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1" r:id="rId5"/>
    <p:sldId id="262" r:id="rId6"/>
    <p:sldId id="260" r:id="rId7"/>
    <p:sldId id="264" r:id="rId8"/>
    <p:sldId id="265" r:id="rId9"/>
    <p:sldId id="277" r:id="rId10"/>
    <p:sldId id="281" r:id="rId11"/>
    <p:sldId id="282" r:id="rId12"/>
    <p:sldId id="283" r:id="rId13"/>
    <p:sldId id="280" r:id="rId14"/>
    <p:sldId id="284" r:id="rId15"/>
    <p:sldId id="279" r:id="rId16"/>
    <p:sldId id="275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perka\Desktop\konferencje%202020\wiezniarki\tempogram_wiezniark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perka\Desktop\konferencje%202020\wiezniarki\tempogram_wiezniark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perka\Desktop\konferencje%202020\wiezniarki\tempogram_wiezniark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perka\Desktop\konferencje%202020\wiezniarki\tempogram_wiezniark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perka\Desktop\konferencje%202020\wiezniarki\tempogram_wiezniark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perka\Desktop\konferencje%202020\wiezniarki\tempogram_wiezniark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Arkusz4!$B$1</c:f>
              <c:strCache>
                <c:ptCount val="1"/>
                <c:pt idx="0">
                  <c:v>employment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Arkusz4!$A$2:$A$8002</c:f>
              <c:strCache>
                <c:ptCount val="6001"/>
                <c:pt idx="2000">
                  <c:v>-5.5 years</c:v>
                </c:pt>
                <c:pt idx="4000">
                  <c:v>0</c:v>
                </c:pt>
                <c:pt idx="6000">
                  <c:v>5.5 years</c:v>
                </c:pt>
              </c:strCache>
            </c:strRef>
          </c:cat>
          <c:val>
            <c:numRef>
              <c:f>Arkusz4!$B$2:$B$8002</c:f>
              <c:numCache>
                <c:formatCode>General</c:formatCode>
                <c:ptCount val="8001"/>
                <c:pt idx="0">
                  <c:v>0.15625</c:v>
                </c:pt>
                <c:pt idx="1">
                  <c:v>0.15625</c:v>
                </c:pt>
                <c:pt idx="2">
                  <c:v>0.15625</c:v>
                </c:pt>
                <c:pt idx="3">
                  <c:v>0.15625</c:v>
                </c:pt>
                <c:pt idx="4">
                  <c:v>0.15625</c:v>
                </c:pt>
                <c:pt idx="5">
                  <c:v>0.1875</c:v>
                </c:pt>
                <c:pt idx="6">
                  <c:v>0.1875</c:v>
                </c:pt>
                <c:pt idx="7">
                  <c:v>0.1875</c:v>
                </c:pt>
                <c:pt idx="8">
                  <c:v>0.1875</c:v>
                </c:pt>
                <c:pt idx="9">
                  <c:v>0.1875</c:v>
                </c:pt>
                <c:pt idx="10">
                  <c:v>0.15625</c:v>
                </c:pt>
                <c:pt idx="11">
                  <c:v>0.15625</c:v>
                </c:pt>
                <c:pt idx="12">
                  <c:v>0.15151515151515152</c:v>
                </c:pt>
                <c:pt idx="13">
                  <c:v>0.15151515151515152</c:v>
                </c:pt>
                <c:pt idx="14">
                  <c:v>0.15151515151515152</c:v>
                </c:pt>
                <c:pt idx="15">
                  <c:v>0.15151515151515152</c:v>
                </c:pt>
                <c:pt idx="16">
                  <c:v>0.15151515151515152</c:v>
                </c:pt>
                <c:pt idx="17">
                  <c:v>0.14705882352941177</c:v>
                </c:pt>
                <c:pt idx="18">
                  <c:v>0.14705882352941177</c:v>
                </c:pt>
                <c:pt idx="19">
                  <c:v>0.14705882352941177</c:v>
                </c:pt>
                <c:pt idx="20">
                  <c:v>0.14705882352941177</c:v>
                </c:pt>
                <c:pt idx="21">
                  <c:v>0.14705882352941177</c:v>
                </c:pt>
                <c:pt idx="22">
                  <c:v>0.17647058823529413</c:v>
                </c:pt>
                <c:pt idx="23">
                  <c:v>0.17647058823529413</c:v>
                </c:pt>
                <c:pt idx="24">
                  <c:v>0.17647058823529413</c:v>
                </c:pt>
                <c:pt idx="25">
                  <c:v>0.17647058823529413</c:v>
                </c:pt>
                <c:pt idx="26">
                  <c:v>0.17647058823529413</c:v>
                </c:pt>
                <c:pt idx="27">
                  <c:v>0.17647058823529413</c:v>
                </c:pt>
                <c:pt idx="28">
                  <c:v>0.17647058823529413</c:v>
                </c:pt>
                <c:pt idx="29">
                  <c:v>0.17647058823529413</c:v>
                </c:pt>
                <c:pt idx="30">
                  <c:v>0.17647058823529413</c:v>
                </c:pt>
                <c:pt idx="31">
                  <c:v>0.17647058823529413</c:v>
                </c:pt>
                <c:pt idx="32">
                  <c:v>0.17647058823529413</c:v>
                </c:pt>
                <c:pt idx="33">
                  <c:v>0.17647058823529413</c:v>
                </c:pt>
                <c:pt idx="34">
                  <c:v>0.17647058823529413</c:v>
                </c:pt>
                <c:pt idx="35">
                  <c:v>0.17647058823529413</c:v>
                </c:pt>
                <c:pt idx="36">
                  <c:v>0.17647058823529413</c:v>
                </c:pt>
                <c:pt idx="37">
                  <c:v>0.17647058823529413</c:v>
                </c:pt>
                <c:pt idx="38">
                  <c:v>0.17647058823529413</c:v>
                </c:pt>
                <c:pt idx="39">
                  <c:v>0.17142857142857143</c:v>
                </c:pt>
                <c:pt idx="40">
                  <c:v>0.17142857142857143</c:v>
                </c:pt>
                <c:pt idx="41">
                  <c:v>0.17142857142857143</c:v>
                </c:pt>
                <c:pt idx="42">
                  <c:v>0.17142857142857143</c:v>
                </c:pt>
                <c:pt idx="43">
                  <c:v>0.17142857142857143</c:v>
                </c:pt>
                <c:pt idx="44">
                  <c:v>0.16666666666666666</c:v>
                </c:pt>
                <c:pt idx="45">
                  <c:v>0.16666666666666666</c:v>
                </c:pt>
                <c:pt idx="46">
                  <c:v>0.16666666666666666</c:v>
                </c:pt>
                <c:pt idx="47">
                  <c:v>0.16666666666666666</c:v>
                </c:pt>
                <c:pt idx="48">
                  <c:v>0.16666666666666666</c:v>
                </c:pt>
                <c:pt idx="49">
                  <c:v>0.16666666666666666</c:v>
                </c:pt>
                <c:pt idx="50">
                  <c:v>0.16666666666666666</c:v>
                </c:pt>
                <c:pt idx="51">
                  <c:v>0.16216216216216217</c:v>
                </c:pt>
                <c:pt idx="52">
                  <c:v>0.16216216216216217</c:v>
                </c:pt>
                <c:pt idx="53">
                  <c:v>0.16216216216216217</c:v>
                </c:pt>
                <c:pt idx="54">
                  <c:v>0.16216216216216217</c:v>
                </c:pt>
                <c:pt idx="55">
                  <c:v>0.16216216216216217</c:v>
                </c:pt>
                <c:pt idx="56">
                  <c:v>0.16216216216216217</c:v>
                </c:pt>
                <c:pt idx="57">
                  <c:v>0.16216216216216217</c:v>
                </c:pt>
                <c:pt idx="58">
                  <c:v>0.16216216216216217</c:v>
                </c:pt>
                <c:pt idx="59">
                  <c:v>0.15789473684210525</c:v>
                </c:pt>
                <c:pt idx="60">
                  <c:v>0.15789473684210525</c:v>
                </c:pt>
                <c:pt idx="61">
                  <c:v>0.15789473684210525</c:v>
                </c:pt>
                <c:pt idx="62">
                  <c:v>0.15789473684210525</c:v>
                </c:pt>
                <c:pt idx="63">
                  <c:v>0.15789473684210525</c:v>
                </c:pt>
                <c:pt idx="64">
                  <c:v>0.15789473684210525</c:v>
                </c:pt>
                <c:pt idx="65">
                  <c:v>0.15789473684210525</c:v>
                </c:pt>
                <c:pt idx="66">
                  <c:v>0.15789473684210525</c:v>
                </c:pt>
                <c:pt idx="67">
                  <c:v>0.15789473684210525</c:v>
                </c:pt>
                <c:pt idx="68">
                  <c:v>0.15789473684210525</c:v>
                </c:pt>
                <c:pt idx="69">
                  <c:v>0.15789473684210525</c:v>
                </c:pt>
                <c:pt idx="70">
                  <c:v>0.13157894736842105</c:v>
                </c:pt>
                <c:pt idx="71">
                  <c:v>0.13157894736842105</c:v>
                </c:pt>
                <c:pt idx="72">
                  <c:v>0.13157894736842105</c:v>
                </c:pt>
                <c:pt idx="73">
                  <c:v>0.13157894736842105</c:v>
                </c:pt>
                <c:pt idx="74">
                  <c:v>0.13157894736842105</c:v>
                </c:pt>
                <c:pt idx="75">
                  <c:v>0.13157894736842105</c:v>
                </c:pt>
                <c:pt idx="76">
                  <c:v>0.13157894736842105</c:v>
                </c:pt>
                <c:pt idx="77">
                  <c:v>0.13157894736842105</c:v>
                </c:pt>
                <c:pt idx="78">
                  <c:v>0.13157894736842105</c:v>
                </c:pt>
                <c:pt idx="79">
                  <c:v>0.13157894736842105</c:v>
                </c:pt>
                <c:pt idx="80">
                  <c:v>0.13157894736842105</c:v>
                </c:pt>
                <c:pt idx="81">
                  <c:v>0.13157894736842105</c:v>
                </c:pt>
                <c:pt idx="82">
                  <c:v>0.13157894736842105</c:v>
                </c:pt>
                <c:pt idx="83">
                  <c:v>0.13157894736842105</c:v>
                </c:pt>
                <c:pt idx="84">
                  <c:v>0.13157894736842105</c:v>
                </c:pt>
                <c:pt idx="85">
                  <c:v>0.13157894736842105</c:v>
                </c:pt>
                <c:pt idx="86">
                  <c:v>0.13157894736842105</c:v>
                </c:pt>
                <c:pt idx="87">
                  <c:v>0.13157894736842105</c:v>
                </c:pt>
                <c:pt idx="88">
                  <c:v>0.13157894736842105</c:v>
                </c:pt>
                <c:pt idx="89">
                  <c:v>0.13157894736842105</c:v>
                </c:pt>
                <c:pt idx="90">
                  <c:v>0.13157894736842105</c:v>
                </c:pt>
                <c:pt idx="91">
                  <c:v>0.13157894736842105</c:v>
                </c:pt>
                <c:pt idx="92">
                  <c:v>0.13157894736842105</c:v>
                </c:pt>
                <c:pt idx="93">
                  <c:v>0.13157894736842105</c:v>
                </c:pt>
                <c:pt idx="94">
                  <c:v>0.13157894736842105</c:v>
                </c:pt>
                <c:pt idx="95">
                  <c:v>0.13157894736842105</c:v>
                </c:pt>
                <c:pt idx="96">
                  <c:v>0.13157894736842105</c:v>
                </c:pt>
                <c:pt idx="97">
                  <c:v>0.13157894736842105</c:v>
                </c:pt>
                <c:pt idx="98">
                  <c:v>0.15384615384615385</c:v>
                </c:pt>
                <c:pt idx="99">
                  <c:v>0.15384615384615385</c:v>
                </c:pt>
                <c:pt idx="100">
                  <c:v>0.15384615384615385</c:v>
                </c:pt>
                <c:pt idx="101">
                  <c:v>0.15384615384615385</c:v>
                </c:pt>
                <c:pt idx="102">
                  <c:v>0.15384615384615385</c:v>
                </c:pt>
                <c:pt idx="103">
                  <c:v>0.15384615384615385</c:v>
                </c:pt>
                <c:pt idx="104">
                  <c:v>0.15</c:v>
                </c:pt>
                <c:pt idx="105">
                  <c:v>0.15</c:v>
                </c:pt>
                <c:pt idx="106">
                  <c:v>0.15</c:v>
                </c:pt>
                <c:pt idx="107">
                  <c:v>0.15</c:v>
                </c:pt>
                <c:pt idx="108">
                  <c:v>0.15</c:v>
                </c:pt>
                <c:pt idx="109">
                  <c:v>0.15</c:v>
                </c:pt>
                <c:pt idx="110">
                  <c:v>0.15</c:v>
                </c:pt>
                <c:pt idx="111">
                  <c:v>0.15</c:v>
                </c:pt>
                <c:pt idx="112">
                  <c:v>0.15</c:v>
                </c:pt>
                <c:pt idx="113">
                  <c:v>0.15</c:v>
                </c:pt>
                <c:pt idx="114">
                  <c:v>0.15</c:v>
                </c:pt>
                <c:pt idx="115">
                  <c:v>0.15</c:v>
                </c:pt>
                <c:pt idx="116">
                  <c:v>0.15</c:v>
                </c:pt>
                <c:pt idx="117">
                  <c:v>0.15</c:v>
                </c:pt>
                <c:pt idx="118">
                  <c:v>0.15</c:v>
                </c:pt>
                <c:pt idx="119">
                  <c:v>0.15</c:v>
                </c:pt>
                <c:pt idx="120">
                  <c:v>0.15</c:v>
                </c:pt>
                <c:pt idx="121">
                  <c:v>0.15</c:v>
                </c:pt>
                <c:pt idx="122">
                  <c:v>0.125</c:v>
                </c:pt>
                <c:pt idx="123">
                  <c:v>0.125</c:v>
                </c:pt>
                <c:pt idx="124">
                  <c:v>0.12195121951219512</c:v>
                </c:pt>
                <c:pt idx="125">
                  <c:v>0.12195121951219512</c:v>
                </c:pt>
                <c:pt idx="126">
                  <c:v>0.12195121951219512</c:v>
                </c:pt>
                <c:pt idx="127">
                  <c:v>0.12195121951219512</c:v>
                </c:pt>
                <c:pt idx="128">
                  <c:v>0.12195121951219512</c:v>
                </c:pt>
                <c:pt idx="129">
                  <c:v>0.12195121951219512</c:v>
                </c:pt>
                <c:pt idx="130">
                  <c:v>0.12195121951219512</c:v>
                </c:pt>
                <c:pt idx="131">
                  <c:v>0.11904761904761904</c:v>
                </c:pt>
                <c:pt idx="132">
                  <c:v>0.11904761904761904</c:v>
                </c:pt>
                <c:pt idx="133">
                  <c:v>0.11904761904761904</c:v>
                </c:pt>
                <c:pt idx="134">
                  <c:v>0.11904761904761904</c:v>
                </c:pt>
                <c:pt idx="135">
                  <c:v>0.11904761904761904</c:v>
                </c:pt>
                <c:pt idx="136">
                  <c:v>0.11904761904761904</c:v>
                </c:pt>
                <c:pt idx="137">
                  <c:v>0.11904761904761904</c:v>
                </c:pt>
                <c:pt idx="138">
                  <c:v>0.11904761904761904</c:v>
                </c:pt>
                <c:pt idx="139">
                  <c:v>0.11904761904761904</c:v>
                </c:pt>
                <c:pt idx="140">
                  <c:v>0.11904761904761904</c:v>
                </c:pt>
                <c:pt idx="141">
                  <c:v>0.14285714285714285</c:v>
                </c:pt>
                <c:pt idx="142">
                  <c:v>0.14285714285714285</c:v>
                </c:pt>
                <c:pt idx="143">
                  <c:v>0.14285714285714285</c:v>
                </c:pt>
                <c:pt idx="144">
                  <c:v>0.14285714285714285</c:v>
                </c:pt>
                <c:pt idx="145">
                  <c:v>0.14285714285714285</c:v>
                </c:pt>
                <c:pt idx="146">
                  <c:v>0.14285714285714285</c:v>
                </c:pt>
                <c:pt idx="147">
                  <c:v>0.14285714285714285</c:v>
                </c:pt>
                <c:pt idx="148">
                  <c:v>0.14285714285714285</c:v>
                </c:pt>
                <c:pt idx="149">
                  <c:v>0.14285714285714285</c:v>
                </c:pt>
                <c:pt idx="150">
                  <c:v>0.14285714285714285</c:v>
                </c:pt>
                <c:pt idx="151">
                  <c:v>0.14285714285714285</c:v>
                </c:pt>
                <c:pt idx="152">
                  <c:v>0.14285714285714285</c:v>
                </c:pt>
                <c:pt idx="153">
                  <c:v>0.14285714285714285</c:v>
                </c:pt>
                <c:pt idx="154">
                  <c:v>0.14285714285714285</c:v>
                </c:pt>
                <c:pt idx="155">
                  <c:v>0.14285714285714285</c:v>
                </c:pt>
                <c:pt idx="156">
                  <c:v>0.14285714285714285</c:v>
                </c:pt>
                <c:pt idx="157">
                  <c:v>0.14285714285714285</c:v>
                </c:pt>
                <c:pt idx="158">
                  <c:v>0.14285714285714285</c:v>
                </c:pt>
                <c:pt idx="159">
                  <c:v>0.14285714285714285</c:v>
                </c:pt>
                <c:pt idx="160">
                  <c:v>0.14285714285714285</c:v>
                </c:pt>
                <c:pt idx="161">
                  <c:v>0.14285714285714285</c:v>
                </c:pt>
                <c:pt idx="162">
                  <c:v>0.14285714285714285</c:v>
                </c:pt>
                <c:pt idx="163">
                  <c:v>0.14285714285714285</c:v>
                </c:pt>
                <c:pt idx="164">
                  <c:v>0.14285714285714285</c:v>
                </c:pt>
                <c:pt idx="165">
                  <c:v>0.14285714285714285</c:v>
                </c:pt>
                <c:pt idx="166">
                  <c:v>0.14285714285714285</c:v>
                </c:pt>
                <c:pt idx="167">
                  <c:v>0.14285714285714285</c:v>
                </c:pt>
                <c:pt idx="168">
                  <c:v>0.14285714285714285</c:v>
                </c:pt>
                <c:pt idx="169">
                  <c:v>0.11627906976744186</c:v>
                </c:pt>
                <c:pt idx="170">
                  <c:v>0.11627906976744186</c:v>
                </c:pt>
                <c:pt idx="171">
                  <c:v>0.11627906976744186</c:v>
                </c:pt>
                <c:pt idx="172">
                  <c:v>0.11627906976744186</c:v>
                </c:pt>
                <c:pt idx="173">
                  <c:v>0.11627906976744186</c:v>
                </c:pt>
                <c:pt idx="174">
                  <c:v>0.13636363636363635</c:v>
                </c:pt>
                <c:pt idx="175">
                  <c:v>0.13636363636363635</c:v>
                </c:pt>
                <c:pt idx="176">
                  <c:v>0.13636363636363635</c:v>
                </c:pt>
                <c:pt idx="177">
                  <c:v>0.13636363636363635</c:v>
                </c:pt>
                <c:pt idx="178">
                  <c:v>0.15555555555555556</c:v>
                </c:pt>
                <c:pt idx="179">
                  <c:v>0.15555555555555556</c:v>
                </c:pt>
                <c:pt idx="180">
                  <c:v>0.15555555555555556</c:v>
                </c:pt>
                <c:pt idx="181">
                  <c:v>0.15555555555555556</c:v>
                </c:pt>
                <c:pt idx="182">
                  <c:v>0.15555555555555556</c:v>
                </c:pt>
                <c:pt idx="183">
                  <c:v>0.15555555555555556</c:v>
                </c:pt>
                <c:pt idx="184">
                  <c:v>0.15555555555555556</c:v>
                </c:pt>
                <c:pt idx="185">
                  <c:v>0.17391304347826086</c:v>
                </c:pt>
                <c:pt idx="186">
                  <c:v>0.15217391304347827</c:v>
                </c:pt>
                <c:pt idx="187">
                  <c:v>0.15217391304347827</c:v>
                </c:pt>
                <c:pt idx="188">
                  <c:v>0.15217391304347827</c:v>
                </c:pt>
                <c:pt idx="189">
                  <c:v>0.15217391304347827</c:v>
                </c:pt>
                <c:pt idx="190">
                  <c:v>0.15217391304347827</c:v>
                </c:pt>
                <c:pt idx="191">
                  <c:v>0.15217391304347827</c:v>
                </c:pt>
                <c:pt idx="192">
                  <c:v>0.15217391304347827</c:v>
                </c:pt>
                <c:pt idx="193">
                  <c:v>0.15217391304347827</c:v>
                </c:pt>
                <c:pt idx="194">
                  <c:v>0.15217391304347827</c:v>
                </c:pt>
                <c:pt idx="195">
                  <c:v>0.15217391304347827</c:v>
                </c:pt>
                <c:pt idx="196">
                  <c:v>0.15217391304347827</c:v>
                </c:pt>
                <c:pt idx="197">
                  <c:v>0.15217391304347827</c:v>
                </c:pt>
                <c:pt idx="198">
                  <c:v>0.15217391304347827</c:v>
                </c:pt>
                <c:pt idx="199">
                  <c:v>0.13043478260869565</c:v>
                </c:pt>
                <c:pt idx="200">
                  <c:v>0.13043478260869565</c:v>
                </c:pt>
                <c:pt idx="201">
                  <c:v>0.13043478260869565</c:v>
                </c:pt>
                <c:pt idx="202">
                  <c:v>0.13043478260869565</c:v>
                </c:pt>
                <c:pt idx="203">
                  <c:v>0.13043478260869565</c:v>
                </c:pt>
                <c:pt idx="204">
                  <c:v>0.13043478260869565</c:v>
                </c:pt>
                <c:pt idx="205">
                  <c:v>0.13043478260869565</c:v>
                </c:pt>
                <c:pt idx="206">
                  <c:v>0.13043478260869565</c:v>
                </c:pt>
                <c:pt idx="207">
                  <c:v>0.13043478260869565</c:v>
                </c:pt>
                <c:pt idx="208">
                  <c:v>0.13043478260869565</c:v>
                </c:pt>
                <c:pt idx="209">
                  <c:v>0.13043478260869565</c:v>
                </c:pt>
                <c:pt idx="210">
                  <c:v>0.13043478260869565</c:v>
                </c:pt>
                <c:pt idx="211">
                  <c:v>0.13043478260869565</c:v>
                </c:pt>
                <c:pt idx="212">
                  <c:v>0.13043478260869565</c:v>
                </c:pt>
                <c:pt idx="213">
                  <c:v>0.13043478260869565</c:v>
                </c:pt>
                <c:pt idx="214">
                  <c:v>0.13043478260869565</c:v>
                </c:pt>
                <c:pt idx="215">
                  <c:v>0.13043478260869565</c:v>
                </c:pt>
                <c:pt idx="216">
                  <c:v>0.1276595744680851</c:v>
                </c:pt>
                <c:pt idx="217">
                  <c:v>0.1276595744680851</c:v>
                </c:pt>
                <c:pt idx="218">
                  <c:v>0.1276595744680851</c:v>
                </c:pt>
                <c:pt idx="219">
                  <c:v>0.1276595744680851</c:v>
                </c:pt>
                <c:pt idx="220">
                  <c:v>0.1276595744680851</c:v>
                </c:pt>
                <c:pt idx="221">
                  <c:v>0.1276595744680851</c:v>
                </c:pt>
                <c:pt idx="222">
                  <c:v>0.1276595744680851</c:v>
                </c:pt>
                <c:pt idx="223">
                  <c:v>0.1276595744680851</c:v>
                </c:pt>
                <c:pt idx="224">
                  <c:v>0.1276595744680851</c:v>
                </c:pt>
                <c:pt idx="225">
                  <c:v>0.1276595744680851</c:v>
                </c:pt>
                <c:pt idx="226">
                  <c:v>0.1276595744680851</c:v>
                </c:pt>
                <c:pt idx="227">
                  <c:v>0.1276595744680851</c:v>
                </c:pt>
                <c:pt idx="228">
                  <c:v>0.1276595744680851</c:v>
                </c:pt>
                <c:pt idx="229">
                  <c:v>0.1276595744680851</c:v>
                </c:pt>
                <c:pt idx="230">
                  <c:v>0.1276595744680851</c:v>
                </c:pt>
                <c:pt idx="231">
                  <c:v>0.1276595744680851</c:v>
                </c:pt>
                <c:pt idx="232">
                  <c:v>0.1276595744680851</c:v>
                </c:pt>
                <c:pt idx="233">
                  <c:v>0.125</c:v>
                </c:pt>
                <c:pt idx="234">
                  <c:v>0.14285714285714285</c:v>
                </c:pt>
                <c:pt idx="235">
                  <c:v>0.14285714285714285</c:v>
                </c:pt>
                <c:pt idx="236">
                  <c:v>0.14285714285714285</c:v>
                </c:pt>
                <c:pt idx="237">
                  <c:v>0.12244897959183673</c:v>
                </c:pt>
                <c:pt idx="238">
                  <c:v>0.12244897959183673</c:v>
                </c:pt>
                <c:pt idx="239">
                  <c:v>0.12244897959183673</c:v>
                </c:pt>
                <c:pt idx="240">
                  <c:v>0.12244897959183673</c:v>
                </c:pt>
                <c:pt idx="241">
                  <c:v>0.12244897959183673</c:v>
                </c:pt>
                <c:pt idx="242">
                  <c:v>0.12244897959183673</c:v>
                </c:pt>
                <c:pt idx="243">
                  <c:v>0.12244897959183673</c:v>
                </c:pt>
                <c:pt idx="244">
                  <c:v>0.12244897959183673</c:v>
                </c:pt>
                <c:pt idx="245">
                  <c:v>0.12244897959183673</c:v>
                </c:pt>
                <c:pt idx="246">
                  <c:v>0.12244897959183673</c:v>
                </c:pt>
                <c:pt idx="247">
                  <c:v>0.12244897959183673</c:v>
                </c:pt>
                <c:pt idx="248">
                  <c:v>0.12244897959183673</c:v>
                </c:pt>
                <c:pt idx="249">
                  <c:v>0.12244897959183673</c:v>
                </c:pt>
                <c:pt idx="250">
                  <c:v>0.12244897959183673</c:v>
                </c:pt>
                <c:pt idx="251">
                  <c:v>0.12244897959183673</c:v>
                </c:pt>
                <c:pt idx="252">
                  <c:v>0.12244897959183673</c:v>
                </c:pt>
                <c:pt idx="253">
                  <c:v>0.12244897959183673</c:v>
                </c:pt>
                <c:pt idx="254">
                  <c:v>0.12244897959183673</c:v>
                </c:pt>
                <c:pt idx="255">
                  <c:v>0.12244897959183673</c:v>
                </c:pt>
                <c:pt idx="256">
                  <c:v>0.12244897959183673</c:v>
                </c:pt>
                <c:pt idx="257">
                  <c:v>0.12</c:v>
                </c:pt>
                <c:pt idx="258">
                  <c:v>0.12</c:v>
                </c:pt>
                <c:pt idx="259">
                  <c:v>0.12</c:v>
                </c:pt>
                <c:pt idx="260">
                  <c:v>0.12</c:v>
                </c:pt>
                <c:pt idx="261">
                  <c:v>0.12</c:v>
                </c:pt>
                <c:pt idx="262">
                  <c:v>0.12</c:v>
                </c:pt>
                <c:pt idx="263">
                  <c:v>0.11764705882352941</c:v>
                </c:pt>
                <c:pt idx="264">
                  <c:v>0.11764705882352941</c:v>
                </c:pt>
                <c:pt idx="265">
                  <c:v>0.13725490196078433</c:v>
                </c:pt>
                <c:pt idx="266">
                  <c:v>0.13725490196078433</c:v>
                </c:pt>
                <c:pt idx="267">
                  <c:v>0.13725490196078433</c:v>
                </c:pt>
                <c:pt idx="268">
                  <c:v>0.13725490196078433</c:v>
                </c:pt>
                <c:pt idx="269">
                  <c:v>0.13725490196078433</c:v>
                </c:pt>
                <c:pt idx="270">
                  <c:v>0.13725490196078433</c:v>
                </c:pt>
                <c:pt idx="271">
                  <c:v>0.13725490196078433</c:v>
                </c:pt>
                <c:pt idx="272">
                  <c:v>0.13725490196078433</c:v>
                </c:pt>
                <c:pt idx="273">
                  <c:v>0.13725490196078433</c:v>
                </c:pt>
                <c:pt idx="274">
                  <c:v>0.13725490196078433</c:v>
                </c:pt>
                <c:pt idx="275">
                  <c:v>0.13461538461538461</c:v>
                </c:pt>
                <c:pt idx="276">
                  <c:v>0.13461538461538461</c:v>
                </c:pt>
                <c:pt idx="277">
                  <c:v>0.13461538461538461</c:v>
                </c:pt>
                <c:pt idx="278">
                  <c:v>0.13461538461538461</c:v>
                </c:pt>
                <c:pt idx="279">
                  <c:v>0.13461538461538461</c:v>
                </c:pt>
                <c:pt idx="280">
                  <c:v>0.13461538461538461</c:v>
                </c:pt>
                <c:pt idx="281">
                  <c:v>0.13461538461538461</c:v>
                </c:pt>
                <c:pt idx="282">
                  <c:v>0.11538461538461539</c:v>
                </c:pt>
                <c:pt idx="283">
                  <c:v>0.11538461538461539</c:v>
                </c:pt>
                <c:pt idx="284">
                  <c:v>0.11538461538461539</c:v>
                </c:pt>
                <c:pt idx="285">
                  <c:v>0.11538461538461539</c:v>
                </c:pt>
                <c:pt idx="286">
                  <c:v>0.11538461538461539</c:v>
                </c:pt>
                <c:pt idx="287">
                  <c:v>0.11538461538461539</c:v>
                </c:pt>
                <c:pt idx="288">
                  <c:v>0.11538461538461539</c:v>
                </c:pt>
                <c:pt idx="289">
                  <c:v>0.11538461538461539</c:v>
                </c:pt>
                <c:pt idx="290">
                  <c:v>0.11538461538461539</c:v>
                </c:pt>
                <c:pt idx="291">
                  <c:v>0.11538461538461539</c:v>
                </c:pt>
                <c:pt idx="292">
                  <c:v>0.11538461538461539</c:v>
                </c:pt>
                <c:pt idx="293">
                  <c:v>0.11538461538461539</c:v>
                </c:pt>
                <c:pt idx="294">
                  <c:v>0.11538461538461539</c:v>
                </c:pt>
                <c:pt idx="295">
                  <c:v>0.13207547169811321</c:v>
                </c:pt>
                <c:pt idx="296">
                  <c:v>0.12727272727272726</c:v>
                </c:pt>
                <c:pt idx="297">
                  <c:v>0.12727272727272726</c:v>
                </c:pt>
                <c:pt idx="298">
                  <c:v>0.125</c:v>
                </c:pt>
                <c:pt idx="299">
                  <c:v>0.125</c:v>
                </c:pt>
                <c:pt idx="300">
                  <c:v>0.125</c:v>
                </c:pt>
                <c:pt idx="301">
                  <c:v>0.125</c:v>
                </c:pt>
                <c:pt idx="302">
                  <c:v>0.125</c:v>
                </c:pt>
                <c:pt idx="303">
                  <c:v>0.125</c:v>
                </c:pt>
                <c:pt idx="304">
                  <c:v>0.125</c:v>
                </c:pt>
                <c:pt idx="305">
                  <c:v>0.125</c:v>
                </c:pt>
                <c:pt idx="306">
                  <c:v>0.125</c:v>
                </c:pt>
                <c:pt idx="307">
                  <c:v>0.125</c:v>
                </c:pt>
                <c:pt idx="308">
                  <c:v>0.125</c:v>
                </c:pt>
                <c:pt idx="309">
                  <c:v>0.125</c:v>
                </c:pt>
                <c:pt idx="310">
                  <c:v>0.125</c:v>
                </c:pt>
                <c:pt idx="311">
                  <c:v>0.125</c:v>
                </c:pt>
                <c:pt idx="312">
                  <c:v>0.125</c:v>
                </c:pt>
                <c:pt idx="313">
                  <c:v>0.125</c:v>
                </c:pt>
                <c:pt idx="314">
                  <c:v>0.12280701754385964</c:v>
                </c:pt>
                <c:pt idx="315">
                  <c:v>0.12280701754385964</c:v>
                </c:pt>
                <c:pt idx="316">
                  <c:v>0.12280701754385964</c:v>
                </c:pt>
                <c:pt idx="317">
                  <c:v>0.12280701754385964</c:v>
                </c:pt>
                <c:pt idx="318">
                  <c:v>0.12280701754385964</c:v>
                </c:pt>
                <c:pt idx="319">
                  <c:v>0.12280701754385964</c:v>
                </c:pt>
                <c:pt idx="320">
                  <c:v>0.12280701754385964</c:v>
                </c:pt>
                <c:pt idx="321">
                  <c:v>0.12280701754385964</c:v>
                </c:pt>
                <c:pt idx="322">
                  <c:v>0.14035087719298245</c:v>
                </c:pt>
                <c:pt idx="323">
                  <c:v>0.14035087719298245</c:v>
                </c:pt>
                <c:pt idx="324">
                  <c:v>0.14035087719298245</c:v>
                </c:pt>
                <c:pt idx="325">
                  <c:v>0.14035087719298245</c:v>
                </c:pt>
                <c:pt idx="326">
                  <c:v>0.15789473684210525</c:v>
                </c:pt>
                <c:pt idx="327">
                  <c:v>0.14035087719298245</c:v>
                </c:pt>
                <c:pt idx="328">
                  <c:v>0.14035087719298245</c:v>
                </c:pt>
                <c:pt idx="329">
                  <c:v>0.13793103448275862</c:v>
                </c:pt>
                <c:pt idx="330">
                  <c:v>0.13793103448275862</c:v>
                </c:pt>
                <c:pt idx="331">
                  <c:v>0.15517241379310345</c:v>
                </c:pt>
                <c:pt idx="332">
                  <c:v>0.15517241379310345</c:v>
                </c:pt>
                <c:pt idx="333">
                  <c:v>0.15517241379310345</c:v>
                </c:pt>
                <c:pt idx="334">
                  <c:v>0.13793103448275862</c:v>
                </c:pt>
                <c:pt idx="335">
                  <c:v>0.13793103448275862</c:v>
                </c:pt>
                <c:pt idx="336">
                  <c:v>0.1206896551724138</c:v>
                </c:pt>
                <c:pt idx="337">
                  <c:v>0.1206896551724138</c:v>
                </c:pt>
                <c:pt idx="338">
                  <c:v>0.1206896551724138</c:v>
                </c:pt>
                <c:pt idx="339">
                  <c:v>0.1206896551724138</c:v>
                </c:pt>
                <c:pt idx="340">
                  <c:v>0.1206896551724138</c:v>
                </c:pt>
                <c:pt idx="341">
                  <c:v>0.1206896551724138</c:v>
                </c:pt>
                <c:pt idx="342">
                  <c:v>0.1206896551724138</c:v>
                </c:pt>
                <c:pt idx="343">
                  <c:v>0.1206896551724138</c:v>
                </c:pt>
                <c:pt idx="344">
                  <c:v>0.1206896551724138</c:v>
                </c:pt>
                <c:pt idx="345">
                  <c:v>0.1206896551724138</c:v>
                </c:pt>
                <c:pt idx="346">
                  <c:v>0.1206896551724138</c:v>
                </c:pt>
                <c:pt idx="347">
                  <c:v>0.1206896551724138</c:v>
                </c:pt>
                <c:pt idx="348">
                  <c:v>0.1206896551724138</c:v>
                </c:pt>
                <c:pt idx="349">
                  <c:v>0.1206896551724138</c:v>
                </c:pt>
                <c:pt idx="350">
                  <c:v>0.1206896551724138</c:v>
                </c:pt>
                <c:pt idx="351">
                  <c:v>0.1206896551724138</c:v>
                </c:pt>
                <c:pt idx="352">
                  <c:v>0.1206896551724138</c:v>
                </c:pt>
                <c:pt idx="353">
                  <c:v>0.1206896551724138</c:v>
                </c:pt>
                <c:pt idx="354">
                  <c:v>0.1206896551724138</c:v>
                </c:pt>
                <c:pt idx="355">
                  <c:v>0.1206896551724138</c:v>
                </c:pt>
                <c:pt idx="356">
                  <c:v>0.1206896551724138</c:v>
                </c:pt>
                <c:pt idx="357">
                  <c:v>0.1206896551724138</c:v>
                </c:pt>
                <c:pt idx="358">
                  <c:v>0.1206896551724138</c:v>
                </c:pt>
                <c:pt idx="359">
                  <c:v>0.1206896551724138</c:v>
                </c:pt>
                <c:pt idx="360">
                  <c:v>0.1206896551724138</c:v>
                </c:pt>
                <c:pt idx="361">
                  <c:v>0.1206896551724138</c:v>
                </c:pt>
                <c:pt idx="362">
                  <c:v>0.1206896551724138</c:v>
                </c:pt>
                <c:pt idx="363">
                  <c:v>0.11864406779661017</c:v>
                </c:pt>
                <c:pt idx="364">
                  <c:v>0.11864406779661017</c:v>
                </c:pt>
                <c:pt idx="365">
                  <c:v>0.11864406779661017</c:v>
                </c:pt>
                <c:pt idx="366">
                  <c:v>0.11864406779661017</c:v>
                </c:pt>
                <c:pt idx="367">
                  <c:v>0.13559322033898305</c:v>
                </c:pt>
                <c:pt idx="368">
                  <c:v>0.13333333333333333</c:v>
                </c:pt>
                <c:pt idx="369">
                  <c:v>0.13333333333333333</c:v>
                </c:pt>
                <c:pt idx="370">
                  <c:v>0.13333333333333333</c:v>
                </c:pt>
                <c:pt idx="371">
                  <c:v>0.13333333333333333</c:v>
                </c:pt>
                <c:pt idx="372">
                  <c:v>0.13333333333333333</c:v>
                </c:pt>
                <c:pt idx="373">
                  <c:v>0.13333333333333333</c:v>
                </c:pt>
                <c:pt idx="374">
                  <c:v>0.13333333333333333</c:v>
                </c:pt>
                <c:pt idx="375">
                  <c:v>0.13333333333333333</c:v>
                </c:pt>
                <c:pt idx="376">
                  <c:v>0.14516129032258066</c:v>
                </c:pt>
                <c:pt idx="377">
                  <c:v>0.12698412698412698</c:v>
                </c:pt>
                <c:pt idx="378">
                  <c:v>0.12698412698412698</c:v>
                </c:pt>
                <c:pt idx="379">
                  <c:v>0.12698412698412698</c:v>
                </c:pt>
                <c:pt idx="380">
                  <c:v>0.12698412698412698</c:v>
                </c:pt>
                <c:pt idx="381">
                  <c:v>0.12698412698412698</c:v>
                </c:pt>
                <c:pt idx="382">
                  <c:v>0.12698412698412698</c:v>
                </c:pt>
                <c:pt idx="383">
                  <c:v>0.14285714285714285</c:v>
                </c:pt>
                <c:pt idx="384">
                  <c:v>0.140625</c:v>
                </c:pt>
                <c:pt idx="385">
                  <c:v>0.140625</c:v>
                </c:pt>
                <c:pt idx="386">
                  <c:v>0.13846153846153847</c:v>
                </c:pt>
                <c:pt idx="387">
                  <c:v>0.13846153846153847</c:v>
                </c:pt>
                <c:pt idx="388">
                  <c:v>0.13846153846153847</c:v>
                </c:pt>
                <c:pt idx="389">
                  <c:v>0.13846153846153847</c:v>
                </c:pt>
                <c:pt idx="390">
                  <c:v>0.13846153846153847</c:v>
                </c:pt>
                <c:pt idx="391">
                  <c:v>0.13846153846153847</c:v>
                </c:pt>
                <c:pt idx="392">
                  <c:v>0.13846153846153847</c:v>
                </c:pt>
                <c:pt idx="393">
                  <c:v>0.13846153846153847</c:v>
                </c:pt>
                <c:pt idx="394">
                  <c:v>0.15384615384615385</c:v>
                </c:pt>
                <c:pt idx="395">
                  <c:v>0.15384615384615385</c:v>
                </c:pt>
                <c:pt idx="396">
                  <c:v>0.15151515151515152</c:v>
                </c:pt>
                <c:pt idx="397">
                  <c:v>0.15151515151515152</c:v>
                </c:pt>
                <c:pt idx="398">
                  <c:v>0.15151515151515152</c:v>
                </c:pt>
                <c:pt idx="399">
                  <c:v>0.15151515151515152</c:v>
                </c:pt>
                <c:pt idx="400">
                  <c:v>0.15151515151515152</c:v>
                </c:pt>
                <c:pt idx="401">
                  <c:v>0.15151515151515152</c:v>
                </c:pt>
                <c:pt idx="402">
                  <c:v>0.14925373134328357</c:v>
                </c:pt>
                <c:pt idx="403">
                  <c:v>0.14705882352941177</c:v>
                </c:pt>
                <c:pt idx="404">
                  <c:v>0.14705882352941177</c:v>
                </c:pt>
                <c:pt idx="405">
                  <c:v>0.14705882352941177</c:v>
                </c:pt>
                <c:pt idx="406">
                  <c:v>0.14705882352941177</c:v>
                </c:pt>
                <c:pt idx="407">
                  <c:v>0.13235294117647059</c:v>
                </c:pt>
                <c:pt idx="408">
                  <c:v>0.11764705882352941</c:v>
                </c:pt>
                <c:pt idx="409">
                  <c:v>0.10294117647058823</c:v>
                </c:pt>
                <c:pt idx="410">
                  <c:v>0.10294117647058823</c:v>
                </c:pt>
                <c:pt idx="411">
                  <c:v>0.10294117647058823</c:v>
                </c:pt>
                <c:pt idx="412">
                  <c:v>0.10294117647058823</c:v>
                </c:pt>
                <c:pt idx="413">
                  <c:v>0.10294117647058823</c:v>
                </c:pt>
                <c:pt idx="414">
                  <c:v>0.10294117647058823</c:v>
                </c:pt>
                <c:pt idx="415">
                  <c:v>0.10294117647058823</c:v>
                </c:pt>
                <c:pt idx="416">
                  <c:v>8.6956521739130432E-2</c:v>
                </c:pt>
                <c:pt idx="417">
                  <c:v>8.6956521739130432E-2</c:v>
                </c:pt>
                <c:pt idx="418">
                  <c:v>8.6956521739130432E-2</c:v>
                </c:pt>
                <c:pt idx="419">
                  <c:v>8.5714285714285715E-2</c:v>
                </c:pt>
                <c:pt idx="420">
                  <c:v>8.5714285714285715E-2</c:v>
                </c:pt>
                <c:pt idx="421">
                  <c:v>8.5714285714285715E-2</c:v>
                </c:pt>
                <c:pt idx="422">
                  <c:v>0.1</c:v>
                </c:pt>
                <c:pt idx="423">
                  <c:v>9.8591549295774641E-2</c:v>
                </c:pt>
                <c:pt idx="424">
                  <c:v>9.8591549295774641E-2</c:v>
                </c:pt>
                <c:pt idx="425">
                  <c:v>9.8591549295774641E-2</c:v>
                </c:pt>
                <c:pt idx="426">
                  <c:v>9.8591549295774641E-2</c:v>
                </c:pt>
                <c:pt idx="427">
                  <c:v>9.8591549295774641E-2</c:v>
                </c:pt>
                <c:pt idx="428">
                  <c:v>8.4507042253521125E-2</c:v>
                </c:pt>
                <c:pt idx="429">
                  <c:v>0.11267605633802817</c:v>
                </c:pt>
                <c:pt idx="430">
                  <c:v>0.11267605633802817</c:v>
                </c:pt>
                <c:pt idx="431">
                  <c:v>0.11267605633802817</c:v>
                </c:pt>
                <c:pt idx="432">
                  <c:v>0.11267605633802817</c:v>
                </c:pt>
                <c:pt idx="433">
                  <c:v>0.11267605633802817</c:v>
                </c:pt>
                <c:pt idx="434">
                  <c:v>9.8591549295774641E-2</c:v>
                </c:pt>
                <c:pt idx="435">
                  <c:v>9.8591549295774641E-2</c:v>
                </c:pt>
                <c:pt idx="436">
                  <c:v>9.8591549295774641E-2</c:v>
                </c:pt>
                <c:pt idx="437">
                  <c:v>9.8591549295774641E-2</c:v>
                </c:pt>
                <c:pt idx="438">
                  <c:v>9.8591549295774641E-2</c:v>
                </c:pt>
                <c:pt idx="439">
                  <c:v>9.8591549295774641E-2</c:v>
                </c:pt>
                <c:pt idx="440">
                  <c:v>9.8591549295774641E-2</c:v>
                </c:pt>
                <c:pt idx="441">
                  <c:v>9.8591549295774641E-2</c:v>
                </c:pt>
                <c:pt idx="442">
                  <c:v>9.7222222222222224E-2</c:v>
                </c:pt>
                <c:pt idx="443">
                  <c:v>8.3333333333333329E-2</c:v>
                </c:pt>
                <c:pt idx="444">
                  <c:v>8.3333333333333329E-2</c:v>
                </c:pt>
                <c:pt idx="445">
                  <c:v>8.3333333333333329E-2</c:v>
                </c:pt>
                <c:pt idx="446">
                  <c:v>8.3333333333333329E-2</c:v>
                </c:pt>
                <c:pt idx="447">
                  <c:v>8.3333333333333329E-2</c:v>
                </c:pt>
                <c:pt idx="448">
                  <c:v>8.3333333333333329E-2</c:v>
                </c:pt>
                <c:pt idx="449">
                  <c:v>8.3333333333333329E-2</c:v>
                </c:pt>
                <c:pt idx="450">
                  <c:v>8.3333333333333329E-2</c:v>
                </c:pt>
                <c:pt idx="451">
                  <c:v>8.2191780821917804E-2</c:v>
                </c:pt>
                <c:pt idx="452">
                  <c:v>8.2191780821917804E-2</c:v>
                </c:pt>
                <c:pt idx="453">
                  <c:v>8.2191780821917804E-2</c:v>
                </c:pt>
                <c:pt idx="454">
                  <c:v>8.2191780821917804E-2</c:v>
                </c:pt>
                <c:pt idx="455">
                  <c:v>8.2191780821917804E-2</c:v>
                </c:pt>
                <c:pt idx="456">
                  <c:v>8.2191780821917804E-2</c:v>
                </c:pt>
                <c:pt idx="457">
                  <c:v>8.2191780821917804E-2</c:v>
                </c:pt>
                <c:pt idx="458">
                  <c:v>8.2191780821917804E-2</c:v>
                </c:pt>
                <c:pt idx="459">
                  <c:v>8.2191780821917804E-2</c:v>
                </c:pt>
                <c:pt idx="460">
                  <c:v>8.2191780821917804E-2</c:v>
                </c:pt>
                <c:pt idx="461">
                  <c:v>8.2191780821917804E-2</c:v>
                </c:pt>
                <c:pt idx="462">
                  <c:v>8.2191780821917804E-2</c:v>
                </c:pt>
                <c:pt idx="463">
                  <c:v>8.2191780821917804E-2</c:v>
                </c:pt>
                <c:pt idx="464">
                  <c:v>8.2191780821917804E-2</c:v>
                </c:pt>
                <c:pt idx="465">
                  <c:v>8.1081081081081086E-2</c:v>
                </c:pt>
                <c:pt idx="466">
                  <c:v>8.1081081081081086E-2</c:v>
                </c:pt>
                <c:pt idx="467">
                  <c:v>8.1081081081081086E-2</c:v>
                </c:pt>
                <c:pt idx="468">
                  <c:v>8.1081081081081086E-2</c:v>
                </c:pt>
                <c:pt idx="469">
                  <c:v>8.1081081081081086E-2</c:v>
                </c:pt>
                <c:pt idx="470">
                  <c:v>8.1081081081081086E-2</c:v>
                </c:pt>
                <c:pt idx="471">
                  <c:v>8.1081081081081086E-2</c:v>
                </c:pt>
                <c:pt idx="472">
                  <c:v>9.45945945945946E-2</c:v>
                </c:pt>
                <c:pt idx="473">
                  <c:v>9.45945945945946E-2</c:v>
                </c:pt>
                <c:pt idx="474">
                  <c:v>9.45945945945946E-2</c:v>
                </c:pt>
                <c:pt idx="475">
                  <c:v>9.45945945945946E-2</c:v>
                </c:pt>
                <c:pt idx="476">
                  <c:v>9.45945945945946E-2</c:v>
                </c:pt>
                <c:pt idx="477">
                  <c:v>9.3333333333333338E-2</c:v>
                </c:pt>
                <c:pt idx="478">
                  <c:v>9.3333333333333338E-2</c:v>
                </c:pt>
                <c:pt idx="479">
                  <c:v>9.3333333333333338E-2</c:v>
                </c:pt>
                <c:pt idx="480">
                  <c:v>9.3333333333333338E-2</c:v>
                </c:pt>
                <c:pt idx="481">
                  <c:v>0.10666666666666667</c:v>
                </c:pt>
                <c:pt idx="482">
                  <c:v>0.10666666666666667</c:v>
                </c:pt>
                <c:pt idx="483">
                  <c:v>0.10666666666666667</c:v>
                </c:pt>
                <c:pt idx="484">
                  <c:v>0.10666666666666667</c:v>
                </c:pt>
                <c:pt idx="485">
                  <c:v>0.10666666666666667</c:v>
                </c:pt>
                <c:pt idx="486">
                  <c:v>0.10666666666666667</c:v>
                </c:pt>
                <c:pt idx="487">
                  <c:v>0.10666666666666667</c:v>
                </c:pt>
                <c:pt idx="488">
                  <c:v>0.10666666666666667</c:v>
                </c:pt>
                <c:pt idx="489">
                  <c:v>9.2105263157894732E-2</c:v>
                </c:pt>
                <c:pt idx="490">
                  <c:v>9.2105263157894732E-2</c:v>
                </c:pt>
                <c:pt idx="491">
                  <c:v>9.2105263157894732E-2</c:v>
                </c:pt>
                <c:pt idx="492">
                  <c:v>9.2105263157894732E-2</c:v>
                </c:pt>
                <c:pt idx="493">
                  <c:v>9.0909090909090912E-2</c:v>
                </c:pt>
                <c:pt idx="494">
                  <c:v>9.0909090909090912E-2</c:v>
                </c:pt>
                <c:pt idx="495">
                  <c:v>9.0909090909090912E-2</c:v>
                </c:pt>
                <c:pt idx="496">
                  <c:v>8.9743589743589744E-2</c:v>
                </c:pt>
                <c:pt idx="497">
                  <c:v>0.10256410256410256</c:v>
                </c:pt>
                <c:pt idx="498">
                  <c:v>0.10256410256410256</c:v>
                </c:pt>
                <c:pt idx="499">
                  <c:v>0.10256410256410256</c:v>
                </c:pt>
                <c:pt idx="500">
                  <c:v>0.10256410256410256</c:v>
                </c:pt>
                <c:pt idx="501">
                  <c:v>0.10256410256410256</c:v>
                </c:pt>
                <c:pt idx="502">
                  <c:v>0.10256410256410256</c:v>
                </c:pt>
                <c:pt idx="503">
                  <c:v>0.10256410256410256</c:v>
                </c:pt>
                <c:pt idx="504">
                  <c:v>0.10256410256410256</c:v>
                </c:pt>
                <c:pt idx="505">
                  <c:v>0.10126582278481013</c:v>
                </c:pt>
                <c:pt idx="506">
                  <c:v>0.10126582278481013</c:v>
                </c:pt>
                <c:pt idx="507">
                  <c:v>0.10126582278481013</c:v>
                </c:pt>
                <c:pt idx="508">
                  <c:v>0.10126582278481013</c:v>
                </c:pt>
                <c:pt idx="509">
                  <c:v>8.8607594936708861E-2</c:v>
                </c:pt>
                <c:pt idx="510">
                  <c:v>8.8607594936708861E-2</c:v>
                </c:pt>
                <c:pt idx="511">
                  <c:v>0.10126582278481013</c:v>
                </c:pt>
                <c:pt idx="512">
                  <c:v>0.10126582278481013</c:v>
                </c:pt>
                <c:pt idx="513">
                  <c:v>0.10126582278481013</c:v>
                </c:pt>
                <c:pt idx="514">
                  <c:v>0.1</c:v>
                </c:pt>
                <c:pt idx="515">
                  <c:v>0.1</c:v>
                </c:pt>
                <c:pt idx="516">
                  <c:v>0.1</c:v>
                </c:pt>
                <c:pt idx="517">
                  <c:v>9.7560975609756101E-2</c:v>
                </c:pt>
                <c:pt idx="518">
                  <c:v>9.7560975609756101E-2</c:v>
                </c:pt>
                <c:pt idx="519">
                  <c:v>9.7560975609756101E-2</c:v>
                </c:pt>
                <c:pt idx="520">
                  <c:v>9.7560975609756101E-2</c:v>
                </c:pt>
                <c:pt idx="521">
                  <c:v>9.7560975609756101E-2</c:v>
                </c:pt>
                <c:pt idx="522">
                  <c:v>9.7560975609756101E-2</c:v>
                </c:pt>
                <c:pt idx="523">
                  <c:v>9.7560975609756101E-2</c:v>
                </c:pt>
                <c:pt idx="524">
                  <c:v>9.7560975609756101E-2</c:v>
                </c:pt>
                <c:pt idx="525">
                  <c:v>8.5365853658536592E-2</c:v>
                </c:pt>
                <c:pt idx="526">
                  <c:v>8.5365853658536592E-2</c:v>
                </c:pt>
                <c:pt idx="527">
                  <c:v>8.5365853658536592E-2</c:v>
                </c:pt>
                <c:pt idx="528">
                  <c:v>9.7560975609756101E-2</c:v>
                </c:pt>
                <c:pt idx="529">
                  <c:v>9.7560975609756101E-2</c:v>
                </c:pt>
                <c:pt idx="530">
                  <c:v>9.7560975609756101E-2</c:v>
                </c:pt>
                <c:pt idx="531">
                  <c:v>9.7560975609756101E-2</c:v>
                </c:pt>
                <c:pt idx="532">
                  <c:v>9.7560975609756101E-2</c:v>
                </c:pt>
                <c:pt idx="533">
                  <c:v>9.7560975609756101E-2</c:v>
                </c:pt>
                <c:pt idx="534">
                  <c:v>9.7560975609756101E-2</c:v>
                </c:pt>
                <c:pt idx="535">
                  <c:v>9.7560975609756101E-2</c:v>
                </c:pt>
                <c:pt idx="536">
                  <c:v>9.7560975609756101E-2</c:v>
                </c:pt>
                <c:pt idx="537">
                  <c:v>9.6385542168674704E-2</c:v>
                </c:pt>
                <c:pt idx="538">
                  <c:v>9.6385542168674704E-2</c:v>
                </c:pt>
                <c:pt idx="539">
                  <c:v>9.6385542168674704E-2</c:v>
                </c:pt>
                <c:pt idx="540">
                  <c:v>9.6385542168674704E-2</c:v>
                </c:pt>
                <c:pt idx="541">
                  <c:v>9.6385542168674704E-2</c:v>
                </c:pt>
                <c:pt idx="542">
                  <c:v>8.4337349397590355E-2</c:v>
                </c:pt>
                <c:pt idx="543">
                  <c:v>8.4337349397590355E-2</c:v>
                </c:pt>
                <c:pt idx="544">
                  <c:v>8.4337349397590355E-2</c:v>
                </c:pt>
                <c:pt idx="545">
                  <c:v>8.4337349397590355E-2</c:v>
                </c:pt>
                <c:pt idx="546">
                  <c:v>8.4337349397590355E-2</c:v>
                </c:pt>
                <c:pt idx="547">
                  <c:v>8.4337349397590355E-2</c:v>
                </c:pt>
                <c:pt idx="548">
                  <c:v>8.3333333333333329E-2</c:v>
                </c:pt>
                <c:pt idx="549">
                  <c:v>8.3333333333333329E-2</c:v>
                </c:pt>
                <c:pt idx="550">
                  <c:v>8.3333333333333329E-2</c:v>
                </c:pt>
                <c:pt idx="551">
                  <c:v>8.2352941176470587E-2</c:v>
                </c:pt>
                <c:pt idx="552">
                  <c:v>8.2352941176470587E-2</c:v>
                </c:pt>
                <c:pt idx="553">
                  <c:v>8.2352941176470587E-2</c:v>
                </c:pt>
                <c:pt idx="554">
                  <c:v>9.4117647058823528E-2</c:v>
                </c:pt>
                <c:pt idx="555">
                  <c:v>9.3023255813953487E-2</c:v>
                </c:pt>
                <c:pt idx="556">
                  <c:v>9.1954022988505746E-2</c:v>
                </c:pt>
                <c:pt idx="557">
                  <c:v>9.1954022988505746E-2</c:v>
                </c:pt>
                <c:pt idx="558">
                  <c:v>9.1954022988505746E-2</c:v>
                </c:pt>
                <c:pt idx="559">
                  <c:v>9.1954022988505746E-2</c:v>
                </c:pt>
                <c:pt idx="560">
                  <c:v>9.1954022988505746E-2</c:v>
                </c:pt>
                <c:pt idx="561">
                  <c:v>9.1954022988505746E-2</c:v>
                </c:pt>
                <c:pt idx="562">
                  <c:v>8.0459770114942528E-2</c:v>
                </c:pt>
                <c:pt idx="563">
                  <c:v>8.0459770114942528E-2</c:v>
                </c:pt>
                <c:pt idx="564">
                  <c:v>8.0459770114942528E-2</c:v>
                </c:pt>
                <c:pt idx="565">
                  <c:v>7.9545454545454544E-2</c:v>
                </c:pt>
                <c:pt idx="566">
                  <c:v>7.8651685393258425E-2</c:v>
                </c:pt>
                <c:pt idx="567">
                  <c:v>7.8651685393258425E-2</c:v>
                </c:pt>
                <c:pt idx="568">
                  <c:v>7.8651685393258425E-2</c:v>
                </c:pt>
                <c:pt idx="569">
                  <c:v>7.8651685393258425E-2</c:v>
                </c:pt>
                <c:pt idx="570">
                  <c:v>7.8651685393258425E-2</c:v>
                </c:pt>
                <c:pt idx="571">
                  <c:v>7.8651685393258425E-2</c:v>
                </c:pt>
                <c:pt idx="572">
                  <c:v>7.8651685393258425E-2</c:v>
                </c:pt>
                <c:pt idx="573">
                  <c:v>7.8651685393258425E-2</c:v>
                </c:pt>
                <c:pt idx="574">
                  <c:v>7.8651685393258425E-2</c:v>
                </c:pt>
                <c:pt idx="575">
                  <c:v>7.8651685393258425E-2</c:v>
                </c:pt>
                <c:pt idx="576">
                  <c:v>7.8651685393258425E-2</c:v>
                </c:pt>
                <c:pt idx="577">
                  <c:v>7.8651685393258425E-2</c:v>
                </c:pt>
                <c:pt idx="578">
                  <c:v>7.8651685393258425E-2</c:v>
                </c:pt>
                <c:pt idx="579">
                  <c:v>7.7777777777777779E-2</c:v>
                </c:pt>
                <c:pt idx="580">
                  <c:v>7.6923076923076927E-2</c:v>
                </c:pt>
                <c:pt idx="581">
                  <c:v>7.6923076923076927E-2</c:v>
                </c:pt>
                <c:pt idx="582">
                  <c:v>7.6923076923076927E-2</c:v>
                </c:pt>
                <c:pt idx="583">
                  <c:v>7.6923076923076927E-2</c:v>
                </c:pt>
                <c:pt idx="584">
                  <c:v>7.6923076923076927E-2</c:v>
                </c:pt>
                <c:pt idx="585">
                  <c:v>7.6923076923076927E-2</c:v>
                </c:pt>
                <c:pt idx="586">
                  <c:v>7.6923076923076927E-2</c:v>
                </c:pt>
                <c:pt idx="587">
                  <c:v>7.6923076923076927E-2</c:v>
                </c:pt>
                <c:pt idx="588">
                  <c:v>7.6923076923076927E-2</c:v>
                </c:pt>
                <c:pt idx="589">
                  <c:v>7.6923076923076927E-2</c:v>
                </c:pt>
                <c:pt idx="590">
                  <c:v>7.6923076923076927E-2</c:v>
                </c:pt>
                <c:pt idx="591">
                  <c:v>7.6923076923076927E-2</c:v>
                </c:pt>
                <c:pt idx="592">
                  <c:v>7.6086956521739135E-2</c:v>
                </c:pt>
                <c:pt idx="593">
                  <c:v>7.6086956521739135E-2</c:v>
                </c:pt>
                <c:pt idx="594">
                  <c:v>7.6086956521739135E-2</c:v>
                </c:pt>
                <c:pt idx="595">
                  <c:v>7.6086956521739135E-2</c:v>
                </c:pt>
                <c:pt idx="596">
                  <c:v>7.6086956521739135E-2</c:v>
                </c:pt>
                <c:pt idx="597">
                  <c:v>7.6086956521739135E-2</c:v>
                </c:pt>
                <c:pt idx="598">
                  <c:v>7.6086956521739135E-2</c:v>
                </c:pt>
                <c:pt idx="599">
                  <c:v>7.6086956521739135E-2</c:v>
                </c:pt>
                <c:pt idx="600">
                  <c:v>7.6086956521739135E-2</c:v>
                </c:pt>
                <c:pt idx="601">
                  <c:v>6.5217391304347824E-2</c:v>
                </c:pt>
                <c:pt idx="602">
                  <c:v>6.5217391304347824E-2</c:v>
                </c:pt>
                <c:pt idx="603">
                  <c:v>6.5217391304347824E-2</c:v>
                </c:pt>
                <c:pt idx="604">
                  <c:v>6.5217391304347824E-2</c:v>
                </c:pt>
                <c:pt idx="605">
                  <c:v>6.5217391304347824E-2</c:v>
                </c:pt>
                <c:pt idx="606">
                  <c:v>6.5217391304347824E-2</c:v>
                </c:pt>
                <c:pt idx="607">
                  <c:v>6.5217391304347824E-2</c:v>
                </c:pt>
                <c:pt idx="608">
                  <c:v>6.5217391304347824E-2</c:v>
                </c:pt>
                <c:pt idx="609">
                  <c:v>6.4516129032258063E-2</c:v>
                </c:pt>
                <c:pt idx="610">
                  <c:v>6.4516129032258063E-2</c:v>
                </c:pt>
                <c:pt idx="611">
                  <c:v>6.4516129032258063E-2</c:v>
                </c:pt>
                <c:pt idx="612">
                  <c:v>6.4516129032258063E-2</c:v>
                </c:pt>
                <c:pt idx="613">
                  <c:v>7.4468085106382975E-2</c:v>
                </c:pt>
                <c:pt idx="614">
                  <c:v>7.4468085106382975E-2</c:v>
                </c:pt>
                <c:pt idx="615">
                  <c:v>7.3684210526315783E-2</c:v>
                </c:pt>
                <c:pt idx="616">
                  <c:v>7.3684210526315783E-2</c:v>
                </c:pt>
                <c:pt idx="617">
                  <c:v>7.3684210526315783E-2</c:v>
                </c:pt>
                <c:pt idx="618">
                  <c:v>7.3684210526315783E-2</c:v>
                </c:pt>
                <c:pt idx="619">
                  <c:v>7.3684210526315783E-2</c:v>
                </c:pt>
                <c:pt idx="620">
                  <c:v>8.4210526315789472E-2</c:v>
                </c:pt>
                <c:pt idx="621">
                  <c:v>8.4210526315789472E-2</c:v>
                </c:pt>
                <c:pt idx="622">
                  <c:v>8.4210526315789472E-2</c:v>
                </c:pt>
                <c:pt idx="623">
                  <c:v>8.4210526315789472E-2</c:v>
                </c:pt>
                <c:pt idx="624">
                  <c:v>8.4210526315789472E-2</c:v>
                </c:pt>
                <c:pt idx="625">
                  <c:v>8.4210526315789472E-2</c:v>
                </c:pt>
                <c:pt idx="626">
                  <c:v>8.4210526315789472E-2</c:v>
                </c:pt>
                <c:pt idx="627">
                  <c:v>8.4210526315789472E-2</c:v>
                </c:pt>
                <c:pt idx="628">
                  <c:v>8.4210526315789472E-2</c:v>
                </c:pt>
                <c:pt idx="629">
                  <c:v>8.4210526315789472E-2</c:v>
                </c:pt>
                <c:pt idx="630">
                  <c:v>9.4736842105263161E-2</c:v>
                </c:pt>
                <c:pt idx="631">
                  <c:v>9.4736842105263161E-2</c:v>
                </c:pt>
                <c:pt idx="632">
                  <c:v>8.4210526315789472E-2</c:v>
                </c:pt>
                <c:pt idx="633">
                  <c:v>8.3333333333333329E-2</c:v>
                </c:pt>
                <c:pt idx="634">
                  <c:v>9.375E-2</c:v>
                </c:pt>
                <c:pt idx="635">
                  <c:v>9.375E-2</c:v>
                </c:pt>
                <c:pt idx="636">
                  <c:v>9.375E-2</c:v>
                </c:pt>
                <c:pt idx="637">
                  <c:v>9.375E-2</c:v>
                </c:pt>
                <c:pt idx="638">
                  <c:v>0.10416666666666667</c:v>
                </c:pt>
                <c:pt idx="639">
                  <c:v>0.10416666666666667</c:v>
                </c:pt>
                <c:pt idx="640">
                  <c:v>0.10416666666666667</c:v>
                </c:pt>
                <c:pt idx="641">
                  <c:v>0.10309278350515463</c:v>
                </c:pt>
                <c:pt idx="642">
                  <c:v>0.10309278350515463</c:v>
                </c:pt>
                <c:pt idx="643">
                  <c:v>0.10309278350515463</c:v>
                </c:pt>
                <c:pt idx="644">
                  <c:v>0.10309278350515463</c:v>
                </c:pt>
                <c:pt idx="645">
                  <c:v>9.2783505154639179E-2</c:v>
                </c:pt>
                <c:pt idx="646">
                  <c:v>9.2783505154639179E-2</c:v>
                </c:pt>
                <c:pt idx="647">
                  <c:v>9.2783505154639179E-2</c:v>
                </c:pt>
                <c:pt idx="648">
                  <c:v>9.2783505154639179E-2</c:v>
                </c:pt>
                <c:pt idx="649">
                  <c:v>9.2783505154639179E-2</c:v>
                </c:pt>
                <c:pt idx="650">
                  <c:v>9.2783505154639179E-2</c:v>
                </c:pt>
                <c:pt idx="651">
                  <c:v>9.1836734693877556E-2</c:v>
                </c:pt>
                <c:pt idx="652">
                  <c:v>9.1836734693877556E-2</c:v>
                </c:pt>
                <c:pt idx="653">
                  <c:v>0.10204081632653061</c:v>
                </c:pt>
                <c:pt idx="654">
                  <c:v>0.10204081632653061</c:v>
                </c:pt>
                <c:pt idx="655">
                  <c:v>0.10101010101010101</c:v>
                </c:pt>
                <c:pt idx="656">
                  <c:v>0.10101010101010101</c:v>
                </c:pt>
                <c:pt idx="657">
                  <c:v>0.10101010101010101</c:v>
                </c:pt>
                <c:pt idx="658">
                  <c:v>0.10101010101010101</c:v>
                </c:pt>
                <c:pt idx="659">
                  <c:v>0.10101010101010101</c:v>
                </c:pt>
                <c:pt idx="660">
                  <c:v>0.1111111111111111</c:v>
                </c:pt>
                <c:pt idx="661">
                  <c:v>0.1111111111111111</c:v>
                </c:pt>
                <c:pt idx="662">
                  <c:v>0.1111111111111111</c:v>
                </c:pt>
                <c:pt idx="663">
                  <c:v>0.1111111111111111</c:v>
                </c:pt>
                <c:pt idx="664">
                  <c:v>0.1111111111111111</c:v>
                </c:pt>
                <c:pt idx="665">
                  <c:v>0.11</c:v>
                </c:pt>
                <c:pt idx="666">
                  <c:v>0.10891089108910891</c:v>
                </c:pt>
                <c:pt idx="667">
                  <c:v>0.10891089108910891</c:v>
                </c:pt>
                <c:pt idx="668">
                  <c:v>9.8039215686274508E-2</c:v>
                </c:pt>
                <c:pt idx="669">
                  <c:v>9.7087378640776698E-2</c:v>
                </c:pt>
                <c:pt idx="670">
                  <c:v>9.7087378640776698E-2</c:v>
                </c:pt>
                <c:pt idx="671">
                  <c:v>9.7087378640776698E-2</c:v>
                </c:pt>
                <c:pt idx="672">
                  <c:v>9.7087378640776698E-2</c:v>
                </c:pt>
                <c:pt idx="673">
                  <c:v>9.7087378640776698E-2</c:v>
                </c:pt>
                <c:pt idx="674">
                  <c:v>9.7087378640776698E-2</c:v>
                </c:pt>
                <c:pt idx="675">
                  <c:v>9.7087378640776698E-2</c:v>
                </c:pt>
                <c:pt idx="676">
                  <c:v>9.7087378640776698E-2</c:v>
                </c:pt>
                <c:pt idx="677">
                  <c:v>9.7087378640776698E-2</c:v>
                </c:pt>
                <c:pt idx="678">
                  <c:v>9.7087378640776698E-2</c:v>
                </c:pt>
                <c:pt idx="679">
                  <c:v>9.7087378640776698E-2</c:v>
                </c:pt>
                <c:pt idx="680">
                  <c:v>9.7087378640776698E-2</c:v>
                </c:pt>
                <c:pt idx="681">
                  <c:v>9.5238095238095233E-2</c:v>
                </c:pt>
                <c:pt idx="682">
                  <c:v>9.5238095238095233E-2</c:v>
                </c:pt>
                <c:pt idx="683">
                  <c:v>9.5238095238095233E-2</c:v>
                </c:pt>
                <c:pt idx="684">
                  <c:v>9.5238095238095233E-2</c:v>
                </c:pt>
                <c:pt idx="685">
                  <c:v>9.5238095238095233E-2</c:v>
                </c:pt>
                <c:pt idx="686">
                  <c:v>9.5238095238095233E-2</c:v>
                </c:pt>
                <c:pt idx="687">
                  <c:v>9.5238095238095233E-2</c:v>
                </c:pt>
                <c:pt idx="688">
                  <c:v>8.5714285714285715E-2</c:v>
                </c:pt>
                <c:pt idx="689">
                  <c:v>8.5714285714285715E-2</c:v>
                </c:pt>
                <c:pt idx="690">
                  <c:v>9.4339622641509441E-2</c:v>
                </c:pt>
                <c:pt idx="691">
                  <c:v>9.4339622641509441E-2</c:v>
                </c:pt>
                <c:pt idx="692">
                  <c:v>9.4339622641509441E-2</c:v>
                </c:pt>
                <c:pt idx="693">
                  <c:v>9.4339622641509441E-2</c:v>
                </c:pt>
                <c:pt idx="694">
                  <c:v>9.4339622641509441E-2</c:v>
                </c:pt>
                <c:pt idx="695">
                  <c:v>9.4339622641509441E-2</c:v>
                </c:pt>
                <c:pt idx="696">
                  <c:v>9.4339622641509441E-2</c:v>
                </c:pt>
                <c:pt idx="697">
                  <c:v>9.4339622641509441E-2</c:v>
                </c:pt>
                <c:pt idx="698">
                  <c:v>0.10280373831775701</c:v>
                </c:pt>
                <c:pt idx="699">
                  <c:v>0.10280373831775701</c:v>
                </c:pt>
                <c:pt idx="700">
                  <c:v>0.10280373831775701</c:v>
                </c:pt>
                <c:pt idx="701">
                  <c:v>0.10280373831775701</c:v>
                </c:pt>
                <c:pt idx="702">
                  <c:v>0.10280373831775701</c:v>
                </c:pt>
                <c:pt idx="703">
                  <c:v>0.10280373831775701</c:v>
                </c:pt>
                <c:pt idx="704">
                  <c:v>0.11214953271028037</c:v>
                </c:pt>
                <c:pt idx="705">
                  <c:v>0.11214953271028037</c:v>
                </c:pt>
                <c:pt idx="706">
                  <c:v>0.11214953271028037</c:v>
                </c:pt>
                <c:pt idx="707">
                  <c:v>0.12037037037037036</c:v>
                </c:pt>
                <c:pt idx="708">
                  <c:v>0.12037037037037036</c:v>
                </c:pt>
                <c:pt idx="709">
                  <c:v>0.12037037037037036</c:v>
                </c:pt>
                <c:pt idx="710">
                  <c:v>0.1111111111111111</c:v>
                </c:pt>
                <c:pt idx="711">
                  <c:v>0.1111111111111111</c:v>
                </c:pt>
                <c:pt idx="712">
                  <c:v>0.11009174311926606</c:v>
                </c:pt>
                <c:pt idx="713">
                  <c:v>0.11009174311926606</c:v>
                </c:pt>
                <c:pt idx="714">
                  <c:v>0.11009174311926606</c:v>
                </c:pt>
                <c:pt idx="715">
                  <c:v>0.11009174311926606</c:v>
                </c:pt>
                <c:pt idx="716">
                  <c:v>0.11009174311926606</c:v>
                </c:pt>
                <c:pt idx="717">
                  <c:v>0.11009174311926606</c:v>
                </c:pt>
                <c:pt idx="718">
                  <c:v>0.11009174311926606</c:v>
                </c:pt>
                <c:pt idx="719">
                  <c:v>0.10091743119266056</c:v>
                </c:pt>
                <c:pt idx="720">
                  <c:v>0.10091743119266056</c:v>
                </c:pt>
                <c:pt idx="721">
                  <c:v>0.10091743119266056</c:v>
                </c:pt>
                <c:pt idx="722">
                  <c:v>0.10091743119266056</c:v>
                </c:pt>
                <c:pt idx="723">
                  <c:v>0.10091743119266056</c:v>
                </c:pt>
                <c:pt idx="724">
                  <c:v>0.10091743119266056</c:v>
                </c:pt>
                <c:pt idx="725">
                  <c:v>0.10091743119266056</c:v>
                </c:pt>
                <c:pt idx="726">
                  <c:v>0.10091743119266056</c:v>
                </c:pt>
                <c:pt idx="727">
                  <c:v>0.10091743119266056</c:v>
                </c:pt>
                <c:pt idx="728">
                  <c:v>0.10091743119266056</c:v>
                </c:pt>
                <c:pt idx="729">
                  <c:v>0.10091743119266056</c:v>
                </c:pt>
                <c:pt idx="730">
                  <c:v>0.1</c:v>
                </c:pt>
                <c:pt idx="731">
                  <c:v>0.1</c:v>
                </c:pt>
                <c:pt idx="732">
                  <c:v>0.1</c:v>
                </c:pt>
                <c:pt idx="733">
                  <c:v>0.1</c:v>
                </c:pt>
                <c:pt idx="734">
                  <c:v>0.1</c:v>
                </c:pt>
                <c:pt idx="735">
                  <c:v>0.11711711711711711</c:v>
                </c:pt>
                <c:pt idx="736">
                  <c:v>0.11711711711711711</c:v>
                </c:pt>
                <c:pt idx="737">
                  <c:v>0.11711711711711711</c:v>
                </c:pt>
                <c:pt idx="738">
                  <c:v>0.11607142857142858</c:v>
                </c:pt>
                <c:pt idx="739">
                  <c:v>0.10714285714285714</c:v>
                </c:pt>
                <c:pt idx="740">
                  <c:v>0.10714285714285714</c:v>
                </c:pt>
                <c:pt idx="741">
                  <c:v>0.10714285714285714</c:v>
                </c:pt>
                <c:pt idx="742">
                  <c:v>0.10714285714285714</c:v>
                </c:pt>
                <c:pt idx="743">
                  <c:v>0.10714285714285714</c:v>
                </c:pt>
                <c:pt idx="744">
                  <c:v>0.10714285714285714</c:v>
                </c:pt>
                <c:pt idx="745">
                  <c:v>9.8214285714285712E-2</c:v>
                </c:pt>
                <c:pt idx="746">
                  <c:v>0.10619469026548672</c:v>
                </c:pt>
                <c:pt idx="747">
                  <c:v>0.10619469026548672</c:v>
                </c:pt>
                <c:pt idx="748">
                  <c:v>0.10619469026548672</c:v>
                </c:pt>
                <c:pt idx="749">
                  <c:v>0.10619469026548672</c:v>
                </c:pt>
                <c:pt idx="750">
                  <c:v>0.10619469026548672</c:v>
                </c:pt>
                <c:pt idx="751">
                  <c:v>0.10619469026548672</c:v>
                </c:pt>
                <c:pt idx="752">
                  <c:v>0.10526315789473684</c:v>
                </c:pt>
                <c:pt idx="753">
                  <c:v>0.10526315789473684</c:v>
                </c:pt>
                <c:pt idx="754">
                  <c:v>0.10526315789473684</c:v>
                </c:pt>
                <c:pt idx="755">
                  <c:v>0.10526315789473684</c:v>
                </c:pt>
                <c:pt idx="756">
                  <c:v>0.10526315789473684</c:v>
                </c:pt>
                <c:pt idx="757">
                  <c:v>0.10526315789473684</c:v>
                </c:pt>
                <c:pt idx="758">
                  <c:v>0.10526315789473684</c:v>
                </c:pt>
                <c:pt idx="759">
                  <c:v>0.10526315789473684</c:v>
                </c:pt>
                <c:pt idx="760">
                  <c:v>0.10526315789473684</c:v>
                </c:pt>
                <c:pt idx="761">
                  <c:v>0.10526315789473684</c:v>
                </c:pt>
                <c:pt idx="762">
                  <c:v>0.10526315789473684</c:v>
                </c:pt>
                <c:pt idx="763">
                  <c:v>0.10526315789473684</c:v>
                </c:pt>
                <c:pt idx="764">
                  <c:v>0.10526315789473684</c:v>
                </c:pt>
                <c:pt idx="765">
                  <c:v>0.10526315789473684</c:v>
                </c:pt>
                <c:pt idx="766">
                  <c:v>0.10526315789473684</c:v>
                </c:pt>
                <c:pt idx="767">
                  <c:v>0.10526315789473684</c:v>
                </c:pt>
                <c:pt idx="768">
                  <c:v>0.10526315789473684</c:v>
                </c:pt>
                <c:pt idx="769">
                  <c:v>0.11304347826086956</c:v>
                </c:pt>
                <c:pt idx="770">
                  <c:v>0.11304347826086956</c:v>
                </c:pt>
                <c:pt idx="771">
                  <c:v>0.11304347826086956</c:v>
                </c:pt>
                <c:pt idx="772">
                  <c:v>0.11304347826086956</c:v>
                </c:pt>
                <c:pt idx="773">
                  <c:v>0.11304347826086956</c:v>
                </c:pt>
                <c:pt idx="774">
                  <c:v>0.11304347826086956</c:v>
                </c:pt>
                <c:pt idx="775">
                  <c:v>0.11304347826086956</c:v>
                </c:pt>
                <c:pt idx="776">
                  <c:v>0.11304347826086956</c:v>
                </c:pt>
                <c:pt idx="777">
                  <c:v>0.11304347826086956</c:v>
                </c:pt>
                <c:pt idx="778">
                  <c:v>0.11304347826086956</c:v>
                </c:pt>
                <c:pt idx="779">
                  <c:v>0.1111111111111111</c:v>
                </c:pt>
                <c:pt idx="780">
                  <c:v>0.1111111111111111</c:v>
                </c:pt>
                <c:pt idx="781">
                  <c:v>0.1111111111111111</c:v>
                </c:pt>
                <c:pt idx="782">
                  <c:v>0.1111111111111111</c:v>
                </c:pt>
                <c:pt idx="783">
                  <c:v>0.1111111111111111</c:v>
                </c:pt>
                <c:pt idx="784">
                  <c:v>0.10256410256410256</c:v>
                </c:pt>
                <c:pt idx="785">
                  <c:v>0.10256410256410256</c:v>
                </c:pt>
                <c:pt idx="786">
                  <c:v>0.1111111111111111</c:v>
                </c:pt>
                <c:pt idx="787">
                  <c:v>0.1111111111111111</c:v>
                </c:pt>
                <c:pt idx="788">
                  <c:v>0.1111111111111111</c:v>
                </c:pt>
                <c:pt idx="789">
                  <c:v>0.1111111111111111</c:v>
                </c:pt>
                <c:pt idx="790">
                  <c:v>0.1111111111111111</c:v>
                </c:pt>
                <c:pt idx="791">
                  <c:v>0.1111111111111111</c:v>
                </c:pt>
                <c:pt idx="792">
                  <c:v>0.1111111111111111</c:v>
                </c:pt>
                <c:pt idx="793">
                  <c:v>0.1111111111111111</c:v>
                </c:pt>
                <c:pt idx="794">
                  <c:v>0.1111111111111111</c:v>
                </c:pt>
                <c:pt idx="795">
                  <c:v>0.1111111111111111</c:v>
                </c:pt>
                <c:pt idx="796">
                  <c:v>0.10256410256410256</c:v>
                </c:pt>
                <c:pt idx="797">
                  <c:v>0.10256410256410256</c:v>
                </c:pt>
                <c:pt idx="798">
                  <c:v>9.4017094017094016E-2</c:v>
                </c:pt>
                <c:pt idx="799">
                  <c:v>9.4017094017094016E-2</c:v>
                </c:pt>
                <c:pt idx="800">
                  <c:v>9.4017094017094016E-2</c:v>
                </c:pt>
                <c:pt idx="801">
                  <c:v>9.4017094017094016E-2</c:v>
                </c:pt>
                <c:pt idx="802">
                  <c:v>9.4017094017094016E-2</c:v>
                </c:pt>
                <c:pt idx="803">
                  <c:v>9.4017094017094016E-2</c:v>
                </c:pt>
                <c:pt idx="804">
                  <c:v>9.4017094017094016E-2</c:v>
                </c:pt>
                <c:pt idx="805">
                  <c:v>9.4017094017094016E-2</c:v>
                </c:pt>
                <c:pt idx="806">
                  <c:v>9.4017094017094016E-2</c:v>
                </c:pt>
                <c:pt idx="807">
                  <c:v>9.4017094017094016E-2</c:v>
                </c:pt>
                <c:pt idx="808">
                  <c:v>9.4017094017094016E-2</c:v>
                </c:pt>
                <c:pt idx="809">
                  <c:v>9.4017094017094016E-2</c:v>
                </c:pt>
                <c:pt idx="810">
                  <c:v>9.3220338983050849E-2</c:v>
                </c:pt>
                <c:pt idx="811">
                  <c:v>9.2436974789915971E-2</c:v>
                </c:pt>
                <c:pt idx="812">
                  <c:v>9.166666666666666E-2</c:v>
                </c:pt>
                <c:pt idx="813">
                  <c:v>9.166666666666666E-2</c:v>
                </c:pt>
                <c:pt idx="814">
                  <c:v>9.166666666666666E-2</c:v>
                </c:pt>
                <c:pt idx="815">
                  <c:v>9.166666666666666E-2</c:v>
                </c:pt>
                <c:pt idx="816">
                  <c:v>9.166666666666666E-2</c:v>
                </c:pt>
                <c:pt idx="817">
                  <c:v>9.166666666666666E-2</c:v>
                </c:pt>
                <c:pt idx="818">
                  <c:v>9.166666666666666E-2</c:v>
                </c:pt>
                <c:pt idx="819">
                  <c:v>9.166666666666666E-2</c:v>
                </c:pt>
                <c:pt idx="820">
                  <c:v>9.166666666666666E-2</c:v>
                </c:pt>
                <c:pt idx="821">
                  <c:v>9.0909090909090912E-2</c:v>
                </c:pt>
                <c:pt idx="822">
                  <c:v>9.0909090909090912E-2</c:v>
                </c:pt>
                <c:pt idx="823">
                  <c:v>9.0909090909090912E-2</c:v>
                </c:pt>
                <c:pt idx="824">
                  <c:v>9.0909090909090912E-2</c:v>
                </c:pt>
                <c:pt idx="825">
                  <c:v>9.0163934426229511E-2</c:v>
                </c:pt>
                <c:pt idx="826">
                  <c:v>9.0163934426229511E-2</c:v>
                </c:pt>
                <c:pt idx="827">
                  <c:v>9.0163934426229511E-2</c:v>
                </c:pt>
                <c:pt idx="828">
                  <c:v>9.0163934426229511E-2</c:v>
                </c:pt>
                <c:pt idx="829">
                  <c:v>9.0163934426229511E-2</c:v>
                </c:pt>
                <c:pt idx="830">
                  <c:v>9.0163934426229511E-2</c:v>
                </c:pt>
                <c:pt idx="831">
                  <c:v>9.0163934426229511E-2</c:v>
                </c:pt>
                <c:pt idx="832">
                  <c:v>9.0163934426229511E-2</c:v>
                </c:pt>
                <c:pt idx="833">
                  <c:v>9.0163934426229511E-2</c:v>
                </c:pt>
                <c:pt idx="834">
                  <c:v>9.7560975609756101E-2</c:v>
                </c:pt>
                <c:pt idx="835">
                  <c:v>0.10569105691056911</c:v>
                </c:pt>
                <c:pt idx="836">
                  <c:v>0.10483870967741936</c:v>
                </c:pt>
                <c:pt idx="837">
                  <c:v>0.104</c:v>
                </c:pt>
                <c:pt idx="838">
                  <c:v>0.104</c:v>
                </c:pt>
                <c:pt idx="839">
                  <c:v>0.104</c:v>
                </c:pt>
                <c:pt idx="840">
                  <c:v>0.12</c:v>
                </c:pt>
                <c:pt idx="841">
                  <c:v>0.12</c:v>
                </c:pt>
                <c:pt idx="842">
                  <c:v>0.12</c:v>
                </c:pt>
                <c:pt idx="843">
                  <c:v>0.112</c:v>
                </c:pt>
                <c:pt idx="844">
                  <c:v>0.112</c:v>
                </c:pt>
                <c:pt idx="845">
                  <c:v>0.112</c:v>
                </c:pt>
                <c:pt idx="846">
                  <c:v>0.112</c:v>
                </c:pt>
                <c:pt idx="847">
                  <c:v>0.112</c:v>
                </c:pt>
                <c:pt idx="848">
                  <c:v>0.104</c:v>
                </c:pt>
                <c:pt idx="849">
                  <c:v>0.10317460317460317</c:v>
                </c:pt>
                <c:pt idx="850">
                  <c:v>0.10317460317460317</c:v>
                </c:pt>
                <c:pt idx="851">
                  <c:v>0.10317460317460317</c:v>
                </c:pt>
                <c:pt idx="852">
                  <c:v>0.10317460317460317</c:v>
                </c:pt>
                <c:pt idx="853">
                  <c:v>0.10317460317460317</c:v>
                </c:pt>
                <c:pt idx="854">
                  <c:v>0.10317460317460317</c:v>
                </c:pt>
                <c:pt idx="855">
                  <c:v>0.10317460317460317</c:v>
                </c:pt>
                <c:pt idx="856">
                  <c:v>0.10317460317460317</c:v>
                </c:pt>
                <c:pt idx="857">
                  <c:v>0.1111111111111111</c:v>
                </c:pt>
                <c:pt idx="858">
                  <c:v>0.1111111111111111</c:v>
                </c:pt>
                <c:pt idx="859">
                  <c:v>0.11023622047244094</c:v>
                </c:pt>
                <c:pt idx="860">
                  <c:v>0.11811023622047244</c:v>
                </c:pt>
                <c:pt idx="861">
                  <c:v>0.11811023622047244</c:v>
                </c:pt>
                <c:pt idx="862">
                  <c:v>0.11811023622047244</c:v>
                </c:pt>
                <c:pt idx="863">
                  <c:v>0.11811023622047244</c:v>
                </c:pt>
                <c:pt idx="864">
                  <c:v>0.11811023622047244</c:v>
                </c:pt>
                <c:pt idx="865">
                  <c:v>0.11811023622047244</c:v>
                </c:pt>
                <c:pt idx="866">
                  <c:v>0.11811023622047244</c:v>
                </c:pt>
                <c:pt idx="867">
                  <c:v>0.11811023622047244</c:v>
                </c:pt>
                <c:pt idx="868">
                  <c:v>0.11811023622047244</c:v>
                </c:pt>
                <c:pt idx="869">
                  <c:v>0.11811023622047244</c:v>
                </c:pt>
                <c:pt idx="870">
                  <c:v>0.11811023622047244</c:v>
                </c:pt>
                <c:pt idx="871">
                  <c:v>0.125</c:v>
                </c:pt>
                <c:pt idx="872">
                  <c:v>0.12403100775193798</c:v>
                </c:pt>
                <c:pt idx="873">
                  <c:v>0.12403100775193798</c:v>
                </c:pt>
                <c:pt idx="874">
                  <c:v>0.13076923076923078</c:v>
                </c:pt>
                <c:pt idx="875">
                  <c:v>0.13076923076923078</c:v>
                </c:pt>
                <c:pt idx="876">
                  <c:v>0.13076923076923078</c:v>
                </c:pt>
                <c:pt idx="877">
                  <c:v>0.13076923076923078</c:v>
                </c:pt>
                <c:pt idx="878">
                  <c:v>0.13076923076923078</c:v>
                </c:pt>
                <c:pt idx="879">
                  <c:v>0.13076923076923078</c:v>
                </c:pt>
                <c:pt idx="880">
                  <c:v>0.13076923076923078</c:v>
                </c:pt>
                <c:pt idx="881">
                  <c:v>0.13076923076923078</c:v>
                </c:pt>
                <c:pt idx="882">
                  <c:v>0.13076923076923078</c:v>
                </c:pt>
                <c:pt idx="883">
                  <c:v>0.12977099236641221</c:v>
                </c:pt>
                <c:pt idx="884">
                  <c:v>0.12977099236641221</c:v>
                </c:pt>
                <c:pt idx="885">
                  <c:v>0.13636363636363635</c:v>
                </c:pt>
                <c:pt idx="886">
                  <c:v>0.13636363636363635</c:v>
                </c:pt>
                <c:pt idx="887">
                  <c:v>0.12781954887218044</c:v>
                </c:pt>
                <c:pt idx="888">
                  <c:v>0.12781954887218044</c:v>
                </c:pt>
                <c:pt idx="889">
                  <c:v>0.12781954887218044</c:v>
                </c:pt>
                <c:pt idx="890">
                  <c:v>0.12781954887218044</c:v>
                </c:pt>
                <c:pt idx="891">
                  <c:v>0.12781954887218044</c:v>
                </c:pt>
                <c:pt idx="892">
                  <c:v>0.12781954887218044</c:v>
                </c:pt>
                <c:pt idx="893">
                  <c:v>0.12686567164179105</c:v>
                </c:pt>
                <c:pt idx="894">
                  <c:v>0.12592592592592591</c:v>
                </c:pt>
                <c:pt idx="895">
                  <c:v>0.125</c:v>
                </c:pt>
                <c:pt idx="896">
                  <c:v>0.125</c:v>
                </c:pt>
                <c:pt idx="897">
                  <c:v>0.12408759124087591</c:v>
                </c:pt>
                <c:pt idx="898">
                  <c:v>0.12408759124087591</c:v>
                </c:pt>
                <c:pt idx="899">
                  <c:v>0.12408759124087591</c:v>
                </c:pt>
                <c:pt idx="900">
                  <c:v>0.12408759124087591</c:v>
                </c:pt>
                <c:pt idx="901">
                  <c:v>0.12408759124087591</c:v>
                </c:pt>
                <c:pt idx="902">
                  <c:v>0.12408759124087591</c:v>
                </c:pt>
                <c:pt idx="903">
                  <c:v>0.12408759124087591</c:v>
                </c:pt>
                <c:pt idx="904">
                  <c:v>0.11678832116788321</c:v>
                </c:pt>
                <c:pt idx="905">
                  <c:v>0.10948905109489052</c:v>
                </c:pt>
                <c:pt idx="906">
                  <c:v>0.10948905109489052</c:v>
                </c:pt>
                <c:pt idx="907">
                  <c:v>0.10948905109489052</c:v>
                </c:pt>
                <c:pt idx="908">
                  <c:v>0.10948905109489052</c:v>
                </c:pt>
                <c:pt idx="909">
                  <c:v>0.10869565217391304</c:v>
                </c:pt>
                <c:pt idx="910">
                  <c:v>0.10869565217391304</c:v>
                </c:pt>
                <c:pt idx="911">
                  <c:v>0.10869565217391304</c:v>
                </c:pt>
                <c:pt idx="912">
                  <c:v>0.10869565217391304</c:v>
                </c:pt>
                <c:pt idx="913">
                  <c:v>0.10869565217391304</c:v>
                </c:pt>
                <c:pt idx="914">
                  <c:v>0.11510791366906475</c:v>
                </c:pt>
                <c:pt idx="915">
                  <c:v>0.11510791366906475</c:v>
                </c:pt>
                <c:pt idx="916">
                  <c:v>0.11510791366906475</c:v>
                </c:pt>
                <c:pt idx="917">
                  <c:v>0.11510791366906475</c:v>
                </c:pt>
                <c:pt idx="918">
                  <c:v>0.11510791366906475</c:v>
                </c:pt>
                <c:pt idx="919">
                  <c:v>0.11510791366906475</c:v>
                </c:pt>
                <c:pt idx="920">
                  <c:v>0.11428571428571428</c:v>
                </c:pt>
                <c:pt idx="921">
                  <c:v>0.11347517730496454</c:v>
                </c:pt>
                <c:pt idx="922">
                  <c:v>0.11347517730496454</c:v>
                </c:pt>
                <c:pt idx="923">
                  <c:v>0.11347517730496454</c:v>
                </c:pt>
                <c:pt idx="924">
                  <c:v>0.11347517730496454</c:v>
                </c:pt>
                <c:pt idx="925">
                  <c:v>0.11888111888111888</c:v>
                </c:pt>
                <c:pt idx="926">
                  <c:v>0.11805555555555555</c:v>
                </c:pt>
                <c:pt idx="927">
                  <c:v>0.11805555555555555</c:v>
                </c:pt>
                <c:pt idx="928">
                  <c:v>0.11805555555555555</c:v>
                </c:pt>
                <c:pt idx="929">
                  <c:v>0.11805555555555555</c:v>
                </c:pt>
                <c:pt idx="930">
                  <c:v>0.1103448275862069</c:v>
                </c:pt>
                <c:pt idx="931">
                  <c:v>0.1103448275862069</c:v>
                </c:pt>
                <c:pt idx="932">
                  <c:v>0.1095890410958904</c:v>
                </c:pt>
                <c:pt idx="933">
                  <c:v>0.1095890410958904</c:v>
                </c:pt>
                <c:pt idx="934">
                  <c:v>0.1095890410958904</c:v>
                </c:pt>
                <c:pt idx="935">
                  <c:v>0.1095890410958904</c:v>
                </c:pt>
                <c:pt idx="936">
                  <c:v>0.1095890410958904</c:v>
                </c:pt>
                <c:pt idx="937">
                  <c:v>0.1095890410958904</c:v>
                </c:pt>
                <c:pt idx="938">
                  <c:v>0.1095890410958904</c:v>
                </c:pt>
                <c:pt idx="939">
                  <c:v>0.10273972602739725</c:v>
                </c:pt>
                <c:pt idx="940">
                  <c:v>0.10273972602739725</c:v>
                </c:pt>
                <c:pt idx="941">
                  <c:v>0.10273972602739725</c:v>
                </c:pt>
                <c:pt idx="942">
                  <c:v>0.10273972602739725</c:v>
                </c:pt>
                <c:pt idx="943">
                  <c:v>0.10204081632653061</c:v>
                </c:pt>
                <c:pt idx="944">
                  <c:v>0.10135135135135136</c:v>
                </c:pt>
                <c:pt idx="945">
                  <c:v>0.10067114093959731</c:v>
                </c:pt>
                <c:pt idx="946">
                  <c:v>0.10067114093959731</c:v>
                </c:pt>
                <c:pt idx="947">
                  <c:v>0.10067114093959731</c:v>
                </c:pt>
                <c:pt idx="948">
                  <c:v>0.10666666666666667</c:v>
                </c:pt>
                <c:pt idx="949">
                  <c:v>0.10666666666666667</c:v>
                </c:pt>
                <c:pt idx="950">
                  <c:v>0.10666666666666667</c:v>
                </c:pt>
                <c:pt idx="951">
                  <c:v>0.10666666666666667</c:v>
                </c:pt>
                <c:pt idx="952">
                  <c:v>0.10666666666666667</c:v>
                </c:pt>
                <c:pt idx="953">
                  <c:v>0.10666666666666667</c:v>
                </c:pt>
                <c:pt idx="954">
                  <c:v>0.11333333333333333</c:v>
                </c:pt>
                <c:pt idx="955">
                  <c:v>0.11333333333333333</c:v>
                </c:pt>
                <c:pt idx="956">
                  <c:v>0.11333333333333333</c:v>
                </c:pt>
                <c:pt idx="957">
                  <c:v>0.11333333333333333</c:v>
                </c:pt>
                <c:pt idx="958">
                  <c:v>0.11333333333333333</c:v>
                </c:pt>
                <c:pt idx="959">
                  <c:v>0.1118421052631579</c:v>
                </c:pt>
                <c:pt idx="960">
                  <c:v>0.1118421052631579</c:v>
                </c:pt>
                <c:pt idx="961">
                  <c:v>0.1118421052631579</c:v>
                </c:pt>
                <c:pt idx="962">
                  <c:v>0.10526315789473684</c:v>
                </c:pt>
                <c:pt idx="963">
                  <c:v>0.10526315789473684</c:v>
                </c:pt>
                <c:pt idx="964">
                  <c:v>0.10526315789473684</c:v>
                </c:pt>
                <c:pt idx="965">
                  <c:v>0.10526315789473684</c:v>
                </c:pt>
                <c:pt idx="966">
                  <c:v>0.1111111111111111</c:v>
                </c:pt>
                <c:pt idx="967">
                  <c:v>0.1038961038961039</c:v>
                </c:pt>
                <c:pt idx="968">
                  <c:v>0.11038961038961038</c:v>
                </c:pt>
                <c:pt idx="969">
                  <c:v>0.11612903225806452</c:v>
                </c:pt>
                <c:pt idx="970">
                  <c:v>0.11612903225806452</c:v>
                </c:pt>
                <c:pt idx="971">
                  <c:v>0.11612903225806452</c:v>
                </c:pt>
                <c:pt idx="972">
                  <c:v>0.11612903225806452</c:v>
                </c:pt>
                <c:pt idx="973">
                  <c:v>0.11612903225806452</c:v>
                </c:pt>
                <c:pt idx="974">
                  <c:v>0.11612903225806452</c:v>
                </c:pt>
                <c:pt idx="975">
                  <c:v>0.12179487179487179</c:v>
                </c:pt>
                <c:pt idx="976">
                  <c:v>0.12820512820512819</c:v>
                </c:pt>
                <c:pt idx="977">
                  <c:v>0.12820512820512819</c:v>
                </c:pt>
                <c:pt idx="978">
                  <c:v>0.13461538461538461</c:v>
                </c:pt>
                <c:pt idx="979">
                  <c:v>0.13461538461538461</c:v>
                </c:pt>
                <c:pt idx="980">
                  <c:v>0.13461538461538461</c:v>
                </c:pt>
                <c:pt idx="981">
                  <c:v>0.13461538461538461</c:v>
                </c:pt>
                <c:pt idx="982">
                  <c:v>0.13375796178343949</c:v>
                </c:pt>
                <c:pt idx="983">
                  <c:v>0.13375796178343949</c:v>
                </c:pt>
                <c:pt idx="984">
                  <c:v>0.13375796178343949</c:v>
                </c:pt>
                <c:pt idx="985">
                  <c:v>0.13375796178343949</c:v>
                </c:pt>
                <c:pt idx="986">
                  <c:v>0.13375796178343949</c:v>
                </c:pt>
                <c:pt idx="987">
                  <c:v>0.12738853503184713</c:v>
                </c:pt>
                <c:pt idx="988">
                  <c:v>0.14012738853503184</c:v>
                </c:pt>
                <c:pt idx="989">
                  <c:v>0.13375796178343949</c:v>
                </c:pt>
                <c:pt idx="990">
                  <c:v>0.13375796178343949</c:v>
                </c:pt>
                <c:pt idx="991">
                  <c:v>0.13291139240506328</c:v>
                </c:pt>
                <c:pt idx="992">
                  <c:v>0.13207547169811321</c:v>
                </c:pt>
                <c:pt idx="993">
                  <c:v>0.13207547169811321</c:v>
                </c:pt>
                <c:pt idx="994">
                  <c:v>0.13836477987421383</c:v>
                </c:pt>
                <c:pt idx="995">
                  <c:v>0.13836477987421383</c:v>
                </c:pt>
                <c:pt idx="996">
                  <c:v>0.13836477987421383</c:v>
                </c:pt>
                <c:pt idx="997">
                  <c:v>0.13664596273291926</c:v>
                </c:pt>
                <c:pt idx="998">
                  <c:v>0.13664596273291926</c:v>
                </c:pt>
                <c:pt idx="999">
                  <c:v>0.13664596273291926</c:v>
                </c:pt>
                <c:pt idx="1000">
                  <c:v>0.13664596273291926</c:v>
                </c:pt>
                <c:pt idx="1001">
                  <c:v>0.13664596273291926</c:v>
                </c:pt>
                <c:pt idx="1002">
                  <c:v>0.13664596273291926</c:v>
                </c:pt>
                <c:pt idx="1003">
                  <c:v>0.1419753086419753</c:v>
                </c:pt>
                <c:pt idx="1004">
                  <c:v>0.1419753086419753</c:v>
                </c:pt>
                <c:pt idx="1005">
                  <c:v>0.13580246913580246</c:v>
                </c:pt>
                <c:pt idx="1006">
                  <c:v>0.13580246913580246</c:v>
                </c:pt>
                <c:pt idx="1007">
                  <c:v>0.13496932515337423</c:v>
                </c:pt>
                <c:pt idx="1008">
                  <c:v>0.13496932515337423</c:v>
                </c:pt>
                <c:pt idx="1009">
                  <c:v>0.13496932515337423</c:v>
                </c:pt>
                <c:pt idx="1010">
                  <c:v>0.13496932515337423</c:v>
                </c:pt>
                <c:pt idx="1011">
                  <c:v>0.12883435582822086</c:v>
                </c:pt>
                <c:pt idx="1012">
                  <c:v>0.13496932515337423</c:v>
                </c:pt>
                <c:pt idx="1013">
                  <c:v>0.13496932515337423</c:v>
                </c:pt>
                <c:pt idx="1014">
                  <c:v>0.13496932515337423</c:v>
                </c:pt>
                <c:pt idx="1015">
                  <c:v>0.13496932515337423</c:v>
                </c:pt>
                <c:pt idx="1016">
                  <c:v>0.13496932515337423</c:v>
                </c:pt>
                <c:pt idx="1017">
                  <c:v>0.13496932515337423</c:v>
                </c:pt>
                <c:pt idx="1018">
                  <c:v>0.13496932515337423</c:v>
                </c:pt>
                <c:pt idx="1019">
                  <c:v>0.12804878048780488</c:v>
                </c:pt>
                <c:pt idx="1020">
                  <c:v>0.12804878048780488</c:v>
                </c:pt>
                <c:pt idx="1021">
                  <c:v>0.12804878048780488</c:v>
                </c:pt>
                <c:pt idx="1022">
                  <c:v>0.12804878048780488</c:v>
                </c:pt>
                <c:pt idx="1023">
                  <c:v>0.12650602409638553</c:v>
                </c:pt>
                <c:pt idx="1024">
                  <c:v>0.12650602409638553</c:v>
                </c:pt>
                <c:pt idx="1025">
                  <c:v>0.12574850299401197</c:v>
                </c:pt>
                <c:pt idx="1026">
                  <c:v>0.12574850299401197</c:v>
                </c:pt>
                <c:pt idx="1027">
                  <c:v>0.12574850299401197</c:v>
                </c:pt>
                <c:pt idx="1028">
                  <c:v>0.12574850299401197</c:v>
                </c:pt>
                <c:pt idx="1029">
                  <c:v>0.12574850299401197</c:v>
                </c:pt>
                <c:pt idx="1030">
                  <c:v>0.12574850299401197</c:v>
                </c:pt>
                <c:pt idx="1031">
                  <c:v>0.12574850299401197</c:v>
                </c:pt>
                <c:pt idx="1032">
                  <c:v>0.125</c:v>
                </c:pt>
                <c:pt idx="1033">
                  <c:v>0.12352941176470589</c:v>
                </c:pt>
                <c:pt idx="1034">
                  <c:v>0.12352941176470589</c:v>
                </c:pt>
                <c:pt idx="1035">
                  <c:v>0.12352941176470589</c:v>
                </c:pt>
                <c:pt idx="1036">
                  <c:v>0.12352941176470589</c:v>
                </c:pt>
                <c:pt idx="1037">
                  <c:v>0.12352941176470589</c:v>
                </c:pt>
                <c:pt idx="1038">
                  <c:v>0.12352941176470589</c:v>
                </c:pt>
                <c:pt idx="1039">
                  <c:v>0.12280701754385964</c:v>
                </c:pt>
                <c:pt idx="1040">
                  <c:v>0.12280701754385964</c:v>
                </c:pt>
                <c:pt idx="1041">
                  <c:v>0.12209302325581395</c:v>
                </c:pt>
                <c:pt idx="1042">
                  <c:v>0.12209302325581395</c:v>
                </c:pt>
                <c:pt idx="1043">
                  <c:v>0.12209302325581395</c:v>
                </c:pt>
                <c:pt idx="1044">
                  <c:v>0.12209302325581395</c:v>
                </c:pt>
                <c:pt idx="1045">
                  <c:v>0.12209302325581395</c:v>
                </c:pt>
                <c:pt idx="1046">
                  <c:v>0.12138728323699421</c:v>
                </c:pt>
                <c:pt idx="1047">
                  <c:v>0.12138728323699421</c:v>
                </c:pt>
                <c:pt idx="1048">
                  <c:v>0.12138728323699421</c:v>
                </c:pt>
                <c:pt idx="1049">
                  <c:v>0.12138728323699421</c:v>
                </c:pt>
                <c:pt idx="1050">
                  <c:v>0.12138728323699421</c:v>
                </c:pt>
                <c:pt idx="1051">
                  <c:v>0.12138728323699421</c:v>
                </c:pt>
                <c:pt idx="1052">
                  <c:v>0.12138728323699421</c:v>
                </c:pt>
                <c:pt idx="1053">
                  <c:v>0.12138728323699421</c:v>
                </c:pt>
                <c:pt idx="1054">
                  <c:v>0.12138728323699421</c:v>
                </c:pt>
                <c:pt idx="1055">
                  <c:v>0.12716763005780346</c:v>
                </c:pt>
                <c:pt idx="1056">
                  <c:v>0.12138728323699421</c:v>
                </c:pt>
                <c:pt idx="1057">
                  <c:v>0.12716763005780346</c:v>
                </c:pt>
                <c:pt idx="1058">
                  <c:v>0.12643678160919541</c:v>
                </c:pt>
                <c:pt idx="1059">
                  <c:v>0.13068181818181818</c:v>
                </c:pt>
                <c:pt idx="1060">
                  <c:v>0.13559322033898305</c:v>
                </c:pt>
                <c:pt idx="1061">
                  <c:v>0.13559322033898305</c:v>
                </c:pt>
                <c:pt idx="1062">
                  <c:v>0.12994350282485875</c:v>
                </c:pt>
                <c:pt idx="1063">
                  <c:v>0.12994350282485875</c:v>
                </c:pt>
                <c:pt idx="1064">
                  <c:v>0.13559322033898305</c:v>
                </c:pt>
                <c:pt idx="1065">
                  <c:v>0.13559322033898305</c:v>
                </c:pt>
                <c:pt idx="1066">
                  <c:v>0.13559322033898305</c:v>
                </c:pt>
                <c:pt idx="1067">
                  <c:v>0.13559322033898305</c:v>
                </c:pt>
                <c:pt idx="1068">
                  <c:v>0.13407821229050279</c:v>
                </c:pt>
                <c:pt idx="1069">
                  <c:v>0.13407821229050279</c:v>
                </c:pt>
                <c:pt idx="1070">
                  <c:v>0.13407821229050279</c:v>
                </c:pt>
                <c:pt idx="1071">
                  <c:v>0.12849162011173185</c:v>
                </c:pt>
                <c:pt idx="1072">
                  <c:v>0.12849162011173185</c:v>
                </c:pt>
                <c:pt idx="1073">
                  <c:v>0.12849162011173185</c:v>
                </c:pt>
                <c:pt idx="1074">
                  <c:v>0.12849162011173185</c:v>
                </c:pt>
                <c:pt idx="1075">
                  <c:v>0.12849162011173185</c:v>
                </c:pt>
                <c:pt idx="1076">
                  <c:v>0.12849162011173185</c:v>
                </c:pt>
                <c:pt idx="1077">
                  <c:v>0.12777777777777777</c:v>
                </c:pt>
                <c:pt idx="1078">
                  <c:v>0.12222222222222222</c:v>
                </c:pt>
                <c:pt idx="1079">
                  <c:v>0.12154696132596685</c:v>
                </c:pt>
                <c:pt idx="1080">
                  <c:v>0.12154696132596685</c:v>
                </c:pt>
                <c:pt idx="1081">
                  <c:v>0.12154696132596685</c:v>
                </c:pt>
                <c:pt idx="1082">
                  <c:v>0.12154696132596685</c:v>
                </c:pt>
                <c:pt idx="1083">
                  <c:v>0.12154696132596685</c:v>
                </c:pt>
                <c:pt idx="1084">
                  <c:v>0.12154696132596685</c:v>
                </c:pt>
                <c:pt idx="1085">
                  <c:v>0.12154696132596685</c:v>
                </c:pt>
                <c:pt idx="1086">
                  <c:v>0.12087912087912088</c:v>
                </c:pt>
                <c:pt idx="1087">
                  <c:v>0.12087912087912088</c:v>
                </c:pt>
                <c:pt idx="1088">
                  <c:v>0.12087912087912088</c:v>
                </c:pt>
                <c:pt idx="1089">
                  <c:v>0.12021857923497267</c:v>
                </c:pt>
                <c:pt idx="1090">
                  <c:v>0.12021857923497267</c:v>
                </c:pt>
                <c:pt idx="1091">
                  <c:v>0.12021857923497267</c:v>
                </c:pt>
                <c:pt idx="1092">
                  <c:v>0.12568306010928962</c:v>
                </c:pt>
                <c:pt idx="1093">
                  <c:v>0.12568306010928962</c:v>
                </c:pt>
                <c:pt idx="1094">
                  <c:v>0.125</c:v>
                </c:pt>
                <c:pt idx="1095">
                  <c:v>0.13043478260869565</c:v>
                </c:pt>
                <c:pt idx="1096">
                  <c:v>0.13043478260869565</c:v>
                </c:pt>
                <c:pt idx="1097">
                  <c:v>0.125</c:v>
                </c:pt>
                <c:pt idx="1098">
                  <c:v>0.125</c:v>
                </c:pt>
                <c:pt idx="1099">
                  <c:v>0.12432432432432433</c:v>
                </c:pt>
                <c:pt idx="1100">
                  <c:v>0.12432432432432433</c:v>
                </c:pt>
                <c:pt idx="1101">
                  <c:v>0.12972972972972974</c:v>
                </c:pt>
                <c:pt idx="1102">
                  <c:v>0.13513513513513514</c:v>
                </c:pt>
                <c:pt idx="1103">
                  <c:v>0.13513513513513514</c:v>
                </c:pt>
                <c:pt idx="1104">
                  <c:v>0.12972972972972974</c:v>
                </c:pt>
                <c:pt idx="1105">
                  <c:v>0.12972972972972974</c:v>
                </c:pt>
                <c:pt idx="1106">
                  <c:v>0.12972972972972974</c:v>
                </c:pt>
                <c:pt idx="1107">
                  <c:v>0.12972972972972974</c:v>
                </c:pt>
                <c:pt idx="1108">
                  <c:v>0.12903225806451613</c:v>
                </c:pt>
                <c:pt idx="1109">
                  <c:v>0.12365591397849462</c:v>
                </c:pt>
                <c:pt idx="1110">
                  <c:v>0.12365591397849462</c:v>
                </c:pt>
                <c:pt idx="1111">
                  <c:v>0.12365591397849462</c:v>
                </c:pt>
                <c:pt idx="1112">
                  <c:v>0.12365591397849462</c:v>
                </c:pt>
                <c:pt idx="1113">
                  <c:v>0.12365591397849462</c:v>
                </c:pt>
                <c:pt idx="1114">
                  <c:v>0.12365591397849462</c:v>
                </c:pt>
                <c:pt idx="1115">
                  <c:v>0.12365591397849462</c:v>
                </c:pt>
                <c:pt idx="1116">
                  <c:v>0.12365591397849462</c:v>
                </c:pt>
                <c:pt idx="1117">
                  <c:v>0.12365591397849462</c:v>
                </c:pt>
                <c:pt idx="1118">
                  <c:v>0.12365591397849462</c:v>
                </c:pt>
                <c:pt idx="1119">
                  <c:v>0.11827956989247312</c:v>
                </c:pt>
                <c:pt idx="1120">
                  <c:v>0.12365591397849462</c:v>
                </c:pt>
                <c:pt idx="1121">
                  <c:v>0.12365591397849462</c:v>
                </c:pt>
                <c:pt idx="1122">
                  <c:v>0.11827956989247312</c:v>
                </c:pt>
                <c:pt idx="1123">
                  <c:v>0.11827956989247312</c:v>
                </c:pt>
                <c:pt idx="1124">
                  <c:v>0.11290322580645161</c:v>
                </c:pt>
                <c:pt idx="1125">
                  <c:v>0.11290322580645161</c:v>
                </c:pt>
                <c:pt idx="1126">
                  <c:v>0.11290322580645161</c:v>
                </c:pt>
                <c:pt idx="1127">
                  <c:v>0.11827956989247312</c:v>
                </c:pt>
                <c:pt idx="1128">
                  <c:v>0.11827956989247312</c:v>
                </c:pt>
                <c:pt idx="1129">
                  <c:v>0.11827956989247312</c:v>
                </c:pt>
                <c:pt idx="1130">
                  <c:v>0.11827956989247312</c:v>
                </c:pt>
                <c:pt idx="1131">
                  <c:v>0.11702127659574468</c:v>
                </c:pt>
                <c:pt idx="1132">
                  <c:v>0.10638297872340426</c:v>
                </c:pt>
                <c:pt idx="1133">
                  <c:v>0.10638297872340426</c:v>
                </c:pt>
                <c:pt idx="1134">
                  <c:v>0.10638297872340426</c:v>
                </c:pt>
                <c:pt idx="1135">
                  <c:v>0.10638297872340426</c:v>
                </c:pt>
                <c:pt idx="1136">
                  <c:v>0.10638297872340426</c:v>
                </c:pt>
                <c:pt idx="1137">
                  <c:v>0.10638297872340426</c:v>
                </c:pt>
                <c:pt idx="1138">
                  <c:v>0.11170212765957446</c:v>
                </c:pt>
                <c:pt idx="1139">
                  <c:v>0.11170212765957446</c:v>
                </c:pt>
                <c:pt idx="1140">
                  <c:v>0.11170212765957446</c:v>
                </c:pt>
                <c:pt idx="1141">
                  <c:v>0.11170212765957446</c:v>
                </c:pt>
                <c:pt idx="1142">
                  <c:v>0.1111111111111111</c:v>
                </c:pt>
                <c:pt idx="1143">
                  <c:v>0.1111111111111111</c:v>
                </c:pt>
                <c:pt idx="1144">
                  <c:v>0.1099476439790576</c:v>
                </c:pt>
                <c:pt idx="1145">
                  <c:v>0.1099476439790576</c:v>
                </c:pt>
                <c:pt idx="1146">
                  <c:v>0.11518324607329843</c:v>
                </c:pt>
                <c:pt idx="1147">
                  <c:v>0.11518324607329843</c:v>
                </c:pt>
                <c:pt idx="1148">
                  <c:v>0.1099476439790576</c:v>
                </c:pt>
                <c:pt idx="1149">
                  <c:v>0.1099476439790576</c:v>
                </c:pt>
                <c:pt idx="1150">
                  <c:v>0.1099476439790576</c:v>
                </c:pt>
                <c:pt idx="1151">
                  <c:v>0.1099476439790576</c:v>
                </c:pt>
                <c:pt idx="1152">
                  <c:v>0.109375</c:v>
                </c:pt>
                <c:pt idx="1153">
                  <c:v>0.109375</c:v>
                </c:pt>
                <c:pt idx="1154">
                  <c:v>0.109375</c:v>
                </c:pt>
                <c:pt idx="1155">
                  <c:v>0.109375</c:v>
                </c:pt>
                <c:pt idx="1156">
                  <c:v>0.109375</c:v>
                </c:pt>
                <c:pt idx="1157">
                  <c:v>0.109375</c:v>
                </c:pt>
                <c:pt idx="1158">
                  <c:v>0.11398963730569948</c:v>
                </c:pt>
                <c:pt idx="1159">
                  <c:v>0.11398963730569948</c:v>
                </c:pt>
                <c:pt idx="1160">
                  <c:v>0.10362694300518134</c:v>
                </c:pt>
                <c:pt idx="1161">
                  <c:v>0.10362694300518134</c:v>
                </c:pt>
                <c:pt idx="1162">
                  <c:v>0.10362694300518134</c:v>
                </c:pt>
                <c:pt idx="1163">
                  <c:v>0.10362694300518134</c:v>
                </c:pt>
                <c:pt idx="1164">
                  <c:v>0.10362694300518134</c:v>
                </c:pt>
                <c:pt idx="1165">
                  <c:v>0.10362694300518134</c:v>
                </c:pt>
                <c:pt idx="1166">
                  <c:v>0.10309278350515463</c:v>
                </c:pt>
                <c:pt idx="1167">
                  <c:v>0.10309278350515463</c:v>
                </c:pt>
                <c:pt idx="1168">
                  <c:v>0.10309278350515463</c:v>
                </c:pt>
                <c:pt idx="1169">
                  <c:v>9.7938144329896906E-2</c:v>
                </c:pt>
                <c:pt idx="1170">
                  <c:v>9.7435897435897437E-2</c:v>
                </c:pt>
                <c:pt idx="1171">
                  <c:v>9.7435897435897437E-2</c:v>
                </c:pt>
                <c:pt idx="1172">
                  <c:v>9.7435897435897437E-2</c:v>
                </c:pt>
                <c:pt idx="1173">
                  <c:v>9.7435897435897437E-2</c:v>
                </c:pt>
                <c:pt idx="1174">
                  <c:v>9.7435897435897437E-2</c:v>
                </c:pt>
                <c:pt idx="1175">
                  <c:v>9.6938775510204078E-2</c:v>
                </c:pt>
                <c:pt idx="1176">
                  <c:v>9.6446700507614211E-2</c:v>
                </c:pt>
                <c:pt idx="1177">
                  <c:v>9.5959595959595953E-2</c:v>
                </c:pt>
                <c:pt idx="1178">
                  <c:v>9.5959595959595953E-2</c:v>
                </c:pt>
                <c:pt idx="1179">
                  <c:v>9.5959595959595953E-2</c:v>
                </c:pt>
                <c:pt idx="1180">
                  <c:v>9.5477386934673364E-2</c:v>
                </c:pt>
                <c:pt idx="1181">
                  <c:v>9.5477386934673364E-2</c:v>
                </c:pt>
                <c:pt idx="1182">
                  <c:v>9.5477386934673364E-2</c:v>
                </c:pt>
                <c:pt idx="1183">
                  <c:v>9.5477386934673364E-2</c:v>
                </c:pt>
                <c:pt idx="1184">
                  <c:v>9.5477386934673364E-2</c:v>
                </c:pt>
                <c:pt idx="1185">
                  <c:v>9.5477386934673364E-2</c:v>
                </c:pt>
                <c:pt idx="1186">
                  <c:v>9.5000000000000001E-2</c:v>
                </c:pt>
                <c:pt idx="1187">
                  <c:v>9.5000000000000001E-2</c:v>
                </c:pt>
                <c:pt idx="1188">
                  <c:v>9.5000000000000001E-2</c:v>
                </c:pt>
                <c:pt idx="1189">
                  <c:v>9.5000000000000001E-2</c:v>
                </c:pt>
                <c:pt idx="1190">
                  <c:v>9.5000000000000001E-2</c:v>
                </c:pt>
                <c:pt idx="1191">
                  <c:v>9.4527363184079602E-2</c:v>
                </c:pt>
                <c:pt idx="1192">
                  <c:v>0.10396039603960396</c:v>
                </c:pt>
                <c:pt idx="1193">
                  <c:v>0.10891089108910891</c:v>
                </c:pt>
                <c:pt idx="1194">
                  <c:v>0.10396039603960396</c:v>
                </c:pt>
                <c:pt idx="1195">
                  <c:v>0.10396039603960396</c:v>
                </c:pt>
                <c:pt idx="1196">
                  <c:v>0.10396039603960396</c:v>
                </c:pt>
                <c:pt idx="1197">
                  <c:v>0.10891089108910891</c:v>
                </c:pt>
                <c:pt idx="1198">
                  <c:v>0.10891089108910891</c:v>
                </c:pt>
                <c:pt idx="1199">
                  <c:v>0.10344827586206896</c:v>
                </c:pt>
                <c:pt idx="1200">
                  <c:v>0.10344827586206896</c:v>
                </c:pt>
                <c:pt idx="1201">
                  <c:v>0.10344827586206896</c:v>
                </c:pt>
                <c:pt idx="1202">
                  <c:v>0.10344827586206896</c:v>
                </c:pt>
                <c:pt idx="1203">
                  <c:v>0.10344827586206896</c:v>
                </c:pt>
                <c:pt idx="1204">
                  <c:v>0.10294117647058823</c:v>
                </c:pt>
                <c:pt idx="1205">
                  <c:v>0.10731707317073171</c:v>
                </c:pt>
                <c:pt idx="1206">
                  <c:v>0.10731707317073171</c:v>
                </c:pt>
                <c:pt idx="1207">
                  <c:v>0.10731707317073171</c:v>
                </c:pt>
                <c:pt idx="1208">
                  <c:v>0.10731707317073171</c:v>
                </c:pt>
                <c:pt idx="1209">
                  <c:v>0.10731707317073171</c:v>
                </c:pt>
                <c:pt idx="1210">
                  <c:v>0.11219512195121951</c:v>
                </c:pt>
                <c:pt idx="1211">
                  <c:v>0.10731707317073171</c:v>
                </c:pt>
                <c:pt idx="1212">
                  <c:v>0.10731707317073171</c:v>
                </c:pt>
                <c:pt idx="1213">
                  <c:v>0.10731707317073171</c:v>
                </c:pt>
                <c:pt idx="1214">
                  <c:v>0.10731707317073171</c:v>
                </c:pt>
                <c:pt idx="1215">
                  <c:v>0.10679611650485436</c:v>
                </c:pt>
                <c:pt idx="1216">
                  <c:v>0.10679611650485436</c:v>
                </c:pt>
                <c:pt idx="1217">
                  <c:v>0.10679611650485436</c:v>
                </c:pt>
                <c:pt idx="1218">
                  <c:v>0.10679611650485436</c:v>
                </c:pt>
                <c:pt idx="1219">
                  <c:v>0.10679611650485436</c:v>
                </c:pt>
                <c:pt idx="1220">
                  <c:v>0.10679611650485436</c:v>
                </c:pt>
                <c:pt idx="1221">
                  <c:v>0.10679611650485436</c:v>
                </c:pt>
                <c:pt idx="1222">
                  <c:v>0.11165048543689321</c:v>
                </c:pt>
                <c:pt idx="1223">
                  <c:v>0.1111111111111111</c:v>
                </c:pt>
                <c:pt idx="1224">
                  <c:v>0.1111111111111111</c:v>
                </c:pt>
                <c:pt idx="1225">
                  <c:v>0.11594202898550725</c:v>
                </c:pt>
                <c:pt idx="1226">
                  <c:v>0.12077294685990338</c:v>
                </c:pt>
                <c:pt idx="1227">
                  <c:v>0.11594202898550725</c:v>
                </c:pt>
                <c:pt idx="1228">
                  <c:v>0.11483253588516747</c:v>
                </c:pt>
                <c:pt idx="1229">
                  <c:v>0.11004784688995216</c:v>
                </c:pt>
                <c:pt idx="1230">
                  <c:v>0.11004784688995216</c:v>
                </c:pt>
                <c:pt idx="1231">
                  <c:v>0.10526315789473684</c:v>
                </c:pt>
                <c:pt idx="1232">
                  <c:v>0.11004784688995216</c:v>
                </c:pt>
                <c:pt idx="1233">
                  <c:v>0.11428571428571428</c:v>
                </c:pt>
                <c:pt idx="1234">
                  <c:v>0.11428571428571428</c:v>
                </c:pt>
                <c:pt idx="1235">
                  <c:v>0.11428571428571428</c:v>
                </c:pt>
                <c:pt idx="1236">
                  <c:v>0.11374407582938388</c:v>
                </c:pt>
                <c:pt idx="1237">
                  <c:v>0.11320754716981132</c:v>
                </c:pt>
                <c:pt idx="1238">
                  <c:v>0.11320754716981132</c:v>
                </c:pt>
                <c:pt idx="1239">
                  <c:v>0.11320754716981132</c:v>
                </c:pt>
                <c:pt idx="1240">
                  <c:v>0.11320754716981132</c:v>
                </c:pt>
                <c:pt idx="1241">
                  <c:v>0.11267605633802817</c:v>
                </c:pt>
                <c:pt idx="1242">
                  <c:v>0.11267605633802817</c:v>
                </c:pt>
                <c:pt idx="1243">
                  <c:v>0.10747663551401869</c:v>
                </c:pt>
                <c:pt idx="1244">
                  <c:v>0.10747663551401869</c:v>
                </c:pt>
                <c:pt idx="1245">
                  <c:v>0.10747663551401869</c:v>
                </c:pt>
                <c:pt idx="1246">
                  <c:v>0.10280373831775701</c:v>
                </c:pt>
                <c:pt idx="1247">
                  <c:v>0.10280373831775701</c:v>
                </c:pt>
                <c:pt idx="1248">
                  <c:v>0.10280373831775701</c:v>
                </c:pt>
                <c:pt idx="1249">
                  <c:v>0.10280373831775701</c:v>
                </c:pt>
                <c:pt idx="1250">
                  <c:v>0.10280373831775701</c:v>
                </c:pt>
                <c:pt idx="1251">
                  <c:v>0.10280373831775701</c:v>
                </c:pt>
                <c:pt idx="1252">
                  <c:v>0.10232558139534884</c:v>
                </c:pt>
                <c:pt idx="1253">
                  <c:v>0.10232558139534884</c:v>
                </c:pt>
                <c:pt idx="1254">
                  <c:v>0.10232558139534884</c:v>
                </c:pt>
                <c:pt idx="1255">
                  <c:v>0.10232558139534884</c:v>
                </c:pt>
                <c:pt idx="1256">
                  <c:v>0.10185185185185185</c:v>
                </c:pt>
                <c:pt idx="1257">
                  <c:v>0.10138248847926268</c:v>
                </c:pt>
                <c:pt idx="1258">
                  <c:v>0.10091743119266056</c:v>
                </c:pt>
                <c:pt idx="1259">
                  <c:v>0.10091743119266056</c:v>
                </c:pt>
                <c:pt idx="1260">
                  <c:v>0.10091743119266056</c:v>
                </c:pt>
                <c:pt idx="1261">
                  <c:v>0.10091743119266056</c:v>
                </c:pt>
                <c:pt idx="1262">
                  <c:v>9.6330275229357804E-2</c:v>
                </c:pt>
                <c:pt idx="1263">
                  <c:v>9.1743119266055051E-2</c:v>
                </c:pt>
                <c:pt idx="1264">
                  <c:v>9.6330275229357804E-2</c:v>
                </c:pt>
                <c:pt idx="1265">
                  <c:v>9.6330275229357804E-2</c:v>
                </c:pt>
                <c:pt idx="1266">
                  <c:v>9.6330275229357804E-2</c:v>
                </c:pt>
                <c:pt idx="1267">
                  <c:v>9.6330275229357804E-2</c:v>
                </c:pt>
                <c:pt idx="1268">
                  <c:v>9.6330275229357804E-2</c:v>
                </c:pt>
                <c:pt idx="1269">
                  <c:v>9.1743119266055051E-2</c:v>
                </c:pt>
                <c:pt idx="1270">
                  <c:v>9.1743119266055051E-2</c:v>
                </c:pt>
                <c:pt idx="1271">
                  <c:v>9.1743119266055051E-2</c:v>
                </c:pt>
                <c:pt idx="1272">
                  <c:v>9.1324200913242004E-2</c:v>
                </c:pt>
                <c:pt idx="1273">
                  <c:v>9.1324200913242004E-2</c:v>
                </c:pt>
                <c:pt idx="1274">
                  <c:v>9.5890410958904104E-2</c:v>
                </c:pt>
                <c:pt idx="1275">
                  <c:v>0.1004566210045662</c:v>
                </c:pt>
                <c:pt idx="1276">
                  <c:v>0.1004566210045662</c:v>
                </c:pt>
                <c:pt idx="1277">
                  <c:v>0.1050228310502283</c:v>
                </c:pt>
                <c:pt idx="1278">
                  <c:v>0.10454545454545454</c:v>
                </c:pt>
                <c:pt idx="1279">
                  <c:v>0.1</c:v>
                </c:pt>
                <c:pt idx="1280">
                  <c:v>0.1</c:v>
                </c:pt>
                <c:pt idx="1281">
                  <c:v>0.1</c:v>
                </c:pt>
                <c:pt idx="1282">
                  <c:v>0.1</c:v>
                </c:pt>
                <c:pt idx="1283">
                  <c:v>0.10454545454545454</c:v>
                </c:pt>
                <c:pt idx="1284">
                  <c:v>0.10909090909090909</c:v>
                </c:pt>
                <c:pt idx="1285">
                  <c:v>0.10810810810810811</c:v>
                </c:pt>
                <c:pt idx="1286">
                  <c:v>0.10810810810810811</c:v>
                </c:pt>
                <c:pt idx="1287">
                  <c:v>0.10810810810810811</c:v>
                </c:pt>
                <c:pt idx="1288">
                  <c:v>0.10810810810810811</c:v>
                </c:pt>
                <c:pt idx="1289">
                  <c:v>0.10762331838565023</c:v>
                </c:pt>
                <c:pt idx="1290">
                  <c:v>0.10762331838565023</c:v>
                </c:pt>
                <c:pt idx="1291">
                  <c:v>0.1031390134529148</c:v>
                </c:pt>
                <c:pt idx="1292">
                  <c:v>0.1031390134529148</c:v>
                </c:pt>
                <c:pt idx="1293">
                  <c:v>0.1031390134529148</c:v>
                </c:pt>
                <c:pt idx="1294">
                  <c:v>0.1031390134529148</c:v>
                </c:pt>
                <c:pt idx="1295">
                  <c:v>0.1031390134529148</c:v>
                </c:pt>
                <c:pt idx="1296">
                  <c:v>0.1031390134529148</c:v>
                </c:pt>
                <c:pt idx="1297">
                  <c:v>9.8654708520179366E-2</c:v>
                </c:pt>
                <c:pt idx="1298">
                  <c:v>0.1031390134529148</c:v>
                </c:pt>
                <c:pt idx="1299">
                  <c:v>0.10267857142857142</c:v>
                </c:pt>
                <c:pt idx="1300">
                  <c:v>9.8214285714285712E-2</c:v>
                </c:pt>
                <c:pt idx="1301">
                  <c:v>0.10176991150442478</c:v>
                </c:pt>
                <c:pt idx="1302">
                  <c:v>9.7345132743362831E-2</c:v>
                </c:pt>
                <c:pt idx="1303">
                  <c:v>9.7345132743362831E-2</c:v>
                </c:pt>
                <c:pt idx="1304">
                  <c:v>0.10176991150442478</c:v>
                </c:pt>
                <c:pt idx="1305">
                  <c:v>0.10176991150442478</c:v>
                </c:pt>
                <c:pt idx="1306">
                  <c:v>0.1013215859030837</c:v>
                </c:pt>
                <c:pt idx="1307">
                  <c:v>0.10043668122270742</c:v>
                </c:pt>
                <c:pt idx="1308">
                  <c:v>0.10043668122270742</c:v>
                </c:pt>
                <c:pt idx="1309">
                  <c:v>0.10043668122270742</c:v>
                </c:pt>
                <c:pt idx="1310">
                  <c:v>0.10043668122270742</c:v>
                </c:pt>
                <c:pt idx="1311">
                  <c:v>0.10434782608695652</c:v>
                </c:pt>
                <c:pt idx="1312">
                  <c:v>0.1038961038961039</c:v>
                </c:pt>
                <c:pt idx="1313">
                  <c:v>0.1072961373390558</c:v>
                </c:pt>
                <c:pt idx="1314">
                  <c:v>0.1072961373390558</c:v>
                </c:pt>
                <c:pt idx="1315">
                  <c:v>0.10300429184549356</c:v>
                </c:pt>
                <c:pt idx="1316">
                  <c:v>0.1072961373390558</c:v>
                </c:pt>
                <c:pt idx="1317">
                  <c:v>0.1111111111111111</c:v>
                </c:pt>
                <c:pt idx="1318">
                  <c:v>0.1111111111111111</c:v>
                </c:pt>
                <c:pt idx="1319">
                  <c:v>0.1111111111111111</c:v>
                </c:pt>
                <c:pt idx="1320">
                  <c:v>0.11965811965811966</c:v>
                </c:pt>
                <c:pt idx="1321">
                  <c:v>0.11538461538461539</c:v>
                </c:pt>
                <c:pt idx="1322">
                  <c:v>0.1111111111111111</c:v>
                </c:pt>
                <c:pt idx="1323">
                  <c:v>0.1111111111111111</c:v>
                </c:pt>
                <c:pt idx="1324">
                  <c:v>0.11538461538461539</c:v>
                </c:pt>
                <c:pt idx="1325">
                  <c:v>0.1111111111111111</c:v>
                </c:pt>
                <c:pt idx="1326">
                  <c:v>0.1111111111111111</c:v>
                </c:pt>
                <c:pt idx="1327">
                  <c:v>0.11538461538461539</c:v>
                </c:pt>
                <c:pt idx="1328">
                  <c:v>0.11440677966101695</c:v>
                </c:pt>
                <c:pt idx="1329">
                  <c:v>0.11016949152542373</c:v>
                </c:pt>
                <c:pt idx="1330">
                  <c:v>0.10970464135021098</c:v>
                </c:pt>
                <c:pt idx="1331">
                  <c:v>0.10970464135021098</c:v>
                </c:pt>
                <c:pt idx="1332">
                  <c:v>0.1134453781512605</c:v>
                </c:pt>
                <c:pt idx="1333">
                  <c:v>0.1134453781512605</c:v>
                </c:pt>
                <c:pt idx="1334">
                  <c:v>0.1134453781512605</c:v>
                </c:pt>
                <c:pt idx="1335">
                  <c:v>0.1134453781512605</c:v>
                </c:pt>
                <c:pt idx="1336">
                  <c:v>0.1134453781512605</c:v>
                </c:pt>
                <c:pt idx="1337">
                  <c:v>0.11715481171548117</c:v>
                </c:pt>
                <c:pt idx="1338">
                  <c:v>0.11715481171548117</c:v>
                </c:pt>
                <c:pt idx="1339">
                  <c:v>0.11715481171548117</c:v>
                </c:pt>
                <c:pt idx="1340">
                  <c:v>0.11715481171548117</c:v>
                </c:pt>
                <c:pt idx="1341">
                  <c:v>0.12133891213389121</c:v>
                </c:pt>
                <c:pt idx="1342">
                  <c:v>0.125</c:v>
                </c:pt>
                <c:pt idx="1343">
                  <c:v>0.12033195020746888</c:v>
                </c:pt>
                <c:pt idx="1344">
                  <c:v>0.12033195020746888</c:v>
                </c:pt>
                <c:pt idx="1345">
                  <c:v>0.12396694214876033</c:v>
                </c:pt>
                <c:pt idx="1346">
                  <c:v>0.12396694214876033</c:v>
                </c:pt>
                <c:pt idx="1347">
                  <c:v>0.12396694214876033</c:v>
                </c:pt>
                <c:pt idx="1348">
                  <c:v>0.12757201646090535</c:v>
                </c:pt>
                <c:pt idx="1349">
                  <c:v>0.12757201646090535</c:v>
                </c:pt>
                <c:pt idx="1350">
                  <c:v>0.12345679012345678</c:v>
                </c:pt>
                <c:pt idx="1351">
                  <c:v>0.12345679012345678</c:v>
                </c:pt>
                <c:pt idx="1352">
                  <c:v>0.12345679012345678</c:v>
                </c:pt>
                <c:pt idx="1353">
                  <c:v>0.12345679012345678</c:v>
                </c:pt>
                <c:pt idx="1354">
                  <c:v>0.12295081967213115</c:v>
                </c:pt>
                <c:pt idx="1355">
                  <c:v>0.12295081967213115</c:v>
                </c:pt>
                <c:pt idx="1356">
                  <c:v>0.12295081967213115</c:v>
                </c:pt>
                <c:pt idx="1357">
                  <c:v>0.11885245901639344</c:v>
                </c:pt>
                <c:pt idx="1358">
                  <c:v>0.11885245901639344</c:v>
                </c:pt>
                <c:pt idx="1359">
                  <c:v>0.11885245901639344</c:v>
                </c:pt>
                <c:pt idx="1360">
                  <c:v>0.11885245901639344</c:v>
                </c:pt>
                <c:pt idx="1361">
                  <c:v>0.11885245901639344</c:v>
                </c:pt>
                <c:pt idx="1362">
                  <c:v>0.12244897959183673</c:v>
                </c:pt>
                <c:pt idx="1363">
                  <c:v>0.12195121951219512</c:v>
                </c:pt>
                <c:pt idx="1364">
                  <c:v>0.12195121951219512</c:v>
                </c:pt>
                <c:pt idx="1365">
                  <c:v>0.12195121951219512</c:v>
                </c:pt>
                <c:pt idx="1366">
                  <c:v>0.12195121951219512</c:v>
                </c:pt>
                <c:pt idx="1367">
                  <c:v>0.12550607287449392</c:v>
                </c:pt>
                <c:pt idx="1368">
                  <c:v>0.12851405622489959</c:v>
                </c:pt>
                <c:pt idx="1369">
                  <c:v>0.12851405622489959</c:v>
                </c:pt>
                <c:pt idx="1370">
                  <c:v>0.128</c:v>
                </c:pt>
                <c:pt idx="1371">
                  <c:v>0.128</c:v>
                </c:pt>
                <c:pt idx="1372">
                  <c:v>0.124</c:v>
                </c:pt>
                <c:pt idx="1373">
                  <c:v>0.128</c:v>
                </c:pt>
                <c:pt idx="1374">
                  <c:v>0.128</c:v>
                </c:pt>
                <c:pt idx="1375">
                  <c:v>0.128</c:v>
                </c:pt>
                <c:pt idx="1376">
                  <c:v>0.13200000000000001</c:v>
                </c:pt>
                <c:pt idx="1377">
                  <c:v>0.13147410358565736</c:v>
                </c:pt>
                <c:pt idx="1378">
                  <c:v>0.13147410358565736</c:v>
                </c:pt>
                <c:pt idx="1379">
                  <c:v>0.13147410358565736</c:v>
                </c:pt>
                <c:pt idx="1380">
                  <c:v>0.13095238095238096</c:v>
                </c:pt>
                <c:pt idx="1381">
                  <c:v>0.12698412698412698</c:v>
                </c:pt>
                <c:pt idx="1382">
                  <c:v>0.12301587301587301</c:v>
                </c:pt>
                <c:pt idx="1383">
                  <c:v>0.11507936507936507</c:v>
                </c:pt>
                <c:pt idx="1384">
                  <c:v>0.11904761904761904</c:v>
                </c:pt>
                <c:pt idx="1385">
                  <c:v>0.11904761904761904</c:v>
                </c:pt>
                <c:pt idx="1386">
                  <c:v>0.11904761904761904</c:v>
                </c:pt>
                <c:pt idx="1387">
                  <c:v>0.11507936507936507</c:v>
                </c:pt>
                <c:pt idx="1388">
                  <c:v>0.11462450592885376</c:v>
                </c:pt>
                <c:pt idx="1389">
                  <c:v>0.11462450592885376</c:v>
                </c:pt>
                <c:pt idx="1390">
                  <c:v>0.11462450592885376</c:v>
                </c:pt>
                <c:pt idx="1391">
                  <c:v>0.11462450592885376</c:v>
                </c:pt>
                <c:pt idx="1392">
                  <c:v>0.11462450592885376</c:v>
                </c:pt>
                <c:pt idx="1393">
                  <c:v>0.11462450592885376</c:v>
                </c:pt>
                <c:pt idx="1394">
                  <c:v>0.11462450592885376</c:v>
                </c:pt>
                <c:pt idx="1395">
                  <c:v>0.11372549019607843</c:v>
                </c:pt>
                <c:pt idx="1396">
                  <c:v>0.11372549019607843</c:v>
                </c:pt>
                <c:pt idx="1397">
                  <c:v>0.11372549019607843</c:v>
                </c:pt>
                <c:pt idx="1398">
                  <c:v>0.10980392156862745</c:v>
                </c:pt>
                <c:pt idx="1399">
                  <c:v>0.10980392156862745</c:v>
                </c:pt>
                <c:pt idx="1400">
                  <c:v>0.10980392156862745</c:v>
                </c:pt>
                <c:pt idx="1401">
                  <c:v>0.10980392156862745</c:v>
                </c:pt>
                <c:pt idx="1402">
                  <c:v>0.10980392156862745</c:v>
                </c:pt>
                <c:pt idx="1403">
                  <c:v>0.10546875</c:v>
                </c:pt>
                <c:pt idx="1404">
                  <c:v>0.10077519379844961</c:v>
                </c:pt>
                <c:pt idx="1405">
                  <c:v>0.10077519379844961</c:v>
                </c:pt>
                <c:pt idx="1406">
                  <c:v>0.10077519379844961</c:v>
                </c:pt>
                <c:pt idx="1407">
                  <c:v>0.10077519379844961</c:v>
                </c:pt>
                <c:pt idx="1408">
                  <c:v>0.10077519379844961</c:v>
                </c:pt>
                <c:pt idx="1409">
                  <c:v>0.10077519379844961</c:v>
                </c:pt>
                <c:pt idx="1410">
                  <c:v>0.10344827586206896</c:v>
                </c:pt>
                <c:pt idx="1411">
                  <c:v>0.10305343511450382</c:v>
                </c:pt>
                <c:pt idx="1412">
                  <c:v>0.10305343511450382</c:v>
                </c:pt>
                <c:pt idx="1413">
                  <c:v>0.10305343511450382</c:v>
                </c:pt>
                <c:pt idx="1414">
                  <c:v>0.10305343511450382</c:v>
                </c:pt>
                <c:pt idx="1415">
                  <c:v>0.10266159695817491</c:v>
                </c:pt>
                <c:pt idx="1416">
                  <c:v>0.10266159695817491</c:v>
                </c:pt>
                <c:pt idx="1417">
                  <c:v>0.10984848484848485</c:v>
                </c:pt>
                <c:pt idx="1418">
                  <c:v>0.10984848484848485</c:v>
                </c:pt>
                <c:pt idx="1419">
                  <c:v>0.10943396226415095</c:v>
                </c:pt>
                <c:pt idx="1420">
                  <c:v>0.10943396226415095</c:v>
                </c:pt>
                <c:pt idx="1421">
                  <c:v>0.10943396226415095</c:v>
                </c:pt>
                <c:pt idx="1422">
                  <c:v>0.10566037735849057</c:v>
                </c:pt>
                <c:pt idx="1423">
                  <c:v>0.10566037735849057</c:v>
                </c:pt>
                <c:pt idx="1424">
                  <c:v>0.10188679245283019</c:v>
                </c:pt>
                <c:pt idx="1425">
                  <c:v>0.10188679245283019</c:v>
                </c:pt>
                <c:pt idx="1426">
                  <c:v>0.10188679245283019</c:v>
                </c:pt>
                <c:pt idx="1427">
                  <c:v>0.10188679245283019</c:v>
                </c:pt>
                <c:pt idx="1428">
                  <c:v>0.10188679245283019</c:v>
                </c:pt>
                <c:pt idx="1429">
                  <c:v>9.8113207547169817E-2</c:v>
                </c:pt>
                <c:pt idx="1430">
                  <c:v>9.7744360902255634E-2</c:v>
                </c:pt>
                <c:pt idx="1431">
                  <c:v>9.7744360902255634E-2</c:v>
                </c:pt>
                <c:pt idx="1432">
                  <c:v>0.10150375939849623</c:v>
                </c:pt>
                <c:pt idx="1433">
                  <c:v>0.10150375939849623</c:v>
                </c:pt>
                <c:pt idx="1434">
                  <c:v>0.10486891385767791</c:v>
                </c:pt>
                <c:pt idx="1435">
                  <c:v>0.10486891385767791</c:v>
                </c:pt>
                <c:pt idx="1436">
                  <c:v>0.10486891385767791</c:v>
                </c:pt>
                <c:pt idx="1437">
                  <c:v>0.10861423220973783</c:v>
                </c:pt>
                <c:pt idx="1438">
                  <c:v>0.10861423220973783</c:v>
                </c:pt>
                <c:pt idx="1439">
                  <c:v>0.10861423220973783</c:v>
                </c:pt>
                <c:pt idx="1440">
                  <c:v>0.10861423220973783</c:v>
                </c:pt>
                <c:pt idx="1441">
                  <c:v>0.10861423220973783</c:v>
                </c:pt>
                <c:pt idx="1442">
                  <c:v>0.10861423220973783</c:v>
                </c:pt>
                <c:pt idx="1443">
                  <c:v>0.10861423220973783</c:v>
                </c:pt>
                <c:pt idx="1444">
                  <c:v>0.10861423220973783</c:v>
                </c:pt>
                <c:pt idx="1445">
                  <c:v>0.10861423220973783</c:v>
                </c:pt>
                <c:pt idx="1446">
                  <c:v>0.11235955056179775</c:v>
                </c:pt>
                <c:pt idx="1447">
                  <c:v>0.11235955056179775</c:v>
                </c:pt>
                <c:pt idx="1448">
                  <c:v>0.11235955056179775</c:v>
                </c:pt>
                <c:pt idx="1449">
                  <c:v>0.11235955056179775</c:v>
                </c:pt>
                <c:pt idx="1450">
                  <c:v>0.11235955056179775</c:v>
                </c:pt>
                <c:pt idx="1451">
                  <c:v>0.11610486891385768</c:v>
                </c:pt>
                <c:pt idx="1452">
                  <c:v>0.11235955056179775</c:v>
                </c:pt>
                <c:pt idx="1453">
                  <c:v>0.11235955056179775</c:v>
                </c:pt>
                <c:pt idx="1454">
                  <c:v>0.11235955056179775</c:v>
                </c:pt>
                <c:pt idx="1455">
                  <c:v>0.11194029850746269</c:v>
                </c:pt>
                <c:pt idx="1456">
                  <c:v>0.11194029850746269</c:v>
                </c:pt>
                <c:pt idx="1457">
                  <c:v>0.11940298507462686</c:v>
                </c:pt>
                <c:pt idx="1458">
                  <c:v>0.11940298507462686</c:v>
                </c:pt>
                <c:pt idx="1459">
                  <c:v>0.11895910780669144</c:v>
                </c:pt>
                <c:pt idx="1460">
                  <c:v>0.11895910780669144</c:v>
                </c:pt>
                <c:pt idx="1461">
                  <c:v>0.11895910780669144</c:v>
                </c:pt>
                <c:pt idx="1462">
                  <c:v>0.11895910780669144</c:v>
                </c:pt>
                <c:pt idx="1463">
                  <c:v>0.11524163568773234</c:v>
                </c:pt>
                <c:pt idx="1464">
                  <c:v>0.11524163568773234</c:v>
                </c:pt>
                <c:pt idx="1465">
                  <c:v>0.11524163568773234</c:v>
                </c:pt>
                <c:pt idx="1466">
                  <c:v>0.11481481481481481</c:v>
                </c:pt>
                <c:pt idx="1467">
                  <c:v>0.11481481481481481</c:v>
                </c:pt>
                <c:pt idx="1468">
                  <c:v>0.11481481481481481</c:v>
                </c:pt>
                <c:pt idx="1469">
                  <c:v>0.11481481481481481</c:v>
                </c:pt>
                <c:pt idx="1470">
                  <c:v>0.11851851851851852</c:v>
                </c:pt>
                <c:pt idx="1471">
                  <c:v>0.12222222222222222</c:v>
                </c:pt>
                <c:pt idx="1472">
                  <c:v>0.12546125461254612</c:v>
                </c:pt>
                <c:pt idx="1473">
                  <c:v>0.12546125461254612</c:v>
                </c:pt>
                <c:pt idx="1474">
                  <c:v>0.125</c:v>
                </c:pt>
                <c:pt idx="1475">
                  <c:v>0.12820512820512819</c:v>
                </c:pt>
                <c:pt idx="1476">
                  <c:v>0.12773722627737227</c:v>
                </c:pt>
                <c:pt idx="1477">
                  <c:v>0.12727272727272726</c:v>
                </c:pt>
                <c:pt idx="1478">
                  <c:v>0.12727272727272726</c:v>
                </c:pt>
                <c:pt idx="1479">
                  <c:v>0.12727272727272726</c:v>
                </c:pt>
                <c:pt idx="1480">
                  <c:v>0.12727272727272726</c:v>
                </c:pt>
                <c:pt idx="1481">
                  <c:v>0.12727272727272726</c:v>
                </c:pt>
                <c:pt idx="1482">
                  <c:v>0.12681159420289856</c:v>
                </c:pt>
                <c:pt idx="1483">
                  <c:v>0.12274368231046931</c:v>
                </c:pt>
                <c:pt idx="1484">
                  <c:v>0.12274368231046931</c:v>
                </c:pt>
                <c:pt idx="1485">
                  <c:v>0.12589928057553956</c:v>
                </c:pt>
                <c:pt idx="1486">
                  <c:v>0.12589928057553956</c:v>
                </c:pt>
                <c:pt idx="1487">
                  <c:v>0.125</c:v>
                </c:pt>
                <c:pt idx="1488">
                  <c:v>0.125</c:v>
                </c:pt>
                <c:pt idx="1489">
                  <c:v>0.125</c:v>
                </c:pt>
                <c:pt idx="1490">
                  <c:v>0.125</c:v>
                </c:pt>
                <c:pt idx="1491">
                  <c:v>0.12142857142857143</c:v>
                </c:pt>
                <c:pt idx="1492">
                  <c:v>0.12142857142857143</c:v>
                </c:pt>
                <c:pt idx="1493">
                  <c:v>0.12142857142857143</c:v>
                </c:pt>
                <c:pt idx="1494">
                  <c:v>0.125</c:v>
                </c:pt>
                <c:pt idx="1495">
                  <c:v>0.125</c:v>
                </c:pt>
                <c:pt idx="1496">
                  <c:v>0.12142857142857143</c:v>
                </c:pt>
                <c:pt idx="1497">
                  <c:v>0.12142857142857143</c:v>
                </c:pt>
                <c:pt idx="1498">
                  <c:v>0.12142857142857143</c:v>
                </c:pt>
                <c:pt idx="1499">
                  <c:v>0.11785714285714285</c:v>
                </c:pt>
                <c:pt idx="1500">
                  <c:v>0.12142857142857143</c:v>
                </c:pt>
                <c:pt idx="1501">
                  <c:v>0.11071428571428571</c:v>
                </c:pt>
                <c:pt idx="1502">
                  <c:v>0.11071428571428571</c:v>
                </c:pt>
                <c:pt idx="1503">
                  <c:v>0.11428571428571428</c:v>
                </c:pt>
                <c:pt idx="1504">
                  <c:v>0.11785714285714285</c:v>
                </c:pt>
                <c:pt idx="1505">
                  <c:v>0.11785714285714285</c:v>
                </c:pt>
                <c:pt idx="1506">
                  <c:v>0.12099644128113879</c:v>
                </c:pt>
                <c:pt idx="1507">
                  <c:v>0.12099644128113879</c:v>
                </c:pt>
                <c:pt idx="1508">
                  <c:v>0.12367491166077739</c:v>
                </c:pt>
                <c:pt idx="1509">
                  <c:v>0.12720848056537101</c:v>
                </c:pt>
                <c:pt idx="1510">
                  <c:v>0.12367491166077739</c:v>
                </c:pt>
                <c:pt idx="1511">
                  <c:v>0.12720848056537101</c:v>
                </c:pt>
                <c:pt idx="1512">
                  <c:v>0.12720848056537101</c:v>
                </c:pt>
                <c:pt idx="1513">
                  <c:v>0.12720848056537101</c:v>
                </c:pt>
                <c:pt idx="1514">
                  <c:v>0.12720848056537101</c:v>
                </c:pt>
                <c:pt idx="1515">
                  <c:v>0.12720848056537101</c:v>
                </c:pt>
                <c:pt idx="1516">
                  <c:v>0.12631578947368421</c:v>
                </c:pt>
                <c:pt idx="1517">
                  <c:v>0.12631578947368421</c:v>
                </c:pt>
                <c:pt idx="1518">
                  <c:v>0.12280701754385964</c:v>
                </c:pt>
                <c:pt idx="1519">
                  <c:v>0.12280701754385964</c:v>
                </c:pt>
                <c:pt idx="1520">
                  <c:v>0.11929824561403508</c:v>
                </c:pt>
                <c:pt idx="1521">
                  <c:v>0.11888111888111888</c:v>
                </c:pt>
                <c:pt idx="1522">
                  <c:v>0.11888111888111888</c:v>
                </c:pt>
                <c:pt idx="1523">
                  <c:v>0.11888111888111888</c:v>
                </c:pt>
                <c:pt idx="1524">
                  <c:v>0.11888111888111888</c:v>
                </c:pt>
                <c:pt idx="1525">
                  <c:v>0.11888111888111888</c:v>
                </c:pt>
                <c:pt idx="1526">
                  <c:v>0.12152777777777778</c:v>
                </c:pt>
                <c:pt idx="1527">
                  <c:v>0.12413793103448276</c:v>
                </c:pt>
                <c:pt idx="1528">
                  <c:v>0.12413793103448276</c:v>
                </c:pt>
                <c:pt idx="1529">
                  <c:v>0.12413793103448276</c:v>
                </c:pt>
                <c:pt idx="1530">
                  <c:v>0.12413793103448276</c:v>
                </c:pt>
                <c:pt idx="1531">
                  <c:v>0.12413793103448276</c:v>
                </c:pt>
                <c:pt idx="1532">
                  <c:v>0.12714776632302405</c:v>
                </c:pt>
                <c:pt idx="1533">
                  <c:v>0.13058419243986255</c:v>
                </c:pt>
                <c:pt idx="1534">
                  <c:v>0.13058419243986255</c:v>
                </c:pt>
                <c:pt idx="1535">
                  <c:v>0.12714776632302405</c:v>
                </c:pt>
                <c:pt idx="1536">
                  <c:v>0.12714776632302405</c:v>
                </c:pt>
                <c:pt idx="1537">
                  <c:v>0.12714776632302405</c:v>
                </c:pt>
                <c:pt idx="1538">
                  <c:v>0.12371134020618557</c:v>
                </c:pt>
                <c:pt idx="1539">
                  <c:v>0.12371134020618557</c:v>
                </c:pt>
                <c:pt idx="1540">
                  <c:v>0.12371134020618557</c:v>
                </c:pt>
                <c:pt idx="1541">
                  <c:v>0.12371134020618557</c:v>
                </c:pt>
                <c:pt idx="1542">
                  <c:v>0.12371134020618557</c:v>
                </c:pt>
                <c:pt idx="1543">
                  <c:v>0.12627986348122866</c:v>
                </c:pt>
                <c:pt idx="1544">
                  <c:v>0.12925170068027211</c:v>
                </c:pt>
                <c:pt idx="1545">
                  <c:v>0.12925170068027211</c:v>
                </c:pt>
                <c:pt idx="1546">
                  <c:v>0.12881355932203389</c:v>
                </c:pt>
                <c:pt idx="1547">
                  <c:v>0.12881355932203389</c:v>
                </c:pt>
                <c:pt idx="1548">
                  <c:v>0.12881355932203389</c:v>
                </c:pt>
                <c:pt idx="1549">
                  <c:v>0.12881355932203389</c:v>
                </c:pt>
                <c:pt idx="1550">
                  <c:v>0.12881355932203389</c:v>
                </c:pt>
                <c:pt idx="1551">
                  <c:v>0.12881355932203389</c:v>
                </c:pt>
                <c:pt idx="1552">
                  <c:v>0.13175675675675674</c:v>
                </c:pt>
                <c:pt idx="1553">
                  <c:v>0.13513513513513514</c:v>
                </c:pt>
                <c:pt idx="1554">
                  <c:v>0.13513513513513514</c:v>
                </c:pt>
                <c:pt idx="1555">
                  <c:v>0.13513513513513514</c:v>
                </c:pt>
                <c:pt idx="1556">
                  <c:v>0.13513513513513514</c:v>
                </c:pt>
                <c:pt idx="1557">
                  <c:v>0.13513513513513514</c:v>
                </c:pt>
                <c:pt idx="1558">
                  <c:v>0.13513513513513514</c:v>
                </c:pt>
                <c:pt idx="1559">
                  <c:v>0.13468013468013468</c:v>
                </c:pt>
                <c:pt idx="1560">
                  <c:v>0.13087248322147652</c:v>
                </c:pt>
                <c:pt idx="1561">
                  <c:v>0.13087248322147652</c:v>
                </c:pt>
                <c:pt idx="1562">
                  <c:v>0.13087248322147652</c:v>
                </c:pt>
                <c:pt idx="1563">
                  <c:v>0.12751677852348994</c:v>
                </c:pt>
                <c:pt idx="1564">
                  <c:v>0.12666666666666668</c:v>
                </c:pt>
                <c:pt idx="1565">
                  <c:v>0.12624584717607973</c:v>
                </c:pt>
                <c:pt idx="1566">
                  <c:v>0.12624584717607973</c:v>
                </c:pt>
                <c:pt idx="1567">
                  <c:v>0.12624584717607973</c:v>
                </c:pt>
                <c:pt idx="1568">
                  <c:v>0.12624584717607973</c:v>
                </c:pt>
                <c:pt idx="1569">
                  <c:v>0.12624584717607973</c:v>
                </c:pt>
                <c:pt idx="1570">
                  <c:v>0.12624584717607973</c:v>
                </c:pt>
                <c:pt idx="1571">
                  <c:v>0.12624584717607973</c:v>
                </c:pt>
                <c:pt idx="1572">
                  <c:v>0.12956810631229235</c:v>
                </c:pt>
                <c:pt idx="1573">
                  <c:v>0.12956810631229235</c:v>
                </c:pt>
                <c:pt idx="1574">
                  <c:v>0.12956810631229235</c:v>
                </c:pt>
                <c:pt idx="1575">
                  <c:v>0.12956810631229235</c:v>
                </c:pt>
                <c:pt idx="1576">
                  <c:v>0.12624584717607973</c:v>
                </c:pt>
                <c:pt idx="1577">
                  <c:v>0.12624584717607973</c:v>
                </c:pt>
                <c:pt idx="1578">
                  <c:v>0.12292358803986711</c:v>
                </c:pt>
                <c:pt idx="1579">
                  <c:v>0.12292358803986711</c:v>
                </c:pt>
                <c:pt idx="1580">
                  <c:v>0.12251655629139073</c:v>
                </c:pt>
                <c:pt idx="1581">
                  <c:v>0.12251655629139073</c:v>
                </c:pt>
                <c:pt idx="1582">
                  <c:v>0.12251655629139073</c:v>
                </c:pt>
                <c:pt idx="1583">
                  <c:v>0.12211221122112212</c:v>
                </c:pt>
                <c:pt idx="1584">
                  <c:v>0.12171052631578948</c:v>
                </c:pt>
                <c:pt idx="1585">
                  <c:v>0.12171052631578948</c:v>
                </c:pt>
                <c:pt idx="1586">
                  <c:v>0.12171052631578948</c:v>
                </c:pt>
                <c:pt idx="1587">
                  <c:v>0.12171052631578948</c:v>
                </c:pt>
                <c:pt idx="1588">
                  <c:v>0.12171052631578948</c:v>
                </c:pt>
                <c:pt idx="1589">
                  <c:v>0.125</c:v>
                </c:pt>
                <c:pt idx="1590">
                  <c:v>0.125</c:v>
                </c:pt>
                <c:pt idx="1591">
                  <c:v>0.125</c:v>
                </c:pt>
                <c:pt idx="1592">
                  <c:v>0.13071895424836602</c:v>
                </c:pt>
                <c:pt idx="1593">
                  <c:v>0.13355048859934854</c:v>
                </c:pt>
                <c:pt idx="1594">
                  <c:v>0.13680781758957655</c:v>
                </c:pt>
                <c:pt idx="1595">
                  <c:v>0.13680781758957655</c:v>
                </c:pt>
                <c:pt idx="1596">
                  <c:v>0.13680781758957655</c:v>
                </c:pt>
                <c:pt idx="1597">
                  <c:v>0.13355048859934854</c:v>
                </c:pt>
                <c:pt idx="1598">
                  <c:v>0.13355048859934854</c:v>
                </c:pt>
                <c:pt idx="1599">
                  <c:v>0.13636363636363635</c:v>
                </c:pt>
                <c:pt idx="1600">
                  <c:v>0.13870967741935483</c:v>
                </c:pt>
                <c:pt idx="1601">
                  <c:v>0.13870967741935483</c:v>
                </c:pt>
                <c:pt idx="1602">
                  <c:v>0.13826366559485531</c:v>
                </c:pt>
                <c:pt idx="1603">
                  <c:v>0.13461538461538461</c:v>
                </c:pt>
                <c:pt idx="1604">
                  <c:v>0.13461538461538461</c:v>
                </c:pt>
                <c:pt idx="1605">
                  <c:v>0.13461538461538461</c:v>
                </c:pt>
                <c:pt idx="1606">
                  <c:v>0.13461538461538461</c:v>
                </c:pt>
                <c:pt idx="1607">
                  <c:v>0.13461538461538461</c:v>
                </c:pt>
                <c:pt idx="1608">
                  <c:v>0.13461538461538461</c:v>
                </c:pt>
                <c:pt idx="1609">
                  <c:v>0.13461538461538461</c:v>
                </c:pt>
                <c:pt idx="1610">
                  <c:v>0.13099041533546327</c:v>
                </c:pt>
                <c:pt idx="1611">
                  <c:v>0.13099041533546327</c:v>
                </c:pt>
                <c:pt idx="1612">
                  <c:v>0.13057324840764331</c:v>
                </c:pt>
                <c:pt idx="1613">
                  <c:v>0.12974683544303797</c:v>
                </c:pt>
                <c:pt idx="1614">
                  <c:v>0.12974683544303797</c:v>
                </c:pt>
                <c:pt idx="1615">
                  <c:v>0.13291139240506328</c:v>
                </c:pt>
                <c:pt idx="1616">
                  <c:v>0.13291139240506328</c:v>
                </c:pt>
                <c:pt idx="1617">
                  <c:v>0.12933753943217666</c:v>
                </c:pt>
                <c:pt idx="1618">
                  <c:v>0.12933753943217666</c:v>
                </c:pt>
                <c:pt idx="1619">
                  <c:v>0.12618296529968454</c:v>
                </c:pt>
                <c:pt idx="1620">
                  <c:v>0.12578616352201258</c:v>
                </c:pt>
                <c:pt idx="1621">
                  <c:v>0.12264150943396226</c:v>
                </c:pt>
                <c:pt idx="1622">
                  <c:v>0.12264150943396226</c:v>
                </c:pt>
                <c:pt idx="1623">
                  <c:v>0.12539184952978055</c:v>
                </c:pt>
                <c:pt idx="1624">
                  <c:v>0.12225705329153605</c:v>
                </c:pt>
                <c:pt idx="1625">
                  <c:v>0.121875</c:v>
                </c:pt>
                <c:pt idx="1626">
                  <c:v>0.121875</c:v>
                </c:pt>
                <c:pt idx="1627">
                  <c:v>0.121875</c:v>
                </c:pt>
                <c:pt idx="1628">
                  <c:v>0.125</c:v>
                </c:pt>
                <c:pt idx="1629">
                  <c:v>0.125</c:v>
                </c:pt>
                <c:pt idx="1630">
                  <c:v>0.125</c:v>
                </c:pt>
                <c:pt idx="1631">
                  <c:v>0.125</c:v>
                </c:pt>
                <c:pt idx="1632">
                  <c:v>0.12812499999999999</c:v>
                </c:pt>
                <c:pt idx="1633">
                  <c:v>0.125</c:v>
                </c:pt>
                <c:pt idx="1634">
                  <c:v>0.125</c:v>
                </c:pt>
                <c:pt idx="1635">
                  <c:v>0.12461059190031153</c:v>
                </c:pt>
                <c:pt idx="1636">
                  <c:v>0.12461059190031153</c:v>
                </c:pt>
                <c:pt idx="1637">
                  <c:v>0.12422360248447205</c:v>
                </c:pt>
                <c:pt idx="1638">
                  <c:v>0.12422360248447205</c:v>
                </c:pt>
                <c:pt idx="1639">
                  <c:v>0.12422360248447205</c:v>
                </c:pt>
                <c:pt idx="1640">
                  <c:v>0.12422360248447205</c:v>
                </c:pt>
                <c:pt idx="1641">
                  <c:v>0.12422360248447205</c:v>
                </c:pt>
                <c:pt idx="1642">
                  <c:v>0.12732919254658384</c:v>
                </c:pt>
                <c:pt idx="1643">
                  <c:v>0.12693498452012383</c:v>
                </c:pt>
                <c:pt idx="1644">
                  <c:v>0.12693498452012383</c:v>
                </c:pt>
                <c:pt idx="1645">
                  <c:v>0.12693498452012383</c:v>
                </c:pt>
                <c:pt idx="1646">
                  <c:v>0.12693498452012383</c:v>
                </c:pt>
                <c:pt idx="1647">
                  <c:v>0.12693498452012383</c:v>
                </c:pt>
                <c:pt idx="1648">
                  <c:v>0.12693498452012383</c:v>
                </c:pt>
                <c:pt idx="1649">
                  <c:v>0.13003095975232198</c:v>
                </c:pt>
                <c:pt idx="1650">
                  <c:v>0.12962962962962962</c:v>
                </c:pt>
                <c:pt idx="1651">
                  <c:v>0.13230769230769232</c:v>
                </c:pt>
                <c:pt idx="1652">
                  <c:v>0.13230769230769232</c:v>
                </c:pt>
                <c:pt idx="1653">
                  <c:v>0.12923076923076923</c:v>
                </c:pt>
                <c:pt idx="1654">
                  <c:v>0.12923076923076923</c:v>
                </c:pt>
                <c:pt idx="1655">
                  <c:v>0.12923076923076923</c:v>
                </c:pt>
                <c:pt idx="1656">
                  <c:v>0.12923076923076923</c:v>
                </c:pt>
                <c:pt idx="1657">
                  <c:v>0.12883435582822086</c:v>
                </c:pt>
                <c:pt idx="1658">
                  <c:v>0.12883435582822086</c:v>
                </c:pt>
                <c:pt idx="1659">
                  <c:v>0.12844036697247707</c:v>
                </c:pt>
                <c:pt idx="1660">
                  <c:v>0.12844036697247707</c:v>
                </c:pt>
                <c:pt idx="1661">
                  <c:v>0.12844036697247707</c:v>
                </c:pt>
                <c:pt idx="1662">
                  <c:v>0.13149847094801223</c:v>
                </c:pt>
                <c:pt idx="1663">
                  <c:v>0.13149847094801223</c:v>
                </c:pt>
                <c:pt idx="1664">
                  <c:v>0.13109756097560976</c:v>
                </c:pt>
                <c:pt idx="1665">
                  <c:v>0.13414634146341464</c:v>
                </c:pt>
                <c:pt idx="1666">
                  <c:v>0.1337386018237082</c:v>
                </c:pt>
                <c:pt idx="1667">
                  <c:v>0.1337386018237082</c:v>
                </c:pt>
                <c:pt idx="1668">
                  <c:v>0.1337386018237082</c:v>
                </c:pt>
                <c:pt idx="1669">
                  <c:v>0.13333333333333333</c:v>
                </c:pt>
                <c:pt idx="1670">
                  <c:v>0.13333333333333333</c:v>
                </c:pt>
                <c:pt idx="1671">
                  <c:v>0.13293051359516617</c:v>
                </c:pt>
                <c:pt idx="1672">
                  <c:v>0.12990936555891239</c:v>
                </c:pt>
                <c:pt idx="1673">
                  <c:v>0.12990936555891239</c:v>
                </c:pt>
                <c:pt idx="1674">
                  <c:v>0.12912912912912913</c:v>
                </c:pt>
                <c:pt idx="1675">
                  <c:v>0.13213213213213212</c:v>
                </c:pt>
                <c:pt idx="1676">
                  <c:v>0.13213213213213212</c:v>
                </c:pt>
                <c:pt idx="1677">
                  <c:v>0.12912912912912913</c:v>
                </c:pt>
                <c:pt idx="1678">
                  <c:v>0.12912912912912913</c:v>
                </c:pt>
                <c:pt idx="1679">
                  <c:v>0.12912912912912913</c:v>
                </c:pt>
                <c:pt idx="1680">
                  <c:v>0.12874251497005987</c:v>
                </c:pt>
                <c:pt idx="1681">
                  <c:v>0.12874251497005987</c:v>
                </c:pt>
                <c:pt idx="1682">
                  <c:v>0.12874251497005987</c:v>
                </c:pt>
                <c:pt idx="1683">
                  <c:v>0.12874251497005987</c:v>
                </c:pt>
                <c:pt idx="1684">
                  <c:v>0.12874251497005987</c:v>
                </c:pt>
                <c:pt idx="1685">
                  <c:v>0.12874251497005987</c:v>
                </c:pt>
                <c:pt idx="1686">
                  <c:v>0.12574850299401197</c:v>
                </c:pt>
                <c:pt idx="1687">
                  <c:v>0.12574850299401197</c:v>
                </c:pt>
                <c:pt idx="1688">
                  <c:v>0.12574850299401197</c:v>
                </c:pt>
                <c:pt idx="1689">
                  <c:v>0.12574850299401197</c:v>
                </c:pt>
                <c:pt idx="1690">
                  <c:v>0.12574850299401197</c:v>
                </c:pt>
                <c:pt idx="1691">
                  <c:v>0.12574850299401197</c:v>
                </c:pt>
                <c:pt idx="1692">
                  <c:v>0.12275449101796407</c:v>
                </c:pt>
                <c:pt idx="1693">
                  <c:v>0.12275449101796407</c:v>
                </c:pt>
                <c:pt idx="1694">
                  <c:v>0.12275449101796407</c:v>
                </c:pt>
                <c:pt idx="1695">
                  <c:v>0.12275449101796407</c:v>
                </c:pt>
                <c:pt idx="1696">
                  <c:v>0.12275449101796407</c:v>
                </c:pt>
                <c:pt idx="1697">
                  <c:v>0.12275449101796407</c:v>
                </c:pt>
                <c:pt idx="1698">
                  <c:v>0.11940298507462686</c:v>
                </c:pt>
                <c:pt idx="1699">
                  <c:v>0.11940298507462686</c:v>
                </c:pt>
                <c:pt idx="1700">
                  <c:v>0.11940298507462686</c:v>
                </c:pt>
                <c:pt idx="1701">
                  <c:v>0.11940298507462686</c:v>
                </c:pt>
                <c:pt idx="1702">
                  <c:v>0.11940298507462686</c:v>
                </c:pt>
                <c:pt idx="1703">
                  <c:v>0.11940298507462686</c:v>
                </c:pt>
                <c:pt idx="1704">
                  <c:v>0.11940298507462686</c:v>
                </c:pt>
                <c:pt idx="1705">
                  <c:v>0.11940298507462686</c:v>
                </c:pt>
                <c:pt idx="1706">
                  <c:v>0.11940298507462686</c:v>
                </c:pt>
                <c:pt idx="1707">
                  <c:v>0.11940298507462686</c:v>
                </c:pt>
                <c:pt idx="1708">
                  <c:v>0.11940298507462686</c:v>
                </c:pt>
                <c:pt idx="1709">
                  <c:v>0.11607142857142858</c:v>
                </c:pt>
                <c:pt idx="1710">
                  <c:v>0.1130952380952381</c:v>
                </c:pt>
                <c:pt idx="1711">
                  <c:v>0.11869436201780416</c:v>
                </c:pt>
                <c:pt idx="1712">
                  <c:v>0.11869436201780416</c:v>
                </c:pt>
                <c:pt idx="1713">
                  <c:v>0.12166172106824925</c:v>
                </c:pt>
                <c:pt idx="1714">
                  <c:v>0.12166172106824925</c:v>
                </c:pt>
                <c:pt idx="1715">
                  <c:v>0.12166172106824925</c:v>
                </c:pt>
                <c:pt idx="1716">
                  <c:v>0.12166172106824925</c:v>
                </c:pt>
                <c:pt idx="1717">
                  <c:v>0.12462908011869436</c:v>
                </c:pt>
                <c:pt idx="1718">
                  <c:v>0.12462908011869436</c:v>
                </c:pt>
                <c:pt idx="1719">
                  <c:v>0.1242603550295858</c:v>
                </c:pt>
                <c:pt idx="1720">
                  <c:v>0.12389380530973451</c:v>
                </c:pt>
                <c:pt idx="1721">
                  <c:v>0.12352941176470589</c:v>
                </c:pt>
                <c:pt idx="1722">
                  <c:v>0.12316715542521994</c:v>
                </c:pt>
                <c:pt idx="1723">
                  <c:v>0.12316715542521994</c:v>
                </c:pt>
                <c:pt idx="1724">
                  <c:v>0.12316715542521994</c:v>
                </c:pt>
                <c:pt idx="1725">
                  <c:v>0.12316715542521994</c:v>
                </c:pt>
                <c:pt idx="1726">
                  <c:v>0.12023460410557185</c:v>
                </c:pt>
                <c:pt idx="1727">
                  <c:v>0.12316715542521994</c:v>
                </c:pt>
                <c:pt idx="1728">
                  <c:v>0.11988304093567251</c:v>
                </c:pt>
                <c:pt idx="1729">
                  <c:v>0.11988304093567251</c:v>
                </c:pt>
                <c:pt idx="1730">
                  <c:v>0.11988304093567251</c:v>
                </c:pt>
                <c:pt idx="1731">
                  <c:v>0.11988304093567251</c:v>
                </c:pt>
                <c:pt idx="1732">
                  <c:v>0.12209302325581395</c:v>
                </c:pt>
                <c:pt idx="1733">
                  <c:v>0.1246376811594203</c:v>
                </c:pt>
                <c:pt idx="1734">
                  <c:v>0.1246376811594203</c:v>
                </c:pt>
                <c:pt idx="1735">
                  <c:v>0.12427745664739884</c:v>
                </c:pt>
                <c:pt idx="1736">
                  <c:v>0.12427745664739884</c:v>
                </c:pt>
                <c:pt idx="1737">
                  <c:v>0.12427745664739884</c:v>
                </c:pt>
                <c:pt idx="1738">
                  <c:v>0.12103746397694524</c:v>
                </c:pt>
                <c:pt idx="1739">
                  <c:v>0.12320916905444126</c:v>
                </c:pt>
                <c:pt idx="1740">
                  <c:v>0.12320916905444126</c:v>
                </c:pt>
                <c:pt idx="1741">
                  <c:v>0.12607449856733524</c:v>
                </c:pt>
                <c:pt idx="1742">
                  <c:v>0.12607449856733524</c:v>
                </c:pt>
                <c:pt idx="1743">
                  <c:v>0.12320916905444126</c:v>
                </c:pt>
                <c:pt idx="1744">
                  <c:v>0.12320916905444126</c:v>
                </c:pt>
                <c:pt idx="1745">
                  <c:v>0.12320916905444126</c:v>
                </c:pt>
                <c:pt idx="1746">
                  <c:v>0.12320916905444126</c:v>
                </c:pt>
                <c:pt idx="1747">
                  <c:v>0.12320916905444126</c:v>
                </c:pt>
                <c:pt idx="1748">
                  <c:v>0.125</c:v>
                </c:pt>
                <c:pt idx="1749">
                  <c:v>0.12464589235127478</c:v>
                </c:pt>
                <c:pt idx="1750">
                  <c:v>0.12464589235127478</c:v>
                </c:pt>
                <c:pt idx="1751">
                  <c:v>0.12181303116147309</c:v>
                </c:pt>
                <c:pt idx="1752">
                  <c:v>0.12181303116147309</c:v>
                </c:pt>
                <c:pt idx="1753">
                  <c:v>0.12181303116147309</c:v>
                </c:pt>
                <c:pt idx="1754">
                  <c:v>0.12181303116147309</c:v>
                </c:pt>
                <c:pt idx="1755">
                  <c:v>0.12181303116147309</c:v>
                </c:pt>
                <c:pt idx="1756">
                  <c:v>0.12181303116147309</c:v>
                </c:pt>
                <c:pt idx="1757">
                  <c:v>0.12181303116147309</c:v>
                </c:pt>
                <c:pt idx="1758">
                  <c:v>0.12181303116147309</c:v>
                </c:pt>
                <c:pt idx="1759">
                  <c:v>0.11898016997167139</c:v>
                </c:pt>
                <c:pt idx="1760">
                  <c:v>0.11864406779661017</c:v>
                </c:pt>
                <c:pt idx="1761">
                  <c:v>0.11581920903954802</c:v>
                </c:pt>
                <c:pt idx="1762">
                  <c:v>0.11299435028248588</c:v>
                </c:pt>
                <c:pt idx="1763">
                  <c:v>0.11299435028248588</c:v>
                </c:pt>
                <c:pt idx="1764">
                  <c:v>0.11299435028248588</c:v>
                </c:pt>
                <c:pt idx="1765">
                  <c:v>0.11299435028248588</c:v>
                </c:pt>
                <c:pt idx="1766">
                  <c:v>0.11299435028248588</c:v>
                </c:pt>
                <c:pt idx="1767">
                  <c:v>0.11549295774647887</c:v>
                </c:pt>
                <c:pt idx="1768">
                  <c:v>0.11830985915492957</c:v>
                </c:pt>
                <c:pt idx="1769">
                  <c:v>0.11830985915492957</c:v>
                </c:pt>
                <c:pt idx="1770">
                  <c:v>0.12676056338028169</c:v>
                </c:pt>
                <c:pt idx="1771">
                  <c:v>0.12676056338028169</c:v>
                </c:pt>
                <c:pt idx="1772">
                  <c:v>0.12676056338028169</c:v>
                </c:pt>
                <c:pt idx="1773">
                  <c:v>0.12676056338028169</c:v>
                </c:pt>
                <c:pt idx="1774">
                  <c:v>0.12640449438202248</c:v>
                </c:pt>
                <c:pt idx="1775">
                  <c:v>0.12885154061624648</c:v>
                </c:pt>
                <c:pt idx="1776">
                  <c:v>0.12849162011173185</c:v>
                </c:pt>
                <c:pt idx="1777">
                  <c:v>0.12534818941504178</c:v>
                </c:pt>
                <c:pt idx="1778">
                  <c:v>0.12534818941504178</c:v>
                </c:pt>
                <c:pt idx="1779">
                  <c:v>0.12465373961218837</c:v>
                </c:pt>
                <c:pt idx="1780">
                  <c:v>0.12465373961218837</c:v>
                </c:pt>
                <c:pt idx="1781">
                  <c:v>0.12465373961218837</c:v>
                </c:pt>
                <c:pt idx="1782">
                  <c:v>0.12465373961218837</c:v>
                </c:pt>
                <c:pt idx="1783">
                  <c:v>0.12465373961218837</c:v>
                </c:pt>
                <c:pt idx="1784">
                  <c:v>0.12465373961218837</c:v>
                </c:pt>
                <c:pt idx="1785">
                  <c:v>0.12465373961218837</c:v>
                </c:pt>
                <c:pt idx="1786">
                  <c:v>0.11911357340720222</c:v>
                </c:pt>
                <c:pt idx="1787">
                  <c:v>0.12188365650969529</c:v>
                </c:pt>
                <c:pt idx="1788">
                  <c:v>0.12188365650969529</c:v>
                </c:pt>
                <c:pt idx="1789">
                  <c:v>0.12188365650969529</c:v>
                </c:pt>
                <c:pt idx="1790">
                  <c:v>0.12188365650969529</c:v>
                </c:pt>
                <c:pt idx="1791">
                  <c:v>0.12188365650969529</c:v>
                </c:pt>
                <c:pt idx="1792">
                  <c:v>0.11878453038674033</c:v>
                </c:pt>
                <c:pt idx="1793">
                  <c:v>0.11878453038674033</c:v>
                </c:pt>
                <c:pt idx="1794">
                  <c:v>0.11878453038674033</c:v>
                </c:pt>
                <c:pt idx="1795">
                  <c:v>0.12121212121212122</c:v>
                </c:pt>
                <c:pt idx="1796">
                  <c:v>0.12121212121212122</c:v>
                </c:pt>
                <c:pt idx="1797">
                  <c:v>0.12121212121212122</c:v>
                </c:pt>
                <c:pt idx="1798">
                  <c:v>0.12396694214876033</c:v>
                </c:pt>
                <c:pt idx="1799">
                  <c:v>0.12396694214876033</c:v>
                </c:pt>
                <c:pt idx="1800">
                  <c:v>0.12121212121212122</c:v>
                </c:pt>
                <c:pt idx="1801">
                  <c:v>0.12087912087912088</c:v>
                </c:pt>
                <c:pt idx="1802">
                  <c:v>0.12021857923497267</c:v>
                </c:pt>
                <c:pt idx="1803">
                  <c:v>0.12021857923497267</c:v>
                </c:pt>
                <c:pt idx="1804">
                  <c:v>0.12295081967213115</c:v>
                </c:pt>
                <c:pt idx="1805">
                  <c:v>0.12295081967213115</c:v>
                </c:pt>
                <c:pt idx="1806">
                  <c:v>0.12568306010928962</c:v>
                </c:pt>
                <c:pt idx="1807">
                  <c:v>0.12841530054644809</c:v>
                </c:pt>
                <c:pt idx="1808">
                  <c:v>0.13043478260869565</c:v>
                </c:pt>
                <c:pt idx="1809">
                  <c:v>0.13043478260869565</c:v>
                </c:pt>
                <c:pt idx="1810">
                  <c:v>0.13043478260869565</c:v>
                </c:pt>
                <c:pt idx="1811">
                  <c:v>0.13043478260869565</c:v>
                </c:pt>
                <c:pt idx="1812">
                  <c:v>0.13315217391304349</c:v>
                </c:pt>
                <c:pt idx="1813">
                  <c:v>0.13315217391304349</c:v>
                </c:pt>
                <c:pt idx="1814">
                  <c:v>0.13279132791327913</c:v>
                </c:pt>
                <c:pt idx="1815">
                  <c:v>0.13243243243243244</c:v>
                </c:pt>
                <c:pt idx="1816">
                  <c:v>0.12972972972972974</c:v>
                </c:pt>
                <c:pt idx="1817">
                  <c:v>0.12972972972972974</c:v>
                </c:pt>
                <c:pt idx="1818">
                  <c:v>0.12972972972972974</c:v>
                </c:pt>
                <c:pt idx="1819">
                  <c:v>0.12972972972972974</c:v>
                </c:pt>
                <c:pt idx="1820">
                  <c:v>0.12972972972972974</c:v>
                </c:pt>
                <c:pt idx="1821">
                  <c:v>0.13243243243243244</c:v>
                </c:pt>
                <c:pt idx="1822">
                  <c:v>0.13243243243243244</c:v>
                </c:pt>
                <c:pt idx="1823">
                  <c:v>0.13513513513513514</c:v>
                </c:pt>
                <c:pt idx="1824">
                  <c:v>0.13513513513513514</c:v>
                </c:pt>
                <c:pt idx="1825">
                  <c:v>0.13513513513513514</c:v>
                </c:pt>
                <c:pt idx="1826">
                  <c:v>0.13513513513513514</c:v>
                </c:pt>
                <c:pt idx="1827">
                  <c:v>0.13783783783783785</c:v>
                </c:pt>
                <c:pt idx="1828">
                  <c:v>0.13783783783783785</c:v>
                </c:pt>
                <c:pt idx="1829">
                  <c:v>0.13477088948787061</c:v>
                </c:pt>
                <c:pt idx="1830">
                  <c:v>0.13672922252010725</c:v>
                </c:pt>
                <c:pt idx="1831">
                  <c:v>0.13672922252010725</c:v>
                </c:pt>
                <c:pt idx="1832">
                  <c:v>0.13672922252010725</c:v>
                </c:pt>
                <c:pt idx="1833">
                  <c:v>0.13563829787234041</c:v>
                </c:pt>
                <c:pt idx="1834">
                  <c:v>0.13563829787234041</c:v>
                </c:pt>
                <c:pt idx="1835">
                  <c:v>0.13297872340425532</c:v>
                </c:pt>
                <c:pt idx="1836">
                  <c:v>0.13297872340425532</c:v>
                </c:pt>
                <c:pt idx="1837">
                  <c:v>0.13297872340425532</c:v>
                </c:pt>
                <c:pt idx="1838">
                  <c:v>0.13262599469496023</c:v>
                </c:pt>
                <c:pt idx="1839">
                  <c:v>0.13262599469496023</c:v>
                </c:pt>
                <c:pt idx="1840">
                  <c:v>0.13227513227513227</c:v>
                </c:pt>
                <c:pt idx="1841">
                  <c:v>0.13227513227513227</c:v>
                </c:pt>
                <c:pt idx="1842">
                  <c:v>0.13492063492063491</c:v>
                </c:pt>
                <c:pt idx="1843">
                  <c:v>0.13456464379947231</c:v>
                </c:pt>
                <c:pt idx="1844">
                  <c:v>0.1368421052631579</c:v>
                </c:pt>
                <c:pt idx="1845">
                  <c:v>0.14173228346456693</c:v>
                </c:pt>
                <c:pt idx="1846">
                  <c:v>0.14173228346456693</c:v>
                </c:pt>
                <c:pt idx="1847">
                  <c:v>0.14435695538057744</c:v>
                </c:pt>
                <c:pt idx="1848">
                  <c:v>0.14397905759162305</c:v>
                </c:pt>
                <c:pt idx="1849">
                  <c:v>0.14099216710182769</c:v>
                </c:pt>
                <c:pt idx="1850">
                  <c:v>0.14360313315926893</c:v>
                </c:pt>
                <c:pt idx="1851">
                  <c:v>0.14360313315926893</c:v>
                </c:pt>
                <c:pt idx="1852">
                  <c:v>0.14099216710182769</c:v>
                </c:pt>
                <c:pt idx="1853">
                  <c:v>0.14099216710182769</c:v>
                </c:pt>
                <c:pt idx="1854">
                  <c:v>0.14099216710182769</c:v>
                </c:pt>
                <c:pt idx="1855">
                  <c:v>0.14099216710182769</c:v>
                </c:pt>
                <c:pt idx="1856">
                  <c:v>0.140625</c:v>
                </c:pt>
                <c:pt idx="1857">
                  <c:v>0.14025974025974025</c:v>
                </c:pt>
                <c:pt idx="1858">
                  <c:v>0.13989637305699482</c:v>
                </c:pt>
                <c:pt idx="1859">
                  <c:v>0.13989637305699482</c:v>
                </c:pt>
                <c:pt idx="1860">
                  <c:v>0.1421188630490956</c:v>
                </c:pt>
                <c:pt idx="1861">
                  <c:v>0.14470284237726097</c:v>
                </c:pt>
                <c:pt idx="1862">
                  <c:v>0.14728682170542637</c:v>
                </c:pt>
                <c:pt idx="1863">
                  <c:v>0.14432989690721648</c:v>
                </c:pt>
                <c:pt idx="1864">
                  <c:v>0.14175257731958762</c:v>
                </c:pt>
                <c:pt idx="1865">
                  <c:v>0.14652956298200515</c:v>
                </c:pt>
                <c:pt idx="1866">
                  <c:v>0.14652956298200515</c:v>
                </c:pt>
                <c:pt idx="1867">
                  <c:v>0.14615384615384616</c:v>
                </c:pt>
                <c:pt idx="1868">
                  <c:v>0.14358974358974358</c:v>
                </c:pt>
                <c:pt idx="1869">
                  <c:v>0.14102564102564102</c:v>
                </c:pt>
                <c:pt idx="1870">
                  <c:v>0.14322250639386189</c:v>
                </c:pt>
                <c:pt idx="1871">
                  <c:v>0.14322250639386189</c:v>
                </c:pt>
                <c:pt idx="1872">
                  <c:v>0.14322250639386189</c:v>
                </c:pt>
                <c:pt idx="1873">
                  <c:v>0.14249363867684478</c:v>
                </c:pt>
                <c:pt idx="1874">
                  <c:v>0.13994910941475827</c:v>
                </c:pt>
                <c:pt idx="1875">
                  <c:v>0.13451776649746192</c:v>
                </c:pt>
                <c:pt idx="1876">
                  <c:v>0.13451776649746192</c:v>
                </c:pt>
                <c:pt idx="1877">
                  <c:v>0.13417721518987341</c:v>
                </c:pt>
                <c:pt idx="1878">
                  <c:v>0.13417721518987341</c:v>
                </c:pt>
                <c:pt idx="1879">
                  <c:v>0.13417721518987341</c:v>
                </c:pt>
                <c:pt idx="1880">
                  <c:v>0.13417721518987341</c:v>
                </c:pt>
                <c:pt idx="1881">
                  <c:v>0.13417721518987341</c:v>
                </c:pt>
                <c:pt idx="1882">
                  <c:v>0.13417721518987341</c:v>
                </c:pt>
                <c:pt idx="1883">
                  <c:v>0.13131313131313133</c:v>
                </c:pt>
                <c:pt idx="1884">
                  <c:v>0.12846347607052896</c:v>
                </c:pt>
                <c:pt idx="1885">
                  <c:v>0.13098236775818639</c:v>
                </c:pt>
                <c:pt idx="1886">
                  <c:v>0.13098236775818639</c:v>
                </c:pt>
                <c:pt idx="1887">
                  <c:v>0.12781954887218044</c:v>
                </c:pt>
                <c:pt idx="1888">
                  <c:v>0.13032581453634084</c:v>
                </c:pt>
                <c:pt idx="1889">
                  <c:v>0.13032581453634084</c:v>
                </c:pt>
                <c:pt idx="1890">
                  <c:v>0.12531328320802004</c:v>
                </c:pt>
                <c:pt idx="1891">
                  <c:v>0.12531328320802004</c:v>
                </c:pt>
                <c:pt idx="1892">
                  <c:v>0.125</c:v>
                </c:pt>
                <c:pt idx="1893">
                  <c:v>0.125</c:v>
                </c:pt>
                <c:pt idx="1894">
                  <c:v>0.12468827930174564</c:v>
                </c:pt>
                <c:pt idx="1895">
                  <c:v>0.12219451371571072</c:v>
                </c:pt>
                <c:pt idx="1896">
                  <c:v>0.12189054726368159</c:v>
                </c:pt>
                <c:pt idx="1897">
                  <c:v>0.12189054726368159</c:v>
                </c:pt>
                <c:pt idx="1898">
                  <c:v>0.12437810945273632</c:v>
                </c:pt>
                <c:pt idx="1899">
                  <c:v>0.12686567164179105</c:v>
                </c:pt>
                <c:pt idx="1900">
                  <c:v>0.13184079601990051</c:v>
                </c:pt>
                <c:pt idx="1901">
                  <c:v>0.13184079601990051</c:v>
                </c:pt>
                <c:pt idx="1902">
                  <c:v>0.13681592039800994</c:v>
                </c:pt>
                <c:pt idx="1903">
                  <c:v>0.13681592039800994</c:v>
                </c:pt>
                <c:pt idx="1904">
                  <c:v>0.13399503722084366</c:v>
                </c:pt>
                <c:pt idx="1905">
                  <c:v>0.13895781637717122</c:v>
                </c:pt>
                <c:pt idx="1906">
                  <c:v>0.14143920595533499</c:v>
                </c:pt>
                <c:pt idx="1907">
                  <c:v>0.14143920595533499</c:v>
                </c:pt>
                <c:pt idx="1908">
                  <c:v>0.14143920595533499</c:v>
                </c:pt>
                <c:pt idx="1909">
                  <c:v>0.14143920595533499</c:v>
                </c:pt>
                <c:pt idx="1910">
                  <c:v>0.14143920595533499</c:v>
                </c:pt>
                <c:pt idx="1911">
                  <c:v>0.14143920595533499</c:v>
                </c:pt>
                <c:pt idx="1912">
                  <c:v>0.14108910891089108</c:v>
                </c:pt>
                <c:pt idx="1913">
                  <c:v>0.14320987654320988</c:v>
                </c:pt>
                <c:pt idx="1914">
                  <c:v>0.14285714285714285</c:v>
                </c:pt>
                <c:pt idx="1915">
                  <c:v>0.14285714285714285</c:v>
                </c:pt>
                <c:pt idx="1916">
                  <c:v>0.14285714285714285</c:v>
                </c:pt>
                <c:pt idx="1917">
                  <c:v>0.14285714285714285</c:v>
                </c:pt>
                <c:pt idx="1918">
                  <c:v>0.14285714285714285</c:v>
                </c:pt>
                <c:pt idx="1919">
                  <c:v>0.14285714285714285</c:v>
                </c:pt>
                <c:pt idx="1920">
                  <c:v>0.14285714285714285</c:v>
                </c:pt>
                <c:pt idx="1921">
                  <c:v>0.14285714285714285</c:v>
                </c:pt>
                <c:pt idx="1922">
                  <c:v>0.14532019704433496</c:v>
                </c:pt>
                <c:pt idx="1923">
                  <c:v>0.14532019704433496</c:v>
                </c:pt>
                <c:pt idx="1924">
                  <c:v>0.14532019704433496</c:v>
                </c:pt>
                <c:pt idx="1925">
                  <c:v>0.14532019704433496</c:v>
                </c:pt>
                <c:pt idx="1926">
                  <c:v>0.14496314496314497</c:v>
                </c:pt>
                <c:pt idx="1927">
                  <c:v>0.14496314496314497</c:v>
                </c:pt>
                <c:pt idx="1928">
                  <c:v>0.14250614250614252</c:v>
                </c:pt>
                <c:pt idx="1929">
                  <c:v>0.14250614250614252</c:v>
                </c:pt>
                <c:pt idx="1930">
                  <c:v>0.14250614250614252</c:v>
                </c:pt>
                <c:pt idx="1931">
                  <c:v>0.14250614250614252</c:v>
                </c:pt>
                <c:pt idx="1932">
                  <c:v>0.14250614250614252</c:v>
                </c:pt>
                <c:pt idx="1933">
                  <c:v>0.14250614250614252</c:v>
                </c:pt>
                <c:pt idx="1934">
                  <c:v>0.14215686274509803</c:v>
                </c:pt>
                <c:pt idx="1935">
                  <c:v>0.14215686274509803</c:v>
                </c:pt>
                <c:pt idx="1936">
                  <c:v>0.13970588235294118</c:v>
                </c:pt>
                <c:pt idx="1937">
                  <c:v>0.13936430317848411</c:v>
                </c:pt>
                <c:pt idx="1938">
                  <c:v>0.13936430317848411</c:v>
                </c:pt>
                <c:pt idx="1939">
                  <c:v>0.13936430317848411</c:v>
                </c:pt>
                <c:pt idx="1940">
                  <c:v>0.13936430317848411</c:v>
                </c:pt>
                <c:pt idx="1941">
                  <c:v>0.13936430317848411</c:v>
                </c:pt>
                <c:pt idx="1942">
                  <c:v>0.13902439024390245</c:v>
                </c:pt>
                <c:pt idx="1943">
                  <c:v>0.13902439024390245</c:v>
                </c:pt>
                <c:pt idx="1944">
                  <c:v>0.13625304136253041</c:v>
                </c:pt>
                <c:pt idx="1945">
                  <c:v>0.13834951456310679</c:v>
                </c:pt>
                <c:pt idx="1946">
                  <c:v>0.13834951456310679</c:v>
                </c:pt>
                <c:pt idx="1947">
                  <c:v>0.13834951456310679</c:v>
                </c:pt>
                <c:pt idx="1948">
                  <c:v>0.13349514563106796</c:v>
                </c:pt>
                <c:pt idx="1949">
                  <c:v>0.13834951456310679</c:v>
                </c:pt>
                <c:pt idx="1950">
                  <c:v>0.13834951456310679</c:v>
                </c:pt>
                <c:pt idx="1951">
                  <c:v>0.13834951456310679</c:v>
                </c:pt>
                <c:pt idx="1952">
                  <c:v>0.13349514563106796</c:v>
                </c:pt>
                <c:pt idx="1953">
                  <c:v>0.12864077669902912</c:v>
                </c:pt>
                <c:pt idx="1954">
                  <c:v>0.12621359223300971</c:v>
                </c:pt>
                <c:pt idx="1955">
                  <c:v>0.12864077669902912</c:v>
                </c:pt>
                <c:pt idx="1956">
                  <c:v>0.12560386473429952</c:v>
                </c:pt>
                <c:pt idx="1957">
                  <c:v>0.12560386473429952</c:v>
                </c:pt>
                <c:pt idx="1958">
                  <c:v>0.12560386473429952</c:v>
                </c:pt>
                <c:pt idx="1959">
                  <c:v>0.12560386473429952</c:v>
                </c:pt>
                <c:pt idx="1960">
                  <c:v>0.12560386473429952</c:v>
                </c:pt>
                <c:pt idx="1961">
                  <c:v>0.125</c:v>
                </c:pt>
                <c:pt idx="1962">
                  <c:v>0.12470023980815348</c:v>
                </c:pt>
                <c:pt idx="1963">
                  <c:v>0.12470023980815348</c:v>
                </c:pt>
                <c:pt idx="1964">
                  <c:v>0.12470023980815348</c:v>
                </c:pt>
                <c:pt idx="1965">
                  <c:v>0.12440191387559808</c:v>
                </c:pt>
                <c:pt idx="1966">
                  <c:v>0.12410501193317422</c:v>
                </c:pt>
                <c:pt idx="1967">
                  <c:v>0.12410501193317422</c:v>
                </c:pt>
                <c:pt idx="1968">
                  <c:v>0.12410501193317422</c:v>
                </c:pt>
                <c:pt idx="1969">
                  <c:v>0.12171837708830549</c:v>
                </c:pt>
                <c:pt idx="1970">
                  <c:v>0.12171837708830549</c:v>
                </c:pt>
                <c:pt idx="1971">
                  <c:v>0.12171837708830549</c:v>
                </c:pt>
                <c:pt idx="1972">
                  <c:v>0.12410501193317422</c:v>
                </c:pt>
                <c:pt idx="1973">
                  <c:v>0.12171837708830549</c:v>
                </c:pt>
                <c:pt idx="1974">
                  <c:v>0.12410501193317422</c:v>
                </c:pt>
                <c:pt idx="1975">
                  <c:v>0.12380952380952381</c:v>
                </c:pt>
                <c:pt idx="1976">
                  <c:v>0.12351543942992874</c:v>
                </c:pt>
                <c:pt idx="1977">
                  <c:v>0.12085308056872038</c:v>
                </c:pt>
                <c:pt idx="1978">
                  <c:v>0.12322274881516587</c:v>
                </c:pt>
                <c:pt idx="1979">
                  <c:v>0.12085308056872038</c:v>
                </c:pt>
                <c:pt idx="1980">
                  <c:v>0.12028301886792453</c:v>
                </c:pt>
                <c:pt idx="1981">
                  <c:v>0.11737089201877934</c:v>
                </c:pt>
                <c:pt idx="1982">
                  <c:v>0.11737089201877934</c:v>
                </c:pt>
                <c:pt idx="1983">
                  <c:v>0.11737089201877934</c:v>
                </c:pt>
                <c:pt idx="1984">
                  <c:v>0.117096018735363</c:v>
                </c:pt>
                <c:pt idx="1985">
                  <c:v>0.117096018735363</c:v>
                </c:pt>
                <c:pt idx="1986">
                  <c:v>0.117096018735363</c:v>
                </c:pt>
                <c:pt idx="1987">
                  <c:v>0.117096018735363</c:v>
                </c:pt>
                <c:pt idx="1988">
                  <c:v>0.117096018735363</c:v>
                </c:pt>
                <c:pt idx="1989">
                  <c:v>0.117096018735363</c:v>
                </c:pt>
                <c:pt idx="1990">
                  <c:v>0.11241217798594848</c:v>
                </c:pt>
                <c:pt idx="1991">
                  <c:v>0.11241217798594848</c:v>
                </c:pt>
                <c:pt idx="1992">
                  <c:v>0.11188811188811189</c:v>
                </c:pt>
                <c:pt idx="1993">
                  <c:v>0.11188811188811189</c:v>
                </c:pt>
                <c:pt idx="1994">
                  <c:v>0.11188811188811189</c:v>
                </c:pt>
                <c:pt idx="1995">
                  <c:v>0.11421911421911422</c:v>
                </c:pt>
                <c:pt idx="1996">
                  <c:v>0.11627906976744186</c:v>
                </c:pt>
                <c:pt idx="1997">
                  <c:v>0.11832946635730858</c:v>
                </c:pt>
                <c:pt idx="1998">
                  <c:v>0.12064965197215777</c:v>
                </c:pt>
                <c:pt idx="1999">
                  <c:v>0.12037037037037036</c:v>
                </c:pt>
                <c:pt idx="2000">
                  <c:v>0.12037037037037036</c:v>
                </c:pt>
                <c:pt idx="2001">
                  <c:v>0.11805555555555555</c:v>
                </c:pt>
                <c:pt idx="2002">
                  <c:v>0.11778290993071594</c:v>
                </c:pt>
                <c:pt idx="2003">
                  <c:v>0.11751152073732719</c:v>
                </c:pt>
                <c:pt idx="2004">
                  <c:v>0.1152073732718894</c:v>
                </c:pt>
                <c:pt idx="2005">
                  <c:v>0.11751152073732719</c:v>
                </c:pt>
                <c:pt idx="2006">
                  <c:v>0.12183908045977011</c:v>
                </c:pt>
                <c:pt idx="2007">
                  <c:v>0.12183908045977011</c:v>
                </c:pt>
                <c:pt idx="2008">
                  <c:v>0.12183908045977011</c:v>
                </c:pt>
                <c:pt idx="2009">
                  <c:v>0.12183908045977011</c:v>
                </c:pt>
                <c:pt idx="2010">
                  <c:v>0.12413793103448276</c:v>
                </c:pt>
                <c:pt idx="2011">
                  <c:v>0.12413793103448276</c:v>
                </c:pt>
                <c:pt idx="2012">
                  <c:v>0.12413793103448276</c:v>
                </c:pt>
                <c:pt idx="2013">
                  <c:v>0.12413793103448276</c:v>
                </c:pt>
                <c:pt idx="2014">
                  <c:v>0.12413793103448276</c:v>
                </c:pt>
                <c:pt idx="2015">
                  <c:v>0.12183908045977011</c:v>
                </c:pt>
                <c:pt idx="2016">
                  <c:v>0.12183908045977011</c:v>
                </c:pt>
                <c:pt idx="2017">
                  <c:v>0.12413793103448276</c:v>
                </c:pt>
                <c:pt idx="2018">
                  <c:v>0.11926605504587157</c:v>
                </c:pt>
                <c:pt idx="2019">
                  <c:v>0.11926605504587157</c:v>
                </c:pt>
                <c:pt idx="2020">
                  <c:v>0.12128146453089245</c:v>
                </c:pt>
                <c:pt idx="2021">
                  <c:v>0.12100456621004566</c:v>
                </c:pt>
                <c:pt idx="2022">
                  <c:v>0.12100456621004566</c:v>
                </c:pt>
                <c:pt idx="2023">
                  <c:v>0.12100456621004566</c:v>
                </c:pt>
                <c:pt idx="2024">
                  <c:v>0.12100456621004566</c:v>
                </c:pt>
                <c:pt idx="2025">
                  <c:v>0.12100456621004566</c:v>
                </c:pt>
                <c:pt idx="2026">
                  <c:v>0.12072892938496584</c:v>
                </c:pt>
                <c:pt idx="2027">
                  <c:v>0.12072892938496584</c:v>
                </c:pt>
                <c:pt idx="2028">
                  <c:v>0.12045454545454545</c:v>
                </c:pt>
                <c:pt idx="2029">
                  <c:v>0.12045454545454545</c:v>
                </c:pt>
                <c:pt idx="2030">
                  <c:v>0.12045454545454545</c:v>
                </c:pt>
                <c:pt idx="2031">
                  <c:v>0.12045454545454545</c:v>
                </c:pt>
                <c:pt idx="2032">
                  <c:v>0.11818181818181818</c:v>
                </c:pt>
                <c:pt idx="2033">
                  <c:v>0.11818181818181818</c:v>
                </c:pt>
                <c:pt idx="2034">
                  <c:v>0.11791383219954649</c:v>
                </c:pt>
                <c:pt idx="2035">
                  <c:v>0.11791383219954649</c:v>
                </c:pt>
                <c:pt idx="2036">
                  <c:v>0.11564625850340136</c:v>
                </c:pt>
                <c:pt idx="2037">
                  <c:v>0.11337868480725624</c:v>
                </c:pt>
                <c:pt idx="2038">
                  <c:v>0.11564625850340136</c:v>
                </c:pt>
                <c:pt idx="2039">
                  <c:v>0.11564625850340136</c:v>
                </c:pt>
                <c:pt idx="2040">
                  <c:v>0.11791383219954649</c:v>
                </c:pt>
                <c:pt idx="2041">
                  <c:v>0.11764705882352941</c:v>
                </c:pt>
                <c:pt idx="2042">
                  <c:v>0.11764705882352941</c:v>
                </c:pt>
                <c:pt idx="2043">
                  <c:v>0.11738148984198646</c:v>
                </c:pt>
                <c:pt idx="2044">
                  <c:v>0.11738148984198646</c:v>
                </c:pt>
                <c:pt idx="2045">
                  <c:v>0.11738148984198646</c:v>
                </c:pt>
                <c:pt idx="2046">
                  <c:v>0.11936936936936937</c:v>
                </c:pt>
                <c:pt idx="2047">
                  <c:v>0.11936936936936937</c:v>
                </c:pt>
                <c:pt idx="2048">
                  <c:v>0.11711711711711711</c:v>
                </c:pt>
                <c:pt idx="2049">
                  <c:v>0.11936936936936937</c:v>
                </c:pt>
                <c:pt idx="2050">
                  <c:v>0.1210762331838565</c:v>
                </c:pt>
                <c:pt idx="2051">
                  <c:v>0.12080536912751678</c:v>
                </c:pt>
                <c:pt idx="2052">
                  <c:v>0.12472160356347439</c:v>
                </c:pt>
                <c:pt idx="2053">
                  <c:v>0.12694877505567928</c:v>
                </c:pt>
                <c:pt idx="2054">
                  <c:v>0.12694877505567928</c:v>
                </c:pt>
                <c:pt idx="2055">
                  <c:v>0.12694877505567928</c:v>
                </c:pt>
                <c:pt idx="2056">
                  <c:v>0.12694877505567928</c:v>
                </c:pt>
                <c:pt idx="2057">
                  <c:v>0.12694877505567928</c:v>
                </c:pt>
                <c:pt idx="2058">
                  <c:v>0.12694877505567928</c:v>
                </c:pt>
                <c:pt idx="2059">
                  <c:v>0.12666666666666668</c:v>
                </c:pt>
                <c:pt idx="2060">
                  <c:v>0.12666666666666668</c:v>
                </c:pt>
                <c:pt idx="2061">
                  <c:v>0.12638580931263857</c:v>
                </c:pt>
                <c:pt idx="2062">
                  <c:v>0.12831858407079647</c:v>
                </c:pt>
                <c:pt idx="2063">
                  <c:v>0.12831858407079647</c:v>
                </c:pt>
                <c:pt idx="2064">
                  <c:v>0.12995594713656389</c:v>
                </c:pt>
                <c:pt idx="2065">
                  <c:v>0.13215859030837004</c:v>
                </c:pt>
                <c:pt idx="2066">
                  <c:v>0.13406593406593406</c:v>
                </c:pt>
                <c:pt idx="2067">
                  <c:v>0.13406593406593406</c:v>
                </c:pt>
                <c:pt idx="2068">
                  <c:v>0.13406593406593406</c:v>
                </c:pt>
                <c:pt idx="2069">
                  <c:v>0.13406593406593406</c:v>
                </c:pt>
                <c:pt idx="2070">
                  <c:v>0.1337719298245614</c:v>
                </c:pt>
                <c:pt idx="2071">
                  <c:v>0.1337719298245614</c:v>
                </c:pt>
                <c:pt idx="2072">
                  <c:v>0.12938596491228072</c:v>
                </c:pt>
                <c:pt idx="2073">
                  <c:v>0.12938596491228072</c:v>
                </c:pt>
                <c:pt idx="2074">
                  <c:v>0.12938596491228072</c:v>
                </c:pt>
                <c:pt idx="2075">
                  <c:v>0.13157894736842105</c:v>
                </c:pt>
                <c:pt idx="2076">
                  <c:v>0.13100436681222707</c:v>
                </c:pt>
                <c:pt idx="2077">
                  <c:v>0.13071895424836602</c:v>
                </c:pt>
                <c:pt idx="2078">
                  <c:v>0.13071895424836602</c:v>
                </c:pt>
                <c:pt idx="2079">
                  <c:v>0.13071895424836602</c:v>
                </c:pt>
                <c:pt idx="2080">
                  <c:v>0.12854030501089325</c:v>
                </c:pt>
                <c:pt idx="2081">
                  <c:v>0.13043478260869565</c:v>
                </c:pt>
                <c:pt idx="2082">
                  <c:v>0.13043478260869565</c:v>
                </c:pt>
                <c:pt idx="2083">
                  <c:v>0.12581344902386118</c:v>
                </c:pt>
                <c:pt idx="2084">
                  <c:v>0.12364425162689804</c:v>
                </c:pt>
                <c:pt idx="2085">
                  <c:v>0.12147505422993492</c:v>
                </c:pt>
                <c:pt idx="2086">
                  <c:v>0.12147505422993492</c:v>
                </c:pt>
                <c:pt idx="2087">
                  <c:v>0.12147505422993492</c:v>
                </c:pt>
                <c:pt idx="2088">
                  <c:v>0.12147505422993492</c:v>
                </c:pt>
                <c:pt idx="2089">
                  <c:v>0.11713665943600868</c:v>
                </c:pt>
                <c:pt idx="2090">
                  <c:v>0.11713665943600868</c:v>
                </c:pt>
                <c:pt idx="2091">
                  <c:v>0.11688311688311688</c:v>
                </c:pt>
                <c:pt idx="2092">
                  <c:v>0.11879049676025918</c:v>
                </c:pt>
                <c:pt idx="2093">
                  <c:v>0.11663066954643629</c:v>
                </c:pt>
                <c:pt idx="2094">
                  <c:v>0.1206896551724138</c:v>
                </c:pt>
                <c:pt idx="2095">
                  <c:v>0.12284482758620689</c:v>
                </c:pt>
                <c:pt idx="2096">
                  <c:v>0.1206896551724138</c:v>
                </c:pt>
                <c:pt idx="2097">
                  <c:v>0.12258064516129032</c:v>
                </c:pt>
                <c:pt idx="2098">
                  <c:v>0.12258064516129032</c:v>
                </c:pt>
                <c:pt idx="2099">
                  <c:v>0.12231759656652361</c:v>
                </c:pt>
                <c:pt idx="2100">
                  <c:v>0.12231759656652361</c:v>
                </c:pt>
                <c:pt idx="2101">
                  <c:v>0.11991434689507495</c:v>
                </c:pt>
                <c:pt idx="2102">
                  <c:v>0.11991434689507495</c:v>
                </c:pt>
                <c:pt idx="2103">
                  <c:v>0.12179487179487179</c:v>
                </c:pt>
                <c:pt idx="2104">
                  <c:v>0.11965811965811966</c:v>
                </c:pt>
                <c:pt idx="2105">
                  <c:v>0.11940298507462686</c:v>
                </c:pt>
                <c:pt idx="2106">
                  <c:v>0.11914893617021277</c:v>
                </c:pt>
                <c:pt idx="2107">
                  <c:v>0.11914893617021277</c:v>
                </c:pt>
                <c:pt idx="2108">
                  <c:v>0.12127659574468085</c:v>
                </c:pt>
                <c:pt idx="2109">
                  <c:v>0.12127659574468085</c:v>
                </c:pt>
                <c:pt idx="2110">
                  <c:v>0.12127659574468085</c:v>
                </c:pt>
                <c:pt idx="2111">
                  <c:v>0.12127659574468085</c:v>
                </c:pt>
                <c:pt idx="2112">
                  <c:v>0.11914893617021277</c:v>
                </c:pt>
                <c:pt idx="2113">
                  <c:v>0.11914893617021277</c:v>
                </c:pt>
                <c:pt idx="2114">
                  <c:v>0.11889596602972399</c:v>
                </c:pt>
                <c:pt idx="2115">
                  <c:v>0.11889596602972399</c:v>
                </c:pt>
                <c:pt idx="2116">
                  <c:v>0.11864406779661017</c:v>
                </c:pt>
                <c:pt idx="2117">
                  <c:v>0.11864406779661017</c:v>
                </c:pt>
                <c:pt idx="2118">
                  <c:v>0.12210526315789473</c:v>
                </c:pt>
                <c:pt idx="2119">
                  <c:v>0.12210526315789473</c:v>
                </c:pt>
                <c:pt idx="2120">
                  <c:v>0.12210526315789473</c:v>
                </c:pt>
                <c:pt idx="2121">
                  <c:v>0.12394957983193278</c:v>
                </c:pt>
                <c:pt idx="2122">
                  <c:v>0.12394957983193278</c:v>
                </c:pt>
                <c:pt idx="2123">
                  <c:v>0.12394957983193278</c:v>
                </c:pt>
                <c:pt idx="2124">
                  <c:v>0.12394957983193278</c:v>
                </c:pt>
                <c:pt idx="2125">
                  <c:v>0.12368972746331237</c:v>
                </c:pt>
                <c:pt idx="2126">
                  <c:v>0.12578616352201258</c:v>
                </c:pt>
                <c:pt idx="2127">
                  <c:v>0.12578616352201258</c:v>
                </c:pt>
                <c:pt idx="2128">
                  <c:v>0.12578616352201258</c:v>
                </c:pt>
                <c:pt idx="2129">
                  <c:v>0.12368972746331237</c:v>
                </c:pt>
                <c:pt idx="2130">
                  <c:v>0.12343096234309624</c:v>
                </c:pt>
                <c:pt idx="2131">
                  <c:v>0.12343096234309624</c:v>
                </c:pt>
                <c:pt idx="2132">
                  <c:v>0.12133891213389121</c:v>
                </c:pt>
                <c:pt idx="2133">
                  <c:v>0.12343096234309624</c:v>
                </c:pt>
                <c:pt idx="2134">
                  <c:v>0.12133891213389121</c:v>
                </c:pt>
                <c:pt idx="2135">
                  <c:v>0.12133891213389121</c:v>
                </c:pt>
                <c:pt idx="2136">
                  <c:v>0.11899791231732777</c:v>
                </c:pt>
                <c:pt idx="2137">
                  <c:v>0.11899791231732777</c:v>
                </c:pt>
                <c:pt idx="2138">
                  <c:v>0.12317327766179541</c:v>
                </c:pt>
                <c:pt idx="2139">
                  <c:v>0.12108559498956159</c:v>
                </c:pt>
                <c:pt idx="2140">
                  <c:v>0.12108559498956159</c:v>
                </c:pt>
                <c:pt idx="2141">
                  <c:v>0.12317327766179541</c:v>
                </c:pt>
                <c:pt idx="2142">
                  <c:v>0.12317327766179541</c:v>
                </c:pt>
                <c:pt idx="2143">
                  <c:v>0.12317327766179541</c:v>
                </c:pt>
                <c:pt idx="2144">
                  <c:v>0.12317327766179541</c:v>
                </c:pt>
                <c:pt idx="2145">
                  <c:v>0.12317327766179541</c:v>
                </c:pt>
                <c:pt idx="2146">
                  <c:v>0.12526096033402923</c:v>
                </c:pt>
                <c:pt idx="2147">
                  <c:v>0.125</c:v>
                </c:pt>
                <c:pt idx="2148">
                  <c:v>0.12474012474012475</c:v>
                </c:pt>
                <c:pt idx="2149">
                  <c:v>0.12266112266112267</c:v>
                </c:pt>
                <c:pt idx="2150">
                  <c:v>0.12033195020746888</c:v>
                </c:pt>
                <c:pt idx="2151">
                  <c:v>0.12240663900414937</c:v>
                </c:pt>
                <c:pt idx="2152">
                  <c:v>0.12240663900414937</c:v>
                </c:pt>
                <c:pt idx="2153">
                  <c:v>0.12240663900414937</c:v>
                </c:pt>
                <c:pt idx="2154">
                  <c:v>0.12396694214876033</c:v>
                </c:pt>
                <c:pt idx="2155">
                  <c:v>0.12396694214876033</c:v>
                </c:pt>
                <c:pt idx="2156">
                  <c:v>0.12396694214876033</c:v>
                </c:pt>
                <c:pt idx="2157">
                  <c:v>0.12603305785123967</c:v>
                </c:pt>
                <c:pt idx="2158">
                  <c:v>0.12396694214876033</c:v>
                </c:pt>
                <c:pt idx="2159">
                  <c:v>0.12396694214876033</c:v>
                </c:pt>
                <c:pt idx="2160">
                  <c:v>0.12371134020618557</c:v>
                </c:pt>
                <c:pt idx="2161">
                  <c:v>0.12345679012345678</c:v>
                </c:pt>
                <c:pt idx="2162">
                  <c:v>0.12139917695473251</c:v>
                </c:pt>
                <c:pt idx="2163">
                  <c:v>0.11934156378600823</c:v>
                </c:pt>
                <c:pt idx="2164">
                  <c:v>0.12139917695473251</c:v>
                </c:pt>
                <c:pt idx="2165">
                  <c:v>0.11909650924024641</c:v>
                </c:pt>
                <c:pt idx="2166">
                  <c:v>0.11704312114989733</c:v>
                </c:pt>
                <c:pt idx="2167">
                  <c:v>0.11704312114989733</c:v>
                </c:pt>
                <c:pt idx="2168">
                  <c:v>0.11704312114989733</c:v>
                </c:pt>
                <c:pt idx="2169">
                  <c:v>0.11704312114989733</c:v>
                </c:pt>
                <c:pt idx="2170">
                  <c:v>0.11704312114989733</c:v>
                </c:pt>
                <c:pt idx="2171">
                  <c:v>0.11909650924024641</c:v>
                </c:pt>
                <c:pt idx="2172">
                  <c:v>0.11909650924024641</c:v>
                </c:pt>
                <c:pt idx="2173">
                  <c:v>0.11909650924024641</c:v>
                </c:pt>
                <c:pt idx="2174">
                  <c:v>0.11909650924024641</c:v>
                </c:pt>
                <c:pt idx="2175">
                  <c:v>0.11909650924024641</c:v>
                </c:pt>
                <c:pt idx="2176">
                  <c:v>0.11680327868852459</c:v>
                </c:pt>
                <c:pt idx="2177">
                  <c:v>0.1165644171779141</c:v>
                </c:pt>
                <c:pt idx="2178">
                  <c:v>0.1165644171779141</c:v>
                </c:pt>
                <c:pt idx="2179">
                  <c:v>0.11860940695296524</c:v>
                </c:pt>
                <c:pt idx="2180">
                  <c:v>0.11836734693877551</c:v>
                </c:pt>
                <c:pt idx="2181">
                  <c:v>0.11836734693877551</c:v>
                </c:pt>
                <c:pt idx="2182">
                  <c:v>0.11608961303462322</c:v>
                </c:pt>
                <c:pt idx="2183">
                  <c:v>0.11608961303462322</c:v>
                </c:pt>
                <c:pt idx="2184">
                  <c:v>0.11608961303462322</c:v>
                </c:pt>
                <c:pt idx="2185">
                  <c:v>0.11608961303462322</c:v>
                </c:pt>
                <c:pt idx="2186">
                  <c:v>0.11788617886178862</c:v>
                </c:pt>
                <c:pt idx="2187">
                  <c:v>0.11788617886178862</c:v>
                </c:pt>
                <c:pt idx="2188">
                  <c:v>0.11788617886178862</c:v>
                </c:pt>
                <c:pt idx="2189">
                  <c:v>0.11764705882352941</c:v>
                </c:pt>
                <c:pt idx="2190">
                  <c:v>0.11764705882352941</c:v>
                </c:pt>
                <c:pt idx="2191">
                  <c:v>0.11764705882352941</c:v>
                </c:pt>
                <c:pt idx="2192">
                  <c:v>0.11764705882352941</c:v>
                </c:pt>
                <c:pt idx="2193">
                  <c:v>0.1191919191919192</c:v>
                </c:pt>
                <c:pt idx="2194">
                  <c:v>0.11895161290322581</c:v>
                </c:pt>
                <c:pt idx="2195">
                  <c:v>0.11895161290322581</c:v>
                </c:pt>
                <c:pt idx="2196">
                  <c:v>0.11895161290322581</c:v>
                </c:pt>
                <c:pt idx="2197">
                  <c:v>0.11895161290322581</c:v>
                </c:pt>
                <c:pt idx="2198">
                  <c:v>0.11895161290322581</c:v>
                </c:pt>
                <c:pt idx="2199">
                  <c:v>0.12096774193548387</c:v>
                </c:pt>
                <c:pt idx="2200">
                  <c:v>0.12072434607645875</c:v>
                </c:pt>
                <c:pt idx="2201">
                  <c:v>0.12048192771084337</c:v>
                </c:pt>
                <c:pt idx="2202">
                  <c:v>0.11847389558232932</c:v>
                </c:pt>
                <c:pt idx="2203">
                  <c:v>0.11847389558232932</c:v>
                </c:pt>
                <c:pt idx="2204">
                  <c:v>0.12024048096192384</c:v>
                </c:pt>
                <c:pt idx="2205">
                  <c:v>0.12024048096192384</c:v>
                </c:pt>
                <c:pt idx="2206">
                  <c:v>0.124</c:v>
                </c:pt>
                <c:pt idx="2207">
                  <c:v>0.12375249500998003</c:v>
                </c:pt>
                <c:pt idx="2208">
                  <c:v>0.12375249500998003</c:v>
                </c:pt>
                <c:pt idx="2209">
                  <c:v>0.12326043737574553</c:v>
                </c:pt>
                <c:pt idx="2210">
                  <c:v>0.12127236580516898</c:v>
                </c:pt>
                <c:pt idx="2211">
                  <c:v>0.12127236580516898</c:v>
                </c:pt>
                <c:pt idx="2212">
                  <c:v>0.12127236580516898</c:v>
                </c:pt>
                <c:pt idx="2213">
                  <c:v>0.11928429423459244</c:v>
                </c:pt>
                <c:pt idx="2214">
                  <c:v>0.1172962226640159</c:v>
                </c:pt>
                <c:pt idx="2215">
                  <c:v>0.11706349206349206</c:v>
                </c:pt>
                <c:pt idx="2216">
                  <c:v>0.11683168316831684</c:v>
                </c:pt>
                <c:pt idx="2217">
                  <c:v>0.11857707509881422</c:v>
                </c:pt>
                <c:pt idx="2218">
                  <c:v>0.11834319526627218</c:v>
                </c:pt>
                <c:pt idx="2219">
                  <c:v>0.11637080867850098</c:v>
                </c:pt>
                <c:pt idx="2220">
                  <c:v>0.11439842209072978</c:v>
                </c:pt>
                <c:pt idx="2221">
                  <c:v>0.11591355599214145</c:v>
                </c:pt>
                <c:pt idx="2222">
                  <c:v>0.11764705882352941</c:v>
                </c:pt>
                <c:pt idx="2223">
                  <c:v>0.11764705882352941</c:v>
                </c:pt>
                <c:pt idx="2224">
                  <c:v>0.11764705882352941</c:v>
                </c:pt>
                <c:pt idx="2225">
                  <c:v>0.11764705882352941</c:v>
                </c:pt>
                <c:pt idx="2226">
                  <c:v>0.11764705882352941</c:v>
                </c:pt>
                <c:pt idx="2227">
                  <c:v>0.11764705882352941</c:v>
                </c:pt>
                <c:pt idx="2228">
                  <c:v>0.11764705882352941</c:v>
                </c:pt>
                <c:pt idx="2229">
                  <c:v>0.11764705882352941</c:v>
                </c:pt>
                <c:pt idx="2230">
                  <c:v>0.11764705882352941</c:v>
                </c:pt>
                <c:pt idx="2231">
                  <c:v>0.11741682974559686</c:v>
                </c:pt>
                <c:pt idx="2232">
                  <c:v>0.11545988258317025</c:v>
                </c:pt>
                <c:pt idx="2233">
                  <c:v>0.11545988258317025</c:v>
                </c:pt>
                <c:pt idx="2234">
                  <c:v>0.1171875</c:v>
                </c:pt>
                <c:pt idx="2235">
                  <c:v>0.1189083820662768</c:v>
                </c:pt>
                <c:pt idx="2236">
                  <c:v>0.11867704280155641</c:v>
                </c:pt>
                <c:pt idx="2237">
                  <c:v>0.11867704280155641</c:v>
                </c:pt>
                <c:pt idx="2238">
                  <c:v>0.11867704280155641</c:v>
                </c:pt>
                <c:pt idx="2239">
                  <c:v>0.11844660194174757</c:v>
                </c:pt>
                <c:pt idx="2240">
                  <c:v>0.11434108527131782</c:v>
                </c:pt>
                <c:pt idx="2241">
                  <c:v>0.11434108527131782</c:v>
                </c:pt>
                <c:pt idx="2242">
                  <c:v>0.11218568665377177</c:v>
                </c:pt>
                <c:pt idx="2243">
                  <c:v>0.11218568665377177</c:v>
                </c:pt>
                <c:pt idx="2244">
                  <c:v>0.11196911196911197</c:v>
                </c:pt>
                <c:pt idx="2245">
                  <c:v>0.11196911196911197</c:v>
                </c:pt>
                <c:pt idx="2246">
                  <c:v>0.11003861003861004</c:v>
                </c:pt>
                <c:pt idx="2247">
                  <c:v>0.10810810810810811</c:v>
                </c:pt>
                <c:pt idx="2248">
                  <c:v>0.10810810810810811</c:v>
                </c:pt>
                <c:pt idx="2249">
                  <c:v>0.10810810810810811</c:v>
                </c:pt>
                <c:pt idx="2250">
                  <c:v>0.10810810810810811</c:v>
                </c:pt>
                <c:pt idx="2251">
                  <c:v>0.10789980732177264</c:v>
                </c:pt>
                <c:pt idx="2252">
                  <c:v>0.10789980732177264</c:v>
                </c:pt>
                <c:pt idx="2253">
                  <c:v>0.10789980732177264</c:v>
                </c:pt>
                <c:pt idx="2254">
                  <c:v>0.10597302504816955</c:v>
                </c:pt>
                <c:pt idx="2255">
                  <c:v>0.10597302504816955</c:v>
                </c:pt>
                <c:pt idx="2256">
                  <c:v>0.1076923076923077</c:v>
                </c:pt>
                <c:pt idx="2257">
                  <c:v>0.1076923076923077</c:v>
                </c:pt>
                <c:pt idx="2258">
                  <c:v>0.10940499040307101</c:v>
                </c:pt>
                <c:pt idx="2259">
                  <c:v>0.11132437619961612</c:v>
                </c:pt>
                <c:pt idx="2260">
                  <c:v>0.11132437619961612</c:v>
                </c:pt>
                <c:pt idx="2261">
                  <c:v>0.11302681992337164</c:v>
                </c:pt>
                <c:pt idx="2262">
                  <c:v>0.11302681992337164</c:v>
                </c:pt>
                <c:pt idx="2263">
                  <c:v>0.11302681992337164</c:v>
                </c:pt>
                <c:pt idx="2264">
                  <c:v>0.11302681992337164</c:v>
                </c:pt>
                <c:pt idx="2265">
                  <c:v>0.11281070745697896</c:v>
                </c:pt>
                <c:pt idx="2266">
                  <c:v>0.11281070745697896</c:v>
                </c:pt>
                <c:pt idx="2267">
                  <c:v>0.11281070745697896</c:v>
                </c:pt>
                <c:pt idx="2268">
                  <c:v>0.11281070745697896</c:v>
                </c:pt>
                <c:pt idx="2269">
                  <c:v>0.11068702290076336</c:v>
                </c:pt>
                <c:pt idx="2270">
                  <c:v>0.11047619047619048</c:v>
                </c:pt>
                <c:pt idx="2271">
                  <c:v>0.11047619047619048</c:v>
                </c:pt>
                <c:pt idx="2272">
                  <c:v>0.11238095238095239</c:v>
                </c:pt>
                <c:pt idx="2273">
                  <c:v>0.11238095238095239</c:v>
                </c:pt>
                <c:pt idx="2274">
                  <c:v>0.11216730038022814</c:v>
                </c:pt>
                <c:pt idx="2275">
                  <c:v>0.11406844106463879</c:v>
                </c:pt>
                <c:pt idx="2276">
                  <c:v>0.1157495256166983</c:v>
                </c:pt>
                <c:pt idx="2277">
                  <c:v>0.1157495256166983</c:v>
                </c:pt>
                <c:pt idx="2278">
                  <c:v>0.11764705882352941</c:v>
                </c:pt>
                <c:pt idx="2279">
                  <c:v>0.11742424242424243</c:v>
                </c:pt>
                <c:pt idx="2280">
                  <c:v>0.11553030303030302</c:v>
                </c:pt>
                <c:pt idx="2281">
                  <c:v>0.11553030303030302</c:v>
                </c:pt>
                <c:pt idx="2282">
                  <c:v>0.11553030303030302</c:v>
                </c:pt>
                <c:pt idx="2283">
                  <c:v>0.11553030303030302</c:v>
                </c:pt>
                <c:pt idx="2284">
                  <c:v>0.11553030303030302</c:v>
                </c:pt>
                <c:pt idx="2285">
                  <c:v>0.11720226843100189</c:v>
                </c:pt>
                <c:pt idx="2286">
                  <c:v>0.11720226843100189</c:v>
                </c:pt>
                <c:pt idx="2287">
                  <c:v>0.1169811320754717</c:v>
                </c:pt>
                <c:pt idx="2288">
                  <c:v>0.1169811320754717</c:v>
                </c:pt>
                <c:pt idx="2289">
                  <c:v>0.11509433962264151</c:v>
                </c:pt>
                <c:pt idx="2290">
                  <c:v>0.11509433962264151</c:v>
                </c:pt>
                <c:pt idx="2291">
                  <c:v>0.11509433962264151</c:v>
                </c:pt>
                <c:pt idx="2292">
                  <c:v>0.11509433962264151</c:v>
                </c:pt>
                <c:pt idx="2293">
                  <c:v>0.11509433962264151</c:v>
                </c:pt>
                <c:pt idx="2294">
                  <c:v>0.11509433962264151</c:v>
                </c:pt>
                <c:pt idx="2295">
                  <c:v>0.11509433962264151</c:v>
                </c:pt>
                <c:pt idx="2296">
                  <c:v>0.11509433962264151</c:v>
                </c:pt>
                <c:pt idx="2297">
                  <c:v>0.1169811320754717</c:v>
                </c:pt>
                <c:pt idx="2298">
                  <c:v>0.1167608286252354</c:v>
                </c:pt>
                <c:pt idx="2299">
                  <c:v>0.11842105263157894</c:v>
                </c:pt>
                <c:pt idx="2300">
                  <c:v>0.11654135338345864</c:v>
                </c:pt>
                <c:pt idx="2301">
                  <c:v>0.11654135338345864</c:v>
                </c:pt>
                <c:pt idx="2302">
                  <c:v>0.11444652908067542</c:v>
                </c:pt>
                <c:pt idx="2303">
                  <c:v>0.11444652908067542</c:v>
                </c:pt>
                <c:pt idx="2304">
                  <c:v>0.11235955056179775</c:v>
                </c:pt>
                <c:pt idx="2305">
                  <c:v>0.11214953271028037</c:v>
                </c:pt>
                <c:pt idx="2306">
                  <c:v>0.11194029850746269</c:v>
                </c:pt>
                <c:pt idx="2307">
                  <c:v>0.11194029850746269</c:v>
                </c:pt>
                <c:pt idx="2308">
                  <c:v>0.11173184357541899</c:v>
                </c:pt>
                <c:pt idx="2309">
                  <c:v>0.11173184357541899</c:v>
                </c:pt>
                <c:pt idx="2310">
                  <c:v>0.11152416356877323</c:v>
                </c:pt>
                <c:pt idx="2311">
                  <c:v>0.11152416356877323</c:v>
                </c:pt>
                <c:pt idx="2312">
                  <c:v>0.11481481481481481</c:v>
                </c:pt>
                <c:pt idx="2313">
                  <c:v>0.11666666666666667</c:v>
                </c:pt>
                <c:pt idx="2314">
                  <c:v>0.11296296296296296</c:v>
                </c:pt>
                <c:pt idx="2315">
                  <c:v>0.1111111111111111</c:v>
                </c:pt>
                <c:pt idx="2316">
                  <c:v>0.1111111111111111</c:v>
                </c:pt>
                <c:pt idx="2317">
                  <c:v>0.1111111111111111</c:v>
                </c:pt>
                <c:pt idx="2318">
                  <c:v>0.11090573012939002</c:v>
                </c:pt>
                <c:pt idx="2319">
                  <c:v>0.11090573012939002</c:v>
                </c:pt>
                <c:pt idx="2320">
                  <c:v>0.11090573012939002</c:v>
                </c:pt>
                <c:pt idx="2321">
                  <c:v>0.11070110701107011</c:v>
                </c:pt>
                <c:pt idx="2322">
                  <c:v>0.11070110701107011</c:v>
                </c:pt>
                <c:pt idx="2323">
                  <c:v>0.10885608856088561</c:v>
                </c:pt>
                <c:pt idx="2324">
                  <c:v>0.1070110701107011</c:v>
                </c:pt>
                <c:pt idx="2325">
                  <c:v>0.1070110701107011</c:v>
                </c:pt>
                <c:pt idx="2326">
                  <c:v>0.1070110701107011</c:v>
                </c:pt>
                <c:pt idx="2327">
                  <c:v>0.1070110701107011</c:v>
                </c:pt>
                <c:pt idx="2328">
                  <c:v>0.10865561694290976</c:v>
                </c:pt>
                <c:pt idx="2329">
                  <c:v>0.10865561694290976</c:v>
                </c:pt>
                <c:pt idx="2330">
                  <c:v>0.11029411764705882</c:v>
                </c:pt>
                <c:pt idx="2331">
                  <c:v>0.11213235294117647</c:v>
                </c:pt>
                <c:pt idx="2332">
                  <c:v>0.11213235294117647</c:v>
                </c:pt>
                <c:pt idx="2333">
                  <c:v>0.11213235294117647</c:v>
                </c:pt>
                <c:pt idx="2334">
                  <c:v>0.10845588235294118</c:v>
                </c:pt>
                <c:pt idx="2335">
                  <c:v>0.10661764705882353</c:v>
                </c:pt>
                <c:pt idx="2336">
                  <c:v>0.10661764705882353</c:v>
                </c:pt>
                <c:pt idx="2337">
                  <c:v>0.10845588235294118</c:v>
                </c:pt>
                <c:pt idx="2338">
                  <c:v>0.10845588235294118</c:v>
                </c:pt>
                <c:pt idx="2339">
                  <c:v>0.10845588235294118</c:v>
                </c:pt>
                <c:pt idx="2340">
                  <c:v>0.10845588235294118</c:v>
                </c:pt>
                <c:pt idx="2341">
                  <c:v>0.11029411764705882</c:v>
                </c:pt>
                <c:pt idx="2342">
                  <c:v>0.11029411764705882</c:v>
                </c:pt>
                <c:pt idx="2343">
                  <c:v>0.10825688073394496</c:v>
                </c:pt>
                <c:pt idx="2344">
                  <c:v>0.11009174311926606</c:v>
                </c:pt>
                <c:pt idx="2345">
                  <c:v>0.10989010989010989</c:v>
                </c:pt>
                <c:pt idx="2346">
                  <c:v>0.10805860805860806</c:v>
                </c:pt>
                <c:pt idx="2347">
                  <c:v>0.10805860805860806</c:v>
                </c:pt>
                <c:pt idx="2348">
                  <c:v>0.10805860805860806</c:v>
                </c:pt>
                <c:pt idx="2349">
                  <c:v>0.10786106032906764</c:v>
                </c:pt>
                <c:pt idx="2350">
                  <c:v>0.10786106032906764</c:v>
                </c:pt>
                <c:pt idx="2351">
                  <c:v>0.10766423357664233</c:v>
                </c:pt>
                <c:pt idx="2352">
                  <c:v>0.10746812386156648</c:v>
                </c:pt>
                <c:pt idx="2353">
                  <c:v>0.10928961748633879</c:v>
                </c:pt>
                <c:pt idx="2354">
                  <c:v>0.10928961748633879</c:v>
                </c:pt>
                <c:pt idx="2355">
                  <c:v>0.11293260473588343</c:v>
                </c:pt>
                <c:pt idx="2356">
                  <c:v>0.11475409836065574</c:v>
                </c:pt>
                <c:pt idx="2357">
                  <c:v>0.11636363636363636</c:v>
                </c:pt>
                <c:pt idx="2358">
                  <c:v>0.11636363636363636</c:v>
                </c:pt>
                <c:pt idx="2359">
                  <c:v>0.11636363636363636</c:v>
                </c:pt>
                <c:pt idx="2360">
                  <c:v>0.11636363636363636</c:v>
                </c:pt>
                <c:pt idx="2361">
                  <c:v>0.11636363636363636</c:v>
                </c:pt>
                <c:pt idx="2362">
                  <c:v>0.11636363636363636</c:v>
                </c:pt>
                <c:pt idx="2363">
                  <c:v>0.11796733212341198</c:v>
                </c:pt>
                <c:pt idx="2364">
                  <c:v>0.1161524500907441</c:v>
                </c:pt>
                <c:pt idx="2365">
                  <c:v>0.11413043478260869</c:v>
                </c:pt>
                <c:pt idx="2366">
                  <c:v>0.11231884057971014</c:v>
                </c:pt>
                <c:pt idx="2367">
                  <c:v>0.11392405063291139</c:v>
                </c:pt>
                <c:pt idx="2368">
                  <c:v>0.11392405063291139</c:v>
                </c:pt>
                <c:pt idx="2369">
                  <c:v>0.11552346570397112</c:v>
                </c:pt>
                <c:pt idx="2370">
                  <c:v>0.11531531531531532</c:v>
                </c:pt>
                <c:pt idx="2371">
                  <c:v>0.11351351351351352</c:v>
                </c:pt>
                <c:pt idx="2372">
                  <c:v>0.11351351351351352</c:v>
                </c:pt>
                <c:pt idx="2373">
                  <c:v>0.11171171171171171</c:v>
                </c:pt>
                <c:pt idx="2374">
                  <c:v>0.11131059245960502</c:v>
                </c:pt>
                <c:pt idx="2375">
                  <c:v>0.10951526032315978</c:v>
                </c:pt>
                <c:pt idx="2376">
                  <c:v>0.1073345259391771</c:v>
                </c:pt>
                <c:pt idx="2377">
                  <c:v>0.10912343470483005</c:v>
                </c:pt>
                <c:pt idx="2378">
                  <c:v>0.11071428571428571</c:v>
                </c:pt>
                <c:pt idx="2379">
                  <c:v>0.1103202846975089</c:v>
                </c:pt>
                <c:pt idx="2380">
                  <c:v>0.1103202846975089</c:v>
                </c:pt>
                <c:pt idx="2381">
                  <c:v>0.1103202846975089</c:v>
                </c:pt>
                <c:pt idx="2382">
                  <c:v>0.10854092526690391</c:v>
                </c:pt>
                <c:pt idx="2383">
                  <c:v>0.10834813499111901</c:v>
                </c:pt>
                <c:pt idx="2384">
                  <c:v>0.1099290780141844</c:v>
                </c:pt>
                <c:pt idx="2385">
                  <c:v>0.10815602836879433</c:v>
                </c:pt>
                <c:pt idx="2386">
                  <c:v>0.10815602836879433</c:v>
                </c:pt>
                <c:pt idx="2387">
                  <c:v>0.10619469026548672</c:v>
                </c:pt>
                <c:pt idx="2388">
                  <c:v>0.10619469026548672</c:v>
                </c:pt>
                <c:pt idx="2389">
                  <c:v>0.10424028268551237</c:v>
                </c:pt>
                <c:pt idx="2390">
                  <c:v>0.10600706713780919</c:v>
                </c:pt>
                <c:pt idx="2391">
                  <c:v>0.10600706713780919</c:v>
                </c:pt>
                <c:pt idx="2392">
                  <c:v>0.10600706713780919</c:v>
                </c:pt>
                <c:pt idx="2393">
                  <c:v>0.10600706713780919</c:v>
                </c:pt>
                <c:pt idx="2394">
                  <c:v>0.10424028268551237</c:v>
                </c:pt>
                <c:pt idx="2395">
                  <c:v>0.10070671378091872</c:v>
                </c:pt>
                <c:pt idx="2396">
                  <c:v>0.10229276895943562</c:v>
                </c:pt>
                <c:pt idx="2397">
                  <c:v>0.10052910052910052</c:v>
                </c:pt>
                <c:pt idx="2398">
                  <c:v>0.10387323943661972</c:v>
                </c:pt>
                <c:pt idx="2399">
                  <c:v>0.10387323943661972</c:v>
                </c:pt>
                <c:pt idx="2400">
                  <c:v>0.10387323943661972</c:v>
                </c:pt>
                <c:pt idx="2401">
                  <c:v>0.10387323943661972</c:v>
                </c:pt>
                <c:pt idx="2402">
                  <c:v>0.10563380281690141</c:v>
                </c:pt>
                <c:pt idx="2403">
                  <c:v>0.10701754385964912</c:v>
                </c:pt>
                <c:pt idx="2404">
                  <c:v>0.10858143607705779</c:v>
                </c:pt>
                <c:pt idx="2405">
                  <c:v>0.10877192982456141</c:v>
                </c:pt>
                <c:pt idx="2406">
                  <c:v>0.10858143607705779</c:v>
                </c:pt>
                <c:pt idx="2407">
                  <c:v>0.11013986013986014</c:v>
                </c:pt>
                <c:pt idx="2408">
                  <c:v>0.11013986013986014</c:v>
                </c:pt>
                <c:pt idx="2409">
                  <c:v>0.1099476439790576</c:v>
                </c:pt>
                <c:pt idx="2410">
                  <c:v>0.1099476439790576</c:v>
                </c:pt>
                <c:pt idx="2411">
                  <c:v>0.10820244328097731</c:v>
                </c:pt>
                <c:pt idx="2412">
                  <c:v>0.10820244328097731</c:v>
                </c:pt>
                <c:pt idx="2413">
                  <c:v>0.10801393728222997</c:v>
                </c:pt>
                <c:pt idx="2414">
                  <c:v>0.10801393728222997</c:v>
                </c:pt>
                <c:pt idx="2415">
                  <c:v>0.10782608695652174</c:v>
                </c:pt>
                <c:pt idx="2416">
                  <c:v>0.10782608695652174</c:v>
                </c:pt>
                <c:pt idx="2417">
                  <c:v>0.10782608695652174</c:v>
                </c:pt>
                <c:pt idx="2418">
                  <c:v>0.10782608695652174</c:v>
                </c:pt>
                <c:pt idx="2419">
                  <c:v>0.109375</c:v>
                </c:pt>
                <c:pt idx="2420">
                  <c:v>0.10899653979238755</c:v>
                </c:pt>
                <c:pt idx="2421">
                  <c:v>0.11226252158894647</c:v>
                </c:pt>
                <c:pt idx="2422">
                  <c:v>0.11053540587219343</c:v>
                </c:pt>
                <c:pt idx="2423">
                  <c:v>0.11053540587219343</c:v>
                </c:pt>
                <c:pt idx="2424">
                  <c:v>0.11053540587219343</c:v>
                </c:pt>
                <c:pt idx="2425">
                  <c:v>0.11053540587219343</c:v>
                </c:pt>
                <c:pt idx="2426">
                  <c:v>0.10880829015544041</c:v>
                </c:pt>
                <c:pt idx="2427">
                  <c:v>0.10880829015544041</c:v>
                </c:pt>
                <c:pt idx="2428">
                  <c:v>0.10862068965517241</c:v>
                </c:pt>
                <c:pt idx="2429">
                  <c:v>0.10862068965517241</c:v>
                </c:pt>
                <c:pt idx="2430">
                  <c:v>0.10862068965517241</c:v>
                </c:pt>
                <c:pt idx="2431">
                  <c:v>0.10862068965517241</c:v>
                </c:pt>
                <c:pt idx="2432">
                  <c:v>0.10689655172413794</c:v>
                </c:pt>
                <c:pt idx="2433">
                  <c:v>0.10689655172413794</c:v>
                </c:pt>
                <c:pt idx="2434">
                  <c:v>0.10689655172413794</c:v>
                </c:pt>
                <c:pt idx="2435">
                  <c:v>0.10671256454388985</c:v>
                </c:pt>
                <c:pt idx="2436">
                  <c:v>0.10652920962199312</c:v>
                </c:pt>
                <c:pt idx="2437">
                  <c:v>0.10652920962199312</c:v>
                </c:pt>
                <c:pt idx="2438">
                  <c:v>0.10652920962199312</c:v>
                </c:pt>
                <c:pt idx="2439">
                  <c:v>0.10481099656357389</c:v>
                </c:pt>
                <c:pt idx="2440">
                  <c:v>0.10634648370497427</c:v>
                </c:pt>
                <c:pt idx="2441">
                  <c:v>0.10616438356164383</c:v>
                </c:pt>
                <c:pt idx="2442">
                  <c:v>0.10616438356164383</c:v>
                </c:pt>
                <c:pt idx="2443">
                  <c:v>0.10445205479452055</c:v>
                </c:pt>
                <c:pt idx="2444">
                  <c:v>0.10445205479452055</c:v>
                </c:pt>
                <c:pt idx="2445">
                  <c:v>0.10445205479452055</c:v>
                </c:pt>
                <c:pt idx="2446">
                  <c:v>0.10445205479452055</c:v>
                </c:pt>
                <c:pt idx="2447">
                  <c:v>0.10445205479452055</c:v>
                </c:pt>
                <c:pt idx="2448">
                  <c:v>0.10427350427350428</c:v>
                </c:pt>
                <c:pt idx="2449">
                  <c:v>0.10427350427350428</c:v>
                </c:pt>
                <c:pt idx="2450">
                  <c:v>0.10427350427350428</c:v>
                </c:pt>
                <c:pt idx="2451">
                  <c:v>0.10427350427350428</c:v>
                </c:pt>
                <c:pt idx="2452">
                  <c:v>0.10427350427350428</c:v>
                </c:pt>
                <c:pt idx="2453">
                  <c:v>0.10598290598290598</c:v>
                </c:pt>
                <c:pt idx="2454">
                  <c:v>0.10598290598290598</c:v>
                </c:pt>
                <c:pt idx="2455">
                  <c:v>0.10598290598290598</c:v>
                </c:pt>
                <c:pt idx="2456">
                  <c:v>0.10598290598290598</c:v>
                </c:pt>
                <c:pt idx="2457">
                  <c:v>0.10580204778156997</c:v>
                </c:pt>
                <c:pt idx="2458">
                  <c:v>0.10580204778156997</c:v>
                </c:pt>
                <c:pt idx="2459">
                  <c:v>0.10544217687074831</c:v>
                </c:pt>
                <c:pt idx="2460">
                  <c:v>0.10884353741496598</c:v>
                </c:pt>
                <c:pt idx="2461">
                  <c:v>0.10847457627118644</c:v>
                </c:pt>
                <c:pt idx="2462">
                  <c:v>0.10847457627118644</c:v>
                </c:pt>
                <c:pt idx="2463">
                  <c:v>0.10829103214890017</c:v>
                </c:pt>
                <c:pt idx="2464">
                  <c:v>0.10829103214890017</c:v>
                </c:pt>
                <c:pt idx="2465">
                  <c:v>0.10998307952622674</c:v>
                </c:pt>
                <c:pt idx="2466">
                  <c:v>0.1097972972972973</c:v>
                </c:pt>
                <c:pt idx="2467">
                  <c:v>0.10961214165261383</c:v>
                </c:pt>
                <c:pt idx="2468">
                  <c:v>0.10942760942760943</c:v>
                </c:pt>
                <c:pt idx="2469">
                  <c:v>0.1092436974789916</c:v>
                </c:pt>
                <c:pt idx="2470">
                  <c:v>0.1092436974789916</c:v>
                </c:pt>
                <c:pt idx="2471">
                  <c:v>0.1092436974789916</c:v>
                </c:pt>
                <c:pt idx="2472">
                  <c:v>0.10756302521008404</c:v>
                </c:pt>
                <c:pt idx="2473">
                  <c:v>0.10756302521008404</c:v>
                </c:pt>
                <c:pt idx="2474">
                  <c:v>0.10738255033557047</c:v>
                </c:pt>
                <c:pt idx="2475">
                  <c:v>0.10720268006700168</c:v>
                </c:pt>
                <c:pt idx="2476">
                  <c:v>0.10720268006700168</c:v>
                </c:pt>
                <c:pt idx="2477">
                  <c:v>0.11036789297658862</c:v>
                </c:pt>
                <c:pt idx="2478">
                  <c:v>0.11018363939899833</c:v>
                </c:pt>
                <c:pt idx="2479">
                  <c:v>0.11</c:v>
                </c:pt>
                <c:pt idx="2480">
                  <c:v>0.11</c:v>
                </c:pt>
                <c:pt idx="2481">
                  <c:v>0.11166666666666666</c:v>
                </c:pt>
                <c:pt idx="2482">
                  <c:v>0.11333333333333333</c:v>
                </c:pt>
                <c:pt idx="2483">
                  <c:v>0.11314475873544093</c:v>
                </c:pt>
                <c:pt idx="2484">
                  <c:v>0.11480865224625623</c:v>
                </c:pt>
                <c:pt idx="2485">
                  <c:v>0.11461794019933555</c:v>
                </c:pt>
                <c:pt idx="2486">
                  <c:v>0.11461794019933555</c:v>
                </c:pt>
                <c:pt idx="2487">
                  <c:v>0.11461794019933555</c:v>
                </c:pt>
                <c:pt idx="2488">
                  <c:v>0.11608623548922056</c:v>
                </c:pt>
                <c:pt idx="2489">
                  <c:v>0.11754966887417219</c:v>
                </c:pt>
                <c:pt idx="2490">
                  <c:v>0.11920529801324503</c:v>
                </c:pt>
                <c:pt idx="2491">
                  <c:v>0.11423841059602649</c:v>
                </c:pt>
                <c:pt idx="2492">
                  <c:v>0.11423841059602649</c:v>
                </c:pt>
                <c:pt idx="2493">
                  <c:v>0.11258278145695365</c:v>
                </c:pt>
                <c:pt idx="2494">
                  <c:v>0.11092715231788079</c:v>
                </c:pt>
                <c:pt idx="2495">
                  <c:v>0.11092715231788079</c:v>
                </c:pt>
                <c:pt idx="2496">
                  <c:v>0.11092715231788079</c:v>
                </c:pt>
                <c:pt idx="2497">
                  <c:v>0.11423841059602649</c:v>
                </c:pt>
                <c:pt idx="2498">
                  <c:v>0.11258278145695365</c:v>
                </c:pt>
                <c:pt idx="2499">
                  <c:v>0.11092715231788079</c:v>
                </c:pt>
                <c:pt idx="2500">
                  <c:v>0.11092715231788079</c:v>
                </c:pt>
                <c:pt idx="2501">
                  <c:v>0.11092715231788079</c:v>
                </c:pt>
                <c:pt idx="2502">
                  <c:v>0.11423841059602649</c:v>
                </c:pt>
                <c:pt idx="2503">
                  <c:v>0.11423841059602649</c:v>
                </c:pt>
                <c:pt idx="2504">
                  <c:v>0.11423841059602649</c:v>
                </c:pt>
                <c:pt idx="2505">
                  <c:v>0.11754966887417219</c:v>
                </c:pt>
                <c:pt idx="2506">
                  <c:v>0.11754966887417219</c:v>
                </c:pt>
                <c:pt idx="2507">
                  <c:v>0.11754966887417219</c:v>
                </c:pt>
                <c:pt idx="2508">
                  <c:v>0.11900826446280992</c:v>
                </c:pt>
                <c:pt idx="2509">
                  <c:v>0.12046204620462046</c:v>
                </c:pt>
                <c:pt idx="2510">
                  <c:v>0.12211221122112212</c:v>
                </c:pt>
                <c:pt idx="2511">
                  <c:v>0.12046204620462046</c:v>
                </c:pt>
                <c:pt idx="2512">
                  <c:v>0.12026359143327842</c:v>
                </c:pt>
                <c:pt idx="2513">
                  <c:v>0.1186161449752883</c:v>
                </c:pt>
                <c:pt idx="2514">
                  <c:v>0.1186161449752883</c:v>
                </c:pt>
                <c:pt idx="2515">
                  <c:v>0.11842105263157894</c:v>
                </c:pt>
                <c:pt idx="2516">
                  <c:v>0.11986863711001643</c:v>
                </c:pt>
                <c:pt idx="2517">
                  <c:v>0.12438625204582651</c:v>
                </c:pt>
                <c:pt idx="2518">
                  <c:v>0.12438625204582651</c:v>
                </c:pt>
                <c:pt idx="2519">
                  <c:v>0.12091503267973856</c:v>
                </c:pt>
                <c:pt idx="2520">
                  <c:v>0.12091503267973856</c:v>
                </c:pt>
                <c:pt idx="2521">
                  <c:v>0.12091503267973856</c:v>
                </c:pt>
                <c:pt idx="2522">
                  <c:v>0.11928104575163399</c:v>
                </c:pt>
                <c:pt idx="2523">
                  <c:v>0.11908646003262642</c:v>
                </c:pt>
                <c:pt idx="2524">
                  <c:v>0.11908646003262642</c:v>
                </c:pt>
                <c:pt idx="2525">
                  <c:v>0.12071778140293637</c:v>
                </c:pt>
                <c:pt idx="2526">
                  <c:v>0.12071778140293637</c:v>
                </c:pt>
                <c:pt idx="2527">
                  <c:v>0.11889250814332247</c:v>
                </c:pt>
                <c:pt idx="2528">
                  <c:v>0.11726384364820847</c:v>
                </c:pt>
                <c:pt idx="2529">
                  <c:v>0.11726384364820847</c:v>
                </c:pt>
                <c:pt idx="2530">
                  <c:v>0.11726384364820847</c:v>
                </c:pt>
                <c:pt idx="2531">
                  <c:v>0.11726384364820847</c:v>
                </c:pt>
                <c:pt idx="2532">
                  <c:v>0.11544715447154472</c:v>
                </c:pt>
                <c:pt idx="2533">
                  <c:v>0.11544715447154472</c:v>
                </c:pt>
                <c:pt idx="2534">
                  <c:v>0.11544715447154472</c:v>
                </c:pt>
                <c:pt idx="2535">
                  <c:v>0.11544715447154472</c:v>
                </c:pt>
                <c:pt idx="2536">
                  <c:v>0.11525974025974026</c:v>
                </c:pt>
                <c:pt idx="2537">
                  <c:v>0.1185064935064935</c:v>
                </c:pt>
                <c:pt idx="2538">
                  <c:v>0.1185064935064935</c:v>
                </c:pt>
                <c:pt idx="2539">
                  <c:v>0.1166936790923825</c:v>
                </c:pt>
                <c:pt idx="2540">
                  <c:v>0.1166936790923825</c:v>
                </c:pt>
                <c:pt idx="2541">
                  <c:v>0.1166936790923825</c:v>
                </c:pt>
                <c:pt idx="2542">
                  <c:v>0.11507293354943274</c:v>
                </c:pt>
                <c:pt idx="2543">
                  <c:v>0.11831442463533225</c:v>
                </c:pt>
                <c:pt idx="2544">
                  <c:v>0.11831442463533225</c:v>
                </c:pt>
                <c:pt idx="2545">
                  <c:v>0.11993517017828201</c:v>
                </c:pt>
                <c:pt idx="2546">
                  <c:v>0.11831442463533225</c:v>
                </c:pt>
                <c:pt idx="2547">
                  <c:v>0.11831442463533225</c:v>
                </c:pt>
                <c:pt idx="2548">
                  <c:v>0.11812297734627832</c:v>
                </c:pt>
                <c:pt idx="2549">
                  <c:v>0.11650485436893204</c:v>
                </c:pt>
                <c:pt idx="2550">
                  <c:v>0.11650485436893204</c:v>
                </c:pt>
                <c:pt idx="2551">
                  <c:v>0.11793214862681745</c:v>
                </c:pt>
                <c:pt idx="2552">
                  <c:v>0.11774193548387096</c:v>
                </c:pt>
                <c:pt idx="2553">
                  <c:v>0.11612903225806452</c:v>
                </c:pt>
                <c:pt idx="2554">
                  <c:v>0.11451612903225807</c:v>
                </c:pt>
                <c:pt idx="2555">
                  <c:v>0.11290322580645161</c:v>
                </c:pt>
                <c:pt idx="2556">
                  <c:v>0.11290322580645161</c:v>
                </c:pt>
                <c:pt idx="2557">
                  <c:v>0.1111111111111111</c:v>
                </c:pt>
                <c:pt idx="2558">
                  <c:v>0.11254019292604502</c:v>
                </c:pt>
                <c:pt idx="2559">
                  <c:v>0.11396468699839486</c:v>
                </c:pt>
                <c:pt idx="2560">
                  <c:v>0.11396468699839486</c:v>
                </c:pt>
                <c:pt idx="2561">
                  <c:v>0.11217948717948718</c:v>
                </c:pt>
                <c:pt idx="2562">
                  <c:v>0.11217948717948718</c:v>
                </c:pt>
                <c:pt idx="2563">
                  <c:v>0.11217948717948718</c:v>
                </c:pt>
                <c:pt idx="2564">
                  <c:v>0.11501597444089456</c:v>
                </c:pt>
                <c:pt idx="2565">
                  <c:v>0.11501597444089456</c:v>
                </c:pt>
                <c:pt idx="2566">
                  <c:v>0.11501597444089456</c:v>
                </c:pt>
                <c:pt idx="2567">
                  <c:v>0.11661341853035144</c:v>
                </c:pt>
                <c:pt idx="2568">
                  <c:v>0.11661341853035144</c:v>
                </c:pt>
                <c:pt idx="2569">
                  <c:v>0.11642743221690591</c:v>
                </c:pt>
                <c:pt idx="2570">
                  <c:v>0.11802232854864433</c:v>
                </c:pt>
                <c:pt idx="2571">
                  <c:v>0.1178343949044586</c:v>
                </c:pt>
                <c:pt idx="2572">
                  <c:v>0.11764705882352941</c:v>
                </c:pt>
                <c:pt idx="2573">
                  <c:v>0.11764705882352941</c:v>
                </c:pt>
                <c:pt idx="2574">
                  <c:v>0.11764705882352941</c:v>
                </c:pt>
                <c:pt idx="2575">
                  <c:v>0.12063492063492064</c:v>
                </c:pt>
                <c:pt idx="2576">
                  <c:v>0.12222222222222222</c:v>
                </c:pt>
                <c:pt idx="2577">
                  <c:v>0.12222222222222222</c:v>
                </c:pt>
                <c:pt idx="2578">
                  <c:v>0.12202852614896989</c:v>
                </c:pt>
                <c:pt idx="2579">
                  <c:v>0.12202852614896989</c:v>
                </c:pt>
                <c:pt idx="2580">
                  <c:v>0.12164296998420221</c:v>
                </c:pt>
                <c:pt idx="2581">
                  <c:v>0.12164296998420221</c:v>
                </c:pt>
                <c:pt idx="2582">
                  <c:v>0.12164296998420221</c:v>
                </c:pt>
                <c:pt idx="2583">
                  <c:v>0.12322274881516587</c:v>
                </c:pt>
                <c:pt idx="2584">
                  <c:v>0.12322274881516587</c:v>
                </c:pt>
                <c:pt idx="2585">
                  <c:v>0.12322274881516587</c:v>
                </c:pt>
                <c:pt idx="2586">
                  <c:v>0.11987381703470032</c:v>
                </c:pt>
                <c:pt idx="2587">
                  <c:v>0.11949685534591195</c:v>
                </c:pt>
                <c:pt idx="2588">
                  <c:v>0.11949685534591195</c:v>
                </c:pt>
                <c:pt idx="2589">
                  <c:v>0.11792452830188679</c:v>
                </c:pt>
                <c:pt idx="2590">
                  <c:v>0.11792452830188679</c:v>
                </c:pt>
                <c:pt idx="2591">
                  <c:v>0.11949685534591195</c:v>
                </c:pt>
                <c:pt idx="2592">
                  <c:v>0.11949685534591195</c:v>
                </c:pt>
                <c:pt idx="2593">
                  <c:v>0.11930926216640503</c:v>
                </c:pt>
                <c:pt idx="2594">
                  <c:v>0.11912225705329153</c:v>
                </c:pt>
                <c:pt idx="2595">
                  <c:v>0.11755485893416928</c:v>
                </c:pt>
                <c:pt idx="2596">
                  <c:v>0.11755485893416928</c:v>
                </c:pt>
                <c:pt idx="2597">
                  <c:v>0.11912225705329153</c:v>
                </c:pt>
                <c:pt idx="2598">
                  <c:v>0.11755485893416928</c:v>
                </c:pt>
                <c:pt idx="2599">
                  <c:v>0.11598746081504702</c:v>
                </c:pt>
                <c:pt idx="2600">
                  <c:v>0.11755485893416928</c:v>
                </c:pt>
                <c:pt idx="2601">
                  <c:v>0.11737089201877934</c:v>
                </c:pt>
                <c:pt idx="2602">
                  <c:v>0.11700468018720749</c:v>
                </c:pt>
                <c:pt idx="2603">
                  <c:v>0.11526479750778816</c:v>
                </c:pt>
                <c:pt idx="2604">
                  <c:v>0.11353032659409021</c:v>
                </c:pt>
                <c:pt idx="2605">
                  <c:v>0.11490683229813664</c:v>
                </c:pt>
                <c:pt idx="2606">
                  <c:v>0.11645962732919254</c:v>
                </c:pt>
                <c:pt idx="2607">
                  <c:v>0.11782945736434108</c:v>
                </c:pt>
                <c:pt idx="2608">
                  <c:v>0.11937984496124031</c:v>
                </c:pt>
                <c:pt idx="2609">
                  <c:v>0.11937984496124031</c:v>
                </c:pt>
                <c:pt idx="2610">
                  <c:v>0.11937984496124031</c:v>
                </c:pt>
                <c:pt idx="2611">
                  <c:v>0.11782945736434108</c:v>
                </c:pt>
                <c:pt idx="2612">
                  <c:v>0.11782945736434108</c:v>
                </c:pt>
                <c:pt idx="2613">
                  <c:v>0.11764705882352941</c:v>
                </c:pt>
                <c:pt idx="2614">
                  <c:v>0.12055641421947449</c:v>
                </c:pt>
                <c:pt idx="2615">
                  <c:v>0.12210200927357033</c:v>
                </c:pt>
                <c:pt idx="2616">
                  <c:v>0.125</c:v>
                </c:pt>
                <c:pt idx="2617">
                  <c:v>0.12442396313364056</c:v>
                </c:pt>
                <c:pt idx="2618">
                  <c:v>0.12232415902140673</c:v>
                </c:pt>
                <c:pt idx="2619">
                  <c:v>0.12232415902140673</c:v>
                </c:pt>
                <c:pt idx="2620">
                  <c:v>0.12347560975609756</c:v>
                </c:pt>
                <c:pt idx="2621">
                  <c:v>0.12347560975609756</c:v>
                </c:pt>
                <c:pt idx="2622">
                  <c:v>0.12195121951219512</c:v>
                </c:pt>
                <c:pt idx="2623">
                  <c:v>0.12195121951219512</c:v>
                </c:pt>
                <c:pt idx="2624">
                  <c:v>0.12195121951219512</c:v>
                </c:pt>
                <c:pt idx="2625">
                  <c:v>0.12195121951219512</c:v>
                </c:pt>
                <c:pt idx="2626">
                  <c:v>0.12042682926829268</c:v>
                </c:pt>
                <c:pt idx="2627">
                  <c:v>0.12042682926829268</c:v>
                </c:pt>
                <c:pt idx="2628">
                  <c:v>0.12042682926829268</c:v>
                </c:pt>
                <c:pt idx="2629">
                  <c:v>0.11890243902439024</c:v>
                </c:pt>
                <c:pt idx="2630">
                  <c:v>0.11872146118721461</c:v>
                </c:pt>
                <c:pt idx="2631">
                  <c:v>0.11854103343465046</c:v>
                </c:pt>
                <c:pt idx="2632">
                  <c:v>0.11854103343465046</c:v>
                </c:pt>
                <c:pt idx="2633">
                  <c:v>0.11854103343465046</c:v>
                </c:pt>
                <c:pt idx="2634">
                  <c:v>0.12006079027355623</c:v>
                </c:pt>
                <c:pt idx="2635">
                  <c:v>0.12006079027355623</c:v>
                </c:pt>
                <c:pt idx="2636">
                  <c:v>0.11987860394537178</c:v>
                </c:pt>
                <c:pt idx="2637">
                  <c:v>0.11836115326251896</c:v>
                </c:pt>
                <c:pt idx="2638">
                  <c:v>0.11666666666666667</c:v>
                </c:pt>
                <c:pt idx="2639">
                  <c:v>0.11666666666666667</c:v>
                </c:pt>
                <c:pt idx="2640">
                  <c:v>0.11666666666666667</c:v>
                </c:pt>
                <c:pt idx="2641">
                  <c:v>0.11497730711043873</c:v>
                </c:pt>
                <c:pt idx="2642">
                  <c:v>0.11178247734138973</c:v>
                </c:pt>
                <c:pt idx="2643">
                  <c:v>0.11312217194570136</c:v>
                </c:pt>
                <c:pt idx="2644">
                  <c:v>0.11312217194570136</c:v>
                </c:pt>
                <c:pt idx="2645">
                  <c:v>0.11312217194570136</c:v>
                </c:pt>
                <c:pt idx="2646">
                  <c:v>0.11312217194570136</c:v>
                </c:pt>
                <c:pt idx="2647">
                  <c:v>0.11278195488721804</c:v>
                </c:pt>
                <c:pt idx="2648">
                  <c:v>0.11278195488721804</c:v>
                </c:pt>
                <c:pt idx="2649">
                  <c:v>0.11278195488721804</c:v>
                </c:pt>
                <c:pt idx="2650">
                  <c:v>0.11278195488721804</c:v>
                </c:pt>
                <c:pt idx="2651">
                  <c:v>0.10960960960960961</c:v>
                </c:pt>
                <c:pt idx="2652">
                  <c:v>0.1066066066066066</c:v>
                </c:pt>
                <c:pt idx="2653">
                  <c:v>0.10494752623688156</c:v>
                </c:pt>
                <c:pt idx="2654">
                  <c:v>0.10794602698650675</c:v>
                </c:pt>
                <c:pt idx="2655">
                  <c:v>0.10794602698650675</c:v>
                </c:pt>
                <c:pt idx="2656">
                  <c:v>0.10794602698650675</c:v>
                </c:pt>
                <c:pt idx="2657">
                  <c:v>0.10479041916167664</c:v>
                </c:pt>
                <c:pt idx="2658">
                  <c:v>0.10179640718562874</c:v>
                </c:pt>
                <c:pt idx="2659">
                  <c:v>0.10164424514200299</c:v>
                </c:pt>
                <c:pt idx="2660">
                  <c:v>0.10014947683109118</c:v>
                </c:pt>
                <c:pt idx="2661">
                  <c:v>0.10014947683109118</c:v>
                </c:pt>
                <c:pt idx="2662">
                  <c:v>0.10164424514200299</c:v>
                </c:pt>
                <c:pt idx="2663">
                  <c:v>0.10164424514200299</c:v>
                </c:pt>
                <c:pt idx="2664">
                  <c:v>0.10149253731343283</c:v>
                </c:pt>
                <c:pt idx="2665">
                  <c:v>0.10149253731343283</c:v>
                </c:pt>
                <c:pt idx="2666">
                  <c:v>0.10149253731343283</c:v>
                </c:pt>
                <c:pt idx="2667">
                  <c:v>0.10149253731343283</c:v>
                </c:pt>
                <c:pt idx="2668">
                  <c:v>0.10134128166915052</c:v>
                </c:pt>
                <c:pt idx="2669">
                  <c:v>0.10134128166915052</c:v>
                </c:pt>
                <c:pt idx="2670">
                  <c:v>9.9702380952380959E-2</c:v>
                </c:pt>
                <c:pt idx="2671">
                  <c:v>9.9702380952380959E-2</c:v>
                </c:pt>
                <c:pt idx="2672">
                  <c:v>9.9554234769687958E-2</c:v>
                </c:pt>
                <c:pt idx="2673">
                  <c:v>9.9406528189910984E-2</c:v>
                </c:pt>
                <c:pt idx="2674">
                  <c:v>9.9406528189910984E-2</c:v>
                </c:pt>
                <c:pt idx="2675">
                  <c:v>0.10089020771513353</c:v>
                </c:pt>
                <c:pt idx="2676">
                  <c:v>0.10074074074074074</c:v>
                </c:pt>
                <c:pt idx="2677">
                  <c:v>0.10074074074074074</c:v>
                </c:pt>
                <c:pt idx="2678">
                  <c:v>0.10059171597633136</c:v>
                </c:pt>
                <c:pt idx="2679">
                  <c:v>0.10059171597633136</c:v>
                </c:pt>
                <c:pt idx="2680">
                  <c:v>0.10044313146233383</c:v>
                </c:pt>
                <c:pt idx="2681">
                  <c:v>0.10044313146233383</c:v>
                </c:pt>
                <c:pt idx="2682">
                  <c:v>0.10029498525073746</c:v>
                </c:pt>
                <c:pt idx="2683">
                  <c:v>0.10147058823529412</c:v>
                </c:pt>
                <c:pt idx="2684">
                  <c:v>9.8529411764705879E-2</c:v>
                </c:pt>
                <c:pt idx="2685">
                  <c:v>9.8529411764705879E-2</c:v>
                </c:pt>
                <c:pt idx="2686">
                  <c:v>0.1</c:v>
                </c:pt>
                <c:pt idx="2687">
                  <c:v>0.10147058823529412</c:v>
                </c:pt>
                <c:pt idx="2688">
                  <c:v>0.10425844346549193</c:v>
                </c:pt>
                <c:pt idx="2689">
                  <c:v>0.10425844346549193</c:v>
                </c:pt>
                <c:pt idx="2690">
                  <c:v>0.10263929618768329</c:v>
                </c:pt>
                <c:pt idx="2691">
                  <c:v>0.10263929618768329</c:v>
                </c:pt>
                <c:pt idx="2692">
                  <c:v>0.10263929618768329</c:v>
                </c:pt>
                <c:pt idx="2693">
                  <c:v>0.10263929618768329</c:v>
                </c:pt>
                <c:pt idx="2694">
                  <c:v>0.10248901903367497</c:v>
                </c:pt>
                <c:pt idx="2695">
                  <c:v>0.10248901903367497</c:v>
                </c:pt>
                <c:pt idx="2696">
                  <c:v>0.10248901903367497</c:v>
                </c:pt>
                <c:pt idx="2697">
                  <c:v>0.10087719298245613</c:v>
                </c:pt>
                <c:pt idx="2698">
                  <c:v>0.10087719298245613</c:v>
                </c:pt>
                <c:pt idx="2699">
                  <c:v>0.10087719298245613</c:v>
                </c:pt>
                <c:pt idx="2700">
                  <c:v>0.10204081632653061</c:v>
                </c:pt>
                <c:pt idx="2701">
                  <c:v>0.10159651669085631</c:v>
                </c:pt>
                <c:pt idx="2702">
                  <c:v>0.10144927536231885</c:v>
                </c:pt>
                <c:pt idx="2703">
                  <c:v>0.10144927536231885</c:v>
                </c:pt>
                <c:pt idx="2704">
                  <c:v>0.10434782608695652</c:v>
                </c:pt>
                <c:pt idx="2705">
                  <c:v>0.10289855072463767</c:v>
                </c:pt>
                <c:pt idx="2706">
                  <c:v>0.10130246020260492</c:v>
                </c:pt>
                <c:pt idx="2707">
                  <c:v>0.10115606936416185</c:v>
                </c:pt>
                <c:pt idx="2708">
                  <c:v>0.10101010101010101</c:v>
                </c:pt>
                <c:pt idx="2709">
                  <c:v>0.10101010101010101</c:v>
                </c:pt>
                <c:pt idx="2710">
                  <c:v>0.10245310245310245</c:v>
                </c:pt>
                <c:pt idx="2711">
                  <c:v>0.10245310245310245</c:v>
                </c:pt>
                <c:pt idx="2712">
                  <c:v>0.10245310245310245</c:v>
                </c:pt>
                <c:pt idx="2713">
                  <c:v>0.10245310245310245</c:v>
                </c:pt>
                <c:pt idx="2714">
                  <c:v>0.10245310245310245</c:v>
                </c:pt>
                <c:pt idx="2715">
                  <c:v>0.10215827338129496</c:v>
                </c:pt>
                <c:pt idx="2716">
                  <c:v>0.10186513629842181</c:v>
                </c:pt>
                <c:pt idx="2717">
                  <c:v>0.10186513629842181</c:v>
                </c:pt>
                <c:pt idx="2718">
                  <c:v>0.10186513629842181</c:v>
                </c:pt>
                <c:pt idx="2719">
                  <c:v>0.10171919770773639</c:v>
                </c:pt>
                <c:pt idx="2720">
                  <c:v>0.10171919770773639</c:v>
                </c:pt>
                <c:pt idx="2721">
                  <c:v>0.10014306151645208</c:v>
                </c:pt>
                <c:pt idx="2722">
                  <c:v>0.10142857142857142</c:v>
                </c:pt>
                <c:pt idx="2723">
                  <c:v>0.10256410256410256</c:v>
                </c:pt>
                <c:pt idx="2724">
                  <c:v>0.10384068278805121</c:v>
                </c:pt>
                <c:pt idx="2725">
                  <c:v>0.10511363636363637</c:v>
                </c:pt>
                <c:pt idx="2726">
                  <c:v>0.10511363636363637</c:v>
                </c:pt>
                <c:pt idx="2727">
                  <c:v>0.10212765957446808</c:v>
                </c:pt>
                <c:pt idx="2728">
                  <c:v>0.10198300283286119</c:v>
                </c:pt>
                <c:pt idx="2729">
                  <c:v>0.10183875530410184</c:v>
                </c:pt>
                <c:pt idx="2730">
                  <c:v>0.10183875530410184</c:v>
                </c:pt>
                <c:pt idx="2731">
                  <c:v>0.10310734463276836</c:v>
                </c:pt>
                <c:pt idx="2732">
                  <c:v>0.10169491525423729</c:v>
                </c:pt>
                <c:pt idx="2733">
                  <c:v>0.10028248587570622</c:v>
                </c:pt>
                <c:pt idx="2734">
                  <c:v>0.10028248587570622</c:v>
                </c:pt>
                <c:pt idx="2735">
                  <c:v>0.10028248587570622</c:v>
                </c:pt>
                <c:pt idx="2736">
                  <c:v>0.10028248587570622</c:v>
                </c:pt>
                <c:pt idx="2737">
                  <c:v>0.10169491525423729</c:v>
                </c:pt>
                <c:pt idx="2738">
                  <c:v>0.10155148095909731</c:v>
                </c:pt>
                <c:pt idx="2739">
                  <c:v>0.10155148095909731</c:v>
                </c:pt>
                <c:pt idx="2740">
                  <c:v>9.8730606488011283E-2</c:v>
                </c:pt>
                <c:pt idx="2741">
                  <c:v>0.1</c:v>
                </c:pt>
                <c:pt idx="2742">
                  <c:v>0.1</c:v>
                </c:pt>
                <c:pt idx="2743">
                  <c:v>9.8730606488011283E-2</c:v>
                </c:pt>
                <c:pt idx="2744">
                  <c:v>9.8591549295774641E-2</c:v>
                </c:pt>
                <c:pt idx="2745">
                  <c:v>9.8591549295774641E-2</c:v>
                </c:pt>
                <c:pt idx="2746">
                  <c:v>9.7183098591549291E-2</c:v>
                </c:pt>
                <c:pt idx="2747">
                  <c:v>9.7046413502109699E-2</c:v>
                </c:pt>
                <c:pt idx="2748">
                  <c:v>9.6910112359550563E-2</c:v>
                </c:pt>
                <c:pt idx="2749">
                  <c:v>9.6910112359550563E-2</c:v>
                </c:pt>
                <c:pt idx="2750">
                  <c:v>9.6774193548387094E-2</c:v>
                </c:pt>
                <c:pt idx="2751">
                  <c:v>9.8039215686274508E-2</c:v>
                </c:pt>
                <c:pt idx="2752">
                  <c:v>9.8039215686274508E-2</c:v>
                </c:pt>
                <c:pt idx="2753">
                  <c:v>9.8039215686274508E-2</c:v>
                </c:pt>
                <c:pt idx="2754">
                  <c:v>9.5104895104895101E-2</c:v>
                </c:pt>
                <c:pt idx="2755">
                  <c:v>9.6503496503496503E-2</c:v>
                </c:pt>
                <c:pt idx="2756">
                  <c:v>9.6503496503496503E-2</c:v>
                </c:pt>
                <c:pt idx="2757">
                  <c:v>9.5104895104895101E-2</c:v>
                </c:pt>
                <c:pt idx="2758">
                  <c:v>9.5104895104895101E-2</c:v>
                </c:pt>
                <c:pt idx="2759">
                  <c:v>9.37062937062937E-2</c:v>
                </c:pt>
                <c:pt idx="2760">
                  <c:v>9.37062937062937E-2</c:v>
                </c:pt>
                <c:pt idx="2761">
                  <c:v>9.5104895104895101E-2</c:v>
                </c:pt>
                <c:pt idx="2762">
                  <c:v>9.4972067039106142E-2</c:v>
                </c:pt>
                <c:pt idx="2763">
                  <c:v>9.4707520891364902E-2</c:v>
                </c:pt>
                <c:pt idx="2764">
                  <c:v>9.5966620305980535E-2</c:v>
                </c:pt>
                <c:pt idx="2765">
                  <c:v>9.4575799721835885E-2</c:v>
                </c:pt>
                <c:pt idx="2766">
                  <c:v>9.4444444444444442E-2</c:v>
                </c:pt>
                <c:pt idx="2767">
                  <c:v>9.5567867036011084E-2</c:v>
                </c:pt>
                <c:pt idx="2768">
                  <c:v>9.5435684647302899E-2</c:v>
                </c:pt>
                <c:pt idx="2769">
                  <c:v>9.668508287292818E-2</c:v>
                </c:pt>
                <c:pt idx="2770">
                  <c:v>9.8066298342541436E-2</c:v>
                </c:pt>
                <c:pt idx="2771">
                  <c:v>9.8066298342541436E-2</c:v>
                </c:pt>
                <c:pt idx="2772">
                  <c:v>9.7661623108665746E-2</c:v>
                </c:pt>
                <c:pt idx="2773">
                  <c:v>9.7661623108665746E-2</c:v>
                </c:pt>
                <c:pt idx="2774">
                  <c:v>9.7661623108665746E-2</c:v>
                </c:pt>
                <c:pt idx="2775">
                  <c:v>9.7661623108665746E-2</c:v>
                </c:pt>
                <c:pt idx="2776">
                  <c:v>9.7661623108665746E-2</c:v>
                </c:pt>
                <c:pt idx="2777">
                  <c:v>0.10027472527472528</c:v>
                </c:pt>
                <c:pt idx="2778">
                  <c:v>0.10027472527472528</c:v>
                </c:pt>
                <c:pt idx="2779">
                  <c:v>0.10027472527472528</c:v>
                </c:pt>
                <c:pt idx="2780">
                  <c:v>0.10150891632373114</c:v>
                </c:pt>
                <c:pt idx="2781">
                  <c:v>0.10150891632373114</c:v>
                </c:pt>
                <c:pt idx="2782">
                  <c:v>0.10136986301369863</c:v>
                </c:pt>
                <c:pt idx="2783">
                  <c:v>0.10259917920656635</c:v>
                </c:pt>
                <c:pt idx="2784">
                  <c:v>0.10109289617486339</c:v>
                </c:pt>
                <c:pt idx="2785">
                  <c:v>9.9590723055934513E-2</c:v>
                </c:pt>
                <c:pt idx="2786">
                  <c:v>9.9590723055934513E-2</c:v>
                </c:pt>
                <c:pt idx="2787">
                  <c:v>0.1009549795361528</c:v>
                </c:pt>
                <c:pt idx="2788">
                  <c:v>0.10231923601637108</c:v>
                </c:pt>
                <c:pt idx="2789">
                  <c:v>0.1008174386920981</c:v>
                </c:pt>
                <c:pt idx="2790">
                  <c:v>9.9455040871934602E-2</c:v>
                </c:pt>
                <c:pt idx="2791">
                  <c:v>9.9455040871934602E-2</c:v>
                </c:pt>
                <c:pt idx="2792">
                  <c:v>0.1008174386920981</c:v>
                </c:pt>
                <c:pt idx="2793">
                  <c:v>0.10068027210884353</c:v>
                </c:pt>
                <c:pt idx="2794">
                  <c:v>0.10068027210884353</c:v>
                </c:pt>
                <c:pt idx="2795">
                  <c:v>0.10068027210884353</c:v>
                </c:pt>
                <c:pt idx="2796">
                  <c:v>0.10054347826086957</c:v>
                </c:pt>
                <c:pt idx="2797">
                  <c:v>0.10040705563093623</c:v>
                </c:pt>
                <c:pt idx="2798">
                  <c:v>0.10040705563093623</c:v>
                </c:pt>
                <c:pt idx="2799">
                  <c:v>9.8915989159891596E-2</c:v>
                </c:pt>
                <c:pt idx="2800">
                  <c:v>9.8915989159891596E-2</c:v>
                </c:pt>
                <c:pt idx="2801">
                  <c:v>9.8915989159891596E-2</c:v>
                </c:pt>
                <c:pt idx="2802">
                  <c:v>9.8782138024357244E-2</c:v>
                </c:pt>
                <c:pt idx="2803">
                  <c:v>9.7297297297297303E-2</c:v>
                </c:pt>
                <c:pt idx="2804">
                  <c:v>9.7297297297297303E-2</c:v>
                </c:pt>
                <c:pt idx="2805">
                  <c:v>9.7297297297297303E-2</c:v>
                </c:pt>
                <c:pt idx="2806">
                  <c:v>9.7165991902834009E-2</c:v>
                </c:pt>
                <c:pt idx="2807">
                  <c:v>9.7035040431266845E-2</c:v>
                </c:pt>
                <c:pt idx="2808">
                  <c:v>9.7035040431266845E-2</c:v>
                </c:pt>
                <c:pt idx="2809">
                  <c:v>9.7035040431266845E-2</c:v>
                </c:pt>
                <c:pt idx="2810">
                  <c:v>9.4212651413189769E-2</c:v>
                </c:pt>
                <c:pt idx="2811">
                  <c:v>9.5430107526881719E-2</c:v>
                </c:pt>
                <c:pt idx="2812">
                  <c:v>9.6644295302013419E-2</c:v>
                </c:pt>
                <c:pt idx="2813">
                  <c:v>9.6514745308310987E-2</c:v>
                </c:pt>
                <c:pt idx="2814">
                  <c:v>9.6385542168674704E-2</c:v>
                </c:pt>
                <c:pt idx="2815">
                  <c:v>9.5046854082998664E-2</c:v>
                </c:pt>
                <c:pt idx="2816">
                  <c:v>9.5046854082998664E-2</c:v>
                </c:pt>
                <c:pt idx="2817">
                  <c:v>9.3708165997322623E-2</c:v>
                </c:pt>
                <c:pt idx="2818">
                  <c:v>9.5046854082998664E-2</c:v>
                </c:pt>
                <c:pt idx="2819">
                  <c:v>9.4919786096256689E-2</c:v>
                </c:pt>
                <c:pt idx="2820">
                  <c:v>9.6256684491978606E-2</c:v>
                </c:pt>
                <c:pt idx="2821">
                  <c:v>9.6256684491978606E-2</c:v>
                </c:pt>
                <c:pt idx="2822">
                  <c:v>9.4919786096256689E-2</c:v>
                </c:pt>
                <c:pt idx="2823">
                  <c:v>9.4919786096256689E-2</c:v>
                </c:pt>
                <c:pt idx="2824">
                  <c:v>9.3582887700534759E-2</c:v>
                </c:pt>
                <c:pt idx="2825">
                  <c:v>9.3582887700534759E-2</c:v>
                </c:pt>
                <c:pt idx="2826">
                  <c:v>9.4919786096256689E-2</c:v>
                </c:pt>
                <c:pt idx="2827">
                  <c:v>9.4919786096256689E-2</c:v>
                </c:pt>
                <c:pt idx="2828">
                  <c:v>9.4919786096256689E-2</c:v>
                </c:pt>
                <c:pt idx="2829">
                  <c:v>9.2245989304812828E-2</c:v>
                </c:pt>
                <c:pt idx="2830">
                  <c:v>9.2245989304812828E-2</c:v>
                </c:pt>
                <c:pt idx="2831">
                  <c:v>9.2245989304812828E-2</c:v>
                </c:pt>
                <c:pt idx="2832">
                  <c:v>9.2122830440587444E-2</c:v>
                </c:pt>
                <c:pt idx="2833">
                  <c:v>9.3209054593874838E-2</c:v>
                </c:pt>
                <c:pt idx="2834">
                  <c:v>9.3209054593874838E-2</c:v>
                </c:pt>
                <c:pt idx="2835">
                  <c:v>9.4414893617021281E-2</c:v>
                </c:pt>
                <c:pt idx="2836">
                  <c:v>9.5744680851063829E-2</c:v>
                </c:pt>
                <c:pt idx="2837">
                  <c:v>9.5744680851063829E-2</c:v>
                </c:pt>
                <c:pt idx="2838">
                  <c:v>9.5744680851063829E-2</c:v>
                </c:pt>
                <c:pt idx="2839">
                  <c:v>9.5744680851063829E-2</c:v>
                </c:pt>
                <c:pt idx="2840">
                  <c:v>9.4414893617021281E-2</c:v>
                </c:pt>
                <c:pt idx="2841">
                  <c:v>9.4414893617021281E-2</c:v>
                </c:pt>
                <c:pt idx="2842">
                  <c:v>9.2961487383798141E-2</c:v>
                </c:pt>
                <c:pt idx="2843">
                  <c:v>9.2961487383798141E-2</c:v>
                </c:pt>
                <c:pt idx="2844">
                  <c:v>9.2961487383798141E-2</c:v>
                </c:pt>
                <c:pt idx="2845">
                  <c:v>9.1633466135458169E-2</c:v>
                </c:pt>
                <c:pt idx="2846">
                  <c:v>9.1633466135458169E-2</c:v>
                </c:pt>
                <c:pt idx="2847">
                  <c:v>9.2961487383798141E-2</c:v>
                </c:pt>
                <c:pt idx="2848">
                  <c:v>9.2961487383798141E-2</c:v>
                </c:pt>
                <c:pt idx="2849">
                  <c:v>9.5490716180371346E-2</c:v>
                </c:pt>
                <c:pt idx="2850">
                  <c:v>9.4164456233421748E-2</c:v>
                </c:pt>
                <c:pt idx="2851">
                  <c:v>9.2715231788079472E-2</c:v>
                </c:pt>
                <c:pt idx="2852">
                  <c:v>9.2592592592592587E-2</c:v>
                </c:pt>
                <c:pt idx="2853">
                  <c:v>9.2592592592592587E-2</c:v>
                </c:pt>
                <c:pt idx="2854">
                  <c:v>9.2592592592592587E-2</c:v>
                </c:pt>
                <c:pt idx="2855">
                  <c:v>9.2592592592592587E-2</c:v>
                </c:pt>
                <c:pt idx="2856">
                  <c:v>9.2592592592592587E-2</c:v>
                </c:pt>
                <c:pt idx="2857">
                  <c:v>9.2592592592592587E-2</c:v>
                </c:pt>
                <c:pt idx="2858">
                  <c:v>9.2592592592592587E-2</c:v>
                </c:pt>
                <c:pt idx="2859">
                  <c:v>9.1269841269841265E-2</c:v>
                </c:pt>
                <c:pt idx="2860">
                  <c:v>9.1269841269841265E-2</c:v>
                </c:pt>
                <c:pt idx="2861">
                  <c:v>9.2592592592592587E-2</c:v>
                </c:pt>
                <c:pt idx="2862">
                  <c:v>9.3791281373844126E-2</c:v>
                </c:pt>
                <c:pt idx="2863">
                  <c:v>9.3791281373844126E-2</c:v>
                </c:pt>
                <c:pt idx="2864">
                  <c:v>9.4861660079051377E-2</c:v>
                </c:pt>
                <c:pt idx="2865">
                  <c:v>9.4861660079051377E-2</c:v>
                </c:pt>
                <c:pt idx="2866">
                  <c:v>9.7368421052631576E-2</c:v>
                </c:pt>
                <c:pt idx="2867">
                  <c:v>9.7368421052631576E-2</c:v>
                </c:pt>
                <c:pt idx="2868">
                  <c:v>9.8684210526315791E-2</c:v>
                </c:pt>
                <c:pt idx="2869">
                  <c:v>0.1</c:v>
                </c:pt>
                <c:pt idx="2870">
                  <c:v>9.8684210526315791E-2</c:v>
                </c:pt>
                <c:pt idx="2871">
                  <c:v>9.8554533508541389E-2</c:v>
                </c:pt>
                <c:pt idx="2872">
                  <c:v>9.8425196850393706E-2</c:v>
                </c:pt>
                <c:pt idx="2873">
                  <c:v>9.9737532808398949E-2</c:v>
                </c:pt>
                <c:pt idx="2874">
                  <c:v>9.921671018276762E-2</c:v>
                </c:pt>
                <c:pt idx="2875">
                  <c:v>9.921671018276762E-2</c:v>
                </c:pt>
                <c:pt idx="2876">
                  <c:v>9.7911227154047001E-2</c:v>
                </c:pt>
                <c:pt idx="2877">
                  <c:v>9.647979139504563E-2</c:v>
                </c:pt>
                <c:pt idx="2878">
                  <c:v>9.647979139504563E-2</c:v>
                </c:pt>
                <c:pt idx="2879">
                  <c:v>9.7783572359843543E-2</c:v>
                </c:pt>
                <c:pt idx="2880">
                  <c:v>9.6354166666666671E-2</c:v>
                </c:pt>
                <c:pt idx="2881">
                  <c:v>9.5979247730220499E-2</c:v>
                </c:pt>
                <c:pt idx="2882">
                  <c:v>9.4682230869001294E-2</c:v>
                </c:pt>
                <c:pt idx="2883">
                  <c:v>9.4682230869001294E-2</c:v>
                </c:pt>
                <c:pt idx="2884">
                  <c:v>9.2088197146562911E-2</c:v>
                </c:pt>
                <c:pt idx="2885">
                  <c:v>9.3385214007782102E-2</c:v>
                </c:pt>
                <c:pt idx="2886">
                  <c:v>9.3264248704663211E-2</c:v>
                </c:pt>
                <c:pt idx="2887">
                  <c:v>9.3023255813953487E-2</c:v>
                </c:pt>
                <c:pt idx="2888">
                  <c:v>9.290322580645162E-2</c:v>
                </c:pt>
                <c:pt idx="2889">
                  <c:v>9.2783505154639179E-2</c:v>
                </c:pt>
                <c:pt idx="2890">
                  <c:v>9.137709137709138E-2</c:v>
                </c:pt>
                <c:pt idx="2891">
                  <c:v>9.2664092664092659E-2</c:v>
                </c:pt>
                <c:pt idx="2892">
                  <c:v>9.0090090090090086E-2</c:v>
                </c:pt>
                <c:pt idx="2893">
                  <c:v>8.8688946015424167E-2</c:v>
                </c:pt>
                <c:pt idx="2894">
                  <c:v>8.8688946015424167E-2</c:v>
                </c:pt>
                <c:pt idx="2895">
                  <c:v>8.8688946015424167E-2</c:v>
                </c:pt>
                <c:pt idx="2896">
                  <c:v>8.8688946015424167E-2</c:v>
                </c:pt>
                <c:pt idx="2897">
                  <c:v>8.8575096277278567E-2</c:v>
                </c:pt>
                <c:pt idx="2898">
                  <c:v>8.7179487179487175E-2</c:v>
                </c:pt>
                <c:pt idx="2899">
                  <c:v>8.706786171574904E-2</c:v>
                </c:pt>
                <c:pt idx="2900">
                  <c:v>8.706786171574904E-2</c:v>
                </c:pt>
                <c:pt idx="2901">
                  <c:v>8.5677749360613814E-2</c:v>
                </c:pt>
                <c:pt idx="2902">
                  <c:v>8.673469387755102E-2</c:v>
                </c:pt>
                <c:pt idx="2903">
                  <c:v>8.5459183673469385E-2</c:v>
                </c:pt>
                <c:pt idx="2904">
                  <c:v>8.4183673469387751E-2</c:v>
                </c:pt>
                <c:pt idx="2905">
                  <c:v>8.4183673469387751E-2</c:v>
                </c:pt>
                <c:pt idx="2906">
                  <c:v>8.4183673469387751E-2</c:v>
                </c:pt>
                <c:pt idx="2907">
                  <c:v>8.5350318471337575E-2</c:v>
                </c:pt>
                <c:pt idx="2908">
                  <c:v>8.4076433121019103E-2</c:v>
                </c:pt>
                <c:pt idx="2909">
                  <c:v>8.4076433121019103E-2</c:v>
                </c:pt>
                <c:pt idx="2910">
                  <c:v>8.5350318471337575E-2</c:v>
                </c:pt>
                <c:pt idx="2911">
                  <c:v>8.4076433121019103E-2</c:v>
                </c:pt>
                <c:pt idx="2912">
                  <c:v>8.4076433121019103E-2</c:v>
                </c:pt>
                <c:pt idx="2913">
                  <c:v>8.5241730279898217E-2</c:v>
                </c:pt>
                <c:pt idx="2914">
                  <c:v>8.3969465648854963E-2</c:v>
                </c:pt>
                <c:pt idx="2915">
                  <c:v>8.5241730279898217E-2</c:v>
                </c:pt>
                <c:pt idx="2916">
                  <c:v>8.3969465648854963E-2</c:v>
                </c:pt>
                <c:pt idx="2917">
                  <c:v>8.3969465648854963E-2</c:v>
                </c:pt>
                <c:pt idx="2918">
                  <c:v>8.5241730279898217E-2</c:v>
                </c:pt>
                <c:pt idx="2919">
                  <c:v>8.6513994910941472E-2</c:v>
                </c:pt>
                <c:pt idx="2920">
                  <c:v>8.6513994910941472E-2</c:v>
                </c:pt>
                <c:pt idx="2921">
                  <c:v>8.6513994910941472E-2</c:v>
                </c:pt>
                <c:pt idx="2922">
                  <c:v>8.7563451776649745E-2</c:v>
                </c:pt>
                <c:pt idx="2923">
                  <c:v>8.5967130214917822E-2</c:v>
                </c:pt>
                <c:pt idx="2924">
                  <c:v>8.4702907711757272E-2</c:v>
                </c:pt>
                <c:pt idx="2925">
                  <c:v>8.4702907711757272E-2</c:v>
                </c:pt>
                <c:pt idx="2926">
                  <c:v>8.4702907711757272E-2</c:v>
                </c:pt>
                <c:pt idx="2927">
                  <c:v>8.3333333333333329E-2</c:v>
                </c:pt>
                <c:pt idx="2928">
                  <c:v>8.3333333333333329E-2</c:v>
                </c:pt>
                <c:pt idx="2929">
                  <c:v>8.3123425692695208E-2</c:v>
                </c:pt>
                <c:pt idx="2930">
                  <c:v>8.3018867924528297E-2</c:v>
                </c:pt>
                <c:pt idx="2931">
                  <c:v>8.3018867924528297E-2</c:v>
                </c:pt>
                <c:pt idx="2932">
                  <c:v>8.1761006289308172E-2</c:v>
                </c:pt>
                <c:pt idx="2933">
                  <c:v>8.0503144654088046E-2</c:v>
                </c:pt>
                <c:pt idx="2934">
                  <c:v>7.9245283018867921E-2</c:v>
                </c:pt>
                <c:pt idx="2935">
                  <c:v>7.9145728643216076E-2</c:v>
                </c:pt>
                <c:pt idx="2936">
                  <c:v>7.9145728643216076E-2</c:v>
                </c:pt>
                <c:pt idx="2937">
                  <c:v>7.6633165829145727E-2</c:v>
                </c:pt>
                <c:pt idx="2938">
                  <c:v>7.6633165829145727E-2</c:v>
                </c:pt>
                <c:pt idx="2939">
                  <c:v>7.6633165829145727E-2</c:v>
                </c:pt>
                <c:pt idx="2940">
                  <c:v>7.4120603015075379E-2</c:v>
                </c:pt>
                <c:pt idx="2941">
                  <c:v>7.5376884422110546E-2</c:v>
                </c:pt>
                <c:pt idx="2942">
                  <c:v>7.5376884422110546E-2</c:v>
                </c:pt>
                <c:pt idx="2943">
                  <c:v>7.5282308657465491E-2</c:v>
                </c:pt>
                <c:pt idx="2944">
                  <c:v>7.5282308657465491E-2</c:v>
                </c:pt>
                <c:pt idx="2945">
                  <c:v>7.5282308657465491E-2</c:v>
                </c:pt>
                <c:pt idx="2946">
                  <c:v>7.5093867334167716E-2</c:v>
                </c:pt>
                <c:pt idx="2947">
                  <c:v>7.5093867334167716E-2</c:v>
                </c:pt>
                <c:pt idx="2948">
                  <c:v>7.4999999999999997E-2</c:v>
                </c:pt>
                <c:pt idx="2949">
                  <c:v>7.6154806491885149E-2</c:v>
                </c:pt>
                <c:pt idx="2950">
                  <c:v>7.6154806491885149E-2</c:v>
                </c:pt>
                <c:pt idx="2951">
                  <c:v>7.6154806491885149E-2</c:v>
                </c:pt>
                <c:pt idx="2952">
                  <c:v>7.4906367041198504E-2</c:v>
                </c:pt>
                <c:pt idx="2953">
                  <c:v>7.4906367041198504E-2</c:v>
                </c:pt>
                <c:pt idx="2954">
                  <c:v>7.365792759051186E-2</c:v>
                </c:pt>
                <c:pt idx="2955">
                  <c:v>7.6059850374064833E-2</c:v>
                </c:pt>
                <c:pt idx="2956">
                  <c:v>7.6059850374064833E-2</c:v>
                </c:pt>
                <c:pt idx="2957">
                  <c:v>7.5870646766169156E-2</c:v>
                </c:pt>
                <c:pt idx="2958">
                  <c:v>7.7018633540372666E-2</c:v>
                </c:pt>
                <c:pt idx="2959">
                  <c:v>7.5682382133995044E-2</c:v>
                </c:pt>
                <c:pt idx="2960">
                  <c:v>7.5682382133995044E-2</c:v>
                </c:pt>
                <c:pt idx="2961">
                  <c:v>7.5682382133995044E-2</c:v>
                </c:pt>
                <c:pt idx="2962">
                  <c:v>7.5588599752168528E-2</c:v>
                </c:pt>
                <c:pt idx="2963">
                  <c:v>7.5495049504950493E-2</c:v>
                </c:pt>
                <c:pt idx="2964">
                  <c:v>7.6637824474660068E-2</c:v>
                </c:pt>
                <c:pt idx="2965">
                  <c:v>7.7873918417799753E-2</c:v>
                </c:pt>
                <c:pt idx="2966">
                  <c:v>7.7873918417799753E-2</c:v>
                </c:pt>
                <c:pt idx="2967">
                  <c:v>7.7873918417799753E-2</c:v>
                </c:pt>
                <c:pt idx="2968">
                  <c:v>7.7873918417799753E-2</c:v>
                </c:pt>
                <c:pt idx="2969">
                  <c:v>7.9110012360939425E-2</c:v>
                </c:pt>
                <c:pt idx="2970">
                  <c:v>8.034610630407911E-2</c:v>
                </c:pt>
                <c:pt idx="2971">
                  <c:v>8.1582200247218795E-2</c:v>
                </c:pt>
                <c:pt idx="2972">
                  <c:v>8.1582200247218795E-2</c:v>
                </c:pt>
                <c:pt idx="2973">
                  <c:v>8.5290482076637822E-2</c:v>
                </c:pt>
                <c:pt idx="2974">
                  <c:v>8.3950617283950618E-2</c:v>
                </c:pt>
                <c:pt idx="2975">
                  <c:v>8.3950617283950618E-2</c:v>
                </c:pt>
                <c:pt idx="2976">
                  <c:v>8.3950617283950618E-2</c:v>
                </c:pt>
                <c:pt idx="2977">
                  <c:v>8.3950617283950618E-2</c:v>
                </c:pt>
                <c:pt idx="2978">
                  <c:v>8.5080147965474723E-2</c:v>
                </c:pt>
                <c:pt idx="2979">
                  <c:v>8.4975369458128072E-2</c:v>
                </c:pt>
                <c:pt idx="2980">
                  <c:v>8.4975369458128072E-2</c:v>
                </c:pt>
                <c:pt idx="2981">
                  <c:v>8.4870848708487087E-2</c:v>
                </c:pt>
                <c:pt idx="2982">
                  <c:v>8.3538083538083535E-2</c:v>
                </c:pt>
                <c:pt idx="2983">
                  <c:v>8.3538083538083535E-2</c:v>
                </c:pt>
                <c:pt idx="2984">
                  <c:v>8.4662576687116561E-2</c:v>
                </c:pt>
                <c:pt idx="2985">
                  <c:v>8.3435582822085894E-2</c:v>
                </c:pt>
                <c:pt idx="2986">
                  <c:v>8.455882352941177E-2</c:v>
                </c:pt>
                <c:pt idx="2987">
                  <c:v>8.3333333333333329E-2</c:v>
                </c:pt>
                <c:pt idx="2988">
                  <c:v>8.2107843137254902E-2</c:v>
                </c:pt>
                <c:pt idx="2989">
                  <c:v>8.2107843137254902E-2</c:v>
                </c:pt>
                <c:pt idx="2990">
                  <c:v>8.3333333333333329E-2</c:v>
                </c:pt>
                <c:pt idx="2991">
                  <c:v>8.455882352941177E-2</c:v>
                </c:pt>
                <c:pt idx="2992">
                  <c:v>8.4455324357405145E-2</c:v>
                </c:pt>
                <c:pt idx="2993">
                  <c:v>8.4455324357405145E-2</c:v>
                </c:pt>
                <c:pt idx="2994">
                  <c:v>8.4455324357405145E-2</c:v>
                </c:pt>
                <c:pt idx="2995">
                  <c:v>8.4352078239608802E-2</c:v>
                </c:pt>
                <c:pt idx="2996">
                  <c:v>8.4352078239608802E-2</c:v>
                </c:pt>
                <c:pt idx="2997">
                  <c:v>8.3129584352078234E-2</c:v>
                </c:pt>
                <c:pt idx="2998">
                  <c:v>8.190709046454768E-2</c:v>
                </c:pt>
                <c:pt idx="2999">
                  <c:v>8.1807081807081808E-2</c:v>
                </c:pt>
                <c:pt idx="3000">
                  <c:v>8.0586080586080591E-2</c:v>
                </c:pt>
                <c:pt idx="3001">
                  <c:v>8.0487804878048783E-2</c:v>
                </c:pt>
                <c:pt idx="3002">
                  <c:v>8.0487804878048783E-2</c:v>
                </c:pt>
                <c:pt idx="3003">
                  <c:v>8.0487804878048783E-2</c:v>
                </c:pt>
                <c:pt idx="3004">
                  <c:v>8.0487804878048783E-2</c:v>
                </c:pt>
                <c:pt idx="3005">
                  <c:v>8.0487804878048783E-2</c:v>
                </c:pt>
                <c:pt idx="3006">
                  <c:v>8.0487804878048783E-2</c:v>
                </c:pt>
                <c:pt idx="3007">
                  <c:v>8.1707317073170735E-2</c:v>
                </c:pt>
                <c:pt idx="3008">
                  <c:v>8.1707317073170735E-2</c:v>
                </c:pt>
                <c:pt idx="3009">
                  <c:v>8.1707317073170735E-2</c:v>
                </c:pt>
                <c:pt idx="3010">
                  <c:v>7.9075425790754258E-2</c:v>
                </c:pt>
                <c:pt idx="3011">
                  <c:v>7.8979343863912518E-2</c:v>
                </c:pt>
                <c:pt idx="3012">
                  <c:v>8.0194410692588092E-2</c:v>
                </c:pt>
                <c:pt idx="3013">
                  <c:v>8.0194410692588092E-2</c:v>
                </c:pt>
                <c:pt idx="3014">
                  <c:v>8.0194410692588092E-2</c:v>
                </c:pt>
                <c:pt idx="3015">
                  <c:v>8.0194410692588092E-2</c:v>
                </c:pt>
                <c:pt idx="3016">
                  <c:v>7.8979343863912518E-2</c:v>
                </c:pt>
                <c:pt idx="3017">
                  <c:v>7.8883495145631075E-2</c:v>
                </c:pt>
                <c:pt idx="3018">
                  <c:v>7.8692493946731237E-2</c:v>
                </c:pt>
                <c:pt idx="3019">
                  <c:v>7.990314769975787E-2</c:v>
                </c:pt>
                <c:pt idx="3020">
                  <c:v>8.1113801452784504E-2</c:v>
                </c:pt>
                <c:pt idx="3021">
                  <c:v>7.9806529625151154E-2</c:v>
                </c:pt>
                <c:pt idx="3022">
                  <c:v>7.9806529625151154E-2</c:v>
                </c:pt>
                <c:pt idx="3023">
                  <c:v>7.9806529625151154E-2</c:v>
                </c:pt>
                <c:pt idx="3024">
                  <c:v>7.9806529625151154E-2</c:v>
                </c:pt>
                <c:pt idx="3025">
                  <c:v>8.1015719467956465E-2</c:v>
                </c:pt>
                <c:pt idx="3026">
                  <c:v>8.1927710843373497E-2</c:v>
                </c:pt>
                <c:pt idx="3027">
                  <c:v>8.1927710843373497E-2</c:v>
                </c:pt>
                <c:pt idx="3028">
                  <c:v>8.4337349397590355E-2</c:v>
                </c:pt>
                <c:pt idx="3029">
                  <c:v>8.5542168674698799E-2</c:v>
                </c:pt>
                <c:pt idx="3030">
                  <c:v>8.7951807228915657E-2</c:v>
                </c:pt>
                <c:pt idx="3031">
                  <c:v>8.7845968712394709E-2</c:v>
                </c:pt>
                <c:pt idx="3032">
                  <c:v>8.7845968712394709E-2</c:v>
                </c:pt>
                <c:pt idx="3033">
                  <c:v>8.7845968712394709E-2</c:v>
                </c:pt>
                <c:pt idx="3034">
                  <c:v>8.7845968712394709E-2</c:v>
                </c:pt>
                <c:pt idx="3035">
                  <c:v>8.9049338146811069E-2</c:v>
                </c:pt>
                <c:pt idx="3036">
                  <c:v>8.8942307692307696E-2</c:v>
                </c:pt>
                <c:pt idx="3037">
                  <c:v>8.883553421368548E-2</c:v>
                </c:pt>
                <c:pt idx="3038">
                  <c:v>8.883553421368548E-2</c:v>
                </c:pt>
                <c:pt idx="3039">
                  <c:v>8.8729016786570747E-2</c:v>
                </c:pt>
                <c:pt idx="3040">
                  <c:v>8.8410991636798095E-2</c:v>
                </c:pt>
                <c:pt idx="3041">
                  <c:v>8.83054892601432E-2</c:v>
                </c:pt>
                <c:pt idx="3042">
                  <c:v>8.83054892601432E-2</c:v>
                </c:pt>
                <c:pt idx="3043">
                  <c:v>8.8200238379022647E-2</c:v>
                </c:pt>
                <c:pt idx="3044">
                  <c:v>8.7008343265792612E-2</c:v>
                </c:pt>
                <c:pt idx="3045">
                  <c:v>8.7008343265792612E-2</c:v>
                </c:pt>
                <c:pt idx="3046">
                  <c:v>8.5816448152562577E-2</c:v>
                </c:pt>
                <c:pt idx="3047">
                  <c:v>8.5816448152562577E-2</c:v>
                </c:pt>
                <c:pt idx="3048">
                  <c:v>8.5816448152562577E-2</c:v>
                </c:pt>
                <c:pt idx="3049">
                  <c:v>8.4624553039332542E-2</c:v>
                </c:pt>
                <c:pt idx="3050">
                  <c:v>8.3432657926102508E-2</c:v>
                </c:pt>
                <c:pt idx="3051">
                  <c:v>8.3333333333333329E-2</c:v>
                </c:pt>
                <c:pt idx="3052">
                  <c:v>8.3333333333333329E-2</c:v>
                </c:pt>
                <c:pt idx="3053">
                  <c:v>8.4423305588585018E-2</c:v>
                </c:pt>
                <c:pt idx="3054">
                  <c:v>8.680142687277051E-2</c:v>
                </c:pt>
                <c:pt idx="3055">
                  <c:v>8.7990487514863255E-2</c:v>
                </c:pt>
                <c:pt idx="3056">
                  <c:v>8.7885985748218529E-2</c:v>
                </c:pt>
                <c:pt idx="3057">
                  <c:v>8.7885985748218529E-2</c:v>
                </c:pt>
                <c:pt idx="3058">
                  <c:v>8.7781731909845784E-2</c:v>
                </c:pt>
                <c:pt idx="3059">
                  <c:v>8.7781731909845784E-2</c:v>
                </c:pt>
                <c:pt idx="3060">
                  <c:v>8.7677725118483416E-2</c:v>
                </c:pt>
                <c:pt idx="3061">
                  <c:v>8.6390532544378701E-2</c:v>
                </c:pt>
                <c:pt idx="3062">
                  <c:v>8.5207100591715976E-2</c:v>
                </c:pt>
                <c:pt idx="3063">
                  <c:v>8.6390532544378701E-2</c:v>
                </c:pt>
                <c:pt idx="3064">
                  <c:v>8.7367178276269192E-2</c:v>
                </c:pt>
                <c:pt idx="3065">
                  <c:v>8.7367178276269192E-2</c:v>
                </c:pt>
                <c:pt idx="3066">
                  <c:v>8.7264150943396221E-2</c:v>
                </c:pt>
                <c:pt idx="3067">
                  <c:v>8.8443396226415089E-2</c:v>
                </c:pt>
                <c:pt idx="3068">
                  <c:v>8.8443396226415089E-2</c:v>
                </c:pt>
                <c:pt idx="3069">
                  <c:v>8.95170789163722E-2</c:v>
                </c:pt>
                <c:pt idx="3070">
                  <c:v>8.8339222614840993E-2</c:v>
                </c:pt>
                <c:pt idx="3071">
                  <c:v>8.8235294117647065E-2</c:v>
                </c:pt>
                <c:pt idx="3072">
                  <c:v>8.9306698002350179E-2</c:v>
                </c:pt>
                <c:pt idx="3073">
                  <c:v>9.0481786133960046E-2</c:v>
                </c:pt>
                <c:pt idx="3074">
                  <c:v>9.0375586854460094E-2</c:v>
                </c:pt>
                <c:pt idx="3075">
                  <c:v>9.0375586854460094E-2</c:v>
                </c:pt>
                <c:pt idx="3076">
                  <c:v>9.0269636576787812E-2</c:v>
                </c:pt>
                <c:pt idx="3077">
                  <c:v>9.2505854800936774E-2</c:v>
                </c:pt>
                <c:pt idx="3078">
                  <c:v>9.2505854800936774E-2</c:v>
                </c:pt>
                <c:pt idx="3079">
                  <c:v>9.2505854800936774E-2</c:v>
                </c:pt>
                <c:pt idx="3080">
                  <c:v>9.2505854800936774E-2</c:v>
                </c:pt>
                <c:pt idx="3081">
                  <c:v>9.1228070175438603E-2</c:v>
                </c:pt>
                <c:pt idx="3082">
                  <c:v>9.2397660818713451E-2</c:v>
                </c:pt>
                <c:pt idx="3083">
                  <c:v>9.2397660818713451E-2</c:v>
                </c:pt>
                <c:pt idx="3084">
                  <c:v>9.3567251461988299E-2</c:v>
                </c:pt>
                <c:pt idx="3085">
                  <c:v>9.11214953271028E-2</c:v>
                </c:pt>
                <c:pt idx="3086">
                  <c:v>8.9953271028037379E-2</c:v>
                </c:pt>
                <c:pt idx="3087">
                  <c:v>8.9953271028037379E-2</c:v>
                </c:pt>
                <c:pt idx="3088">
                  <c:v>8.9953271028037379E-2</c:v>
                </c:pt>
                <c:pt idx="3089">
                  <c:v>9.11214953271028E-2</c:v>
                </c:pt>
                <c:pt idx="3090">
                  <c:v>9.2289719626168221E-2</c:v>
                </c:pt>
                <c:pt idx="3091">
                  <c:v>9.3457943925233641E-2</c:v>
                </c:pt>
                <c:pt idx="3092">
                  <c:v>9.2182030338389731E-2</c:v>
                </c:pt>
                <c:pt idx="3093">
                  <c:v>9.3131548311990692E-2</c:v>
                </c:pt>
                <c:pt idx="3094">
                  <c:v>9.3023255813953487E-2</c:v>
                </c:pt>
                <c:pt idx="3095">
                  <c:v>9.3023255813953487E-2</c:v>
                </c:pt>
                <c:pt idx="3096">
                  <c:v>9.2807424593967514E-2</c:v>
                </c:pt>
                <c:pt idx="3097">
                  <c:v>9.2485549132947972E-2</c:v>
                </c:pt>
                <c:pt idx="3098">
                  <c:v>9.0173410404624274E-2</c:v>
                </c:pt>
                <c:pt idx="3099">
                  <c:v>9.0173410404624274E-2</c:v>
                </c:pt>
                <c:pt idx="3100">
                  <c:v>8.8914549653579672E-2</c:v>
                </c:pt>
                <c:pt idx="3101">
                  <c:v>8.9861751152073732E-2</c:v>
                </c:pt>
                <c:pt idx="3102">
                  <c:v>8.9861751152073732E-2</c:v>
                </c:pt>
                <c:pt idx="3103">
                  <c:v>8.9861751152073732E-2</c:v>
                </c:pt>
                <c:pt idx="3104">
                  <c:v>9.1954022988505746E-2</c:v>
                </c:pt>
                <c:pt idx="3105">
                  <c:v>9.0804597701149431E-2</c:v>
                </c:pt>
                <c:pt idx="3106">
                  <c:v>8.9655172413793102E-2</c:v>
                </c:pt>
                <c:pt idx="3107">
                  <c:v>8.9655172413793102E-2</c:v>
                </c:pt>
                <c:pt idx="3108">
                  <c:v>8.9552238805970144E-2</c:v>
                </c:pt>
                <c:pt idx="3109">
                  <c:v>8.9552238805970144E-2</c:v>
                </c:pt>
                <c:pt idx="3110">
                  <c:v>8.830275229357798E-2</c:v>
                </c:pt>
                <c:pt idx="3111">
                  <c:v>8.9347079037800689E-2</c:v>
                </c:pt>
                <c:pt idx="3112">
                  <c:v>8.9142857142857149E-2</c:v>
                </c:pt>
                <c:pt idx="3113">
                  <c:v>8.9041095890410954E-2</c:v>
                </c:pt>
                <c:pt idx="3114">
                  <c:v>8.9041095890410954E-2</c:v>
                </c:pt>
                <c:pt idx="3115">
                  <c:v>8.9041095890410954E-2</c:v>
                </c:pt>
                <c:pt idx="3116">
                  <c:v>8.9041095890410954E-2</c:v>
                </c:pt>
                <c:pt idx="3117">
                  <c:v>8.8939566704675024E-2</c:v>
                </c:pt>
                <c:pt idx="3118">
                  <c:v>8.8838268792710701E-2</c:v>
                </c:pt>
                <c:pt idx="3119">
                  <c:v>9.2045454545454541E-2</c:v>
                </c:pt>
                <c:pt idx="3120">
                  <c:v>9.0805902383654935E-2</c:v>
                </c:pt>
                <c:pt idx="3121">
                  <c:v>9.0600226500566247E-2</c:v>
                </c:pt>
                <c:pt idx="3122">
                  <c:v>8.9366515837104074E-2</c:v>
                </c:pt>
                <c:pt idx="3123">
                  <c:v>8.9366515837104074E-2</c:v>
                </c:pt>
                <c:pt idx="3124">
                  <c:v>8.9366515837104074E-2</c:v>
                </c:pt>
                <c:pt idx="3125">
                  <c:v>9.0497737556561084E-2</c:v>
                </c:pt>
                <c:pt idx="3126">
                  <c:v>9.0497737556561084E-2</c:v>
                </c:pt>
                <c:pt idx="3127">
                  <c:v>9.1422121896162528E-2</c:v>
                </c:pt>
                <c:pt idx="3128">
                  <c:v>9.1422121896162528E-2</c:v>
                </c:pt>
                <c:pt idx="3129">
                  <c:v>9.1216216216216214E-2</c:v>
                </c:pt>
                <c:pt idx="3130">
                  <c:v>9.1216216216216214E-2</c:v>
                </c:pt>
                <c:pt idx="3131">
                  <c:v>9.1216216216216214E-2</c:v>
                </c:pt>
                <c:pt idx="3132">
                  <c:v>9.2342342342342343E-2</c:v>
                </c:pt>
                <c:pt idx="3133">
                  <c:v>9.2342342342342343E-2</c:v>
                </c:pt>
                <c:pt idx="3134">
                  <c:v>9.2342342342342343E-2</c:v>
                </c:pt>
                <c:pt idx="3135">
                  <c:v>9.3363329583802029E-2</c:v>
                </c:pt>
                <c:pt idx="3136">
                  <c:v>9.3363329583802029E-2</c:v>
                </c:pt>
                <c:pt idx="3137">
                  <c:v>9.3258426966292135E-2</c:v>
                </c:pt>
                <c:pt idx="3138">
                  <c:v>9.3258426966292135E-2</c:v>
                </c:pt>
                <c:pt idx="3139">
                  <c:v>9.4382022471910118E-2</c:v>
                </c:pt>
                <c:pt idx="3140">
                  <c:v>9.4276094276094277E-2</c:v>
                </c:pt>
                <c:pt idx="3141">
                  <c:v>9.5398428731762061E-2</c:v>
                </c:pt>
                <c:pt idx="3142">
                  <c:v>9.52914798206278E-2</c:v>
                </c:pt>
                <c:pt idx="3143">
                  <c:v>9.417040358744394E-2</c:v>
                </c:pt>
                <c:pt idx="3144">
                  <c:v>9.417040358744394E-2</c:v>
                </c:pt>
                <c:pt idx="3145">
                  <c:v>9.3049327354260095E-2</c:v>
                </c:pt>
                <c:pt idx="3146">
                  <c:v>9.1928251121076235E-2</c:v>
                </c:pt>
                <c:pt idx="3147">
                  <c:v>9.0807174887892375E-2</c:v>
                </c:pt>
                <c:pt idx="3148">
                  <c:v>9.0807174887892375E-2</c:v>
                </c:pt>
                <c:pt idx="3149">
                  <c:v>8.9585666293393054E-2</c:v>
                </c:pt>
                <c:pt idx="3150">
                  <c:v>8.9585666293393054E-2</c:v>
                </c:pt>
                <c:pt idx="3151">
                  <c:v>8.9585666293393054E-2</c:v>
                </c:pt>
                <c:pt idx="3152">
                  <c:v>8.9485458612975396E-2</c:v>
                </c:pt>
                <c:pt idx="3153">
                  <c:v>8.9385474860335198E-2</c:v>
                </c:pt>
                <c:pt idx="3154">
                  <c:v>8.826815642458101E-2</c:v>
                </c:pt>
                <c:pt idx="3155">
                  <c:v>8.807134894091416E-2</c:v>
                </c:pt>
                <c:pt idx="3156">
                  <c:v>8.7973273942093547E-2</c:v>
                </c:pt>
                <c:pt idx="3157">
                  <c:v>8.7973273942093547E-2</c:v>
                </c:pt>
                <c:pt idx="3158">
                  <c:v>8.7973273942093547E-2</c:v>
                </c:pt>
                <c:pt idx="3159">
                  <c:v>8.7973273942093547E-2</c:v>
                </c:pt>
                <c:pt idx="3160">
                  <c:v>8.7973273942093547E-2</c:v>
                </c:pt>
                <c:pt idx="3161">
                  <c:v>8.6763070077864296E-2</c:v>
                </c:pt>
                <c:pt idx="3162">
                  <c:v>8.6763070077864296E-2</c:v>
                </c:pt>
                <c:pt idx="3163">
                  <c:v>8.6763070077864296E-2</c:v>
                </c:pt>
                <c:pt idx="3164">
                  <c:v>8.7777777777777774E-2</c:v>
                </c:pt>
                <c:pt idx="3165">
                  <c:v>8.7777777777777774E-2</c:v>
                </c:pt>
                <c:pt idx="3166">
                  <c:v>8.7777777777777774E-2</c:v>
                </c:pt>
                <c:pt idx="3167">
                  <c:v>8.7777777777777774E-2</c:v>
                </c:pt>
                <c:pt idx="3168">
                  <c:v>8.9800443458980042E-2</c:v>
                </c:pt>
                <c:pt idx="3169">
                  <c:v>8.8593576965669996E-2</c:v>
                </c:pt>
                <c:pt idx="3170">
                  <c:v>8.8495575221238937E-2</c:v>
                </c:pt>
                <c:pt idx="3171">
                  <c:v>8.8495575221238937E-2</c:v>
                </c:pt>
                <c:pt idx="3172">
                  <c:v>8.8397790055248615E-2</c:v>
                </c:pt>
                <c:pt idx="3173">
                  <c:v>9.0507726269315678E-2</c:v>
                </c:pt>
                <c:pt idx="3174">
                  <c:v>8.9403973509933773E-2</c:v>
                </c:pt>
                <c:pt idx="3175">
                  <c:v>8.9403973509933773E-2</c:v>
                </c:pt>
                <c:pt idx="3176">
                  <c:v>8.9305402425578828E-2</c:v>
                </c:pt>
                <c:pt idx="3177">
                  <c:v>8.9305402425578828E-2</c:v>
                </c:pt>
                <c:pt idx="3178">
                  <c:v>9.0407938257993384E-2</c:v>
                </c:pt>
                <c:pt idx="3179">
                  <c:v>9.0308370044052858E-2</c:v>
                </c:pt>
                <c:pt idx="3180">
                  <c:v>9.0308370044052858E-2</c:v>
                </c:pt>
                <c:pt idx="3181">
                  <c:v>8.9207048458149779E-2</c:v>
                </c:pt>
                <c:pt idx="3182">
                  <c:v>8.9207048458149779E-2</c:v>
                </c:pt>
                <c:pt idx="3183">
                  <c:v>8.9108910891089105E-2</c:v>
                </c:pt>
                <c:pt idx="3184">
                  <c:v>8.8008800880088014E-2</c:v>
                </c:pt>
                <c:pt idx="3185">
                  <c:v>8.8008800880088014E-2</c:v>
                </c:pt>
                <c:pt idx="3186">
                  <c:v>8.8008800880088014E-2</c:v>
                </c:pt>
                <c:pt idx="3187">
                  <c:v>8.9108910891089105E-2</c:v>
                </c:pt>
                <c:pt idx="3188">
                  <c:v>8.690869086908691E-2</c:v>
                </c:pt>
                <c:pt idx="3189">
                  <c:v>8.7912087912087919E-2</c:v>
                </c:pt>
                <c:pt idx="3190">
                  <c:v>8.7912087912087919E-2</c:v>
                </c:pt>
                <c:pt idx="3191">
                  <c:v>8.681318681318681E-2</c:v>
                </c:pt>
                <c:pt idx="3192">
                  <c:v>8.461538461538462E-2</c:v>
                </c:pt>
                <c:pt idx="3193">
                  <c:v>8.461538461538462E-2</c:v>
                </c:pt>
                <c:pt idx="3194">
                  <c:v>8.3516483516483511E-2</c:v>
                </c:pt>
                <c:pt idx="3195">
                  <c:v>8.3516483516483511E-2</c:v>
                </c:pt>
                <c:pt idx="3196">
                  <c:v>8.3516483516483511E-2</c:v>
                </c:pt>
                <c:pt idx="3197">
                  <c:v>8.3516483516483511E-2</c:v>
                </c:pt>
                <c:pt idx="3198">
                  <c:v>8.461538461538462E-2</c:v>
                </c:pt>
                <c:pt idx="3199">
                  <c:v>8.4522502744237102E-2</c:v>
                </c:pt>
                <c:pt idx="3200">
                  <c:v>8.4522502744237102E-2</c:v>
                </c:pt>
                <c:pt idx="3201">
                  <c:v>8.5526315789473686E-2</c:v>
                </c:pt>
                <c:pt idx="3202">
                  <c:v>8.6433260393873085E-2</c:v>
                </c:pt>
                <c:pt idx="3203">
                  <c:v>8.5245901639344257E-2</c:v>
                </c:pt>
                <c:pt idx="3204">
                  <c:v>8.5245901639344257E-2</c:v>
                </c:pt>
                <c:pt idx="3205">
                  <c:v>8.4061135371179041E-2</c:v>
                </c:pt>
                <c:pt idx="3206">
                  <c:v>8.4061135371179041E-2</c:v>
                </c:pt>
                <c:pt idx="3207">
                  <c:v>8.4061135371179041E-2</c:v>
                </c:pt>
                <c:pt idx="3208">
                  <c:v>8.5152838427947602E-2</c:v>
                </c:pt>
                <c:pt idx="3209">
                  <c:v>8.5059978189749183E-2</c:v>
                </c:pt>
                <c:pt idx="3210">
                  <c:v>8.4874863982589768E-2</c:v>
                </c:pt>
                <c:pt idx="3211">
                  <c:v>8.4690553745928335E-2</c:v>
                </c:pt>
                <c:pt idx="3212">
                  <c:v>8.4598698481561818E-2</c:v>
                </c:pt>
                <c:pt idx="3213">
                  <c:v>8.4507042253521125E-2</c:v>
                </c:pt>
                <c:pt idx="3214">
                  <c:v>8.3423618634886246E-2</c:v>
                </c:pt>
                <c:pt idx="3215">
                  <c:v>8.3423618634886246E-2</c:v>
                </c:pt>
                <c:pt idx="3216">
                  <c:v>8.3423618634886246E-2</c:v>
                </c:pt>
                <c:pt idx="3217">
                  <c:v>8.4233261339092869E-2</c:v>
                </c:pt>
                <c:pt idx="3218">
                  <c:v>8.4233261339092869E-2</c:v>
                </c:pt>
                <c:pt idx="3219">
                  <c:v>8.4233261339092869E-2</c:v>
                </c:pt>
                <c:pt idx="3220">
                  <c:v>8.4233261339092869E-2</c:v>
                </c:pt>
                <c:pt idx="3221">
                  <c:v>8.4142394822006472E-2</c:v>
                </c:pt>
                <c:pt idx="3222">
                  <c:v>8.4142394822006472E-2</c:v>
                </c:pt>
                <c:pt idx="3223">
                  <c:v>8.5221143473570654E-2</c:v>
                </c:pt>
                <c:pt idx="3224">
                  <c:v>8.4051724137931036E-2</c:v>
                </c:pt>
                <c:pt idx="3225">
                  <c:v>8.3961248654467163E-2</c:v>
                </c:pt>
                <c:pt idx="3226">
                  <c:v>8.6021505376344093E-2</c:v>
                </c:pt>
                <c:pt idx="3227">
                  <c:v>8.7003222341568209E-2</c:v>
                </c:pt>
                <c:pt idx="3228">
                  <c:v>8.7003222341568209E-2</c:v>
                </c:pt>
                <c:pt idx="3229">
                  <c:v>8.7982832618025753E-2</c:v>
                </c:pt>
                <c:pt idx="3230">
                  <c:v>8.8865096359743045E-2</c:v>
                </c:pt>
                <c:pt idx="3231">
                  <c:v>8.8675213675213679E-2</c:v>
                </c:pt>
                <c:pt idx="3232">
                  <c:v>8.9743589743589744E-2</c:v>
                </c:pt>
                <c:pt idx="3233">
                  <c:v>9.0811965811965809E-2</c:v>
                </c:pt>
                <c:pt idx="3234">
                  <c:v>9.1782283884738525E-2</c:v>
                </c:pt>
                <c:pt idx="3235">
                  <c:v>9.1782283884738525E-2</c:v>
                </c:pt>
                <c:pt idx="3236">
                  <c:v>9.0715048025613657E-2</c:v>
                </c:pt>
                <c:pt idx="3237">
                  <c:v>9.0715048025613657E-2</c:v>
                </c:pt>
                <c:pt idx="3238">
                  <c:v>9.0618336886993597E-2</c:v>
                </c:pt>
                <c:pt idx="3239">
                  <c:v>9.0618336886993597E-2</c:v>
                </c:pt>
                <c:pt idx="3240">
                  <c:v>9.0618336886993597E-2</c:v>
                </c:pt>
                <c:pt idx="3241">
                  <c:v>9.0618336886993597E-2</c:v>
                </c:pt>
                <c:pt idx="3242">
                  <c:v>9.0618336886993597E-2</c:v>
                </c:pt>
                <c:pt idx="3243">
                  <c:v>9.1586794462193824E-2</c:v>
                </c:pt>
                <c:pt idx="3244">
                  <c:v>9.1586794462193824E-2</c:v>
                </c:pt>
                <c:pt idx="3245">
                  <c:v>9.1489361702127653E-2</c:v>
                </c:pt>
                <c:pt idx="3246">
                  <c:v>8.9361702127659579E-2</c:v>
                </c:pt>
                <c:pt idx="3247">
                  <c:v>8.9266737513283748E-2</c:v>
                </c:pt>
                <c:pt idx="3248">
                  <c:v>8.9077412513255572E-2</c:v>
                </c:pt>
                <c:pt idx="3249">
                  <c:v>8.8983050847457626E-2</c:v>
                </c:pt>
                <c:pt idx="3250">
                  <c:v>8.8983050847457626E-2</c:v>
                </c:pt>
                <c:pt idx="3251">
                  <c:v>8.8888888888888892E-2</c:v>
                </c:pt>
                <c:pt idx="3252">
                  <c:v>8.8888888888888892E-2</c:v>
                </c:pt>
                <c:pt idx="3253">
                  <c:v>8.7830687830687829E-2</c:v>
                </c:pt>
                <c:pt idx="3254">
                  <c:v>8.8794926004228336E-2</c:v>
                </c:pt>
                <c:pt idx="3255">
                  <c:v>8.7737843551797035E-2</c:v>
                </c:pt>
                <c:pt idx="3256">
                  <c:v>8.7737843551797035E-2</c:v>
                </c:pt>
                <c:pt idx="3257">
                  <c:v>8.7645195353748678E-2</c:v>
                </c:pt>
                <c:pt idx="3258">
                  <c:v>8.7645195353748678E-2</c:v>
                </c:pt>
                <c:pt idx="3259">
                  <c:v>8.8701161562829992E-2</c:v>
                </c:pt>
                <c:pt idx="3260">
                  <c:v>8.7645195353748678E-2</c:v>
                </c:pt>
                <c:pt idx="3261">
                  <c:v>8.6589229144667365E-2</c:v>
                </c:pt>
                <c:pt idx="3262">
                  <c:v>8.7645195353748678E-2</c:v>
                </c:pt>
                <c:pt idx="3263">
                  <c:v>8.6589229144667365E-2</c:v>
                </c:pt>
                <c:pt idx="3264">
                  <c:v>8.7645195353748678E-2</c:v>
                </c:pt>
                <c:pt idx="3265">
                  <c:v>8.8514225500526872E-2</c:v>
                </c:pt>
                <c:pt idx="3266">
                  <c:v>8.956796628029505E-2</c:v>
                </c:pt>
                <c:pt idx="3267">
                  <c:v>8.956796628029505E-2</c:v>
                </c:pt>
                <c:pt idx="3268">
                  <c:v>8.956796628029505E-2</c:v>
                </c:pt>
                <c:pt idx="3269">
                  <c:v>8.8421052631578942E-2</c:v>
                </c:pt>
                <c:pt idx="3270">
                  <c:v>9.0526315789473691E-2</c:v>
                </c:pt>
                <c:pt idx="3271">
                  <c:v>9.0526315789473691E-2</c:v>
                </c:pt>
                <c:pt idx="3272">
                  <c:v>9.0526315789473691E-2</c:v>
                </c:pt>
                <c:pt idx="3273">
                  <c:v>8.9473684210526316E-2</c:v>
                </c:pt>
                <c:pt idx="3274">
                  <c:v>8.8421052631578942E-2</c:v>
                </c:pt>
                <c:pt idx="3275">
                  <c:v>8.7368421052631581E-2</c:v>
                </c:pt>
                <c:pt idx="3276">
                  <c:v>8.7368421052631581E-2</c:v>
                </c:pt>
                <c:pt idx="3277">
                  <c:v>8.8235294117647065E-2</c:v>
                </c:pt>
                <c:pt idx="3278">
                  <c:v>8.9285714285714288E-2</c:v>
                </c:pt>
                <c:pt idx="3279">
                  <c:v>8.9285714285714288E-2</c:v>
                </c:pt>
                <c:pt idx="3280">
                  <c:v>9.0241343126967466E-2</c:v>
                </c:pt>
                <c:pt idx="3281">
                  <c:v>9.1290661070304299E-2</c:v>
                </c:pt>
                <c:pt idx="3282">
                  <c:v>9.1290661070304299E-2</c:v>
                </c:pt>
                <c:pt idx="3283">
                  <c:v>9.2243186582809222E-2</c:v>
                </c:pt>
                <c:pt idx="3284">
                  <c:v>9.2243186582809222E-2</c:v>
                </c:pt>
                <c:pt idx="3285">
                  <c:v>9.2243186582809222E-2</c:v>
                </c:pt>
                <c:pt idx="3286">
                  <c:v>9.2146596858638741E-2</c:v>
                </c:pt>
                <c:pt idx="3287">
                  <c:v>9.1954022988505746E-2</c:v>
                </c:pt>
                <c:pt idx="3288">
                  <c:v>9.0909090909090912E-2</c:v>
                </c:pt>
                <c:pt idx="3289">
                  <c:v>8.9864158829676077E-2</c:v>
                </c:pt>
                <c:pt idx="3290">
                  <c:v>9.0719499478623566E-2</c:v>
                </c:pt>
                <c:pt idx="3291">
                  <c:v>9.0624999999999997E-2</c:v>
                </c:pt>
                <c:pt idx="3292">
                  <c:v>9.0624999999999997E-2</c:v>
                </c:pt>
                <c:pt idx="3293">
                  <c:v>9.053069719042664E-2</c:v>
                </c:pt>
                <c:pt idx="3294">
                  <c:v>9.053069719042664E-2</c:v>
                </c:pt>
                <c:pt idx="3295">
                  <c:v>9.1571279916753387E-2</c:v>
                </c:pt>
                <c:pt idx="3296">
                  <c:v>9.1476091476091481E-2</c:v>
                </c:pt>
                <c:pt idx="3297">
                  <c:v>9.1476091476091481E-2</c:v>
                </c:pt>
                <c:pt idx="3298">
                  <c:v>9.2515592515592521E-2</c:v>
                </c:pt>
                <c:pt idx="3299">
                  <c:v>9.355509355509356E-2</c:v>
                </c:pt>
                <c:pt idx="3300">
                  <c:v>9.2515592515592521E-2</c:v>
                </c:pt>
                <c:pt idx="3301">
                  <c:v>9.355509355509356E-2</c:v>
                </c:pt>
                <c:pt idx="3302">
                  <c:v>9.355509355509356E-2</c:v>
                </c:pt>
                <c:pt idx="3303">
                  <c:v>9.355509355509356E-2</c:v>
                </c:pt>
                <c:pt idx="3304">
                  <c:v>9.3457943925233641E-2</c:v>
                </c:pt>
                <c:pt idx="3305">
                  <c:v>9.3457943925233641E-2</c:v>
                </c:pt>
                <c:pt idx="3306">
                  <c:v>9.3360995850622408E-2</c:v>
                </c:pt>
                <c:pt idx="3307">
                  <c:v>9.3360995850622408E-2</c:v>
                </c:pt>
                <c:pt idx="3308">
                  <c:v>9.3264248704663211E-2</c:v>
                </c:pt>
                <c:pt idx="3309">
                  <c:v>9.1097308488612833E-2</c:v>
                </c:pt>
                <c:pt idx="3310">
                  <c:v>9.213250517598344E-2</c:v>
                </c:pt>
                <c:pt idx="3311">
                  <c:v>9.0062111801242239E-2</c:v>
                </c:pt>
                <c:pt idx="3312">
                  <c:v>9.1097308488612833E-2</c:v>
                </c:pt>
                <c:pt idx="3313">
                  <c:v>9.0815273477812181E-2</c:v>
                </c:pt>
                <c:pt idx="3314">
                  <c:v>8.9783281733746126E-2</c:v>
                </c:pt>
                <c:pt idx="3315">
                  <c:v>8.8751289989680085E-2</c:v>
                </c:pt>
                <c:pt idx="3316">
                  <c:v>8.8751289989680085E-2</c:v>
                </c:pt>
                <c:pt idx="3317">
                  <c:v>8.8568486096807411E-2</c:v>
                </c:pt>
                <c:pt idx="3318">
                  <c:v>8.9414182939362791E-2</c:v>
                </c:pt>
                <c:pt idx="3319">
                  <c:v>8.932238193018481E-2</c:v>
                </c:pt>
                <c:pt idx="3320">
                  <c:v>8.9230769230769225E-2</c:v>
                </c:pt>
                <c:pt idx="3321">
                  <c:v>9.1282051282051288E-2</c:v>
                </c:pt>
                <c:pt idx="3322">
                  <c:v>9.1282051282051288E-2</c:v>
                </c:pt>
                <c:pt idx="3323">
                  <c:v>9.1282051282051288E-2</c:v>
                </c:pt>
                <c:pt idx="3324">
                  <c:v>9.2213114754098366E-2</c:v>
                </c:pt>
                <c:pt idx="3325">
                  <c:v>9.2213114754098366E-2</c:v>
                </c:pt>
                <c:pt idx="3326">
                  <c:v>9.2118730808597754E-2</c:v>
                </c:pt>
                <c:pt idx="3327">
                  <c:v>9.2118730808597754E-2</c:v>
                </c:pt>
                <c:pt idx="3328">
                  <c:v>9.2118730808597754E-2</c:v>
                </c:pt>
                <c:pt idx="3329">
                  <c:v>9.2118730808597754E-2</c:v>
                </c:pt>
                <c:pt idx="3330">
                  <c:v>9.2118730808597754E-2</c:v>
                </c:pt>
                <c:pt idx="3331">
                  <c:v>9.1095189355168887E-2</c:v>
                </c:pt>
                <c:pt idx="3332">
                  <c:v>9.1095189355168887E-2</c:v>
                </c:pt>
                <c:pt idx="3333">
                  <c:v>8.9979550102249492E-2</c:v>
                </c:pt>
                <c:pt idx="3334">
                  <c:v>8.9979550102249492E-2</c:v>
                </c:pt>
                <c:pt idx="3335">
                  <c:v>8.9795918367346933E-2</c:v>
                </c:pt>
                <c:pt idx="3336">
                  <c:v>8.9704383282364936E-2</c:v>
                </c:pt>
                <c:pt idx="3337">
                  <c:v>8.9704383282364936E-2</c:v>
                </c:pt>
                <c:pt idx="3338">
                  <c:v>9.0631364562118122E-2</c:v>
                </c:pt>
                <c:pt idx="3339">
                  <c:v>9.0631364562118122E-2</c:v>
                </c:pt>
                <c:pt idx="3340">
                  <c:v>9.0631364562118122E-2</c:v>
                </c:pt>
                <c:pt idx="3341">
                  <c:v>9.1463414634146339E-2</c:v>
                </c:pt>
                <c:pt idx="3342">
                  <c:v>9.1463414634146339E-2</c:v>
                </c:pt>
                <c:pt idx="3343">
                  <c:v>9.1277890466531439E-2</c:v>
                </c:pt>
                <c:pt idx="3344">
                  <c:v>9.1277890466531439E-2</c:v>
                </c:pt>
                <c:pt idx="3345">
                  <c:v>9.1277890466531439E-2</c:v>
                </c:pt>
                <c:pt idx="3346">
                  <c:v>9.1185410334346503E-2</c:v>
                </c:pt>
                <c:pt idx="3347">
                  <c:v>9.201213346814964E-2</c:v>
                </c:pt>
                <c:pt idx="3348">
                  <c:v>9.201213346814964E-2</c:v>
                </c:pt>
                <c:pt idx="3349">
                  <c:v>9.1001011122345807E-2</c:v>
                </c:pt>
                <c:pt idx="3350">
                  <c:v>9.0909090909090912E-2</c:v>
                </c:pt>
                <c:pt idx="3351">
                  <c:v>9.0909090909090912E-2</c:v>
                </c:pt>
                <c:pt idx="3352">
                  <c:v>9.0725806451612906E-2</c:v>
                </c:pt>
                <c:pt idx="3353">
                  <c:v>9.264853977844914E-2</c:v>
                </c:pt>
                <c:pt idx="3354">
                  <c:v>9.3655589123867067E-2</c:v>
                </c:pt>
                <c:pt idx="3355">
                  <c:v>9.4567404426559351E-2</c:v>
                </c:pt>
                <c:pt idx="3356">
                  <c:v>9.4567404426559351E-2</c:v>
                </c:pt>
                <c:pt idx="3357">
                  <c:v>9.3561368209255535E-2</c:v>
                </c:pt>
                <c:pt idx="3358">
                  <c:v>9.3467336683417085E-2</c:v>
                </c:pt>
                <c:pt idx="3359">
                  <c:v>9.3467336683417085E-2</c:v>
                </c:pt>
                <c:pt idx="3360">
                  <c:v>9.2462311557788945E-2</c:v>
                </c:pt>
                <c:pt idx="3361">
                  <c:v>9.3467336683417085E-2</c:v>
                </c:pt>
                <c:pt idx="3362">
                  <c:v>9.3467336683417085E-2</c:v>
                </c:pt>
                <c:pt idx="3363">
                  <c:v>9.337349397590361E-2</c:v>
                </c:pt>
                <c:pt idx="3364">
                  <c:v>9.337349397590361E-2</c:v>
                </c:pt>
                <c:pt idx="3365">
                  <c:v>9.3279839518555674E-2</c:v>
                </c:pt>
                <c:pt idx="3366">
                  <c:v>9.3279839518555674E-2</c:v>
                </c:pt>
                <c:pt idx="3367">
                  <c:v>9.4282848545636913E-2</c:v>
                </c:pt>
                <c:pt idx="3368">
                  <c:v>9.5285857572718152E-2</c:v>
                </c:pt>
                <c:pt idx="3369">
                  <c:v>9.6000000000000002E-2</c:v>
                </c:pt>
                <c:pt idx="3370">
                  <c:v>9.580838323353294E-2</c:v>
                </c:pt>
                <c:pt idx="3371">
                  <c:v>9.4810379241516959E-2</c:v>
                </c:pt>
                <c:pt idx="3372">
                  <c:v>9.6709870388833497E-2</c:v>
                </c:pt>
                <c:pt idx="3373">
                  <c:v>9.6517412935323385E-2</c:v>
                </c:pt>
                <c:pt idx="3374">
                  <c:v>9.6517412935323385E-2</c:v>
                </c:pt>
                <c:pt idx="3375">
                  <c:v>9.7512437810945277E-2</c:v>
                </c:pt>
                <c:pt idx="3376">
                  <c:v>9.6517412935323385E-2</c:v>
                </c:pt>
                <c:pt idx="3377">
                  <c:v>9.7512437810945277E-2</c:v>
                </c:pt>
                <c:pt idx="3378">
                  <c:v>9.7415506958250492E-2</c:v>
                </c:pt>
                <c:pt idx="3379">
                  <c:v>9.7415506958250492E-2</c:v>
                </c:pt>
                <c:pt idx="3380">
                  <c:v>9.831181727904667E-2</c:v>
                </c:pt>
                <c:pt idx="3381">
                  <c:v>9.8214285714285712E-2</c:v>
                </c:pt>
                <c:pt idx="3382">
                  <c:v>9.9009900990099015E-2</c:v>
                </c:pt>
                <c:pt idx="3383">
                  <c:v>9.8911968348170135E-2</c:v>
                </c:pt>
                <c:pt idx="3384">
                  <c:v>9.8911968348170135E-2</c:v>
                </c:pt>
                <c:pt idx="3385">
                  <c:v>9.8911968348170135E-2</c:v>
                </c:pt>
                <c:pt idx="3386">
                  <c:v>9.8911968348170135E-2</c:v>
                </c:pt>
                <c:pt idx="3387">
                  <c:v>9.6837944664031617E-2</c:v>
                </c:pt>
                <c:pt idx="3388">
                  <c:v>9.6837944664031617E-2</c:v>
                </c:pt>
                <c:pt idx="3389">
                  <c:v>9.6742349457058244E-2</c:v>
                </c:pt>
                <c:pt idx="3390">
                  <c:v>9.6742349457058244E-2</c:v>
                </c:pt>
                <c:pt idx="3391">
                  <c:v>9.6742349457058244E-2</c:v>
                </c:pt>
                <c:pt idx="3392">
                  <c:v>9.6742349457058244E-2</c:v>
                </c:pt>
                <c:pt idx="3393">
                  <c:v>9.6646942800788949E-2</c:v>
                </c:pt>
                <c:pt idx="3394">
                  <c:v>9.6646942800788949E-2</c:v>
                </c:pt>
                <c:pt idx="3395">
                  <c:v>9.6551724137931033E-2</c:v>
                </c:pt>
                <c:pt idx="3396">
                  <c:v>9.7536945812807876E-2</c:v>
                </c:pt>
                <c:pt idx="3397">
                  <c:v>9.7345132743362831E-2</c:v>
                </c:pt>
                <c:pt idx="3398">
                  <c:v>9.8328416912487712E-2</c:v>
                </c:pt>
                <c:pt idx="3399">
                  <c:v>9.7249508840864446E-2</c:v>
                </c:pt>
                <c:pt idx="3400">
                  <c:v>9.6267190569744601E-2</c:v>
                </c:pt>
                <c:pt idx="3401">
                  <c:v>9.4302554027504912E-2</c:v>
                </c:pt>
                <c:pt idx="3402">
                  <c:v>9.4117647058823528E-2</c:v>
                </c:pt>
                <c:pt idx="3403">
                  <c:v>9.3137254901960786E-2</c:v>
                </c:pt>
                <c:pt idx="3404">
                  <c:v>9.3137254901960786E-2</c:v>
                </c:pt>
                <c:pt idx="3405">
                  <c:v>9.4025465230166499E-2</c:v>
                </c:pt>
                <c:pt idx="3406">
                  <c:v>9.5004897159647411E-2</c:v>
                </c:pt>
                <c:pt idx="3407">
                  <c:v>9.2954990215264183E-2</c:v>
                </c:pt>
                <c:pt idx="3408">
                  <c:v>9.2954990215264183E-2</c:v>
                </c:pt>
                <c:pt idx="3409">
                  <c:v>9.1886608015640275E-2</c:v>
                </c:pt>
                <c:pt idx="3410">
                  <c:v>8.9756097560975606E-2</c:v>
                </c:pt>
                <c:pt idx="3411">
                  <c:v>8.771929824561403E-2</c:v>
                </c:pt>
                <c:pt idx="3412">
                  <c:v>8.7633885102239531E-2</c:v>
                </c:pt>
                <c:pt idx="3413">
                  <c:v>8.7548638132295714E-2</c:v>
                </c:pt>
                <c:pt idx="3414">
                  <c:v>8.7548638132295714E-2</c:v>
                </c:pt>
                <c:pt idx="3415">
                  <c:v>8.6575875486381321E-2</c:v>
                </c:pt>
                <c:pt idx="3416">
                  <c:v>8.6575875486381321E-2</c:v>
                </c:pt>
                <c:pt idx="3417">
                  <c:v>8.8521400778210121E-2</c:v>
                </c:pt>
                <c:pt idx="3418">
                  <c:v>8.8521400778210121E-2</c:v>
                </c:pt>
                <c:pt idx="3419">
                  <c:v>8.8521400778210121E-2</c:v>
                </c:pt>
                <c:pt idx="3420">
                  <c:v>8.7463556851311949E-2</c:v>
                </c:pt>
                <c:pt idx="3421">
                  <c:v>8.7463556851311949E-2</c:v>
                </c:pt>
                <c:pt idx="3422">
                  <c:v>8.6407766990291263E-2</c:v>
                </c:pt>
                <c:pt idx="3423">
                  <c:v>8.5354025218234722E-2</c:v>
                </c:pt>
                <c:pt idx="3424">
                  <c:v>8.5271317829457363E-2</c:v>
                </c:pt>
                <c:pt idx="3425">
                  <c:v>8.4302325581395346E-2</c:v>
                </c:pt>
                <c:pt idx="3426">
                  <c:v>8.6156824782187807E-2</c:v>
                </c:pt>
                <c:pt idx="3427">
                  <c:v>8.7124878993223617E-2</c:v>
                </c:pt>
                <c:pt idx="3428">
                  <c:v>8.6073500967117994E-2</c:v>
                </c:pt>
                <c:pt idx="3429">
                  <c:v>8.6073500967117994E-2</c:v>
                </c:pt>
                <c:pt idx="3430">
                  <c:v>8.6073500967117994E-2</c:v>
                </c:pt>
                <c:pt idx="3431">
                  <c:v>8.6956521739130432E-2</c:v>
                </c:pt>
                <c:pt idx="3432">
                  <c:v>8.6956521739130432E-2</c:v>
                </c:pt>
                <c:pt idx="3433">
                  <c:v>8.7668593448940263E-2</c:v>
                </c:pt>
                <c:pt idx="3434">
                  <c:v>8.6705202312138727E-2</c:v>
                </c:pt>
                <c:pt idx="3435">
                  <c:v>8.662175168431184E-2</c:v>
                </c:pt>
                <c:pt idx="3436">
                  <c:v>8.6538461538461536E-2</c:v>
                </c:pt>
                <c:pt idx="3437">
                  <c:v>8.6538461538461536E-2</c:v>
                </c:pt>
                <c:pt idx="3438">
                  <c:v>8.645533141210375E-2</c:v>
                </c:pt>
                <c:pt idx="3439">
                  <c:v>8.645533141210375E-2</c:v>
                </c:pt>
                <c:pt idx="3440">
                  <c:v>8.9080459770114945E-2</c:v>
                </c:pt>
                <c:pt idx="3441">
                  <c:v>8.8122605363984668E-2</c:v>
                </c:pt>
                <c:pt idx="3442">
                  <c:v>8.7081339712918662E-2</c:v>
                </c:pt>
                <c:pt idx="3443">
                  <c:v>8.6124401913875603E-2</c:v>
                </c:pt>
                <c:pt idx="3444">
                  <c:v>8.6998087954110903E-2</c:v>
                </c:pt>
                <c:pt idx="3445">
                  <c:v>8.8910133843212238E-2</c:v>
                </c:pt>
                <c:pt idx="3446">
                  <c:v>8.9866156787762913E-2</c:v>
                </c:pt>
                <c:pt idx="3447">
                  <c:v>8.9866156787762913E-2</c:v>
                </c:pt>
                <c:pt idx="3448">
                  <c:v>8.9780324737344791E-2</c:v>
                </c:pt>
                <c:pt idx="3449">
                  <c:v>8.9694656488549615E-2</c:v>
                </c:pt>
                <c:pt idx="3450">
                  <c:v>9.0648854961832059E-2</c:v>
                </c:pt>
                <c:pt idx="3451">
                  <c:v>9.0476190476190474E-2</c:v>
                </c:pt>
                <c:pt idx="3452">
                  <c:v>9.0476190476190474E-2</c:v>
                </c:pt>
                <c:pt idx="3453">
                  <c:v>9.1341579448144625E-2</c:v>
                </c:pt>
                <c:pt idx="3454">
                  <c:v>9.1341579448144625E-2</c:v>
                </c:pt>
                <c:pt idx="3455">
                  <c:v>9.0390104662226453E-2</c:v>
                </c:pt>
                <c:pt idx="3456">
                  <c:v>8.9438629876308282E-2</c:v>
                </c:pt>
                <c:pt idx="3457">
                  <c:v>8.9438629876308282E-2</c:v>
                </c:pt>
                <c:pt idx="3458">
                  <c:v>8.9353612167300381E-2</c:v>
                </c:pt>
                <c:pt idx="3459">
                  <c:v>8.9353612167300381E-2</c:v>
                </c:pt>
                <c:pt idx="3460">
                  <c:v>8.9353612167300381E-2</c:v>
                </c:pt>
                <c:pt idx="3461">
                  <c:v>8.9268755935422606E-2</c:v>
                </c:pt>
                <c:pt idx="3462">
                  <c:v>9.0218423551756882E-2</c:v>
                </c:pt>
                <c:pt idx="3463">
                  <c:v>9.0218423551756882E-2</c:v>
                </c:pt>
                <c:pt idx="3464">
                  <c:v>8.9184060721062622E-2</c:v>
                </c:pt>
                <c:pt idx="3465">
                  <c:v>8.9099526066350715E-2</c:v>
                </c:pt>
                <c:pt idx="3466">
                  <c:v>8.9099526066350715E-2</c:v>
                </c:pt>
                <c:pt idx="3467">
                  <c:v>9.0909090909090912E-2</c:v>
                </c:pt>
                <c:pt idx="3468">
                  <c:v>8.9962121212121215E-2</c:v>
                </c:pt>
                <c:pt idx="3469">
                  <c:v>8.9015151515151519E-2</c:v>
                </c:pt>
                <c:pt idx="3470">
                  <c:v>8.7121212121212127E-2</c:v>
                </c:pt>
                <c:pt idx="3471">
                  <c:v>8.7038789025543989E-2</c:v>
                </c:pt>
                <c:pt idx="3472">
                  <c:v>8.7984862819299903E-2</c:v>
                </c:pt>
                <c:pt idx="3473">
                  <c:v>8.8930936613055817E-2</c:v>
                </c:pt>
                <c:pt idx="3474">
                  <c:v>8.987701040681173E-2</c:v>
                </c:pt>
                <c:pt idx="3475">
                  <c:v>8.987701040681173E-2</c:v>
                </c:pt>
                <c:pt idx="3476">
                  <c:v>8.987701040681173E-2</c:v>
                </c:pt>
                <c:pt idx="3477">
                  <c:v>8.987701040681173E-2</c:v>
                </c:pt>
                <c:pt idx="3478">
                  <c:v>8.9792060491493381E-2</c:v>
                </c:pt>
                <c:pt idx="3479">
                  <c:v>8.8762983947119928E-2</c:v>
                </c:pt>
                <c:pt idx="3480">
                  <c:v>8.8679245283018862E-2</c:v>
                </c:pt>
                <c:pt idx="3481">
                  <c:v>8.9538171536286529E-2</c:v>
                </c:pt>
                <c:pt idx="3482">
                  <c:v>8.9538171536286529E-2</c:v>
                </c:pt>
                <c:pt idx="3483">
                  <c:v>8.9538171536286529E-2</c:v>
                </c:pt>
                <c:pt idx="3484">
                  <c:v>8.9538171536286529E-2</c:v>
                </c:pt>
                <c:pt idx="3485">
                  <c:v>9.0480678605089543E-2</c:v>
                </c:pt>
                <c:pt idx="3486">
                  <c:v>9.03954802259887E-2</c:v>
                </c:pt>
                <c:pt idx="3487">
                  <c:v>8.9453860640301322E-2</c:v>
                </c:pt>
                <c:pt idx="3488">
                  <c:v>8.9369708372530568E-2</c:v>
                </c:pt>
                <c:pt idx="3489">
                  <c:v>8.9369708372530568E-2</c:v>
                </c:pt>
                <c:pt idx="3490">
                  <c:v>8.9369708372530568E-2</c:v>
                </c:pt>
                <c:pt idx="3491">
                  <c:v>8.9369708372530568E-2</c:v>
                </c:pt>
                <c:pt idx="3492">
                  <c:v>8.9285714285714288E-2</c:v>
                </c:pt>
                <c:pt idx="3493">
                  <c:v>8.9201877934272297E-2</c:v>
                </c:pt>
                <c:pt idx="3494">
                  <c:v>8.8180112570356475E-2</c:v>
                </c:pt>
                <c:pt idx="3495">
                  <c:v>8.7160262417994377E-2</c:v>
                </c:pt>
                <c:pt idx="3496">
                  <c:v>8.8014981273408247E-2</c:v>
                </c:pt>
                <c:pt idx="3497">
                  <c:v>8.4190832553788592E-2</c:v>
                </c:pt>
                <c:pt idx="3498">
                  <c:v>8.5126286248830688E-2</c:v>
                </c:pt>
                <c:pt idx="3499">
                  <c:v>8.5046728971962623E-2</c:v>
                </c:pt>
                <c:pt idx="3500">
                  <c:v>8.4967320261437912E-2</c:v>
                </c:pt>
                <c:pt idx="3501">
                  <c:v>8.5820895522388058E-2</c:v>
                </c:pt>
                <c:pt idx="3502">
                  <c:v>8.5820895522388058E-2</c:v>
                </c:pt>
                <c:pt idx="3503">
                  <c:v>8.6753731343283583E-2</c:v>
                </c:pt>
                <c:pt idx="3504">
                  <c:v>8.6753731343283583E-2</c:v>
                </c:pt>
                <c:pt idx="3505">
                  <c:v>8.4888059701492533E-2</c:v>
                </c:pt>
                <c:pt idx="3506">
                  <c:v>8.3876980428704562E-2</c:v>
                </c:pt>
                <c:pt idx="3507">
                  <c:v>8.3876980428704562E-2</c:v>
                </c:pt>
                <c:pt idx="3508">
                  <c:v>8.3876980428704562E-2</c:v>
                </c:pt>
                <c:pt idx="3509">
                  <c:v>8.3876980428704562E-2</c:v>
                </c:pt>
                <c:pt idx="3510">
                  <c:v>8.2867783985102417E-2</c:v>
                </c:pt>
                <c:pt idx="3511">
                  <c:v>8.0855018587360591E-2</c:v>
                </c:pt>
                <c:pt idx="3512">
                  <c:v>8.0855018587360591E-2</c:v>
                </c:pt>
                <c:pt idx="3513">
                  <c:v>8.0779944289693595E-2</c:v>
                </c:pt>
                <c:pt idx="3514">
                  <c:v>8.0779944289693595E-2</c:v>
                </c:pt>
                <c:pt idx="3515">
                  <c:v>7.8922934076137416E-2</c:v>
                </c:pt>
                <c:pt idx="3516">
                  <c:v>7.8922934076137416E-2</c:v>
                </c:pt>
                <c:pt idx="3517">
                  <c:v>7.9851439182915512E-2</c:v>
                </c:pt>
                <c:pt idx="3518">
                  <c:v>7.9851439182915512E-2</c:v>
                </c:pt>
                <c:pt idx="3519">
                  <c:v>7.9851439182915512E-2</c:v>
                </c:pt>
                <c:pt idx="3520">
                  <c:v>7.9851439182915512E-2</c:v>
                </c:pt>
                <c:pt idx="3521">
                  <c:v>7.9777365491651209E-2</c:v>
                </c:pt>
                <c:pt idx="3522">
                  <c:v>7.9777365491651209E-2</c:v>
                </c:pt>
                <c:pt idx="3523">
                  <c:v>7.8849721706864564E-2</c:v>
                </c:pt>
                <c:pt idx="3524">
                  <c:v>7.8776645041705284E-2</c:v>
                </c:pt>
                <c:pt idx="3525">
                  <c:v>7.7849860982391106E-2</c:v>
                </c:pt>
                <c:pt idx="3526">
                  <c:v>7.7849860982391106E-2</c:v>
                </c:pt>
                <c:pt idx="3527">
                  <c:v>7.7777777777777779E-2</c:v>
                </c:pt>
                <c:pt idx="3528">
                  <c:v>7.7777777777777779E-2</c:v>
                </c:pt>
                <c:pt idx="3529">
                  <c:v>7.7705827937095281E-2</c:v>
                </c:pt>
                <c:pt idx="3530">
                  <c:v>7.7705827937095281E-2</c:v>
                </c:pt>
                <c:pt idx="3531">
                  <c:v>7.7705827937095281E-2</c:v>
                </c:pt>
                <c:pt idx="3532">
                  <c:v>7.7705827937095281E-2</c:v>
                </c:pt>
                <c:pt idx="3533">
                  <c:v>7.8630897317298803E-2</c:v>
                </c:pt>
                <c:pt idx="3534">
                  <c:v>7.9555966697502312E-2</c:v>
                </c:pt>
                <c:pt idx="3535">
                  <c:v>7.9482439926062853E-2</c:v>
                </c:pt>
                <c:pt idx="3536">
                  <c:v>8.0332409972299165E-2</c:v>
                </c:pt>
                <c:pt idx="3537">
                  <c:v>8.1255771006463529E-2</c:v>
                </c:pt>
                <c:pt idx="3538">
                  <c:v>8.2179132040627892E-2</c:v>
                </c:pt>
                <c:pt idx="3539">
                  <c:v>8.1180811808118078E-2</c:v>
                </c:pt>
                <c:pt idx="3540">
                  <c:v>8.0184331797235026E-2</c:v>
                </c:pt>
                <c:pt idx="3541">
                  <c:v>7.9262672811059906E-2</c:v>
                </c:pt>
                <c:pt idx="3542">
                  <c:v>7.9262672811059906E-2</c:v>
                </c:pt>
                <c:pt idx="3543">
                  <c:v>7.8341013824884786E-2</c:v>
                </c:pt>
                <c:pt idx="3544">
                  <c:v>7.8268876611418042E-2</c:v>
                </c:pt>
                <c:pt idx="3545">
                  <c:v>7.918968692449356E-2</c:v>
                </c:pt>
                <c:pt idx="3546">
                  <c:v>7.918968692449356E-2</c:v>
                </c:pt>
                <c:pt idx="3547">
                  <c:v>7.918968692449356E-2</c:v>
                </c:pt>
                <c:pt idx="3548">
                  <c:v>7.918968692449356E-2</c:v>
                </c:pt>
                <c:pt idx="3549">
                  <c:v>8.0110497237569064E-2</c:v>
                </c:pt>
                <c:pt idx="3550">
                  <c:v>8.1031307550644568E-2</c:v>
                </c:pt>
                <c:pt idx="3551">
                  <c:v>8.1031307550644568E-2</c:v>
                </c:pt>
                <c:pt idx="3552">
                  <c:v>8.0956761729530813E-2</c:v>
                </c:pt>
                <c:pt idx="3553">
                  <c:v>8.0808080808080815E-2</c:v>
                </c:pt>
                <c:pt idx="3554">
                  <c:v>7.9816513761467894E-2</c:v>
                </c:pt>
                <c:pt idx="3555">
                  <c:v>8.0733944954128445E-2</c:v>
                </c:pt>
                <c:pt idx="3556">
                  <c:v>8.0733944954128445E-2</c:v>
                </c:pt>
                <c:pt idx="3557">
                  <c:v>8.0659945004582956E-2</c:v>
                </c:pt>
                <c:pt idx="3558">
                  <c:v>8.1427264409881059E-2</c:v>
                </c:pt>
                <c:pt idx="3559">
                  <c:v>8.1427264409881059E-2</c:v>
                </c:pt>
                <c:pt idx="3560">
                  <c:v>8.135283363802559E-2</c:v>
                </c:pt>
                <c:pt idx="3561">
                  <c:v>8.1278538812785392E-2</c:v>
                </c:pt>
                <c:pt idx="3562">
                  <c:v>8.1278538812785392E-2</c:v>
                </c:pt>
                <c:pt idx="3563">
                  <c:v>8.0218778486782133E-2</c:v>
                </c:pt>
                <c:pt idx="3564">
                  <c:v>8.0218778486782133E-2</c:v>
                </c:pt>
                <c:pt idx="3565">
                  <c:v>7.9307201458523241E-2</c:v>
                </c:pt>
                <c:pt idx="3566">
                  <c:v>8.0145719489981782E-2</c:v>
                </c:pt>
                <c:pt idx="3567">
                  <c:v>8.0145719489981782E-2</c:v>
                </c:pt>
                <c:pt idx="3568">
                  <c:v>8.0145719489981782E-2</c:v>
                </c:pt>
                <c:pt idx="3569">
                  <c:v>7.9234972677595633E-2</c:v>
                </c:pt>
                <c:pt idx="3570">
                  <c:v>7.9162875341219296E-2</c:v>
                </c:pt>
                <c:pt idx="3571">
                  <c:v>7.9090909090909087E-2</c:v>
                </c:pt>
                <c:pt idx="3572">
                  <c:v>0.08</c:v>
                </c:pt>
                <c:pt idx="3573">
                  <c:v>7.8875793291024482E-2</c:v>
                </c:pt>
                <c:pt idx="3574">
                  <c:v>7.7969174977334549E-2</c:v>
                </c:pt>
                <c:pt idx="3575">
                  <c:v>7.7969174977334549E-2</c:v>
                </c:pt>
                <c:pt idx="3576">
                  <c:v>7.7969174977334549E-2</c:v>
                </c:pt>
                <c:pt idx="3577">
                  <c:v>7.789855072463768E-2</c:v>
                </c:pt>
                <c:pt idx="3578">
                  <c:v>7.880434782608696E-2</c:v>
                </c:pt>
                <c:pt idx="3579">
                  <c:v>7.956600361663653E-2</c:v>
                </c:pt>
                <c:pt idx="3580">
                  <c:v>8.2129963898916969E-2</c:v>
                </c:pt>
                <c:pt idx="3581">
                  <c:v>8.2129963898916969E-2</c:v>
                </c:pt>
                <c:pt idx="3582">
                  <c:v>8.2129963898916969E-2</c:v>
                </c:pt>
                <c:pt idx="3583">
                  <c:v>8.2129963898916969E-2</c:v>
                </c:pt>
                <c:pt idx="3584">
                  <c:v>8.2129963898916969E-2</c:v>
                </c:pt>
                <c:pt idx="3585">
                  <c:v>8.1154192966636604E-2</c:v>
                </c:pt>
                <c:pt idx="3586">
                  <c:v>8.1081081081081086E-2</c:v>
                </c:pt>
                <c:pt idx="3587">
                  <c:v>8.1081081081081086E-2</c:v>
                </c:pt>
                <c:pt idx="3588">
                  <c:v>8.018018018018018E-2</c:v>
                </c:pt>
                <c:pt idx="3589">
                  <c:v>8.018018018018018E-2</c:v>
                </c:pt>
                <c:pt idx="3590">
                  <c:v>7.9279279279279274E-2</c:v>
                </c:pt>
                <c:pt idx="3591">
                  <c:v>7.9279279279279274E-2</c:v>
                </c:pt>
                <c:pt idx="3592">
                  <c:v>7.9279279279279274E-2</c:v>
                </c:pt>
                <c:pt idx="3593">
                  <c:v>8.018018018018018E-2</c:v>
                </c:pt>
                <c:pt idx="3594">
                  <c:v>8.0108010801080112E-2</c:v>
                </c:pt>
                <c:pt idx="3595">
                  <c:v>7.9207920792079209E-2</c:v>
                </c:pt>
                <c:pt idx="3596">
                  <c:v>8.0035971223021585E-2</c:v>
                </c:pt>
                <c:pt idx="3597">
                  <c:v>7.9136690647482008E-2</c:v>
                </c:pt>
                <c:pt idx="3598">
                  <c:v>8.0035971223021585E-2</c:v>
                </c:pt>
                <c:pt idx="3599">
                  <c:v>7.9136690647482008E-2</c:v>
                </c:pt>
                <c:pt idx="3600">
                  <c:v>7.9065588499550768E-2</c:v>
                </c:pt>
                <c:pt idx="3601">
                  <c:v>7.9964061096136574E-2</c:v>
                </c:pt>
                <c:pt idx="3602">
                  <c:v>7.9964061096136574E-2</c:v>
                </c:pt>
                <c:pt idx="3603">
                  <c:v>7.9892280071813288E-2</c:v>
                </c:pt>
                <c:pt idx="3604">
                  <c:v>7.9892280071813288E-2</c:v>
                </c:pt>
                <c:pt idx="3605">
                  <c:v>7.899461400359066E-2</c:v>
                </c:pt>
                <c:pt idx="3606">
                  <c:v>7.8026905829596413E-2</c:v>
                </c:pt>
                <c:pt idx="3607">
                  <c:v>7.8026905829596413E-2</c:v>
                </c:pt>
                <c:pt idx="3608">
                  <c:v>7.8026905829596413E-2</c:v>
                </c:pt>
                <c:pt idx="3609">
                  <c:v>7.8853046594982074E-2</c:v>
                </c:pt>
                <c:pt idx="3610">
                  <c:v>7.7887197851387646E-2</c:v>
                </c:pt>
                <c:pt idx="3611">
                  <c:v>7.7887197851387646E-2</c:v>
                </c:pt>
                <c:pt idx="3612">
                  <c:v>7.7817531305903395E-2</c:v>
                </c:pt>
                <c:pt idx="3613">
                  <c:v>7.7817531305903395E-2</c:v>
                </c:pt>
                <c:pt idx="3614">
                  <c:v>7.7747989276139406E-2</c:v>
                </c:pt>
                <c:pt idx="3615">
                  <c:v>7.7747989276139406E-2</c:v>
                </c:pt>
                <c:pt idx="3616">
                  <c:v>7.8641644325290444E-2</c:v>
                </c:pt>
                <c:pt idx="3617">
                  <c:v>7.8641644325290444E-2</c:v>
                </c:pt>
                <c:pt idx="3618">
                  <c:v>7.8641644325290444E-2</c:v>
                </c:pt>
                <c:pt idx="3619">
                  <c:v>7.7747989276139406E-2</c:v>
                </c:pt>
                <c:pt idx="3620">
                  <c:v>7.7747989276139406E-2</c:v>
                </c:pt>
                <c:pt idx="3621">
                  <c:v>7.6854334226988383E-2</c:v>
                </c:pt>
                <c:pt idx="3622">
                  <c:v>7.6854334226988383E-2</c:v>
                </c:pt>
                <c:pt idx="3623">
                  <c:v>7.5960679177837359E-2</c:v>
                </c:pt>
                <c:pt idx="3624">
                  <c:v>7.5067024128686322E-2</c:v>
                </c:pt>
                <c:pt idx="3625">
                  <c:v>7.4999999999999997E-2</c:v>
                </c:pt>
                <c:pt idx="3626">
                  <c:v>7.4933095450490636E-2</c:v>
                </c:pt>
                <c:pt idx="3627">
                  <c:v>7.3975044563279857E-2</c:v>
                </c:pt>
                <c:pt idx="3628">
                  <c:v>7.4866310160427801E-2</c:v>
                </c:pt>
                <c:pt idx="3629">
                  <c:v>7.3909171861086378E-2</c:v>
                </c:pt>
                <c:pt idx="3630">
                  <c:v>7.3909171861086378E-2</c:v>
                </c:pt>
                <c:pt idx="3631">
                  <c:v>7.3909171861086378E-2</c:v>
                </c:pt>
                <c:pt idx="3632">
                  <c:v>7.384341637010676E-2</c:v>
                </c:pt>
                <c:pt idx="3633">
                  <c:v>7.4733096085409248E-2</c:v>
                </c:pt>
                <c:pt idx="3634">
                  <c:v>7.4733096085409248E-2</c:v>
                </c:pt>
                <c:pt idx="3635">
                  <c:v>7.5555555555555556E-2</c:v>
                </c:pt>
                <c:pt idx="3636">
                  <c:v>7.5555555555555556E-2</c:v>
                </c:pt>
                <c:pt idx="3637">
                  <c:v>7.548845470692718E-2</c:v>
                </c:pt>
                <c:pt idx="3638">
                  <c:v>7.548845470692718E-2</c:v>
                </c:pt>
                <c:pt idx="3639">
                  <c:v>7.548845470692718E-2</c:v>
                </c:pt>
                <c:pt idx="3640">
                  <c:v>7.2824156305506219E-2</c:v>
                </c:pt>
                <c:pt idx="3641">
                  <c:v>7.3646850044365567E-2</c:v>
                </c:pt>
                <c:pt idx="3642">
                  <c:v>7.3646850044365567E-2</c:v>
                </c:pt>
                <c:pt idx="3643">
                  <c:v>7.4468085106382975E-2</c:v>
                </c:pt>
                <c:pt idx="3644">
                  <c:v>7.4402125775022143E-2</c:v>
                </c:pt>
                <c:pt idx="3645">
                  <c:v>7.4402125775022143E-2</c:v>
                </c:pt>
                <c:pt idx="3646">
                  <c:v>7.3451327433628325E-2</c:v>
                </c:pt>
                <c:pt idx="3647">
                  <c:v>7.3451327433628325E-2</c:v>
                </c:pt>
                <c:pt idx="3648">
                  <c:v>7.4336283185840707E-2</c:v>
                </c:pt>
                <c:pt idx="3649">
                  <c:v>7.4336283185840707E-2</c:v>
                </c:pt>
                <c:pt idx="3650">
                  <c:v>7.3321554770318015E-2</c:v>
                </c:pt>
                <c:pt idx="3651">
                  <c:v>7.4139452780229473E-2</c:v>
                </c:pt>
                <c:pt idx="3652">
                  <c:v>7.4955908289241618E-2</c:v>
                </c:pt>
                <c:pt idx="3653">
                  <c:v>7.4889867841409691E-2</c:v>
                </c:pt>
                <c:pt idx="3654">
                  <c:v>7.3943661971830985E-2</c:v>
                </c:pt>
                <c:pt idx="3655">
                  <c:v>7.3943661971830985E-2</c:v>
                </c:pt>
                <c:pt idx="3656">
                  <c:v>7.6517150395778361E-2</c:v>
                </c:pt>
                <c:pt idx="3657">
                  <c:v>7.6382791922739252E-2</c:v>
                </c:pt>
                <c:pt idx="3658">
                  <c:v>7.6315789473684212E-2</c:v>
                </c:pt>
                <c:pt idx="3659">
                  <c:v>7.6315789473684212E-2</c:v>
                </c:pt>
                <c:pt idx="3660">
                  <c:v>7.7125328659070985E-2</c:v>
                </c:pt>
                <c:pt idx="3661">
                  <c:v>7.7125328659070985E-2</c:v>
                </c:pt>
                <c:pt idx="3662">
                  <c:v>7.7125328659070985E-2</c:v>
                </c:pt>
                <c:pt idx="3663">
                  <c:v>7.5372480280455734E-2</c:v>
                </c:pt>
                <c:pt idx="3664">
                  <c:v>7.5372480280455734E-2</c:v>
                </c:pt>
                <c:pt idx="3665">
                  <c:v>7.5372480280455734E-2</c:v>
                </c:pt>
                <c:pt idx="3666">
                  <c:v>7.5306479859894915E-2</c:v>
                </c:pt>
                <c:pt idx="3667">
                  <c:v>7.5240594925634299E-2</c:v>
                </c:pt>
                <c:pt idx="3668">
                  <c:v>7.6115485564304461E-2</c:v>
                </c:pt>
                <c:pt idx="3669">
                  <c:v>7.6990376202974622E-2</c:v>
                </c:pt>
                <c:pt idx="3670">
                  <c:v>7.6990376202974622E-2</c:v>
                </c:pt>
                <c:pt idx="3671">
                  <c:v>7.6990376202974622E-2</c:v>
                </c:pt>
                <c:pt idx="3672">
                  <c:v>7.7057793345008757E-2</c:v>
                </c:pt>
                <c:pt idx="3673">
                  <c:v>7.6115485564304461E-2</c:v>
                </c:pt>
                <c:pt idx="3674">
                  <c:v>7.6115485564304461E-2</c:v>
                </c:pt>
                <c:pt idx="3675">
                  <c:v>7.5109170305676862E-2</c:v>
                </c:pt>
                <c:pt idx="3676">
                  <c:v>7.5109170305676862E-2</c:v>
                </c:pt>
                <c:pt idx="3677">
                  <c:v>7.4235807860262015E-2</c:v>
                </c:pt>
                <c:pt idx="3678">
                  <c:v>7.5109170305676862E-2</c:v>
                </c:pt>
                <c:pt idx="3679">
                  <c:v>7.4235807860262015E-2</c:v>
                </c:pt>
                <c:pt idx="3680">
                  <c:v>7.4171029668411867E-2</c:v>
                </c:pt>
                <c:pt idx="3681">
                  <c:v>7.4171029668411867E-2</c:v>
                </c:pt>
                <c:pt idx="3682">
                  <c:v>7.4171029668411867E-2</c:v>
                </c:pt>
                <c:pt idx="3683">
                  <c:v>7.5850043591979083E-2</c:v>
                </c:pt>
                <c:pt idx="3684">
                  <c:v>7.6721883173496083E-2</c:v>
                </c:pt>
                <c:pt idx="3685">
                  <c:v>7.7593722755013084E-2</c:v>
                </c:pt>
                <c:pt idx="3686">
                  <c:v>7.7593722755013084E-2</c:v>
                </c:pt>
                <c:pt idx="3687">
                  <c:v>7.7593722755013084E-2</c:v>
                </c:pt>
                <c:pt idx="3688">
                  <c:v>7.7593722755013084E-2</c:v>
                </c:pt>
                <c:pt idx="3689">
                  <c:v>7.926829268292683E-2</c:v>
                </c:pt>
                <c:pt idx="3690">
                  <c:v>7.926829268292683E-2</c:v>
                </c:pt>
                <c:pt idx="3691">
                  <c:v>7.926829268292683E-2</c:v>
                </c:pt>
                <c:pt idx="3692">
                  <c:v>8.0139372822299645E-2</c:v>
                </c:pt>
                <c:pt idx="3693">
                  <c:v>8.0139372822299645E-2</c:v>
                </c:pt>
                <c:pt idx="3694">
                  <c:v>8.0139372822299645E-2</c:v>
                </c:pt>
                <c:pt idx="3695">
                  <c:v>8.0139372822299645E-2</c:v>
                </c:pt>
                <c:pt idx="3696">
                  <c:v>8.0069625761531774E-2</c:v>
                </c:pt>
                <c:pt idx="3697">
                  <c:v>0.08</c:v>
                </c:pt>
                <c:pt idx="3698">
                  <c:v>8.0799304952215462E-2</c:v>
                </c:pt>
                <c:pt idx="3699">
                  <c:v>8.0799304952215462E-2</c:v>
                </c:pt>
                <c:pt idx="3700">
                  <c:v>8.1597222222222224E-2</c:v>
                </c:pt>
                <c:pt idx="3701">
                  <c:v>8.0729166666666671E-2</c:v>
                </c:pt>
                <c:pt idx="3702">
                  <c:v>7.9861111111111105E-2</c:v>
                </c:pt>
                <c:pt idx="3703">
                  <c:v>8.0729166666666671E-2</c:v>
                </c:pt>
                <c:pt idx="3704">
                  <c:v>8.065915004336513E-2</c:v>
                </c:pt>
                <c:pt idx="3705">
                  <c:v>8.065915004336513E-2</c:v>
                </c:pt>
                <c:pt idx="3706">
                  <c:v>8.1455805892547667E-2</c:v>
                </c:pt>
                <c:pt idx="3707">
                  <c:v>8.2251082251082255E-2</c:v>
                </c:pt>
                <c:pt idx="3708">
                  <c:v>8.2108902333621434E-2</c:v>
                </c:pt>
                <c:pt idx="3709">
                  <c:v>8.2973206568712182E-2</c:v>
                </c:pt>
                <c:pt idx="3710">
                  <c:v>8.2037996545768571E-2</c:v>
                </c:pt>
                <c:pt idx="3711">
                  <c:v>8.2901554404145081E-2</c:v>
                </c:pt>
                <c:pt idx="3712">
                  <c:v>8.2901554404145081E-2</c:v>
                </c:pt>
                <c:pt idx="3713">
                  <c:v>8.3620689655172414E-2</c:v>
                </c:pt>
                <c:pt idx="3714">
                  <c:v>8.2687338501291993E-2</c:v>
                </c:pt>
                <c:pt idx="3715">
                  <c:v>8.2687338501291993E-2</c:v>
                </c:pt>
                <c:pt idx="3716">
                  <c:v>8.4409991386735578E-2</c:v>
                </c:pt>
                <c:pt idx="3717">
                  <c:v>8.4409991386735578E-2</c:v>
                </c:pt>
                <c:pt idx="3718">
                  <c:v>8.4337349397590355E-2</c:v>
                </c:pt>
                <c:pt idx="3719">
                  <c:v>8.4192439862542962E-2</c:v>
                </c:pt>
                <c:pt idx="3720">
                  <c:v>8.4120171673819744E-2</c:v>
                </c:pt>
                <c:pt idx="3721">
                  <c:v>8.4905660377358486E-2</c:v>
                </c:pt>
                <c:pt idx="3722">
                  <c:v>8.4905660377358486E-2</c:v>
                </c:pt>
                <c:pt idx="3723">
                  <c:v>8.5689802913453295E-2</c:v>
                </c:pt>
                <c:pt idx="3724">
                  <c:v>8.5689802913453295E-2</c:v>
                </c:pt>
                <c:pt idx="3725">
                  <c:v>8.3976006855184235E-2</c:v>
                </c:pt>
                <c:pt idx="3726">
                  <c:v>8.3976006855184235E-2</c:v>
                </c:pt>
                <c:pt idx="3727">
                  <c:v>8.5689802913453295E-2</c:v>
                </c:pt>
                <c:pt idx="3728">
                  <c:v>8.5616438356164379E-2</c:v>
                </c:pt>
                <c:pt idx="3729">
                  <c:v>8.5616438356164379E-2</c:v>
                </c:pt>
                <c:pt idx="3730">
                  <c:v>8.6472602739726026E-2</c:v>
                </c:pt>
                <c:pt idx="3731">
                  <c:v>8.5616438356164379E-2</c:v>
                </c:pt>
                <c:pt idx="3732">
                  <c:v>8.4760273972602745E-2</c:v>
                </c:pt>
                <c:pt idx="3733">
                  <c:v>8.4760273972602745E-2</c:v>
                </c:pt>
                <c:pt idx="3734">
                  <c:v>8.7328767123287673E-2</c:v>
                </c:pt>
                <c:pt idx="3735">
                  <c:v>8.6472602739726026E-2</c:v>
                </c:pt>
                <c:pt idx="3736">
                  <c:v>8.6398631308810953E-2</c:v>
                </c:pt>
                <c:pt idx="3737">
                  <c:v>8.5543199315654406E-2</c:v>
                </c:pt>
                <c:pt idx="3738">
                  <c:v>8.5543199315654406E-2</c:v>
                </c:pt>
                <c:pt idx="3739">
                  <c:v>8.5543199315654406E-2</c:v>
                </c:pt>
                <c:pt idx="3740">
                  <c:v>8.6398631308810953E-2</c:v>
                </c:pt>
                <c:pt idx="3741">
                  <c:v>8.5470085470085472E-2</c:v>
                </c:pt>
                <c:pt idx="3742">
                  <c:v>8.5397096498719044E-2</c:v>
                </c:pt>
                <c:pt idx="3743">
                  <c:v>8.4470989761092144E-2</c:v>
                </c:pt>
                <c:pt idx="3744">
                  <c:v>8.4470989761092144E-2</c:v>
                </c:pt>
                <c:pt idx="3745">
                  <c:v>8.3617747440273033E-2</c:v>
                </c:pt>
                <c:pt idx="3746">
                  <c:v>8.3617747440273033E-2</c:v>
                </c:pt>
                <c:pt idx="3747">
                  <c:v>8.3475298126064731E-2</c:v>
                </c:pt>
                <c:pt idx="3748">
                  <c:v>8.3475298126064731E-2</c:v>
                </c:pt>
                <c:pt idx="3749">
                  <c:v>8.2623509369676315E-2</c:v>
                </c:pt>
                <c:pt idx="3750">
                  <c:v>8.2623509369676315E-2</c:v>
                </c:pt>
                <c:pt idx="3751">
                  <c:v>8.2623509369676315E-2</c:v>
                </c:pt>
                <c:pt idx="3752">
                  <c:v>8.2553191489361702E-2</c:v>
                </c:pt>
                <c:pt idx="3753">
                  <c:v>8.340425531914894E-2</c:v>
                </c:pt>
                <c:pt idx="3754">
                  <c:v>8.340425531914894E-2</c:v>
                </c:pt>
                <c:pt idx="3755">
                  <c:v>8.3262531860662709E-2</c:v>
                </c:pt>
                <c:pt idx="3756">
                  <c:v>8.4040747028862481E-2</c:v>
                </c:pt>
                <c:pt idx="3757">
                  <c:v>8.4040747028862481E-2</c:v>
                </c:pt>
                <c:pt idx="3758">
                  <c:v>8.4040747028862481E-2</c:v>
                </c:pt>
                <c:pt idx="3759">
                  <c:v>8.2980524978831502E-2</c:v>
                </c:pt>
                <c:pt idx="3760">
                  <c:v>8.2980524978831502E-2</c:v>
                </c:pt>
                <c:pt idx="3761">
                  <c:v>8.4674005080440304E-2</c:v>
                </c:pt>
                <c:pt idx="3762">
                  <c:v>8.3756345177664976E-2</c:v>
                </c:pt>
                <c:pt idx="3763">
                  <c:v>8.2910321489001695E-2</c:v>
                </c:pt>
                <c:pt idx="3764">
                  <c:v>8.2770270270270271E-2</c:v>
                </c:pt>
                <c:pt idx="3765">
                  <c:v>8.2700421940928276E-2</c:v>
                </c:pt>
                <c:pt idx="3766">
                  <c:v>8.2700421940928276E-2</c:v>
                </c:pt>
                <c:pt idx="3767">
                  <c:v>8.347386172006746E-2</c:v>
                </c:pt>
                <c:pt idx="3768">
                  <c:v>8.347386172006746E-2</c:v>
                </c:pt>
                <c:pt idx="3769">
                  <c:v>8.1718618365627632E-2</c:v>
                </c:pt>
                <c:pt idx="3770">
                  <c:v>8.0876158382476832E-2</c:v>
                </c:pt>
                <c:pt idx="3771">
                  <c:v>8.2561078348778433E-2</c:v>
                </c:pt>
                <c:pt idx="3772">
                  <c:v>8.2491582491582491E-2</c:v>
                </c:pt>
                <c:pt idx="3773">
                  <c:v>8.1649831649831653E-2</c:v>
                </c:pt>
                <c:pt idx="3774">
                  <c:v>8.2491582491582491E-2</c:v>
                </c:pt>
                <c:pt idx="3775">
                  <c:v>8.3333333333333329E-2</c:v>
                </c:pt>
                <c:pt idx="3776">
                  <c:v>8.2422203532380153E-2</c:v>
                </c:pt>
                <c:pt idx="3777">
                  <c:v>8.2352941176470587E-2</c:v>
                </c:pt>
                <c:pt idx="3778">
                  <c:v>8.2352941176470587E-2</c:v>
                </c:pt>
                <c:pt idx="3779">
                  <c:v>8.1512605042016809E-2</c:v>
                </c:pt>
                <c:pt idx="3780">
                  <c:v>8.1512605042016809E-2</c:v>
                </c:pt>
                <c:pt idx="3781">
                  <c:v>8.1444164567590266E-2</c:v>
                </c:pt>
                <c:pt idx="3782">
                  <c:v>8.2145850796311815E-2</c:v>
                </c:pt>
                <c:pt idx="3783">
                  <c:v>8.2077051926298161E-2</c:v>
                </c:pt>
                <c:pt idx="3784">
                  <c:v>8.2077051926298161E-2</c:v>
                </c:pt>
                <c:pt idx="3785">
                  <c:v>8.1239530988274702E-2</c:v>
                </c:pt>
                <c:pt idx="3786">
                  <c:v>8.0402010050251257E-2</c:v>
                </c:pt>
                <c:pt idx="3787">
                  <c:v>8.0402010050251257E-2</c:v>
                </c:pt>
                <c:pt idx="3788">
                  <c:v>7.8726968174204354E-2</c:v>
                </c:pt>
                <c:pt idx="3789">
                  <c:v>8.0402010050251257E-2</c:v>
                </c:pt>
                <c:pt idx="3790">
                  <c:v>8.1239530988274702E-2</c:v>
                </c:pt>
                <c:pt idx="3791">
                  <c:v>8.117154811715481E-2</c:v>
                </c:pt>
                <c:pt idx="3792">
                  <c:v>8.117154811715481E-2</c:v>
                </c:pt>
                <c:pt idx="3793">
                  <c:v>8.0334728033472802E-2</c:v>
                </c:pt>
                <c:pt idx="3794">
                  <c:v>8.0334728033472802E-2</c:v>
                </c:pt>
                <c:pt idx="3795">
                  <c:v>8.1035923141186295E-2</c:v>
                </c:pt>
                <c:pt idx="3796">
                  <c:v>7.9365079365079361E-2</c:v>
                </c:pt>
                <c:pt idx="3797">
                  <c:v>8.0133555926544239E-2</c:v>
                </c:pt>
                <c:pt idx="3798">
                  <c:v>7.8464106844741241E-2</c:v>
                </c:pt>
                <c:pt idx="3799">
                  <c:v>7.8464106844741241E-2</c:v>
                </c:pt>
                <c:pt idx="3800">
                  <c:v>7.8464106844741241E-2</c:v>
                </c:pt>
                <c:pt idx="3801">
                  <c:v>7.8333333333333338E-2</c:v>
                </c:pt>
                <c:pt idx="3802">
                  <c:v>7.9166666666666663E-2</c:v>
                </c:pt>
                <c:pt idx="3803">
                  <c:v>7.9166666666666663E-2</c:v>
                </c:pt>
                <c:pt idx="3804">
                  <c:v>0.08</c:v>
                </c:pt>
                <c:pt idx="3805">
                  <c:v>8.0833333333333326E-2</c:v>
                </c:pt>
                <c:pt idx="3806">
                  <c:v>8.0766028309741889E-2</c:v>
                </c:pt>
                <c:pt idx="3807">
                  <c:v>8.0766028309741889E-2</c:v>
                </c:pt>
                <c:pt idx="3808">
                  <c:v>8.0766028309741889E-2</c:v>
                </c:pt>
                <c:pt idx="3809">
                  <c:v>8.0766028309741889E-2</c:v>
                </c:pt>
                <c:pt idx="3810">
                  <c:v>8.0766028309741889E-2</c:v>
                </c:pt>
                <c:pt idx="3811">
                  <c:v>7.9034941763727121E-2</c:v>
                </c:pt>
                <c:pt idx="3812">
                  <c:v>7.8202995008319467E-2</c:v>
                </c:pt>
                <c:pt idx="3813">
                  <c:v>7.8202995008319467E-2</c:v>
                </c:pt>
                <c:pt idx="3814">
                  <c:v>7.9034941763727121E-2</c:v>
                </c:pt>
                <c:pt idx="3815">
                  <c:v>7.9800498753117205E-2</c:v>
                </c:pt>
                <c:pt idx="3816">
                  <c:v>8.0564784053156147E-2</c:v>
                </c:pt>
                <c:pt idx="3817">
                  <c:v>8.0564784053156147E-2</c:v>
                </c:pt>
                <c:pt idx="3818">
                  <c:v>7.8903654485049837E-2</c:v>
                </c:pt>
                <c:pt idx="3819">
                  <c:v>7.8772802653399671E-2</c:v>
                </c:pt>
                <c:pt idx="3820">
                  <c:v>7.7943615257048099E-2</c:v>
                </c:pt>
                <c:pt idx="3821">
                  <c:v>7.8772802653399671E-2</c:v>
                </c:pt>
                <c:pt idx="3822">
                  <c:v>7.8772802653399671E-2</c:v>
                </c:pt>
                <c:pt idx="3823">
                  <c:v>7.8772802653399671E-2</c:v>
                </c:pt>
                <c:pt idx="3824">
                  <c:v>7.9601990049751242E-2</c:v>
                </c:pt>
                <c:pt idx="3825">
                  <c:v>7.9536039768019887E-2</c:v>
                </c:pt>
                <c:pt idx="3826">
                  <c:v>7.9536039768019887E-2</c:v>
                </c:pt>
                <c:pt idx="3827">
                  <c:v>7.9404466501240695E-2</c:v>
                </c:pt>
                <c:pt idx="3828">
                  <c:v>7.9404466501240695E-2</c:v>
                </c:pt>
                <c:pt idx="3829">
                  <c:v>7.9404466501240695E-2</c:v>
                </c:pt>
                <c:pt idx="3830">
                  <c:v>7.8577336641852777E-2</c:v>
                </c:pt>
                <c:pt idx="3831">
                  <c:v>7.7750206782464845E-2</c:v>
                </c:pt>
                <c:pt idx="3832">
                  <c:v>7.8577336641852777E-2</c:v>
                </c:pt>
                <c:pt idx="3833">
                  <c:v>7.8512396694214878E-2</c:v>
                </c:pt>
                <c:pt idx="3834">
                  <c:v>7.8447563996696945E-2</c:v>
                </c:pt>
                <c:pt idx="3835">
                  <c:v>7.9207920792079209E-2</c:v>
                </c:pt>
                <c:pt idx="3836">
                  <c:v>7.8382838283828388E-2</c:v>
                </c:pt>
                <c:pt idx="3837">
                  <c:v>7.8318219291014013E-2</c:v>
                </c:pt>
                <c:pt idx="3838">
                  <c:v>7.7429983525535415E-2</c:v>
                </c:pt>
                <c:pt idx="3839">
                  <c:v>7.6606260296540357E-2</c:v>
                </c:pt>
                <c:pt idx="3840">
                  <c:v>7.6606260296540357E-2</c:v>
                </c:pt>
                <c:pt idx="3841">
                  <c:v>7.57825370675453E-2</c:v>
                </c:pt>
                <c:pt idx="3842">
                  <c:v>7.57825370675453E-2</c:v>
                </c:pt>
                <c:pt idx="3843">
                  <c:v>7.57825370675453E-2</c:v>
                </c:pt>
                <c:pt idx="3844">
                  <c:v>7.5657894736842105E-2</c:v>
                </c:pt>
                <c:pt idx="3845">
                  <c:v>7.4835526315789477E-2</c:v>
                </c:pt>
                <c:pt idx="3846">
                  <c:v>7.5657894736842105E-2</c:v>
                </c:pt>
                <c:pt idx="3847">
                  <c:v>7.6292042657916323E-2</c:v>
                </c:pt>
                <c:pt idx="3848">
                  <c:v>7.6229508196721307E-2</c:v>
                </c:pt>
                <c:pt idx="3849">
                  <c:v>7.6229508196721307E-2</c:v>
                </c:pt>
                <c:pt idx="3850">
                  <c:v>7.6167076167076173E-2</c:v>
                </c:pt>
                <c:pt idx="3851">
                  <c:v>7.6986076986076984E-2</c:v>
                </c:pt>
                <c:pt idx="3852">
                  <c:v>7.7741407528641573E-2</c:v>
                </c:pt>
                <c:pt idx="3853">
                  <c:v>7.855973813420622E-2</c:v>
                </c:pt>
                <c:pt idx="3854">
                  <c:v>7.855973813420622E-2</c:v>
                </c:pt>
                <c:pt idx="3855">
                  <c:v>7.8431372549019607E-2</c:v>
                </c:pt>
                <c:pt idx="3856">
                  <c:v>7.7551020408163265E-2</c:v>
                </c:pt>
                <c:pt idx="3857">
                  <c:v>7.7424612876935611E-2</c:v>
                </c:pt>
                <c:pt idx="3858">
                  <c:v>7.7424612876935611E-2</c:v>
                </c:pt>
                <c:pt idx="3859">
                  <c:v>7.6547231270358312E-2</c:v>
                </c:pt>
                <c:pt idx="3860">
                  <c:v>7.4979625101874489E-2</c:v>
                </c:pt>
                <c:pt idx="3861">
                  <c:v>7.4104234527687302E-2</c:v>
                </c:pt>
                <c:pt idx="3862">
                  <c:v>7.404393816110659E-2</c:v>
                </c:pt>
                <c:pt idx="3863">
                  <c:v>7.4857607811228646E-2</c:v>
                </c:pt>
                <c:pt idx="3864">
                  <c:v>7.4857607811228646E-2</c:v>
                </c:pt>
                <c:pt idx="3865">
                  <c:v>7.5609756097560973E-2</c:v>
                </c:pt>
                <c:pt idx="3866">
                  <c:v>7.5548334687246144E-2</c:v>
                </c:pt>
                <c:pt idx="3867">
                  <c:v>7.6298701298701296E-2</c:v>
                </c:pt>
                <c:pt idx="3868">
                  <c:v>7.5487012987012991E-2</c:v>
                </c:pt>
                <c:pt idx="3869">
                  <c:v>7.5487012987012991E-2</c:v>
                </c:pt>
                <c:pt idx="3870">
                  <c:v>7.4675324675324672E-2</c:v>
                </c:pt>
                <c:pt idx="3871">
                  <c:v>7.5487012987012991E-2</c:v>
                </c:pt>
                <c:pt idx="3872">
                  <c:v>7.5487012987012991E-2</c:v>
                </c:pt>
                <c:pt idx="3873">
                  <c:v>7.6298701298701296E-2</c:v>
                </c:pt>
                <c:pt idx="3874">
                  <c:v>7.5487012987012991E-2</c:v>
                </c:pt>
                <c:pt idx="3875">
                  <c:v>7.6236820762368207E-2</c:v>
                </c:pt>
                <c:pt idx="3876">
                  <c:v>7.5425790754257913E-2</c:v>
                </c:pt>
                <c:pt idx="3877">
                  <c:v>7.4614760746147604E-2</c:v>
                </c:pt>
                <c:pt idx="3878">
                  <c:v>7.4554294975688815E-2</c:v>
                </c:pt>
                <c:pt idx="3879">
                  <c:v>7.4493927125506079E-2</c:v>
                </c:pt>
                <c:pt idx="3880">
                  <c:v>7.4493927125506079E-2</c:v>
                </c:pt>
                <c:pt idx="3881">
                  <c:v>7.2697899838449112E-2</c:v>
                </c:pt>
                <c:pt idx="3882">
                  <c:v>7.1890145395799673E-2</c:v>
                </c:pt>
                <c:pt idx="3883">
                  <c:v>7.1082390953150248E-2</c:v>
                </c:pt>
                <c:pt idx="3884">
                  <c:v>7.1082390953150248E-2</c:v>
                </c:pt>
                <c:pt idx="3885">
                  <c:v>7.027463651050081E-2</c:v>
                </c:pt>
                <c:pt idx="3886">
                  <c:v>7.0217917675544791E-2</c:v>
                </c:pt>
                <c:pt idx="3887">
                  <c:v>7.0161290322580644E-2</c:v>
                </c:pt>
                <c:pt idx="3888">
                  <c:v>7.0161290322580644E-2</c:v>
                </c:pt>
                <c:pt idx="3889">
                  <c:v>7.0161290322580644E-2</c:v>
                </c:pt>
                <c:pt idx="3890">
                  <c:v>7.0161290322580644E-2</c:v>
                </c:pt>
                <c:pt idx="3891">
                  <c:v>6.9354838709677416E-2</c:v>
                </c:pt>
                <c:pt idx="3892">
                  <c:v>6.9298952457695406E-2</c:v>
                </c:pt>
                <c:pt idx="3893">
                  <c:v>6.8493150684931503E-2</c:v>
                </c:pt>
                <c:pt idx="3894">
                  <c:v>6.9298952457695406E-2</c:v>
                </c:pt>
                <c:pt idx="3895">
                  <c:v>7.0048309178743967E-2</c:v>
                </c:pt>
                <c:pt idx="3896">
                  <c:v>7.0048309178743967E-2</c:v>
                </c:pt>
                <c:pt idx="3897">
                  <c:v>6.9991954947707158E-2</c:v>
                </c:pt>
                <c:pt idx="3898">
                  <c:v>6.9991954947707158E-2</c:v>
                </c:pt>
                <c:pt idx="3899">
                  <c:v>6.9935691318327969E-2</c:v>
                </c:pt>
                <c:pt idx="3900">
                  <c:v>6.9935691318327969E-2</c:v>
                </c:pt>
                <c:pt idx="3901">
                  <c:v>7.0739549839228297E-2</c:v>
                </c:pt>
                <c:pt idx="3902">
                  <c:v>7.0682730923694773E-2</c:v>
                </c:pt>
                <c:pt idx="3903">
                  <c:v>7.0626003210272875E-2</c:v>
                </c:pt>
                <c:pt idx="3904">
                  <c:v>7.0569366479550921E-2</c:v>
                </c:pt>
                <c:pt idx="3905">
                  <c:v>7.0569366479550921E-2</c:v>
                </c:pt>
                <c:pt idx="3906">
                  <c:v>6.9767441860465115E-2</c:v>
                </c:pt>
                <c:pt idx="3907">
                  <c:v>7.0512820512820512E-2</c:v>
                </c:pt>
                <c:pt idx="3908">
                  <c:v>6.88E-2</c:v>
                </c:pt>
                <c:pt idx="3909">
                  <c:v>6.8690095846645371E-2</c:v>
                </c:pt>
                <c:pt idx="3910">
                  <c:v>6.7891373801916927E-2</c:v>
                </c:pt>
                <c:pt idx="3911">
                  <c:v>6.8635275339185953E-2</c:v>
                </c:pt>
                <c:pt idx="3912">
                  <c:v>6.8635275339185953E-2</c:v>
                </c:pt>
                <c:pt idx="3913">
                  <c:v>6.8635275339185953E-2</c:v>
                </c:pt>
                <c:pt idx="3914">
                  <c:v>6.7837190742218681E-2</c:v>
                </c:pt>
                <c:pt idx="3915">
                  <c:v>6.8635275339185953E-2</c:v>
                </c:pt>
                <c:pt idx="3916">
                  <c:v>6.8635275339185953E-2</c:v>
                </c:pt>
                <c:pt idx="3917">
                  <c:v>6.8580542264752797E-2</c:v>
                </c:pt>
                <c:pt idx="3918">
                  <c:v>6.8525896414342632E-2</c:v>
                </c:pt>
                <c:pt idx="3919">
                  <c:v>6.9267515923566877E-2</c:v>
                </c:pt>
                <c:pt idx="3920">
                  <c:v>6.9267515923566877E-2</c:v>
                </c:pt>
                <c:pt idx="3921">
                  <c:v>6.9212410501193311E-2</c:v>
                </c:pt>
                <c:pt idx="3922">
                  <c:v>7.0007955449482892E-2</c:v>
                </c:pt>
                <c:pt idx="3923">
                  <c:v>6.9896743447180304E-2</c:v>
                </c:pt>
                <c:pt idx="3924">
                  <c:v>6.9896743447180304E-2</c:v>
                </c:pt>
                <c:pt idx="3925">
                  <c:v>6.9102462271644169E-2</c:v>
                </c:pt>
                <c:pt idx="3926">
                  <c:v>6.9047619047619052E-2</c:v>
                </c:pt>
                <c:pt idx="3927">
                  <c:v>6.9047619047619052E-2</c:v>
                </c:pt>
                <c:pt idx="3928">
                  <c:v>6.9047619047619052E-2</c:v>
                </c:pt>
                <c:pt idx="3929">
                  <c:v>6.8199841395717678E-2</c:v>
                </c:pt>
                <c:pt idx="3930">
                  <c:v>6.8199841395717678E-2</c:v>
                </c:pt>
                <c:pt idx="3931">
                  <c:v>6.9785884218873911E-2</c:v>
                </c:pt>
                <c:pt idx="3932">
                  <c:v>6.9785884218873911E-2</c:v>
                </c:pt>
                <c:pt idx="3933">
                  <c:v>7.0467141726049093E-2</c:v>
                </c:pt>
                <c:pt idx="3934">
                  <c:v>6.9675376088677757E-2</c:v>
                </c:pt>
                <c:pt idx="3935">
                  <c:v>6.9620253164556958E-2</c:v>
                </c:pt>
                <c:pt idx="3936">
                  <c:v>6.8829113924050639E-2</c:v>
                </c:pt>
                <c:pt idx="3937">
                  <c:v>6.8829113924050639E-2</c:v>
                </c:pt>
                <c:pt idx="3938">
                  <c:v>6.9565217391304349E-2</c:v>
                </c:pt>
                <c:pt idx="3939">
                  <c:v>6.7930489731437602E-2</c:v>
                </c:pt>
                <c:pt idx="3940">
                  <c:v>6.7930489731437602E-2</c:v>
                </c:pt>
                <c:pt idx="3941">
                  <c:v>6.7930489731437602E-2</c:v>
                </c:pt>
                <c:pt idx="3942">
                  <c:v>6.6350710900473939E-2</c:v>
                </c:pt>
                <c:pt idx="3943">
                  <c:v>6.6298342541436461E-2</c:v>
                </c:pt>
                <c:pt idx="3944">
                  <c:v>6.5509076558800311E-2</c:v>
                </c:pt>
                <c:pt idx="3945">
                  <c:v>6.6193853427895979E-2</c:v>
                </c:pt>
                <c:pt idx="3946">
                  <c:v>6.6037735849056603E-2</c:v>
                </c:pt>
                <c:pt idx="3947">
                  <c:v>6.6037735849056603E-2</c:v>
                </c:pt>
                <c:pt idx="3948">
                  <c:v>6.5251572327044025E-2</c:v>
                </c:pt>
                <c:pt idx="3949">
                  <c:v>6.520031421838178E-2</c:v>
                </c:pt>
                <c:pt idx="3950">
                  <c:v>6.6718995290423869E-2</c:v>
                </c:pt>
                <c:pt idx="3951">
                  <c:v>6.7398119122257058E-2</c:v>
                </c:pt>
                <c:pt idx="3952">
                  <c:v>6.7345340642129992E-2</c:v>
                </c:pt>
                <c:pt idx="3953">
                  <c:v>6.6510172143974963E-2</c:v>
                </c:pt>
                <c:pt idx="3954">
                  <c:v>6.6458170445660672E-2</c:v>
                </c:pt>
                <c:pt idx="3955">
                  <c:v>6.5676309616888195E-2</c:v>
                </c:pt>
                <c:pt idx="3956">
                  <c:v>6.7135050741608124E-2</c:v>
                </c:pt>
                <c:pt idx="3957">
                  <c:v>6.6302652106084242E-2</c:v>
                </c:pt>
                <c:pt idx="3958">
                  <c:v>6.6250974279033509E-2</c:v>
                </c:pt>
                <c:pt idx="3959">
                  <c:v>6.6199376947040492E-2</c:v>
                </c:pt>
                <c:pt idx="3960">
                  <c:v>6.5369649805447474E-2</c:v>
                </c:pt>
                <c:pt idx="3961">
                  <c:v>6.5369649805447474E-2</c:v>
                </c:pt>
                <c:pt idx="3962">
                  <c:v>6.6096423017107303E-2</c:v>
                </c:pt>
                <c:pt idx="3963">
                  <c:v>6.4491064491064495E-2</c:v>
                </c:pt>
                <c:pt idx="3964">
                  <c:v>6.5166795965865013E-2</c:v>
                </c:pt>
                <c:pt idx="3965">
                  <c:v>6.5942591155934829E-2</c:v>
                </c:pt>
                <c:pt idx="3966">
                  <c:v>6.589147286821706E-2</c:v>
                </c:pt>
                <c:pt idx="3967">
                  <c:v>6.5065840433772268E-2</c:v>
                </c:pt>
                <c:pt idx="3968">
                  <c:v>6.3516653756777688E-2</c:v>
                </c:pt>
                <c:pt idx="3969">
                  <c:v>6.2693498452012386E-2</c:v>
                </c:pt>
                <c:pt idx="3970">
                  <c:v>6.2693498452012386E-2</c:v>
                </c:pt>
                <c:pt idx="3971">
                  <c:v>6.2693498452012386E-2</c:v>
                </c:pt>
                <c:pt idx="3972">
                  <c:v>6.2693498452012386E-2</c:v>
                </c:pt>
                <c:pt idx="3973">
                  <c:v>6.2693498452012386E-2</c:v>
                </c:pt>
                <c:pt idx="3974">
                  <c:v>6.2693498452012386E-2</c:v>
                </c:pt>
                <c:pt idx="3975">
                  <c:v>6.2645011600928072E-2</c:v>
                </c:pt>
                <c:pt idx="3976">
                  <c:v>6.1776061776061778E-2</c:v>
                </c:pt>
                <c:pt idx="3977">
                  <c:v>6.1776061776061778E-2</c:v>
                </c:pt>
                <c:pt idx="3978">
                  <c:v>6.1776061776061778E-2</c:v>
                </c:pt>
                <c:pt idx="3979">
                  <c:v>6.3320463320463316E-2</c:v>
                </c:pt>
                <c:pt idx="3980">
                  <c:v>6.3271604938271608E-2</c:v>
                </c:pt>
                <c:pt idx="3981">
                  <c:v>6.3271604938271608E-2</c:v>
                </c:pt>
                <c:pt idx="3982">
                  <c:v>6.2403697996918334E-2</c:v>
                </c:pt>
                <c:pt idx="3983">
                  <c:v>6.2403697996918334E-2</c:v>
                </c:pt>
                <c:pt idx="3984">
                  <c:v>6.0092449922958396E-2</c:v>
                </c:pt>
                <c:pt idx="3985">
                  <c:v>6.0046189376443418E-2</c:v>
                </c:pt>
                <c:pt idx="3986">
                  <c:v>6.076923076923077E-2</c:v>
                </c:pt>
                <c:pt idx="3987">
                  <c:v>5.9139784946236562E-2</c:v>
                </c:pt>
                <c:pt idx="3988">
                  <c:v>5.8237547892720308E-2</c:v>
                </c:pt>
                <c:pt idx="3989">
                  <c:v>5.8192955589586523E-2</c:v>
                </c:pt>
                <c:pt idx="3990">
                  <c:v>5.7339449541284407E-2</c:v>
                </c:pt>
                <c:pt idx="3991">
                  <c:v>5.7251908396946563E-2</c:v>
                </c:pt>
                <c:pt idx="3992">
                  <c:v>5.7926829268292686E-2</c:v>
                </c:pt>
                <c:pt idx="3993">
                  <c:v>5.7121096725057122E-2</c:v>
                </c:pt>
                <c:pt idx="3994">
                  <c:v>5.6316590563165903E-2</c:v>
                </c:pt>
                <c:pt idx="3995">
                  <c:v>5.4794520547945202E-2</c:v>
                </c:pt>
                <c:pt idx="3996">
                  <c:v>5.4794520547945202E-2</c:v>
                </c:pt>
                <c:pt idx="3997">
                  <c:v>5.2471482889733842E-2</c:v>
                </c:pt>
                <c:pt idx="3998">
                  <c:v>5.243161094224924E-2</c:v>
                </c:pt>
                <c:pt idx="3999">
                  <c:v>5.243161094224924E-2</c:v>
                </c:pt>
                <c:pt idx="4000">
                  <c:v>0</c:v>
                </c:pt>
                <c:pt idx="4001">
                  <c:v>0</c:v>
                </c:pt>
                <c:pt idx="4002">
                  <c:v>0</c:v>
                </c:pt>
                <c:pt idx="4003">
                  <c:v>0</c:v>
                </c:pt>
                <c:pt idx="4004">
                  <c:v>0</c:v>
                </c:pt>
                <c:pt idx="4005">
                  <c:v>0</c:v>
                </c:pt>
                <c:pt idx="4006">
                  <c:v>0</c:v>
                </c:pt>
                <c:pt idx="4007">
                  <c:v>1.1702750146284377E-3</c:v>
                </c:pt>
                <c:pt idx="4008">
                  <c:v>1.1702750146284377E-3</c:v>
                </c:pt>
                <c:pt idx="4009">
                  <c:v>1.1702750146284377E-3</c:v>
                </c:pt>
                <c:pt idx="4010">
                  <c:v>1.1702750146284377E-3</c:v>
                </c:pt>
                <c:pt idx="4011">
                  <c:v>1.1702750146284377E-3</c:v>
                </c:pt>
                <c:pt idx="4012">
                  <c:v>5.8513750731421885E-4</c:v>
                </c:pt>
                <c:pt idx="4013">
                  <c:v>5.8513750731421885E-4</c:v>
                </c:pt>
                <c:pt idx="4014">
                  <c:v>5.8513750731421885E-4</c:v>
                </c:pt>
                <c:pt idx="4015">
                  <c:v>1.17096018735363E-3</c:v>
                </c:pt>
                <c:pt idx="4016">
                  <c:v>1.1730205278592375E-3</c:v>
                </c:pt>
                <c:pt idx="4017">
                  <c:v>1.1737089201877935E-3</c:v>
                </c:pt>
                <c:pt idx="4018">
                  <c:v>1.1737089201877935E-3</c:v>
                </c:pt>
                <c:pt idx="4019">
                  <c:v>5.8685446009389673E-4</c:v>
                </c:pt>
                <c:pt idx="4020">
                  <c:v>5.8685446009389673E-4</c:v>
                </c:pt>
                <c:pt idx="4021">
                  <c:v>2.3474178403755869E-3</c:v>
                </c:pt>
                <c:pt idx="4022">
                  <c:v>2.3487962419260129E-3</c:v>
                </c:pt>
                <c:pt idx="4023">
                  <c:v>2.3487962419260129E-3</c:v>
                </c:pt>
                <c:pt idx="4024">
                  <c:v>2.3487962419260129E-3</c:v>
                </c:pt>
                <c:pt idx="4025">
                  <c:v>1.7615971814445098E-3</c:v>
                </c:pt>
                <c:pt idx="4026">
                  <c:v>1.1743981209630064E-3</c:v>
                </c:pt>
                <c:pt idx="4027">
                  <c:v>1.1743981209630064E-3</c:v>
                </c:pt>
                <c:pt idx="4028">
                  <c:v>2.3487962419260129E-3</c:v>
                </c:pt>
                <c:pt idx="4029">
                  <c:v>2.3501762632197414E-3</c:v>
                </c:pt>
                <c:pt idx="4030">
                  <c:v>2.3515579071134627E-3</c:v>
                </c:pt>
                <c:pt idx="4031">
                  <c:v>2.3515579071134627E-3</c:v>
                </c:pt>
                <c:pt idx="4032">
                  <c:v>2.352941176470588E-3</c:v>
                </c:pt>
                <c:pt idx="4033">
                  <c:v>1.7647058823529412E-3</c:v>
                </c:pt>
                <c:pt idx="4034">
                  <c:v>1.176470588235294E-3</c:v>
                </c:pt>
                <c:pt idx="4035">
                  <c:v>2.352941176470588E-3</c:v>
                </c:pt>
                <c:pt idx="4036">
                  <c:v>2.942907592701589E-3</c:v>
                </c:pt>
                <c:pt idx="4037">
                  <c:v>2.942907592701589E-3</c:v>
                </c:pt>
                <c:pt idx="4038">
                  <c:v>2.942907592701589E-3</c:v>
                </c:pt>
                <c:pt idx="4039">
                  <c:v>2.3557126030624262E-3</c:v>
                </c:pt>
                <c:pt idx="4040">
                  <c:v>2.3557126030624262E-3</c:v>
                </c:pt>
                <c:pt idx="4041">
                  <c:v>2.3584905660377358E-3</c:v>
                </c:pt>
                <c:pt idx="4042">
                  <c:v>2.9498525073746312E-3</c:v>
                </c:pt>
                <c:pt idx="4043">
                  <c:v>2.9498525073746312E-3</c:v>
                </c:pt>
                <c:pt idx="4044">
                  <c:v>2.9533372711163615E-3</c:v>
                </c:pt>
                <c:pt idx="4045">
                  <c:v>3.5440047253396337E-3</c:v>
                </c:pt>
                <c:pt idx="4046">
                  <c:v>3.5440047253396337E-3</c:v>
                </c:pt>
                <c:pt idx="4047">
                  <c:v>3.5440047253396337E-3</c:v>
                </c:pt>
                <c:pt idx="4048">
                  <c:v>3.5440047253396337E-3</c:v>
                </c:pt>
                <c:pt idx="4049">
                  <c:v>3.5440047253396337E-3</c:v>
                </c:pt>
                <c:pt idx="4050">
                  <c:v>3.5440047253396337E-3</c:v>
                </c:pt>
                <c:pt idx="4051">
                  <c:v>3.5440047253396337E-3</c:v>
                </c:pt>
                <c:pt idx="4052">
                  <c:v>3.5481963335304554E-3</c:v>
                </c:pt>
                <c:pt idx="4053">
                  <c:v>3.5481963335304554E-3</c:v>
                </c:pt>
                <c:pt idx="4054">
                  <c:v>3.5502958579881655E-3</c:v>
                </c:pt>
                <c:pt idx="4055">
                  <c:v>3.5502958579881655E-3</c:v>
                </c:pt>
                <c:pt idx="4056">
                  <c:v>3.5502958579881655E-3</c:v>
                </c:pt>
                <c:pt idx="4057">
                  <c:v>2.960331557134399E-3</c:v>
                </c:pt>
                <c:pt idx="4058">
                  <c:v>3.5545023696682463E-3</c:v>
                </c:pt>
                <c:pt idx="4059">
                  <c:v>3.5566093657379964E-3</c:v>
                </c:pt>
                <c:pt idx="4060">
                  <c:v>3.5566093657379964E-3</c:v>
                </c:pt>
                <c:pt idx="4061">
                  <c:v>2.9638411381149969E-3</c:v>
                </c:pt>
                <c:pt idx="4062">
                  <c:v>2.9638411381149969E-3</c:v>
                </c:pt>
                <c:pt idx="4063">
                  <c:v>3.5566093657379964E-3</c:v>
                </c:pt>
                <c:pt idx="4064">
                  <c:v>3.5566093657379964E-3</c:v>
                </c:pt>
                <c:pt idx="4065">
                  <c:v>3.5566093657379964E-3</c:v>
                </c:pt>
                <c:pt idx="4066">
                  <c:v>4.1493775933609959E-3</c:v>
                </c:pt>
                <c:pt idx="4067">
                  <c:v>4.1493775933609959E-3</c:v>
                </c:pt>
                <c:pt idx="4068">
                  <c:v>4.1518386714116248E-3</c:v>
                </c:pt>
                <c:pt idx="4069">
                  <c:v>4.1518386714116248E-3</c:v>
                </c:pt>
                <c:pt idx="4070">
                  <c:v>4.7449584816132862E-3</c:v>
                </c:pt>
                <c:pt idx="4071">
                  <c:v>5.3444180522565317E-3</c:v>
                </c:pt>
                <c:pt idx="4072">
                  <c:v>5.3475935828877002E-3</c:v>
                </c:pt>
                <c:pt idx="4073">
                  <c:v>5.3475935828877002E-3</c:v>
                </c:pt>
                <c:pt idx="4074">
                  <c:v>5.3507728894173602E-3</c:v>
                </c:pt>
                <c:pt idx="4075">
                  <c:v>5.353955978584176E-3</c:v>
                </c:pt>
                <c:pt idx="4076">
                  <c:v>5.3603335318642047E-3</c:v>
                </c:pt>
                <c:pt idx="4077">
                  <c:v>5.3603335318642047E-3</c:v>
                </c:pt>
                <c:pt idx="4078">
                  <c:v>5.3635280095351611E-3</c:v>
                </c:pt>
                <c:pt idx="4079">
                  <c:v>5.3699284009546535E-3</c:v>
                </c:pt>
                <c:pt idx="4080">
                  <c:v>5.3731343283582086E-3</c:v>
                </c:pt>
                <c:pt idx="4081">
                  <c:v>5.3731343283582086E-3</c:v>
                </c:pt>
                <c:pt idx="4082">
                  <c:v>5.3731343283582086E-3</c:v>
                </c:pt>
                <c:pt idx="4083">
                  <c:v>5.3763440860215058E-3</c:v>
                </c:pt>
                <c:pt idx="4084">
                  <c:v>5.3763440860215058E-3</c:v>
                </c:pt>
                <c:pt idx="4085">
                  <c:v>5.3763440860215058E-3</c:v>
                </c:pt>
                <c:pt idx="4086">
                  <c:v>5.3763440860215058E-3</c:v>
                </c:pt>
                <c:pt idx="4087">
                  <c:v>5.3763440860215058E-3</c:v>
                </c:pt>
                <c:pt idx="4088">
                  <c:v>5.3763440860215058E-3</c:v>
                </c:pt>
                <c:pt idx="4089">
                  <c:v>5.3763440860215058E-3</c:v>
                </c:pt>
                <c:pt idx="4090">
                  <c:v>5.3827751196172252E-3</c:v>
                </c:pt>
                <c:pt idx="4091">
                  <c:v>5.3892215568862277E-3</c:v>
                </c:pt>
                <c:pt idx="4092">
                  <c:v>5.3956834532374104E-3</c:v>
                </c:pt>
                <c:pt idx="4093">
                  <c:v>5.9952038369304557E-3</c:v>
                </c:pt>
                <c:pt idx="4094">
                  <c:v>5.9952038369304557E-3</c:v>
                </c:pt>
                <c:pt idx="4095">
                  <c:v>5.3956834532374104E-3</c:v>
                </c:pt>
                <c:pt idx="4096">
                  <c:v>5.3956834532374104E-3</c:v>
                </c:pt>
                <c:pt idx="4097">
                  <c:v>5.3956834532374104E-3</c:v>
                </c:pt>
                <c:pt idx="4098">
                  <c:v>5.9952038369304557E-3</c:v>
                </c:pt>
                <c:pt idx="4099">
                  <c:v>5.9952038369304557E-3</c:v>
                </c:pt>
                <c:pt idx="4100">
                  <c:v>5.99880023995201E-3</c:v>
                </c:pt>
                <c:pt idx="4101">
                  <c:v>5.99880023995201E-3</c:v>
                </c:pt>
                <c:pt idx="4102">
                  <c:v>6.006006006006006E-3</c:v>
                </c:pt>
                <c:pt idx="4103">
                  <c:v>6.006006006006006E-3</c:v>
                </c:pt>
                <c:pt idx="4104">
                  <c:v>6.0096153846153849E-3</c:v>
                </c:pt>
                <c:pt idx="4105">
                  <c:v>5.4119061936259774E-3</c:v>
                </c:pt>
                <c:pt idx="4106">
                  <c:v>5.4119061936259774E-3</c:v>
                </c:pt>
                <c:pt idx="4107">
                  <c:v>5.4119061936259774E-3</c:v>
                </c:pt>
                <c:pt idx="4108">
                  <c:v>6.0132291040288638E-3</c:v>
                </c:pt>
                <c:pt idx="4109">
                  <c:v>6.6185318892900118E-3</c:v>
                </c:pt>
                <c:pt idx="4110">
                  <c:v>6.6185318892900118E-3</c:v>
                </c:pt>
                <c:pt idx="4111">
                  <c:v>6.020469596628537E-3</c:v>
                </c:pt>
                <c:pt idx="4112">
                  <c:v>6.020469596628537E-3</c:v>
                </c:pt>
                <c:pt idx="4113">
                  <c:v>7.2245635159542444E-3</c:v>
                </c:pt>
                <c:pt idx="4114">
                  <c:v>7.2245635159542444E-3</c:v>
                </c:pt>
                <c:pt idx="4115">
                  <c:v>7.2289156626506026E-3</c:v>
                </c:pt>
                <c:pt idx="4116">
                  <c:v>7.2289156626506026E-3</c:v>
                </c:pt>
                <c:pt idx="4117">
                  <c:v>7.8313253012048199E-3</c:v>
                </c:pt>
                <c:pt idx="4118">
                  <c:v>8.4388185654008432E-3</c:v>
                </c:pt>
                <c:pt idx="4119">
                  <c:v>8.4439083232810616E-3</c:v>
                </c:pt>
                <c:pt idx="4120">
                  <c:v>8.4439083232810616E-3</c:v>
                </c:pt>
                <c:pt idx="4121">
                  <c:v>9.0525045262522634E-3</c:v>
                </c:pt>
                <c:pt idx="4122">
                  <c:v>8.4490042245021126E-3</c:v>
                </c:pt>
                <c:pt idx="4123">
                  <c:v>9.0634441087613302E-3</c:v>
                </c:pt>
                <c:pt idx="4124">
                  <c:v>8.4643288996372433E-3</c:v>
                </c:pt>
                <c:pt idx="4125">
                  <c:v>9.0799031476997572E-3</c:v>
                </c:pt>
                <c:pt idx="4126">
                  <c:v>9.0799031476997572E-3</c:v>
                </c:pt>
                <c:pt idx="4127">
                  <c:v>9.101941747572815E-3</c:v>
                </c:pt>
                <c:pt idx="4128">
                  <c:v>8.5054678007290396E-3</c:v>
                </c:pt>
                <c:pt idx="4129">
                  <c:v>9.11854103343465E-3</c:v>
                </c:pt>
                <c:pt idx="4130">
                  <c:v>9.11854103343465E-3</c:v>
                </c:pt>
                <c:pt idx="4131">
                  <c:v>9.1240875912408752E-3</c:v>
                </c:pt>
                <c:pt idx="4132">
                  <c:v>9.1240875912408752E-3</c:v>
                </c:pt>
                <c:pt idx="4133">
                  <c:v>8.5158150851581509E-3</c:v>
                </c:pt>
                <c:pt idx="4134">
                  <c:v>9.1296409007912364E-3</c:v>
                </c:pt>
                <c:pt idx="4135">
                  <c:v>8.5209981740718196E-3</c:v>
                </c:pt>
                <c:pt idx="4136">
                  <c:v>9.1296409007912364E-3</c:v>
                </c:pt>
                <c:pt idx="4137">
                  <c:v>9.1352009744214372E-3</c:v>
                </c:pt>
                <c:pt idx="4138">
                  <c:v>9.140767824497258E-3</c:v>
                </c:pt>
                <c:pt idx="4139">
                  <c:v>9.140767824497258E-3</c:v>
                </c:pt>
                <c:pt idx="4140">
                  <c:v>9.1463414634146336E-3</c:v>
                </c:pt>
                <c:pt idx="4141">
                  <c:v>9.7560975609756097E-3</c:v>
                </c:pt>
                <c:pt idx="4142">
                  <c:v>9.768009768009768E-3</c:v>
                </c:pt>
                <c:pt idx="4143">
                  <c:v>9.1575091575091579E-3</c:v>
                </c:pt>
                <c:pt idx="4144">
                  <c:v>9.1575091575091579E-3</c:v>
                </c:pt>
                <c:pt idx="4145">
                  <c:v>9.1631032376298105E-3</c:v>
                </c:pt>
                <c:pt idx="4146">
                  <c:v>9.7799511002444987E-3</c:v>
                </c:pt>
                <c:pt idx="4147">
                  <c:v>1.1015911872705019E-2</c:v>
                </c:pt>
                <c:pt idx="4148">
                  <c:v>1.1022657685241886E-2</c:v>
                </c:pt>
                <c:pt idx="4149">
                  <c:v>1.1029411764705883E-2</c:v>
                </c:pt>
                <c:pt idx="4150">
                  <c:v>1.1029411764705883E-2</c:v>
                </c:pt>
                <c:pt idx="4151">
                  <c:v>1.1649294911097487E-2</c:v>
                </c:pt>
                <c:pt idx="4152">
                  <c:v>1.2262415695892091E-2</c:v>
                </c:pt>
                <c:pt idx="4153">
                  <c:v>1.2262415695892091E-2</c:v>
                </c:pt>
                <c:pt idx="4154">
                  <c:v>1.2262415695892091E-2</c:v>
                </c:pt>
                <c:pt idx="4155">
                  <c:v>1.2262415695892091E-2</c:v>
                </c:pt>
                <c:pt idx="4156">
                  <c:v>1.2262415695892091E-2</c:v>
                </c:pt>
                <c:pt idx="4157">
                  <c:v>1.2262415695892091E-2</c:v>
                </c:pt>
                <c:pt idx="4158">
                  <c:v>1.2875536480686695E-2</c:v>
                </c:pt>
                <c:pt idx="4159">
                  <c:v>1.2875536480686695E-2</c:v>
                </c:pt>
                <c:pt idx="4160">
                  <c:v>1.2875536480686695E-2</c:v>
                </c:pt>
                <c:pt idx="4161">
                  <c:v>1.2875536480686695E-2</c:v>
                </c:pt>
                <c:pt idx="4162">
                  <c:v>1.2875536480686695E-2</c:v>
                </c:pt>
                <c:pt idx="4163">
                  <c:v>1.2875536480686695E-2</c:v>
                </c:pt>
                <c:pt idx="4164">
                  <c:v>1.34886572654813E-2</c:v>
                </c:pt>
                <c:pt idx="4165">
                  <c:v>1.2883435582822086E-2</c:v>
                </c:pt>
                <c:pt idx="4166">
                  <c:v>1.2883435582822086E-2</c:v>
                </c:pt>
                <c:pt idx="4167">
                  <c:v>1.2883435582822086E-2</c:v>
                </c:pt>
                <c:pt idx="4168">
                  <c:v>1.2883435582822086E-2</c:v>
                </c:pt>
                <c:pt idx="4169">
                  <c:v>1.3505217925107428E-2</c:v>
                </c:pt>
                <c:pt idx="4170">
                  <c:v>1.4119091467157766E-2</c:v>
                </c:pt>
                <c:pt idx="4171">
                  <c:v>1.4127764127764128E-2</c:v>
                </c:pt>
                <c:pt idx="4172">
                  <c:v>1.4127764127764128E-2</c:v>
                </c:pt>
                <c:pt idx="4173">
                  <c:v>1.4742014742014743E-2</c:v>
                </c:pt>
                <c:pt idx="4174">
                  <c:v>1.5356265356265357E-2</c:v>
                </c:pt>
                <c:pt idx="4175">
                  <c:v>1.5375153751537515E-2</c:v>
                </c:pt>
                <c:pt idx="4176">
                  <c:v>1.4769230769230769E-2</c:v>
                </c:pt>
                <c:pt idx="4177">
                  <c:v>1.5394088669950739E-2</c:v>
                </c:pt>
                <c:pt idx="4178">
                  <c:v>1.5394088669950739E-2</c:v>
                </c:pt>
                <c:pt idx="4179">
                  <c:v>1.6019716574245224E-2</c:v>
                </c:pt>
                <c:pt idx="4180">
                  <c:v>1.6029593094944512E-2</c:v>
                </c:pt>
                <c:pt idx="4181">
                  <c:v>1.6646115906288533E-2</c:v>
                </c:pt>
                <c:pt idx="4182">
                  <c:v>1.6646115906288533E-2</c:v>
                </c:pt>
                <c:pt idx="4183">
                  <c:v>1.6646115906288533E-2</c:v>
                </c:pt>
                <c:pt idx="4184">
                  <c:v>1.6049382716049384E-2</c:v>
                </c:pt>
                <c:pt idx="4185">
                  <c:v>1.6069221260815822E-2</c:v>
                </c:pt>
                <c:pt idx="4186">
                  <c:v>1.6069221260815822E-2</c:v>
                </c:pt>
                <c:pt idx="4187">
                  <c:v>1.5451174289245983E-2</c:v>
                </c:pt>
                <c:pt idx="4188">
                  <c:v>1.5451174289245983E-2</c:v>
                </c:pt>
                <c:pt idx="4189">
                  <c:v>1.6079158936301793E-2</c:v>
                </c:pt>
                <c:pt idx="4190">
                  <c:v>1.6697588126159554E-2</c:v>
                </c:pt>
                <c:pt idx="4191">
                  <c:v>1.6707920792079209E-2</c:v>
                </c:pt>
                <c:pt idx="4192">
                  <c:v>1.6707920792079209E-2</c:v>
                </c:pt>
                <c:pt idx="4193">
                  <c:v>1.609907120743034E-2</c:v>
                </c:pt>
                <c:pt idx="4194">
                  <c:v>1.6139044072004966E-2</c:v>
                </c:pt>
                <c:pt idx="4195">
                  <c:v>1.6139044072004966E-2</c:v>
                </c:pt>
                <c:pt idx="4196">
                  <c:v>1.6770186335403725E-2</c:v>
                </c:pt>
                <c:pt idx="4197">
                  <c:v>1.6149068322981366E-2</c:v>
                </c:pt>
                <c:pt idx="4198">
                  <c:v>1.6159105034182723E-2</c:v>
                </c:pt>
                <c:pt idx="4199">
                  <c:v>1.6791044776119403E-2</c:v>
                </c:pt>
                <c:pt idx="4200">
                  <c:v>1.6179215930304917E-2</c:v>
                </c:pt>
                <c:pt idx="4201">
                  <c:v>1.61993769470405E-2</c:v>
                </c:pt>
                <c:pt idx="4202">
                  <c:v>1.6843418590143482E-2</c:v>
                </c:pt>
                <c:pt idx="4203">
                  <c:v>1.7478152309612985E-2</c:v>
                </c:pt>
                <c:pt idx="4204">
                  <c:v>1.8102372034956304E-2</c:v>
                </c:pt>
                <c:pt idx="4205">
                  <c:v>1.9350811485642945E-2</c:v>
                </c:pt>
                <c:pt idx="4206">
                  <c:v>1.9350811485642945E-2</c:v>
                </c:pt>
                <c:pt idx="4207">
                  <c:v>1.9350811485642945E-2</c:v>
                </c:pt>
                <c:pt idx="4208">
                  <c:v>2.0599250936329586E-2</c:v>
                </c:pt>
                <c:pt idx="4209">
                  <c:v>2.0637898686679174E-2</c:v>
                </c:pt>
                <c:pt idx="4210">
                  <c:v>2.1289918597370068E-2</c:v>
                </c:pt>
                <c:pt idx="4211">
                  <c:v>2.1289918597370068E-2</c:v>
                </c:pt>
                <c:pt idx="4212">
                  <c:v>2.1303258145363407E-2</c:v>
                </c:pt>
                <c:pt idx="4213">
                  <c:v>2.1303258145363407E-2</c:v>
                </c:pt>
                <c:pt idx="4214">
                  <c:v>2.1303258145363407E-2</c:v>
                </c:pt>
                <c:pt idx="4215">
                  <c:v>2.1329987452948559E-2</c:v>
                </c:pt>
                <c:pt idx="4216">
                  <c:v>2.1343377275580666E-2</c:v>
                </c:pt>
                <c:pt idx="4217">
                  <c:v>2.0715630885122412E-2</c:v>
                </c:pt>
                <c:pt idx="4218">
                  <c:v>2.0754716981132074E-2</c:v>
                </c:pt>
                <c:pt idx="4219">
                  <c:v>2.0125786163522012E-2</c:v>
                </c:pt>
                <c:pt idx="4220">
                  <c:v>2.0125786163522012E-2</c:v>
                </c:pt>
                <c:pt idx="4221">
                  <c:v>2.0125786163522012E-2</c:v>
                </c:pt>
                <c:pt idx="4222">
                  <c:v>2.0125786163522012E-2</c:v>
                </c:pt>
                <c:pt idx="4223">
                  <c:v>1.9509125235997484E-2</c:v>
                </c:pt>
                <c:pt idx="4224">
                  <c:v>1.9521410579345089E-2</c:v>
                </c:pt>
                <c:pt idx="4225">
                  <c:v>1.9533711405166982E-2</c:v>
                </c:pt>
                <c:pt idx="4226">
                  <c:v>2.0176544766708701E-2</c:v>
                </c:pt>
                <c:pt idx="4227">
                  <c:v>2.1437578814627996E-2</c:v>
                </c:pt>
                <c:pt idx="4228">
                  <c:v>2.2068095838587643E-2</c:v>
                </c:pt>
                <c:pt idx="4229">
                  <c:v>2.2068095838587643E-2</c:v>
                </c:pt>
                <c:pt idx="4230">
                  <c:v>2.1437578814627996E-2</c:v>
                </c:pt>
                <c:pt idx="4231">
                  <c:v>2.1437578814627996E-2</c:v>
                </c:pt>
                <c:pt idx="4232">
                  <c:v>2.2068095838587643E-2</c:v>
                </c:pt>
                <c:pt idx="4233">
                  <c:v>2.2712933753943218E-2</c:v>
                </c:pt>
                <c:pt idx="4234">
                  <c:v>2.2727272727272728E-2</c:v>
                </c:pt>
                <c:pt idx="4235">
                  <c:v>2.4005053695514846E-2</c:v>
                </c:pt>
                <c:pt idx="4236">
                  <c:v>2.4005053695514846E-2</c:v>
                </c:pt>
                <c:pt idx="4237">
                  <c:v>2.4005053695514846E-2</c:v>
                </c:pt>
                <c:pt idx="4238">
                  <c:v>2.4636765634870498E-2</c:v>
                </c:pt>
                <c:pt idx="4239">
                  <c:v>2.337334175615919E-2</c:v>
                </c:pt>
                <c:pt idx="4240">
                  <c:v>2.337334175615919E-2</c:v>
                </c:pt>
                <c:pt idx="4241">
                  <c:v>2.3388116308470291E-2</c:v>
                </c:pt>
                <c:pt idx="4242">
                  <c:v>2.3388116308470291E-2</c:v>
                </c:pt>
                <c:pt idx="4243">
                  <c:v>2.3388116308470291E-2</c:v>
                </c:pt>
                <c:pt idx="4244">
                  <c:v>2.3402909550917141E-2</c:v>
                </c:pt>
                <c:pt idx="4245">
                  <c:v>2.4035420619860848E-2</c:v>
                </c:pt>
                <c:pt idx="4246">
                  <c:v>2.3417721518987342E-2</c:v>
                </c:pt>
                <c:pt idx="4247">
                  <c:v>2.3417721518987342E-2</c:v>
                </c:pt>
                <c:pt idx="4248">
                  <c:v>2.3432552248258392E-2</c:v>
                </c:pt>
                <c:pt idx="4249">
                  <c:v>2.3447401774397972E-2</c:v>
                </c:pt>
                <c:pt idx="4250">
                  <c:v>2.2813688212927757E-2</c:v>
                </c:pt>
                <c:pt idx="4251">
                  <c:v>2.2179974651457542E-2</c:v>
                </c:pt>
                <c:pt idx="4252">
                  <c:v>2.2194039315155359E-2</c:v>
                </c:pt>
                <c:pt idx="4253">
                  <c:v>2.2828154724159798E-2</c:v>
                </c:pt>
                <c:pt idx="4254">
                  <c:v>2.3462270133164237E-2</c:v>
                </c:pt>
                <c:pt idx="4255">
                  <c:v>2.2842639593908629E-2</c:v>
                </c:pt>
                <c:pt idx="4256">
                  <c:v>2.2208121827411168E-2</c:v>
                </c:pt>
                <c:pt idx="4257">
                  <c:v>2.2871664548919948E-2</c:v>
                </c:pt>
                <c:pt idx="4258">
                  <c:v>2.3506988564167726E-2</c:v>
                </c:pt>
                <c:pt idx="4259">
                  <c:v>2.3551877784850413E-2</c:v>
                </c:pt>
                <c:pt idx="4260">
                  <c:v>2.3581899298916506E-2</c:v>
                </c:pt>
                <c:pt idx="4261">
                  <c:v>2.3596938775510203E-2</c:v>
                </c:pt>
                <c:pt idx="4262">
                  <c:v>2.3596938775510203E-2</c:v>
                </c:pt>
                <c:pt idx="4263">
                  <c:v>2.3596938775510203E-2</c:v>
                </c:pt>
                <c:pt idx="4264">
                  <c:v>2.3596938775510203E-2</c:v>
                </c:pt>
                <c:pt idx="4265">
                  <c:v>2.2973835354179961E-2</c:v>
                </c:pt>
                <c:pt idx="4266">
                  <c:v>2.1697511167836629E-2</c:v>
                </c:pt>
                <c:pt idx="4267">
                  <c:v>2.2349936143039591E-2</c:v>
                </c:pt>
                <c:pt idx="4268">
                  <c:v>2.3003194888178913E-2</c:v>
                </c:pt>
                <c:pt idx="4269">
                  <c:v>2.3657289002557546E-2</c:v>
                </c:pt>
                <c:pt idx="4270">
                  <c:v>2.3672424824056303E-2</c:v>
                </c:pt>
                <c:pt idx="4271">
                  <c:v>2.3687580025608196E-2</c:v>
                </c:pt>
                <c:pt idx="4272">
                  <c:v>2.3717948717948717E-2</c:v>
                </c:pt>
                <c:pt idx="4273">
                  <c:v>2.3717948717948717E-2</c:v>
                </c:pt>
                <c:pt idx="4274">
                  <c:v>2.3733162283515075E-2</c:v>
                </c:pt>
                <c:pt idx="4275">
                  <c:v>2.4374599101988453E-2</c:v>
                </c:pt>
                <c:pt idx="4276">
                  <c:v>2.5016035920461834E-2</c:v>
                </c:pt>
                <c:pt idx="4277">
                  <c:v>2.4374599101988453E-2</c:v>
                </c:pt>
                <c:pt idx="4278">
                  <c:v>2.4374599101988453E-2</c:v>
                </c:pt>
                <c:pt idx="4279">
                  <c:v>2.3748395378690629E-2</c:v>
                </c:pt>
                <c:pt idx="4280">
                  <c:v>2.3121387283236993E-2</c:v>
                </c:pt>
                <c:pt idx="4281">
                  <c:v>2.377892030848329E-2</c:v>
                </c:pt>
                <c:pt idx="4282">
                  <c:v>2.377892030848329E-2</c:v>
                </c:pt>
                <c:pt idx="4283">
                  <c:v>2.4437299035369776E-2</c:v>
                </c:pt>
                <c:pt idx="4284">
                  <c:v>2.5080385852090031E-2</c:v>
                </c:pt>
                <c:pt idx="4285">
                  <c:v>2.5723472668810289E-2</c:v>
                </c:pt>
                <c:pt idx="4286">
                  <c:v>2.5740025740025738E-2</c:v>
                </c:pt>
                <c:pt idx="4287">
                  <c:v>2.7044430135222151E-2</c:v>
                </c:pt>
                <c:pt idx="4288">
                  <c:v>2.7061855670103094E-2</c:v>
                </c:pt>
                <c:pt idx="4289">
                  <c:v>2.7096774193548386E-2</c:v>
                </c:pt>
                <c:pt idx="4290">
                  <c:v>2.6451612903225806E-2</c:v>
                </c:pt>
                <c:pt idx="4291">
                  <c:v>2.6451612903225806E-2</c:v>
                </c:pt>
                <c:pt idx="4292">
                  <c:v>2.6468689477081989E-2</c:v>
                </c:pt>
                <c:pt idx="4293">
                  <c:v>2.711426726920594E-2</c:v>
                </c:pt>
                <c:pt idx="4294">
                  <c:v>2.7795733678086618E-2</c:v>
                </c:pt>
                <c:pt idx="4295">
                  <c:v>2.7166882276843468E-2</c:v>
                </c:pt>
                <c:pt idx="4296">
                  <c:v>2.7166882276843468E-2</c:v>
                </c:pt>
                <c:pt idx="4297">
                  <c:v>2.6520051746442432E-2</c:v>
                </c:pt>
                <c:pt idx="4298">
                  <c:v>2.6537216828478965E-2</c:v>
                </c:pt>
                <c:pt idx="4299">
                  <c:v>2.5906735751295335E-2</c:v>
                </c:pt>
                <c:pt idx="4300">
                  <c:v>2.6606099935107073E-2</c:v>
                </c:pt>
                <c:pt idx="4301">
                  <c:v>2.7272727272727271E-2</c:v>
                </c:pt>
                <c:pt idx="4302">
                  <c:v>2.7290448343079921E-2</c:v>
                </c:pt>
                <c:pt idx="4303">
                  <c:v>2.7308192457737322E-2</c:v>
                </c:pt>
                <c:pt idx="4304">
                  <c:v>2.8031290743155149E-2</c:v>
                </c:pt>
                <c:pt idx="4305">
                  <c:v>2.8049575994781473E-2</c:v>
                </c:pt>
                <c:pt idx="4306">
                  <c:v>2.8067885117493474E-2</c:v>
                </c:pt>
                <c:pt idx="4307">
                  <c:v>2.8739386022207707E-2</c:v>
                </c:pt>
                <c:pt idx="4308">
                  <c:v>3.0045721750489876E-2</c:v>
                </c:pt>
                <c:pt idx="4309">
                  <c:v>3.0045721750489876E-2</c:v>
                </c:pt>
                <c:pt idx="4310">
                  <c:v>3.0045721750489876E-2</c:v>
                </c:pt>
                <c:pt idx="4311">
                  <c:v>3.0698889614630961E-2</c:v>
                </c:pt>
                <c:pt idx="4312">
                  <c:v>3.0085022890778287E-2</c:v>
                </c:pt>
                <c:pt idx="4313">
                  <c:v>2.9431000654022238E-2</c:v>
                </c:pt>
                <c:pt idx="4314">
                  <c:v>3.0085022890778287E-2</c:v>
                </c:pt>
                <c:pt idx="4315">
                  <c:v>3.0104712041884817E-2</c:v>
                </c:pt>
                <c:pt idx="4316">
                  <c:v>3.0124426981008513E-2</c:v>
                </c:pt>
                <c:pt idx="4317">
                  <c:v>3.0799475753604193E-2</c:v>
                </c:pt>
                <c:pt idx="4318">
                  <c:v>3.2152230971128612E-2</c:v>
                </c:pt>
                <c:pt idx="4319">
                  <c:v>3.2829940906106372E-2</c:v>
                </c:pt>
                <c:pt idx="4320">
                  <c:v>3.3486539724228499E-2</c:v>
                </c:pt>
                <c:pt idx="4321">
                  <c:v>3.2194480946123524E-2</c:v>
                </c:pt>
                <c:pt idx="4322">
                  <c:v>3.2194480946123524E-2</c:v>
                </c:pt>
                <c:pt idx="4323">
                  <c:v>3.1558185404339252E-2</c:v>
                </c:pt>
                <c:pt idx="4324">
                  <c:v>3.0900723208415515E-2</c:v>
                </c:pt>
                <c:pt idx="4325">
                  <c:v>3.1558185404339252E-2</c:v>
                </c:pt>
                <c:pt idx="4326">
                  <c:v>3.0941408821593155E-2</c:v>
                </c:pt>
                <c:pt idx="4327">
                  <c:v>3.098220171390903E-2</c:v>
                </c:pt>
                <c:pt idx="4328">
                  <c:v>3.1002638522427441E-2</c:v>
                </c:pt>
                <c:pt idx="4329">
                  <c:v>3.1002638522427441E-2</c:v>
                </c:pt>
                <c:pt idx="4330">
                  <c:v>3.2343234323432342E-2</c:v>
                </c:pt>
                <c:pt idx="4331">
                  <c:v>3.1043593130779392E-2</c:v>
                </c:pt>
                <c:pt idx="4332">
                  <c:v>3.0383091149273449E-2</c:v>
                </c:pt>
                <c:pt idx="4333">
                  <c:v>3.0383091149273449E-2</c:v>
                </c:pt>
                <c:pt idx="4334">
                  <c:v>2.9722589167767502E-2</c:v>
                </c:pt>
                <c:pt idx="4335">
                  <c:v>2.976190476190476E-2</c:v>
                </c:pt>
                <c:pt idx="4336">
                  <c:v>2.9801324503311258E-2</c:v>
                </c:pt>
                <c:pt idx="4337">
                  <c:v>2.9840848806366047E-2</c:v>
                </c:pt>
                <c:pt idx="4338">
                  <c:v>2.9880478087649404E-2</c:v>
                </c:pt>
                <c:pt idx="4339">
                  <c:v>3.0564784053156147E-2</c:v>
                </c:pt>
                <c:pt idx="4340">
                  <c:v>3.125E-2</c:v>
                </c:pt>
                <c:pt idx="4341">
                  <c:v>3.1914893617021274E-2</c:v>
                </c:pt>
                <c:pt idx="4342">
                  <c:v>3.0605455755156354E-2</c:v>
                </c:pt>
                <c:pt idx="4343">
                  <c:v>3.0728122912491648E-2</c:v>
                </c:pt>
                <c:pt idx="4344">
                  <c:v>3.074866310160428E-2</c:v>
                </c:pt>
                <c:pt idx="4345">
                  <c:v>3.1459170013386883E-2</c:v>
                </c:pt>
                <c:pt idx="4346">
                  <c:v>3.1459170013386883E-2</c:v>
                </c:pt>
                <c:pt idx="4347">
                  <c:v>3.1459170013386883E-2</c:v>
                </c:pt>
                <c:pt idx="4348">
                  <c:v>3.2128514056224897E-2</c:v>
                </c:pt>
                <c:pt idx="4349">
                  <c:v>3.2128514056224897E-2</c:v>
                </c:pt>
                <c:pt idx="4350">
                  <c:v>3.2150033489618215E-2</c:v>
                </c:pt>
                <c:pt idx="4351">
                  <c:v>3.2819825853985261E-2</c:v>
                </c:pt>
                <c:pt idx="4352">
                  <c:v>3.2841823056300269E-2</c:v>
                </c:pt>
                <c:pt idx="4353">
                  <c:v>3.2863849765258218E-2</c:v>
                </c:pt>
                <c:pt idx="4354">
                  <c:v>3.2863849765258218E-2</c:v>
                </c:pt>
                <c:pt idx="4355">
                  <c:v>3.4875922199865864E-2</c:v>
                </c:pt>
                <c:pt idx="4356">
                  <c:v>3.5546613011401745E-2</c:v>
                </c:pt>
                <c:pt idx="4357">
                  <c:v>3.6217303822937627E-2</c:v>
                </c:pt>
                <c:pt idx="4358">
                  <c:v>3.6241610738255034E-2</c:v>
                </c:pt>
                <c:pt idx="4359">
                  <c:v>3.6241610738255034E-2</c:v>
                </c:pt>
                <c:pt idx="4360">
                  <c:v>3.626595030221625E-2</c:v>
                </c:pt>
                <c:pt idx="4361">
                  <c:v>3.6962365591397851E-2</c:v>
                </c:pt>
                <c:pt idx="4362">
                  <c:v>3.8306451612903226E-2</c:v>
                </c:pt>
                <c:pt idx="4363">
                  <c:v>3.8358008075370119E-2</c:v>
                </c:pt>
                <c:pt idx="4364">
                  <c:v>3.910991233985165E-2</c:v>
                </c:pt>
                <c:pt idx="4365">
                  <c:v>3.8435603506405937E-2</c:v>
                </c:pt>
                <c:pt idx="4366">
                  <c:v>3.8487508440243082E-2</c:v>
                </c:pt>
                <c:pt idx="4367">
                  <c:v>3.9864864864864867E-2</c:v>
                </c:pt>
                <c:pt idx="4368">
                  <c:v>4.0567951318458417E-2</c:v>
                </c:pt>
                <c:pt idx="4369">
                  <c:v>4.0567951318458417E-2</c:v>
                </c:pt>
                <c:pt idx="4370">
                  <c:v>4.0595399188092018E-2</c:v>
                </c:pt>
                <c:pt idx="4371">
                  <c:v>4.1299932295192958E-2</c:v>
                </c:pt>
                <c:pt idx="4372">
                  <c:v>4.1355932203389831E-2</c:v>
                </c:pt>
                <c:pt idx="4373">
                  <c:v>4.2090970807875085E-2</c:v>
                </c:pt>
                <c:pt idx="4374">
                  <c:v>4.2176870748299317E-2</c:v>
                </c:pt>
                <c:pt idx="4375">
                  <c:v>4.2205582028590878E-2</c:v>
                </c:pt>
                <c:pt idx="4376">
                  <c:v>4.2944785276073622E-2</c:v>
                </c:pt>
                <c:pt idx="4377">
                  <c:v>4.4338335607094131E-2</c:v>
                </c:pt>
                <c:pt idx="4378">
                  <c:v>4.4368600682593858E-2</c:v>
                </c:pt>
                <c:pt idx="4379">
                  <c:v>4.4429254955570742E-2</c:v>
                </c:pt>
                <c:pt idx="4380">
                  <c:v>4.4459644322845417E-2</c:v>
                </c:pt>
                <c:pt idx="4381">
                  <c:v>4.4459644322845417E-2</c:v>
                </c:pt>
                <c:pt idx="4382">
                  <c:v>4.4490075290896644E-2</c:v>
                </c:pt>
                <c:pt idx="4383">
                  <c:v>4.386566141192598E-2</c:v>
                </c:pt>
                <c:pt idx="4384">
                  <c:v>4.5298558682223745E-2</c:v>
                </c:pt>
                <c:pt idx="4385">
                  <c:v>4.5329670329670328E-2</c:v>
                </c:pt>
                <c:pt idx="4386">
                  <c:v>4.5392022008253097E-2</c:v>
                </c:pt>
                <c:pt idx="4387">
                  <c:v>4.4796691936595454E-2</c:v>
                </c:pt>
                <c:pt idx="4388">
                  <c:v>4.4796691936595454E-2</c:v>
                </c:pt>
                <c:pt idx="4389">
                  <c:v>4.4168391994478952E-2</c:v>
                </c:pt>
                <c:pt idx="4390">
                  <c:v>4.4889502762430943E-2</c:v>
                </c:pt>
                <c:pt idx="4391">
                  <c:v>4.4198895027624308E-2</c:v>
                </c:pt>
                <c:pt idx="4392">
                  <c:v>4.4260027662517291E-2</c:v>
                </c:pt>
                <c:pt idx="4393">
                  <c:v>4.4260027662517291E-2</c:v>
                </c:pt>
                <c:pt idx="4394">
                  <c:v>4.4260027662517291E-2</c:v>
                </c:pt>
                <c:pt idx="4395">
                  <c:v>4.4290657439446365E-2</c:v>
                </c:pt>
                <c:pt idx="4396">
                  <c:v>4.4290657439446365E-2</c:v>
                </c:pt>
                <c:pt idx="4397">
                  <c:v>4.5674740484429065E-2</c:v>
                </c:pt>
                <c:pt idx="4398">
                  <c:v>4.5076282940360611E-2</c:v>
                </c:pt>
                <c:pt idx="4399">
                  <c:v>4.5045045045045043E-2</c:v>
                </c:pt>
                <c:pt idx="4400">
                  <c:v>4.5769764216366159E-2</c:v>
                </c:pt>
                <c:pt idx="4401">
                  <c:v>4.5769764216366159E-2</c:v>
                </c:pt>
                <c:pt idx="4402">
                  <c:v>4.6463245492371706E-2</c:v>
                </c:pt>
                <c:pt idx="4403">
                  <c:v>4.7156726768377254E-2</c:v>
                </c:pt>
                <c:pt idx="4404">
                  <c:v>4.7189451769604443E-2</c:v>
                </c:pt>
                <c:pt idx="4405">
                  <c:v>4.7189451769604443E-2</c:v>
                </c:pt>
                <c:pt idx="4406">
                  <c:v>4.583333333333333E-2</c:v>
                </c:pt>
                <c:pt idx="4407">
                  <c:v>4.583333333333333E-2</c:v>
                </c:pt>
                <c:pt idx="4408">
                  <c:v>4.6527777777777779E-2</c:v>
                </c:pt>
                <c:pt idx="4409">
                  <c:v>4.6560111188325225E-2</c:v>
                </c:pt>
                <c:pt idx="4410">
                  <c:v>4.5929018789144051E-2</c:v>
                </c:pt>
                <c:pt idx="4411">
                  <c:v>4.5929018789144051E-2</c:v>
                </c:pt>
                <c:pt idx="4412">
                  <c:v>4.6025104602510462E-2</c:v>
                </c:pt>
                <c:pt idx="4413">
                  <c:v>4.7452896022330777E-2</c:v>
                </c:pt>
                <c:pt idx="4414">
                  <c:v>4.8184357541899439E-2</c:v>
                </c:pt>
                <c:pt idx="4415">
                  <c:v>4.891684136967156E-2</c:v>
                </c:pt>
                <c:pt idx="4416">
                  <c:v>4.8951048951048952E-2</c:v>
                </c:pt>
                <c:pt idx="4417">
                  <c:v>4.7652417659425371E-2</c:v>
                </c:pt>
                <c:pt idx="4418">
                  <c:v>4.6315789473684213E-2</c:v>
                </c:pt>
                <c:pt idx="4419">
                  <c:v>4.7083626141953619E-2</c:v>
                </c:pt>
                <c:pt idx="4420">
                  <c:v>4.7183098591549295E-2</c:v>
                </c:pt>
                <c:pt idx="4421">
                  <c:v>4.7216349541930935E-2</c:v>
                </c:pt>
                <c:pt idx="4422">
                  <c:v>4.7216349541930935E-2</c:v>
                </c:pt>
                <c:pt idx="4423">
                  <c:v>4.9330514446793518E-2</c:v>
                </c:pt>
                <c:pt idx="4424">
                  <c:v>4.9400141143260412E-2</c:v>
                </c:pt>
                <c:pt idx="4425">
                  <c:v>4.9400141143260412E-2</c:v>
                </c:pt>
                <c:pt idx="4426">
                  <c:v>4.9435028248587573E-2</c:v>
                </c:pt>
                <c:pt idx="4427">
                  <c:v>4.8763250883392228E-2</c:v>
                </c:pt>
                <c:pt idx="4428">
                  <c:v>4.8797736916548796E-2</c:v>
                </c:pt>
                <c:pt idx="4429">
                  <c:v>4.9504950495049507E-2</c:v>
                </c:pt>
                <c:pt idx="4430">
                  <c:v>4.9575070821529746E-2</c:v>
                </c:pt>
                <c:pt idx="4431">
                  <c:v>4.9575070821529746E-2</c:v>
                </c:pt>
                <c:pt idx="4432">
                  <c:v>4.9575070821529746E-2</c:v>
                </c:pt>
                <c:pt idx="4433">
                  <c:v>4.9575070821529746E-2</c:v>
                </c:pt>
                <c:pt idx="4434">
                  <c:v>4.9680624556422998E-2</c:v>
                </c:pt>
                <c:pt idx="4435">
                  <c:v>4.9005681818181816E-2</c:v>
                </c:pt>
                <c:pt idx="4436">
                  <c:v>4.9715909090909088E-2</c:v>
                </c:pt>
                <c:pt idx="4437">
                  <c:v>4.9075391180654342E-2</c:v>
                </c:pt>
                <c:pt idx="4438">
                  <c:v>4.9075391180654342E-2</c:v>
                </c:pt>
                <c:pt idx="4439">
                  <c:v>4.8398576512455514E-2</c:v>
                </c:pt>
                <c:pt idx="4440">
                  <c:v>4.9893086243763367E-2</c:v>
                </c:pt>
                <c:pt idx="4441">
                  <c:v>4.9893086243763367E-2</c:v>
                </c:pt>
                <c:pt idx="4442">
                  <c:v>4.850213980028531E-2</c:v>
                </c:pt>
                <c:pt idx="4443">
                  <c:v>4.8571428571428571E-2</c:v>
                </c:pt>
                <c:pt idx="4444">
                  <c:v>4.9285714285714287E-2</c:v>
                </c:pt>
                <c:pt idx="4445">
                  <c:v>4.9285714285714287E-2</c:v>
                </c:pt>
                <c:pt idx="4446">
                  <c:v>5.007153075822604E-2</c:v>
                </c:pt>
                <c:pt idx="4447">
                  <c:v>5.0107372942018613E-2</c:v>
                </c:pt>
                <c:pt idx="4448">
                  <c:v>5.0107372942018613E-2</c:v>
                </c:pt>
                <c:pt idx="4449">
                  <c:v>5.0823192555476022E-2</c:v>
                </c:pt>
                <c:pt idx="4450">
                  <c:v>5.0859598853868197E-2</c:v>
                </c:pt>
                <c:pt idx="4451">
                  <c:v>5.0896057347670248E-2</c:v>
                </c:pt>
                <c:pt idx="4452">
                  <c:v>5.1649928263988523E-2</c:v>
                </c:pt>
                <c:pt idx="4453">
                  <c:v>5.2404881550610197E-2</c:v>
                </c:pt>
                <c:pt idx="4454">
                  <c:v>5.2404881550610197E-2</c:v>
                </c:pt>
                <c:pt idx="4455">
                  <c:v>5.168700646087581E-2</c:v>
                </c:pt>
                <c:pt idx="4456">
                  <c:v>5.183585313174946E-2</c:v>
                </c:pt>
                <c:pt idx="4457">
                  <c:v>5.1873198847262249E-2</c:v>
                </c:pt>
                <c:pt idx="4458">
                  <c:v>5.1910598413842823E-2</c:v>
                </c:pt>
                <c:pt idx="4459">
                  <c:v>5.1226551226551224E-2</c:v>
                </c:pt>
                <c:pt idx="4460">
                  <c:v>5.1985559566787007E-2</c:v>
                </c:pt>
                <c:pt idx="4461">
                  <c:v>5.2745664739884394E-2</c:v>
                </c:pt>
                <c:pt idx="4462">
                  <c:v>5.2783803326102677E-2</c:v>
                </c:pt>
                <c:pt idx="4463">
                  <c:v>5.2060737527114966E-2</c:v>
                </c:pt>
                <c:pt idx="4464">
                  <c:v>5.1374819102749637E-2</c:v>
                </c:pt>
                <c:pt idx="4465">
                  <c:v>4.9927641099855286E-2</c:v>
                </c:pt>
                <c:pt idx="4466">
                  <c:v>4.9239681390296886E-2</c:v>
                </c:pt>
                <c:pt idx="4467">
                  <c:v>4.9239681390296886E-2</c:v>
                </c:pt>
                <c:pt idx="4468">
                  <c:v>4.9239681390296886E-2</c:v>
                </c:pt>
                <c:pt idx="4469">
                  <c:v>4.9239681390296886E-2</c:v>
                </c:pt>
                <c:pt idx="4470">
                  <c:v>4.9239681390296886E-2</c:v>
                </c:pt>
                <c:pt idx="4471">
                  <c:v>4.7791455467052858E-2</c:v>
                </c:pt>
                <c:pt idx="4472">
                  <c:v>4.7791455467052858E-2</c:v>
                </c:pt>
                <c:pt idx="4473">
                  <c:v>4.7204066811909952E-2</c:v>
                </c:pt>
                <c:pt idx="4474">
                  <c:v>4.6545454545454543E-2</c:v>
                </c:pt>
                <c:pt idx="4475">
                  <c:v>4.5851528384279479E-2</c:v>
                </c:pt>
                <c:pt idx="4476">
                  <c:v>4.5851528384279479E-2</c:v>
                </c:pt>
                <c:pt idx="4477">
                  <c:v>4.5851528384279479E-2</c:v>
                </c:pt>
                <c:pt idx="4478">
                  <c:v>4.5851528384279479E-2</c:v>
                </c:pt>
                <c:pt idx="4479">
                  <c:v>4.5156591405680992E-2</c:v>
                </c:pt>
                <c:pt idx="4480">
                  <c:v>4.5951859956236324E-2</c:v>
                </c:pt>
                <c:pt idx="4481">
                  <c:v>4.7445255474452552E-2</c:v>
                </c:pt>
                <c:pt idx="4482">
                  <c:v>4.6715328467153282E-2</c:v>
                </c:pt>
                <c:pt idx="4483">
                  <c:v>4.6749452154857561E-2</c:v>
                </c:pt>
                <c:pt idx="4484">
                  <c:v>4.89766081871345E-2</c:v>
                </c:pt>
                <c:pt idx="4485">
                  <c:v>4.89766081871345E-2</c:v>
                </c:pt>
                <c:pt idx="4486">
                  <c:v>4.9048316251830162E-2</c:v>
                </c:pt>
                <c:pt idx="4487">
                  <c:v>4.9048316251830162E-2</c:v>
                </c:pt>
                <c:pt idx="4488">
                  <c:v>4.9048316251830162E-2</c:v>
                </c:pt>
                <c:pt idx="4489">
                  <c:v>5.0512445095168376E-2</c:v>
                </c:pt>
                <c:pt idx="4490">
                  <c:v>5.0586510263929615E-2</c:v>
                </c:pt>
                <c:pt idx="4491">
                  <c:v>5.1395007342143903E-2</c:v>
                </c:pt>
                <c:pt idx="4492">
                  <c:v>5.2129221732745964E-2</c:v>
                </c:pt>
                <c:pt idx="4493">
                  <c:v>5.0698016164584865E-2</c:v>
                </c:pt>
                <c:pt idx="4494">
                  <c:v>5.0735294117647059E-2</c:v>
                </c:pt>
                <c:pt idx="4495">
                  <c:v>0.05</c:v>
                </c:pt>
                <c:pt idx="4496">
                  <c:v>4.9337260677466861E-2</c:v>
                </c:pt>
                <c:pt idx="4497">
                  <c:v>4.9373618275607961E-2</c:v>
                </c:pt>
                <c:pt idx="4498">
                  <c:v>4.8636698599852618E-2</c:v>
                </c:pt>
                <c:pt idx="4499">
                  <c:v>4.8636698599852618E-2</c:v>
                </c:pt>
                <c:pt idx="4500">
                  <c:v>4.7899778924097275E-2</c:v>
                </c:pt>
                <c:pt idx="4501">
                  <c:v>4.7935103244837761E-2</c:v>
                </c:pt>
                <c:pt idx="4502">
                  <c:v>4.7232472324723246E-2</c:v>
                </c:pt>
                <c:pt idx="4503">
                  <c:v>4.7232472324723246E-2</c:v>
                </c:pt>
                <c:pt idx="4504">
                  <c:v>4.7267355982274745E-2</c:v>
                </c:pt>
                <c:pt idx="4505">
                  <c:v>4.6563192904656318E-2</c:v>
                </c:pt>
                <c:pt idx="4506">
                  <c:v>4.6563192904656318E-2</c:v>
                </c:pt>
                <c:pt idx="4507">
                  <c:v>4.5151739452257589E-2</c:v>
                </c:pt>
                <c:pt idx="4508">
                  <c:v>4.5925925925925926E-2</c:v>
                </c:pt>
                <c:pt idx="4509">
                  <c:v>4.5185185185185182E-2</c:v>
                </c:pt>
                <c:pt idx="4510">
                  <c:v>4.5185185185185182E-2</c:v>
                </c:pt>
                <c:pt idx="4511">
                  <c:v>4.5218680504077097E-2</c:v>
                </c:pt>
                <c:pt idx="4512">
                  <c:v>4.5218680504077097E-2</c:v>
                </c:pt>
                <c:pt idx="4513">
                  <c:v>4.5218680504077097E-2</c:v>
                </c:pt>
                <c:pt idx="4514">
                  <c:v>4.376854599406528E-2</c:v>
                </c:pt>
                <c:pt idx="4515">
                  <c:v>4.3801039346696359E-2</c:v>
                </c:pt>
                <c:pt idx="4516">
                  <c:v>4.3866171003717473E-2</c:v>
                </c:pt>
                <c:pt idx="4517">
                  <c:v>4.3931496649292627E-2</c:v>
                </c:pt>
                <c:pt idx="4518">
                  <c:v>4.3964232488822655E-2</c:v>
                </c:pt>
                <c:pt idx="4519">
                  <c:v>4.3964232488822655E-2</c:v>
                </c:pt>
                <c:pt idx="4520">
                  <c:v>4.3251304996271438E-2</c:v>
                </c:pt>
                <c:pt idx="4521">
                  <c:v>4.3251304996271438E-2</c:v>
                </c:pt>
                <c:pt idx="4522">
                  <c:v>4.2505592841163314E-2</c:v>
                </c:pt>
                <c:pt idx="4523">
                  <c:v>4.2505592841163314E-2</c:v>
                </c:pt>
                <c:pt idx="4524">
                  <c:v>4.1759880686055184E-2</c:v>
                </c:pt>
                <c:pt idx="4525">
                  <c:v>4.1014168530947054E-2</c:v>
                </c:pt>
                <c:pt idx="4526">
                  <c:v>4.1044776119402986E-2</c:v>
                </c:pt>
                <c:pt idx="4527">
                  <c:v>4.1044776119402986E-2</c:v>
                </c:pt>
                <c:pt idx="4528">
                  <c:v>4.0298507462686567E-2</c:v>
                </c:pt>
                <c:pt idx="4529">
                  <c:v>4.1044776119402986E-2</c:v>
                </c:pt>
                <c:pt idx="4530">
                  <c:v>4.1044776119402986E-2</c:v>
                </c:pt>
                <c:pt idx="4531">
                  <c:v>4.1044776119402986E-2</c:v>
                </c:pt>
                <c:pt idx="4532">
                  <c:v>4.1822255414488425E-2</c:v>
                </c:pt>
                <c:pt idx="4533">
                  <c:v>4.2664670658682638E-2</c:v>
                </c:pt>
                <c:pt idx="4534">
                  <c:v>4.3445692883895132E-2</c:v>
                </c:pt>
                <c:pt idx="4535">
                  <c:v>4.3510877719429859E-2</c:v>
                </c:pt>
                <c:pt idx="4536">
                  <c:v>4.4294294294294295E-2</c:v>
                </c:pt>
                <c:pt idx="4537">
                  <c:v>4.3576258452291509E-2</c:v>
                </c:pt>
                <c:pt idx="4538">
                  <c:v>4.3576258452291509E-2</c:v>
                </c:pt>
                <c:pt idx="4539">
                  <c:v>4.4327573253193087E-2</c:v>
                </c:pt>
                <c:pt idx="4540">
                  <c:v>4.4327573253193087E-2</c:v>
                </c:pt>
                <c:pt idx="4541">
                  <c:v>4.4327573253193087E-2</c:v>
                </c:pt>
                <c:pt idx="4542">
                  <c:v>4.4327573253193087E-2</c:v>
                </c:pt>
                <c:pt idx="4543">
                  <c:v>4.4360902255639101E-2</c:v>
                </c:pt>
                <c:pt idx="4544">
                  <c:v>4.3641835966892403E-2</c:v>
                </c:pt>
                <c:pt idx="4545">
                  <c:v>4.3641835966892403E-2</c:v>
                </c:pt>
                <c:pt idx="4546">
                  <c:v>4.3707611152976639E-2</c:v>
                </c:pt>
                <c:pt idx="4547">
                  <c:v>4.4494720965309202E-2</c:v>
                </c:pt>
                <c:pt idx="4548">
                  <c:v>4.3806646525679761E-2</c:v>
                </c:pt>
                <c:pt idx="4549">
                  <c:v>4.4561933534743199E-2</c:v>
                </c:pt>
                <c:pt idx="4550">
                  <c:v>4.4629349470499242E-2</c:v>
                </c:pt>
                <c:pt idx="4551">
                  <c:v>4.4629349470499242E-2</c:v>
                </c:pt>
                <c:pt idx="4552">
                  <c:v>4.4663133989401971E-2</c:v>
                </c:pt>
                <c:pt idx="4553">
                  <c:v>4.2392127176381529E-2</c:v>
                </c:pt>
                <c:pt idx="4554">
                  <c:v>4.2392127176381529E-2</c:v>
                </c:pt>
                <c:pt idx="4555">
                  <c:v>4.2392127176381529E-2</c:v>
                </c:pt>
                <c:pt idx="4556">
                  <c:v>4.3214556482183475E-2</c:v>
                </c:pt>
                <c:pt idx="4557">
                  <c:v>4.3972706595905992E-2</c:v>
                </c:pt>
                <c:pt idx="4558">
                  <c:v>4.3214556482183475E-2</c:v>
                </c:pt>
                <c:pt idx="4559">
                  <c:v>4.3247344461305008E-2</c:v>
                </c:pt>
                <c:pt idx="4560">
                  <c:v>4.328018223234624E-2</c:v>
                </c:pt>
                <c:pt idx="4561">
                  <c:v>4.3313069908814589E-2</c:v>
                </c:pt>
                <c:pt idx="4562">
                  <c:v>4.4106463878326993E-2</c:v>
                </c:pt>
                <c:pt idx="4563">
                  <c:v>4.4106463878326993E-2</c:v>
                </c:pt>
                <c:pt idx="4564">
                  <c:v>4.5627376425855515E-2</c:v>
                </c:pt>
                <c:pt idx="4565">
                  <c:v>4.4901065449010652E-2</c:v>
                </c:pt>
                <c:pt idx="4566">
                  <c:v>4.5662100456621002E-2</c:v>
                </c:pt>
                <c:pt idx="4567">
                  <c:v>4.56968773800457E-2</c:v>
                </c:pt>
                <c:pt idx="4568">
                  <c:v>4.56968773800457E-2</c:v>
                </c:pt>
                <c:pt idx="4569">
                  <c:v>4.725609756097561E-2</c:v>
                </c:pt>
                <c:pt idx="4570">
                  <c:v>4.801829268292683E-2</c:v>
                </c:pt>
                <c:pt idx="4571">
                  <c:v>4.801829268292683E-2</c:v>
                </c:pt>
                <c:pt idx="4572">
                  <c:v>4.8054919908466817E-2</c:v>
                </c:pt>
                <c:pt idx="4573">
                  <c:v>4.732824427480916E-2</c:v>
                </c:pt>
                <c:pt idx="4574">
                  <c:v>4.8165137614678902E-2</c:v>
                </c:pt>
                <c:pt idx="4575">
                  <c:v>4.9004594180704443E-2</c:v>
                </c:pt>
                <c:pt idx="4576">
                  <c:v>4.9808429118773943E-2</c:v>
                </c:pt>
                <c:pt idx="4577">
                  <c:v>5.057471264367816E-2</c:v>
                </c:pt>
                <c:pt idx="4578">
                  <c:v>5.0613496932515337E-2</c:v>
                </c:pt>
                <c:pt idx="4579">
                  <c:v>5.0652340752110517E-2</c:v>
                </c:pt>
                <c:pt idx="4580">
                  <c:v>5.0691244239631339E-2</c:v>
                </c:pt>
                <c:pt idx="4581">
                  <c:v>4.9923195084485408E-2</c:v>
                </c:pt>
                <c:pt idx="4582">
                  <c:v>4.9923195084485408E-2</c:v>
                </c:pt>
                <c:pt idx="4583">
                  <c:v>4.7619047619047616E-2</c:v>
                </c:pt>
                <c:pt idx="4584">
                  <c:v>4.6082949308755762E-2</c:v>
                </c:pt>
                <c:pt idx="4585">
                  <c:v>4.5384615384615384E-2</c:v>
                </c:pt>
                <c:pt idx="4586">
                  <c:v>4.5384615384615384E-2</c:v>
                </c:pt>
                <c:pt idx="4587">
                  <c:v>4.6153846153846156E-2</c:v>
                </c:pt>
                <c:pt idx="4588">
                  <c:v>4.6995377503852083E-2</c:v>
                </c:pt>
                <c:pt idx="4589">
                  <c:v>4.6995377503852083E-2</c:v>
                </c:pt>
                <c:pt idx="4590">
                  <c:v>4.7765793528505393E-2</c:v>
                </c:pt>
                <c:pt idx="4591">
                  <c:v>4.7765793528505393E-2</c:v>
                </c:pt>
                <c:pt idx="4592">
                  <c:v>4.8536209553158703E-2</c:v>
                </c:pt>
                <c:pt idx="4593">
                  <c:v>4.8536209553158703E-2</c:v>
                </c:pt>
                <c:pt idx="4594">
                  <c:v>4.7839506172839504E-2</c:v>
                </c:pt>
                <c:pt idx="4595">
                  <c:v>4.7876447876447875E-2</c:v>
                </c:pt>
                <c:pt idx="4596">
                  <c:v>4.9420849420849421E-2</c:v>
                </c:pt>
                <c:pt idx="4597">
                  <c:v>5.0270688321732405E-2</c:v>
                </c:pt>
                <c:pt idx="4598">
                  <c:v>5.0348567002323777E-2</c:v>
                </c:pt>
                <c:pt idx="4599">
                  <c:v>5.0387596899224806E-2</c:v>
                </c:pt>
                <c:pt idx="4600">
                  <c:v>5.193798449612403E-2</c:v>
                </c:pt>
                <c:pt idx="4601">
                  <c:v>5.1978277734678044E-2</c:v>
                </c:pt>
                <c:pt idx="4602">
                  <c:v>5.4305663304887508E-2</c:v>
                </c:pt>
                <c:pt idx="4603">
                  <c:v>5.434782608695652E-2</c:v>
                </c:pt>
                <c:pt idx="4604">
                  <c:v>5.4432348367029551E-2</c:v>
                </c:pt>
                <c:pt idx="4605">
                  <c:v>5.52099533437014E-2</c:v>
                </c:pt>
                <c:pt idx="4606">
                  <c:v>5.5252918287937741E-2</c:v>
                </c:pt>
                <c:pt idx="4607">
                  <c:v>5.5252918287937741E-2</c:v>
                </c:pt>
                <c:pt idx="4608">
                  <c:v>5.5252918287937741E-2</c:v>
                </c:pt>
                <c:pt idx="4609">
                  <c:v>5.5295950155763239E-2</c:v>
                </c:pt>
                <c:pt idx="4610">
                  <c:v>5.4559625876851127E-2</c:v>
                </c:pt>
                <c:pt idx="4611">
                  <c:v>5.4602184087363496E-2</c:v>
                </c:pt>
                <c:pt idx="4612">
                  <c:v>5.3822152886115443E-2</c:v>
                </c:pt>
                <c:pt idx="4613">
                  <c:v>5.3822152886115443E-2</c:v>
                </c:pt>
                <c:pt idx="4614">
                  <c:v>5.4644808743169397E-2</c:v>
                </c:pt>
                <c:pt idx="4615">
                  <c:v>5.4644808743169397E-2</c:v>
                </c:pt>
                <c:pt idx="4616">
                  <c:v>5.394839718530102E-2</c:v>
                </c:pt>
                <c:pt idx="4617">
                  <c:v>5.4075235109717866E-2</c:v>
                </c:pt>
                <c:pt idx="4618">
                  <c:v>5.4075235109717866E-2</c:v>
                </c:pt>
                <c:pt idx="4619">
                  <c:v>5.4075235109717866E-2</c:v>
                </c:pt>
                <c:pt idx="4620">
                  <c:v>5.3375196232339092E-2</c:v>
                </c:pt>
                <c:pt idx="4621">
                  <c:v>5.3459119496855348E-2</c:v>
                </c:pt>
                <c:pt idx="4622">
                  <c:v>5.3501180173092057E-2</c:v>
                </c:pt>
                <c:pt idx="4623">
                  <c:v>5.4330708661417322E-2</c:v>
                </c:pt>
                <c:pt idx="4624">
                  <c:v>5.5118110236220472E-2</c:v>
                </c:pt>
                <c:pt idx="4625">
                  <c:v>5.5118110236220472E-2</c:v>
                </c:pt>
                <c:pt idx="4626">
                  <c:v>5.6692913385826771E-2</c:v>
                </c:pt>
                <c:pt idx="4627">
                  <c:v>5.6737588652482268E-2</c:v>
                </c:pt>
                <c:pt idx="4628">
                  <c:v>5.7525610717100079E-2</c:v>
                </c:pt>
                <c:pt idx="4629">
                  <c:v>5.7525610717100079E-2</c:v>
                </c:pt>
                <c:pt idx="4630">
                  <c:v>5.7525610717100079E-2</c:v>
                </c:pt>
                <c:pt idx="4631">
                  <c:v>5.7616416732438828E-2</c:v>
                </c:pt>
                <c:pt idx="4632">
                  <c:v>5.6827150749802685E-2</c:v>
                </c:pt>
                <c:pt idx="4633">
                  <c:v>5.4459352801894241E-2</c:v>
                </c:pt>
                <c:pt idx="4634">
                  <c:v>5.4502369668246446E-2</c:v>
                </c:pt>
                <c:pt idx="4635">
                  <c:v>5.4502369668246446E-2</c:v>
                </c:pt>
                <c:pt idx="4636">
                  <c:v>5.4502369668246446E-2</c:v>
                </c:pt>
                <c:pt idx="4637">
                  <c:v>5.4502369668246446E-2</c:v>
                </c:pt>
                <c:pt idx="4638">
                  <c:v>5.4545454545454543E-2</c:v>
                </c:pt>
                <c:pt idx="4639">
                  <c:v>5.5467511885895403E-2</c:v>
                </c:pt>
                <c:pt idx="4640">
                  <c:v>5.5467511885895403E-2</c:v>
                </c:pt>
                <c:pt idx="4641">
                  <c:v>5.6259904912836764E-2</c:v>
                </c:pt>
                <c:pt idx="4642">
                  <c:v>5.6259904912836764E-2</c:v>
                </c:pt>
                <c:pt idx="4643">
                  <c:v>5.551149881046788E-2</c:v>
                </c:pt>
                <c:pt idx="4644">
                  <c:v>5.6304520222045996E-2</c:v>
                </c:pt>
                <c:pt idx="4645">
                  <c:v>5.7097541633624106E-2</c:v>
                </c:pt>
                <c:pt idx="4646">
                  <c:v>5.634920634920635E-2</c:v>
                </c:pt>
                <c:pt idx="4647">
                  <c:v>5.5599682287529782E-2</c:v>
                </c:pt>
                <c:pt idx="4648">
                  <c:v>5.4805401111993647E-2</c:v>
                </c:pt>
                <c:pt idx="4649">
                  <c:v>5.5643879173290937E-2</c:v>
                </c:pt>
                <c:pt idx="4650">
                  <c:v>5.4892601431980909E-2</c:v>
                </c:pt>
                <c:pt idx="4651">
                  <c:v>5.5732484076433123E-2</c:v>
                </c:pt>
                <c:pt idx="4652">
                  <c:v>5.5821371610845293E-2</c:v>
                </c:pt>
                <c:pt idx="4653">
                  <c:v>5.5865921787709494E-2</c:v>
                </c:pt>
                <c:pt idx="4654">
                  <c:v>5.5865921787709494E-2</c:v>
                </c:pt>
                <c:pt idx="4655">
                  <c:v>5.5067837190742222E-2</c:v>
                </c:pt>
                <c:pt idx="4656">
                  <c:v>5.5865921787709494E-2</c:v>
                </c:pt>
                <c:pt idx="4657">
                  <c:v>5.675459632294165E-2</c:v>
                </c:pt>
                <c:pt idx="4658">
                  <c:v>5.5955235811350916E-2</c:v>
                </c:pt>
                <c:pt idx="4659">
                  <c:v>5.6000000000000001E-2</c:v>
                </c:pt>
                <c:pt idx="4660">
                  <c:v>5.6134723336006415E-2</c:v>
                </c:pt>
                <c:pt idx="4661">
                  <c:v>5.6179775280898875E-2</c:v>
                </c:pt>
                <c:pt idx="4662">
                  <c:v>6.0192616372391657E-2</c:v>
                </c:pt>
                <c:pt idx="4663">
                  <c:v>6.1797752808988762E-2</c:v>
                </c:pt>
                <c:pt idx="4664">
                  <c:v>6.1847389558232935E-2</c:v>
                </c:pt>
                <c:pt idx="4665">
                  <c:v>6.2650602409638559E-2</c:v>
                </c:pt>
                <c:pt idx="4666">
                  <c:v>6.2751407884151247E-2</c:v>
                </c:pt>
                <c:pt idx="4667">
                  <c:v>6.2751407884151247E-2</c:v>
                </c:pt>
                <c:pt idx="4668">
                  <c:v>6.2852538275584208E-2</c:v>
                </c:pt>
                <c:pt idx="4669">
                  <c:v>6.2852538275584208E-2</c:v>
                </c:pt>
                <c:pt idx="4670">
                  <c:v>6.2852538275584208E-2</c:v>
                </c:pt>
                <c:pt idx="4671">
                  <c:v>6.3658340048348111E-2</c:v>
                </c:pt>
                <c:pt idx="4672">
                  <c:v>6.3658340048348111E-2</c:v>
                </c:pt>
                <c:pt idx="4673">
                  <c:v>6.3709677419354835E-2</c:v>
                </c:pt>
                <c:pt idx="4674">
                  <c:v>6.3761097659402743E-2</c:v>
                </c:pt>
                <c:pt idx="4675">
                  <c:v>6.3812600969305328E-2</c:v>
                </c:pt>
                <c:pt idx="4676">
                  <c:v>6.2197092084006464E-2</c:v>
                </c:pt>
                <c:pt idx="4677">
                  <c:v>6.2247372675828617E-2</c:v>
                </c:pt>
                <c:pt idx="4678">
                  <c:v>6.3055780113177043E-2</c:v>
                </c:pt>
                <c:pt idx="4679">
                  <c:v>6.3106796116504854E-2</c:v>
                </c:pt>
                <c:pt idx="4680">
                  <c:v>6.3915857605177998E-2</c:v>
                </c:pt>
                <c:pt idx="4681">
                  <c:v>6.4829821717990274E-2</c:v>
                </c:pt>
                <c:pt idx="4682">
                  <c:v>6.6504460665044604E-2</c:v>
                </c:pt>
                <c:pt idx="4683">
                  <c:v>6.6504460665044604E-2</c:v>
                </c:pt>
                <c:pt idx="4684">
                  <c:v>6.7315490673154912E-2</c:v>
                </c:pt>
                <c:pt idx="4685">
                  <c:v>6.7315490673154912E-2</c:v>
                </c:pt>
                <c:pt idx="4686">
                  <c:v>6.569343065693431E-2</c:v>
                </c:pt>
                <c:pt idx="4687">
                  <c:v>6.569343065693431E-2</c:v>
                </c:pt>
                <c:pt idx="4688">
                  <c:v>6.6612510154346063E-2</c:v>
                </c:pt>
                <c:pt idx="4689">
                  <c:v>6.6666666666666666E-2</c:v>
                </c:pt>
                <c:pt idx="4690">
                  <c:v>6.5907241659886082E-2</c:v>
                </c:pt>
                <c:pt idx="4691">
                  <c:v>6.6775244299674269E-2</c:v>
                </c:pt>
                <c:pt idx="4692">
                  <c:v>6.7589576547231273E-2</c:v>
                </c:pt>
                <c:pt idx="4693">
                  <c:v>6.7699836867862975E-2</c:v>
                </c:pt>
                <c:pt idx="4694">
                  <c:v>6.7699836867862975E-2</c:v>
                </c:pt>
                <c:pt idx="4695">
                  <c:v>6.775510204081632E-2</c:v>
                </c:pt>
                <c:pt idx="4696">
                  <c:v>6.775510204081632E-2</c:v>
                </c:pt>
                <c:pt idx="4697">
                  <c:v>6.8571428571428575E-2</c:v>
                </c:pt>
                <c:pt idx="4698">
                  <c:v>6.775510204081632E-2</c:v>
                </c:pt>
                <c:pt idx="4699">
                  <c:v>6.6938775510204079E-2</c:v>
                </c:pt>
                <c:pt idx="4700">
                  <c:v>6.699346405228758E-2</c:v>
                </c:pt>
                <c:pt idx="4701">
                  <c:v>6.7103109656301146E-2</c:v>
                </c:pt>
                <c:pt idx="4702">
                  <c:v>6.7103109656301146E-2</c:v>
                </c:pt>
                <c:pt idx="4703">
                  <c:v>6.797706797706797E-2</c:v>
                </c:pt>
                <c:pt idx="4704">
                  <c:v>6.7213114754098358E-2</c:v>
                </c:pt>
                <c:pt idx="4705">
                  <c:v>6.8144499178981938E-2</c:v>
                </c:pt>
                <c:pt idx="4706">
                  <c:v>6.8256578947368418E-2</c:v>
                </c:pt>
                <c:pt idx="4707">
                  <c:v>6.8256578947368418E-2</c:v>
                </c:pt>
                <c:pt idx="4708">
                  <c:v>6.7489711934156385E-2</c:v>
                </c:pt>
                <c:pt idx="4709">
                  <c:v>6.7600989282769988E-2</c:v>
                </c:pt>
                <c:pt idx="4710">
                  <c:v>6.7656765676567657E-2</c:v>
                </c:pt>
                <c:pt idx="4711">
                  <c:v>7.0132013201320134E-2</c:v>
                </c:pt>
                <c:pt idx="4712">
                  <c:v>6.8481848184818478E-2</c:v>
                </c:pt>
                <c:pt idx="4713">
                  <c:v>6.9364161849710976E-2</c:v>
                </c:pt>
                <c:pt idx="4714">
                  <c:v>6.9478908188585611E-2</c:v>
                </c:pt>
                <c:pt idx="4715">
                  <c:v>6.9478908188585611E-2</c:v>
                </c:pt>
                <c:pt idx="4716">
                  <c:v>6.8708609271523183E-2</c:v>
                </c:pt>
                <c:pt idx="4717">
                  <c:v>6.8049792531120326E-2</c:v>
                </c:pt>
                <c:pt idx="4718">
                  <c:v>6.6500415627597675E-2</c:v>
                </c:pt>
                <c:pt idx="4719">
                  <c:v>6.7331670822942641E-2</c:v>
                </c:pt>
                <c:pt idx="4720">
                  <c:v>6.7331670822942641E-2</c:v>
                </c:pt>
                <c:pt idx="4721">
                  <c:v>6.816292601828762E-2</c:v>
                </c:pt>
                <c:pt idx="4722">
                  <c:v>6.8219633943427616E-2</c:v>
                </c:pt>
                <c:pt idx="4723">
                  <c:v>6.8219633943427616E-2</c:v>
                </c:pt>
                <c:pt idx="4724">
                  <c:v>6.9051580698835269E-2</c:v>
                </c:pt>
                <c:pt idx="4725">
                  <c:v>6.9109075770191514E-2</c:v>
                </c:pt>
                <c:pt idx="4726">
                  <c:v>6.9224353628023358E-2</c:v>
                </c:pt>
                <c:pt idx="4727">
                  <c:v>6.9282136894824708E-2</c:v>
                </c:pt>
                <c:pt idx="4728">
                  <c:v>6.9340016708437757E-2</c:v>
                </c:pt>
                <c:pt idx="4729">
                  <c:v>7.0234113712374577E-2</c:v>
                </c:pt>
                <c:pt idx="4730">
                  <c:v>7.0292887029288709E-2</c:v>
                </c:pt>
                <c:pt idx="4731">
                  <c:v>6.9514237855946404E-2</c:v>
                </c:pt>
                <c:pt idx="4732">
                  <c:v>6.9514237855946404E-2</c:v>
                </c:pt>
                <c:pt idx="4733">
                  <c:v>6.9514237855946404E-2</c:v>
                </c:pt>
                <c:pt idx="4734">
                  <c:v>6.9514237855946404E-2</c:v>
                </c:pt>
                <c:pt idx="4735">
                  <c:v>6.9572506286672262E-2</c:v>
                </c:pt>
                <c:pt idx="4736">
                  <c:v>6.9689336691855577E-2</c:v>
                </c:pt>
                <c:pt idx="4737">
                  <c:v>6.9747899159663868E-2</c:v>
                </c:pt>
                <c:pt idx="4738">
                  <c:v>7.0588235294117646E-2</c:v>
                </c:pt>
                <c:pt idx="4739">
                  <c:v>7.0707070707070704E-2</c:v>
                </c:pt>
                <c:pt idx="4740">
                  <c:v>7.3294018534119626E-2</c:v>
                </c:pt>
                <c:pt idx="4741">
                  <c:v>7.3355817875210796E-2</c:v>
                </c:pt>
                <c:pt idx="4742">
                  <c:v>7.4324324324324328E-2</c:v>
                </c:pt>
                <c:pt idx="4743">
                  <c:v>7.5232459847844463E-2</c:v>
                </c:pt>
                <c:pt idx="4744">
                  <c:v>7.5296108291032143E-2</c:v>
                </c:pt>
                <c:pt idx="4745">
                  <c:v>7.5296108291032143E-2</c:v>
                </c:pt>
                <c:pt idx="4746">
                  <c:v>7.5296108291032143E-2</c:v>
                </c:pt>
                <c:pt idx="4747">
                  <c:v>7.620660457239628E-2</c:v>
                </c:pt>
                <c:pt idx="4748">
                  <c:v>7.6271186440677971E-2</c:v>
                </c:pt>
                <c:pt idx="4749">
                  <c:v>7.7118644067796616E-2</c:v>
                </c:pt>
                <c:pt idx="4750">
                  <c:v>7.718405428329092E-2</c:v>
                </c:pt>
                <c:pt idx="4751">
                  <c:v>7.6335877862595422E-2</c:v>
                </c:pt>
                <c:pt idx="4752">
                  <c:v>7.4639525021204411E-2</c:v>
                </c:pt>
                <c:pt idx="4753">
                  <c:v>7.5615972812234492E-2</c:v>
                </c:pt>
                <c:pt idx="4754">
                  <c:v>7.6465590484282073E-2</c:v>
                </c:pt>
                <c:pt idx="4755">
                  <c:v>7.4829931972789115E-2</c:v>
                </c:pt>
                <c:pt idx="4756">
                  <c:v>7.4893617021276601E-2</c:v>
                </c:pt>
                <c:pt idx="4757">
                  <c:v>7.4893617021276601E-2</c:v>
                </c:pt>
                <c:pt idx="4758">
                  <c:v>7.4893617021276601E-2</c:v>
                </c:pt>
                <c:pt idx="4759">
                  <c:v>7.4957410562180582E-2</c:v>
                </c:pt>
                <c:pt idx="4760">
                  <c:v>7.4957410562180582E-2</c:v>
                </c:pt>
                <c:pt idx="4761">
                  <c:v>7.4232081911262793E-2</c:v>
                </c:pt>
                <c:pt idx="4762">
                  <c:v>7.3378839590443681E-2</c:v>
                </c:pt>
                <c:pt idx="4763">
                  <c:v>7.3378839590443681E-2</c:v>
                </c:pt>
                <c:pt idx="4764">
                  <c:v>7.3504273504273507E-2</c:v>
                </c:pt>
                <c:pt idx="4765">
                  <c:v>7.4422583404619339E-2</c:v>
                </c:pt>
                <c:pt idx="4766">
                  <c:v>7.6198630136986301E-2</c:v>
                </c:pt>
                <c:pt idx="4767">
                  <c:v>7.3630136986301373E-2</c:v>
                </c:pt>
                <c:pt idx="4768">
                  <c:v>7.5342465753424653E-2</c:v>
                </c:pt>
                <c:pt idx="4769">
                  <c:v>7.5342465753424653E-2</c:v>
                </c:pt>
                <c:pt idx="4770">
                  <c:v>7.6329331046312177E-2</c:v>
                </c:pt>
                <c:pt idx="4771">
                  <c:v>7.6329331046312177E-2</c:v>
                </c:pt>
                <c:pt idx="4772">
                  <c:v>7.6329331046312177E-2</c:v>
                </c:pt>
                <c:pt idx="4773">
                  <c:v>7.7253218884120178E-2</c:v>
                </c:pt>
                <c:pt idx="4774">
                  <c:v>7.903780068728522E-2</c:v>
                </c:pt>
                <c:pt idx="4775">
                  <c:v>7.9105760963026656E-2</c:v>
                </c:pt>
                <c:pt idx="4776">
                  <c:v>7.9105760963026656E-2</c:v>
                </c:pt>
                <c:pt idx="4777">
                  <c:v>7.9965606190885635E-2</c:v>
                </c:pt>
                <c:pt idx="4778">
                  <c:v>8.0964685615848409E-2</c:v>
                </c:pt>
                <c:pt idx="4779">
                  <c:v>8.0103359173126609E-2</c:v>
                </c:pt>
                <c:pt idx="4780">
                  <c:v>8.1034482758620685E-2</c:v>
                </c:pt>
                <c:pt idx="4781">
                  <c:v>7.9310344827586213E-2</c:v>
                </c:pt>
                <c:pt idx="4782">
                  <c:v>7.9310344827586213E-2</c:v>
                </c:pt>
                <c:pt idx="4783">
                  <c:v>7.7787381158167676E-2</c:v>
                </c:pt>
                <c:pt idx="4784">
                  <c:v>7.7854671280276816E-2</c:v>
                </c:pt>
                <c:pt idx="4785">
                  <c:v>7.6923076923076927E-2</c:v>
                </c:pt>
                <c:pt idx="4786">
                  <c:v>7.6923076923076927E-2</c:v>
                </c:pt>
                <c:pt idx="4787">
                  <c:v>7.6190476190476197E-2</c:v>
                </c:pt>
                <c:pt idx="4788">
                  <c:v>7.6190476190476197E-2</c:v>
                </c:pt>
                <c:pt idx="4789">
                  <c:v>7.6256499133448868E-2</c:v>
                </c:pt>
                <c:pt idx="4790">
                  <c:v>7.5520833333333329E-2</c:v>
                </c:pt>
                <c:pt idx="4791">
                  <c:v>7.5652173913043477E-2</c:v>
                </c:pt>
                <c:pt idx="4792">
                  <c:v>7.5652173913043477E-2</c:v>
                </c:pt>
                <c:pt idx="4793">
                  <c:v>7.4912891986062713E-2</c:v>
                </c:pt>
                <c:pt idx="4794">
                  <c:v>7.5783972125435542E-2</c:v>
                </c:pt>
                <c:pt idx="4795">
                  <c:v>7.6655052264808357E-2</c:v>
                </c:pt>
                <c:pt idx="4796">
                  <c:v>7.7526132404181186E-2</c:v>
                </c:pt>
                <c:pt idx="4797">
                  <c:v>8.0279232111692841E-2</c:v>
                </c:pt>
                <c:pt idx="4798">
                  <c:v>8.1222707423580787E-2</c:v>
                </c:pt>
                <c:pt idx="4799">
                  <c:v>8.2096069868995633E-2</c:v>
                </c:pt>
                <c:pt idx="4800">
                  <c:v>8.2167832167832161E-2</c:v>
                </c:pt>
                <c:pt idx="4801">
                  <c:v>8.223972003499562E-2</c:v>
                </c:pt>
                <c:pt idx="4802">
                  <c:v>8.2311733800350256E-2</c:v>
                </c:pt>
                <c:pt idx="4803">
                  <c:v>8.238387379491674E-2</c:v>
                </c:pt>
                <c:pt idx="4804">
                  <c:v>8.238387379491674E-2</c:v>
                </c:pt>
                <c:pt idx="4805">
                  <c:v>8.1507449605609114E-2</c:v>
                </c:pt>
                <c:pt idx="4806">
                  <c:v>8.1507449605609114E-2</c:v>
                </c:pt>
                <c:pt idx="4807">
                  <c:v>8.0701754385964913E-2</c:v>
                </c:pt>
                <c:pt idx="4808">
                  <c:v>8.0701754385964913E-2</c:v>
                </c:pt>
                <c:pt idx="4809">
                  <c:v>8.0843585237258347E-2</c:v>
                </c:pt>
                <c:pt idx="4810">
                  <c:v>8.1057268722466963E-2</c:v>
                </c:pt>
                <c:pt idx="4811">
                  <c:v>8.0105633802816906E-2</c:v>
                </c:pt>
                <c:pt idx="4812">
                  <c:v>8.098591549295775E-2</c:v>
                </c:pt>
                <c:pt idx="4813">
                  <c:v>8.0105633802816906E-2</c:v>
                </c:pt>
                <c:pt idx="4814">
                  <c:v>8.0105633802816906E-2</c:v>
                </c:pt>
                <c:pt idx="4815">
                  <c:v>8.1057268722466963E-2</c:v>
                </c:pt>
                <c:pt idx="4816">
                  <c:v>8.1128747795414458E-2</c:v>
                </c:pt>
                <c:pt idx="4817">
                  <c:v>8.2010582010582006E-2</c:v>
                </c:pt>
                <c:pt idx="4818">
                  <c:v>8.1128747795414458E-2</c:v>
                </c:pt>
                <c:pt idx="4819">
                  <c:v>8.1200353045013246E-2</c:v>
                </c:pt>
                <c:pt idx="4820">
                  <c:v>8.2155477031802121E-2</c:v>
                </c:pt>
                <c:pt idx="4821">
                  <c:v>8.2228116710875335E-2</c:v>
                </c:pt>
                <c:pt idx="4822">
                  <c:v>8.3112290008841738E-2</c:v>
                </c:pt>
                <c:pt idx="4823">
                  <c:v>8.3112290008841738E-2</c:v>
                </c:pt>
                <c:pt idx="4824">
                  <c:v>8.3996463306808128E-2</c:v>
                </c:pt>
                <c:pt idx="4825">
                  <c:v>8.3996463306808128E-2</c:v>
                </c:pt>
                <c:pt idx="4826">
                  <c:v>8.4145261293179799E-2</c:v>
                </c:pt>
                <c:pt idx="4827">
                  <c:v>8.4294587400177465E-2</c:v>
                </c:pt>
                <c:pt idx="4828">
                  <c:v>8.1850533807829182E-2</c:v>
                </c:pt>
                <c:pt idx="4829">
                  <c:v>8.274021352313167E-2</c:v>
                </c:pt>
                <c:pt idx="4830">
                  <c:v>8.2813891362422079E-2</c:v>
                </c:pt>
                <c:pt idx="4831">
                  <c:v>8.1923419412288506E-2</c:v>
                </c:pt>
                <c:pt idx="4832">
                  <c:v>8.2069580731489747E-2</c:v>
                </c:pt>
                <c:pt idx="4833">
                  <c:v>8.2961641391614632E-2</c:v>
                </c:pt>
                <c:pt idx="4834">
                  <c:v>8.0285459411239962E-2</c:v>
                </c:pt>
                <c:pt idx="4835">
                  <c:v>8.0285459411239962E-2</c:v>
                </c:pt>
                <c:pt idx="4836">
                  <c:v>8.1250000000000003E-2</c:v>
                </c:pt>
                <c:pt idx="4837">
                  <c:v>8.1395348837209308E-2</c:v>
                </c:pt>
                <c:pt idx="4838">
                  <c:v>8.1395348837209308E-2</c:v>
                </c:pt>
                <c:pt idx="4839">
                  <c:v>8.0500894454382826E-2</c:v>
                </c:pt>
                <c:pt idx="4840">
                  <c:v>8.0500894454382826E-2</c:v>
                </c:pt>
                <c:pt idx="4841">
                  <c:v>8.0645161290322578E-2</c:v>
                </c:pt>
                <c:pt idx="4842">
                  <c:v>8.0717488789237665E-2</c:v>
                </c:pt>
                <c:pt idx="4843">
                  <c:v>8.0717488789237665E-2</c:v>
                </c:pt>
                <c:pt idx="4844">
                  <c:v>7.9820627802690586E-2</c:v>
                </c:pt>
                <c:pt idx="4845">
                  <c:v>7.9820627802690586E-2</c:v>
                </c:pt>
                <c:pt idx="4846">
                  <c:v>7.9892280071813288E-2</c:v>
                </c:pt>
                <c:pt idx="4847">
                  <c:v>8.0789946140035901E-2</c:v>
                </c:pt>
                <c:pt idx="4848">
                  <c:v>7.9892280071813288E-2</c:v>
                </c:pt>
                <c:pt idx="4849">
                  <c:v>7.9964061096136574E-2</c:v>
                </c:pt>
                <c:pt idx="4850">
                  <c:v>7.9964061096136574E-2</c:v>
                </c:pt>
                <c:pt idx="4851">
                  <c:v>8.0862533692722366E-2</c:v>
                </c:pt>
                <c:pt idx="4852">
                  <c:v>8.0862533692722366E-2</c:v>
                </c:pt>
                <c:pt idx="4853">
                  <c:v>8.0862533692722366E-2</c:v>
                </c:pt>
                <c:pt idx="4854">
                  <c:v>8.1761006289308172E-2</c:v>
                </c:pt>
                <c:pt idx="4855">
                  <c:v>8.1761006289308172E-2</c:v>
                </c:pt>
                <c:pt idx="4856">
                  <c:v>8.1834532374100724E-2</c:v>
                </c:pt>
                <c:pt idx="4857">
                  <c:v>8.1834532374100724E-2</c:v>
                </c:pt>
                <c:pt idx="4858">
                  <c:v>8.1008100810081002E-2</c:v>
                </c:pt>
                <c:pt idx="4859">
                  <c:v>8.1008100810081002E-2</c:v>
                </c:pt>
                <c:pt idx="4860">
                  <c:v>8.1081081081081086E-2</c:v>
                </c:pt>
                <c:pt idx="4861">
                  <c:v>8.2882882882882883E-2</c:v>
                </c:pt>
                <c:pt idx="4862">
                  <c:v>8.2055906221821462E-2</c:v>
                </c:pt>
                <c:pt idx="4863">
                  <c:v>8.3107497741644082E-2</c:v>
                </c:pt>
                <c:pt idx="4864">
                  <c:v>8.1374321880650996E-2</c:v>
                </c:pt>
                <c:pt idx="4865">
                  <c:v>8.2278481012658222E-2</c:v>
                </c:pt>
                <c:pt idx="4866">
                  <c:v>8.3182640144665462E-2</c:v>
                </c:pt>
                <c:pt idx="4867">
                  <c:v>8.1374321880650996E-2</c:v>
                </c:pt>
                <c:pt idx="4868">
                  <c:v>8.1374321880650996E-2</c:v>
                </c:pt>
                <c:pt idx="4869">
                  <c:v>8.0470162748643756E-2</c:v>
                </c:pt>
                <c:pt idx="4870">
                  <c:v>8.0470162748643756E-2</c:v>
                </c:pt>
                <c:pt idx="4871">
                  <c:v>8.0470162748643756E-2</c:v>
                </c:pt>
                <c:pt idx="4872">
                  <c:v>8.1374321880650996E-2</c:v>
                </c:pt>
                <c:pt idx="4873">
                  <c:v>8.1447963800904979E-2</c:v>
                </c:pt>
                <c:pt idx="4874">
                  <c:v>8.1595648232094295E-2</c:v>
                </c:pt>
                <c:pt idx="4875">
                  <c:v>8.3484573502722328E-2</c:v>
                </c:pt>
                <c:pt idx="4876">
                  <c:v>8.2652134423251589E-2</c:v>
                </c:pt>
                <c:pt idx="4877">
                  <c:v>8.3636363636363634E-2</c:v>
                </c:pt>
                <c:pt idx="4878">
                  <c:v>8.3712465878070977E-2</c:v>
                </c:pt>
                <c:pt idx="4879">
                  <c:v>8.3788706739526417E-2</c:v>
                </c:pt>
                <c:pt idx="4880">
                  <c:v>8.3788706739526417E-2</c:v>
                </c:pt>
                <c:pt idx="4881">
                  <c:v>8.3788706739526417E-2</c:v>
                </c:pt>
                <c:pt idx="4882">
                  <c:v>8.4699453551912565E-2</c:v>
                </c:pt>
                <c:pt idx="4883">
                  <c:v>8.4699453551912565E-2</c:v>
                </c:pt>
                <c:pt idx="4884">
                  <c:v>8.3865086599817687E-2</c:v>
                </c:pt>
                <c:pt idx="4885">
                  <c:v>8.3941605839416053E-2</c:v>
                </c:pt>
                <c:pt idx="4886">
                  <c:v>8.3941605839416053E-2</c:v>
                </c:pt>
                <c:pt idx="4887">
                  <c:v>8.4018264840182655E-2</c:v>
                </c:pt>
                <c:pt idx="4888">
                  <c:v>8.4018264840182655E-2</c:v>
                </c:pt>
                <c:pt idx="4889">
                  <c:v>8.3105022831050229E-2</c:v>
                </c:pt>
                <c:pt idx="4890">
                  <c:v>8.4018264840182655E-2</c:v>
                </c:pt>
                <c:pt idx="4891">
                  <c:v>8.318098720292505E-2</c:v>
                </c:pt>
                <c:pt idx="4892">
                  <c:v>8.2342177493138158E-2</c:v>
                </c:pt>
                <c:pt idx="4893">
                  <c:v>8.3257090576395243E-2</c:v>
                </c:pt>
                <c:pt idx="4894">
                  <c:v>8.3333333333333329E-2</c:v>
                </c:pt>
                <c:pt idx="4895">
                  <c:v>8.4326306141154897E-2</c:v>
                </c:pt>
                <c:pt idx="4896">
                  <c:v>8.4481175390266297E-2</c:v>
                </c:pt>
                <c:pt idx="4897">
                  <c:v>8.4636614535418583E-2</c:v>
                </c:pt>
                <c:pt idx="4898">
                  <c:v>8.5556577736890529E-2</c:v>
                </c:pt>
                <c:pt idx="4899">
                  <c:v>8.5556577736890529E-2</c:v>
                </c:pt>
                <c:pt idx="4900">
                  <c:v>8.4792626728110596E-2</c:v>
                </c:pt>
                <c:pt idx="4901">
                  <c:v>8.6635944700460835E-2</c:v>
                </c:pt>
                <c:pt idx="4902">
                  <c:v>8.6635944700460835E-2</c:v>
                </c:pt>
                <c:pt idx="4903">
                  <c:v>8.6635944700460835E-2</c:v>
                </c:pt>
                <c:pt idx="4904">
                  <c:v>8.6635944700460835E-2</c:v>
                </c:pt>
                <c:pt idx="4905">
                  <c:v>8.6635944700460835E-2</c:v>
                </c:pt>
                <c:pt idx="4906">
                  <c:v>8.755760368663594E-2</c:v>
                </c:pt>
                <c:pt idx="4907">
                  <c:v>8.755760368663594E-2</c:v>
                </c:pt>
                <c:pt idx="4908">
                  <c:v>8.6635944700460835E-2</c:v>
                </c:pt>
                <c:pt idx="4909">
                  <c:v>8.7638376383763844E-2</c:v>
                </c:pt>
                <c:pt idx="4910">
                  <c:v>8.6715867158671592E-2</c:v>
                </c:pt>
                <c:pt idx="4911">
                  <c:v>8.5793357933579339E-2</c:v>
                </c:pt>
                <c:pt idx="4912">
                  <c:v>8.5872576177285317E-2</c:v>
                </c:pt>
                <c:pt idx="4913">
                  <c:v>8.4949215143120954E-2</c:v>
                </c:pt>
                <c:pt idx="4914">
                  <c:v>8.4949215143120954E-2</c:v>
                </c:pt>
                <c:pt idx="4915">
                  <c:v>8.5872576177285317E-2</c:v>
                </c:pt>
                <c:pt idx="4916">
                  <c:v>8.5027726432532341E-2</c:v>
                </c:pt>
                <c:pt idx="4917">
                  <c:v>8.3179297597042512E-2</c:v>
                </c:pt>
                <c:pt idx="4918">
                  <c:v>8.3179297597042512E-2</c:v>
                </c:pt>
                <c:pt idx="4919">
                  <c:v>8.3256244218316372E-2</c:v>
                </c:pt>
                <c:pt idx="4920">
                  <c:v>8.2407407407407401E-2</c:v>
                </c:pt>
                <c:pt idx="4921">
                  <c:v>8.2407407407407401E-2</c:v>
                </c:pt>
                <c:pt idx="4922">
                  <c:v>8.155699721964782E-2</c:v>
                </c:pt>
                <c:pt idx="4923">
                  <c:v>8.155699721964782E-2</c:v>
                </c:pt>
                <c:pt idx="4924">
                  <c:v>8.3410565338276177E-2</c:v>
                </c:pt>
                <c:pt idx="4925">
                  <c:v>8.4415584415584416E-2</c:v>
                </c:pt>
                <c:pt idx="4926">
                  <c:v>8.3565459610027856E-2</c:v>
                </c:pt>
                <c:pt idx="4927">
                  <c:v>8.3798882681564241E-2</c:v>
                </c:pt>
                <c:pt idx="4928">
                  <c:v>8.3876980428704562E-2</c:v>
                </c:pt>
                <c:pt idx="4929">
                  <c:v>8.5046728971962623E-2</c:v>
                </c:pt>
                <c:pt idx="4930">
                  <c:v>8.5046728971962623E-2</c:v>
                </c:pt>
                <c:pt idx="4931">
                  <c:v>8.5046728971962623E-2</c:v>
                </c:pt>
                <c:pt idx="4932">
                  <c:v>8.5981308411214957E-2</c:v>
                </c:pt>
                <c:pt idx="4933">
                  <c:v>8.6142322097378279E-2</c:v>
                </c:pt>
                <c:pt idx="4934">
                  <c:v>8.5205992509363296E-2</c:v>
                </c:pt>
                <c:pt idx="4935">
                  <c:v>8.5365853658536592E-2</c:v>
                </c:pt>
                <c:pt idx="4936">
                  <c:v>8.5526315789473686E-2</c:v>
                </c:pt>
                <c:pt idx="4937">
                  <c:v>8.646616541353383E-2</c:v>
                </c:pt>
                <c:pt idx="4938">
                  <c:v>8.6547507055503292E-2</c:v>
                </c:pt>
                <c:pt idx="4939">
                  <c:v>8.7488240827845717E-2</c:v>
                </c:pt>
                <c:pt idx="4940">
                  <c:v>8.8428974600188143E-2</c:v>
                </c:pt>
                <c:pt idx="4941">
                  <c:v>8.7488240827845717E-2</c:v>
                </c:pt>
                <c:pt idx="4942">
                  <c:v>8.7488240827845717E-2</c:v>
                </c:pt>
                <c:pt idx="4943">
                  <c:v>8.6629001883239173E-2</c:v>
                </c:pt>
                <c:pt idx="4944">
                  <c:v>8.7653157398680487E-2</c:v>
                </c:pt>
                <c:pt idx="4945">
                  <c:v>8.584905660377358E-2</c:v>
                </c:pt>
                <c:pt idx="4946">
                  <c:v>8.687440982058546E-2</c:v>
                </c:pt>
                <c:pt idx="4947">
                  <c:v>8.6956521739130432E-2</c:v>
                </c:pt>
                <c:pt idx="4948">
                  <c:v>8.6174242424242431E-2</c:v>
                </c:pt>
                <c:pt idx="4949">
                  <c:v>8.5227272727272721E-2</c:v>
                </c:pt>
                <c:pt idx="4950">
                  <c:v>8.5227272727272721E-2</c:v>
                </c:pt>
                <c:pt idx="4951">
                  <c:v>8.7121212121212127E-2</c:v>
                </c:pt>
                <c:pt idx="4952">
                  <c:v>8.6174242424242431E-2</c:v>
                </c:pt>
                <c:pt idx="4953">
                  <c:v>8.5227272727272721E-2</c:v>
                </c:pt>
                <c:pt idx="4954">
                  <c:v>8.5227272727272721E-2</c:v>
                </c:pt>
                <c:pt idx="4955">
                  <c:v>8.6255924170616116E-2</c:v>
                </c:pt>
                <c:pt idx="4956">
                  <c:v>8.5388994307400379E-2</c:v>
                </c:pt>
                <c:pt idx="4957">
                  <c:v>8.4440227703984821E-2</c:v>
                </c:pt>
                <c:pt idx="4958">
                  <c:v>8.4440227703984821E-2</c:v>
                </c:pt>
                <c:pt idx="4959">
                  <c:v>8.4600760456273766E-2</c:v>
                </c:pt>
                <c:pt idx="4960">
                  <c:v>8.3729781160799238E-2</c:v>
                </c:pt>
                <c:pt idx="4961">
                  <c:v>8.2857142857142851E-2</c:v>
                </c:pt>
                <c:pt idx="4962">
                  <c:v>8.4761904761904761E-2</c:v>
                </c:pt>
                <c:pt idx="4963">
                  <c:v>8.666666666666667E-2</c:v>
                </c:pt>
                <c:pt idx="4964">
                  <c:v>8.5714285714285715E-2</c:v>
                </c:pt>
                <c:pt idx="4965">
                  <c:v>8.4923664122137407E-2</c:v>
                </c:pt>
                <c:pt idx="4966">
                  <c:v>8.5877862595419852E-2</c:v>
                </c:pt>
                <c:pt idx="4967">
                  <c:v>8.5959885386819479E-2</c:v>
                </c:pt>
                <c:pt idx="4968">
                  <c:v>8.6914995224450814E-2</c:v>
                </c:pt>
                <c:pt idx="4969">
                  <c:v>8.7870105062082135E-2</c:v>
                </c:pt>
                <c:pt idx="4970">
                  <c:v>8.7870105062082135E-2</c:v>
                </c:pt>
                <c:pt idx="4971">
                  <c:v>8.7954110898661564E-2</c:v>
                </c:pt>
                <c:pt idx="4972">
                  <c:v>8.6998087954110903E-2</c:v>
                </c:pt>
                <c:pt idx="4973">
                  <c:v>8.6042065009560229E-2</c:v>
                </c:pt>
                <c:pt idx="4974">
                  <c:v>8.6042065009560229E-2</c:v>
                </c:pt>
                <c:pt idx="4975">
                  <c:v>8.6124401913875603E-2</c:v>
                </c:pt>
                <c:pt idx="4976">
                  <c:v>8.6124401913875603E-2</c:v>
                </c:pt>
                <c:pt idx="4977">
                  <c:v>8.6289549376797697E-2</c:v>
                </c:pt>
                <c:pt idx="4978">
                  <c:v>8.6289549376797697E-2</c:v>
                </c:pt>
                <c:pt idx="4979">
                  <c:v>8.5330776605944389E-2</c:v>
                </c:pt>
                <c:pt idx="4980">
                  <c:v>8.5494716618635933E-2</c:v>
                </c:pt>
                <c:pt idx="4981">
                  <c:v>8.4696823869104904E-2</c:v>
                </c:pt>
                <c:pt idx="4982">
                  <c:v>8.4696823869104904E-2</c:v>
                </c:pt>
                <c:pt idx="4983">
                  <c:v>8.4696823869104904E-2</c:v>
                </c:pt>
                <c:pt idx="4984">
                  <c:v>8.2931533269045329E-2</c:v>
                </c:pt>
                <c:pt idx="4985">
                  <c:v>8.3976833976833976E-2</c:v>
                </c:pt>
                <c:pt idx="4986">
                  <c:v>8.3091787439613526E-2</c:v>
                </c:pt>
                <c:pt idx="4987">
                  <c:v>8.3091787439613526E-2</c:v>
                </c:pt>
                <c:pt idx="4988">
                  <c:v>8.3172147001934232E-2</c:v>
                </c:pt>
                <c:pt idx="4989">
                  <c:v>8.422071636011616E-2</c:v>
                </c:pt>
                <c:pt idx="4990">
                  <c:v>8.3333333333333329E-2</c:v>
                </c:pt>
                <c:pt idx="4991">
                  <c:v>8.3333333333333329E-2</c:v>
                </c:pt>
                <c:pt idx="4992">
                  <c:v>8.147429679922405E-2</c:v>
                </c:pt>
                <c:pt idx="4993">
                  <c:v>8.147429679922405E-2</c:v>
                </c:pt>
                <c:pt idx="4994">
                  <c:v>8.2444228903976721E-2</c:v>
                </c:pt>
                <c:pt idx="4995">
                  <c:v>8.2444228903976721E-2</c:v>
                </c:pt>
                <c:pt idx="4996">
                  <c:v>8.2524271844660199E-2</c:v>
                </c:pt>
                <c:pt idx="4997">
                  <c:v>8.3495145631067955E-2</c:v>
                </c:pt>
                <c:pt idx="4998">
                  <c:v>8.3576287657920315E-2</c:v>
                </c:pt>
                <c:pt idx="4999">
                  <c:v>8.3657587548638127E-2</c:v>
                </c:pt>
                <c:pt idx="5000">
                  <c:v>8.7633885102239531E-2</c:v>
                </c:pt>
                <c:pt idx="5001">
                  <c:v>8.6829268292682921E-2</c:v>
                </c:pt>
                <c:pt idx="5002">
                  <c:v>8.984375E-2</c:v>
                </c:pt>
                <c:pt idx="5003">
                  <c:v>8.9931573802541548E-2</c:v>
                </c:pt>
                <c:pt idx="5004">
                  <c:v>8.9931573802541548E-2</c:v>
                </c:pt>
                <c:pt idx="5005">
                  <c:v>8.9041095890410954E-2</c:v>
                </c:pt>
                <c:pt idx="5006">
                  <c:v>9.0998043052837568E-2</c:v>
                </c:pt>
                <c:pt idx="5007">
                  <c:v>9.0998043052837568E-2</c:v>
                </c:pt>
                <c:pt idx="5008">
                  <c:v>9.0998043052837568E-2</c:v>
                </c:pt>
                <c:pt idx="5009">
                  <c:v>9.0019569471624261E-2</c:v>
                </c:pt>
                <c:pt idx="5010">
                  <c:v>8.9041095890410954E-2</c:v>
                </c:pt>
                <c:pt idx="5011">
                  <c:v>8.9128305582761996E-2</c:v>
                </c:pt>
                <c:pt idx="5012">
                  <c:v>9.0107737512242894E-2</c:v>
                </c:pt>
                <c:pt idx="5013">
                  <c:v>9.0196078431372548E-2</c:v>
                </c:pt>
                <c:pt idx="5014">
                  <c:v>9.1176470588235289E-2</c:v>
                </c:pt>
                <c:pt idx="5015">
                  <c:v>9.1265947006869477E-2</c:v>
                </c:pt>
                <c:pt idx="5016">
                  <c:v>9.1445427728613568E-2</c:v>
                </c:pt>
                <c:pt idx="5017">
                  <c:v>9.0462143559488686E-2</c:v>
                </c:pt>
                <c:pt idx="5018">
                  <c:v>8.9655172413793102E-2</c:v>
                </c:pt>
                <c:pt idx="5019">
                  <c:v>8.8669950738916259E-2</c:v>
                </c:pt>
                <c:pt idx="5020">
                  <c:v>8.7684729064039416E-2</c:v>
                </c:pt>
                <c:pt idx="5021">
                  <c:v>8.6699507389162558E-2</c:v>
                </c:pt>
                <c:pt idx="5022">
                  <c:v>8.7684729064039416E-2</c:v>
                </c:pt>
                <c:pt idx="5023">
                  <c:v>8.7684729064039416E-2</c:v>
                </c:pt>
                <c:pt idx="5024">
                  <c:v>8.6699507389162558E-2</c:v>
                </c:pt>
                <c:pt idx="5025">
                  <c:v>8.6785009861932938E-2</c:v>
                </c:pt>
                <c:pt idx="5026">
                  <c:v>8.7771203155818545E-2</c:v>
                </c:pt>
                <c:pt idx="5027">
                  <c:v>8.6785009861932938E-2</c:v>
                </c:pt>
                <c:pt idx="5028">
                  <c:v>8.7128712871287123E-2</c:v>
                </c:pt>
                <c:pt idx="5029">
                  <c:v>8.6309523809523808E-2</c:v>
                </c:pt>
                <c:pt idx="5030">
                  <c:v>8.8381330685203568E-2</c:v>
                </c:pt>
                <c:pt idx="5031">
                  <c:v>8.8469184890656069E-2</c:v>
                </c:pt>
                <c:pt idx="5032">
                  <c:v>8.8645418326693232E-2</c:v>
                </c:pt>
                <c:pt idx="5033">
                  <c:v>8.8645418326693232E-2</c:v>
                </c:pt>
                <c:pt idx="5034">
                  <c:v>8.8645418326693232E-2</c:v>
                </c:pt>
                <c:pt idx="5035">
                  <c:v>8.9730807577268201E-2</c:v>
                </c:pt>
                <c:pt idx="5036">
                  <c:v>9.1724825523429712E-2</c:v>
                </c:pt>
                <c:pt idx="5037">
                  <c:v>9.2721834496510475E-2</c:v>
                </c:pt>
                <c:pt idx="5038">
                  <c:v>9.2907092907092911E-2</c:v>
                </c:pt>
                <c:pt idx="5039">
                  <c:v>9.2907092907092911E-2</c:v>
                </c:pt>
                <c:pt idx="5040">
                  <c:v>9.2907092907092911E-2</c:v>
                </c:pt>
                <c:pt idx="5041">
                  <c:v>9.1908091908091905E-2</c:v>
                </c:pt>
                <c:pt idx="5042">
                  <c:v>9.0909090909090912E-2</c:v>
                </c:pt>
                <c:pt idx="5043">
                  <c:v>9.1091091091091092E-2</c:v>
                </c:pt>
                <c:pt idx="5044">
                  <c:v>9.0180360721442893E-2</c:v>
                </c:pt>
                <c:pt idx="5045">
                  <c:v>8.917835671342686E-2</c:v>
                </c:pt>
                <c:pt idx="5046">
                  <c:v>8.9267803410230689E-2</c:v>
                </c:pt>
                <c:pt idx="5047">
                  <c:v>8.8353413654618476E-2</c:v>
                </c:pt>
                <c:pt idx="5048">
                  <c:v>8.8353413654618476E-2</c:v>
                </c:pt>
                <c:pt idx="5049">
                  <c:v>8.8353413654618476E-2</c:v>
                </c:pt>
                <c:pt idx="5050">
                  <c:v>8.8353413654618476E-2</c:v>
                </c:pt>
                <c:pt idx="5051">
                  <c:v>8.7349397590361449E-2</c:v>
                </c:pt>
                <c:pt idx="5052">
                  <c:v>8.7349397590361449E-2</c:v>
                </c:pt>
                <c:pt idx="5053">
                  <c:v>8.7437185929648248E-2</c:v>
                </c:pt>
                <c:pt idx="5054">
                  <c:v>8.7437185929648248E-2</c:v>
                </c:pt>
                <c:pt idx="5055">
                  <c:v>8.75251509054326E-2</c:v>
                </c:pt>
                <c:pt idx="5056">
                  <c:v>8.75251509054326E-2</c:v>
                </c:pt>
                <c:pt idx="5057">
                  <c:v>8.8531187122736416E-2</c:v>
                </c:pt>
                <c:pt idx="5058">
                  <c:v>9.0634441087613288E-2</c:v>
                </c:pt>
                <c:pt idx="5059">
                  <c:v>9.0725806451612906E-2</c:v>
                </c:pt>
                <c:pt idx="5060">
                  <c:v>9.1733870967741937E-2</c:v>
                </c:pt>
                <c:pt idx="5061">
                  <c:v>9.1826437941473257E-2</c:v>
                </c:pt>
                <c:pt idx="5062">
                  <c:v>9.1826437941473257E-2</c:v>
                </c:pt>
                <c:pt idx="5063">
                  <c:v>9.1919191919191914E-2</c:v>
                </c:pt>
                <c:pt idx="5064">
                  <c:v>9.201213346814964E-2</c:v>
                </c:pt>
                <c:pt idx="5065">
                  <c:v>9.201213346814964E-2</c:v>
                </c:pt>
                <c:pt idx="5066">
                  <c:v>9.2105263157894732E-2</c:v>
                </c:pt>
                <c:pt idx="5067">
                  <c:v>9.3117408906882596E-2</c:v>
                </c:pt>
                <c:pt idx="5068">
                  <c:v>9.4129554655870445E-2</c:v>
                </c:pt>
                <c:pt idx="5069">
                  <c:v>9.3117408906882596E-2</c:v>
                </c:pt>
                <c:pt idx="5070">
                  <c:v>9.3211752786220875E-2</c:v>
                </c:pt>
                <c:pt idx="5071">
                  <c:v>9.2198581560283682E-2</c:v>
                </c:pt>
                <c:pt idx="5072">
                  <c:v>9.4416243654822332E-2</c:v>
                </c:pt>
                <c:pt idx="5073">
                  <c:v>9.3495934959349589E-2</c:v>
                </c:pt>
                <c:pt idx="5074">
                  <c:v>9.3495934959349589E-2</c:v>
                </c:pt>
                <c:pt idx="5075">
                  <c:v>9.3495934959349589E-2</c:v>
                </c:pt>
                <c:pt idx="5076">
                  <c:v>9.451219512195122E-2</c:v>
                </c:pt>
                <c:pt idx="5077">
                  <c:v>9.451219512195122E-2</c:v>
                </c:pt>
                <c:pt idx="5078">
                  <c:v>9.4608341810783314E-2</c:v>
                </c:pt>
                <c:pt idx="5079">
                  <c:v>9.6642929806714142E-2</c:v>
                </c:pt>
                <c:pt idx="5080">
                  <c:v>9.6642929806714142E-2</c:v>
                </c:pt>
                <c:pt idx="5081">
                  <c:v>9.5625635808748735E-2</c:v>
                </c:pt>
                <c:pt idx="5082">
                  <c:v>9.5625635808748735E-2</c:v>
                </c:pt>
                <c:pt idx="5083">
                  <c:v>9.5723014256619138E-2</c:v>
                </c:pt>
                <c:pt idx="5084">
                  <c:v>9.4704684317718946E-2</c:v>
                </c:pt>
                <c:pt idx="5085">
                  <c:v>9.6839959225280325E-2</c:v>
                </c:pt>
                <c:pt idx="5086">
                  <c:v>9.7959183673469383E-2</c:v>
                </c:pt>
                <c:pt idx="5087">
                  <c:v>9.7959183673469383E-2</c:v>
                </c:pt>
                <c:pt idx="5088">
                  <c:v>9.7959183673469383E-2</c:v>
                </c:pt>
                <c:pt idx="5089">
                  <c:v>9.7959183673469383E-2</c:v>
                </c:pt>
                <c:pt idx="5090">
                  <c:v>9.8979591836734687E-2</c:v>
                </c:pt>
                <c:pt idx="5091">
                  <c:v>9.8979591836734687E-2</c:v>
                </c:pt>
                <c:pt idx="5092">
                  <c:v>9.7959183673469383E-2</c:v>
                </c:pt>
                <c:pt idx="5093">
                  <c:v>9.8059244126659853E-2</c:v>
                </c:pt>
                <c:pt idx="5094">
                  <c:v>9.8059244126659853E-2</c:v>
                </c:pt>
                <c:pt idx="5095">
                  <c:v>9.7137014314928424E-2</c:v>
                </c:pt>
                <c:pt idx="5096">
                  <c:v>9.7236438075742074E-2</c:v>
                </c:pt>
                <c:pt idx="5097">
                  <c:v>9.7236438075742074E-2</c:v>
                </c:pt>
                <c:pt idx="5098">
                  <c:v>9.7236438075742074E-2</c:v>
                </c:pt>
                <c:pt idx="5099">
                  <c:v>9.7336065573770489E-2</c:v>
                </c:pt>
                <c:pt idx="5100">
                  <c:v>9.6311475409836061E-2</c:v>
                </c:pt>
                <c:pt idx="5101">
                  <c:v>9.5384615384615387E-2</c:v>
                </c:pt>
                <c:pt idx="5102">
                  <c:v>9.5384615384615387E-2</c:v>
                </c:pt>
                <c:pt idx="5103">
                  <c:v>9.5384615384615387E-2</c:v>
                </c:pt>
                <c:pt idx="5104">
                  <c:v>9.4358974358974362E-2</c:v>
                </c:pt>
                <c:pt idx="5105">
                  <c:v>9.3333333333333338E-2</c:v>
                </c:pt>
                <c:pt idx="5106">
                  <c:v>9.4358974358974362E-2</c:v>
                </c:pt>
                <c:pt idx="5107">
                  <c:v>9.4358974358974362E-2</c:v>
                </c:pt>
                <c:pt idx="5108">
                  <c:v>9.3333333333333338E-2</c:v>
                </c:pt>
                <c:pt idx="5109">
                  <c:v>9.4358974358974362E-2</c:v>
                </c:pt>
                <c:pt idx="5110">
                  <c:v>9.3429158110882954E-2</c:v>
                </c:pt>
                <c:pt idx="5111">
                  <c:v>9.3621399176954737E-2</c:v>
                </c:pt>
                <c:pt idx="5112">
                  <c:v>9.4650205761316872E-2</c:v>
                </c:pt>
                <c:pt idx="5113">
                  <c:v>9.5679012345679007E-2</c:v>
                </c:pt>
                <c:pt idx="5114">
                  <c:v>9.577754891864057E-2</c:v>
                </c:pt>
                <c:pt idx="5115">
                  <c:v>9.577754891864057E-2</c:v>
                </c:pt>
                <c:pt idx="5116">
                  <c:v>9.5876288659793821E-2</c:v>
                </c:pt>
                <c:pt idx="5117">
                  <c:v>9.3814432989690721E-2</c:v>
                </c:pt>
                <c:pt idx="5118">
                  <c:v>9.4008264462809923E-2</c:v>
                </c:pt>
                <c:pt idx="5119">
                  <c:v>9.2975206611570244E-2</c:v>
                </c:pt>
                <c:pt idx="5120">
                  <c:v>9.4105480868665978E-2</c:v>
                </c:pt>
                <c:pt idx="5121">
                  <c:v>9.5238095238095233E-2</c:v>
                </c:pt>
                <c:pt idx="5122">
                  <c:v>9.5238095238095233E-2</c:v>
                </c:pt>
                <c:pt idx="5123">
                  <c:v>9.627329192546584E-2</c:v>
                </c:pt>
                <c:pt idx="5124">
                  <c:v>9.6473029045643158E-2</c:v>
                </c:pt>
                <c:pt idx="5125">
                  <c:v>9.6473029045643158E-2</c:v>
                </c:pt>
                <c:pt idx="5126">
                  <c:v>9.6473029045643158E-2</c:v>
                </c:pt>
                <c:pt idx="5127">
                  <c:v>9.6673596673596679E-2</c:v>
                </c:pt>
                <c:pt idx="5128">
                  <c:v>9.6774193548387094E-2</c:v>
                </c:pt>
                <c:pt idx="5129">
                  <c:v>9.5733610822060347E-2</c:v>
                </c:pt>
                <c:pt idx="5130">
                  <c:v>9.4693028095733614E-2</c:v>
                </c:pt>
                <c:pt idx="5131">
                  <c:v>9.4890510948905105E-2</c:v>
                </c:pt>
                <c:pt idx="5132">
                  <c:v>9.4890510948905105E-2</c:v>
                </c:pt>
                <c:pt idx="5133">
                  <c:v>9.4890510948905105E-2</c:v>
                </c:pt>
                <c:pt idx="5134">
                  <c:v>9.4890510948905105E-2</c:v>
                </c:pt>
                <c:pt idx="5135">
                  <c:v>9.384775808133472E-2</c:v>
                </c:pt>
                <c:pt idx="5136">
                  <c:v>9.6133751306165097E-2</c:v>
                </c:pt>
                <c:pt idx="5137">
                  <c:v>9.5088819226750262E-2</c:v>
                </c:pt>
                <c:pt idx="5138">
                  <c:v>9.5088819226750262E-2</c:v>
                </c:pt>
                <c:pt idx="5139">
                  <c:v>9.5088819226750262E-2</c:v>
                </c:pt>
                <c:pt idx="5140">
                  <c:v>9.6133751306165097E-2</c:v>
                </c:pt>
                <c:pt idx="5141">
                  <c:v>9.6133751306165097E-2</c:v>
                </c:pt>
                <c:pt idx="5142">
                  <c:v>9.6234309623430964E-2</c:v>
                </c:pt>
                <c:pt idx="5143">
                  <c:v>9.6234309623430964E-2</c:v>
                </c:pt>
                <c:pt idx="5144">
                  <c:v>9.6234309623430964E-2</c:v>
                </c:pt>
                <c:pt idx="5145">
                  <c:v>9.6234309623430964E-2</c:v>
                </c:pt>
                <c:pt idx="5146">
                  <c:v>9.7280334728033477E-2</c:v>
                </c:pt>
                <c:pt idx="5147">
                  <c:v>9.832635983263599E-2</c:v>
                </c:pt>
                <c:pt idx="5148">
                  <c:v>9.9372384937238489E-2</c:v>
                </c:pt>
                <c:pt idx="5149">
                  <c:v>9.832635983263599E-2</c:v>
                </c:pt>
                <c:pt idx="5150">
                  <c:v>9.6335078534031407E-2</c:v>
                </c:pt>
                <c:pt idx="5151">
                  <c:v>9.5387840670859536E-2</c:v>
                </c:pt>
                <c:pt idx="5152">
                  <c:v>9.5588235294117641E-2</c:v>
                </c:pt>
                <c:pt idx="5153">
                  <c:v>9.5588235294117641E-2</c:v>
                </c:pt>
                <c:pt idx="5154">
                  <c:v>9.4637223974763401E-2</c:v>
                </c:pt>
                <c:pt idx="5155">
                  <c:v>9.4637223974763401E-2</c:v>
                </c:pt>
                <c:pt idx="5156">
                  <c:v>9.4736842105263161E-2</c:v>
                </c:pt>
                <c:pt idx="5157">
                  <c:v>9.4836670179135926E-2</c:v>
                </c:pt>
                <c:pt idx="5158">
                  <c:v>9.3881856540084394E-2</c:v>
                </c:pt>
                <c:pt idx="5159">
                  <c:v>9.3881856540084394E-2</c:v>
                </c:pt>
                <c:pt idx="5160">
                  <c:v>9.5036958817317843E-2</c:v>
                </c:pt>
                <c:pt idx="5161">
                  <c:v>9.6296296296296297E-2</c:v>
                </c:pt>
                <c:pt idx="5162">
                  <c:v>9.6296296296296297E-2</c:v>
                </c:pt>
                <c:pt idx="5163">
                  <c:v>9.5238095238095233E-2</c:v>
                </c:pt>
                <c:pt idx="5164">
                  <c:v>9.3121693121693119E-2</c:v>
                </c:pt>
                <c:pt idx="5165">
                  <c:v>9.3121693121693119E-2</c:v>
                </c:pt>
                <c:pt idx="5166">
                  <c:v>9.4279661016949151E-2</c:v>
                </c:pt>
                <c:pt idx="5167">
                  <c:v>9.3418259023354558E-2</c:v>
                </c:pt>
                <c:pt idx="5168">
                  <c:v>9.3517534537725822E-2</c:v>
                </c:pt>
                <c:pt idx="5169">
                  <c:v>9.4680851063829785E-2</c:v>
                </c:pt>
                <c:pt idx="5170">
                  <c:v>9.4781682641107562E-2</c:v>
                </c:pt>
                <c:pt idx="5171">
                  <c:v>9.4781682641107562E-2</c:v>
                </c:pt>
                <c:pt idx="5172">
                  <c:v>9.5846645367412137E-2</c:v>
                </c:pt>
                <c:pt idx="5173">
                  <c:v>9.7118463180362866E-2</c:v>
                </c:pt>
                <c:pt idx="5174">
                  <c:v>9.818569903948772E-2</c:v>
                </c:pt>
                <c:pt idx="5175">
                  <c:v>9.818569903948772E-2</c:v>
                </c:pt>
                <c:pt idx="5176">
                  <c:v>9.8290598290598288E-2</c:v>
                </c:pt>
                <c:pt idx="5177">
                  <c:v>9.7222222222222224E-2</c:v>
                </c:pt>
                <c:pt idx="5178">
                  <c:v>9.7430406852248394E-2</c:v>
                </c:pt>
                <c:pt idx="5179">
                  <c:v>9.7430406852248394E-2</c:v>
                </c:pt>
                <c:pt idx="5180">
                  <c:v>9.7430406852248394E-2</c:v>
                </c:pt>
                <c:pt idx="5181">
                  <c:v>9.7430406852248394E-2</c:v>
                </c:pt>
                <c:pt idx="5182">
                  <c:v>9.7430406852248394E-2</c:v>
                </c:pt>
                <c:pt idx="5183">
                  <c:v>9.7430406852248394E-2</c:v>
                </c:pt>
                <c:pt idx="5184">
                  <c:v>9.5493562231759657E-2</c:v>
                </c:pt>
                <c:pt idx="5185">
                  <c:v>9.5493562231759657E-2</c:v>
                </c:pt>
                <c:pt idx="5186">
                  <c:v>9.5493562231759657E-2</c:v>
                </c:pt>
                <c:pt idx="5187">
                  <c:v>9.5493562231759657E-2</c:v>
                </c:pt>
                <c:pt idx="5188">
                  <c:v>9.5493562231759657E-2</c:v>
                </c:pt>
                <c:pt idx="5189">
                  <c:v>9.6670247046186902E-2</c:v>
                </c:pt>
                <c:pt idx="5190">
                  <c:v>9.6670247046186902E-2</c:v>
                </c:pt>
                <c:pt idx="5191">
                  <c:v>9.6670247046186902E-2</c:v>
                </c:pt>
                <c:pt idx="5192">
                  <c:v>9.6670247046186902E-2</c:v>
                </c:pt>
                <c:pt idx="5193">
                  <c:v>9.8818474758324379E-2</c:v>
                </c:pt>
                <c:pt idx="5194">
                  <c:v>9.8818474758324379E-2</c:v>
                </c:pt>
                <c:pt idx="5195">
                  <c:v>9.6670247046186902E-2</c:v>
                </c:pt>
                <c:pt idx="5196">
                  <c:v>9.6774193548387094E-2</c:v>
                </c:pt>
                <c:pt idx="5197">
                  <c:v>9.6878363832077499E-2</c:v>
                </c:pt>
                <c:pt idx="5198">
                  <c:v>9.5905172413793108E-2</c:v>
                </c:pt>
                <c:pt idx="5199">
                  <c:v>9.7087378640776698E-2</c:v>
                </c:pt>
                <c:pt idx="5200">
                  <c:v>9.6112311015118787E-2</c:v>
                </c:pt>
                <c:pt idx="5201">
                  <c:v>9.6112311015118787E-2</c:v>
                </c:pt>
                <c:pt idx="5202">
                  <c:v>9.6216216216216219E-2</c:v>
                </c:pt>
                <c:pt idx="5203">
                  <c:v>9.4054054054054051E-2</c:v>
                </c:pt>
                <c:pt idx="5204">
                  <c:v>9.4054054054054051E-2</c:v>
                </c:pt>
                <c:pt idx="5205">
                  <c:v>9.5341278439869989E-2</c:v>
                </c:pt>
                <c:pt idx="5206">
                  <c:v>9.6529284164859008E-2</c:v>
                </c:pt>
                <c:pt idx="5207">
                  <c:v>9.5444685466377438E-2</c:v>
                </c:pt>
                <c:pt idx="5208">
                  <c:v>9.7719869706840393E-2</c:v>
                </c:pt>
                <c:pt idx="5209">
                  <c:v>9.6634093376764388E-2</c:v>
                </c:pt>
                <c:pt idx="5210">
                  <c:v>9.7826086956521743E-2</c:v>
                </c:pt>
                <c:pt idx="5211">
                  <c:v>9.8913043478260868E-2</c:v>
                </c:pt>
                <c:pt idx="5212">
                  <c:v>9.9020674646354737E-2</c:v>
                </c:pt>
                <c:pt idx="5213">
                  <c:v>9.793253536452666E-2</c:v>
                </c:pt>
                <c:pt idx="5214">
                  <c:v>9.793253536452666E-2</c:v>
                </c:pt>
                <c:pt idx="5215">
                  <c:v>9.8039215686274508E-2</c:v>
                </c:pt>
                <c:pt idx="5216">
                  <c:v>9.7055616139585604E-2</c:v>
                </c:pt>
                <c:pt idx="5217">
                  <c:v>9.8146128680479824E-2</c:v>
                </c:pt>
                <c:pt idx="5218">
                  <c:v>9.94535519125683E-2</c:v>
                </c:pt>
                <c:pt idx="5219">
                  <c:v>0.1005464480874317</c:v>
                </c:pt>
                <c:pt idx="5220">
                  <c:v>0.1005464480874317</c:v>
                </c:pt>
                <c:pt idx="5221">
                  <c:v>9.8360655737704916E-2</c:v>
                </c:pt>
                <c:pt idx="5222">
                  <c:v>9.8468271334792121E-2</c:v>
                </c:pt>
                <c:pt idx="5223">
                  <c:v>9.8468271334792121E-2</c:v>
                </c:pt>
                <c:pt idx="5224">
                  <c:v>9.7374179431072211E-2</c:v>
                </c:pt>
                <c:pt idx="5225">
                  <c:v>9.6280087527352301E-2</c:v>
                </c:pt>
                <c:pt idx="5226">
                  <c:v>9.6280087527352301E-2</c:v>
                </c:pt>
                <c:pt idx="5227">
                  <c:v>9.6280087527352301E-2</c:v>
                </c:pt>
                <c:pt idx="5228">
                  <c:v>9.6280087527352301E-2</c:v>
                </c:pt>
                <c:pt idx="5229">
                  <c:v>9.6280087527352301E-2</c:v>
                </c:pt>
                <c:pt idx="5230">
                  <c:v>9.8576122672508218E-2</c:v>
                </c:pt>
                <c:pt idx="5231">
                  <c:v>9.8576122672508218E-2</c:v>
                </c:pt>
                <c:pt idx="5232">
                  <c:v>9.8576122672508218E-2</c:v>
                </c:pt>
                <c:pt idx="5233">
                  <c:v>9.8576122672508218E-2</c:v>
                </c:pt>
                <c:pt idx="5234">
                  <c:v>9.8684210526315791E-2</c:v>
                </c:pt>
                <c:pt idx="5235">
                  <c:v>9.7587719298245612E-2</c:v>
                </c:pt>
                <c:pt idx="5236">
                  <c:v>9.6597145993413833E-2</c:v>
                </c:pt>
                <c:pt idx="5237">
                  <c:v>9.6597145993413833E-2</c:v>
                </c:pt>
                <c:pt idx="5238">
                  <c:v>9.5604395604395598E-2</c:v>
                </c:pt>
                <c:pt idx="5239">
                  <c:v>9.5604395604395598E-2</c:v>
                </c:pt>
                <c:pt idx="5240">
                  <c:v>9.5604395604395598E-2</c:v>
                </c:pt>
                <c:pt idx="5241">
                  <c:v>9.5604395604395598E-2</c:v>
                </c:pt>
                <c:pt idx="5242">
                  <c:v>9.5604395604395598E-2</c:v>
                </c:pt>
                <c:pt idx="5243">
                  <c:v>9.6916299559471369E-2</c:v>
                </c:pt>
                <c:pt idx="5244">
                  <c:v>9.5814977973568277E-2</c:v>
                </c:pt>
                <c:pt idx="5245">
                  <c:v>9.602649006622517E-2</c:v>
                </c:pt>
                <c:pt idx="5246">
                  <c:v>9.602649006622517E-2</c:v>
                </c:pt>
                <c:pt idx="5247">
                  <c:v>9.6238938053097342E-2</c:v>
                </c:pt>
                <c:pt idx="5248">
                  <c:v>9.5027624309392267E-2</c:v>
                </c:pt>
                <c:pt idx="5249">
                  <c:v>9.5027624309392267E-2</c:v>
                </c:pt>
                <c:pt idx="5250">
                  <c:v>9.6132596685082866E-2</c:v>
                </c:pt>
                <c:pt idx="5251">
                  <c:v>9.5238095238095233E-2</c:v>
                </c:pt>
                <c:pt idx="5252">
                  <c:v>9.5343680709534362E-2</c:v>
                </c:pt>
                <c:pt idx="5253">
                  <c:v>9.5343680709534362E-2</c:v>
                </c:pt>
                <c:pt idx="5254">
                  <c:v>9.4339622641509441E-2</c:v>
                </c:pt>
                <c:pt idx="5255">
                  <c:v>9.6559378468368484E-2</c:v>
                </c:pt>
                <c:pt idx="5256">
                  <c:v>9.7669256381798006E-2</c:v>
                </c:pt>
                <c:pt idx="5257">
                  <c:v>9.7669256381798006E-2</c:v>
                </c:pt>
                <c:pt idx="5258">
                  <c:v>9.7669256381798006E-2</c:v>
                </c:pt>
                <c:pt idx="5259">
                  <c:v>9.7777777777777783E-2</c:v>
                </c:pt>
                <c:pt idx="5260">
                  <c:v>9.6666666666666665E-2</c:v>
                </c:pt>
                <c:pt idx="5261">
                  <c:v>9.6666666666666665E-2</c:v>
                </c:pt>
                <c:pt idx="5262">
                  <c:v>9.6774193548387094E-2</c:v>
                </c:pt>
                <c:pt idx="5263">
                  <c:v>9.6774193548387094E-2</c:v>
                </c:pt>
                <c:pt idx="5264">
                  <c:v>9.5661846496106789E-2</c:v>
                </c:pt>
                <c:pt idx="5265">
                  <c:v>9.5661846496106789E-2</c:v>
                </c:pt>
                <c:pt idx="5266">
                  <c:v>9.5982142857142863E-2</c:v>
                </c:pt>
                <c:pt idx="5267">
                  <c:v>9.720670391061452E-2</c:v>
                </c:pt>
                <c:pt idx="5268">
                  <c:v>9.720670391061452E-2</c:v>
                </c:pt>
                <c:pt idx="5269">
                  <c:v>9.8324022346368709E-2</c:v>
                </c:pt>
                <c:pt idx="5270">
                  <c:v>9.720670391061452E-2</c:v>
                </c:pt>
                <c:pt idx="5271">
                  <c:v>9.720670391061452E-2</c:v>
                </c:pt>
                <c:pt idx="5272">
                  <c:v>9.720670391061452E-2</c:v>
                </c:pt>
                <c:pt idx="5273">
                  <c:v>9.7315436241610737E-2</c:v>
                </c:pt>
                <c:pt idx="5274">
                  <c:v>9.641255605381166E-2</c:v>
                </c:pt>
                <c:pt idx="5275">
                  <c:v>9.417040358744394E-2</c:v>
                </c:pt>
                <c:pt idx="5276">
                  <c:v>9.4276094276094277E-2</c:v>
                </c:pt>
                <c:pt idx="5277">
                  <c:v>9.4276094276094277E-2</c:v>
                </c:pt>
                <c:pt idx="5278">
                  <c:v>9.4488188976377951E-2</c:v>
                </c:pt>
                <c:pt idx="5279">
                  <c:v>9.3363329583802029E-2</c:v>
                </c:pt>
                <c:pt idx="5280">
                  <c:v>9.3363329583802029E-2</c:v>
                </c:pt>
                <c:pt idx="5281">
                  <c:v>9.3363329583802029E-2</c:v>
                </c:pt>
                <c:pt idx="5282">
                  <c:v>9.4488188976377951E-2</c:v>
                </c:pt>
                <c:pt idx="5283">
                  <c:v>9.4488188976377951E-2</c:v>
                </c:pt>
                <c:pt idx="5284">
                  <c:v>9.4488188976377951E-2</c:v>
                </c:pt>
                <c:pt idx="5285">
                  <c:v>9.45945945945946E-2</c:v>
                </c:pt>
                <c:pt idx="5286">
                  <c:v>9.45945945945946E-2</c:v>
                </c:pt>
                <c:pt idx="5287">
                  <c:v>9.45945945945946E-2</c:v>
                </c:pt>
                <c:pt idx="5288">
                  <c:v>9.5828635851183772E-2</c:v>
                </c:pt>
                <c:pt idx="5289">
                  <c:v>9.4915254237288138E-2</c:v>
                </c:pt>
                <c:pt idx="5290">
                  <c:v>9.3785310734463279E-2</c:v>
                </c:pt>
                <c:pt idx="5291">
                  <c:v>9.3785310734463279E-2</c:v>
                </c:pt>
                <c:pt idx="5292">
                  <c:v>9.4915254237288138E-2</c:v>
                </c:pt>
                <c:pt idx="5293">
                  <c:v>9.5022624434389136E-2</c:v>
                </c:pt>
                <c:pt idx="5294">
                  <c:v>9.3891402714932126E-2</c:v>
                </c:pt>
                <c:pt idx="5295">
                  <c:v>9.5238095238095233E-2</c:v>
                </c:pt>
                <c:pt idx="5296">
                  <c:v>9.5346197502837682E-2</c:v>
                </c:pt>
                <c:pt idx="5297">
                  <c:v>9.4211123723041995E-2</c:v>
                </c:pt>
                <c:pt idx="5298">
                  <c:v>9.4211123723041995E-2</c:v>
                </c:pt>
                <c:pt idx="5299">
                  <c:v>9.3076049943246308E-2</c:v>
                </c:pt>
                <c:pt idx="5300">
                  <c:v>9.4211123723041995E-2</c:v>
                </c:pt>
                <c:pt idx="5301">
                  <c:v>9.3076049943246308E-2</c:v>
                </c:pt>
                <c:pt idx="5302">
                  <c:v>9.1940976163450622E-2</c:v>
                </c:pt>
                <c:pt idx="5303">
                  <c:v>9.1940976163450622E-2</c:v>
                </c:pt>
                <c:pt idx="5304">
                  <c:v>9.1940976163450622E-2</c:v>
                </c:pt>
                <c:pt idx="5305">
                  <c:v>9.2150170648464161E-2</c:v>
                </c:pt>
                <c:pt idx="5306">
                  <c:v>9.2255125284738046E-2</c:v>
                </c:pt>
                <c:pt idx="5307">
                  <c:v>9.2255125284738046E-2</c:v>
                </c:pt>
                <c:pt idx="5308">
                  <c:v>9.2255125284738046E-2</c:v>
                </c:pt>
                <c:pt idx="5309">
                  <c:v>8.9977220956719811E-2</c:v>
                </c:pt>
                <c:pt idx="5310">
                  <c:v>8.9041095890410954E-2</c:v>
                </c:pt>
                <c:pt idx="5311">
                  <c:v>9.0182648401826479E-2</c:v>
                </c:pt>
                <c:pt idx="5312">
                  <c:v>9.0182648401826479E-2</c:v>
                </c:pt>
                <c:pt idx="5313">
                  <c:v>9.0285714285714289E-2</c:v>
                </c:pt>
                <c:pt idx="5314">
                  <c:v>8.8201603665521197E-2</c:v>
                </c:pt>
                <c:pt idx="5315">
                  <c:v>8.8201603665521197E-2</c:v>
                </c:pt>
                <c:pt idx="5316">
                  <c:v>8.830275229357798E-2</c:v>
                </c:pt>
                <c:pt idx="5317">
                  <c:v>8.830275229357798E-2</c:v>
                </c:pt>
                <c:pt idx="5318">
                  <c:v>8.9449541284403675E-2</c:v>
                </c:pt>
                <c:pt idx="5319">
                  <c:v>8.830275229357798E-2</c:v>
                </c:pt>
                <c:pt idx="5320">
                  <c:v>8.830275229357798E-2</c:v>
                </c:pt>
                <c:pt idx="5321">
                  <c:v>8.7456846950517836E-2</c:v>
                </c:pt>
                <c:pt idx="5322">
                  <c:v>8.7456846950517836E-2</c:v>
                </c:pt>
                <c:pt idx="5323">
                  <c:v>8.7456846950517836E-2</c:v>
                </c:pt>
                <c:pt idx="5324">
                  <c:v>8.8607594936708861E-2</c:v>
                </c:pt>
                <c:pt idx="5325">
                  <c:v>8.8607594936708861E-2</c:v>
                </c:pt>
                <c:pt idx="5326">
                  <c:v>8.8607594936708861E-2</c:v>
                </c:pt>
                <c:pt idx="5327">
                  <c:v>8.9758342922899886E-2</c:v>
                </c:pt>
                <c:pt idx="5328">
                  <c:v>8.8709677419354843E-2</c:v>
                </c:pt>
                <c:pt idx="5329">
                  <c:v>8.8914549653579672E-2</c:v>
                </c:pt>
                <c:pt idx="5330">
                  <c:v>8.8914549653579672E-2</c:v>
                </c:pt>
                <c:pt idx="5331">
                  <c:v>8.7759815242494224E-2</c:v>
                </c:pt>
                <c:pt idx="5332">
                  <c:v>8.7759815242494224E-2</c:v>
                </c:pt>
                <c:pt idx="5333">
                  <c:v>8.7759815242494224E-2</c:v>
                </c:pt>
                <c:pt idx="5334">
                  <c:v>8.6605080831408776E-2</c:v>
                </c:pt>
                <c:pt idx="5335">
                  <c:v>8.6605080831408776E-2</c:v>
                </c:pt>
                <c:pt idx="5336">
                  <c:v>8.6605080831408776E-2</c:v>
                </c:pt>
                <c:pt idx="5337">
                  <c:v>8.7759815242494224E-2</c:v>
                </c:pt>
                <c:pt idx="5338">
                  <c:v>8.6906141367323289E-2</c:v>
                </c:pt>
                <c:pt idx="5339">
                  <c:v>8.7006960556844551E-2</c:v>
                </c:pt>
                <c:pt idx="5340">
                  <c:v>8.7006960556844551E-2</c:v>
                </c:pt>
                <c:pt idx="5341">
                  <c:v>8.8167053364269138E-2</c:v>
                </c:pt>
                <c:pt idx="5342">
                  <c:v>8.8167053364269138E-2</c:v>
                </c:pt>
                <c:pt idx="5343">
                  <c:v>8.9327146171693739E-2</c:v>
                </c:pt>
                <c:pt idx="5344">
                  <c:v>8.9327146171693739E-2</c:v>
                </c:pt>
                <c:pt idx="5345">
                  <c:v>8.7006960556844551E-2</c:v>
                </c:pt>
                <c:pt idx="5346">
                  <c:v>8.5946573751451802E-2</c:v>
                </c:pt>
                <c:pt idx="5347">
                  <c:v>8.4785133565621368E-2</c:v>
                </c:pt>
                <c:pt idx="5348">
                  <c:v>8.4982537834691507E-2</c:v>
                </c:pt>
                <c:pt idx="5349">
                  <c:v>8.4982537834691507E-2</c:v>
                </c:pt>
                <c:pt idx="5350">
                  <c:v>8.4982537834691507E-2</c:v>
                </c:pt>
                <c:pt idx="5351">
                  <c:v>8.381839348079162E-2</c:v>
                </c:pt>
                <c:pt idx="5352">
                  <c:v>8.381839348079162E-2</c:v>
                </c:pt>
                <c:pt idx="5353">
                  <c:v>8.4210526315789472E-2</c:v>
                </c:pt>
                <c:pt idx="5354">
                  <c:v>8.4210526315789472E-2</c:v>
                </c:pt>
                <c:pt idx="5355">
                  <c:v>8.4309133489461355E-2</c:v>
                </c:pt>
                <c:pt idx="5356">
                  <c:v>8.4309133489461355E-2</c:v>
                </c:pt>
                <c:pt idx="5357">
                  <c:v>8.4407971864009376E-2</c:v>
                </c:pt>
                <c:pt idx="5358">
                  <c:v>8.3235638921453692E-2</c:v>
                </c:pt>
                <c:pt idx="5359">
                  <c:v>8.3235638921453692E-2</c:v>
                </c:pt>
                <c:pt idx="5360">
                  <c:v>8.4407971864009376E-2</c:v>
                </c:pt>
                <c:pt idx="5361">
                  <c:v>8.4407971864009376E-2</c:v>
                </c:pt>
                <c:pt idx="5362">
                  <c:v>8.3235638921453692E-2</c:v>
                </c:pt>
                <c:pt idx="5363">
                  <c:v>8.2063305978898007E-2</c:v>
                </c:pt>
                <c:pt idx="5364">
                  <c:v>8.2063305978898007E-2</c:v>
                </c:pt>
                <c:pt idx="5365">
                  <c:v>8.2063305978898007E-2</c:v>
                </c:pt>
                <c:pt idx="5366">
                  <c:v>8.2159624413145546E-2</c:v>
                </c:pt>
                <c:pt idx="5367">
                  <c:v>8.4507042253521125E-2</c:v>
                </c:pt>
                <c:pt idx="5368">
                  <c:v>8.4606345475910699E-2</c:v>
                </c:pt>
                <c:pt idx="5369">
                  <c:v>8.4705882352941173E-2</c:v>
                </c:pt>
                <c:pt idx="5370">
                  <c:v>8.352941176470588E-2</c:v>
                </c:pt>
                <c:pt idx="5371">
                  <c:v>8.352941176470588E-2</c:v>
                </c:pt>
                <c:pt idx="5372">
                  <c:v>8.4805653710247356E-2</c:v>
                </c:pt>
                <c:pt idx="5373">
                  <c:v>8.3627797408716134E-2</c:v>
                </c:pt>
                <c:pt idx="5374">
                  <c:v>8.3726415094339618E-2</c:v>
                </c:pt>
                <c:pt idx="5375">
                  <c:v>8.254716981132075E-2</c:v>
                </c:pt>
                <c:pt idx="5376">
                  <c:v>8.0188679245283015E-2</c:v>
                </c:pt>
                <c:pt idx="5377">
                  <c:v>8.0188679245283015E-2</c:v>
                </c:pt>
                <c:pt idx="5378">
                  <c:v>7.9102715466351836E-2</c:v>
                </c:pt>
                <c:pt idx="5379">
                  <c:v>7.9196217494089838E-2</c:v>
                </c:pt>
                <c:pt idx="5380">
                  <c:v>8.0378250591016553E-2</c:v>
                </c:pt>
                <c:pt idx="5381">
                  <c:v>8.0378250591016553E-2</c:v>
                </c:pt>
                <c:pt idx="5382">
                  <c:v>8.0473372781065089E-2</c:v>
                </c:pt>
                <c:pt idx="5383">
                  <c:v>8.2938388625592413E-2</c:v>
                </c:pt>
                <c:pt idx="5384">
                  <c:v>8.1753554502369666E-2</c:v>
                </c:pt>
                <c:pt idx="5385">
                  <c:v>8.1753554502369666E-2</c:v>
                </c:pt>
                <c:pt idx="5386">
                  <c:v>8.0568720379146919E-2</c:v>
                </c:pt>
                <c:pt idx="5387">
                  <c:v>8.1753554502369666E-2</c:v>
                </c:pt>
                <c:pt idx="5388">
                  <c:v>8.0568720379146919E-2</c:v>
                </c:pt>
                <c:pt idx="5389">
                  <c:v>8.0664294187425864E-2</c:v>
                </c:pt>
                <c:pt idx="5390">
                  <c:v>8.0664294187425864E-2</c:v>
                </c:pt>
                <c:pt idx="5391">
                  <c:v>8.0664294187425864E-2</c:v>
                </c:pt>
                <c:pt idx="5392">
                  <c:v>8.0664294187425864E-2</c:v>
                </c:pt>
                <c:pt idx="5393">
                  <c:v>7.9572446555819479E-2</c:v>
                </c:pt>
                <c:pt idx="5394">
                  <c:v>7.9572446555819479E-2</c:v>
                </c:pt>
                <c:pt idx="5395">
                  <c:v>7.8384798099762468E-2</c:v>
                </c:pt>
                <c:pt idx="5396">
                  <c:v>7.9572446555819479E-2</c:v>
                </c:pt>
                <c:pt idx="5397">
                  <c:v>7.9572446555819479E-2</c:v>
                </c:pt>
                <c:pt idx="5398">
                  <c:v>7.9761904761904756E-2</c:v>
                </c:pt>
                <c:pt idx="5399">
                  <c:v>7.9761904761904756E-2</c:v>
                </c:pt>
                <c:pt idx="5400">
                  <c:v>7.6190476190476197E-2</c:v>
                </c:pt>
                <c:pt idx="5401">
                  <c:v>7.6190476190476197E-2</c:v>
                </c:pt>
                <c:pt idx="5402">
                  <c:v>7.6463560334528072E-2</c:v>
                </c:pt>
                <c:pt idx="5403">
                  <c:v>7.6463560334528072E-2</c:v>
                </c:pt>
                <c:pt idx="5404">
                  <c:v>7.765830346475508E-2</c:v>
                </c:pt>
                <c:pt idx="5405">
                  <c:v>7.7751196172248807E-2</c:v>
                </c:pt>
                <c:pt idx="5406">
                  <c:v>7.6555023923444973E-2</c:v>
                </c:pt>
                <c:pt idx="5407">
                  <c:v>7.5449101796407181E-2</c:v>
                </c:pt>
                <c:pt idx="5408">
                  <c:v>7.5449101796407181E-2</c:v>
                </c:pt>
                <c:pt idx="5409">
                  <c:v>7.4251497005988029E-2</c:v>
                </c:pt>
                <c:pt idx="5410">
                  <c:v>7.4340527577937646E-2</c:v>
                </c:pt>
                <c:pt idx="5411">
                  <c:v>7.4519230769230768E-2</c:v>
                </c:pt>
                <c:pt idx="5412">
                  <c:v>7.4698795180722893E-2</c:v>
                </c:pt>
                <c:pt idx="5413">
                  <c:v>7.6086956521739135E-2</c:v>
                </c:pt>
                <c:pt idx="5414">
                  <c:v>7.3671497584541057E-2</c:v>
                </c:pt>
                <c:pt idx="5415">
                  <c:v>7.3671497584541057E-2</c:v>
                </c:pt>
                <c:pt idx="5416">
                  <c:v>7.4969770253929868E-2</c:v>
                </c:pt>
                <c:pt idx="5417">
                  <c:v>7.6178960096735193E-2</c:v>
                </c:pt>
                <c:pt idx="5418">
                  <c:v>7.6178960096735193E-2</c:v>
                </c:pt>
                <c:pt idx="5419">
                  <c:v>7.4969770253929868E-2</c:v>
                </c:pt>
                <c:pt idx="5420">
                  <c:v>7.3760580411124543E-2</c:v>
                </c:pt>
                <c:pt idx="5421">
                  <c:v>7.3760580411124543E-2</c:v>
                </c:pt>
                <c:pt idx="5422">
                  <c:v>7.2727272727272724E-2</c:v>
                </c:pt>
                <c:pt idx="5423">
                  <c:v>7.2727272727272724E-2</c:v>
                </c:pt>
                <c:pt idx="5424">
                  <c:v>7.2727272727272724E-2</c:v>
                </c:pt>
                <c:pt idx="5425">
                  <c:v>7.4029126213592228E-2</c:v>
                </c:pt>
                <c:pt idx="5426">
                  <c:v>7.4029126213592228E-2</c:v>
                </c:pt>
                <c:pt idx="5427">
                  <c:v>7.4029126213592228E-2</c:v>
                </c:pt>
                <c:pt idx="5428">
                  <c:v>7.4029126213592228E-2</c:v>
                </c:pt>
                <c:pt idx="5429">
                  <c:v>7.4029126213592228E-2</c:v>
                </c:pt>
                <c:pt idx="5430">
                  <c:v>7.281553398058252E-2</c:v>
                </c:pt>
                <c:pt idx="5431">
                  <c:v>7.2904009720534624E-2</c:v>
                </c:pt>
                <c:pt idx="5432">
                  <c:v>7.4119076549210211E-2</c:v>
                </c:pt>
                <c:pt idx="5433">
                  <c:v>7.5334143377885784E-2</c:v>
                </c:pt>
                <c:pt idx="5434">
                  <c:v>7.926829268292683E-2</c:v>
                </c:pt>
                <c:pt idx="5435">
                  <c:v>7.9462102689486558E-2</c:v>
                </c:pt>
                <c:pt idx="5436">
                  <c:v>7.823960880195599E-2</c:v>
                </c:pt>
                <c:pt idx="5437">
                  <c:v>7.8431372549019607E-2</c:v>
                </c:pt>
                <c:pt idx="5438">
                  <c:v>7.9656862745098034E-2</c:v>
                </c:pt>
                <c:pt idx="5439">
                  <c:v>7.9656862745098034E-2</c:v>
                </c:pt>
                <c:pt idx="5440">
                  <c:v>8.0981595092024544E-2</c:v>
                </c:pt>
                <c:pt idx="5441">
                  <c:v>8.1081081081081086E-2</c:v>
                </c:pt>
                <c:pt idx="5442">
                  <c:v>8.3538083538083535E-2</c:v>
                </c:pt>
                <c:pt idx="5443">
                  <c:v>8.3640836408364089E-2</c:v>
                </c:pt>
                <c:pt idx="5444">
                  <c:v>8.3640836408364089E-2</c:v>
                </c:pt>
                <c:pt idx="5445">
                  <c:v>8.3743842364532015E-2</c:v>
                </c:pt>
                <c:pt idx="5446">
                  <c:v>8.4975369458128072E-2</c:v>
                </c:pt>
                <c:pt idx="5447">
                  <c:v>8.5080147965474723E-2</c:v>
                </c:pt>
                <c:pt idx="5448">
                  <c:v>8.6313193588162765E-2</c:v>
                </c:pt>
                <c:pt idx="5449">
                  <c:v>8.7654320987654327E-2</c:v>
                </c:pt>
                <c:pt idx="5450">
                  <c:v>8.9219330855018583E-2</c:v>
                </c:pt>
                <c:pt idx="5451">
                  <c:v>8.8089330024813894E-2</c:v>
                </c:pt>
                <c:pt idx="5452">
                  <c:v>8.819875776397515E-2</c:v>
                </c:pt>
                <c:pt idx="5453">
                  <c:v>8.819875776397515E-2</c:v>
                </c:pt>
                <c:pt idx="5454">
                  <c:v>8.9552238805970144E-2</c:v>
                </c:pt>
                <c:pt idx="5455">
                  <c:v>9.0796019900497515E-2</c:v>
                </c:pt>
                <c:pt idx="5456">
                  <c:v>9.0796019900497515E-2</c:v>
                </c:pt>
                <c:pt idx="5457">
                  <c:v>9.2154420921544203E-2</c:v>
                </c:pt>
                <c:pt idx="5458">
                  <c:v>9.2154420921544203E-2</c:v>
                </c:pt>
                <c:pt idx="5459">
                  <c:v>9.3516209476309231E-2</c:v>
                </c:pt>
                <c:pt idx="5460">
                  <c:v>9.3516209476309231E-2</c:v>
                </c:pt>
                <c:pt idx="5461">
                  <c:v>9.3516209476309231E-2</c:v>
                </c:pt>
                <c:pt idx="5462">
                  <c:v>9.3632958801498134E-2</c:v>
                </c:pt>
                <c:pt idx="5463">
                  <c:v>9.4881398252184765E-2</c:v>
                </c:pt>
                <c:pt idx="5464">
                  <c:v>9.4881398252184765E-2</c:v>
                </c:pt>
                <c:pt idx="5465">
                  <c:v>9.5000000000000001E-2</c:v>
                </c:pt>
                <c:pt idx="5466">
                  <c:v>9.6250000000000002E-2</c:v>
                </c:pt>
                <c:pt idx="5467">
                  <c:v>9.6250000000000002E-2</c:v>
                </c:pt>
                <c:pt idx="5468">
                  <c:v>9.5000000000000001E-2</c:v>
                </c:pt>
                <c:pt idx="5469">
                  <c:v>9.5000000000000001E-2</c:v>
                </c:pt>
                <c:pt idx="5470">
                  <c:v>9.5000000000000001E-2</c:v>
                </c:pt>
                <c:pt idx="5471">
                  <c:v>9.5000000000000001E-2</c:v>
                </c:pt>
                <c:pt idx="5472">
                  <c:v>9.5000000000000001E-2</c:v>
                </c:pt>
                <c:pt idx="5473">
                  <c:v>9.5000000000000001E-2</c:v>
                </c:pt>
                <c:pt idx="5474">
                  <c:v>9.5118898623279102E-2</c:v>
                </c:pt>
                <c:pt idx="5475">
                  <c:v>9.3867334167709635E-2</c:v>
                </c:pt>
                <c:pt idx="5476">
                  <c:v>9.2615769712140181E-2</c:v>
                </c:pt>
                <c:pt idx="5477">
                  <c:v>9.2731829573934832E-2</c:v>
                </c:pt>
                <c:pt idx="5478">
                  <c:v>9.3081761006289301E-2</c:v>
                </c:pt>
                <c:pt idx="5479">
                  <c:v>9.056603773584905E-2</c:v>
                </c:pt>
                <c:pt idx="5480">
                  <c:v>9.3081761006289301E-2</c:v>
                </c:pt>
                <c:pt idx="5481">
                  <c:v>9.1823899371069176E-2</c:v>
                </c:pt>
                <c:pt idx="5482">
                  <c:v>9.1939546599496227E-2</c:v>
                </c:pt>
                <c:pt idx="5483">
                  <c:v>9.1939546599496227E-2</c:v>
                </c:pt>
                <c:pt idx="5484">
                  <c:v>9.1939546599496227E-2</c:v>
                </c:pt>
                <c:pt idx="5485">
                  <c:v>9.0794451450189162E-2</c:v>
                </c:pt>
                <c:pt idx="5486">
                  <c:v>8.9646464646464641E-2</c:v>
                </c:pt>
                <c:pt idx="5487">
                  <c:v>8.9759797724399501E-2</c:v>
                </c:pt>
                <c:pt idx="5488">
                  <c:v>9.1024020227560051E-2</c:v>
                </c:pt>
                <c:pt idx="5489">
                  <c:v>9.125475285171103E-2</c:v>
                </c:pt>
                <c:pt idx="5490">
                  <c:v>9.125475285171103E-2</c:v>
                </c:pt>
                <c:pt idx="5491">
                  <c:v>8.9987325728770592E-2</c:v>
                </c:pt>
                <c:pt idx="5492">
                  <c:v>8.9987325728770592E-2</c:v>
                </c:pt>
                <c:pt idx="5493">
                  <c:v>9.1370558375634514E-2</c:v>
                </c:pt>
                <c:pt idx="5494">
                  <c:v>9.1370558375634514E-2</c:v>
                </c:pt>
                <c:pt idx="5495">
                  <c:v>9.148665819567979E-2</c:v>
                </c:pt>
                <c:pt idx="5496">
                  <c:v>9.1603053435114504E-2</c:v>
                </c:pt>
                <c:pt idx="5497">
                  <c:v>9.1603053435114504E-2</c:v>
                </c:pt>
                <c:pt idx="5498">
                  <c:v>9.171974522292993E-2</c:v>
                </c:pt>
                <c:pt idx="5499">
                  <c:v>9.438775510204081E-2</c:v>
                </c:pt>
                <c:pt idx="5500">
                  <c:v>9.311224489795919E-2</c:v>
                </c:pt>
                <c:pt idx="5501">
                  <c:v>9.311224489795919E-2</c:v>
                </c:pt>
                <c:pt idx="5502">
                  <c:v>9.311224489795919E-2</c:v>
                </c:pt>
                <c:pt idx="5503">
                  <c:v>9.311224489795919E-2</c:v>
                </c:pt>
                <c:pt idx="5504">
                  <c:v>9.3231162196679443E-2</c:v>
                </c:pt>
                <c:pt idx="5505">
                  <c:v>9.3350383631713552E-2</c:v>
                </c:pt>
                <c:pt idx="5506">
                  <c:v>9.5907928388746802E-2</c:v>
                </c:pt>
                <c:pt idx="5507">
                  <c:v>9.4750320102432783E-2</c:v>
                </c:pt>
                <c:pt idx="5508">
                  <c:v>9.4750320102432783E-2</c:v>
                </c:pt>
                <c:pt idx="5509">
                  <c:v>9.6153846153846159E-2</c:v>
                </c:pt>
                <c:pt idx="5510">
                  <c:v>9.6277278562259302E-2</c:v>
                </c:pt>
                <c:pt idx="5511">
                  <c:v>9.6401028277634956E-2</c:v>
                </c:pt>
                <c:pt idx="5512">
                  <c:v>9.6401028277634956E-2</c:v>
                </c:pt>
                <c:pt idx="5513">
                  <c:v>9.6525096525096526E-2</c:v>
                </c:pt>
                <c:pt idx="5514">
                  <c:v>9.6525096525096526E-2</c:v>
                </c:pt>
                <c:pt idx="5515">
                  <c:v>9.5483870967741941E-2</c:v>
                </c:pt>
                <c:pt idx="5516">
                  <c:v>9.5607235142118857E-2</c:v>
                </c:pt>
                <c:pt idx="5517">
                  <c:v>9.3143596377749036E-2</c:v>
                </c:pt>
                <c:pt idx="5518">
                  <c:v>9.3264248704663211E-2</c:v>
                </c:pt>
                <c:pt idx="5519">
                  <c:v>9.2088197146562911E-2</c:v>
                </c:pt>
                <c:pt idx="5520">
                  <c:v>9.2327698309492848E-2</c:v>
                </c:pt>
                <c:pt idx="5521">
                  <c:v>9.3628088426527964E-2</c:v>
                </c:pt>
                <c:pt idx="5522">
                  <c:v>9.3628088426527964E-2</c:v>
                </c:pt>
                <c:pt idx="5523">
                  <c:v>9.3628088426527964E-2</c:v>
                </c:pt>
                <c:pt idx="5524">
                  <c:v>9.5052083333333329E-2</c:v>
                </c:pt>
                <c:pt idx="5525">
                  <c:v>9.3872229465449805E-2</c:v>
                </c:pt>
                <c:pt idx="5526">
                  <c:v>9.3872229465449805E-2</c:v>
                </c:pt>
                <c:pt idx="5527">
                  <c:v>9.3994778067885115E-2</c:v>
                </c:pt>
                <c:pt idx="5528">
                  <c:v>9.2689295039164496E-2</c:v>
                </c:pt>
                <c:pt idx="5529">
                  <c:v>9.1383812010443863E-2</c:v>
                </c:pt>
                <c:pt idx="5530">
                  <c:v>8.877284595300261E-2</c:v>
                </c:pt>
                <c:pt idx="5531">
                  <c:v>8.8888888888888892E-2</c:v>
                </c:pt>
                <c:pt idx="5532">
                  <c:v>9.0196078431372548E-2</c:v>
                </c:pt>
                <c:pt idx="5533">
                  <c:v>9.0314136125654448E-2</c:v>
                </c:pt>
                <c:pt idx="5534">
                  <c:v>9.0314136125654448E-2</c:v>
                </c:pt>
                <c:pt idx="5535">
                  <c:v>9.0314136125654448E-2</c:v>
                </c:pt>
                <c:pt idx="5536">
                  <c:v>9.0314136125654448E-2</c:v>
                </c:pt>
                <c:pt idx="5537">
                  <c:v>9.0432503276539969E-2</c:v>
                </c:pt>
                <c:pt idx="5538">
                  <c:v>9.1743119266055051E-2</c:v>
                </c:pt>
                <c:pt idx="5539">
                  <c:v>9.1743119266055051E-2</c:v>
                </c:pt>
                <c:pt idx="5540">
                  <c:v>9.1743119266055051E-2</c:v>
                </c:pt>
                <c:pt idx="5541">
                  <c:v>9.1743119266055051E-2</c:v>
                </c:pt>
                <c:pt idx="5542">
                  <c:v>9.1743119266055051E-2</c:v>
                </c:pt>
                <c:pt idx="5543">
                  <c:v>9.1743119266055051E-2</c:v>
                </c:pt>
                <c:pt idx="5544">
                  <c:v>9.1863517060367453E-2</c:v>
                </c:pt>
                <c:pt idx="5545">
                  <c:v>9.329829172141918E-2</c:v>
                </c:pt>
                <c:pt idx="5546">
                  <c:v>9.3421052631578946E-2</c:v>
                </c:pt>
                <c:pt idx="5547">
                  <c:v>9.4861660079051377E-2</c:v>
                </c:pt>
                <c:pt idx="5548">
                  <c:v>9.4861660079051377E-2</c:v>
                </c:pt>
                <c:pt idx="5549">
                  <c:v>9.6179183135704879E-2</c:v>
                </c:pt>
                <c:pt idx="5550">
                  <c:v>9.8814229249011856E-2</c:v>
                </c:pt>
                <c:pt idx="5551">
                  <c:v>9.894459102902374E-2</c:v>
                </c:pt>
                <c:pt idx="5552">
                  <c:v>9.894459102902374E-2</c:v>
                </c:pt>
                <c:pt idx="5553">
                  <c:v>9.894459102902374E-2</c:v>
                </c:pt>
                <c:pt idx="5554">
                  <c:v>0.10026385224274406</c:v>
                </c:pt>
                <c:pt idx="5555">
                  <c:v>0.10026385224274406</c:v>
                </c:pt>
                <c:pt idx="5556">
                  <c:v>0.10039630118890357</c:v>
                </c:pt>
                <c:pt idx="5557">
                  <c:v>0.10039630118890357</c:v>
                </c:pt>
                <c:pt idx="5558">
                  <c:v>0.10039630118890357</c:v>
                </c:pt>
                <c:pt idx="5559">
                  <c:v>0.10039630118890357</c:v>
                </c:pt>
                <c:pt idx="5560">
                  <c:v>0.10039630118890357</c:v>
                </c:pt>
                <c:pt idx="5561">
                  <c:v>0.10066225165562914</c:v>
                </c:pt>
                <c:pt idx="5562">
                  <c:v>9.9469496021220155E-2</c:v>
                </c:pt>
                <c:pt idx="5563">
                  <c:v>9.8273572377158031E-2</c:v>
                </c:pt>
                <c:pt idx="5564">
                  <c:v>9.8404255319148939E-2</c:v>
                </c:pt>
                <c:pt idx="5565">
                  <c:v>9.7074468085106377E-2</c:v>
                </c:pt>
                <c:pt idx="5566">
                  <c:v>9.7203728362183758E-2</c:v>
                </c:pt>
                <c:pt idx="5567">
                  <c:v>9.7203728362183758E-2</c:v>
                </c:pt>
                <c:pt idx="5568">
                  <c:v>9.8535286284953394E-2</c:v>
                </c:pt>
                <c:pt idx="5569">
                  <c:v>9.8666666666666666E-2</c:v>
                </c:pt>
                <c:pt idx="5570">
                  <c:v>0.1</c:v>
                </c:pt>
                <c:pt idx="5571">
                  <c:v>0.1</c:v>
                </c:pt>
                <c:pt idx="5572">
                  <c:v>0.10146862483311081</c:v>
                </c:pt>
                <c:pt idx="5573">
                  <c:v>0.10174029451137885</c:v>
                </c:pt>
                <c:pt idx="5574">
                  <c:v>0.10174029451137885</c:v>
                </c:pt>
                <c:pt idx="5575">
                  <c:v>9.772423025435073E-2</c:v>
                </c:pt>
                <c:pt idx="5576">
                  <c:v>9.9195710455764072E-2</c:v>
                </c:pt>
                <c:pt idx="5577">
                  <c:v>9.9195710455764072E-2</c:v>
                </c:pt>
                <c:pt idx="5578">
                  <c:v>9.9195710455764072E-2</c:v>
                </c:pt>
                <c:pt idx="5579">
                  <c:v>0.10187667560321716</c:v>
                </c:pt>
                <c:pt idx="5580">
                  <c:v>0.1032171581769437</c:v>
                </c:pt>
                <c:pt idx="5581">
                  <c:v>0.1032171581769437</c:v>
                </c:pt>
                <c:pt idx="5582">
                  <c:v>0.1032171581769437</c:v>
                </c:pt>
                <c:pt idx="5583">
                  <c:v>0.10469798657718121</c:v>
                </c:pt>
                <c:pt idx="5584">
                  <c:v>0.10604026845637583</c:v>
                </c:pt>
                <c:pt idx="5585">
                  <c:v>0.10604026845637583</c:v>
                </c:pt>
                <c:pt idx="5586">
                  <c:v>0.10752688172043011</c:v>
                </c:pt>
                <c:pt idx="5587">
                  <c:v>0.10752688172043011</c:v>
                </c:pt>
                <c:pt idx="5588">
                  <c:v>0.10752688172043011</c:v>
                </c:pt>
                <c:pt idx="5589">
                  <c:v>0.10767160161507403</c:v>
                </c:pt>
                <c:pt idx="5590">
                  <c:v>0.10767160161507403</c:v>
                </c:pt>
                <c:pt idx="5591">
                  <c:v>0.10767160161507403</c:v>
                </c:pt>
                <c:pt idx="5592">
                  <c:v>0.10632570659488561</c:v>
                </c:pt>
                <c:pt idx="5593">
                  <c:v>0.10632570659488561</c:v>
                </c:pt>
                <c:pt idx="5594">
                  <c:v>0.10497981157469717</c:v>
                </c:pt>
                <c:pt idx="5595">
                  <c:v>0.10363391655450875</c:v>
                </c:pt>
                <c:pt idx="5596">
                  <c:v>0.10228802153432032</c:v>
                </c:pt>
                <c:pt idx="5597">
                  <c:v>0.10228802153432032</c:v>
                </c:pt>
                <c:pt idx="5598">
                  <c:v>0.10107816711590296</c:v>
                </c:pt>
                <c:pt idx="5599">
                  <c:v>9.9865047233468285E-2</c:v>
                </c:pt>
                <c:pt idx="5600">
                  <c:v>9.9865047233468285E-2</c:v>
                </c:pt>
                <c:pt idx="5601">
                  <c:v>9.8515519568151147E-2</c:v>
                </c:pt>
                <c:pt idx="5602">
                  <c:v>9.8782138024357244E-2</c:v>
                </c:pt>
                <c:pt idx="5603">
                  <c:v>9.8915989159891596E-2</c:v>
                </c:pt>
                <c:pt idx="5604">
                  <c:v>9.8915989159891596E-2</c:v>
                </c:pt>
                <c:pt idx="5605">
                  <c:v>0.10040705563093623</c:v>
                </c:pt>
                <c:pt idx="5606">
                  <c:v>0.10040705563093623</c:v>
                </c:pt>
                <c:pt idx="5607">
                  <c:v>0.10040705563093623</c:v>
                </c:pt>
                <c:pt idx="5608">
                  <c:v>0.10040705563093623</c:v>
                </c:pt>
                <c:pt idx="5609">
                  <c:v>0.10054347826086957</c:v>
                </c:pt>
                <c:pt idx="5610">
                  <c:v>0.10054347826086957</c:v>
                </c:pt>
                <c:pt idx="5611">
                  <c:v>0.10340136054421768</c:v>
                </c:pt>
                <c:pt idx="5612">
                  <c:v>0.10340136054421768</c:v>
                </c:pt>
                <c:pt idx="5613">
                  <c:v>0.10476190476190476</c:v>
                </c:pt>
                <c:pt idx="5614">
                  <c:v>0.10340136054421768</c:v>
                </c:pt>
                <c:pt idx="5615">
                  <c:v>0.10340136054421768</c:v>
                </c:pt>
                <c:pt idx="5616">
                  <c:v>0.10217983651226158</c:v>
                </c:pt>
                <c:pt idx="5617">
                  <c:v>0.10231923601637108</c:v>
                </c:pt>
                <c:pt idx="5618">
                  <c:v>0.10231923601637108</c:v>
                </c:pt>
                <c:pt idx="5619">
                  <c:v>0.10231923601637108</c:v>
                </c:pt>
                <c:pt idx="5620">
                  <c:v>0.1009549795361528</c:v>
                </c:pt>
                <c:pt idx="5621">
                  <c:v>9.9726775956284153E-2</c:v>
                </c:pt>
                <c:pt idx="5622">
                  <c:v>9.9863201094391243E-2</c:v>
                </c:pt>
                <c:pt idx="5623">
                  <c:v>9.9863201094391243E-2</c:v>
                </c:pt>
                <c:pt idx="5624">
                  <c:v>0.10136986301369863</c:v>
                </c:pt>
                <c:pt idx="5625">
                  <c:v>0.10136986301369863</c:v>
                </c:pt>
                <c:pt idx="5626">
                  <c:v>0.10150891632373114</c:v>
                </c:pt>
                <c:pt idx="5627">
                  <c:v>0.10055096418732783</c:v>
                </c:pt>
                <c:pt idx="5628">
                  <c:v>0.10055096418732783</c:v>
                </c:pt>
                <c:pt idx="5629">
                  <c:v>0.10192837465564739</c:v>
                </c:pt>
                <c:pt idx="5630">
                  <c:v>0.10192837465564739</c:v>
                </c:pt>
                <c:pt idx="5631">
                  <c:v>0.10206896551724139</c:v>
                </c:pt>
                <c:pt idx="5632">
                  <c:v>0.10206896551724139</c:v>
                </c:pt>
                <c:pt idx="5633">
                  <c:v>0.10206896551724139</c:v>
                </c:pt>
                <c:pt idx="5634">
                  <c:v>0.10344827586206896</c:v>
                </c:pt>
                <c:pt idx="5635">
                  <c:v>0.10359116022099447</c:v>
                </c:pt>
                <c:pt idx="5636">
                  <c:v>0.1037344398340249</c:v>
                </c:pt>
                <c:pt idx="5637">
                  <c:v>0.10555555555555556</c:v>
                </c:pt>
                <c:pt idx="5638">
                  <c:v>0.1070931849791377</c:v>
                </c:pt>
                <c:pt idx="5639">
                  <c:v>0.1070931849791377</c:v>
                </c:pt>
                <c:pt idx="5640">
                  <c:v>0.10460251046025104</c:v>
                </c:pt>
                <c:pt idx="5641">
                  <c:v>0.10474860335195531</c:v>
                </c:pt>
                <c:pt idx="5642">
                  <c:v>0.10474860335195531</c:v>
                </c:pt>
                <c:pt idx="5643">
                  <c:v>0.10474860335195531</c:v>
                </c:pt>
                <c:pt idx="5644">
                  <c:v>0.10474860335195531</c:v>
                </c:pt>
                <c:pt idx="5645">
                  <c:v>0.10614525139664804</c:v>
                </c:pt>
                <c:pt idx="5646">
                  <c:v>0.10474860335195531</c:v>
                </c:pt>
                <c:pt idx="5647">
                  <c:v>0.10335195530726257</c:v>
                </c:pt>
                <c:pt idx="5648">
                  <c:v>0.10209790209790209</c:v>
                </c:pt>
                <c:pt idx="5649">
                  <c:v>0.10209790209790209</c:v>
                </c:pt>
                <c:pt idx="5650">
                  <c:v>0.10349650349650349</c:v>
                </c:pt>
                <c:pt idx="5651">
                  <c:v>0.10364145658263306</c:v>
                </c:pt>
                <c:pt idx="5652">
                  <c:v>0.10504201680672269</c:v>
                </c:pt>
                <c:pt idx="5653">
                  <c:v>0.10644257703081232</c:v>
                </c:pt>
                <c:pt idx="5654">
                  <c:v>0.10659186535764376</c:v>
                </c:pt>
                <c:pt idx="5655">
                  <c:v>0.10659186535764376</c:v>
                </c:pt>
                <c:pt idx="5656">
                  <c:v>0.10674157303370786</c:v>
                </c:pt>
                <c:pt idx="5657">
                  <c:v>0.10845070422535211</c:v>
                </c:pt>
                <c:pt idx="5658">
                  <c:v>0.10719322990126939</c:v>
                </c:pt>
                <c:pt idx="5659">
                  <c:v>0.1059322033898305</c:v>
                </c:pt>
                <c:pt idx="5660">
                  <c:v>0.10734463276836158</c:v>
                </c:pt>
                <c:pt idx="5661">
                  <c:v>0.10734463276836158</c:v>
                </c:pt>
                <c:pt idx="5662">
                  <c:v>0.1074964639321075</c:v>
                </c:pt>
                <c:pt idx="5663">
                  <c:v>0.10608203677510608</c:v>
                </c:pt>
                <c:pt idx="5664">
                  <c:v>0.10623229461756374</c:v>
                </c:pt>
                <c:pt idx="5665">
                  <c:v>0.10764872521246459</c:v>
                </c:pt>
                <c:pt idx="5666">
                  <c:v>0.10780141843971631</c:v>
                </c:pt>
                <c:pt idx="5667">
                  <c:v>0.10780141843971631</c:v>
                </c:pt>
                <c:pt idx="5668">
                  <c:v>0.10780141843971631</c:v>
                </c:pt>
                <c:pt idx="5669">
                  <c:v>0.10795454545454546</c:v>
                </c:pt>
                <c:pt idx="5670">
                  <c:v>0.10653409090909091</c:v>
                </c:pt>
                <c:pt idx="5671">
                  <c:v>0.10795454545454546</c:v>
                </c:pt>
                <c:pt idx="5672">
                  <c:v>0.109375</c:v>
                </c:pt>
                <c:pt idx="5673">
                  <c:v>0.10953058321479374</c:v>
                </c:pt>
                <c:pt idx="5674">
                  <c:v>0.10810810810810811</c:v>
                </c:pt>
                <c:pt idx="5675">
                  <c:v>0.10810810810810811</c:v>
                </c:pt>
                <c:pt idx="5676">
                  <c:v>0.10953058321479374</c:v>
                </c:pt>
                <c:pt idx="5677">
                  <c:v>0.10810810810810811</c:v>
                </c:pt>
                <c:pt idx="5678">
                  <c:v>0.10826210826210826</c:v>
                </c:pt>
                <c:pt idx="5679">
                  <c:v>0.10826210826210826</c:v>
                </c:pt>
                <c:pt idx="5680">
                  <c:v>0.10968660968660969</c:v>
                </c:pt>
                <c:pt idx="5681">
                  <c:v>0.10968660968660969</c:v>
                </c:pt>
                <c:pt idx="5682">
                  <c:v>0.10984308131241084</c:v>
                </c:pt>
                <c:pt idx="5683">
                  <c:v>0.10984308131241084</c:v>
                </c:pt>
                <c:pt idx="5684">
                  <c:v>0.11</c:v>
                </c:pt>
                <c:pt idx="5685">
                  <c:v>0.11158798283261803</c:v>
                </c:pt>
                <c:pt idx="5686">
                  <c:v>0.11063218390804598</c:v>
                </c:pt>
                <c:pt idx="5687">
                  <c:v>0.10919540229885058</c:v>
                </c:pt>
                <c:pt idx="5688">
                  <c:v>0.10919540229885058</c:v>
                </c:pt>
                <c:pt idx="5689">
                  <c:v>0.10919540229885058</c:v>
                </c:pt>
                <c:pt idx="5690">
                  <c:v>0.10775862068965517</c:v>
                </c:pt>
                <c:pt idx="5691">
                  <c:v>0.10775862068965517</c:v>
                </c:pt>
                <c:pt idx="5692">
                  <c:v>0.10919540229885058</c:v>
                </c:pt>
                <c:pt idx="5693">
                  <c:v>0.10919540229885058</c:v>
                </c:pt>
                <c:pt idx="5694">
                  <c:v>0.11063218390804598</c:v>
                </c:pt>
                <c:pt idx="5695">
                  <c:v>0.10647482014388489</c:v>
                </c:pt>
                <c:pt idx="5696">
                  <c:v>0.10662824207492795</c:v>
                </c:pt>
                <c:pt idx="5697">
                  <c:v>0.1069364161849711</c:v>
                </c:pt>
                <c:pt idx="5698">
                  <c:v>0.1069364161849711</c:v>
                </c:pt>
                <c:pt idx="5699">
                  <c:v>0.1069364161849711</c:v>
                </c:pt>
                <c:pt idx="5700">
                  <c:v>0.10709117221418235</c:v>
                </c:pt>
                <c:pt idx="5701">
                  <c:v>0.10869565217391304</c:v>
                </c:pt>
                <c:pt idx="5702">
                  <c:v>0.10787172011661808</c:v>
                </c:pt>
                <c:pt idx="5703">
                  <c:v>0.10802919708029197</c:v>
                </c:pt>
                <c:pt idx="5704">
                  <c:v>0.10802919708029197</c:v>
                </c:pt>
                <c:pt idx="5705">
                  <c:v>0.10802919708029197</c:v>
                </c:pt>
                <c:pt idx="5706">
                  <c:v>0.10802919708029197</c:v>
                </c:pt>
                <c:pt idx="5707">
                  <c:v>0.10802919708029197</c:v>
                </c:pt>
                <c:pt idx="5708">
                  <c:v>0.10948905109489052</c:v>
                </c:pt>
                <c:pt idx="5709">
                  <c:v>0.10948905109489052</c:v>
                </c:pt>
                <c:pt idx="5710">
                  <c:v>0.11094890510948906</c:v>
                </c:pt>
                <c:pt idx="5711">
                  <c:v>0.11094890510948906</c:v>
                </c:pt>
                <c:pt idx="5712">
                  <c:v>0.11094890510948906</c:v>
                </c:pt>
                <c:pt idx="5713">
                  <c:v>0.10964912280701754</c:v>
                </c:pt>
                <c:pt idx="5714">
                  <c:v>0.10980966325036604</c:v>
                </c:pt>
                <c:pt idx="5715">
                  <c:v>0.10834553440702782</c:v>
                </c:pt>
                <c:pt idx="5716">
                  <c:v>0.10834553440702782</c:v>
                </c:pt>
                <c:pt idx="5717">
                  <c:v>0.10834553440702782</c:v>
                </c:pt>
                <c:pt idx="5718">
                  <c:v>0.10541727672035139</c:v>
                </c:pt>
                <c:pt idx="5719">
                  <c:v>0.10572687224669604</c:v>
                </c:pt>
                <c:pt idx="5720">
                  <c:v>0.10279001468428781</c:v>
                </c:pt>
                <c:pt idx="5721">
                  <c:v>0.1013215859030837</c:v>
                </c:pt>
                <c:pt idx="5722">
                  <c:v>0.10279001468428781</c:v>
                </c:pt>
                <c:pt idx="5723">
                  <c:v>0.10147058823529412</c:v>
                </c:pt>
                <c:pt idx="5724">
                  <c:v>9.8529411764705879E-2</c:v>
                </c:pt>
                <c:pt idx="5725">
                  <c:v>9.7058823529411767E-2</c:v>
                </c:pt>
                <c:pt idx="5726">
                  <c:v>9.8674521354933722E-2</c:v>
                </c:pt>
                <c:pt idx="5727">
                  <c:v>9.8674521354933722E-2</c:v>
                </c:pt>
                <c:pt idx="5728">
                  <c:v>9.8674521354933722E-2</c:v>
                </c:pt>
                <c:pt idx="5729">
                  <c:v>9.720176730486009E-2</c:v>
                </c:pt>
                <c:pt idx="5730">
                  <c:v>9.7345132743362831E-2</c:v>
                </c:pt>
                <c:pt idx="5731">
                  <c:v>9.7345132743362831E-2</c:v>
                </c:pt>
                <c:pt idx="5732">
                  <c:v>9.7488921713441659E-2</c:v>
                </c:pt>
                <c:pt idx="5733">
                  <c:v>9.6011816838995567E-2</c:v>
                </c:pt>
                <c:pt idx="5734">
                  <c:v>9.6011816838995567E-2</c:v>
                </c:pt>
                <c:pt idx="5735">
                  <c:v>9.6011816838995567E-2</c:v>
                </c:pt>
                <c:pt idx="5736">
                  <c:v>9.6153846153846159E-2</c:v>
                </c:pt>
                <c:pt idx="5737">
                  <c:v>9.7922848664688422E-2</c:v>
                </c:pt>
                <c:pt idx="5738">
                  <c:v>9.9406528189910984E-2</c:v>
                </c:pt>
                <c:pt idx="5739">
                  <c:v>9.9554234769687958E-2</c:v>
                </c:pt>
                <c:pt idx="5740">
                  <c:v>9.9554234769687958E-2</c:v>
                </c:pt>
                <c:pt idx="5741">
                  <c:v>9.8068350668647844E-2</c:v>
                </c:pt>
                <c:pt idx="5742">
                  <c:v>9.8360655737704916E-2</c:v>
                </c:pt>
                <c:pt idx="5743">
                  <c:v>9.6870342771982115E-2</c:v>
                </c:pt>
                <c:pt idx="5744">
                  <c:v>9.7159940209267562E-2</c:v>
                </c:pt>
                <c:pt idx="5745">
                  <c:v>9.7159940209267562E-2</c:v>
                </c:pt>
                <c:pt idx="5746">
                  <c:v>9.4311377245508976E-2</c:v>
                </c:pt>
                <c:pt idx="5747">
                  <c:v>9.4311377245508976E-2</c:v>
                </c:pt>
                <c:pt idx="5748">
                  <c:v>9.2814371257485026E-2</c:v>
                </c:pt>
                <c:pt idx="5749">
                  <c:v>9.2814371257485026E-2</c:v>
                </c:pt>
                <c:pt idx="5750">
                  <c:v>9.4311377245508976E-2</c:v>
                </c:pt>
                <c:pt idx="5751">
                  <c:v>9.4452773613193403E-2</c:v>
                </c:pt>
                <c:pt idx="5752">
                  <c:v>9.45945945945946E-2</c:v>
                </c:pt>
                <c:pt idx="5753">
                  <c:v>9.6385542168674704E-2</c:v>
                </c:pt>
                <c:pt idx="5754">
                  <c:v>9.9547511312217188E-2</c:v>
                </c:pt>
                <c:pt idx="5755">
                  <c:v>9.6530920060331829E-2</c:v>
                </c:pt>
                <c:pt idx="5756">
                  <c:v>9.6676737160120846E-2</c:v>
                </c:pt>
                <c:pt idx="5757">
                  <c:v>9.6676737160120846E-2</c:v>
                </c:pt>
                <c:pt idx="5758">
                  <c:v>9.682299546142209E-2</c:v>
                </c:pt>
                <c:pt idx="5759">
                  <c:v>9.696969696969697E-2</c:v>
                </c:pt>
                <c:pt idx="5760">
                  <c:v>9.696969696969697E-2</c:v>
                </c:pt>
                <c:pt idx="5761">
                  <c:v>9.7116843702579669E-2</c:v>
                </c:pt>
                <c:pt idx="5762">
                  <c:v>9.5744680851063829E-2</c:v>
                </c:pt>
                <c:pt idx="5763">
                  <c:v>9.7412480974124804E-2</c:v>
                </c:pt>
                <c:pt idx="5764">
                  <c:v>9.7412480974124804E-2</c:v>
                </c:pt>
                <c:pt idx="5765">
                  <c:v>9.7412480974124804E-2</c:v>
                </c:pt>
                <c:pt idx="5766">
                  <c:v>9.6036585365853661E-2</c:v>
                </c:pt>
                <c:pt idx="5767">
                  <c:v>9.6036585365853661E-2</c:v>
                </c:pt>
                <c:pt idx="5768">
                  <c:v>9.465648854961832E-2</c:v>
                </c:pt>
                <c:pt idx="5769">
                  <c:v>9.465648854961832E-2</c:v>
                </c:pt>
                <c:pt idx="5770">
                  <c:v>9.465648854961832E-2</c:v>
                </c:pt>
                <c:pt idx="5771">
                  <c:v>9.465648854961832E-2</c:v>
                </c:pt>
                <c:pt idx="5772">
                  <c:v>9.6330275229357804E-2</c:v>
                </c:pt>
                <c:pt idx="5773">
                  <c:v>9.6330275229357804E-2</c:v>
                </c:pt>
                <c:pt idx="5774">
                  <c:v>9.480122324159021E-2</c:v>
                </c:pt>
                <c:pt idx="5775">
                  <c:v>9.480122324159021E-2</c:v>
                </c:pt>
                <c:pt idx="5776">
                  <c:v>9.480122324159021E-2</c:v>
                </c:pt>
                <c:pt idx="5777">
                  <c:v>9.480122324159021E-2</c:v>
                </c:pt>
                <c:pt idx="5778">
                  <c:v>9.480122324159021E-2</c:v>
                </c:pt>
                <c:pt idx="5779">
                  <c:v>9.480122324159021E-2</c:v>
                </c:pt>
                <c:pt idx="5780">
                  <c:v>9.480122324159021E-2</c:v>
                </c:pt>
                <c:pt idx="5781">
                  <c:v>9.480122324159021E-2</c:v>
                </c:pt>
                <c:pt idx="5782">
                  <c:v>9.3415007656967836E-2</c:v>
                </c:pt>
                <c:pt idx="5783">
                  <c:v>9.5092024539877307E-2</c:v>
                </c:pt>
                <c:pt idx="5784">
                  <c:v>9.5092024539877307E-2</c:v>
                </c:pt>
                <c:pt idx="5785">
                  <c:v>9.6923076923076917E-2</c:v>
                </c:pt>
                <c:pt idx="5786">
                  <c:v>9.8461538461538461E-2</c:v>
                </c:pt>
                <c:pt idx="5787">
                  <c:v>0.1</c:v>
                </c:pt>
                <c:pt idx="5788">
                  <c:v>0.10015408320493066</c:v>
                </c:pt>
                <c:pt idx="5789">
                  <c:v>0.10015408320493066</c:v>
                </c:pt>
                <c:pt idx="5790">
                  <c:v>0.10046367851622875</c:v>
                </c:pt>
                <c:pt idx="5791">
                  <c:v>0.10061919504643962</c:v>
                </c:pt>
                <c:pt idx="5792">
                  <c:v>9.9224806201550386E-2</c:v>
                </c:pt>
                <c:pt idx="5793">
                  <c:v>9.9224806201550386E-2</c:v>
                </c:pt>
                <c:pt idx="5794">
                  <c:v>9.9224806201550386E-2</c:v>
                </c:pt>
                <c:pt idx="5795">
                  <c:v>9.9224806201550386E-2</c:v>
                </c:pt>
                <c:pt idx="5796">
                  <c:v>9.7826086956521743E-2</c:v>
                </c:pt>
                <c:pt idx="5797">
                  <c:v>9.9378881987577633E-2</c:v>
                </c:pt>
                <c:pt idx="5798">
                  <c:v>9.9378881987577633E-2</c:v>
                </c:pt>
                <c:pt idx="5799">
                  <c:v>9.9378881987577633E-2</c:v>
                </c:pt>
                <c:pt idx="5800">
                  <c:v>9.9378881987577633E-2</c:v>
                </c:pt>
                <c:pt idx="5801">
                  <c:v>9.9378881987577633E-2</c:v>
                </c:pt>
                <c:pt idx="5802">
                  <c:v>9.7826086956521743E-2</c:v>
                </c:pt>
                <c:pt idx="5803">
                  <c:v>9.7826086956521743E-2</c:v>
                </c:pt>
                <c:pt idx="5804">
                  <c:v>9.7826086956521743E-2</c:v>
                </c:pt>
                <c:pt idx="5805">
                  <c:v>9.6423017107309481E-2</c:v>
                </c:pt>
                <c:pt idx="5806">
                  <c:v>9.3457943925233641E-2</c:v>
                </c:pt>
                <c:pt idx="5807">
                  <c:v>9.2043681747269887E-2</c:v>
                </c:pt>
                <c:pt idx="5808">
                  <c:v>9.0483619344773794E-2</c:v>
                </c:pt>
                <c:pt idx="5809">
                  <c:v>9.0483619344773794E-2</c:v>
                </c:pt>
                <c:pt idx="5810">
                  <c:v>8.8923556942277687E-2</c:v>
                </c:pt>
                <c:pt idx="5811">
                  <c:v>8.8923556942277687E-2</c:v>
                </c:pt>
                <c:pt idx="5812">
                  <c:v>8.7363494539781594E-2</c:v>
                </c:pt>
                <c:pt idx="5813">
                  <c:v>8.8923556942277687E-2</c:v>
                </c:pt>
                <c:pt idx="5814">
                  <c:v>8.8923556942277687E-2</c:v>
                </c:pt>
                <c:pt idx="5815">
                  <c:v>8.9062500000000003E-2</c:v>
                </c:pt>
                <c:pt idx="5816">
                  <c:v>8.9062500000000003E-2</c:v>
                </c:pt>
                <c:pt idx="5817">
                  <c:v>8.9201877934272297E-2</c:v>
                </c:pt>
                <c:pt idx="5818">
                  <c:v>8.9341692789968646E-2</c:v>
                </c:pt>
                <c:pt idx="5819">
                  <c:v>9.0909090909090912E-2</c:v>
                </c:pt>
                <c:pt idx="5820">
                  <c:v>9.0909090909090912E-2</c:v>
                </c:pt>
                <c:pt idx="5821">
                  <c:v>8.9481946624803771E-2</c:v>
                </c:pt>
                <c:pt idx="5822">
                  <c:v>9.1194968553459113E-2</c:v>
                </c:pt>
                <c:pt idx="5823">
                  <c:v>9.1194968553459113E-2</c:v>
                </c:pt>
                <c:pt idx="5824">
                  <c:v>9.1194968553459113E-2</c:v>
                </c:pt>
                <c:pt idx="5825">
                  <c:v>9.1194968553459113E-2</c:v>
                </c:pt>
                <c:pt idx="5826">
                  <c:v>9.276729559748427E-2</c:v>
                </c:pt>
                <c:pt idx="5827">
                  <c:v>9.276729559748427E-2</c:v>
                </c:pt>
                <c:pt idx="5828">
                  <c:v>9.1338582677165353E-2</c:v>
                </c:pt>
                <c:pt idx="5829">
                  <c:v>9.2913385826771652E-2</c:v>
                </c:pt>
                <c:pt idx="5830">
                  <c:v>9.1338582677165353E-2</c:v>
                </c:pt>
                <c:pt idx="5831">
                  <c:v>9.1338582677165353E-2</c:v>
                </c:pt>
                <c:pt idx="5832">
                  <c:v>8.9763779527559054E-2</c:v>
                </c:pt>
                <c:pt idx="5833">
                  <c:v>8.9763779527559054E-2</c:v>
                </c:pt>
                <c:pt idx="5834">
                  <c:v>9.1482649842271294E-2</c:v>
                </c:pt>
                <c:pt idx="5835">
                  <c:v>9.1482649842271294E-2</c:v>
                </c:pt>
                <c:pt idx="5836">
                  <c:v>9.1482649842271294E-2</c:v>
                </c:pt>
                <c:pt idx="5837">
                  <c:v>9.1482649842271294E-2</c:v>
                </c:pt>
                <c:pt idx="5838">
                  <c:v>9.1482649842271294E-2</c:v>
                </c:pt>
                <c:pt idx="5839">
                  <c:v>9.3206951026856236E-2</c:v>
                </c:pt>
                <c:pt idx="5840">
                  <c:v>9.3354430379746833E-2</c:v>
                </c:pt>
                <c:pt idx="5841">
                  <c:v>9.3354430379746833E-2</c:v>
                </c:pt>
                <c:pt idx="5842">
                  <c:v>9.3502377179080817E-2</c:v>
                </c:pt>
                <c:pt idx="5843">
                  <c:v>9.5087163232963554E-2</c:v>
                </c:pt>
                <c:pt idx="5844">
                  <c:v>9.5087163232963554E-2</c:v>
                </c:pt>
                <c:pt idx="5845">
                  <c:v>9.5087163232963554E-2</c:v>
                </c:pt>
                <c:pt idx="5846">
                  <c:v>9.5087163232963554E-2</c:v>
                </c:pt>
                <c:pt idx="5847">
                  <c:v>9.5087163232963554E-2</c:v>
                </c:pt>
                <c:pt idx="5848">
                  <c:v>9.5238095238095233E-2</c:v>
                </c:pt>
                <c:pt idx="5849">
                  <c:v>9.5389507154213043E-2</c:v>
                </c:pt>
                <c:pt idx="5850">
                  <c:v>9.5541401273885357E-2</c:v>
                </c:pt>
                <c:pt idx="5851">
                  <c:v>9.7133757961783446E-2</c:v>
                </c:pt>
                <c:pt idx="5852">
                  <c:v>9.7288676236044661E-2</c:v>
                </c:pt>
                <c:pt idx="5853">
                  <c:v>9.7288676236044661E-2</c:v>
                </c:pt>
                <c:pt idx="5854">
                  <c:v>9.7600000000000006E-2</c:v>
                </c:pt>
                <c:pt idx="5855">
                  <c:v>9.6000000000000002E-2</c:v>
                </c:pt>
                <c:pt idx="5856">
                  <c:v>9.6000000000000002E-2</c:v>
                </c:pt>
                <c:pt idx="5857">
                  <c:v>9.6153846153846159E-2</c:v>
                </c:pt>
                <c:pt idx="5858">
                  <c:v>9.4551282051282048E-2</c:v>
                </c:pt>
                <c:pt idx="5859">
                  <c:v>9.4551282051282048E-2</c:v>
                </c:pt>
                <c:pt idx="5860">
                  <c:v>9.4551282051282048E-2</c:v>
                </c:pt>
                <c:pt idx="5861">
                  <c:v>9.4703049759229538E-2</c:v>
                </c:pt>
                <c:pt idx="5862">
                  <c:v>9.4703049759229538E-2</c:v>
                </c:pt>
                <c:pt idx="5863">
                  <c:v>9.6618357487922704E-2</c:v>
                </c:pt>
                <c:pt idx="5864">
                  <c:v>9.6930533117932149E-2</c:v>
                </c:pt>
                <c:pt idx="5865">
                  <c:v>9.5315024232633286E-2</c:v>
                </c:pt>
                <c:pt idx="5866">
                  <c:v>9.7087378640776698E-2</c:v>
                </c:pt>
                <c:pt idx="5867">
                  <c:v>9.7244732576985418E-2</c:v>
                </c:pt>
                <c:pt idx="5868">
                  <c:v>9.5934959349593493E-2</c:v>
                </c:pt>
                <c:pt idx="5869">
                  <c:v>9.6247960848287115E-2</c:v>
                </c:pt>
                <c:pt idx="5870">
                  <c:v>9.6405228758169939E-2</c:v>
                </c:pt>
                <c:pt idx="5871">
                  <c:v>9.6405228758169939E-2</c:v>
                </c:pt>
                <c:pt idx="5872">
                  <c:v>9.8039215686274508E-2</c:v>
                </c:pt>
                <c:pt idx="5873">
                  <c:v>9.8199672667757767E-2</c:v>
                </c:pt>
                <c:pt idx="5874">
                  <c:v>9.8199672667757767E-2</c:v>
                </c:pt>
                <c:pt idx="5875">
                  <c:v>9.8199672667757767E-2</c:v>
                </c:pt>
                <c:pt idx="5876">
                  <c:v>9.8199672667757767E-2</c:v>
                </c:pt>
                <c:pt idx="5877">
                  <c:v>9.6563011456628475E-2</c:v>
                </c:pt>
                <c:pt idx="5878">
                  <c:v>9.6563011456628475E-2</c:v>
                </c:pt>
                <c:pt idx="5879">
                  <c:v>9.8360655737704916E-2</c:v>
                </c:pt>
                <c:pt idx="5880">
                  <c:v>9.8522167487684734E-2</c:v>
                </c:pt>
                <c:pt idx="5881">
                  <c:v>9.8522167487684734E-2</c:v>
                </c:pt>
                <c:pt idx="5882">
                  <c:v>0.10032894736842106</c:v>
                </c:pt>
                <c:pt idx="5883">
                  <c:v>0.10032894736842106</c:v>
                </c:pt>
                <c:pt idx="5884">
                  <c:v>0.10066006600660066</c:v>
                </c:pt>
                <c:pt idx="5885">
                  <c:v>0.10066006600660066</c:v>
                </c:pt>
                <c:pt idx="5886">
                  <c:v>0.10066006600660066</c:v>
                </c:pt>
                <c:pt idx="5887">
                  <c:v>0.10066006600660066</c:v>
                </c:pt>
                <c:pt idx="5888">
                  <c:v>9.9009900990099015E-2</c:v>
                </c:pt>
                <c:pt idx="5889">
                  <c:v>9.9337748344370855E-2</c:v>
                </c:pt>
                <c:pt idx="5890">
                  <c:v>9.9337748344370855E-2</c:v>
                </c:pt>
                <c:pt idx="5891">
                  <c:v>9.9337748344370855E-2</c:v>
                </c:pt>
                <c:pt idx="5892">
                  <c:v>9.9337748344370855E-2</c:v>
                </c:pt>
                <c:pt idx="5893">
                  <c:v>0.10281923714759536</c:v>
                </c:pt>
                <c:pt idx="5894">
                  <c:v>0.10281923714759536</c:v>
                </c:pt>
                <c:pt idx="5895">
                  <c:v>0.10281923714759536</c:v>
                </c:pt>
                <c:pt idx="5896">
                  <c:v>0.10132890365448505</c:v>
                </c:pt>
                <c:pt idx="5897">
                  <c:v>0.10299003322259136</c:v>
                </c:pt>
                <c:pt idx="5898">
                  <c:v>0.10316139767054909</c:v>
                </c:pt>
                <c:pt idx="5899">
                  <c:v>0.10149750415973377</c:v>
                </c:pt>
                <c:pt idx="5900">
                  <c:v>0.10166666666666667</c:v>
                </c:pt>
                <c:pt idx="5901">
                  <c:v>0.10166666666666667</c:v>
                </c:pt>
                <c:pt idx="5902">
                  <c:v>0.1020066889632107</c:v>
                </c:pt>
                <c:pt idx="5903">
                  <c:v>0.10050251256281408</c:v>
                </c:pt>
                <c:pt idx="5904">
                  <c:v>9.9159663865546213E-2</c:v>
                </c:pt>
                <c:pt idx="5905">
                  <c:v>9.9326599326599332E-2</c:v>
                </c:pt>
                <c:pt idx="5906">
                  <c:v>9.949409780775717E-2</c:v>
                </c:pt>
                <c:pt idx="5907">
                  <c:v>9.9830795262267347E-2</c:v>
                </c:pt>
                <c:pt idx="5908">
                  <c:v>9.9830795262267347E-2</c:v>
                </c:pt>
                <c:pt idx="5909">
                  <c:v>0.1</c:v>
                </c:pt>
                <c:pt idx="5910">
                  <c:v>9.8305084745762716E-2</c:v>
                </c:pt>
                <c:pt idx="5911">
                  <c:v>9.8471986417657045E-2</c:v>
                </c:pt>
                <c:pt idx="5912">
                  <c:v>9.8639455782312924E-2</c:v>
                </c:pt>
                <c:pt idx="5913">
                  <c:v>9.8807495741056212E-2</c:v>
                </c:pt>
                <c:pt idx="5914">
                  <c:v>9.8807495741056212E-2</c:v>
                </c:pt>
                <c:pt idx="5915">
                  <c:v>9.8807495741056212E-2</c:v>
                </c:pt>
                <c:pt idx="5916">
                  <c:v>9.8976109215017066E-2</c:v>
                </c:pt>
                <c:pt idx="5917">
                  <c:v>0.10068259385665529</c:v>
                </c:pt>
                <c:pt idx="5918">
                  <c:v>9.8976109215017066E-2</c:v>
                </c:pt>
                <c:pt idx="5919">
                  <c:v>9.914529914529914E-2</c:v>
                </c:pt>
                <c:pt idx="5920">
                  <c:v>9.7435897435897437E-2</c:v>
                </c:pt>
                <c:pt idx="5921">
                  <c:v>9.5890410958904104E-2</c:v>
                </c:pt>
                <c:pt idx="5922">
                  <c:v>9.6054888507718691E-2</c:v>
                </c:pt>
                <c:pt idx="5923">
                  <c:v>9.6219931271477668E-2</c:v>
                </c:pt>
                <c:pt idx="5924">
                  <c:v>9.4501718213058417E-2</c:v>
                </c:pt>
                <c:pt idx="5925">
                  <c:v>9.2783505154639179E-2</c:v>
                </c:pt>
                <c:pt idx="5926">
                  <c:v>9.2783505154639179E-2</c:v>
                </c:pt>
                <c:pt idx="5927">
                  <c:v>9.2783505154639179E-2</c:v>
                </c:pt>
                <c:pt idx="5928">
                  <c:v>9.2783505154639179E-2</c:v>
                </c:pt>
                <c:pt idx="5929">
                  <c:v>9.2783505154639179E-2</c:v>
                </c:pt>
                <c:pt idx="5930">
                  <c:v>9.2783505154639179E-2</c:v>
                </c:pt>
                <c:pt idx="5931">
                  <c:v>9.2783505154639179E-2</c:v>
                </c:pt>
                <c:pt idx="5932">
                  <c:v>9.1065292096219927E-2</c:v>
                </c:pt>
                <c:pt idx="5933">
                  <c:v>8.9347079037800689E-2</c:v>
                </c:pt>
                <c:pt idx="5934">
                  <c:v>8.9347079037800689E-2</c:v>
                </c:pt>
                <c:pt idx="5935">
                  <c:v>8.9347079037800689E-2</c:v>
                </c:pt>
                <c:pt idx="5936">
                  <c:v>9.1065292096219927E-2</c:v>
                </c:pt>
                <c:pt idx="5937">
                  <c:v>9.1222030981067126E-2</c:v>
                </c:pt>
                <c:pt idx="5938">
                  <c:v>9.2943201376936319E-2</c:v>
                </c:pt>
                <c:pt idx="5939">
                  <c:v>9.3264248704663211E-2</c:v>
                </c:pt>
                <c:pt idx="5940">
                  <c:v>9.3264248704663211E-2</c:v>
                </c:pt>
                <c:pt idx="5941">
                  <c:v>9.3425605536332182E-2</c:v>
                </c:pt>
                <c:pt idx="5942">
                  <c:v>9.3425605536332182E-2</c:v>
                </c:pt>
                <c:pt idx="5943">
                  <c:v>9.3587521663778164E-2</c:v>
                </c:pt>
                <c:pt idx="5944">
                  <c:v>9.5320623916811092E-2</c:v>
                </c:pt>
                <c:pt idx="5945">
                  <c:v>9.7391304347826085E-2</c:v>
                </c:pt>
                <c:pt idx="5946">
                  <c:v>9.7391304347826085E-2</c:v>
                </c:pt>
                <c:pt idx="5947">
                  <c:v>9.7391304347826085E-2</c:v>
                </c:pt>
                <c:pt idx="5948">
                  <c:v>9.7391304347826085E-2</c:v>
                </c:pt>
                <c:pt idx="5949">
                  <c:v>9.7391304347826085E-2</c:v>
                </c:pt>
                <c:pt idx="5950">
                  <c:v>9.7560975609756101E-2</c:v>
                </c:pt>
                <c:pt idx="5951">
                  <c:v>9.7560975609756101E-2</c:v>
                </c:pt>
                <c:pt idx="5952">
                  <c:v>9.7731239092495634E-2</c:v>
                </c:pt>
                <c:pt idx="5953">
                  <c:v>9.5986038394415357E-2</c:v>
                </c:pt>
                <c:pt idx="5954">
                  <c:v>9.5986038394415357E-2</c:v>
                </c:pt>
                <c:pt idx="5955">
                  <c:v>9.5986038394415357E-2</c:v>
                </c:pt>
                <c:pt idx="5956">
                  <c:v>9.5986038394415357E-2</c:v>
                </c:pt>
                <c:pt idx="5957">
                  <c:v>9.5986038394415357E-2</c:v>
                </c:pt>
                <c:pt idx="5958">
                  <c:v>9.7731239092495634E-2</c:v>
                </c:pt>
                <c:pt idx="5959">
                  <c:v>9.7902097902097904E-2</c:v>
                </c:pt>
                <c:pt idx="5960">
                  <c:v>9.6153846153846159E-2</c:v>
                </c:pt>
                <c:pt idx="5961">
                  <c:v>9.6322241681260939E-2</c:v>
                </c:pt>
                <c:pt idx="5962">
                  <c:v>9.6491228070175433E-2</c:v>
                </c:pt>
                <c:pt idx="5963">
                  <c:v>9.6491228070175433E-2</c:v>
                </c:pt>
                <c:pt idx="5964">
                  <c:v>9.6491228070175433E-2</c:v>
                </c:pt>
                <c:pt idx="5965">
                  <c:v>9.6491228070175433E-2</c:v>
                </c:pt>
                <c:pt idx="5966">
                  <c:v>9.4736842105263161E-2</c:v>
                </c:pt>
                <c:pt idx="5967">
                  <c:v>9.5070422535211266E-2</c:v>
                </c:pt>
                <c:pt idx="5968">
                  <c:v>9.5406360424028266E-2</c:v>
                </c:pt>
                <c:pt idx="5969">
                  <c:v>9.5744680851063829E-2</c:v>
                </c:pt>
                <c:pt idx="5970">
                  <c:v>9.5744680851063829E-2</c:v>
                </c:pt>
                <c:pt idx="5971">
                  <c:v>9.5914742451154528E-2</c:v>
                </c:pt>
                <c:pt idx="5972">
                  <c:v>9.5914742451154528E-2</c:v>
                </c:pt>
                <c:pt idx="5973">
                  <c:v>9.7690941385435173E-2</c:v>
                </c:pt>
                <c:pt idx="5974">
                  <c:v>9.5914742451154528E-2</c:v>
                </c:pt>
                <c:pt idx="5975">
                  <c:v>9.2691622103386814E-2</c:v>
                </c:pt>
                <c:pt idx="5976">
                  <c:v>9.2691622103386814E-2</c:v>
                </c:pt>
                <c:pt idx="5977">
                  <c:v>9.2691622103386814E-2</c:v>
                </c:pt>
                <c:pt idx="5978">
                  <c:v>9.464285714285714E-2</c:v>
                </c:pt>
                <c:pt idx="5979">
                  <c:v>9.464285714285714E-2</c:v>
                </c:pt>
                <c:pt idx="5980">
                  <c:v>9.4812164579606437E-2</c:v>
                </c:pt>
                <c:pt idx="5981">
                  <c:v>9.4812164579606437E-2</c:v>
                </c:pt>
                <c:pt idx="5982">
                  <c:v>9.3189964157706098E-2</c:v>
                </c:pt>
                <c:pt idx="5983">
                  <c:v>9.1397849462365593E-2</c:v>
                </c:pt>
                <c:pt idx="5984">
                  <c:v>8.9766606822262118E-2</c:v>
                </c:pt>
                <c:pt idx="5985">
                  <c:v>9.1561938958707359E-2</c:v>
                </c:pt>
                <c:pt idx="5986">
                  <c:v>9.33572710951526E-2</c:v>
                </c:pt>
                <c:pt idx="5987">
                  <c:v>9.33572710951526E-2</c:v>
                </c:pt>
                <c:pt idx="5988">
                  <c:v>9.3525179856115109E-2</c:v>
                </c:pt>
                <c:pt idx="5989">
                  <c:v>9.3862815884476536E-2</c:v>
                </c:pt>
                <c:pt idx="5990">
                  <c:v>9.5667870036101083E-2</c:v>
                </c:pt>
                <c:pt idx="5991">
                  <c:v>9.7472924187725629E-2</c:v>
                </c:pt>
                <c:pt idx="5992">
                  <c:v>9.7472924187725629E-2</c:v>
                </c:pt>
                <c:pt idx="5993">
                  <c:v>9.7472924187725629E-2</c:v>
                </c:pt>
                <c:pt idx="5994">
                  <c:v>9.7472924187725629E-2</c:v>
                </c:pt>
                <c:pt idx="5995">
                  <c:v>9.5840867992766726E-2</c:v>
                </c:pt>
                <c:pt idx="5996">
                  <c:v>9.6014492753623185E-2</c:v>
                </c:pt>
                <c:pt idx="5997">
                  <c:v>9.420289855072464E-2</c:v>
                </c:pt>
                <c:pt idx="5998">
                  <c:v>9.6014492753623185E-2</c:v>
                </c:pt>
                <c:pt idx="5999">
                  <c:v>9.8003629764065334E-2</c:v>
                </c:pt>
                <c:pt idx="6000">
                  <c:v>9.8003629764065334E-2</c:v>
                </c:pt>
                <c:pt idx="6001">
                  <c:v>9.6188747731397461E-2</c:v>
                </c:pt>
                <c:pt idx="6002">
                  <c:v>9.636363636363636E-2</c:v>
                </c:pt>
                <c:pt idx="6003">
                  <c:v>9.2727272727272728E-2</c:v>
                </c:pt>
                <c:pt idx="6004">
                  <c:v>9.2896174863387984E-2</c:v>
                </c:pt>
                <c:pt idx="6005">
                  <c:v>9.2896174863387984E-2</c:v>
                </c:pt>
                <c:pt idx="6006">
                  <c:v>9.2896174863387984E-2</c:v>
                </c:pt>
                <c:pt idx="6007">
                  <c:v>9.4717668488160295E-2</c:v>
                </c:pt>
                <c:pt idx="6008">
                  <c:v>9.4717668488160295E-2</c:v>
                </c:pt>
                <c:pt idx="6009">
                  <c:v>9.4717668488160295E-2</c:v>
                </c:pt>
                <c:pt idx="6010">
                  <c:v>9.5063985374771481E-2</c:v>
                </c:pt>
                <c:pt idx="6011">
                  <c:v>9.5238095238095233E-2</c:v>
                </c:pt>
                <c:pt idx="6012">
                  <c:v>9.5238095238095233E-2</c:v>
                </c:pt>
                <c:pt idx="6013">
                  <c:v>9.7247706422018354E-2</c:v>
                </c:pt>
                <c:pt idx="6014">
                  <c:v>9.5412844036697253E-2</c:v>
                </c:pt>
                <c:pt idx="6015">
                  <c:v>9.5412844036697253E-2</c:v>
                </c:pt>
                <c:pt idx="6016">
                  <c:v>9.5412844036697253E-2</c:v>
                </c:pt>
                <c:pt idx="6017">
                  <c:v>9.5412844036697253E-2</c:v>
                </c:pt>
                <c:pt idx="6018">
                  <c:v>9.5412844036697253E-2</c:v>
                </c:pt>
                <c:pt idx="6019">
                  <c:v>9.5412844036697253E-2</c:v>
                </c:pt>
                <c:pt idx="6020">
                  <c:v>9.5412844036697253E-2</c:v>
                </c:pt>
                <c:pt idx="6021">
                  <c:v>9.3577981651376152E-2</c:v>
                </c:pt>
                <c:pt idx="6022">
                  <c:v>9.375E-2</c:v>
                </c:pt>
                <c:pt idx="6023">
                  <c:v>9.375E-2</c:v>
                </c:pt>
                <c:pt idx="6024">
                  <c:v>9.4095940959409596E-2</c:v>
                </c:pt>
                <c:pt idx="6025">
                  <c:v>9.4095940959409596E-2</c:v>
                </c:pt>
                <c:pt idx="6026">
                  <c:v>9.4095940959409596E-2</c:v>
                </c:pt>
                <c:pt idx="6027">
                  <c:v>9.4095940959409596E-2</c:v>
                </c:pt>
                <c:pt idx="6028">
                  <c:v>9.5940959409594101E-2</c:v>
                </c:pt>
                <c:pt idx="6029">
                  <c:v>9.7785977859778592E-2</c:v>
                </c:pt>
                <c:pt idx="6030">
                  <c:v>9.9815157116451017E-2</c:v>
                </c:pt>
                <c:pt idx="6031">
                  <c:v>0.1</c:v>
                </c:pt>
                <c:pt idx="6032">
                  <c:v>0.10018552875695733</c:v>
                </c:pt>
                <c:pt idx="6033">
                  <c:v>0.10037174721189591</c:v>
                </c:pt>
                <c:pt idx="6034">
                  <c:v>0.10223048327137546</c:v>
                </c:pt>
                <c:pt idx="6035">
                  <c:v>0.10242085661080075</c:v>
                </c:pt>
                <c:pt idx="6036">
                  <c:v>0.10280373831775701</c:v>
                </c:pt>
                <c:pt idx="6037">
                  <c:v>0.10093457943925234</c:v>
                </c:pt>
                <c:pt idx="6038">
                  <c:v>0.10112359550561797</c:v>
                </c:pt>
                <c:pt idx="6039">
                  <c:v>0.10131332082551595</c:v>
                </c:pt>
                <c:pt idx="6040">
                  <c:v>0.10131332082551595</c:v>
                </c:pt>
                <c:pt idx="6041">
                  <c:v>0.10131332082551595</c:v>
                </c:pt>
                <c:pt idx="6042">
                  <c:v>0.10131332082551595</c:v>
                </c:pt>
                <c:pt idx="6043">
                  <c:v>0.10131332082551595</c:v>
                </c:pt>
                <c:pt idx="6044">
                  <c:v>0.10131332082551595</c:v>
                </c:pt>
                <c:pt idx="6045">
                  <c:v>0.10131332082551595</c:v>
                </c:pt>
                <c:pt idx="6046">
                  <c:v>0.10318949343339587</c:v>
                </c:pt>
                <c:pt idx="6047">
                  <c:v>0.10318949343339587</c:v>
                </c:pt>
                <c:pt idx="6048">
                  <c:v>0.10318949343339587</c:v>
                </c:pt>
                <c:pt idx="6049">
                  <c:v>0.10318949343339587</c:v>
                </c:pt>
                <c:pt idx="6050">
                  <c:v>0.10694183864915573</c:v>
                </c:pt>
                <c:pt idx="6051">
                  <c:v>0.10694183864915573</c:v>
                </c:pt>
                <c:pt idx="6052">
                  <c:v>0.10694183864915573</c:v>
                </c:pt>
                <c:pt idx="6053">
                  <c:v>0.10714285714285714</c:v>
                </c:pt>
                <c:pt idx="6054">
                  <c:v>0.10734463276836158</c:v>
                </c:pt>
                <c:pt idx="6055">
                  <c:v>0.10734463276836158</c:v>
                </c:pt>
                <c:pt idx="6056">
                  <c:v>0.10734463276836158</c:v>
                </c:pt>
                <c:pt idx="6057">
                  <c:v>0.10734463276836158</c:v>
                </c:pt>
                <c:pt idx="6058">
                  <c:v>0.10734463276836158</c:v>
                </c:pt>
                <c:pt idx="6059">
                  <c:v>0.10754716981132076</c:v>
                </c:pt>
                <c:pt idx="6060">
                  <c:v>0.10566037735849057</c:v>
                </c:pt>
                <c:pt idx="6061">
                  <c:v>0.10586011342155009</c:v>
                </c:pt>
                <c:pt idx="6062">
                  <c:v>0.10586011342155009</c:v>
                </c:pt>
                <c:pt idx="6063">
                  <c:v>0.10586011342155009</c:v>
                </c:pt>
                <c:pt idx="6064">
                  <c:v>0.10626185958254269</c:v>
                </c:pt>
                <c:pt idx="6065">
                  <c:v>0.10646387832699619</c:v>
                </c:pt>
                <c:pt idx="6066">
                  <c:v>0.10646387832699619</c:v>
                </c:pt>
                <c:pt idx="6067">
                  <c:v>0.10836501901140684</c:v>
                </c:pt>
                <c:pt idx="6068">
                  <c:v>0.10666666666666667</c:v>
                </c:pt>
                <c:pt idx="6069">
                  <c:v>0.10687022900763359</c:v>
                </c:pt>
                <c:pt idx="6070">
                  <c:v>0.1049618320610687</c:v>
                </c:pt>
                <c:pt idx="6071">
                  <c:v>0.1049618320610687</c:v>
                </c:pt>
                <c:pt idx="6072">
                  <c:v>0.1049618320610687</c:v>
                </c:pt>
                <c:pt idx="6073">
                  <c:v>0.1049618320610687</c:v>
                </c:pt>
                <c:pt idx="6074">
                  <c:v>0.1049618320610687</c:v>
                </c:pt>
                <c:pt idx="6075">
                  <c:v>0.10516252390057361</c:v>
                </c:pt>
                <c:pt idx="6076">
                  <c:v>0.10707456978967496</c:v>
                </c:pt>
                <c:pt idx="6077">
                  <c:v>0.10707456978967496</c:v>
                </c:pt>
                <c:pt idx="6078">
                  <c:v>0.10707456978967496</c:v>
                </c:pt>
                <c:pt idx="6079">
                  <c:v>0.10748560460652591</c:v>
                </c:pt>
                <c:pt idx="6080">
                  <c:v>0.10748560460652591</c:v>
                </c:pt>
                <c:pt idx="6081">
                  <c:v>0.10748560460652591</c:v>
                </c:pt>
                <c:pt idx="6082">
                  <c:v>0.10556621880998081</c:v>
                </c:pt>
                <c:pt idx="6083">
                  <c:v>0.10556621880998081</c:v>
                </c:pt>
                <c:pt idx="6084">
                  <c:v>0.10556621880998081</c:v>
                </c:pt>
                <c:pt idx="6085">
                  <c:v>0.10556621880998081</c:v>
                </c:pt>
                <c:pt idx="6086">
                  <c:v>0.10748560460652591</c:v>
                </c:pt>
                <c:pt idx="6087">
                  <c:v>0.10748560460652591</c:v>
                </c:pt>
                <c:pt idx="6088">
                  <c:v>0.1076923076923077</c:v>
                </c:pt>
                <c:pt idx="6089">
                  <c:v>0.10576923076923077</c:v>
                </c:pt>
                <c:pt idx="6090">
                  <c:v>0.1076923076923077</c:v>
                </c:pt>
                <c:pt idx="6091">
                  <c:v>0.10576923076923077</c:v>
                </c:pt>
                <c:pt idx="6092">
                  <c:v>0.10384615384615385</c:v>
                </c:pt>
                <c:pt idx="6093">
                  <c:v>0.10384615384615385</c:v>
                </c:pt>
                <c:pt idx="6094">
                  <c:v>0.10576923076923077</c:v>
                </c:pt>
                <c:pt idx="6095">
                  <c:v>0.10597302504816955</c:v>
                </c:pt>
                <c:pt idx="6096">
                  <c:v>0.10424710424710425</c:v>
                </c:pt>
                <c:pt idx="6097">
                  <c:v>0.10424710424710425</c:v>
                </c:pt>
                <c:pt idx="6098">
                  <c:v>0.10638297872340426</c:v>
                </c:pt>
                <c:pt idx="6099">
                  <c:v>0.10444874274661509</c:v>
                </c:pt>
                <c:pt idx="6100">
                  <c:v>0.10444874274661509</c:v>
                </c:pt>
                <c:pt idx="6101">
                  <c:v>0.10251450676982592</c:v>
                </c:pt>
                <c:pt idx="6102">
                  <c:v>0.10058027079303675</c:v>
                </c:pt>
                <c:pt idx="6103">
                  <c:v>0.10058027079303675</c:v>
                </c:pt>
                <c:pt idx="6104">
                  <c:v>0.10251450676982592</c:v>
                </c:pt>
                <c:pt idx="6105">
                  <c:v>0.10251450676982592</c:v>
                </c:pt>
                <c:pt idx="6106">
                  <c:v>0.10251450676982592</c:v>
                </c:pt>
                <c:pt idx="6107">
                  <c:v>0.10251450676982592</c:v>
                </c:pt>
                <c:pt idx="6108">
                  <c:v>0.10251450676982592</c:v>
                </c:pt>
                <c:pt idx="6109">
                  <c:v>0.10251450676982592</c:v>
                </c:pt>
                <c:pt idx="6110">
                  <c:v>0.1029126213592233</c:v>
                </c:pt>
                <c:pt idx="6111">
                  <c:v>0.10097087378640776</c:v>
                </c:pt>
                <c:pt idx="6112">
                  <c:v>0.10097087378640776</c:v>
                </c:pt>
                <c:pt idx="6113">
                  <c:v>0.1029126213592233</c:v>
                </c:pt>
                <c:pt idx="6114">
                  <c:v>0.10485436893203884</c:v>
                </c:pt>
                <c:pt idx="6115">
                  <c:v>0.10485436893203884</c:v>
                </c:pt>
                <c:pt idx="6116">
                  <c:v>0.10485436893203884</c:v>
                </c:pt>
                <c:pt idx="6117">
                  <c:v>0.10679611650485436</c:v>
                </c:pt>
                <c:pt idx="6118">
                  <c:v>0.10679611650485436</c:v>
                </c:pt>
                <c:pt idx="6119">
                  <c:v>0.10679611650485436</c:v>
                </c:pt>
                <c:pt idx="6120">
                  <c:v>0.10485436893203884</c:v>
                </c:pt>
                <c:pt idx="6121">
                  <c:v>0.1087378640776699</c:v>
                </c:pt>
                <c:pt idx="6122">
                  <c:v>0.1087378640776699</c:v>
                </c:pt>
                <c:pt idx="6123">
                  <c:v>0.1087378640776699</c:v>
                </c:pt>
                <c:pt idx="6124">
                  <c:v>0.10894941634241245</c:v>
                </c:pt>
                <c:pt idx="6125">
                  <c:v>0.10894941634241245</c:v>
                </c:pt>
                <c:pt idx="6126">
                  <c:v>0.10916179337231968</c:v>
                </c:pt>
                <c:pt idx="6127">
                  <c:v>0.10916179337231968</c:v>
                </c:pt>
                <c:pt idx="6128">
                  <c:v>0.10721247563352826</c:v>
                </c:pt>
                <c:pt idx="6129">
                  <c:v>0.10721247563352826</c:v>
                </c:pt>
                <c:pt idx="6130">
                  <c:v>0.10721247563352826</c:v>
                </c:pt>
                <c:pt idx="6131">
                  <c:v>0.10721247563352826</c:v>
                </c:pt>
                <c:pt idx="6132">
                  <c:v>0.10721247563352826</c:v>
                </c:pt>
                <c:pt idx="6133">
                  <c:v>0.10526315789473684</c:v>
                </c:pt>
                <c:pt idx="6134">
                  <c:v>0.10546875</c:v>
                </c:pt>
                <c:pt idx="6135">
                  <c:v>0.10546875</c:v>
                </c:pt>
                <c:pt idx="6136">
                  <c:v>0.10546875</c:v>
                </c:pt>
                <c:pt idx="6137">
                  <c:v>0.10546875</c:v>
                </c:pt>
                <c:pt idx="6138">
                  <c:v>0.10588235294117647</c:v>
                </c:pt>
                <c:pt idx="6139">
                  <c:v>0.10412573673870335</c:v>
                </c:pt>
                <c:pt idx="6140">
                  <c:v>0.10609037328094302</c:v>
                </c:pt>
                <c:pt idx="6141">
                  <c:v>0.10433070866141732</c:v>
                </c:pt>
                <c:pt idx="6142">
                  <c:v>0.10433070866141732</c:v>
                </c:pt>
                <c:pt idx="6143">
                  <c:v>0.10453648915187377</c:v>
                </c:pt>
                <c:pt idx="6144">
                  <c:v>0.10474308300395258</c:v>
                </c:pt>
                <c:pt idx="6145">
                  <c:v>0.10276679841897234</c:v>
                </c:pt>
                <c:pt idx="6146">
                  <c:v>0.10317460317460317</c:v>
                </c:pt>
                <c:pt idx="6147">
                  <c:v>0.10119047619047619</c:v>
                </c:pt>
                <c:pt idx="6148">
                  <c:v>0.10119047619047619</c:v>
                </c:pt>
                <c:pt idx="6149">
                  <c:v>0.10119047619047619</c:v>
                </c:pt>
                <c:pt idx="6150">
                  <c:v>9.9206349206349201E-2</c:v>
                </c:pt>
                <c:pt idx="6151">
                  <c:v>9.9206349206349201E-2</c:v>
                </c:pt>
                <c:pt idx="6152">
                  <c:v>9.9206349206349201E-2</c:v>
                </c:pt>
                <c:pt idx="6153">
                  <c:v>9.9206349206349201E-2</c:v>
                </c:pt>
                <c:pt idx="6154">
                  <c:v>9.9206349206349201E-2</c:v>
                </c:pt>
                <c:pt idx="6155">
                  <c:v>9.9206349206349201E-2</c:v>
                </c:pt>
                <c:pt idx="6156">
                  <c:v>0.10139165009940358</c:v>
                </c:pt>
                <c:pt idx="6157">
                  <c:v>9.9403578528827044E-2</c:v>
                </c:pt>
                <c:pt idx="6158">
                  <c:v>9.7609561752988044E-2</c:v>
                </c:pt>
                <c:pt idx="6159">
                  <c:v>9.9800399201596807E-2</c:v>
                </c:pt>
                <c:pt idx="6160">
                  <c:v>9.9800399201596807E-2</c:v>
                </c:pt>
                <c:pt idx="6161">
                  <c:v>0.10199999999999999</c:v>
                </c:pt>
                <c:pt idx="6162">
                  <c:v>0.10199999999999999</c:v>
                </c:pt>
                <c:pt idx="6163">
                  <c:v>0.10199999999999999</c:v>
                </c:pt>
                <c:pt idx="6164">
                  <c:v>0.10220440881763528</c:v>
                </c:pt>
                <c:pt idx="6165">
                  <c:v>0.10261569416498995</c:v>
                </c:pt>
                <c:pt idx="6166">
                  <c:v>0.10261569416498995</c:v>
                </c:pt>
                <c:pt idx="6167">
                  <c:v>0.10261569416498995</c:v>
                </c:pt>
                <c:pt idx="6168">
                  <c:v>0.1028225806451613</c:v>
                </c:pt>
                <c:pt idx="6169">
                  <c:v>0.10303030303030303</c:v>
                </c:pt>
                <c:pt idx="6170">
                  <c:v>0.10303030303030303</c:v>
                </c:pt>
                <c:pt idx="6171">
                  <c:v>0.10323886639676114</c:v>
                </c:pt>
                <c:pt idx="6172">
                  <c:v>0.10323886639676114</c:v>
                </c:pt>
                <c:pt idx="6173">
                  <c:v>9.9190283400809723E-2</c:v>
                </c:pt>
                <c:pt idx="6174">
                  <c:v>9.9190283400809723E-2</c:v>
                </c:pt>
                <c:pt idx="6175">
                  <c:v>9.9190283400809723E-2</c:v>
                </c:pt>
                <c:pt idx="6176">
                  <c:v>9.7363083164300201E-2</c:v>
                </c:pt>
                <c:pt idx="6177">
                  <c:v>9.7560975609756101E-2</c:v>
                </c:pt>
                <c:pt idx="6178">
                  <c:v>9.7560975609756101E-2</c:v>
                </c:pt>
                <c:pt idx="6179">
                  <c:v>9.7560975609756101E-2</c:v>
                </c:pt>
                <c:pt idx="6180">
                  <c:v>9.7560975609756101E-2</c:v>
                </c:pt>
                <c:pt idx="6181">
                  <c:v>9.7959183673469383E-2</c:v>
                </c:pt>
                <c:pt idx="6182">
                  <c:v>9.7959183673469383E-2</c:v>
                </c:pt>
                <c:pt idx="6183">
                  <c:v>9.3877551020408165E-2</c:v>
                </c:pt>
                <c:pt idx="6184">
                  <c:v>9.3877551020408165E-2</c:v>
                </c:pt>
                <c:pt idx="6185">
                  <c:v>9.3877551020408165E-2</c:v>
                </c:pt>
                <c:pt idx="6186">
                  <c:v>9.4069529652351741E-2</c:v>
                </c:pt>
                <c:pt idx="6187">
                  <c:v>9.4069529652351741E-2</c:v>
                </c:pt>
                <c:pt idx="6188">
                  <c:v>9.4069529652351741E-2</c:v>
                </c:pt>
                <c:pt idx="6189">
                  <c:v>9.4069529652351741E-2</c:v>
                </c:pt>
                <c:pt idx="6190">
                  <c:v>9.6311475409836061E-2</c:v>
                </c:pt>
                <c:pt idx="6191">
                  <c:v>9.8360655737704916E-2</c:v>
                </c:pt>
                <c:pt idx="6192">
                  <c:v>9.8360655737704916E-2</c:v>
                </c:pt>
                <c:pt idx="6193">
                  <c:v>9.8360655737704916E-2</c:v>
                </c:pt>
                <c:pt idx="6194">
                  <c:v>9.8360655737704916E-2</c:v>
                </c:pt>
                <c:pt idx="6195">
                  <c:v>9.6311475409836061E-2</c:v>
                </c:pt>
                <c:pt idx="6196">
                  <c:v>9.4262295081967207E-2</c:v>
                </c:pt>
                <c:pt idx="6197">
                  <c:v>9.4262295081967207E-2</c:v>
                </c:pt>
                <c:pt idx="6198">
                  <c:v>9.2213114754098366E-2</c:v>
                </c:pt>
                <c:pt idx="6199">
                  <c:v>9.2402464065708415E-2</c:v>
                </c:pt>
                <c:pt idx="6200">
                  <c:v>9.2402464065708415E-2</c:v>
                </c:pt>
                <c:pt idx="6201">
                  <c:v>8.8295687885010271E-2</c:v>
                </c:pt>
                <c:pt idx="6202">
                  <c:v>8.8295687885010271E-2</c:v>
                </c:pt>
                <c:pt idx="6203">
                  <c:v>9.0534979423868317E-2</c:v>
                </c:pt>
                <c:pt idx="6204">
                  <c:v>9.2592592592592587E-2</c:v>
                </c:pt>
                <c:pt idx="6205">
                  <c:v>9.2592592592592587E-2</c:v>
                </c:pt>
                <c:pt idx="6206">
                  <c:v>9.4650205761316872E-2</c:v>
                </c:pt>
                <c:pt idx="6207">
                  <c:v>9.4650205761316872E-2</c:v>
                </c:pt>
                <c:pt idx="6208">
                  <c:v>9.4845360824742264E-2</c:v>
                </c:pt>
                <c:pt idx="6209">
                  <c:v>9.4845360824742264E-2</c:v>
                </c:pt>
                <c:pt idx="6210">
                  <c:v>9.4845360824742264E-2</c:v>
                </c:pt>
                <c:pt idx="6211">
                  <c:v>9.4845360824742264E-2</c:v>
                </c:pt>
                <c:pt idx="6212">
                  <c:v>9.4845360824742264E-2</c:v>
                </c:pt>
                <c:pt idx="6213">
                  <c:v>9.5238095238095233E-2</c:v>
                </c:pt>
                <c:pt idx="6214">
                  <c:v>9.5238095238095233E-2</c:v>
                </c:pt>
                <c:pt idx="6215">
                  <c:v>9.5238095238095233E-2</c:v>
                </c:pt>
                <c:pt idx="6216">
                  <c:v>9.5238095238095233E-2</c:v>
                </c:pt>
                <c:pt idx="6217">
                  <c:v>9.5238095238095233E-2</c:v>
                </c:pt>
                <c:pt idx="6218">
                  <c:v>9.3360995850622408E-2</c:v>
                </c:pt>
                <c:pt idx="6219">
                  <c:v>9.355509355509356E-2</c:v>
                </c:pt>
                <c:pt idx="6220">
                  <c:v>9.355509355509356E-2</c:v>
                </c:pt>
                <c:pt idx="6221">
                  <c:v>9.583333333333334E-2</c:v>
                </c:pt>
                <c:pt idx="6222">
                  <c:v>9.6033402922755737E-2</c:v>
                </c:pt>
                <c:pt idx="6223">
                  <c:v>9.6033402922755737E-2</c:v>
                </c:pt>
                <c:pt idx="6224">
                  <c:v>9.8121085594989568E-2</c:v>
                </c:pt>
                <c:pt idx="6225">
                  <c:v>9.853249475890985E-2</c:v>
                </c:pt>
                <c:pt idx="6226">
                  <c:v>0.10105263157894737</c:v>
                </c:pt>
                <c:pt idx="6227">
                  <c:v>0.10126582278481013</c:v>
                </c:pt>
                <c:pt idx="6228">
                  <c:v>9.9156118143459912E-2</c:v>
                </c:pt>
                <c:pt idx="6229">
                  <c:v>9.7046413502109699E-2</c:v>
                </c:pt>
                <c:pt idx="6230">
                  <c:v>9.9156118143459912E-2</c:v>
                </c:pt>
                <c:pt idx="6231">
                  <c:v>9.7046413502109699E-2</c:v>
                </c:pt>
                <c:pt idx="6232">
                  <c:v>9.7046413502109699E-2</c:v>
                </c:pt>
                <c:pt idx="6233">
                  <c:v>9.7046413502109699E-2</c:v>
                </c:pt>
                <c:pt idx="6234">
                  <c:v>9.7251585623678652E-2</c:v>
                </c:pt>
                <c:pt idx="6235">
                  <c:v>9.5137420718816063E-2</c:v>
                </c:pt>
                <c:pt idx="6236">
                  <c:v>9.5137420718816063E-2</c:v>
                </c:pt>
                <c:pt idx="6237">
                  <c:v>9.5137420718816063E-2</c:v>
                </c:pt>
                <c:pt idx="6238">
                  <c:v>9.5137420718816063E-2</c:v>
                </c:pt>
                <c:pt idx="6239">
                  <c:v>9.5137420718816063E-2</c:v>
                </c:pt>
                <c:pt idx="6240">
                  <c:v>9.5137420718816063E-2</c:v>
                </c:pt>
                <c:pt idx="6241">
                  <c:v>9.5137420718816063E-2</c:v>
                </c:pt>
                <c:pt idx="6242">
                  <c:v>9.3418259023354558E-2</c:v>
                </c:pt>
                <c:pt idx="6243">
                  <c:v>9.3617021276595741E-2</c:v>
                </c:pt>
                <c:pt idx="6244">
                  <c:v>9.3617021276595741E-2</c:v>
                </c:pt>
                <c:pt idx="6245">
                  <c:v>9.3816631130063971E-2</c:v>
                </c:pt>
                <c:pt idx="6246">
                  <c:v>9.1880341880341887E-2</c:v>
                </c:pt>
                <c:pt idx="6247">
                  <c:v>9.1880341880341887E-2</c:v>
                </c:pt>
                <c:pt idx="6248">
                  <c:v>9.1880341880341887E-2</c:v>
                </c:pt>
                <c:pt idx="6249">
                  <c:v>9.1880341880341887E-2</c:v>
                </c:pt>
                <c:pt idx="6250">
                  <c:v>9.2077087794432549E-2</c:v>
                </c:pt>
                <c:pt idx="6251">
                  <c:v>9.2077087794432549E-2</c:v>
                </c:pt>
                <c:pt idx="6252">
                  <c:v>9.2274678111587988E-2</c:v>
                </c:pt>
                <c:pt idx="6253">
                  <c:v>9.2274678111587988E-2</c:v>
                </c:pt>
                <c:pt idx="6254">
                  <c:v>9.4420600858369105E-2</c:v>
                </c:pt>
                <c:pt idx="6255">
                  <c:v>9.4420600858369105E-2</c:v>
                </c:pt>
                <c:pt idx="6256">
                  <c:v>9.4420600858369105E-2</c:v>
                </c:pt>
                <c:pt idx="6257">
                  <c:v>9.4420600858369105E-2</c:v>
                </c:pt>
                <c:pt idx="6258">
                  <c:v>9.6566523605150209E-2</c:v>
                </c:pt>
                <c:pt idx="6259">
                  <c:v>9.4623655913978491E-2</c:v>
                </c:pt>
                <c:pt idx="6260">
                  <c:v>9.4623655913978491E-2</c:v>
                </c:pt>
                <c:pt idx="6261">
                  <c:v>9.6982758620689655E-2</c:v>
                </c:pt>
                <c:pt idx="6262">
                  <c:v>9.719222462203024E-2</c:v>
                </c:pt>
                <c:pt idx="6263">
                  <c:v>9.719222462203024E-2</c:v>
                </c:pt>
                <c:pt idx="6264">
                  <c:v>9.5032397408207347E-2</c:v>
                </c:pt>
                <c:pt idx="6265">
                  <c:v>9.5238095238095233E-2</c:v>
                </c:pt>
                <c:pt idx="6266">
                  <c:v>9.5238095238095233E-2</c:v>
                </c:pt>
                <c:pt idx="6267">
                  <c:v>9.5444685466377438E-2</c:v>
                </c:pt>
                <c:pt idx="6268">
                  <c:v>9.5444685466377438E-2</c:v>
                </c:pt>
                <c:pt idx="6269">
                  <c:v>9.7826086956521743E-2</c:v>
                </c:pt>
                <c:pt idx="6270">
                  <c:v>9.7826086956521743E-2</c:v>
                </c:pt>
                <c:pt idx="6271">
                  <c:v>0.10217391304347827</c:v>
                </c:pt>
                <c:pt idx="6272">
                  <c:v>0.10217391304347827</c:v>
                </c:pt>
                <c:pt idx="6273">
                  <c:v>0.10434782608695652</c:v>
                </c:pt>
                <c:pt idx="6274">
                  <c:v>0.10434782608695652</c:v>
                </c:pt>
                <c:pt idx="6275">
                  <c:v>0.10434782608695652</c:v>
                </c:pt>
                <c:pt idx="6276">
                  <c:v>0.10434782608695652</c:v>
                </c:pt>
                <c:pt idx="6277">
                  <c:v>0.10434782608695652</c:v>
                </c:pt>
                <c:pt idx="6278">
                  <c:v>0.10652173913043478</c:v>
                </c:pt>
                <c:pt idx="6279">
                  <c:v>0.10652173913043478</c:v>
                </c:pt>
                <c:pt idx="6280">
                  <c:v>0.10434782608695652</c:v>
                </c:pt>
                <c:pt idx="6281">
                  <c:v>0.10434782608695652</c:v>
                </c:pt>
                <c:pt idx="6282">
                  <c:v>0.10457516339869281</c:v>
                </c:pt>
                <c:pt idx="6283">
                  <c:v>0.10021786492374728</c:v>
                </c:pt>
                <c:pt idx="6284">
                  <c:v>0.10021786492374728</c:v>
                </c:pt>
                <c:pt idx="6285">
                  <c:v>0.10239651416122005</c:v>
                </c:pt>
                <c:pt idx="6286">
                  <c:v>0.10239651416122005</c:v>
                </c:pt>
                <c:pt idx="6287">
                  <c:v>0.10239651416122005</c:v>
                </c:pt>
                <c:pt idx="6288">
                  <c:v>0.10239651416122005</c:v>
                </c:pt>
                <c:pt idx="6289">
                  <c:v>0.10021786492374728</c:v>
                </c:pt>
                <c:pt idx="6290">
                  <c:v>9.8039215686274508E-2</c:v>
                </c:pt>
                <c:pt idx="6291">
                  <c:v>0.10021786492374728</c:v>
                </c:pt>
                <c:pt idx="6292">
                  <c:v>9.8253275109170299E-2</c:v>
                </c:pt>
                <c:pt idx="6293">
                  <c:v>9.8684210526315791E-2</c:v>
                </c:pt>
                <c:pt idx="6294">
                  <c:v>9.4505494505494503E-2</c:v>
                </c:pt>
                <c:pt idx="6295">
                  <c:v>9.2511013215859028E-2</c:v>
                </c:pt>
                <c:pt idx="6296">
                  <c:v>9.2511013215859028E-2</c:v>
                </c:pt>
                <c:pt idx="6297">
                  <c:v>9.2511013215859028E-2</c:v>
                </c:pt>
                <c:pt idx="6298">
                  <c:v>9.2715231788079472E-2</c:v>
                </c:pt>
                <c:pt idx="6299">
                  <c:v>9.2715231788079472E-2</c:v>
                </c:pt>
                <c:pt idx="6300">
                  <c:v>9.0507726269315678E-2</c:v>
                </c:pt>
                <c:pt idx="6301">
                  <c:v>8.628318584070796E-2</c:v>
                </c:pt>
                <c:pt idx="6302">
                  <c:v>8.628318584070796E-2</c:v>
                </c:pt>
                <c:pt idx="6303">
                  <c:v>8.628318584070796E-2</c:v>
                </c:pt>
                <c:pt idx="6304">
                  <c:v>8.628318584070796E-2</c:v>
                </c:pt>
                <c:pt idx="6305">
                  <c:v>9.0909090909090912E-2</c:v>
                </c:pt>
                <c:pt idx="6306">
                  <c:v>8.8691796008869186E-2</c:v>
                </c:pt>
                <c:pt idx="6307">
                  <c:v>8.6474501108647447E-2</c:v>
                </c:pt>
                <c:pt idx="6308">
                  <c:v>8.6474501108647447E-2</c:v>
                </c:pt>
                <c:pt idx="6309">
                  <c:v>8.666666666666667E-2</c:v>
                </c:pt>
                <c:pt idx="6310">
                  <c:v>8.666666666666667E-2</c:v>
                </c:pt>
                <c:pt idx="6311">
                  <c:v>8.666666666666667E-2</c:v>
                </c:pt>
                <c:pt idx="6312">
                  <c:v>8.6859688195991089E-2</c:v>
                </c:pt>
                <c:pt idx="6313">
                  <c:v>8.5011185682326629E-2</c:v>
                </c:pt>
                <c:pt idx="6314">
                  <c:v>8.7248322147651006E-2</c:v>
                </c:pt>
                <c:pt idx="6315">
                  <c:v>8.5011185682326629E-2</c:v>
                </c:pt>
                <c:pt idx="6316">
                  <c:v>8.5011185682326629E-2</c:v>
                </c:pt>
                <c:pt idx="6317">
                  <c:v>8.5011185682326629E-2</c:v>
                </c:pt>
                <c:pt idx="6318">
                  <c:v>8.744394618834081E-2</c:v>
                </c:pt>
                <c:pt idx="6319">
                  <c:v>8.744394618834081E-2</c:v>
                </c:pt>
                <c:pt idx="6320">
                  <c:v>8.98876404494382E-2</c:v>
                </c:pt>
                <c:pt idx="6321">
                  <c:v>9.0090090090090086E-2</c:v>
                </c:pt>
                <c:pt idx="6322">
                  <c:v>8.7837837837837843E-2</c:v>
                </c:pt>
                <c:pt idx="6323">
                  <c:v>8.7837837837837843E-2</c:v>
                </c:pt>
                <c:pt idx="6324">
                  <c:v>9.0090090090090086E-2</c:v>
                </c:pt>
                <c:pt idx="6325">
                  <c:v>9.0293453724604969E-2</c:v>
                </c:pt>
                <c:pt idx="6326">
                  <c:v>9.0497737556561084E-2</c:v>
                </c:pt>
                <c:pt idx="6327">
                  <c:v>9.5022624434389136E-2</c:v>
                </c:pt>
                <c:pt idx="6328">
                  <c:v>9.7505668934240369E-2</c:v>
                </c:pt>
                <c:pt idx="6329">
                  <c:v>9.7505668934240369E-2</c:v>
                </c:pt>
                <c:pt idx="6330">
                  <c:v>9.7727272727272732E-2</c:v>
                </c:pt>
                <c:pt idx="6331">
                  <c:v>0.10022779043280182</c:v>
                </c:pt>
                <c:pt idx="6332">
                  <c:v>0.10022779043280182</c:v>
                </c:pt>
                <c:pt idx="6333">
                  <c:v>0.10022779043280182</c:v>
                </c:pt>
                <c:pt idx="6334">
                  <c:v>0.10091743119266056</c:v>
                </c:pt>
                <c:pt idx="6335">
                  <c:v>0.10091743119266056</c:v>
                </c:pt>
                <c:pt idx="6336">
                  <c:v>0.10091743119266056</c:v>
                </c:pt>
                <c:pt idx="6337">
                  <c:v>0.10344827586206896</c:v>
                </c:pt>
                <c:pt idx="6338">
                  <c:v>0.10368663594470046</c:v>
                </c:pt>
                <c:pt idx="6339">
                  <c:v>0.10368663594470046</c:v>
                </c:pt>
                <c:pt idx="6340">
                  <c:v>0.10185185185185185</c:v>
                </c:pt>
                <c:pt idx="6341">
                  <c:v>9.9537037037037035E-2</c:v>
                </c:pt>
                <c:pt idx="6342">
                  <c:v>9.9537037037037035E-2</c:v>
                </c:pt>
                <c:pt idx="6343">
                  <c:v>9.9537037037037035E-2</c:v>
                </c:pt>
                <c:pt idx="6344">
                  <c:v>0.10185185185185185</c:v>
                </c:pt>
                <c:pt idx="6345">
                  <c:v>9.9537037037037035E-2</c:v>
                </c:pt>
                <c:pt idx="6346">
                  <c:v>9.7447795823665889E-2</c:v>
                </c:pt>
                <c:pt idx="6347">
                  <c:v>9.7447795823665889E-2</c:v>
                </c:pt>
                <c:pt idx="6348">
                  <c:v>9.7447795823665889E-2</c:v>
                </c:pt>
                <c:pt idx="6349">
                  <c:v>9.5348837209302331E-2</c:v>
                </c:pt>
                <c:pt idx="6350">
                  <c:v>9.5571095571095568E-2</c:v>
                </c:pt>
                <c:pt idx="6351">
                  <c:v>9.5571095571095568E-2</c:v>
                </c:pt>
                <c:pt idx="6352">
                  <c:v>9.5571095571095568E-2</c:v>
                </c:pt>
                <c:pt idx="6353">
                  <c:v>9.5571095571095568E-2</c:v>
                </c:pt>
                <c:pt idx="6354">
                  <c:v>9.5571095571095568E-2</c:v>
                </c:pt>
                <c:pt idx="6355">
                  <c:v>9.0909090909090912E-2</c:v>
                </c:pt>
                <c:pt idx="6356">
                  <c:v>9.0909090909090912E-2</c:v>
                </c:pt>
                <c:pt idx="6357">
                  <c:v>8.8785046728971959E-2</c:v>
                </c:pt>
                <c:pt idx="6358">
                  <c:v>8.899297423887588E-2</c:v>
                </c:pt>
                <c:pt idx="6359">
                  <c:v>8.899297423887588E-2</c:v>
                </c:pt>
                <c:pt idx="6360">
                  <c:v>8.899297423887588E-2</c:v>
                </c:pt>
                <c:pt idx="6361">
                  <c:v>8.899297423887588E-2</c:v>
                </c:pt>
                <c:pt idx="6362">
                  <c:v>8.899297423887588E-2</c:v>
                </c:pt>
                <c:pt idx="6363">
                  <c:v>8.9411764705882357E-2</c:v>
                </c:pt>
                <c:pt idx="6364">
                  <c:v>8.7058823529411758E-2</c:v>
                </c:pt>
                <c:pt idx="6365">
                  <c:v>8.9411764705882357E-2</c:v>
                </c:pt>
                <c:pt idx="6366">
                  <c:v>8.9411764705882357E-2</c:v>
                </c:pt>
                <c:pt idx="6367">
                  <c:v>8.9622641509433956E-2</c:v>
                </c:pt>
                <c:pt idx="6368">
                  <c:v>8.9622641509433956E-2</c:v>
                </c:pt>
                <c:pt idx="6369">
                  <c:v>8.9834515366430265E-2</c:v>
                </c:pt>
                <c:pt idx="6370">
                  <c:v>8.9834515366430265E-2</c:v>
                </c:pt>
                <c:pt idx="6371">
                  <c:v>8.9834515366430265E-2</c:v>
                </c:pt>
                <c:pt idx="6372">
                  <c:v>8.9834515366430265E-2</c:v>
                </c:pt>
                <c:pt idx="6373">
                  <c:v>9.2198581560283682E-2</c:v>
                </c:pt>
                <c:pt idx="6374">
                  <c:v>8.7470449172576833E-2</c:v>
                </c:pt>
                <c:pt idx="6375">
                  <c:v>8.7470449172576833E-2</c:v>
                </c:pt>
                <c:pt idx="6376">
                  <c:v>8.7470449172576833E-2</c:v>
                </c:pt>
                <c:pt idx="6377">
                  <c:v>8.7677725118483416E-2</c:v>
                </c:pt>
                <c:pt idx="6378">
                  <c:v>8.7677725118483416E-2</c:v>
                </c:pt>
                <c:pt idx="6379">
                  <c:v>8.5308056872037921E-2</c:v>
                </c:pt>
                <c:pt idx="6380">
                  <c:v>8.5308056872037921E-2</c:v>
                </c:pt>
                <c:pt idx="6381">
                  <c:v>8.5308056872037921E-2</c:v>
                </c:pt>
                <c:pt idx="6382">
                  <c:v>8.5308056872037921E-2</c:v>
                </c:pt>
                <c:pt idx="6383">
                  <c:v>8.2938388625592413E-2</c:v>
                </c:pt>
                <c:pt idx="6384">
                  <c:v>8.3333333333333329E-2</c:v>
                </c:pt>
                <c:pt idx="6385">
                  <c:v>8.1145584725536998E-2</c:v>
                </c:pt>
                <c:pt idx="6386">
                  <c:v>8.1145584725536998E-2</c:v>
                </c:pt>
                <c:pt idx="6387">
                  <c:v>8.1145584725536998E-2</c:v>
                </c:pt>
                <c:pt idx="6388">
                  <c:v>8.1145584725536998E-2</c:v>
                </c:pt>
                <c:pt idx="6389">
                  <c:v>8.1145584725536998E-2</c:v>
                </c:pt>
                <c:pt idx="6390">
                  <c:v>8.3532219570405727E-2</c:v>
                </c:pt>
                <c:pt idx="6391">
                  <c:v>8.3732057416267949E-2</c:v>
                </c:pt>
                <c:pt idx="6392">
                  <c:v>8.3732057416267949E-2</c:v>
                </c:pt>
                <c:pt idx="6393">
                  <c:v>8.3732057416267949E-2</c:v>
                </c:pt>
                <c:pt idx="6394">
                  <c:v>8.3732057416267949E-2</c:v>
                </c:pt>
                <c:pt idx="6395">
                  <c:v>8.1534772182254203E-2</c:v>
                </c:pt>
                <c:pt idx="6396">
                  <c:v>8.1534772182254203E-2</c:v>
                </c:pt>
                <c:pt idx="6397">
                  <c:v>8.1534772182254203E-2</c:v>
                </c:pt>
                <c:pt idx="6398">
                  <c:v>8.1927710843373497E-2</c:v>
                </c:pt>
                <c:pt idx="6399">
                  <c:v>8.2125603864734303E-2</c:v>
                </c:pt>
                <c:pt idx="6400">
                  <c:v>8.4951456310679616E-2</c:v>
                </c:pt>
                <c:pt idx="6401">
                  <c:v>8.4951456310679616E-2</c:v>
                </c:pt>
                <c:pt idx="6402">
                  <c:v>8.4951456310679616E-2</c:v>
                </c:pt>
                <c:pt idx="6403">
                  <c:v>8.7378640776699032E-2</c:v>
                </c:pt>
                <c:pt idx="6404">
                  <c:v>8.7378640776699032E-2</c:v>
                </c:pt>
                <c:pt idx="6405">
                  <c:v>8.7378640776699032E-2</c:v>
                </c:pt>
                <c:pt idx="6406">
                  <c:v>8.7378640776699032E-2</c:v>
                </c:pt>
                <c:pt idx="6407">
                  <c:v>8.7378640776699032E-2</c:v>
                </c:pt>
                <c:pt idx="6408">
                  <c:v>8.7591240875912413E-2</c:v>
                </c:pt>
                <c:pt idx="6409">
                  <c:v>8.7804878048780483E-2</c:v>
                </c:pt>
                <c:pt idx="6410">
                  <c:v>8.8019559902200492E-2</c:v>
                </c:pt>
                <c:pt idx="6411">
                  <c:v>8.8019559902200492E-2</c:v>
                </c:pt>
                <c:pt idx="6412">
                  <c:v>8.8019559902200492E-2</c:v>
                </c:pt>
                <c:pt idx="6413">
                  <c:v>8.8235294117647065E-2</c:v>
                </c:pt>
                <c:pt idx="6414">
                  <c:v>8.8452088452088448E-2</c:v>
                </c:pt>
                <c:pt idx="6415">
                  <c:v>9.1133004926108374E-2</c:v>
                </c:pt>
                <c:pt idx="6416">
                  <c:v>8.8669950738916259E-2</c:v>
                </c:pt>
                <c:pt idx="6417">
                  <c:v>8.8888888888888892E-2</c:v>
                </c:pt>
                <c:pt idx="6418">
                  <c:v>8.8888888888888892E-2</c:v>
                </c:pt>
                <c:pt idx="6419">
                  <c:v>9.1358024691358022E-2</c:v>
                </c:pt>
                <c:pt idx="6420">
                  <c:v>9.1358024691358022E-2</c:v>
                </c:pt>
                <c:pt idx="6421">
                  <c:v>9.1358024691358022E-2</c:v>
                </c:pt>
                <c:pt idx="6422">
                  <c:v>9.1358024691358022E-2</c:v>
                </c:pt>
                <c:pt idx="6423">
                  <c:v>9.1584158415841582E-2</c:v>
                </c:pt>
                <c:pt idx="6424">
                  <c:v>9.1584158415841582E-2</c:v>
                </c:pt>
                <c:pt idx="6425">
                  <c:v>9.1811414392059559E-2</c:v>
                </c:pt>
                <c:pt idx="6426">
                  <c:v>9.1811414392059559E-2</c:v>
                </c:pt>
                <c:pt idx="6427">
                  <c:v>9.1811414392059559E-2</c:v>
                </c:pt>
                <c:pt idx="6428">
                  <c:v>9.1811414392059559E-2</c:v>
                </c:pt>
                <c:pt idx="6429">
                  <c:v>9.1811414392059559E-2</c:v>
                </c:pt>
                <c:pt idx="6430">
                  <c:v>9.1811414392059559E-2</c:v>
                </c:pt>
                <c:pt idx="6431">
                  <c:v>9.1811414392059559E-2</c:v>
                </c:pt>
                <c:pt idx="6432">
                  <c:v>9.1811414392059559E-2</c:v>
                </c:pt>
                <c:pt idx="6433">
                  <c:v>9.4292803970223327E-2</c:v>
                </c:pt>
                <c:pt idx="6434">
                  <c:v>9.2499999999999999E-2</c:v>
                </c:pt>
                <c:pt idx="6435">
                  <c:v>9.2731829573934832E-2</c:v>
                </c:pt>
                <c:pt idx="6436">
                  <c:v>9.2731829573934832E-2</c:v>
                </c:pt>
                <c:pt idx="6437">
                  <c:v>9.7989949748743713E-2</c:v>
                </c:pt>
                <c:pt idx="6438">
                  <c:v>9.7989949748743713E-2</c:v>
                </c:pt>
                <c:pt idx="6439">
                  <c:v>9.7989949748743713E-2</c:v>
                </c:pt>
                <c:pt idx="6440">
                  <c:v>9.7989949748743713E-2</c:v>
                </c:pt>
                <c:pt idx="6441">
                  <c:v>9.7989949748743713E-2</c:v>
                </c:pt>
                <c:pt idx="6442">
                  <c:v>9.5717884130982367E-2</c:v>
                </c:pt>
                <c:pt idx="6443">
                  <c:v>9.5717884130982367E-2</c:v>
                </c:pt>
                <c:pt idx="6444">
                  <c:v>9.5717884130982367E-2</c:v>
                </c:pt>
                <c:pt idx="6445">
                  <c:v>9.5717884130982367E-2</c:v>
                </c:pt>
                <c:pt idx="6446">
                  <c:v>9.5717884130982367E-2</c:v>
                </c:pt>
                <c:pt idx="6447">
                  <c:v>9.5717884130982367E-2</c:v>
                </c:pt>
                <c:pt idx="6448">
                  <c:v>9.5717884130982367E-2</c:v>
                </c:pt>
                <c:pt idx="6449">
                  <c:v>9.5717884130982367E-2</c:v>
                </c:pt>
                <c:pt idx="6450">
                  <c:v>0.10075566750629723</c:v>
                </c:pt>
                <c:pt idx="6451">
                  <c:v>0.10075566750629723</c:v>
                </c:pt>
                <c:pt idx="6452">
                  <c:v>0.10327455919395466</c:v>
                </c:pt>
                <c:pt idx="6453">
                  <c:v>0.10327455919395466</c:v>
                </c:pt>
                <c:pt idx="6454">
                  <c:v>0.10579345088161209</c:v>
                </c:pt>
                <c:pt idx="6455">
                  <c:v>0.10606060606060606</c:v>
                </c:pt>
                <c:pt idx="6456">
                  <c:v>0.10632911392405063</c:v>
                </c:pt>
                <c:pt idx="6457">
                  <c:v>0.10632911392405063</c:v>
                </c:pt>
                <c:pt idx="6458">
                  <c:v>0.10632911392405063</c:v>
                </c:pt>
                <c:pt idx="6459">
                  <c:v>0.10406091370558376</c:v>
                </c:pt>
                <c:pt idx="6460">
                  <c:v>0.10406091370558376</c:v>
                </c:pt>
                <c:pt idx="6461">
                  <c:v>0.10178117048346055</c:v>
                </c:pt>
                <c:pt idx="6462">
                  <c:v>0.10178117048346055</c:v>
                </c:pt>
                <c:pt idx="6463">
                  <c:v>0.10178117048346055</c:v>
                </c:pt>
                <c:pt idx="6464">
                  <c:v>9.9236641221374045E-2</c:v>
                </c:pt>
                <c:pt idx="6465">
                  <c:v>9.9236641221374045E-2</c:v>
                </c:pt>
                <c:pt idx="6466">
                  <c:v>9.9489795918367346E-2</c:v>
                </c:pt>
                <c:pt idx="6467">
                  <c:v>9.9489795918367346E-2</c:v>
                </c:pt>
                <c:pt idx="6468">
                  <c:v>9.9489795918367346E-2</c:v>
                </c:pt>
                <c:pt idx="6469">
                  <c:v>9.9489795918367346E-2</c:v>
                </c:pt>
                <c:pt idx="6470">
                  <c:v>9.6938775510204078E-2</c:v>
                </c:pt>
                <c:pt idx="6471">
                  <c:v>9.6938775510204078E-2</c:v>
                </c:pt>
                <c:pt idx="6472">
                  <c:v>9.4629156010230184E-2</c:v>
                </c:pt>
                <c:pt idx="6473">
                  <c:v>9.4629156010230184E-2</c:v>
                </c:pt>
                <c:pt idx="6474">
                  <c:v>9.4629156010230184E-2</c:v>
                </c:pt>
                <c:pt idx="6475">
                  <c:v>9.4629156010230184E-2</c:v>
                </c:pt>
                <c:pt idx="6476">
                  <c:v>9.4629156010230184E-2</c:v>
                </c:pt>
                <c:pt idx="6477">
                  <c:v>9.2071611253196933E-2</c:v>
                </c:pt>
                <c:pt idx="6478">
                  <c:v>9.2307692307692313E-2</c:v>
                </c:pt>
                <c:pt idx="6479">
                  <c:v>9.7686375321336755E-2</c:v>
                </c:pt>
                <c:pt idx="6480">
                  <c:v>9.7686375321336755E-2</c:v>
                </c:pt>
                <c:pt idx="6481">
                  <c:v>9.7938144329896906E-2</c:v>
                </c:pt>
                <c:pt idx="6482">
                  <c:v>9.5360824742268036E-2</c:v>
                </c:pt>
                <c:pt idx="6483">
                  <c:v>9.5360824742268036E-2</c:v>
                </c:pt>
                <c:pt idx="6484">
                  <c:v>9.8191214470284241E-2</c:v>
                </c:pt>
                <c:pt idx="6485">
                  <c:v>9.8191214470284241E-2</c:v>
                </c:pt>
                <c:pt idx="6486">
                  <c:v>9.8191214470284241E-2</c:v>
                </c:pt>
                <c:pt idx="6487">
                  <c:v>9.8191214470284241E-2</c:v>
                </c:pt>
                <c:pt idx="6488">
                  <c:v>9.8191214470284241E-2</c:v>
                </c:pt>
                <c:pt idx="6489">
                  <c:v>9.8191214470284241E-2</c:v>
                </c:pt>
                <c:pt idx="6490">
                  <c:v>9.585492227979274E-2</c:v>
                </c:pt>
                <c:pt idx="6491">
                  <c:v>9.585492227979274E-2</c:v>
                </c:pt>
                <c:pt idx="6492">
                  <c:v>9.585492227979274E-2</c:v>
                </c:pt>
                <c:pt idx="6493">
                  <c:v>9.3264248704663211E-2</c:v>
                </c:pt>
                <c:pt idx="6494">
                  <c:v>9.3264248704663211E-2</c:v>
                </c:pt>
                <c:pt idx="6495">
                  <c:v>9.8445595854922283E-2</c:v>
                </c:pt>
                <c:pt idx="6496">
                  <c:v>9.8445595854922283E-2</c:v>
                </c:pt>
                <c:pt idx="6497">
                  <c:v>9.585492227979274E-2</c:v>
                </c:pt>
                <c:pt idx="6498">
                  <c:v>9.8445595854922283E-2</c:v>
                </c:pt>
                <c:pt idx="6499">
                  <c:v>9.8701298701298706E-2</c:v>
                </c:pt>
                <c:pt idx="6500">
                  <c:v>9.8701298701298706E-2</c:v>
                </c:pt>
                <c:pt idx="6501">
                  <c:v>9.8701298701298706E-2</c:v>
                </c:pt>
                <c:pt idx="6502">
                  <c:v>9.8701298701298706E-2</c:v>
                </c:pt>
                <c:pt idx="6503">
                  <c:v>9.8958333333333329E-2</c:v>
                </c:pt>
                <c:pt idx="6504">
                  <c:v>0.1015625</c:v>
                </c:pt>
                <c:pt idx="6505">
                  <c:v>0.1015625</c:v>
                </c:pt>
                <c:pt idx="6506">
                  <c:v>0.1015625</c:v>
                </c:pt>
                <c:pt idx="6507">
                  <c:v>9.8958333333333329E-2</c:v>
                </c:pt>
                <c:pt idx="6508">
                  <c:v>9.8958333333333329E-2</c:v>
                </c:pt>
                <c:pt idx="6509">
                  <c:v>0.10209424083769633</c:v>
                </c:pt>
                <c:pt idx="6510">
                  <c:v>0.10209424083769633</c:v>
                </c:pt>
                <c:pt idx="6511">
                  <c:v>0.10209424083769633</c:v>
                </c:pt>
                <c:pt idx="6512">
                  <c:v>9.9737532808398949E-2</c:v>
                </c:pt>
                <c:pt idx="6513">
                  <c:v>9.711286089238845E-2</c:v>
                </c:pt>
                <c:pt idx="6514">
                  <c:v>9.711286089238845E-2</c:v>
                </c:pt>
                <c:pt idx="6515">
                  <c:v>9.7368421052631576E-2</c:v>
                </c:pt>
                <c:pt idx="6516">
                  <c:v>9.7625329815303433E-2</c:v>
                </c:pt>
                <c:pt idx="6517">
                  <c:v>9.7625329815303433E-2</c:v>
                </c:pt>
                <c:pt idx="6518">
                  <c:v>9.7625329815303433E-2</c:v>
                </c:pt>
                <c:pt idx="6519">
                  <c:v>9.7625329815303433E-2</c:v>
                </c:pt>
                <c:pt idx="6520">
                  <c:v>9.498680738786279E-2</c:v>
                </c:pt>
                <c:pt idx="6521">
                  <c:v>9.5490716180371346E-2</c:v>
                </c:pt>
                <c:pt idx="6522">
                  <c:v>9.2838196286472149E-2</c:v>
                </c:pt>
                <c:pt idx="6523">
                  <c:v>9.5490716180371346E-2</c:v>
                </c:pt>
                <c:pt idx="6524">
                  <c:v>9.3085106382978719E-2</c:v>
                </c:pt>
                <c:pt idx="6525">
                  <c:v>9.3333333333333338E-2</c:v>
                </c:pt>
                <c:pt idx="6526">
                  <c:v>9.3333333333333338E-2</c:v>
                </c:pt>
                <c:pt idx="6527">
                  <c:v>9.6000000000000002E-2</c:v>
                </c:pt>
                <c:pt idx="6528">
                  <c:v>9.6000000000000002E-2</c:v>
                </c:pt>
                <c:pt idx="6529">
                  <c:v>9.6256684491978606E-2</c:v>
                </c:pt>
                <c:pt idx="6530">
                  <c:v>9.6256684491978606E-2</c:v>
                </c:pt>
                <c:pt idx="6531">
                  <c:v>9.6256684491978606E-2</c:v>
                </c:pt>
                <c:pt idx="6532">
                  <c:v>9.6514745308310987E-2</c:v>
                </c:pt>
                <c:pt idx="6533">
                  <c:v>9.6514745308310987E-2</c:v>
                </c:pt>
                <c:pt idx="6534">
                  <c:v>9.9195710455764072E-2</c:v>
                </c:pt>
                <c:pt idx="6535">
                  <c:v>9.3833780160857902E-2</c:v>
                </c:pt>
                <c:pt idx="6536">
                  <c:v>9.4086021505376344E-2</c:v>
                </c:pt>
                <c:pt idx="6537">
                  <c:v>9.4086021505376344E-2</c:v>
                </c:pt>
                <c:pt idx="6538">
                  <c:v>9.4339622641509441E-2</c:v>
                </c:pt>
                <c:pt idx="6539">
                  <c:v>9.4339622641509441E-2</c:v>
                </c:pt>
                <c:pt idx="6540">
                  <c:v>9.4339622641509441E-2</c:v>
                </c:pt>
                <c:pt idx="6541">
                  <c:v>9.7035040431266845E-2</c:v>
                </c:pt>
                <c:pt idx="6542">
                  <c:v>9.7297297297297303E-2</c:v>
                </c:pt>
                <c:pt idx="6543">
                  <c:v>0.1</c:v>
                </c:pt>
                <c:pt idx="6544">
                  <c:v>0.1</c:v>
                </c:pt>
                <c:pt idx="6545">
                  <c:v>9.7560975609756101E-2</c:v>
                </c:pt>
                <c:pt idx="6546">
                  <c:v>9.7560975609756101E-2</c:v>
                </c:pt>
                <c:pt idx="6547">
                  <c:v>0.10054347826086957</c:v>
                </c:pt>
                <c:pt idx="6548">
                  <c:v>0.10054347826086957</c:v>
                </c:pt>
                <c:pt idx="6549">
                  <c:v>0.1008174386920981</c:v>
                </c:pt>
                <c:pt idx="6550">
                  <c:v>0.1008174386920981</c:v>
                </c:pt>
                <c:pt idx="6551">
                  <c:v>0.10354223433242507</c:v>
                </c:pt>
                <c:pt idx="6552">
                  <c:v>0.10382513661202186</c:v>
                </c:pt>
                <c:pt idx="6553">
                  <c:v>0.10109289617486339</c:v>
                </c:pt>
                <c:pt idx="6554">
                  <c:v>0.10109289617486339</c:v>
                </c:pt>
                <c:pt idx="6555">
                  <c:v>0.10109289617486339</c:v>
                </c:pt>
                <c:pt idx="6556">
                  <c:v>9.8630136986301367E-2</c:v>
                </c:pt>
                <c:pt idx="6557">
                  <c:v>9.8901098901098897E-2</c:v>
                </c:pt>
                <c:pt idx="6558">
                  <c:v>9.8901098901098897E-2</c:v>
                </c:pt>
                <c:pt idx="6559">
                  <c:v>9.8901098901098897E-2</c:v>
                </c:pt>
                <c:pt idx="6560">
                  <c:v>9.8901098901098897E-2</c:v>
                </c:pt>
                <c:pt idx="6561">
                  <c:v>9.6153846153846159E-2</c:v>
                </c:pt>
                <c:pt idx="6562">
                  <c:v>9.6153846153846159E-2</c:v>
                </c:pt>
                <c:pt idx="6563">
                  <c:v>9.6153846153846159E-2</c:v>
                </c:pt>
                <c:pt idx="6564">
                  <c:v>9.6153846153846159E-2</c:v>
                </c:pt>
                <c:pt idx="6565">
                  <c:v>9.6418732782369149E-2</c:v>
                </c:pt>
                <c:pt idx="6566">
                  <c:v>9.6418732782369149E-2</c:v>
                </c:pt>
                <c:pt idx="6567">
                  <c:v>9.9173553719008267E-2</c:v>
                </c:pt>
                <c:pt idx="6568">
                  <c:v>0.10220994475138122</c:v>
                </c:pt>
                <c:pt idx="6569">
                  <c:v>0.10220994475138122</c:v>
                </c:pt>
                <c:pt idx="6570">
                  <c:v>0.10220994475138122</c:v>
                </c:pt>
                <c:pt idx="6571">
                  <c:v>0.10220994475138122</c:v>
                </c:pt>
                <c:pt idx="6572">
                  <c:v>0.10526315789473684</c:v>
                </c:pt>
                <c:pt idx="6573">
                  <c:v>0.11080332409972299</c:v>
                </c:pt>
                <c:pt idx="6574">
                  <c:v>0.11080332409972299</c:v>
                </c:pt>
                <c:pt idx="6575">
                  <c:v>0.11080332409972299</c:v>
                </c:pt>
                <c:pt idx="6576">
                  <c:v>0.11080332409972299</c:v>
                </c:pt>
                <c:pt idx="6577">
                  <c:v>0.11080332409972299</c:v>
                </c:pt>
                <c:pt idx="6578">
                  <c:v>0.11357340720221606</c:v>
                </c:pt>
                <c:pt idx="6579">
                  <c:v>0.11357340720221606</c:v>
                </c:pt>
                <c:pt idx="6580">
                  <c:v>0.11080332409972299</c:v>
                </c:pt>
                <c:pt idx="6581">
                  <c:v>0.11357340720221606</c:v>
                </c:pt>
                <c:pt idx="6582">
                  <c:v>0.11357340720221606</c:v>
                </c:pt>
                <c:pt idx="6583">
                  <c:v>0.11080332409972299</c:v>
                </c:pt>
                <c:pt idx="6584">
                  <c:v>0.11080332409972299</c:v>
                </c:pt>
                <c:pt idx="6585">
                  <c:v>0.11080332409972299</c:v>
                </c:pt>
                <c:pt idx="6586">
                  <c:v>0.11080332409972299</c:v>
                </c:pt>
                <c:pt idx="6587">
                  <c:v>0.11080332409972299</c:v>
                </c:pt>
                <c:pt idx="6588">
                  <c:v>0.11080332409972299</c:v>
                </c:pt>
                <c:pt idx="6589">
                  <c:v>0.11142061281337047</c:v>
                </c:pt>
                <c:pt idx="6590">
                  <c:v>0.11420612813370473</c:v>
                </c:pt>
                <c:pt idx="6591">
                  <c:v>0.11420612813370473</c:v>
                </c:pt>
                <c:pt idx="6592">
                  <c:v>0.11420612813370473</c:v>
                </c:pt>
                <c:pt idx="6593">
                  <c:v>0.11420612813370473</c:v>
                </c:pt>
                <c:pt idx="6594">
                  <c:v>0.11452513966480447</c:v>
                </c:pt>
                <c:pt idx="6595">
                  <c:v>0.11452513966480447</c:v>
                </c:pt>
                <c:pt idx="6596">
                  <c:v>0.11204481792717087</c:v>
                </c:pt>
                <c:pt idx="6597">
                  <c:v>0.11235955056179775</c:v>
                </c:pt>
                <c:pt idx="6598">
                  <c:v>0.11235955056179775</c:v>
                </c:pt>
                <c:pt idx="6599">
                  <c:v>0.11235955056179775</c:v>
                </c:pt>
                <c:pt idx="6600">
                  <c:v>0.11267605633802817</c:v>
                </c:pt>
                <c:pt idx="6601">
                  <c:v>0.11267605633802817</c:v>
                </c:pt>
                <c:pt idx="6602">
                  <c:v>0.10985915492957747</c:v>
                </c:pt>
                <c:pt idx="6603">
                  <c:v>0.10985915492957747</c:v>
                </c:pt>
                <c:pt idx="6604">
                  <c:v>0.11267605633802817</c:v>
                </c:pt>
                <c:pt idx="6605">
                  <c:v>0.10704225352112676</c:v>
                </c:pt>
                <c:pt idx="6606">
                  <c:v>0.10704225352112676</c:v>
                </c:pt>
                <c:pt idx="6607">
                  <c:v>0.10734463276836158</c:v>
                </c:pt>
                <c:pt idx="6608">
                  <c:v>0.11016949152542373</c:v>
                </c:pt>
                <c:pt idx="6609">
                  <c:v>0.11016949152542373</c:v>
                </c:pt>
                <c:pt idx="6610">
                  <c:v>0.11048158640226628</c:v>
                </c:pt>
                <c:pt idx="6611">
                  <c:v>0.11048158640226628</c:v>
                </c:pt>
                <c:pt idx="6612">
                  <c:v>0.11048158640226628</c:v>
                </c:pt>
                <c:pt idx="6613">
                  <c:v>0.11048158640226628</c:v>
                </c:pt>
                <c:pt idx="6614">
                  <c:v>0.11048158640226628</c:v>
                </c:pt>
                <c:pt idx="6615">
                  <c:v>0.10764872521246459</c:v>
                </c:pt>
                <c:pt idx="6616">
                  <c:v>0.10764872521246459</c:v>
                </c:pt>
                <c:pt idx="6617">
                  <c:v>0.10764872521246459</c:v>
                </c:pt>
                <c:pt idx="6618">
                  <c:v>0.10795454545454546</c:v>
                </c:pt>
                <c:pt idx="6619">
                  <c:v>0.10795454545454546</c:v>
                </c:pt>
                <c:pt idx="6620">
                  <c:v>0.10795454545454546</c:v>
                </c:pt>
                <c:pt idx="6621">
                  <c:v>0.11079545454545454</c:v>
                </c:pt>
                <c:pt idx="6622">
                  <c:v>0.11079545454545454</c:v>
                </c:pt>
                <c:pt idx="6623">
                  <c:v>0.11079545454545454</c:v>
                </c:pt>
                <c:pt idx="6624">
                  <c:v>0.12215909090909091</c:v>
                </c:pt>
                <c:pt idx="6625">
                  <c:v>0.12215909090909091</c:v>
                </c:pt>
                <c:pt idx="6626">
                  <c:v>0.12215909090909091</c:v>
                </c:pt>
                <c:pt idx="6627">
                  <c:v>0.12215909090909091</c:v>
                </c:pt>
                <c:pt idx="6628">
                  <c:v>0.12250712250712251</c:v>
                </c:pt>
                <c:pt idx="6629">
                  <c:v>0.12250712250712251</c:v>
                </c:pt>
                <c:pt idx="6630">
                  <c:v>0.12250712250712251</c:v>
                </c:pt>
                <c:pt idx="6631">
                  <c:v>0.12250712250712251</c:v>
                </c:pt>
                <c:pt idx="6632">
                  <c:v>0.12250712250712251</c:v>
                </c:pt>
                <c:pt idx="6633">
                  <c:v>0.12250712250712251</c:v>
                </c:pt>
                <c:pt idx="6634">
                  <c:v>0.12250712250712251</c:v>
                </c:pt>
                <c:pt idx="6635">
                  <c:v>0.12250712250712251</c:v>
                </c:pt>
                <c:pt idx="6636">
                  <c:v>0.12250712250712251</c:v>
                </c:pt>
                <c:pt idx="6637">
                  <c:v>0.12535612535612536</c:v>
                </c:pt>
                <c:pt idx="6638">
                  <c:v>0.12535612535612536</c:v>
                </c:pt>
                <c:pt idx="6639">
                  <c:v>0.12820512820512819</c:v>
                </c:pt>
                <c:pt idx="6640">
                  <c:v>0.12535612535612536</c:v>
                </c:pt>
                <c:pt idx="6641">
                  <c:v>0.12857142857142856</c:v>
                </c:pt>
                <c:pt idx="6642">
                  <c:v>0.12857142857142856</c:v>
                </c:pt>
                <c:pt idx="6643">
                  <c:v>0.12643678160919541</c:v>
                </c:pt>
                <c:pt idx="6644">
                  <c:v>0.12643678160919541</c:v>
                </c:pt>
                <c:pt idx="6645">
                  <c:v>0.12643678160919541</c:v>
                </c:pt>
                <c:pt idx="6646">
                  <c:v>0.12643678160919541</c:v>
                </c:pt>
                <c:pt idx="6647">
                  <c:v>0.12643678160919541</c:v>
                </c:pt>
                <c:pt idx="6648">
                  <c:v>0.12643678160919541</c:v>
                </c:pt>
                <c:pt idx="6649">
                  <c:v>0.12643678160919541</c:v>
                </c:pt>
                <c:pt idx="6650">
                  <c:v>0.12643678160919541</c:v>
                </c:pt>
                <c:pt idx="6651">
                  <c:v>0.12643678160919541</c:v>
                </c:pt>
                <c:pt idx="6652">
                  <c:v>0.12643678160919541</c:v>
                </c:pt>
                <c:pt idx="6653">
                  <c:v>0.12680115273775217</c:v>
                </c:pt>
                <c:pt idx="6654">
                  <c:v>0.12680115273775217</c:v>
                </c:pt>
                <c:pt idx="6655">
                  <c:v>0.12680115273775217</c:v>
                </c:pt>
                <c:pt idx="6656">
                  <c:v>0.12716763005780346</c:v>
                </c:pt>
                <c:pt idx="6657">
                  <c:v>0.12427745664739884</c:v>
                </c:pt>
                <c:pt idx="6658">
                  <c:v>0.12427745664739884</c:v>
                </c:pt>
                <c:pt idx="6659">
                  <c:v>0.12427745664739884</c:v>
                </c:pt>
                <c:pt idx="6660">
                  <c:v>0.12138728323699421</c:v>
                </c:pt>
                <c:pt idx="6661">
                  <c:v>0.11849710982658959</c:v>
                </c:pt>
                <c:pt idx="6662">
                  <c:v>0.11918604651162791</c:v>
                </c:pt>
                <c:pt idx="6663">
                  <c:v>0.119533527696793</c:v>
                </c:pt>
                <c:pt idx="6664">
                  <c:v>0.119533527696793</c:v>
                </c:pt>
                <c:pt idx="6665">
                  <c:v>0.119533527696793</c:v>
                </c:pt>
                <c:pt idx="6666">
                  <c:v>0.11661807580174927</c:v>
                </c:pt>
                <c:pt idx="6667">
                  <c:v>0.11661807580174927</c:v>
                </c:pt>
                <c:pt idx="6668">
                  <c:v>0.11661807580174927</c:v>
                </c:pt>
                <c:pt idx="6669">
                  <c:v>0.11661807580174927</c:v>
                </c:pt>
                <c:pt idx="6670">
                  <c:v>0.11661807580174927</c:v>
                </c:pt>
                <c:pt idx="6671">
                  <c:v>0.11988304093567251</c:v>
                </c:pt>
                <c:pt idx="6672">
                  <c:v>0.12023460410557185</c:v>
                </c:pt>
                <c:pt idx="6673">
                  <c:v>0.12023460410557185</c:v>
                </c:pt>
                <c:pt idx="6674">
                  <c:v>0.12023460410557185</c:v>
                </c:pt>
                <c:pt idx="6675">
                  <c:v>0.12023460410557185</c:v>
                </c:pt>
                <c:pt idx="6676">
                  <c:v>0.12389380530973451</c:v>
                </c:pt>
                <c:pt idx="6677">
                  <c:v>0.1242603550295858</c:v>
                </c:pt>
                <c:pt idx="6678">
                  <c:v>0.12462908011869436</c:v>
                </c:pt>
                <c:pt idx="6679">
                  <c:v>0.1242603550295858</c:v>
                </c:pt>
                <c:pt idx="6680">
                  <c:v>0.1242603550295858</c:v>
                </c:pt>
                <c:pt idx="6681">
                  <c:v>0.12166172106824925</c:v>
                </c:pt>
                <c:pt idx="6682">
                  <c:v>0.12462908011869436</c:v>
                </c:pt>
                <c:pt idx="6683">
                  <c:v>0.12166172106824925</c:v>
                </c:pt>
                <c:pt idx="6684">
                  <c:v>0.11869436201780416</c:v>
                </c:pt>
                <c:pt idx="6685">
                  <c:v>0.11869436201780416</c:v>
                </c:pt>
                <c:pt idx="6686">
                  <c:v>0.11869436201780416</c:v>
                </c:pt>
                <c:pt idx="6687">
                  <c:v>0.11869436201780416</c:v>
                </c:pt>
                <c:pt idx="6688">
                  <c:v>0.11607142857142858</c:v>
                </c:pt>
                <c:pt idx="6689">
                  <c:v>0.11011904761904762</c:v>
                </c:pt>
                <c:pt idx="6690">
                  <c:v>0.11044776119402985</c:v>
                </c:pt>
                <c:pt idx="6691">
                  <c:v>0.10810810810810811</c:v>
                </c:pt>
                <c:pt idx="6692">
                  <c:v>0.10510510510510511</c:v>
                </c:pt>
                <c:pt idx="6693">
                  <c:v>0.1021021021021021</c:v>
                </c:pt>
                <c:pt idx="6694">
                  <c:v>0.10240963855421686</c:v>
                </c:pt>
                <c:pt idx="6695">
                  <c:v>0.10240963855421686</c:v>
                </c:pt>
                <c:pt idx="6696">
                  <c:v>0.10542168674698796</c:v>
                </c:pt>
                <c:pt idx="6697">
                  <c:v>0.10542168674698796</c:v>
                </c:pt>
                <c:pt idx="6698">
                  <c:v>0.10542168674698796</c:v>
                </c:pt>
                <c:pt idx="6699">
                  <c:v>0.10542168674698796</c:v>
                </c:pt>
                <c:pt idx="6700">
                  <c:v>0.10542168674698796</c:v>
                </c:pt>
                <c:pt idx="6701">
                  <c:v>0.10542168674698796</c:v>
                </c:pt>
                <c:pt idx="6702">
                  <c:v>0.1027190332326284</c:v>
                </c:pt>
                <c:pt idx="6703">
                  <c:v>0.10303030303030303</c:v>
                </c:pt>
                <c:pt idx="6704">
                  <c:v>0.10334346504559271</c:v>
                </c:pt>
                <c:pt idx="6705">
                  <c:v>0.10334346504559271</c:v>
                </c:pt>
                <c:pt idx="6706">
                  <c:v>0.10334346504559271</c:v>
                </c:pt>
                <c:pt idx="6707">
                  <c:v>0.10030395136778116</c:v>
                </c:pt>
                <c:pt idx="6708">
                  <c:v>0.10030395136778116</c:v>
                </c:pt>
                <c:pt idx="6709">
                  <c:v>0.10030395136778116</c:v>
                </c:pt>
                <c:pt idx="6710">
                  <c:v>0.10030395136778116</c:v>
                </c:pt>
                <c:pt idx="6711">
                  <c:v>0.10334346504559271</c:v>
                </c:pt>
                <c:pt idx="6712">
                  <c:v>0.10334346504559271</c:v>
                </c:pt>
                <c:pt idx="6713">
                  <c:v>0.10334346504559271</c:v>
                </c:pt>
                <c:pt idx="6714">
                  <c:v>0.10638297872340426</c:v>
                </c:pt>
                <c:pt idx="6715">
                  <c:v>0.10638297872340426</c:v>
                </c:pt>
                <c:pt idx="6716">
                  <c:v>0.10334346504559271</c:v>
                </c:pt>
                <c:pt idx="6717">
                  <c:v>0.10334346504559271</c:v>
                </c:pt>
                <c:pt idx="6718">
                  <c:v>0.10334346504559271</c:v>
                </c:pt>
                <c:pt idx="6719">
                  <c:v>0.10365853658536585</c:v>
                </c:pt>
                <c:pt idx="6720">
                  <c:v>0.10397553516819572</c:v>
                </c:pt>
                <c:pt idx="6721">
                  <c:v>0.10429447852760736</c:v>
                </c:pt>
                <c:pt idx="6722">
                  <c:v>0.10461538461538461</c:v>
                </c:pt>
                <c:pt idx="6723">
                  <c:v>0.10461538461538461</c:v>
                </c:pt>
                <c:pt idx="6724">
                  <c:v>0.10461538461538461</c:v>
                </c:pt>
                <c:pt idx="6725">
                  <c:v>0.10493827160493827</c:v>
                </c:pt>
                <c:pt idx="6726">
                  <c:v>0.10493827160493827</c:v>
                </c:pt>
                <c:pt idx="6727">
                  <c:v>0.10493827160493827</c:v>
                </c:pt>
                <c:pt idx="6728">
                  <c:v>0.10493827160493827</c:v>
                </c:pt>
                <c:pt idx="6729">
                  <c:v>0.1111111111111111</c:v>
                </c:pt>
                <c:pt idx="6730">
                  <c:v>0.11180124223602485</c:v>
                </c:pt>
                <c:pt idx="6731">
                  <c:v>0.11180124223602485</c:v>
                </c:pt>
                <c:pt idx="6732">
                  <c:v>0.11214953271028037</c:v>
                </c:pt>
                <c:pt idx="6733">
                  <c:v>0.11214953271028037</c:v>
                </c:pt>
                <c:pt idx="6734">
                  <c:v>0.11214953271028037</c:v>
                </c:pt>
                <c:pt idx="6735">
                  <c:v>0.10903426791277258</c:v>
                </c:pt>
                <c:pt idx="6736">
                  <c:v>0.11214953271028037</c:v>
                </c:pt>
                <c:pt idx="6737">
                  <c:v>0.11214953271028037</c:v>
                </c:pt>
                <c:pt idx="6738">
                  <c:v>0.1125</c:v>
                </c:pt>
                <c:pt idx="6739">
                  <c:v>0.1125</c:v>
                </c:pt>
                <c:pt idx="6740">
                  <c:v>0.1125</c:v>
                </c:pt>
                <c:pt idx="6741">
                  <c:v>0.11285266457680251</c:v>
                </c:pt>
                <c:pt idx="6742">
                  <c:v>0.11285266457680251</c:v>
                </c:pt>
                <c:pt idx="6743">
                  <c:v>0.11285266457680251</c:v>
                </c:pt>
                <c:pt idx="6744">
                  <c:v>0.11285266457680251</c:v>
                </c:pt>
                <c:pt idx="6745">
                  <c:v>0.11320754716981132</c:v>
                </c:pt>
                <c:pt idx="6746">
                  <c:v>0.11320754716981132</c:v>
                </c:pt>
                <c:pt idx="6747">
                  <c:v>0.11320754716981132</c:v>
                </c:pt>
                <c:pt idx="6748">
                  <c:v>0.11356466876971609</c:v>
                </c:pt>
                <c:pt idx="6749">
                  <c:v>0.11356466876971609</c:v>
                </c:pt>
                <c:pt idx="6750">
                  <c:v>0.11356466876971609</c:v>
                </c:pt>
                <c:pt idx="6751">
                  <c:v>0.11356466876971609</c:v>
                </c:pt>
                <c:pt idx="6752">
                  <c:v>0.11356466876971609</c:v>
                </c:pt>
                <c:pt idx="6753">
                  <c:v>0.11356466876971609</c:v>
                </c:pt>
                <c:pt idx="6754">
                  <c:v>0.11356466876971609</c:v>
                </c:pt>
                <c:pt idx="6755">
                  <c:v>0.11356466876971609</c:v>
                </c:pt>
                <c:pt idx="6756">
                  <c:v>0.11356466876971609</c:v>
                </c:pt>
                <c:pt idx="6757">
                  <c:v>0.11392405063291139</c:v>
                </c:pt>
                <c:pt idx="6758">
                  <c:v>0.11428571428571428</c:v>
                </c:pt>
                <c:pt idx="6759">
                  <c:v>0.11428571428571428</c:v>
                </c:pt>
                <c:pt idx="6760">
                  <c:v>0.11428571428571428</c:v>
                </c:pt>
                <c:pt idx="6761">
                  <c:v>0.11428571428571428</c:v>
                </c:pt>
                <c:pt idx="6762">
                  <c:v>0.11428571428571428</c:v>
                </c:pt>
                <c:pt idx="6763">
                  <c:v>0.11428571428571428</c:v>
                </c:pt>
                <c:pt idx="6764">
                  <c:v>0.12063492063492064</c:v>
                </c:pt>
                <c:pt idx="6765">
                  <c:v>0.12101910828025478</c:v>
                </c:pt>
                <c:pt idx="6766">
                  <c:v>0.12101910828025478</c:v>
                </c:pt>
                <c:pt idx="6767">
                  <c:v>0.12101910828025478</c:v>
                </c:pt>
                <c:pt idx="6768">
                  <c:v>0.12101910828025478</c:v>
                </c:pt>
                <c:pt idx="6769">
                  <c:v>0.12101910828025478</c:v>
                </c:pt>
                <c:pt idx="6770">
                  <c:v>0.12101910828025478</c:v>
                </c:pt>
                <c:pt idx="6771">
                  <c:v>0.12140575079872204</c:v>
                </c:pt>
                <c:pt idx="6772">
                  <c:v>0.12179487179487179</c:v>
                </c:pt>
                <c:pt idx="6773">
                  <c:v>0.12179487179487179</c:v>
                </c:pt>
                <c:pt idx="6774">
                  <c:v>0.11897106109324759</c:v>
                </c:pt>
                <c:pt idx="6775">
                  <c:v>0.11897106109324759</c:v>
                </c:pt>
                <c:pt idx="6776">
                  <c:v>0.11897106109324759</c:v>
                </c:pt>
                <c:pt idx="6777">
                  <c:v>0.11897106109324759</c:v>
                </c:pt>
                <c:pt idx="6778">
                  <c:v>0.11897106109324759</c:v>
                </c:pt>
                <c:pt idx="6779">
                  <c:v>0.12218649517684887</c:v>
                </c:pt>
                <c:pt idx="6780">
                  <c:v>0.11897106109324759</c:v>
                </c:pt>
                <c:pt idx="6781">
                  <c:v>0.11897106109324759</c:v>
                </c:pt>
                <c:pt idx="6782">
                  <c:v>0.11897106109324759</c:v>
                </c:pt>
                <c:pt idx="6783">
                  <c:v>0.1157556270096463</c:v>
                </c:pt>
                <c:pt idx="6784">
                  <c:v>0.11897106109324759</c:v>
                </c:pt>
                <c:pt idx="6785">
                  <c:v>0.11935483870967742</c:v>
                </c:pt>
                <c:pt idx="6786">
                  <c:v>0.11935483870967742</c:v>
                </c:pt>
                <c:pt idx="6787">
                  <c:v>0.11974110032362459</c:v>
                </c:pt>
                <c:pt idx="6788">
                  <c:v>0.12297734627831715</c:v>
                </c:pt>
                <c:pt idx="6789">
                  <c:v>0.12337662337662338</c:v>
                </c:pt>
                <c:pt idx="6790">
                  <c:v>0.12377850162866449</c:v>
                </c:pt>
                <c:pt idx="6791">
                  <c:v>0.12377850162866449</c:v>
                </c:pt>
                <c:pt idx="6792">
                  <c:v>0.12377850162866449</c:v>
                </c:pt>
                <c:pt idx="6793">
                  <c:v>0.12377850162866449</c:v>
                </c:pt>
                <c:pt idx="6794">
                  <c:v>0.12377850162866449</c:v>
                </c:pt>
                <c:pt idx="6795">
                  <c:v>0.12377850162866449</c:v>
                </c:pt>
                <c:pt idx="6796">
                  <c:v>0.12377850162866449</c:v>
                </c:pt>
                <c:pt idx="6797">
                  <c:v>0.12052117263843648</c:v>
                </c:pt>
                <c:pt idx="6798">
                  <c:v>0.12052117263843648</c:v>
                </c:pt>
                <c:pt idx="6799">
                  <c:v>0.11803278688524591</c:v>
                </c:pt>
                <c:pt idx="6800">
                  <c:v>0.11803278688524591</c:v>
                </c:pt>
                <c:pt idx="6801">
                  <c:v>0.11803278688524591</c:v>
                </c:pt>
                <c:pt idx="6802">
                  <c:v>0.11803278688524591</c:v>
                </c:pt>
                <c:pt idx="6803">
                  <c:v>0.11513157894736842</c:v>
                </c:pt>
                <c:pt idx="6804">
                  <c:v>0.11842105263157894</c:v>
                </c:pt>
                <c:pt idx="6805">
                  <c:v>0.11881188118811881</c:v>
                </c:pt>
                <c:pt idx="6806">
                  <c:v>0.11881188118811881</c:v>
                </c:pt>
                <c:pt idx="6807">
                  <c:v>0.11881188118811881</c:v>
                </c:pt>
                <c:pt idx="6808">
                  <c:v>0.11881188118811881</c:v>
                </c:pt>
                <c:pt idx="6809">
                  <c:v>0.11881188118811881</c:v>
                </c:pt>
                <c:pt idx="6810">
                  <c:v>0.11881188118811881</c:v>
                </c:pt>
                <c:pt idx="6811">
                  <c:v>0.11881188118811881</c:v>
                </c:pt>
                <c:pt idx="6812">
                  <c:v>0.11920529801324503</c:v>
                </c:pt>
                <c:pt idx="6813">
                  <c:v>0.11627906976744186</c:v>
                </c:pt>
                <c:pt idx="6814">
                  <c:v>0.11627906976744186</c:v>
                </c:pt>
                <c:pt idx="6815">
                  <c:v>0.11666666666666667</c:v>
                </c:pt>
                <c:pt idx="6816">
                  <c:v>0.11705685618729098</c:v>
                </c:pt>
                <c:pt idx="6817">
                  <c:v>0.11705685618729098</c:v>
                </c:pt>
                <c:pt idx="6818">
                  <c:v>0.11705685618729098</c:v>
                </c:pt>
                <c:pt idx="6819">
                  <c:v>0.11371237458193979</c:v>
                </c:pt>
                <c:pt idx="6820">
                  <c:v>0.11447811447811448</c:v>
                </c:pt>
                <c:pt idx="6821">
                  <c:v>0.1111111111111111</c:v>
                </c:pt>
                <c:pt idx="6822">
                  <c:v>0.1111111111111111</c:v>
                </c:pt>
                <c:pt idx="6823">
                  <c:v>0.1111111111111111</c:v>
                </c:pt>
                <c:pt idx="6824">
                  <c:v>0.1111111111111111</c:v>
                </c:pt>
                <c:pt idx="6825">
                  <c:v>0.1111111111111111</c:v>
                </c:pt>
                <c:pt idx="6826">
                  <c:v>0.1111111111111111</c:v>
                </c:pt>
                <c:pt idx="6827">
                  <c:v>0.1111111111111111</c:v>
                </c:pt>
                <c:pt idx="6828">
                  <c:v>0.11148648648648649</c:v>
                </c:pt>
                <c:pt idx="6829">
                  <c:v>0.11148648648648649</c:v>
                </c:pt>
                <c:pt idx="6830">
                  <c:v>0.11148648648648649</c:v>
                </c:pt>
                <c:pt idx="6831">
                  <c:v>0.11148648648648649</c:v>
                </c:pt>
                <c:pt idx="6832">
                  <c:v>0.10847457627118644</c:v>
                </c:pt>
                <c:pt idx="6833">
                  <c:v>0.10847457627118644</c:v>
                </c:pt>
                <c:pt idx="6834">
                  <c:v>0.10508474576271186</c:v>
                </c:pt>
                <c:pt idx="6835">
                  <c:v>0.10508474576271186</c:v>
                </c:pt>
                <c:pt idx="6836">
                  <c:v>0.10508474576271186</c:v>
                </c:pt>
                <c:pt idx="6837">
                  <c:v>0.10508474576271186</c:v>
                </c:pt>
                <c:pt idx="6838">
                  <c:v>0.10508474576271186</c:v>
                </c:pt>
                <c:pt idx="6839">
                  <c:v>0.10508474576271186</c:v>
                </c:pt>
                <c:pt idx="6840">
                  <c:v>0.11186440677966102</c:v>
                </c:pt>
                <c:pt idx="6841">
                  <c:v>0.11224489795918367</c:v>
                </c:pt>
                <c:pt idx="6842">
                  <c:v>0.11262798634812286</c:v>
                </c:pt>
                <c:pt idx="6843">
                  <c:v>0.11262798634812286</c:v>
                </c:pt>
                <c:pt idx="6844">
                  <c:v>0.11262798634812286</c:v>
                </c:pt>
                <c:pt idx="6845">
                  <c:v>0.11301369863013698</c:v>
                </c:pt>
                <c:pt idx="6846">
                  <c:v>0.1134020618556701</c:v>
                </c:pt>
                <c:pt idx="6847">
                  <c:v>0.11072664359861592</c:v>
                </c:pt>
                <c:pt idx="6848">
                  <c:v>0.11072664359861592</c:v>
                </c:pt>
                <c:pt idx="6849">
                  <c:v>0.1076388888888889</c:v>
                </c:pt>
                <c:pt idx="6850">
                  <c:v>0.1048951048951049</c:v>
                </c:pt>
                <c:pt idx="6851">
                  <c:v>0.10563380281690141</c:v>
                </c:pt>
                <c:pt idx="6852">
                  <c:v>0.10563380281690141</c:v>
                </c:pt>
                <c:pt idx="6853">
                  <c:v>0.10563380281690141</c:v>
                </c:pt>
                <c:pt idx="6854">
                  <c:v>0.10563380281690141</c:v>
                </c:pt>
                <c:pt idx="6855">
                  <c:v>0.10563380281690141</c:v>
                </c:pt>
                <c:pt idx="6856">
                  <c:v>0.10563380281690141</c:v>
                </c:pt>
                <c:pt idx="6857">
                  <c:v>0.10563380281690141</c:v>
                </c:pt>
                <c:pt idx="6858">
                  <c:v>0.10211267605633803</c:v>
                </c:pt>
                <c:pt idx="6859">
                  <c:v>9.8591549295774641E-2</c:v>
                </c:pt>
                <c:pt idx="6860">
                  <c:v>9.5070422535211266E-2</c:v>
                </c:pt>
                <c:pt idx="6861">
                  <c:v>9.5070422535211266E-2</c:v>
                </c:pt>
                <c:pt idx="6862">
                  <c:v>9.5406360424028266E-2</c:v>
                </c:pt>
                <c:pt idx="6863">
                  <c:v>9.5406360424028266E-2</c:v>
                </c:pt>
                <c:pt idx="6864">
                  <c:v>9.5406360424028266E-2</c:v>
                </c:pt>
                <c:pt idx="6865">
                  <c:v>9.5406360424028266E-2</c:v>
                </c:pt>
                <c:pt idx="6866">
                  <c:v>9.5744680851063829E-2</c:v>
                </c:pt>
                <c:pt idx="6867">
                  <c:v>9.2198581560283682E-2</c:v>
                </c:pt>
                <c:pt idx="6868">
                  <c:v>9.2198581560283682E-2</c:v>
                </c:pt>
                <c:pt idx="6869">
                  <c:v>9.2198581560283682E-2</c:v>
                </c:pt>
                <c:pt idx="6870">
                  <c:v>9.2198581560283682E-2</c:v>
                </c:pt>
                <c:pt idx="6871">
                  <c:v>9.6085409252669035E-2</c:v>
                </c:pt>
                <c:pt idx="6872">
                  <c:v>9.6085409252669035E-2</c:v>
                </c:pt>
                <c:pt idx="6873">
                  <c:v>9.6428571428571433E-2</c:v>
                </c:pt>
                <c:pt idx="6874">
                  <c:v>9.6428571428571433E-2</c:v>
                </c:pt>
                <c:pt idx="6875">
                  <c:v>9.6428571428571433E-2</c:v>
                </c:pt>
                <c:pt idx="6876">
                  <c:v>9.6428571428571433E-2</c:v>
                </c:pt>
                <c:pt idx="6877">
                  <c:v>9.285714285714286E-2</c:v>
                </c:pt>
                <c:pt idx="6878">
                  <c:v>9.6428571428571433E-2</c:v>
                </c:pt>
                <c:pt idx="6879">
                  <c:v>0.1</c:v>
                </c:pt>
                <c:pt idx="6880">
                  <c:v>0.1</c:v>
                </c:pt>
                <c:pt idx="6881">
                  <c:v>0.1039426523297491</c:v>
                </c:pt>
                <c:pt idx="6882">
                  <c:v>0.1003584229390681</c:v>
                </c:pt>
                <c:pt idx="6883">
                  <c:v>0.1003584229390681</c:v>
                </c:pt>
                <c:pt idx="6884">
                  <c:v>0.1003584229390681</c:v>
                </c:pt>
                <c:pt idx="6885">
                  <c:v>0.1003584229390681</c:v>
                </c:pt>
                <c:pt idx="6886">
                  <c:v>0.1003584229390681</c:v>
                </c:pt>
                <c:pt idx="6887">
                  <c:v>0.1003584229390681</c:v>
                </c:pt>
                <c:pt idx="6888">
                  <c:v>0.1003584229390681</c:v>
                </c:pt>
                <c:pt idx="6889">
                  <c:v>9.6774193548387094E-2</c:v>
                </c:pt>
                <c:pt idx="6890">
                  <c:v>9.6774193548387094E-2</c:v>
                </c:pt>
                <c:pt idx="6891">
                  <c:v>9.7122302158273388E-2</c:v>
                </c:pt>
                <c:pt idx="6892">
                  <c:v>0.10144927536231885</c:v>
                </c:pt>
                <c:pt idx="6893">
                  <c:v>0.10144927536231885</c:v>
                </c:pt>
                <c:pt idx="6894">
                  <c:v>0.10144927536231885</c:v>
                </c:pt>
                <c:pt idx="6895">
                  <c:v>0.10181818181818182</c:v>
                </c:pt>
                <c:pt idx="6896">
                  <c:v>0.10181818181818182</c:v>
                </c:pt>
                <c:pt idx="6897">
                  <c:v>0.10545454545454545</c:v>
                </c:pt>
                <c:pt idx="6898">
                  <c:v>0.10218978102189781</c:v>
                </c:pt>
                <c:pt idx="6899">
                  <c:v>0.10218978102189781</c:v>
                </c:pt>
                <c:pt idx="6900">
                  <c:v>0.10218978102189781</c:v>
                </c:pt>
                <c:pt idx="6901">
                  <c:v>0.10218978102189781</c:v>
                </c:pt>
                <c:pt idx="6902">
                  <c:v>0.10256410256410256</c:v>
                </c:pt>
                <c:pt idx="6903">
                  <c:v>0.10256410256410256</c:v>
                </c:pt>
                <c:pt idx="6904">
                  <c:v>0.10256410256410256</c:v>
                </c:pt>
                <c:pt idx="6905">
                  <c:v>0.10256410256410256</c:v>
                </c:pt>
                <c:pt idx="6906">
                  <c:v>0.10256410256410256</c:v>
                </c:pt>
                <c:pt idx="6907">
                  <c:v>0.10256410256410256</c:v>
                </c:pt>
                <c:pt idx="6908">
                  <c:v>9.8901098901098897E-2</c:v>
                </c:pt>
                <c:pt idx="6909">
                  <c:v>9.8901098901098897E-2</c:v>
                </c:pt>
                <c:pt idx="6910">
                  <c:v>9.8901098901098897E-2</c:v>
                </c:pt>
                <c:pt idx="6911">
                  <c:v>0.10294117647058823</c:v>
                </c:pt>
                <c:pt idx="6912">
                  <c:v>0.10294117647058823</c:v>
                </c:pt>
                <c:pt idx="6913">
                  <c:v>0.10661764705882353</c:v>
                </c:pt>
                <c:pt idx="6914">
                  <c:v>0.1070110701107011</c:v>
                </c:pt>
                <c:pt idx="6915">
                  <c:v>0.1070110701107011</c:v>
                </c:pt>
                <c:pt idx="6916">
                  <c:v>0.10332103321033211</c:v>
                </c:pt>
                <c:pt idx="6917">
                  <c:v>0.10332103321033211</c:v>
                </c:pt>
                <c:pt idx="6918">
                  <c:v>0.1037037037037037</c:v>
                </c:pt>
                <c:pt idx="6919">
                  <c:v>0.1037037037037037</c:v>
                </c:pt>
                <c:pt idx="6920">
                  <c:v>0.1037037037037037</c:v>
                </c:pt>
                <c:pt idx="6921">
                  <c:v>0.1037037037037037</c:v>
                </c:pt>
                <c:pt idx="6922">
                  <c:v>0.1037037037037037</c:v>
                </c:pt>
                <c:pt idx="6923">
                  <c:v>0.1037037037037037</c:v>
                </c:pt>
                <c:pt idx="6924">
                  <c:v>0.1037037037037037</c:v>
                </c:pt>
                <c:pt idx="6925">
                  <c:v>0.10408921933085502</c:v>
                </c:pt>
                <c:pt idx="6926">
                  <c:v>0.10408921933085502</c:v>
                </c:pt>
                <c:pt idx="6927">
                  <c:v>0.1044776119402985</c:v>
                </c:pt>
                <c:pt idx="6928">
                  <c:v>0.1044776119402985</c:v>
                </c:pt>
                <c:pt idx="6929">
                  <c:v>0.10486891385767791</c:v>
                </c:pt>
                <c:pt idx="6930">
                  <c:v>0.10112359550561797</c:v>
                </c:pt>
                <c:pt idx="6931">
                  <c:v>0.10150375939849623</c:v>
                </c:pt>
                <c:pt idx="6932">
                  <c:v>9.7744360902255634E-2</c:v>
                </c:pt>
                <c:pt idx="6933">
                  <c:v>9.7744360902255634E-2</c:v>
                </c:pt>
                <c:pt idx="6934">
                  <c:v>9.8113207547169817E-2</c:v>
                </c:pt>
                <c:pt idx="6935">
                  <c:v>9.8113207547169817E-2</c:v>
                </c:pt>
                <c:pt idx="6936">
                  <c:v>9.8113207547169817E-2</c:v>
                </c:pt>
                <c:pt idx="6937">
                  <c:v>9.8113207547169817E-2</c:v>
                </c:pt>
                <c:pt idx="6938">
                  <c:v>9.8113207547169817E-2</c:v>
                </c:pt>
                <c:pt idx="6939">
                  <c:v>9.8113207547169817E-2</c:v>
                </c:pt>
                <c:pt idx="6940">
                  <c:v>9.8113207547169817E-2</c:v>
                </c:pt>
                <c:pt idx="6941">
                  <c:v>9.8113207547169817E-2</c:v>
                </c:pt>
                <c:pt idx="6942">
                  <c:v>9.4339622641509441E-2</c:v>
                </c:pt>
                <c:pt idx="6943">
                  <c:v>9.5057034220532313E-2</c:v>
                </c:pt>
                <c:pt idx="6944">
                  <c:v>9.5057034220532313E-2</c:v>
                </c:pt>
                <c:pt idx="6945">
                  <c:v>9.5057034220532313E-2</c:v>
                </c:pt>
                <c:pt idx="6946">
                  <c:v>9.1603053435114504E-2</c:v>
                </c:pt>
                <c:pt idx="6947">
                  <c:v>9.1954022988505746E-2</c:v>
                </c:pt>
                <c:pt idx="6948">
                  <c:v>9.2307692307692313E-2</c:v>
                </c:pt>
                <c:pt idx="6949">
                  <c:v>9.2307692307692313E-2</c:v>
                </c:pt>
                <c:pt idx="6950">
                  <c:v>9.2307692307692313E-2</c:v>
                </c:pt>
                <c:pt idx="6951">
                  <c:v>9.2307692307692313E-2</c:v>
                </c:pt>
                <c:pt idx="6952">
                  <c:v>9.2307692307692313E-2</c:v>
                </c:pt>
                <c:pt idx="6953">
                  <c:v>9.2307692307692313E-2</c:v>
                </c:pt>
                <c:pt idx="6954">
                  <c:v>9.2307692307692313E-2</c:v>
                </c:pt>
                <c:pt idx="6955">
                  <c:v>9.2307692307692313E-2</c:v>
                </c:pt>
                <c:pt idx="6956">
                  <c:v>9.2307692307692313E-2</c:v>
                </c:pt>
                <c:pt idx="6957">
                  <c:v>9.2307692307692313E-2</c:v>
                </c:pt>
                <c:pt idx="6958">
                  <c:v>9.2307692307692313E-2</c:v>
                </c:pt>
                <c:pt idx="6959">
                  <c:v>8.8461538461538466E-2</c:v>
                </c:pt>
                <c:pt idx="6960">
                  <c:v>8.8461538461538466E-2</c:v>
                </c:pt>
                <c:pt idx="6961">
                  <c:v>8.8461538461538466E-2</c:v>
                </c:pt>
                <c:pt idx="6962">
                  <c:v>8.8803088803088806E-2</c:v>
                </c:pt>
                <c:pt idx="6963">
                  <c:v>8.9147286821705432E-2</c:v>
                </c:pt>
                <c:pt idx="6964">
                  <c:v>8.9147286821705432E-2</c:v>
                </c:pt>
                <c:pt idx="6965">
                  <c:v>8.9147286821705432E-2</c:v>
                </c:pt>
                <c:pt idx="6966">
                  <c:v>9.3023255813953487E-2</c:v>
                </c:pt>
                <c:pt idx="6967">
                  <c:v>9.3023255813953487E-2</c:v>
                </c:pt>
                <c:pt idx="6968">
                  <c:v>8.9494163424124515E-2</c:v>
                </c:pt>
                <c:pt idx="6969">
                  <c:v>8.9494163424124515E-2</c:v>
                </c:pt>
                <c:pt idx="6970">
                  <c:v>8.9494163424124515E-2</c:v>
                </c:pt>
                <c:pt idx="6971">
                  <c:v>8.984375E-2</c:v>
                </c:pt>
                <c:pt idx="6972">
                  <c:v>8.984375E-2</c:v>
                </c:pt>
                <c:pt idx="6973">
                  <c:v>9.375E-2</c:v>
                </c:pt>
                <c:pt idx="6974">
                  <c:v>9.375E-2</c:v>
                </c:pt>
                <c:pt idx="6975">
                  <c:v>9.375E-2</c:v>
                </c:pt>
                <c:pt idx="6976">
                  <c:v>9.375E-2</c:v>
                </c:pt>
                <c:pt idx="6977">
                  <c:v>9.375E-2</c:v>
                </c:pt>
                <c:pt idx="6978">
                  <c:v>8.984375E-2</c:v>
                </c:pt>
                <c:pt idx="6979">
                  <c:v>8.984375E-2</c:v>
                </c:pt>
                <c:pt idx="6980">
                  <c:v>8.984375E-2</c:v>
                </c:pt>
                <c:pt idx="6981">
                  <c:v>8.984375E-2</c:v>
                </c:pt>
                <c:pt idx="6982">
                  <c:v>8.984375E-2</c:v>
                </c:pt>
                <c:pt idx="6983">
                  <c:v>9.0196078431372548E-2</c:v>
                </c:pt>
                <c:pt idx="6984">
                  <c:v>9.0196078431372548E-2</c:v>
                </c:pt>
                <c:pt idx="6985">
                  <c:v>9.055118110236221E-2</c:v>
                </c:pt>
                <c:pt idx="6986">
                  <c:v>9.055118110236221E-2</c:v>
                </c:pt>
                <c:pt idx="6987">
                  <c:v>9.055118110236221E-2</c:v>
                </c:pt>
                <c:pt idx="6988">
                  <c:v>9.0909090909090912E-2</c:v>
                </c:pt>
                <c:pt idx="6989">
                  <c:v>9.4861660079051377E-2</c:v>
                </c:pt>
                <c:pt idx="6990">
                  <c:v>9.5617529880478086E-2</c:v>
                </c:pt>
                <c:pt idx="6991">
                  <c:v>9.5617529880478086E-2</c:v>
                </c:pt>
                <c:pt idx="6992">
                  <c:v>9.6000000000000002E-2</c:v>
                </c:pt>
                <c:pt idx="6993">
                  <c:v>9.6000000000000002E-2</c:v>
                </c:pt>
                <c:pt idx="6994">
                  <c:v>9.6385542168674704E-2</c:v>
                </c:pt>
                <c:pt idx="6995">
                  <c:v>9.6385542168674704E-2</c:v>
                </c:pt>
                <c:pt idx="6996">
                  <c:v>9.6385542168674704E-2</c:v>
                </c:pt>
                <c:pt idx="6997">
                  <c:v>9.2741935483870969E-2</c:v>
                </c:pt>
                <c:pt idx="6998">
                  <c:v>9.2741935483870969E-2</c:v>
                </c:pt>
                <c:pt idx="6999">
                  <c:v>9.2741935483870969E-2</c:v>
                </c:pt>
                <c:pt idx="7000">
                  <c:v>9.3117408906882596E-2</c:v>
                </c:pt>
                <c:pt idx="7001">
                  <c:v>9.3117408906882596E-2</c:v>
                </c:pt>
                <c:pt idx="7002">
                  <c:v>9.3117408906882596E-2</c:v>
                </c:pt>
                <c:pt idx="7003">
                  <c:v>9.3495934959349589E-2</c:v>
                </c:pt>
                <c:pt idx="7004">
                  <c:v>9.3495934959349589E-2</c:v>
                </c:pt>
                <c:pt idx="7005">
                  <c:v>9.3495934959349589E-2</c:v>
                </c:pt>
                <c:pt idx="7006">
                  <c:v>8.9795918367346933E-2</c:v>
                </c:pt>
                <c:pt idx="7007">
                  <c:v>8.9795918367346933E-2</c:v>
                </c:pt>
                <c:pt idx="7008">
                  <c:v>8.9795918367346933E-2</c:v>
                </c:pt>
                <c:pt idx="7009">
                  <c:v>9.0163934426229511E-2</c:v>
                </c:pt>
                <c:pt idx="7010">
                  <c:v>9.4262295081967207E-2</c:v>
                </c:pt>
                <c:pt idx="7011">
                  <c:v>9.4262295081967207E-2</c:v>
                </c:pt>
                <c:pt idx="7012">
                  <c:v>9.4262295081967207E-2</c:v>
                </c:pt>
                <c:pt idx="7013">
                  <c:v>9.4262295081967207E-2</c:v>
                </c:pt>
                <c:pt idx="7014">
                  <c:v>9.4262295081967207E-2</c:v>
                </c:pt>
                <c:pt idx="7015">
                  <c:v>9.4262295081967207E-2</c:v>
                </c:pt>
                <c:pt idx="7016">
                  <c:v>9.4262295081967207E-2</c:v>
                </c:pt>
                <c:pt idx="7017">
                  <c:v>9.4262295081967207E-2</c:v>
                </c:pt>
                <c:pt idx="7018">
                  <c:v>9.4262295081967207E-2</c:v>
                </c:pt>
                <c:pt idx="7019">
                  <c:v>9.4262295081967207E-2</c:v>
                </c:pt>
                <c:pt idx="7020">
                  <c:v>9.4262295081967207E-2</c:v>
                </c:pt>
                <c:pt idx="7021">
                  <c:v>8.6065573770491802E-2</c:v>
                </c:pt>
                <c:pt idx="7022">
                  <c:v>8.6419753086419748E-2</c:v>
                </c:pt>
                <c:pt idx="7023">
                  <c:v>8.6419753086419748E-2</c:v>
                </c:pt>
                <c:pt idx="7024">
                  <c:v>8.6776859504132234E-2</c:v>
                </c:pt>
                <c:pt idx="7025">
                  <c:v>8.7136929460580909E-2</c:v>
                </c:pt>
                <c:pt idx="7026">
                  <c:v>8.7136929460580909E-2</c:v>
                </c:pt>
                <c:pt idx="7027">
                  <c:v>8.7499999999999994E-2</c:v>
                </c:pt>
                <c:pt idx="7028">
                  <c:v>8.7499999999999994E-2</c:v>
                </c:pt>
                <c:pt idx="7029">
                  <c:v>9.166666666666666E-2</c:v>
                </c:pt>
                <c:pt idx="7030">
                  <c:v>9.583333333333334E-2</c:v>
                </c:pt>
                <c:pt idx="7031">
                  <c:v>9.583333333333334E-2</c:v>
                </c:pt>
                <c:pt idx="7032">
                  <c:v>9.6638655462184878E-2</c:v>
                </c:pt>
                <c:pt idx="7033">
                  <c:v>9.6638655462184878E-2</c:v>
                </c:pt>
                <c:pt idx="7034">
                  <c:v>9.6638655462184878E-2</c:v>
                </c:pt>
                <c:pt idx="7035">
                  <c:v>9.7046413502109699E-2</c:v>
                </c:pt>
                <c:pt idx="7036">
                  <c:v>9.7046413502109699E-2</c:v>
                </c:pt>
                <c:pt idx="7037">
                  <c:v>9.7046413502109699E-2</c:v>
                </c:pt>
                <c:pt idx="7038">
                  <c:v>9.7046413502109699E-2</c:v>
                </c:pt>
                <c:pt idx="7039">
                  <c:v>9.7457627118644072E-2</c:v>
                </c:pt>
                <c:pt idx="7040">
                  <c:v>9.7872340425531917E-2</c:v>
                </c:pt>
                <c:pt idx="7041">
                  <c:v>9.7872340425531917E-2</c:v>
                </c:pt>
                <c:pt idx="7042">
                  <c:v>9.7872340425531917E-2</c:v>
                </c:pt>
                <c:pt idx="7043">
                  <c:v>9.7872340425531917E-2</c:v>
                </c:pt>
                <c:pt idx="7044">
                  <c:v>9.7872340425531917E-2</c:v>
                </c:pt>
                <c:pt idx="7045">
                  <c:v>9.7872340425531917E-2</c:v>
                </c:pt>
                <c:pt idx="7046">
                  <c:v>9.4017094017094016E-2</c:v>
                </c:pt>
                <c:pt idx="7047">
                  <c:v>9.4017094017094016E-2</c:v>
                </c:pt>
                <c:pt idx="7048">
                  <c:v>9.4017094017094016E-2</c:v>
                </c:pt>
                <c:pt idx="7049">
                  <c:v>9.4017094017094016E-2</c:v>
                </c:pt>
                <c:pt idx="7050">
                  <c:v>9.4017094017094016E-2</c:v>
                </c:pt>
                <c:pt idx="7051">
                  <c:v>9.4420600858369105E-2</c:v>
                </c:pt>
                <c:pt idx="7052">
                  <c:v>9.4420600858369105E-2</c:v>
                </c:pt>
                <c:pt idx="7053">
                  <c:v>9.4420600858369105E-2</c:v>
                </c:pt>
                <c:pt idx="7054">
                  <c:v>9.4827586206896547E-2</c:v>
                </c:pt>
                <c:pt idx="7055">
                  <c:v>9.0517241379310345E-2</c:v>
                </c:pt>
                <c:pt idx="7056">
                  <c:v>9.0909090909090912E-2</c:v>
                </c:pt>
                <c:pt idx="7057">
                  <c:v>9.0909090909090912E-2</c:v>
                </c:pt>
                <c:pt idx="7058">
                  <c:v>9.9567099567099568E-2</c:v>
                </c:pt>
                <c:pt idx="7059">
                  <c:v>9.9567099567099568E-2</c:v>
                </c:pt>
                <c:pt idx="7060">
                  <c:v>9.9567099567099568E-2</c:v>
                </c:pt>
                <c:pt idx="7061">
                  <c:v>9.9567099567099568E-2</c:v>
                </c:pt>
                <c:pt idx="7062">
                  <c:v>9.9567099567099568E-2</c:v>
                </c:pt>
                <c:pt idx="7063">
                  <c:v>9.9567099567099568E-2</c:v>
                </c:pt>
                <c:pt idx="7064">
                  <c:v>9.9567099567099568E-2</c:v>
                </c:pt>
                <c:pt idx="7065">
                  <c:v>9.9567099567099568E-2</c:v>
                </c:pt>
                <c:pt idx="7066">
                  <c:v>9.9567099567099568E-2</c:v>
                </c:pt>
                <c:pt idx="7067">
                  <c:v>0.1038961038961039</c:v>
                </c:pt>
                <c:pt idx="7068">
                  <c:v>0.10434782608695652</c:v>
                </c:pt>
                <c:pt idx="7069">
                  <c:v>0.1</c:v>
                </c:pt>
                <c:pt idx="7070">
                  <c:v>0.1</c:v>
                </c:pt>
                <c:pt idx="7071">
                  <c:v>0.1</c:v>
                </c:pt>
                <c:pt idx="7072">
                  <c:v>0.10043668122270742</c:v>
                </c:pt>
                <c:pt idx="7073">
                  <c:v>0.10526315789473684</c:v>
                </c:pt>
                <c:pt idx="7074">
                  <c:v>0.10572687224669604</c:v>
                </c:pt>
                <c:pt idx="7075">
                  <c:v>0.11013215859030837</c:v>
                </c:pt>
                <c:pt idx="7076">
                  <c:v>0.10572687224669604</c:v>
                </c:pt>
                <c:pt idx="7077">
                  <c:v>0.10572687224669604</c:v>
                </c:pt>
                <c:pt idx="7078">
                  <c:v>0.10572687224669604</c:v>
                </c:pt>
                <c:pt idx="7079">
                  <c:v>0.10572687224669604</c:v>
                </c:pt>
                <c:pt idx="7080">
                  <c:v>0.10572687224669604</c:v>
                </c:pt>
                <c:pt idx="7081">
                  <c:v>0.10572687224669604</c:v>
                </c:pt>
                <c:pt idx="7082">
                  <c:v>0.10572687224669604</c:v>
                </c:pt>
                <c:pt idx="7083">
                  <c:v>0.10572687224669604</c:v>
                </c:pt>
                <c:pt idx="7084">
                  <c:v>0.10572687224669604</c:v>
                </c:pt>
                <c:pt idx="7085">
                  <c:v>0.10572687224669604</c:v>
                </c:pt>
                <c:pt idx="7086">
                  <c:v>0.10572687224669604</c:v>
                </c:pt>
                <c:pt idx="7087">
                  <c:v>0.10572687224669604</c:v>
                </c:pt>
                <c:pt idx="7088">
                  <c:v>0.10572687224669604</c:v>
                </c:pt>
                <c:pt idx="7089">
                  <c:v>0.10572687224669604</c:v>
                </c:pt>
                <c:pt idx="7090">
                  <c:v>0.10572687224669604</c:v>
                </c:pt>
                <c:pt idx="7091">
                  <c:v>0.10572687224669604</c:v>
                </c:pt>
                <c:pt idx="7092">
                  <c:v>0.10572687224669604</c:v>
                </c:pt>
                <c:pt idx="7093">
                  <c:v>0.10619469026548672</c:v>
                </c:pt>
                <c:pt idx="7094">
                  <c:v>0.10619469026548672</c:v>
                </c:pt>
                <c:pt idx="7095">
                  <c:v>0.10666666666666667</c:v>
                </c:pt>
                <c:pt idx="7096">
                  <c:v>0.10714285714285714</c:v>
                </c:pt>
                <c:pt idx="7097">
                  <c:v>0.10714285714285714</c:v>
                </c:pt>
                <c:pt idx="7098">
                  <c:v>0.10714285714285714</c:v>
                </c:pt>
                <c:pt idx="7099">
                  <c:v>0.10714285714285714</c:v>
                </c:pt>
                <c:pt idx="7100">
                  <c:v>0.10714285714285714</c:v>
                </c:pt>
                <c:pt idx="7101">
                  <c:v>0.10714285714285714</c:v>
                </c:pt>
                <c:pt idx="7102">
                  <c:v>0.10762331838565023</c:v>
                </c:pt>
                <c:pt idx="7103">
                  <c:v>0.10762331838565023</c:v>
                </c:pt>
                <c:pt idx="7104">
                  <c:v>0.10762331838565023</c:v>
                </c:pt>
                <c:pt idx="7105">
                  <c:v>0.10762331838565023</c:v>
                </c:pt>
                <c:pt idx="7106">
                  <c:v>0.11210762331838565</c:v>
                </c:pt>
                <c:pt idx="7107">
                  <c:v>0.11261261261261261</c:v>
                </c:pt>
                <c:pt idx="7108">
                  <c:v>0.11312217194570136</c:v>
                </c:pt>
                <c:pt idx="7109">
                  <c:v>0.11312217194570136</c:v>
                </c:pt>
                <c:pt idx="7110">
                  <c:v>0.11312217194570136</c:v>
                </c:pt>
                <c:pt idx="7111">
                  <c:v>0.11312217194570136</c:v>
                </c:pt>
                <c:pt idx="7112">
                  <c:v>0.10909090909090909</c:v>
                </c:pt>
                <c:pt idx="7113">
                  <c:v>0.10909090909090909</c:v>
                </c:pt>
                <c:pt idx="7114">
                  <c:v>0.10909090909090909</c:v>
                </c:pt>
                <c:pt idx="7115">
                  <c:v>0.1095890410958904</c:v>
                </c:pt>
                <c:pt idx="7116">
                  <c:v>0.11467889908256881</c:v>
                </c:pt>
                <c:pt idx="7117">
                  <c:v>0.11467889908256881</c:v>
                </c:pt>
                <c:pt idx="7118">
                  <c:v>0.11467889908256881</c:v>
                </c:pt>
                <c:pt idx="7119">
                  <c:v>0.11467889908256881</c:v>
                </c:pt>
                <c:pt idx="7120">
                  <c:v>0.11467889908256881</c:v>
                </c:pt>
                <c:pt idx="7121">
                  <c:v>0.11467889908256881</c:v>
                </c:pt>
                <c:pt idx="7122">
                  <c:v>0.11467889908256881</c:v>
                </c:pt>
                <c:pt idx="7123">
                  <c:v>0.11467889908256881</c:v>
                </c:pt>
                <c:pt idx="7124">
                  <c:v>0.1152073732718894</c:v>
                </c:pt>
                <c:pt idx="7125">
                  <c:v>0.11574074074074074</c:v>
                </c:pt>
                <c:pt idx="7126">
                  <c:v>0.1111111111111111</c:v>
                </c:pt>
                <c:pt idx="7127">
                  <c:v>0.1111111111111111</c:v>
                </c:pt>
                <c:pt idx="7128">
                  <c:v>0.10648148148148148</c:v>
                </c:pt>
                <c:pt idx="7129">
                  <c:v>0.11162790697674418</c:v>
                </c:pt>
                <c:pt idx="7130">
                  <c:v>0.10697674418604651</c:v>
                </c:pt>
                <c:pt idx="7131">
                  <c:v>0.10697674418604651</c:v>
                </c:pt>
                <c:pt idx="7132">
                  <c:v>0.10697674418604651</c:v>
                </c:pt>
                <c:pt idx="7133">
                  <c:v>0.10697674418604651</c:v>
                </c:pt>
                <c:pt idx="7134">
                  <c:v>0.10697674418604651</c:v>
                </c:pt>
                <c:pt idx="7135">
                  <c:v>0.10697674418604651</c:v>
                </c:pt>
                <c:pt idx="7136">
                  <c:v>0.10697674418604651</c:v>
                </c:pt>
                <c:pt idx="7137">
                  <c:v>0.10747663551401869</c:v>
                </c:pt>
                <c:pt idx="7138">
                  <c:v>0.10747663551401869</c:v>
                </c:pt>
                <c:pt idx="7139">
                  <c:v>0.10747663551401869</c:v>
                </c:pt>
                <c:pt idx="7140">
                  <c:v>0.10747663551401869</c:v>
                </c:pt>
                <c:pt idx="7141">
                  <c:v>0.10747663551401869</c:v>
                </c:pt>
                <c:pt idx="7142">
                  <c:v>0.10747663551401869</c:v>
                </c:pt>
                <c:pt idx="7143">
                  <c:v>0.10747663551401869</c:v>
                </c:pt>
                <c:pt idx="7144">
                  <c:v>0.10747663551401869</c:v>
                </c:pt>
                <c:pt idx="7145">
                  <c:v>0.107981220657277</c:v>
                </c:pt>
                <c:pt idx="7146">
                  <c:v>0.107981220657277</c:v>
                </c:pt>
                <c:pt idx="7147">
                  <c:v>0.107981220657277</c:v>
                </c:pt>
                <c:pt idx="7148">
                  <c:v>0.11267605633802817</c:v>
                </c:pt>
                <c:pt idx="7149">
                  <c:v>0.10849056603773585</c:v>
                </c:pt>
                <c:pt idx="7150">
                  <c:v>0.10900473933649289</c:v>
                </c:pt>
                <c:pt idx="7151">
                  <c:v>0.10900473933649289</c:v>
                </c:pt>
                <c:pt idx="7152">
                  <c:v>0.10900473933649289</c:v>
                </c:pt>
                <c:pt idx="7153">
                  <c:v>0.10900473933649289</c:v>
                </c:pt>
                <c:pt idx="7154">
                  <c:v>0.10900473933649289</c:v>
                </c:pt>
                <c:pt idx="7155">
                  <c:v>0.10900473933649289</c:v>
                </c:pt>
                <c:pt idx="7156">
                  <c:v>0.10900473933649289</c:v>
                </c:pt>
                <c:pt idx="7157">
                  <c:v>0.10900473933649289</c:v>
                </c:pt>
                <c:pt idx="7158">
                  <c:v>0.10900473933649289</c:v>
                </c:pt>
                <c:pt idx="7159">
                  <c:v>0.11004784688995216</c:v>
                </c:pt>
                <c:pt idx="7160">
                  <c:v>0.1111111111111111</c:v>
                </c:pt>
                <c:pt idx="7161">
                  <c:v>0.1111111111111111</c:v>
                </c:pt>
                <c:pt idx="7162">
                  <c:v>0.11594202898550725</c:v>
                </c:pt>
                <c:pt idx="7163">
                  <c:v>0.11594202898550725</c:v>
                </c:pt>
                <c:pt idx="7164">
                  <c:v>0.11594202898550725</c:v>
                </c:pt>
                <c:pt idx="7165">
                  <c:v>0.11594202898550725</c:v>
                </c:pt>
                <c:pt idx="7166">
                  <c:v>0.11594202898550725</c:v>
                </c:pt>
                <c:pt idx="7167">
                  <c:v>0.11594202898550725</c:v>
                </c:pt>
                <c:pt idx="7168">
                  <c:v>0.11594202898550725</c:v>
                </c:pt>
                <c:pt idx="7169">
                  <c:v>0.11594202898550725</c:v>
                </c:pt>
                <c:pt idx="7170">
                  <c:v>0.11594202898550725</c:v>
                </c:pt>
                <c:pt idx="7171">
                  <c:v>0.11650485436893204</c:v>
                </c:pt>
                <c:pt idx="7172">
                  <c:v>0.11650485436893204</c:v>
                </c:pt>
                <c:pt idx="7173">
                  <c:v>0.11650485436893204</c:v>
                </c:pt>
                <c:pt idx="7174">
                  <c:v>0.11650485436893204</c:v>
                </c:pt>
                <c:pt idx="7175">
                  <c:v>0.11707317073170732</c:v>
                </c:pt>
                <c:pt idx="7176">
                  <c:v>0.11707317073170732</c:v>
                </c:pt>
                <c:pt idx="7177">
                  <c:v>0.11764705882352941</c:v>
                </c:pt>
                <c:pt idx="7178">
                  <c:v>0.11764705882352941</c:v>
                </c:pt>
                <c:pt idx="7179">
                  <c:v>0.11386138613861387</c:v>
                </c:pt>
                <c:pt idx="7180">
                  <c:v>0.11386138613861387</c:v>
                </c:pt>
                <c:pt idx="7181">
                  <c:v>0.11442786069651742</c:v>
                </c:pt>
                <c:pt idx="7182">
                  <c:v>0.11</c:v>
                </c:pt>
                <c:pt idx="7183">
                  <c:v>0.11</c:v>
                </c:pt>
                <c:pt idx="7184">
                  <c:v>0.11</c:v>
                </c:pt>
                <c:pt idx="7185">
                  <c:v>0.11</c:v>
                </c:pt>
                <c:pt idx="7186">
                  <c:v>0.11</c:v>
                </c:pt>
                <c:pt idx="7187">
                  <c:v>0.11</c:v>
                </c:pt>
                <c:pt idx="7188">
                  <c:v>0.11</c:v>
                </c:pt>
                <c:pt idx="7189">
                  <c:v>0.11055276381909548</c:v>
                </c:pt>
                <c:pt idx="7190">
                  <c:v>0.10552763819095477</c:v>
                </c:pt>
                <c:pt idx="7191">
                  <c:v>0.11055276381909548</c:v>
                </c:pt>
                <c:pt idx="7192">
                  <c:v>0.11557788944723618</c:v>
                </c:pt>
                <c:pt idx="7193">
                  <c:v>0.11557788944723618</c:v>
                </c:pt>
                <c:pt idx="7194">
                  <c:v>0.11557788944723618</c:v>
                </c:pt>
                <c:pt idx="7195">
                  <c:v>0.11557788944723618</c:v>
                </c:pt>
                <c:pt idx="7196">
                  <c:v>0.11557788944723618</c:v>
                </c:pt>
                <c:pt idx="7197">
                  <c:v>0.11616161616161616</c:v>
                </c:pt>
                <c:pt idx="7198">
                  <c:v>0.11616161616161616</c:v>
                </c:pt>
                <c:pt idx="7199">
                  <c:v>0.12121212121212122</c:v>
                </c:pt>
                <c:pt idx="7200">
                  <c:v>0.12182741116751269</c:v>
                </c:pt>
                <c:pt idx="7201">
                  <c:v>0.12244897959183673</c:v>
                </c:pt>
                <c:pt idx="7202">
                  <c:v>0.12307692307692308</c:v>
                </c:pt>
                <c:pt idx="7203">
                  <c:v>0.12371134020618557</c:v>
                </c:pt>
                <c:pt idx="7204">
                  <c:v>0.12371134020618557</c:v>
                </c:pt>
                <c:pt idx="7205">
                  <c:v>0.12371134020618557</c:v>
                </c:pt>
                <c:pt idx="7206">
                  <c:v>0.12371134020618557</c:v>
                </c:pt>
                <c:pt idx="7207">
                  <c:v>0.12371134020618557</c:v>
                </c:pt>
                <c:pt idx="7208">
                  <c:v>0.12371134020618557</c:v>
                </c:pt>
                <c:pt idx="7209">
                  <c:v>0.11855670103092783</c:v>
                </c:pt>
                <c:pt idx="7210">
                  <c:v>0.11917098445595854</c:v>
                </c:pt>
                <c:pt idx="7211">
                  <c:v>0.12435233160621761</c:v>
                </c:pt>
                <c:pt idx="7212">
                  <c:v>0.125</c:v>
                </c:pt>
                <c:pt idx="7213">
                  <c:v>0.125</c:v>
                </c:pt>
                <c:pt idx="7214">
                  <c:v>0.11979166666666667</c:v>
                </c:pt>
                <c:pt idx="7215">
                  <c:v>0.11979166666666667</c:v>
                </c:pt>
                <c:pt idx="7216">
                  <c:v>0.11979166666666667</c:v>
                </c:pt>
                <c:pt idx="7217">
                  <c:v>0.11979166666666667</c:v>
                </c:pt>
                <c:pt idx="7218">
                  <c:v>0.11979166666666667</c:v>
                </c:pt>
                <c:pt idx="7219">
                  <c:v>0.11458333333333333</c:v>
                </c:pt>
                <c:pt idx="7220">
                  <c:v>0.11458333333333333</c:v>
                </c:pt>
                <c:pt idx="7221">
                  <c:v>0.11458333333333333</c:v>
                </c:pt>
                <c:pt idx="7222">
                  <c:v>0.109375</c:v>
                </c:pt>
                <c:pt idx="7223">
                  <c:v>0.109375</c:v>
                </c:pt>
                <c:pt idx="7224">
                  <c:v>0.109375</c:v>
                </c:pt>
                <c:pt idx="7225">
                  <c:v>0.109375</c:v>
                </c:pt>
                <c:pt idx="7226">
                  <c:v>0.10416666666666667</c:v>
                </c:pt>
                <c:pt idx="7227">
                  <c:v>0.10416666666666667</c:v>
                </c:pt>
                <c:pt idx="7228">
                  <c:v>0.10416666666666667</c:v>
                </c:pt>
                <c:pt idx="7229">
                  <c:v>0.10416666666666667</c:v>
                </c:pt>
                <c:pt idx="7230">
                  <c:v>0.10416666666666667</c:v>
                </c:pt>
                <c:pt idx="7231">
                  <c:v>0.10416666666666667</c:v>
                </c:pt>
                <c:pt idx="7232">
                  <c:v>0.10471204188481675</c:v>
                </c:pt>
                <c:pt idx="7233">
                  <c:v>0.10471204188481675</c:v>
                </c:pt>
                <c:pt idx="7234">
                  <c:v>0.10471204188481675</c:v>
                </c:pt>
                <c:pt idx="7235">
                  <c:v>0.10471204188481675</c:v>
                </c:pt>
                <c:pt idx="7236">
                  <c:v>0.1</c:v>
                </c:pt>
                <c:pt idx="7237">
                  <c:v>0.1</c:v>
                </c:pt>
                <c:pt idx="7238">
                  <c:v>0.1</c:v>
                </c:pt>
                <c:pt idx="7239">
                  <c:v>0.1</c:v>
                </c:pt>
                <c:pt idx="7240">
                  <c:v>0.1111111111111111</c:v>
                </c:pt>
                <c:pt idx="7241">
                  <c:v>0.1164021164021164</c:v>
                </c:pt>
                <c:pt idx="7242">
                  <c:v>0.1164021164021164</c:v>
                </c:pt>
                <c:pt idx="7243">
                  <c:v>0.12234042553191489</c:v>
                </c:pt>
                <c:pt idx="7244">
                  <c:v>0.11764705882352941</c:v>
                </c:pt>
                <c:pt idx="7245">
                  <c:v>0.11764705882352941</c:v>
                </c:pt>
                <c:pt idx="7246">
                  <c:v>0.11764705882352941</c:v>
                </c:pt>
                <c:pt idx="7247">
                  <c:v>0.11764705882352941</c:v>
                </c:pt>
                <c:pt idx="7248">
                  <c:v>0.11827956989247312</c:v>
                </c:pt>
                <c:pt idx="7249">
                  <c:v>0.11827956989247312</c:v>
                </c:pt>
                <c:pt idx="7250">
                  <c:v>0.11891891891891893</c:v>
                </c:pt>
                <c:pt idx="7251">
                  <c:v>0.11351351351351352</c:v>
                </c:pt>
                <c:pt idx="7252">
                  <c:v>0.11351351351351352</c:v>
                </c:pt>
                <c:pt idx="7253">
                  <c:v>0.11351351351351352</c:v>
                </c:pt>
                <c:pt idx="7254">
                  <c:v>0.11351351351351352</c:v>
                </c:pt>
                <c:pt idx="7255">
                  <c:v>0.11351351351351352</c:v>
                </c:pt>
                <c:pt idx="7256">
                  <c:v>0.11351351351351352</c:v>
                </c:pt>
                <c:pt idx="7257">
                  <c:v>0.11891891891891893</c:v>
                </c:pt>
                <c:pt idx="7258">
                  <c:v>0.12432432432432433</c:v>
                </c:pt>
                <c:pt idx="7259">
                  <c:v>0.125</c:v>
                </c:pt>
                <c:pt idx="7260">
                  <c:v>0.125</c:v>
                </c:pt>
                <c:pt idx="7261">
                  <c:v>0.12568306010928962</c:v>
                </c:pt>
                <c:pt idx="7262">
                  <c:v>0.12568306010928962</c:v>
                </c:pt>
                <c:pt idx="7263">
                  <c:v>0.12568306010928962</c:v>
                </c:pt>
                <c:pt idx="7264">
                  <c:v>0.12568306010928962</c:v>
                </c:pt>
                <c:pt idx="7265">
                  <c:v>0.12568306010928962</c:v>
                </c:pt>
                <c:pt idx="7266">
                  <c:v>0.12021857923497267</c:v>
                </c:pt>
                <c:pt idx="7267">
                  <c:v>0.12021857923497267</c:v>
                </c:pt>
                <c:pt idx="7268">
                  <c:v>0.12021857923497267</c:v>
                </c:pt>
                <c:pt idx="7269">
                  <c:v>0.12021857923497267</c:v>
                </c:pt>
                <c:pt idx="7270">
                  <c:v>0.12637362637362637</c:v>
                </c:pt>
                <c:pt idx="7271">
                  <c:v>0.1270718232044199</c:v>
                </c:pt>
                <c:pt idx="7272">
                  <c:v>0.1270718232044199</c:v>
                </c:pt>
                <c:pt idx="7273">
                  <c:v>0.1270718232044199</c:v>
                </c:pt>
                <c:pt idx="7274">
                  <c:v>0.13259668508287292</c:v>
                </c:pt>
                <c:pt idx="7275">
                  <c:v>0.13259668508287292</c:v>
                </c:pt>
                <c:pt idx="7276">
                  <c:v>0.13812154696132597</c:v>
                </c:pt>
                <c:pt idx="7277">
                  <c:v>0.13812154696132597</c:v>
                </c:pt>
                <c:pt idx="7278">
                  <c:v>0.13812154696132597</c:v>
                </c:pt>
                <c:pt idx="7279">
                  <c:v>0.13812154696132597</c:v>
                </c:pt>
                <c:pt idx="7280">
                  <c:v>0.1270718232044199</c:v>
                </c:pt>
                <c:pt idx="7281">
                  <c:v>0.1270718232044199</c:v>
                </c:pt>
                <c:pt idx="7282">
                  <c:v>0.13259668508287292</c:v>
                </c:pt>
                <c:pt idx="7283">
                  <c:v>0.13259668508287292</c:v>
                </c:pt>
                <c:pt idx="7284">
                  <c:v>0.13259668508287292</c:v>
                </c:pt>
                <c:pt idx="7285">
                  <c:v>0.13812154696132597</c:v>
                </c:pt>
                <c:pt idx="7286">
                  <c:v>0.13812154696132597</c:v>
                </c:pt>
                <c:pt idx="7287">
                  <c:v>0.13812154696132597</c:v>
                </c:pt>
                <c:pt idx="7288">
                  <c:v>0.13812154696132597</c:v>
                </c:pt>
                <c:pt idx="7289">
                  <c:v>0.13812154696132597</c:v>
                </c:pt>
                <c:pt idx="7290">
                  <c:v>0.13812154696132597</c:v>
                </c:pt>
                <c:pt idx="7291">
                  <c:v>0.13812154696132597</c:v>
                </c:pt>
                <c:pt idx="7292">
                  <c:v>0.13812154696132597</c:v>
                </c:pt>
                <c:pt idx="7293">
                  <c:v>0.13812154696132597</c:v>
                </c:pt>
                <c:pt idx="7294">
                  <c:v>0.143646408839779</c:v>
                </c:pt>
                <c:pt idx="7295">
                  <c:v>0.13812154696132597</c:v>
                </c:pt>
                <c:pt idx="7296">
                  <c:v>0.13812154696132597</c:v>
                </c:pt>
                <c:pt idx="7297">
                  <c:v>0.13812154696132597</c:v>
                </c:pt>
                <c:pt idx="7298">
                  <c:v>0.13812154696132597</c:v>
                </c:pt>
                <c:pt idx="7299">
                  <c:v>0.13812154696132597</c:v>
                </c:pt>
                <c:pt idx="7300">
                  <c:v>0.13812154696132597</c:v>
                </c:pt>
                <c:pt idx="7301">
                  <c:v>0.13812154696132597</c:v>
                </c:pt>
                <c:pt idx="7302">
                  <c:v>0.13812154696132597</c:v>
                </c:pt>
                <c:pt idx="7303">
                  <c:v>0.143646408839779</c:v>
                </c:pt>
                <c:pt idx="7304">
                  <c:v>0.143646408839779</c:v>
                </c:pt>
                <c:pt idx="7305">
                  <c:v>0.143646408839779</c:v>
                </c:pt>
                <c:pt idx="7306">
                  <c:v>0.14444444444444443</c:v>
                </c:pt>
                <c:pt idx="7307">
                  <c:v>0.1388888888888889</c:v>
                </c:pt>
                <c:pt idx="7308">
                  <c:v>0.1388888888888889</c:v>
                </c:pt>
                <c:pt idx="7309">
                  <c:v>0.13407821229050279</c:v>
                </c:pt>
                <c:pt idx="7310">
                  <c:v>0.13407821229050279</c:v>
                </c:pt>
                <c:pt idx="7311">
                  <c:v>0.1348314606741573</c:v>
                </c:pt>
                <c:pt idx="7312">
                  <c:v>0.1348314606741573</c:v>
                </c:pt>
                <c:pt idx="7313">
                  <c:v>0.13559322033898305</c:v>
                </c:pt>
                <c:pt idx="7314">
                  <c:v>0.13636363636363635</c:v>
                </c:pt>
                <c:pt idx="7315">
                  <c:v>0.13636363636363635</c:v>
                </c:pt>
                <c:pt idx="7316">
                  <c:v>0.13636363636363635</c:v>
                </c:pt>
                <c:pt idx="7317">
                  <c:v>0.13636363636363635</c:v>
                </c:pt>
                <c:pt idx="7318">
                  <c:v>0.14285714285714285</c:v>
                </c:pt>
                <c:pt idx="7319">
                  <c:v>0.14285714285714285</c:v>
                </c:pt>
                <c:pt idx="7320">
                  <c:v>0.14857142857142858</c:v>
                </c:pt>
                <c:pt idx="7321">
                  <c:v>0.14857142857142858</c:v>
                </c:pt>
                <c:pt idx="7322">
                  <c:v>0.14285714285714285</c:v>
                </c:pt>
                <c:pt idx="7323">
                  <c:v>0.13872832369942195</c:v>
                </c:pt>
                <c:pt idx="7324">
                  <c:v>0.13872832369942195</c:v>
                </c:pt>
                <c:pt idx="7325">
                  <c:v>0.13872832369942195</c:v>
                </c:pt>
                <c:pt idx="7326">
                  <c:v>0.13372093023255813</c:v>
                </c:pt>
                <c:pt idx="7327">
                  <c:v>0.13372093023255813</c:v>
                </c:pt>
                <c:pt idx="7328">
                  <c:v>0.13372093023255813</c:v>
                </c:pt>
                <c:pt idx="7329">
                  <c:v>0.12790697674418605</c:v>
                </c:pt>
                <c:pt idx="7330">
                  <c:v>0.12280701754385964</c:v>
                </c:pt>
                <c:pt idx="7331">
                  <c:v>0.12865497076023391</c:v>
                </c:pt>
                <c:pt idx="7332">
                  <c:v>0.13450292397660818</c:v>
                </c:pt>
                <c:pt idx="7333">
                  <c:v>0.13450292397660818</c:v>
                </c:pt>
                <c:pt idx="7334">
                  <c:v>0.12865497076023391</c:v>
                </c:pt>
                <c:pt idx="7335">
                  <c:v>0.12865497076023391</c:v>
                </c:pt>
                <c:pt idx="7336">
                  <c:v>0.12941176470588237</c:v>
                </c:pt>
                <c:pt idx="7337">
                  <c:v>0.12941176470588237</c:v>
                </c:pt>
                <c:pt idx="7338">
                  <c:v>0.13017751479289941</c:v>
                </c:pt>
                <c:pt idx="7339">
                  <c:v>0.13017751479289941</c:v>
                </c:pt>
                <c:pt idx="7340">
                  <c:v>0.13017751479289941</c:v>
                </c:pt>
                <c:pt idx="7341">
                  <c:v>0.13017751479289941</c:v>
                </c:pt>
                <c:pt idx="7342">
                  <c:v>0.13017751479289941</c:v>
                </c:pt>
                <c:pt idx="7343">
                  <c:v>0.125</c:v>
                </c:pt>
                <c:pt idx="7344">
                  <c:v>0.125</c:v>
                </c:pt>
                <c:pt idx="7345">
                  <c:v>0.125</c:v>
                </c:pt>
                <c:pt idx="7346">
                  <c:v>0.125</c:v>
                </c:pt>
                <c:pt idx="7347">
                  <c:v>0.125</c:v>
                </c:pt>
                <c:pt idx="7348">
                  <c:v>0.11976047904191617</c:v>
                </c:pt>
                <c:pt idx="7349">
                  <c:v>0.12121212121212122</c:v>
                </c:pt>
                <c:pt idx="7350">
                  <c:v>0.12121212121212122</c:v>
                </c:pt>
                <c:pt idx="7351">
                  <c:v>0.12121212121212122</c:v>
                </c:pt>
                <c:pt idx="7352">
                  <c:v>0.11515151515151516</c:v>
                </c:pt>
                <c:pt idx="7353">
                  <c:v>0.11515151515151516</c:v>
                </c:pt>
                <c:pt idx="7354">
                  <c:v>0.11515151515151516</c:v>
                </c:pt>
                <c:pt idx="7355">
                  <c:v>0.11515151515151516</c:v>
                </c:pt>
                <c:pt idx="7356">
                  <c:v>0.11515151515151516</c:v>
                </c:pt>
                <c:pt idx="7357">
                  <c:v>0.11515151515151516</c:v>
                </c:pt>
                <c:pt idx="7358">
                  <c:v>0.11515151515151516</c:v>
                </c:pt>
                <c:pt idx="7359">
                  <c:v>0.11585365853658537</c:v>
                </c:pt>
                <c:pt idx="7360">
                  <c:v>0.11585365853658537</c:v>
                </c:pt>
                <c:pt idx="7361">
                  <c:v>0.11585365853658537</c:v>
                </c:pt>
                <c:pt idx="7362">
                  <c:v>0.11585365853658537</c:v>
                </c:pt>
                <c:pt idx="7363">
                  <c:v>0.10365853658536585</c:v>
                </c:pt>
                <c:pt idx="7364">
                  <c:v>0.10429447852760736</c:v>
                </c:pt>
                <c:pt idx="7365">
                  <c:v>0.10429447852760736</c:v>
                </c:pt>
                <c:pt idx="7366">
                  <c:v>0.10429447852760736</c:v>
                </c:pt>
                <c:pt idx="7367">
                  <c:v>0.10429447852760736</c:v>
                </c:pt>
                <c:pt idx="7368">
                  <c:v>0.10493827160493827</c:v>
                </c:pt>
                <c:pt idx="7369">
                  <c:v>0.10493827160493827</c:v>
                </c:pt>
                <c:pt idx="7370">
                  <c:v>0.10559006211180125</c:v>
                </c:pt>
                <c:pt idx="7371">
                  <c:v>0.10559006211180125</c:v>
                </c:pt>
                <c:pt idx="7372">
                  <c:v>9.9378881987577633E-2</c:v>
                </c:pt>
                <c:pt idx="7373">
                  <c:v>9.9378881987577633E-2</c:v>
                </c:pt>
                <c:pt idx="7374">
                  <c:v>9.9378881987577633E-2</c:v>
                </c:pt>
                <c:pt idx="7375">
                  <c:v>9.9378881987577633E-2</c:v>
                </c:pt>
                <c:pt idx="7376">
                  <c:v>9.9378881987577633E-2</c:v>
                </c:pt>
                <c:pt idx="7377">
                  <c:v>9.9378881987577633E-2</c:v>
                </c:pt>
                <c:pt idx="7378">
                  <c:v>0.1</c:v>
                </c:pt>
                <c:pt idx="7379">
                  <c:v>0.10625</c:v>
                </c:pt>
                <c:pt idx="7380">
                  <c:v>0.10062893081761007</c:v>
                </c:pt>
                <c:pt idx="7381">
                  <c:v>9.4339622641509441E-2</c:v>
                </c:pt>
                <c:pt idx="7382">
                  <c:v>9.49367088607595E-2</c:v>
                </c:pt>
                <c:pt idx="7383">
                  <c:v>9.49367088607595E-2</c:v>
                </c:pt>
                <c:pt idx="7384">
                  <c:v>9.49367088607595E-2</c:v>
                </c:pt>
                <c:pt idx="7385">
                  <c:v>9.49367088607595E-2</c:v>
                </c:pt>
                <c:pt idx="7386">
                  <c:v>9.49367088607595E-2</c:v>
                </c:pt>
                <c:pt idx="7387">
                  <c:v>9.49367088607595E-2</c:v>
                </c:pt>
                <c:pt idx="7388">
                  <c:v>9.49367088607595E-2</c:v>
                </c:pt>
                <c:pt idx="7389">
                  <c:v>9.49367088607595E-2</c:v>
                </c:pt>
                <c:pt idx="7390">
                  <c:v>9.49367088607595E-2</c:v>
                </c:pt>
                <c:pt idx="7391">
                  <c:v>9.5541401273885357E-2</c:v>
                </c:pt>
                <c:pt idx="7392">
                  <c:v>8.9171974522292988E-2</c:v>
                </c:pt>
                <c:pt idx="7393">
                  <c:v>8.9171974522292988E-2</c:v>
                </c:pt>
                <c:pt idx="7394">
                  <c:v>7.6433121019108277E-2</c:v>
                </c:pt>
                <c:pt idx="7395">
                  <c:v>8.2802547770700632E-2</c:v>
                </c:pt>
                <c:pt idx="7396">
                  <c:v>8.2802547770700632E-2</c:v>
                </c:pt>
                <c:pt idx="7397">
                  <c:v>8.2802547770700632E-2</c:v>
                </c:pt>
                <c:pt idx="7398">
                  <c:v>8.2802547770700632E-2</c:v>
                </c:pt>
                <c:pt idx="7399">
                  <c:v>8.3333333333333329E-2</c:v>
                </c:pt>
                <c:pt idx="7400">
                  <c:v>8.3333333333333329E-2</c:v>
                </c:pt>
                <c:pt idx="7401">
                  <c:v>8.3333333333333329E-2</c:v>
                </c:pt>
                <c:pt idx="7402">
                  <c:v>8.9743589743589744E-2</c:v>
                </c:pt>
                <c:pt idx="7403">
                  <c:v>8.9743589743589744E-2</c:v>
                </c:pt>
                <c:pt idx="7404">
                  <c:v>8.9743589743589744E-2</c:v>
                </c:pt>
                <c:pt idx="7405">
                  <c:v>8.9743589743589744E-2</c:v>
                </c:pt>
                <c:pt idx="7406">
                  <c:v>8.9743589743589744E-2</c:v>
                </c:pt>
                <c:pt idx="7407">
                  <c:v>8.9743589743589744E-2</c:v>
                </c:pt>
                <c:pt idx="7408">
                  <c:v>9.6153846153846159E-2</c:v>
                </c:pt>
                <c:pt idx="7409">
                  <c:v>9.6774193548387094E-2</c:v>
                </c:pt>
                <c:pt idx="7410">
                  <c:v>9.6774193548387094E-2</c:v>
                </c:pt>
                <c:pt idx="7411">
                  <c:v>9.6774193548387094E-2</c:v>
                </c:pt>
                <c:pt idx="7412">
                  <c:v>9.6774193548387094E-2</c:v>
                </c:pt>
                <c:pt idx="7413">
                  <c:v>9.6774193548387094E-2</c:v>
                </c:pt>
                <c:pt idx="7414">
                  <c:v>9.6774193548387094E-2</c:v>
                </c:pt>
                <c:pt idx="7415">
                  <c:v>9.6774193548387094E-2</c:v>
                </c:pt>
                <c:pt idx="7416">
                  <c:v>0.1032258064516129</c:v>
                </c:pt>
                <c:pt idx="7417">
                  <c:v>0.1032258064516129</c:v>
                </c:pt>
                <c:pt idx="7418">
                  <c:v>0.1038961038961039</c:v>
                </c:pt>
                <c:pt idx="7419">
                  <c:v>0.1038961038961039</c:v>
                </c:pt>
                <c:pt idx="7420">
                  <c:v>9.8039215686274508E-2</c:v>
                </c:pt>
                <c:pt idx="7421">
                  <c:v>9.8039215686274508E-2</c:v>
                </c:pt>
                <c:pt idx="7422">
                  <c:v>9.8039215686274508E-2</c:v>
                </c:pt>
                <c:pt idx="7423">
                  <c:v>9.8039215686274508E-2</c:v>
                </c:pt>
                <c:pt idx="7424">
                  <c:v>9.8039215686274508E-2</c:v>
                </c:pt>
                <c:pt idx="7425">
                  <c:v>9.8039215686274508E-2</c:v>
                </c:pt>
                <c:pt idx="7426">
                  <c:v>9.8039215686274508E-2</c:v>
                </c:pt>
                <c:pt idx="7427">
                  <c:v>9.8039215686274508E-2</c:v>
                </c:pt>
                <c:pt idx="7428">
                  <c:v>9.8039215686274508E-2</c:v>
                </c:pt>
                <c:pt idx="7429">
                  <c:v>9.9337748344370855E-2</c:v>
                </c:pt>
                <c:pt idx="7430">
                  <c:v>9.2715231788079472E-2</c:v>
                </c:pt>
                <c:pt idx="7431">
                  <c:v>9.2715231788079472E-2</c:v>
                </c:pt>
                <c:pt idx="7432">
                  <c:v>9.9337748344370855E-2</c:v>
                </c:pt>
                <c:pt idx="7433">
                  <c:v>0.1</c:v>
                </c:pt>
                <c:pt idx="7434">
                  <c:v>0.10067114093959731</c:v>
                </c:pt>
                <c:pt idx="7435">
                  <c:v>0.10067114093959731</c:v>
                </c:pt>
                <c:pt idx="7436">
                  <c:v>0.10135135135135136</c:v>
                </c:pt>
                <c:pt idx="7437">
                  <c:v>0.10135135135135136</c:v>
                </c:pt>
                <c:pt idx="7438">
                  <c:v>0.10810810810810811</c:v>
                </c:pt>
                <c:pt idx="7439">
                  <c:v>0.10810810810810811</c:v>
                </c:pt>
                <c:pt idx="7440">
                  <c:v>0.11486486486486487</c:v>
                </c:pt>
                <c:pt idx="7441">
                  <c:v>0.11486486486486487</c:v>
                </c:pt>
                <c:pt idx="7442">
                  <c:v>0.11486486486486487</c:v>
                </c:pt>
                <c:pt idx="7443">
                  <c:v>0.11486486486486487</c:v>
                </c:pt>
                <c:pt idx="7444">
                  <c:v>0.11564625850340136</c:v>
                </c:pt>
                <c:pt idx="7445">
                  <c:v>0.11564625850340136</c:v>
                </c:pt>
                <c:pt idx="7446">
                  <c:v>0.11564625850340136</c:v>
                </c:pt>
                <c:pt idx="7447">
                  <c:v>0.12244897959183673</c:v>
                </c:pt>
                <c:pt idx="7448">
                  <c:v>0.12244897959183673</c:v>
                </c:pt>
                <c:pt idx="7449">
                  <c:v>0.11564625850340136</c:v>
                </c:pt>
                <c:pt idx="7450">
                  <c:v>0.11643835616438356</c:v>
                </c:pt>
                <c:pt idx="7451">
                  <c:v>0.11643835616438356</c:v>
                </c:pt>
                <c:pt idx="7452">
                  <c:v>0.11643835616438356</c:v>
                </c:pt>
                <c:pt idx="7453">
                  <c:v>0.11643835616438356</c:v>
                </c:pt>
                <c:pt idx="7454">
                  <c:v>0.11643835616438356</c:v>
                </c:pt>
                <c:pt idx="7455">
                  <c:v>0.11643835616438356</c:v>
                </c:pt>
                <c:pt idx="7456">
                  <c:v>0.11643835616438356</c:v>
                </c:pt>
                <c:pt idx="7457">
                  <c:v>0.11643835616438356</c:v>
                </c:pt>
                <c:pt idx="7458">
                  <c:v>0.11643835616438356</c:v>
                </c:pt>
                <c:pt idx="7459">
                  <c:v>0.11643835616438356</c:v>
                </c:pt>
                <c:pt idx="7460">
                  <c:v>0.11643835616438356</c:v>
                </c:pt>
                <c:pt idx="7461">
                  <c:v>0.11643835616438356</c:v>
                </c:pt>
                <c:pt idx="7462">
                  <c:v>0.11724137931034483</c:v>
                </c:pt>
                <c:pt idx="7463">
                  <c:v>0.11724137931034483</c:v>
                </c:pt>
                <c:pt idx="7464">
                  <c:v>0.12413793103448276</c:v>
                </c:pt>
                <c:pt idx="7465">
                  <c:v>0.12413793103448276</c:v>
                </c:pt>
                <c:pt idx="7466">
                  <c:v>0.12413793103448276</c:v>
                </c:pt>
                <c:pt idx="7467">
                  <c:v>0.12413793103448276</c:v>
                </c:pt>
                <c:pt idx="7468">
                  <c:v>0.12413793103448276</c:v>
                </c:pt>
                <c:pt idx="7469">
                  <c:v>0.12413793103448276</c:v>
                </c:pt>
                <c:pt idx="7470">
                  <c:v>0.12413793103448276</c:v>
                </c:pt>
                <c:pt idx="7471">
                  <c:v>0.12413793103448276</c:v>
                </c:pt>
                <c:pt idx="7472">
                  <c:v>0.11724137931034483</c:v>
                </c:pt>
                <c:pt idx="7473">
                  <c:v>0.1103448275862069</c:v>
                </c:pt>
                <c:pt idx="7474">
                  <c:v>0.1103448275862069</c:v>
                </c:pt>
                <c:pt idx="7475">
                  <c:v>0.1103448275862069</c:v>
                </c:pt>
                <c:pt idx="7476">
                  <c:v>0.1103448275862069</c:v>
                </c:pt>
                <c:pt idx="7477">
                  <c:v>0.1103448275862069</c:v>
                </c:pt>
                <c:pt idx="7478">
                  <c:v>0.1103448275862069</c:v>
                </c:pt>
                <c:pt idx="7479">
                  <c:v>0.1103448275862069</c:v>
                </c:pt>
                <c:pt idx="7480">
                  <c:v>0.1103448275862069</c:v>
                </c:pt>
                <c:pt idx="7481">
                  <c:v>0.1103448275862069</c:v>
                </c:pt>
                <c:pt idx="7482">
                  <c:v>0.1103448275862069</c:v>
                </c:pt>
                <c:pt idx="7483">
                  <c:v>0.1103448275862069</c:v>
                </c:pt>
                <c:pt idx="7484">
                  <c:v>0.1111111111111111</c:v>
                </c:pt>
                <c:pt idx="7485">
                  <c:v>0.1111111111111111</c:v>
                </c:pt>
                <c:pt idx="7486">
                  <c:v>0.11188811188811189</c:v>
                </c:pt>
                <c:pt idx="7487">
                  <c:v>0.11267605633802817</c:v>
                </c:pt>
                <c:pt idx="7488">
                  <c:v>0.11267605633802817</c:v>
                </c:pt>
                <c:pt idx="7489">
                  <c:v>0.11267605633802817</c:v>
                </c:pt>
                <c:pt idx="7490">
                  <c:v>0.11267605633802817</c:v>
                </c:pt>
                <c:pt idx="7491">
                  <c:v>0.11267605633802817</c:v>
                </c:pt>
                <c:pt idx="7492">
                  <c:v>0.11267605633802817</c:v>
                </c:pt>
                <c:pt idx="7493">
                  <c:v>0.11267605633802817</c:v>
                </c:pt>
                <c:pt idx="7494">
                  <c:v>0.11267605633802817</c:v>
                </c:pt>
                <c:pt idx="7495">
                  <c:v>0.10563380281690141</c:v>
                </c:pt>
                <c:pt idx="7496">
                  <c:v>0.10638297872340426</c:v>
                </c:pt>
                <c:pt idx="7497">
                  <c:v>0.10638297872340426</c:v>
                </c:pt>
                <c:pt idx="7498">
                  <c:v>0.10638297872340426</c:v>
                </c:pt>
                <c:pt idx="7499">
                  <c:v>0.10638297872340426</c:v>
                </c:pt>
                <c:pt idx="7500">
                  <c:v>0.10714285714285714</c:v>
                </c:pt>
                <c:pt idx="7501">
                  <c:v>0.10714285714285714</c:v>
                </c:pt>
                <c:pt idx="7502">
                  <c:v>0.10714285714285714</c:v>
                </c:pt>
                <c:pt idx="7503">
                  <c:v>0.11428571428571428</c:v>
                </c:pt>
                <c:pt idx="7504">
                  <c:v>0.11428571428571428</c:v>
                </c:pt>
                <c:pt idx="7505">
                  <c:v>0.11428571428571428</c:v>
                </c:pt>
                <c:pt idx="7506">
                  <c:v>0.11428571428571428</c:v>
                </c:pt>
                <c:pt idx="7507">
                  <c:v>0.11428571428571428</c:v>
                </c:pt>
                <c:pt idx="7508">
                  <c:v>0.11428571428571428</c:v>
                </c:pt>
                <c:pt idx="7509">
                  <c:v>0.11428571428571428</c:v>
                </c:pt>
                <c:pt idx="7510">
                  <c:v>0.11428571428571428</c:v>
                </c:pt>
                <c:pt idx="7511">
                  <c:v>0.11510791366906475</c:v>
                </c:pt>
                <c:pt idx="7512">
                  <c:v>0.11510791366906475</c:v>
                </c:pt>
                <c:pt idx="7513">
                  <c:v>0.11510791366906475</c:v>
                </c:pt>
                <c:pt idx="7514">
                  <c:v>0.11510791366906475</c:v>
                </c:pt>
                <c:pt idx="7515">
                  <c:v>0.11510791366906475</c:v>
                </c:pt>
                <c:pt idx="7516">
                  <c:v>0.11510791366906475</c:v>
                </c:pt>
                <c:pt idx="7517">
                  <c:v>0.11594202898550725</c:v>
                </c:pt>
                <c:pt idx="7518">
                  <c:v>0.11594202898550725</c:v>
                </c:pt>
                <c:pt idx="7519">
                  <c:v>0.12318840579710146</c:v>
                </c:pt>
                <c:pt idx="7520">
                  <c:v>0.11594202898550725</c:v>
                </c:pt>
                <c:pt idx="7521">
                  <c:v>0.11594202898550725</c:v>
                </c:pt>
                <c:pt idx="7522">
                  <c:v>0.11594202898550725</c:v>
                </c:pt>
                <c:pt idx="7523">
                  <c:v>0.11678832116788321</c:v>
                </c:pt>
                <c:pt idx="7524">
                  <c:v>0.11678832116788321</c:v>
                </c:pt>
                <c:pt idx="7525">
                  <c:v>0.11678832116788321</c:v>
                </c:pt>
                <c:pt idx="7526">
                  <c:v>0.11764705882352941</c:v>
                </c:pt>
                <c:pt idx="7527">
                  <c:v>0.11851851851851852</c:v>
                </c:pt>
                <c:pt idx="7528">
                  <c:v>0.11851851851851852</c:v>
                </c:pt>
                <c:pt idx="7529">
                  <c:v>0.11851851851851852</c:v>
                </c:pt>
                <c:pt idx="7530">
                  <c:v>0.11851851851851852</c:v>
                </c:pt>
                <c:pt idx="7531">
                  <c:v>0.11851851851851852</c:v>
                </c:pt>
                <c:pt idx="7532">
                  <c:v>0.11851851851851852</c:v>
                </c:pt>
                <c:pt idx="7533">
                  <c:v>0.11851851851851852</c:v>
                </c:pt>
                <c:pt idx="7534">
                  <c:v>0.12592592592592591</c:v>
                </c:pt>
                <c:pt idx="7535">
                  <c:v>0.12781954887218044</c:v>
                </c:pt>
                <c:pt idx="7536">
                  <c:v>0.12781954887218044</c:v>
                </c:pt>
                <c:pt idx="7537">
                  <c:v>0.12781954887218044</c:v>
                </c:pt>
                <c:pt idx="7538">
                  <c:v>0.12781954887218044</c:v>
                </c:pt>
                <c:pt idx="7539">
                  <c:v>0.12781954887218044</c:v>
                </c:pt>
                <c:pt idx="7540">
                  <c:v>0.12878787878787878</c:v>
                </c:pt>
                <c:pt idx="7541">
                  <c:v>0.12878787878787878</c:v>
                </c:pt>
                <c:pt idx="7542">
                  <c:v>0.12878787878787878</c:v>
                </c:pt>
                <c:pt idx="7543">
                  <c:v>0.12878787878787878</c:v>
                </c:pt>
                <c:pt idx="7544">
                  <c:v>0.12878787878787878</c:v>
                </c:pt>
                <c:pt idx="7545">
                  <c:v>0.12878787878787878</c:v>
                </c:pt>
                <c:pt idx="7546">
                  <c:v>0.12977099236641221</c:v>
                </c:pt>
                <c:pt idx="7547">
                  <c:v>0.12307692307692308</c:v>
                </c:pt>
                <c:pt idx="7548">
                  <c:v>0.12307692307692308</c:v>
                </c:pt>
                <c:pt idx="7549">
                  <c:v>0.12307692307692308</c:v>
                </c:pt>
                <c:pt idx="7550">
                  <c:v>0.12307692307692308</c:v>
                </c:pt>
                <c:pt idx="7551">
                  <c:v>0.12307692307692308</c:v>
                </c:pt>
                <c:pt idx="7552">
                  <c:v>0.12307692307692308</c:v>
                </c:pt>
                <c:pt idx="7553">
                  <c:v>0.12307692307692308</c:v>
                </c:pt>
                <c:pt idx="7554">
                  <c:v>0.12307692307692308</c:v>
                </c:pt>
                <c:pt idx="7555">
                  <c:v>0.12307692307692308</c:v>
                </c:pt>
                <c:pt idx="7556">
                  <c:v>0.12307692307692308</c:v>
                </c:pt>
                <c:pt idx="7557">
                  <c:v>0.12307692307692308</c:v>
                </c:pt>
                <c:pt idx="7558">
                  <c:v>0.12307692307692308</c:v>
                </c:pt>
                <c:pt idx="7559">
                  <c:v>0.12307692307692308</c:v>
                </c:pt>
                <c:pt idx="7560">
                  <c:v>0.12403100775193798</c:v>
                </c:pt>
                <c:pt idx="7561">
                  <c:v>0.12403100775193798</c:v>
                </c:pt>
                <c:pt idx="7562">
                  <c:v>0.12403100775193798</c:v>
                </c:pt>
                <c:pt idx="7563">
                  <c:v>0.125</c:v>
                </c:pt>
                <c:pt idx="7564">
                  <c:v>0.125</c:v>
                </c:pt>
                <c:pt idx="7565">
                  <c:v>0.125</c:v>
                </c:pt>
                <c:pt idx="7566">
                  <c:v>0.125</c:v>
                </c:pt>
                <c:pt idx="7567">
                  <c:v>0.125</c:v>
                </c:pt>
                <c:pt idx="7568">
                  <c:v>0.125</c:v>
                </c:pt>
                <c:pt idx="7569">
                  <c:v>0.125</c:v>
                </c:pt>
                <c:pt idx="7570">
                  <c:v>0.125</c:v>
                </c:pt>
                <c:pt idx="7571">
                  <c:v>0.125</c:v>
                </c:pt>
                <c:pt idx="7572">
                  <c:v>0.125</c:v>
                </c:pt>
                <c:pt idx="7573">
                  <c:v>0.125</c:v>
                </c:pt>
                <c:pt idx="7574">
                  <c:v>0.125</c:v>
                </c:pt>
                <c:pt idx="7575">
                  <c:v>0.125</c:v>
                </c:pt>
                <c:pt idx="7576">
                  <c:v>0.125</c:v>
                </c:pt>
                <c:pt idx="7577">
                  <c:v>0.125</c:v>
                </c:pt>
                <c:pt idx="7578">
                  <c:v>0.125</c:v>
                </c:pt>
                <c:pt idx="7579">
                  <c:v>0.125</c:v>
                </c:pt>
                <c:pt idx="7580">
                  <c:v>0.125</c:v>
                </c:pt>
                <c:pt idx="7581">
                  <c:v>0.125</c:v>
                </c:pt>
                <c:pt idx="7582">
                  <c:v>0.125</c:v>
                </c:pt>
                <c:pt idx="7583">
                  <c:v>0.125</c:v>
                </c:pt>
                <c:pt idx="7584">
                  <c:v>0.1171875</c:v>
                </c:pt>
                <c:pt idx="7585">
                  <c:v>0.1171875</c:v>
                </c:pt>
                <c:pt idx="7586">
                  <c:v>0.11811023622047244</c:v>
                </c:pt>
                <c:pt idx="7587">
                  <c:v>0.11811023622047244</c:v>
                </c:pt>
                <c:pt idx="7588">
                  <c:v>0.12598425196850394</c:v>
                </c:pt>
                <c:pt idx="7589">
                  <c:v>0.12598425196850394</c:v>
                </c:pt>
                <c:pt idx="7590">
                  <c:v>0.12598425196850394</c:v>
                </c:pt>
                <c:pt idx="7591">
                  <c:v>0.13492063492063491</c:v>
                </c:pt>
                <c:pt idx="7592">
                  <c:v>0.13492063492063491</c:v>
                </c:pt>
                <c:pt idx="7593">
                  <c:v>0.13492063492063491</c:v>
                </c:pt>
                <c:pt idx="7594">
                  <c:v>0.13492063492063491</c:v>
                </c:pt>
                <c:pt idx="7595">
                  <c:v>0.13492063492063491</c:v>
                </c:pt>
                <c:pt idx="7596">
                  <c:v>0.13492063492063491</c:v>
                </c:pt>
                <c:pt idx="7597">
                  <c:v>0.13600000000000001</c:v>
                </c:pt>
                <c:pt idx="7598">
                  <c:v>0.13600000000000001</c:v>
                </c:pt>
                <c:pt idx="7599">
                  <c:v>0.13600000000000001</c:v>
                </c:pt>
                <c:pt idx="7600">
                  <c:v>0.13600000000000001</c:v>
                </c:pt>
                <c:pt idx="7601">
                  <c:v>0.13600000000000001</c:v>
                </c:pt>
                <c:pt idx="7602">
                  <c:v>0.13600000000000001</c:v>
                </c:pt>
                <c:pt idx="7603">
                  <c:v>0.13600000000000001</c:v>
                </c:pt>
                <c:pt idx="7604">
                  <c:v>0.13600000000000001</c:v>
                </c:pt>
                <c:pt idx="7605">
                  <c:v>0.14399999999999999</c:v>
                </c:pt>
                <c:pt idx="7606">
                  <c:v>0.14399999999999999</c:v>
                </c:pt>
                <c:pt idx="7607">
                  <c:v>0.14399999999999999</c:v>
                </c:pt>
                <c:pt idx="7608">
                  <c:v>0.14399999999999999</c:v>
                </c:pt>
                <c:pt idx="7609">
                  <c:v>0.14399999999999999</c:v>
                </c:pt>
                <c:pt idx="7610">
                  <c:v>0.14399999999999999</c:v>
                </c:pt>
                <c:pt idx="7611">
                  <c:v>0.14399999999999999</c:v>
                </c:pt>
                <c:pt idx="7612">
                  <c:v>0.14399999999999999</c:v>
                </c:pt>
                <c:pt idx="7613">
                  <c:v>0.14399999999999999</c:v>
                </c:pt>
                <c:pt idx="7614">
                  <c:v>0.14399999999999999</c:v>
                </c:pt>
                <c:pt idx="7615">
                  <c:v>0.14399999999999999</c:v>
                </c:pt>
                <c:pt idx="7616">
                  <c:v>0.14399999999999999</c:v>
                </c:pt>
                <c:pt idx="7617">
                  <c:v>0.14516129032258066</c:v>
                </c:pt>
                <c:pt idx="7618">
                  <c:v>0.14516129032258066</c:v>
                </c:pt>
                <c:pt idx="7619">
                  <c:v>0.14516129032258066</c:v>
                </c:pt>
                <c:pt idx="7620">
                  <c:v>0.14516129032258066</c:v>
                </c:pt>
                <c:pt idx="7621">
                  <c:v>0.14516129032258066</c:v>
                </c:pt>
                <c:pt idx="7622">
                  <c:v>0.14516129032258066</c:v>
                </c:pt>
                <c:pt idx="7623">
                  <c:v>0.14516129032258066</c:v>
                </c:pt>
                <c:pt idx="7624">
                  <c:v>0.14516129032258066</c:v>
                </c:pt>
                <c:pt idx="7625">
                  <c:v>0.14516129032258066</c:v>
                </c:pt>
                <c:pt idx="7626">
                  <c:v>0.14516129032258066</c:v>
                </c:pt>
                <c:pt idx="7627">
                  <c:v>0.14516129032258066</c:v>
                </c:pt>
                <c:pt idx="7628">
                  <c:v>0.14516129032258066</c:v>
                </c:pt>
                <c:pt idx="7629">
                  <c:v>0.14516129032258066</c:v>
                </c:pt>
                <c:pt idx="7630">
                  <c:v>0.14516129032258066</c:v>
                </c:pt>
                <c:pt idx="7631">
                  <c:v>0.14634146341463414</c:v>
                </c:pt>
                <c:pt idx="7632">
                  <c:v>0.14634146341463414</c:v>
                </c:pt>
                <c:pt idx="7633">
                  <c:v>0.14634146341463414</c:v>
                </c:pt>
                <c:pt idx="7634">
                  <c:v>0.15447154471544716</c:v>
                </c:pt>
                <c:pt idx="7635">
                  <c:v>0.15573770491803279</c:v>
                </c:pt>
                <c:pt idx="7636">
                  <c:v>0.15573770491803279</c:v>
                </c:pt>
                <c:pt idx="7637">
                  <c:v>0.16393442622950818</c:v>
                </c:pt>
                <c:pt idx="7638">
                  <c:v>0.16393442622950818</c:v>
                </c:pt>
                <c:pt idx="7639">
                  <c:v>0.1721311475409836</c:v>
                </c:pt>
                <c:pt idx="7640">
                  <c:v>0.1721311475409836</c:v>
                </c:pt>
                <c:pt idx="7641">
                  <c:v>0.18032786885245902</c:v>
                </c:pt>
                <c:pt idx="7642">
                  <c:v>0.18032786885245902</c:v>
                </c:pt>
                <c:pt idx="7643">
                  <c:v>0.18032786885245902</c:v>
                </c:pt>
                <c:pt idx="7644">
                  <c:v>0.1721311475409836</c:v>
                </c:pt>
                <c:pt idx="7645">
                  <c:v>0.17355371900826447</c:v>
                </c:pt>
                <c:pt idx="7646">
                  <c:v>0.18333333333333332</c:v>
                </c:pt>
                <c:pt idx="7647">
                  <c:v>0.18333333333333332</c:v>
                </c:pt>
                <c:pt idx="7648">
                  <c:v>0.18333333333333332</c:v>
                </c:pt>
                <c:pt idx="7649">
                  <c:v>0.18333333333333332</c:v>
                </c:pt>
                <c:pt idx="7650">
                  <c:v>0.18333333333333332</c:v>
                </c:pt>
                <c:pt idx="7651">
                  <c:v>0.18333333333333332</c:v>
                </c:pt>
                <c:pt idx="7652">
                  <c:v>0.18333333333333332</c:v>
                </c:pt>
                <c:pt idx="7653">
                  <c:v>0.17499999999999999</c:v>
                </c:pt>
                <c:pt idx="7654">
                  <c:v>0.17499999999999999</c:v>
                </c:pt>
                <c:pt idx="7655">
                  <c:v>0.17499999999999999</c:v>
                </c:pt>
                <c:pt idx="7656">
                  <c:v>0.17499999999999999</c:v>
                </c:pt>
                <c:pt idx="7657">
                  <c:v>0.17499999999999999</c:v>
                </c:pt>
                <c:pt idx="7658">
                  <c:v>0.17499999999999999</c:v>
                </c:pt>
                <c:pt idx="7659">
                  <c:v>0.17499999999999999</c:v>
                </c:pt>
                <c:pt idx="7660">
                  <c:v>0.17499999999999999</c:v>
                </c:pt>
                <c:pt idx="7661">
                  <c:v>0.17647058823529413</c:v>
                </c:pt>
                <c:pt idx="7662">
                  <c:v>0.17647058823529413</c:v>
                </c:pt>
                <c:pt idx="7663">
                  <c:v>0.17647058823529413</c:v>
                </c:pt>
                <c:pt idx="7664">
                  <c:v>0.17647058823529413</c:v>
                </c:pt>
                <c:pt idx="7665">
                  <c:v>0.17647058823529413</c:v>
                </c:pt>
                <c:pt idx="7666">
                  <c:v>0.17647058823529413</c:v>
                </c:pt>
                <c:pt idx="7667">
                  <c:v>0.17647058823529413</c:v>
                </c:pt>
                <c:pt idx="7668">
                  <c:v>0.17647058823529413</c:v>
                </c:pt>
                <c:pt idx="7669">
                  <c:v>0.17796610169491525</c:v>
                </c:pt>
                <c:pt idx="7670">
                  <c:v>0.17796610169491525</c:v>
                </c:pt>
                <c:pt idx="7671">
                  <c:v>0.17796610169491525</c:v>
                </c:pt>
                <c:pt idx="7672">
                  <c:v>0.17796610169491525</c:v>
                </c:pt>
                <c:pt idx="7673">
                  <c:v>0.17948717948717949</c:v>
                </c:pt>
                <c:pt idx="7674">
                  <c:v>0.17094017094017094</c:v>
                </c:pt>
                <c:pt idx="7675">
                  <c:v>0.17094017094017094</c:v>
                </c:pt>
                <c:pt idx="7676">
                  <c:v>0.1623931623931624</c:v>
                </c:pt>
                <c:pt idx="7677">
                  <c:v>0.1623931623931624</c:v>
                </c:pt>
                <c:pt idx="7678">
                  <c:v>0.1623931623931624</c:v>
                </c:pt>
                <c:pt idx="7679">
                  <c:v>0.1623931623931624</c:v>
                </c:pt>
                <c:pt idx="7680">
                  <c:v>0.1623931623931624</c:v>
                </c:pt>
                <c:pt idx="7681">
                  <c:v>0.1623931623931624</c:v>
                </c:pt>
                <c:pt idx="7682">
                  <c:v>0.1623931623931624</c:v>
                </c:pt>
                <c:pt idx="7683">
                  <c:v>0.1623931623931624</c:v>
                </c:pt>
                <c:pt idx="7684">
                  <c:v>0.1623931623931624</c:v>
                </c:pt>
                <c:pt idx="7685">
                  <c:v>0.15384615384615385</c:v>
                </c:pt>
                <c:pt idx="7686">
                  <c:v>0.15384615384615385</c:v>
                </c:pt>
                <c:pt idx="7687">
                  <c:v>0.15384615384615385</c:v>
                </c:pt>
                <c:pt idx="7688">
                  <c:v>0.15517241379310345</c:v>
                </c:pt>
                <c:pt idx="7689">
                  <c:v>0.15517241379310345</c:v>
                </c:pt>
                <c:pt idx="7690">
                  <c:v>0.15517241379310345</c:v>
                </c:pt>
                <c:pt idx="7691">
                  <c:v>0.15652173913043479</c:v>
                </c:pt>
                <c:pt idx="7692">
                  <c:v>0.15652173913043479</c:v>
                </c:pt>
                <c:pt idx="7693">
                  <c:v>0.15652173913043479</c:v>
                </c:pt>
                <c:pt idx="7694">
                  <c:v>0.15652173913043479</c:v>
                </c:pt>
                <c:pt idx="7695">
                  <c:v>0.15789473684210525</c:v>
                </c:pt>
                <c:pt idx="7696">
                  <c:v>0.15789473684210525</c:v>
                </c:pt>
                <c:pt idx="7697">
                  <c:v>0.15789473684210525</c:v>
                </c:pt>
                <c:pt idx="7698">
                  <c:v>0.15789473684210525</c:v>
                </c:pt>
                <c:pt idx="7699">
                  <c:v>0.15789473684210525</c:v>
                </c:pt>
                <c:pt idx="7700">
                  <c:v>0.15789473684210525</c:v>
                </c:pt>
                <c:pt idx="7701">
                  <c:v>0.15789473684210525</c:v>
                </c:pt>
                <c:pt idx="7702">
                  <c:v>0.15929203539823009</c:v>
                </c:pt>
                <c:pt idx="7703">
                  <c:v>0.15929203539823009</c:v>
                </c:pt>
                <c:pt idx="7704">
                  <c:v>0.15929203539823009</c:v>
                </c:pt>
                <c:pt idx="7705">
                  <c:v>0.15929203539823009</c:v>
                </c:pt>
                <c:pt idx="7706">
                  <c:v>0.16814159292035399</c:v>
                </c:pt>
                <c:pt idx="7707">
                  <c:v>0.16814159292035399</c:v>
                </c:pt>
                <c:pt idx="7708">
                  <c:v>0.16814159292035399</c:v>
                </c:pt>
                <c:pt idx="7709">
                  <c:v>0.16814159292035399</c:v>
                </c:pt>
                <c:pt idx="7710">
                  <c:v>0.16814159292035399</c:v>
                </c:pt>
                <c:pt idx="7711">
                  <c:v>0.16814159292035399</c:v>
                </c:pt>
                <c:pt idx="7712">
                  <c:v>0.16814159292035399</c:v>
                </c:pt>
                <c:pt idx="7713">
                  <c:v>0.16071428571428573</c:v>
                </c:pt>
                <c:pt idx="7714">
                  <c:v>0.16071428571428573</c:v>
                </c:pt>
                <c:pt idx="7715">
                  <c:v>0.16071428571428573</c:v>
                </c:pt>
                <c:pt idx="7716">
                  <c:v>0.16071428571428573</c:v>
                </c:pt>
                <c:pt idx="7717">
                  <c:v>0.16071428571428573</c:v>
                </c:pt>
                <c:pt idx="7718">
                  <c:v>0.16071428571428573</c:v>
                </c:pt>
                <c:pt idx="7719">
                  <c:v>0.16071428571428573</c:v>
                </c:pt>
                <c:pt idx="7720">
                  <c:v>0.16071428571428573</c:v>
                </c:pt>
                <c:pt idx="7721">
                  <c:v>0.16071428571428573</c:v>
                </c:pt>
                <c:pt idx="7722">
                  <c:v>0.15315315315315314</c:v>
                </c:pt>
                <c:pt idx="7723">
                  <c:v>0.15315315315315314</c:v>
                </c:pt>
                <c:pt idx="7724">
                  <c:v>0.15315315315315314</c:v>
                </c:pt>
                <c:pt idx="7725">
                  <c:v>0.15315315315315314</c:v>
                </c:pt>
                <c:pt idx="7726">
                  <c:v>0.15454545454545454</c:v>
                </c:pt>
                <c:pt idx="7727">
                  <c:v>0.15454545454545454</c:v>
                </c:pt>
                <c:pt idx="7728">
                  <c:v>0.14545454545454545</c:v>
                </c:pt>
                <c:pt idx="7729">
                  <c:v>0.15454545454545454</c:v>
                </c:pt>
                <c:pt idx="7730">
                  <c:v>0.15454545454545454</c:v>
                </c:pt>
                <c:pt idx="7731">
                  <c:v>0.15454545454545454</c:v>
                </c:pt>
                <c:pt idx="7732">
                  <c:v>0.15454545454545454</c:v>
                </c:pt>
                <c:pt idx="7733">
                  <c:v>0.15454545454545454</c:v>
                </c:pt>
                <c:pt idx="7734">
                  <c:v>0.15454545454545454</c:v>
                </c:pt>
                <c:pt idx="7735">
                  <c:v>0.15454545454545454</c:v>
                </c:pt>
                <c:pt idx="7736">
                  <c:v>0.15454545454545454</c:v>
                </c:pt>
                <c:pt idx="7737">
                  <c:v>0.15454545454545454</c:v>
                </c:pt>
                <c:pt idx="7738">
                  <c:v>0.15454545454545454</c:v>
                </c:pt>
                <c:pt idx="7739">
                  <c:v>0.15454545454545454</c:v>
                </c:pt>
                <c:pt idx="7740">
                  <c:v>0.14953271028037382</c:v>
                </c:pt>
                <c:pt idx="7741">
                  <c:v>0.14953271028037382</c:v>
                </c:pt>
                <c:pt idx="7742">
                  <c:v>0.14953271028037382</c:v>
                </c:pt>
                <c:pt idx="7743">
                  <c:v>0.15887850467289719</c:v>
                </c:pt>
                <c:pt idx="7744">
                  <c:v>0.15887850467289719</c:v>
                </c:pt>
                <c:pt idx="7745">
                  <c:v>0.15887850467289719</c:v>
                </c:pt>
                <c:pt idx="7746">
                  <c:v>0.15887850467289719</c:v>
                </c:pt>
                <c:pt idx="7747">
                  <c:v>0.16822429906542055</c:v>
                </c:pt>
                <c:pt idx="7748">
                  <c:v>0.16822429906542055</c:v>
                </c:pt>
                <c:pt idx="7749">
                  <c:v>0.16822429906542055</c:v>
                </c:pt>
                <c:pt idx="7750">
                  <c:v>0.17757009345794392</c:v>
                </c:pt>
                <c:pt idx="7751">
                  <c:v>0.17757009345794392</c:v>
                </c:pt>
                <c:pt idx="7752">
                  <c:v>0.16822429906542055</c:v>
                </c:pt>
                <c:pt idx="7753">
                  <c:v>0.16822429906542055</c:v>
                </c:pt>
                <c:pt idx="7754">
                  <c:v>0.16822429906542055</c:v>
                </c:pt>
                <c:pt idx="7755">
                  <c:v>0.16822429906542055</c:v>
                </c:pt>
                <c:pt idx="7756">
                  <c:v>0.16822429906542055</c:v>
                </c:pt>
                <c:pt idx="7757">
                  <c:v>0.16822429906542055</c:v>
                </c:pt>
                <c:pt idx="7758">
                  <c:v>0.16822429906542055</c:v>
                </c:pt>
                <c:pt idx="7759">
                  <c:v>0.16822429906542055</c:v>
                </c:pt>
                <c:pt idx="7760">
                  <c:v>0.16822429906542055</c:v>
                </c:pt>
                <c:pt idx="7761">
                  <c:v>0.16822429906542055</c:v>
                </c:pt>
                <c:pt idx="7762">
                  <c:v>0.16822429906542055</c:v>
                </c:pt>
                <c:pt idx="7763">
                  <c:v>0.15887850467289719</c:v>
                </c:pt>
                <c:pt idx="7764">
                  <c:v>0.15887850467289719</c:v>
                </c:pt>
                <c:pt idx="7765">
                  <c:v>0.15887850467289719</c:v>
                </c:pt>
                <c:pt idx="7766">
                  <c:v>0.16822429906542055</c:v>
                </c:pt>
                <c:pt idx="7767">
                  <c:v>0.16822429906542055</c:v>
                </c:pt>
                <c:pt idx="7768">
                  <c:v>0.16037735849056603</c:v>
                </c:pt>
                <c:pt idx="7769">
                  <c:v>0.16190476190476191</c:v>
                </c:pt>
                <c:pt idx="7770">
                  <c:v>0.16190476190476191</c:v>
                </c:pt>
                <c:pt idx="7771">
                  <c:v>0.16190476190476191</c:v>
                </c:pt>
                <c:pt idx="7772">
                  <c:v>0.16190476190476191</c:v>
                </c:pt>
                <c:pt idx="7773">
                  <c:v>0.16190476190476191</c:v>
                </c:pt>
                <c:pt idx="7774">
                  <c:v>0.16190476190476191</c:v>
                </c:pt>
                <c:pt idx="7775">
                  <c:v>0.16190476190476191</c:v>
                </c:pt>
                <c:pt idx="7776">
                  <c:v>0.16190476190476191</c:v>
                </c:pt>
                <c:pt idx="7777">
                  <c:v>0.16190476190476191</c:v>
                </c:pt>
                <c:pt idx="7778">
                  <c:v>0.16190476190476191</c:v>
                </c:pt>
                <c:pt idx="7779">
                  <c:v>0.15238095238095239</c:v>
                </c:pt>
                <c:pt idx="7780">
                  <c:v>0.15238095238095239</c:v>
                </c:pt>
                <c:pt idx="7781">
                  <c:v>0.15238095238095239</c:v>
                </c:pt>
                <c:pt idx="7782">
                  <c:v>0.15238095238095239</c:v>
                </c:pt>
                <c:pt idx="7783">
                  <c:v>0.16190476190476191</c:v>
                </c:pt>
                <c:pt idx="7784">
                  <c:v>0.16190476190476191</c:v>
                </c:pt>
                <c:pt idx="7785">
                  <c:v>0.16190476190476191</c:v>
                </c:pt>
                <c:pt idx="7786">
                  <c:v>0.16190476190476191</c:v>
                </c:pt>
                <c:pt idx="7787">
                  <c:v>0.16190476190476191</c:v>
                </c:pt>
                <c:pt idx="7788">
                  <c:v>0.1650485436893204</c:v>
                </c:pt>
                <c:pt idx="7789">
                  <c:v>0.1650485436893204</c:v>
                </c:pt>
                <c:pt idx="7790">
                  <c:v>0.1650485436893204</c:v>
                </c:pt>
                <c:pt idx="7791">
                  <c:v>0.1650485436893204</c:v>
                </c:pt>
                <c:pt idx="7792">
                  <c:v>0.1650485436893204</c:v>
                </c:pt>
                <c:pt idx="7793">
                  <c:v>0.1553398058252427</c:v>
                </c:pt>
                <c:pt idx="7794">
                  <c:v>0.1553398058252427</c:v>
                </c:pt>
                <c:pt idx="7795">
                  <c:v>0.1553398058252427</c:v>
                </c:pt>
                <c:pt idx="7796">
                  <c:v>0.14563106796116504</c:v>
                </c:pt>
                <c:pt idx="7797">
                  <c:v>0.1553398058252427</c:v>
                </c:pt>
                <c:pt idx="7798">
                  <c:v>0.1553398058252427</c:v>
                </c:pt>
                <c:pt idx="7799">
                  <c:v>0.1553398058252427</c:v>
                </c:pt>
                <c:pt idx="7800">
                  <c:v>0.15686274509803921</c:v>
                </c:pt>
                <c:pt idx="7801">
                  <c:v>0.14705882352941177</c:v>
                </c:pt>
                <c:pt idx="7802">
                  <c:v>0.14705882352941177</c:v>
                </c:pt>
                <c:pt idx="7803">
                  <c:v>0.14705882352941177</c:v>
                </c:pt>
                <c:pt idx="7804">
                  <c:v>0.14705882352941177</c:v>
                </c:pt>
                <c:pt idx="7805">
                  <c:v>0.15686274509803921</c:v>
                </c:pt>
                <c:pt idx="7806">
                  <c:v>0.16666666666666666</c:v>
                </c:pt>
                <c:pt idx="7807">
                  <c:v>0.16666666666666666</c:v>
                </c:pt>
                <c:pt idx="7808">
                  <c:v>0.16666666666666666</c:v>
                </c:pt>
                <c:pt idx="7809">
                  <c:v>0.16666666666666666</c:v>
                </c:pt>
                <c:pt idx="7810">
                  <c:v>0.16666666666666666</c:v>
                </c:pt>
                <c:pt idx="7811">
                  <c:v>0.16666666666666666</c:v>
                </c:pt>
                <c:pt idx="7812">
                  <c:v>0.16666666666666666</c:v>
                </c:pt>
                <c:pt idx="7813">
                  <c:v>0.15686274509803921</c:v>
                </c:pt>
                <c:pt idx="7814">
                  <c:v>0.14705882352941177</c:v>
                </c:pt>
                <c:pt idx="7815">
                  <c:v>0.14705882352941177</c:v>
                </c:pt>
                <c:pt idx="7816">
                  <c:v>0.14705882352941177</c:v>
                </c:pt>
                <c:pt idx="7817">
                  <c:v>0.14705882352941177</c:v>
                </c:pt>
                <c:pt idx="7818">
                  <c:v>0.15686274509803921</c:v>
                </c:pt>
                <c:pt idx="7819">
                  <c:v>0.15686274509803921</c:v>
                </c:pt>
                <c:pt idx="7820">
                  <c:v>0.15841584158415842</c:v>
                </c:pt>
                <c:pt idx="7821">
                  <c:v>0.15841584158415842</c:v>
                </c:pt>
                <c:pt idx="7822">
                  <c:v>0.15841584158415842</c:v>
                </c:pt>
                <c:pt idx="7823">
                  <c:v>0.14851485148514851</c:v>
                </c:pt>
                <c:pt idx="7824">
                  <c:v>0.14851485148514851</c:v>
                </c:pt>
                <c:pt idx="7825">
                  <c:v>0.14851485148514851</c:v>
                </c:pt>
                <c:pt idx="7826">
                  <c:v>0.14851485148514851</c:v>
                </c:pt>
                <c:pt idx="7827">
                  <c:v>0.14851485148514851</c:v>
                </c:pt>
                <c:pt idx="7828">
                  <c:v>0.14141414141414141</c:v>
                </c:pt>
                <c:pt idx="7829">
                  <c:v>0.14141414141414141</c:v>
                </c:pt>
                <c:pt idx="7830">
                  <c:v>0.14141414141414141</c:v>
                </c:pt>
                <c:pt idx="7831">
                  <c:v>0.14141414141414141</c:v>
                </c:pt>
                <c:pt idx="7832">
                  <c:v>0.14141414141414141</c:v>
                </c:pt>
                <c:pt idx="7833">
                  <c:v>0.14141414141414141</c:v>
                </c:pt>
                <c:pt idx="7834">
                  <c:v>0.1326530612244898</c:v>
                </c:pt>
                <c:pt idx="7835">
                  <c:v>0.1326530612244898</c:v>
                </c:pt>
                <c:pt idx="7836">
                  <c:v>0.12244897959183673</c:v>
                </c:pt>
                <c:pt idx="7837">
                  <c:v>0.12371134020618557</c:v>
                </c:pt>
                <c:pt idx="7838">
                  <c:v>0.125</c:v>
                </c:pt>
                <c:pt idx="7839">
                  <c:v>0.12631578947368421</c:v>
                </c:pt>
                <c:pt idx="7840">
                  <c:v>0.12631578947368421</c:v>
                </c:pt>
                <c:pt idx="7841">
                  <c:v>0.12631578947368421</c:v>
                </c:pt>
                <c:pt idx="7842">
                  <c:v>0.12631578947368421</c:v>
                </c:pt>
                <c:pt idx="7843">
                  <c:v>0.1368421052631579</c:v>
                </c:pt>
                <c:pt idx="7844">
                  <c:v>0.12631578947368421</c:v>
                </c:pt>
                <c:pt idx="7845">
                  <c:v>0.12631578947368421</c:v>
                </c:pt>
                <c:pt idx="7846">
                  <c:v>0.11702127659574468</c:v>
                </c:pt>
                <c:pt idx="7847">
                  <c:v>0.1276595744680851</c:v>
                </c:pt>
                <c:pt idx="7848">
                  <c:v>0.1276595744680851</c:v>
                </c:pt>
                <c:pt idx="7849">
                  <c:v>0.1276595744680851</c:v>
                </c:pt>
                <c:pt idx="7850">
                  <c:v>0.1276595744680851</c:v>
                </c:pt>
                <c:pt idx="7851">
                  <c:v>0.1276595744680851</c:v>
                </c:pt>
                <c:pt idx="7852">
                  <c:v>0.12903225806451613</c:v>
                </c:pt>
                <c:pt idx="7853">
                  <c:v>0.12903225806451613</c:v>
                </c:pt>
                <c:pt idx="7854">
                  <c:v>0.11827956989247312</c:v>
                </c:pt>
                <c:pt idx="7855">
                  <c:v>0.11827956989247312</c:v>
                </c:pt>
                <c:pt idx="7856">
                  <c:v>0.11827956989247312</c:v>
                </c:pt>
                <c:pt idx="7857">
                  <c:v>0.11827956989247312</c:v>
                </c:pt>
                <c:pt idx="7858">
                  <c:v>0.11827956989247312</c:v>
                </c:pt>
                <c:pt idx="7859">
                  <c:v>0.10752688172043011</c:v>
                </c:pt>
                <c:pt idx="7860">
                  <c:v>0.10752688172043011</c:v>
                </c:pt>
                <c:pt idx="7861">
                  <c:v>0.10752688172043011</c:v>
                </c:pt>
                <c:pt idx="7862">
                  <c:v>0.10752688172043011</c:v>
                </c:pt>
                <c:pt idx="7863">
                  <c:v>0.10752688172043011</c:v>
                </c:pt>
                <c:pt idx="7864">
                  <c:v>0.10752688172043011</c:v>
                </c:pt>
                <c:pt idx="7865">
                  <c:v>0.10752688172043011</c:v>
                </c:pt>
                <c:pt idx="7866">
                  <c:v>0.10752688172043011</c:v>
                </c:pt>
                <c:pt idx="7867">
                  <c:v>0.10869565217391304</c:v>
                </c:pt>
                <c:pt idx="7868">
                  <c:v>0.10869565217391304</c:v>
                </c:pt>
                <c:pt idx="7869">
                  <c:v>0.10869565217391304</c:v>
                </c:pt>
                <c:pt idx="7870">
                  <c:v>0.10869565217391304</c:v>
                </c:pt>
                <c:pt idx="7871">
                  <c:v>0.10869565217391304</c:v>
                </c:pt>
                <c:pt idx="7872">
                  <c:v>0.10869565217391304</c:v>
                </c:pt>
                <c:pt idx="7873">
                  <c:v>0.10869565217391304</c:v>
                </c:pt>
                <c:pt idx="7874">
                  <c:v>0.10869565217391304</c:v>
                </c:pt>
                <c:pt idx="7875">
                  <c:v>0.10869565217391304</c:v>
                </c:pt>
                <c:pt idx="7876">
                  <c:v>0.10869565217391304</c:v>
                </c:pt>
                <c:pt idx="7877">
                  <c:v>0.10869565217391304</c:v>
                </c:pt>
                <c:pt idx="7878">
                  <c:v>0.10869565217391304</c:v>
                </c:pt>
                <c:pt idx="7879">
                  <c:v>0.10869565217391304</c:v>
                </c:pt>
                <c:pt idx="7880">
                  <c:v>0.10869565217391304</c:v>
                </c:pt>
                <c:pt idx="7881">
                  <c:v>0.10869565217391304</c:v>
                </c:pt>
                <c:pt idx="7882">
                  <c:v>9.8901098901098897E-2</c:v>
                </c:pt>
                <c:pt idx="7883">
                  <c:v>9.8901098901098897E-2</c:v>
                </c:pt>
                <c:pt idx="7884">
                  <c:v>9.8901098901098897E-2</c:v>
                </c:pt>
                <c:pt idx="7885">
                  <c:v>9.8901098901098897E-2</c:v>
                </c:pt>
                <c:pt idx="7886">
                  <c:v>9.8901098901098897E-2</c:v>
                </c:pt>
                <c:pt idx="7887">
                  <c:v>8.7912087912087919E-2</c:v>
                </c:pt>
                <c:pt idx="7888">
                  <c:v>8.7912087912087919E-2</c:v>
                </c:pt>
                <c:pt idx="7889">
                  <c:v>8.7912087912087919E-2</c:v>
                </c:pt>
                <c:pt idx="7890">
                  <c:v>8.7912087912087919E-2</c:v>
                </c:pt>
                <c:pt idx="7891">
                  <c:v>8.8888888888888892E-2</c:v>
                </c:pt>
                <c:pt idx="7892">
                  <c:v>7.8651685393258425E-2</c:v>
                </c:pt>
                <c:pt idx="7893">
                  <c:v>6.741573033707865E-2</c:v>
                </c:pt>
                <c:pt idx="7894">
                  <c:v>6.741573033707865E-2</c:v>
                </c:pt>
                <c:pt idx="7895">
                  <c:v>6.8181818181818177E-2</c:v>
                </c:pt>
                <c:pt idx="7896">
                  <c:v>6.8181818181818177E-2</c:v>
                </c:pt>
                <c:pt idx="7897">
                  <c:v>6.8181818181818177E-2</c:v>
                </c:pt>
                <c:pt idx="7898">
                  <c:v>6.8181818181818177E-2</c:v>
                </c:pt>
                <c:pt idx="7899">
                  <c:v>6.8965517241379309E-2</c:v>
                </c:pt>
                <c:pt idx="7900">
                  <c:v>6.8965517241379309E-2</c:v>
                </c:pt>
                <c:pt idx="7901">
                  <c:v>6.9767441860465115E-2</c:v>
                </c:pt>
                <c:pt idx="7902">
                  <c:v>6.9767441860465115E-2</c:v>
                </c:pt>
                <c:pt idx="7903">
                  <c:v>6.9767441860465115E-2</c:v>
                </c:pt>
                <c:pt idx="7904">
                  <c:v>6.9767441860465115E-2</c:v>
                </c:pt>
                <c:pt idx="7905">
                  <c:v>6.9767441860465115E-2</c:v>
                </c:pt>
                <c:pt idx="7906">
                  <c:v>6.9767441860465115E-2</c:v>
                </c:pt>
                <c:pt idx="7907">
                  <c:v>6.9767441860465115E-2</c:v>
                </c:pt>
                <c:pt idx="7908">
                  <c:v>6.9767441860465115E-2</c:v>
                </c:pt>
                <c:pt idx="7909">
                  <c:v>7.1428571428571425E-2</c:v>
                </c:pt>
                <c:pt idx="7910">
                  <c:v>7.1428571428571425E-2</c:v>
                </c:pt>
                <c:pt idx="7911">
                  <c:v>7.1428571428571425E-2</c:v>
                </c:pt>
                <c:pt idx="7912">
                  <c:v>7.1428571428571425E-2</c:v>
                </c:pt>
                <c:pt idx="7913">
                  <c:v>7.1428571428571425E-2</c:v>
                </c:pt>
                <c:pt idx="7914">
                  <c:v>7.1428571428571425E-2</c:v>
                </c:pt>
                <c:pt idx="7915">
                  <c:v>7.1428571428571425E-2</c:v>
                </c:pt>
                <c:pt idx="7916">
                  <c:v>7.1428571428571425E-2</c:v>
                </c:pt>
                <c:pt idx="7917">
                  <c:v>7.1428571428571425E-2</c:v>
                </c:pt>
                <c:pt idx="7918">
                  <c:v>7.1428571428571425E-2</c:v>
                </c:pt>
                <c:pt idx="7919">
                  <c:v>7.1428571428571425E-2</c:v>
                </c:pt>
                <c:pt idx="7920">
                  <c:v>7.1428571428571425E-2</c:v>
                </c:pt>
                <c:pt idx="7921">
                  <c:v>7.1428571428571425E-2</c:v>
                </c:pt>
                <c:pt idx="7922">
                  <c:v>7.1428571428571425E-2</c:v>
                </c:pt>
                <c:pt idx="7923">
                  <c:v>7.1428571428571425E-2</c:v>
                </c:pt>
                <c:pt idx="7924">
                  <c:v>8.3333333333333329E-2</c:v>
                </c:pt>
                <c:pt idx="7925">
                  <c:v>8.3333333333333329E-2</c:v>
                </c:pt>
                <c:pt idx="7926">
                  <c:v>8.3333333333333329E-2</c:v>
                </c:pt>
                <c:pt idx="7927">
                  <c:v>8.4337349397590355E-2</c:v>
                </c:pt>
                <c:pt idx="7928">
                  <c:v>8.4337349397590355E-2</c:v>
                </c:pt>
                <c:pt idx="7929">
                  <c:v>8.4337349397590355E-2</c:v>
                </c:pt>
                <c:pt idx="7930">
                  <c:v>8.4337349397590355E-2</c:v>
                </c:pt>
                <c:pt idx="7931">
                  <c:v>8.4337349397590355E-2</c:v>
                </c:pt>
                <c:pt idx="7932">
                  <c:v>8.4337349397590355E-2</c:v>
                </c:pt>
                <c:pt idx="7933">
                  <c:v>8.5365853658536592E-2</c:v>
                </c:pt>
                <c:pt idx="7934">
                  <c:v>8.5365853658536592E-2</c:v>
                </c:pt>
                <c:pt idx="7935">
                  <c:v>8.5365853658536592E-2</c:v>
                </c:pt>
                <c:pt idx="7936">
                  <c:v>8.5365853658536592E-2</c:v>
                </c:pt>
                <c:pt idx="7937">
                  <c:v>8.5365853658536592E-2</c:v>
                </c:pt>
                <c:pt idx="7938">
                  <c:v>8.5365853658536592E-2</c:v>
                </c:pt>
                <c:pt idx="7939">
                  <c:v>8.5365853658536592E-2</c:v>
                </c:pt>
                <c:pt idx="7940">
                  <c:v>8.5365853658536592E-2</c:v>
                </c:pt>
                <c:pt idx="7941">
                  <c:v>8.5365853658536592E-2</c:v>
                </c:pt>
                <c:pt idx="7942">
                  <c:v>8.5365853658536592E-2</c:v>
                </c:pt>
                <c:pt idx="7943">
                  <c:v>8.5365853658536592E-2</c:v>
                </c:pt>
                <c:pt idx="7944">
                  <c:v>8.5365853658536592E-2</c:v>
                </c:pt>
                <c:pt idx="7945">
                  <c:v>8.5365853658536592E-2</c:v>
                </c:pt>
                <c:pt idx="7946">
                  <c:v>8.5365853658536592E-2</c:v>
                </c:pt>
                <c:pt idx="7947">
                  <c:v>8.5365853658536592E-2</c:v>
                </c:pt>
                <c:pt idx="7948">
                  <c:v>8.5365853658536592E-2</c:v>
                </c:pt>
                <c:pt idx="7949">
                  <c:v>7.3170731707317069E-2</c:v>
                </c:pt>
                <c:pt idx="7950">
                  <c:v>7.3170731707317069E-2</c:v>
                </c:pt>
                <c:pt idx="7951">
                  <c:v>7.407407407407407E-2</c:v>
                </c:pt>
                <c:pt idx="7952">
                  <c:v>7.407407407407407E-2</c:v>
                </c:pt>
                <c:pt idx="7953">
                  <c:v>7.407407407407407E-2</c:v>
                </c:pt>
                <c:pt idx="7954">
                  <c:v>7.407407407407407E-2</c:v>
                </c:pt>
                <c:pt idx="7955">
                  <c:v>7.407407407407407E-2</c:v>
                </c:pt>
                <c:pt idx="7956">
                  <c:v>7.407407407407407E-2</c:v>
                </c:pt>
                <c:pt idx="7957">
                  <c:v>7.407407407407407E-2</c:v>
                </c:pt>
                <c:pt idx="7958">
                  <c:v>8.6419753086419748E-2</c:v>
                </c:pt>
                <c:pt idx="7959">
                  <c:v>8.7499999999999994E-2</c:v>
                </c:pt>
                <c:pt idx="7960">
                  <c:v>7.4999999999999997E-2</c:v>
                </c:pt>
                <c:pt idx="7961">
                  <c:v>7.5949367088607597E-2</c:v>
                </c:pt>
                <c:pt idx="7962">
                  <c:v>7.5949367088607597E-2</c:v>
                </c:pt>
                <c:pt idx="7963">
                  <c:v>7.5949367088607597E-2</c:v>
                </c:pt>
                <c:pt idx="7964">
                  <c:v>7.5949367088607597E-2</c:v>
                </c:pt>
                <c:pt idx="7965">
                  <c:v>7.5949367088607597E-2</c:v>
                </c:pt>
                <c:pt idx="7966">
                  <c:v>7.6923076923076927E-2</c:v>
                </c:pt>
                <c:pt idx="7967">
                  <c:v>7.6923076923076927E-2</c:v>
                </c:pt>
                <c:pt idx="7968">
                  <c:v>7.6923076923076927E-2</c:v>
                </c:pt>
                <c:pt idx="7969">
                  <c:v>7.6923076923076927E-2</c:v>
                </c:pt>
                <c:pt idx="7970">
                  <c:v>7.6923076923076927E-2</c:v>
                </c:pt>
                <c:pt idx="7971">
                  <c:v>8.9743589743589744E-2</c:v>
                </c:pt>
                <c:pt idx="7972">
                  <c:v>8.9743589743589744E-2</c:v>
                </c:pt>
                <c:pt idx="7973">
                  <c:v>8.9743589743589744E-2</c:v>
                </c:pt>
                <c:pt idx="7974">
                  <c:v>8.9743589743589744E-2</c:v>
                </c:pt>
                <c:pt idx="7975">
                  <c:v>8.9743589743589744E-2</c:v>
                </c:pt>
                <c:pt idx="7976">
                  <c:v>8.9743589743589744E-2</c:v>
                </c:pt>
                <c:pt idx="7977">
                  <c:v>9.2105263157894732E-2</c:v>
                </c:pt>
                <c:pt idx="7978">
                  <c:v>9.2105263157894732E-2</c:v>
                </c:pt>
                <c:pt idx="7979">
                  <c:v>9.2105263157894732E-2</c:v>
                </c:pt>
                <c:pt idx="7980">
                  <c:v>9.2105263157894732E-2</c:v>
                </c:pt>
                <c:pt idx="7981">
                  <c:v>9.2105263157894732E-2</c:v>
                </c:pt>
                <c:pt idx="7982">
                  <c:v>9.2105263157894732E-2</c:v>
                </c:pt>
                <c:pt idx="7983">
                  <c:v>9.2105263157894732E-2</c:v>
                </c:pt>
                <c:pt idx="7984">
                  <c:v>9.2105263157894732E-2</c:v>
                </c:pt>
                <c:pt idx="7985">
                  <c:v>9.2105263157894732E-2</c:v>
                </c:pt>
                <c:pt idx="7986">
                  <c:v>9.2105263157894732E-2</c:v>
                </c:pt>
                <c:pt idx="7987">
                  <c:v>9.2105263157894732E-2</c:v>
                </c:pt>
                <c:pt idx="7988">
                  <c:v>9.2105263157894732E-2</c:v>
                </c:pt>
                <c:pt idx="7989">
                  <c:v>9.3333333333333338E-2</c:v>
                </c:pt>
                <c:pt idx="7990">
                  <c:v>9.3333333333333338E-2</c:v>
                </c:pt>
                <c:pt idx="7991">
                  <c:v>9.3333333333333338E-2</c:v>
                </c:pt>
                <c:pt idx="7992">
                  <c:v>9.3333333333333338E-2</c:v>
                </c:pt>
                <c:pt idx="7993">
                  <c:v>9.3333333333333338E-2</c:v>
                </c:pt>
                <c:pt idx="7994">
                  <c:v>9.3333333333333338E-2</c:v>
                </c:pt>
                <c:pt idx="7995">
                  <c:v>9.45945945945946E-2</c:v>
                </c:pt>
                <c:pt idx="7996">
                  <c:v>9.45945945945946E-2</c:v>
                </c:pt>
                <c:pt idx="7997">
                  <c:v>9.45945945945946E-2</c:v>
                </c:pt>
                <c:pt idx="7998">
                  <c:v>9.45945945945946E-2</c:v>
                </c:pt>
                <c:pt idx="7999">
                  <c:v>9.5890410958904104E-2</c:v>
                </c:pt>
                <c:pt idx="8000">
                  <c:v>9.5890410958904104E-2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C7-4B89-BE27-AD6E210FB6BB}"/>
            </c:ext>
          </c:extLst>
        </c:ser>
        <c:ser>
          <c:idx val="1"/>
          <c:order val="1"/>
          <c:tx>
            <c:strRef>
              <c:f>Arkusz4!$C$1</c:f>
              <c:strCache>
                <c:ptCount val="1"/>
                <c:pt idx="0">
                  <c:v>unemployment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Arkusz4!$A$2:$A$8002</c:f>
              <c:strCache>
                <c:ptCount val="6001"/>
                <c:pt idx="2000">
                  <c:v>-5.5 years</c:v>
                </c:pt>
                <c:pt idx="4000">
                  <c:v>0</c:v>
                </c:pt>
                <c:pt idx="6000">
                  <c:v>5.5 years</c:v>
                </c:pt>
              </c:strCache>
            </c:strRef>
          </c:cat>
          <c:val>
            <c:numRef>
              <c:f>Arkusz4!$C$2:$C$8002</c:f>
              <c:numCache>
                <c:formatCode>General</c:formatCode>
                <c:ptCount val="8001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  <c:pt idx="8">
                  <c:v>0.25</c:v>
                </c:pt>
                <c:pt idx="9">
                  <c:v>0.25</c:v>
                </c:pt>
                <c:pt idx="10">
                  <c:v>0.25</c:v>
                </c:pt>
                <c:pt idx="11">
                  <c:v>0.25</c:v>
                </c:pt>
                <c:pt idx="12">
                  <c:v>0.24242424242424243</c:v>
                </c:pt>
                <c:pt idx="13">
                  <c:v>0.24242424242424243</c:v>
                </c:pt>
                <c:pt idx="14">
                  <c:v>0.24242424242424243</c:v>
                </c:pt>
                <c:pt idx="15">
                  <c:v>0.24242424242424243</c:v>
                </c:pt>
                <c:pt idx="16">
                  <c:v>0.24242424242424243</c:v>
                </c:pt>
                <c:pt idx="17">
                  <c:v>0.26470588235294118</c:v>
                </c:pt>
                <c:pt idx="18">
                  <c:v>0.26470588235294118</c:v>
                </c:pt>
                <c:pt idx="19">
                  <c:v>0.26470588235294118</c:v>
                </c:pt>
                <c:pt idx="20">
                  <c:v>0.26470588235294118</c:v>
                </c:pt>
                <c:pt idx="21">
                  <c:v>0.26470588235294118</c:v>
                </c:pt>
                <c:pt idx="22">
                  <c:v>0.26470588235294118</c:v>
                </c:pt>
                <c:pt idx="23">
                  <c:v>0.26470588235294118</c:v>
                </c:pt>
                <c:pt idx="24">
                  <c:v>0.26470588235294118</c:v>
                </c:pt>
                <c:pt idx="25">
                  <c:v>0.26470588235294118</c:v>
                </c:pt>
                <c:pt idx="26">
                  <c:v>0.26470588235294118</c:v>
                </c:pt>
                <c:pt idx="27">
                  <c:v>0.26470588235294118</c:v>
                </c:pt>
                <c:pt idx="28">
                  <c:v>0.26470588235294118</c:v>
                </c:pt>
                <c:pt idx="29">
                  <c:v>0.26470588235294118</c:v>
                </c:pt>
                <c:pt idx="30">
                  <c:v>0.26470588235294118</c:v>
                </c:pt>
                <c:pt idx="31">
                  <c:v>0.26470588235294118</c:v>
                </c:pt>
                <c:pt idx="32">
                  <c:v>0.26470588235294118</c:v>
                </c:pt>
                <c:pt idx="33">
                  <c:v>0.26470588235294118</c:v>
                </c:pt>
                <c:pt idx="34">
                  <c:v>0.26470588235294118</c:v>
                </c:pt>
                <c:pt idx="35">
                  <c:v>0.26470588235294118</c:v>
                </c:pt>
                <c:pt idx="36">
                  <c:v>0.26470588235294118</c:v>
                </c:pt>
                <c:pt idx="37">
                  <c:v>0.26470588235294118</c:v>
                </c:pt>
                <c:pt idx="38">
                  <c:v>0.26470588235294118</c:v>
                </c:pt>
                <c:pt idx="39">
                  <c:v>0.25714285714285712</c:v>
                </c:pt>
                <c:pt idx="40">
                  <c:v>0.25714285714285712</c:v>
                </c:pt>
                <c:pt idx="41">
                  <c:v>0.25714285714285712</c:v>
                </c:pt>
                <c:pt idx="42">
                  <c:v>0.25714285714285712</c:v>
                </c:pt>
                <c:pt idx="43">
                  <c:v>0.25714285714285712</c:v>
                </c:pt>
                <c:pt idx="44">
                  <c:v>0.25</c:v>
                </c:pt>
                <c:pt idx="45">
                  <c:v>0.25</c:v>
                </c:pt>
                <c:pt idx="46">
                  <c:v>0.25</c:v>
                </c:pt>
                <c:pt idx="47">
                  <c:v>0.25</c:v>
                </c:pt>
                <c:pt idx="48">
                  <c:v>0.25</c:v>
                </c:pt>
                <c:pt idx="49">
                  <c:v>0.25</c:v>
                </c:pt>
                <c:pt idx="50">
                  <c:v>0.27777777777777779</c:v>
                </c:pt>
                <c:pt idx="51">
                  <c:v>0.27027027027027029</c:v>
                </c:pt>
                <c:pt idx="52">
                  <c:v>0.27027027027027029</c:v>
                </c:pt>
                <c:pt idx="53">
                  <c:v>0.27027027027027029</c:v>
                </c:pt>
                <c:pt idx="54">
                  <c:v>0.27027027027027029</c:v>
                </c:pt>
                <c:pt idx="55">
                  <c:v>0.27027027027027029</c:v>
                </c:pt>
                <c:pt idx="56">
                  <c:v>0.27027027027027029</c:v>
                </c:pt>
                <c:pt idx="57">
                  <c:v>0.27027027027027029</c:v>
                </c:pt>
                <c:pt idx="58">
                  <c:v>0.27027027027027029</c:v>
                </c:pt>
                <c:pt idx="59">
                  <c:v>0.28947368421052633</c:v>
                </c:pt>
                <c:pt idx="60">
                  <c:v>0.28947368421052633</c:v>
                </c:pt>
                <c:pt idx="61">
                  <c:v>0.28947368421052633</c:v>
                </c:pt>
                <c:pt idx="62">
                  <c:v>0.28947368421052633</c:v>
                </c:pt>
                <c:pt idx="63">
                  <c:v>0.28947368421052633</c:v>
                </c:pt>
                <c:pt idx="64">
                  <c:v>0.28947368421052633</c:v>
                </c:pt>
                <c:pt idx="65">
                  <c:v>0.28947368421052633</c:v>
                </c:pt>
                <c:pt idx="66">
                  <c:v>0.28947368421052633</c:v>
                </c:pt>
                <c:pt idx="67">
                  <c:v>0.28947368421052633</c:v>
                </c:pt>
                <c:pt idx="68">
                  <c:v>0.28947368421052633</c:v>
                </c:pt>
                <c:pt idx="69">
                  <c:v>0.26315789473684209</c:v>
                </c:pt>
                <c:pt idx="70">
                  <c:v>0.26315789473684209</c:v>
                </c:pt>
                <c:pt idx="71">
                  <c:v>0.26315789473684209</c:v>
                </c:pt>
                <c:pt idx="72">
                  <c:v>0.26315789473684209</c:v>
                </c:pt>
                <c:pt idx="73">
                  <c:v>0.26315789473684209</c:v>
                </c:pt>
                <c:pt idx="74">
                  <c:v>0.26315789473684209</c:v>
                </c:pt>
                <c:pt idx="75">
                  <c:v>0.26315789473684209</c:v>
                </c:pt>
                <c:pt idx="76">
                  <c:v>0.26315789473684209</c:v>
                </c:pt>
                <c:pt idx="77">
                  <c:v>0.26315789473684209</c:v>
                </c:pt>
                <c:pt idx="78">
                  <c:v>0.26315789473684209</c:v>
                </c:pt>
                <c:pt idx="79">
                  <c:v>0.26315789473684209</c:v>
                </c:pt>
                <c:pt idx="80">
                  <c:v>0.26315789473684209</c:v>
                </c:pt>
                <c:pt idx="81">
                  <c:v>0.26315789473684209</c:v>
                </c:pt>
                <c:pt idx="82">
                  <c:v>0.26315789473684209</c:v>
                </c:pt>
                <c:pt idx="83">
                  <c:v>0.26315789473684209</c:v>
                </c:pt>
                <c:pt idx="84">
                  <c:v>0.26315789473684209</c:v>
                </c:pt>
                <c:pt idx="85">
                  <c:v>0.26315789473684209</c:v>
                </c:pt>
                <c:pt idx="86">
                  <c:v>0.26315789473684209</c:v>
                </c:pt>
                <c:pt idx="87">
                  <c:v>0.26315789473684209</c:v>
                </c:pt>
                <c:pt idx="88">
                  <c:v>0.26315789473684209</c:v>
                </c:pt>
                <c:pt idx="89">
                  <c:v>0.26315789473684209</c:v>
                </c:pt>
                <c:pt idx="90">
                  <c:v>0.26315789473684209</c:v>
                </c:pt>
                <c:pt idx="91">
                  <c:v>0.26315789473684209</c:v>
                </c:pt>
                <c:pt idx="92">
                  <c:v>0.26315789473684209</c:v>
                </c:pt>
                <c:pt idx="93">
                  <c:v>0.26315789473684209</c:v>
                </c:pt>
                <c:pt idx="94">
                  <c:v>0.28947368421052633</c:v>
                </c:pt>
                <c:pt idx="95">
                  <c:v>0.28947368421052633</c:v>
                </c:pt>
                <c:pt idx="96">
                  <c:v>0.28947368421052633</c:v>
                </c:pt>
                <c:pt idx="97">
                  <c:v>0.28947368421052633</c:v>
                </c:pt>
                <c:pt idx="98">
                  <c:v>0.28205128205128205</c:v>
                </c:pt>
                <c:pt idx="99">
                  <c:v>0.28205128205128205</c:v>
                </c:pt>
                <c:pt idx="100">
                  <c:v>0.28205128205128205</c:v>
                </c:pt>
                <c:pt idx="101">
                  <c:v>0.30769230769230771</c:v>
                </c:pt>
                <c:pt idx="102">
                  <c:v>0.30769230769230771</c:v>
                </c:pt>
                <c:pt idx="103">
                  <c:v>0.33333333333333331</c:v>
                </c:pt>
                <c:pt idx="104">
                  <c:v>0.32500000000000001</c:v>
                </c:pt>
                <c:pt idx="105">
                  <c:v>0.32500000000000001</c:v>
                </c:pt>
                <c:pt idx="106">
                  <c:v>0.32500000000000001</c:v>
                </c:pt>
                <c:pt idx="107">
                  <c:v>0.32500000000000001</c:v>
                </c:pt>
                <c:pt idx="108">
                  <c:v>0.32500000000000001</c:v>
                </c:pt>
                <c:pt idx="109">
                  <c:v>0.32500000000000001</c:v>
                </c:pt>
                <c:pt idx="110">
                  <c:v>0.32500000000000001</c:v>
                </c:pt>
                <c:pt idx="111">
                  <c:v>0.32500000000000001</c:v>
                </c:pt>
                <c:pt idx="112">
                  <c:v>0.32500000000000001</c:v>
                </c:pt>
                <c:pt idx="113">
                  <c:v>0.32500000000000001</c:v>
                </c:pt>
                <c:pt idx="114">
                  <c:v>0.32500000000000001</c:v>
                </c:pt>
                <c:pt idx="115">
                  <c:v>0.32500000000000001</c:v>
                </c:pt>
                <c:pt idx="116">
                  <c:v>0.32500000000000001</c:v>
                </c:pt>
                <c:pt idx="117">
                  <c:v>0.32500000000000001</c:v>
                </c:pt>
                <c:pt idx="118">
                  <c:v>0.32500000000000001</c:v>
                </c:pt>
                <c:pt idx="119">
                  <c:v>0.32500000000000001</c:v>
                </c:pt>
                <c:pt idx="120">
                  <c:v>0.32500000000000001</c:v>
                </c:pt>
                <c:pt idx="121">
                  <c:v>0.32500000000000001</c:v>
                </c:pt>
                <c:pt idx="122">
                  <c:v>0.32500000000000001</c:v>
                </c:pt>
                <c:pt idx="123">
                  <c:v>0.32500000000000001</c:v>
                </c:pt>
                <c:pt idx="124">
                  <c:v>0.29268292682926828</c:v>
                </c:pt>
                <c:pt idx="125">
                  <c:v>0.29268292682926828</c:v>
                </c:pt>
                <c:pt idx="126">
                  <c:v>0.29268292682926828</c:v>
                </c:pt>
                <c:pt idx="127">
                  <c:v>0.29268292682926828</c:v>
                </c:pt>
                <c:pt idx="128">
                  <c:v>0.29268292682926828</c:v>
                </c:pt>
                <c:pt idx="129">
                  <c:v>0.29268292682926828</c:v>
                </c:pt>
                <c:pt idx="130">
                  <c:v>0.29268292682926828</c:v>
                </c:pt>
                <c:pt idx="131">
                  <c:v>0.2857142857142857</c:v>
                </c:pt>
                <c:pt idx="132">
                  <c:v>0.2857142857142857</c:v>
                </c:pt>
                <c:pt idx="133">
                  <c:v>0.2857142857142857</c:v>
                </c:pt>
                <c:pt idx="134">
                  <c:v>0.2857142857142857</c:v>
                </c:pt>
                <c:pt idx="135">
                  <c:v>0.2857142857142857</c:v>
                </c:pt>
                <c:pt idx="136">
                  <c:v>0.2857142857142857</c:v>
                </c:pt>
                <c:pt idx="137">
                  <c:v>0.2857142857142857</c:v>
                </c:pt>
                <c:pt idx="138">
                  <c:v>0.2857142857142857</c:v>
                </c:pt>
                <c:pt idx="139">
                  <c:v>0.2857142857142857</c:v>
                </c:pt>
                <c:pt idx="140">
                  <c:v>0.2857142857142857</c:v>
                </c:pt>
                <c:pt idx="141">
                  <c:v>0.2857142857142857</c:v>
                </c:pt>
                <c:pt idx="142">
                  <c:v>0.2857142857142857</c:v>
                </c:pt>
                <c:pt idx="143">
                  <c:v>0.30952380952380953</c:v>
                </c:pt>
                <c:pt idx="144">
                  <c:v>0.30952380952380953</c:v>
                </c:pt>
                <c:pt idx="145">
                  <c:v>0.33333333333333331</c:v>
                </c:pt>
                <c:pt idx="146">
                  <c:v>0.33333333333333331</c:v>
                </c:pt>
                <c:pt idx="147">
                  <c:v>0.33333333333333331</c:v>
                </c:pt>
                <c:pt idx="148">
                  <c:v>0.30952380952380953</c:v>
                </c:pt>
                <c:pt idx="149">
                  <c:v>0.30952380952380953</c:v>
                </c:pt>
                <c:pt idx="150">
                  <c:v>0.30952380952380953</c:v>
                </c:pt>
                <c:pt idx="151">
                  <c:v>0.30952380952380953</c:v>
                </c:pt>
                <c:pt idx="152">
                  <c:v>0.30952380952380953</c:v>
                </c:pt>
                <c:pt idx="153">
                  <c:v>0.30952380952380953</c:v>
                </c:pt>
                <c:pt idx="154">
                  <c:v>0.30952380952380953</c:v>
                </c:pt>
                <c:pt idx="155">
                  <c:v>0.30952380952380953</c:v>
                </c:pt>
                <c:pt idx="156">
                  <c:v>0.30952380952380953</c:v>
                </c:pt>
                <c:pt idx="157">
                  <c:v>0.33333333333333331</c:v>
                </c:pt>
                <c:pt idx="158">
                  <c:v>0.33333333333333331</c:v>
                </c:pt>
                <c:pt idx="159">
                  <c:v>0.33333333333333331</c:v>
                </c:pt>
                <c:pt idx="160">
                  <c:v>0.33333333333333331</c:v>
                </c:pt>
                <c:pt idx="161">
                  <c:v>0.33333333333333331</c:v>
                </c:pt>
                <c:pt idx="162">
                  <c:v>0.33333333333333331</c:v>
                </c:pt>
                <c:pt idx="163">
                  <c:v>0.33333333333333331</c:v>
                </c:pt>
                <c:pt idx="164">
                  <c:v>0.33333333333333331</c:v>
                </c:pt>
                <c:pt idx="165">
                  <c:v>0.33333333333333331</c:v>
                </c:pt>
                <c:pt idx="166">
                  <c:v>0.33333333333333331</c:v>
                </c:pt>
                <c:pt idx="167">
                  <c:v>0.33333333333333331</c:v>
                </c:pt>
                <c:pt idx="168">
                  <c:v>0.33333333333333331</c:v>
                </c:pt>
                <c:pt idx="169">
                  <c:v>0.34883720930232559</c:v>
                </c:pt>
                <c:pt idx="170">
                  <c:v>0.34883720930232559</c:v>
                </c:pt>
                <c:pt idx="171">
                  <c:v>0.34883720930232559</c:v>
                </c:pt>
                <c:pt idx="172">
                  <c:v>0.34883720930232559</c:v>
                </c:pt>
                <c:pt idx="173">
                  <c:v>0.34883720930232559</c:v>
                </c:pt>
                <c:pt idx="174">
                  <c:v>0.34090909090909088</c:v>
                </c:pt>
                <c:pt idx="175">
                  <c:v>0.34090909090909088</c:v>
                </c:pt>
                <c:pt idx="176">
                  <c:v>0.34090909090909088</c:v>
                </c:pt>
                <c:pt idx="177">
                  <c:v>0.34090909090909088</c:v>
                </c:pt>
                <c:pt idx="178">
                  <c:v>0.33333333333333331</c:v>
                </c:pt>
                <c:pt idx="179">
                  <c:v>0.33333333333333331</c:v>
                </c:pt>
                <c:pt idx="180">
                  <c:v>0.33333333333333331</c:v>
                </c:pt>
                <c:pt idx="181">
                  <c:v>0.33333333333333331</c:v>
                </c:pt>
                <c:pt idx="182">
                  <c:v>0.33333333333333331</c:v>
                </c:pt>
                <c:pt idx="183">
                  <c:v>0.33333333333333331</c:v>
                </c:pt>
                <c:pt idx="184">
                  <c:v>0.33333333333333331</c:v>
                </c:pt>
                <c:pt idx="185">
                  <c:v>0.32608695652173914</c:v>
                </c:pt>
                <c:pt idx="186">
                  <c:v>0.32608695652173914</c:v>
                </c:pt>
                <c:pt idx="187">
                  <c:v>0.32608695652173914</c:v>
                </c:pt>
                <c:pt idx="188">
                  <c:v>0.32608695652173914</c:v>
                </c:pt>
                <c:pt idx="189">
                  <c:v>0.32608695652173914</c:v>
                </c:pt>
                <c:pt idx="190">
                  <c:v>0.32608695652173914</c:v>
                </c:pt>
                <c:pt idx="191">
                  <c:v>0.32608695652173914</c:v>
                </c:pt>
                <c:pt idx="192">
                  <c:v>0.32608695652173914</c:v>
                </c:pt>
                <c:pt idx="193">
                  <c:v>0.32608695652173914</c:v>
                </c:pt>
                <c:pt idx="194">
                  <c:v>0.30434782608695654</c:v>
                </c:pt>
                <c:pt idx="195">
                  <c:v>0.28260869565217389</c:v>
                </c:pt>
                <c:pt idx="196">
                  <c:v>0.28260869565217389</c:v>
                </c:pt>
                <c:pt idx="197">
                  <c:v>0.28260869565217389</c:v>
                </c:pt>
                <c:pt idx="198">
                  <c:v>0.30434782608695654</c:v>
                </c:pt>
                <c:pt idx="199">
                  <c:v>0.32608695652173914</c:v>
                </c:pt>
                <c:pt idx="200">
                  <c:v>0.32608695652173914</c:v>
                </c:pt>
                <c:pt idx="201">
                  <c:v>0.32608695652173914</c:v>
                </c:pt>
                <c:pt idx="202">
                  <c:v>0.34782608695652173</c:v>
                </c:pt>
                <c:pt idx="203">
                  <c:v>0.34782608695652173</c:v>
                </c:pt>
                <c:pt idx="204">
                  <c:v>0.34782608695652173</c:v>
                </c:pt>
                <c:pt idx="205">
                  <c:v>0.34782608695652173</c:v>
                </c:pt>
                <c:pt idx="206">
                  <c:v>0.34782608695652173</c:v>
                </c:pt>
                <c:pt idx="207">
                  <c:v>0.34782608695652173</c:v>
                </c:pt>
                <c:pt idx="208">
                  <c:v>0.34782608695652173</c:v>
                </c:pt>
                <c:pt idx="209">
                  <c:v>0.34782608695652173</c:v>
                </c:pt>
                <c:pt idx="210">
                  <c:v>0.34782608695652173</c:v>
                </c:pt>
                <c:pt idx="211">
                  <c:v>0.34782608695652173</c:v>
                </c:pt>
                <c:pt idx="212">
                  <c:v>0.32608695652173914</c:v>
                </c:pt>
                <c:pt idx="213">
                  <c:v>0.32608695652173914</c:v>
                </c:pt>
                <c:pt idx="214">
                  <c:v>0.34782608695652173</c:v>
                </c:pt>
                <c:pt idx="215">
                  <c:v>0.34782608695652173</c:v>
                </c:pt>
                <c:pt idx="216">
                  <c:v>0.34042553191489361</c:v>
                </c:pt>
                <c:pt idx="217">
                  <c:v>0.34042553191489361</c:v>
                </c:pt>
                <c:pt idx="218">
                  <c:v>0.34042553191489361</c:v>
                </c:pt>
                <c:pt idx="219">
                  <c:v>0.34042553191489361</c:v>
                </c:pt>
                <c:pt idx="220">
                  <c:v>0.36170212765957449</c:v>
                </c:pt>
                <c:pt idx="221">
                  <c:v>0.36170212765957449</c:v>
                </c:pt>
                <c:pt idx="222">
                  <c:v>0.36170212765957449</c:v>
                </c:pt>
                <c:pt idx="223">
                  <c:v>0.36170212765957449</c:v>
                </c:pt>
                <c:pt idx="224">
                  <c:v>0.36170212765957449</c:v>
                </c:pt>
                <c:pt idx="225">
                  <c:v>0.36170212765957449</c:v>
                </c:pt>
                <c:pt idx="226">
                  <c:v>0.36170212765957449</c:v>
                </c:pt>
                <c:pt idx="227">
                  <c:v>0.38297872340425532</c:v>
                </c:pt>
                <c:pt idx="228">
                  <c:v>0.38297872340425532</c:v>
                </c:pt>
                <c:pt idx="229">
                  <c:v>0.36170212765957449</c:v>
                </c:pt>
                <c:pt idx="230">
                  <c:v>0.36170212765957449</c:v>
                </c:pt>
                <c:pt idx="231">
                  <c:v>0.36170212765957449</c:v>
                </c:pt>
                <c:pt idx="232">
                  <c:v>0.36170212765957449</c:v>
                </c:pt>
                <c:pt idx="233">
                  <c:v>0.35416666666666669</c:v>
                </c:pt>
                <c:pt idx="234">
                  <c:v>0.34693877551020408</c:v>
                </c:pt>
                <c:pt idx="235">
                  <c:v>0.34693877551020408</c:v>
                </c:pt>
                <c:pt idx="236">
                  <c:v>0.34693877551020408</c:v>
                </c:pt>
                <c:pt idx="237">
                  <c:v>0.34693877551020408</c:v>
                </c:pt>
                <c:pt idx="238">
                  <c:v>0.36734693877551022</c:v>
                </c:pt>
                <c:pt idx="239">
                  <c:v>0.34693877551020408</c:v>
                </c:pt>
                <c:pt idx="240">
                  <c:v>0.34693877551020408</c:v>
                </c:pt>
                <c:pt idx="241">
                  <c:v>0.34693877551020408</c:v>
                </c:pt>
                <c:pt idx="242">
                  <c:v>0.34693877551020408</c:v>
                </c:pt>
                <c:pt idx="243">
                  <c:v>0.34693877551020408</c:v>
                </c:pt>
                <c:pt idx="244">
                  <c:v>0.34693877551020408</c:v>
                </c:pt>
                <c:pt idx="245">
                  <c:v>0.36734693877551022</c:v>
                </c:pt>
                <c:pt idx="246">
                  <c:v>0.36734693877551022</c:v>
                </c:pt>
                <c:pt idx="247">
                  <c:v>0.38775510204081631</c:v>
                </c:pt>
                <c:pt idx="248">
                  <c:v>0.38775510204081631</c:v>
                </c:pt>
                <c:pt idx="249">
                  <c:v>0.38775510204081631</c:v>
                </c:pt>
                <c:pt idx="250">
                  <c:v>0.38775510204081631</c:v>
                </c:pt>
                <c:pt idx="251">
                  <c:v>0.38775510204081631</c:v>
                </c:pt>
                <c:pt idx="252">
                  <c:v>0.38775510204081631</c:v>
                </c:pt>
                <c:pt idx="253">
                  <c:v>0.40816326530612246</c:v>
                </c:pt>
                <c:pt idx="254">
                  <c:v>0.40816326530612246</c:v>
                </c:pt>
                <c:pt idx="255">
                  <c:v>0.40816326530612246</c:v>
                </c:pt>
                <c:pt idx="256">
                  <c:v>0.40816326530612246</c:v>
                </c:pt>
                <c:pt idx="257">
                  <c:v>0.42</c:v>
                </c:pt>
                <c:pt idx="258">
                  <c:v>0.42</c:v>
                </c:pt>
                <c:pt idx="259">
                  <c:v>0.42</c:v>
                </c:pt>
                <c:pt idx="260">
                  <c:v>0.42</c:v>
                </c:pt>
                <c:pt idx="261">
                  <c:v>0.42</c:v>
                </c:pt>
                <c:pt idx="262">
                  <c:v>0.42</c:v>
                </c:pt>
                <c:pt idx="263">
                  <c:v>0.41176470588235292</c:v>
                </c:pt>
                <c:pt idx="264">
                  <c:v>0.41176470588235292</c:v>
                </c:pt>
                <c:pt idx="265">
                  <c:v>0.41176470588235292</c:v>
                </c:pt>
                <c:pt idx="266">
                  <c:v>0.41176470588235292</c:v>
                </c:pt>
                <c:pt idx="267">
                  <c:v>0.41176470588235292</c:v>
                </c:pt>
                <c:pt idx="268">
                  <c:v>0.41176470588235292</c:v>
                </c:pt>
                <c:pt idx="269">
                  <c:v>0.39215686274509803</c:v>
                </c:pt>
                <c:pt idx="270">
                  <c:v>0.39215686274509803</c:v>
                </c:pt>
                <c:pt idx="271">
                  <c:v>0.39215686274509803</c:v>
                </c:pt>
                <c:pt idx="272">
                  <c:v>0.39215686274509803</c:v>
                </c:pt>
                <c:pt idx="273">
                  <c:v>0.39215686274509803</c:v>
                </c:pt>
                <c:pt idx="274">
                  <c:v>0.37254901960784315</c:v>
                </c:pt>
                <c:pt idx="275">
                  <c:v>0.36538461538461536</c:v>
                </c:pt>
                <c:pt idx="276">
                  <c:v>0.38461538461538464</c:v>
                </c:pt>
                <c:pt idx="277">
                  <c:v>0.38461538461538464</c:v>
                </c:pt>
                <c:pt idx="278">
                  <c:v>0.36538461538461536</c:v>
                </c:pt>
                <c:pt idx="279">
                  <c:v>0.36538461538461536</c:v>
                </c:pt>
                <c:pt idx="280">
                  <c:v>0.38461538461538464</c:v>
                </c:pt>
                <c:pt idx="281">
                  <c:v>0.38461538461538464</c:v>
                </c:pt>
                <c:pt idx="282">
                  <c:v>0.38461538461538464</c:v>
                </c:pt>
                <c:pt idx="283">
                  <c:v>0.38461538461538464</c:v>
                </c:pt>
                <c:pt idx="284">
                  <c:v>0.38461538461538464</c:v>
                </c:pt>
                <c:pt idx="285">
                  <c:v>0.38461538461538464</c:v>
                </c:pt>
                <c:pt idx="286">
                  <c:v>0.40384615384615385</c:v>
                </c:pt>
                <c:pt idx="287">
                  <c:v>0.40384615384615385</c:v>
                </c:pt>
                <c:pt idx="288">
                  <c:v>0.40384615384615385</c:v>
                </c:pt>
                <c:pt idx="289">
                  <c:v>0.40384615384615385</c:v>
                </c:pt>
                <c:pt idx="290">
                  <c:v>0.40384615384615385</c:v>
                </c:pt>
                <c:pt idx="291">
                  <c:v>0.40384615384615385</c:v>
                </c:pt>
                <c:pt idx="292">
                  <c:v>0.40384615384615385</c:v>
                </c:pt>
                <c:pt idx="293">
                  <c:v>0.40384615384615385</c:v>
                </c:pt>
                <c:pt idx="294">
                  <c:v>0.40384615384615385</c:v>
                </c:pt>
                <c:pt idx="295">
                  <c:v>0.39622641509433965</c:v>
                </c:pt>
                <c:pt idx="296">
                  <c:v>0.38181818181818183</c:v>
                </c:pt>
                <c:pt idx="297">
                  <c:v>0.38181818181818183</c:v>
                </c:pt>
                <c:pt idx="298">
                  <c:v>0.375</c:v>
                </c:pt>
                <c:pt idx="299">
                  <c:v>0.375</c:v>
                </c:pt>
                <c:pt idx="300">
                  <c:v>0.375</c:v>
                </c:pt>
                <c:pt idx="301">
                  <c:v>0.375</c:v>
                </c:pt>
                <c:pt idx="302">
                  <c:v>0.375</c:v>
                </c:pt>
                <c:pt idx="303">
                  <c:v>0.375</c:v>
                </c:pt>
                <c:pt idx="304">
                  <c:v>0.375</c:v>
                </c:pt>
                <c:pt idx="305">
                  <c:v>0.375</c:v>
                </c:pt>
                <c:pt idx="306">
                  <c:v>0.375</c:v>
                </c:pt>
                <c:pt idx="307">
                  <c:v>0.375</c:v>
                </c:pt>
                <c:pt idx="308">
                  <c:v>0.375</c:v>
                </c:pt>
                <c:pt idx="309">
                  <c:v>0.39285714285714285</c:v>
                </c:pt>
                <c:pt idx="310">
                  <c:v>0.39285714285714285</c:v>
                </c:pt>
                <c:pt idx="311">
                  <c:v>0.39285714285714285</c:v>
                </c:pt>
                <c:pt idx="312">
                  <c:v>0.39285714285714285</c:v>
                </c:pt>
                <c:pt idx="313">
                  <c:v>0.39285714285714285</c:v>
                </c:pt>
                <c:pt idx="314">
                  <c:v>0.38596491228070173</c:v>
                </c:pt>
                <c:pt idx="315">
                  <c:v>0.38596491228070173</c:v>
                </c:pt>
                <c:pt idx="316">
                  <c:v>0.38596491228070173</c:v>
                </c:pt>
                <c:pt idx="317">
                  <c:v>0.38596491228070173</c:v>
                </c:pt>
                <c:pt idx="318">
                  <c:v>0.38596491228070173</c:v>
                </c:pt>
                <c:pt idx="319">
                  <c:v>0.38596491228070173</c:v>
                </c:pt>
                <c:pt idx="320">
                  <c:v>0.38596491228070173</c:v>
                </c:pt>
                <c:pt idx="321">
                  <c:v>0.38596491228070173</c:v>
                </c:pt>
                <c:pt idx="322">
                  <c:v>0.38596491228070173</c:v>
                </c:pt>
                <c:pt idx="323">
                  <c:v>0.38596491228070173</c:v>
                </c:pt>
                <c:pt idx="324">
                  <c:v>0.38596491228070173</c:v>
                </c:pt>
                <c:pt idx="325">
                  <c:v>0.38596491228070173</c:v>
                </c:pt>
                <c:pt idx="326">
                  <c:v>0.38596491228070173</c:v>
                </c:pt>
                <c:pt idx="327">
                  <c:v>0.38596491228070173</c:v>
                </c:pt>
                <c:pt idx="328">
                  <c:v>0.38596491228070173</c:v>
                </c:pt>
                <c:pt idx="329">
                  <c:v>0.37931034482758619</c:v>
                </c:pt>
                <c:pt idx="330">
                  <c:v>0.37931034482758619</c:v>
                </c:pt>
                <c:pt idx="331">
                  <c:v>0.37931034482758619</c:v>
                </c:pt>
                <c:pt idx="332">
                  <c:v>0.37931034482758619</c:v>
                </c:pt>
                <c:pt idx="333">
                  <c:v>0.37931034482758619</c:v>
                </c:pt>
                <c:pt idx="334">
                  <c:v>0.37931034482758619</c:v>
                </c:pt>
                <c:pt idx="335">
                  <c:v>0.37931034482758619</c:v>
                </c:pt>
                <c:pt idx="336">
                  <c:v>0.37931034482758619</c:v>
                </c:pt>
                <c:pt idx="337">
                  <c:v>0.37931034482758619</c:v>
                </c:pt>
                <c:pt idx="338">
                  <c:v>0.37931034482758619</c:v>
                </c:pt>
                <c:pt idx="339">
                  <c:v>0.37931034482758619</c:v>
                </c:pt>
                <c:pt idx="340">
                  <c:v>0.37931034482758619</c:v>
                </c:pt>
                <c:pt idx="341">
                  <c:v>0.37931034482758619</c:v>
                </c:pt>
                <c:pt idx="342">
                  <c:v>0.37931034482758619</c:v>
                </c:pt>
                <c:pt idx="343">
                  <c:v>0.37931034482758619</c:v>
                </c:pt>
                <c:pt idx="344">
                  <c:v>0.37931034482758619</c:v>
                </c:pt>
                <c:pt idx="345">
                  <c:v>0.36206896551724138</c:v>
                </c:pt>
                <c:pt idx="346">
                  <c:v>0.36206896551724138</c:v>
                </c:pt>
                <c:pt idx="347">
                  <c:v>0.37931034482758619</c:v>
                </c:pt>
                <c:pt idx="348">
                  <c:v>0.37931034482758619</c:v>
                </c:pt>
                <c:pt idx="349">
                  <c:v>0.37931034482758619</c:v>
                </c:pt>
                <c:pt idx="350">
                  <c:v>0.37931034482758619</c:v>
                </c:pt>
                <c:pt idx="351">
                  <c:v>0.37931034482758619</c:v>
                </c:pt>
                <c:pt idx="352">
                  <c:v>0.37931034482758619</c:v>
                </c:pt>
                <c:pt idx="353">
                  <c:v>0.37931034482758619</c:v>
                </c:pt>
                <c:pt idx="354">
                  <c:v>0.37931034482758619</c:v>
                </c:pt>
                <c:pt idx="355">
                  <c:v>0.37931034482758619</c:v>
                </c:pt>
                <c:pt idx="356">
                  <c:v>0.37931034482758619</c:v>
                </c:pt>
                <c:pt idx="357">
                  <c:v>0.37931034482758619</c:v>
                </c:pt>
                <c:pt idx="358">
                  <c:v>0.37931034482758619</c:v>
                </c:pt>
                <c:pt idx="359">
                  <c:v>0.39655172413793105</c:v>
                </c:pt>
                <c:pt idx="360">
                  <c:v>0.39655172413793105</c:v>
                </c:pt>
                <c:pt idx="361">
                  <c:v>0.41379310344827586</c:v>
                </c:pt>
                <c:pt idx="362">
                  <c:v>0.41379310344827586</c:v>
                </c:pt>
                <c:pt idx="363">
                  <c:v>0.38983050847457629</c:v>
                </c:pt>
                <c:pt idx="364">
                  <c:v>0.38983050847457629</c:v>
                </c:pt>
                <c:pt idx="365">
                  <c:v>0.38983050847457629</c:v>
                </c:pt>
                <c:pt idx="366">
                  <c:v>0.38983050847457629</c:v>
                </c:pt>
                <c:pt idx="367">
                  <c:v>0.3728813559322034</c:v>
                </c:pt>
                <c:pt idx="368">
                  <c:v>0.36666666666666664</c:v>
                </c:pt>
                <c:pt idx="369">
                  <c:v>0.36666666666666664</c:v>
                </c:pt>
                <c:pt idx="370">
                  <c:v>0.36666666666666664</c:v>
                </c:pt>
                <c:pt idx="371">
                  <c:v>0.36666666666666664</c:v>
                </c:pt>
                <c:pt idx="372">
                  <c:v>0.36666666666666664</c:v>
                </c:pt>
                <c:pt idx="373">
                  <c:v>0.36666666666666664</c:v>
                </c:pt>
                <c:pt idx="374">
                  <c:v>0.35</c:v>
                </c:pt>
                <c:pt idx="375">
                  <c:v>0.35</c:v>
                </c:pt>
                <c:pt idx="376">
                  <c:v>0.35483870967741937</c:v>
                </c:pt>
                <c:pt idx="377">
                  <c:v>0.34920634920634919</c:v>
                </c:pt>
                <c:pt idx="378">
                  <c:v>0.34920634920634919</c:v>
                </c:pt>
                <c:pt idx="379">
                  <c:v>0.34920634920634919</c:v>
                </c:pt>
                <c:pt idx="380">
                  <c:v>0.34920634920634919</c:v>
                </c:pt>
                <c:pt idx="381">
                  <c:v>0.34920634920634919</c:v>
                </c:pt>
                <c:pt idx="382">
                  <c:v>0.34920634920634919</c:v>
                </c:pt>
                <c:pt idx="383">
                  <c:v>0.34920634920634919</c:v>
                </c:pt>
                <c:pt idx="384">
                  <c:v>0.359375</c:v>
                </c:pt>
                <c:pt idx="385">
                  <c:v>0.359375</c:v>
                </c:pt>
                <c:pt idx="386">
                  <c:v>0.35384615384615387</c:v>
                </c:pt>
                <c:pt idx="387">
                  <c:v>0.35384615384615387</c:v>
                </c:pt>
                <c:pt idx="388">
                  <c:v>0.35384615384615387</c:v>
                </c:pt>
                <c:pt idx="389">
                  <c:v>0.35384615384615387</c:v>
                </c:pt>
                <c:pt idx="390">
                  <c:v>0.35384615384615387</c:v>
                </c:pt>
                <c:pt idx="391">
                  <c:v>0.35384615384615387</c:v>
                </c:pt>
                <c:pt idx="392">
                  <c:v>0.36923076923076925</c:v>
                </c:pt>
                <c:pt idx="393">
                  <c:v>0.36923076923076925</c:v>
                </c:pt>
                <c:pt idx="394">
                  <c:v>0.35384615384615387</c:v>
                </c:pt>
                <c:pt idx="395">
                  <c:v>0.35384615384615387</c:v>
                </c:pt>
                <c:pt idx="396">
                  <c:v>0.34848484848484851</c:v>
                </c:pt>
                <c:pt idx="397">
                  <c:v>0.34848484848484851</c:v>
                </c:pt>
                <c:pt idx="398">
                  <c:v>0.34848484848484851</c:v>
                </c:pt>
                <c:pt idx="399">
                  <c:v>0.33333333333333331</c:v>
                </c:pt>
                <c:pt idx="400">
                  <c:v>0.33333333333333331</c:v>
                </c:pt>
                <c:pt idx="401">
                  <c:v>0.31818181818181818</c:v>
                </c:pt>
                <c:pt idx="402">
                  <c:v>0.32835820895522388</c:v>
                </c:pt>
                <c:pt idx="403">
                  <c:v>0.33823529411764708</c:v>
                </c:pt>
                <c:pt idx="404">
                  <c:v>0.33823529411764708</c:v>
                </c:pt>
                <c:pt idx="405">
                  <c:v>0.33823529411764708</c:v>
                </c:pt>
                <c:pt idx="406">
                  <c:v>0.35294117647058826</c:v>
                </c:pt>
                <c:pt idx="407">
                  <c:v>0.35294117647058826</c:v>
                </c:pt>
                <c:pt idx="408">
                  <c:v>0.36764705882352944</c:v>
                </c:pt>
                <c:pt idx="409">
                  <c:v>0.36764705882352944</c:v>
                </c:pt>
                <c:pt idx="410">
                  <c:v>0.38235294117647056</c:v>
                </c:pt>
                <c:pt idx="411">
                  <c:v>0.38235294117647056</c:v>
                </c:pt>
                <c:pt idx="412">
                  <c:v>0.38235294117647056</c:v>
                </c:pt>
                <c:pt idx="413">
                  <c:v>0.38235294117647056</c:v>
                </c:pt>
                <c:pt idx="414">
                  <c:v>0.38235294117647056</c:v>
                </c:pt>
                <c:pt idx="415">
                  <c:v>0.38235294117647056</c:v>
                </c:pt>
                <c:pt idx="416">
                  <c:v>0.37681159420289856</c:v>
                </c:pt>
                <c:pt idx="417">
                  <c:v>0.39130434782608697</c:v>
                </c:pt>
                <c:pt idx="418">
                  <c:v>0.39130434782608697</c:v>
                </c:pt>
                <c:pt idx="419">
                  <c:v>0.38571428571428573</c:v>
                </c:pt>
                <c:pt idx="420">
                  <c:v>0.38571428571428573</c:v>
                </c:pt>
                <c:pt idx="421">
                  <c:v>0.38571428571428573</c:v>
                </c:pt>
                <c:pt idx="422">
                  <c:v>0.4</c:v>
                </c:pt>
                <c:pt idx="423">
                  <c:v>0.40845070422535212</c:v>
                </c:pt>
                <c:pt idx="424">
                  <c:v>0.40845070422535212</c:v>
                </c:pt>
                <c:pt idx="425">
                  <c:v>0.40845070422535212</c:v>
                </c:pt>
                <c:pt idx="426">
                  <c:v>0.39436619718309857</c:v>
                </c:pt>
                <c:pt idx="427">
                  <c:v>0.39436619718309857</c:v>
                </c:pt>
                <c:pt idx="428">
                  <c:v>0.39436619718309857</c:v>
                </c:pt>
                <c:pt idx="429">
                  <c:v>0.36619718309859156</c:v>
                </c:pt>
                <c:pt idx="430">
                  <c:v>0.36619718309859156</c:v>
                </c:pt>
                <c:pt idx="431">
                  <c:v>0.36619718309859156</c:v>
                </c:pt>
                <c:pt idx="432">
                  <c:v>0.36619718309859156</c:v>
                </c:pt>
                <c:pt idx="433">
                  <c:v>0.36619718309859156</c:v>
                </c:pt>
                <c:pt idx="434">
                  <c:v>0.36619718309859156</c:v>
                </c:pt>
                <c:pt idx="435">
                  <c:v>0.36619718309859156</c:v>
                </c:pt>
                <c:pt idx="436">
                  <c:v>0.36619718309859156</c:v>
                </c:pt>
                <c:pt idx="437">
                  <c:v>0.38028169014084506</c:v>
                </c:pt>
                <c:pt idx="438">
                  <c:v>0.38028169014084506</c:v>
                </c:pt>
                <c:pt idx="439">
                  <c:v>0.38028169014084506</c:v>
                </c:pt>
                <c:pt idx="440">
                  <c:v>0.38028169014084506</c:v>
                </c:pt>
                <c:pt idx="441">
                  <c:v>0.39436619718309857</c:v>
                </c:pt>
                <c:pt idx="442">
                  <c:v>0.375</c:v>
                </c:pt>
                <c:pt idx="443">
                  <c:v>0.3888888888888889</c:v>
                </c:pt>
                <c:pt idx="444">
                  <c:v>0.3888888888888889</c:v>
                </c:pt>
                <c:pt idx="445">
                  <c:v>0.3888888888888889</c:v>
                </c:pt>
                <c:pt idx="446">
                  <c:v>0.3888888888888889</c:v>
                </c:pt>
                <c:pt idx="447">
                  <c:v>0.3888888888888889</c:v>
                </c:pt>
                <c:pt idx="448">
                  <c:v>0.3888888888888889</c:v>
                </c:pt>
                <c:pt idx="449">
                  <c:v>0.3888888888888889</c:v>
                </c:pt>
                <c:pt idx="450">
                  <c:v>0.375</c:v>
                </c:pt>
                <c:pt idx="451">
                  <c:v>0.38356164383561642</c:v>
                </c:pt>
                <c:pt idx="452">
                  <c:v>0.38356164383561642</c:v>
                </c:pt>
                <c:pt idx="453">
                  <c:v>0.39726027397260272</c:v>
                </c:pt>
                <c:pt idx="454">
                  <c:v>0.41095890410958902</c:v>
                </c:pt>
                <c:pt idx="455">
                  <c:v>0.41095890410958902</c:v>
                </c:pt>
                <c:pt idx="456">
                  <c:v>0.42465753424657532</c:v>
                </c:pt>
                <c:pt idx="457">
                  <c:v>0.43835616438356162</c:v>
                </c:pt>
                <c:pt idx="458">
                  <c:v>0.43835616438356162</c:v>
                </c:pt>
                <c:pt idx="459">
                  <c:v>0.43835616438356162</c:v>
                </c:pt>
                <c:pt idx="460">
                  <c:v>0.45205479452054792</c:v>
                </c:pt>
                <c:pt idx="461">
                  <c:v>0.45205479452054792</c:v>
                </c:pt>
                <c:pt idx="462">
                  <c:v>0.45205479452054792</c:v>
                </c:pt>
                <c:pt idx="463">
                  <c:v>0.45205479452054792</c:v>
                </c:pt>
                <c:pt idx="464">
                  <c:v>0.45205479452054792</c:v>
                </c:pt>
                <c:pt idx="465">
                  <c:v>0.44594594594594594</c:v>
                </c:pt>
                <c:pt idx="466">
                  <c:v>0.44594594594594594</c:v>
                </c:pt>
                <c:pt idx="467">
                  <c:v>0.44594594594594594</c:v>
                </c:pt>
                <c:pt idx="468">
                  <c:v>0.44594594594594594</c:v>
                </c:pt>
                <c:pt idx="469">
                  <c:v>0.44594594594594594</c:v>
                </c:pt>
                <c:pt idx="470">
                  <c:v>0.44594594594594594</c:v>
                </c:pt>
                <c:pt idx="471">
                  <c:v>0.44594594594594594</c:v>
                </c:pt>
                <c:pt idx="472">
                  <c:v>0.44594594594594594</c:v>
                </c:pt>
                <c:pt idx="473">
                  <c:v>0.44594594594594594</c:v>
                </c:pt>
                <c:pt idx="474">
                  <c:v>0.44594594594594594</c:v>
                </c:pt>
                <c:pt idx="475">
                  <c:v>0.44594594594594594</c:v>
                </c:pt>
                <c:pt idx="476">
                  <c:v>0.44594594594594594</c:v>
                </c:pt>
                <c:pt idx="477">
                  <c:v>0.44</c:v>
                </c:pt>
                <c:pt idx="478">
                  <c:v>0.44</c:v>
                </c:pt>
                <c:pt idx="479">
                  <c:v>0.44</c:v>
                </c:pt>
                <c:pt idx="480">
                  <c:v>0.44</c:v>
                </c:pt>
                <c:pt idx="481">
                  <c:v>0.44</c:v>
                </c:pt>
                <c:pt idx="482">
                  <c:v>0.46666666666666667</c:v>
                </c:pt>
                <c:pt idx="483">
                  <c:v>0.45333333333333331</c:v>
                </c:pt>
                <c:pt idx="484">
                  <c:v>0.46666666666666667</c:v>
                </c:pt>
                <c:pt idx="485">
                  <c:v>0.46666666666666667</c:v>
                </c:pt>
                <c:pt idx="486">
                  <c:v>0.46666666666666667</c:v>
                </c:pt>
                <c:pt idx="487">
                  <c:v>0.46666666666666667</c:v>
                </c:pt>
                <c:pt idx="488">
                  <c:v>0.46666666666666667</c:v>
                </c:pt>
                <c:pt idx="489">
                  <c:v>0.43421052631578949</c:v>
                </c:pt>
                <c:pt idx="490">
                  <c:v>0.43421052631578949</c:v>
                </c:pt>
                <c:pt idx="491">
                  <c:v>0.43421052631578949</c:v>
                </c:pt>
                <c:pt idx="492">
                  <c:v>0.43421052631578949</c:v>
                </c:pt>
                <c:pt idx="493">
                  <c:v>0.41558441558441561</c:v>
                </c:pt>
                <c:pt idx="494">
                  <c:v>0.41558441558441561</c:v>
                </c:pt>
                <c:pt idx="495">
                  <c:v>0.41558441558441561</c:v>
                </c:pt>
                <c:pt idx="496">
                  <c:v>0.41025641025641024</c:v>
                </c:pt>
                <c:pt idx="497">
                  <c:v>0.42307692307692307</c:v>
                </c:pt>
                <c:pt idx="498">
                  <c:v>0.41025641025641024</c:v>
                </c:pt>
                <c:pt idx="499">
                  <c:v>0.41025641025641024</c:v>
                </c:pt>
                <c:pt idx="500">
                  <c:v>0.41025641025641024</c:v>
                </c:pt>
                <c:pt idx="501">
                  <c:v>0.41025641025641024</c:v>
                </c:pt>
                <c:pt idx="502">
                  <c:v>0.41025641025641024</c:v>
                </c:pt>
                <c:pt idx="503">
                  <c:v>0.41025641025641024</c:v>
                </c:pt>
                <c:pt idx="504">
                  <c:v>0.41025641025641024</c:v>
                </c:pt>
                <c:pt idx="505">
                  <c:v>0.4050632911392405</c:v>
                </c:pt>
                <c:pt idx="506">
                  <c:v>0.4050632911392405</c:v>
                </c:pt>
                <c:pt idx="507">
                  <c:v>0.4050632911392405</c:v>
                </c:pt>
                <c:pt idx="508">
                  <c:v>0.41772151898734178</c:v>
                </c:pt>
                <c:pt idx="509">
                  <c:v>0.41772151898734178</c:v>
                </c:pt>
                <c:pt idx="510">
                  <c:v>0.41772151898734178</c:v>
                </c:pt>
                <c:pt idx="511">
                  <c:v>0.4050632911392405</c:v>
                </c:pt>
                <c:pt idx="512">
                  <c:v>0.4050632911392405</c:v>
                </c:pt>
                <c:pt idx="513">
                  <c:v>0.4050632911392405</c:v>
                </c:pt>
                <c:pt idx="514">
                  <c:v>0.41249999999999998</c:v>
                </c:pt>
                <c:pt idx="515">
                  <c:v>0.41249999999999998</c:v>
                </c:pt>
                <c:pt idx="516">
                  <c:v>0.41249999999999998</c:v>
                </c:pt>
                <c:pt idx="517">
                  <c:v>0.40243902439024393</c:v>
                </c:pt>
                <c:pt idx="518">
                  <c:v>0.40243902439024393</c:v>
                </c:pt>
                <c:pt idx="519">
                  <c:v>0.40243902439024393</c:v>
                </c:pt>
                <c:pt idx="520">
                  <c:v>0.40243902439024393</c:v>
                </c:pt>
                <c:pt idx="521">
                  <c:v>0.41463414634146339</c:v>
                </c:pt>
                <c:pt idx="522">
                  <c:v>0.42682926829268292</c:v>
                </c:pt>
                <c:pt idx="523">
                  <c:v>0.42682926829268292</c:v>
                </c:pt>
                <c:pt idx="524">
                  <c:v>0.42682926829268292</c:v>
                </c:pt>
                <c:pt idx="525">
                  <c:v>0.42682926829268292</c:v>
                </c:pt>
                <c:pt idx="526">
                  <c:v>0.43902439024390244</c:v>
                </c:pt>
                <c:pt idx="527">
                  <c:v>0.45121951219512196</c:v>
                </c:pt>
                <c:pt idx="528">
                  <c:v>0.45121951219512196</c:v>
                </c:pt>
                <c:pt idx="529">
                  <c:v>0.45121951219512196</c:v>
                </c:pt>
                <c:pt idx="530">
                  <c:v>0.46341463414634149</c:v>
                </c:pt>
                <c:pt idx="531">
                  <c:v>0.46341463414634149</c:v>
                </c:pt>
                <c:pt idx="532">
                  <c:v>0.46341463414634149</c:v>
                </c:pt>
                <c:pt idx="533">
                  <c:v>0.45121951219512196</c:v>
                </c:pt>
                <c:pt idx="534">
                  <c:v>0.45121951219512196</c:v>
                </c:pt>
                <c:pt idx="535">
                  <c:v>0.43902439024390244</c:v>
                </c:pt>
                <c:pt idx="536">
                  <c:v>0.43902439024390244</c:v>
                </c:pt>
                <c:pt idx="537">
                  <c:v>0.43373493975903615</c:v>
                </c:pt>
                <c:pt idx="538">
                  <c:v>0.44578313253012047</c:v>
                </c:pt>
                <c:pt idx="539">
                  <c:v>0.44578313253012047</c:v>
                </c:pt>
                <c:pt idx="540">
                  <c:v>0.44578313253012047</c:v>
                </c:pt>
                <c:pt idx="541">
                  <c:v>0.44578313253012047</c:v>
                </c:pt>
                <c:pt idx="542">
                  <c:v>0.45783132530120479</c:v>
                </c:pt>
                <c:pt idx="543">
                  <c:v>0.45783132530120479</c:v>
                </c:pt>
                <c:pt idx="544">
                  <c:v>0.45783132530120479</c:v>
                </c:pt>
                <c:pt idx="545">
                  <c:v>0.44578313253012047</c:v>
                </c:pt>
                <c:pt idx="546">
                  <c:v>0.44578313253012047</c:v>
                </c:pt>
                <c:pt idx="547">
                  <c:v>0.44578313253012047</c:v>
                </c:pt>
                <c:pt idx="548">
                  <c:v>0.44047619047619047</c:v>
                </c:pt>
                <c:pt idx="549">
                  <c:v>0.44047619047619047</c:v>
                </c:pt>
                <c:pt idx="550">
                  <c:v>0.44047619047619047</c:v>
                </c:pt>
                <c:pt idx="551">
                  <c:v>0.43529411764705883</c:v>
                </c:pt>
                <c:pt idx="552">
                  <c:v>0.43529411764705883</c:v>
                </c:pt>
                <c:pt idx="553">
                  <c:v>0.44705882352941179</c:v>
                </c:pt>
                <c:pt idx="554">
                  <c:v>0.44705882352941179</c:v>
                </c:pt>
                <c:pt idx="555">
                  <c:v>0.45348837209302323</c:v>
                </c:pt>
                <c:pt idx="556">
                  <c:v>0.45977011494252873</c:v>
                </c:pt>
                <c:pt idx="557">
                  <c:v>0.45977011494252873</c:v>
                </c:pt>
                <c:pt idx="558">
                  <c:v>0.45977011494252873</c:v>
                </c:pt>
                <c:pt idx="559">
                  <c:v>0.45977011494252873</c:v>
                </c:pt>
                <c:pt idx="560">
                  <c:v>0.45977011494252873</c:v>
                </c:pt>
                <c:pt idx="561">
                  <c:v>0.45977011494252873</c:v>
                </c:pt>
                <c:pt idx="562">
                  <c:v>0.45977011494252873</c:v>
                </c:pt>
                <c:pt idx="563">
                  <c:v>0.45977011494252873</c:v>
                </c:pt>
                <c:pt idx="564">
                  <c:v>0.47126436781609193</c:v>
                </c:pt>
                <c:pt idx="565">
                  <c:v>0.46590909090909088</c:v>
                </c:pt>
                <c:pt idx="566">
                  <c:v>0.47191011235955055</c:v>
                </c:pt>
                <c:pt idx="567">
                  <c:v>0.48314606741573035</c:v>
                </c:pt>
                <c:pt idx="568">
                  <c:v>0.48314606741573035</c:v>
                </c:pt>
                <c:pt idx="569">
                  <c:v>0.4943820224719101</c:v>
                </c:pt>
                <c:pt idx="570">
                  <c:v>0.4943820224719101</c:v>
                </c:pt>
                <c:pt idx="571">
                  <c:v>0.5056179775280899</c:v>
                </c:pt>
                <c:pt idx="572">
                  <c:v>0.5056179775280899</c:v>
                </c:pt>
                <c:pt idx="573">
                  <c:v>0.5056179775280899</c:v>
                </c:pt>
                <c:pt idx="574">
                  <c:v>0.5056179775280899</c:v>
                </c:pt>
                <c:pt idx="575">
                  <c:v>0.5056179775280899</c:v>
                </c:pt>
                <c:pt idx="576">
                  <c:v>0.5056179775280899</c:v>
                </c:pt>
                <c:pt idx="577">
                  <c:v>0.5056179775280899</c:v>
                </c:pt>
                <c:pt idx="578">
                  <c:v>0.5056179775280899</c:v>
                </c:pt>
                <c:pt idx="579">
                  <c:v>0.5</c:v>
                </c:pt>
                <c:pt idx="580">
                  <c:v>0.50549450549450547</c:v>
                </c:pt>
                <c:pt idx="581">
                  <c:v>0.50549450549450547</c:v>
                </c:pt>
                <c:pt idx="582">
                  <c:v>0.49450549450549453</c:v>
                </c:pt>
                <c:pt idx="583">
                  <c:v>0.50549450549450547</c:v>
                </c:pt>
                <c:pt idx="584">
                  <c:v>0.50549450549450547</c:v>
                </c:pt>
                <c:pt idx="585">
                  <c:v>0.50549450549450547</c:v>
                </c:pt>
                <c:pt idx="586">
                  <c:v>0.50549450549450547</c:v>
                </c:pt>
                <c:pt idx="587">
                  <c:v>0.50549450549450547</c:v>
                </c:pt>
                <c:pt idx="588">
                  <c:v>0.52747252747252749</c:v>
                </c:pt>
                <c:pt idx="589">
                  <c:v>0.52747252747252749</c:v>
                </c:pt>
                <c:pt idx="590">
                  <c:v>0.51648351648351654</c:v>
                </c:pt>
                <c:pt idx="591">
                  <c:v>0.51648351648351654</c:v>
                </c:pt>
                <c:pt idx="592">
                  <c:v>0.51086956521739135</c:v>
                </c:pt>
                <c:pt idx="593">
                  <c:v>0.51086956521739135</c:v>
                </c:pt>
                <c:pt idx="594">
                  <c:v>0.51086956521739135</c:v>
                </c:pt>
                <c:pt idx="595">
                  <c:v>0.51086956521739135</c:v>
                </c:pt>
                <c:pt idx="596">
                  <c:v>0.52173913043478259</c:v>
                </c:pt>
                <c:pt idx="597">
                  <c:v>0.51086956521739135</c:v>
                </c:pt>
                <c:pt idx="598">
                  <c:v>0.51086956521739135</c:v>
                </c:pt>
                <c:pt idx="599">
                  <c:v>0.51086956521739135</c:v>
                </c:pt>
                <c:pt idx="600">
                  <c:v>0.51086956521739135</c:v>
                </c:pt>
                <c:pt idx="601">
                  <c:v>0.52173913043478259</c:v>
                </c:pt>
                <c:pt idx="602">
                  <c:v>0.52173913043478259</c:v>
                </c:pt>
                <c:pt idx="603">
                  <c:v>0.51086956521739135</c:v>
                </c:pt>
                <c:pt idx="604">
                  <c:v>0.51086956521739135</c:v>
                </c:pt>
                <c:pt idx="605">
                  <c:v>0.51086956521739135</c:v>
                </c:pt>
                <c:pt idx="606">
                  <c:v>0.51086956521739135</c:v>
                </c:pt>
                <c:pt idx="607">
                  <c:v>0.5</c:v>
                </c:pt>
                <c:pt idx="608">
                  <c:v>0.5</c:v>
                </c:pt>
                <c:pt idx="609">
                  <c:v>0.5053763440860215</c:v>
                </c:pt>
                <c:pt idx="610">
                  <c:v>0.4946236559139785</c:v>
                </c:pt>
                <c:pt idx="611">
                  <c:v>0.4946236559139785</c:v>
                </c:pt>
                <c:pt idx="612">
                  <c:v>0.4946236559139785</c:v>
                </c:pt>
                <c:pt idx="613">
                  <c:v>0.48936170212765956</c:v>
                </c:pt>
                <c:pt idx="614">
                  <c:v>0.48936170212765956</c:v>
                </c:pt>
                <c:pt idx="615">
                  <c:v>0.49473684210526314</c:v>
                </c:pt>
                <c:pt idx="616">
                  <c:v>0.49473684210526314</c:v>
                </c:pt>
                <c:pt idx="617">
                  <c:v>0.49473684210526314</c:v>
                </c:pt>
                <c:pt idx="618">
                  <c:v>0.50526315789473686</c:v>
                </c:pt>
                <c:pt idx="619">
                  <c:v>0.50526315789473686</c:v>
                </c:pt>
                <c:pt idx="620">
                  <c:v>0.50526315789473686</c:v>
                </c:pt>
                <c:pt idx="621">
                  <c:v>0.50526315789473686</c:v>
                </c:pt>
                <c:pt idx="622">
                  <c:v>0.50526315789473686</c:v>
                </c:pt>
                <c:pt idx="623">
                  <c:v>0.50526315789473686</c:v>
                </c:pt>
                <c:pt idx="624">
                  <c:v>0.50526315789473686</c:v>
                </c:pt>
                <c:pt idx="625">
                  <c:v>0.50526315789473686</c:v>
                </c:pt>
                <c:pt idx="626">
                  <c:v>0.49473684210526314</c:v>
                </c:pt>
                <c:pt idx="627">
                  <c:v>0.49473684210526314</c:v>
                </c:pt>
                <c:pt idx="628">
                  <c:v>0.49473684210526314</c:v>
                </c:pt>
                <c:pt idx="629">
                  <c:v>0.49473684210526314</c:v>
                </c:pt>
                <c:pt idx="630">
                  <c:v>0.48421052631578948</c:v>
                </c:pt>
                <c:pt idx="631">
                  <c:v>0.47368421052631576</c:v>
                </c:pt>
                <c:pt idx="632">
                  <c:v>0.4631578947368421</c:v>
                </c:pt>
                <c:pt idx="633">
                  <c:v>0.45833333333333331</c:v>
                </c:pt>
                <c:pt idx="634">
                  <c:v>0.44791666666666669</c:v>
                </c:pt>
                <c:pt idx="635">
                  <c:v>0.44791666666666669</c:v>
                </c:pt>
                <c:pt idx="636">
                  <c:v>0.44791666666666669</c:v>
                </c:pt>
                <c:pt idx="637">
                  <c:v>0.44791666666666669</c:v>
                </c:pt>
                <c:pt idx="638">
                  <c:v>0.4375</c:v>
                </c:pt>
                <c:pt idx="639">
                  <c:v>0.4375</c:v>
                </c:pt>
                <c:pt idx="640">
                  <c:v>0.4375</c:v>
                </c:pt>
                <c:pt idx="641">
                  <c:v>0.4329896907216495</c:v>
                </c:pt>
                <c:pt idx="642">
                  <c:v>0.4329896907216495</c:v>
                </c:pt>
                <c:pt idx="643">
                  <c:v>0.4329896907216495</c:v>
                </c:pt>
                <c:pt idx="644">
                  <c:v>0.4329896907216495</c:v>
                </c:pt>
                <c:pt idx="645">
                  <c:v>0.4329896907216495</c:v>
                </c:pt>
                <c:pt idx="646">
                  <c:v>0.4329896907216495</c:v>
                </c:pt>
                <c:pt idx="647">
                  <c:v>0.4329896907216495</c:v>
                </c:pt>
                <c:pt idx="648">
                  <c:v>0.42268041237113402</c:v>
                </c:pt>
                <c:pt idx="649">
                  <c:v>0.42268041237113402</c:v>
                </c:pt>
                <c:pt idx="650">
                  <c:v>0.42268041237113402</c:v>
                </c:pt>
                <c:pt idx="651">
                  <c:v>0.42857142857142855</c:v>
                </c:pt>
                <c:pt idx="652">
                  <c:v>0.42857142857142855</c:v>
                </c:pt>
                <c:pt idx="653">
                  <c:v>0.42857142857142855</c:v>
                </c:pt>
                <c:pt idx="654">
                  <c:v>0.43877551020408162</c:v>
                </c:pt>
                <c:pt idx="655">
                  <c:v>0.42424242424242425</c:v>
                </c:pt>
                <c:pt idx="656">
                  <c:v>0.43434343434343436</c:v>
                </c:pt>
                <c:pt idx="657">
                  <c:v>0.43434343434343436</c:v>
                </c:pt>
                <c:pt idx="658">
                  <c:v>0.43434343434343436</c:v>
                </c:pt>
                <c:pt idx="659">
                  <c:v>0.43434343434343436</c:v>
                </c:pt>
                <c:pt idx="660">
                  <c:v>0.42424242424242425</c:v>
                </c:pt>
                <c:pt idx="661">
                  <c:v>0.42424242424242425</c:v>
                </c:pt>
                <c:pt idx="662">
                  <c:v>0.41414141414141414</c:v>
                </c:pt>
                <c:pt idx="663">
                  <c:v>0.41414141414141414</c:v>
                </c:pt>
                <c:pt idx="664">
                  <c:v>0.41414141414141414</c:v>
                </c:pt>
                <c:pt idx="665">
                  <c:v>0.41</c:v>
                </c:pt>
                <c:pt idx="666">
                  <c:v>0.40594059405940597</c:v>
                </c:pt>
                <c:pt idx="667">
                  <c:v>0.41584158415841582</c:v>
                </c:pt>
                <c:pt idx="668">
                  <c:v>0.41176470588235292</c:v>
                </c:pt>
                <c:pt idx="669">
                  <c:v>0.41747572815533979</c:v>
                </c:pt>
                <c:pt idx="670">
                  <c:v>0.41747572815533979</c:v>
                </c:pt>
                <c:pt idx="671">
                  <c:v>0.41747572815533979</c:v>
                </c:pt>
                <c:pt idx="672">
                  <c:v>0.41747572815533979</c:v>
                </c:pt>
                <c:pt idx="673">
                  <c:v>0.41747572815533979</c:v>
                </c:pt>
                <c:pt idx="674">
                  <c:v>0.41747572815533979</c:v>
                </c:pt>
                <c:pt idx="675">
                  <c:v>0.41747572815533979</c:v>
                </c:pt>
                <c:pt idx="676">
                  <c:v>0.42718446601941745</c:v>
                </c:pt>
                <c:pt idx="677">
                  <c:v>0.42718446601941745</c:v>
                </c:pt>
                <c:pt idx="678">
                  <c:v>0.42718446601941745</c:v>
                </c:pt>
                <c:pt idx="679">
                  <c:v>0.42718446601941745</c:v>
                </c:pt>
                <c:pt idx="680">
                  <c:v>0.42718446601941745</c:v>
                </c:pt>
                <c:pt idx="681">
                  <c:v>0.44761904761904764</c:v>
                </c:pt>
                <c:pt idx="682">
                  <c:v>0.44761904761904764</c:v>
                </c:pt>
                <c:pt idx="683">
                  <c:v>0.44761904761904764</c:v>
                </c:pt>
                <c:pt idx="684">
                  <c:v>0.43809523809523809</c:v>
                </c:pt>
                <c:pt idx="685">
                  <c:v>0.43809523809523809</c:v>
                </c:pt>
                <c:pt idx="686">
                  <c:v>0.43809523809523809</c:v>
                </c:pt>
                <c:pt idx="687">
                  <c:v>0.43809523809523809</c:v>
                </c:pt>
                <c:pt idx="688">
                  <c:v>0.43809523809523809</c:v>
                </c:pt>
                <c:pt idx="689">
                  <c:v>0.43809523809523809</c:v>
                </c:pt>
                <c:pt idx="690">
                  <c:v>0.43396226415094341</c:v>
                </c:pt>
                <c:pt idx="691">
                  <c:v>0.43396226415094341</c:v>
                </c:pt>
                <c:pt idx="692">
                  <c:v>0.43396226415094341</c:v>
                </c:pt>
                <c:pt idx="693">
                  <c:v>0.43396226415094341</c:v>
                </c:pt>
                <c:pt idx="694">
                  <c:v>0.43396226415094341</c:v>
                </c:pt>
                <c:pt idx="695">
                  <c:v>0.44339622641509435</c:v>
                </c:pt>
                <c:pt idx="696">
                  <c:v>0.43396226415094341</c:v>
                </c:pt>
                <c:pt idx="697">
                  <c:v>0.44339622641509435</c:v>
                </c:pt>
                <c:pt idx="698">
                  <c:v>0.43925233644859812</c:v>
                </c:pt>
                <c:pt idx="699">
                  <c:v>0.43925233644859812</c:v>
                </c:pt>
                <c:pt idx="700">
                  <c:v>0.43925233644859812</c:v>
                </c:pt>
                <c:pt idx="701">
                  <c:v>0.44859813084112149</c:v>
                </c:pt>
                <c:pt idx="702">
                  <c:v>0.44859813084112149</c:v>
                </c:pt>
                <c:pt idx="703">
                  <c:v>0.44859813084112149</c:v>
                </c:pt>
                <c:pt idx="704">
                  <c:v>0.43925233644859812</c:v>
                </c:pt>
                <c:pt idx="705">
                  <c:v>0.43925233644859812</c:v>
                </c:pt>
                <c:pt idx="706">
                  <c:v>0.43925233644859812</c:v>
                </c:pt>
                <c:pt idx="707">
                  <c:v>0.44444444444444442</c:v>
                </c:pt>
                <c:pt idx="708">
                  <c:v>0.43518518518518517</c:v>
                </c:pt>
                <c:pt idx="709">
                  <c:v>0.43518518518518517</c:v>
                </c:pt>
                <c:pt idx="710">
                  <c:v>0.44444444444444442</c:v>
                </c:pt>
                <c:pt idx="711">
                  <c:v>0.43518518518518517</c:v>
                </c:pt>
                <c:pt idx="712">
                  <c:v>0.43119266055045874</c:v>
                </c:pt>
                <c:pt idx="713">
                  <c:v>0.44036697247706424</c:v>
                </c:pt>
                <c:pt idx="714">
                  <c:v>0.44954128440366975</c:v>
                </c:pt>
                <c:pt idx="715">
                  <c:v>0.44954128440366975</c:v>
                </c:pt>
                <c:pt idx="716">
                  <c:v>0.44954128440366975</c:v>
                </c:pt>
                <c:pt idx="717">
                  <c:v>0.44954128440366975</c:v>
                </c:pt>
                <c:pt idx="718">
                  <c:v>0.44954128440366975</c:v>
                </c:pt>
                <c:pt idx="719">
                  <c:v>0.44954128440366975</c:v>
                </c:pt>
                <c:pt idx="720">
                  <c:v>0.44954128440366975</c:v>
                </c:pt>
                <c:pt idx="721">
                  <c:v>0.45871559633027525</c:v>
                </c:pt>
                <c:pt idx="722">
                  <c:v>0.46788990825688076</c:v>
                </c:pt>
                <c:pt idx="723">
                  <c:v>0.47706422018348627</c:v>
                </c:pt>
                <c:pt idx="724">
                  <c:v>0.47706422018348627</c:v>
                </c:pt>
                <c:pt idx="725">
                  <c:v>0.47706422018348627</c:v>
                </c:pt>
                <c:pt idx="726">
                  <c:v>0.47706422018348627</c:v>
                </c:pt>
                <c:pt idx="727">
                  <c:v>0.48623853211009177</c:v>
                </c:pt>
                <c:pt idx="728">
                  <c:v>0.48623853211009177</c:v>
                </c:pt>
                <c:pt idx="729">
                  <c:v>0.48623853211009177</c:v>
                </c:pt>
                <c:pt idx="730">
                  <c:v>0.49090909090909091</c:v>
                </c:pt>
                <c:pt idx="731">
                  <c:v>0.49090909090909091</c:v>
                </c:pt>
                <c:pt idx="732">
                  <c:v>0.49090909090909091</c:v>
                </c:pt>
                <c:pt idx="733">
                  <c:v>0.5</c:v>
                </c:pt>
                <c:pt idx="734">
                  <c:v>0.5</c:v>
                </c:pt>
                <c:pt idx="735">
                  <c:v>0.48648648648648651</c:v>
                </c:pt>
                <c:pt idx="736">
                  <c:v>0.48648648648648651</c:v>
                </c:pt>
                <c:pt idx="737">
                  <c:v>0.48648648648648651</c:v>
                </c:pt>
                <c:pt idx="738">
                  <c:v>0.5</c:v>
                </c:pt>
                <c:pt idx="739">
                  <c:v>0.5</c:v>
                </c:pt>
                <c:pt idx="740">
                  <c:v>0.5</c:v>
                </c:pt>
                <c:pt idx="741">
                  <c:v>0.5</c:v>
                </c:pt>
                <c:pt idx="742">
                  <c:v>0.5</c:v>
                </c:pt>
                <c:pt idx="743">
                  <c:v>0.5</c:v>
                </c:pt>
                <c:pt idx="744">
                  <c:v>0.5</c:v>
                </c:pt>
                <c:pt idx="745">
                  <c:v>0.5</c:v>
                </c:pt>
                <c:pt idx="746">
                  <c:v>0.49557522123893805</c:v>
                </c:pt>
                <c:pt idx="747">
                  <c:v>0.49557522123893805</c:v>
                </c:pt>
                <c:pt idx="748">
                  <c:v>0.49557522123893805</c:v>
                </c:pt>
                <c:pt idx="749">
                  <c:v>0.50442477876106195</c:v>
                </c:pt>
                <c:pt idx="750">
                  <c:v>0.51327433628318586</c:v>
                </c:pt>
                <c:pt idx="751">
                  <c:v>0.51327433628318586</c:v>
                </c:pt>
                <c:pt idx="752">
                  <c:v>0.50877192982456143</c:v>
                </c:pt>
                <c:pt idx="753">
                  <c:v>0.50877192982456143</c:v>
                </c:pt>
                <c:pt idx="754">
                  <c:v>0.50877192982456143</c:v>
                </c:pt>
                <c:pt idx="755">
                  <c:v>0.50877192982456143</c:v>
                </c:pt>
                <c:pt idx="756">
                  <c:v>0.5</c:v>
                </c:pt>
                <c:pt idx="757">
                  <c:v>0.50877192982456143</c:v>
                </c:pt>
                <c:pt idx="758">
                  <c:v>0.50877192982456143</c:v>
                </c:pt>
                <c:pt idx="759">
                  <c:v>0.5</c:v>
                </c:pt>
                <c:pt idx="760">
                  <c:v>0.5</c:v>
                </c:pt>
                <c:pt idx="761">
                  <c:v>0.5</c:v>
                </c:pt>
                <c:pt idx="762">
                  <c:v>0.5</c:v>
                </c:pt>
                <c:pt idx="763">
                  <c:v>0.5</c:v>
                </c:pt>
                <c:pt idx="764">
                  <c:v>0.5</c:v>
                </c:pt>
                <c:pt idx="765">
                  <c:v>0.5</c:v>
                </c:pt>
                <c:pt idx="766">
                  <c:v>0.50877192982456143</c:v>
                </c:pt>
                <c:pt idx="767">
                  <c:v>0.50877192982456143</c:v>
                </c:pt>
                <c:pt idx="768">
                  <c:v>0.50877192982456143</c:v>
                </c:pt>
                <c:pt idx="769">
                  <c:v>0.5043478260869565</c:v>
                </c:pt>
                <c:pt idx="770">
                  <c:v>0.5043478260869565</c:v>
                </c:pt>
                <c:pt idx="771">
                  <c:v>0.5043478260869565</c:v>
                </c:pt>
                <c:pt idx="772">
                  <c:v>0.5043478260869565</c:v>
                </c:pt>
                <c:pt idx="773">
                  <c:v>0.5043478260869565</c:v>
                </c:pt>
                <c:pt idx="774">
                  <c:v>0.48695652173913045</c:v>
                </c:pt>
                <c:pt idx="775">
                  <c:v>0.48695652173913045</c:v>
                </c:pt>
                <c:pt idx="776">
                  <c:v>0.47826086956521741</c:v>
                </c:pt>
                <c:pt idx="777">
                  <c:v>0.47826086956521741</c:v>
                </c:pt>
                <c:pt idx="778">
                  <c:v>0.46956521739130436</c:v>
                </c:pt>
                <c:pt idx="779">
                  <c:v>0.46153846153846156</c:v>
                </c:pt>
                <c:pt idx="780">
                  <c:v>0.46153846153846156</c:v>
                </c:pt>
                <c:pt idx="781">
                  <c:v>0.46153846153846156</c:v>
                </c:pt>
                <c:pt idx="782">
                  <c:v>0.46153846153846156</c:v>
                </c:pt>
                <c:pt idx="783">
                  <c:v>0.46153846153846156</c:v>
                </c:pt>
                <c:pt idx="784">
                  <c:v>0.46153846153846156</c:v>
                </c:pt>
                <c:pt idx="785">
                  <c:v>0.47008547008547008</c:v>
                </c:pt>
                <c:pt idx="786">
                  <c:v>0.47008547008547008</c:v>
                </c:pt>
                <c:pt idx="787">
                  <c:v>0.47008547008547008</c:v>
                </c:pt>
                <c:pt idx="788">
                  <c:v>0.47008547008547008</c:v>
                </c:pt>
                <c:pt idx="789">
                  <c:v>0.47008547008547008</c:v>
                </c:pt>
                <c:pt idx="790">
                  <c:v>0.47008547008547008</c:v>
                </c:pt>
                <c:pt idx="791">
                  <c:v>0.47008547008547008</c:v>
                </c:pt>
                <c:pt idx="792">
                  <c:v>0.47008547008547008</c:v>
                </c:pt>
                <c:pt idx="793">
                  <c:v>0.47008547008547008</c:v>
                </c:pt>
                <c:pt idx="794">
                  <c:v>0.47008547008547008</c:v>
                </c:pt>
                <c:pt idx="795">
                  <c:v>0.47008547008547008</c:v>
                </c:pt>
                <c:pt idx="796">
                  <c:v>0.47008547008547008</c:v>
                </c:pt>
                <c:pt idx="797">
                  <c:v>0.46153846153846156</c:v>
                </c:pt>
                <c:pt idx="798">
                  <c:v>0.47008547008547008</c:v>
                </c:pt>
                <c:pt idx="799">
                  <c:v>0.47008547008547008</c:v>
                </c:pt>
                <c:pt idx="800">
                  <c:v>0.47008547008547008</c:v>
                </c:pt>
                <c:pt idx="801">
                  <c:v>0.47008547008547008</c:v>
                </c:pt>
                <c:pt idx="802">
                  <c:v>0.47008547008547008</c:v>
                </c:pt>
                <c:pt idx="803">
                  <c:v>0.46153846153846156</c:v>
                </c:pt>
                <c:pt idx="804">
                  <c:v>0.47008547008547008</c:v>
                </c:pt>
                <c:pt idx="805">
                  <c:v>0.47008547008547008</c:v>
                </c:pt>
                <c:pt idx="806">
                  <c:v>0.48717948717948717</c:v>
                </c:pt>
                <c:pt idx="807">
                  <c:v>0.48717948717948717</c:v>
                </c:pt>
                <c:pt idx="808">
                  <c:v>0.48717948717948717</c:v>
                </c:pt>
                <c:pt idx="809">
                  <c:v>0.48717948717948717</c:v>
                </c:pt>
                <c:pt idx="810">
                  <c:v>0.49152542372881358</c:v>
                </c:pt>
                <c:pt idx="811">
                  <c:v>0.49579831932773111</c:v>
                </c:pt>
                <c:pt idx="812">
                  <c:v>0.49166666666666664</c:v>
                </c:pt>
                <c:pt idx="813">
                  <c:v>0.49166666666666664</c:v>
                </c:pt>
                <c:pt idx="814">
                  <c:v>0.49166666666666664</c:v>
                </c:pt>
                <c:pt idx="815">
                  <c:v>0.49166666666666664</c:v>
                </c:pt>
                <c:pt idx="816">
                  <c:v>0.49166666666666664</c:v>
                </c:pt>
                <c:pt idx="817">
                  <c:v>0.49166666666666664</c:v>
                </c:pt>
                <c:pt idx="818">
                  <c:v>0.49166666666666664</c:v>
                </c:pt>
                <c:pt idx="819">
                  <c:v>0.49166666666666664</c:v>
                </c:pt>
                <c:pt idx="820">
                  <c:v>0.5</c:v>
                </c:pt>
                <c:pt idx="821">
                  <c:v>0.49586776859504134</c:v>
                </c:pt>
                <c:pt idx="822">
                  <c:v>0.49586776859504134</c:v>
                </c:pt>
                <c:pt idx="823">
                  <c:v>0.49586776859504134</c:v>
                </c:pt>
                <c:pt idx="824">
                  <c:v>0.49586776859504134</c:v>
                </c:pt>
                <c:pt idx="825">
                  <c:v>0.5</c:v>
                </c:pt>
                <c:pt idx="826">
                  <c:v>0.5</c:v>
                </c:pt>
                <c:pt idx="827">
                  <c:v>0.50819672131147542</c:v>
                </c:pt>
                <c:pt idx="828">
                  <c:v>0.5</c:v>
                </c:pt>
                <c:pt idx="829">
                  <c:v>0.50819672131147542</c:v>
                </c:pt>
                <c:pt idx="830">
                  <c:v>0.50819672131147542</c:v>
                </c:pt>
                <c:pt idx="831">
                  <c:v>0.50819672131147542</c:v>
                </c:pt>
                <c:pt idx="832">
                  <c:v>0.50819672131147542</c:v>
                </c:pt>
                <c:pt idx="833">
                  <c:v>0.51639344262295084</c:v>
                </c:pt>
                <c:pt idx="834">
                  <c:v>0.51219512195121952</c:v>
                </c:pt>
                <c:pt idx="835">
                  <c:v>0.51219512195121952</c:v>
                </c:pt>
                <c:pt idx="836">
                  <c:v>0.50806451612903225</c:v>
                </c:pt>
                <c:pt idx="837">
                  <c:v>0.51200000000000001</c:v>
                </c:pt>
                <c:pt idx="838">
                  <c:v>0.51200000000000001</c:v>
                </c:pt>
                <c:pt idx="839">
                  <c:v>0.51200000000000001</c:v>
                </c:pt>
                <c:pt idx="840">
                  <c:v>0.496</c:v>
                </c:pt>
                <c:pt idx="841">
                  <c:v>0.496</c:v>
                </c:pt>
                <c:pt idx="842">
                  <c:v>0.496</c:v>
                </c:pt>
                <c:pt idx="843">
                  <c:v>0.496</c:v>
                </c:pt>
                <c:pt idx="844">
                  <c:v>0.496</c:v>
                </c:pt>
                <c:pt idx="845">
                  <c:v>0.496</c:v>
                </c:pt>
                <c:pt idx="846">
                  <c:v>0.496</c:v>
                </c:pt>
                <c:pt idx="847">
                  <c:v>0.48799999999999999</c:v>
                </c:pt>
                <c:pt idx="848">
                  <c:v>0.48799999999999999</c:v>
                </c:pt>
                <c:pt idx="849">
                  <c:v>0.48412698412698413</c:v>
                </c:pt>
                <c:pt idx="850">
                  <c:v>0.48412698412698413</c:v>
                </c:pt>
                <c:pt idx="851">
                  <c:v>0.48412698412698413</c:v>
                </c:pt>
                <c:pt idx="852">
                  <c:v>0.48412698412698413</c:v>
                </c:pt>
                <c:pt idx="853">
                  <c:v>0.48412698412698413</c:v>
                </c:pt>
                <c:pt idx="854">
                  <c:v>0.48412698412698413</c:v>
                </c:pt>
                <c:pt idx="855">
                  <c:v>0.49206349206349204</c:v>
                </c:pt>
                <c:pt idx="856">
                  <c:v>0.48412698412698413</c:v>
                </c:pt>
                <c:pt idx="857">
                  <c:v>0.47619047619047616</c:v>
                </c:pt>
                <c:pt idx="858">
                  <c:v>0.47619047619047616</c:v>
                </c:pt>
                <c:pt idx="859">
                  <c:v>0.48031496062992124</c:v>
                </c:pt>
                <c:pt idx="860">
                  <c:v>0.46456692913385828</c:v>
                </c:pt>
                <c:pt idx="861">
                  <c:v>0.46456692913385828</c:v>
                </c:pt>
                <c:pt idx="862">
                  <c:v>0.46456692913385828</c:v>
                </c:pt>
                <c:pt idx="863">
                  <c:v>0.46456692913385828</c:v>
                </c:pt>
                <c:pt idx="864">
                  <c:v>0.47244094488188976</c:v>
                </c:pt>
                <c:pt idx="865">
                  <c:v>0.47244094488188976</c:v>
                </c:pt>
                <c:pt idx="866">
                  <c:v>0.47244094488188976</c:v>
                </c:pt>
                <c:pt idx="867">
                  <c:v>0.47244094488188976</c:v>
                </c:pt>
                <c:pt idx="868">
                  <c:v>0.47244094488188976</c:v>
                </c:pt>
                <c:pt idx="869">
                  <c:v>0.47244094488188976</c:v>
                </c:pt>
                <c:pt idx="870">
                  <c:v>0.47244094488188976</c:v>
                </c:pt>
                <c:pt idx="871">
                  <c:v>0.46875</c:v>
                </c:pt>
                <c:pt idx="872">
                  <c:v>0.47286821705426357</c:v>
                </c:pt>
                <c:pt idx="873">
                  <c:v>0.47286821705426357</c:v>
                </c:pt>
                <c:pt idx="874">
                  <c:v>0.47692307692307695</c:v>
                </c:pt>
                <c:pt idx="875">
                  <c:v>0.48461538461538461</c:v>
                </c:pt>
                <c:pt idx="876">
                  <c:v>0.48461538461538461</c:v>
                </c:pt>
                <c:pt idx="877">
                  <c:v>0.49230769230769234</c:v>
                </c:pt>
                <c:pt idx="878">
                  <c:v>0.49230769230769234</c:v>
                </c:pt>
                <c:pt idx="879">
                  <c:v>0.49230769230769234</c:v>
                </c:pt>
                <c:pt idx="880">
                  <c:v>0.49230769230769234</c:v>
                </c:pt>
                <c:pt idx="881">
                  <c:v>0.48461538461538461</c:v>
                </c:pt>
                <c:pt idx="882">
                  <c:v>0.48461538461538461</c:v>
                </c:pt>
                <c:pt idx="883">
                  <c:v>0.47328244274809161</c:v>
                </c:pt>
                <c:pt idx="884">
                  <c:v>0.47328244274809161</c:v>
                </c:pt>
                <c:pt idx="885">
                  <c:v>0.46969696969696972</c:v>
                </c:pt>
                <c:pt idx="886">
                  <c:v>0.45454545454545453</c:v>
                </c:pt>
                <c:pt idx="887">
                  <c:v>0.45864661654135336</c:v>
                </c:pt>
                <c:pt idx="888">
                  <c:v>0.45864661654135336</c:v>
                </c:pt>
                <c:pt idx="889">
                  <c:v>0.46616541353383456</c:v>
                </c:pt>
                <c:pt idx="890">
                  <c:v>0.46616541353383456</c:v>
                </c:pt>
                <c:pt idx="891">
                  <c:v>0.46616541353383456</c:v>
                </c:pt>
                <c:pt idx="892">
                  <c:v>0.47368421052631576</c:v>
                </c:pt>
                <c:pt idx="893">
                  <c:v>0.47014925373134331</c:v>
                </c:pt>
                <c:pt idx="894">
                  <c:v>0.46666666666666667</c:v>
                </c:pt>
                <c:pt idx="895">
                  <c:v>0.47058823529411764</c:v>
                </c:pt>
                <c:pt idx="896">
                  <c:v>0.47058823529411764</c:v>
                </c:pt>
                <c:pt idx="897">
                  <c:v>0.45985401459854014</c:v>
                </c:pt>
                <c:pt idx="898">
                  <c:v>0.45985401459854014</c:v>
                </c:pt>
                <c:pt idx="899">
                  <c:v>0.45985401459854014</c:v>
                </c:pt>
                <c:pt idx="900">
                  <c:v>0.45985401459854014</c:v>
                </c:pt>
                <c:pt idx="901">
                  <c:v>0.45985401459854014</c:v>
                </c:pt>
                <c:pt idx="902">
                  <c:v>0.45985401459854014</c:v>
                </c:pt>
                <c:pt idx="903">
                  <c:v>0.46715328467153283</c:v>
                </c:pt>
                <c:pt idx="904">
                  <c:v>0.46715328467153283</c:v>
                </c:pt>
                <c:pt idx="905">
                  <c:v>0.46715328467153283</c:v>
                </c:pt>
                <c:pt idx="906">
                  <c:v>0.46715328467153283</c:v>
                </c:pt>
                <c:pt idx="907">
                  <c:v>0.47445255474452552</c:v>
                </c:pt>
                <c:pt idx="908">
                  <c:v>0.47445255474452552</c:v>
                </c:pt>
                <c:pt idx="909">
                  <c:v>0.47101449275362317</c:v>
                </c:pt>
                <c:pt idx="910">
                  <c:v>0.47101449275362317</c:v>
                </c:pt>
                <c:pt idx="911">
                  <c:v>0.47101449275362317</c:v>
                </c:pt>
                <c:pt idx="912">
                  <c:v>0.47101449275362317</c:v>
                </c:pt>
                <c:pt idx="913">
                  <c:v>0.47101449275362317</c:v>
                </c:pt>
                <c:pt idx="914">
                  <c:v>0.46762589928057552</c:v>
                </c:pt>
                <c:pt idx="915">
                  <c:v>0.46762589928057552</c:v>
                </c:pt>
                <c:pt idx="916">
                  <c:v>0.46762589928057552</c:v>
                </c:pt>
                <c:pt idx="917">
                  <c:v>0.46762589928057552</c:v>
                </c:pt>
                <c:pt idx="918">
                  <c:v>0.46762589928057552</c:v>
                </c:pt>
                <c:pt idx="919">
                  <c:v>0.46762589928057552</c:v>
                </c:pt>
                <c:pt idx="920">
                  <c:v>0.4642857142857143</c:v>
                </c:pt>
                <c:pt idx="921">
                  <c:v>0.45390070921985815</c:v>
                </c:pt>
                <c:pt idx="922">
                  <c:v>0.45390070921985815</c:v>
                </c:pt>
                <c:pt idx="923">
                  <c:v>0.45390070921985815</c:v>
                </c:pt>
                <c:pt idx="924">
                  <c:v>0.46099290780141844</c:v>
                </c:pt>
                <c:pt idx="925">
                  <c:v>0.45454545454545453</c:v>
                </c:pt>
                <c:pt idx="926">
                  <c:v>0.4513888888888889</c:v>
                </c:pt>
                <c:pt idx="927">
                  <c:v>0.4513888888888889</c:v>
                </c:pt>
                <c:pt idx="928">
                  <c:v>0.4513888888888889</c:v>
                </c:pt>
                <c:pt idx="929">
                  <c:v>0.4513888888888889</c:v>
                </c:pt>
                <c:pt idx="930">
                  <c:v>0.44827586206896552</c:v>
                </c:pt>
                <c:pt idx="931">
                  <c:v>0.44827586206896552</c:v>
                </c:pt>
                <c:pt idx="932">
                  <c:v>0.4452054794520548</c:v>
                </c:pt>
                <c:pt idx="933">
                  <c:v>0.4452054794520548</c:v>
                </c:pt>
                <c:pt idx="934">
                  <c:v>0.45205479452054792</c:v>
                </c:pt>
                <c:pt idx="935">
                  <c:v>0.45205479452054792</c:v>
                </c:pt>
                <c:pt idx="936">
                  <c:v>0.45205479452054792</c:v>
                </c:pt>
                <c:pt idx="937">
                  <c:v>0.45205479452054792</c:v>
                </c:pt>
                <c:pt idx="938">
                  <c:v>0.45205479452054792</c:v>
                </c:pt>
                <c:pt idx="939">
                  <c:v>0.45205479452054792</c:v>
                </c:pt>
                <c:pt idx="940">
                  <c:v>0.45205479452054792</c:v>
                </c:pt>
                <c:pt idx="941">
                  <c:v>0.45205479452054792</c:v>
                </c:pt>
                <c:pt idx="942">
                  <c:v>0.45205479452054792</c:v>
                </c:pt>
                <c:pt idx="943">
                  <c:v>0.44897959183673469</c:v>
                </c:pt>
                <c:pt idx="944">
                  <c:v>0.44594594594594594</c:v>
                </c:pt>
                <c:pt idx="945">
                  <c:v>0.44295302013422821</c:v>
                </c:pt>
                <c:pt idx="946">
                  <c:v>0.44295302013422821</c:v>
                </c:pt>
                <c:pt idx="947">
                  <c:v>0.44295302013422821</c:v>
                </c:pt>
                <c:pt idx="948">
                  <c:v>0.44666666666666666</c:v>
                </c:pt>
                <c:pt idx="949">
                  <c:v>0.44666666666666666</c:v>
                </c:pt>
                <c:pt idx="950">
                  <c:v>0.44666666666666666</c:v>
                </c:pt>
                <c:pt idx="951">
                  <c:v>0.44666666666666666</c:v>
                </c:pt>
                <c:pt idx="952">
                  <c:v>0.45333333333333331</c:v>
                </c:pt>
                <c:pt idx="953">
                  <c:v>0.45333333333333331</c:v>
                </c:pt>
                <c:pt idx="954">
                  <c:v>0.44666666666666666</c:v>
                </c:pt>
                <c:pt idx="955">
                  <c:v>0.44666666666666666</c:v>
                </c:pt>
                <c:pt idx="956">
                  <c:v>0.44666666666666666</c:v>
                </c:pt>
                <c:pt idx="957">
                  <c:v>0.44666666666666666</c:v>
                </c:pt>
                <c:pt idx="958">
                  <c:v>0.44666666666666666</c:v>
                </c:pt>
                <c:pt idx="959">
                  <c:v>0.44078947368421051</c:v>
                </c:pt>
                <c:pt idx="960">
                  <c:v>0.44078947368421051</c:v>
                </c:pt>
                <c:pt idx="961">
                  <c:v>0.44078947368421051</c:v>
                </c:pt>
                <c:pt idx="962">
                  <c:v>0.42763157894736842</c:v>
                </c:pt>
                <c:pt idx="963">
                  <c:v>0.42763157894736842</c:v>
                </c:pt>
                <c:pt idx="964">
                  <c:v>0.42763157894736842</c:v>
                </c:pt>
                <c:pt idx="965">
                  <c:v>0.42763157894736842</c:v>
                </c:pt>
                <c:pt idx="966">
                  <c:v>0.43137254901960786</c:v>
                </c:pt>
                <c:pt idx="967">
                  <c:v>0.42207792207792205</c:v>
                </c:pt>
                <c:pt idx="968">
                  <c:v>0.42207792207792205</c:v>
                </c:pt>
                <c:pt idx="969">
                  <c:v>0.41935483870967744</c:v>
                </c:pt>
                <c:pt idx="970">
                  <c:v>0.4258064516129032</c:v>
                </c:pt>
                <c:pt idx="971">
                  <c:v>0.4258064516129032</c:v>
                </c:pt>
                <c:pt idx="972">
                  <c:v>0.4258064516129032</c:v>
                </c:pt>
                <c:pt idx="973">
                  <c:v>0.4258064516129032</c:v>
                </c:pt>
                <c:pt idx="974">
                  <c:v>0.4258064516129032</c:v>
                </c:pt>
                <c:pt idx="975">
                  <c:v>0.42307692307692307</c:v>
                </c:pt>
                <c:pt idx="976">
                  <c:v>0.42948717948717946</c:v>
                </c:pt>
                <c:pt idx="977">
                  <c:v>0.4358974358974359</c:v>
                </c:pt>
                <c:pt idx="978">
                  <c:v>0.42948717948717946</c:v>
                </c:pt>
                <c:pt idx="979">
                  <c:v>0.42948717948717946</c:v>
                </c:pt>
                <c:pt idx="980">
                  <c:v>0.4358974358974359</c:v>
                </c:pt>
                <c:pt idx="981">
                  <c:v>0.4358974358974359</c:v>
                </c:pt>
                <c:pt idx="982">
                  <c:v>0.42675159235668791</c:v>
                </c:pt>
                <c:pt idx="983">
                  <c:v>0.42038216560509556</c:v>
                </c:pt>
                <c:pt idx="984">
                  <c:v>0.42038216560509556</c:v>
                </c:pt>
                <c:pt idx="985">
                  <c:v>0.4140127388535032</c:v>
                </c:pt>
                <c:pt idx="986">
                  <c:v>0.42038216560509556</c:v>
                </c:pt>
                <c:pt idx="987">
                  <c:v>0.42038216560509556</c:v>
                </c:pt>
                <c:pt idx="988">
                  <c:v>0.42038216560509556</c:v>
                </c:pt>
                <c:pt idx="989">
                  <c:v>0.42675159235668791</c:v>
                </c:pt>
                <c:pt idx="990">
                  <c:v>0.42675159235668791</c:v>
                </c:pt>
                <c:pt idx="991">
                  <c:v>0.43037974683544306</c:v>
                </c:pt>
                <c:pt idx="992">
                  <c:v>0.44025157232704404</c:v>
                </c:pt>
                <c:pt idx="993">
                  <c:v>0.44025157232704404</c:v>
                </c:pt>
                <c:pt idx="994">
                  <c:v>0.43396226415094341</c:v>
                </c:pt>
                <c:pt idx="995">
                  <c:v>0.42767295597484278</c:v>
                </c:pt>
                <c:pt idx="996">
                  <c:v>0.42767295597484278</c:v>
                </c:pt>
                <c:pt idx="997">
                  <c:v>0.43478260869565216</c:v>
                </c:pt>
                <c:pt idx="998">
                  <c:v>0.42857142857142855</c:v>
                </c:pt>
                <c:pt idx="999">
                  <c:v>0.42857142857142855</c:v>
                </c:pt>
                <c:pt idx="1000">
                  <c:v>0.42857142857142855</c:v>
                </c:pt>
                <c:pt idx="1001">
                  <c:v>0.42236024844720499</c:v>
                </c:pt>
                <c:pt idx="1002">
                  <c:v>0.41614906832298137</c:v>
                </c:pt>
                <c:pt idx="1003">
                  <c:v>0.41358024691358025</c:v>
                </c:pt>
                <c:pt idx="1004">
                  <c:v>0.41358024691358025</c:v>
                </c:pt>
                <c:pt idx="1005">
                  <c:v>0.41358024691358025</c:v>
                </c:pt>
                <c:pt idx="1006">
                  <c:v>0.41358024691358025</c:v>
                </c:pt>
                <c:pt idx="1007">
                  <c:v>0.41104294478527609</c:v>
                </c:pt>
                <c:pt idx="1008">
                  <c:v>0.41104294478527609</c:v>
                </c:pt>
                <c:pt idx="1009">
                  <c:v>0.41104294478527609</c:v>
                </c:pt>
                <c:pt idx="1010">
                  <c:v>0.41104294478527609</c:v>
                </c:pt>
                <c:pt idx="1011">
                  <c:v>0.41717791411042943</c:v>
                </c:pt>
                <c:pt idx="1012">
                  <c:v>0.41104294478527609</c:v>
                </c:pt>
                <c:pt idx="1013">
                  <c:v>0.41104294478527609</c:v>
                </c:pt>
                <c:pt idx="1014">
                  <c:v>0.41717791411042943</c:v>
                </c:pt>
                <c:pt idx="1015">
                  <c:v>0.41717791411042943</c:v>
                </c:pt>
                <c:pt idx="1016">
                  <c:v>0.42331288343558282</c:v>
                </c:pt>
                <c:pt idx="1017">
                  <c:v>0.42331288343558282</c:v>
                </c:pt>
                <c:pt idx="1018">
                  <c:v>0.41717791411042943</c:v>
                </c:pt>
                <c:pt idx="1019">
                  <c:v>0.43292682926829268</c:v>
                </c:pt>
                <c:pt idx="1020">
                  <c:v>0.43292682926829268</c:v>
                </c:pt>
                <c:pt idx="1021">
                  <c:v>0.43292682926829268</c:v>
                </c:pt>
                <c:pt idx="1022">
                  <c:v>0.43902439024390244</c:v>
                </c:pt>
                <c:pt idx="1023">
                  <c:v>0.43373493975903615</c:v>
                </c:pt>
                <c:pt idx="1024">
                  <c:v>0.43373493975903615</c:v>
                </c:pt>
                <c:pt idx="1025">
                  <c:v>0.41916167664670656</c:v>
                </c:pt>
                <c:pt idx="1026">
                  <c:v>0.41916167664670656</c:v>
                </c:pt>
                <c:pt idx="1027">
                  <c:v>0.41916167664670656</c:v>
                </c:pt>
                <c:pt idx="1028">
                  <c:v>0.41317365269461076</c:v>
                </c:pt>
                <c:pt idx="1029">
                  <c:v>0.41317365269461076</c:v>
                </c:pt>
                <c:pt idx="1030">
                  <c:v>0.42514970059880242</c:v>
                </c:pt>
                <c:pt idx="1031">
                  <c:v>0.43113772455089822</c:v>
                </c:pt>
                <c:pt idx="1032">
                  <c:v>0.42261904761904762</c:v>
                </c:pt>
                <c:pt idx="1033">
                  <c:v>0.41764705882352943</c:v>
                </c:pt>
                <c:pt idx="1034">
                  <c:v>0.41764705882352943</c:v>
                </c:pt>
                <c:pt idx="1035">
                  <c:v>0.42352941176470588</c:v>
                </c:pt>
                <c:pt idx="1036">
                  <c:v>0.42352941176470588</c:v>
                </c:pt>
                <c:pt idx="1037">
                  <c:v>0.42352941176470588</c:v>
                </c:pt>
                <c:pt idx="1038">
                  <c:v>0.42941176470588233</c:v>
                </c:pt>
                <c:pt idx="1039">
                  <c:v>0.43274853801169588</c:v>
                </c:pt>
                <c:pt idx="1040">
                  <c:v>0.43859649122807015</c:v>
                </c:pt>
                <c:pt idx="1041">
                  <c:v>0.43023255813953487</c:v>
                </c:pt>
                <c:pt idx="1042">
                  <c:v>0.43023255813953487</c:v>
                </c:pt>
                <c:pt idx="1043">
                  <c:v>0.43023255813953487</c:v>
                </c:pt>
                <c:pt idx="1044">
                  <c:v>0.42441860465116277</c:v>
                </c:pt>
                <c:pt idx="1045">
                  <c:v>0.42441860465116277</c:v>
                </c:pt>
                <c:pt idx="1046">
                  <c:v>0.42196531791907516</c:v>
                </c:pt>
                <c:pt idx="1047">
                  <c:v>0.42196531791907516</c:v>
                </c:pt>
                <c:pt idx="1048">
                  <c:v>0.42196531791907516</c:v>
                </c:pt>
                <c:pt idx="1049">
                  <c:v>0.42196531791907516</c:v>
                </c:pt>
                <c:pt idx="1050">
                  <c:v>0.42196531791907516</c:v>
                </c:pt>
                <c:pt idx="1051">
                  <c:v>0.4277456647398844</c:v>
                </c:pt>
                <c:pt idx="1052">
                  <c:v>0.43352601156069365</c:v>
                </c:pt>
                <c:pt idx="1053">
                  <c:v>0.43352601156069365</c:v>
                </c:pt>
                <c:pt idx="1054">
                  <c:v>0.43352601156069365</c:v>
                </c:pt>
                <c:pt idx="1055">
                  <c:v>0.43352601156069365</c:v>
                </c:pt>
                <c:pt idx="1056">
                  <c:v>0.43930635838150289</c:v>
                </c:pt>
                <c:pt idx="1057">
                  <c:v>0.43930635838150289</c:v>
                </c:pt>
                <c:pt idx="1058">
                  <c:v>0.43678160919540232</c:v>
                </c:pt>
                <c:pt idx="1059">
                  <c:v>0.43181818181818182</c:v>
                </c:pt>
                <c:pt idx="1060">
                  <c:v>0.42372881355932202</c:v>
                </c:pt>
                <c:pt idx="1061">
                  <c:v>0.41807909604519772</c:v>
                </c:pt>
                <c:pt idx="1062">
                  <c:v>0.41807909604519772</c:v>
                </c:pt>
                <c:pt idx="1063">
                  <c:v>0.41807909604519772</c:v>
                </c:pt>
                <c:pt idx="1064">
                  <c:v>0.41807909604519772</c:v>
                </c:pt>
                <c:pt idx="1065">
                  <c:v>0.41807909604519772</c:v>
                </c:pt>
                <c:pt idx="1066">
                  <c:v>0.41807909604519772</c:v>
                </c:pt>
                <c:pt idx="1067">
                  <c:v>0.41242937853107342</c:v>
                </c:pt>
                <c:pt idx="1068">
                  <c:v>0.40782122905027934</c:v>
                </c:pt>
                <c:pt idx="1069">
                  <c:v>0.40782122905027934</c:v>
                </c:pt>
                <c:pt idx="1070">
                  <c:v>0.40782122905027934</c:v>
                </c:pt>
                <c:pt idx="1071">
                  <c:v>0.40782122905027934</c:v>
                </c:pt>
                <c:pt idx="1072">
                  <c:v>0.41899441340782123</c:v>
                </c:pt>
                <c:pt idx="1073">
                  <c:v>0.42458100558659218</c:v>
                </c:pt>
                <c:pt idx="1074">
                  <c:v>0.42458100558659218</c:v>
                </c:pt>
                <c:pt idx="1075">
                  <c:v>0.42458100558659218</c:v>
                </c:pt>
                <c:pt idx="1076">
                  <c:v>0.42458100558659218</c:v>
                </c:pt>
                <c:pt idx="1077">
                  <c:v>0.42777777777777776</c:v>
                </c:pt>
                <c:pt idx="1078">
                  <c:v>0.42777777777777776</c:v>
                </c:pt>
                <c:pt idx="1079">
                  <c:v>0.43093922651933703</c:v>
                </c:pt>
                <c:pt idx="1080">
                  <c:v>0.425414364640884</c:v>
                </c:pt>
                <c:pt idx="1081">
                  <c:v>0.41988950276243092</c:v>
                </c:pt>
                <c:pt idx="1082">
                  <c:v>0.425414364640884</c:v>
                </c:pt>
                <c:pt idx="1083">
                  <c:v>0.425414364640884</c:v>
                </c:pt>
                <c:pt idx="1084">
                  <c:v>0.43093922651933703</c:v>
                </c:pt>
                <c:pt idx="1085">
                  <c:v>0.43093922651933703</c:v>
                </c:pt>
                <c:pt idx="1086">
                  <c:v>0.43956043956043955</c:v>
                </c:pt>
                <c:pt idx="1087">
                  <c:v>0.43956043956043955</c:v>
                </c:pt>
                <c:pt idx="1088">
                  <c:v>0.43956043956043955</c:v>
                </c:pt>
                <c:pt idx="1089">
                  <c:v>0.44262295081967212</c:v>
                </c:pt>
                <c:pt idx="1090">
                  <c:v>0.43715846994535518</c:v>
                </c:pt>
                <c:pt idx="1091">
                  <c:v>0.43715846994535518</c:v>
                </c:pt>
                <c:pt idx="1092">
                  <c:v>0.43169398907103823</c:v>
                </c:pt>
                <c:pt idx="1093">
                  <c:v>0.43715846994535518</c:v>
                </c:pt>
                <c:pt idx="1094">
                  <c:v>0.43478260869565216</c:v>
                </c:pt>
                <c:pt idx="1095">
                  <c:v>0.42934782608695654</c:v>
                </c:pt>
                <c:pt idx="1096">
                  <c:v>0.42934782608695654</c:v>
                </c:pt>
                <c:pt idx="1097">
                  <c:v>0.42934782608695654</c:v>
                </c:pt>
                <c:pt idx="1098">
                  <c:v>0.42934782608695654</c:v>
                </c:pt>
                <c:pt idx="1099">
                  <c:v>0.43243243243243246</c:v>
                </c:pt>
                <c:pt idx="1100">
                  <c:v>0.43783783783783786</c:v>
                </c:pt>
                <c:pt idx="1101">
                  <c:v>0.43243243243243246</c:v>
                </c:pt>
                <c:pt idx="1102">
                  <c:v>0.42702702702702705</c:v>
                </c:pt>
                <c:pt idx="1103">
                  <c:v>0.42702702702702705</c:v>
                </c:pt>
                <c:pt idx="1104">
                  <c:v>0.42702702702702705</c:v>
                </c:pt>
                <c:pt idx="1105">
                  <c:v>0.42162162162162165</c:v>
                </c:pt>
                <c:pt idx="1106">
                  <c:v>0.42162162162162165</c:v>
                </c:pt>
                <c:pt idx="1107">
                  <c:v>0.41621621621621624</c:v>
                </c:pt>
                <c:pt idx="1108">
                  <c:v>0.41397849462365593</c:v>
                </c:pt>
                <c:pt idx="1109">
                  <c:v>0.41397849462365593</c:v>
                </c:pt>
                <c:pt idx="1110">
                  <c:v>0.41397849462365593</c:v>
                </c:pt>
                <c:pt idx="1111">
                  <c:v>0.40860215053763443</c:v>
                </c:pt>
                <c:pt idx="1112">
                  <c:v>0.40322580645161288</c:v>
                </c:pt>
                <c:pt idx="1113">
                  <c:v>0.40322580645161288</c:v>
                </c:pt>
                <c:pt idx="1114">
                  <c:v>0.39247311827956988</c:v>
                </c:pt>
                <c:pt idx="1115">
                  <c:v>0.39247311827956988</c:v>
                </c:pt>
                <c:pt idx="1116">
                  <c:v>0.39247311827956988</c:v>
                </c:pt>
                <c:pt idx="1117">
                  <c:v>0.39247311827956988</c:v>
                </c:pt>
                <c:pt idx="1118">
                  <c:v>0.39247311827956988</c:v>
                </c:pt>
                <c:pt idx="1119">
                  <c:v>0.39784946236559138</c:v>
                </c:pt>
                <c:pt idx="1120">
                  <c:v>0.39247311827956988</c:v>
                </c:pt>
                <c:pt idx="1121">
                  <c:v>0.39247311827956988</c:v>
                </c:pt>
                <c:pt idx="1122">
                  <c:v>0.39247311827956988</c:v>
                </c:pt>
                <c:pt idx="1123">
                  <c:v>0.39247311827956988</c:v>
                </c:pt>
                <c:pt idx="1124">
                  <c:v>0.39247311827956988</c:v>
                </c:pt>
                <c:pt idx="1125">
                  <c:v>0.39247311827956988</c:v>
                </c:pt>
                <c:pt idx="1126">
                  <c:v>0.39247311827956988</c:v>
                </c:pt>
                <c:pt idx="1127">
                  <c:v>0.38709677419354838</c:v>
                </c:pt>
                <c:pt idx="1128">
                  <c:v>0.38172043010752688</c:v>
                </c:pt>
                <c:pt idx="1129">
                  <c:v>0.38172043010752688</c:v>
                </c:pt>
                <c:pt idx="1130">
                  <c:v>0.38709677419354838</c:v>
                </c:pt>
                <c:pt idx="1131">
                  <c:v>0.38297872340425532</c:v>
                </c:pt>
                <c:pt idx="1132">
                  <c:v>0.38297872340425532</c:v>
                </c:pt>
                <c:pt idx="1133">
                  <c:v>0.37765957446808512</c:v>
                </c:pt>
                <c:pt idx="1134">
                  <c:v>0.37765957446808512</c:v>
                </c:pt>
                <c:pt idx="1135">
                  <c:v>0.38297872340425532</c:v>
                </c:pt>
                <c:pt idx="1136">
                  <c:v>0.38297872340425532</c:v>
                </c:pt>
                <c:pt idx="1137">
                  <c:v>0.39361702127659576</c:v>
                </c:pt>
                <c:pt idx="1138">
                  <c:v>0.38829787234042551</c:v>
                </c:pt>
                <c:pt idx="1139">
                  <c:v>0.38829787234042551</c:v>
                </c:pt>
                <c:pt idx="1140">
                  <c:v>0.39361702127659576</c:v>
                </c:pt>
                <c:pt idx="1141">
                  <c:v>0.39361702127659576</c:v>
                </c:pt>
                <c:pt idx="1142">
                  <c:v>0.38624338624338622</c:v>
                </c:pt>
                <c:pt idx="1143">
                  <c:v>0.38624338624338622</c:v>
                </c:pt>
                <c:pt idx="1144">
                  <c:v>0.39267015706806285</c:v>
                </c:pt>
                <c:pt idx="1145">
                  <c:v>0.38743455497382201</c:v>
                </c:pt>
                <c:pt idx="1146">
                  <c:v>0.38743455497382201</c:v>
                </c:pt>
                <c:pt idx="1147">
                  <c:v>0.38219895287958117</c:v>
                </c:pt>
                <c:pt idx="1148">
                  <c:v>0.37696335078534032</c:v>
                </c:pt>
                <c:pt idx="1149">
                  <c:v>0.37696335078534032</c:v>
                </c:pt>
                <c:pt idx="1150">
                  <c:v>0.37172774869109948</c:v>
                </c:pt>
                <c:pt idx="1151">
                  <c:v>0.37172774869109948</c:v>
                </c:pt>
                <c:pt idx="1152">
                  <c:v>0.36458333333333331</c:v>
                </c:pt>
                <c:pt idx="1153">
                  <c:v>0.36458333333333331</c:v>
                </c:pt>
                <c:pt idx="1154">
                  <c:v>0.36458333333333331</c:v>
                </c:pt>
                <c:pt idx="1155">
                  <c:v>0.375</c:v>
                </c:pt>
                <c:pt idx="1156">
                  <c:v>0.38020833333333331</c:v>
                </c:pt>
                <c:pt idx="1157">
                  <c:v>0.38020833333333331</c:v>
                </c:pt>
                <c:pt idx="1158">
                  <c:v>0.37823834196891193</c:v>
                </c:pt>
                <c:pt idx="1159">
                  <c:v>0.37823834196891193</c:v>
                </c:pt>
                <c:pt idx="1160">
                  <c:v>0.37823834196891193</c:v>
                </c:pt>
                <c:pt idx="1161">
                  <c:v>0.37823834196891193</c:v>
                </c:pt>
                <c:pt idx="1162">
                  <c:v>0.38341968911917096</c:v>
                </c:pt>
                <c:pt idx="1163">
                  <c:v>0.38341968911917096</c:v>
                </c:pt>
                <c:pt idx="1164">
                  <c:v>0.37823834196891193</c:v>
                </c:pt>
                <c:pt idx="1165">
                  <c:v>0.37823834196891193</c:v>
                </c:pt>
                <c:pt idx="1166">
                  <c:v>0.38144329896907214</c:v>
                </c:pt>
                <c:pt idx="1167">
                  <c:v>0.38144329896907214</c:v>
                </c:pt>
                <c:pt idx="1168">
                  <c:v>0.38144329896907214</c:v>
                </c:pt>
                <c:pt idx="1169">
                  <c:v>0.38144329896907214</c:v>
                </c:pt>
                <c:pt idx="1170">
                  <c:v>0.38461538461538464</c:v>
                </c:pt>
                <c:pt idx="1171">
                  <c:v>0.38974358974358975</c:v>
                </c:pt>
                <c:pt idx="1172">
                  <c:v>0.38974358974358975</c:v>
                </c:pt>
                <c:pt idx="1173">
                  <c:v>0.38974358974358975</c:v>
                </c:pt>
                <c:pt idx="1174">
                  <c:v>0.38974358974358975</c:v>
                </c:pt>
                <c:pt idx="1175">
                  <c:v>0.39285714285714285</c:v>
                </c:pt>
                <c:pt idx="1176">
                  <c:v>0.39086294416243655</c:v>
                </c:pt>
                <c:pt idx="1177">
                  <c:v>0.3888888888888889</c:v>
                </c:pt>
                <c:pt idx="1178">
                  <c:v>0.3888888888888889</c:v>
                </c:pt>
                <c:pt idx="1179">
                  <c:v>0.3888888888888889</c:v>
                </c:pt>
                <c:pt idx="1180">
                  <c:v>0.39698492462311558</c:v>
                </c:pt>
                <c:pt idx="1181">
                  <c:v>0.39698492462311558</c:v>
                </c:pt>
                <c:pt idx="1182">
                  <c:v>0.39698492462311558</c:v>
                </c:pt>
                <c:pt idx="1183">
                  <c:v>0.39698492462311558</c:v>
                </c:pt>
                <c:pt idx="1184">
                  <c:v>0.39698492462311558</c:v>
                </c:pt>
                <c:pt idx="1185">
                  <c:v>0.39698492462311558</c:v>
                </c:pt>
                <c:pt idx="1186">
                  <c:v>0.4</c:v>
                </c:pt>
                <c:pt idx="1187">
                  <c:v>0.4</c:v>
                </c:pt>
                <c:pt idx="1188">
                  <c:v>0.4</c:v>
                </c:pt>
                <c:pt idx="1189">
                  <c:v>0.4</c:v>
                </c:pt>
                <c:pt idx="1190">
                  <c:v>0.40500000000000003</c:v>
                </c:pt>
                <c:pt idx="1191">
                  <c:v>0.40298507462686567</c:v>
                </c:pt>
                <c:pt idx="1192">
                  <c:v>0.40099009900990101</c:v>
                </c:pt>
                <c:pt idx="1193">
                  <c:v>0.3910891089108911</c:v>
                </c:pt>
                <c:pt idx="1194">
                  <c:v>0.3910891089108911</c:v>
                </c:pt>
                <c:pt idx="1195">
                  <c:v>0.38613861386138615</c:v>
                </c:pt>
                <c:pt idx="1196">
                  <c:v>0.38613861386138615</c:v>
                </c:pt>
                <c:pt idx="1197">
                  <c:v>0.38118811881188119</c:v>
                </c:pt>
                <c:pt idx="1198">
                  <c:v>0.38118811881188119</c:v>
                </c:pt>
                <c:pt idx="1199">
                  <c:v>0.38423645320197042</c:v>
                </c:pt>
                <c:pt idx="1200">
                  <c:v>0.38423645320197042</c:v>
                </c:pt>
                <c:pt idx="1201">
                  <c:v>0.38423645320197042</c:v>
                </c:pt>
                <c:pt idx="1202">
                  <c:v>0.38423645320197042</c:v>
                </c:pt>
                <c:pt idx="1203">
                  <c:v>0.38423645320197042</c:v>
                </c:pt>
                <c:pt idx="1204">
                  <c:v>0.38235294117647056</c:v>
                </c:pt>
                <c:pt idx="1205">
                  <c:v>0.38536585365853659</c:v>
                </c:pt>
                <c:pt idx="1206">
                  <c:v>0.38536585365853659</c:v>
                </c:pt>
                <c:pt idx="1207">
                  <c:v>0.3902439024390244</c:v>
                </c:pt>
                <c:pt idx="1208">
                  <c:v>0.39512195121951221</c:v>
                </c:pt>
                <c:pt idx="1209">
                  <c:v>0.39512195121951221</c:v>
                </c:pt>
                <c:pt idx="1210">
                  <c:v>0.39512195121951221</c:v>
                </c:pt>
                <c:pt idx="1211">
                  <c:v>0.4</c:v>
                </c:pt>
                <c:pt idx="1212">
                  <c:v>0.4</c:v>
                </c:pt>
                <c:pt idx="1213">
                  <c:v>0.4</c:v>
                </c:pt>
                <c:pt idx="1214">
                  <c:v>0.4</c:v>
                </c:pt>
                <c:pt idx="1215">
                  <c:v>0.39805825242718446</c:v>
                </c:pt>
                <c:pt idx="1216">
                  <c:v>0.40291262135922329</c:v>
                </c:pt>
                <c:pt idx="1217">
                  <c:v>0.39805825242718446</c:v>
                </c:pt>
                <c:pt idx="1218">
                  <c:v>0.39805825242718446</c:v>
                </c:pt>
                <c:pt idx="1219">
                  <c:v>0.39320388349514562</c:v>
                </c:pt>
                <c:pt idx="1220">
                  <c:v>0.39805825242718446</c:v>
                </c:pt>
                <c:pt idx="1221">
                  <c:v>0.39805825242718446</c:v>
                </c:pt>
                <c:pt idx="1222">
                  <c:v>0.40291262135922329</c:v>
                </c:pt>
                <c:pt idx="1223">
                  <c:v>0.40579710144927539</c:v>
                </c:pt>
                <c:pt idx="1224">
                  <c:v>0.41062801932367149</c:v>
                </c:pt>
                <c:pt idx="1225">
                  <c:v>0.40579710144927539</c:v>
                </c:pt>
                <c:pt idx="1226">
                  <c:v>0.39613526570048307</c:v>
                </c:pt>
                <c:pt idx="1227">
                  <c:v>0.39613526570048307</c:v>
                </c:pt>
                <c:pt idx="1228">
                  <c:v>0.3923444976076555</c:v>
                </c:pt>
                <c:pt idx="1229">
                  <c:v>0.39712918660287083</c:v>
                </c:pt>
                <c:pt idx="1230">
                  <c:v>0.39712918660287083</c:v>
                </c:pt>
                <c:pt idx="1231">
                  <c:v>0.39712918660287083</c:v>
                </c:pt>
                <c:pt idx="1232">
                  <c:v>0.3923444976076555</c:v>
                </c:pt>
                <c:pt idx="1233">
                  <c:v>0.39047619047619048</c:v>
                </c:pt>
                <c:pt idx="1234">
                  <c:v>0.38571428571428573</c:v>
                </c:pt>
                <c:pt idx="1235">
                  <c:v>0.39047619047619048</c:v>
                </c:pt>
                <c:pt idx="1236">
                  <c:v>0.38862559241706163</c:v>
                </c:pt>
                <c:pt idx="1237">
                  <c:v>0.39150943396226418</c:v>
                </c:pt>
                <c:pt idx="1238">
                  <c:v>0.39150943396226418</c:v>
                </c:pt>
                <c:pt idx="1239">
                  <c:v>0.39150943396226418</c:v>
                </c:pt>
                <c:pt idx="1240">
                  <c:v>0.39150943396226418</c:v>
                </c:pt>
                <c:pt idx="1241">
                  <c:v>0.39436619718309857</c:v>
                </c:pt>
                <c:pt idx="1242">
                  <c:v>0.38967136150234744</c:v>
                </c:pt>
                <c:pt idx="1243">
                  <c:v>0.38317757009345793</c:v>
                </c:pt>
                <c:pt idx="1244">
                  <c:v>0.38785046728971961</c:v>
                </c:pt>
                <c:pt idx="1245">
                  <c:v>0.3925233644859813</c:v>
                </c:pt>
                <c:pt idx="1246">
                  <c:v>0.3925233644859813</c:v>
                </c:pt>
                <c:pt idx="1247">
                  <c:v>0.3925233644859813</c:v>
                </c:pt>
                <c:pt idx="1248">
                  <c:v>0.39719626168224298</c:v>
                </c:pt>
                <c:pt idx="1249">
                  <c:v>0.3925233644859813</c:v>
                </c:pt>
                <c:pt idx="1250">
                  <c:v>0.3925233644859813</c:v>
                </c:pt>
                <c:pt idx="1251">
                  <c:v>0.3925233644859813</c:v>
                </c:pt>
                <c:pt idx="1252">
                  <c:v>0.39069767441860465</c:v>
                </c:pt>
                <c:pt idx="1253">
                  <c:v>0.4</c:v>
                </c:pt>
                <c:pt idx="1254">
                  <c:v>0.4</c:v>
                </c:pt>
                <c:pt idx="1255">
                  <c:v>0.4</c:v>
                </c:pt>
                <c:pt idx="1256">
                  <c:v>0.40277777777777779</c:v>
                </c:pt>
                <c:pt idx="1257">
                  <c:v>0.40552995391705071</c:v>
                </c:pt>
                <c:pt idx="1258">
                  <c:v>0.40825688073394495</c:v>
                </c:pt>
                <c:pt idx="1259">
                  <c:v>0.40366972477064222</c:v>
                </c:pt>
                <c:pt idx="1260">
                  <c:v>0.40366972477064222</c:v>
                </c:pt>
                <c:pt idx="1261">
                  <c:v>0.39908256880733944</c:v>
                </c:pt>
                <c:pt idx="1262">
                  <c:v>0.39908256880733944</c:v>
                </c:pt>
                <c:pt idx="1263">
                  <c:v>0.39908256880733944</c:v>
                </c:pt>
                <c:pt idx="1264">
                  <c:v>0.39449541284403672</c:v>
                </c:pt>
                <c:pt idx="1265">
                  <c:v>0.39449541284403672</c:v>
                </c:pt>
                <c:pt idx="1266">
                  <c:v>0.39449541284403672</c:v>
                </c:pt>
                <c:pt idx="1267">
                  <c:v>0.38990825688073394</c:v>
                </c:pt>
                <c:pt idx="1268">
                  <c:v>0.39908256880733944</c:v>
                </c:pt>
                <c:pt idx="1269">
                  <c:v>0.40366972477064222</c:v>
                </c:pt>
                <c:pt idx="1270">
                  <c:v>0.40825688073394495</c:v>
                </c:pt>
                <c:pt idx="1271">
                  <c:v>0.41284403669724773</c:v>
                </c:pt>
                <c:pt idx="1272">
                  <c:v>0.41552511415525112</c:v>
                </c:pt>
                <c:pt idx="1273">
                  <c:v>0.41552511415525112</c:v>
                </c:pt>
                <c:pt idx="1274">
                  <c:v>0.41552511415525112</c:v>
                </c:pt>
                <c:pt idx="1275">
                  <c:v>0.41552511415525112</c:v>
                </c:pt>
                <c:pt idx="1276">
                  <c:v>0.41552511415525112</c:v>
                </c:pt>
                <c:pt idx="1277">
                  <c:v>0.41552511415525112</c:v>
                </c:pt>
                <c:pt idx="1278">
                  <c:v>0.41363636363636364</c:v>
                </c:pt>
                <c:pt idx="1279">
                  <c:v>0.41363636363636364</c:v>
                </c:pt>
                <c:pt idx="1280">
                  <c:v>0.41363636363636364</c:v>
                </c:pt>
                <c:pt idx="1281">
                  <c:v>0.41818181818181815</c:v>
                </c:pt>
                <c:pt idx="1282">
                  <c:v>0.41818181818181815</c:v>
                </c:pt>
                <c:pt idx="1283">
                  <c:v>0.41818181818181815</c:v>
                </c:pt>
                <c:pt idx="1284">
                  <c:v>0.41818181818181815</c:v>
                </c:pt>
                <c:pt idx="1285">
                  <c:v>0.41891891891891891</c:v>
                </c:pt>
                <c:pt idx="1286">
                  <c:v>0.41891891891891891</c:v>
                </c:pt>
                <c:pt idx="1287">
                  <c:v>0.41891891891891891</c:v>
                </c:pt>
                <c:pt idx="1288">
                  <c:v>0.4144144144144144</c:v>
                </c:pt>
                <c:pt idx="1289">
                  <c:v>0.40807174887892378</c:v>
                </c:pt>
                <c:pt idx="1290">
                  <c:v>0.40807174887892378</c:v>
                </c:pt>
                <c:pt idx="1291">
                  <c:v>0.40807174887892378</c:v>
                </c:pt>
                <c:pt idx="1292">
                  <c:v>0.40807174887892378</c:v>
                </c:pt>
                <c:pt idx="1293">
                  <c:v>0.40807174887892378</c:v>
                </c:pt>
                <c:pt idx="1294">
                  <c:v>0.40807174887892378</c:v>
                </c:pt>
                <c:pt idx="1295">
                  <c:v>0.40807174887892378</c:v>
                </c:pt>
                <c:pt idx="1296">
                  <c:v>0.40358744394618834</c:v>
                </c:pt>
                <c:pt idx="1297">
                  <c:v>0.40358744394618834</c:v>
                </c:pt>
                <c:pt idx="1298">
                  <c:v>0.3991031390134529</c:v>
                </c:pt>
                <c:pt idx="1299">
                  <c:v>0.39285714285714285</c:v>
                </c:pt>
                <c:pt idx="1300">
                  <c:v>0.39285714285714285</c:v>
                </c:pt>
                <c:pt idx="1301">
                  <c:v>0.38938053097345132</c:v>
                </c:pt>
                <c:pt idx="1302">
                  <c:v>0.39380530973451328</c:v>
                </c:pt>
                <c:pt idx="1303">
                  <c:v>0.39823008849557523</c:v>
                </c:pt>
                <c:pt idx="1304">
                  <c:v>0.39823008849557523</c:v>
                </c:pt>
                <c:pt idx="1305">
                  <c:v>0.40265486725663718</c:v>
                </c:pt>
                <c:pt idx="1306">
                  <c:v>0.3964757709251101</c:v>
                </c:pt>
                <c:pt idx="1307">
                  <c:v>0.39737991266375544</c:v>
                </c:pt>
                <c:pt idx="1308">
                  <c:v>0.40174672489082969</c:v>
                </c:pt>
                <c:pt idx="1309">
                  <c:v>0.40174672489082969</c:v>
                </c:pt>
                <c:pt idx="1310">
                  <c:v>0.39737991266375544</c:v>
                </c:pt>
                <c:pt idx="1311">
                  <c:v>0.39565217391304347</c:v>
                </c:pt>
                <c:pt idx="1312">
                  <c:v>0.39826839826839827</c:v>
                </c:pt>
                <c:pt idx="1313">
                  <c:v>0.39484978540772531</c:v>
                </c:pt>
                <c:pt idx="1314">
                  <c:v>0.39484978540772531</c:v>
                </c:pt>
                <c:pt idx="1315">
                  <c:v>0.39914163090128757</c:v>
                </c:pt>
                <c:pt idx="1316">
                  <c:v>0.39484978540772531</c:v>
                </c:pt>
                <c:pt idx="1317">
                  <c:v>0.39316239316239315</c:v>
                </c:pt>
                <c:pt idx="1318">
                  <c:v>0.39316239316239315</c:v>
                </c:pt>
                <c:pt idx="1319">
                  <c:v>0.39316239316239315</c:v>
                </c:pt>
                <c:pt idx="1320">
                  <c:v>0.3888888888888889</c:v>
                </c:pt>
                <c:pt idx="1321">
                  <c:v>0.3888888888888889</c:v>
                </c:pt>
                <c:pt idx="1322">
                  <c:v>0.3888888888888889</c:v>
                </c:pt>
                <c:pt idx="1323">
                  <c:v>0.3888888888888889</c:v>
                </c:pt>
                <c:pt idx="1324">
                  <c:v>0.39316239316239315</c:v>
                </c:pt>
                <c:pt idx="1325">
                  <c:v>0.39743589743589741</c:v>
                </c:pt>
                <c:pt idx="1326">
                  <c:v>0.39316239316239315</c:v>
                </c:pt>
                <c:pt idx="1327">
                  <c:v>0.39316239316239315</c:v>
                </c:pt>
                <c:pt idx="1328">
                  <c:v>0.38983050847457629</c:v>
                </c:pt>
                <c:pt idx="1329">
                  <c:v>0.38559322033898308</c:v>
                </c:pt>
                <c:pt idx="1330">
                  <c:v>0.38396624472573837</c:v>
                </c:pt>
                <c:pt idx="1331">
                  <c:v>0.39240506329113922</c:v>
                </c:pt>
                <c:pt idx="1332">
                  <c:v>0.3907563025210084</c:v>
                </c:pt>
                <c:pt idx="1333">
                  <c:v>0.3907563025210084</c:v>
                </c:pt>
                <c:pt idx="1334">
                  <c:v>0.3907563025210084</c:v>
                </c:pt>
                <c:pt idx="1335">
                  <c:v>0.38655462184873951</c:v>
                </c:pt>
                <c:pt idx="1336">
                  <c:v>0.3907563025210084</c:v>
                </c:pt>
                <c:pt idx="1337">
                  <c:v>0.38912133891213391</c:v>
                </c:pt>
                <c:pt idx="1338">
                  <c:v>0.38493723849372385</c:v>
                </c:pt>
                <c:pt idx="1339">
                  <c:v>0.38493723849372385</c:v>
                </c:pt>
                <c:pt idx="1340">
                  <c:v>0.3807531380753138</c:v>
                </c:pt>
                <c:pt idx="1341">
                  <c:v>0.37656903765690375</c:v>
                </c:pt>
                <c:pt idx="1342">
                  <c:v>0.37083333333333335</c:v>
                </c:pt>
                <c:pt idx="1343">
                  <c:v>0.37344398340248963</c:v>
                </c:pt>
                <c:pt idx="1344">
                  <c:v>0.37344398340248963</c:v>
                </c:pt>
                <c:pt idx="1345">
                  <c:v>0.37190082644628097</c:v>
                </c:pt>
                <c:pt idx="1346">
                  <c:v>0.37603305785123969</c:v>
                </c:pt>
                <c:pt idx="1347">
                  <c:v>0.38016528925619836</c:v>
                </c:pt>
                <c:pt idx="1348">
                  <c:v>0.37860082304526749</c:v>
                </c:pt>
                <c:pt idx="1349">
                  <c:v>0.38271604938271603</c:v>
                </c:pt>
                <c:pt idx="1350">
                  <c:v>0.39094650205761317</c:v>
                </c:pt>
                <c:pt idx="1351">
                  <c:v>0.39506172839506171</c:v>
                </c:pt>
                <c:pt idx="1352">
                  <c:v>0.3991769547325103</c:v>
                </c:pt>
                <c:pt idx="1353">
                  <c:v>0.3991769547325103</c:v>
                </c:pt>
                <c:pt idx="1354">
                  <c:v>0.40163934426229508</c:v>
                </c:pt>
                <c:pt idx="1355">
                  <c:v>0.40163934426229508</c:v>
                </c:pt>
                <c:pt idx="1356">
                  <c:v>0.40163934426229508</c:v>
                </c:pt>
                <c:pt idx="1357">
                  <c:v>0.40163934426229508</c:v>
                </c:pt>
                <c:pt idx="1358">
                  <c:v>0.40163934426229508</c:v>
                </c:pt>
                <c:pt idx="1359">
                  <c:v>0.40163934426229508</c:v>
                </c:pt>
                <c:pt idx="1360">
                  <c:v>0.4098360655737705</c:v>
                </c:pt>
                <c:pt idx="1361">
                  <c:v>0.4098360655737705</c:v>
                </c:pt>
                <c:pt idx="1362">
                  <c:v>0.40816326530612246</c:v>
                </c:pt>
                <c:pt idx="1363">
                  <c:v>0.4065040650406504</c:v>
                </c:pt>
                <c:pt idx="1364">
                  <c:v>0.4065040650406504</c:v>
                </c:pt>
                <c:pt idx="1365">
                  <c:v>0.41869918699186992</c:v>
                </c:pt>
                <c:pt idx="1366">
                  <c:v>0.41869918699186992</c:v>
                </c:pt>
                <c:pt idx="1367">
                  <c:v>0.41700404858299595</c:v>
                </c:pt>
                <c:pt idx="1368">
                  <c:v>0.41365461847389556</c:v>
                </c:pt>
                <c:pt idx="1369">
                  <c:v>0.41365461847389556</c:v>
                </c:pt>
                <c:pt idx="1370">
                  <c:v>0.40799999999999997</c:v>
                </c:pt>
                <c:pt idx="1371">
                  <c:v>0.40799999999999997</c:v>
                </c:pt>
                <c:pt idx="1372">
                  <c:v>0.40799999999999997</c:v>
                </c:pt>
                <c:pt idx="1373">
                  <c:v>0.40400000000000003</c:v>
                </c:pt>
                <c:pt idx="1374">
                  <c:v>0.40799999999999997</c:v>
                </c:pt>
                <c:pt idx="1375">
                  <c:v>0.40400000000000003</c:v>
                </c:pt>
                <c:pt idx="1376">
                  <c:v>0.40400000000000003</c:v>
                </c:pt>
                <c:pt idx="1377">
                  <c:v>0.4063745019920319</c:v>
                </c:pt>
                <c:pt idx="1378">
                  <c:v>0.4063745019920319</c:v>
                </c:pt>
                <c:pt idx="1379">
                  <c:v>0.41035856573705182</c:v>
                </c:pt>
                <c:pt idx="1380">
                  <c:v>0.41666666666666669</c:v>
                </c:pt>
                <c:pt idx="1381">
                  <c:v>0.41666666666666669</c:v>
                </c:pt>
                <c:pt idx="1382">
                  <c:v>0.41666666666666669</c:v>
                </c:pt>
                <c:pt idx="1383">
                  <c:v>0.41269841269841268</c:v>
                </c:pt>
                <c:pt idx="1384">
                  <c:v>0.40873015873015872</c:v>
                </c:pt>
                <c:pt idx="1385">
                  <c:v>0.41269841269841268</c:v>
                </c:pt>
                <c:pt idx="1386">
                  <c:v>0.41269841269841268</c:v>
                </c:pt>
                <c:pt idx="1387">
                  <c:v>0.41269841269841268</c:v>
                </c:pt>
                <c:pt idx="1388">
                  <c:v>0.41106719367588934</c:v>
                </c:pt>
                <c:pt idx="1389">
                  <c:v>0.41106719367588934</c:v>
                </c:pt>
                <c:pt idx="1390">
                  <c:v>0.41501976284584979</c:v>
                </c:pt>
                <c:pt idx="1391">
                  <c:v>0.41501976284584979</c:v>
                </c:pt>
                <c:pt idx="1392">
                  <c:v>0.4189723320158103</c:v>
                </c:pt>
                <c:pt idx="1393">
                  <c:v>0.4189723320158103</c:v>
                </c:pt>
                <c:pt idx="1394">
                  <c:v>0.4189723320158103</c:v>
                </c:pt>
                <c:pt idx="1395">
                  <c:v>0.42352941176470588</c:v>
                </c:pt>
                <c:pt idx="1396">
                  <c:v>0.42352941176470588</c:v>
                </c:pt>
                <c:pt idx="1397">
                  <c:v>0.42352941176470588</c:v>
                </c:pt>
                <c:pt idx="1398">
                  <c:v>0.42745098039215684</c:v>
                </c:pt>
                <c:pt idx="1399">
                  <c:v>0.42745098039215684</c:v>
                </c:pt>
                <c:pt idx="1400">
                  <c:v>0.43137254901960786</c:v>
                </c:pt>
                <c:pt idx="1401">
                  <c:v>0.43137254901960786</c:v>
                </c:pt>
                <c:pt idx="1402">
                  <c:v>0.43529411764705883</c:v>
                </c:pt>
                <c:pt idx="1403">
                  <c:v>0.4375</c:v>
                </c:pt>
                <c:pt idx="1404">
                  <c:v>0.43798449612403101</c:v>
                </c:pt>
                <c:pt idx="1405">
                  <c:v>0.43023255813953487</c:v>
                </c:pt>
                <c:pt idx="1406">
                  <c:v>0.4263565891472868</c:v>
                </c:pt>
                <c:pt idx="1407">
                  <c:v>0.4263565891472868</c:v>
                </c:pt>
                <c:pt idx="1408">
                  <c:v>0.43023255813953487</c:v>
                </c:pt>
                <c:pt idx="1409">
                  <c:v>0.43023255813953487</c:v>
                </c:pt>
                <c:pt idx="1410">
                  <c:v>0.42911877394636017</c:v>
                </c:pt>
                <c:pt idx="1411">
                  <c:v>0.42748091603053434</c:v>
                </c:pt>
                <c:pt idx="1412">
                  <c:v>0.42748091603053434</c:v>
                </c:pt>
                <c:pt idx="1413">
                  <c:v>0.42748091603053434</c:v>
                </c:pt>
                <c:pt idx="1414">
                  <c:v>0.42366412213740456</c:v>
                </c:pt>
                <c:pt idx="1415">
                  <c:v>0.4220532319391635</c:v>
                </c:pt>
                <c:pt idx="1416">
                  <c:v>0.4144486692015209</c:v>
                </c:pt>
                <c:pt idx="1417">
                  <c:v>0.40909090909090912</c:v>
                </c:pt>
                <c:pt idx="1418">
                  <c:v>0.40909090909090912</c:v>
                </c:pt>
                <c:pt idx="1419">
                  <c:v>0.41132075471698115</c:v>
                </c:pt>
                <c:pt idx="1420">
                  <c:v>0.40754716981132078</c:v>
                </c:pt>
                <c:pt idx="1421">
                  <c:v>0.41132075471698115</c:v>
                </c:pt>
                <c:pt idx="1422">
                  <c:v>0.41132075471698115</c:v>
                </c:pt>
                <c:pt idx="1423">
                  <c:v>0.41132075471698115</c:v>
                </c:pt>
                <c:pt idx="1424">
                  <c:v>0.4188679245283019</c:v>
                </c:pt>
                <c:pt idx="1425">
                  <c:v>0.4188679245283019</c:v>
                </c:pt>
                <c:pt idx="1426">
                  <c:v>0.4188679245283019</c:v>
                </c:pt>
                <c:pt idx="1427">
                  <c:v>0.4188679245283019</c:v>
                </c:pt>
                <c:pt idx="1428">
                  <c:v>0.4188679245283019</c:v>
                </c:pt>
                <c:pt idx="1429">
                  <c:v>0.4188679245283019</c:v>
                </c:pt>
                <c:pt idx="1430">
                  <c:v>0.41729323308270677</c:v>
                </c:pt>
                <c:pt idx="1431">
                  <c:v>0.41729323308270677</c:v>
                </c:pt>
                <c:pt idx="1432">
                  <c:v>0.42105263157894735</c:v>
                </c:pt>
                <c:pt idx="1433">
                  <c:v>0.41729323308270677</c:v>
                </c:pt>
                <c:pt idx="1434">
                  <c:v>0.41947565543071164</c:v>
                </c:pt>
                <c:pt idx="1435">
                  <c:v>0.41947565543071164</c:v>
                </c:pt>
                <c:pt idx="1436">
                  <c:v>0.41947565543071164</c:v>
                </c:pt>
                <c:pt idx="1437">
                  <c:v>0.42322097378277151</c:v>
                </c:pt>
                <c:pt idx="1438">
                  <c:v>0.42322097378277151</c:v>
                </c:pt>
                <c:pt idx="1439">
                  <c:v>0.42696629213483145</c:v>
                </c:pt>
                <c:pt idx="1440">
                  <c:v>0.42696629213483145</c:v>
                </c:pt>
                <c:pt idx="1441">
                  <c:v>0.42322097378277151</c:v>
                </c:pt>
                <c:pt idx="1442">
                  <c:v>0.41947565543071164</c:v>
                </c:pt>
                <c:pt idx="1443">
                  <c:v>0.4157303370786517</c:v>
                </c:pt>
                <c:pt idx="1444">
                  <c:v>0.41198501872659177</c:v>
                </c:pt>
                <c:pt idx="1445">
                  <c:v>0.41198501872659177</c:v>
                </c:pt>
                <c:pt idx="1446">
                  <c:v>0.40823970037453183</c:v>
                </c:pt>
                <c:pt idx="1447">
                  <c:v>0.41198501872659177</c:v>
                </c:pt>
                <c:pt idx="1448">
                  <c:v>0.4157303370786517</c:v>
                </c:pt>
                <c:pt idx="1449">
                  <c:v>0.4157303370786517</c:v>
                </c:pt>
                <c:pt idx="1450">
                  <c:v>0.4157303370786517</c:v>
                </c:pt>
                <c:pt idx="1451">
                  <c:v>0.40823970037453183</c:v>
                </c:pt>
                <c:pt idx="1452">
                  <c:v>0.41198501872659177</c:v>
                </c:pt>
                <c:pt idx="1453">
                  <c:v>0.41198501872659177</c:v>
                </c:pt>
                <c:pt idx="1454">
                  <c:v>0.41198501872659177</c:v>
                </c:pt>
                <c:pt idx="1455">
                  <c:v>0.41044776119402987</c:v>
                </c:pt>
                <c:pt idx="1456">
                  <c:v>0.40298507462686567</c:v>
                </c:pt>
                <c:pt idx="1457">
                  <c:v>0.39179104477611942</c:v>
                </c:pt>
                <c:pt idx="1458">
                  <c:v>0.39179104477611942</c:v>
                </c:pt>
                <c:pt idx="1459">
                  <c:v>0.39405204460966542</c:v>
                </c:pt>
                <c:pt idx="1460">
                  <c:v>0.38661710037174724</c:v>
                </c:pt>
                <c:pt idx="1461">
                  <c:v>0.3903345724907063</c:v>
                </c:pt>
                <c:pt idx="1462">
                  <c:v>0.3903345724907063</c:v>
                </c:pt>
                <c:pt idx="1463">
                  <c:v>0.3903345724907063</c:v>
                </c:pt>
                <c:pt idx="1464">
                  <c:v>0.3903345724907063</c:v>
                </c:pt>
                <c:pt idx="1465">
                  <c:v>0.39405204460966542</c:v>
                </c:pt>
                <c:pt idx="1466">
                  <c:v>0.4</c:v>
                </c:pt>
                <c:pt idx="1467">
                  <c:v>0.39629629629629631</c:v>
                </c:pt>
                <c:pt idx="1468">
                  <c:v>0.39629629629629631</c:v>
                </c:pt>
                <c:pt idx="1469">
                  <c:v>0.39629629629629631</c:v>
                </c:pt>
                <c:pt idx="1470">
                  <c:v>0.3925925925925926</c:v>
                </c:pt>
                <c:pt idx="1471">
                  <c:v>0.3888888888888889</c:v>
                </c:pt>
                <c:pt idx="1472">
                  <c:v>0.38745387453874541</c:v>
                </c:pt>
                <c:pt idx="1473">
                  <c:v>0.38745387453874541</c:v>
                </c:pt>
                <c:pt idx="1474">
                  <c:v>0.38970588235294118</c:v>
                </c:pt>
                <c:pt idx="1475">
                  <c:v>0.38827838827838829</c:v>
                </c:pt>
                <c:pt idx="1476">
                  <c:v>0.38686131386861317</c:v>
                </c:pt>
                <c:pt idx="1477">
                  <c:v>0.3890909090909091</c:v>
                </c:pt>
                <c:pt idx="1478">
                  <c:v>0.3927272727272727</c:v>
                </c:pt>
                <c:pt idx="1479">
                  <c:v>0.3927272727272727</c:v>
                </c:pt>
                <c:pt idx="1480">
                  <c:v>0.3927272727272727</c:v>
                </c:pt>
                <c:pt idx="1481">
                  <c:v>0.3927272727272727</c:v>
                </c:pt>
                <c:pt idx="1482">
                  <c:v>0.39130434782608697</c:v>
                </c:pt>
                <c:pt idx="1483">
                  <c:v>0.38989169675090252</c:v>
                </c:pt>
                <c:pt idx="1484">
                  <c:v>0.38989169675090252</c:v>
                </c:pt>
                <c:pt idx="1485">
                  <c:v>0.3920863309352518</c:v>
                </c:pt>
                <c:pt idx="1486">
                  <c:v>0.39568345323741005</c:v>
                </c:pt>
                <c:pt idx="1487">
                  <c:v>0.39285714285714285</c:v>
                </c:pt>
                <c:pt idx="1488">
                  <c:v>0.4</c:v>
                </c:pt>
                <c:pt idx="1489">
                  <c:v>0.4</c:v>
                </c:pt>
                <c:pt idx="1490">
                  <c:v>0.40714285714285714</c:v>
                </c:pt>
                <c:pt idx="1491">
                  <c:v>0.40714285714285714</c:v>
                </c:pt>
                <c:pt idx="1492">
                  <c:v>0.40714285714285714</c:v>
                </c:pt>
                <c:pt idx="1493">
                  <c:v>0.41428571428571431</c:v>
                </c:pt>
                <c:pt idx="1494">
                  <c:v>0.40714285714285714</c:v>
                </c:pt>
                <c:pt idx="1495">
                  <c:v>0.4107142857142857</c:v>
                </c:pt>
                <c:pt idx="1496">
                  <c:v>0.40714285714285714</c:v>
                </c:pt>
                <c:pt idx="1497">
                  <c:v>0.40714285714285714</c:v>
                </c:pt>
                <c:pt idx="1498">
                  <c:v>0.4107142857142857</c:v>
                </c:pt>
                <c:pt idx="1499">
                  <c:v>0.4107142857142857</c:v>
                </c:pt>
                <c:pt idx="1500">
                  <c:v>0.41428571428571431</c:v>
                </c:pt>
                <c:pt idx="1501">
                  <c:v>0.42142857142857143</c:v>
                </c:pt>
                <c:pt idx="1502">
                  <c:v>0.42499999999999999</c:v>
                </c:pt>
                <c:pt idx="1503">
                  <c:v>0.41785714285714287</c:v>
                </c:pt>
                <c:pt idx="1504">
                  <c:v>0.41428571428571431</c:v>
                </c:pt>
                <c:pt idx="1505">
                  <c:v>0.41428571428571431</c:v>
                </c:pt>
                <c:pt idx="1506">
                  <c:v>0.40925266903914592</c:v>
                </c:pt>
                <c:pt idx="1507">
                  <c:v>0.41281138790035588</c:v>
                </c:pt>
                <c:pt idx="1508">
                  <c:v>0.40989399293286222</c:v>
                </c:pt>
                <c:pt idx="1509">
                  <c:v>0.40636042402826855</c:v>
                </c:pt>
                <c:pt idx="1510">
                  <c:v>0.40989399293286222</c:v>
                </c:pt>
                <c:pt idx="1511">
                  <c:v>0.40989399293286222</c:v>
                </c:pt>
                <c:pt idx="1512">
                  <c:v>0.40989399293286222</c:v>
                </c:pt>
                <c:pt idx="1513">
                  <c:v>0.40636042402826855</c:v>
                </c:pt>
                <c:pt idx="1514">
                  <c:v>0.40636042402826855</c:v>
                </c:pt>
                <c:pt idx="1515">
                  <c:v>0.40989399293286222</c:v>
                </c:pt>
                <c:pt idx="1516">
                  <c:v>0.41052631578947368</c:v>
                </c:pt>
                <c:pt idx="1517">
                  <c:v>0.41403508771929826</c:v>
                </c:pt>
                <c:pt idx="1518">
                  <c:v>0.41403508771929826</c:v>
                </c:pt>
                <c:pt idx="1519">
                  <c:v>0.41052631578947368</c:v>
                </c:pt>
                <c:pt idx="1520">
                  <c:v>0.41403508771929826</c:v>
                </c:pt>
                <c:pt idx="1521">
                  <c:v>0.41608391608391609</c:v>
                </c:pt>
                <c:pt idx="1522">
                  <c:v>0.41958041958041958</c:v>
                </c:pt>
                <c:pt idx="1523">
                  <c:v>0.42307692307692307</c:v>
                </c:pt>
                <c:pt idx="1524">
                  <c:v>0.42307692307692307</c:v>
                </c:pt>
                <c:pt idx="1525">
                  <c:v>0.42307692307692307</c:v>
                </c:pt>
                <c:pt idx="1526">
                  <c:v>0.4201388888888889</c:v>
                </c:pt>
                <c:pt idx="1527">
                  <c:v>0.41724137931034483</c:v>
                </c:pt>
                <c:pt idx="1528">
                  <c:v>0.4206896551724138</c:v>
                </c:pt>
                <c:pt idx="1529">
                  <c:v>0.4206896551724138</c:v>
                </c:pt>
                <c:pt idx="1530">
                  <c:v>0.41724137931034483</c:v>
                </c:pt>
                <c:pt idx="1531">
                  <c:v>0.41724137931034483</c:v>
                </c:pt>
                <c:pt idx="1532">
                  <c:v>0.41580756013745707</c:v>
                </c:pt>
                <c:pt idx="1533">
                  <c:v>0.41580756013745707</c:v>
                </c:pt>
                <c:pt idx="1534">
                  <c:v>0.41580756013745707</c:v>
                </c:pt>
                <c:pt idx="1535">
                  <c:v>0.41924398625429554</c:v>
                </c:pt>
                <c:pt idx="1536">
                  <c:v>0.42268041237113402</c:v>
                </c:pt>
                <c:pt idx="1537">
                  <c:v>0.42611683848797249</c:v>
                </c:pt>
                <c:pt idx="1538">
                  <c:v>0.42611683848797249</c:v>
                </c:pt>
                <c:pt idx="1539">
                  <c:v>0.42611683848797249</c:v>
                </c:pt>
                <c:pt idx="1540">
                  <c:v>0.42611683848797249</c:v>
                </c:pt>
                <c:pt idx="1541">
                  <c:v>0.42268041237113402</c:v>
                </c:pt>
                <c:pt idx="1542">
                  <c:v>0.42611683848797249</c:v>
                </c:pt>
                <c:pt idx="1543">
                  <c:v>0.43003412969283278</c:v>
                </c:pt>
                <c:pt idx="1544">
                  <c:v>0.42857142857142855</c:v>
                </c:pt>
                <c:pt idx="1545">
                  <c:v>0.42857142857142855</c:v>
                </c:pt>
                <c:pt idx="1546">
                  <c:v>0.42711864406779659</c:v>
                </c:pt>
                <c:pt idx="1547">
                  <c:v>0.42711864406779659</c:v>
                </c:pt>
                <c:pt idx="1548">
                  <c:v>0.43050847457627117</c:v>
                </c:pt>
                <c:pt idx="1549">
                  <c:v>0.43050847457627117</c:v>
                </c:pt>
                <c:pt idx="1550">
                  <c:v>0.43050847457627117</c:v>
                </c:pt>
                <c:pt idx="1551">
                  <c:v>0.43050847457627117</c:v>
                </c:pt>
                <c:pt idx="1552">
                  <c:v>0.42567567567567566</c:v>
                </c:pt>
                <c:pt idx="1553">
                  <c:v>0.42229729729729731</c:v>
                </c:pt>
                <c:pt idx="1554">
                  <c:v>0.42229729729729731</c:v>
                </c:pt>
                <c:pt idx="1555">
                  <c:v>0.42229729729729731</c:v>
                </c:pt>
                <c:pt idx="1556">
                  <c:v>0.42905405405405406</c:v>
                </c:pt>
                <c:pt idx="1557">
                  <c:v>0.42567567567567566</c:v>
                </c:pt>
                <c:pt idx="1558">
                  <c:v>0.42229729729729731</c:v>
                </c:pt>
                <c:pt idx="1559">
                  <c:v>0.4208754208754209</c:v>
                </c:pt>
                <c:pt idx="1560">
                  <c:v>0.42281879194630873</c:v>
                </c:pt>
                <c:pt idx="1561">
                  <c:v>0.41946308724832215</c:v>
                </c:pt>
                <c:pt idx="1562">
                  <c:v>0.41610738255033558</c:v>
                </c:pt>
                <c:pt idx="1563">
                  <c:v>0.41946308724832215</c:v>
                </c:pt>
                <c:pt idx="1564">
                  <c:v>0.42333333333333334</c:v>
                </c:pt>
                <c:pt idx="1565">
                  <c:v>0.41860465116279072</c:v>
                </c:pt>
                <c:pt idx="1566">
                  <c:v>0.41528239202657807</c:v>
                </c:pt>
                <c:pt idx="1567">
                  <c:v>0.41528239202657807</c:v>
                </c:pt>
                <c:pt idx="1568">
                  <c:v>0.41860465116279072</c:v>
                </c:pt>
                <c:pt idx="1569">
                  <c:v>0.41860465116279072</c:v>
                </c:pt>
                <c:pt idx="1570">
                  <c:v>0.41860465116279072</c:v>
                </c:pt>
                <c:pt idx="1571">
                  <c:v>0.41860465116279072</c:v>
                </c:pt>
                <c:pt idx="1572">
                  <c:v>0.42524916943521596</c:v>
                </c:pt>
                <c:pt idx="1573">
                  <c:v>0.42192691029900331</c:v>
                </c:pt>
                <c:pt idx="1574">
                  <c:v>0.41860465116279072</c:v>
                </c:pt>
                <c:pt idx="1575">
                  <c:v>0.42192691029900331</c:v>
                </c:pt>
                <c:pt idx="1576">
                  <c:v>0.42192691029900331</c:v>
                </c:pt>
                <c:pt idx="1577">
                  <c:v>0.42857142857142855</c:v>
                </c:pt>
                <c:pt idx="1578">
                  <c:v>0.42857142857142855</c:v>
                </c:pt>
                <c:pt idx="1579">
                  <c:v>0.42524916943521596</c:v>
                </c:pt>
                <c:pt idx="1580">
                  <c:v>0.42384105960264901</c:v>
                </c:pt>
                <c:pt idx="1581">
                  <c:v>0.42715231788079472</c:v>
                </c:pt>
                <c:pt idx="1582">
                  <c:v>0.42715231788079472</c:v>
                </c:pt>
                <c:pt idx="1583">
                  <c:v>0.42574257425742573</c:v>
                </c:pt>
                <c:pt idx="1584">
                  <c:v>0.42763157894736842</c:v>
                </c:pt>
                <c:pt idx="1585">
                  <c:v>0.42763157894736842</c:v>
                </c:pt>
                <c:pt idx="1586">
                  <c:v>0.43092105263157893</c:v>
                </c:pt>
                <c:pt idx="1587">
                  <c:v>0.43092105263157893</c:v>
                </c:pt>
                <c:pt idx="1588">
                  <c:v>0.43421052631578949</c:v>
                </c:pt>
                <c:pt idx="1589">
                  <c:v>0.43092105263157893</c:v>
                </c:pt>
                <c:pt idx="1590">
                  <c:v>0.43092105263157893</c:v>
                </c:pt>
                <c:pt idx="1591">
                  <c:v>0.43421052631578949</c:v>
                </c:pt>
                <c:pt idx="1592">
                  <c:v>0.42810457516339867</c:v>
                </c:pt>
                <c:pt idx="1593">
                  <c:v>0.42345276872964172</c:v>
                </c:pt>
                <c:pt idx="1594">
                  <c:v>0.41693811074918569</c:v>
                </c:pt>
                <c:pt idx="1595">
                  <c:v>0.41693811074918569</c:v>
                </c:pt>
                <c:pt idx="1596">
                  <c:v>0.4201954397394137</c:v>
                </c:pt>
                <c:pt idx="1597">
                  <c:v>0.42345276872964172</c:v>
                </c:pt>
                <c:pt idx="1598">
                  <c:v>0.4201954397394137</c:v>
                </c:pt>
                <c:pt idx="1599">
                  <c:v>0.41233766233766234</c:v>
                </c:pt>
                <c:pt idx="1600">
                  <c:v>0.4096774193548387</c:v>
                </c:pt>
                <c:pt idx="1601">
                  <c:v>0.41290322580645161</c:v>
                </c:pt>
                <c:pt idx="1602">
                  <c:v>0.41479099678456594</c:v>
                </c:pt>
                <c:pt idx="1603">
                  <c:v>0.41666666666666669</c:v>
                </c:pt>
                <c:pt idx="1604">
                  <c:v>0.41346153846153844</c:v>
                </c:pt>
                <c:pt idx="1605">
                  <c:v>0.41666666666666669</c:v>
                </c:pt>
                <c:pt idx="1606">
                  <c:v>0.41666666666666669</c:v>
                </c:pt>
                <c:pt idx="1607">
                  <c:v>0.41346153846153844</c:v>
                </c:pt>
                <c:pt idx="1608">
                  <c:v>0.41025641025641024</c:v>
                </c:pt>
                <c:pt idx="1609">
                  <c:v>0.41025641025641024</c:v>
                </c:pt>
                <c:pt idx="1610">
                  <c:v>0.40894568690095845</c:v>
                </c:pt>
                <c:pt idx="1611">
                  <c:v>0.40894568690095845</c:v>
                </c:pt>
                <c:pt idx="1612">
                  <c:v>0.40764331210191085</c:v>
                </c:pt>
                <c:pt idx="1613">
                  <c:v>0.4050632911392405</c:v>
                </c:pt>
                <c:pt idx="1614">
                  <c:v>0.4050632911392405</c:v>
                </c:pt>
                <c:pt idx="1615">
                  <c:v>0.40189873417721517</c:v>
                </c:pt>
                <c:pt idx="1616">
                  <c:v>0.40189873417721517</c:v>
                </c:pt>
                <c:pt idx="1617">
                  <c:v>0.39432176656151419</c:v>
                </c:pt>
                <c:pt idx="1618">
                  <c:v>0.38801261829652994</c:v>
                </c:pt>
                <c:pt idx="1619">
                  <c:v>0.39747634069400634</c:v>
                </c:pt>
                <c:pt idx="1620">
                  <c:v>0.39622641509433965</c:v>
                </c:pt>
                <c:pt idx="1621">
                  <c:v>0.40251572327044027</c:v>
                </c:pt>
                <c:pt idx="1622">
                  <c:v>0.40251572327044027</c:v>
                </c:pt>
                <c:pt idx="1623">
                  <c:v>0.39811912225705332</c:v>
                </c:pt>
                <c:pt idx="1624">
                  <c:v>0.40125391849529779</c:v>
                </c:pt>
                <c:pt idx="1625">
                  <c:v>0.40312500000000001</c:v>
                </c:pt>
                <c:pt idx="1626">
                  <c:v>0.40937499999999999</c:v>
                </c:pt>
                <c:pt idx="1627">
                  <c:v>0.40937499999999999</c:v>
                </c:pt>
                <c:pt idx="1628">
                  <c:v>0.40625</c:v>
                </c:pt>
                <c:pt idx="1629">
                  <c:v>0.40625</c:v>
                </c:pt>
                <c:pt idx="1630">
                  <c:v>0.40937499999999999</c:v>
                </c:pt>
                <c:pt idx="1631">
                  <c:v>0.41562500000000002</c:v>
                </c:pt>
                <c:pt idx="1632">
                  <c:v>0.41562500000000002</c:v>
                </c:pt>
                <c:pt idx="1633">
                  <c:v>0.421875</c:v>
                </c:pt>
                <c:pt idx="1634">
                  <c:v>0.421875</c:v>
                </c:pt>
                <c:pt idx="1635">
                  <c:v>0.42367601246105918</c:v>
                </c:pt>
                <c:pt idx="1636">
                  <c:v>0.42367601246105918</c:v>
                </c:pt>
                <c:pt idx="1637">
                  <c:v>0.4254658385093168</c:v>
                </c:pt>
                <c:pt idx="1638">
                  <c:v>0.4254658385093168</c:v>
                </c:pt>
                <c:pt idx="1639">
                  <c:v>0.42857142857142855</c:v>
                </c:pt>
                <c:pt idx="1640">
                  <c:v>0.42857142857142855</c:v>
                </c:pt>
                <c:pt idx="1641">
                  <c:v>0.43167701863354035</c:v>
                </c:pt>
                <c:pt idx="1642">
                  <c:v>0.43167701863354035</c:v>
                </c:pt>
                <c:pt idx="1643">
                  <c:v>0.43034055727554177</c:v>
                </c:pt>
                <c:pt idx="1644">
                  <c:v>0.42724458204334365</c:v>
                </c:pt>
                <c:pt idx="1645">
                  <c:v>0.42724458204334365</c:v>
                </c:pt>
                <c:pt idx="1646">
                  <c:v>0.42724458204334365</c:v>
                </c:pt>
                <c:pt idx="1647">
                  <c:v>0.42724458204334365</c:v>
                </c:pt>
                <c:pt idx="1648">
                  <c:v>0.42414860681114552</c:v>
                </c:pt>
                <c:pt idx="1649">
                  <c:v>0.42105263157894735</c:v>
                </c:pt>
                <c:pt idx="1650">
                  <c:v>0.4228395061728395</c:v>
                </c:pt>
                <c:pt idx="1651">
                  <c:v>0.42153846153846153</c:v>
                </c:pt>
                <c:pt idx="1652">
                  <c:v>0.41846153846153844</c:v>
                </c:pt>
                <c:pt idx="1653">
                  <c:v>0.42153846153846153</c:v>
                </c:pt>
                <c:pt idx="1654">
                  <c:v>0.41846153846153844</c:v>
                </c:pt>
                <c:pt idx="1655">
                  <c:v>0.42461538461538462</c:v>
                </c:pt>
                <c:pt idx="1656">
                  <c:v>0.42461538461538462</c:v>
                </c:pt>
                <c:pt idx="1657">
                  <c:v>0.42638036809815949</c:v>
                </c:pt>
                <c:pt idx="1658">
                  <c:v>0.42331288343558282</c:v>
                </c:pt>
                <c:pt idx="1659">
                  <c:v>0.42507645259938837</c:v>
                </c:pt>
                <c:pt idx="1660">
                  <c:v>0.42507645259938837</c:v>
                </c:pt>
                <c:pt idx="1661">
                  <c:v>0.42507645259938837</c:v>
                </c:pt>
                <c:pt idx="1662">
                  <c:v>0.42813455657492355</c:v>
                </c:pt>
                <c:pt idx="1663">
                  <c:v>0.42507645259938837</c:v>
                </c:pt>
                <c:pt idx="1664">
                  <c:v>0.4298780487804878</c:v>
                </c:pt>
                <c:pt idx="1665">
                  <c:v>0.42682926829268292</c:v>
                </c:pt>
                <c:pt idx="1666">
                  <c:v>0.42553191489361702</c:v>
                </c:pt>
                <c:pt idx="1667">
                  <c:v>0.42553191489361702</c:v>
                </c:pt>
                <c:pt idx="1668">
                  <c:v>0.42249240121580545</c:v>
                </c:pt>
                <c:pt idx="1669">
                  <c:v>0.4212121212121212</c:v>
                </c:pt>
                <c:pt idx="1670">
                  <c:v>0.4303030303030303</c:v>
                </c:pt>
                <c:pt idx="1671">
                  <c:v>0.42900302114803623</c:v>
                </c:pt>
                <c:pt idx="1672">
                  <c:v>0.42900302114803623</c:v>
                </c:pt>
                <c:pt idx="1673">
                  <c:v>0.42900302114803623</c:v>
                </c:pt>
                <c:pt idx="1674">
                  <c:v>0.42642642642642642</c:v>
                </c:pt>
                <c:pt idx="1675">
                  <c:v>0.42342342342342343</c:v>
                </c:pt>
                <c:pt idx="1676">
                  <c:v>0.42342342342342343</c:v>
                </c:pt>
                <c:pt idx="1677">
                  <c:v>0.42342342342342343</c:v>
                </c:pt>
                <c:pt idx="1678">
                  <c:v>0.42342342342342343</c:v>
                </c:pt>
                <c:pt idx="1679">
                  <c:v>0.42042042042042044</c:v>
                </c:pt>
                <c:pt idx="1680">
                  <c:v>0.42215568862275449</c:v>
                </c:pt>
                <c:pt idx="1681">
                  <c:v>0.41916167664670656</c:v>
                </c:pt>
                <c:pt idx="1682">
                  <c:v>0.41916167664670656</c:v>
                </c:pt>
                <c:pt idx="1683">
                  <c:v>0.41916167664670656</c:v>
                </c:pt>
                <c:pt idx="1684">
                  <c:v>0.41616766467065869</c:v>
                </c:pt>
                <c:pt idx="1685">
                  <c:v>0.41616766467065869</c:v>
                </c:pt>
                <c:pt idx="1686">
                  <c:v>0.41317365269461076</c:v>
                </c:pt>
                <c:pt idx="1687">
                  <c:v>0.41317365269461076</c:v>
                </c:pt>
                <c:pt idx="1688">
                  <c:v>0.41317365269461076</c:v>
                </c:pt>
                <c:pt idx="1689">
                  <c:v>0.41317365269461076</c:v>
                </c:pt>
                <c:pt idx="1690">
                  <c:v>0.41317365269461076</c:v>
                </c:pt>
                <c:pt idx="1691">
                  <c:v>0.41317365269461076</c:v>
                </c:pt>
                <c:pt idx="1692">
                  <c:v>0.41616766467065869</c:v>
                </c:pt>
                <c:pt idx="1693">
                  <c:v>0.41317365269461076</c:v>
                </c:pt>
                <c:pt idx="1694">
                  <c:v>0.41616766467065869</c:v>
                </c:pt>
                <c:pt idx="1695">
                  <c:v>0.41317365269461076</c:v>
                </c:pt>
                <c:pt idx="1696">
                  <c:v>0.41616766467065869</c:v>
                </c:pt>
                <c:pt idx="1697">
                  <c:v>0.41916167664670656</c:v>
                </c:pt>
                <c:pt idx="1698">
                  <c:v>0.41492537313432837</c:v>
                </c:pt>
                <c:pt idx="1699">
                  <c:v>0.41194029850746267</c:v>
                </c:pt>
                <c:pt idx="1700">
                  <c:v>0.41194029850746267</c:v>
                </c:pt>
                <c:pt idx="1701">
                  <c:v>0.41194029850746267</c:v>
                </c:pt>
                <c:pt idx="1702">
                  <c:v>0.40895522388059702</c:v>
                </c:pt>
                <c:pt idx="1703">
                  <c:v>0.40895522388059702</c:v>
                </c:pt>
                <c:pt idx="1704">
                  <c:v>0.41492537313432837</c:v>
                </c:pt>
                <c:pt idx="1705">
                  <c:v>0.41492537313432837</c:v>
                </c:pt>
                <c:pt idx="1706">
                  <c:v>0.41492537313432837</c:v>
                </c:pt>
                <c:pt idx="1707">
                  <c:v>0.41791044776119401</c:v>
                </c:pt>
                <c:pt idx="1708">
                  <c:v>0.42089552238805972</c:v>
                </c:pt>
                <c:pt idx="1709">
                  <c:v>0.42261904761904762</c:v>
                </c:pt>
                <c:pt idx="1710">
                  <c:v>0.42559523809523808</c:v>
                </c:pt>
                <c:pt idx="1711">
                  <c:v>0.42433234421364985</c:v>
                </c:pt>
                <c:pt idx="1712">
                  <c:v>0.42433234421364985</c:v>
                </c:pt>
                <c:pt idx="1713">
                  <c:v>0.42136498516320475</c:v>
                </c:pt>
                <c:pt idx="1714">
                  <c:v>0.41839762611275966</c:v>
                </c:pt>
                <c:pt idx="1715">
                  <c:v>0.42136498516320475</c:v>
                </c:pt>
                <c:pt idx="1716">
                  <c:v>0.42136498516320475</c:v>
                </c:pt>
                <c:pt idx="1717">
                  <c:v>0.42136498516320475</c:v>
                </c:pt>
                <c:pt idx="1718">
                  <c:v>0.41839762611275966</c:v>
                </c:pt>
                <c:pt idx="1719">
                  <c:v>0.42011834319526625</c:v>
                </c:pt>
                <c:pt idx="1720">
                  <c:v>0.41887905604719766</c:v>
                </c:pt>
                <c:pt idx="1721">
                  <c:v>0.41176470588235292</c:v>
                </c:pt>
                <c:pt idx="1722">
                  <c:v>0.41055718475073316</c:v>
                </c:pt>
                <c:pt idx="1723">
                  <c:v>0.41055718475073316</c:v>
                </c:pt>
                <c:pt idx="1724">
                  <c:v>0.41055718475073316</c:v>
                </c:pt>
                <c:pt idx="1725">
                  <c:v>0.41055718475073316</c:v>
                </c:pt>
                <c:pt idx="1726">
                  <c:v>0.41055718475073316</c:v>
                </c:pt>
                <c:pt idx="1727">
                  <c:v>0.40469208211143692</c:v>
                </c:pt>
                <c:pt idx="1728">
                  <c:v>0.40350877192982454</c:v>
                </c:pt>
                <c:pt idx="1729">
                  <c:v>0.40350877192982454</c:v>
                </c:pt>
                <c:pt idx="1730">
                  <c:v>0.40350877192982454</c:v>
                </c:pt>
                <c:pt idx="1731">
                  <c:v>0.40350877192982454</c:v>
                </c:pt>
                <c:pt idx="1732">
                  <c:v>0.40116279069767441</c:v>
                </c:pt>
                <c:pt idx="1733">
                  <c:v>0.39710144927536234</c:v>
                </c:pt>
                <c:pt idx="1734">
                  <c:v>0.39420289855072466</c:v>
                </c:pt>
                <c:pt idx="1735">
                  <c:v>0.39306358381502893</c:v>
                </c:pt>
                <c:pt idx="1736">
                  <c:v>0.39306358381502893</c:v>
                </c:pt>
                <c:pt idx="1737">
                  <c:v>0.40173410404624277</c:v>
                </c:pt>
                <c:pt idx="1738">
                  <c:v>0.40057636887608067</c:v>
                </c:pt>
                <c:pt idx="1739">
                  <c:v>0.39828080229226359</c:v>
                </c:pt>
                <c:pt idx="1740">
                  <c:v>0.39541547277936961</c:v>
                </c:pt>
                <c:pt idx="1741">
                  <c:v>0.38968481375358166</c:v>
                </c:pt>
                <c:pt idx="1742">
                  <c:v>0.38968481375358166</c:v>
                </c:pt>
                <c:pt idx="1743">
                  <c:v>0.38681948424068768</c:v>
                </c:pt>
                <c:pt idx="1744">
                  <c:v>0.38681948424068768</c:v>
                </c:pt>
                <c:pt idx="1745">
                  <c:v>0.38968481375358166</c:v>
                </c:pt>
                <c:pt idx="1746">
                  <c:v>0.38681948424068768</c:v>
                </c:pt>
                <c:pt idx="1747">
                  <c:v>0.38968481375358166</c:v>
                </c:pt>
                <c:pt idx="1748">
                  <c:v>0.38352272727272729</c:v>
                </c:pt>
                <c:pt idx="1749">
                  <c:v>0.38243626062322944</c:v>
                </c:pt>
                <c:pt idx="1750">
                  <c:v>0.38243626062322944</c:v>
                </c:pt>
                <c:pt idx="1751">
                  <c:v>0.38526912181303113</c:v>
                </c:pt>
                <c:pt idx="1752">
                  <c:v>0.38526912181303113</c:v>
                </c:pt>
                <c:pt idx="1753">
                  <c:v>0.39093484419263458</c:v>
                </c:pt>
                <c:pt idx="1754">
                  <c:v>0.38810198300283288</c:v>
                </c:pt>
                <c:pt idx="1755">
                  <c:v>0.38810198300283288</c:v>
                </c:pt>
                <c:pt idx="1756">
                  <c:v>0.38810198300283288</c:v>
                </c:pt>
                <c:pt idx="1757">
                  <c:v>0.38243626062322944</c:v>
                </c:pt>
                <c:pt idx="1758">
                  <c:v>0.38526912181303113</c:v>
                </c:pt>
                <c:pt idx="1759">
                  <c:v>0.38526912181303113</c:v>
                </c:pt>
                <c:pt idx="1760">
                  <c:v>0.38700564971751411</c:v>
                </c:pt>
                <c:pt idx="1761">
                  <c:v>0.38700564971751411</c:v>
                </c:pt>
                <c:pt idx="1762">
                  <c:v>0.38135593220338981</c:v>
                </c:pt>
                <c:pt idx="1763">
                  <c:v>0.37570621468926552</c:v>
                </c:pt>
                <c:pt idx="1764">
                  <c:v>0.37570621468926552</c:v>
                </c:pt>
                <c:pt idx="1765">
                  <c:v>0.37853107344632769</c:v>
                </c:pt>
                <c:pt idx="1766">
                  <c:v>0.38135593220338981</c:v>
                </c:pt>
                <c:pt idx="1767">
                  <c:v>0.38309859154929576</c:v>
                </c:pt>
                <c:pt idx="1768">
                  <c:v>0.38591549295774646</c:v>
                </c:pt>
                <c:pt idx="1769">
                  <c:v>0.38309859154929576</c:v>
                </c:pt>
                <c:pt idx="1770">
                  <c:v>0.38591549295774646</c:v>
                </c:pt>
                <c:pt idx="1771">
                  <c:v>0.38873239436619716</c:v>
                </c:pt>
                <c:pt idx="1772">
                  <c:v>0.38309859154929576</c:v>
                </c:pt>
                <c:pt idx="1773">
                  <c:v>0.38028169014084506</c:v>
                </c:pt>
                <c:pt idx="1774">
                  <c:v>0.37640449438202245</c:v>
                </c:pt>
                <c:pt idx="1775">
                  <c:v>0.37535014005602241</c:v>
                </c:pt>
                <c:pt idx="1776">
                  <c:v>0.37988826815642457</c:v>
                </c:pt>
                <c:pt idx="1777">
                  <c:v>0.37883008356545961</c:v>
                </c:pt>
                <c:pt idx="1778">
                  <c:v>0.37883008356545961</c:v>
                </c:pt>
                <c:pt idx="1779">
                  <c:v>0.37673130193905818</c:v>
                </c:pt>
                <c:pt idx="1780">
                  <c:v>0.37673130193905818</c:v>
                </c:pt>
                <c:pt idx="1781">
                  <c:v>0.37396121883656508</c:v>
                </c:pt>
                <c:pt idx="1782">
                  <c:v>0.37396121883656508</c:v>
                </c:pt>
                <c:pt idx="1783">
                  <c:v>0.37396121883656508</c:v>
                </c:pt>
                <c:pt idx="1784">
                  <c:v>0.37673130193905818</c:v>
                </c:pt>
                <c:pt idx="1785">
                  <c:v>0.37396121883656508</c:v>
                </c:pt>
                <c:pt idx="1786">
                  <c:v>0.37396121883656508</c:v>
                </c:pt>
                <c:pt idx="1787">
                  <c:v>0.37396121883656508</c:v>
                </c:pt>
                <c:pt idx="1788">
                  <c:v>0.37673130193905818</c:v>
                </c:pt>
                <c:pt idx="1789">
                  <c:v>0.37673130193905818</c:v>
                </c:pt>
                <c:pt idx="1790">
                  <c:v>0.38227146814404434</c:v>
                </c:pt>
                <c:pt idx="1791">
                  <c:v>0.38504155124653738</c:v>
                </c:pt>
                <c:pt idx="1792">
                  <c:v>0.38397790055248621</c:v>
                </c:pt>
                <c:pt idx="1793">
                  <c:v>0.38397790055248621</c:v>
                </c:pt>
                <c:pt idx="1794">
                  <c:v>0.38674033149171272</c:v>
                </c:pt>
                <c:pt idx="1795">
                  <c:v>0.38567493112947659</c:v>
                </c:pt>
                <c:pt idx="1796">
                  <c:v>0.38016528925619836</c:v>
                </c:pt>
                <c:pt idx="1797">
                  <c:v>0.38016528925619836</c:v>
                </c:pt>
                <c:pt idx="1798">
                  <c:v>0.37465564738292012</c:v>
                </c:pt>
                <c:pt idx="1799">
                  <c:v>0.36914600550964188</c:v>
                </c:pt>
                <c:pt idx="1800">
                  <c:v>0.36914600550964188</c:v>
                </c:pt>
                <c:pt idx="1801">
                  <c:v>0.37087912087912089</c:v>
                </c:pt>
                <c:pt idx="1802">
                  <c:v>0.36885245901639346</c:v>
                </c:pt>
                <c:pt idx="1803">
                  <c:v>0.36885245901639346</c:v>
                </c:pt>
                <c:pt idx="1804">
                  <c:v>0.36885245901639346</c:v>
                </c:pt>
                <c:pt idx="1805">
                  <c:v>0.36885245901639346</c:v>
                </c:pt>
                <c:pt idx="1806">
                  <c:v>0.36612021857923499</c:v>
                </c:pt>
                <c:pt idx="1807">
                  <c:v>0.36612021857923499</c:v>
                </c:pt>
                <c:pt idx="1808">
                  <c:v>0.3641304347826087</c:v>
                </c:pt>
                <c:pt idx="1809">
                  <c:v>0.3641304347826087</c:v>
                </c:pt>
                <c:pt idx="1810">
                  <c:v>0.36684782608695654</c:v>
                </c:pt>
                <c:pt idx="1811">
                  <c:v>0.36684782608695654</c:v>
                </c:pt>
                <c:pt idx="1812">
                  <c:v>0.36684782608695654</c:v>
                </c:pt>
                <c:pt idx="1813">
                  <c:v>0.3641304347826087</c:v>
                </c:pt>
                <c:pt idx="1814">
                  <c:v>0.36585365853658536</c:v>
                </c:pt>
                <c:pt idx="1815">
                  <c:v>0.36486486486486486</c:v>
                </c:pt>
                <c:pt idx="1816">
                  <c:v>0.36486486486486486</c:v>
                </c:pt>
                <c:pt idx="1817">
                  <c:v>0.36486486486486486</c:v>
                </c:pt>
                <c:pt idx="1818">
                  <c:v>0.36216216216216218</c:v>
                </c:pt>
                <c:pt idx="1819">
                  <c:v>0.36216216216216218</c:v>
                </c:pt>
                <c:pt idx="1820">
                  <c:v>0.36216216216216218</c:v>
                </c:pt>
                <c:pt idx="1821">
                  <c:v>0.36216216216216218</c:v>
                </c:pt>
                <c:pt idx="1822">
                  <c:v>0.36216216216216218</c:v>
                </c:pt>
                <c:pt idx="1823">
                  <c:v>0.36486486486486486</c:v>
                </c:pt>
                <c:pt idx="1824">
                  <c:v>0.36216216216216218</c:v>
                </c:pt>
                <c:pt idx="1825">
                  <c:v>0.36216216216216218</c:v>
                </c:pt>
                <c:pt idx="1826">
                  <c:v>0.36486486486486486</c:v>
                </c:pt>
                <c:pt idx="1827">
                  <c:v>0.36486486486486486</c:v>
                </c:pt>
                <c:pt idx="1828">
                  <c:v>0.36486486486486486</c:v>
                </c:pt>
                <c:pt idx="1829">
                  <c:v>0.36388140161725069</c:v>
                </c:pt>
                <c:pt idx="1830">
                  <c:v>0.36461126005361932</c:v>
                </c:pt>
                <c:pt idx="1831">
                  <c:v>0.36729222520107241</c:v>
                </c:pt>
                <c:pt idx="1832">
                  <c:v>0.36729222520107241</c:v>
                </c:pt>
                <c:pt idx="1833">
                  <c:v>0.36702127659574468</c:v>
                </c:pt>
                <c:pt idx="1834">
                  <c:v>0.36968085106382981</c:v>
                </c:pt>
                <c:pt idx="1835">
                  <c:v>0.36968085106382981</c:v>
                </c:pt>
                <c:pt idx="1836">
                  <c:v>0.36968085106382981</c:v>
                </c:pt>
                <c:pt idx="1837">
                  <c:v>0.37234042553191488</c:v>
                </c:pt>
                <c:pt idx="1838">
                  <c:v>0.3687002652519894</c:v>
                </c:pt>
                <c:pt idx="1839">
                  <c:v>0.3687002652519894</c:v>
                </c:pt>
                <c:pt idx="1840">
                  <c:v>0.36772486772486773</c:v>
                </c:pt>
                <c:pt idx="1841">
                  <c:v>0.36772486772486773</c:v>
                </c:pt>
                <c:pt idx="1842">
                  <c:v>0.36507936507936506</c:v>
                </c:pt>
                <c:pt idx="1843">
                  <c:v>0.37203166226912932</c:v>
                </c:pt>
                <c:pt idx="1844">
                  <c:v>0.37105263157894736</c:v>
                </c:pt>
                <c:pt idx="1845">
                  <c:v>0.37007874015748032</c:v>
                </c:pt>
                <c:pt idx="1846">
                  <c:v>0.37532808398950129</c:v>
                </c:pt>
                <c:pt idx="1847">
                  <c:v>0.37795275590551181</c:v>
                </c:pt>
                <c:pt idx="1848">
                  <c:v>0.37958115183246072</c:v>
                </c:pt>
                <c:pt idx="1849">
                  <c:v>0.37859007832898173</c:v>
                </c:pt>
                <c:pt idx="1850">
                  <c:v>0.37859007832898173</c:v>
                </c:pt>
                <c:pt idx="1851">
                  <c:v>0.3838120104438642</c:v>
                </c:pt>
                <c:pt idx="1852">
                  <c:v>0.38642297650130547</c:v>
                </c:pt>
                <c:pt idx="1853">
                  <c:v>0.38903394255874674</c:v>
                </c:pt>
                <c:pt idx="1854">
                  <c:v>0.38642297650130547</c:v>
                </c:pt>
                <c:pt idx="1855">
                  <c:v>0.38642297650130547</c:v>
                </c:pt>
                <c:pt idx="1856">
                  <c:v>0.38541666666666669</c:v>
                </c:pt>
                <c:pt idx="1857">
                  <c:v>0.38701298701298703</c:v>
                </c:pt>
                <c:pt idx="1858">
                  <c:v>0.3860103626943005</c:v>
                </c:pt>
                <c:pt idx="1859">
                  <c:v>0.3860103626943005</c:v>
                </c:pt>
                <c:pt idx="1860">
                  <c:v>0.38501291989664083</c:v>
                </c:pt>
                <c:pt idx="1861">
                  <c:v>0.37984496124031009</c:v>
                </c:pt>
                <c:pt idx="1862">
                  <c:v>0.37726098191214469</c:v>
                </c:pt>
                <c:pt idx="1863">
                  <c:v>0.37886597938144329</c:v>
                </c:pt>
                <c:pt idx="1864">
                  <c:v>0.38659793814432991</c:v>
                </c:pt>
                <c:pt idx="1865">
                  <c:v>0.38560411311053983</c:v>
                </c:pt>
                <c:pt idx="1866">
                  <c:v>0.38303341902313626</c:v>
                </c:pt>
                <c:pt idx="1867">
                  <c:v>0.38461538461538464</c:v>
                </c:pt>
                <c:pt idx="1868">
                  <c:v>0.38205128205128203</c:v>
                </c:pt>
                <c:pt idx="1869">
                  <c:v>0.38205128205128203</c:v>
                </c:pt>
                <c:pt idx="1870">
                  <c:v>0.38363171355498721</c:v>
                </c:pt>
                <c:pt idx="1871">
                  <c:v>0.38618925831202044</c:v>
                </c:pt>
                <c:pt idx="1872">
                  <c:v>0.38618925831202044</c:v>
                </c:pt>
                <c:pt idx="1873">
                  <c:v>0.38422391857506361</c:v>
                </c:pt>
                <c:pt idx="1874">
                  <c:v>0.38422391857506361</c:v>
                </c:pt>
                <c:pt idx="1875">
                  <c:v>0.38071065989847713</c:v>
                </c:pt>
                <c:pt idx="1876">
                  <c:v>0.38071065989847713</c:v>
                </c:pt>
                <c:pt idx="1877">
                  <c:v>0.38227848101265821</c:v>
                </c:pt>
                <c:pt idx="1878">
                  <c:v>0.38481012658227848</c:v>
                </c:pt>
                <c:pt idx="1879">
                  <c:v>0.38227848101265821</c:v>
                </c:pt>
                <c:pt idx="1880">
                  <c:v>0.38227848101265821</c:v>
                </c:pt>
                <c:pt idx="1881">
                  <c:v>0.38227848101265821</c:v>
                </c:pt>
                <c:pt idx="1882">
                  <c:v>0.38227848101265821</c:v>
                </c:pt>
                <c:pt idx="1883">
                  <c:v>0.37626262626262624</c:v>
                </c:pt>
                <c:pt idx="1884">
                  <c:v>0.38035264483627201</c:v>
                </c:pt>
                <c:pt idx="1885">
                  <c:v>0.38035264483627201</c:v>
                </c:pt>
                <c:pt idx="1886">
                  <c:v>0.38035264483627201</c:v>
                </c:pt>
                <c:pt idx="1887">
                  <c:v>0.38345864661654133</c:v>
                </c:pt>
                <c:pt idx="1888">
                  <c:v>0.38596491228070173</c:v>
                </c:pt>
                <c:pt idx="1889">
                  <c:v>0.38596491228070173</c:v>
                </c:pt>
                <c:pt idx="1890">
                  <c:v>0.38596491228070173</c:v>
                </c:pt>
                <c:pt idx="1891">
                  <c:v>0.38847117794486213</c:v>
                </c:pt>
                <c:pt idx="1892">
                  <c:v>0.39</c:v>
                </c:pt>
                <c:pt idx="1893">
                  <c:v>0.38500000000000001</c:v>
                </c:pt>
                <c:pt idx="1894">
                  <c:v>0.38154613466334164</c:v>
                </c:pt>
                <c:pt idx="1895">
                  <c:v>0.38653366583541149</c:v>
                </c:pt>
                <c:pt idx="1896">
                  <c:v>0.38805970149253732</c:v>
                </c:pt>
                <c:pt idx="1897">
                  <c:v>0.38308457711442784</c:v>
                </c:pt>
                <c:pt idx="1898">
                  <c:v>0.38308457711442784</c:v>
                </c:pt>
                <c:pt idx="1899">
                  <c:v>0.37810945273631841</c:v>
                </c:pt>
                <c:pt idx="1900">
                  <c:v>0.37810945273631841</c:v>
                </c:pt>
                <c:pt idx="1901">
                  <c:v>0.37562189054726369</c:v>
                </c:pt>
                <c:pt idx="1902">
                  <c:v>0.37313432835820898</c:v>
                </c:pt>
                <c:pt idx="1903">
                  <c:v>0.37562189054726369</c:v>
                </c:pt>
                <c:pt idx="1904">
                  <c:v>0.37717121588089331</c:v>
                </c:pt>
                <c:pt idx="1905">
                  <c:v>0.36724565756823824</c:v>
                </c:pt>
                <c:pt idx="1906">
                  <c:v>0.36476426799007444</c:v>
                </c:pt>
                <c:pt idx="1907">
                  <c:v>0.36724565756823824</c:v>
                </c:pt>
                <c:pt idx="1908">
                  <c:v>0.36476426799007444</c:v>
                </c:pt>
                <c:pt idx="1909">
                  <c:v>0.36972704714640198</c:v>
                </c:pt>
                <c:pt idx="1910">
                  <c:v>0.36724565756823824</c:v>
                </c:pt>
                <c:pt idx="1911">
                  <c:v>0.36724565756823824</c:v>
                </c:pt>
                <c:pt idx="1912">
                  <c:v>0.36633663366336633</c:v>
                </c:pt>
                <c:pt idx="1913">
                  <c:v>0.36543209876543209</c:v>
                </c:pt>
                <c:pt idx="1914">
                  <c:v>0.3645320197044335</c:v>
                </c:pt>
                <c:pt idx="1915">
                  <c:v>0.36699507389162561</c:v>
                </c:pt>
                <c:pt idx="1916">
                  <c:v>0.36945812807881773</c:v>
                </c:pt>
                <c:pt idx="1917">
                  <c:v>0.36945812807881773</c:v>
                </c:pt>
                <c:pt idx="1918">
                  <c:v>0.36699507389162561</c:v>
                </c:pt>
                <c:pt idx="1919">
                  <c:v>0.36206896551724138</c:v>
                </c:pt>
                <c:pt idx="1920">
                  <c:v>0.36206896551724138</c:v>
                </c:pt>
                <c:pt idx="1921">
                  <c:v>0.35960591133004927</c:v>
                </c:pt>
                <c:pt idx="1922">
                  <c:v>0.35714285714285715</c:v>
                </c:pt>
                <c:pt idx="1923">
                  <c:v>0.35714285714285715</c:v>
                </c:pt>
                <c:pt idx="1924">
                  <c:v>0.35467980295566504</c:v>
                </c:pt>
                <c:pt idx="1925">
                  <c:v>0.35714285714285715</c:v>
                </c:pt>
                <c:pt idx="1926">
                  <c:v>0.35626535626535627</c:v>
                </c:pt>
                <c:pt idx="1927">
                  <c:v>0.35872235872235875</c:v>
                </c:pt>
                <c:pt idx="1928">
                  <c:v>0.36117936117936117</c:v>
                </c:pt>
                <c:pt idx="1929">
                  <c:v>0.35872235872235875</c:v>
                </c:pt>
                <c:pt idx="1930">
                  <c:v>0.35872235872235875</c:v>
                </c:pt>
                <c:pt idx="1931">
                  <c:v>0.35626535626535627</c:v>
                </c:pt>
                <c:pt idx="1932">
                  <c:v>0.35626535626535627</c:v>
                </c:pt>
                <c:pt idx="1933">
                  <c:v>0.35380835380835379</c:v>
                </c:pt>
                <c:pt idx="1934">
                  <c:v>0.35294117647058826</c:v>
                </c:pt>
                <c:pt idx="1935">
                  <c:v>0.35539215686274511</c:v>
                </c:pt>
                <c:pt idx="1936">
                  <c:v>0.35294117647058826</c:v>
                </c:pt>
                <c:pt idx="1937">
                  <c:v>0.3545232273838631</c:v>
                </c:pt>
                <c:pt idx="1938">
                  <c:v>0.3471882640586797</c:v>
                </c:pt>
                <c:pt idx="1939">
                  <c:v>0.3471882640586797</c:v>
                </c:pt>
                <c:pt idx="1940">
                  <c:v>0.3471882640586797</c:v>
                </c:pt>
                <c:pt idx="1941">
                  <c:v>0.3471882640586797</c:v>
                </c:pt>
                <c:pt idx="1942">
                  <c:v>0.34390243902439022</c:v>
                </c:pt>
                <c:pt idx="1943">
                  <c:v>0.34634146341463412</c:v>
                </c:pt>
                <c:pt idx="1944">
                  <c:v>0.34549878345498786</c:v>
                </c:pt>
                <c:pt idx="1945">
                  <c:v>0.34223300970873788</c:v>
                </c:pt>
                <c:pt idx="1946">
                  <c:v>0.34223300970873788</c:v>
                </c:pt>
                <c:pt idx="1947">
                  <c:v>0.3446601941747573</c:v>
                </c:pt>
                <c:pt idx="1948">
                  <c:v>0.3446601941747573</c:v>
                </c:pt>
                <c:pt idx="1949">
                  <c:v>0.34708737864077671</c:v>
                </c:pt>
                <c:pt idx="1950">
                  <c:v>0.34951456310679613</c:v>
                </c:pt>
                <c:pt idx="1951">
                  <c:v>0.35194174757281554</c:v>
                </c:pt>
                <c:pt idx="1952">
                  <c:v>0.35194174757281554</c:v>
                </c:pt>
                <c:pt idx="1953">
                  <c:v>0.35194174757281554</c:v>
                </c:pt>
                <c:pt idx="1954">
                  <c:v>0.35194174757281554</c:v>
                </c:pt>
                <c:pt idx="1955">
                  <c:v>0.35194174757281554</c:v>
                </c:pt>
                <c:pt idx="1956">
                  <c:v>0.35024154589371981</c:v>
                </c:pt>
                <c:pt idx="1957">
                  <c:v>0.35507246376811596</c:v>
                </c:pt>
                <c:pt idx="1958">
                  <c:v>0.35507246376811596</c:v>
                </c:pt>
                <c:pt idx="1959">
                  <c:v>0.35990338164251207</c:v>
                </c:pt>
                <c:pt idx="1960">
                  <c:v>0.35990338164251207</c:v>
                </c:pt>
                <c:pt idx="1961">
                  <c:v>0.36057692307692307</c:v>
                </c:pt>
                <c:pt idx="1962">
                  <c:v>0.36450839328537171</c:v>
                </c:pt>
                <c:pt idx="1963">
                  <c:v>0.36450839328537171</c:v>
                </c:pt>
                <c:pt idx="1964">
                  <c:v>0.36690647482014388</c:v>
                </c:pt>
                <c:pt idx="1965">
                  <c:v>0.36602870813397131</c:v>
                </c:pt>
                <c:pt idx="1966">
                  <c:v>0.36276849642004771</c:v>
                </c:pt>
                <c:pt idx="1967">
                  <c:v>0.36038186157517899</c:v>
                </c:pt>
                <c:pt idx="1968">
                  <c:v>0.36038186157517899</c:v>
                </c:pt>
                <c:pt idx="1969">
                  <c:v>0.35799522673031026</c:v>
                </c:pt>
                <c:pt idx="1970">
                  <c:v>0.36038186157517899</c:v>
                </c:pt>
                <c:pt idx="1971">
                  <c:v>0.36276849642004771</c:v>
                </c:pt>
                <c:pt idx="1972">
                  <c:v>0.36515513126491644</c:v>
                </c:pt>
                <c:pt idx="1973">
                  <c:v>0.36515513126491644</c:v>
                </c:pt>
                <c:pt idx="1974">
                  <c:v>0.36276849642004771</c:v>
                </c:pt>
                <c:pt idx="1975">
                  <c:v>0.35476190476190478</c:v>
                </c:pt>
                <c:pt idx="1976">
                  <c:v>0.35866983372921613</c:v>
                </c:pt>
                <c:pt idx="1977">
                  <c:v>0.36018957345971564</c:v>
                </c:pt>
                <c:pt idx="1978">
                  <c:v>0.35545023696682465</c:v>
                </c:pt>
                <c:pt idx="1979">
                  <c:v>0.35545023696682465</c:v>
                </c:pt>
                <c:pt idx="1980">
                  <c:v>0.35613207547169812</c:v>
                </c:pt>
                <c:pt idx="1981">
                  <c:v>0.35915492957746481</c:v>
                </c:pt>
                <c:pt idx="1982">
                  <c:v>0.35915492957746481</c:v>
                </c:pt>
                <c:pt idx="1983">
                  <c:v>0.36150234741784038</c:v>
                </c:pt>
                <c:pt idx="1984">
                  <c:v>0.36299765807962531</c:v>
                </c:pt>
                <c:pt idx="1985">
                  <c:v>0.36065573770491804</c:v>
                </c:pt>
                <c:pt idx="1986">
                  <c:v>0.36065573770491804</c:v>
                </c:pt>
                <c:pt idx="1987">
                  <c:v>0.36299765807962531</c:v>
                </c:pt>
                <c:pt idx="1988">
                  <c:v>0.36299765807962531</c:v>
                </c:pt>
                <c:pt idx="1989">
                  <c:v>0.36299765807962531</c:v>
                </c:pt>
                <c:pt idx="1990">
                  <c:v>0.36299765807962531</c:v>
                </c:pt>
                <c:pt idx="1991">
                  <c:v>0.36533957845433257</c:v>
                </c:pt>
                <c:pt idx="1992">
                  <c:v>0.36596736596736595</c:v>
                </c:pt>
                <c:pt idx="1993">
                  <c:v>0.3752913752913753</c:v>
                </c:pt>
                <c:pt idx="1994">
                  <c:v>0.3752913752913753</c:v>
                </c:pt>
                <c:pt idx="1995">
                  <c:v>0.37296037296037299</c:v>
                </c:pt>
                <c:pt idx="1996">
                  <c:v>0.37209302325581395</c:v>
                </c:pt>
                <c:pt idx="1997">
                  <c:v>0.37354988399071926</c:v>
                </c:pt>
                <c:pt idx="1998">
                  <c:v>0.37122969837587005</c:v>
                </c:pt>
                <c:pt idx="1999">
                  <c:v>0.37731481481481483</c:v>
                </c:pt>
                <c:pt idx="2000">
                  <c:v>0.37731481481481483</c:v>
                </c:pt>
                <c:pt idx="2001">
                  <c:v>0.37731481481481483</c:v>
                </c:pt>
                <c:pt idx="2002">
                  <c:v>0.3787528868360277</c:v>
                </c:pt>
                <c:pt idx="2003">
                  <c:v>0.38248847926267282</c:v>
                </c:pt>
                <c:pt idx="2004">
                  <c:v>0.3847926267281106</c:v>
                </c:pt>
                <c:pt idx="2005">
                  <c:v>0.38709677419354838</c:v>
                </c:pt>
                <c:pt idx="2006">
                  <c:v>0.3839080459770115</c:v>
                </c:pt>
                <c:pt idx="2007">
                  <c:v>0.3839080459770115</c:v>
                </c:pt>
                <c:pt idx="2008">
                  <c:v>0.3839080459770115</c:v>
                </c:pt>
                <c:pt idx="2009">
                  <c:v>0.38850574712643676</c:v>
                </c:pt>
                <c:pt idx="2010">
                  <c:v>0.38620689655172413</c:v>
                </c:pt>
                <c:pt idx="2011">
                  <c:v>0.38620689655172413</c:v>
                </c:pt>
                <c:pt idx="2012">
                  <c:v>0.38850574712643676</c:v>
                </c:pt>
                <c:pt idx="2013">
                  <c:v>0.38620689655172413</c:v>
                </c:pt>
                <c:pt idx="2014">
                  <c:v>0.3839080459770115</c:v>
                </c:pt>
                <c:pt idx="2015">
                  <c:v>0.3839080459770115</c:v>
                </c:pt>
                <c:pt idx="2016">
                  <c:v>0.38160919540229887</c:v>
                </c:pt>
                <c:pt idx="2017">
                  <c:v>0.37931034482758619</c:v>
                </c:pt>
                <c:pt idx="2018">
                  <c:v>0.37844036697247707</c:v>
                </c:pt>
                <c:pt idx="2019">
                  <c:v>0.37614678899082571</c:v>
                </c:pt>
                <c:pt idx="2020">
                  <c:v>0.37528604118993136</c:v>
                </c:pt>
                <c:pt idx="2021">
                  <c:v>0.37671232876712329</c:v>
                </c:pt>
                <c:pt idx="2022">
                  <c:v>0.37899543378995432</c:v>
                </c:pt>
                <c:pt idx="2023">
                  <c:v>0.37899543378995432</c:v>
                </c:pt>
                <c:pt idx="2024">
                  <c:v>0.37899543378995432</c:v>
                </c:pt>
                <c:pt idx="2025">
                  <c:v>0.37671232876712329</c:v>
                </c:pt>
                <c:pt idx="2026">
                  <c:v>0.37813211845102507</c:v>
                </c:pt>
                <c:pt idx="2027">
                  <c:v>0.38268792710706151</c:v>
                </c:pt>
                <c:pt idx="2028">
                  <c:v>0.37954545454545452</c:v>
                </c:pt>
                <c:pt idx="2029">
                  <c:v>0.38181818181818183</c:v>
                </c:pt>
                <c:pt idx="2030">
                  <c:v>0.37954545454545452</c:v>
                </c:pt>
                <c:pt idx="2031">
                  <c:v>0.38181818181818183</c:v>
                </c:pt>
                <c:pt idx="2032">
                  <c:v>0.38636363636363635</c:v>
                </c:pt>
                <c:pt idx="2033">
                  <c:v>0.39090909090909093</c:v>
                </c:pt>
                <c:pt idx="2034">
                  <c:v>0.38775510204081631</c:v>
                </c:pt>
                <c:pt idx="2035">
                  <c:v>0.39002267573696148</c:v>
                </c:pt>
                <c:pt idx="2036">
                  <c:v>0.39002267573696148</c:v>
                </c:pt>
                <c:pt idx="2037">
                  <c:v>0.39229024943310659</c:v>
                </c:pt>
                <c:pt idx="2038">
                  <c:v>0.39229024943310659</c:v>
                </c:pt>
                <c:pt idx="2039">
                  <c:v>0.39002267573696148</c:v>
                </c:pt>
                <c:pt idx="2040">
                  <c:v>0.39229024943310659</c:v>
                </c:pt>
                <c:pt idx="2041">
                  <c:v>0.39366515837104071</c:v>
                </c:pt>
                <c:pt idx="2042">
                  <c:v>0.39140271493212669</c:v>
                </c:pt>
                <c:pt idx="2043">
                  <c:v>0.3905191873589165</c:v>
                </c:pt>
                <c:pt idx="2044">
                  <c:v>0.38826185101580135</c:v>
                </c:pt>
                <c:pt idx="2045">
                  <c:v>0.3905191873589165</c:v>
                </c:pt>
                <c:pt idx="2046">
                  <c:v>0.38513513513513514</c:v>
                </c:pt>
                <c:pt idx="2047">
                  <c:v>0.38063063063063063</c:v>
                </c:pt>
                <c:pt idx="2048">
                  <c:v>0.38288288288288286</c:v>
                </c:pt>
                <c:pt idx="2049">
                  <c:v>0.38288288288288286</c:v>
                </c:pt>
                <c:pt idx="2050">
                  <c:v>0.3811659192825112</c:v>
                </c:pt>
                <c:pt idx="2051">
                  <c:v>0.38478747203579416</c:v>
                </c:pt>
                <c:pt idx="2052">
                  <c:v>0.38084632516703787</c:v>
                </c:pt>
                <c:pt idx="2053">
                  <c:v>0.38307349665924278</c:v>
                </c:pt>
                <c:pt idx="2054">
                  <c:v>0.38530066815144765</c:v>
                </c:pt>
                <c:pt idx="2055">
                  <c:v>0.38530066815144765</c:v>
                </c:pt>
                <c:pt idx="2056">
                  <c:v>0.38530066815144765</c:v>
                </c:pt>
                <c:pt idx="2057">
                  <c:v>0.38530066815144765</c:v>
                </c:pt>
                <c:pt idx="2058">
                  <c:v>0.38530066815144765</c:v>
                </c:pt>
                <c:pt idx="2059">
                  <c:v>0.38444444444444442</c:v>
                </c:pt>
                <c:pt idx="2060">
                  <c:v>0.38666666666666666</c:v>
                </c:pt>
                <c:pt idx="2061">
                  <c:v>0.38359201773835921</c:v>
                </c:pt>
                <c:pt idx="2062">
                  <c:v>0.38274336283185839</c:v>
                </c:pt>
                <c:pt idx="2063">
                  <c:v>0.38274336283185839</c:v>
                </c:pt>
                <c:pt idx="2064">
                  <c:v>0.38546255506607929</c:v>
                </c:pt>
                <c:pt idx="2065">
                  <c:v>0.38325991189427311</c:v>
                </c:pt>
                <c:pt idx="2066">
                  <c:v>0.38461538461538464</c:v>
                </c:pt>
                <c:pt idx="2067">
                  <c:v>0.38461538461538464</c:v>
                </c:pt>
                <c:pt idx="2068">
                  <c:v>0.38461538461538464</c:v>
                </c:pt>
                <c:pt idx="2069">
                  <c:v>0.38461538461538464</c:v>
                </c:pt>
                <c:pt idx="2070">
                  <c:v>0.38596491228070173</c:v>
                </c:pt>
                <c:pt idx="2071">
                  <c:v>0.38815789473684209</c:v>
                </c:pt>
                <c:pt idx="2072">
                  <c:v>0.38596491228070173</c:v>
                </c:pt>
                <c:pt idx="2073">
                  <c:v>0.38815789473684209</c:v>
                </c:pt>
                <c:pt idx="2074">
                  <c:v>0.38815789473684209</c:v>
                </c:pt>
                <c:pt idx="2075">
                  <c:v>0.38815789473684209</c:v>
                </c:pt>
                <c:pt idx="2076">
                  <c:v>0.39082969432314413</c:v>
                </c:pt>
                <c:pt idx="2077">
                  <c:v>0.39215686274509803</c:v>
                </c:pt>
                <c:pt idx="2078">
                  <c:v>0.39433551198257083</c:v>
                </c:pt>
                <c:pt idx="2079">
                  <c:v>0.39433551198257083</c:v>
                </c:pt>
                <c:pt idx="2080">
                  <c:v>0.39651416122004357</c:v>
                </c:pt>
                <c:pt idx="2081">
                  <c:v>0.40217391304347827</c:v>
                </c:pt>
                <c:pt idx="2082">
                  <c:v>0.40217391304347827</c:v>
                </c:pt>
                <c:pt idx="2083">
                  <c:v>0.39913232104121477</c:v>
                </c:pt>
                <c:pt idx="2084">
                  <c:v>0.39913232104121477</c:v>
                </c:pt>
                <c:pt idx="2085">
                  <c:v>0.39479392624728848</c:v>
                </c:pt>
                <c:pt idx="2086">
                  <c:v>0.3926247288503254</c:v>
                </c:pt>
                <c:pt idx="2087">
                  <c:v>0.3926247288503254</c:v>
                </c:pt>
                <c:pt idx="2088">
                  <c:v>0.39479392624728848</c:v>
                </c:pt>
                <c:pt idx="2089">
                  <c:v>0.39696312364425163</c:v>
                </c:pt>
                <c:pt idx="2090">
                  <c:v>0.40130151843817785</c:v>
                </c:pt>
                <c:pt idx="2091">
                  <c:v>0.40259740259740262</c:v>
                </c:pt>
                <c:pt idx="2092">
                  <c:v>0.39956803455723544</c:v>
                </c:pt>
                <c:pt idx="2093">
                  <c:v>0.40172786177105829</c:v>
                </c:pt>
                <c:pt idx="2094">
                  <c:v>0.39870689655172414</c:v>
                </c:pt>
                <c:pt idx="2095">
                  <c:v>0.39870689655172414</c:v>
                </c:pt>
                <c:pt idx="2096">
                  <c:v>0.40301724137931033</c:v>
                </c:pt>
                <c:pt idx="2097">
                  <c:v>0.4043010752688172</c:v>
                </c:pt>
                <c:pt idx="2098">
                  <c:v>0.4043010752688172</c:v>
                </c:pt>
                <c:pt idx="2099">
                  <c:v>0.40128755364806867</c:v>
                </c:pt>
                <c:pt idx="2100">
                  <c:v>0.39914163090128757</c:v>
                </c:pt>
                <c:pt idx="2101">
                  <c:v>0.40042826552462529</c:v>
                </c:pt>
                <c:pt idx="2102">
                  <c:v>0.39828693790149894</c:v>
                </c:pt>
                <c:pt idx="2103">
                  <c:v>0.3995726495726496</c:v>
                </c:pt>
                <c:pt idx="2104">
                  <c:v>0.3995726495726496</c:v>
                </c:pt>
                <c:pt idx="2105">
                  <c:v>0.40085287846481876</c:v>
                </c:pt>
                <c:pt idx="2106">
                  <c:v>0.4</c:v>
                </c:pt>
                <c:pt idx="2107">
                  <c:v>0.40212765957446811</c:v>
                </c:pt>
                <c:pt idx="2108">
                  <c:v>0.4</c:v>
                </c:pt>
                <c:pt idx="2109">
                  <c:v>0.40212765957446811</c:v>
                </c:pt>
                <c:pt idx="2110">
                  <c:v>0.40212765957446811</c:v>
                </c:pt>
                <c:pt idx="2111">
                  <c:v>0.40212765957446811</c:v>
                </c:pt>
                <c:pt idx="2112">
                  <c:v>0.40212765957446811</c:v>
                </c:pt>
                <c:pt idx="2113">
                  <c:v>0.4</c:v>
                </c:pt>
                <c:pt idx="2114">
                  <c:v>0.40339702760084928</c:v>
                </c:pt>
                <c:pt idx="2115">
                  <c:v>0.40552016985138006</c:v>
                </c:pt>
                <c:pt idx="2116">
                  <c:v>0.40889830508474578</c:v>
                </c:pt>
                <c:pt idx="2117">
                  <c:v>0.40889830508474578</c:v>
                </c:pt>
                <c:pt idx="2118">
                  <c:v>0.40421052631578946</c:v>
                </c:pt>
                <c:pt idx="2119">
                  <c:v>0.4</c:v>
                </c:pt>
                <c:pt idx="2120">
                  <c:v>0.4</c:v>
                </c:pt>
                <c:pt idx="2121">
                  <c:v>0.3949579831932773</c:v>
                </c:pt>
                <c:pt idx="2122">
                  <c:v>0.39705882352941174</c:v>
                </c:pt>
                <c:pt idx="2123">
                  <c:v>0.39915966386554624</c:v>
                </c:pt>
                <c:pt idx="2124">
                  <c:v>0.39915966386554624</c:v>
                </c:pt>
                <c:pt idx="2125">
                  <c:v>0.39622641509433965</c:v>
                </c:pt>
                <c:pt idx="2126">
                  <c:v>0.3941299790356394</c:v>
                </c:pt>
                <c:pt idx="2127">
                  <c:v>0.39203354297693921</c:v>
                </c:pt>
                <c:pt idx="2128">
                  <c:v>0.3941299790356394</c:v>
                </c:pt>
                <c:pt idx="2129">
                  <c:v>0.39622641509433965</c:v>
                </c:pt>
                <c:pt idx="2130">
                  <c:v>0.39748953974895396</c:v>
                </c:pt>
                <c:pt idx="2131">
                  <c:v>0.39539748953974896</c:v>
                </c:pt>
                <c:pt idx="2132">
                  <c:v>0.39539748953974896</c:v>
                </c:pt>
                <c:pt idx="2133">
                  <c:v>0.39539748953974896</c:v>
                </c:pt>
                <c:pt idx="2134">
                  <c:v>0.39539748953974896</c:v>
                </c:pt>
                <c:pt idx="2135">
                  <c:v>0.39748953974895396</c:v>
                </c:pt>
                <c:pt idx="2136">
                  <c:v>0.39874739039665968</c:v>
                </c:pt>
                <c:pt idx="2137">
                  <c:v>0.39665970772442588</c:v>
                </c:pt>
                <c:pt idx="2138">
                  <c:v>0.39457202505219208</c:v>
                </c:pt>
                <c:pt idx="2139">
                  <c:v>0.39457202505219208</c:v>
                </c:pt>
                <c:pt idx="2140">
                  <c:v>0.39248434237995827</c:v>
                </c:pt>
                <c:pt idx="2141">
                  <c:v>0.39248434237995827</c:v>
                </c:pt>
                <c:pt idx="2142">
                  <c:v>0.39248434237995827</c:v>
                </c:pt>
                <c:pt idx="2143">
                  <c:v>0.39248434237995827</c:v>
                </c:pt>
                <c:pt idx="2144">
                  <c:v>0.39039665970772441</c:v>
                </c:pt>
                <c:pt idx="2145">
                  <c:v>0.38830897703549061</c:v>
                </c:pt>
                <c:pt idx="2146">
                  <c:v>0.38413361169102295</c:v>
                </c:pt>
                <c:pt idx="2147">
                  <c:v>0.38541666666666669</c:v>
                </c:pt>
                <c:pt idx="2148">
                  <c:v>0.38461538461538464</c:v>
                </c:pt>
                <c:pt idx="2149">
                  <c:v>0.38669438669438672</c:v>
                </c:pt>
                <c:pt idx="2150">
                  <c:v>0.38589211618257263</c:v>
                </c:pt>
                <c:pt idx="2151">
                  <c:v>0.38381742738589214</c:v>
                </c:pt>
                <c:pt idx="2152">
                  <c:v>0.38589211618257263</c:v>
                </c:pt>
                <c:pt idx="2153">
                  <c:v>0.38589211618257263</c:v>
                </c:pt>
                <c:pt idx="2154">
                  <c:v>0.38223140495867769</c:v>
                </c:pt>
                <c:pt idx="2155">
                  <c:v>0.38223140495867769</c:v>
                </c:pt>
                <c:pt idx="2156">
                  <c:v>0.38636363636363635</c:v>
                </c:pt>
                <c:pt idx="2157">
                  <c:v>0.38429752066115702</c:v>
                </c:pt>
                <c:pt idx="2158">
                  <c:v>0.38223140495867769</c:v>
                </c:pt>
                <c:pt idx="2159">
                  <c:v>0.38429752066115702</c:v>
                </c:pt>
                <c:pt idx="2160">
                  <c:v>0.39175257731958762</c:v>
                </c:pt>
                <c:pt idx="2161">
                  <c:v>0.39300411522633744</c:v>
                </c:pt>
                <c:pt idx="2162">
                  <c:v>0.39094650205761317</c:v>
                </c:pt>
                <c:pt idx="2163">
                  <c:v>0.39506172839506171</c:v>
                </c:pt>
                <c:pt idx="2164">
                  <c:v>0.39506172839506171</c:v>
                </c:pt>
                <c:pt idx="2165">
                  <c:v>0.39630390143737165</c:v>
                </c:pt>
                <c:pt idx="2166">
                  <c:v>0.39835728952772076</c:v>
                </c:pt>
                <c:pt idx="2167">
                  <c:v>0.39835728952772076</c:v>
                </c:pt>
                <c:pt idx="2168">
                  <c:v>0.39835728952772076</c:v>
                </c:pt>
                <c:pt idx="2169">
                  <c:v>0.40041067761806981</c:v>
                </c:pt>
                <c:pt idx="2170">
                  <c:v>0.40041067761806981</c:v>
                </c:pt>
                <c:pt idx="2171">
                  <c:v>0.40451745379876797</c:v>
                </c:pt>
                <c:pt idx="2172">
                  <c:v>0.40041067761806981</c:v>
                </c:pt>
                <c:pt idx="2173">
                  <c:v>0.40041067761806981</c:v>
                </c:pt>
                <c:pt idx="2174">
                  <c:v>0.40246406570841892</c:v>
                </c:pt>
                <c:pt idx="2175">
                  <c:v>0.40657084188911702</c:v>
                </c:pt>
                <c:pt idx="2176">
                  <c:v>0.41188524590163933</c:v>
                </c:pt>
                <c:pt idx="2177">
                  <c:v>0.41104294478527609</c:v>
                </c:pt>
                <c:pt idx="2178">
                  <c:v>0.41104294478527609</c:v>
                </c:pt>
                <c:pt idx="2179">
                  <c:v>0.40695296523517382</c:v>
                </c:pt>
                <c:pt idx="2180">
                  <c:v>0.40816326530612246</c:v>
                </c:pt>
                <c:pt idx="2181">
                  <c:v>0.40816326530612246</c:v>
                </c:pt>
                <c:pt idx="2182">
                  <c:v>0.40733197556008149</c:v>
                </c:pt>
                <c:pt idx="2183">
                  <c:v>0.40733197556008149</c:v>
                </c:pt>
                <c:pt idx="2184">
                  <c:v>0.40325865580448067</c:v>
                </c:pt>
                <c:pt idx="2185">
                  <c:v>0.40122199592668023</c:v>
                </c:pt>
                <c:pt idx="2186">
                  <c:v>0.3983739837398374</c:v>
                </c:pt>
                <c:pt idx="2187">
                  <c:v>0.39634146341463417</c:v>
                </c:pt>
                <c:pt idx="2188">
                  <c:v>0.39634146341463417</c:v>
                </c:pt>
                <c:pt idx="2189">
                  <c:v>0.39148073022312374</c:v>
                </c:pt>
                <c:pt idx="2190">
                  <c:v>0.39148073022312374</c:v>
                </c:pt>
                <c:pt idx="2191">
                  <c:v>0.39350912778904668</c:v>
                </c:pt>
                <c:pt idx="2192">
                  <c:v>0.39350912778904668</c:v>
                </c:pt>
                <c:pt idx="2193">
                  <c:v>0.39393939393939392</c:v>
                </c:pt>
                <c:pt idx="2194">
                  <c:v>0.39516129032258063</c:v>
                </c:pt>
                <c:pt idx="2195">
                  <c:v>0.39717741935483869</c:v>
                </c:pt>
                <c:pt idx="2196">
                  <c:v>0.39516129032258063</c:v>
                </c:pt>
                <c:pt idx="2197">
                  <c:v>0.39717741935483869</c:v>
                </c:pt>
                <c:pt idx="2198">
                  <c:v>0.39717741935483869</c:v>
                </c:pt>
                <c:pt idx="2199">
                  <c:v>0.39717741935483869</c:v>
                </c:pt>
                <c:pt idx="2200">
                  <c:v>0.40040241448692154</c:v>
                </c:pt>
                <c:pt idx="2201">
                  <c:v>0.40160642570281124</c:v>
                </c:pt>
                <c:pt idx="2202">
                  <c:v>0.39759036144578314</c:v>
                </c:pt>
                <c:pt idx="2203">
                  <c:v>0.39558232931726905</c:v>
                </c:pt>
                <c:pt idx="2204">
                  <c:v>0.39478957915831664</c:v>
                </c:pt>
                <c:pt idx="2205">
                  <c:v>0.39679358717434871</c:v>
                </c:pt>
                <c:pt idx="2206">
                  <c:v>0.39400000000000002</c:v>
                </c:pt>
                <c:pt idx="2207">
                  <c:v>0.39520958083832336</c:v>
                </c:pt>
                <c:pt idx="2208">
                  <c:v>0.39720558882235529</c:v>
                </c:pt>
                <c:pt idx="2209">
                  <c:v>0.39960238568588469</c:v>
                </c:pt>
                <c:pt idx="2210">
                  <c:v>0.39960238568588469</c:v>
                </c:pt>
                <c:pt idx="2211">
                  <c:v>0.39960238568588469</c:v>
                </c:pt>
                <c:pt idx="2212">
                  <c:v>0.40159045725646125</c:v>
                </c:pt>
                <c:pt idx="2213">
                  <c:v>0.40357852882703776</c:v>
                </c:pt>
                <c:pt idx="2214">
                  <c:v>0.40357852882703776</c:v>
                </c:pt>
                <c:pt idx="2215">
                  <c:v>0.40277777777777779</c:v>
                </c:pt>
                <c:pt idx="2216">
                  <c:v>0.401980198019802</c:v>
                </c:pt>
                <c:pt idx="2217">
                  <c:v>0.40909090909090912</c:v>
                </c:pt>
                <c:pt idx="2218">
                  <c:v>0.40828402366863903</c:v>
                </c:pt>
                <c:pt idx="2219">
                  <c:v>0.40828402366863903</c:v>
                </c:pt>
                <c:pt idx="2220">
                  <c:v>0.40828402366863903</c:v>
                </c:pt>
                <c:pt idx="2221">
                  <c:v>0.40471512770137524</c:v>
                </c:pt>
                <c:pt idx="2222">
                  <c:v>0.40392156862745099</c:v>
                </c:pt>
                <c:pt idx="2223">
                  <c:v>0.40588235294117647</c:v>
                </c:pt>
                <c:pt idx="2224">
                  <c:v>0.40588235294117647</c:v>
                </c:pt>
                <c:pt idx="2225">
                  <c:v>0.40784313725490196</c:v>
                </c:pt>
                <c:pt idx="2226">
                  <c:v>0.40784313725490196</c:v>
                </c:pt>
                <c:pt idx="2227">
                  <c:v>0.40784313725490196</c:v>
                </c:pt>
                <c:pt idx="2228">
                  <c:v>0.40784313725490196</c:v>
                </c:pt>
                <c:pt idx="2229">
                  <c:v>0.41176470588235292</c:v>
                </c:pt>
                <c:pt idx="2230">
                  <c:v>0.4137254901960784</c:v>
                </c:pt>
                <c:pt idx="2231">
                  <c:v>0.41682974559686886</c:v>
                </c:pt>
                <c:pt idx="2232">
                  <c:v>0.41878669275929548</c:v>
                </c:pt>
                <c:pt idx="2233">
                  <c:v>0.42074363992172209</c:v>
                </c:pt>
                <c:pt idx="2234">
                  <c:v>0.416015625</c:v>
                </c:pt>
                <c:pt idx="2235">
                  <c:v>0.41520467836257308</c:v>
                </c:pt>
                <c:pt idx="2236">
                  <c:v>0.41828793774319067</c:v>
                </c:pt>
                <c:pt idx="2237">
                  <c:v>0.42023346303501946</c:v>
                </c:pt>
                <c:pt idx="2238">
                  <c:v>0.41828793774319067</c:v>
                </c:pt>
                <c:pt idx="2239">
                  <c:v>0.41747572815533979</c:v>
                </c:pt>
                <c:pt idx="2240">
                  <c:v>0.41472868217054265</c:v>
                </c:pt>
                <c:pt idx="2241">
                  <c:v>0.41860465116279072</c:v>
                </c:pt>
                <c:pt idx="2242">
                  <c:v>0.41199226305609282</c:v>
                </c:pt>
                <c:pt idx="2243">
                  <c:v>0.41005802707930367</c:v>
                </c:pt>
                <c:pt idx="2244">
                  <c:v>0.40733590733590735</c:v>
                </c:pt>
                <c:pt idx="2245">
                  <c:v>0.40733590733590735</c:v>
                </c:pt>
                <c:pt idx="2246">
                  <c:v>0.40926640926640928</c:v>
                </c:pt>
                <c:pt idx="2247">
                  <c:v>0.40926640926640928</c:v>
                </c:pt>
                <c:pt idx="2248">
                  <c:v>0.40540540540540543</c:v>
                </c:pt>
                <c:pt idx="2249">
                  <c:v>0.4034749034749035</c:v>
                </c:pt>
                <c:pt idx="2250">
                  <c:v>0.4034749034749035</c:v>
                </c:pt>
                <c:pt idx="2251">
                  <c:v>0.40269749518304432</c:v>
                </c:pt>
                <c:pt idx="2252">
                  <c:v>0.40077071290944122</c:v>
                </c:pt>
                <c:pt idx="2253">
                  <c:v>0.40077071290944122</c:v>
                </c:pt>
                <c:pt idx="2254">
                  <c:v>0.40077071290944122</c:v>
                </c:pt>
                <c:pt idx="2255">
                  <c:v>0.39499036608863197</c:v>
                </c:pt>
                <c:pt idx="2256">
                  <c:v>0.3923076923076923</c:v>
                </c:pt>
                <c:pt idx="2257">
                  <c:v>0.39038461538461539</c:v>
                </c:pt>
                <c:pt idx="2258">
                  <c:v>0.38963531669865642</c:v>
                </c:pt>
                <c:pt idx="2259">
                  <c:v>0.38579654510556621</c:v>
                </c:pt>
                <c:pt idx="2260">
                  <c:v>0.38771593090211132</c:v>
                </c:pt>
                <c:pt idx="2261">
                  <c:v>0.38505747126436779</c:v>
                </c:pt>
                <c:pt idx="2262">
                  <c:v>0.38505747126436779</c:v>
                </c:pt>
                <c:pt idx="2263">
                  <c:v>0.38697318007662834</c:v>
                </c:pt>
                <c:pt idx="2264">
                  <c:v>0.38697318007662834</c:v>
                </c:pt>
                <c:pt idx="2265">
                  <c:v>0.38623326959847037</c:v>
                </c:pt>
                <c:pt idx="2266">
                  <c:v>0.39005736137667302</c:v>
                </c:pt>
                <c:pt idx="2267">
                  <c:v>0.39005736137667302</c:v>
                </c:pt>
                <c:pt idx="2268">
                  <c:v>0.39388145315487572</c:v>
                </c:pt>
                <c:pt idx="2269">
                  <c:v>0.3931297709923664</c:v>
                </c:pt>
                <c:pt idx="2270">
                  <c:v>0.39428571428571429</c:v>
                </c:pt>
                <c:pt idx="2271">
                  <c:v>0.39428571428571429</c:v>
                </c:pt>
                <c:pt idx="2272">
                  <c:v>0.39428571428571429</c:v>
                </c:pt>
                <c:pt idx="2273">
                  <c:v>0.39238095238095239</c:v>
                </c:pt>
                <c:pt idx="2274">
                  <c:v>0.39353612167300378</c:v>
                </c:pt>
                <c:pt idx="2275">
                  <c:v>0.39353612167300378</c:v>
                </c:pt>
                <c:pt idx="2276">
                  <c:v>0.39468690702087289</c:v>
                </c:pt>
                <c:pt idx="2277">
                  <c:v>0.396584440227704</c:v>
                </c:pt>
                <c:pt idx="2278">
                  <c:v>0.39848197343453512</c:v>
                </c:pt>
                <c:pt idx="2279">
                  <c:v>0.3996212121212121</c:v>
                </c:pt>
                <c:pt idx="2280">
                  <c:v>0.40151515151515149</c:v>
                </c:pt>
                <c:pt idx="2281">
                  <c:v>0.3996212121212121</c:v>
                </c:pt>
                <c:pt idx="2282">
                  <c:v>0.40151515151515149</c:v>
                </c:pt>
                <c:pt idx="2283">
                  <c:v>0.40151515151515149</c:v>
                </c:pt>
                <c:pt idx="2284">
                  <c:v>0.40151515151515149</c:v>
                </c:pt>
                <c:pt idx="2285">
                  <c:v>0.3988657844990548</c:v>
                </c:pt>
                <c:pt idx="2286">
                  <c:v>0.40075614366729678</c:v>
                </c:pt>
                <c:pt idx="2287">
                  <c:v>0.4037735849056604</c:v>
                </c:pt>
                <c:pt idx="2288">
                  <c:v>0.4037735849056604</c:v>
                </c:pt>
                <c:pt idx="2289">
                  <c:v>0.40188679245283021</c:v>
                </c:pt>
                <c:pt idx="2290">
                  <c:v>0.4037735849056604</c:v>
                </c:pt>
                <c:pt idx="2291">
                  <c:v>0.40566037735849059</c:v>
                </c:pt>
                <c:pt idx="2292">
                  <c:v>0.4037735849056604</c:v>
                </c:pt>
                <c:pt idx="2293">
                  <c:v>0.40566037735849059</c:v>
                </c:pt>
                <c:pt idx="2294">
                  <c:v>0.40566037735849059</c:v>
                </c:pt>
                <c:pt idx="2295">
                  <c:v>0.4037735849056604</c:v>
                </c:pt>
                <c:pt idx="2296">
                  <c:v>0.4037735849056604</c:v>
                </c:pt>
                <c:pt idx="2297">
                  <c:v>0.4</c:v>
                </c:pt>
                <c:pt idx="2298">
                  <c:v>0.40301318267419961</c:v>
                </c:pt>
                <c:pt idx="2299">
                  <c:v>0.40037593984962405</c:v>
                </c:pt>
                <c:pt idx="2300">
                  <c:v>0.40789473684210525</c:v>
                </c:pt>
                <c:pt idx="2301">
                  <c:v>0.40977443609022557</c:v>
                </c:pt>
                <c:pt idx="2302">
                  <c:v>0.41088180112570355</c:v>
                </c:pt>
                <c:pt idx="2303">
                  <c:v>0.41463414634146339</c:v>
                </c:pt>
                <c:pt idx="2304">
                  <c:v>0.41760299625468167</c:v>
                </c:pt>
                <c:pt idx="2305">
                  <c:v>0.41495327102803736</c:v>
                </c:pt>
                <c:pt idx="2306">
                  <c:v>0.41604477611940299</c:v>
                </c:pt>
                <c:pt idx="2307">
                  <c:v>0.41417910447761191</c:v>
                </c:pt>
                <c:pt idx="2308">
                  <c:v>0.41340782122905029</c:v>
                </c:pt>
                <c:pt idx="2309">
                  <c:v>0.41154562383612664</c:v>
                </c:pt>
                <c:pt idx="2310">
                  <c:v>0.4107806691449814</c:v>
                </c:pt>
                <c:pt idx="2311">
                  <c:v>0.41263940520446096</c:v>
                </c:pt>
                <c:pt idx="2312">
                  <c:v>0.41296296296296298</c:v>
                </c:pt>
                <c:pt idx="2313">
                  <c:v>0.41296296296296298</c:v>
                </c:pt>
                <c:pt idx="2314">
                  <c:v>0.41296296296296298</c:v>
                </c:pt>
                <c:pt idx="2315">
                  <c:v>0.4148148148148148</c:v>
                </c:pt>
                <c:pt idx="2316">
                  <c:v>0.41296296296296298</c:v>
                </c:pt>
                <c:pt idx="2317">
                  <c:v>0.41296296296296298</c:v>
                </c:pt>
                <c:pt idx="2318">
                  <c:v>0.4121996303142329</c:v>
                </c:pt>
                <c:pt idx="2319">
                  <c:v>0.41404805914972276</c:v>
                </c:pt>
                <c:pt idx="2320">
                  <c:v>0.41404805914972276</c:v>
                </c:pt>
                <c:pt idx="2321">
                  <c:v>0.41328413284132842</c:v>
                </c:pt>
                <c:pt idx="2322">
                  <c:v>0.41328413284132842</c:v>
                </c:pt>
                <c:pt idx="2323">
                  <c:v>0.41328413284132842</c:v>
                </c:pt>
                <c:pt idx="2324">
                  <c:v>0.4151291512915129</c:v>
                </c:pt>
                <c:pt idx="2325">
                  <c:v>0.41328413284132842</c:v>
                </c:pt>
                <c:pt idx="2326">
                  <c:v>0.4151291512915129</c:v>
                </c:pt>
                <c:pt idx="2327">
                  <c:v>0.41328413284132842</c:v>
                </c:pt>
                <c:pt idx="2328">
                  <c:v>0.41620626151012891</c:v>
                </c:pt>
                <c:pt idx="2329">
                  <c:v>0.41620626151012891</c:v>
                </c:pt>
                <c:pt idx="2330">
                  <c:v>0.4172794117647059</c:v>
                </c:pt>
                <c:pt idx="2331">
                  <c:v>0.41911764705882354</c:v>
                </c:pt>
                <c:pt idx="2332">
                  <c:v>0.41544117647058826</c:v>
                </c:pt>
                <c:pt idx="2333">
                  <c:v>0.42279411764705882</c:v>
                </c:pt>
                <c:pt idx="2334">
                  <c:v>0.42095588235294118</c:v>
                </c:pt>
                <c:pt idx="2335">
                  <c:v>0.42279411764705882</c:v>
                </c:pt>
                <c:pt idx="2336">
                  <c:v>0.42463235294117646</c:v>
                </c:pt>
                <c:pt idx="2337">
                  <c:v>0.42463235294117646</c:v>
                </c:pt>
                <c:pt idx="2338">
                  <c:v>0.42279411764705882</c:v>
                </c:pt>
                <c:pt idx="2339">
                  <c:v>0.41911764705882354</c:v>
                </c:pt>
                <c:pt idx="2340">
                  <c:v>0.42095588235294118</c:v>
                </c:pt>
                <c:pt idx="2341">
                  <c:v>0.42279411764705882</c:v>
                </c:pt>
                <c:pt idx="2342">
                  <c:v>0.42279411764705882</c:v>
                </c:pt>
                <c:pt idx="2343">
                  <c:v>0.42385321100917434</c:v>
                </c:pt>
                <c:pt idx="2344">
                  <c:v>0.42752293577981654</c:v>
                </c:pt>
                <c:pt idx="2345">
                  <c:v>0.42857142857142855</c:v>
                </c:pt>
                <c:pt idx="2346">
                  <c:v>0.42857142857142855</c:v>
                </c:pt>
                <c:pt idx="2347">
                  <c:v>0.43040293040293043</c:v>
                </c:pt>
                <c:pt idx="2348">
                  <c:v>0.43406593406593408</c:v>
                </c:pt>
                <c:pt idx="2349">
                  <c:v>0.43510054844606949</c:v>
                </c:pt>
                <c:pt idx="2350">
                  <c:v>0.43327239488117003</c:v>
                </c:pt>
                <c:pt idx="2351">
                  <c:v>0.43248175182481752</c:v>
                </c:pt>
                <c:pt idx="2352">
                  <c:v>0.42987249544626593</c:v>
                </c:pt>
                <c:pt idx="2353">
                  <c:v>0.42440801457194899</c:v>
                </c:pt>
                <c:pt idx="2354">
                  <c:v>0.42440801457194899</c:v>
                </c:pt>
                <c:pt idx="2355">
                  <c:v>0.42622950819672129</c:v>
                </c:pt>
                <c:pt idx="2356">
                  <c:v>0.42440801457194899</c:v>
                </c:pt>
                <c:pt idx="2357">
                  <c:v>0.42</c:v>
                </c:pt>
                <c:pt idx="2358">
                  <c:v>0.42181818181818181</c:v>
                </c:pt>
                <c:pt idx="2359">
                  <c:v>0.42363636363636364</c:v>
                </c:pt>
                <c:pt idx="2360">
                  <c:v>0.42363636363636364</c:v>
                </c:pt>
                <c:pt idx="2361">
                  <c:v>0.42545454545454547</c:v>
                </c:pt>
                <c:pt idx="2362">
                  <c:v>0.43090909090909091</c:v>
                </c:pt>
                <c:pt idx="2363">
                  <c:v>0.43194192377495461</c:v>
                </c:pt>
                <c:pt idx="2364">
                  <c:v>0.43557168784029038</c:v>
                </c:pt>
                <c:pt idx="2365">
                  <c:v>0.4311594202898551</c:v>
                </c:pt>
                <c:pt idx="2366">
                  <c:v>0.4329710144927536</c:v>
                </c:pt>
                <c:pt idx="2367">
                  <c:v>0.43218806509945751</c:v>
                </c:pt>
                <c:pt idx="2368">
                  <c:v>0.43218806509945751</c:v>
                </c:pt>
                <c:pt idx="2369">
                  <c:v>0.4296028880866426</c:v>
                </c:pt>
                <c:pt idx="2370">
                  <c:v>0.43063063063063062</c:v>
                </c:pt>
                <c:pt idx="2371">
                  <c:v>0.42882882882882883</c:v>
                </c:pt>
                <c:pt idx="2372">
                  <c:v>0.42522522522522521</c:v>
                </c:pt>
                <c:pt idx="2373">
                  <c:v>0.42522522522522521</c:v>
                </c:pt>
                <c:pt idx="2374">
                  <c:v>0.42369838420107719</c:v>
                </c:pt>
                <c:pt idx="2375">
                  <c:v>0.42549371633752242</c:v>
                </c:pt>
                <c:pt idx="2376">
                  <c:v>0.42397137745974955</c:v>
                </c:pt>
                <c:pt idx="2377">
                  <c:v>0.42397137745974955</c:v>
                </c:pt>
                <c:pt idx="2378">
                  <c:v>0.42321428571428571</c:v>
                </c:pt>
                <c:pt idx="2379">
                  <c:v>0.42170818505338076</c:v>
                </c:pt>
                <c:pt idx="2380">
                  <c:v>0.42348754448398579</c:v>
                </c:pt>
                <c:pt idx="2381">
                  <c:v>0.42348754448398579</c:v>
                </c:pt>
                <c:pt idx="2382">
                  <c:v>0.42348754448398579</c:v>
                </c:pt>
                <c:pt idx="2383">
                  <c:v>0.41918294849023091</c:v>
                </c:pt>
                <c:pt idx="2384">
                  <c:v>0.41843971631205673</c:v>
                </c:pt>
                <c:pt idx="2385">
                  <c:v>0.41843971631205673</c:v>
                </c:pt>
                <c:pt idx="2386">
                  <c:v>0.41666666666666669</c:v>
                </c:pt>
                <c:pt idx="2387">
                  <c:v>0.41769911504424778</c:v>
                </c:pt>
                <c:pt idx="2388">
                  <c:v>0.41769911504424778</c:v>
                </c:pt>
                <c:pt idx="2389">
                  <c:v>0.41872791519434627</c:v>
                </c:pt>
                <c:pt idx="2390">
                  <c:v>0.41872791519434627</c:v>
                </c:pt>
                <c:pt idx="2391">
                  <c:v>0.4204946996466431</c:v>
                </c:pt>
                <c:pt idx="2392">
                  <c:v>0.41696113074204949</c:v>
                </c:pt>
                <c:pt idx="2393">
                  <c:v>0.41696113074204949</c:v>
                </c:pt>
                <c:pt idx="2394">
                  <c:v>0.41342756183745583</c:v>
                </c:pt>
                <c:pt idx="2395">
                  <c:v>0.40989399293286222</c:v>
                </c:pt>
                <c:pt idx="2396">
                  <c:v>0.40917107583774248</c:v>
                </c:pt>
                <c:pt idx="2397">
                  <c:v>0.41093474426807758</c:v>
                </c:pt>
                <c:pt idx="2398">
                  <c:v>0.41021126760563381</c:v>
                </c:pt>
                <c:pt idx="2399">
                  <c:v>0.41021126760563381</c:v>
                </c:pt>
                <c:pt idx="2400">
                  <c:v>0.41373239436619719</c:v>
                </c:pt>
                <c:pt idx="2401">
                  <c:v>0.4119718309859155</c:v>
                </c:pt>
                <c:pt idx="2402">
                  <c:v>0.41021126760563381</c:v>
                </c:pt>
                <c:pt idx="2403">
                  <c:v>0.40701754385964911</c:v>
                </c:pt>
                <c:pt idx="2404">
                  <c:v>0.40805604203152362</c:v>
                </c:pt>
                <c:pt idx="2405">
                  <c:v>0.40701754385964911</c:v>
                </c:pt>
                <c:pt idx="2406">
                  <c:v>0.40980735551663749</c:v>
                </c:pt>
                <c:pt idx="2407">
                  <c:v>0.41083916083916083</c:v>
                </c:pt>
                <c:pt idx="2408">
                  <c:v>0.41083916083916083</c:v>
                </c:pt>
                <c:pt idx="2409">
                  <c:v>0.40663176265270506</c:v>
                </c:pt>
                <c:pt idx="2410">
                  <c:v>0.41012216404886565</c:v>
                </c:pt>
                <c:pt idx="2411">
                  <c:v>0.40837696335078533</c:v>
                </c:pt>
                <c:pt idx="2412">
                  <c:v>0.40663176265270506</c:v>
                </c:pt>
                <c:pt idx="2413">
                  <c:v>0.40766550522648082</c:v>
                </c:pt>
                <c:pt idx="2414">
                  <c:v>0.40592334494773519</c:v>
                </c:pt>
                <c:pt idx="2415">
                  <c:v>0.40695652173913044</c:v>
                </c:pt>
                <c:pt idx="2416">
                  <c:v>0.40869565217391307</c:v>
                </c:pt>
                <c:pt idx="2417">
                  <c:v>0.40521739130434781</c:v>
                </c:pt>
                <c:pt idx="2418">
                  <c:v>0.41043478260869565</c:v>
                </c:pt>
                <c:pt idx="2419">
                  <c:v>0.4079861111111111</c:v>
                </c:pt>
                <c:pt idx="2420">
                  <c:v>0.40657439446366783</c:v>
                </c:pt>
                <c:pt idx="2421">
                  <c:v>0.40587219343696029</c:v>
                </c:pt>
                <c:pt idx="2422">
                  <c:v>0.40414507772020725</c:v>
                </c:pt>
                <c:pt idx="2423">
                  <c:v>0.41105354058721932</c:v>
                </c:pt>
                <c:pt idx="2424">
                  <c:v>0.41105354058721932</c:v>
                </c:pt>
                <c:pt idx="2425">
                  <c:v>0.41105354058721932</c:v>
                </c:pt>
                <c:pt idx="2426">
                  <c:v>0.41105354058721932</c:v>
                </c:pt>
                <c:pt idx="2427">
                  <c:v>0.41105354058721932</c:v>
                </c:pt>
                <c:pt idx="2428">
                  <c:v>0.41034482758620688</c:v>
                </c:pt>
                <c:pt idx="2429">
                  <c:v>0.4086206896551724</c:v>
                </c:pt>
                <c:pt idx="2430">
                  <c:v>0.41206896551724137</c:v>
                </c:pt>
                <c:pt idx="2431">
                  <c:v>0.41034482758620688</c:v>
                </c:pt>
                <c:pt idx="2432">
                  <c:v>0.41034482758620688</c:v>
                </c:pt>
                <c:pt idx="2433">
                  <c:v>0.41379310344827586</c:v>
                </c:pt>
                <c:pt idx="2434">
                  <c:v>0.41206896551724137</c:v>
                </c:pt>
                <c:pt idx="2435">
                  <c:v>0.41135972461273668</c:v>
                </c:pt>
                <c:pt idx="2436">
                  <c:v>0.4106529209621993</c:v>
                </c:pt>
                <c:pt idx="2437">
                  <c:v>0.41237113402061853</c:v>
                </c:pt>
                <c:pt idx="2438">
                  <c:v>0.41237113402061853</c:v>
                </c:pt>
                <c:pt idx="2439">
                  <c:v>0.41237113402061853</c:v>
                </c:pt>
                <c:pt idx="2440">
                  <c:v>0.41337907375643224</c:v>
                </c:pt>
                <c:pt idx="2441">
                  <c:v>0.4160958904109589</c:v>
                </c:pt>
                <c:pt idx="2442">
                  <c:v>0.41952054794520549</c:v>
                </c:pt>
                <c:pt idx="2443">
                  <c:v>0.41952054794520549</c:v>
                </c:pt>
                <c:pt idx="2444">
                  <c:v>0.4178082191780822</c:v>
                </c:pt>
                <c:pt idx="2445">
                  <c:v>0.41952054794520549</c:v>
                </c:pt>
                <c:pt idx="2446">
                  <c:v>0.42123287671232879</c:v>
                </c:pt>
                <c:pt idx="2447">
                  <c:v>0.42123287671232879</c:v>
                </c:pt>
                <c:pt idx="2448">
                  <c:v>0.42051282051282052</c:v>
                </c:pt>
                <c:pt idx="2449">
                  <c:v>0.41880341880341881</c:v>
                </c:pt>
                <c:pt idx="2450">
                  <c:v>0.42051282051282052</c:v>
                </c:pt>
                <c:pt idx="2451">
                  <c:v>0.42051282051282052</c:v>
                </c:pt>
                <c:pt idx="2452">
                  <c:v>0.42222222222222222</c:v>
                </c:pt>
                <c:pt idx="2453">
                  <c:v>0.42051282051282052</c:v>
                </c:pt>
                <c:pt idx="2454">
                  <c:v>0.41880341880341881</c:v>
                </c:pt>
                <c:pt idx="2455">
                  <c:v>0.41538461538461541</c:v>
                </c:pt>
                <c:pt idx="2456">
                  <c:v>0.41538461538461541</c:v>
                </c:pt>
                <c:pt idx="2457">
                  <c:v>0.41467576791808874</c:v>
                </c:pt>
                <c:pt idx="2458">
                  <c:v>0.41808873720136519</c:v>
                </c:pt>
                <c:pt idx="2459">
                  <c:v>0.41836734693877553</c:v>
                </c:pt>
                <c:pt idx="2460">
                  <c:v>0.42176870748299322</c:v>
                </c:pt>
                <c:pt idx="2461">
                  <c:v>0.42203389830508475</c:v>
                </c:pt>
                <c:pt idx="2462">
                  <c:v>0.42372881355932202</c:v>
                </c:pt>
                <c:pt idx="2463">
                  <c:v>0.42470389170896783</c:v>
                </c:pt>
                <c:pt idx="2464">
                  <c:v>0.42470389170896783</c:v>
                </c:pt>
                <c:pt idx="2465">
                  <c:v>0.42131979695431471</c:v>
                </c:pt>
                <c:pt idx="2466">
                  <c:v>0.42060810810810811</c:v>
                </c:pt>
                <c:pt idx="2467">
                  <c:v>0.4148397976391231</c:v>
                </c:pt>
                <c:pt idx="2468">
                  <c:v>0.41414141414141414</c:v>
                </c:pt>
                <c:pt idx="2469">
                  <c:v>0.41512605042016809</c:v>
                </c:pt>
                <c:pt idx="2470">
                  <c:v>0.41848739495798321</c:v>
                </c:pt>
                <c:pt idx="2471">
                  <c:v>0.41680672268907565</c:v>
                </c:pt>
                <c:pt idx="2472">
                  <c:v>0.42521008403361343</c:v>
                </c:pt>
                <c:pt idx="2473">
                  <c:v>0.42352941176470588</c:v>
                </c:pt>
                <c:pt idx="2474">
                  <c:v>0.42449664429530204</c:v>
                </c:pt>
                <c:pt idx="2475">
                  <c:v>0.42546063651591287</c:v>
                </c:pt>
                <c:pt idx="2476">
                  <c:v>0.42378559463986598</c:v>
                </c:pt>
                <c:pt idx="2477">
                  <c:v>0.42140468227424749</c:v>
                </c:pt>
                <c:pt idx="2478">
                  <c:v>0.42237061769616024</c:v>
                </c:pt>
                <c:pt idx="2479">
                  <c:v>0.42499999999999999</c:v>
                </c:pt>
                <c:pt idx="2480">
                  <c:v>0.42333333333333334</c:v>
                </c:pt>
                <c:pt idx="2481">
                  <c:v>0.42</c:v>
                </c:pt>
                <c:pt idx="2482">
                  <c:v>0.42333333333333334</c:v>
                </c:pt>
                <c:pt idx="2483">
                  <c:v>0.42762063227953412</c:v>
                </c:pt>
                <c:pt idx="2484">
                  <c:v>0.42928452579034942</c:v>
                </c:pt>
                <c:pt idx="2485">
                  <c:v>0.42691029900332228</c:v>
                </c:pt>
                <c:pt idx="2486">
                  <c:v>0.42691029900332228</c:v>
                </c:pt>
                <c:pt idx="2487">
                  <c:v>0.42691029900332228</c:v>
                </c:pt>
                <c:pt idx="2488">
                  <c:v>0.42951907131011607</c:v>
                </c:pt>
                <c:pt idx="2489">
                  <c:v>0.42715231788079472</c:v>
                </c:pt>
                <c:pt idx="2490">
                  <c:v>0.42880794701986757</c:v>
                </c:pt>
                <c:pt idx="2491">
                  <c:v>0.43046357615894038</c:v>
                </c:pt>
                <c:pt idx="2492">
                  <c:v>0.43211920529801323</c:v>
                </c:pt>
                <c:pt idx="2493">
                  <c:v>0.43377483443708609</c:v>
                </c:pt>
                <c:pt idx="2494">
                  <c:v>0.43211920529801323</c:v>
                </c:pt>
                <c:pt idx="2495">
                  <c:v>0.43211920529801323</c:v>
                </c:pt>
                <c:pt idx="2496">
                  <c:v>0.43211920529801323</c:v>
                </c:pt>
                <c:pt idx="2497">
                  <c:v>0.43046357615894038</c:v>
                </c:pt>
                <c:pt idx="2498">
                  <c:v>0.43046357615894038</c:v>
                </c:pt>
                <c:pt idx="2499">
                  <c:v>0.43046357615894038</c:v>
                </c:pt>
                <c:pt idx="2500">
                  <c:v>0.43211920529801323</c:v>
                </c:pt>
                <c:pt idx="2501">
                  <c:v>0.43211920529801323</c:v>
                </c:pt>
                <c:pt idx="2502">
                  <c:v>0.43211920529801323</c:v>
                </c:pt>
                <c:pt idx="2503">
                  <c:v>0.43046357615894038</c:v>
                </c:pt>
                <c:pt idx="2504">
                  <c:v>0.43046357615894038</c:v>
                </c:pt>
                <c:pt idx="2505">
                  <c:v>0.43046357615894038</c:v>
                </c:pt>
                <c:pt idx="2506">
                  <c:v>0.43211920529801323</c:v>
                </c:pt>
                <c:pt idx="2507">
                  <c:v>0.42880794701986757</c:v>
                </c:pt>
                <c:pt idx="2508">
                  <c:v>0.42975206611570249</c:v>
                </c:pt>
                <c:pt idx="2509">
                  <c:v>0.4273927392739274</c:v>
                </c:pt>
                <c:pt idx="2510">
                  <c:v>0.42574257425742573</c:v>
                </c:pt>
                <c:pt idx="2511">
                  <c:v>0.4273927392739274</c:v>
                </c:pt>
                <c:pt idx="2512">
                  <c:v>0.42504118616144976</c:v>
                </c:pt>
                <c:pt idx="2513">
                  <c:v>0.42504118616144976</c:v>
                </c:pt>
                <c:pt idx="2514">
                  <c:v>0.42833607907742999</c:v>
                </c:pt>
                <c:pt idx="2515">
                  <c:v>0.42598684210526316</c:v>
                </c:pt>
                <c:pt idx="2516">
                  <c:v>0.42364532019704432</c:v>
                </c:pt>
                <c:pt idx="2517">
                  <c:v>0.42062193126022912</c:v>
                </c:pt>
                <c:pt idx="2518">
                  <c:v>0.42062193126022912</c:v>
                </c:pt>
                <c:pt idx="2519">
                  <c:v>0.42156862745098039</c:v>
                </c:pt>
                <c:pt idx="2520">
                  <c:v>0.42320261437908496</c:v>
                </c:pt>
                <c:pt idx="2521">
                  <c:v>0.42156862745098039</c:v>
                </c:pt>
                <c:pt idx="2522">
                  <c:v>0.42483660130718953</c:v>
                </c:pt>
                <c:pt idx="2523">
                  <c:v>0.42577487765089722</c:v>
                </c:pt>
                <c:pt idx="2524">
                  <c:v>0.42577487765089722</c:v>
                </c:pt>
                <c:pt idx="2525">
                  <c:v>0.42577487765089722</c:v>
                </c:pt>
                <c:pt idx="2526">
                  <c:v>0.42088091353996737</c:v>
                </c:pt>
                <c:pt idx="2527">
                  <c:v>0.41856677524429969</c:v>
                </c:pt>
                <c:pt idx="2528">
                  <c:v>0.41856677524429969</c:v>
                </c:pt>
                <c:pt idx="2529">
                  <c:v>0.41856677524429969</c:v>
                </c:pt>
                <c:pt idx="2530">
                  <c:v>0.4201954397394137</c:v>
                </c:pt>
                <c:pt idx="2531">
                  <c:v>0.42345276872964172</c:v>
                </c:pt>
                <c:pt idx="2532">
                  <c:v>0.42439024390243901</c:v>
                </c:pt>
                <c:pt idx="2533">
                  <c:v>0.42601626016260163</c:v>
                </c:pt>
                <c:pt idx="2534">
                  <c:v>0.42439024390243901</c:v>
                </c:pt>
                <c:pt idx="2535">
                  <c:v>0.4276422764227642</c:v>
                </c:pt>
                <c:pt idx="2536">
                  <c:v>0.42532467532467533</c:v>
                </c:pt>
                <c:pt idx="2537">
                  <c:v>0.42532467532467533</c:v>
                </c:pt>
                <c:pt idx="2538">
                  <c:v>0.42532467532467533</c:v>
                </c:pt>
                <c:pt idx="2539">
                  <c:v>0.42139384116693679</c:v>
                </c:pt>
                <c:pt idx="2540">
                  <c:v>0.42463533225283628</c:v>
                </c:pt>
                <c:pt idx="2541">
                  <c:v>0.42463533225283628</c:v>
                </c:pt>
                <c:pt idx="2542">
                  <c:v>0.42139384116693679</c:v>
                </c:pt>
                <c:pt idx="2543">
                  <c:v>0.41653160453808752</c:v>
                </c:pt>
                <c:pt idx="2544">
                  <c:v>0.41653160453808752</c:v>
                </c:pt>
                <c:pt idx="2545">
                  <c:v>0.41166936790923825</c:v>
                </c:pt>
                <c:pt idx="2546">
                  <c:v>0.41166936790923825</c:v>
                </c:pt>
                <c:pt idx="2547">
                  <c:v>0.41329011345218802</c:v>
                </c:pt>
                <c:pt idx="2548">
                  <c:v>0.41262135922330095</c:v>
                </c:pt>
                <c:pt idx="2549">
                  <c:v>0.41423948220064727</c:v>
                </c:pt>
                <c:pt idx="2550">
                  <c:v>0.4110032362459547</c:v>
                </c:pt>
                <c:pt idx="2551">
                  <c:v>0.41195476575121165</c:v>
                </c:pt>
                <c:pt idx="2552">
                  <c:v>0.41290322580645161</c:v>
                </c:pt>
                <c:pt idx="2553">
                  <c:v>0.4096774193548387</c:v>
                </c:pt>
                <c:pt idx="2554">
                  <c:v>0.4096774193548387</c:v>
                </c:pt>
                <c:pt idx="2555">
                  <c:v>0.4096774193548387</c:v>
                </c:pt>
                <c:pt idx="2556">
                  <c:v>0.40806451612903227</c:v>
                </c:pt>
                <c:pt idx="2557">
                  <c:v>0.40740740740740738</c:v>
                </c:pt>
                <c:pt idx="2558">
                  <c:v>0.40836012861736337</c:v>
                </c:pt>
                <c:pt idx="2559">
                  <c:v>0.406099518459069</c:v>
                </c:pt>
                <c:pt idx="2560">
                  <c:v>0.40930979133226325</c:v>
                </c:pt>
                <c:pt idx="2561">
                  <c:v>0.40865384615384615</c:v>
                </c:pt>
                <c:pt idx="2562">
                  <c:v>0.40865384615384615</c:v>
                </c:pt>
                <c:pt idx="2563">
                  <c:v>0.40865384615384615</c:v>
                </c:pt>
                <c:pt idx="2564">
                  <c:v>0.40415335463258784</c:v>
                </c:pt>
                <c:pt idx="2565">
                  <c:v>0.40575079872204473</c:v>
                </c:pt>
                <c:pt idx="2566">
                  <c:v>0.40734824281150162</c:v>
                </c:pt>
                <c:pt idx="2567">
                  <c:v>0.40894568690095845</c:v>
                </c:pt>
                <c:pt idx="2568">
                  <c:v>0.40894568690095845</c:v>
                </c:pt>
                <c:pt idx="2569">
                  <c:v>0.40829346092503987</c:v>
                </c:pt>
                <c:pt idx="2570">
                  <c:v>0.40829346092503987</c:v>
                </c:pt>
                <c:pt idx="2571">
                  <c:v>0.40923566878980894</c:v>
                </c:pt>
                <c:pt idx="2572">
                  <c:v>0.40540540540540543</c:v>
                </c:pt>
                <c:pt idx="2573">
                  <c:v>0.40699523052464232</c:v>
                </c:pt>
                <c:pt idx="2574">
                  <c:v>0.40540540540540543</c:v>
                </c:pt>
                <c:pt idx="2575">
                  <c:v>0.4</c:v>
                </c:pt>
                <c:pt idx="2576">
                  <c:v>0.4</c:v>
                </c:pt>
                <c:pt idx="2577">
                  <c:v>0.4015873015873016</c:v>
                </c:pt>
                <c:pt idx="2578">
                  <c:v>0.40095087163232962</c:v>
                </c:pt>
                <c:pt idx="2579">
                  <c:v>0.40095087163232962</c:v>
                </c:pt>
                <c:pt idx="2580">
                  <c:v>0.40284360189573459</c:v>
                </c:pt>
                <c:pt idx="2581">
                  <c:v>0.3981042654028436</c:v>
                </c:pt>
                <c:pt idx="2582">
                  <c:v>0.39968404423380727</c:v>
                </c:pt>
                <c:pt idx="2583">
                  <c:v>0.3981042654028436</c:v>
                </c:pt>
                <c:pt idx="2584">
                  <c:v>0.3981042654028436</c:v>
                </c:pt>
                <c:pt idx="2585">
                  <c:v>0.3981042654028436</c:v>
                </c:pt>
                <c:pt idx="2586">
                  <c:v>0.39905362776025238</c:v>
                </c:pt>
                <c:pt idx="2587">
                  <c:v>0.39622641509433965</c:v>
                </c:pt>
                <c:pt idx="2588">
                  <c:v>0.3977987421383648</c:v>
                </c:pt>
                <c:pt idx="2589">
                  <c:v>0.39937106918238996</c:v>
                </c:pt>
                <c:pt idx="2590">
                  <c:v>0.39937106918238996</c:v>
                </c:pt>
                <c:pt idx="2591">
                  <c:v>0.39937106918238996</c:v>
                </c:pt>
                <c:pt idx="2592">
                  <c:v>0.40094339622641512</c:v>
                </c:pt>
                <c:pt idx="2593">
                  <c:v>0.39717425431711145</c:v>
                </c:pt>
                <c:pt idx="2594">
                  <c:v>0.39655172413793105</c:v>
                </c:pt>
                <c:pt idx="2595">
                  <c:v>0.39655172413793105</c:v>
                </c:pt>
                <c:pt idx="2596">
                  <c:v>0.39811912225705332</c:v>
                </c:pt>
                <c:pt idx="2597">
                  <c:v>0.39811912225705332</c:v>
                </c:pt>
                <c:pt idx="2598">
                  <c:v>0.40125391849529779</c:v>
                </c:pt>
                <c:pt idx="2599">
                  <c:v>0.40125391849529779</c:v>
                </c:pt>
                <c:pt idx="2600">
                  <c:v>0.39968652037617552</c:v>
                </c:pt>
                <c:pt idx="2601">
                  <c:v>0.40219092331768386</c:v>
                </c:pt>
                <c:pt idx="2602">
                  <c:v>0.39937597503900157</c:v>
                </c:pt>
                <c:pt idx="2603">
                  <c:v>0.40186915887850466</c:v>
                </c:pt>
                <c:pt idx="2604">
                  <c:v>0.40435458786936235</c:v>
                </c:pt>
                <c:pt idx="2605">
                  <c:v>0.40527950310559008</c:v>
                </c:pt>
                <c:pt idx="2606">
                  <c:v>0.40372670807453415</c:v>
                </c:pt>
                <c:pt idx="2607">
                  <c:v>0.4077519379844961</c:v>
                </c:pt>
                <c:pt idx="2608">
                  <c:v>0.40465116279069768</c:v>
                </c:pt>
                <c:pt idx="2609">
                  <c:v>0.40465116279069768</c:v>
                </c:pt>
                <c:pt idx="2610">
                  <c:v>0.40465116279069768</c:v>
                </c:pt>
                <c:pt idx="2611">
                  <c:v>0.40310077519379844</c:v>
                </c:pt>
                <c:pt idx="2612">
                  <c:v>0.40155038759689921</c:v>
                </c:pt>
                <c:pt idx="2613">
                  <c:v>0.4024767801857585</c:v>
                </c:pt>
                <c:pt idx="2614">
                  <c:v>0.40340030911901081</c:v>
                </c:pt>
                <c:pt idx="2615">
                  <c:v>0.40340030911901081</c:v>
                </c:pt>
                <c:pt idx="2616">
                  <c:v>0.39969135802469136</c:v>
                </c:pt>
                <c:pt idx="2617">
                  <c:v>0.39784946236559138</c:v>
                </c:pt>
                <c:pt idx="2618">
                  <c:v>0.39908256880733944</c:v>
                </c:pt>
                <c:pt idx="2619">
                  <c:v>0.39908256880733944</c:v>
                </c:pt>
                <c:pt idx="2620">
                  <c:v>0.39786585365853661</c:v>
                </c:pt>
                <c:pt idx="2621">
                  <c:v>0.39634146341463417</c:v>
                </c:pt>
                <c:pt idx="2622">
                  <c:v>0.39481707317073172</c:v>
                </c:pt>
                <c:pt idx="2623">
                  <c:v>0.39634146341463417</c:v>
                </c:pt>
                <c:pt idx="2624">
                  <c:v>0.39481707317073172</c:v>
                </c:pt>
                <c:pt idx="2625">
                  <c:v>0.39481707317073172</c:v>
                </c:pt>
                <c:pt idx="2626">
                  <c:v>0.39176829268292684</c:v>
                </c:pt>
                <c:pt idx="2627">
                  <c:v>0.38871951219512196</c:v>
                </c:pt>
                <c:pt idx="2628">
                  <c:v>0.38871951219512196</c:v>
                </c:pt>
                <c:pt idx="2629">
                  <c:v>0.38719512195121952</c:v>
                </c:pt>
                <c:pt idx="2630">
                  <c:v>0.38964992389649922</c:v>
                </c:pt>
                <c:pt idx="2631">
                  <c:v>0.39057750759878418</c:v>
                </c:pt>
                <c:pt idx="2632">
                  <c:v>0.39209726443769</c:v>
                </c:pt>
                <c:pt idx="2633">
                  <c:v>0.39209726443769</c:v>
                </c:pt>
                <c:pt idx="2634">
                  <c:v>0.39361702127659576</c:v>
                </c:pt>
                <c:pt idx="2635">
                  <c:v>0.39513677811550152</c:v>
                </c:pt>
                <c:pt idx="2636">
                  <c:v>0.39757207890743551</c:v>
                </c:pt>
                <c:pt idx="2637">
                  <c:v>0.39605462822458271</c:v>
                </c:pt>
                <c:pt idx="2638">
                  <c:v>0.3984848484848485</c:v>
                </c:pt>
                <c:pt idx="2639">
                  <c:v>0.40303030303030302</c:v>
                </c:pt>
                <c:pt idx="2640">
                  <c:v>0.4</c:v>
                </c:pt>
                <c:pt idx="2641">
                  <c:v>0.39939485627836613</c:v>
                </c:pt>
                <c:pt idx="2642">
                  <c:v>0.40030211480362538</c:v>
                </c:pt>
                <c:pt idx="2643">
                  <c:v>0.40271493212669685</c:v>
                </c:pt>
                <c:pt idx="2644">
                  <c:v>0.40271493212669685</c:v>
                </c:pt>
                <c:pt idx="2645">
                  <c:v>0.40120663650075417</c:v>
                </c:pt>
                <c:pt idx="2646">
                  <c:v>0.40120663650075417</c:v>
                </c:pt>
                <c:pt idx="2647">
                  <c:v>0.4</c:v>
                </c:pt>
                <c:pt idx="2648">
                  <c:v>0.40150375939849625</c:v>
                </c:pt>
                <c:pt idx="2649">
                  <c:v>0.40601503759398494</c:v>
                </c:pt>
                <c:pt idx="2650">
                  <c:v>0.40451127819548871</c:v>
                </c:pt>
                <c:pt idx="2651">
                  <c:v>0.4039039039039039</c:v>
                </c:pt>
                <c:pt idx="2652">
                  <c:v>0.4039039039039039</c:v>
                </c:pt>
                <c:pt idx="2653">
                  <c:v>0.40929535232383807</c:v>
                </c:pt>
                <c:pt idx="2654">
                  <c:v>0.40779610194902549</c:v>
                </c:pt>
                <c:pt idx="2655">
                  <c:v>0.40779610194902549</c:v>
                </c:pt>
                <c:pt idx="2656">
                  <c:v>0.40929535232383807</c:v>
                </c:pt>
                <c:pt idx="2657">
                  <c:v>0.4086826347305389</c:v>
                </c:pt>
                <c:pt idx="2658">
                  <c:v>0.40568862275449102</c:v>
                </c:pt>
                <c:pt idx="2659">
                  <c:v>0.40209267563527651</c:v>
                </c:pt>
                <c:pt idx="2660">
                  <c:v>0.40209267563527651</c:v>
                </c:pt>
                <c:pt idx="2661">
                  <c:v>0.40209267563527651</c:v>
                </c:pt>
                <c:pt idx="2662">
                  <c:v>0.40657698056801195</c:v>
                </c:pt>
                <c:pt idx="2663">
                  <c:v>0.40657698056801195</c:v>
                </c:pt>
                <c:pt idx="2664">
                  <c:v>0.40746268656716417</c:v>
                </c:pt>
                <c:pt idx="2665">
                  <c:v>0.41194029850746267</c:v>
                </c:pt>
                <c:pt idx="2666">
                  <c:v>0.41044776119402987</c:v>
                </c:pt>
                <c:pt idx="2667">
                  <c:v>0.41194029850746267</c:v>
                </c:pt>
                <c:pt idx="2668">
                  <c:v>0.4128166915052161</c:v>
                </c:pt>
                <c:pt idx="2669">
                  <c:v>0.4128166915052161</c:v>
                </c:pt>
                <c:pt idx="2670">
                  <c:v>0.40922619047619047</c:v>
                </c:pt>
                <c:pt idx="2671">
                  <c:v>0.40625</c:v>
                </c:pt>
                <c:pt idx="2672">
                  <c:v>0.40861812778603268</c:v>
                </c:pt>
                <c:pt idx="2673">
                  <c:v>0.40949554896142432</c:v>
                </c:pt>
                <c:pt idx="2674">
                  <c:v>0.40652818991097922</c:v>
                </c:pt>
                <c:pt idx="2675">
                  <c:v>0.40949554896142432</c:v>
                </c:pt>
                <c:pt idx="2676">
                  <c:v>0.40888888888888891</c:v>
                </c:pt>
                <c:pt idx="2677">
                  <c:v>0.40888888888888891</c:v>
                </c:pt>
                <c:pt idx="2678">
                  <c:v>0.41420118343195267</c:v>
                </c:pt>
                <c:pt idx="2679">
                  <c:v>0.41715976331360949</c:v>
                </c:pt>
                <c:pt idx="2680">
                  <c:v>0.41802067946824223</c:v>
                </c:pt>
                <c:pt idx="2681">
                  <c:v>0.41654357459379615</c:v>
                </c:pt>
                <c:pt idx="2682">
                  <c:v>0.41592920353982299</c:v>
                </c:pt>
                <c:pt idx="2683">
                  <c:v>0.41617647058823531</c:v>
                </c:pt>
                <c:pt idx="2684">
                  <c:v>0.41617647058823531</c:v>
                </c:pt>
                <c:pt idx="2685">
                  <c:v>0.41617647058823531</c:v>
                </c:pt>
                <c:pt idx="2686">
                  <c:v>0.41764705882352943</c:v>
                </c:pt>
                <c:pt idx="2687">
                  <c:v>0.41617647058823531</c:v>
                </c:pt>
                <c:pt idx="2688">
                  <c:v>0.41409691629955947</c:v>
                </c:pt>
                <c:pt idx="2689">
                  <c:v>0.41703377386196772</c:v>
                </c:pt>
                <c:pt idx="2690">
                  <c:v>0.41642228739002934</c:v>
                </c:pt>
                <c:pt idx="2691">
                  <c:v>0.41788856304985339</c:v>
                </c:pt>
                <c:pt idx="2692">
                  <c:v>0.41788856304985339</c:v>
                </c:pt>
                <c:pt idx="2693">
                  <c:v>0.41935483870967744</c:v>
                </c:pt>
                <c:pt idx="2694">
                  <c:v>0.41874084919472915</c:v>
                </c:pt>
                <c:pt idx="2695">
                  <c:v>0.41727672035139091</c:v>
                </c:pt>
                <c:pt idx="2696">
                  <c:v>0.41727672035139091</c:v>
                </c:pt>
                <c:pt idx="2697">
                  <c:v>0.41666666666666669</c:v>
                </c:pt>
                <c:pt idx="2698">
                  <c:v>0.41666666666666669</c:v>
                </c:pt>
                <c:pt idx="2699">
                  <c:v>0.41666666666666669</c:v>
                </c:pt>
                <c:pt idx="2700">
                  <c:v>0.41836734693877553</c:v>
                </c:pt>
                <c:pt idx="2701">
                  <c:v>0.41654571843251087</c:v>
                </c:pt>
                <c:pt idx="2702">
                  <c:v>0.41449275362318838</c:v>
                </c:pt>
                <c:pt idx="2703">
                  <c:v>0.41594202898550725</c:v>
                </c:pt>
                <c:pt idx="2704">
                  <c:v>0.4115942028985507</c:v>
                </c:pt>
                <c:pt idx="2705">
                  <c:v>0.40869565217391307</c:v>
                </c:pt>
                <c:pt idx="2706">
                  <c:v>0.4109985528219971</c:v>
                </c:pt>
                <c:pt idx="2707">
                  <c:v>0.40895953757225434</c:v>
                </c:pt>
                <c:pt idx="2708">
                  <c:v>0.40404040404040403</c:v>
                </c:pt>
                <c:pt idx="2709">
                  <c:v>0.40404040404040403</c:v>
                </c:pt>
                <c:pt idx="2710">
                  <c:v>0.40692640692640691</c:v>
                </c:pt>
                <c:pt idx="2711">
                  <c:v>0.40692640692640691</c:v>
                </c:pt>
                <c:pt idx="2712">
                  <c:v>0.40692640692640691</c:v>
                </c:pt>
                <c:pt idx="2713">
                  <c:v>0.40692640692640691</c:v>
                </c:pt>
                <c:pt idx="2714">
                  <c:v>0.40692640692640691</c:v>
                </c:pt>
                <c:pt idx="2715">
                  <c:v>0.40863309352517985</c:v>
                </c:pt>
                <c:pt idx="2716">
                  <c:v>0.40889526542324245</c:v>
                </c:pt>
                <c:pt idx="2717">
                  <c:v>0.40459110473457677</c:v>
                </c:pt>
                <c:pt idx="2718">
                  <c:v>0.40459110473457677</c:v>
                </c:pt>
                <c:pt idx="2719">
                  <c:v>0.40544412607449859</c:v>
                </c:pt>
                <c:pt idx="2720">
                  <c:v>0.40257879656160456</c:v>
                </c:pt>
                <c:pt idx="2721">
                  <c:v>0.40343347639484978</c:v>
                </c:pt>
                <c:pt idx="2722">
                  <c:v>0.4042857142857143</c:v>
                </c:pt>
                <c:pt idx="2723">
                  <c:v>0.40455840455840458</c:v>
                </c:pt>
                <c:pt idx="2724">
                  <c:v>0.40398293029871979</c:v>
                </c:pt>
                <c:pt idx="2725">
                  <c:v>0.40198863636363635</c:v>
                </c:pt>
                <c:pt idx="2726">
                  <c:v>0.40340909090909088</c:v>
                </c:pt>
                <c:pt idx="2727">
                  <c:v>0.4</c:v>
                </c:pt>
                <c:pt idx="2728">
                  <c:v>0.39518413597733709</c:v>
                </c:pt>
                <c:pt idx="2729">
                  <c:v>0.39179632248939178</c:v>
                </c:pt>
                <c:pt idx="2730">
                  <c:v>0.39179632248939178</c:v>
                </c:pt>
                <c:pt idx="2731">
                  <c:v>0.38559322033898308</c:v>
                </c:pt>
                <c:pt idx="2732">
                  <c:v>0.38700564971751411</c:v>
                </c:pt>
                <c:pt idx="2733">
                  <c:v>0.38700564971751411</c:v>
                </c:pt>
                <c:pt idx="2734">
                  <c:v>0.38700564971751411</c:v>
                </c:pt>
                <c:pt idx="2735">
                  <c:v>0.38700564971751411</c:v>
                </c:pt>
                <c:pt idx="2736">
                  <c:v>0.38559322033898308</c:v>
                </c:pt>
                <c:pt idx="2737">
                  <c:v>0.38559322033898308</c:v>
                </c:pt>
                <c:pt idx="2738">
                  <c:v>0.39069111424541608</c:v>
                </c:pt>
                <c:pt idx="2739">
                  <c:v>0.39069111424541608</c:v>
                </c:pt>
                <c:pt idx="2740">
                  <c:v>0.3921015514809591</c:v>
                </c:pt>
                <c:pt idx="2741">
                  <c:v>0.39014084507042252</c:v>
                </c:pt>
                <c:pt idx="2742">
                  <c:v>0.39154929577464787</c:v>
                </c:pt>
                <c:pt idx="2743">
                  <c:v>0.3921015514809591</c:v>
                </c:pt>
                <c:pt idx="2744">
                  <c:v>0.39014084507042252</c:v>
                </c:pt>
                <c:pt idx="2745">
                  <c:v>0.38873239436619716</c:v>
                </c:pt>
                <c:pt idx="2746">
                  <c:v>0.38873239436619716</c:v>
                </c:pt>
                <c:pt idx="2747">
                  <c:v>0.3881856540084388</c:v>
                </c:pt>
                <c:pt idx="2748">
                  <c:v>0.3890449438202247</c:v>
                </c:pt>
                <c:pt idx="2749">
                  <c:v>0.3904494382022472</c:v>
                </c:pt>
                <c:pt idx="2750">
                  <c:v>0.39410939691444602</c:v>
                </c:pt>
                <c:pt idx="2751">
                  <c:v>0.39355742296918766</c:v>
                </c:pt>
                <c:pt idx="2752">
                  <c:v>0.3949579831932773</c:v>
                </c:pt>
                <c:pt idx="2753">
                  <c:v>0.39635854341736693</c:v>
                </c:pt>
                <c:pt idx="2754">
                  <c:v>0.39580419580419579</c:v>
                </c:pt>
                <c:pt idx="2755">
                  <c:v>0.39720279720279722</c:v>
                </c:pt>
                <c:pt idx="2756">
                  <c:v>0.39580419580419579</c:v>
                </c:pt>
                <c:pt idx="2757">
                  <c:v>0.39580419580419579</c:v>
                </c:pt>
                <c:pt idx="2758">
                  <c:v>0.39580419580419579</c:v>
                </c:pt>
                <c:pt idx="2759">
                  <c:v>0.39580419580419579</c:v>
                </c:pt>
                <c:pt idx="2760">
                  <c:v>0.39440559440559442</c:v>
                </c:pt>
                <c:pt idx="2761">
                  <c:v>0.39300699300699299</c:v>
                </c:pt>
                <c:pt idx="2762">
                  <c:v>0.39385474860335196</c:v>
                </c:pt>
                <c:pt idx="2763">
                  <c:v>0.38997214484679665</c:v>
                </c:pt>
                <c:pt idx="2764">
                  <c:v>0.38803894297635605</c:v>
                </c:pt>
                <c:pt idx="2765">
                  <c:v>0.38942976356050069</c:v>
                </c:pt>
                <c:pt idx="2766">
                  <c:v>0.38750000000000001</c:v>
                </c:pt>
                <c:pt idx="2767">
                  <c:v>0.38642659279778391</c:v>
                </c:pt>
                <c:pt idx="2768">
                  <c:v>0.38865836791147995</c:v>
                </c:pt>
                <c:pt idx="2769">
                  <c:v>0.38674033149171272</c:v>
                </c:pt>
                <c:pt idx="2770">
                  <c:v>0.38950276243093923</c:v>
                </c:pt>
                <c:pt idx="2771">
                  <c:v>0.39502762430939226</c:v>
                </c:pt>
                <c:pt idx="2772">
                  <c:v>0.39477303988995871</c:v>
                </c:pt>
                <c:pt idx="2773">
                  <c:v>0.39614855570839064</c:v>
                </c:pt>
                <c:pt idx="2774">
                  <c:v>0.39752407152682256</c:v>
                </c:pt>
                <c:pt idx="2775">
                  <c:v>0.39752407152682256</c:v>
                </c:pt>
                <c:pt idx="2776">
                  <c:v>0.39889958734525449</c:v>
                </c:pt>
                <c:pt idx="2777">
                  <c:v>0.39423076923076922</c:v>
                </c:pt>
                <c:pt idx="2778">
                  <c:v>0.39560439560439559</c:v>
                </c:pt>
                <c:pt idx="2779">
                  <c:v>0.39835164835164832</c:v>
                </c:pt>
                <c:pt idx="2780">
                  <c:v>0.39643347050754457</c:v>
                </c:pt>
                <c:pt idx="2781">
                  <c:v>0.39506172839506171</c:v>
                </c:pt>
                <c:pt idx="2782">
                  <c:v>0.39452054794520547</c:v>
                </c:pt>
                <c:pt idx="2783">
                  <c:v>0.39534883720930231</c:v>
                </c:pt>
                <c:pt idx="2784">
                  <c:v>0.3948087431693989</c:v>
                </c:pt>
                <c:pt idx="2785">
                  <c:v>0.39427012278308321</c:v>
                </c:pt>
                <c:pt idx="2786">
                  <c:v>0.39290586630286495</c:v>
                </c:pt>
                <c:pt idx="2787">
                  <c:v>0.39290586630286495</c:v>
                </c:pt>
                <c:pt idx="2788">
                  <c:v>0.39427012278308321</c:v>
                </c:pt>
                <c:pt idx="2789">
                  <c:v>0.39509536784741145</c:v>
                </c:pt>
                <c:pt idx="2790">
                  <c:v>0.39509536784741145</c:v>
                </c:pt>
                <c:pt idx="2791">
                  <c:v>0.39237057220708449</c:v>
                </c:pt>
                <c:pt idx="2792">
                  <c:v>0.39237057220708449</c:v>
                </c:pt>
                <c:pt idx="2793">
                  <c:v>0.39455782312925169</c:v>
                </c:pt>
                <c:pt idx="2794">
                  <c:v>0.39319727891156464</c:v>
                </c:pt>
                <c:pt idx="2795">
                  <c:v>0.4</c:v>
                </c:pt>
                <c:pt idx="2796">
                  <c:v>0.39945652173913043</c:v>
                </c:pt>
                <c:pt idx="2797">
                  <c:v>0.40162822252374492</c:v>
                </c:pt>
                <c:pt idx="2798">
                  <c:v>0.40162822252374492</c:v>
                </c:pt>
                <c:pt idx="2799">
                  <c:v>0.40243902439024393</c:v>
                </c:pt>
                <c:pt idx="2800">
                  <c:v>0.40243902439024393</c:v>
                </c:pt>
                <c:pt idx="2801">
                  <c:v>0.40243902439024393</c:v>
                </c:pt>
                <c:pt idx="2802">
                  <c:v>0.40460081190798375</c:v>
                </c:pt>
                <c:pt idx="2803">
                  <c:v>0.4081081081081081</c:v>
                </c:pt>
                <c:pt idx="2804">
                  <c:v>0.41081081081081083</c:v>
                </c:pt>
                <c:pt idx="2805">
                  <c:v>0.4081081081081081</c:v>
                </c:pt>
                <c:pt idx="2806">
                  <c:v>0.40620782726045884</c:v>
                </c:pt>
                <c:pt idx="2807">
                  <c:v>0.40835579514824799</c:v>
                </c:pt>
                <c:pt idx="2808">
                  <c:v>0.40835579514824799</c:v>
                </c:pt>
                <c:pt idx="2809">
                  <c:v>0.40700808625336926</c:v>
                </c:pt>
                <c:pt idx="2810">
                  <c:v>0.41318977119784656</c:v>
                </c:pt>
                <c:pt idx="2811">
                  <c:v>0.40994623655913981</c:v>
                </c:pt>
                <c:pt idx="2812">
                  <c:v>0.40805369127516777</c:v>
                </c:pt>
                <c:pt idx="2813">
                  <c:v>0.40616621983914208</c:v>
                </c:pt>
                <c:pt idx="2814">
                  <c:v>0.40562248995983935</c:v>
                </c:pt>
                <c:pt idx="2815">
                  <c:v>0.4042838018741633</c:v>
                </c:pt>
                <c:pt idx="2816">
                  <c:v>0.4042838018741633</c:v>
                </c:pt>
                <c:pt idx="2817">
                  <c:v>0.40562248995983935</c:v>
                </c:pt>
                <c:pt idx="2818">
                  <c:v>0.40160642570281124</c:v>
                </c:pt>
                <c:pt idx="2819">
                  <c:v>0.40240641711229946</c:v>
                </c:pt>
                <c:pt idx="2820">
                  <c:v>0.40106951871657753</c:v>
                </c:pt>
                <c:pt idx="2821">
                  <c:v>0.40641711229946526</c:v>
                </c:pt>
                <c:pt idx="2822">
                  <c:v>0.40508021390374332</c:v>
                </c:pt>
                <c:pt idx="2823">
                  <c:v>0.40641711229946526</c:v>
                </c:pt>
                <c:pt idx="2824">
                  <c:v>0.40508021390374332</c:v>
                </c:pt>
                <c:pt idx="2825">
                  <c:v>0.40508021390374332</c:v>
                </c:pt>
                <c:pt idx="2826">
                  <c:v>0.40374331550802139</c:v>
                </c:pt>
                <c:pt idx="2827">
                  <c:v>0.40240641711229946</c:v>
                </c:pt>
                <c:pt idx="2828">
                  <c:v>0.40240641711229946</c:v>
                </c:pt>
                <c:pt idx="2829">
                  <c:v>0.40374331550802139</c:v>
                </c:pt>
                <c:pt idx="2830">
                  <c:v>0.40641711229946526</c:v>
                </c:pt>
                <c:pt idx="2831">
                  <c:v>0.40775401069518719</c:v>
                </c:pt>
                <c:pt idx="2832">
                  <c:v>0.40720961281708945</c:v>
                </c:pt>
                <c:pt idx="2833">
                  <c:v>0.40612516644474034</c:v>
                </c:pt>
                <c:pt idx="2834">
                  <c:v>0.40745672436750996</c:v>
                </c:pt>
                <c:pt idx="2835">
                  <c:v>0.40691489361702127</c:v>
                </c:pt>
                <c:pt idx="2836">
                  <c:v>0.40691489361702127</c:v>
                </c:pt>
                <c:pt idx="2837">
                  <c:v>0.40691489361702127</c:v>
                </c:pt>
                <c:pt idx="2838">
                  <c:v>0.40691489361702127</c:v>
                </c:pt>
                <c:pt idx="2839">
                  <c:v>0.41090425531914893</c:v>
                </c:pt>
                <c:pt idx="2840">
                  <c:v>0.40957446808510639</c:v>
                </c:pt>
                <c:pt idx="2841">
                  <c:v>0.40558510638297873</c:v>
                </c:pt>
                <c:pt idx="2842">
                  <c:v>0.4037184594953519</c:v>
                </c:pt>
                <c:pt idx="2843">
                  <c:v>0.4037184594953519</c:v>
                </c:pt>
                <c:pt idx="2844">
                  <c:v>0.4037184594953519</c:v>
                </c:pt>
                <c:pt idx="2845">
                  <c:v>0.40239043824701193</c:v>
                </c:pt>
                <c:pt idx="2846">
                  <c:v>0.39840637450199201</c:v>
                </c:pt>
                <c:pt idx="2847">
                  <c:v>0.39973439575033198</c:v>
                </c:pt>
                <c:pt idx="2848">
                  <c:v>0.39973439575033198</c:v>
                </c:pt>
                <c:pt idx="2849">
                  <c:v>0.39920424403183025</c:v>
                </c:pt>
                <c:pt idx="2850">
                  <c:v>0.39787798408488062</c:v>
                </c:pt>
                <c:pt idx="2851">
                  <c:v>0.4</c:v>
                </c:pt>
                <c:pt idx="2852">
                  <c:v>0.40211640211640209</c:v>
                </c:pt>
                <c:pt idx="2853">
                  <c:v>0.40211640211640209</c:v>
                </c:pt>
                <c:pt idx="2854">
                  <c:v>0.39814814814814814</c:v>
                </c:pt>
                <c:pt idx="2855">
                  <c:v>0.3968253968253968</c:v>
                </c:pt>
                <c:pt idx="2856">
                  <c:v>0.39814814814814814</c:v>
                </c:pt>
                <c:pt idx="2857">
                  <c:v>0.39814814814814814</c:v>
                </c:pt>
                <c:pt idx="2858">
                  <c:v>0.3968253968253968</c:v>
                </c:pt>
                <c:pt idx="2859">
                  <c:v>0.39814814814814814</c:v>
                </c:pt>
                <c:pt idx="2860">
                  <c:v>0.39947089947089948</c:v>
                </c:pt>
                <c:pt idx="2861">
                  <c:v>0.39947089947089948</c:v>
                </c:pt>
                <c:pt idx="2862">
                  <c:v>0.40290620871862615</c:v>
                </c:pt>
                <c:pt idx="2863">
                  <c:v>0.40554821664464996</c:v>
                </c:pt>
                <c:pt idx="2864">
                  <c:v>0.40447957839262189</c:v>
                </c:pt>
                <c:pt idx="2865">
                  <c:v>0.40316205533596838</c:v>
                </c:pt>
                <c:pt idx="2866">
                  <c:v>0.4</c:v>
                </c:pt>
                <c:pt idx="2867">
                  <c:v>0.39736842105263159</c:v>
                </c:pt>
                <c:pt idx="2868">
                  <c:v>0.39736842105263159</c:v>
                </c:pt>
                <c:pt idx="2869">
                  <c:v>0.39868421052631581</c:v>
                </c:pt>
                <c:pt idx="2870">
                  <c:v>0.39868421052631581</c:v>
                </c:pt>
                <c:pt idx="2871">
                  <c:v>0.39553219448094612</c:v>
                </c:pt>
                <c:pt idx="2872">
                  <c:v>0.39501312335958005</c:v>
                </c:pt>
                <c:pt idx="2873">
                  <c:v>0.39632545931758528</c:v>
                </c:pt>
                <c:pt idx="2874">
                  <c:v>0.391644908616188</c:v>
                </c:pt>
                <c:pt idx="2875">
                  <c:v>0.39033942558746737</c:v>
                </c:pt>
                <c:pt idx="2876">
                  <c:v>0.39425587467362927</c:v>
                </c:pt>
                <c:pt idx="2877">
                  <c:v>0.39634941329856582</c:v>
                </c:pt>
                <c:pt idx="2878">
                  <c:v>0.39634941329856582</c:v>
                </c:pt>
                <c:pt idx="2879">
                  <c:v>0.39634941329856582</c:v>
                </c:pt>
                <c:pt idx="2880">
                  <c:v>0.39973958333333331</c:v>
                </c:pt>
                <c:pt idx="2881">
                  <c:v>0.3981841763942931</c:v>
                </c:pt>
                <c:pt idx="2882">
                  <c:v>0.39559014267185472</c:v>
                </c:pt>
                <c:pt idx="2883">
                  <c:v>0.39429312581063553</c:v>
                </c:pt>
                <c:pt idx="2884">
                  <c:v>0.39429312581063553</c:v>
                </c:pt>
                <c:pt idx="2885">
                  <c:v>0.39948119325551235</c:v>
                </c:pt>
                <c:pt idx="2886">
                  <c:v>0.39896373056994816</c:v>
                </c:pt>
                <c:pt idx="2887">
                  <c:v>0.40180878552971577</c:v>
                </c:pt>
                <c:pt idx="2888">
                  <c:v>0.4</c:v>
                </c:pt>
                <c:pt idx="2889">
                  <c:v>0.39690721649484534</c:v>
                </c:pt>
                <c:pt idx="2890">
                  <c:v>0.39768339768339767</c:v>
                </c:pt>
                <c:pt idx="2891">
                  <c:v>0.39768339768339767</c:v>
                </c:pt>
                <c:pt idx="2892">
                  <c:v>0.39897039897039899</c:v>
                </c:pt>
                <c:pt idx="2893">
                  <c:v>0.39974293059125965</c:v>
                </c:pt>
                <c:pt idx="2894">
                  <c:v>0.40102827763496146</c:v>
                </c:pt>
                <c:pt idx="2895">
                  <c:v>0.39845758354755784</c:v>
                </c:pt>
                <c:pt idx="2896">
                  <c:v>0.39974293059125965</c:v>
                </c:pt>
                <c:pt idx="2897">
                  <c:v>0.39666238767650835</c:v>
                </c:pt>
                <c:pt idx="2898">
                  <c:v>0.39615384615384613</c:v>
                </c:pt>
                <c:pt idx="2899">
                  <c:v>0.39948783610755439</c:v>
                </c:pt>
                <c:pt idx="2900">
                  <c:v>0.40332906530089629</c:v>
                </c:pt>
                <c:pt idx="2901">
                  <c:v>0.40281329923273657</c:v>
                </c:pt>
                <c:pt idx="2902">
                  <c:v>0.40051020408163263</c:v>
                </c:pt>
                <c:pt idx="2903">
                  <c:v>0.39923469387755101</c:v>
                </c:pt>
                <c:pt idx="2904">
                  <c:v>0.39795918367346939</c:v>
                </c:pt>
                <c:pt idx="2905">
                  <c:v>0.39795918367346939</c:v>
                </c:pt>
                <c:pt idx="2906">
                  <c:v>0.39668367346938777</c:v>
                </c:pt>
                <c:pt idx="2907">
                  <c:v>0.39617834394904461</c:v>
                </c:pt>
                <c:pt idx="2908">
                  <c:v>0.4</c:v>
                </c:pt>
                <c:pt idx="2909">
                  <c:v>0.39745222929936308</c:v>
                </c:pt>
                <c:pt idx="2910">
                  <c:v>0.39745222929936308</c:v>
                </c:pt>
                <c:pt idx="2911">
                  <c:v>0.4</c:v>
                </c:pt>
                <c:pt idx="2912">
                  <c:v>0.39872611464968155</c:v>
                </c:pt>
                <c:pt idx="2913">
                  <c:v>0.39694656488549618</c:v>
                </c:pt>
                <c:pt idx="2914">
                  <c:v>0.39821882951653942</c:v>
                </c:pt>
                <c:pt idx="2915">
                  <c:v>0.4020356234096692</c:v>
                </c:pt>
                <c:pt idx="2916">
                  <c:v>0.40458015267175573</c:v>
                </c:pt>
                <c:pt idx="2917">
                  <c:v>0.40458015267175573</c:v>
                </c:pt>
                <c:pt idx="2918">
                  <c:v>0.40458015267175573</c:v>
                </c:pt>
                <c:pt idx="2919">
                  <c:v>0.40712468193384221</c:v>
                </c:pt>
                <c:pt idx="2920">
                  <c:v>0.40839694656488551</c:v>
                </c:pt>
                <c:pt idx="2921">
                  <c:v>0.41221374045801529</c:v>
                </c:pt>
                <c:pt idx="2922">
                  <c:v>0.4149746192893401</c:v>
                </c:pt>
                <c:pt idx="2923">
                  <c:v>0.41087231352718079</c:v>
                </c:pt>
                <c:pt idx="2924">
                  <c:v>0.41466498103666244</c:v>
                </c:pt>
                <c:pt idx="2925">
                  <c:v>0.41213653603034134</c:v>
                </c:pt>
                <c:pt idx="2926">
                  <c:v>0.41340075853350189</c:v>
                </c:pt>
                <c:pt idx="2927">
                  <c:v>0.41792929292929293</c:v>
                </c:pt>
                <c:pt idx="2928">
                  <c:v>0.41919191919191917</c:v>
                </c:pt>
                <c:pt idx="2929">
                  <c:v>0.41813602015113349</c:v>
                </c:pt>
                <c:pt idx="2930">
                  <c:v>0.42138364779874216</c:v>
                </c:pt>
                <c:pt idx="2931">
                  <c:v>0.42138364779874216</c:v>
                </c:pt>
                <c:pt idx="2932">
                  <c:v>0.42012578616352203</c:v>
                </c:pt>
                <c:pt idx="2933">
                  <c:v>0.4188679245283019</c:v>
                </c:pt>
                <c:pt idx="2934">
                  <c:v>0.42138364779874216</c:v>
                </c:pt>
                <c:pt idx="2935">
                  <c:v>0.42085427135678394</c:v>
                </c:pt>
                <c:pt idx="2936">
                  <c:v>0.42336683417085424</c:v>
                </c:pt>
                <c:pt idx="2937">
                  <c:v>0.42211055276381909</c:v>
                </c:pt>
                <c:pt idx="2938">
                  <c:v>0.42085427135678394</c:v>
                </c:pt>
                <c:pt idx="2939">
                  <c:v>0.42211055276381909</c:v>
                </c:pt>
                <c:pt idx="2940">
                  <c:v>0.42336683417085424</c:v>
                </c:pt>
                <c:pt idx="2941">
                  <c:v>0.42211055276381909</c:v>
                </c:pt>
                <c:pt idx="2942">
                  <c:v>0.42462311557788945</c:v>
                </c:pt>
                <c:pt idx="2943">
                  <c:v>0.42534504391468003</c:v>
                </c:pt>
                <c:pt idx="2944">
                  <c:v>0.42659974905897113</c:v>
                </c:pt>
                <c:pt idx="2945">
                  <c:v>0.42659974905897113</c:v>
                </c:pt>
                <c:pt idx="2946">
                  <c:v>0.42553191489361702</c:v>
                </c:pt>
                <c:pt idx="2947">
                  <c:v>0.42803504380475593</c:v>
                </c:pt>
                <c:pt idx="2948">
                  <c:v>0.42875000000000002</c:v>
                </c:pt>
                <c:pt idx="2949">
                  <c:v>0.43071161048689138</c:v>
                </c:pt>
                <c:pt idx="2950">
                  <c:v>0.43196004993757803</c:v>
                </c:pt>
                <c:pt idx="2951">
                  <c:v>0.42946317103620474</c:v>
                </c:pt>
                <c:pt idx="2952">
                  <c:v>0.42696629213483145</c:v>
                </c:pt>
                <c:pt idx="2953">
                  <c:v>0.42946317103620474</c:v>
                </c:pt>
                <c:pt idx="2954">
                  <c:v>0.43071161048689138</c:v>
                </c:pt>
                <c:pt idx="2955">
                  <c:v>0.4314214463840399</c:v>
                </c:pt>
                <c:pt idx="2956">
                  <c:v>0.43391521197007482</c:v>
                </c:pt>
                <c:pt idx="2957">
                  <c:v>0.43283582089552236</c:v>
                </c:pt>
                <c:pt idx="2958">
                  <c:v>0.43229813664596273</c:v>
                </c:pt>
                <c:pt idx="2959">
                  <c:v>0.43548387096774194</c:v>
                </c:pt>
                <c:pt idx="2960">
                  <c:v>0.43548387096774194</c:v>
                </c:pt>
                <c:pt idx="2961">
                  <c:v>0.43672456575682383</c:v>
                </c:pt>
                <c:pt idx="2962">
                  <c:v>0.44114002478314746</c:v>
                </c:pt>
                <c:pt idx="2963">
                  <c:v>0.44306930693069307</c:v>
                </c:pt>
                <c:pt idx="2964">
                  <c:v>0.4437577255871446</c:v>
                </c:pt>
                <c:pt idx="2965">
                  <c:v>0.4437577255871446</c:v>
                </c:pt>
                <c:pt idx="2966">
                  <c:v>0.44252163164400493</c:v>
                </c:pt>
                <c:pt idx="2967">
                  <c:v>0.44499381953028433</c:v>
                </c:pt>
                <c:pt idx="2968">
                  <c:v>0.44252163164400493</c:v>
                </c:pt>
                <c:pt idx="2969">
                  <c:v>0.43881334981458592</c:v>
                </c:pt>
                <c:pt idx="2970">
                  <c:v>0.43757725587144625</c:v>
                </c:pt>
                <c:pt idx="2971">
                  <c:v>0.43510506798516685</c:v>
                </c:pt>
                <c:pt idx="2972">
                  <c:v>0.43634116192830658</c:v>
                </c:pt>
                <c:pt idx="2973">
                  <c:v>0.43510506798516685</c:v>
                </c:pt>
                <c:pt idx="2974">
                  <c:v>0.43580246913580245</c:v>
                </c:pt>
                <c:pt idx="2975">
                  <c:v>0.43827160493827161</c:v>
                </c:pt>
                <c:pt idx="2976">
                  <c:v>0.43950617283950616</c:v>
                </c:pt>
                <c:pt idx="2977">
                  <c:v>0.43950617283950616</c:v>
                </c:pt>
                <c:pt idx="2978">
                  <c:v>0.44143033292231815</c:v>
                </c:pt>
                <c:pt idx="2979">
                  <c:v>0.44088669950738918</c:v>
                </c:pt>
                <c:pt idx="2980">
                  <c:v>0.43965517241379309</c:v>
                </c:pt>
                <c:pt idx="2981">
                  <c:v>0.43788437884378845</c:v>
                </c:pt>
                <c:pt idx="2982">
                  <c:v>0.43857493857493857</c:v>
                </c:pt>
                <c:pt idx="2983">
                  <c:v>0.43611793611793614</c:v>
                </c:pt>
                <c:pt idx="2984">
                  <c:v>0.43190184049079755</c:v>
                </c:pt>
                <c:pt idx="2985">
                  <c:v>0.43312883435582822</c:v>
                </c:pt>
                <c:pt idx="2986">
                  <c:v>0.42892156862745096</c:v>
                </c:pt>
                <c:pt idx="2987">
                  <c:v>0.42892156862745096</c:v>
                </c:pt>
                <c:pt idx="2988">
                  <c:v>0.42892156862745096</c:v>
                </c:pt>
                <c:pt idx="2989">
                  <c:v>0.42892156862745096</c:v>
                </c:pt>
                <c:pt idx="2990">
                  <c:v>0.42892156862745096</c:v>
                </c:pt>
                <c:pt idx="2991">
                  <c:v>0.42892156862745096</c:v>
                </c:pt>
                <c:pt idx="2992">
                  <c:v>0.42962056303549573</c:v>
                </c:pt>
                <c:pt idx="2993">
                  <c:v>0.43206854345165241</c:v>
                </c:pt>
                <c:pt idx="2994">
                  <c:v>0.43206854345165241</c:v>
                </c:pt>
                <c:pt idx="2995">
                  <c:v>0.4352078239608802</c:v>
                </c:pt>
                <c:pt idx="2996">
                  <c:v>0.43276283618581907</c:v>
                </c:pt>
                <c:pt idx="2997">
                  <c:v>0.43276283618581907</c:v>
                </c:pt>
                <c:pt idx="2998">
                  <c:v>0.43276283618581907</c:v>
                </c:pt>
                <c:pt idx="2999">
                  <c:v>0.43223443223443225</c:v>
                </c:pt>
                <c:pt idx="3000">
                  <c:v>0.43101343101343104</c:v>
                </c:pt>
                <c:pt idx="3001">
                  <c:v>0.43048780487804877</c:v>
                </c:pt>
                <c:pt idx="3002">
                  <c:v>0.43170731707317073</c:v>
                </c:pt>
                <c:pt idx="3003">
                  <c:v>0.43292682926829268</c:v>
                </c:pt>
                <c:pt idx="3004">
                  <c:v>0.43414634146341463</c:v>
                </c:pt>
                <c:pt idx="3005">
                  <c:v>0.43414634146341463</c:v>
                </c:pt>
                <c:pt idx="3006">
                  <c:v>0.43536585365853658</c:v>
                </c:pt>
                <c:pt idx="3007">
                  <c:v>0.43414634146341463</c:v>
                </c:pt>
                <c:pt idx="3008">
                  <c:v>0.43536585365853658</c:v>
                </c:pt>
                <c:pt idx="3009">
                  <c:v>0.43658536585365854</c:v>
                </c:pt>
                <c:pt idx="3010">
                  <c:v>0.43552311435523117</c:v>
                </c:pt>
                <c:pt idx="3011">
                  <c:v>0.4374240583232078</c:v>
                </c:pt>
                <c:pt idx="3012">
                  <c:v>0.43499392466585662</c:v>
                </c:pt>
                <c:pt idx="3013">
                  <c:v>0.43863912515188336</c:v>
                </c:pt>
                <c:pt idx="3014">
                  <c:v>0.43499392466585662</c:v>
                </c:pt>
                <c:pt idx="3015">
                  <c:v>0.43499392466585662</c:v>
                </c:pt>
                <c:pt idx="3016">
                  <c:v>0.43620899149453218</c:v>
                </c:pt>
                <c:pt idx="3017">
                  <c:v>0.43567961165048541</c:v>
                </c:pt>
                <c:pt idx="3018">
                  <c:v>0.43220338983050849</c:v>
                </c:pt>
                <c:pt idx="3019">
                  <c:v>0.42978208232445519</c:v>
                </c:pt>
                <c:pt idx="3020">
                  <c:v>0.42615012106537531</c:v>
                </c:pt>
                <c:pt idx="3021">
                  <c:v>0.42563482466747277</c:v>
                </c:pt>
                <c:pt idx="3022">
                  <c:v>0.42563482466747277</c:v>
                </c:pt>
                <c:pt idx="3023">
                  <c:v>0.42805320435308342</c:v>
                </c:pt>
                <c:pt idx="3024">
                  <c:v>0.42805320435308342</c:v>
                </c:pt>
                <c:pt idx="3025">
                  <c:v>0.42684401451027809</c:v>
                </c:pt>
                <c:pt idx="3026">
                  <c:v>0.42530120481927713</c:v>
                </c:pt>
                <c:pt idx="3027">
                  <c:v>0.42891566265060244</c:v>
                </c:pt>
                <c:pt idx="3028">
                  <c:v>0.42409638554216866</c:v>
                </c:pt>
                <c:pt idx="3029">
                  <c:v>0.42409638554216866</c:v>
                </c:pt>
                <c:pt idx="3030">
                  <c:v>0.42289156626506025</c:v>
                </c:pt>
                <c:pt idx="3031">
                  <c:v>0.42358604091456076</c:v>
                </c:pt>
                <c:pt idx="3032">
                  <c:v>0.4259927797833935</c:v>
                </c:pt>
                <c:pt idx="3033">
                  <c:v>0.42238267148014441</c:v>
                </c:pt>
                <c:pt idx="3034">
                  <c:v>0.42117930204572807</c:v>
                </c:pt>
                <c:pt idx="3035">
                  <c:v>0.41997593261131166</c:v>
                </c:pt>
                <c:pt idx="3036">
                  <c:v>0.41826923076923078</c:v>
                </c:pt>
                <c:pt idx="3037">
                  <c:v>0.4177671068427371</c:v>
                </c:pt>
                <c:pt idx="3038">
                  <c:v>0.4177671068427371</c:v>
                </c:pt>
                <c:pt idx="3039">
                  <c:v>0.41726618705035973</c:v>
                </c:pt>
                <c:pt idx="3040">
                  <c:v>0.4145758661887694</c:v>
                </c:pt>
                <c:pt idx="3041">
                  <c:v>0.41766109785202865</c:v>
                </c:pt>
                <c:pt idx="3042">
                  <c:v>0.41766109785202865</c:v>
                </c:pt>
                <c:pt idx="3043">
                  <c:v>0.41597139451728249</c:v>
                </c:pt>
                <c:pt idx="3044">
                  <c:v>0.41835518474374256</c:v>
                </c:pt>
                <c:pt idx="3045">
                  <c:v>0.41954707985697259</c:v>
                </c:pt>
                <c:pt idx="3046">
                  <c:v>0.41954707985697259</c:v>
                </c:pt>
                <c:pt idx="3047">
                  <c:v>0.41954707985697259</c:v>
                </c:pt>
                <c:pt idx="3048">
                  <c:v>0.42193087008343266</c:v>
                </c:pt>
                <c:pt idx="3049">
                  <c:v>0.42193087008343266</c:v>
                </c:pt>
                <c:pt idx="3050">
                  <c:v>0.42073897497020263</c:v>
                </c:pt>
                <c:pt idx="3051">
                  <c:v>0.41904761904761906</c:v>
                </c:pt>
                <c:pt idx="3052">
                  <c:v>0.42023809523809524</c:v>
                </c:pt>
                <c:pt idx="3053">
                  <c:v>0.41973840665873957</c:v>
                </c:pt>
                <c:pt idx="3054">
                  <c:v>0.41973840665873957</c:v>
                </c:pt>
                <c:pt idx="3055">
                  <c:v>0.41973840665873957</c:v>
                </c:pt>
                <c:pt idx="3056">
                  <c:v>0.41567695961995249</c:v>
                </c:pt>
                <c:pt idx="3057">
                  <c:v>0.4168646080760095</c:v>
                </c:pt>
                <c:pt idx="3058">
                  <c:v>0.41637010676156583</c:v>
                </c:pt>
                <c:pt idx="3059">
                  <c:v>0.41518386714116251</c:v>
                </c:pt>
                <c:pt idx="3060">
                  <c:v>0.41350710900473936</c:v>
                </c:pt>
                <c:pt idx="3061">
                  <c:v>0.41538461538461541</c:v>
                </c:pt>
                <c:pt idx="3062">
                  <c:v>0.41656804733727809</c:v>
                </c:pt>
                <c:pt idx="3063">
                  <c:v>0.41656804733727809</c:v>
                </c:pt>
                <c:pt idx="3064">
                  <c:v>0.41558441558441561</c:v>
                </c:pt>
                <c:pt idx="3065">
                  <c:v>0.4167650531286895</c:v>
                </c:pt>
                <c:pt idx="3066">
                  <c:v>0.41391509433962265</c:v>
                </c:pt>
                <c:pt idx="3067">
                  <c:v>0.41273584905660377</c:v>
                </c:pt>
                <c:pt idx="3068">
                  <c:v>0.41155660377358488</c:v>
                </c:pt>
                <c:pt idx="3069">
                  <c:v>0.41460541813898705</c:v>
                </c:pt>
                <c:pt idx="3070">
                  <c:v>0.41342756183745583</c:v>
                </c:pt>
                <c:pt idx="3071">
                  <c:v>0.41058823529411764</c:v>
                </c:pt>
                <c:pt idx="3072">
                  <c:v>0.40893066980023501</c:v>
                </c:pt>
                <c:pt idx="3073">
                  <c:v>0.40893066980023501</c:v>
                </c:pt>
                <c:pt idx="3074">
                  <c:v>0.40962441314553988</c:v>
                </c:pt>
                <c:pt idx="3075">
                  <c:v>0.40962441314553988</c:v>
                </c:pt>
                <c:pt idx="3076">
                  <c:v>0.40797186400937868</c:v>
                </c:pt>
                <c:pt idx="3077">
                  <c:v>0.40515222482435598</c:v>
                </c:pt>
                <c:pt idx="3078">
                  <c:v>0.40749414519906324</c:v>
                </c:pt>
                <c:pt idx="3079">
                  <c:v>0.40749414519906324</c:v>
                </c:pt>
                <c:pt idx="3080">
                  <c:v>0.4098360655737705</c:v>
                </c:pt>
                <c:pt idx="3081">
                  <c:v>0.41169590643274856</c:v>
                </c:pt>
                <c:pt idx="3082">
                  <c:v>0.41403508771929826</c:v>
                </c:pt>
                <c:pt idx="3083">
                  <c:v>0.41871345029239765</c:v>
                </c:pt>
                <c:pt idx="3084">
                  <c:v>0.41637426900584795</c:v>
                </c:pt>
                <c:pt idx="3085">
                  <c:v>0.41471962616822428</c:v>
                </c:pt>
                <c:pt idx="3086">
                  <c:v>0.41471962616822428</c:v>
                </c:pt>
                <c:pt idx="3087">
                  <c:v>0.41471962616822428</c:v>
                </c:pt>
                <c:pt idx="3088">
                  <c:v>0.41588785046728971</c:v>
                </c:pt>
                <c:pt idx="3089">
                  <c:v>0.41705607476635514</c:v>
                </c:pt>
                <c:pt idx="3090">
                  <c:v>0.41705607476635514</c:v>
                </c:pt>
                <c:pt idx="3091">
                  <c:v>0.41705607476635514</c:v>
                </c:pt>
                <c:pt idx="3092">
                  <c:v>0.4177362893815636</c:v>
                </c:pt>
                <c:pt idx="3093">
                  <c:v>0.41443538998835855</c:v>
                </c:pt>
                <c:pt idx="3094">
                  <c:v>0.413953488372093</c:v>
                </c:pt>
                <c:pt idx="3095">
                  <c:v>0.41511627906976745</c:v>
                </c:pt>
                <c:pt idx="3096">
                  <c:v>0.41531322505800466</c:v>
                </c:pt>
                <c:pt idx="3097">
                  <c:v>0.41387283236994221</c:v>
                </c:pt>
                <c:pt idx="3098">
                  <c:v>0.41502890173410406</c:v>
                </c:pt>
                <c:pt idx="3099">
                  <c:v>0.41502890173410406</c:v>
                </c:pt>
                <c:pt idx="3100">
                  <c:v>0.41454965357967666</c:v>
                </c:pt>
                <c:pt idx="3101">
                  <c:v>0.41705069124423966</c:v>
                </c:pt>
                <c:pt idx="3102">
                  <c:v>0.41705069124423966</c:v>
                </c:pt>
                <c:pt idx="3103">
                  <c:v>0.41705069124423966</c:v>
                </c:pt>
                <c:pt idx="3104">
                  <c:v>0.41609195402298849</c:v>
                </c:pt>
                <c:pt idx="3105">
                  <c:v>0.41724137931034483</c:v>
                </c:pt>
                <c:pt idx="3106">
                  <c:v>0.41839080459770117</c:v>
                </c:pt>
                <c:pt idx="3107">
                  <c:v>0.41839080459770117</c:v>
                </c:pt>
                <c:pt idx="3108">
                  <c:v>0.41791044776119401</c:v>
                </c:pt>
                <c:pt idx="3109">
                  <c:v>0.42020665901262916</c:v>
                </c:pt>
                <c:pt idx="3110">
                  <c:v>0.42087155963302753</c:v>
                </c:pt>
                <c:pt idx="3111">
                  <c:v>0.42038946162657503</c:v>
                </c:pt>
                <c:pt idx="3112">
                  <c:v>0.41942857142857143</c:v>
                </c:pt>
                <c:pt idx="3113">
                  <c:v>0.42009132420091322</c:v>
                </c:pt>
                <c:pt idx="3114">
                  <c:v>0.42123287671232879</c:v>
                </c:pt>
                <c:pt idx="3115">
                  <c:v>0.42123287671232879</c:v>
                </c:pt>
                <c:pt idx="3116">
                  <c:v>0.42123287671232879</c:v>
                </c:pt>
                <c:pt idx="3117">
                  <c:v>0.42189281641961229</c:v>
                </c:pt>
                <c:pt idx="3118">
                  <c:v>0.42255125284738043</c:v>
                </c:pt>
                <c:pt idx="3119">
                  <c:v>0.42272727272727273</c:v>
                </c:pt>
                <c:pt idx="3120">
                  <c:v>0.42224744608399545</c:v>
                </c:pt>
                <c:pt idx="3121">
                  <c:v>0.42015855039637601</c:v>
                </c:pt>
                <c:pt idx="3122">
                  <c:v>0.42081447963800905</c:v>
                </c:pt>
                <c:pt idx="3123">
                  <c:v>0.41855203619909503</c:v>
                </c:pt>
                <c:pt idx="3124">
                  <c:v>0.41968325791855204</c:v>
                </c:pt>
                <c:pt idx="3125">
                  <c:v>0.42194570135746606</c:v>
                </c:pt>
                <c:pt idx="3126">
                  <c:v>0.42194570135746606</c:v>
                </c:pt>
                <c:pt idx="3127">
                  <c:v>0.42212189616252821</c:v>
                </c:pt>
                <c:pt idx="3128">
                  <c:v>0.42212189616252821</c:v>
                </c:pt>
                <c:pt idx="3129">
                  <c:v>0.42454954954954954</c:v>
                </c:pt>
                <c:pt idx="3130">
                  <c:v>0.42229729729729731</c:v>
                </c:pt>
                <c:pt idx="3131">
                  <c:v>0.42229729729729731</c:v>
                </c:pt>
                <c:pt idx="3132">
                  <c:v>0.42229729729729731</c:v>
                </c:pt>
                <c:pt idx="3133">
                  <c:v>0.42229729729729731</c:v>
                </c:pt>
                <c:pt idx="3134">
                  <c:v>0.42342342342342343</c:v>
                </c:pt>
                <c:pt idx="3135">
                  <c:v>0.42182227221597302</c:v>
                </c:pt>
                <c:pt idx="3136">
                  <c:v>0.42294713160854891</c:v>
                </c:pt>
                <c:pt idx="3137">
                  <c:v>0.42696629213483145</c:v>
                </c:pt>
                <c:pt idx="3138">
                  <c:v>0.42921348314606744</c:v>
                </c:pt>
                <c:pt idx="3139">
                  <c:v>0.43033707865168541</c:v>
                </c:pt>
                <c:pt idx="3140">
                  <c:v>0.42985409652076317</c:v>
                </c:pt>
                <c:pt idx="3141">
                  <c:v>0.42985409652076317</c:v>
                </c:pt>
                <c:pt idx="3142">
                  <c:v>0.42600896860986548</c:v>
                </c:pt>
                <c:pt idx="3143">
                  <c:v>0.4282511210762332</c:v>
                </c:pt>
                <c:pt idx="3144">
                  <c:v>0.42713004484304934</c:v>
                </c:pt>
                <c:pt idx="3145">
                  <c:v>0.4282511210762332</c:v>
                </c:pt>
                <c:pt idx="3146">
                  <c:v>0.42713004484304934</c:v>
                </c:pt>
                <c:pt idx="3147">
                  <c:v>0.42937219730941706</c:v>
                </c:pt>
                <c:pt idx="3148">
                  <c:v>0.4282511210762332</c:v>
                </c:pt>
                <c:pt idx="3149">
                  <c:v>0.42777155655095184</c:v>
                </c:pt>
                <c:pt idx="3150">
                  <c:v>0.42889137737961924</c:v>
                </c:pt>
                <c:pt idx="3151">
                  <c:v>0.42889137737961924</c:v>
                </c:pt>
                <c:pt idx="3152">
                  <c:v>0.42953020134228187</c:v>
                </c:pt>
                <c:pt idx="3153">
                  <c:v>0.43016759776536312</c:v>
                </c:pt>
                <c:pt idx="3154">
                  <c:v>0.42905027932960893</c:v>
                </c:pt>
                <c:pt idx="3155">
                  <c:v>0.42809364548494983</c:v>
                </c:pt>
                <c:pt idx="3156">
                  <c:v>0.43095768374164811</c:v>
                </c:pt>
                <c:pt idx="3157">
                  <c:v>0.43095768374164811</c:v>
                </c:pt>
                <c:pt idx="3158">
                  <c:v>0.43095768374164811</c:v>
                </c:pt>
                <c:pt idx="3159">
                  <c:v>0.43095768374164811</c:v>
                </c:pt>
                <c:pt idx="3160">
                  <c:v>0.43318485523385303</c:v>
                </c:pt>
                <c:pt idx="3161">
                  <c:v>0.42602892102335926</c:v>
                </c:pt>
                <c:pt idx="3162">
                  <c:v>0.42825361512791993</c:v>
                </c:pt>
                <c:pt idx="3163">
                  <c:v>0.42825361512791993</c:v>
                </c:pt>
                <c:pt idx="3164">
                  <c:v>0.42777777777777776</c:v>
                </c:pt>
                <c:pt idx="3165">
                  <c:v>0.42777777777777776</c:v>
                </c:pt>
                <c:pt idx="3166">
                  <c:v>0.42666666666666669</c:v>
                </c:pt>
                <c:pt idx="3167">
                  <c:v>0.42666666666666669</c:v>
                </c:pt>
                <c:pt idx="3168">
                  <c:v>0.42350332594235035</c:v>
                </c:pt>
                <c:pt idx="3169">
                  <c:v>0.42414174972314506</c:v>
                </c:pt>
                <c:pt idx="3170">
                  <c:v>0.42035398230088494</c:v>
                </c:pt>
                <c:pt idx="3171">
                  <c:v>0.42256637168141592</c:v>
                </c:pt>
                <c:pt idx="3172">
                  <c:v>0.42209944751381218</c:v>
                </c:pt>
                <c:pt idx="3173">
                  <c:v>0.41832229580573954</c:v>
                </c:pt>
                <c:pt idx="3174">
                  <c:v>0.41832229580573954</c:v>
                </c:pt>
                <c:pt idx="3175">
                  <c:v>0.41942604856512139</c:v>
                </c:pt>
                <c:pt idx="3176">
                  <c:v>0.41896361631753032</c:v>
                </c:pt>
                <c:pt idx="3177">
                  <c:v>0.42006615214994486</c:v>
                </c:pt>
                <c:pt idx="3178">
                  <c:v>0.41786108048511578</c:v>
                </c:pt>
                <c:pt idx="3179">
                  <c:v>0.41629955947136565</c:v>
                </c:pt>
                <c:pt idx="3180">
                  <c:v>0.41740088105726875</c:v>
                </c:pt>
                <c:pt idx="3181">
                  <c:v>0.41740088105726875</c:v>
                </c:pt>
                <c:pt idx="3182">
                  <c:v>0.41850220264317178</c:v>
                </c:pt>
                <c:pt idx="3183">
                  <c:v>0.41914191419141916</c:v>
                </c:pt>
                <c:pt idx="3184">
                  <c:v>0.42024202420242024</c:v>
                </c:pt>
                <c:pt idx="3185">
                  <c:v>0.42134213421342132</c:v>
                </c:pt>
                <c:pt idx="3186">
                  <c:v>0.42244224422442245</c:v>
                </c:pt>
                <c:pt idx="3187">
                  <c:v>0.42024202420242024</c:v>
                </c:pt>
                <c:pt idx="3188">
                  <c:v>0.42024202420242024</c:v>
                </c:pt>
                <c:pt idx="3189">
                  <c:v>0.41538461538461541</c:v>
                </c:pt>
                <c:pt idx="3190">
                  <c:v>0.41538461538461541</c:v>
                </c:pt>
                <c:pt idx="3191">
                  <c:v>0.4164835164835165</c:v>
                </c:pt>
                <c:pt idx="3192">
                  <c:v>0.41868131868131869</c:v>
                </c:pt>
                <c:pt idx="3193">
                  <c:v>0.41978021978021979</c:v>
                </c:pt>
                <c:pt idx="3194">
                  <c:v>0.4175824175824176</c:v>
                </c:pt>
                <c:pt idx="3195">
                  <c:v>0.41868131868131869</c:v>
                </c:pt>
                <c:pt idx="3196">
                  <c:v>0.41978021978021979</c:v>
                </c:pt>
                <c:pt idx="3197">
                  <c:v>0.41868131868131869</c:v>
                </c:pt>
                <c:pt idx="3198">
                  <c:v>0.4164835164835165</c:v>
                </c:pt>
                <c:pt idx="3199">
                  <c:v>0.41822173435784854</c:v>
                </c:pt>
                <c:pt idx="3200">
                  <c:v>0.42041712403951703</c:v>
                </c:pt>
                <c:pt idx="3201">
                  <c:v>0.41776315789473684</c:v>
                </c:pt>
                <c:pt idx="3202">
                  <c:v>0.41794310722100658</c:v>
                </c:pt>
                <c:pt idx="3203">
                  <c:v>0.41748633879781422</c:v>
                </c:pt>
                <c:pt idx="3204">
                  <c:v>0.41857923497267757</c:v>
                </c:pt>
                <c:pt idx="3205">
                  <c:v>0.41812227074235808</c:v>
                </c:pt>
                <c:pt idx="3206">
                  <c:v>0.41921397379912662</c:v>
                </c:pt>
                <c:pt idx="3207">
                  <c:v>0.41703056768558949</c:v>
                </c:pt>
                <c:pt idx="3208">
                  <c:v>0.41921397379912662</c:v>
                </c:pt>
                <c:pt idx="3209">
                  <c:v>0.41984732824427479</c:v>
                </c:pt>
                <c:pt idx="3210">
                  <c:v>0.41784548422198042</c:v>
                </c:pt>
                <c:pt idx="3211">
                  <c:v>0.41802388707926169</c:v>
                </c:pt>
                <c:pt idx="3212">
                  <c:v>0.41865509761388287</c:v>
                </c:pt>
                <c:pt idx="3213">
                  <c:v>0.42036836403033584</c:v>
                </c:pt>
                <c:pt idx="3214">
                  <c:v>0.42145178764897073</c:v>
                </c:pt>
                <c:pt idx="3215">
                  <c:v>0.42036836403033584</c:v>
                </c:pt>
                <c:pt idx="3216">
                  <c:v>0.42253521126760563</c:v>
                </c:pt>
                <c:pt idx="3217">
                  <c:v>0.4244060475161987</c:v>
                </c:pt>
                <c:pt idx="3218">
                  <c:v>0.42656587473002161</c:v>
                </c:pt>
                <c:pt idx="3219">
                  <c:v>0.42764578833693306</c:v>
                </c:pt>
                <c:pt idx="3220">
                  <c:v>0.43304535637149028</c:v>
                </c:pt>
                <c:pt idx="3221">
                  <c:v>0.43149946062567424</c:v>
                </c:pt>
                <c:pt idx="3222">
                  <c:v>0.43042071197411003</c:v>
                </c:pt>
                <c:pt idx="3223">
                  <c:v>0.43042071197411003</c:v>
                </c:pt>
                <c:pt idx="3224">
                  <c:v>0.42887931034482757</c:v>
                </c:pt>
                <c:pt idx="3225">
                  <c:v>0.42949407965554359</c:v>
                </c:pt>
                <c:pt idx="3226">
                  <c:v>0.42688172043010753</c:v>
                </c:pt>
                <c:pt idx="3227">
                  <c:v>0.42320085929108486</c:v>
                </c:pt>
                <c:pt idx="3228">
                  <c:v>0.42320085929108486</c:v>
                </c:pt>
                <c:pt idx="3229">
                  <c:v>0.42060085836909872</c:v>
                </c:pt>
                <c:pt idx="3230">
                  <c:v>0.41970021413276232</c:v>
                </c:pt>
                <c:pt idx="3231">
                  <c:v>0.41987179487179488</c:v>
                </c:pt>
                <c:pt idx="3232">
                  <c:v>0.42094017094017094</c:v>
                </c:pt>
                <c:pt idx="3233">
                  <c:v>0.42094017094017094</c:v>
                </c:pt>
                <c:pt idx="3234">
                  <c:v>0.41622198505869795</c:v>
                </c:pt>
                <c:pt idx="3235">
                  <c:v>0.41622198505869795</c:v>
                </c:pt>
                <c:pt idx="3236">
                  <c:v>0.41622198505869795</c:v>
                </c:pt>
                <c:pt idx="3237">
                  <c:v>0.41835645677694772</c:v>
                </c:pt>
                <c:pt idx="3238">
                  <c:v>0.42004264392324092</c:v>
                </c:pt>
                <c:pt idx="3239">
                  <c:v>0.42004264392324092</c:v>
                </c:pt>
                <c:pt idx="3240">
                  <c:v>0.42004264392324092</c:v>
                </c:pt>
                <c:pt idx="3241">
                  <c:v>0.42004264392324092</c:v>
                </c:pt>
                <c:pt idx="3242">
                  <c:v>0.4211087420042644</c:v>
                </c:pt>
                <c:pt idx="3243">
                  <c:v>0.41959531416400425</c:v>
                </c:pt>
                <c:pt idx="3244">
                  <c:v>0.42066027689030883</c:v>
                </c:pt>
                <c:pt idx="3245">
                  <c:v>0.42021276595744683</c:v>
                </c:pt>
                <c:pt idx="3246">
                  <c:v>0.42340425531914894</c:v>
                </c:pt>
                <c:pt idx="3247">
                  <c:v>0.42507970244420828</c:v>
                </c:pt>
                <c:pt idx="3248">
                  <c:v>0.42523860021208909</c:v>
                </c:pt>
                <c:pt idx="3249">
                  <c:v>0.42266949152542371</c:v>
                </c:pt>
                <c:pt idx="3250">
                  <c:v>0.42372881355932202</c:v>
                </c:pt>
                <c:pt idx="3251">
                  <c:v>0.42645502645502648</c:v>
                </c:pt>
                <c:pt idx="3252">
                  <c:v>0.42433862433862435</c:v>
                </c:pt>
                <c:pt idx="3253">
                  <c:v>0.42328042328042326</c:v>
                </c:pt>
                <c:pt idx="3254">
                  <c:v>0.42177589852008457</c:v>
                </c:pt>
                <c:pt idx="3255">
                  <c:v>0.42177589852008457</c:v>
                </c:pt>
                <c:pt idx="3256">
                  <c:v>0.42283298097251587</c:v>
                </c:pt>
                <c:pt idx="3257">
                  <c:v>0.42449841605068639</c:v>
                </c:pt>
                <c:pt idx="3258">
                  <c:v>0.42449841605068639</c:v>
                </c:pt>
                <c:pt idx="3259">
                  <c:v>0.42133051742344246</c:v>
                </c:pt>
                <c:pt idx="3260">
                  <c:v>0.42238648363252373</c:v>
                </c:pt>
                <c:pt idx="3261">
                  <c:v>0.42344244984160506</c:v>
                </c:pt>
                <c:pt idx="3262">
                  <c:v>0.42238648363252373</c:v>
                </c:pt>
                <c:pt idx="3263">
                  <c:v>0.42661034846884899</c:v>
                </c:pt>
                <c:pt idx="3264">
                  <c:v>0.42555438225976766</c:v>
                </c:pt>
                <c:pt idx="3265">
                  <c:v>0.42465753424657532</c:v>
                </c:pt>
                <c:pt idx="3266">
                  <c:v>0.42360379346680715</c:v>
                </c:pt>
                <c:pt idx="3267">
                  <c:v>0.42360379346680715</c:v>
                </c:pt>
                <c:pt idx="3268">
                  <c:v>0.42255005268703899</c:v>
                </c:pt>
                <c:pt idx="3269">
                  <c:v>0.42315789473684212</c:v>
                </c:pt>
                <c:pt idx="3270">
                  <c:v>0.42</c:v>
                </c:pt>
                <c:pt idx="3271">
                  <c:v>0.41894736842105262</c:v>
                </c:pt>
                <c:pt idx="3272">
                  <c:v>0.42210526315789476</c:v>
                </c:pt>
                <c:pt idx="3273">
                  <c:v>0.42</c:v>
                </c:pt>
                <c:pt idx="3274">
                  <c:v>0.41894736842105262</c:v>
                </c:pt>
                <c:pt idx="3275">
                  <c:v>0.4168421052631579</c:v>
                </c:pt>
                <c:pt idx="3276">
                  <c:v>0.41894736842105262</c:v>
                </c:pt>
                <c:pt idx="3277">
                  <c:v>0.41911764705882354</c:v>
                </c:pt>
                <c:pt idx="3278">
                  <c:v>0.42016806722689076</c:v>
                </c:pt>
                <c:pt idx="3279">
                  <c:v>0.42016806722689076</c:v>
                </c:pt>
                <c:pt idx="3280">
                  <c:v>0.42077649527806926</c:v>
                </c:pt>
                <c:pt idx="3281">
                  <c:v>0.41972717733473242</c:v>
                </c:pt>
                <c:pt idx="3282">
                  <c:v>0.41867785939139557</c:v>
                </c:pt>
                <c:pt idx="3283">
                  <c:v>0.41719077568134172</c:v>
                </c:pt>
                <c:pt idx="3284">
                  <c:v>0.41719077568134172</c:v>
                </c:pt>
                <c:pt idx="3285">
                  <c:v>0.4161425576519916</c:v>
                </c:pt>
                <c:pt idx="3286">
                  <c:v>0.4157068062827225</c:v>
                </c:pt>
                <c:pt idx="3287">
                  <c:v>0.41692789968652039</c:v>
                </c:pt>
                <c:pt idx="3288">
                  <c:v>0.42006269592476492</c:v>
                </c:pt>
                <c:pt idx="3289">
                  <c:v>0.41901776384535006</c:v>
                </c:pt>
                <c:pt idx="3290">
                  <c:v>0.41605839416058393</c:v>
                </c:pt>
                <c:pt idx="3291">
                  <c:v>0.41770833333333335</c:v>
                </c:pt>
                <c:pt idx="3292">
                  <c:v>0.41666666666666669</c:v>
                </c:pt>
                <c:pt idx="3293">
                  <c:v>0.4183142559833507</c:v>
                </c:pt>
                <c:pt idx="3294">
                  <c:v>0.4183142559833507</c:v>
                </c:pt>
                <c:pt idx="3295">
                  <c:v>0.41727367325702391</c:v>
                </c:pt>
                <c:pt idx="3296">
                  <c:v>0.41372141372141374</c:v>
                </c:pt>
                <c:pt idx="3297">
                  <c:v>0.41372141372141374</c:v>
                </c:pt>
                <c:pt idx="3298">
                  <c:v>0.41476091476091476</c:v>
                </c:pt>
                <c:pt idx="3299">
                  <c:v>0.41683991683991684</c:v>
                </c:pt>
                <c:pt idx="3300">
                  <c:v>0.4178794178794179</c:v>
                </c:pt>
                <c:pt idx="3301">
                  <c:v>0.41268191268191268</c:v>
                </c:pt>
                <c:pt idx="3302">
                  <c:v>0.41164241164241167</c:v>
                </c:pt>
                <c:pt idx="3303">
                  <c:v>0.41268191268191268</c:v>
                </c:pt>
                <c:pt idx="3304">
                  <c:v>0.4101765316718588</c:v>
                </c:pt>
                <c:pt idx="3305">
                  <c:v>0.41225337487019731</c:v>
                </c:pt>
                <c:pt idx="3306">
                  <c:v>0.41390041493775931</c:v>
                </c:pt>
                <c:pt idx="3307">
                  <c:v>0.41597510373443985</c:v>
                </c:pt>
                <c:pt idx="3308">
                  <c:v>0.41658031088082903</c:v>
                </c:pt>
                <c:pt idx="3309">
                  <c:v>0.41511387163561075</c:v>
                </c:pt>
                <c:pt idx="3310">
                  <c:v>0.41511387163561075</c:v>
                </c:pt>
                <c:pt idx="3311">
                  <c:v>0.41614906832298137</c:v>
                </c:pt>
                <c:pt idx="3312">
                  <c:v>0.41718426501035194</c:v>
                </c:pt>
                <c:pt idx="3313">
                  <c:v>0.41589267285861714</c:v>
                </c:pt>
                <c:pt idx="3314">
                  <c:v>0.4148606811145511</c:v>
                </c:pt>
                <c:pt idx="3315">
                  <c:v>0.41692466460268318</c:v>
                </c:pt>
                <c:pt idx="3316">
                  <c:v>0.4148606811145511</c:v>
                </c:pt>
                <c:pt idx="3317">
                  <c:v>0.41709577754891863</c:v>
                </c:pt>
                <c:pt idx="3318">
                  <c:v>0.41829393627954781</c:v>
                </c:pt>
                <c:pt idx="3319">
                  <c:v>0.41786447638603696</c:v>
                </c:pt>
                <c:pt idx="3320">
                  <c:v>0.41948717948717951</c:v>
                </c:pt>
                <c:pt idx="3321">
                  <c:v>0.42051282051282052</c:v>
                </c:pt>
                <c:pt idx="3322">
                  <c:v>0.42051282051282052</c:v>
                </c:pt>
                <c:pt idx="3323">
                  <c:v>0.42051282051282052</c:v>
                </c:pt>
                <c:pt idx="3324">
                  <c:v>0.41905737704918034</c:v>
                </c:pt>
                <c:pt idx="3325">
                  <c:v>0.42110655737704916</c:v>
                </c:pt>
                <c:pt idx="3326">
                  <c:v>0.42067553735926305</c:v>
                </c:pt>
                <c:pt idx="3327">
                  <c:v>0.41965199590583419</c:v>
                </c:pt>
                <c:pt idx="3328">
                  <c:v>0.41965199590583419</c:v>
                </c:pt>
                <c:pt idx="3329">
                  <c:v>0.42067553735926305</c:v>
                </c:pt>
                <c:pt idx="3330">
                  <c:v>0.42067553735926305</c:v>
                </c:pt>
                <c:pt idx="3331">
                  <c:v>0.41965199590583419</c:v>
                </c:pt>
                <c:pt idx="3332">
                  <c:v>0.41862845445240532</c:v>
                </c:pt>
                <c:pt idx="3333">
                  <c:v>0.41922290388548056</c:v>
                </c:pt>
                <c:pt idx="3334">
                  <c:v>0.42024539877300615</c:v>
                </c:pt>
                <c:pt idx="3335">
                  <c:v>0.42244897959183675</c:v>
                </c:pt>
                <c:pt idx="3336">
                  <c:v>0.42201834862385323</c:v>
                </c:pt>
                <c:pt idx="3337">
                  <c:v>0.42099898063200814</c:v>
                </c:pt>
                <c:pt idx="3338">
                  <c:v>0.41955193482688391</c:v>
                </c:pt>
                <c:pt idx="3339">
                  <c:v>0.41751527494908353</c:v>
                </c:pt>
                <c:pt idx="3340">
                  <c:v>0.41853360488798369</c:v>
                </c:pt>
                <c:pt idx="3341">
                  <c:v>0.41666666666666669</c:v>
                </c:pt>
                <c:pt idx="3342">
                  <c:v>0.41565040650406504</c:v>
                </c:pt>
                <c:pt idx="3343">
                  <c:v>0.41683569979716023</c:v>
                </c:pt>
                <c:pt idx="3344">
                  <c:v>0.41683569979716023</c:v>
                </c:pt>
                <c:pt idx="3345">
                  <c:v>0.4148073022312373</c:v>
                </c:pt>
                <c:pt idx="3346">
                  <c:v>0.41337386018237082</c:v>
                </c:pt>
                <c:pt idx="3347">
                  <c:v>0.4115267947421638</c:v>
                </c:pt>
                <c:pt idx="3348">
                  <c:v>0.41051567239635994</c:v>
                </c:pt>
                <c:pt idx="3349">
                  <c:v>0.40849342770475228</c:v>
                </c:pt>
                <c:pt idx="3350">
                  <c:v>0.40707070707070708</c:v>
                </c:pt>
                <c:pt idx="3351">
                  <c:v>0.40606060606060607</c:v>
                </c:pt>
                <c:pt idx="3352">
                  <c:v>0.40625</c:v>
                </c:pt>
                <c:pt idx="3353">
                  <c:v>0.4028197381671702</c:v>
                </c:pt>
                <c:pt idx="3354">
                  <c:v>0.40181268882175225</c:v>
                </c:pt>
                <c:pt idx="3355">
                  <c:v>0.40342052313883298</c:v>
                </c:pt>
                <c:pt idx="3356">
                  <c:v>0.40342052313883298</c:v>
                </c:pt>
                <c:pt idx="3357">
                  <c:v>0.40543259557344064</c:v>
                </c:pt>
                <c:pt idx="3358">
                  <c:v>0.40603015075376886</c:v>
                </c:pt>
                <c:pt idx="3359">
                  <c:v>0.4020100502512563</c:v>
                </c:pt>
                <c:pt idx="3360">
                  <c:v>0.40100502512562813</c:v>
                </c:pt>
                <c:pt idx="3361">
                  <c:v>0.4</c:v>
                </c:pt>
                <c:pt idx="3362">
                  <c:v>0.40100502512562813</c:v>
                </c:pt>
                <c:pt idx="3363">
                  <c:v>0.40261044176706828</c:v>
                </c:pt>
                <c:pt idx="3364">
                  <c:v>0.40461847389558231</c:v>
                </c:pt>
                <c:pt idx="3365">
                  <c:v>0.40220661985957873</c:v>
                </c:pt>
                <c:pt idx="3366">
                  <c:v>0.40020060180541622</c:v>
                </c:pt>
                <c:pt idx="3367">
                  <c:v>0.40020060180541622</c:v>
                </c:pt>
                <c:pt idx="3368">
                  <c:v>0.40220661985957873</c:v>
                </c:pt>
                <c:pt idx="3369">
                  <c:v>0.40200000000000002</c:v>
                </c:pt>
                <c:pt idx="3370">
                  <c:v>0.40219560878243515</c:v>
                </c:pt>
                <c:pt idx="3371">
                  <c:v>0.40618762475049902</c:v>
                </c:pt>
                <c:pt idx="3372">
                  <c:v>0.40478564307078763</c:v>
                </c:pt>
                <c:pt idx="3373">
                  <c:v>0.40398009950248759</c:v>
                </c:pt>
                <c:pt idx="3374">
                  <c:v>0.40398009950248759</c:v>
                </c:pt>
                <c:pt idx="3375">
                  <c:v>0.4</c:v>
                </c:pt>
                <c:pt idx="3376">
                  <c:v>0.39800995024875624</c:v>
                </c:pt>
                <c:pt idx="3377">
                  <c:v>0.39800995024875624</c:v>
                </c:pt>
                <c:pt idx="3378">
                  <c:v>0.39960238568588469</c:v>
                </c:pt>
                <c:pt idx="3379">
                  <c:v>0.39960238568588469</c:v>
                </c:pt>
                <c:pt idx="3380">
                  <c:v>0.40019860973187688</c:v>
                </c:pt>
                <c:pt idx="3381">
                  <c:v>0.4017857142857143</c:v>
                </c:pt>
                <c:pt idx="3382">
                  <c:v>0.402970297029703</c:v>
                </c:pt>
                <c:pt idx="3383">
                  <c:v>0.40257171117705243</c:v>
                </c:pt>
                <c:pt idx="3384">
                  <c:v>0.40059347181008903</c:v>
                </c:pt>
                <c:pt idx="3385">
                  <c:v>0.40158259149357073</c:v>
                </c:pt>
                <c:pt idx="3386">
                  <c:v>0.40059347181008903</c:v>
                </c:pt>
                <c:pt idx="3387">
                  <c:v>0.40118577075098816</c:v>
                </c:pt>
                <c:pt idx="3388">
                  <c:v>0.40118577075098816</c:v>
                </c:pt>
                <c:pt idx="3389">
                  <c:v>0.40078973346495556</c:v>
                </c:pt>
                <c:pt idx="3390">
                  <c:v>0.39881539980256664</c:v>
                </c:pt>
                <c:pt idx="3391">
                  <c:v>0.39782823297137215</c:v>
                </c:pt>
                <c:pt idx="3392">
                  <c:v>0.39881539980256664</c:v>
                </c:pt>
                <c:pt idx="3393">
                  <c:v>0.39940828402366862</c:v>
                </c:pt>
                <c:pt idx="3394">
                  <c:v>0.40138067061143984</c:v>
                </c:pt>
                <c:pt idx="3395">
                  <c:v>0.40197044334975368</c:v>
                </c:pt>
                <c:pt idx="3396">
                  <c:v>0.40197044334975368</c:v>
                </c:pt>
                <c:pt idx="3397">
                  <c:v>0.40412979351032446</c:v>
                </c:pt>
                <c:pt idx="3398">
                  <c:v>0.40511307767944937</c:v>
                </c:pt>
                <c:pt idx="3399">
                  <c:v>0.40275049115913558</c:v>
                </c:pt>
                <c:pt idx="3400">
                  <c:v>0.40569744597249507</c:v>
                </c:pt>
                <c:pt idx="3401">
                  <c:v>0.40766208251473479</c:v>
                </c:pt>
                <c:pt idx="3402">
                  <c:v>0.40980392156862744</c:v>
                </c:pt>
                <c:pt idx="3403">
                  <c:v>0.41078431372549018</c:v>
                </c:pt>
                <c:pt idx="3404">
                  <c:v>0.40980392156862744</c:v>
                </c:pt>
                <c:pt idx="3405">
                  <c:v>0.40646425073457393</c:v>
                </c:pt>
                <c:pt idx="3406">
                  <c:v>0.40646425073457393</c:v>
                </c:pt>
                <c:pt idx="3407">
                  <c:v>0.40802348336594912</c:v>
                </c:pt>
                <c:pt idx="3408">
                  <c:v>0.41095890410958902</c:v>
                </c:pt>
                <c:pt idx="3409">
                  <c:v>0.41055718475073316</c:v>
                </c:pt>
                <c:pt idx="3410">
                  <c:v>0.41365853658536583</c:v>
                </c:pt>
                <c:pt idx="3411">
                  <c:v>0.41228070175438597</c:v>
                </c:pt>
                <c:pt idx="3412">
                  <c:v>0.41382667964946446</c:v>
                </c:pt>
                <c:pt idx="3413">
                  <c:v>0.41147859922178986</c:v>
                </c:pt>
                <c:pt idx="3414">
                  <c:v>0.40953307392996108</c:v>
                </c:pt>
                <c:pt idx="3415">
                  <c:v>0.40953307392996108</c:v>
                </c:pt>
                <c:pt idx="3416">
                  <c:v>0.41050583657587547</c:v>
                </c:pt>
                <c:pt idx="3417">
                  <c:v>0.40953307392996108</c:v>
                </c:pt>
                <c:pt idx="3418">
                  <c:v>0.40953307392996108</c:v>
                </c:pt>
                <c:pt idx="3419">
                  <c:v>0.41245136186770426</c:v>
                </c:pt>
                <c:pt idx="3420">
                  <c:v>0.41010689990281829</c:v>
                </c:pt>
                <c:pt idx="3421">
                  <c:v>0.41107871720116618</c:v>
                </c:pt>
                <c:pt idx="3422">
                  <c:v>0.40970873786407769</c:v>
                </c:pt>
                <c:pt idx="3423">
                  <c:v>0.40834141610087293</c:v>
                </c:pt>
                <c:pt idx="3424">
                  <c:v>0.40794573643410853</c:v>
                </c:pt>
                <c:pt idx="3425">
                  <c:v>0.40988372093023256</c:v>
                </c:pt>
                <c:pt idx="3426">
                  <c:v>0.41045498547918685</c:v>
                </c:pt>
                <c:pt idx="3427">
                  <c:v>0.40658276863504356</c:v>
                </c:pt>
                <c:pt idx="3428">
                  <c:v>0.40812379110251451</c:v>
                </c:pt>
                <c:pt idx="3429">
                  <c:v>0.40618955512572535</c:v>
                </c:pt>
                <c:pt idx="3430">
                  <c:v>0.40522243713733075</c:v>
                </c:pt>
                <c:pt idx="3431">
                  <c:v>0.4067632850241546</c:v>
                </c:pt>
                <c:pt idx="3432">
                  <c:v>0.41062801932367149</c:v>
                </c:pt>
                <c:pt idx="3433">
                  <c:v>0.41136801541425821</c:v>
                </c:pt>
                <c:pt idx="3434">
                  <c:v>0.41136801541425821</c:v>
                </c:pt>
                <c:pt idx="3435">
                  <c:v>0.41097208854667949</c:v>
                </c:pt>
                <c:pt idx="3436">
                  <c:v>0.41634615384615387</c:v>
                </c:pt>
                <c:pt idx="3437">
                  <c:v>0.41826923076923078</c:v>
                </c:pt>
                <c:pt idx="3438">
                  <c:v>0.41594620557156581</c:v>
                </c:pt>
                <c:pt idx="3439">
                  <c:v>0.41690682036503363</c:v>
                </c:pt>
                <c:pt idx="3440">
                  <c:v>0.41666666666666669</c:v>
                </c:pt>
                <c:pt idx="3441">
                  <c:v>0.41666666666666669</c:v>
                </c:pt>
                <c:pt idx="3442">
                  <c:v>0.41531100478468902</c:v>
                </c:pt>
                <c:pt idx="3443">
                  <c:v>0.41626794258373206</c:v>
                </c:pt>
                <c:pt idx="3444">
                  <c:v>0.4168260038240918</c:v>
                </c:pt>
                <c:pt idx="3445">
                  <c:v>0.41586998087954113</c:v>
                </c:pt>
                <c:pt idx="3446">
                  <c:v>0.41395793499043976</c:v>
                </c:pt>
                <c:pt idx="3447">
                  <c:v>0.41586998087954113</c:v>
                </c:pt>
                <c:pt idx="3448">
                  <c:v>0.41642788920725882</c:v>
                </c:pt>
                <c:pt idx="3449">
                  <c:v>0.41793893129770993</c:v>
                </c:pt>
                <c:pt idx="3450">
                  <c:v>0.4217557251908397</c:v>
                </c:pt>
                <c:pt idx="3451">
                  <c:v>0.42095238095238097</c:v>
                </c:pt>
                <c:pt idx="3452">
                  <c:v>0.42</c:v>
                </c:pt>
                <c:pt idx="3453">
                  <c:v>0.41674595623215988</c:v>
                </c:pt>
                <c:pt idx="3454">
                  <c:v>0.41769743101807805</c:v>
                </c:pt>
                <c:pt idx="3455">
                  <c:v>0.41769743101807805</c:v>
                </c:pt>
                <c:pt idx="3456">
                  <c:v>0.41864890580399622</c:v>
                </c:pt>
                <c:pt idx="3457">
                  <c:v>0.41769743101807805</c:v>
                </c:pt>
                <c:pt idx="3458">
                  <c:v>0.41539923954372626</c:v>
                </c:pt>
                <c:pt idx="3459">
                  <c:v>0.41539923954372626</c:v>
                </c:pt>
                <c:pt idx="3460">
                  <c:v>0.4144486692015209</c:v>
                </c:pt>
                <c:pt idx="3461">
                  <c:v>0.41595441595441596</c:v>
                </c:pt>
                <c:pt idx="3462">
                  <c:v>0.41500474833808165</c:v>
                </c:pt>
                <c:pt idx="3463">
                  <c:v>0.41690408357075026</c:v>
                </c:pt>
                <c:pt idx="3464">
                  <c:v>0.41555977229601521</c:v>
                </c:pt>
                <c:pt idx="3465">
                  <c:v>0.41421800947867299</c:v>
                </c:pt>
                <c:pt idx="3466">
                  <c:v>0.41421800947867299</c:v>
                </c:pt>
                <c:pt idx="3467">
                  <c:v>0.4128787878787879</c:v>
                </c:pt>
                <c:pt idx="3468">
                  <c:v>0.41193181818181818</c:v>
                </c:pt>
                <c:pt idx="3469">
                  <c:v>0.4128787878787879</c:v>
                </c:pt>
                <c:pt idx="3470">
                  <c:v>0.41382575757575757</c:v>
                </c:pt>
                <c:pt idx="3471">
                  <c:v>0.41532639545884581</c:v>
                </c:pt>
                <c:pt idx="3472">
                  <c:v>0.41343424787133398</c:v>
                </c:pt>
                <c:pt idx="3473">
                  <c:v>0.41059602649006621</c:v>
                </c:pt>
                <c:pt idx="3474">
                  <c:v>0.40964995269631033</c:v>
                </c:pt>
                <c:pt idx="3475">
                  <c:v>0.40964995269631033</c:v>
                </c:pt>
                <c:pt idx="3476">
                  <c:v>0.41059602649006621</c:v>
                </c:pt>
                <c:pt idx="3477">
                  <c:v>0.41059602649006621</c:v>
                </c:pt>
                <c:pt idx="3478">
                  <c:v>0.41115311909262758</c:v>
                </c:pt>
                <c:pt idx="3479">
                  <c:v>0.41076487252124644</c:v>
                </c:pt>
                <c:pt idx="3480">
                  <c:v>0.41037735849056606</c:v>
                </c:pt>
                <c:pt idx="3481">
                  <c:v>0.41187558906691801</c:v>
                </c:pt>
                <c:pt idx="3482">
                  <c:v>0.41376060320452401</c:v>
                </c:pt>
                <c:pt idx="3483">
                  <c:v>0.41376060320452401</c:v>
                </c:pt>
                <c:pt idx="3484">
                  <c:v>0.41281809613572101</c:v>
                </c:pt>
                <c:pt idx="3485">
                  <c:v>0.40999057492931196</c:v>
                </c:pt>
                <c:pt idx="3486">
                  <c:v>0.41148775894538608</c:v>
                </c:pt>
                <c:pt idx="3487">
                  <c:v>0.41242937853107342</c:v>
                </c:pt>
                <c:pt idx="3488">
                  <c:v>0.41298212605832552</c:v>
                </c:pt>
                <c:pt idx="3489">
                  <c:v>0.4139228598306679</c:v>
                </c:pt>
                <c:pt idx="3490">
                  <c:v>0.41486359360301034</c:v>
                </c:pt>
                <c:pt idx="3491">
                  <c:v>0.41580432737535278</c:v>
                </c:pt>
                <c:pt idx="3492">
                  <c:v>0.41635338345864664</c:v>
                </c:pt>
                <c:pt idx="3493">
                  <c:v>0.41502347417840374</c:v>
                </c:pt>
                <c:pt idx="3494">
                  <c:v>0.41369606003752346</c:v>
                </c:pt>
                <c:pt idx="3495">
                  <c:v>0.41611996251171507</c:v>
                </c:pt>
                <c:pt idx="3496">
                  <c:v>0.41666666666666669</c:v>
                </c:pt>
                <c:pt idx="3497">
                  <c:v>0.41627689429373244</c:v>
                </c:pt>
                <c:pt idx="3498">
                  <c:v>0.41440598690364827</c:v>
                </c:pt>
                <c:pt idx="3499">
                  <c:v>0.41308411214953272</c:v>
                </c:pt>
                <c:pt idx="3500">
                  <c:v>0.41176470588235292</c:v>
                </c:pt>
                <c:pt idx="3501">
                  <c:v>0.41231343283582089</c:v>
                </c:pt>
                <c:pt idx="3502">
                  <c:v>0.41417910447761191</c:v>
                </c:pt>
                <c:pt idx="3503">
                  <c:v>0.41138059701492535</c:v>
                </c:pt>
                <c:pt idx="3504">
                  <c:v>0.40951492537313433</c:v>
                </c:pt>
                <c:pt idx="3505">
                  <c:v>0.40578358208955223</c:v>
                </c:pt>
                <c:pt idx="3506">
                  <c:v>0.40633737185461322</c:v>
                </c:pt>
                <c:pt idx="3507">
                  <c:v>0.4026095060577819</c:v>
                </c:pt>
                <c:pt idx="3508">
                  <c:v>0.40447343895619758</c:v>
                </c:pt>
                <c:pt idx="3509">
                  <c:v>0.40726933830382106</c:v>
                </c:pt>
                <c:pt idx="3510">
                  <c:v>0.40689013035381749</c:v>
                </c:pt>
                <c:pt idx="3511">
                  <c:v>0.40613382899628253</c:v>
                </c:pt>
                <c:pt idx="3512">
                  <c:v>0.40520446096654272</c:v>
                </c:pt>
                <c:pt idx="3513">
                  <c:v>0.40482822655524603</c:v>
                </c:pt>
                <c:pt idx="3514">
                  <c:v>0.4076137418755803</c:v>
                </c:pt>
                <c:pt idx="3515">
                  <c:v>0.41039925719591458</c:v>
                </c:pt>
                <c:pt idx="3516">
                  <c:v>0.41039925719591458</c:v>
                </c:pt>
                <c:pt idx="3517">
                  <c:v>0.41039925719591458</c:v>
                </c:pt>
                <c:pt idx="3518">
                  <c:v>0.41039925719591458</c:v>
                </c:pt>
                <c:pt idx="3519">
                  <c:v>0.41039925719591458</c:v>
                </c:pt>
                <c:pt idx="3520">
                  <c:v>0.41132776230269269</c:v>
                </c:pt>
                <c:pt idx="3521">
                  <c:v>0.41094619666048238</c:v>
                </c:pt>
                <c:pt idx="3522">
                  <c:v>0.41094619666048238</c:v>
                </c:pt>
                <c:pt idx="3523">
                  <c:v>0.41001855287569572</c:v>
                </c:pt>
                <c:pt idx="3524">
                  <c:v>0.40963855421686746</c:v>
                </c:pt>
                <c:pt idx="3525">
                  <c:v>0.40963855421686746</c:v>
                </c:pt>
                <c:pt idx="3526">
                  <c:v>0.41056533827618164</c:v>
                </c:pt>
                <c:pt idx="3527">
                  <c:v>0.41111111111111109</c:v>
                </c:pt>
                <c:pt idx="3528">
                  <c:v>0.41203703703703703</c:v>
                </c:pt>
                <c:pt idx="3529">
                  <c:v>0.41165587419056432</c:v>
                </c:pt>
                <c:pt idx="3530">
                  <c:v>0.4125809435707678</c:v>
                </c:pt>
                <c:pt idx="3531">
                  <c:v>0.41535615171137835</c:v>
                </c:pt>
                <c:pt idx="3532">
                  <c:v>0.41443108233117482</c:v>
                </c:pt>
                <c:pt idx="3533">
                  <c:v>0.41350601295097134</c:v>
                </c:pt>
                <c:pt idx="3534">
                  <c:v>0.41073080481036078</c:v>
                </c:pt>
                <c:pt idx="3535">
                  <c:v>0.41035120147874304</c:v>
                </c:pt>
                <c:pt idx="3536">
                  <c:v>0.40812557710064634</c:v>
                </c:pt>
                <c:pt idx="3537">
                  <c:v>0.4099722991689751</c:v>
                </c:pt>
                <c:pt idx="3538">
                  <c:v>0.40904893813481069</c:v>
                </c:pt>
                <c:pt idx="3539">
                  <c:v>0.40959409594095941</c:v>
                </c:pt>
                <c:pt idx="3540">
                  <c:v>0.41198156682027648</c:v>
                </c:pt>
                <c:pt idx="3541">
                  <c:v>0.41013824884792627</c:v>
                </c:pt>
                <c:pt idx="3542">
                  <c:v>0.41013824884792627</c:v>
                </c:pt>
                <c:pt idx="3543">
                  <c:v>0.41198156682027648</c:v>
                </c:pt>
                <c:pt idx="3544">
                  <c:v>0.41344383057090239</c:v>
                </c:pt>
                <c:pt idx="3545">
                  <c:v>0.41160220994475138</c:v>
                </c:pt>
                <c:pt idx="3546">
                  <c:v>0.4143646408839779</c:v>
                </c:pt>
                <c:pt idx="3547">
                  <c:v>0.4152854511970534</c:v>
                </c:pt>
                <c:pt idx="3548">
                  <c:v>0.41712707182320441</c:v>
                </c:pt>
                <c:pt idx="3549">
                  <c:v>0.41712707182320441</c:v>
                </c:pt>
                <c:pt idx="3550">
                  <c:v>0.41712707182320441</c:v>
                </c:pt>
                <c:pt idx="3551">
                  <c:v>0.41804788213627991</c:v>
                </c:pt>
                <c:pt idx="3552">
                  <c:v>0.41766329346826125</c:v>
                </c:pt>
                <c:pt idx="3553">
                  <c:v>0.41781450872359965</c:v>
                </c:pt>
                <c:pt idx="3554">
                  <c:v>0.41926605504587156</c:v>
                </c:pt>
                <c:pt idx="3555">
                  <c:v>0.41926605504587156</c:v>
                </c:pt>
                <c:pt idx="3556">
                  <c:v>0.42110091743119266</c:v>
                </c:pt>
                <c:pt idx="3557">
                  <c:v>0.41888175985334558</c:v>
                </c:pt>
                <c:pt idx="3558">
                  <c:v>0.41628545288197621</c:v>
                </c:pt>
                <c:pt idx="3559">
                  <c:v>0.41811527904849038</c:v>
                </c:pt>
                <c:pt idx="3560">
                  <c:v>0.41773308957952465</c:v>
                </c:pt>
                <c:pt idx="3561">
                  <c:v>0.41552511415525112</c:v>
                </c:pt>
                <c:pt idx="3562">
                  <c:v>0.41826484018264842</c:v>
                </c:pt>
                <c:pt idx="3563">
                  <c:v>0.42023701002734731</c:v>
                </c:pt>
                <c:pt idx="3564">
                  <c:v>0.42297174111212399</c:v>
                </c:pt>
                <c:pt idx="3565">
                  <c:v>0.41932543299908842</c:v>
                </c:pt>
                <c:pt idx="3566">
                  <c:v>0.42258652094717669</c:v>
                </c:pt>
                <c:pt idx="3567">
                  <c:v>0.42440801457194899</c:v>
                </c:pt>
                <c:pt idx="3568">
                  <c:v>0.42349726775956287</c:v>
                </c:pt>
                <c:pt idx="3569">
                  <c:v>0.42349726775956287</c:v>
                </c:pt>
                <c:pt idx="3570">
                  <c:v>0.42493175614194723</c:v>
                </c:pt>
                <c:pt idx="3571">
                  <c:v>0.42545454545454547</c:v>
                </c:pt>
                <c:pt idx="3572">
                  <c:v>0.42363636363636364</c:v>
                </c:pt>
                <c:pt idx="3573">
                  <c:v>0.42339075249320035</c:v>
                </c:pt>
                <c:pt idx="3574">
                  <c:v>0.42520398912058022</c:v>
                </c:pt>
                <c:pt idx="3575">
                  <c:v>0.42701722574796008</c:v>
                </c:pt>
                <c:pt idx="3576">
                  <c:v>0.42611060743427015</c:v>
                </c:pt>
                <c:pt idx="3577">
                  <c:v>0.42753623188405798</c:v>
                </c:pt>
                <c:pt idx="3578">
                  <c:v>0.42753623188405798</c:v>
                </c:pt>
                <c:pt idx="3579">
                  <c:v>0.42766726943942135</c:v>
                </c:pt>
                <c:pt idx="3580">
                  <c:v>0.42689530685920579</c:v>
                </c:pt>
                <c:pt idx="3581">
                  <c:v>0.42509025270758122</c:v>
                </c:pt>
                <c:pt idx="3582">
                  <c:v>0.42418772563176893</c:v>
                </c:pt>
                <c:pt idx="3583">
                  <c:v>0.42238267148014441</c:v>
                </c:pt>
                <c:pt idx="3584">
                  <c:v>0.42238267148014441</c:v>
                </c:pt>
                <c:pt idx="3585">
                  <c:v>0.42290351668169524</c:v>
                </c:pt>
                <c:pt idx="3586">
                  <c:v>0.42342342342342343</c:v>
                </c:pt>
                <c:pt idx="3587">
                  <c:v>0.42342342342342343</c:v>
                </c:pt>
                <c:pt idx="3588">
                  <c:v>0.42252252252252254</c:v>
                </c:pt>
                <c:pt idx="3589">
                  <c:v>0.42252252252252254</c:v>
                </c:pt>
                <c:pt idx="3590">
                  <c:v>0.42252252252252254</c:v>
                </c:pt>
                <c:pt idx="3591">
                  <c:v>0.42252252252252254</c:v>
                </c:pt>
                <c:pt idx="3592">
                  <c:v>0.42432432432432432</c:v>
                </c:pt>
                <c:pt idx="3593">
                  <c:v>0.4261261261261261</c:v>
                </c:pt>
                <c:pt idx="3594">
                  <c:v>0.42574257425742573</c:v>
                </c:pt>
                <c:pt idx="3595">
                  <c:v>0.42484248424842486</c:v>
                </c:pt>
                <c:pt idx="3596">
                  <c:v>0.42535971223021585</c:v>
                </c:pt>
                <c:pt idx="3597">
                  <c:v>0.42356115107913667</c:v>
                </c:pt>
                <c:pt idx="3598">
                  <c:v>0.4226618705035971</c:v>
                </c:pt>
                <c:pt idx="3599">
                  <c:v>0.42356115107913667</c:v>
                </c:pt>
                <c:pt idx="3600">
                  <c:v>0.42857142857142855</c:v>
                </c:pt>
                <c:pt idx="3601">
                  <c:v>0.42767295597484278</c:v>
                </c:pt>
                <c:pt idx="3602">
                  <c:v>0.42677448337825696</c:v>
                </c:pt>
                <c:pt idx="3603">
                  <c:v>0.42639138240574509</c:v>
                </c:pt>
                <c:pt idx="3604">
                  <c:v>0.42369838420107719</c:v>
                </c:pt>
                <c:pt idx="3605">
                  <c:v>0.42369838420107719</c:v>
                </c:pt>
                <c:pt idx="3606">
                  <c:v>0.42511210762331836</c:v>
                </c:pt>
                <c:pt idx="3607">
                  <c:v>0.42421524663677129</c:v>
                </c:pt>
                <c:pt idx="3608">
                  <c:v>0.42331838565022423</c:v>
                </c:pt>
                <c:pt idx="3609">
                  <c:v>0.42473118279569894</c:v>
                </c:pt>
                <c:pt idx="3610">
                  <c:v>0.42524619516562218</c:v>
                </c:pt>
                <c:pt idx="3611">
                  <c:v>0.42256042972247093</c:v>
                </c:pt>
                <c:pt idx="3612">
                  <c:v>0.42307692307692307</c:v>
                </c:pt>
                <c:pt idx="3613">
                  <c:v>0.42307692307692307</c:v>
                </c:pt>
                <c:pt idx="3614">
                  <c:v>0.42180518319928506</c:v>
                </c:pt>
                <c:pt idx="3615">
                  <c:v>0.42537980339588921</c:v>
                </c:pt>
                <c:pt idx="3616">
                  <c:v>0.42269883824843613</c:v>
                </c:pt>
                <c:pt idx="3617">
                  <c:v>0.42269883824843613</c:v>
                </c:pt>
                <c:pt idx="3618">
                  <c:v>0.42269883824843613</c:v>
                </c:pt>
                <c:pt idx="3619">
                  <c:v>0.42269883824843613</c:v>
                </c:pt>
                <c:pt idx="3620">
                  <c:v>0.42269883824843613</c:v>
                </c:pt>
                <c:pt idx="3621">
                  <c:v>0.42091152815013405</c:v>
                </c:pt>
                <c:pt idx="3622">
                  <c:v>0.41912421805183198</c:v>
                </c:pt>
                <c:pt idx="3623">
                  <c:v>0.42001787310098304</c:v>
                </c:pt>
                <c:pt idx="3624">
                  <c:v>0.42180518319928506</c:v>
                </c:pt>
                <c:pt idx="3625">
                  <c:v>0.42321428571428571</c:v>
                </c:pt>
                <c:pt idx="3626">
                  <c:v>0.42372881355932202</c:v>
                </c:pt>
                <c:pt idx="3627">
                  <c:v>0.42245989304812837</c:v>
                </c:pt>
                <c:pt idx="3628">
                  <c:v>0.42335115864527628</c:v>
                </c:pt>
                <c:pt idx="3629">
                  <c:v>0.42386464826357972</c:v>
                </c:pt>
                <c:pt idx="3630">
                  <c:v>0.42386464826357972</c:v>
                </c:pt>
                <c:pt idx="3631">
                  <c:v>0.42564559216384684</c:v>
                </c:pt>
                <c:pt idx="3632">
                  <c:v>0.42704626334519574</c:v>
                </c:pt>
                <c:pt idx="3633">
                  <c:v>0.42615658362989323</c:v>
                </c:pt>
                <c:pt idx="3634">
                  <c:v>0.42615658362989323</c:v>
                </c:pt>
                <c:pt idx="3635">
                  <c:v>0.42755555555555558</c:v>
                </c:pt>
                <c:pt idx="3636">
                  <c:v>0.42755555555555558</c:v>
                </c:pt>
                <c:pt idx="3637">
                  <c:v>0.42628774422735344</c:v>
                </c:pt>
                <c:pt idx="3638">
                  <c:v>0.42628774422735344</c:v>
                </c:pt>
                <c:pt idx="3639">
                  <c:v>0.4271758436944938</c:v>
                </c:pt>
                <c:pt idx="3640">
                  <c:v>0.42628774422735344</c:v>
                </c:pt>
                <c:pt idx="3641">
                  <c:v>0.42502218278615794</c:v>
                </c:pt>
                <c:pt idx="3642">
                  <c:v>0.42324755989352264</c:v>
                </c:pt>
                <c:pt idx="3643">
                  <c:v>0.42021276595744683</c:v>
                </c:pt>
                <c:pt idx="3644">
                  <c:v>0.41895482728077943</c:v>
                </c:pt>
                <c:pt idx="3645">
                  <c:v>0.41895482728077943</c:v>
                </c:pt>
                <c:pt idx="3646">
                  <c:v>0.41592920353982299</c:v>
                </c:pt>
                <c:pt idx="3647">
                  <c:v>0.41858407079646015</c:v>
                </c:pt>
                <c:pt idx="3648">
                  <c:v>0.41769911504424778</c:v>
                </c:pt>
                <c:pt idx="3649">
                  <c:v>0.42212389380530974</c:v>
                </c:pt>
                <c:pt idx="3650">
                  <c:v>0.42137809187279152</c:v>
                </c:pt>
                <c:pt idx="3651">
                  <c:v>0.42188879082082964</c:v>
                </c:pt>
                <c:pt idx="3652">
                  <c:v>0.42416225749559083</c:v>
                </c:pt>
                <c:pt idx="3653">
                  <c:v>0.42466960352422906</c:v>
                </c:pt>
                <c:pt idx="3654">
                  <c:v>0.426056338028169</c:v>
                </c:pt>
                <c:pt idx="3655">
                  <c:v>0.42429577464788731</c:v>
                </c:pt>
                <c:pt idx="3656">
                  <c:v>0.42392260334212839</c:v>
                </c:pt>
                <c:pt idx="3657">
                  <c:v>0.42317822651448639</c:v>
                </c:pt>
                <c:pt idx="3658">
                  <c:v>0.4263157894736842</c:v>
                </c:pt>
                <c:pt idx="3659">
                  <c:v>0.42719298245614035</c:v>
                </c:pt>
                <c:pt idx="3660">
                  <c:v>0.42681858019281332</c:v>
                </c:pt>
                <c:pt idx="3661">
                  <c:v>0.42506573181419804</c:v>
                </c:pt>
                <c:pt idx="3662">
                  <c:v>0.42681858019281332</c:v>
                </c:pt>
                <c:pt idx="3663">
                  <c:v>0.42769500438212094</c:v>
                </c:pt>
                <c:pt idx="3664">
                  <c:v>0.42681858019281332</c:v>
                </c:pt>
                <c:pt idx="3665">
                  <c:v>0.42769500438212094</c:v>
                </c:pt>
                <c:pt idx="3666">
                  <c:v>0.42732049036777581</c:v>
                </c:pt>
                <c:pt idx="3667">
                  <c:v>0.42869641294838146</c:v>
                </c:pt>
                <c:pt idx="3668">
                  <c:v>0.43044619422572178</c:v>
                </c:pt>
                <c:pt idx="3669">
                  <c:v>0.42957130358705164</c:v>
                </c:pt>
                <c:pt idx="3670">
                  <c:v>0.43132108486439197</c:v>
                </c:pt>
                <c:pt idx="3671">
                  <c:v>0.4321959755030621</c:v>
                </c:pt>
                <c:pt idx="3672">
                  <c:v>0.43345008756567427</c:v>
                </c:pt>
                <c:pt idx="3673">
                  <c:v>0.43044619422572178</c:v>
                </c:pt>
                <c:pt idx="3674">
                  <c:v>0.43044619422572178</c:v>
                </c:pt>
                <c:pt idx="3675">
                  <c:v>0.43144104803493449</c:v>
                </c:pt>
                <c:pt idx="3676">
                  <c:v>0.43056768558951963</c:v>
                </c:pt>
                <c:pt idx="3677">
                  <c:v>0.42969432314410483</c:v>
                </c:pt>
                <c:pt idx="3678">
                  <c:v>0.43056768558951963</c:v>
                </c:pt>
                <c:pt idx="3679">
                  <c:v>0.43056768558951963</c:v>
                </c:pt>
                <c:pt idx="3680">
                  <c:v>0.43106457242582896</c:v>
                </c:pt>
                <c:pt idx="3681">
                  <c:v>0.43019197207678883</c:v>
                </c:pt>
                <c:pt idx="3682">
                  <c:v>0.43106457242582896</c:v>
                </c:pt>
                <c:pt idx="3683">
                  <c:v>0.43156059285091541</c:v>
                </c:pt>
                <c:pt idx="3684">
                  <c:v>0.43243243243243246</c:v>
                </c:pt>
                <c:pt idx="3685">
                  <c:v>0.43156059285091541</c:v>
                </c:pt>
                <c:pt idx="3686">
                  <c:v>0.43243243243243246</c:v>
                </c:pt>
                <c:pt idx="3687">
                  <c:v>0.43156059285091541</c:v>
                </c:pt>
                <c:pt idx="3688">
                  <c:v>0.43243243243243246</c:v>
                </c:pt>
                <c:pt idx="3689">
                  <c:v>0.43031358885017423</c:v>
                </c:pt>
                <c:pt idx="3690">
                  <c:v>0.42944250871080142</c:v>
                </c:pt>
                <c:pt idx="3691">
                  <c:v>0.43031358885017423</c:v>
                </c:pt>
                <c:pt idx="3692">
                  <c:v>0.43118466898954705</c:v>
                </c:pt>
                <c:pt idx="3693">
                  <c:v>0.43118466898954705</c:v>
                </c:pt>
                <c:pt idx="3694">
                  <c:v>0.42944250871080142</c:v>
                </c:pt>
                <c:pt idx="3695">
                  <c:v>0.42770034843205573</c:v>
                </c:pt>
                <c:pt idx="3696">
                  <c:v>0.4255874673629243</c:v>
                </c:pt>
                <c:pt idx="3697">
                  <c:v>0.42695652173913046</c:v>
                </c:pt>
                <c:pt idx="3698">
                  <c:v>0.42832319721980888</c:v>
                </c:pt>
                <c:pt idx="3699">
                  <c:v>0.42832319721980888</c:v>
                </c:pt>
                <c:pt idx="3700">
                  <c:v>0.4279513888888889</c:v>
                </c:pt>
                <c:pt idx="3701">
                  <c:v>0.4279513888888889</c:v>
                </c:pt>
                <c:pt idx="3702">
                  <c:v>0.4296875</c:v>
                </c:pt>
                <c:pt idx="3703">
                  <c:v>0.4296875</c:v>
                </c:pt>
                <c:pt idx="3704">
                  <c:v>0.42931483087597572</c:v>
                </c:pt>
                <c:pt idx="3705">
                  <c:v>0.43278404163052908</c:v>
                </c:pt>
                <c:pt idx="3706">
                  <c:v>0.43240901213171579</c:v>
                </c:pt>
                <c:pt idx="3707">
                  <c:v>0.43116883116883115</c:v>
                </c:pt>
                <c:pt idx="3708">
                  <c:v>0.43128781331028521</c:v>
                </c:pt>
                <c:pt idx="3709">
                  <c:v>0.43215211754537597</c:v>
                </c:pt>
                <c:pt idx="3710">
                  <c:v>0.43436960276338515</c:v>
                </c:pt>
                <c:pt idx="3711">
                  <c:v>0.43609671848013815</c:v>
                </c:pt>
                <c:pt idx="3712">
                  <c:v>0.43523316062176165</c:v>
                </c:pt>
                <c:pt idx="3713">
                  <c:v>0.43620689655172412</c:v>
                </c:pt>
                <c:pt idx="3714">
                  <c:v>0.43583118001722654</c:v>
                </c:pt>
                <c:pt idx="3715">
                  <c:v>0.43583118001722654</c:v>
                </c:pt>
                <c:pt idx="3716">
                  <c:v>0.43496985357450474</c:v>
                </c:pt>
                <c:pt idx="3717">
                  <c:v>0.43583118001722654</c:v>
                </c:pt>
                <c:pt idx="3718">
                  <c:v>0.4388984509466437</c:v>
                </c:pt>
                <c:pt idx="3719">
                  <c:v>0.43986254295532645</c:v>
                </c:pt>
                <c:pt idx="3720">
                  <c:v>0.43862660944206011</c:v>
                </c:pt>
                <c:pt idx="3721">
                  <c:v>0.43653516295025729</c:v>
                </c:pt>
                <c:pt idx="3722">
                  <c:v>0.43739279588336194</c:v>
                </c:pt>
                <c:pt idx="3723">
                  <c:v>0.43958868894601544</c:v>
                </c:pt>
                <c:pt idx="3724">
                  <c:v>0.44130248500428448</c:v>
                </c:pt>
                <c:pt idx="3725">
                  <c:v>0.44215938303341901</c:v>
                </c:pt>
                <c:pt idx="3726">
                  <c:v>0.44215938303341901</c:v>
                </c:pt>
                <c:pt idx="3727">
                  <c:v>0.44215938303341901</c:v>
                </c:pt>
                <c:pt idx="3728">
                  <c:v>0.4452054794520548</c:v>
                </c:pt>
                <c:pt idx="3729">
                  <c:v>0.4452054794520548</c:v>
                </c:pt>
                <c:pt idx="3730">
                  <c:v>0.44263698630136988</c:v>
                </c:pt>
                <c:pt idx="3731">
                  <c:v>0.44092465753424659</c:v>
                </c:pt>
                <c:pt idx="3732">
                  <c:v>0.44178082191780821</c:v>
                </c:pt>
                <c:pt idx="3733">
                  <c:v>0.44263698630136988</c:v>
                </c:pt>
                <c:pt idx="3734">
                  <c:v>0.44434931506849318</c:v>
                </c:pt>
                <c:pt idx="3735">
                  <c:v>0.4434931506849315</c:v>
                </c:pt>
                <c:pt idx="3736">
                  <c:v>0.44482463644140291</c:v>
                </c:pt>
                <c:pt idx="3737">
                  <c:v>0.44482463644140291</c:v>
                </c:pt>
                <c:pt idx="3738">
                  <c:v>0.4422583404619333</c:v>
                </c:pt>
                <c:pt idx="3739">
                  <c:v>0.4422583404619333</c:v>
                </c:pt>
                <c:pt idx="3740">
                  <c:v>0.44140290846877672</c:v>
                </c:pt>
                <c:pt idx="3741">
                  <c:v>0.44358974358974357</c:v>
                </c:pt>
                <c:pt idx="3742">
                  <c:v>0.4449188727583262</c:v>
                </c:pt>
                <c:pt idx="3743">
                  <c:v>0.44453924914675769</c:v>
                </c:pt>
                <c:pt idx="3744">
                  <c:v>0.44453924914675769</c:v>
                </c:pt>
                <c:pt idx="3745">
                  <c:v>0.44283276450511944</c:v>
                </c:pt>
                <c:pt idx="3746">
                  <c:v>0.44368600682593856</c:v>
                </c:pt>
                <c:pt idx="3747">
                  <c:v>0.44548551959114141</c:v>
                </c:pt>
                <c:pt idx="3748">
                  <c:v>0.44718909710391824</c:v>
                </c:pt>
                <c:pt idx="3749">
                  <c:v>0.44889267461669508</c:v>
                </c:pt>
                <c:pt idx="3750">
                  <c:v>0.44804088586030666</c:v>
                </c:pt>
                <c:pt idx="3751">
                  <c:v>0.44548551959114141</c:v>
                </c:pt>
                <c:pt idx="3752">
                  <c:v>0.4451063829787234</c:v>
                </c:pt>
                <c:pt idx="3753">
                  <c:v>0.4451063829787234</c:v>
                </c:pt>
                <c:pt idx="3754">
                  <c:v>0.44595744680851063</c:v>
                </c:pt>
                <c:pt idx="3755">
                  <c:v>0.44519966015293116</c:v>
                </c:pt>
                <c:pt idx="3756">
                  <c:v>0.44312393887945672</c:v>
                </c:pt>
                <c:pt idx="3757">
                  <c:v>0.44312393887945672</c:v>
                </c:pt>
                <c:pt idx="3758">
                  <c:v>0.44312393887945672</c:v>
                </c:pt>
                <c:pt idx="3759">
                  <c:v>0.44284504657070278</c:v>
                </c:pt>
                <c:pt idx="3760">
                  <c:v>0.44030482641828961</c:v>
                </c:pt>
                <c:pt idx="3761">
                  <c:v>0.43776460626587638</c:v>
                </c:pt>
                <c:pt idx="3762">
                  <c:v>0.43739424703891711</c:v>
                </c:pt>
                <c:pt idx="3763">
                  <c:v>0.43654822335025378</c:v>
                </c:pt>
                <c:pt idx="3764">
                  <c:v>0.4375</c:v>
                </c:pt>
                <c:pt idx="3765">
                  <c:v>0.4379746835443038</c:v>
                </c:pt>
                <c:pt idx="3766">
                  <c:v>0.43713080168776369</c:v>
                </c:pt>
                <c:pt idx="3767">
                  <c:v>0.44013490725126475</c:v>
                </c:pt>
                <c:pt idx="3768">
                  <c:v>0.43844856661045534</c:v>
                </c:pt>
                <c:pt idx="3769">
                  <c:v>0.43976411120471776</c:v>
                </c:pt>
                <c:pt idx="3770">
                  <c:v>0.43807919123841615</c:v>
                </c:pt>
                <c:pt idx="3771">
                  <c:v>0.43892165122156696</c:v>
                </c:pt>
                <c:pt idx="3772">
                  <c:v>0.44023569023569026</c:v>
                </c:pt>
                <c:pt idx="3773">
                  <c:v>0.44023569023569026</c:v>
                </c:pt>
                <c:pt idx="3774">
                  <c:v>0.43855218855218853</c:v>
                </c:pt>
                <c:pt idx="3775">
                  <c:v>0.43939393939393939</c:v>
                </c:pt>
                <c:pt idx="3776">
                  <c:v>0.43986543313708998</c:v>
                </c:pt>
                <c:pt idx="3777">
                  <c:v>0.43781512605042017</c:v>
                </c:pt>
                <c:pt idx="3778">
                  <c:v>0.43613445378151261</c:v>
                </c:pt>
                <c:pt idx="3779">
                  <c:v>0.43781512605042017</c:v>
                </c:pt>
                <c:pt idx="3780">
                  <c:v>0.43949579831932772</c:v>
                </c:pt>
                <c:pt idx="3781">
                  <c:v>0.43912678421494544</c:v>
                </c:pt>
                <c:pt idx="3782">
                  <c:v>0.44090528080469404</c:v>
                </c:pt>
                <c:pt idx="3783">
                  <c:v>0.44221105527638194</c:v>
                </c:pt>
                <c:pt idx="3784">
                  <c:v>0.44137353433835846</c:v>
                </c:pt>
                <c:pt idx="3785">
                  <c:v>0.43969849246231157</c:v>
                </c:pt>
                <c:pt idx="3786">
                  <c:v>0.44053601340033499</c:v>
                </c:pt>
                <c:pt idx="3787">
                  <c:v>0.44053601340033499</c:v>
                </c:pt>
                <c:pt idx="3788">
                  <c:v>0.44137353433835846</c:v>
                </c:pt>
                <c:pt idx="3789">
                  <c:v>0.44137353433835846</c:v>
                </c:pt>
                <c:pt idx="3790">
                  <c:v>0.44137353433835846</c:v>
                </c:pt>
                <c:pt idx="3791">
                  <c:v>0.44100418410041842</c:v>
                </c:pt>
                <c:pt idx="3792">
                  <c:v>0.44100418410041842</c:v>
                </c:pt>
                <c:pt idx="3793">
                  <c:v>0.44100418410041842</c:v>
                </c:pt>
                <c:pt idx="3794">
                  <c:v>0.44100418410041842</c:v>
                </c:pt>
                <c:pt idx="3795">
                  <c:v>0.44277360066833749</c:v>
                </c:pt>
                <c:pt idx="3796">
                  <c:v>0.44611528822055135</c:v>
                </c:pt>
                <c:pt idx="3797">
                  <c:v>0.44490818030050083</c:v>
                </c:pt>
                <c:pt idx="3798">
                  <c:v>0.44407345575959933</c:v>
                </c:pt>
                <c:pt idx="3799">
                  <c:v>0.44490818030050083</c:v>
                </c:pt>
                <c:pt idx="3800">
                  <c:v>0.44407345575959933</c:v>
                </c:pt>
                <c:pt idx="3801">
                  <c:v>0.4425</c:v>
                </c:pt>
                <c:pt idx="3802">
                  <c:v>0.44416666666666665</c:v>
                </c:pt>
                <c:pt idx="3803">
                  <c:v>0.44666666666666666</c:v>
                </c:pt>
                <c:pt idx="3804">
                  <c:v>0.44500000000000001</c:v>
                </c:pt>
                <c:pt idx="3805">
                  <c:v>0.44500000000000001</c:v>
                </c:pt>
                <c:pt idx="3806">
                  <c:v>0.44712739383846795</c:v>
                </c:pt>
                <c:pt idx="3807">
                  <c:v>0.44962531223980018</c:v>
                </c:pt>
                <c:pt idx="3808">
                  <c:v>0.45045795170691089</c:v>
                </c:pt>
                <c:pt idx="3809">
                  <c:v>0.45295587010824312</c:v>
                </c:pt>
                <c:pt idx="3810">
                  <c:v>0.45295587010824312</c:v>
                </c:pt>
                <c:pt idx="3811">
                  <c:v>0.45424292845257902</c:v>
                </c:pt>
                <c:pt idx="3812">
                  <c:v>0.45424292845257902</c:v>
                </c:pt>
                <c:pt idx="3813">
                  <c:v>0.45174708818635606</c:v>
                </c:pt>
                <c:pt idx="3814">
                  <c:v>0.45174708818635606</c:v>
                </c:pt>
                <c:pt idx="3815">
                  <c:v>0.44970906068162925</c:v>
                </c:pt>
                <c:pt idx="3816">
                  <c:v>0.44933554817275745</c:v>
                </c:pt>
                <c:pt idx="3817">
                  <c:v>0.44850498338870431</c:v>
                </c:pt>
                <c:pt idx="3818">
                  <c:v>0.45016611295681064</c:v>
                </c:pt>
                <c:pt idx="3819">
                  <c:v>0.44941956882255391</c:v>
                </c:pt>
                <c:pt idx="3820">
                  <c:v>0.44776119402985076</c:v>
                </c:pt>
                <c:pt idx="3821">
                  <c:v>0.44859038142620233</c:v>
                </c:pt>
                <c:pt idx="3822">
                  <c:v>0.45024875621890548</c:v>
                </c:pt>
                <c:pt idx="3823">
                  <c:v>0.45107794361525705</c:v>
                </c:pt>
                <c:pt idx="3824">
                  <c:v>0.45107794361525705</c:v>
                </c:pt>
                <c:pt idx="3825">
                  <c:v>0.45236122618061309</c:v>
                </c:pt>
                <c:pt idx="3826">
                  <c:v>0.45318972659486328</c:v>
                </c:pt>
                <c:pt idx="3827">
                  <c:v>0.45244003308519437</c:v>
                </c:pt>
                <c:pt idx="3828">
                  <c:v>0.4532671629445823</c:v>
                </c:pt>
                <c:pt idx="3829">
                  <c:v>0.4532671629445823</c:v>
                </c:pt>
                <c:pt idx="3830">
                  <c:v>0.45657568238213397</c:v>
                </c:pt>
                <c:pt idx="3831">
                  <c:v>0.45492142266335817</c:v>
                </c:pt>
                <c:pt idx="3832">
                  <c:v>0.45740281224152191</c:v>
                </c:pt>
                <c:pt idx="3833">
                  <c:v>0.4553719008264463</c:v>
                </c:pt>
                <c:pt idx="3834">
                  <c:v>0.45499587118084228</c:v>
                </c:pt>
                <c:pt idx="3835">
                  <c:v>0.45379537953795379</c:v>
                </c:pt>
                <c:pt idx="3836">
                  <c:v>0.4546204620462046</c:v>
                </c:pt>
                <c:pt idx="3837">
                  <c:v>0.45589447650453419</c:v>
                </c:pt>
                <c:pt idx="3838">
                  <c:v>0.45551894563426687</c:v>
                </c:pt>
                <c:pt idx="3839">
                  <c:v>0.45551894563426687</c:v>
                </c:pt>
                <c:pt idx="3840">
                  <c:v>0.45469522240527183</c:v>
                </c:pt>
                <c:pt idx="3841">
                  <c:v>0.45799011532125206</c:v>
                </c:pt>
                <c:pt idx="3842">
                  <c:v>0.45799011532125206</c:v>
                </c:pt>
                <c:pt idx="3843">
                  <c:v>0.45799011532125206</c:v>
                </c:pt>
                <c:pt idx="3844">
                  <c:v>0.45805921052631576</c:v>
                </c:pt>
                <c:pt idx="3845">
                  <c:v>0.45805921052631576</c:v>
                </c:pt>
                <c:pt idx="3846">
                  <c:v>0.45723684210526316</c:v>
                </c:pt>
                <c:pt idx="3847">
                  <c:v>0.4552912223133716</c:v>
                </c:pt>
                <c:pt idx="3848">
                  <c:v>0.45491803278688525</c:v>
                </c:pt>
                <c:pt idx="3849">
                  <c:v>0.45573770491803278</c:v>
                </c:pt>
                <c:pt idx="3850">
                  <c:v>0.45782145782145783</c:v>
                </c:pt>
                <c:pt idx="3851">
                  <c:v>0.45536445536445536</c:v>
                </c:pt>
                <c:pt idx="3852">
                  <c:v>0.45581014729950903</c:v>
                </c:pt>
                <c:pt idx="3853">
                  <c:v>0.45581014729950903</c:v>
                </c:pt>
                <c:pt idx="3854">
                  <c:v>0.45499181669394434</c:v>
                </c:pt>
                <c:pt idx="3855">
                  <c:v>0.45506535947712418</c:v>
                </c:pt>
                <c:pt idx="3856">
                  <c:v>0.45306122448979591</c:v>
                </c:pt>
                <c:pt idx="3857">
                  <c:v>0.45476772616136918</c:v>
                </c:pt>
                <c:pt idx="3858">
                  <c:v>0.45558272208638956</c:v>
                </c:pt>
                <c:pt idx="3859">
                  <c:v>0.4552117263843648</c:v>
                </c:pt>
                <c:pt idx="3860">
                  <c:v>0.45313773431132842</c:v>
                </c:pt>
                <c:pt idx="3861">
                  <c:v>0.45195439739413679</c:v>
                </c:pt>
                <c:pt idx="3862">
                  <c:v>0.45158665581773799</c:v>
                </c:pt>
                <c:pt idx="3863">
                  <c:v>0.45077298616761596</c:v>
                </c:pt>
                <c:pt idx="3864">
                  <c:v>0.4532139951179821</c:v>
                </c:pt>
                <c:pt idx="3865">
                  <c:v>0.45365853658536587</c:v>
                </c:pt>
                <c:pt idx="3866">
                  <c:v>0.45572705117790413</c:v>
                </c:pt>
                <c:pt idx="3867">
                  <c:v>0.45535714285714285</c:v>
                </c:pt>
                <c:pt idx="3868">
                  <c:v>0.45373376623376621</c:v>
                </c:pt>
                <c:pt idx="3869">
                  <c:v>0.45535714285714285</c:v>
                </c:pt>
                <c:pt idx="3870">
                  <c:v>0.45535714285714285</c:v>
                </c:pt>
                <c:pt idx="3871">
                  <c:v>0.45535714285714285</c:v>
                </c:pt>
                <c:pt idx="3872">
                  <c:v>0.45698051948051949</c:v>
                </c:pt>
                <c:pt idx="3873">
                  <c:v>0.45698051948051949</c:v>
                </c:pt>
                <c:pt idx="3874">
                  <c:v>0.45616883116883117</c:v>
                </c:pt>
                <c:pt idx="3875">
                  <c:v>0.45417680454176806</c:v>
                </c:pt>
                <c:pt idx="3876">
                  <c:v>0.45336577453365773</c:v>
                </c:pt>
                <c:pt idx="3877">
                  <c:v>0.45417680454176806</c:v>
                </c:pt>
                <c:pt idx="3878">
                  <c:v>0.45542949756888168</c:v>
                </c:pt>
                <c:pt idx="3879">
                  <c:v>0.45668016194331984</c:v>
                </c:pt>
                <c:pt idx="3880">
                  <c:v>0.45829959514170038</c:v>
                </c:pt>
                <c:pt idx="3881">
                  <c:v>0.45718901453957994</c:v>
                </c:pt>
                <c:pt idx="3882">
                  <c:v>0.45557350565428112</c:v>
                </c:pt>
                <c:pt idx="3883">
                  <c:v>0.45638126009693053</c:v>
                </c:pt>
                <c:pt idx="3884">
                  <c:v>0.45476575121163165</c:v>
                </c:pt>
                <c:pt idx="3885">
                  <c:v>0.45718901453957994</c:v>
                </c:pt>
                <c:pt idx="3886">
                  <c:v>0.45682001614205003</c:v>
                </c:pt>
                <c:pt idx="3887">
                  <c:v>0.45645161290322583</c:v>
                </c:pt>
                <c:pt idx="3888">
                  <c:v>0.45645161290322583</c:v>
                </c:pt>
                <c:pt idx="3889">
                  <c:v>0.45564516129032256</c:v>
                </c:pt>
                <c:pt idx="3890">
                  <c:v>0.45483870967741935</c:v>
                </c:pt>
                <c:pt idx="3891">
                  <c:v>0.45403225806451614</c:v>
                </c:pt>
                <c:pt idx="3892">
                  <c:v>0.45205479452054792</c:v>
                </c:pt>
                <c:pt idx="3893">
                  <c:v>0.45124899274778407</c:v>
                </c:pt>
                <c:pt idx="3894">
                  <c:v>0.45044319097502017</c:v>
                </c:pt>
                <c:pt idx="3895">
                  <c:v>0.45330112721417071</c:v>
                </c:pt>
                <c:pt idx="3896">
                  <c:v>0.45169082125603865</c:v>
                </c:pt>
                <c:pt idx="3897">
                  <c:v>0.45132743362831856</c:v>
                </c:pt>
                <c:pt idx="3898">
                  <c:v>0.45132743362831856</c:v>
                </c:pt>
                <c:pt idx="3899">
                  <c:v>0.45016077170418006</c:v>
                </c:pt>
                <c:pt idx="3900">
                  <c:v>0.45016077170418006</c:v>
                </c:pt>
                <c:pt idx="3901">
                  <c:v>0.44855305466237944</c:v>
                </c:pt>
                <c:pt idx="3902">
                  <c:v>0.44979919678714858</c:v>
                </c:pt>
                <c:pt idx="3903">
                  <c:v>0.45264847512038525</c:v>
                </c:pt>
                <c:pt idx="3904">
                  <c:v>0.45148356054530875</c:v>
                </c:pt>
                <c:pt idx="3905">
                  <c:v>0.45068163592622296</c:v>
                </c:pt>
                <c:pt idx="3906">
                  <c:v>0.45388933440256618</c:v>
                </c:pt>
                <c:pt idx="3907">
                  <c:v>0.45272435897435898</c:v>
                </c:pt>
                <c:pt idx="3908">
                  <c:v>0.45440000000000003</c:v>
                </c:pt>
                <c:pt idx="3909">
                  <c:v>0.45447284345047922</c:v>
                </c:pt>
                <c:pt idx="3910">
                  <c:v>0.45447284345047922</c:v>
                </c:pt>
                <c:pt idx="3911">
                  <c:v>0.45411013567438147</c:v>
                </c:pt>
                <c:pt idx="3912">
                  <c:v>0.45331205107741418</c:v>
                </c:pt>
                <c:pt idx="3913">
                  <c:v>0.45331205107741418</c:v>
                </c:pt>
                <c:pt idx="3914">
                  <c:v>0.45650438946528332</c:v>
                </c:pt>
                <c:pt idx="3915">
                  <c:v>0.45730247406225061</c:v>
                </c:pt>
                <c:pt idx="3916">
                  <c:v>0.45810055865921789</c:v>
                </c:pt>
                <c:pt idx="3917">
                  <c:v>0.45853269537480063</c:v>
                </c:pt>
                <c:pt idx="3918">
                  <c:v>0.45896414342629482</c:v>
                </c:pt>
                <c:pt idx="3919">
                  <c:v>0.45939490445859871</c:v>
                </c:pt>
                <c:pt idx="3920">
                  <c:v>0.46019108280254778</c:v>
                </c:pt>
                <c:pt idx="3921">
                  <c:v>0.46141607000795543</c:v>
                </c:pt>
                <c:pt idx="3922">
                  <c:v>0.46062052505966589</c:v>
                </c:pt>
                <c:pt idx="3923">
                  <c:v>0.45988880063542492</c:v>
                </c:pt>
                <c:pt idx="3924">
                  <c:v>0.45830023828435268</c:v>
                </c:pt>
                <c:pt idx="3925">
                  <c:v>0.45988880063542492</c:v>
                </c:pt>
                <c:pt idx="3926">
                  <c:v>0.4642857142857143</c:v>
                </c:pt>
                <c:pt idx="3927">
                  <c:v>0.46349206349206351</c:v>
                </c:pt>
                <c:pt idx="3928">
                  <c:v>0.4642857142857143</c:v>
                </c:pt>
                <c:pt idx="3929">
                  <c:v>0.46708961141950833</c:v>
                </c:pt>
                <c:pt idx="3930">
                  <c:v>0.46946867565424266</c:v>
                </c:pt>
                <c:pt idx="3931">
                  <c:v>0.46867565424266455</c:v>
                </c:pt>
                <c:pt idx="3932">
                  <c:v>0.47105471847739888</c:v>
                </c:pt>
                <c:pt idx="3933">
                  <c:v>0.47347585114806018</c:v>
                </c:pt>
                <c:pt idx="3934">
                  <c:v>0.47268408551068886</c:v>
                </c:pt>
                <c:pt idx="3935">
                  <c:v>0.47547468354430378</c:v>
                </c:pt>
                <c:pt idx="3936">
                  <c:v>0.47547468354430378</c:v>
                </c:pt>
                <c:pt idx="3937">
                  <c:v>0.47468354430379744</c:v>
                </c:pt>
                <c:pt idx="3938">
                  <c:v>0.47588932806324108</c:v>
                </c:pt>
                <c:pt idx="3939">
                  <c:v>0.47472353870458134</c:v>
                </c:pt>
                <c:pt idx="3940">
                  <c:v>0.47393364928909953</c:v>
                </c:pt>
                <c:pt idx="3941">
                  <c:v>0.47472353870458134</c:v>
                </c:pt>
                <c:pt idx="3942">
                  <c:v>0.47472353870458134</c:v>
                </c:pt>
                <c:pt idx="3943">
                  <c:v>0.47513812154696133</c:v>
                </c:pt>
                <c:pt idx="3944">
                  <c:v>0.47434885556432516</c:v>
                </c:pt>
                <c:pt idx="3945">
                  <c:v>0.47360126083530341</c:v>
                </c:pt>
                <c:pt idx="3946">
                  <c:v>0.47248427672955973</c:v>
                </c:pt>
                <c:pt idx="3947">
                  <c:v>0.47248427672955973</c:v>
                </c:pt>
                <c:pt idx="3948">
                  <c:v>0.47327044025157233</c:v>
                </c:pt>
                <c:pt idx="3949">
                  <c:v>0.47368421052631576</c:v>
                </c:pt>
                <c:pt idx="3950">
                  <c:v>0.47409733124018838</c:v>
                </c:pt>
                <c:pt idx="3951">
                  <c:v>0.47178683385579939</c:v>
                </c:pt>
                <c:pt idx="3952">
                  <c:v>0.4706342991386061</c:v>
                </c:pt>
                <c:pt idx="3953">
                  <c:v>0.47261345852895148</c:v>
                </c:pt>
                <c:pt idx="3954">
                  <c:v>0.47224394057857699</c:v>
                </c:pt>
                <c:pt idx="3955">
                  <c:v>0.47302580140734951</c:v>
                </c:pt>
                <c:pt idx="3956">
                  <c:v>0.47384855581576896</c:v>
                </c:pt>
                <c:pt idx="3957">
                  <c:v>0.47425897035881437</c:v>
                </c:pt>
                <c:pt idx="3958">
                  <c:v>0.47622759158222916</c:v>
                </c:pt>
                <c:pt idx="3959">
                  <c:v>0.47585669781931467</c:v>
                </c:pt>
                <c:pt idx="3960">
                  <c:v>0.47704280155642026</c:v>
                </c:pt>
                <c:pt idx="3961">
                  <c:v>0.47470817120622566</c:v>
                </c:pt>
                <c:pt idx="3962">
                  <c:v>0.47433903576982894</c:v>
                </c:pt>
                <c:pt idx="3963">
                  <c:v>0.47474747474747475</c:v>
                </c:pt>
                <c:pt idx="3964">
                  <c:v>0.474010861132661</c:v>
                </c:pt>
                <c:pt idx="3965">
                  <c:v>0.47788983708301008</c:v>
                </c:pt>
                <c:pt idx="3966">
                  <c:v>0.47906976744186047</c:v>
                </c:pt>
                <c:pt idx="3967">
                  <c:v>0.47947327652982186</c:v>
                </c:pt>
                <c:pt idx="3968">
                  <c:v>0.47792408985282725</c:v>
                </c:pt>
                <c:pt idx="3969">
                  <c:v>0.47910216718266252</c:v>
                </c:pt>
                <c:pt idx="3970">
                  <c:v>0.47910216718266252</c:v>
                </c:pt>
                <c:pt idx="3971">
                  <c:v>0.47910216718266252</c:v>
                </c:pt>
                <c:pt idx="3972">
                  <c:v>0.48065015479876161</c:v>
                </c:pt>
                <c:pt idx="3973">
                  <c:v>0.48374613003095973</c:v>
                </c:pt>
                <c:pt idx="3974">
                  <c:v>0.48374613003095973</c:v>
                </c:pt>
                <c:pt idx="3975">
                  <c:v>0.48801237432327921</c:v>
                </c:pt>
                <c:pt idx="3976">
                  <c:v>0.48957528957528956</c:v>
                </c:pt>
                <c:pt idx="3977">
                  <c:v>0.49034749034749037</c:v>
                </c:pt>
                <c:pt idx="3978">
                  <c:v>0.49343629343629342</c:v>
                </c:pt>
                <c:pt idx="3979">
                  <c:v>0.49343629343629342</c:v>
                </c:pt>
                <c:pt idx="3980">
                  <c:v>0.49459876543209874</c:v>
                </c:pt>
                <c:pt idx="3981">
                  <c:v>0.49459876543209874</c:v>
                </c:pt>
                <c:pt idx="3982">
                  <c:v>0.49306625577812019</c:v>
                </c:pt>
                <c:pt idx="3983">
                  <c:v>0.49460708782742679</c:v>
                </c:pt>
                <c:pt idx="3984">
                  <c:v>0.49614791987673346</c:v>
                </c:pt>
                <c:pt idx="3985">
                  <c:v>0.49807544264819092</c:v>
                </c:pt>
                <c:pt idx="3986">
                  <c:v>0.50076923076923074</c:v>
                </c:pt>
                <c:pt idx="3987">
                  <c:v>0.49923195084485406</c:v>
                </c:pt>
                <c:pt idx="3988">
                  <c:v>0.49808429118773945</c:v>
                </c:pt>
                <c:pt idx="3989">
                  <c:v>0.5</c:v>
                </c:pt>
                <c:pt idx="3990">
                  <c:v>0.50076452599388377</c:v>
                </c:pt>
                <c:pt idx="3991">
                  <c:v>0.50229007633587786</c:v>
                </c:pt>
                <c:pt idx="3992">
                  <c:v>0.50304878048780488</c:v>
                </c:pt>
                <c:pt idx="3993">
                  <c:v>0.50647372429550652</c:v>
                </c:pt>
                <c:pt idx="3994">
                  <c:v>0.50684931506849318</c:v>
                </c:pt>
                <c:pt idx="3995">
                  <c:v>0.5121765601217656</c:v>
                </c:pt>
                <c:pt idx="3996">
                  <c:v>0.51369863013698636</c:v>
                </c:pt>
                <c:pt idx="3997">
                  <c:v>0.51330798479087447</c:v>
                </c:pt>
                <c:pt idx="3998">
                  <c:v>0.51139817629179329</c:v>
                </c:pt>
                <c:pt idx="3999">
                  <c:v>0.51139817629179329</c:v>
                </c:pt>
                <c:pt idx="4000">
                  <c:v>0</c:v>
                </c:pt>
                <c:pt idx="4001">
                  <c:v>0</c:v>
                </c:pt>
                <c:pt idx="4002">
                  <c:v>0</c:v>
                </c:pt>
                <c:pt idx="4003">
                  <c:v>0</c:v>
                </c:pt>
                <c:pt idx="4004">
                  <c:v>0</c:v>
                </c:pt>
                <c:pt idx="4005">
                  <c:v>0</c:v>
                </c:pt>
                <c:pt idx="4006">
                  <c:v>1.1702750146284377E-3</c:v>
                </c:pt>
                <c:pt idx="4007">
                  <c:v>2.9256875365710941E-3</c:v>
                </c:pt>
                <c:pt idx="4008">
                  <c:v>3.5108250438853129E-3</c:v>
                </c:pt>
                <c:pt idx="4009">
                  <c:v>4.0959625511995321E-3</c:v>
                </c:pt>
                <c:pt idx="4010">
                  <c:v>4.6811000585137508E-3</c:v>
                </c:pt>
                <c:pt idx="4011">
                  <c:v>4.6811000585137508E-3</c:v>
                </c:pt>
                <c:pt idx="4012">
                  <c:v>4.6811000585137508E-3</c:v>
                </c:pt>
                <c:pt idx="4013">
                  <c:v>7.0216500877706258E-3</c:v>
                </c:pt>
                <c:pt idx="4014">
                  <c:v>7.6067875950848445E-3</c:v>
                </c:pt>
                <c:pt idx="4015">
                  <c:v>9.3676814988290398E-3</c:v>
                </c:pt>
                <c:pt idx="4016">
                  <c:v>1.1143695014662757E-2</c:v>
                </c:pt>
                <c:pt idx="4017">
                  <c:v>1.2910798122065728E-2</c:v>
                </c:pt>
                <c:pt idx="4018">
                  <c:v>1.5845070422535211E-2</c:v>
                </c:pt>
                <c:pt idx="4019">
                  <c:v>1.7018779342723004E-2</c:v>
                </c:pt>
                <c:pt idx="4020">
                  <c:v>1.936619718309859E-2</c:v>
                </c:pt>
                <c:pt idx="4021">
                  <c:v>1.9953051643192488E-2</c:v>
                </c:pt>
                <c:pt idx="4022">
                  <c:v>2.1726365237815619E-2</c:v>
                </c:pt>
                <c:pt idx="4023">
                  <c:v>2.2313564298297124E-2</c:v>
                </c:pt>
                <c:pt idx="4024">
                  <c:v>2.4075161479741633E-2</c:v>
                </c:pt>
                <c:pt idx="4025">
                  <c:v>2.6423957721667644E-2</c:v>
                </c:pt>
                <c:pt idx="4026">
                  <c:v>2.9947152084556665E-2</c:v>
                </c:pt>
                <c:pt idx="4027">
                  <c:v>3.1121550205519672E-2</c:v>
                </c:pt>
                <c:pt idx="4028">
                  <c:v>3.2295948326482679E-2</c:v>
                </c:pt>
                <c:pt idx="4029">
                  <c:v>3.5840188014101056E-2</c:v>
                </c:pt>
                <c:pt idx="4030">
                  <c:v>3.93885949441505E-2</c:v>
                </c:pt>
                <c:pt idx="4031">
                  <c:v>4.2328042328042326E-2</c:v>
                </c:pt>
                <c:pt idx="4032">
                  <c:v>4.4705882352941179E-2</c:v>
                </c:pt>
                <c:pt idx="4033">
                  <c:v>4.7058823529411764E-2</c:v>
                </c:pt>
                <c:pt idx="4034">
                  <c:v>5.0588235294117649E-2</c:v>
                </c:pt>
                <c:pt idx="4035">
                  <c:v>5.2941176470588235E-2</c:v>
                </c:pt>
                <c:pt idx="4036">
                  <c:v>5.4149499705709238E-2</c:v>
                </c:pt>
                <c:pt idx="4037">
                  <c:v>5.4149499705709238E-2</c:v>
                </c:pt>
                <c:pt idx="4038">
                  <c:v>5.5326662742789877E-2</c:v>
                </c:pt>
                <c:pt idx="4039">
                  <c:v>5.5948174322732629E-2</c:v>
                </c:pt>
                <c:pt idx="4040">
                  <c:v>5.9481743227326266E-2</c:v>
                </c:pt>
                <c:pt idx="4041">
                  <c:v>6.1320754716981132E-2</c:v>
                </c:pt>
                <c:pt idx="4042">
                  <c:v>6.3126843657817108E-2</c:v>
                </c:pt>
                <c:pt idx="4043">
                  <c:v>6.4896755162241887E-2</c:v>
                </c:pt>
                <c:pt idx="4044">
                  <c:v>6.7926757235676316E-2</c:v>
                </c:pt>
                <c:pt idx="4045">
                  <c:v>6.9698759598346136E-2</c:v>
                </c:pt>
                <c:pt idx="4046">
                  <c:v>7.2061429415239214E-2</c:v>
                </c:pt>
                <c:pt idx="4047">
                  <c:v>7.5605434140578853E-2</c:v>
                </c:pt>
                <c:pt idx="4048">
                  <c:v>7.7377436503248673E-2</c:v>
                </c:pt>
                <c:pt idx="4049">
                  <c:v>7.7968103957471946E-2</c:v>
                </c:pt>
                <c:pt idx="4050">
                  <c:v>8.0330773774365039E-2</c:v>
                </c:pt>
                <c:pt idx="4051">
                  <c:v>8.328411104548139E-2</c:v>
                </c:pt>
                <c:pt idx="4052">
                  <c:v>8.5156712004730933E-2</c:v>
                </c:pt>
                <c:pt idx="4053">
                  <c:v>8.6339444115907743E-2</c:v>
                </c:pt>
                <c:pt idx="4054">
                  <c:v>8.8165680473372782E-2</c:v>
                </c:pt>
                <c:pt idx="4055">
                  <c:v>8.9349112426035507E-2</c:v>
                </c:pt>
                <c:pt idx="4056">
                  <c:v>9.2307692307692313E-2</c:v>
                </c:pt>
                <c:pt idx="4057">
                  <c:v>9.2954410894020137E-2</c:v>
                </c:pt>
                <c:pt idx="4058">
                  <c:v>9.4194312796208532E-2</c:v>
                </c:pt>
                <c:pt idx="4059">
                  <c:v>9.4250148192056904E-2</c:v>
                </c:pt>
                <c:pt idx="4060">
                  <c:v>9.7213989330171904E-2</c:v>
                </c:pt>
                <c:pt idx="4061">
                  <c:v>0.1007705986959099</c:v>
                </c:pt>
                <c:pt idx="4062">
                  <c:v>0.1049199762892709</c:v>
                </c:pt>
                <c:pt idx="4063">
                  <c:v>0.10906935388263189</c:v>
                </c:pt>
                <c:pt idx="4064">
                  <c:v>0.11025489033787789</c:v>
                </c:pt>
                <c:pt idx="4065">
                  <c:v>0.11025489033787789</c:v>
                </c:pt>
                <c:pt idx="4066">
                  <c:v>0.1114404267931239</c:v>
                </c:pt>
                <c:pt idx="4067">
                  <c:v>0.11321873147599289</c:v>
                </c:pt>
                <c:pt idx="4068">
                  <c:v>0.1132858837485172</c:v>
                </c:pt>
                <c:pt idx="4069">
                  <c:v>0.11447212336892053</c:v>
                </c:pt>
                <c:pt idx="4070">
                  <c:v>0.11387900355871886</c:v>
                </c:pt>
                <c:pt idx="4071">
                  <c:v>0.11817102137767221</c:v>
                </c:pt>
                <c:pt idx="4072">
                  <c:v>0.12180629827688651</c:v>
                </c:pt>
                <c:pt idx="4073">
                  <c:v>0.12299465240641712</c:v>
                </c:pt>
                <c:pt idx="4074">
                  <c:v>0.12544589774078477</c:v>
                </c:pt>
                <c:pt idx="4075">
                  <c:v>0.12790005948839978</c:v>
                </c:pt>
                <c:pt idx="4076">
                  <c:v>0.13103037522334723</c:v>
                </c:pt>
                <c:pt idx="4077">
                  <c:v>0.13281715306730196</c:v>
                </c:pt>
                <c:pt idx="4078">
                  <c:v>0.13468414779499405</c:v>
                </c:pt>
                <c:pt idx="4079">
                  <c:v>0.13365155131264916</c:v>
                </c:pt>
                <c:pt idx="4080">
                  <c:v>0.13313432835820896</c:v>
                </c:pt>
                <c:pt idx="4081">
                  <c:v>0.13492537313432837</c:v>
                </c:pt>
                <c:pt idx="4082">
                  <c:v>0.13910447761194031</c:v>
                </c:pt>
                <c:pt idx="4083">
                  <c:v>0.14097968936678615</c:v>
                </c:pt>
                <c:pt idx="4084">
                  <c:v>0.14277180406212664</c:v>
                </c:pt>
                <c:pt idx="4085">
                  <c:v>0.14575866188769415</c:v>
                </c:pt>
                <c:pt idx="4086">
                  <c:v>0.14516129032258066</c:v>
                </c:pt>
                <c:pt idx="4087">
                  <c:v>0.14635603345280765</c:v>
                </c:pt>
                <c:pt idx="4088">
                  <c:v>0.14695340501792115</c:v>
                </c:pt>
                <c:pt idx="4089">
                  <c:v>0.15113500597371565</c:v>
                </c:pt>
                <c:pt idx="4090">
                  <c:v>0.15490430622009568</c:v>
                </c:pt>
                <c:pt idx="4091">
                  <c:v>0.15748502994011976</c:v>
                </c:pt>
                <c:pt idx="4092">
                  <c:v>0.16007194244604317</c:v>
                </c:pt>
                <c:pt idx="4093">
                  <c:v>0.16426858513189449</c:v>
                </c:pt>
                <c:pt idx="4094">
                  <c:v>0.16966426858513189</c:v>
                </c:pt>
                <c:pt idx="4095">
                  <c:v>0.17685851318944845</c:v>
                </c:pt>
                <c:pt idx="4096">
                  <c:v>0.18165467625899281</c:v>
                </c:pt>
                <c:pt idx="4097">
                  <c:v>0.18465227817745802</c:v>
                </c:pt>
                <c:pt idx="4098">
                  <c:v>0.18705035971223022</c:v>
                </c:pt>
                <c:pt idx="4099">
                  <c:v>0.18944844124700239</c:v>
                </c:pt>
                <c:pt idx="4100">
                  <c:v>0.19076184763047391</c:v>
                </c:pt>
                <c:pt idx="4101">
                  <c:v>0.19256148770245951</c:v>
                </c:pt>
                <c:pt idx="4102">
                  <c:v>0.19159159159159159</c:v>
                </c:pt>
                <c:pt idx="4103">
                  <c:v>0.1933933933933934</c:v>
                </c:pt>
                <c:pt idx="4104">
                  <c:v>0.19411057692307693</c:v>
                </c:pt>
                <c:pt idx="4105">
                  <c:v>0.19903788334335537</c:v>
                </c:pt>
                <c:pt idx="4106">
                  <c:v>0.20024052916416116</c:v>
                </c:pt>
                <c:pt idx="4107">
                  <c:v>0.20204449789536982</c:v>
                </c:pt>
                <c:pt idx="4108">
                  <c:v>0.2026458208057727</c:v>
                </c:pt>
                <c:pt idx="4109">
                  <c:v>0.20637785800240674</c:v>
                </c:pt>
                <c:pt idx="4110">
                  <c:v>0.20697954271961491</c:v>
                </c:pt>
                <c:pt idx="4111">
                  <c:v>0.21071643588199879</c:v>
                </c:pt>
                <c:pt idx="4112">
                  <c:v>0.21252257676098735</c:v>
                </c:pt>
                <c:pt idx="4113">
                  <c:v>0.21312462372065022</c:v>
                </c:pt>
                <c:pt idx="4114">
                  <c:v>0.21493076459963878</c:v>
                </c:pt>
                <c:pt idx="4115">
                  <c:v>0.21686746987951808</c:v>
                </c:pt>
                <c:pt idx="4116">
                  <c:v>0.21746987951807228</c:v>
                </c:pt>
                <c:pt idx="4117">
                  <c:v>0.21987951807228914</c:v>
                </c:pt>
                <c:pt idx="4118">
                  <c:v>0.22001205545509342</c:v>
                </c:pt>
                <c:pt idx="4119">
                  <c:v>0.22014475271411338</c:v>
                </c:pt>
                <c:pt idx="4120">
                  <c:v>0.22255729794933654</c:v>
                </c:pt>
                <c:pt idx="4121">
                  <c:v>0.22389861194930596</c:v>
                </c:pt>
                <c:pt idx="4122">
                  <c:v>0.22570911285455642</c:v>
                </c:pt>
                <c:pt idx="4123">
                  <c:v>0.22839879154078549</c:v>
                </c:pt>
                <c:pt idx="4124">
                  <c:v>0.23216444981862153</c:v>
                </c:pt>
                <c:pt idx="4125">
                  <c:v>0.23426150121065376</c:v>
                </c:pt>
                <c:pt idx="4126">
                  <c:v>0.23910411622276029</c:v>
                </c:pt>
                <c:pt idx="4127">
                  <c:v>0.24029126213592233</c:v>
                </c:pt>
                <c:pt idx="4128">
                  <c:v>0.24240583232077764</c:v>
                </c:pt>
                <c:pt idx="4129">
                  <c:v>0.24437689969604864</c:v>
                </c:pt>
                <c:pt idx="4130">
                  <c:v>0.24620060790273557</c:v>
                </c:pt>
                <c:pt idx="4131">
                  <c:v>0.24878345498783455</c:v>
                </c:pt>
                <c:pt idx="4132">
                  <c:v>0.25</c:v>
                </c:pt>
                <c:pt idx="4133">
                  <c:v>0.25304136253041365</c:v>
                </c:pt>
                <c:pt idx="4134">
                  <c:v>0.2550213024954352</c:v>
                </c:pt>
                <c:pt idx="4135">
                  <c:v>0.2556299452221546</c:v>
                </c:pt>
                <c:pt idx="4136">
                  <c:v>0.2556299452221546</c:v>
                </c:pt>
                <c:pt idx="4137">
                  <c:v>0.25700365408038978</c:v>
                </c:pt>
                <c:pt idx="4138">
                  <c:v>0.25776965265082269</c:v>
                </c:pt>
                <c:pt idx="4139">
                  <c:v>0.26081657525898844</c:v>
                </c:pt>
                <c:pt idx="4140">
                  <c:v>0.26402439024390245</c:v>
                </c:pt>
                <c:pt idx="4141">
                  <c:v>0.26646341463414636</c:v>
                </c:pt>
                <c:pt idx="4142">
                  <c:v>0.26739926739926739</c:v>
                </c:pt>
                <c:pt idx="4143">
                  <c:v>0.26984126984126983</c:v>
                </c:pt>
                <c:pt idx="4144">
                  <c:v>0.27106227106227104</c:v>
                </c:pt>
                <c:pt idx="4145">
                  <c:v>0.2712278558338424</c:v>
                </c:pt>
                <c:pt idx="4146">
                  <c:v>0.27139364303178481</c:v>
                </c:pt>
                <c:pt idx="4147">
                  <c:v>0.27294981640146881</c:v>
                </c:pt>
                <c:pt idx="4148">
                  <c:v>0.27372933251684017</c:v>
                </c:pt>
                <c:pt idx="4149">
                  <c:v>0.27205882352941174</c:v>
                </c:pt>
                <c:pt idx="4150">
                  <c:v>0.27328431372549017</c:v>
                </c:pt>
                <c:pt idx="4151">
                  <c:v>0.27529123237277742</c:v>
                </c:pt>
                <c:pt idx="4152">
                  <c:v>0.27467811158798283</c:v>
                </c:pt>
                <c:pt idx="4153">
                  <c:v>0.27713059472716123</c:v>
                </c:pt>
                <c:pt idx="4154">
                  <c:v>0.27958307786633968</c:v>
                </c:pt>
                <c:pt idx="4155">
                  <c:v>0.28080931943592885</c:v>
                </c:pt>
                <c:pt idx="4156">
                  <c:v>0.27958307786633968</c:v>
                </c:pt>
                <c:pt idx="4157">
                  <c:v>0.28080931943592885</c:v>
                </c:pt>
                <c:pt idx="4158">
                  <c:v>0.28203556100551808</c:v>
                </c:pt>
                <c:pt idx="4159">
                  <c:v>0.28264868179031272</c:v>
                </c:pt>
                <c:pt idx="4160">
                  <c:v>0.28387492335990189</c:v>
                </c:pt>
                <c:pt idx="4161">
                  <c:v>0.2857142857142857</c:v>
                </c:pt>
                <c:pt idx="4162">
                  <c:v>0.28755364806866951</c:v>
                </c:pt>
                <c:pt idx="4163">
                  <c:v>0.28816676885346415</c:v>
                </c:pt>
                <c:pt idx="4164">
                  <c:v>0.28816676885346415</c:v>
                </c:pt>
                <c:pt idx="4165">
                  <c:v>0.28957055214723926</c:v>
                </c:pt>
                <c:pt idx="4166">
                  <c:v>0.29079754601226993</c:v>
                </c:pt>
                <c:pt idx="4167">
                  <c:v>0.29325153374233126</c:v>
                </c:pt>
                <c:pt idx="4168">
                  <c:v>0.29509202453987732</c:v>
                </c:pt>
                <c:pt idx="4169">
                  <c:v>0.29527317372621242</c:v>
                </c:pt>
                <c:pt idx="4170">
                  <c:v>0.29404542664211175</c:v>
                </c:pt>
                <c:pt idx="4171">
                  <c:v>0.29484029484029484</c:v>
                </c:pt>
                <c:pt idx="4172">
                  <c:v>0.29668304668304668</c:v>
                </c:pt>
                <c:pt idx="4173">
                  <c:v>0.29729729729729731</c:v>
                </c:pt>
                <c:pt idx="4174">
                  <c:v>0.29852579852579852</c:v>
                </c:pt>
                <c:pt idx="4175">
                  <c:v>0.2988929889298893</c:v>
                </c:pt>
                <c:pt idx="4176">
                  <c:v>0.2996923076923077</c:v>
                </c:pt>
                <c:pt idx="4177">
                  <c:v>0.29864532019704432</c:v>
                </c:pt>
                <c:pt idx="4178">
                  <c:v>0.29926108374384236</c:v>
                </c:pt>
                <c:pt idx="4179">
                  <c:v>0.29759704251386321</c:v>
                </c:pt>
                <c:pt idx="4180">
                  <c:v>0.2996300863131936</c:v>
                </c:pt>
                <c:pt idx="4181">
                  <c:v>0.30209617755856966</c:v>
                </c:pt>
                <c:pt idx="4182">
                  <c:v>0.30456226880394577</c:v>
                </c:pt>
                <c:pt idx="4183">
                  <c:v>0.30826140567200988</c:v>
                </c:pt>
                <c:pt idx="4184">
                  <c:v>0.30925925925925923</c:v>
                </c:pt>
                <c:pt idx="4185">
                  <c:v>0.31087762669962915</c:v>
                </c:pt>
                <c:pt idx="4186">
                  <c:v>0.31334981458590855</c:v>
                </c:pt>
                <c:pt idx="4187">
                  <c:v>0.31767614338689742</c:v>
                </c:pt>
                <c:pt idx="4188">
                  <c:v>0.32138442521631644</c:v>
                </c:pt>
                <c:pt idx="4189">
                  <c:v>0.32343846629560913</c:v>
                </c:pt>
                <c:pt idx="4190">
                  <c:v>0.32529375386518244</c:v>
                </c:pt>
                <c:pt idx="4191">
                  <c:v>0.32611386138613863</c:v>
                </c:pt>
                <c:pt idx="4192">
                  <c:v>0.32673267326732675</c:v>
                </c:pt>
                <c:pt idx="4193">
                  <c:v>0.3287925696594427</c:v>
                </c:pt>
                <c:pt idx="4194">
                  <c:v>0.32898820608317814</c:v>
                </c:pt>
                <c:pt idx="4195">
                  <c:v>0.33333333333333331</c:v>
                </c:pt>
                <c:pt idx="4196">
                  <c:v>0.33416149068322981</c:v>
                </c:pt>
                <c:pt idx="4197">
                  <c:v>0.33602484472049687</c:v>
                </c:pt>
                <c:pt idx="4198">
                  <c:v>0.33623368551895588</c:v>
                </c:pt>
                <c:pt idx="4199">
                  <c:v>0.33706467661691542</c:v>
                </c:pt>
                <c:pt idx="4200">
                  <c:v>0.33914125700062225</c:v>
                </c:pt>
                <c:pt idx="4201">
                  <c:v>0.33956386292834889</c:v>
                </c:pt>
                <c:pt idx="4202">
                  <c:v>0.34185901434809729</c:v>
                </c:pt>
                <c:pt idx="4203">
                  <c:v>0.34456928838951312</c:v>
                </c:pt>
                <c:pt idx="4204">
                  <c:v>0.34706616729088641</c:v>
                </c:pt>
                <c:pt idx="4205">
                  <c:v>0.3495630461922597</c:v>
                </c:pt>
                <c:pt idx="4206">
                  <c:v>0.3495630461922597</c:v>
                </c:pt>
                <c:pt idx="4207">
                  <c:v>0.35143570536828966</c:v>
                </c:pt>
                <c:pt idx="4208">
                  <c:v>0.35205992509363299</c:v>
                </c:pt>
                <c:pt idx="4209">
                  <c:v>0.35584740462789244</c:v>
                </c:pt>
                <c:pt idx="4210">
                  <c:v>0.36005009392611148</c:v>
                </c:pt>
                <c:pt idx="4211">
                  <c:v>0.36318096430807767</c:v>
                </c:pt>
                <c:pt idx="4212">
                  <c:v>0.36466165413533835</c:v>
                </c:pt>
                <c:pt idx="4213">
                  <c:v>0.36528822055137844</c:v>
                </c:pt>
                <c:pt idx="4214">
                  <c:v>0.36779448621553884</c:v>
                </c:pt>
                <c:pt idx="4215">
                  <c:v>0.36700125470514428</c:v>
                </c:pt>
                <c:pt idx="4216">
                  <c:v>0.37037037037037035</c:v>
                </c:pt>
                <c:pt idx="4217">
                  <c:v>0.37225360954174513</c:v>
                </c:pt>
                <c:pt idx="4218">
                  <c:v>0.37232704402515721</c:v>
                </c:pt>
                <c:pt idx="4219">
                  <c:v>0.37106918238993708</c:v>
                </c:pt>
                <c:pt idx="4220">
                  <c:v>0.37232704402515721</c:v>
                </c:pt>
                <c:pt idx="4221">
                  <c:v>0.37295597484276727</c:v>
                </c:pt>
                <c:pt idx="4222">
                  <c:v>0.37358490566037733</c:v>
                </c:pt>
                <c:pt idx="4223">
                  <c:v>0.37507866582756449</c:v>
                </c:pt>
                <c:pt idx="4224">
                  <c:v>0.38035264483627201</c:v>
                </c:pt>
                <c:pt idx="4225">
                  <c:v>0.38500315059861373</c:v>
                </c:pt>
                <c:pt idx="4226">
                  <c:v>0.38524590163934425</c:v>
                </c:pt>
                <c:pt idx="4227">
                  <c:v>0.38524590163934425</c:v>
                </c:pt>
                <c:pt idx="4228">
                  <c:v>0.38713745271122318</c:v>
                </c:pt>
                <c:pt idx="4229">
                  <c:v>0.38839848675914251</c:v>
                </c:pt>
                <c:pt idx="4230">
                  <c:v>0.38776796973518285</c:v>
                </c:pt>
                <c:pt idx="4231">
                  <c:v>0.39029003783102145</c:v>
                </c:pt>
                <c:pt idx="4232">
                  <c:v>0.39407313997477933</c:v>
                </c:pt>
                <c:pt idx="4233">
                  <c:v>0.39432176656151419</c:v>
                </c:pt>
                <c:pt idx="4234">
                  <c:v>0.39457070707070707</c:v>
                </c:pt>
                <c:pt idx="4235">
                  <c:v>0.39545167403663928</c:v>
                </c:pt>
                <c:pt idx="4236">
                  <c:v>0.39608338597599496</c:v>
                </c:pt>
                <c:pt idx="4237">
                  <c:v>0.40176879343019584</c:v>
                </c:pt>
                <c:pt idx="4238">
                  <c:v>0.40176879343019584</c:v>
                </c:pt>
                <c:pt idx="4239">
                  <c:v>0.40303221730890715</c:v>
                </c:pt>
                <c:pt idx="4240">
                  <c:v>0.40492735312697409</c:v>
                </c:pt>
                <c:pt idx="4241">
                  <c:v>0.40581542351453853</c:v>
                </c:pt>
                <c:pt idx="4242">
                  <c:v>0.40834386852085969</c:v>
                </c:pt>
                <c:pt idx="4243">
                  <c:v>0.41024020227560049</c:v>
                </c:pt>
                <c:pt idx="4244">
                  <c:v>0.41176470588235292</c:v>
                </c:pt>
                <c:pt idx="4245">
                  <c:v>0.41555977229601521</c:v>
                </c:pt>
                <c:pt idx="4246">
                  <c:v>0.41708860759493671</c:v>
                </c:pt>
                <c:pt idx="4247">
                  <c:v>0.41962025316455698</c:v>
                </c:pt>
                <c:pt idx="4248">
                  <c:v>0.42178594046865103</c:v>
                </c:pt>
                <c:pt idx="4249">
                  <c:v>0.42458808618504434</c:v>
                </c:pt>
                <c:pt idx="4250">
                  <c:v>0.42712294043092525</c:v>
                </c:pt>
                <c:pt idx="4251">
                  <c:v>0.42839036755386567</c:v>
                </c:pt>
                <c:pt idx="4252">
                  <c:v>0.4318325935320228</c:v>
                </c:pt>
                <c:pt idx="4253">
                  <c:v>0.43119847812301837</c:v>
                </c:pt>
                <c:pt idx="4254">
                  <c:v>0.4318325935320228</c:v>
                </c:pt>
                <c:pt idx="4255">
                  <c:v>0.43274111675126903</c:v>
                </c:pt>
                <c:pt idx="4256">
                  <c:v>0.43401015228426398</c:v>
                </c:pt>
                <c:pt idx="4257">
                  <c:v>0.43392630241423125</c:v>
                </c:pt>
                <c:pt idx="4258">
                  <c:v>0.43519695044472684</c:v>
                </c:pt>
                <c:pt idx="4259">
                  <c:v>0.4347549331635901</c:v>
                </c:pt>
                <c:pt idx="4260">
                  <c:v>0.43275971956660292</c:v>
                </c:pt>
                <c:pt idx="4261">
                  <c:v>0.43239795918367346</c:v>
                </c:pt>
                <c:pt idx="4262">
                  <c:v>0.43367346938775508</c:v>
                </c:pt>
                <c:pt idx="4263">
                  <c:v>0.4330357142857143</c:v>
                </c:pt>
                <c:pt idx="4264">
                  <c:v>0.43494897959183676</c:v>
                </c:pt>
                <c:pt idx="4265">
                  <c:v>0.43650287172941926</c:v>
                </c:pt>
                <c:pt idx="4266">
                  <c:v>0.43586470963624763</c:v>
                </c:pt>
                <c:pt idx="4267">
                  <c:v>0.43614303959131545</c:v>
                </c:pt>
                <c:pt idx="4268">
                  <c:v>0.43642172523961659</c:v>
                </c:pt>
                <c:pt idx="4269">
                  <c:v>0.43542199488491051</c:v>
                </c:pt>
                <c:pt idx="4270">
                  <c:v>0.4350607805502239</c:v>
                </c:pt>
                <c:pt idx="4271">
                  <c:v>0.43597951344430219</c:v>
                </c:pt>
                <c:pt idx="4272">
                  <c:v>0.4358974358974359</c:v>
                </c:pt>
                <c:pt idx="4273">
                  <c:v>0.44166666666666665</c:v>
                </c:pt>
                <c:pt idx="4274">
                  <c:v>0.44323284156510584</c:v>
                </c:pt>
                <c:pt idx="4275">
                  <c:v>0.44515715202052597</c:v>
                </c:pt>
                <c:pt idx="4276">
                  <c:v>0.44515715202052597</c:v>
                </c:pt>
                <c:pt idx="4277">
                  <c:v>0.44644002565747276</c:v>
                </c:pt>
                <c:pt idx="4278">
                  <c:v>0.44579858883899937</c:v>
                </c:pt>
                <c:pt idx="4279">
                  <c:v>0.44929396662387677</c:v>
                </c:pt>
                <c:pt idx="4280">
                  <c:v>0.4515093127809891</c:v>
                </c:pt>
                <c:pt idx="4281">
                  <c:v>0.45372750642673521</c:v>
                </c:pt>
                <c:pt idx="4282">
                  <c:v>0.45372750642673521</c:v>
                </c:pt>
                <c:pt idx="4283">
                  <c:v>0.45466237942122184</c:v>
                </c:pt>
                <c:pt idx="4284">
                  <c:v>0.45659163987138263</c:v>
                </c:pt>
                <c:pt idx="4285">
                  <c:v>0.45787781350482315</c:v>
                </c:pt>
                <c:pt idx="4286">
                  <c:v>0.45817245817245816</c:v>
                </c:pt>
                <c:pt idx="4287">
                  <c:v>0.45975531229877659</c:v>
                </c:pt>
                <c:pt idx="4288">
                  <c:v>0.46198453608247425</c:v>
                </c:pt>
                <c:pt idx="4289">
                  <c:v>0.46129032258064517</c:v>
                </c:pt>
                <c:pt idx="4290">
                  <c:v>0.46064516129032257</c:v>
                </c:pt>
                <c:pt idx="4291">
                  <c:v>0.46193548387096772</c:v>
                </c:pt>
                <c:pt idx="4292">
                  <c:v>0.4641704325371207</c:v>
                </c:pt>
                <c:pt idx="4293">
                  <c:v>0.46481601032924469</c:v>
                </c:pt>
                <c:pt idx="4294">
                  <c:v>0.46283128636069815</c:v>
                </c:pt>
                <c:pt idx="4295">
                  <c:v>0.46313065976714102</c:v>
                </c:pt>
                <c:pt idx="4296">
                  <c:v>0.46313065976714102</c:v>
                </c:pt>
                <c:pt idx="4297">
                  <c:v>0.46377749029754206</c:v>
                </c:pt>
                <c:pt idx="4298">
                  <c:v>0.46213592233009709</c:v>
                </c:pt>
                <c:pt idx="4299">
                  <c:v>0.46113989637305697</c:v>
                </c:pt>
                <c:pt idx="4300">
                  <c:v>0.46073977936404931</c:v>
                </c:pt>
                <c:pt idx="4301">
                  <c:v>0.46233766233766233</c:v>
                </c:pt>
                <c:pt idx="4302">
                  <c:v>0.46393762183235865</c:v>
                </c:pt>
                <c:pt idx="4303">
                  <c:v>0.464889466840052</c:v>
                </c:pt>
                <c:pt idx="4304">
                  <c:v>0.46284224250325945</c:v>
                </c:pt>
                <c:pt idx="4305">
                  <c:v>0.46444879321591648</c:v>
                </c:pt>
                <c:pt idx="4306">
                  <c:v>0.46475195822454307</c:v>
                </c:pt>
                <c:pt idx="4307">
                  <c:v>0.46570868713259306</c:v>
                </c:pt>
                <c:pt idx="4308">
                  <c:v>0.46570868713259306</c:v>
                </c:pt>
                <c:pt idx="4309">
                  <c:v>0.46897452645329851</c:v>
                </c:pt>
                <c:pt idx="4310">
                  <c:v>0.46962769431743956</c:v>
                </c:pt>
                <c:pt idx="4311">
                  <c:v>0.46962769431743956</c:v>
                </c:pt>
                <c:pt idx="4312">
                  <c:v>0.46893394375408765</c:v>
                </c:pt>
                <c:pt idx="4313">
                  <c:v>0.47089601046435581</c:v>
                </c:pt>
                <c:pt idx="4314">
                  <c:v>0.47220405493786788</c:v>
                </c:pt>
                <c:pt idx="4315">
                  <c:v>0.47185863874345552</c:v>
                </c:pt>
                <c:pt idx="4316">
                  <c:v>0.47085789129011135</c:v>
                </c:pt>
                <c:pt idx="4317">
                  <c:v>0.4705111402359109</c:v>
                </c:pt>
                <c:pt idx="4318">
                  <c:v>0.46916010498687666</c:v>
                </c:pt>
                <c:pt idx="4319">
                  <c:v>0.47012475377544322</c:v>
                </c:pt>
                <c:pt idx="4320">
                  <c:v>0.46946815495732108</c:v>
                </c:pt>
                <c:pt idx="4321">
                  <c:v>0.47109067017082784</c:v>
                </c:pt>
                <c:pt idx="4322">
                  <c:v>0.47174770039421815</c:v>
                </c:pt>
                <c:pt idx="4323">
                  <c:v>0.47271531886916501</c:v>
                </c:pt>
                <c:pt idx="4324">
                  <c:v>0.47468770545693623</c:v>
                </c:pt>
                <c:pt idx="4325">
                  <c:v>0.47205785667324129</c:v>
                </c:pt>
                <c:pt idx="4326">
                  <c:v>0.47333772218564846</c:v>
                </c:pt>
                <c:pt idx="4327">
                  <c:v>0.47396176664469347</c:v>
                </c:pt>
                <c:pt idx="4328">
                  <c:v>0.47493403693931396</c:v>
                </c:pt>
                <c:pt idx="4329">
                  <c:v>0.47559366754617416</c:v>
                </c:pt>
                <c:pt idx="4330">
                  <c:v>0.47392739273927392</c:v>
                </c:pt>
                <c:pt idx="4331">
                  <c:v>0.476221928665786</c:v>
                </c:pt>
                <c:pt idx="4332">
                  <c:v>0.476221928665786</c:v>
                </c:pt>
                <c:pt idx="4333">
                  <c:v>0.47952443857331573</c:v>
                </c:pt>
                <c:pt idx="4334">
                  <c:v>0.48084544253632761</c:v>
                </c:pt>
                <c:pt idx="4335">
                  <c:v>0.48346560846560849</c:v>
                </c:pt>
                <c:pt idx="4336">
                  <c:v>0.4860927152317881</c:v>
                </c:pt>
                <c:pt idx="4337">
                  <c:v>0.48342175066312998</c:v>
                </c:pt>
                <c:pt idx="4338">
                  <c:v>0.48472775564409032</c:v>
                </c:pt>
                <c:pt idx="4339">
                  <c:v>0.48770764119601329</c:v>
                </c:pt>
                <c:pt idx="4340">
                  <c:v>0.48869680851063829</c:v>
                </c:pt>
                <c:pt idx="4341">
                  <c:v>0.48803191489361702</c:v>
                </c:pt>
                <c:pt idx="4342">
                  <c:v>0.48769128409846974</c:v>
                </c:pt>
                <c:pt idx="4343">
                  <c:v>0.4863059452237809</c:v>
                </c:pt>
                <c:pt idx="4344">
                  <c:v>0.48796791443850268</c:v>
                </c:pt>
                <c:pt idx="4345">
                  <c:v>0.48661311914323963</c:v>
                </c:pt>
                <c:pt idx="4346">
                  <c:v>0.48795180722891568</c:v>
                </c:pt>
                <c:pt idx="4347">
                  <c:v>0.48795180722891568</c:v>
                </c:pt>
                <c:pt idx="4348">
                  <c:v>0.48795180722891568</c:v>
                </c:pt>
                <c:pt idx="4349">
                  <c:v>0.48862115127175371</c:v>
                </c:pt>
                <c:pt idx="4350">
                  <c:v>0.48760884125920967</c:v>
                </c:pt>
                <c:pt idx="4351">
                  <c:v>0.48894842598794375</c:v>
                </c:pt>
                <c:pt idx="4352">
                  <c:v>0.48793565683646112</c:v>
                </c:pt>
                <c:pt idx="4353">
                  <c:v>0.48893360160965793</c:v>
                </c:pt>
                <c:pt idx="4354">
                  <c:v>0.49027498323272972</c:v>
                </c:pt>
                <c:pt idx="4355">
                  <c:v>0.48826291079812206</c:v>
                </c:pt>
                <c:pt idx="4356">
                  <c:v>0.49027498323272972</c:v>
                </c:pt>
                <c:pt idx="4357">
                  <c:v>0.49161636485580146</c:v>
                </c:pt>
                <c:pt idx="4358">
                  <c:v>0.49194630872483219</c:v>
                </c:pt>
                <c:pt idx="4359">
                  <c:v>0.49261744966442955</c:v>
                </c:pt>
                <c:pt idx="4360">
                  <c:v>0.49361987911349897</c:v>
                </c:pt>
                <c:pt idx="4361">
                  <c:v>0.49193548387096775</c:v>
                </c:pt>
                <c:pt idx="4362">
                  <c:v>0.489247311827957</c:v>
                </c:pt>
                <c:pt idx="4363">
                  <c:v>0.48923283983849258</c:v>
                </c:pt>
                <c:pt idx="4364">
                  <c:v>0.48887390424814564</c:v>
                </c:pt>
                <c:pt idx="4365">
                  <c:v>0.48752528658125421</c:v>
                </c:pt>
                <c:pt idx="4366">
                  <c:v>0.48885887913571913</c:v>
                </c:pt>
                <c:pt idx="4367">
                  <c:v>0.48716216216216218</c:v>
                </c:pt>
                <c:pt idx="4368">
                  <c:v>0.48613928329952671</c:v>
                </c:pt>
                <c:pt idx="4369">
                  <c:v>0.4874915483434753</c:v>
                </c:pt>
                <c:pt idx="4370">
                  <c:v>0.49661705006765899</c:v>
                </c:pt>
                <c:pt idx="4371">
                  <c:v>0.49695328368314151</c:v>
                </c:pt>
                <c:pt idx="4372">
                  <c:v>0.4935593220338983</c:v>
                </c:pt>
                <c:pt idx="4373">
                  <c:v>0.4969450101832994</c:v>
                </c:pt>
                <c:pt idx="4374">
                  <c:v>0.49659863945578231</c:v>
                </c:pt>
                <c:pt idx="4375">
                  <c:v>0.49829816201497618</c:v>
                </c:pt>
                <c:pt idx="4376">
                  <c:v>0.50102249488752559</c:v>
                </c:pt>
                <c:pt idx="4377">
                  <c:v>0.50136425648021832</c:v>
                </c:pt>
                <c:pt idx="4378">
                  <c:v>0.50238907849829351</c:v>
                </c:pt>
                <c:pt idx="4379">
                  <c:v>0.50512645249487353</c:v>
                </c:pt>
                <c:pt idx="4380">
                  <c:v>0.50683994528043774</c:v>
                </c:pt>
                <c:pt idx="4381">
                  <c:v>0.50820793433652534</c:v>
                </c:pt>
                <c:pt idx="4382">
                  <c:v>0.50787132101300481</c:v>
                </c:pt>
                <c:pt idx="4383">
                  <c:v>0.50856751199451677</c:v>
                </c:pt>
                <c:pt idx="4384">
                  <c:v>0.50926561427590944</c:v>
                </c:pt>
                <c:pt idx="4385">
                  <c:v>0.50961538461538458</c:v>
                </c:pt>
                <c:pt idx="4386">
                  <c:v>0.51031636863823937</c:v>
                </c:pt>
                <c:pt idx="4387">
                  <c:v>0.51206064782908334</c:v>
                </c:pt>
                <c:pt idx="4388">
                  <c:v>0.51137146795313582</c:v>
                </c:pt>
                <c:pt idx="4389">
                  <c:v>0.51207729468599039</c:v>
                </c:pt>
                <c:pt idx="4390">
                  <c:v>0.51104972375690605</c:v>
                </c:pt>
                <c:pt idx="4391">
                  <c:v>0.51104972375690605</c:v>
                </c:pt>
                <c:pt idx="4392">
                  <c:v>0.51175656984785611</c:v>
                </c:pt>
                <c:pt idx="4393">
                  <c:v>0.51244813278008294</c:v>
                </c:pt>
                <c:pt idx="4394">
                  <c:v>0.51313969571230977</c:v>
                </c:pt>
                <c:pt idx="4395">
                  <c:v>0.51418685121107266</c:v>
                </c:pt>
                <c:pt idx="4396">
                  <c:v>0.51418685121107266</c:v>
                </c:pt>
                <c:pt idx="4397">
                  <c:v>0.51418685121107266</c:v>
                </c:pt>
                <c:pt idx="4398">
                  <c:v>0.5131761442441054</c:v>
                </c:pt>
                <c:pt idx="4399">
                  <c:v>0.51489951489951491</c:v>
                </c:pt>
                <c:pt idx="4400">
                  <c:v>0.51178918169209431</c:v>
                </c:pt>
                <c:pt idx="4401">
                  <c:v>0.5131761442441054</c:v>
                </c:pt>
                <c:pt idx="4402">
                  <c:v>0.51525658807212205</c:v>
                </c:pt>
                <c:pt idx="4403">
                  <c:v>0.51664355062413314</c:v>
                </c:pt>
                <c:pt idx="4404">
                  <c:v>0.51769604441360162</c:v>
                </c:pt>
                <c:pt idx="4405">
                  <c:v>0.51908396946564883</c:v>
                </c:pt>
                <c:pt idx="4406">
                  <c:v>0.51944444444444449</c:v>
                </c:pt>
                <c:pt idx="4407">
                  <c:v>0.52013888888888893</c:v>
                </c:pt>
                <c:pt idx="4408">
                  <c:v>0.52152777777777781</c:v>
                </c:pt>
                <c:pt idx="4409">
                  <c:v>0.52397498262682418</c:v>
                </c:pt>
                <c:pt idx="4410">
                  <c:v>0.52400835073068897</c:v>
                </c:pt>
                <c:pt idx="4411">
                  <c:v>0.52470424495476686</c:v>
                </c:pt>
                <c:pt idx="4412">
                  <c:v>0.52440725244072528</c:v>
                </c:pt>
                <c:pt idx="4413">
                  <c:v>0.52407536636427077</c:v>
                </c:pt>
                <c:pt idx="4414">
                  <c:v>0.52374301675977653</c:v>
                </c:pt>
                <c:pt idx="4415">
                  <c:v>0.52410901467505244</c:v>
                </c:pt>
                <c:pt idx="4416">
                  <c:v>0.52377622377622379</c:v>
                </c:pt>
                <c:pt idx="4417">
                  <c:v>0.52277505255781365</c:v>
                </c:pt>
                <c:pt idx="4418">
                  <c:v>0.52280701754385961</c:v>
                </c:pt>
                <c:pt idx="4419">
                  <c:v>0.52213633169360507</c:v>
                </c:pt>
                <c:pt idx="4420">
                  <c:v>0.5225352112676056</c:v>
                </c:pt>
                <c:pt idx="4421">
                  <c:v>0.52431289640591972</c:v>
                </c:pt>
                <c:pt idx="4422">
                  <c:v>0.52360817477096544</c:v>
                </c:pt>
                <c:pt idx="4423">
                  <c:v>0.52360817477096544</c:v>
                </c:pt>
                <c:pt idx="4424">
                  <c:v>0.52434721242060689</c:v>
                </c:pt>
                <c:pt idx="4425">
                  <c:v>0.52434721242060689</c:v>
                </c:pt>
                <c:pt idx="4426">
                  <c:v>0.52542372881355937</c:v>
                </c:pt>
                <c:pt idx="4427">
                  <c:v>0.52508833922261489</c:v>
                </c:pt>
                <c:pt idx="4428">
                  <c:v>0.52475247524752477</c:v>
                </c:pt>
                <c:pt idx="4429">
                  <c:v>0.52616690240452613</c:v>
                </c:pt>
                <c:pt idx="4430">
                  <c:v>0.52691218130311612</c:v>
                </c:pt>
                <c:pt idx="4431">
                  <c:v>0.52620396600566577</c:v>
                </c:pt>
                <c:pt idx="4432">
                  <c:v>0.52903682719546741</c:v>
                </c:pt>
                <c:pt idx="4433">
                  <c:v>0.53045325779036823</c:v>
                </c:pt>
                <c:pt idx="4434">
                  <c:v>0.53229240596167493</c:v>
                </c:pt>
                <c:pt idx="4435">
                  <c:v>0.53196022727272729</c:v>
                </c:pt>
                <c:pt idx="4436">
                  <c:v>0.53338068181818177</c:v>
                </c:pt>
                <c:pt idx="4437">
                  <c:v>0.53342816500711232</c:v>
                </c:pt>
                <c:pt idx="4438">
                  <c:v>0.53413940256045522</c:v>
                </c:pt>
                <c:pt idx="4439">
                  <c:v>0.53451957295373664</c:v>
                </c:pt>
                <c:pt idx="4440">
                  <c:v>0.5317177476835353</c:v>
                </c:pt>
                <c:pt idx="4441">
                  <c:v>0.5317177476835353</c:v>
                </c:pt>
                <c:pt idx="4442">
                  <c:v>0.52924393723252494</c:v>
                </c:pt>
                <c:pt idx="4443">
                  <c:v>0.52928571428571425</c:v>
                </c:pt>
                <c:pt idx="4444">
                  <c:v>0.52642857142857147</c:v>
                </c:pt>
                <c:pt idx="4445">
                  <c:v>0.52857142857142858</c:v>
                </c:pt>
                <c:pt idx="4446">
                  <c:v>0.52861230329041486</c:v>
                </c:pt>
                <c:pt idx="4447">
                  <c:v>0.52970651395848245</c:v>
                </c:pt>
                <c:pt idx="4448">
                  <c:v>0.53256979241231206</c:v>
                </c:pt>
                <c:pt idx="4449">
                  <c:v>0.53113815318539725</c:v>
                </c:pt>
                <c:pt idx="4450">
                  <c:v>0.53008595988538687</c:v>
                </c:pt>
                <c:pt idx="4451">
                  <c:v>0.52903225806451615</c:v>
                </c:pt>
                <c:pt idx="4452">
                  <c:v>0.52869440459110473</c:v>
                </c:pt>
                <c:pt idx="4453">
                  <c:v>0.52979181622397697</c:v>
                </c:pt>
                <c:pt idx="4454">
                  <c:v>0.53194544149318024</c:v>
                </c:pt>
                <c:pt idx="4455">
                  <c:v>0.53266331658291455</c:v>
                </c:pt>
                <c:pt idx="4456">
                  <c:v>0.53347732181425489</c:v>
                </c:pt>
                <c:pt idx="4457">
                  <c:v>0.53386167146974062</c:v>
                </c:pt>
                <c:pt idx="4458">
                  <c:v>0.53280461427541459</c:v>
                </c:pt>
                <c:pt idx="4459">
                  <c:v>0.53174603174603174</c:v>
                </c:pt>
                <c:pt idx="4460">
                  <c:v>0.53212996389891698</c:v>
                </c:pt>
                <c:pt idx="4461">
                  <c:v>0.53106936416184969</c:v>
                </c:pt>
                <c:pt idx="4462">
                  <c:v>0.53217642805495302</c:v>
                </c:pt>
                <c:pt idx="4463">
                  <c:v>0.53289949385394075</c:v>
                </c:pt>
                <c:pt idx="4464">
                  <c:v>0.53400868306801741</c:v>
                </c:pt>
                <c:pt idx="4465">
                  <c:v>0.53400868306801741</c:v>
                </c:pt>
                <c:pt idx="4466">
                  <c:v>0.53656770456191161</c:v>
                </c:pt>
                <c:pt idx="4467">
                  <c:v>0.5358435916002896</c:v>
                </c:pt>
                <c:pt idx="4468">
                  <c:v>0.53801593048515572</c:v>
                </c:pt>
                <c:pt idx="4469">
                  <c:v>0.53729181752353372</c:v>
                </c:pt>
                <c:pt idx="4470">
                  <c:v>0.53656770456191161</c:v>
                </c:pt>
                <c:pt idx="4471">
                  <c:v>0.53729181752353372</c:v>
                </c:pt>
                <c:pt idx="4472">
                  <c:v>0.53801593048515572</c:v>
                </c:pt>
                <c:pt idx="4473">
                  <c:v>0.53812636165577343</c:v>
                </c:pt>
                <c:pt idx="4474">
                  <c:v>0.53818181818181821</c:v>
                </c:pt>
                <c:pt idx="4475">
                  <c:v>0.5393013100436681</c:v>
                </c:pt>
                <c:pt idx="4476">
                  <c:v>0.53857350800582238</c:v>
                </c:pt>
                <c:pt idx="4477">
                  <c:v>0.5393013100436681</c:v>
                </c:pt>
                <c:pt idx="4478">
                  <c:v>0.53784570596797676</c:v>
                </c:pt>
                <c:pt idx="4479">
                  <c:v>0.5360524399126001</c:v>
                </c:pt>
                <c:pt idx="4480">
                  <c:v>0.53610503282275712</c:v>
                </c:pt>
                <c:pt idx="4481">
                  <c:v>0.53795620437956204</c:v>
                </c:pt>
                <c:pt idx="4482">
                  <c:v>0.53868613138686128</c:v>
                </c:pt>
                <c:pt idx="4483">
                  <c:v>0.53907962016070121</c:v>
                </c:pt>
                <c:pt idx="4484">
                  <c:v>0.53947368421052633</c:v>
                </c:pt>
                <c:pt idx="4485">
                  <c:v>0.53728070175438591</c:v>
                </c:pt>
                <c:pt idx="4486">
                  <c:v>0.53660322108345537</c:v>
                </c:pt>
                <c:pt idx="4487">
                  <c:v>0.53733528550512444</c:v>
                </c:pt>
                <c:pt idx="4488">
                  <c:v>0.5380673499267935</c:v>
                </c:pt>
                <c:pt idx="4489">
                  <c:v>0.53733528550512444</c:v>
                </c:pt>
                <c:pt idx="4490">
                  <c:v>0.53665689149560114</c:v>
                </c:pt>
                <c:pt idx="4491">
                  <c:v>0.53524229074889873</c:v>
                </c:pt>
                <c:pt idx="4492">
                  <c:v>0.53377386196769461</c:v>
                </c:pt>
                <c:pt idx="4493">
                  <c:v>0.53269654665686994</c:v>
                </c:pt>
                <c:pt idx="4494">
                  <c:v>0.53235294117647058</c:v>
                </c:pt>
                <c:pt idx="4495">
                  <c:v>0.53308823529411764</c:v>
                </c:pt>
                <c:pt idx="4496">
                  <c:v>0.53092783505154639</c:v>
                </c:pt>
                <c:pt idx="4497">
                  <c:v>0.53058216654384671</c:v>
                </c:pt>
                <c:pt idx="4498">
                  <c:v>0.53131908621960211</c:v>
                </c:pt>
                <c:pt idx="4499">
                  <c:v>0.5320560058953574</c:v>
                </c:pt>
                <c:pt idx="4500">
                  <c:v>0.5327929255711128</c:v>
                </c:pt>
                <c:pt idx="4501">
                  <c:v>0.53392330383480824</c:v>
                </c:pt>
                <c:pt idx="4502">
                  <c:v>0.53357933579335792</c:v>
                </c:pt>
                <c:pt idx="4503">
                  <c:v>0.5357933579335793</c:v>
                </c:pt>
                <c:pt idx="4504">
                  <c:v>0.53618906942392908</c:v>
                </c:pt>
                <c:pt idx="4505">
                  <c:v>0.53806356245380638</c:v>
                </c:pt>
                <c:pt idx="4506">
                  <c:v>0.53584626755358467</c:v>
                </c:pt>
                <c:pt idx="4507">
                  <c:v>0.535899333826795</c:v>
                </c:pt>
                <c:pt idx="4508">
                  <c:v>0.53703703703703709</c:v>
                </c:pt>
                <c:pt idx="4509">
                  <c:v>0.5377777777777778</c:v>
                </c:pt>
                <c:pt idx="4510">
                  <c:v>0.5377777777777778</c:v>
                </c:pt>
                <c:pt idx="4511">
                  <c:v>0.53891771682727951</c:v>
                </c:pt>
                <c:pt idx="4512">
                  <c:v>0.53817642698295032</c:v>
                </c:pt>
                <c:pt idx="4513">
                  <c:v>0.53743513713862123</c:v>
                </c:pt>
                <c:pt idx="4514">
                  <c:v>0.53783382789317502</c:v>
                </c:pt>
                <c:pt idx="4515">
                  <c:v>0.53823311061618406</c:v>
                </c:pt>
                <c:pt idx="4516">
                  <c:v>0.53903345724907059</c:v>
                </c:pt>
                <c:pt idx="4517">
                  <c:v>0.53834698436336559</c:v>
                </c:pt>
                <c:pt idx="4518">
                  <c:v>0.53949329359165421</c:v>
                </c:pt>
                <c:pt idx="4519">
                  <c:v>0.53949329359165421</c:v>
                </c:pt>
                <c:pt idx="4520">
                  <c:v>0.53691275167785235</c:v>
                </c:pt>
                <c:pt idx="4521">
                  <c:v>0.53691275167785235</c:v>
                </c:pt>
                <c:pt idx="4522">
                  <c:v>0.53840417598806856</c:v>
                </c:pt>
                <c:pt idx="4523">
                  <c:v>0.53989560029828487</c:v>
                </c:pt>
                <c:pt idx="4524">
                  <c:v>0.54064131245339297</c:v>
                </c:pt>
                <c:pt idx="4525">
                  <c:v>0.54064131245339297</c:v>
                </c:pt>
                <c:pt idx="4526">
                  <c:v>0.53805970149253735</c:v>
                </c:pt>
                <c:pt idx="4527">
                  <c:v>0.53880597014925369</c:v>
                </c:pt>
                <c:pt idx="4528">
                  <c:v>0.53955223880597014</c:v>
                </c:pt>
                <c:pt idx="4529">
                  <c:v>0.53955223880597014</c:v>
                </c:pt>
                <c:pt idx="4530">
                  <c:v>0.53805970149253735</c:v>
                </c:pt>
                <c:pt idx="4531">
                  <c:v>0.53731343283582089</c:v>
                </c:pt>
                <c:pt idx="4532">
                  <c:v>0.53771471247199398</c:v>
                </c:pt>
                <c:pt idx="4533">
                  <c:v>0.53667664670658688</c:v>
                </c:pt>
                <c:pt idx="4534">
                  <c:v>0.53707865168539326</c:v>
                </c:pt>
                <c:pt idx="4535">
                  <c:v>0.53713428357089277</c:v>
                </c:pt>
                <c:pt idx="4536">
                  <c:v>0.53903903903903905</c:v>
                </c:pt>
                <c:pt idx="4537">
                  <c:v>0.53719008264462809</c:v>
                </c:pt>
                <c:pt idx="4538">
                  <c:v>0.53719008264462809</c:v>
                </c:pt>
                <c:pt idx="4539">
                  <c:v>0.53944402704733285</c:v>
                </c:pt>
                <c:pt idx="4540">
                  <c:v>0.53794139744552971</c:v>
                </c:pt>
                <c:pt idx="4541">
                  <c:v>0.53944402704733285</c:v>
                </c:pt>
                <c:pt idx="4542">
                  <c:v>0.54169797145003762</c:v>
                </c:pt>
                <c:pt idx="4543">
                  <c:v>0.53984962406015036</c:v>
                </c:pt>
                <c:pt idx="4544">
                  <c:v>0.54025583145221967</c:v>
                </c:pt>
                <c:pt idx="4545">
                  <c:v>0.54025583145221967</c:v>
                </c:pt>
                <c:pt idx="4546">
                  <c:v>0.53805576488319518</c:v>
                </c:pt>
                <c:pt idx="4547">
                  <c:v>0.53921568627450978</c:v>
                </c:pt>
                <c:pt idx="4548">
                  <c:v>0.54154078549848939</c:v>
                </c:pt>
                <c:pt idx="4549">
                  <c:v>0.54154078549848939</c:v>
                </c:pt>
                <c:pt idx="4550">
                  <c:v>0.54387291981845687</c:v>
                </c:pt>
                <c:pt idx="4551">
                  <c:v>0.54689863842662634</c:v>
                </c:pt>
                <c:pt idx="4552">
                  <c:v>0.54806964420893267</c:v>
                </c:pt>
                <c:pt idx="4553">
                  <c:v>0.55185465556396673</c:v>
                </c:pt>
                <c:pt idx="4554">
                  <c:v>0.5510976532929599</c:v>
                </c:pt>
                <c:pt idx="4555">
                  <c:v>0.5556396669190008</c:v>
                </c:pt>
                <c:pt idx="4556">
                  <c:v>0.55648218347232747</c:v>
                </c:pt>
                <c:pt idx="4557">
                  <c:v>0.55648218347232747</c:v>
                </c:pt>
                <c:pt idx="4558">
                  <c:v>0.55724033358605007</c:v>
                </c:pt>
                <c:pt idx="4559">
                  <c:v>0.55766312594840672</c:v>
                </c:pt>
                <c:pt idx="4560">
                  <c:v>0.55884586180713747</c:v>
                </c:pt>
                <c:pt idx="4561">
                  <c:v>0.55699088145896658</c:v>
                </c:pt>
                <c:pt idx="4562">
                  <c:v>0.55817490494296573</c:v>
                </c:pt>
                <c:pt idx="4563">
                  <c:v>0.55741444866920153</c:v>
                </c:pt>
                <c:pt idx="4564">
                  <c:v>0.56045627376425855</c:v>
                </c:pt>
                <c:pt idx="4565">
                  <c:v>0.56164383561643838</c:v>
                </c:pt>
                <c:pt idx="4566">
                  <c:v>0.5639269406392694</c:v>
                </c:pt>
                <c:pt idx="4567">
                  <c:v>0.56587966488956587</c:v>
                </c:pt>
                <c:pt idx="4568">
                  <c:v>0.56740289413556744</c:v>
                </c:pt>
                <c:pt idx="4569">
                  <c:v>0.56935975609756095</c:v>
                </c:pt>
                <c:pt idx="4570">
                  <c:v>0.56935975609756095</c:v>
                </c:pt>
                <c:pt idx="4571">
                  <c:v>0.57164634146341464</c:v>
                </c:pt>
                <c:pt idx="4572">
                  <c:v>0.57284515636918387</c:v>
                </c:pt>
                <c:pt idx="4573">
                  <c:v>0.5725190839694656</c:v>
                </c:pt>
                <c:pt idx="4574">
                  <c:v>0.57110091743119262</c:v>
                </c:pt>
                <c:pt idx="4575">
                  <c:v>0.57044410413476265</c:v>
                </c:pt>
                <c:pt idx="4576">
                  <c:v>0.56934865900383147</c:v>
                </c:pt>
                <c:pt idx="4577">
                  <c:v>0.56934865900383147</c:v>
                </c:pt>
                <c:pt idx="4578">
                  <c:v>0.56748466257668717</c:v>
                </c:pt>
                <c:pt idx="4579">
                  <c:v>0.56945510360706064</c:v>
                </c:pt>
                <c:pt idx="4580">
                  <c:v>0.56912442396313367</c:v>
                </c:pt>
                <c:pt idx="4581">
                  <c:v>0.5714285714285714</c:v>
                </c:pt>
                <c:pt idx="4582">
                  <c:v>0.57296466973886329</c:v>
                </c:pt>
                <c:pt idx="4583">
                  <c:v>0.57296466973886329</c:v>
                </c:pt>
                <c:pt idx="4584">
                  <c:v>0.57373271889400923</c:v>
                </c:pt>
                <c:pt idx="4585">
                  <c:v>0.57384615384615389</c:v>
                </c:pt>
                <c:pt idx="4586">
                  <c:v>0.57461538461538464</c:v>
                </c:pt>
                <c:pt idx="4587">
                  <c:v>0.57538461538461538</c:v>
                </c:pt>
                <c:pt idx="4588">
                  <c:v>0.57704160246533132</c:v>
                </c:pt>
                <c:pt idx="4589">
                  <c:v>0.57858243451463787</c:v>
                </c:pt>
                <c:pt idx="4590">
                  <c:v>0.57627118644067798</c:v>
                </c:pt>
                <c:pt idx="4591">
                  <c:v>0.57395993836671799</c:v>
                </c:pt>
                <c:pt idx="4592">
                  <c:v>0.57318952234206466</c:v>
                </c:pt>
                <c:pt idx="4593">
                  <c:v>0.57395993836671799</c:v>
                </c:pt>
                <c:pt idx="4594">
                  <c:v>0.57407407407407407</c:v>
                </c:pt>
                <c:pt idx="4595">
                  <c:v>0.5745173745173745</c:v>
                </c:pt>
                <c:pt idx="4596">
                  <c:v>0.57528957528957525</c:v>
                </c:pt>
                <c:pt idx="4597">
                  <c:v>0.57308584686774944</c:v>
                </c:pt>
                <c:pt idx="4598">
                  <c:v>0.57164988381099924</c:v>
                </c:pt>
                <c:pt idx="4599">
                  <c:v>0.57286821705426361</c:v>
                </c:pt>
                <c:pt idx="4600">
                  <c:v>0.57131782945736431</c:v>
                </c:pt>
                <c:pt idx="4601">
                  <c:v>0.57564003103180761</c:v>
                </c:pt>
                <c:pt idx="4602">
                  <c:v>0.57408844065166797</c:v>
                </c:pt>
                <c:pt idx="4603">
                  <c:v>0.57298136645962738</c:v>
                </c:pt>
                <c:pt idx="4604">
                  <c:v>0.57231726283048212</c:v>
                </c:pt>
                <c:pt idx="4605">
                  <c:v>0.5746500777604977</c:v>
                </c:pt>
                <c:pt idx="4606">
                  <c:v>0.57198443579766534</c:v>
                </c:pt>
                <c:pt idx="4607">
                  <c:v>0.57120622568093382</c:v>
                </c:pt>
                <c:pt idx="4608">
                  <c:v>0.57276264591439685</c:v>
                </c:pt>
                <c:pt idx="4609">
                  <c:v>0.57476635514018692</c:v>
                </c:pt>
                <c:pt idx="4610">
                  <c:v>0.57521434138737337</c:v>
                </c:pt>
                <c:pt idx="4611">
                  <c:v>0.5748829953198128</c:v>
                </c:pt>
                <c:pt idx="4612">
                  <c:v>0.57410296411856476</c:v>
                </c:pt>
                <c:pt idx="4613">
                  <c:v>0.57176287051482055</c:v>
                </c:pt>
                <c:pt idx="4614">
                  <c:v>0.57064793130366898</c:v>
                </c:pt>
                <c:pt idx="4615">
                  <c:v>0.5714285714285714</c:v>
                </c:pt>
                <c:pt idx="4616">
                  <c:v>0.57466770914777165</c:v>
                </c:pt>
                <c:pt idx="4617">
                  <c:v>0.5760188087774295</c:v>
                </c:pt>
                <c:pt idx="4618">
                  <c:v>0.57680250783699061</c:v>
                </c:pt>
                <c:pt idx="4619">
                  <c:v>0.57523510971786829</c:v>
                </c:pt>
                <c:pt idx="4620">
                  <c:v>0.57613814756671899</c:v>
                </c:pt>
                <c:pt idx="4621">
                  <c:v>0.57547169811320753</c:v>
                </c:pt>
                <c:pt idx="4622">
                  <c:v>0.57435090479937057</c:v>
                </c:pt>
                <c:pt idx="4623">
                  <c:v>0.57795275590551176</c:v>
                </c:pt>
                <c:pt idx="4624">
                  <c:v>0.57874015748031493</c:v>
                </c:pt>
                <c:pt idx="4625">
                  <c:v>0.5771653543307087</c:v>
                </c:pt>
                <c:pt idx="4626">
                  <c:v>0.57559055118110236</c:v>
                </c:pt>
                <c:pt idx="4627">
                  <c:v>0.57525610717100084</c:v>
                </c:pt>
                <c:pt idx="4628">
                  <c:v>0.57683215130023646</c:v>
                </c:pt>
                <c:pt idx="4629">
                  <c:v>0.57840819542947197</c:v>
                </c:pt>
                <c:pt idx="4630">
                  <c:v>0.57683215130023646</c:v>
                </c:pt>
                <c:pt idx="4631">
                  <c:v>0.57695343330702442</c:v>
                </c:pt>
                <c:pt idx="4632">
                  <c:v>0.57695343330702442</c:v>
                </c:pt>
                <c:pt idx="4633">
                  <c:v>0.57853196527229678</c:v>
                </c:pt>
                <c:pt idx="4634">
                  <c:v>0.5781990521327014</c:v>
                </c:pt>
                <c:pt idx="4635">
                  <c:v>0.57740916271721954</c:v>
                </c:pt>
                <c:pt idx="4636">
                  <c:v>0.57898894154818326</c:v>
                </c:pt>
                <c:pt idx="4637">
                  <c:v>0.58056872037914697</c:v>
                </c:pt>
                <c:pt idx="4638">
                  <c:v>0.58023715415019761</c:v>
                </c:pt>
                <c:pt idx="4639">
                  <c:v>0.57923930269413626</c:v>
                </c:pt>
                <c:pt idx="4640">
                  <c:v>0.58082408874801905</c:v>
                </c:pt>
                <c:pt idx="4641">
                  <c:v>0.5800316957210776</c:v>
                </c:pt>
                <c:pt idx="4642">
                  <c:v>0.58082408874801905</c:v>
                </c:pt>
                <c:pt idx="4643">
                  <c:v>0.57969865186360037</c:v>
                </c:pt>
                <c:pt idx="4644">
                  <c:v>0.58049167327517848</c:v>
                </c:pt>
                <c:pt idx="4645">
                  <c:v>0.58128469468675659</c:v>
                </c:pt>
                <c:pt idx="4646">
                  <c:v>0.58174603174603179</c:v>
                </c:pt>
                <c:pt idx="4647">
                  <c:v>0.58220810166799042</c:v>
                </c:pt>
                <c:pt idx="4648">
                  <c:v>0.58141382049245438</c:v>
                </c:pt>
                <c:pt idx="4649">
                  <c:v>0.58187599364069953</c:v>
                </c:pt>
                <c:pt idx="4650">
                  <c:v>0.58154335719968175</c:v>
                </c:pt>
                <c:pt idx="4651">
                  <c:v>0.58439490445859876</c:v>
                </c:pt>
                <c:pt idx="4652">
                  <c:v>0.58452950558213712</c:v>
                </c:pt>
                <c:pt idx="4653">
                  <c:v>0.58260175578611328</c:v>
                </c:pt>
                <c:pt idx="4654">
                  <c:v>0.58339984038308057</c:v>
                </c:pt>
                <c:pt idx="4655">
                  <c:v>0.58339984038308057</c:v>
                </c:pt>
                <c:pt idx="4656">
                  <c:v>0.58339984038308057</c:v>
                </c:pt>
                <c:pt idx="4657">
                  <c:v>0.58353317346123101</c:v>
                </c:pt>
                <c:pt idx="4658">
                  <c:v>0.5843325339728217</c:v>
                </c:pt>
                <c:pt idx="4659">
                  <c:v>0.58479999999999999</c:v>
                </c:pt>
                <c:pt idx="4660">
                  <c:v>0.5846030473135525</c:v>
                </c:pt>
                <c:pt idx="4661">
                  <c:v>0.5858747993579454</c:v>
                </c:pt>
                <c:pt idx="4662">
                  <c:v>0.5826645264847512</c:v>
                </c:pt>
                <c:pt idx="4663">
                  <c:v>0.5826645264847512</c:v>
                </c:pt>
                <c:pt idx="4664">
                  <c:v>0.58554216867469877</c:v>
                </c:pt>
                <c:pt idx="4665">
                  <c:v>0.58473895582329316</c:v>
                </c:pt>
                <c:pt idx="4666">
                  <c:v>0.58567980691874499</c:v>
                </c:pt>
                <c:pt idx="4667">
                  <c:v>0.58648431214802899</c:v>
                </c:pt>
                <c:pt idx="4668">
                  <c:v>0.58501208702659147</c:v>
                </c:pt>
                <c:pt idx="4669">
                  <c:v>0.58581788879935537</c:v>
                </c:pt>
                <c:pt idx="4670">
                  <c:v>0.58581788879935537</c:v>
                </c:pt>
                <c:pt idx="4671">
                  <c:v>0.58420628525382756</c:v>
                </c:pt>
                <c:pt idx="4672">
                  <c:v>0.58501208702659147</c:v>
                </c:pt>
                <c:pt idx="4673">
                  <c:v>0.58306451612903221</c:v>
                </c:pt>
                <c:pt idx="4674">
                  <c:v>0.58111380145278446</c:v>
                </c:pt>
                <c:pt idx="4675">
                  <c:v>0.58077544426494343</c:v>
                </c:pt>
                <c:pt idx="4676">
                  <c:v>0.58239095315024236</c:v>
                </c:pt>
                <c:pt idx="4677">
                  <c:v>0.58286176232821341</c:v>
                </c:pt>
                <c:pt idx="4678">
                  <c:v>0.58528698464025875</c:v>
                </c:pt>
                <c:pt idx="4679">
                  <c:v>0.58737864077669899</c:v>
                </c:pt>
                <c:pt idx="4680">
                  <c:v>0.5889967637540453</c:v>
                </c:pt>
                <c:pt idx="4681">
                  <c:v>0.58670988654781198</c:v>
                </c:pt>
                <c:pt idx="4682">
                  <c:v>0.58475263584752635</c:v>
                </c:pt>
                <c:pt idx="4683">
                  <c:v>0.58394160583941601</c:v>
                </c:pt>
                <c:pt idx="4684">
                  <c:v>0.58150851581508511</c:v>
                </c:pt>
                <c:pt idx="4685">
                  <c:v>0.58313057583130579</c:v>
                </c:pt>
                <c:pt idx="4686">
                  <c:v>0.58313057583130579</c:v>
                </c:pt>
                <c:pt idx="4687">
                  <c:v>0.58394160583941601</c:v>
                </c:pt>
                <c:pt idx="4688">
                  <c:v>0.58407798537774169</c:v>
                </c:pt>
                <c:pt idx="4689">
                  <c:v>0.58373983739837398</c:v>
                </c:pt>
                <c:pt idx="4690">
                  <c:v>0.58421480878763221</c:v>
                </c:pt>
                <c:pt idx="4691">
                  <c:v>0.58306188925081437</c:v>
                </c:pt>
                <c:pt idx="4692">
                  <c:v>0.58224755700325737</c:v>
                </c:pt>
                <c:pt idx="4693">
                  <c:v>0.58319738988580749</c:v>
                </c:pt>
                <c:pt idx="4694">
                  <c:v>0.58319738988580749</c:v>
                </c:pt>
                <c:pt idx="4695">
                  <c:v>0.58285714285714285</c:v>
                </c:pt>
                <c:pt idx="4696">
                  <c:v>0.58285714285714285</c:v>
                </c:pt>
                <c:pt idx="4697">
                  <c:v>0.58285714285714285</c:v>
                </c:pt>
                <c:pt idx="4698">
                  <c:v>0.5820408163265306</c:v>
                </c:pt>
                <c:pt idx="4699">
                  <c:v>0.58285714285714285</c:v>
                </c:pt>
                <c:pt idx="4700">
                  <c:v>0.58333333333333337</c:v>
                </c:pt>
                <c:pt idx="4701">
                  <c:v>0.58428805237315873</c:v>
                </c:pt>
                <c:pt idx="4702">
                  <c:v>0.58265139116202946</c:v>
                </c:pt>
                <c:pt idx="4703">
                  <c:v>0.58067158067158064</c:v>
                </c:pt>
                <c:pt idx="4704">
                  <c:v>0.57950819672131149</c:v>
                </c:pt>
                <c:pt idx="4705">
                  <c:v>0.5788177339901478</c:v>
                </c:pt>
                <c:pt idx="4706">
                  <c:v>0.57894736842105265</c:v>
                </c:pt>
                <c:pt idx="4707">
                  <c:v>0.57976973684210531</c:v>
                </c:pt>
                <c:pt idx="4708">
                  <c:v>0.58024691358024694</c:v>
                </c:pt>
                <c:pt idx="4709">
                  <c:v>0.57955482275350367</c:v>
                </c:pt>
                <c:pt idx="4710">
                  <c:v>0.57838283828382842</c:v>
                </c:pt>
                <c:pt idx="4711">
                  <c:v>0.57755775577557755</c:v>
                </c:pt>
                <c:pt idx="4712">
                  <c:v>0.57838283828382842</c:v>
                </c:pt>
                <c:pt idx="4713">
                  <c:v>0.5772089182493807</c:v>
                </c:pt>
                <c:pt idx="4714">
                  <c:v>0.57816377171215882</c:v>
                </c:pt>
                <c:pt idx="4715">
                  <c:v>0.57981803143093469</c:v>
                </c:pt>
                <c:pt idx="4716">
                  <c:v>0.57947019867549665</c:v>
                </c:pt>
                <c:pt idx="4717">
                  <c:v>0.57759336099585057</c:v>
                </c:pt>
                <c:pt idx="4718">
                  <c:v>0.57522859517871983</c:v>
                </c:pt>
                <c:pt idx="4719">
                  <c:v>0.57689110556940981</c:v>
                </c:pt>
                <c:pt idx="4720">
                  <c:v>0.57772236076475481</c:v>
                </c:pt>
                <c:pt idx="4721">
                  <c:v>0.57689110556940981</c:v>
                </c:pt>
                <c:pt idx="4722">
                  <c:v>0.57570715474209655</c:v>
                </c:pt>
                <c:pt idx="4723">
                  <c:v>0.57570715474209655</c:v>
                </c:pt>
                <c:pt idx="4724">
                  <c:v>0.57404326123128124</c:v>
                </c:pt>
                <c:pt idx="4725">
                  <c:v>0.57368859283930063</c:v>
                </c:pt>
                <c:pt idx="4726">
                  <c:v>0.57214345287739787</c:v>
                </c:pt>
                <c:pt idx="4727">
                  <c:v>0.57262103505843076</c:v>
                </c:pt>
                <c:pt idx="4728">
                  <c:v>0.57309941520467833</c:v>
                </c:pt>
                <c:pt idx="4729">
                  <c:v>0.5735785953177257</c:v>
                </c:pt>
                <c:pt idx="4730">
                  <c:v>0.56987447698744775</c:v>
                </c:pt>
                <c:pt idx="4731">
                  <c:v>0.56951423785594635</c:v>
                </c:pt>
                <c:pt idx="4732">
                  <c:v>0.56867671691792299</c:v>
                </c:pt>
                <c:pt idx="4733">
                  <c:v>0.57035175879396982</c:v>
                </c:pt>
                <c:pt idx="4734">
                  <c:v>0.57286432160804024</c:v>
                </c:pt>
                <c:pt idx="4735">
                  <c:v>0.57502095557418276</c:v>
                </c:pt>
                <c:pt idx="4736">
                  <c:v>0.58102434928631397</c:v>
                </c:pt>
                <c:pt idx="4737">
                  <c:v>0.57899159663865551</c:v>
                </c:pt>
                <c:pt idx="4738">
                  <c:v>0.57815126050420174</c:v>
                </c:pt>
                <c:pt idx="4739">
                  <c:v>0.57912457912457915</c:v>
                </c:pt>
                <c:pt idx="4740">
                  <c:v>0.5770850884582982</c:v>
                </c:pt>
                <c:pt idx="4741">
                  <c:v>0.57841483979763908</c:v>
                </c:pt>
                <c:pt idx="4742">
                  <c:v>0.57685810810810811</c:v>
                </c:pt>
                <c:pt idx="4743">
                  <c:v>0.57650042265426882</c:v>
                </c:pt>
                <c:pt idx="4744">
                  <c:v>0.57614213197969544</c:v>
                </c:pt>
                <c:pt idx="4745">
                  <c:v>0.5744500846023689</c:v>
                </c:pt>
                <c:pt idx="4746">
                  <c:v>0.57529610829103217</c:v>
                </c:pt>
                <c:pt idx="4747">
                  <c:v>0.57493649449618967</c:v>
                </c:pt>
                <c:pt idx="4748">
                  <c:v>0.57627118644067798</c:v>
                </c:pt>
                <c:pt idx="4749">
                  <c:v>0.57711864406779656</c:v>
                </c:pt>
                <c:pt idx="4750">
                  <c:v>0.5750636132315522</c:v>
                </c:pt>
                <c:pt idx="4751">
                  <c:v>0.57760814249363868</c:v>
                </c:pt>
                <c:pt idx="4752">
                  <c:v>0.57760814249363868</c:v>
                </c:pt>
                <c:pt idx="4753">
                  <c:v>0.57689039932030584</c:v>
                </c:pt>
                <c:pt idx="4754">
                  <c:v>0.57858963466440105</c:v>
                </c:pt>
                <c:pt idx="4755">
                  <c:v>0.57993197278911568</c:v>
                </c:pt>
                <c:pt idx="4756">
                  <c:v>0.57957446808510638</c:v>
                </c:pt>
                <c:pt idx="4757">
                  <c:v>0.57787234042553193</c:v>
                </c:pt>
                <c:pt idx="4758">
                  <c:v>0.57702127659574465</c:v>
                </c:pt>
                <c:pt idx="4759">
                  <c:v>0.57240204429301533</c:v>
                </c:pt>
                <c:pt idx="4760">
                  <c:v>0.57240204429301533</c:v>
                </c:pt>
                <c:pt idx="4761">
                  <c:v>0.5725255972696246</c:v>
                </c:pt>
                <c:pt idx="4762">
                  <c:v>0.5725255972696246</c:v>
                </c:pt>
                <c:pt idx="4763">
                  <c:v>0.57508532423208192</c:v>
                </c:pt>
                <c:pt idx="4764">
                  <c:v>0.57179487179487176</c:v>
                </c:pt>
                <c:pt idx="4765">
                  <c:v>0.56886227544910184</c:v>
                </c:pt>
                <c:pt idx="4766">
                  <c:v>0.5702054794520548</c:v>
                </c:pt>
                <c:pt idx="4767">
                  <c:v>0.57106164383561642</c:v>
                </c:pt>
                <c:pt idx="4768">
                  <c:v>0.5702054794520548</c:v>
                </c:pt>
                <c:pt idx="4769">
                  <c:v>0.56849315068493156</c:v>
                </c:pt>
                <c:pt idx="4770">
                  <c:v>0.56689536878216118</c:v>
                </c:pt>
                <c:pt idx="4771">
                  <c:v>0.565180102915952</c:v>
                </c:pt>
                <c:pt idx="4772">
                  <c:v>0.56603773584905659</c:v>
                </c:pt>
                <c:pt idx="4773">
                  <c:v>0.56309012875536479</c:v>
                </c:pt>
                <c:pt idx="4774">
                  <c:v>0.56013745704467355</c:v>
                </c:pt>
                <c:pt idx="4775">
                  <c:v>0.56061908856405851</c:v>
                </c:pt>
                <c:pt idx="4776">
                  <c:v>0.56061908856405851</c:v>
                </c:pt>
                <c:pt idx="4777">
                  <c:v>0.56233877901977647</c:v>
                </c:pt>
                <c:pt idx="4778">
                  <c:v>0.56158484065460812</c:v>
                </c:pt>
                <c:pt idx="4779">
                  <c:v>0.56158484065460812</c:v>
                </c:pt>
                <c:pt idx="4780">
                  <c:v>0.56034482758620685</c:v>
                </c:pt>
                <c:pt idx="4781">
                  <c:v>0.56120689655172418</c:v>
                </c:pt>
                <c:pt idx="4782">
                  <c:v>0.56206896551724139</c:v>
                </c:pt>
                <c:pt idx="4783">
                  <c:v>0.5617977528089888</c:v>
                </c:pt>
                <c:pt idx="4784">
                  <c:v>0.56141868512110726</c:v>
                </c:pt>
                <c:pt idx="4785">
                  <c:v>0.5617977528089888</c:v>
                </c:pt>
                <c:pt idx="4786">
                  <c:v>0.5617977528089888</c:v>
                </c:pt>
                <c:pt idx="4787">
                  <c:v>0.561038961038961</c:v>
                </c:pt>
                <c:pt idx="4788">
                  <c:v>0.56017316017316021</c:v>
                </c:pt>
                <c:pt idx="4789">
                  <c:v>0.5597920277296361</c:v>
                </c:pt>
                <c:pt idx="4790">
                  <c:v>0.55729166666666663</c:v>
                </c:pt>
                <c:pt idx="4791">
                  <c:v>0.55652173913043479</c:v>
                </c:pt>
                <c:pt idx="4792">
                  <c:v>0.55652173913043479</c:v>
                </c:pt>
                <c:pt idx="4793">
                  <c:v>0.55923344947735187</c:v>
                </c:pt>
                <c:pt idx="4794">
                  <c:v>0.56010452961672474</c:v>
                </c:pt>
                <c:pt idx="4795">
                  <c:v>0.56271777003484325</c:v>
                </c:pt>
                <c:pt idx="4796">
                  <c:v>0.56533101045296164</c:v>
                </c:pt>
                <c:pt idx="4797">
                  <c:v>0.56457242582897038</c:v>
                </c:pt>
                <c:pt idx="4798">
                  <c:v>0.5633187772925764</c:v>
                </c:pt>
                <c:pt idx="4799">
                  <c:v>0.56157205240174668</c:v>
                </c:pt>
                <c:pt idx="4800">
                  <c:v>0.56031468531468531</c:v>
                </c:pt>
                <c:pt idx="4801">
                  <c:v>0.55905511811023623</c:v>
                </c:pt>
                <c:pt idx="4802">
                  <c:v>0.55779334500875655</c:v>
                </c:pt>
                <c:pt idx="4803">
                  <c:v>0.55828220858895705</c:v>
                </c:pt>
                <c:pt idx="4804">
                  <c:v>0.55828220858895705</c:v>
                </c:pt>
                <c:pt idx="4805">
                  <c:v>0.55915863277826472</c:v>
                </c:pt>
                <c:pt idx="4806">
                  <c:v>0.56003505696757228</c:v>
                </c:pt>
                <c:pt idx="4807">
                  <c:v>0.55789473684210522</c:v>
                </c:pt>
                <c:pt idx="4808">
                  <c:v>0.55614035087719293</c:v>
                </c:pt>
                <c:pt idx="4809">
                  <c:v>0.55799648506151145</c:v>
                </c:pt>
                <c:pt idx="4810">
                  <c:v>0.55594713656387662</c:v>
                </c:pt>
                <c:pt idx="4811">
                  <c:v>0.55545774647887325</c:v>
                </c:pt>
                <c:pt idx="4812">
                  <c:v>0.55633802816901412</c:v>
                </c:pt>
                <c:pt idx="4813">
                  <c:v>0.55633802816901412</c:v>
                </c:pt>
                <c:pt idx="4814">
                  <c:v>0.55545774647887325</c:v>
                </c:pt>
                <c:pt idx="4815">
                  <c:v>0.55418502202643172</c:v>
                </c:pt>
                <c:pt idx="4816">
                  <c:v>0.55291005291005291</c:v>
                </c:pt>
                <c:pt idx="4817">
                  <c:v>0.55379188712522043</c:v>
                </c:pt>
                <c:pt idx="4818">
                  <c:v>0.55555555555555558</c:v>
                </c:pt>
                <c:pt idx="4819">
                  <c:v>0.55781112091791707</c:v>
                </c:pt>
                <c:pt idx="4820">
                  <c:v>0.55565371024734977</c:v>
                </c:pt>
                <c:pt idx="4821">
                  <c:v>0.55702917771883287</c:v>
                </c:pt>
                <c:pt idx="4822">
                  <c:v>0.5587975243147657</c:v>
                </c:pt>
                <c:pt idx="4823">
                  <c:v>0.55968169761273212</c:v>
                </c:pt>
                <c:pt idx="4824">
                  <c:v>0.5587975243147657</c:v>
                </c:pt>
                <c:pt idx="4825">
                  <c:v>0.56145004420866484</c:v>
                </c:pt>
                <c:pt idx="4826">
                  <c:v>0.56244464127546501</c:v>
                </c:pt>
                <c:pt idx="4827">
                  <c:v>0.55900621118012417</c:v>
                </c:pt>
                <c:pt idx="4828">
                  <c:v>0.55604982206405695</c:v>
                </c:pt>
                <c:pt idx="4829">
                  <c:v>0.55693950177935947</c:v>
                </c:pt>
                <c:pt idx="4830">
                  <c:v>0.55565449688334823</c:v>
                </c:pt>
                <c:pt idx="4831">
                  <c:v>0.55476402493321464</c:v>
                </c:pt>
                <c:pt idx="4832">
                  <c:v>0.55486173059768062</c:v>
                </c:pt>
                <c:pt idx="4833">
                  <c:v>0.55307760927743088</c:v>
                </c:pt>
                <c:pt idx="4834">
                  <c:v>0.55486173059768062</c:v>
                </c:pt>
                <c:pt idx="4835">
                  <c:v>0.55307760927743088</c:v>
                </c:pt>
                <c:pt idx="4836">
                  <c:v>0.55000000000000004</c:v>
                </c:pt>
                <c:pt idx="4837">
                  <c:v>0.55098389982110907</c:v>
                </c:pt>
                <c:pt idx="4838">
                  <c:v>0.55008944543828264</c:v>
                </c:pt>
                <c:pt idx="4839">
                  <c:v>0.55008944543828264</c:v>
                </c:pt>
                <c:pt idx="4840">
                  <c:v>0.554561717352415</c:v>
                </c:pt>
                <c:pt idx="4841">
                  <c:v>0.55376344086021501</c:v>
                </c:pt>
                <c:pt idx="4842">
                  <c:v>0.55336322869955157</c:v>
                </c:pt>
                <c:pt idx="4843">
                  <c:v>0.5524663677130045</c:v>
                </c:pt>
                <c:pt idx="4844">
                  <c:v>0.5524663677130045</c:v>
                </c:pt>
                <c:pt idx="4845">
                  <c:v>0.55067264573991026</c:v>
                </c:pt>
                <c:pt idx="4846">
                  <c:v>0.5502692998204668</c:v>
                </c:pt>
                <c:pt idx="4847">
                  <c:v>0.55206463195691202</c:v>
                </c:pt>
                <c:pt idx="4848">
                  <c:v>0.54937163375224418</c:v>
                </c:pt>
                <c:pt idx="4849">
                  <c:v>0.54806828391734053</c:v>
                </c:pt>
                <c:pt idx="4850">
                  <c:v>0.54806828391734053</c:v>
                </c:pt>
                <c:pt idx="4851">
                  <c:v>0.54627133872416889</c:v>
                </c:pt>
                <c:pt idx="4852">
                  <c:v>0.54806828391734053</c:v>
                </c:pt>
                <c:pt idx="4853">
                  <c:v>0.54806828391734053</c:v>
                </c:pt>
                <c:pt idx="4854">
                  <c:v>0.54627133872416889</c:v>
                </c:pt>
                <c:pt idx="4855">
                  <c:v>0.54716981132075471</c:v>
                </c:pt>
                <c:pt idx="4856">
                  <c:v>0.5467625899280576</c:v>
                </c:pt>
                <c:pt idx="4857">
                  <c:v>0.54496402877697847</c:v>
                </c:pt>
                <c:pt idx="4858">
                  <c:v>0.54545454545454541</c:v>
                </c:pt>
                <c:pt idx="4859">
                  <c:v>0.54545454545454541</c:v>
                </c:pt>
                <c:pt idx="4860">
                  <c:v>0.54684684684684681</c:v>
                </c:pt>
                <c:pt idx="4861">
                  <c:v>0.54594594594594592</c:v>
                </c:pt>
                <c:pt idx="4862">
                  <c:v>0.54914337240757438</c:v>
                </c:pt>
                <c:pt idx="4863">
                  <c:v>0.54742547425474253</c:v>
                </c:pt>
                <c:pt idx="4864">
                  <c:v>0.5452079566003617</c:v>
                </c:pt>
                <c:pt idx="4865">
                  <c:v>0.5470162748643761</c:v>
                </c:pt>
                <c:pt idx="4866">
                  <c:v>0.5470162748643761</c:v>
                </c:pt>
                <c:pt idx="4867">
                  <c:v>0.54972875226039786</c:v>
                </c:pt>
                <c:pt idx="4868">
                  <c:v>0.5488245931283906</c:v>
                </c:pt>
                <c:pt idx="4869">
                  <c:v>0.5488245931283906</c:v>
                </c:pt>
                <c:pt idx="4870">
                  <c:v>0.54792043399638335</c:v>
                </c:pt>
                <c:pt idx="4871">
                  <c:v>0.54792043399638335</c:v>
                </c:pt>
                <c:pt idx="4872">
                  <c:v>0.5470162748643761</c:v>
                </c:pt>
                <c:pt idx="4873">
                  <c:v>0.54298642533936647</c:v>
                </c:pt>
                <c:pt idx="4874">
                  <c:v>0.54034451495920222</c:v>
                </c:pt>
                <c:pt idx="4875">
                  <c:v>0.53992740471869327</c:v>
                </c:pt>
                <c:pt idx="4876">
                  <c:v>0.53950953678474112</c:v>
                </c:pt>
                <c:pt idx="4877">
                  <c:v>0.53818181818181821</c:v>
                </c:pt>
                <c:pt idx="4878">
                  <c:v>0.53867151956323933</c:v>
                </c:pt>
                <c:pt idx="4879">
                  <c:v>0.53734061930783239</c:v>
                </c:pt>
                <c:pt idx="4880">
                  <c:v>0.53825136612021862</c:v>
                </c:pt>
                <c:pt idx="4881">
                  <c:v>0.53916211293260474</c:v>
                </c:pt>
                <c:pt idx="4882">
                  <c:v>0.53916211293260474</c:v>
                </c:pt>
                <c:pt idx="4883">
                  <c:v>0.53916211293260474</c:v>
                </c:pt>
                <c:pt idx="4884">
                  <c:v>0.53783044667274382</c:v>
                </c:pt>
                <c:pt idx="4885">
                  <c:v>0.53740875912408759</c:v>
                </c:pt>
                <c:pt idx="4886">
                  <c:v>0.53832116788321172</c:v>
                </c:pt>
                <c:pt idx="4887">
                  <c:v>0.53972602739726028</c:v>
                </c:pt>
                <c:pt idx="4888">
                  <c:v>0.53972602739726028</c:v>
                </c:pt>
                <c:pt idx="4889">
                  <c:v>0.54155251141552507</c:v>
                </c:pt>
                <c:pt idx="4890">
                  <c:v>0.54337899543378998</c:v>
                </c:pt>
                <c:pt idx="4891">
                  <c:v>0.54387568555758681</c:v>
                </c:pt>
                <c:pt idx="4892">
                  <c:v>0.54345837145471176</c:v>
                </c:pt>
                <c:pt idx="4893">
                  <c:v>0.54345837145471176</c:v>
                </c:pt>
                <c:pt idx="4894">
                  <c:v>0.543040293040293</c:v>
                </c:pt>
                <c:pt idx="4895">
                  <c:v>0.54078826764436294</c:v>
                </c:pt>
                <c:pt idx="4896">
                  <c:v>0.54178145087235996</c:v>
                </c:pt>
                <c:pt idx="4897">
                  <c:v>0.54093836246550142</c:v>
                </c:pt>
                <c:pt idx="4898">
                  <c:v>0.54277828886844526</c:v>
                </c:pt>
                <c:pt idx="4899">
                  <c:v>0.54185832566697334</c:v>
                </c:pt>
                <c:pt idx="4900">
                  <c:v>0.54009216589861753</c:v>
                </c:pt>
                <c:pt idx="4901">
                  <c:v>0.53732718894009213</c:v>
                </c:pt>
                <c:pt idx="4902">
                  <c:v>0.53824884792626726</c:v>
                </c:pt>
                <c:pt idx="4903">
                  <c:v>0.53732718894009213</c:v>
                </c:pt>
                <c:pt idx="4904">
                  <c:v>0.53732718894009213</c:v>
                </c:pt>
                <c:pt idx="4905">
                  <c:v>0.53917050691244239</c:v>
                </c:pt>
                <c:pt idx="4906">
                  <c:v>0.53824884792626726</c:v>
                </c:pt>
                <c:pt idx="4907">
                  <c:v>0.5364055299539171</c:v>
                </c:pt>
                <c:pt idx="4908">
                  <c:v>0.5364055299539171</c:v>
                </c:pt>
                <c:pt idx="4909">
                  <c:v>0.5350553505535055</c:v>
                </c:pt>
                <c:pt idx="4910">
                  <c:v>0.5350553505535055</c:v>
                </c:pt>
                <c:pt idx="4911">
                  <c:v>0.5359778597785978</c:v>
                </c:pt>
                <c:pt idx="4912">
                  <c:v>0.53370267774699909</c:v>
                </c:pt>
                <c:pt idx="4913">
                  <c:v>0.53370267774699909</c:v>
                </c:pt>
                <c:pt idx="4914">
                  <c:v>0.53370267774699909</c:v>
                </c:pt>
                <c:pt idx="4915">
                  <c:v>0.53185595567867039</c:v>
                </c:pt>
                <c:pt idx="4916">
                  <c:v>0.53142329020332713</c:v>
                </c:pt>
                <c:pt idx="4917">
                  <c:v>0.53419593345656191</c:v>
                </c:pt>
                <c:pt idx="4918">
                  <c:v>0.53419593345656191</c:v>
                </c:pt>
                <c:pt idx="4919">
                  <c:v>0.5356151711378353</c:v>
                </c:pt>
                <c:pt idx="4920">
                  <c:v>0.53425925925925921</c:v>
                </c:pt>
                <c:pt idx="4921">
                  <c:v>0.53518518518518521</c:v>
                </c:pt>
                <c:pt idx="4922">
                  <c:v>0.53660797034291008</c:v>
                </c:pt>
                <c:pt idx="4923">
                  <c:v>0.53568118628359596</c:v>
                </c:pt>
                <c:pt idx="4924">
                  <c:v>0.53660797034291008</c:v>
                </c:pt>
                <c:pt idx="4925">
                  <c:v>0.53432282003710574</c:v>
                </c:pt>
                <c:pt idx="4926">
                  <c:v>0.53389043639740019</c:v>
                </c:pt>
                <c:pt idx="4927">
                  <c:v>0.53445065176908757</c:v>
                </c:pt>
                <c:pt idx="4928">
                  <c:v>0.53401677539608572</c:v>
                </c:pt>
                <c:pt idx="4929">
                  <c:v>0.53271028037383172</c:v>
                </c:pt>
                <c:pt idx="4930">
                  <c:v>0.53271028037383172</c:v>
                </c:pt>
                <c:pt idx="4931">
                  <c:v>0.53271028037383172</c:v>
                </c:pt>
                <c:pt idx="4932">
                  <c:v>0.53364485981308407</c:v>
                </c:pt>
                <c:pt idx="4933">
                  <c:v>0.53277153558052437</c:v>
                </c:pt>
                <c:pt idx="4934">
                  <c:v>0.5308988764044944</c:v>
                </c:pt>
                <c:pt idx="4935">
                  <c:v>0.53095684803001875</c:v>
                </c:pt>
                <c:pt idx="4936">
                  <c:v>0.52819548872180455</c:v>
                </c:pt>
                <c:pt idx="4937">
                  <c:v>0.52537593984962405</c:v>
                </c:pt>
                <c:pt idx="4938">
                  <c:v>0.52587017873941677</c:v>
                </c:pt>
                <c:pt idx="4939">
                  <c:v>0.52492944496707428</c:v>
                </c:pt>
                <c:pt idx="4940">
                  <c:v>0.52398871119473189</c:v>
                </c:pt>
                <c:pt idx="4941">
                  <c:v>0.52492944496707428</c:v>
                </c:pt>
                <c:pt idx="4942">
                  <c:v>0.52775164628410165</c:v>
                </c:pt>
                <c:pt idx="4943">
                  <c:v>0.52824858757062143</c:v>
                </c:pt>
                <c:pt idx="4944">
                  <c:v>0.52874646559849203</c:v>
                </c:pt>
                <c:pt idx="4945">
                  <c:v>0.52735849056603779</c:v>
                </c:pt>
                <c:pt idx="4946">
                  <c:v>0.52691218130311612</c:v>
                </c:pt>
                <c:pt idx="4947">
                  <c:v>0.52741020793950855</c:v>
                </c:pt>
                <c:pt idx="4948">
                  <c:v>0.52556818181818177</c:v>
                </c:pt>
                <c:pt idx="4949">
                  <c:v>0.52462121212121215</c:v>
                </c:pt>
                <c:pt idx="4950">
                  <c:v>0.52556818181818177</c:v>
                </c:pt>
                <c:pt idx="4951">
                  <c:v>0.52367424242424243</c:v>
                </c:pt>
                <c:pt idx="4952">
                  <c:v>0.52462121212121215</c:v>
                </c:pt>
                <c:pt idx="4953">
                  <c:v>0.52556818181818177</c:v>
                </c:pt>
                <c:pt idx="4954">
                  <c:v>0.52272727272727271</c:v>
                </c:pt>
                <c:pt idx="4955">
                  <c:v>0.52322274881516584</c:v>
                </c:pt>
                <c:pt idx="4956">
                  <c:v>0.52846299810246677</c:v>
                </c:pt>
                <c:pt idx="4957">
                  <c:v>0.52751423149905119</c:v>
                </c:pt>
                <c:pt idx="4958">
                  <c:v>0.53130929791271342</c:v>
                </c:pt>
                <c:pt idx="4959">
                  <c:v>0.53136882129277563</c:v>
                </c:pt>
                <c:pt idx="4960">
                  <c:v>0.53092293054234063</c:v>
                </c:pt>
                <c:pt idx="4961">
                  <c:v>0.53047619047619043</c:v>
                </c:pt>
                <c:pt idx="4962">
                  <c:v>0.53047619047619043</c:v>
                </c:pt>
                <c:pt idx="4963">
                  <c:v>0.52952380952380951</c:v>
                </c:pt>
                <c:pt idx="4964">
                  <c:v>0.53142857142857147</c:v>
                </c:pt>
                <c:pt idx="4965">
                  <c:v>0.53148854961832059</c:v>
                </c:pt>
                <c:pt idx="4966">
                  <c:v>0.52958015267175573</c:v>
                </c:pt>
                <c:pt idx="4967">
                  <c:v>0.53008595988538687</c:v>
                </c:pt>
                <c:pt idx="4968">
                  <c:v>0.53199617956064948</c:v>
                </c:pt>
                <c:pt idx="4969">
                  <c:v>0.53104106972301812</c:v>
                </c:pt>
                <c:pt idx="4970">
                  <c:v>0.53104106972301812</c:v>
                </c:pt>
                <c:pt idx="4971">
                  <c:v>0.53059273422562137</c:v>
                </c:pt>
                <c:pt idx="4972">
                  <c:v>0.53154875717017214</c:v>
                </c:pt>
                <c:pt idx="4973">
                  <c:v>0.53441682600382412</c:v>
                </c:pt>
                <c:pt idx="4974">
                  <c:v>0.53441682600382412</c:v>
                </c:pt>
                <c:pt idx="4975">
                  <c:v>0.53301435406698561</c:v>
                </c:pt>
                <c:pt idx="4976">
                  <c:v>0.53110047846889952</c:v>
                </c:pt>
                <c:pt idx="4977">
                  <c:v>0.53116011505273253</c:v>
                </c:pt>
                <c:pt idx="4978">
                  <c:v>0.53116011505273253</c:v>
                </c:pt>
                <c:pt idx="4979">
                  <c:v>0.53116011505273253</c:v>
                </c:pt>
                <c:pt idx="4980">
                  <c:v>0.53218059558117192</c:v>
                </c:pt>
                <c:pt idx="4981">
                  <c:v>0.53320500481231958</c:v>
                </c:pt>
                <c:pt idx="4982">
                  <c:v>0.53512993262752651</c:v>
                </c:pt>
                <c:pt idx="4983">
                  <c:v>0.53609239653512997</c:v>
                </c:pt>
                <c:pt idx="4984">
                  <c:v>0.53809064609450341</c:v>
                </c:pt>
                <c:pt idx="4985">
                  <c:v>0.53957528957528955</c:v>
                </c:pt>
                <c:pt idx="4986">
                  <c:v>0.53719806763285027</c:v>
                </c:pt>
                <c:pt idx="4987">
                  <c:v>0.53623188405797106</c:v>
                </c:pt>
                <c:pt idx="4988">
                  <c:v>0.53868471953578334</c:v>
                </c:pt>
                <c:pt idx="4989">
                  <c:v>0.54017424975798645</c:v>
                </c:pt>
                <c:pt idx="4990">
                  <c:v>0.53779069767441856</c:v>
                </c:pt>
                <c:pt idx="4991">
                  <c:v>0.53875968992248058</c:v>
                </c:pt>
                <c:pt idx="4992">
                  <c:v>0.539282250242483</c:v>
                </c:pt>
                <c:pt idx="4993">
                  <c:v>0.54025218234723571</c:v>
                </c:pt>
                <c:pt idx="4994">
                  <c:v>0.54025218234723571</c:v>
                </c:pt>
                <c:pt idx="4995">
                  <c:v>0.54219204655674103</c:v>
                </c:pt>
                <c:pt idx="4996">
                  <c:v>0.54174757281553398</c:v>
                </c:pt>
                <c:pt idx="4997">
                  <c:v>0.54077669902912617</c:v>
                </c:pt>
                <c:pt idx="4998">
                  <c:v>0.53935860058309038</c:v>
                </c:pt>
                <c:pt idx="4999">
                  <c:v>0.53696498054474706</c:v>
                </c:pt>
                <c:pt idx="5000">
                  <c:v>0.53359298928919185</c:v>
                </c:pt>
                <c:pt idx="5001">
                  <c:v>0.53365853658536588</c:v>
                </c:pt>
                <c:pt idx="5002">
                  <c:v>0.5263671875</c:v>
                </c:pt>
                <c:pt idx="5003">
                  <c:v>0.5268817204301075</c:v>
                </c:pt>
                <c:pt idx="5004">
                  <c:v>0.5268817204301075</c:v>
                </c:pt>
                <c:pt idx="5005">
                  <c:v>0.52837573385518588</c:v>
                </c:pt>
                <c:pt idx="5006">
                  <c:v>0.5273972602739726</c:v>
                </c:pt>
                <c:pt idx="5007">
                  <c:v>0.53033268101761255</c:v>
                </c:pt>
                <c:pt idx="5008">
                  <c:v>0.53131115459882583</c:v>
                </c:pt>
                <c:pt idx="5009">
                  <c:v>0.5332681017612525</c:v>
                </c:pt>
                <c:pt idx="5010">
                  <c:v>0.53424657534246578</c:v>
                </c:pt>
                <c:pt idx="5011">
                  <c:v>0.53379040156709112</c:v>
                </c:pt>
                <c:pt idx="5012">
                  <c:v>0.53281096963761021</c:v>
                </c:pt>
                <c:pt idx="5013">
                  <c:v>0.53529411764705881</c:v>
                </c:pt>
                <c:pt idx="5014">
                  <c:v>0.53431372549019607</c:v>
                </c:pt>
                <c:pt idx="5015">
                  <c:v>0.53680078508341511</c:v>
                </c:pt>
                <c:pt idx="5016">
                  <c:v>0.53588987217305806</c:v>
                </c:pt>
                <c:pt idx="5017">
                  <c:v>0.53294001966568338</c:v>
                </c:pt>
                <c:pt idx="5018">
                  <c:v>0.53201970443349755</c:v>
                </c:pt>
                <c:pt idx="5019">
                  <c:v>0.53201970443349755</c:v>
                </c:pt>
                <c:pt idx="5020">
                  <c:v>0.52807881773399012</c:v>
                </c:pt>
                <c:pt idx="5021">
                  <c:v>0.52807881773399012</c:v>
                </c:pt>
                <c:pt idx="5022">
                  <c:v>0.53103448275862064</c:v>
                </c:pt>
                <c:pt idx="5023">
                  <c:v>0.53201970443349755</c:v>
                </c:pt>
                <c:pt idx="5024">
                  <c:v>0.53201970443349755</c:v>
                </c:pt>
                <c:pt idx="5025">
                  <c:v>0.5335305719921104</c:v>
                </c:pt>
                <c:pt idx="5026">
                  <c:v>0.53451676528599601</c:v>
                </c:pt>
                <c:pt idx="5027">
                  <c:v>0.53550295857988162</c:v>
                </c:pt>
                <c:pt idx="5028">
                  <c:v>0.53168316831683171</c:v>
                </c:pt>
                <c:pt idx="5029">
                  <c:v>0.53075396825396826</c:v>
                </c:pt>
                <c:pt idx="5030">
                  <c:v>0.52929493545183715</c:v>
                </c:pt>
                <c:pt idx="5031">
                  <c:v>0.52882703777335982</c:v>
                </c:pt>
                <c:pt idx="5032">
                  <c:v>0.52788844621513942</c:v>
                </c:pt>
                <c:pt idx="5033">
                  <c:v>0.52788844621513942</c:v>
                </c:pt>
                <c:pt idx="5034">
                  <c:v>0.53087649402390436</c:v>
                </c:pt>
                <c:pt idx="5035">
                  <c:v>0.53040877367896311</c:v>
                </c:pt>
                <c:pt idx="5036">
                  <c:v>0.53040877367896311</c:v>
                </c:pt>
                <c:pt idx="5037">
                  <c:v>0.53140578265204386</c:v>
                </c:pt>
                <c:pt idx="5038">
                  <c:v>0.52947052947052942</c:v>
                </c:pt>
                <c:pt idx="5039">
                  <c:v>0.52747252747252749</c:v>
                </c:pt>
                <c:pt idx="5040">
                  <c:v>0.52747252747252749</c:v>
                </c:pt>
                <c:pt idx="5041">
                  <c:v>0.52947052947052942</c:v>
                </c:pt>
                <c:pt idx="5042">
                  <c:v>0.52947052947052942</c:v>
                </c:pt>
                <c:pt idx="5043">
                  <c:v>0.52952952952952947</c:v>
                </c:pt>
                <c:pt idx="5044">
                  <c:v>0.52705410821643284</c:v>
                </c:pt>
                <c:pt idx="5045">
                  <c:v>0.52805611222444893</c:v>
                </c:pt>
                <c:pt idx="5046">
                  <c:v>0.52858575727181545</c:v>
                </c:pt>
                <c:pt idx="5047">
                  <c:v>0.5281124497991968</c:v>
                </c:pt>
                <c:pt idx="5048">
                  <c:v>0.5281124497991968</c:v>
                </c:pt>
                <c:pt idx="5049">
                  <c:v>0.53112449799196793</c:v>
                </c:pt>
                <c:pt idx="5050">
                  <c:v>0.53413654618473894</c:v>
                </c:pt>
                <c:pt idx="5051">
                  <c:v>0.53714859437751006</c:v>
                </c:pt>
                <c:pt idx="5052">
                  <c:v>0.54016064257028118</c:v>
                </c:pt>
                <c:pt idx="5053">
                  <c:v>0.54170854271356783</c:v>
                </c:pt>
                <c:pt idx="5054">
                  <c:v>0.54070351758793966</c:v>
                </c:pt>
                <c:pt idx="5055">
                  <c:v>0.53923541247484907</c:v>
                </c:pt>
                <c:pt idx="5056">
                  <c:v>0.54124748490945673</c:v>
                </c:pt>
                <c:pt idx="5057">
                  <c:v>0.54024144869215296</c:v>
                </c:pt>
                <c:pt idx="5058">
                  <c:v>0.53977844914400808</c:v>
                </c:pt>
                <c:pt idx="5059">
                  <c:v>0.53931451612903225</c:v>
                </c:pt>
                <c:pt idx="5060">
                  <c:v>0.54233870967741937</c:v>
                </c:pt>
                <c:pt idx="5061">
                  <c:v>0.54288597376387482</c:v>
                </c:pt>
                <c:pt idx="5062">
                  <c:v>0.54187689202825429</c:v>
                </c:pt>
                <c:pt idx="5063">
                  <c:v>0.54242424242424248</c:v>
                </c:pt>
                <c:pt idx="5064">
                  <c:v>0.53892821031344795</c:v>
                </c:pt>
                <c:pt idx="5065">
                  <c:v>0.54095045500505556</c:v>
                </c:pt>
                <c:pt idx="5066">
                  <c:v>0.541497975708502</c:v>
                </c:pt>
                <c:pt idx="5067">
                  <c:v>0.54048582995951422</c:v>
                </c:pt>
                <c:pt idx="5068">
                  <c:v>0.53846153846153844</c:v>
                </c:pt>
                <c:pt idx="5069">
                  <c:v>0.53947368421052633</c:v>
                </c:pt>
                <c:pt idx="5070">
                  <c:v>0.53799392097264442</c:v>
                </c:pt>
                <c:pt idx="5071">
                  <c:v>0.53596757852077004</c:v>
                </c:pt>
                <c:pt idx="5072">
                  <c:v>0.53401015228426396</c:v>
                </c:pt>
                <c:pt idx="5073">
                  <c:v>0.53353658536585369</c:v>
                </c:pt>
                <c:pt idx="5074">
                  <c:v>0.53353658536585369</c:v>
                </c:pt>
                <c:pt idx="5075">
                  <c:v>0.53353658536585369</c:v>
                </c:pt>
                <c:pt idx="5076">
                  <c:v>0.53353658536585369</c:v>
                </c:pt>
                <c:pt idx="5077">
                  <c:v>0.53455284552845528</c:v>
                </c:pt>
                <c:pt idx="5078">
                  <c:v>0.53713123092573756</c:v>
                </c:pt>
                <c:pt idx="5079">
                  <c:v>0.53814852492370291</c:v>
                </c:pt>
                <c:pt idx="5080">
                  <c:v>0.53814852492370291</c:v>
                </c:pt>
                <c:pt idx="5081">
                  <c:v>0.53814852492370291</c:v>
                </c:pt>
                <c:pt idx="5082">
                  <c:v>0.53916581892166837</c:v>
                </c:pt>
                <c:pt idx="5083">
                  <c:v>0.53767820773930752</c:v>
                </c:pt>
                <c:pt idx="5084">
                  <c:v>0.53767820773930752</c:v>
                </c:pt>
                <c:pt idx="5085">
                  <c:v>0.53720693170234457</c:v>
                </c:pt>
                <c:pt idx="5086">
                  <c:v>0.53673469387755102</c:v>
                </c:pt>
                <c:pt idx="5087">
                  <c:v>0.5357142857142857</c:v>
                </c:pt>
                <c:pt idx="5088">
                  <c:v>0.53775510204081634</c:v>
                </c:pt>
                <c:pt idx="5089">
                  <c:v>0.53775510204081634</c:v>
                </c:pt>
                <c:pt idx="5090">
                  <c:v>0.53775510204081634</c:v>
                </c:pt>
                <c:pt idx="5091">
                  <c:v>0.54081632653061229</c:v>
                </c:pt>
                <c:pt idx="5092">
                  <c:v>0.5418367346938775</c:v>
                </c:pt>
                <c:pt idx="5093">
                  <c:v>0.54034729315628194</c:v>
                </c:pt>
                <c:pt idx="5094">
                  <c:v>0.54239019407558731</c:v>
                </c:pt>
                <c:pt idx="5095">
                  <c:v>0.54192229038854811</c:v>
                </c:pt>
                <c:pt idx="5096">
                  <c:v>0.54042988741044007</c:v>
                </c:pt>
                <c:pt idx="5097">
                  <c:v>0.53940634595701131</c:v>
                </c:pt>
                <c:pt idx="5098">
                  <c:v>0.5424769703172978</c:v>
                </c:pt>
                <c:pt idx="5099">
                  <c:v>0.54405737704918034</c:v>
                </c:pt>
                <c:pt idx="5100">
                  <c:v>0.54405737704918034</c:v>
                </c:pt>
                <c:pt idx="5101">
                  <c:v>0.54461538461538461</c:v>
                </c:pt>
                <c:pt idx="5102">
                  <c:v>0.54461538461538461</c:v>
                </c:pt>
                <c:pt idx="5103">
                  <c:v>0.54564102564102568</c:v>
                </c:pt>
                <c:pt idx="5104">
                  <c:v>0.54564102564102568</c:v>
                </c:pt>
                <c:pt idx="5105">
                  <c:v>0.54666666666666663</c:v>
                </c:pt>
                <c:pt idx="5106">
                  <c:v>0.54358974358974355</c:v>
                </c:pt>
                <c:pt idx="5107">
                  <c:v>0.54358974358974355</c:v>
                </c:pt>
                <c:pt idx="5108">
                  <c:v>0.54666666666666663</c:v>
                </c:pt>
                <c:pt idx="5109">
                  <c:v>0.54564102564102568</c:v>
                </c:pt>
                <c:pt idx="5110">
                  <c:v>0.5462012320328542</c:v>
                </c:pt>
                <c:pt idx="5111">
                  <c:v>0.54115226337448563</c:v>
                </c:pt>
                <c:pt idx="5112">
                  <c:v>0.54012345679012341</c:v>
                </c:pt>
                <c:pt idx="5113">
                  <c:v>0.54218106995884774</c:v>
                </c:pt>
                <c:pt idx="5114">
                  <c:v>0.54170957775489181</c:v>
                </c:pt>
                <c:pt idx="5115">
                  <c:v>0.54273944387229656</c:v>
                </c:pt>
                <c:pt idx="5116">
                  <c:v>0.54226804123711336</c:v>
                </c:pt>
                <c:pt idx="5117">
                  <c:v>0.54123711340206182</c:v>
                </c:pt>
                <c:pt idx="5118">
                  <c:v>0.54028925619834711</c:v>
                </c:pt>
                <c:pt idx="5119">
                  <c:v>0.54132231404958675</c:v>
                </c:pt>
                <c:pt idx="5120">
                  <c:v>0.54395036194415713</c:v>
                </c:pt>
                <c:pt idx="5121">
                  <c:v>0.54347826086956519</c:v>
                </c:pt>
                <c:pt idx="5122">
                  <c:v>0.54451345755693581</c:v>
                </c:pt>
                <c:pt idx="5123">
                  <c:v>0.54658385093167705</c:v>
                </c:pt>
                <c:pt idx="5124">
                  <c:v>0.54668049792531115</c:v>
                </c:pt>
                <c:pt idx="5125">
                  <c:v>0.54668049792531115</c:v>
                </c:pt>
                <c:pt idx="5126">
                  <c:v>0.54668049792531115</c:v>
                </c:pt>
                <c:pt idx="5127">
                  <c:v>0.54469854469854473</c:v>
                </c:pt>
                <c:pt idx="5128">
                  <c:v>0.54526534859521336</c:v>
                </c:pt>
                <c:pt idx="5129">
                  <c:v>0.54318418314255978</c:v>
                </c:pt>
                <c:pt idx="5130">
                  <c:v>0.54526534859521336</c:v>
                </c:pt>
                <c:pt idx="5131">
                  <c:v>0.54744525547445255</c:v>
                </c:pt>
                <c:pt idx="5132">
                  <c:v>0.54744525547445255</c:v>
                </c:pt>
                <c:pt idx="5133">
                  <c:v>0.54848800834202294</c:v>
                </c:pt>
                <c:pt idx="5134">
                  <c:v>0.55161626694473409</c:v>
                </c:pt>
                <c:pt idx="5135">
                  <c:v>0.55161626694473409</c:v>
                </c:pt>
                <c:pt idx="5136">
                  <c:v>0.54754440961337514</c:v>
                </c:pt>
                <c:pt idx="5137">
                  <c:v>0.54858934169278994</c:v>
                </c:pt>
                <c:pt idx="5138">
                  <c:v>0.54754440961337514</c:v>
                </c:pt>
                <c:pt idx="5139">
                  <c:v>0.54858934169278994</c:v>
                </c:pt>
                <c:pt idx="5140">
                  <c:v>0.54858934169278994</c:v>
                </c:pt>
                <c:pt idx="5141">
                  <c:v>0.55067920585161967</c:v>
                </c:pt>
                <c:pt idx="5142">
                  <c:v>0.54916317991631802</c:v>
                </c:pt>
                <c:pt idx="5143">
                  <c:v>0.54707112970711302</c:v>
                </c:pt>
                <c:pt idx="5144">
                  <c:v>0.54497907949790791</c:v>
                </c:pt>
                <c:pt idx="5145">
                  <c:v>0.54602510460251041</c:v>
                </c:pt>
                <c:pt idx="5146">
                  <c:v>0.54916317991631802</c:v>
                </c:pt>
                <c:pt idx="5147">
                  <c:v>0.54916317991631802</c:v>
                </c:pt>
                <c:pt idx="5148">
                  <c:v>0.55020920502092052</c:v>
                </c:pt>
                <c:pt idx="5149">
                  <c:v>0.55020920502092052</c:v>
                </c:pt>
                <c:pt idx="5150">
                  <c:v>0.55183246073298431</c:v>
                </c:pt>
                <c:pt idx="5151">
                  <c:v>0.55241090146750527</c:v>
                </c:pt>
                <c:pt idx="5152">
                  <c:v>0.55252100840336138</c:v>
                </c:pt>
                <c:pt idx="5153">
                  <c:v>0.54936974789915971</c:v>
                </c:pt>
                <c:pt idx="5154">
                  <c:v>0.54994742376445849</c:v>
                </c:pt>
                <c:pt idx="5155">
                  <c:v>0.55310199789695058</c:v>
                </c:pt>
                <c:pt idx="5156">
                  <c:v>0.54842105263157892</c:v>
                </c:pt>
                <c:pt idx="5157">
                  <c:v>0.5458377239199157</c:v>
                </c:pt>
                <c:pt idx="5158">
                  <c:v>0.54535864978902948</c:v>
                </c:pt>
                <c:pt idx="5159">
                  <c:v>0.54430379746835444</c:v>
                </c:pt>
                <c:pt idx="5160">
                  <c:v>0.54276663146779303</c:v>
                </c:pt>
                <c:pt idx="5161">
                  <c:v>0.54179894179894184</c:v>
                </c:pt>
                <c:pt idx="5162">
                  <c:v>0.54179894179894184</c:v>
                </c:pt>
                <c:pt idx="5163">
                  <c:v>0.544973544973545</c:v>
                </c:pt>
                <c:pt idx="5164">
                  <c:v>0.544973544973545</c:v>
                </c:pt>
                <c:pt idx="5165">
                  <c:v>0.54603174603174598</c:v>
                </c:pt>
                <c:pt idx="5166">
                  <c:v>0.5423728813559322</c:v>
                </c:pt>
                <c:pt idx="5167">
                  <c:v>0.5424628450106157</c:v>
                </c:pt>
                <c:pt idx="5168">
                  <c:v>0.54303931987247611</c:v>
                </c:pt>
                <c:pt idx="5169">
                  <c:v>0.5446808510638298</c:v>
                </c:pt>
                <c:pt idx="5170">
                  <c:v>0.54419595314164004</c:v>
                </c:pt>
                <c:pt idx="5171">
                  <c:v>0.54419595314164004</c:v>
                </c:pt>
                <c:pt idx="5172">
                  <c:v>0.54526091586794467</c:v>
                </c:pt>
                <c:pt idx="5173">
                  <c:v>0.54322305229455714</c:v>
                </c:pt>
                <c:pt idx="5174">
                  <c:v>0.54535752401280679</c:v>
                </c:pt>
                <c:pt idx="5175">
                  <c:v>0.54642475987193173</c:v>
                </c:pt>
                <c:pt idx="5176">
                  <c:v>0.54594017094017089</c:v>
                </c:pt>
                <c:pt idx="5177">
                  <c:v>0.54594017094017089</c:v>
                </c:pt>
                <c:pt idx="5178">
                  <c:v>0.54710920770877947</c:v>
                </c:pt>
                <c:pt idx="5179">
                  <c:v>0.54710920770877947</c:v>
                </c:pt>
                <c:pt idx="5180">
                  <c:v>0.54710920770877947</c:v>
                </c:pt>
                <c:pt idx="5181">
                  <c:v>0.54389721627408993</c:v>
                </c:pt>
                <c:pt idx="5182">
                  <c:v>0.54496788008565311</c:v>
                </c:pt>
                <c:pt idx="5183">
                  <c:v>0.54389721627408993</c:v>
                </c:pt>
                <c:pt idx="5184">
                  <c:v>0.5429184549356223</c:v>
                </c:pt>
                <c:pt idx="5185">
                  <c:v>0.54506437768240346</c:v>
                </c:pt>
                <c:pt idx="5186">
                  <c:v>0.54506437768240346</c:v>
                </c:pt>
                <c:pt idx="5187">
                  <c:v>0.5472103004291845</c:v>
                </c:pt>
                <c:pt idx="5188">
                  <c:v>0.54506437768240346</c:v>
                </c:pt>
                <c:pt idx="5189">
                  <c:v>0.54457572502685281</c:v>
                </c:pt>
                <c:pt idx="5190">
                  <c:v>0.5435016111707841</c:v>
                </c:pt>
                <c:pt idx="5191">
                  <c:v>0.5424274973147154</c:v>
                </c:pt>
                <c:pt idx="5192">
                  <c:v>0.5424274973147154</c:v>
                </c:pt>
                <c:pt idx="5193">
                  <c:v>0.53920515574650918</c:v>
                </c:pt>
                <c:pt idx="5194">
                  <c:v>0.53813104189044036</c:v>
                </c:pt>
                <c:pt idx="5195">
                  <c:v>0.53598281417830285</c:v>
                </c:pt>
                <c:pt idx="5196">
                  <c:v>0.53548387096774197</c:v>
                </c:pt>
                <c:pt idx="5197">
                  <c:v>0.53390742734122709</c:v>
                </c:pt>
                <c:pt idx="5198">
                  <c:v>0.53232758620689657</c:v>
                </c:pt>
                <c:pt idx="5199">
                  <c:v>0.53074433656957931</c:v>
                </c:pt>
                <c:pt idx="5200">
                  <c:v>0.53023758099352047</c:v>
                </c:pt>
                <c:pt idx="5201">
                  <c:v>0.53023758099352047</c:v>
                </c:pt>
                <c:pt idx="5202">
                  <c:v>0.53081081081081083</c:v>
                </c:pt>
                <c:pt idx="5203">
                  <c:v>0.5318918918918919</c:v>
                </c:pt>
                <c:pt idx="5204">
                  <c:v>0.53297297297297297</c:v>
                </c:pt>
                <c:pt idx="5205">
                  <c:v>0.53196099674972919</c:v>
                </c:pt>
                <c:pt idx="5206">
                  <c:v>0.53362255965292837</c:v>
                </c:pt>
                <c:pt idx="5207">
                  <c:v>0.53253796095444683</c:v>
                </c:pt>
                <c:pt idx="5208">
                  <c:v>0.52985884907709013</c:v>
                </c:pt>
                <c:pt idx="5209">
                  <c:v>0.52877307274701413</c:v>
                </c:pt>
                <c:pt idx="5210">
                  <c:v>0.52826086956521734</c:v>
                </c:pt>
                <c:pt idx="5211">
                  <c:v>0.52717391304347827</c:v>
                </c:pt>
                <c:pt idx="5212">
                  <c:v>0.52665941240478786</c:v>
                </c:pt>
                <c:pt idx="5213">
                  <c:v>0.5255712731229597</c:v>
                </c:pt>
                <c:pt idx="5214">
                  <c:v>0.52230685527747556</c:v>
                </c:pt>
                <c:pt idx="5215">
                  <c:v>0.52178649237472763</c:v>
                </c:pt>
                <c:pt idx="5216">
                  <c:v>0.52126499454743724</c:v>
                </c:pt>
                <c:pt idx="5217">
                  <c:v>0.52344601962922577</c:v>
                </c:pt>
                <c:pt idx="5218">
                  <c:v>0.52349726775956285</c:v>
                </c:pt>
                <c:pt idx="5219">
                  <c:v>0.52568306010928967</c:v>
                </c:pt>
                <c:pt idx="5220">
                  <c:v>0.52677595628415297</c:v>
                </c:pt>
                <c:pt idx="5221">
                  <c:v>0.52568306010928967</c:v>
                </c:pt>
                <c:pt idx="5222">
                  <c:v>0.52407002188183804</c:v>
                </c:pt>
                <c:pt idx="5223">
                  <c:v>0.52297592997811815</c:v>
                </c:pt>
                <c:pt idx="5224">
                  <c:v>0.52188183807439825</c:v>
                </c:pt>
                <c:pt idx="5225">
                  <c:v>0.52407002188183804</c:v>
                </c:pt>
                <c:pt idx="5226">
                  <c:v>0.52516411378555794</c:v>
                </c:pt>
                <c:pt idx="5227">
                  <c:v>0.52844638949671774</c:v>
                </c:pt>
                <c:pt idx="5228">
                  <c:v>0.52954048140043763</c:v>
                </c:pt>
                <c:pt idx="5229">
                  <c:v>0.53063457330415753</c:v>
                </c:pt>
                <c:pt idx="5230">
                  <c:v>0.5279299014238773</c:v>
                </c:pt>
                <c:pt idx="5231">
                  <c:v>0.5279299014238773</c:v>
                </c:pt>
                <c:pt idx="5232">
                  <c:v>0.5279299014238773</c:v>
                </c:pt>
                <c:pt idx="5233">
                  <c:v>0.52902519167579409</c:v>
                </c:pt>
                <c:pt idx="5234">
                  <c:v>0.52850877192982459</c:v>
                </c:pt>
                <c:pt idx="5235">
                  <c:v>0.52960526315789469</c:v>
                </c:pt>
                <c:pt idx="5236">
                  <c:v>0.52799121844127328</c:v>
                </c:pt>
                <c:pt idx="5237">
                  <c:v>0.52799121844127328</c:v>
                </c:pt>
                <c:pt idx="5238">
                  <c:v>0.52747252747252749</c:v>
                </c:pt>
                <c:pt idx="5239">
                  <c:v>0.52747252747252749</c:v>
                </c:pt>
                <c:pt idx="5240">
                  <c:v>0.52857142857142858</c:v>
                </c:pt>
                <c:pt idx="5241">
                  <c:v>0.52857142857142858</c:v>
                </c:pt>
                <c:pt idx="5242">
                  <c:v>0.52857142857142858</c:v>
                </c:pt>
                <c:pt idx="5243">
                  <c:v>0.52643171806167399</c:v>
                </c:pt>
                <c:pt idx="5244">
                  <c:v>0.52643171806167399</c:v>
                </c:pt>
                <c:pt idx="5245">
                  <c:v>0.52759381898454749</c:v>
                </c:pt>
                <c:pt idx="5246">
                  <c:v>0.5286975717439294</c:v>
                </c:pt>
                <c:pt idx="5247">
                  <c:v>0.52654867256637172</c:v>
                </c:pt>
                <c:pt idx="5248">
                  <c:v>0.52707182320441992</c:v>
                </c:pt>
                <c:pt idx="5249">
                  <c:v>0.52707182320441992</c:v>
                </c:pt>
                <c:pt idx="5250">
                  <c:v>0.52596685082872929</c:v>
                </c:pt>
                <c:pt idx="5251">
                  <c:v>0.52713178294573648</c:v>
                </c:pt>
                <c:pt idx="5252">
                  <c:v>0.52660753880266076</c:v>
                </c:pt>
                <c:pt idx="5253">
                  <c:v>0.52882483370288247</c:v>
                </c:pt>
                <c:pt idx="5254">
                  <c:v>0.52497225305216422</c:v>
                </c:pt>
                <c:pt idx="5255">
                  <c:v>0.52275249722530526</c:v>
                </c:pt>
                <c:pt idx="5256">
                  <c:v>0.52608213096559375</c:v>
                </c:pt>
                <c:pt idx="5257">
                  <c:v>0.52608213096559375</c:v>
                </c:pt>
                <c:pt idx="5258">
                  <c:v>0.52608213096559375</c:v>
                </c:pt>
                <c:pt idx="5259">
                  <c:v>0.52555555555555555</c:v>
                </c:pt>
                <c:pt idx="5260">
                  <c:v>0.52666666666666662</c:v>
                </c:pt>
                <c:pt idx="5261">
                  <c:v>0.52555555555555555</c:v>
                </c:pt>
                <c:pt idx="5262">
                  <c:v>0.52502780867630705</c:v>
                </c:pt>
                <c:pt idx="5263">
                  <c:v>0.52391546162402669</c:v>
                </c:pt>
                <c:pt idx="5264">
                  <c:v>0.52391546162402669</c:v>
                </c:pt>
                <c:pt idx="5265">
                  <c:v>0.52169076751946608</c:v>
                </c:pt>
                <c:pt idx="5266">
                  <c:v>0.5200892857142857</c:v>
                </c:pt>
                <c:pt idx="5267">
                  <c:v>0.51955307262569828</c:v>
                </c:pt>
                <c:pt idx="5268">
                  <c:v>0.51955307262569828</c:v>
                </c:pt>
                <c:pt idx="5269">
                  <c:v>0.51843575418994414</c:v>
                </c:pt>
                <c:pt idx="5270">
                  <c:v>0.5173184357541899</c:v>
                </c:pt>
                <c:pt idx="5271">
                  <c:v>0.5173184357541899</c:v>
                </c:pt>
                <c:pt idx="5272">
                  <c:v>0.52067039106145252</c:v>
                </c:pt>
                <c:pt idx="5273">
                  <c:v>0.52237136465324385</c:v>
                </c:pt>
                <c:pt idx="5274">
                  <c:v>0.523542600896861</c:v>
                </c:pt>
                <c:pt idx="5275">
                  <c:v>0.52242152466367708</c:v>
                </c:pt>
                <c:pt idx="5276">
                  <c:v>0.51964085297418627</c:v>
                </c:pt>
                <c:pt idx="5277">
                  <c:v>0.51964085297418627</c:v>
                </c:pt>
                <c:pt idx="5278">
                  <c:v>0.51856017997750281</c:v>
                </c:pt>
                <c:pt idx="5279">
                  <c:v>0.51856017997750281</c:v>
                </c:pt>
                <c:pt idx="5280">
                  <c:v>0.51856017997750281</c:v>
                </c:pt>
                <c:pt idx="5281">
                  <c:v>0.51856017997750281</c:v>
                </c:pt>
                <c:pt idx="5282">
                  <c:v>0.51631046119235091</c:v>
                </c:pt>
                <c:pt idx="5283">
                  <c:v>0.51631046119235091</c:v>
                </c:pt>
                <c:pt idx="5284">
                  <c:v>0.51631046119235091</c:v>
                </c:pt>
                <c:pt idx="5285">
                  <c:v>0.51689189189189189</c:v>
                </c:pt>
                <c:pt idx="5286">
                  <c:v>0.51689189189189189</c:v>
                </c:pt>
                <c:pt idx="5287">
                  <c:v>0.51689189189189189</c:v>
                </c:pt>
                <c:pt idx="5288">
                  <c:v>0.51521984216459982</c:v>
                </c:pt>
                <c:pt idx="5289">
                  <c:v>0.51638418079096049</c:v>
                </c:pt>
                <c:pt idx="5290">
                  <c:v>0.51412429378531077</c:v>
                </c:pt>
                <c:pt idx="5291">
                  <c:v>0.51186440677966105</c:v>
                </c:pt>
                <c:pt idx="5292">
                  <c:v>0.51073446327683614</c:v>
                </c:pt>
                <c:pt idx="5293">
                  <c:v>0.51357466063348411</c:v>
                </c:pt>
                <c:pt idx="5294">
                  <c:v>0.51923076923076927</c:v>
                </c:pt>
                <c:pt idx="5295">
                  <c:v>0.51814058956916098</c:v>
                </c:pt>
                <c:pt idx="5296">
                  <c:v>0.51872871736662884</c:v>
                </c:pt>
                <c:pt idx="5297">
                  <c:v>0.51872871736662884</c:v>
                </c:pt>
                <c:pt idx="5298">
                  <c:v>0.51872871736662884</c:v>
                </c:pt>
                <c:pt idx="5299">
                  <c:v>0.51986379114642456</c:v>
                </c:pt>
                <c:pt idx="5300">
                  <c:v>0.51986379114642456</c:v>
                </c:pt>
                <c:pt idx="5301">
                  <c:v>0.51759364358683313</c:v>
                </c:pt>
                <c:pt idx="5302">
                  <c:v>0.51645856980703742</c:v>
                </c:pt>
                <c:pt idx="5303">
                  <c:v>0.51872871736662884</c:v>
                </c:pt>
                <c:pt idx="5304">
                  <c:v>0.51872871736662884</c:v>
                </c:pt>
                <c:pt idx="5305">
                  <c:v>0.51535836177474403</c:v>
                </c:pt>
                <c:pt idx="5306">
                  <c:v>0.51594533029612755</c:v>
                </c:pt>
                <c:pt idx="5307">
                  <c:v>0.51822323462414577</c:v>
                </c:pt>
                <c:pt idx="5308">
                  <c:v>0.51822323462414577</c:v>
                </c:pt>
                <c:pt idx="5309">
                  <c:v>0.51822323462414577</c:v>
                </c:pt>
                <c:pt idx="5310">
                  <c:v>0.51712328767123283</c:v>
                </c:pt>
                <c:pt idx="5311">
                  <c:v>0.51141552511415522</c:v>
                </c:pt>
                <c:pt idx="5312">
                  <c:v>0.51484018264840181</c:v>
                </c:pt>
                <c:pt idx="5313">
                  <c:v>0.52</c:v>
                </c:pt>
                <c:pt idx="5314">
                  <c:v>0.52119129438717071</c:v>
                </c:pt>
                <c:pt idx="5315">
                  <c:v>0.5234822451317297</c:v>
                </c:pt>
                <c:pt idx="5316">
                  <c:v>0.51949541284403666</c:v>
                </c:pt>
                <c:pt idx="5317">
                  <c:v>0.52293577981651373</c:v>
                </c:pt>
                <c:pt idx="5318">
                  <c:v>0.52178899082568808</c:v>
                </c:pt>
                <c:pt idx="5319">
                  <c:v>0.52293577981651373</c:v>
                </c:pt>
                <c:pt idx="5320">
                  <c:v>0.5240825688073395</c:v>
                </c:pt>
                <c:pt idx="5321">
                  <c:v>0.52359033371691599</c:v>
                </c:pt>
                <c:pt idx="5322">
                  <c:v>0.52474108170310707</c:v>
                </c:pt>
                <c:pt idx="5323">
                  <c:v>0.52474108170310707</c:v>
                </c:pt>
                <c:pt idx="5324">
                  <c:v>0.52359033371691599</c:v>
                </c:pt>
                <c:pt idx="5325">
                  <c:v>0.52243958573072502</c:v>
                </c:pt>
                <c:pt idx="5326">
                  <c:v>0.52243958573072502</c:v>
                </c:pt>
                <c:pt idx="5327">
                  <c:v>0.52128883774453394</c:v>
                </c:pt>
                <c:pt idx="5328">
                  <c:v>0.52073732718894006</c:v>
                </c:pt>
                <c:pt idx="5329">
                  <c:v>0.52655889145496537</c:v>
                </c:pt>
                <c:pt idx="5330">
                  <c:v>0.52886836027713624</c:v>
                </c:pt>
                <c:pt idx="5331">
                  <c:v>0.53117782909930711</c:v>
                </c:pt>
                <c:pt idx="5332">
                  <c:v>0.53579676674364896</c:v>
                </c:pt>
                <c:pt idx="5333">
                  <c:v>0.53464203233256347</c:v>
                </c:pt>
                <c:pt idx="5334">
                  <c:v>0.53464203233256347</c:v>
                </c:pt>
                <c:pt idx="5335">
                  <c:v>0.53348729792147809</c:v>
                </c:pt>
                <c:pt idx="5336">
                  <c:v>0.53348729792147809</c:v>
                </c:pt>
                <c:pt idx="5337">
                  <c:v>0.53579676674364896</c:v>
                </c:pt>
                <c:pt idx="5338">
                  <c:v>0.53534183082271147</c:v>
                </c:pt>
                <c:pt idx="5339">
                  <c:v>0.53596287703016243</c:v>
                </c:pt>
                <c:pt idx="5340">
                  <c:v>0.53480278422273786</c:v>
                </c:pt>
                <c:pt idx="5341">
                  <c:v>0.53480278422273786</c:v>
                </c:pt>
                <c:pt idx="5342">
                  <c:v>0.53596287703016243</c:v>
                </c:pt>
                <c:pt idx="5343">
                  <c:v>0.53480278422273786</c:v>
                </c:pt>
                <c:pt idx="5344">
                  <c:v>0.5324825986078886</c:v>
                </c:pt>
                <c:pt idx="5345">
                  <c:v>0.53364269141531318</c:v>
                </c:pt>
                <c:pt idx="5346">
                  <c:v>0.53077816492450636</c:v>
                </c:pt>
                <c:pt idx="5347">
                  <c:v>0.52961672473867594</c:v>
                </c:pt>
                <c:pt idx="5348">
                  <c:v>0.52968568102444702</c:v>
                </c:pt>
                <c:pt idx="5349">
                  <c:v>0.53201396973224679</c:v>
                </c:pt>
                <c:pt idx="5350">
                  <c:v>0.53084982537834691</c:v>
                </c:pt>
                <c:pt idx="5351">
                  <c:v>0.53084982537834691</c:v>
                </c:pt>
                <c:pt idx="5352">
                  <c:v>0.53317811408614668</c:v>
                </c:pt>
                <c:pt idx="5353">
                  <c:v>0.53099415204678357</c:v>
                </c:pt>
                <c:pt idx="5354">
                  <c:v>0.52982456140350875</c:v>
                </c:pt>
                <c:pt idx="5355">
                  <c:v>0.52810304449648715</c:v>
                </c:pt>
                <c:pt idx="5356">
                  <c:v>0.53278688524590168</c:v>
                </c:pt>
                <c:pt idx="5357">
                  <c:v>0.53223915592028137</c:v>
                </c:pt>
                <c:pt idx="5358">
                  <c:v>0.53106682297772567</c:v>
                </c:pt>
                <c:pt idx="5359">
                  <c:v>0.53575615474794847</c:v>
                </c:pt>
                <c:pt idx="5360">
                  <c:v>0.53575615474794847</c:v>
                </c:pt>
                <c:pt idx="5361">
                  <c:v>0.53458382180539277</c:v>
                </c:pt>
                <c:pt idx="5362">
                  <c:v>0.53692848769050405</c:v>
                </c:pt>
                <c:pt idx="5363">
                  <c:v>0.53575615474794847</c:v>
                </c:pt>
                <c:pt idx="5364">
                  <c:v>0.53692848769050405</c:v>
                </c:pt>
                <c:pt idx="5365">
                  <c:v>0.53810082063305975</c:v>
                </c:pt>
                <c:pt idx="5366">
                  <c:v>0.53521126760563376</c:v>
                </c:pt>
                <c:pt idx="5367">
                  <c:v>0.534037558685446</c:v>
                </c:pt>
                <c:pt idx="5368">
                  <c:v>0.53349001175088129</c:v>
                </c:pt>
                <c:pt idx="5369">
                  <c:v>0.53294117647058825</c:v>
                </c:pt>
                <c:pt idx="5370">
                  <c:v>0.53176470588235292</c:v>
                </c:pt>
                <c:pt idx="5371">
                  <c:v>0.53058823529411769</c:v>
                </c:pt>
                <c:pt idx="5372">
                  <c:v>0.52885747938751471</c:v>
                </c:pt>
                <c:pt idx="5373">
                  <c:v>0.53121319199057715</c:v>
                </c:pt>
                <c:pt idx="5374">
                  <c:v>0.53183962264150941</c:v>
                </c:pt>
                <c:pt idx="5375">
                  <c:v>0.53183962264150941</c:v>
                </c:pt>
                <c:pt idx="5376">
                  <c:v>0.53301886792452835</c:v>
                </c:pt>
                <c:pt idx="5377">
                  <c:v>0.52948113207547165</c:v>
                </c:pt>
                <c:pt idx="5378">
                  <c:v>0.53246753246753242</c:v>
                </c:pt>
                <c:pt idx="5379">
                  <c:v>0.53309692671394804</c:v>
                </c:pt>
                <c:pt idx="5380">
                  <c:v>0.53191489361702127</c:v>
                </c:pt>
                <c:pt idx="5381">
                  <c:v>0.53546099290780147</c:v>
                </c:pt>
                <c:pt idx="5382">
                  <c:v>0.53491124260355027</c:v>
                </c:pt>
                <c:pt idx="5383">
                  <c:v>0.53317535545023698</c:v>
                </c:pt>
                <c:pt idx="5384">
                  <c:v>0.53436018957345977</c:v>
                </c:pt>
                <c:pt idx="5385">
                  <c:v>0.53199052132701419</c:v>
                </c:pt>
                <c:pt idx="5386">
                  <c:v>0.53317535545023698</c:v>
                </c:pt>
                <c:pt idx="5387">
                  <c:v>0.53080568720379151</c:v>
                </c:pt>
                <c:pt idx="5388">
                  <c:v>0.53199052132701419</c:v>
                </c:pt>
                <c:pt idx="5389">
                  <c:v>0.53143534994068797</c:v>
                </c:pt>
                <c:pt idx="5390">
                  <c:v>0.52906287069988134</c:v>
                </c:pt>
                <c:pt idx="5391">
                  <c:v>0.52906287069988134</c:v>
                </c:pt>
                <c:pt idx="5392">
                  <c:v>0.53024911032028466</c:v>
                </c:pt>
                <c:pt idx="5393">
                  <c:v>0.52850356294536815</c:v>
                </c:pt>
                <c:pt idx="5394">
                  <c:v>0.5332541567695962</c:v>
                </c:pt>
                <c:pt idx="5395">
                  <c:v>0.53444180522565321</c:v>
                </c:pt>
                <c:pt idx="5396">
                  <c:v>0.5332541567695962</c:v>
                </c:pt>
                <c:pt idx="5397">
                  <c:v>0.5332541567695962</c:v>
                </c:pt>
                <c:pt idx="5398">
                  <c:v>0.53333333333333333</c:v>
                </c:pt>
                <c:pt idx="5399">
                  <c:v>0.53452380952380951</c:v>
                </c:pt>
                <c:pt idx="5400">
                  <c:v>0.53690476190476188</c:v>
                </c:pt>
                <c:pt idx="5401">
                  <c:v>0.53809523809523807</c:v>
                </c:pt>
                <c:pt idx="5402">
                  <c:v>0.53643966547192357</c:v>
                </c:pt>
                <c:pt idx="5403">
                  <c:v>0.53643966547192357</c:v>
                </c:pt>
                <c:pt idx="5404">
                  <c:v>0.53643966547192357</c:v>
                </c:pt>
                <c:pt idx="5405">
                  <c:v>0.53349282296650713</c:v>
                </c:pt>
                <c:pt idx="5406">
                  <c:v>0.53468899521531099</c:v>
                </c:pt>
                <c:pt idx="5407">
                  <c:v>0.53532934131736531</c:v>
                </c:pt>
                <c:pt idx="5408">
                  <c:v>0.53532934131736531</c:v>
                </c:pt>
                <c:pt idx="5409">
                  <c:v>0.5365269461077844</c:v>
                </c:pt>
                <c:pt idx="5410">
                  <c:v>0.5383693045563549</c:v>
                </c:pt>
                <c:pt idx="5411">
                  <c:v>0.53846153846153844</c:v>
                </c:pt>
                <c:pt idx="5412">
                  <c:v>0.53734939759036149</c:v>
                </c:pt>
                <c:pt idx="5413">
                  <c:v>0.53260869565217395</c:v>
                </c:pt>
                <c:pt idx="5414">
                  <c:v>0.53623188405797106</c:v>
                </c:pt>
                <c:pt idx="5415">
                  <c:v>0.53623188405797106</c:v>
                </c:pt>
                <c:pt idx="5416">
                  <c:v>0.535671100362757</c:v>
                </c:pt>
                <c:pt idx="5417">
                  <c:v>0.53446191051995162</c:v>
                </c:pt>
                <c:pt idx="5418">
                  <c:v>0.53446191051995162</c:v>
                </c:pt>
                <c:pt idx="5419">
                  <c:v>0.53688029020556227</c:v>
                </c:pt>
                <c:pt idx="5420">
                  <c:v>0.53808948004836754</c:v>
                </c:pt>
                <c:pt idx="5421">
                  <c:v>0.54171704957678357</c:v>
                </c:pt>
                <c:pt idx="5422">
                  <c:v>0.54303030303030309</c:v>
                </c:pt>
                <c:pt idx="5423">
                  <c:v>0.54181818181818187</c:v>
                </c:pt>
                <c:pt idx="5424">
                  <c:v>0.54181818181818187</c:v>
                </c:pt>
                <c:pt idx="5425">
                  <c:v>0.5436893203883495</c:v>
                </c:pt>
                <c:pt idx="5426">
                  <c:v>0.5436893203883495</c:v>
                </c:pt>
                <c:pt idx="5427">
                  <c:v>0.54126213592233008</c:v>
                </c:pt>
                <c:pt idx="5428">
                  <c:v>0.54004854368932043</c:v>
                </c:pt>
                <c:pt idx="5429">
                  <c:v>0.54126213592233008</c:v>
                </c:pt>
                <c:pt idx="5430">
                  <c:v>0.54247572815533984</c:v>
                </c:pt>
                <c:pt idx="5431">
                  <c:v>0.54191980558930741</c:v>
                </c:pt>
                <c:pt idx="5432">
                  <c:v>0.54313487241798297</c:v>
                </c:pt>
                <c:pt idx="5433">
                  <c:v>0.54434993924665853</c:v>
                </c:pt>
                <c:pt idx="5434">
                  <c:v>0.54024390243902443</c:v>
                </c:pt>
                <c:pt idx="5435">
                  <c:v>0.54034229828850855</c:v>
                </c:pt>
                <c:pt idx="5436">
                  <c:v>0.53789731051344747</c:v>
                </c:pt>
                <c:pt idx="5437">
                  <c:v>0.53799019607843135</c:v>
                </c:pt>
                <c:pt idx="5438">
                  <c:v>0.53553921568627449</c:v>
                </c:pt>
                <c:pt idx="5439">
                  <c:v>0.53431372549019607</c:v>
                </c:pt>
                <c:pt idx="5440">
                  <c:v>0.53128834355828225</c:v>
                </c:pt>
                <c:pt idx="5441">
                  <c:v>0.52948402948402951</c:v>
                </c:pt>
                <c:pt idx="5442">
                  <c:v>0.52948402948402951</c:v>
                </c:pt>
                <c:pt idx="5443">
                  <c:v>0.52767527675276749</c:v>
                </c:pt>
                <c:pt idx="5444">
                  <c:v>0.52890528905289058</c:v>
                </c:pt>
                <c:pt idx="5445">
                  <c:v>0.52955665024630538</c:v>
                </c:pt>
                <c:pt idx="5446">
                  <c:v>0.52955665024630538</c:v>
                </c:pt>
                <c:pt idx="5447">
                  <c:v>0.52651048088779284</c:v>
                </c:pt>
                <c:pt idx="5448">
                  <c:v>0.52774352651048084</c:v>
                </c:pt>
                <c:pt idx="5449">
                  <c:v>0.52469135802469136</c:v>
                </c:pt>
                <c:pt idx="5450">
                  <c:v>0.52168525402726151</c:v>
                </c:pt>
                <c:pt idx="5451">
                  <c:v>0.52357320099255578</c:v>
                </c:pt>
                <c:pt idx="5452">
                  <c:v>0.52173913043478259</c:v>
                </c:pt>
                <c:pt idx="5453">
                  <c:v>0.52298136645962734</c:v>
                </c:pt>
                <c:pt idx="5454">
                  <c:v>0.52363184079601988</c:v>
                </c:pt>
                <c:pt idx="5455">
                  <c:v>0.52363184079601988</c:v>
                </c:pt>
                <c:pt idx="5456">
                  <c:v>0.52487562189054726</c:v>
                </c:pt>
                <c:pt idx="5457">
                  <c:v>0.52303860523038603</c:v>
                </c:pt>
                <c:pt idx="5458">
                  <c:v>0.52303860523038603</c:v>
                </c:pt>
                <c:pt idx="5459">
                  <c:v>0.51870324189526185</c:v>
                </c:pt>
                <c:pt idx="5460">
                  <c:v>0.51870324189526185</c:v>
                </c:pt>
                <c:pt idx="5461">
                  <c:v>0.51745635910224441</c:v>
                </c:pt>
                <c:pt idx="5462">
                  <c:v>0.51810237203495635</c:v>
                </c:pt>
                <c:pt idx="5463">
                  <c:v>0.51935081148564299</c:v>
                </c:pt>
                <c:pt idx="5464">
                  <c:v>0.51810237203495635</c:v>
                </c:pt>
                <c:pt idx="5465">
                  <c:v>0.51749999999999996</c:v>
                </c:pt>
                <c:pt idx="5466">
                  <c:v>0.51875000000000004</c:v>
                </c:pt>
                <c:pt idx="5467">
                  <c:v>0.51624999999999999</c:v>
                </c:pt>
                <c:pt idx="5468">
                  <c:v>0.51749999999999996</c:v>
                </c:pt>
                <c:pt idx="5469">
                  <c:v>0.51624999999999999</c:v>
                </c:pt>
                <c:pt idx="5470">
                  <c:v>0.51875000000000004</c:v>
                </c:pt>
                <c:pt idx="5471">
                  <c:v>0.51875000000000004</c:v>
                </c:pt>
                <c:pt idx="5472">
                  <c:v>0.51875000000000004</c:v>
                </c:pt>
                <c:pt idx="5473">
                  <c:v>0.51749999999999996</c:v>
                </c:pt>
                <c:pt idx="5474">
                  <c:v>0.51564455569461831</c:v>
                </c:pt>
                <c:pt idx="5475">
                  <c:v>0.51689612015018771</c:v>
                </c:pt>
                <c:pt idx="5476">
                  <c:v>0.51939924906132662</c:v>
                </c:pt>
                <c:pt idx="5477">
                  <c:v>0.52130325814536338</c:v>
                </c:pt>
                <c:pt idx="5478">
                  <c:v>0.51949685534591195</c:v>
                </c:pt>
                <c:pt idx="5479">
                  <c:v>0.51823899371069182</c:v>
                </c:pt>
                <c:pt idx="5480">
                  <c:v>0.51698113207547169</c:v>
                </c:pt>
                <c:pt idx="5481">
                  <c:v>0.51698113207547169</c:v>
                </c:pt>
                <c:pt idx="5482">
                  <c:v>0.51637279596977326</c:v>
                </c:pt>
                <c:pt idx="5483">
                  <c:v>0.51763224181360201</c:v>
                </c:pt>
                <c:pt idx="5484">
                  <c:v>0.52015113350125941</c:v>
                </c:pt>
                <c:pt idx="5485">
                  <c:v>0.52080706179066838</c:v>
                </c:pt>
                <c:pt idx="5486">
                  <c:v>0.52146464646464652</c:v>
                </c:pt>
                <c:pt idx="5487">
                  <c:v>0.52085967130214916</c:v>
                </c:pt>
                <c:pt idx="5488">
                  <c:v>0.51959544879898867</c:v>
                </c:pt>
                <c:pt idx="5489">
                  <c:v>0.51964512040557664</c:v>
                </c:pt>
                <c:pt idx="5490">
                  <c:v>0.5171102661596958</c:v>
                </c:pt>
                <c:pt idx="5491">
                  <c:v>0.51837769328263628</c:v>
                </c:pt>
                <c:pt idx="5492">
                  <c:v>0.51837769328263628</c:v>
                </c:pt>
                <c:pt idx="5493">
                  <c:v>0.51522842639593913</c:v>
                </c:pt>
                <c:pt idx="5494">
                  <c:v>0.51395939086294418</c:v>
                </c:pt>
                <c:pt idx="5495">
                  <c:v>0.51461245235069886</c:v>
                </c:pt>
                <c:pt idx="5496">
                  <c:v>0.51272264631043252</c:v>
                </c:pt>
                <c:pt idx="5497">
                  <c:v>0.51272264631043252</c:v>
                </c:pt>
                <c:pt idx="5498">
                  <c:v>0.51337579617834395</c:v>
                </c:pt>
                <c:pt idx="5499">
                  <c:v>0.51020408163265307</c:v>
                </c:pt>
                <c:pt idx="5500">
                  <c:v>0.51147959183673475</c:v>
                </c:pt>
                <c:pt idx="5501">
                  <c:v>0.51147959183673475</c:v>
                </c:pt>
                <c:pt idx="5502">
                  <c:v>0.51275510204081631</c:v>
                </c:pt>
                <c:pt idx="5503">
                  <c:v>0.5089285714285714</c:v>
                </c:pt>
                <c:pt idx="5504">
                  <c:v>0.50957854406130265</c:v>
                </c:pt>
                <c:pt idx="5505">
                  <c:v>0.51278772378516624</c:v>
                </c:pt>
                <c:pt idx="5506">
                  <c:v>0.50895140664961636</c:v>
                </c:pt>
                <c:pt idx="5507">
                  <c:v>0.50704225352112675</c:v>
                </c:pt>
                <c:pt idx="5508">
                  <c:v>0.50832266325224074</c:v>
                </c:pt>
                <c:pt idx="5509">
                  <c:v>0.50641025641025639</c:v>
                </c:pt>
                <c:pt idx="5510">
                  <c:v>0.50706033376123238</c:v>
                </c:pt>
                <c:pt idx="5511">
                  <c:v>0.51028277634961439</c:v>
                </c:pt>
                <c:pt idx="5512">
                  <c:v>0.50899742930591263</c:v>
                </c:pt>
                <c:pt idx="5513">
                  <c:v>0.50836550836550831</c:v>
                </c:pt>
                <c:pt idx="5514">
                  <c:v>0.50965250965250963</c:v>
                </c:pt>
                <c:pt idx="5515">
                  <c:v>0.50838709677419358</c:v>
                </c:pt>
                <c:pt idx="5516">
                  <c:v>0.51033591731266148</c:v>
                </c:pt>
                <c:pt idx="5517">
                  <c:v>0.51358344113842169</c:v>
                </c:pt>
                <c:pt idx="5518">
                  <c:v>0.51295336787564771</c:v>
                </c:pt>
                <c:pt idx="5519">
                  <c:v>0.51361867704280151</c:v>
                </c:pt>
                <c:pt idx="5520">
                  <c:v>0.51105331599479842</c:v>
                </c:pt>
                <c:pt idx="5521">
                  <c:v>0.51235370611183351</c:v>
                </c:pt>
                <c:pt idx="5522">
                  <c:v>0.51235370611183351</c:v>
                </c:pt>
                <c:pt idx="5523">
                  <c:v>0.51365409622886871</c:v>
                </c:pt>
                <c:pt idx="5524">
                  <c:v>0.51432291666666663</c:v>
                </c:pt>
                <c:pt idx="5525">
                  <c:v>0.51499348109517606</c:v>
                </c:pt>
                <c:pt idx="5526">
                  <c:v>0.51499348109517606</c:v>
                </c:pt>
                <c:pt idx="5527">
                  <c:v>0.51436031331592691</c:v>
                </c:pt>
                <c:pt idx="5528">
                  <c:v>0.51305483028720622</c:v>
                </c:pt>
                <c:pt idx="5529">
                  <c:v>0.51436031331592691</c:v>
                </c:pt>
                <c:pt idx="5530">
                  <c:v>0.51044386422976507</c:v>
                </c:pt>
                <c:pt idx="5531">
                  <c:v>0.51111111111111107</c:v>
                </c:pt>
                <c:pt idx="5532">
                  <c:v>0.51372549019607838</c:v>
                </c:pt>
                <c:pt idx="5533">
                  <c:v>0.51701570680628273</c:v>
                </c:pt>
                <c:pt idx="5534">
                  <c:v>0.51832460732984298</c:v>
                </c:pt>
                <c:pt idx="5535">
                  <c:v>0.52094240837696337</c:v>
                </c:pt>
                <c:pt idx="5536">
                  <c:v>0.51963350785340312</c:v>
                </c:pt>
                <c:pt idx="5537">
                  <c:v>0.52162516382699864</c:v>
                </c:pt>
                <c:pt idx="5538">
                  <c:v>0.52293577981651373</c:v>
                </c:pt>
                <c:pt idx="5539">
                  <c:v>0.52293577981651373</c:v>
                </c:pt>
                <c:pt idx="5540">
                  <c:v>0.52162516382699864</c:v>
                </c:pt>
                <c:pt idx="5541">
                  <c:v>0.52424639580602883</c:v>
                </c:pt>
                <c:pt idx="5542">
                  <c:v>0.52424639580602883</c:v>
                </c:pt>
                <c:pt idx="5543">
                  <c:v>0.52424639580602883</c:v>
                </c:pt>
                <c:pt idx="5544">
                  <c:v>0.52362204724409445</c:v>
                </c:pt>
                <c:pt idx="5545">
                  <c:v>0.52431011826544016</c:v>
                </c:pt>
                <c:pt idx="5546">
                  <c:v>0.52500000000000002</c:v>
                </c:pt>
                <c:pt idx="5547">
                  <c:v>0.5270092226613966</c:v>
                </c:pt>
                <c:pt idx="5548">
                  <c:v>0.5270092226613966</c:v>
                </c:pt>
                <c:pt idx="5549">
                  <c:v>0.52569169960474305</c:v>
                </c:pt>
                <c:pt idx="5550">
                  <c:v>0.52964426877470361</c:v>
                </c:pt>
                <c:pt idx="5551">
                  <c:v>0.52902374670184693</c:v>
                </c:pt>
                <c:pt idx="5552">
                  <c:v>0.52902374670184693</c:v>
                </c:pt>
                <c:pt idx="5553">
                  <c:v>0.53034300791556732</c:v>
                </c:pt>
                <c:pt idx="5554">
                  <c:v>0.52902374670184693</c:v>
                </c:pt>
                <c:pt idx="5555">
                  <c:v>0.52770448548812665</c:v>
                </c:pt>
                <c:pt idx="5556">
                  <c:v>0.52840158520475566</c:v>
                </c:pt>
                <c:pt idx="5557">
                  <c:v>0.52972258916776749</c:v>
                </c:pt>
                <c:pt idx="5558">
                  <c:v>0.53104359313077942</c:v>
                </c:pt>
                <c:pt idx="5559">
                  <c:v>0.53104359313077942</c:v>
                </c:pt>
                <c:pt idx="5560">
                  <c:v>0.52972258916776749</c:v>
                </c:pt>
                <c:pt idx="5561">
                  <c:v>0.5298013245033113</c:v>
                </c:pt>
                <c:pt idx="5562">
                  <c:v>0.52785145888594165</c:v>
                </c:pt>
                <c:pt idx="5563">
                  <c:v>0.52722443559096943</c:v>
                </c:pt>
                <c:pt idx="5564">
                  <c:v>0.52792553191489366</c:v>
                </c:pt>
                <c:pt idx="5565">
                  <c:v>0.5292553191489362</c:v>
                </c:pt>
                <c:pt idx="5566">
                  <c:v>0.52996005326231688</c:v>
                </c:pt>
                <c:pt idx="5567">
                  <c:v>0.5312916111850865</c:v>
                </c:pt>
                <c:pt idx="5568">
                  <c:v>0.53262316910785623</c:v>
                </c:pt>
                <c:pt idx="5569">
                  <c:v>0.53066666666666662</c:v>
                </c:pt>
                <c:pt idx="5570">
                  <c:v>0.53066666666666662</c:v>
                </c:pt>
                <c:pt idx="5571">
                  <c:v>0.53200000000000003</c:v>
                </c:pt>
                <c:pt idx="5572">
                  <c:v>0.53004005340453941</c:v>
                </c:pt>
                <c:pt idx="5573">
                  <c:v>0.52610441767068272</c:v>
                </c:pt>
                <c:pt idx="5574">
                  <c:v>0.52744310575635878</c:v>
                </c:pt>
                <c:pt idx="5575">
                  <c:v>0.52476572958500667</c:v>
                </c:pt>
                <c:pt idx="5576">
                  <c:v>0.52412868632707776</c:v>
                </c:pt>
                <c:pt idx="5577">
                  <c:v>0.52278820375335122</c:v>
                </c:pt>
                <c:pt idx="5578">
                  <c:v>0.52144772117962468</c:v>
                </c:pt>
                <c:pt idx="5579">
                  <c:v>0.51742627345844505</c:v>
                </c:pt>
                <c:pt idx="5580">
                  <c:v>0.51608579088471851</c:v>
                </c:pt>
                <c:pt idx="5581">
                  <c:v>0.51876675603217159</c:v>
                </c:pt>
                <c:pt idx="5582">
                  <c:v>0.51608579088471851</c:v>
                </c:pt>
                <c:pt idx="5583">
                  <c:v>0.51275167785234899</c:v>
                </c:pt>
                <c:pt idx="5584">
                  <c:v>0.51543624161073831</c:v>
                </c:pt>
                <c:pt idx="5585">
                  <c:v>0.51543624161073831</c:v>
                </c:pt>
                <c:pt idx="5586">
                  <c:v>0.51344086021505375</c:v>
                </c:pt>
                <c:pt idx="5587">
                  <c:v>0.510752688172043</c:v>
                </c:pt>
                <c:pt idx="5588">
                  <c:v>0.50940860215053763</c:v>
                </c:pt>
                <c:pt idx="5589">
                  <c:v>0.51009421265141319</c:v>
                </c:pt>
                <c:pt idx="5590">
                  <c:v>0.51009421265141319</c:v>
                </c:pt>
                <c:pt idx="5591">
                  <c:v>0.51009421265141319</c:v>
                </c:pt>
                <c:pt idx="5592">
                  <c:v>0.51144010767160164</c:v>
                </c:pt>
                <c:pt idx="5593">
                  <c:v>0.51144010767160164</c:v>
                </c:pt>
                <c:pt idx="5594">
                  <c:v>0.51278600269179009</c:v>
                </c:pt>
                <c:pt idx="5595">
                  <c:v>0.51413189771197843</c:v>
                </c:pt>
                <c:pt idx="5596">
                  <c:v>0.51413189771197843</c:v>
                </c:pt>
                <c:pt idx="5597">
                  <c:v>0.51413189771197843</c:v>
                </c:pt>
                <c:pt idx="5598">
                  <c:v>0.51617250673854442</c:v>
                </c:pt>
                <c:pt idx="5599">
                  <c:v>0.51686909581646423</c:v>
                </c:pt>
                <c:pt idx="5600">
                  <c:v>0.51821862348178138</c:v>
                </c:pt>
                <c:pt idx="5601">
                  <c:v>0.51821862348178138</c:v>
                </c:pt>
                <c:pt idx="5602">
                  <c:v>0.51962110960757779</c:v>
                </c:pt>
                <c:pt idx="5603">
                  <c:v>0.52032520325203258</c:v>
                </c:pt>
                <c:pt idx="5604">
                  <c:v>0.52303523035230348</c:v>
                </c:pt>
                <c:pt idx="5605">
                  <c:v>0.52238805970149249</c:v>
                </c:pt>
                <c:pt idx="5606">
                  <c:v>0.52238805970149249</c:v>
                </c:pt>
                <c:pt idx="5607">
                  <c:v>0.52645861601085486</c:v>
                </c:pt>
                <c:pt idx="5608">
                  <c:v>0.52510176390773411</c:v>
                </c:pt>
                <c:pt idx="5609">
                  <c:v>0.52581521739130432</c:v>
                </c:pt>
                <c:pt idx="5610">
                  <c:v>0.52445652173913049</c:v>
                </c:pt>
                <c:pt idx="5611">
                  <c:v>0.52244897959183678</c:v>
                </c:pt>
                <c:pt idx="5612">
                  <c:v>0.52244897959183678</c:v>
                </c:pt>
                <c:pt idx="5613">
                  <c:v>0.52380952380952384</c:v>
                </c:pt>
                <c:pt idx="5614">
                  <c:v>0.52380952380952384</c:v>
                </c:pt>
                <c:pt idx="5615">
                  <c:v>0.52380952380952384</c:v>
                </c:pt>
                <c:pt idx="5616">
                  <c:v>0.52316076294277924</c:v>
                </c:pt>
                <c:pt idx="5617">
                  <c:v>0.52114597544338337</c:v>
                </c:pt>
                <c:pt idx="5618">
                  <c:v>0.52523874488403821</c:v>
                </c:pt>
                <c:pt idx="5619">
                  <c:v>0.52523874488403821</c:v>
                </c:pt>
                <c:pt idx="5620">
                  <c:v>0.52660300136425653</c:v>
                </c:pt>
                <c:pt idx="5621">
                  <c:v>0.53142076502732238</c:v>
                </c:pt>
                <c:pt idx="5622">
                  <c:v>0.53077975376196995</c:v>
                </c:pt>
                <c:pt idx="5623">
                  <c:v>0.53077975376196995</c:v>
                </c:pt>
                <c:pt idx="5624">
                  <c:v>0.5328767123287671</c:v>
                </c:pt>
                <c:pt idx="5625">
                  <c:v>0.5328767123287671</c:v>
                </c:pt>
                <c:pt idx="5626">
                  <c:v>0.52674897119341568</c:v>
                </c:pt>
                <c:pt idx="5627">
                  <c:v>0.52754820936639113</c:v>
                </c:pt>
                <c:pt idx="5628">
                  <c:v>0.52341597796143247</c:v>
                </c:pt>
                <c:pt idx="5629">
                  <c:v>0.5192837465564738</c:v>
                </c:pt>
                <c:pt idx="5630">
                  <c:v>0.52066115702479343</c:v>
                </c:pt>
                <c:pt idx="5631">
                  <c:v>0.52137931034482754</c:v>
                </c:pt>
                <c:pt idx="5632">
                  <c:v>0.52551724137931033</c:v>
                </c:pt>
                <c:pt idx="5633">
                  <c:v>0.52413793103448281</c:v>
                </c:pt>
                <c:pt idx="5634">
                  <c:v>0.52413793103448281</c:v>
                </c:pt>
                <c:pt idx="5635">
                  <c:v>0.52486187845303867</c:v>
                </c:pt>
                <c:pt idx="5636">
                  <c:v>0.52420470262793917</c:v>
                </c:pt>
                <c:pt idx="5637">
                  <c:v>0.51944444444444449</c:v>
                </c:pt>
                <c:pt idx="5638">
                  <c:v>0.52016689847009734</c:v>
                </c:pt>
                <c:pt idx="5639">
                  <c:v>0.52016689847009734</c:v>
                </c:pt>
                <c:pt idx="5640">
                  <c:v>0.51882845188284521</c:v>
                </c:pt>
                <c:pt idx="5641">
                  <c:v>0.51955307262569828</c:v>
                </c:pt>
                <c:pt idx="5642">
                  <c:v>0.51815642458100564</c:v>
                </c:pt>
                <c:pt idx="5643">
                  <c:v>0.52094972067039103</c:v>
                </c:pt>
                <c:pt idx="5644">
                  <c:v>0.51955307262569828</c:v>
                </c:pt>
                <c:pt idx="5645">
                  <c:v>0.51815642458100564</c:v>
                </c:pt>
                <c:pt idx="5646">
                  <c:v>0.51675977653631289</c:v>
                </c:pt>
                <c:pt idx="5647">
                  <c:v>0.51815642458100564</c:v>
                </c:pt>
                <c:pt idx="5648">
                  <c:v>0.5174825174825175</c:v>
                </c:pt>
                <c:pt idx="5649">
                  <c:v>0.51888111888111887</c:v>
                </c:pt>
                <c:pt idx="5650">
                  <c:v>0.5174825174825175</c:v>
                </c:pt>
                <c:pt idx="5651">
                  <c:v>0.51540616246498594</c:v>
                </c:pt>
                <c:pt idx="5652">
                  <c:v>0.51820728291316531</c:v>
                </c:pt>
                <c:pt idx="5653">
                  <c:v>0.51540616246498594</c:v>
                </c:pt>
                <c:pt idx="5654">
                  <c:v>0.51192145862552596</c:v>
                </c:pt>
                <c:pt idx="5655">
                  <c:v>0.51332398316970551</c:v>
                </c:pt>
                <c:pt idx="5656">
                  <c:v>0.5112359550561798</c:v>
                </c:pt>
                <c:pt idx="5657">
                  <c:v>0.50704225352112675</c:v>
                </c:pt>
                <c:pt idx="5658">
                  <c:v>0.5091678420310296</c:v>
                </c:pt>
                <c:pt idx="5659">
                  <c:v>0.50988700564971756</c:v>
                </c:pt>
                <c:pt idx="5660">
                  <c:v>0.51129943502824859</c:v>
                </c:pt>
                <c:pt idx="5661">
                  <c:v>0.51129943502824859</c:v>
                </c:pt>
                <c:pt idx="5662">
                  <c:v>0.51060820367751059</c:v>
                </c:pt>
                <c:pt idx="5663">
                  <c:v>0.50919377652050923</c:v>
                </c:pt>
                <c:pt idx="5664">
                  <c:v>0.50708215297450421</c:v>
                </c:pt>
                <c:pt idx="5665">
                  <c:v>0.50849858356940514</c:v>
                </c:pt>
                <c:pt idx="5666">
                  <c:v>0.51063829787234039</c:v>
                </c:pt>
                <c:pt idx="5667">
                  <c:v>0.51063829787234039</c:v>
                </c:pt>
                <c:pt idx="5668">
                  <c:v>0.51063829787234039</c:v>
                </c:pt>
                <c:pt idx="5669">
                  <c:v>0.51136363636363635</c:v>
                </c:pt>
                <c:pt idx="5670">
                  <c:v>0.51420454545454541</c:v>
                </c:pt>
                <c:pt idx="5671">
                  <c:v>0.51420454545454541</c:v>
                </c:pt>
                <c:pt idx="5672">
                  <c:v>0.51278409090909094</c:v>
                </c:pt>
                <c:pt idx="5673">
                  <c:v>0.51351351351351349</c:v>
                </c:pt>
                <c:pt idx="5674">
                  <c:v>0.5120910384068279</c:v>
                </c:pt>
                <c:pt idx="5675">
                  <c:v>0.5120910384068279</c:v>
                </c:pt>
                <c:pt idx="5676">
                  <c:v>0.5120910384068279</c:v>
                </c:pt>
                <c:pt idx="5677">
                  <c:v>0.5120910384068279</c:v>
                </c:pt>
                <c:pt idx="5678">
                  <c:v>0.51566951566951569</c:v>
                </c:pt>
                <c:pt idx="5679">
                  <c:v>0.51566951566951569</c:v>
                </c:pt>
                <c:pt idx="5680">
                  <c:v>0.51282051282051277</c:v>
                </c:pt>
                <c:pt idx="5681">
                  <c:v>0.51424501424501423</c:v>
                </c:pt>
                <c:pt idx="5682">
                  <c:v>0.51497860199714696</c:v>
                </c:pt>
                <c:pt idx="5683">
                  <c:v>0.51783166904422251</c:v>
                </c:pt>
                <c:pt idx="5684">
                  <c:v>0.51714285714285713</c:v>
                </c:pt>
                <c:pt idx="5685">
                  <c:v>0.51788268955650929</c:v>
                </c:pt>
                <c:pt idx="5686">
                  <c:v>0.51724137931034486</c:v>
                </c:pt>
                <c:pt idx="5687">
                  <c:v>0.51724137931034486</c:v>
                </c:pt>
                <c:pt idx="5688">
                  <c:v>0.51580459770114939</c:v>
                </c:pt>
                <c:pt idx="5689">
                  <c:v>0.51724137931034486</c:v>
                </c:pt>
                <c:pt idx="5690">
                  <c:v>0.51580459770114939</c:v>
                </c:pt>
                <c:pt idx="5691">
                  <c:v>0.51436781609195403</c:v>
                </c:pt>
                <c:pt idx="5692">
                  <c:v>0.5114942528735632</c:v>
                </c:pt>
                <c:pt idx="5693">
                  <c:v>0.5114942528735632</c:v>
                </c:pt>
                <c:pt idx="5694">
                  <c:v>0.5114942528735632</c:v>
                </c:pt>
                <c:pt idx="5695">
                  <c:v>0.51654676258992804</c:v>
                </c:pt>
                <c:pt idx="5696">
                  <c:v>0.51585014409221897</c:v>
                </c:pt>
                <c:pt idx="5697">
                  <c:v>0.51589595375722541</c:v>
                </c:pt>
                <c:pt idx="5698">
                  <c:v>0.51300578034682076</c:v>
                </c:pt>
                <c:pt idx="5699">
                  <c:v>0.51300578034682076</c:v>
                </c:pt>
                <c:pt idx="5700">
                  <c:v>0.51230101302460207</c:v>
                </c:pt>
                <c:pt idx="5701">
                  <c:v>0.5130434782608696</c:v>
                </c:pt>
                <c:pt idx="5702">
                  <c:v>0.51311953352769679</c:v>
                </c:pt>
                <c:pt idx="5703">
                  <c:v>0.51532846715328462</c:v>
                </c:pt>
                <c:pt idx="5704">
                  <c:v>0.5167883211678832</c:v>
                </c:pt>
                <c:pt idx="5705">
                  <c:v>0.5167883211678832</c:v>
                </c:pt>
                <c:pt idx="5706">
                  <c:v>0.5167883211678832</c:v>
                </c:pt>
                <c:pt idx="5707">
                  <c:v>0.51824817518248179</c:v>
                </c:pt>
                <c:pt idx="5708">
                  <c:v>0.5167883211678832</c:v>
                </c:pt>
                <c:pt idx="5709">
                  <c:v>0.5167883211678832</c:v>
                </c:pt>
                <c:pt idx="5710">
                  <c:v>0.51824817518248179</c:v>
                </c:pt>
                <c:pt idx="5711">
                  <c:v>0.51824817518248179</c:v>
                </c:pt>
                <c:pt idx="5712">
                  <c:v>0.51970802919708026</c:v>
                </c:pt>
                <c:pt idx="5713">
                  <c:v>0.52046783625730997</c:v>
                </c:pt>
                <c:pt idx="5714">
                  <c:v>0.51976573938506587</c:v>
                </c:pt>
                <c:pt idx="5715">
                  <c:v>0.51976573938506587</c:v>
                </c:pt>
                <c:pt idx="5716">
                  <c:v>0.52562225475841873</c:v>
                </c:pt>
                <c:pt idx="5717">
                  <c:v>0.52562225475841873</c:v>
                </c:pt>
                <c:pt idx="5718">
                  <c:v>0.52562225475841873</c:v>
                </c:pt>
                <c:pt idx="5719">
                  <c:v>0.52422907488986781</c:v>
                </c:pt>
                <c:pt idx="5720">
                  <c:v>0.52276064610866368</c:v>
                </c:pt>
                <c:pt idx="5721">
                  <c:v>0.52569750367107193</c:v>
                </c:pt>
                <c:pt idx="5722">
                  <c:v>0.52716593245227605</c:v>
                </c:pt>
                <c:pt idx="5723">
                  <c:v>0.52941176470588236</c:v>
                </c:pt>
                <c:pt idx="5724">
                  <c:v>0.52941176470588236</c:v>
                </c:pt>
                <c:pt idx="5725">
                  <c:v>0.52941176470588236</c:v>
                </c:pt>
                <c:pt idx="5726">
                  <c:v>0.53019145802650958</c:v>
                </c:pt>
                <c:pt idx="5727">
                  <c:v>0.53608247422680411</c:v>
                </c:pt>
                <c:pt idx="5728">
                  <c:v>0.53608247422680411</c:v>
                </c:pt>
                <c:pt idx="5729">
                  <c:v>0.53608247422680411</c:v>
                </c:pt>
                <c:pt idx="5730">
                  <c:v>0.53834808259587019</c:v>
                </c:pt>
                <c:pt idx="5731">
                  <c:v>0.54277286135693215</c:v>
                </c:pt>
                <c:pt idx="5732">
                  <c:v>0.54062038404726731</c:v>
                </c:pt>
                <c:pt idx="5733">
                  <c:v>0.53766617429837515</c:v>
                </c:pt>
                <c:pt idx="5734">
                  <c:v>0.53618906942392908</c:v>
                </c:pt>
                <c:pt idx="5735">
                  <c:v>0.53766617429837515</c:v>
                </c:pt>
                <c:pt idx="5736">
                  <c:v>0.53550295857988162</c:v>
                </c:pt>
                <c:pt idx="5737">
                  <c:v>0.53412462908011871</c:v>
                </c:pt>
                <c:pt idx="5738">
                  <c:v>0.5370919881305638</c:v>
                </c:pt>
                <c:pt idx="5739">
                  <c:v>0.53640416047548289</c:v>
                </c:pt>
                <c:pt idx="5740">
                  <c:v>0.53640416047548289</c:v>
                </c:pt>
                <c:pt idx="5741">
                  <c:v>0.53937592867756312</c:v>
                </c:pt>
                <c:pt idx="5742">
                  <c:v>0.53800298062593144</c:v>
                </c:pt>
                <c:pt idx="5743">
                  <c:v>0.53949329359165421</c:v>
                </c:pt>
                <c:pt idx="5744">
                  <c:v>0.53811659192825112</c:v>
                </c:pt>
                <c:pt idx="5745">
                  <c:v>0.53811659192825112</c:v>
                </c:pt>
                <c:pt idx="5746">
                  <c:v>0.5359281437125748</c:v>
                </c:pt>
                <c:pt idx="5747">
                  <c:v>0.5359281437125748</c:v>
                </c:pt>
                <c:pt idx="5748">
                  <c:v>0.5359281437125748</c:v>
                </c:pt>
                <c:pt idx="5749">
                  <c:v>0.53742514970059885</c:v>
                </c:pt>
                <c:pt idx="5750">
                  <c:v>0.53742514970059885</c:v>
                </c:pt>
                <c:pt idx="5751">
                  <c:v>0.53823088455772117</c:v>
                </c:pt>
                <c:pt idx="5752">
                  <c:v>0.53753753753753752</c:v>
                </c:pt>
                <c:pt idx="5753">
                  <c:v>0.53463855421686746</c:v>
                </c:pt>
                <c:pt idx="5754">
                  <c:v>0.53242835595776772</c:v>
                </c:pt>
                <c:pt idx="5755">
                  <c:v>0.53092006033182504</c:v>
                </c:pt>
                <c:pt idx="5756">
                  <c:v>0.53172205438066467</c:v>
                </c:pt>
                <c:pt idx="5757">
                  <c:v>0.53172205438066467</c:v>
                </c:pt>
                <c:pt idx="5758">
                  <c:v>0.53101361573373673</c:v>
                </c:pt>
                <c:pt idx="5759">
                  <c:v>0.53030303030303028</c:v>
                </c:pt>
                <c:pt idx="5760">
                  <c:v>0.52878787878787881</c:v>
                </c:pt>
                <c:pt idx="5761">
                  <c:v>0.5265553869499241</c:v>
                </c:pt>
                <c:pt idx="5762">
                  <c:v>0.52735562310030393</c:v>
                </c:pt>
                <c:pt idx="5763">
                  <c:v>0.52511415525114158</c:v>
                </c:pt>
                <c:pt idx="5764">
                  <c:v>0.52359208523592082</c:v>
                </c:pt>
                <c:pt idx="5765">
                  <c:v>0.52359208523592082</c:v>
                </c:pt>
                <c:pt idx="5766">
                  <c:v>0.52286585365853655</c:v>
                </c:pt>
                <c:pt idx="5767">
                  <c:v>0.52134146341463417</c:v>
                </c:pt>
                <c:pt idx="5768">
                  <c:v>0.52061068702290081</c:v>
                </c:pt>
                <c:pt idx="5769">
                  <c:v>0.52519083969465652</c:v>
                </c:pt>
                <c:pt idx="5770">
                  <c:v>0.52519083969465652</c:v>
                </c:pt>
                <c:pt idx="5771">
                  <c:v>0.52519083969465652</c:v>
                </c:pt>
                <c:pt idx="5772">
                  <c:v>0.52599388379204892</c:v>
                </c:pt>
                <c:pt idx="5773">
                  <c:v>0.52752293577981646</c:v>
                </c:pt>
                <c:pt idx="5774">
                  <c:v>0.52752293577981646</c:v>
                </c:pt>
                <c:pt idx="5775">
                  <c:v>0.52905198776758411</c:v>
                </c:pt>
                <c:pt idx="5776">
                  <c:v>0.5321100917431193</c:v>
                </c:pt>
                <c:pt idx="5777">
                  <c:v>0.53363914373088683</c:v>
                </c:pt>
                <c:pt idx="5778">
                  <c:v>0.53669724770642202</c:v>
                </c:pt>
                <c:pt idx="5779">
                  <c:v>0.53669724770642202</c:v>
                </c:pt>
                <c:pt idx="5780">
                  <c:v>0.53822629969418956</c:v>
                </c:pt>
                <c:pt idx="5781">
                  <c:v>0.53669724770642202</c:v>
                </c:pt>
                <c:pt idx="5782">
                  <c:v>0.53598774885145484</c:v>
                </c:pt>
                <c:pt idx="5783">
                  <c:v>0.53527607361963192</c:v>
                </c:pt>
                <c:pt idx="5784">
                  <c:v>0.53987730061349692</c:v>
                </c:pt>
                <c:pt idx="5785">
                  <c:v>0.53692307692307695</c:v>
                </c:pt>
                <c:pt idx="5786">
                  <c:v>0.53692307692307695</c:v>
                </c:pt>
                <c:pt idx="5787">
                  <c:v>0.53846153846153844</c:v>
                </c:pt>
                <c:pt idx="5788">
                  <c:v>0.53466872110939911</c:v>
                </c:pt>
                <c:pt idx="5789">
                  <c:v>0.53775038520801233</c:v>
                </c:pt>
                <c:pt idx="5790">
                  <c:v>0.53786707882534779</c:v>
                </c:pt>
                <c:pt idx="5791">
                  <c:v>0.5356037151702786</c:v>
                </c:pt>
                <c:pt idx="5792">
                  <c:v>0.5364341085271318</c:v>
                </c:pt>
                <c:pt idx="5793">
                  <c:v>0.53953488372093028</c:v>
                </c:pt>
                <c:pt idx="5794">
                  <c:v>0.53953488372093028</c:v>
                </c:pt>
                <c:pt idx="5795">
                  <c:v>0.54108527131782946</c:v>
                </c:pt>
                <c:pt idx="5796">
                  <c:v>0.54503105590062106</c:v>
                </c:pt>
                <c:pt idx="5797">
                  <c:v>0.54347826086956519</c:v>
                </c:pt>
                <c:pt idx="5798">
                  <c:v>0.54037267080745344</c:v>
                </c:pt>
                <c:pt idx="5799">
                  <c:v>0.54192546583850931</c:v>
                </c:pt>
                <c:pt idx="5800">
                  <c:v>0.54037267080745344</c:v>
                </c:pt>
                <c:pt idx="5801">
                  <c:v>0.53881987577639756</c:v>
                </c:pt>
                <c:pt idx="5802">
                  <c:v>0.53881987577639756</c:v>
                </c:pt>
                <c:pt idx="5803">
                  <c:v>0.53726708074534157</c:v>
                </c:pt>
                <c:pt idx="5804">
                  <c:v>0.53726708074534157</c:v>
                </c:pt>
                <c:pt idx="5805">
                  <c:v>0.53654743390357695</c:v>
                </c:pt>
                <c:pt idx="5806">
                  <c:v>0.54205607476635509</c:v>
                </c:pt>
                <c:pt idx="5807">
                  <c:v>0.54290171606864279</c:v>
                </c:pt>
                <c:pt idx="5808">
                  <c:v>0.54290171606864279</c:v>
                </c:pt>
                <c:pt idx="5809">
                  <c:v>0.54134165366614662</c:v>
                </c:pt>
                <c:pt idx="5810">
                  <c:v>0.54602184087363492</c:v>
                </c:pt>
                <c:pt idx="5811">
                  <c:v>0.5475819032761311</c:v>
                </c:pt>
                <c:pt idx="5812">
                  <c:v>0.5475819032761311</c:v>
                </c:pt>
                <c:pt idx="5813">
                  <c:v>0.55070202808112323</c:v>
                </c:pt>
                <c:pt idx="5814">
                  <c:v>0.55070202808112323</c:v>
                </c:pt>
                <c:pt idx="5815">
                  <c:v>0.5546875</c:v>
                </c:pt>
                <c:pt idx="5816">
                  <c:v>0.5546875</c:v>
                </c:pt>
                <c:pt idx="5817">
                  <c:v>0.55712050078247266</c:v>
                </c:pt>
                <c:pt idx="5818">
                  <c:v>0.55485893416927901</c:v>
                </c:pt>
                <c:pt idx="5819">
                  <c:v>0.55329153605015668</c:v>
                </c:pt>
                <c:pt idx="5820">
                  <c:v>0.55329153605015668</c:v>
                </c:pt>
                <c:pt idx="5821">
                  <c:v>0.55102040816326525</c:v>
                </c:pt>
                <c:pt idx="5822">
                  <c:v>0.54559748427672961</c:v>
                </c:pt>
                <c:pt idx="5823">
                  <c:v>0.54559748427672961</c:v>
                </c:pt>
                <c:pt idx="5824">
                  <c:v>0.54716981132075471</c:v>
                </c:pt>
                <c:pt idx="5825">
                  <c:v>0.54716981132075471</c:v>
                </c:pt>
                <c:pt idx="5826">
                  <c:v>0.55031446540880502</c:v>
                </c:pt>
                <c:pt idx="5827">
                  <c:v>0.55188679245283023</c:v>
                </c:pt>
                <c:pt idx="5828">
                  <c:v>0.5496062992125984</c:v>
                </c:pt>
                <c:pt idx="5829">
                  <c:v>0.54803149606299217</c:v>
                </c:pt>
                <c:pt idx="5830">
                  <c:v>0.55118110236220474</c:v>
                </c:pt>
                <c:pt idx="5831">
                  <c:v>0.55118110236220474</c:v>
                </c:pt>
                <c:pt idx="5832">
                  <c:v>0.55275590551181097</c:v>
                </c:pt>
                <c:pt idx="5833">
                  <c:v>0.55590551181102366</c:v>
                </c:pt>
                <c:pt idx="5834">
                  <c:v>0.55362776025236593</c:v>
                </c:pt>
                <c:pt idx="5835">
                  <c:v>0.55362776025236593</c:v>
                </c:pt>
                <c:pt idx="5836">
                  <c:v>0.55362776025236593</c:v>
                </c:pt>
                <c:pt idx="5837">
                  <c:v>0.55205047318611988</c:v>
                </c:pt>
                <c:pt idx="5838">
                  <c:v>0.55047318611987384</c:v>
                </c:pt>
                <c:pt idx="5839">
                  <c:v>0.5545023696682464</c:v>
                </c:pt>
                <c:pt idx="5840">
                  <c:v>0.555379746835443</c:v>
                </c:pt>
                <c:pt idx="5841">
                  <c:v>0.55696202531645567</c:v>
                </c:pt>
                <c:pt idx="5842">
                  <c:v>0.55625990491283672</c:v>
                </c:pt>
                <c:pt idx="5843">
                  <c:v>0.55467511885895404</c:v>
                </c:pt>
                <c:pt idx="5844">
                  <c:v>0.55625990491283672</c:v>
                </c:pt>
                <c:pt idx="5845">
                  <c:v>0.55942947702060219</c:v>
                </c:pt>
                <c:pt idx="5846">
                  <c:v>0.56101426307448499</c:v>
                </c:pt>
                <c:pt idx="5847">
                  <c:v>0.56259904912836767</c:v>
                </c:pt>
                <c:pt idx="5848">
                  <c:v>0.56031746031746033</c:v>
                </c:pt>
                <c:pt idx="5849">
                  <c:v>0.56120826709061999</c:v>
                </c:pt>
                <c:pt idx="5850">
                  <c:v>0.56210191082802552</c:v>
                </c:pt>
                <c:pt idx="5851">
                  <c:v>0.56210191082802552</c:v>
                </c:pt>
                <c:pt idx="5852">
                  <c:v>0.56299840510366828</c:v>
                </c:pt>
                <c:pt idx="5853">
                  <c:v>0.56299840510366828</c:v>
                </c:pt>
                <c:pt idx="5854">
                  <c:v>0.56159999999999999</c:v>
                </c:pt>
                <c:pt idx="5855">
                  <c:v>0.56320000000000003</c:v>
                </c:pt>
                <c:pt idx="5856">
                  <c:v>0.56320000000000003</c:v>
                </c:pt>
                <c:pt idx="5857">
                  <c:v>0.5641025641025641</c:v>
                </c:pt>
                <c:pt idx="5858">
                  <c:v>0.5625</c:v>
                </c:pt>
                <c:pt idx="5859">
                  <c:v>0.5608974358974359</c:v>
                </c:pt>
                <c:pt idx="5860">
                  <c:v>0.55769230769230771</c:v>
                </c:pt>
                <c:pt idx="5861">
                  <c:v>0.56019261637239171</c:v>
                </c:pt>
                <c:pt idx="5862">
                  <c:v>0.5617977528089888</c:v>
                </c:pt>
                <c:pt idx="5863">
                  <c:v>0.56038647342995174</c:v>
                </c:pt>
                <c:pt idx="5864">
                  <c:v>0.55896607431340872</c:v>
                </c:pt>
                <c:pt idx="5865">
                  <c:v>0.5573505654281099</c:v>
                </c:pt>
                <c:pt idx="5866">
                  <c:v>0.55501618122977348</c:v>
                </c:pt>
                <c:pt idx="5867">
                  <c:v>0.55753646677471635</c:v>
                </c:pt>
                <c:pt idx="5868">
                  <c:v>0.55772357723577237</c:v>
                </c:pt>
                <c:pt idx="5869">
                  <c:v>0.55301794453507336</c:v>
                </c:pt>
                <c:pt idx="5870">
                  <c:v>0.55065359477124187</c:v>
                </c:pt>
                <c:pt idx="5871">
                  <c:v>0.55228758169934644</c:v>
                </c:pt>
                <c:pt idx="5872">
                  <c:v>0.54738562091503273</c:v>
                </c:pt>
                <c:pt idx="5873">
                  <c:v>0.54664484451718498</c:v>
                </c:pt>
                <c:pt idx="5874">
                  <c:v>0.54828150572831424</c:v>
                </c:pt>
                <c:pt idx="5875">
                  <c:v>0.55155482815057288</c:v>
                </c:pt>
                <c:pt idx="5876">
                  <c:v>0.54991816693944351</c:v>
                </c:pt>
                <c:pt idx="5877">
                  <c:v>0.55155482815057288</c:v>
                </c:pt>
                <c:pt idx="5878">
                  <c:v>0.55319148936170215</c:v>
                </c:pt>
                <c:pt idx="5879">
                  <c:v>0.55245901639344264</c:v>
                </c:pt>
                <c:pt idx="5880">
                  <c:v>0.55008210180623973</c:v>
                </c:pt>
                <c:pt idx="5881">
                  <c:v>0.55172413793103448</c:v>
                </c:pt>
                <c:pt idx="5882">
                  <c:v>0.55098684210526316</c:v>
                </c:pt>
                <c:pt idx="5883">
                  <c:v>0.55427631578947367</c:v>
                </c:pt>
                <c:pt idx="5884">
                  <c:v>0.55115511551155116</c:v>
                </c:pt>
                <c:pt idx="5885">
                  <c:v>0.55115511551155116</c:v>
                </c:pt>
                <c:pt idx="5886">
                  <c:v>0.5544554455445545</c:v>
                </c:pt>
                <c:pt idx="5887">
                  <c:v>0.55280528052805278</c:v>
                </c:pt>
                <c:pt idx="5888">
                  <c:v>0.55280528052805278</c:v>
                </c:pt>
                <c:pt idx="5889">
                  <c:v>0.55298013245033117</c:v>
                </c:pt>
                <c:pt idx="5890">
                  <c:v>0.55132450331125826</c:v>
                </c:pt>
                <c:pt idx="5891">
                  <c:v>0.55298013245033117</c:v>
                </c:pt>
                <c:pt idx="5892">
                  <c:v>0.55629139072847678</c:v>
                </c:pt>
                <c:pt idx="5893">
                  <c:v>0.55555555555555558</c:v>
                </c:pt>
                <c:pt idx="5894">
                  <c:v>0.55555555555555558</c:v>
                </c:pt>
                <c:pt idx="5895">
                  <c:v>0.55555555555555558</c:v>
                </c:pt>
                <c:pt idx="5896">
                  <c:v>0.55647840531561465</c:v>
                </c:pt>
                <c:pt idx="5897">
                  <c:v>0.55813953488372092</c:v>
                </c:pt>
                <c:pt idx="5898">
                  <c:v>0.55906821963394338</c:v>
                </c:pt>
                <c:pt idx="5899">
                  <c:v>0.55574043261231276</c:v>
                </c:pt>
                <c:pt idx="5900">
                  <c:v>0.55833333333333335</c:v>
                </c:pt>
                <c:pt idx="5901">
                  <c:v>0.55833333333333335</c:v>
                </c:pt>
                <c:pt idx="5902">
                  <c:v>0.56020066889632103</c:v>
                </c:pt>
                <c:pt idx="5903">
                  <c:v>0.55946398659966501</c:v>
                </c:pt>
                <c:pt idx="5904">
                  <c:v>0.56470588235294117</c:v>
                </c:pt>
                <c:pt idx="5905">
                  <c:v>0.56060606060606055</c:v>
                </c:pt>
                <c:pt idx="5906">
                  <c:v>0.56323777403035413</c:v>
                </c:pt>
                <c:pt idx="5907">
                  <c:v>0.56345177664974622</c:v>
                </c:pt>
                <c:pt idx="5908">
                  <c:v>0.56175972927241957</c:v>
                </c:pt>
                <c:pt idx="5909">
                  <c:v>0.56271186440677967</c:v>
                </c:pt>
                <c:pt idx="5910">
                  <c:v>0.56271186440677967</c:v>
                </c:pt>
                <c:pt idx="5911">
                  <c:v>0.56366723259762308</c:v>
                </c:pt>
                <c:pt idx="5912">
                  <c:v>0.56632653061224492</c:v>
                </c:pt>
                <c:pt idx="5913">
                  <c:v>0.56729131175468483</c:v>
                </c:pt>
                <c:pt idx="5914">
                  <c:v>0.56899488926746167</c:v>
                </c:pt>
                <c:pt idx="5915">
                  <c:v>0.56729131175468483</c:v>
                </c:pt>
                <c:pt idx="5916">
                  <c:v>0.56655290102389078</c:v>
                </c:pt>
                <c:pt idx="5917">
                  <c:v>0.56655290102389078</c:v>
                </c:pt>
                <c:pt idx="5918">
                  <c:v>0.56655290102389078</c:v>
                </c:pt>
                <c:pt idx="5919">
                  <c:v>0.5675213675213675</c:v>
                </c:pt>
                <c:pt idx="5920">
                  <c:v>0.5658119658119658</c:v>
                </c:pt>
                <c:pt idx="5921">
                  <c:v>0.56849315068493156</c:v>
                </c:pt>
                <c:pt idx="5922">
                  <c:v>0.56775300171526588</c:v>
                </c:pt>
                <c:pt idx="5923">
                  <c:v>0.5670103092783505</c:v>
                </c:pt>
                <c:pt idx="5924">
                  <c:v>0.56872852233676974</c:v>
                </c:pt>
                <c:pt idx="5925">
                  <c:v>0.57216494845360821</c:v>
                </c:pt>
                <c:pt idx="5926">
                  <c:v>0.57388316151202745</c:v>
                </c:pt>
                <c:pt idx="5927">
                  <c:v>0.57388316151202745</c:v>
                </c:pt>
                <c:pt idx="5928">
                  <c:v>0.57388316151202745</c:v>
                </c:pt>
                <c:pt idx="5929">
                  <c:v>0.57388316151202745</c:v>
                </c:pt>
                <c:pt idx="5930">
                  <c:v>0.57216494845360821</c:v>
                </c:pt>
                <c:pt idx="5931">
                  <c:v>0.57388316151202745</c:v>
                </c:pt>
                <c:pt idx="5932">
                  <c:v>0.57388316151202745</c:v>
                </c:pt>
                <c:pt idx="5933">
                  <c:v>0.57044673539518898</c:v>
                </c:pt>
                <c:pt idx="5934">
                  <c:v>0.57216494845360821</c:v>
                </c:pt>
                <c:pt idx="5935">
                  <c:v>0.57388316151202745</c:v>
                </c:pt>
                <c:pt idx="5936">
                  <c:v>0.57388316151202745</c:v>
                </c:pt>
                <c:pt idx="5937">
                  <c:v>0.57487091222030984</c:v>
                </c:pt>
                <c:pt idx="5938">
                  <c:v>0.57487091222030984</c:v>
                </c:pt>
                <c:pt idx="5939">
                  <c:v>0.57512953367875652</c:v>
                </c:pt>
                <c:pt idx="5940">
                  <c:v>0.57685664939550951</c:v>
                </c:pt>
                <c:pt idx="5941">
                  <c:v>0.57785467128027679</c:v>
                </c:pt>
                <c:pt idx="5942">
                  <c:v>0.58131487889273359</c:v>
                </c:pt>
                <c:pt idx="5943">
                  <c:v>0.58058925476603118</c:v>
                </c:pt>
                <c:pt idx="5944">
                  <c:v>0.57885615251299827</c:v>
                </c:pt>
                <c:pt idx="5945">
                  <c:v>0.57913043478260873</c:v>
                </c:pt>
                <c:pt idx="5946">
                  <c:v>0.5808695652173913</c:v>
                </c:pt>
                <c:pt idx="5947">
                  <c:v>0.57913043478260873</c:v>
                </c:pt>
                <c:pt idx="5948">
                  <c:v>0.5808695652173913</c:v>
                </c:pt>
                <c:pt idx="5949">
                  <c:v>0.5808695652173913</c:v>
                </c:pt>
                <c:pt idx="5950">
                  <c:v>0.58362369337979092</c:v>
                </c:pt>
                <c:pt idx="5951">
                  <c:v>0.58362369337979092</c:v>
                </c:pt>
                <c:pt idx="5952">
                  <c:v>0.57940663176265272</c:v>
                </c:pt>
                <c:pt idx="5953">
                  <c:v>0.58115183246073299</c:v>
                </c:pt>
                <c:pt idx="5954">
                  <c:v>0.57940663176265272</c:v>
                </c:pt>
                <c:pt idx="5955">
                  <c:v>0.58115183246073299</c:v>
                </c:pt>
                <c:pt idx="5956">
                  <c:v>0.58115183246073299</c:v>
                </c:pt>
                <c:pt idx="5957">
                  <c:v>0.57766143106457246</c:v>
                </c:pt>
                <c:pt idx="5958">
                  <c:v>0.5759162303664922</c:v>
                </c:pt>
                <c:pt idx="5959">
                  <c:v>0.57517482517482521</c:v>
                </c:pt>
                <c:pt idx="5960">
                  <c:v>0.57517482517482521</c:v>
                </c:pt>
                <c:pt idx="5961">
                  <c:v>0.57443082311733795</c:v>
                </c:pt>
                <c:pt idx="5962">
                  <c:v>0.57192982456140351</c:v>
                </c:pt>
                <c:pt idx="5963">
                  <c:v>0.57894736842105265</c:v>
                </c:pt>
                <c:pt idx="5964">
                  <c:v>0.57894736842105265</c:v>
                </c:pt>
                <c:pt idx="5965">
                  <c:v>0.57894736842105265</c:v>
                </c:pt>
                <c:pt idx="5966">
                  <c:v>0.58070175438596494</c:v>
                </c:pt>
                <c:pt idx="5967">
                  <c:v>0.58274647887323938</c:v>
                </c:pt>
                <c:pt idx="5968">
                  <c:v>0.58127208480565373</c:v>
                </c:pt>
                <c:pt idx="5969">
                  <c:v>0.57978723404255317</c:v>
                </c:pt>
                <c:pt idx="5970">
                  <c:v>0.58156028368794321</c:v>
                </c:pt>
                <c:pt idx="5971">
                  <c:v>0.57904085257548843</c:v>
                </c:pt>
                <c:pt idx="5972">
                  <c:v>0.57904085257548843</c:v>
                </c:pt>
                <c:pt idx="5973">
                  <c:v>0.58081705150976914</c:v>
                </c:pt>
                <c:pt idx="5974">
                  <c:v>0.58259325044404975</c:v>
                </c:pt>
                <c:pt idx="5975">
                  <c:v>0.58110516934046341</c:v>
                </c:pt>
                <c:pt idx="5976">
                  <c:v>0.57754010695187163</c:v>
                </c:pt>
                <c:pt idx="5977">
                  <c:v>0.57754010695187163</c:v>
                </c:pt>
                <c:pt idx="5978">
                  <c:v>0.57678571428571423</c:v>
                </c:pt>
                <c:pt idx="5979">
                  <c:v>0.57499999999999996</c:v>
                </c:pt>
                <c:pt idx="5980">
                  <c:v>0.57602862254025045</c:v>
                </c:pt>
                <c:pt idx="5981">
                  <c:v>0.57602862254025045</c:v>
                </c:pt>
                <c:pt idx="5982">
                  <c:v>0.57526881720430112</c:v>
                </c:pt>
                <c:pt idx="5983">
                  <c:v>0.57526881720430112</c:v>
                </c:pt>
                <c:pt idx="5984">
                  <c:v>0.57450628366247758</c:v>
                </c:pt>
                <c:pt idx="5985">
                  <c:v>0.57271095152603235</c:v>
                </c:pt>
                <c:pt idx="5986">
                  <c:v>0.57271095152603235</c:v>
                </c:pt>
                <c:pt idx="5987">
                  <c:v>0.57091561938958713</c:v>
                </c:pt>
                <c:pt idx="5988">
                  <c:v>0.56834532374100721</c:v>
                </c:pt>
                <c:pt idx="5989">
                  <c:v>0.56859205776173283</c:v>
                </c:pt>
                <c:pt idx="5990">
                  <c:v>0.56859205776173283</c:v>
                </c:pt>
                <c:pt idx="5991">
                  <c:v>0.56678700361010825</c:v>
                </c:pt>
                <c:pt idx="5992">
                  <c:v>0.56498194945848379</c:v>
                </c:pt>
                <c:pt idx="5993">
                  <c:v>0.56678700361010825</c:v>
                </c:pt>
                <c:pt idx="5994">
                  <c:v>0.56678700361010825</c:v>
                </c:pt>
                <c:pt idx="5995">
                  <c:v>0.56419529837251359</c:v>
                </c:pt>
                <c:pt idx="5996">
                  <c:v>0.55978260869565222</c:v>
                </c:pt>
                <c:pt idx="5997">
                  <c:v>0.56159420289855078</c:v>
                </c:pt>
                <c:pt idx="5998">
                  <c:v>0.55978260869565222</c:v>
                </c:pt>
                <c:pt idx="5999">
                  <c:v>0.56079854809437391</c:v>
                </c:pt>
                <c:pt idx="6000">
                  <c:v>0.56079854809437391</c:v>
                </c:pt>
                <c:pt idx="6001">
                  <c:v>0.56079854809437391</c:v>
                </c:pt>
                <c:pt idx="6002">
                  <c:v>0.55818181818181822</c:v>
                </c:pt>
                <c:pt idx="6003">
                  <c:v>0.55818181818181822</c:v>
                </c:pt>
                <c:pt idx="6004">
                  <c:v>0.55555555555555558</c:v>
                </c:pt>
                <c:pt idx="6005">
                  <c:v>0.55555555555555558</c:v>
                </c:pt>
                <c:pt idx="6006">
                  <c:v>0.55555555555555558</c:v>
                </c:pt>
                <c:pt idx="6007">
                  <c:v>0.55009107468123863</c:v>
                </c:pt>
                <c:pt idx="6008">
                  <c:v>0.54644808743169404</c:v>
                </c:pt>
                <c:pt idx="6009">
                  <c:v>0.54826958105646628</c:v>
                </c:pt>
                <c:pt idx="6010">
                  <c:v>0.54661791590493602</c:v>
                </c:pt>
                <c:pt idx="6011">
                  <c:v>0.54761904761904767</c:v>
                </c:pt>
                <c:pt idx="6012">
                  <c:v>0.54761904761904767</c:v>
                </c:pt>
                <c:pt idx="6013">
                  <c:v>0.54495412844036695</c:v>
                </c:pt>
                <c:pt idx="6014">
                  <c:v>0.54495412844036695</c:v>
                </c:pt>
                <c:pt idx="6015">
                  <c:v>0.5467889908256881</c:v>
                </c:pt>
                <c:pt idx="6016">
                  <c:v>0.55045871559633031</c:v>
                </c:pt>
                <c:pt idx="6017">
                  <c:v>0.55229357798165135</c:v>
                </c:pt>
                <c:pt idx="6018">
                  <c:v>0.55229357798165135</c:v>
                </c:pt>
                <c:pt idx="6019">
                  <c:v>0.55229357798165135</c:v>
                </c:pt>
                <c:pt idx="6020">
                  <c:v>0.55045871559633031</c:v>
                </c:pt>
                <c:pt idx="6021">
                  <c:v>0.55045871559633031</c:v>
                </c:pt>
                <c:pt idx="6022">
                  <c:v>0.54963235294117652</c:v>
                </c:pt>
                <c:pt idx="6023">
                  <c:v>0.54963235294117652</c:v>
                </c:pt>
                <c:pt idx="6024">
                  <c:v>0.54797047970479706</c:v>
                </c:pt>
                <c:pt idx="6025">
                  <c:v>0.54797047970479706</c:v>
                </c:pt>
                <c:pt idx="6026">
                  <c:v>0.54797047970479706</c:v>
                </c:pt>
                <c:pt idx="6027">
                  <c:v>0.54612546125461259</c:v>
                </c:pt>
                <c:pt idx="6028">
                  <c:v>0.54612546125461259</c:v>
                </c:pt>
                <c:pt idx="6029">
                  <c:v>0.544280442804428</c:v>
                </c:pt>
                <c:pt idx="6030">
                  <c:v>0.54158964879852123</c:v>
                </c:pt>
                <c:pt idx="6031">
                  <c:v>0.54074074074074074</c:v>
                </c:pt>
                <c:pt idx="6032">
                  <c:v>0.53803339517625237</c:v>
                </c:pt>
                <c:pt idx="6033">
                  <c:v>0.53717472118959109</c:v>
                </c:pt>
                <c:pt idx="6034">
                  <c:v>0.53903345724907059</c:v>
                </c:pt>
                <c:pt idx="6035">
                  <c:v>0.53817504655493487</c:v>
                </c:pt>
                <c:pt idx="6036">
                  <c:v>0.53644859813084111</c:v>
                </c:pt>
                <c:pt idx="6037">
                  <c:v>0.53831775700934581</c:v>
                </c:pt>
                <c:pt idx="6038">
                  <c:v>0.5393258426966292</c:v>
                </c:pt>
                <c:pt idx="6039">
                  <c:v>0.53846153846153844</c:v>
                </c:pt>
                <c:pt idx="6040">
                  <c:v>0.54221388367729828</c:v>
                </c:pt>
                <c:pt idx="6041">
                  <c:v>0.54221388367729828</c:v>
                </c:pt>
                <c:pt idx="6042">
                  <c:v>0.54221388367729828</c:v>
                </c:pt>
                <c:pt idx="6043">
                  <c:v>0.54596622889305813</c:v>
                </c:pt>
                <c:pt idx="6044">
                  <c:v>0.54596622889305813</c:v>
                </c:pt>
                <c:pt idx="6045">
                  <c:v>0.54409005628517826</c:v>
                </c:pt>
                <c:pt idx="6046">
                  <c:v>0.54596622889305813</c:v>
                </c:pt>
                <c:pt idx="6047">
                  <c:v>0.5478424015009381</c:v>
                </c:pt>
                <c:pt idx="6048">
                  <c:v>0.5478424015009381</c:v>
                </c:pt>
                <c:pt idx="6049">
                  <c:v>0.5478424015009381</c:v>
                </c:pt>
                <c:pt idx="6050">
                  <c:v>0.54596622889305813</c:v>
                </c:pt>
                <c:pt idx="6051">
                  <c:v>0.54596622889305813</c:v>
                </c:pt>
                <c:pt idx="6052">
                  <c:v>0.5478424015009381</c:v>
                </c:pt>
                <c:pt idx="6053">
                  <c:v>0.54699248120300747</c:v>
                </c:pt>
                <c:pt idx="6054">
                  <c:v>0.54613935969868177</c:v>
                </c:pt>
                <c:pt idx="6055">
                  <c:v>0.54425612052730699</c:v>
                </c:pt>
                <c:pt idx="6056">
                  <c:v>0.54613935969868177</c:v>
                </c:pt>
                <c:pt idx="6057">
                  <c:v>0.54425612052730699</c:v>
                </c:pt>
                <c:pt idx="6058">
                  <c:v>0.54425612052730699</c:v>
                </c:pt>
                <c:pt idx="6059">
                  <c:v>0.54339622641509433</c:v>
                </c:pt>
                <c:pt idx="6060">
                  <c:v>0.54150943396226414</c:v>
                </c:pt>
                <c:pt idx="6061">
                  <c:v>0.53875236294896034</c:v>
                </c:pt>
                <c:pt idx="6062">
                  <c:v>0.53497164461247637</c:v>
                </c:pt>
                <c:pt idx="6063">
                  <c:v>0.54064272211720232</c:v>
                </c:pt>
                <c:pt idx="6064">
                  <c:v>0.53889943074003799</c:v>
                </c:pt>
                <c:pt idx="6065">
                  <c:v>0.53992395437262353</c:v>
                </c:pt>
                <c:pt idx="6066">
                  <c:v>0.53802281368821292</c:v>
                </c:pt>
                <c:pt idx="6067">
                  <c:v>0.53802281368821292</c:v>
                </c:pt>
                <c:pt idx="6068">
                  <c:v>0.53714285714285714</c:v>
                </c:pt>
                <c:pt idx="6069">
                  <c:v>0.53435114503816794</c:v>
                </c:pt>
                <c:pt idx="6070">
                  <c:v>0.53244274809160308</c:v>
                </c:pt>
                <c:pt idx="6071">
                  <c:v>0.53244274809160308</c:v>
                </c:pt>
                <c:pt idx="6072">
                  <c:v>0.53435114503816794</c:v>
                </c:pt>
                <c:pt idx="6073">
                  <c:v>0.53435114503816794</c:v>
                </c:pt>
                <c:pt idx="6074">
                  <c:v>0.53053435114503822</c:v>
                </c:pt>
                <c:pt idx="6075">
                  <c:v>0.53154875717017214</c:v>
                </c:pt>
                <c:pt idx="6076">
                  <c:v>0.53346080305927346</c:v>
                </c:pt>
                <c:pt idx="6077">
                  <c:v>0.53537284894837478</c:v>
                </c:pt>
                <c:pt idx="6078">
                  <c:v>0.53919694072657742</c:v>
                </c:pt>
                <c:pt idx="6079">
                  <c:v>0.53550863723608444</c:v>
                </c:pt>
                <c:pt idx="6080">
                  <c:v>0.53550863723608444</c:v>
                </c:pt>
                <c:pt idx="6081">
                  <c:v>0.53550863723608444</c:v>
                </c:pt>
                <c:pt idx="6082">
                  <c:v>0.53550863723608444</c:v>
                </c:pt>
                <c:pt idx="6083">
                  <c:v>0.53550863723608444</c:v>
                </c:pt>
                <c:pt idx="6084">
                  <c:v>0.53934740882917465</c:v>
                </c:pt>
                <c:pt idx="6085">
                  <c:v>0.5374280230326296</c:v>
                </c:pt>
                <c:pt idx="6086">
                  <c:v>0.53550863723608444</c:v>
                </c:pt>
                <c:pt idx="6087">
                  <c:v>0.53550863723608444</c:v>
                </c:pt>
                <c:pt idx="6088">
                  <c:v>0.5346153846153846</c:v>
                </c:pt>
                <c:pt idx="6089">
                  <c:v>0.53269230769230769</c:v>
                </c:pt>
                <c:pt idx="6090">
                  <c:v>0.53076923076923077</c:v>
                </c:pt>
                <c:pt idx="6091">
                  <c:v>0.53076923076923077</c:v>
                </c:pt>
                <c:pt idx="6092">
                  <c:v>0.53076923076923077</c:v>
                </c:pt>
                <c:pt idx="6093">
                  <c:v>0.53076923076923077</c:v>
                </c:pt>
                <c:pt idx="6094">
                  <c:v>0.53269230769230769</c:v>
                </c:pt>
                <c:pt idx="6095">
                  <c:v>0.53179190751445082</c:v>
                </c:pt>
                <c:pt idx="6096">
                  <c:v>0.53088803088803094</c:v>
                </c:pt>
                <c:pt idx="6097">
                  <c:v>0.52895752895752901</c:v>
                </c:pt>
                <c:pt idx="6098">
                  <c:v>0.52998065764023206</c:v>
                </c:pt>
                <c:pt idx="6099">
                  <c:v>0.53578336557059958</c:v>
                </c:pt>
                <c:pt idx="6100">
                  <c:v>0.53191489361702127</c:v>
                </c:pt>
                <c:pt idx="6101">
                  <c:v>0.5415860735009671</c:v>
                </c:pt>
                <c:pt idx="6102">
                  <c:v>0.539651837524178</c:v>
                </c:pt>
                <c:pt idx="6103">
                  <c:v>0.539651837524178</c:v>
                </c:pt>
                <c:pt idx="6104">
                  <c:v>0.53578336557059958</c:v>
                </c:pt>
                <c:pt idx="6105">
                  <c:v>0.53771760154738879</c:v>
                </c:pt>
                <c:pt idx="6106">
                  <c:v>0.5415860735009671</c:v>
                </c:pt>
                <c:pt idx="6107">
                  <c:v>0.5415860735009671</c:v>
                </c:pt>
                <c:pt idx="6108">
                  <c:v>0.5415860735009671</c:v>
                </c:pt>
                <c:pt idx="6109">
                  <c:v>0.54352030947775631</c:v>
                </c:pt>
                <c:pt idx="6110">
                  <c:v>0.54174757281553398</c:v>
                </c:pt>
                <c:pt idx="6111">
                  <c:v>0.54174757281553398</c:v>
                </c:pt>
                <c:pt idx="6112">
                  <c:v>0.5436893203883495</c:v>
                </c:pt>
                <c:pt idx="6113">
                  <c:v>0.54563106796116501</c:v>
                </c:pt>
                <c:pt idx="6114">
                  <c:v>0.54757281553398063</c:v>
                </c:pt>
                <c:pt idx="6115">
                  <c:v>0.54757281553398063</c:v>
                </c:pt>
                <c:pt idx="6116">
                  <c:v>0.55145631067961165</c:v>
                </c:pt>
                <c:pt idx="6117">
                  <c:v>0.54951456310679614</c:v>
                </c:pt>
                <c:pt idx="6118">
                  <c:v>0.55145631067961165</c:v>
                </c:pt>
                <c:pt idx="6119">
                  <c:v>0.55145631067961165</c:v>
                </c:pt>
                <c:pt idx="6120">
                  <c:v>0.55145631067961165</c:v>
                </c:pt>
                <c:pt idx="6121">
                  <c:v>0.55145631067961165</c:v>
                </c:pt>
                <c:pt idx="6122">
                  <c:v>0.54951456310679614</c:v>
                </c:pt>
                <c:pt idx="6123">
                  <c:v>0.55145631067961165</c:v>
                </c:pt>
                <c:pt idx="6124">
                  <c:v>0.54863813229571989</c:v>
                </c:pt>
                <c:pt idx="6125">
                  <c:v>0.54863813229571989</c:v>
                </c:pt>
                <c:pt idx="6126">
                  <c:v>0.54775828460038989</c:v>
                </c:pt>
                <c:pt idx="6127">
                  <c:v>0.54970760233918126</c:v>
                </c:pt>
                <c:pt idx="6128">
                  <c:v>0.55165692007797273</c:v>
                </c:pt>
                <c:pt idx="6129">
                  <c:v>0.55165692007797273</c:v>
                </c:pt>
                <c:pt idx="6130">
                  <c:v>0.5536062378167641</c:v>
                </c:pt>
                <c:pt idx="6131">
                  <c:v>0.5536062378167641</c:v>
                </c:pt>
                <c:pt idx="6132">
                  <c:v>0.5536062378167641</c:v>
                </c:pt>
                <c:pt idx="6133">
                  <c:v>0.55165692007797273</c:v>
                </c:pt>
                <c:pt idx="6134">
                  <c:v>0.552734375</c:v>
                </c:pt>
                <c:pt idx="6135">
                  <c:v>0.55859375</c:v>
                </c:pt>
                <c:pt idx="6136">
                  <c:v>0.55859375</c:v>
                </c:pt>
                <c:pt idx="6137">
                  <c:v>0.55859375</c:v>
                </c:pt>
                <c:pt idx="6138">
                  <c:v>0.55490196078431375</c:v>
                </c:pt>
                <c:pt idx="6139">
                  <c:v>0.55599214145383102</c:v>
                </c:pt>
                <c:pt idx="6140">
                  <c:v>0.55599214145383102</c:v>
                </c:pt>
                <c:pt idx="6141">
                  <c:v>0.55708661417322836</c:v>
                </c:pt>
                <c:pt idx="6142">
                  <c:v>0.56299212598425197</c:v>
                </c:pt>
                <c:pt idx="6143">
                  <c:v>0.56213017751479288</c:v>
                </c:pt>
                <c:pt idx="6144">
                  <c:v>0.56126482213438733</c:v>
                </c:pt>
                <c:pt idx="6145">
                  <c:v>0.55928853754940711</c:v>
                </c:pt>
                <c:pt idx="6146">
                  <c:v>0.55952380952380953</c:v>
                </c:pt>
                <c:pt idx="6147">
                  <c:v>0.56150793650793651</c:v>
                </c:pt>
                <c:pt idx="6148">
                  <c:v>0.56150793650793651</c:v>
                </c:pt>
                <c:pt idx="6149">
                  <c:v>0.56150793650793651</c:v>
                </c:pt>
                <c:pt idx="6150">
                  <c:v>0.56349206349206349</c:v>
                </c:pt>
                <c:pt idx="6151">
                  <c:v>0.56547619047619047</c:v>
                </c:pt>
                <c:pt idx="6152">
                  <c:v>0.56746031746031744</c:v>
                </c:pt>
                <c:pt idx="6153">
                  <c:v>0.56746031746031744</c:v>
                </c:pt>
                <c:pt idx="6154">
                  <c:v>0.56944444444444442</c:v>
                </c:pt>
                <c:pt idx="6155">
                  <c:v>0.56944444444444442</c:v>
                </c:pt>
                <c:pt idx="6156">
                  <c:v>0.56660039761431413</c:v>
                </c:pt>
                <c:pt idx="6157">
                  <c:v>0.56660039761431413</c:v>
                </c:pt>
                <c:pt idx="6158">
                  <c:v>0.56573705179282874</c:v>
                </c:pt>
                <c:pt idx="6159">
                  <c:v>0.56487025948103797</c:v>
                </c:pt>
                <c:pt idx="6160">
                  <c:v>0.56686626746506985</c:v>
                </c:pt>
                <c:pt idx="6161">
                  <c:v>0.56599999999999995</c:v>
                </c:pt>
                <c:pt idx="6162">
                  <c:v>0.56799999999999995</c:v>
                </c:pt>
                <c:pt idx="6163">
                  <c:v>0.56799999999999995</c:v>
                </c:pt>
                <c:pt idx="6164">
                  <c:v>0.56713426853707416</c:v>
                </c:pt>
                <c:pt idx="6165">
                  <c:v>0.56539235412474853</c:v>
                </c:pt>
                <c:pt idx="6166">
                  <c:v>0.56740442655935619</c:v>
                </c:pt>
                <c:pt idx="6167">
                  <c:v>0.56740442655935619</c:v>
                </c:pt>
                <c:pt idx="6168">
                  <c:v>0.56653225806451613</c:v>
                </c:pt>
                <c:pt idx="6169">
                  <c:v>0.56565656565656564</c:v>
                </c:pt>
                <c:pt idx="6170">
                  <c:v>0.5636363636363636</c:v>
                </c:pt>
                <c:pt idx="6171">
                  <c:v>0.56275303643724695</c:v>
                </c:pt>
                <c:pt idx="6172">
                  <c:v>0.56275303643724695</c:v>
                </c:pt>
                <c:pt idx="6173">
                  <c:v>0.56275303643724695</c:v>
                </c:pt>
                <c:pt idx="6174">
                  <c:v>0.56477732793522262</c:v>
                </c:pt>
                <c:pt idx="6175">
                  <c:v>0.56882591093117407</c:v>
                </c:pt>
                <c:pt idx="6176">
                  <c:v>0.56389452332657197</c:v>
                </c:pt>
                <c:pt idx="6177">
                  <c:v>0.56504065040650409</c:v>
                </c:pt>
                <c:pt idx="6178">
                  <c:v>0.56300813008130079</c:v>
                </c:pt>
                <c:pt idx="6179">
                  <c:v>0.56300813008130079</c:v>
                </c:pt>
                <c:pt idx="6180">
                  <c:v>0.56097560975609762</c:v>
                </c:pt>
                <c:pt idx="6181">
                  <c:v>0.55714285714285716</c:v>
                </c:pt>
                <c:pt idx="6182">
                  <c:v>0.55510204081632653</c:v>
                </c:pt>
                <c:pt idx="6183">
                  <c:v>0.55714285714285716</c:v>
                </c:pt>
                <c:pt idx="6184">
                  <c:v>0.5591836734693878</c:v>
                </c:pt>
                <c:pt idx="6185">
                  <c:v>0.56122448979591832</c:v>
                </c:pt>
                <c:pt idx="6186">
                  <c:v>0.56850715746421265</c:v>
                </c:pt>
                <c:pt idx="6187">
                  <c:v>0.56646216768916158</c:v>
                </c:pt>
                <c:pt idx="6188">
                  <c:v>0.56850715746421265</c:v>
                </c:pt>
                <c:pt idx="6189">
                  <c:v>0.57055214723926384</c:v>
                </c:pt>
                <c:pt idx="6190">
                  <c:v>0.57172131147540983</c:v>
                </c:pt>
                <c:pt idx="6191">
                  <c:v>0.57172131147540983</c:v>
                </c:pt>
                <c:pt idx="6192">
                  <c:v>0.57581967213114749</c:v>
                </c:pt>
                <c:pt idx="6193">
                  <c:v>0.57581967213114749</c:v>
                </c:pt>
                <c:pt idx="6194">
                  <c:v>0.57377049180327866</c:v>
                </c:pt>
                <c:pt idx="6195">
                  <c:v>0.57581967213114749</c:v>
                </c:pt>
                <c:pt idx="6196">
                  <c:v>0.57172131147540983</c:v>
                </c:pt>
                <c:pt idx="6197">
                  <c:v>0.57377049180327866</c:v>
                </c:pt>
                <c:pt idx="6198">
                  <c:v>0.57377049180327866</c:v>
                </c:pt>
                <c:pt idx="6199">
                  <c:v>0.57494866529774125</c:v>
                </c:pt>
                <c:pt idx="6200">
                  <c:v>0.5728952772073922</c:v>
                </c:pt>
                <c:pt idx="6201">
                  <c:v>0.5728952772073922</c:v>
                </c:pt>
                <c:pt idx="6202">
                  <c:v>0.57084188911704314</c:v>
                </c:pt>
                <c:pt idx="6203">
                  <c:v>0.56995884773662553</c:v>
                </c:pt>
                <c:pt idx="6204">
                  <c:v>0.56995884773662553</c:v>
                </c:pt>
                <c:pt idx="6205">
                  <c:v>0.57201646090534974</c:v>
                </c:pt>
                <c:pt idx="6206">
                  <c:v>0.56995884773662553</c:v>
                </c:pt>
                <c:pt idx="6207">
                  <c:v>0.56995884773662553</c:v>
                </c:pt>
                <c:pt idx="6208">
                  <c:v>0.57113402061855667</c:v>
                </c:pt>
                <c:pt idx="6209">
                  <c:v>0.57319587628865976</c:v>
                </c:pt>
                <c:pt idx="6210">
                  <c:v>0.57525773195876284</c:v>
                </c:pt>
                <c:pt idx="6211">
                  <c:v>0.57525773195876284</c:v>
                </c:pt>
                <c:pt idx="6212">
                  <c:v>0.57938144329896912</c:v>
                </c:pt>
                <c:pt idx="6213">
                  <c:v>0.57763975155279501</c:v>
                </c:pt>
                <c:pt idx="6214">
                  <c:v>0.57763975155279501</c:v>
                </c:pt>
                <c:pt idx="6215">
                  <c:v>0.57971014492753625</c:v>
                </c:pt>
                <c:pt idx="6216">
                  <c:v>0.57763975155279501</c:v>
                </c:pt>
                <c:pt idx="6217">
                  <c:v>0.57763975155279501</c:v>
                </c:pt>
                <c:pt idx="6218">
                  <c:v>0.57676348547717837</c:v>
                </c:pt>
                <c:pt idx="6219">
                  <c:v>0.57588357588357586</c:v>
                </c:pt>
                <c:pt idx="6220">
                  <c:v>0.57588357588357586</c:v>
                </c:pt>
                <c:pt idx="6221">
                  <c:v>0.5708333333333333</c:v>
                </c:pt>
                <c:pt idx="6222">
                  <c:v>0.56993736951983298</c:v>
                </c:pt>
                <c:pt idx="6223">
                  <c:v>0.56784968684759918</c:v>
                </c:pt>
                <c:pt idx="6224">
                  <c:v>0.56576200417536537</c:v>
                </c:pt>
                <c:pt idx="6225">
                  <c:v>0.56813417190775684</c:v>
                </c:pt>
                <c:pt idx="6226">
                  <c:v>0.5642105263157895</c:v>
                </c:pt>
                <c:pt idx="6227">
                  <c:v>0.56329113924050633</c:v>
                </c:pt>
                <c:pt idx="6228">
                  <c:v>0.56118143459915615</c:v>
                </c:pt>
                <c:pt idx="6229">
                  <c:v>0.56329113924050633</c:v>
                </c:pt>
                <c:pt idx="6230">
                  <c:v>0.56118143459915615</c:v>
                </c:pt>
                <c:pt idx="6231">
                  <c:v>0.56118143459915615</c:v>
                </c:pt>
                <c:pt idx="6232">
                  <c:v>0.56118143459915615</c:v>
                </c:pt>
                <c:pt idx="6233">
                  <c:v>0.55907172995780585</c:v>
                </c:pt>
                <c:pt idx="6234">
                  <c:v>0.55602536997885832</c:v>
                </c:pt>
                <c:pt idx="6235">
                  <c:v>0.55602536997885832</c:v>
                </c:pt>
                <c:pt idx="6236">
                  <c:v>0.55602536997885832</c:v>
                </c:pt>
                <c:pt idx="6237">
                  <c:v>0.55391120507399583</c:v>
                </c:pt>
                <c:pt idx="6238">
                  <c:v>0.55391120507399583</c:v>
                </c:pt>
                <c:pt idx="6239">
                  <c:v>0.55602536997885832</c:v>
                </c:pt>
                <c:pt idx="6240">
                  <c:v>0.55602536997885832</c:v>
                </c:pt>
                <c:pt idx="6241">
                  <c:v>0.55813953488372092</c:v>
                </c:pt>
                <c:pt idx="6242">
                  <c:v>0.55414012738853502</c:v>
                </c:pt>
                <c:pt idx="6243">
                  <c:v>0.55319148936170215</c:v>
                </c:pt>
                <c:pt idx="6244">
                  <c:v>0.55319148936170215</c:v>
                </c:pt>
                <c:pt idx="6245">
                  <c:v>0.55223880597014929</c:v>
                </c:pt>
                <c:pt idx="6246">
                  <c:v>0.55341880341880345</c:v>
                </c:pt>
                <c:pt idx="6247">
                  <c:v>0.55341880341880345</c:v>
                </c:pt>
                <c:pt idx="6248">
                  <c:v>0.55341880341880345</c:v>
                </c:pt>
                <c:pt idx="6249">
                  <c:v>0.55769230769230771</c:v>
                </c:pt>
                <c:pt idx="6250">
                  <c:v>0.55674518201284795</c:v>
                </c:pt>
                <c:pt idx="6251">
                  <c:v>0.55674518201284795</c:v>
                </c:pt>
                <c:pt idx="6252">
                  <c:v>0.55579399141630903</c:v>
                </c:pt>
                <c:pt idx="6253">
                  <c:v>0.55793991416309008</c:v>
                </c:pt>
                <c:pt idx="6254">
                  <c:v>0.55793991416309008</c:v>
                </c:pt>
                <c:pt idx="6255">
                  <c:v>0.55793991416309008</c:v>
                </c:pt>
                <c:pt idx="6256">
                  <c:v>0.55579399141630903</c:v>
                </c:pt>
                <c:pt idx="6257">
                  <c:v>0.55579399141630903</c:v>
                </c:pt>
                <c:pt idx="6258">
                  <c:v>0.55364806866952787</c:v>
                </c:pt>
                <c:pt idx="6259">
                  <c:v>0.55483870967741933</c:v>
                </c:pt>
                <c:pt idx="6260">
                  <c:v>0.55913978494623651</c:v>
                </c:pt>
                <c:pt idx="6261">
                  <c:v>0.56034482758620685</c:v>
                </c:pt>
                <c:pt idx="6262">
                  <c:v>0.55939524838012955</c:v>
                </c:pt>
                <c:pt idx="6263">
                  <c:v>0.55723542116630664</c:v>
                </c:pt>
                <c:pt idx="6264">
                  <c:v>0.55507559395248385</c:v>
                </c:pt>
                <c:pt idx="6265">
                  <c:v>0.55627705627705626</c:v>
                </c:pt>
                <c:pt idx="6266">
                  <c:v>0.55411255411255411</c:v>
                </c:pt>
                <c:pt idx="6267">
                  <c:v>0.55314533622559658</c:v>
                </c:pt>
                <c:pt idx="6268">
                  <c:v>0.55531453362255967</c:v>
                </c:pt>
                <c:pt idx="6269">
                  <c:v>0.55434782608695654</c:v>
                </c:pt>
                <c:pt idx="6270">
                  <c:v>0.55217391304347829</c:v>
                </c:pt>
                <c:pt idx="6271">
                  <c:v>0.54565217391304344</c:v>
                </c:pt>
                <c:pt idx="6272">
                  <c:v>0.54782608695652169</c:v>
                </c:pt>
                <c:pt idx="6273">
                  <c:v>0.54347826086956519</c:v>
                </c:pt>
                <c:pt idx="6274">
                  <c:v>0.54347826086956519</c:v>
                </c:pt>
                <c:pt idx="6275">
                  <c:v>0.54347826086956519</c:v>
                </c:pt>
                <c:pt idx="6276">
                  <c:v>0.54347826086956519</c:v>
                </c:pt>
                <c:pt idx="6277">
                  <c:v>0.54782608695652169</c:v>
                </c:pt>
                <c:pt idx="6278">
                  <c:v>0.54565217391304344</c:v>
                </c:pt>
                <c:pt idx="6279">
                  <c:v>0.54565217391304344</c:v>
                </c:pt>
                <c:pt idx="6280">
                  <c:v>0.54565217391304344</c:v>
                </c:pt>
                <c:pt idx="6281">
                  <c:v>0.54565217391304344</c:v>
                </c:pt>
                <c:pt idx="6282">
                  <c:v>0.54684095860566451</c:v>
                </c:pt>
                <c:pt idx="6283">
                  <c:v>0.54684095860566451</c:v>
                </c:pt>
                <c:pt idx="6284">
                  <c:v>0.55119825708060999</c:v>
                </c:pt>
                <c:pt idx="6285">
                  <c:v>0.5490196078431373</c:v>
                </c:pt>
                <c:pt idx="6286">
                  <c:v>0.5490196078431373</c:v>
                </c:pt>
                <c:pt idx="6287">
                  <c:v>0.5490196078431373</c:v>
                </c:pt>
                <c:pt idx="6288">
                  <c:v>0.55119825708060999</c:v>
                </c:pt>
                <c:pt idx="6289">
                  <c:v>0.55119825708060999</c:v>
                </c:pt>
                <c:pt idx="6290">
                  <c:v>0.5490196078431373</c:v>
                </c:pt>
                <c:pt idx="6291">
                  <c:v>0.5490196078431373</c:v>
                </c:pt>
                <c:pt idx="6292">
                  <c:v>0.55021834061135366</c:v>
                </c:pt>
                <c:pt idx="6293">
                  <c:v>0.55482456140350878</c:v>
                </c:pt>
                <c:pt idx="6294">
                  <c:v>0.55604395604395607</c:v>
                </c:pt>
                <c:pt idx="6295">
                  <c:v>0.55506607929515417</c:v>
                </c:pt>
                <c:pt idx="6296">
                  <c:v>0.55506607929515417</c:v>
                </c:pt>
                <c:pt idx="6297">
                  <c:v>0.55506607929515417</c:v>
                </c:pt>
                <c:pt idx="6298">
                  <c:v>0.55408388520971308</c:v>
                </c:pt>
                <c:pt idx="6299">
                  <c:v>0.55187637969094927</c:v>
                </c:pt>
                <c:pt idx="6300">
                  <c:v>0.55187637969094927</c:v>
                </c:pt>
                <c:pt idx="6301">
                  <c:v>0.55530973451327437</c:v>
                </c:pt>
                <c:pt idx="6302">
                  <c:v>0.55973451327433632</c:v>
                </c:pt>
                <c:pt idx="6303">
                  <c:v>0.55973451327433632</c:v>
                </c:pt>
                <c:pt idx="6304">
                  <c:v>0.56194690265486724</c:v>
                </c:pt>
                <c:pt idx="6305">
                  <c:v>0.55654101995565408</c:v>
                </c:pt>
                <c:pt idx="6306">
                  <c:v>0.55654101995565408</c:v>
                </c:pt>
                <c:pt idx="6307">
                  <c:v>0.56097560975609762</c:v>
                </c:pt>
                <c:pt idx="6308">
                  <c:v>0.56097560975609762</c:v>
                </c:pt>
                <c:pt idx="6309">
                  <c:v>0.56000000000000005</c:v>
                </c:pt>
                <c:pt idx="6310">
                  <c:v>0.56000000000000005</c:v>
                </c:pt>
                <c:pt idx="6311">
                  <c:v>0.56000000000000005</c:v>
                </c:pt>
                <c:pt idx="6312">
                  <c:v>0.55456570155902007</c:v>
                </c:pt>
                <c:pt idx="6313">
                  <c:v>0.55257270693512306</c:v>
                </c:pt>
                <c:pt idx="6314">
                  <c:v>0.55033557046979864</c:v>
                </c:pt>
                <c:pt idx="6315">
                  <c:v>0.55033557046979864</c:v>
                </c:pt>
                <c:pt idx="6316">
                  <c:v>0.55033557046979864</c:v>
                </c:pt>
                <c:pt idx="6317">
                  <c:v>0.55033557046979864</c:v>
                </c:pt>
                <c:pt idx="6318">
                  <c:v>0.55381165919282516</c:v>
                </c:pt>
                <c:pt idx="6319">
                  <c:v>0.54932735426008972</c:v>
                </c:pt>
                <c:pt idx="6320">
                  <c:v>0.54831460674157306</c:v>
                </c:pt>
                <c:pt idx="6321">
                  <c:v>0.55180180180180183</c:v>
                </c:pt>
                <c:pt idx="6322">
                  <c:v>0.55180180180180183</c:v>
                </c:pt>
                <c:pt idx="6323">
                  <c:v>0.5495495495495496</c:v>
                </c:pt>
                <c:pt idx="6324">
                  <c:v>0.5495495495495496</c:v>
                </c:pt>
                <c:pt idx="6325">
                  <c:v>0.54853273137697522</c:v>
                </c:pt>
                <c:pt idx="6326">
                  <c:v>0.54977375565610864</c:v>
                </c:pt>
                <c:pt idx="6327">
                  <c:v>0.54977375565610864</c:v>
                </c:pt>
                <c:pt idx="6328">
                  <c:v>0.5487528344671202</c:v>
                </c:pt>
                <c:pt idx="6329">
                  <c:v>0.55102040816326525</c:v>
                </c:pt>
                <c:pt idx="6330">
                  <c:v>0.54545454545454541</c:v>
                </c:pt>
                <c:pt idx="6331">
                  <c:v>0.55353075170842825</c:v>
                </c:pt>
                <c:pt idx="6332">
                  <c:v>0.56036446469248291</c:v>
                </c:pt>
                <c:pt idx="6333">
                  <c:v>0.55808656036446469</c:v>
                </c:pt>
                <c:pt idx="6334">
                  <c:v>0.55733944954128445</c:v>
                </c:pt>
                <c:pt idx="6335">
                  <c:v>0.56192660550458717</c:v>
                </c:pt>
                <c:pt idx="6336">
                  <c:v>0.56422018348623848</c:v>
                </c:pt>
                <c:pt idx="6337">
                  <c:v>0.56091954022988511</c:v>
                </c:pt>
                <c:pt idx="6338">
                  <c:v>0.56451612903225812</c:v>
                </c:pt>
                <c:pt idx="6339">
                  <c:v>0.56221198156682028</c:v>
                </c:pt>
                <c:pt idx="6340">
                  <c:v>0.56481481481481477</c:v>
                </c:pt>
                <c:pt idx="6341">
                  <c:v>0.56481481481481477</c:v>
                </c:pt>
                <c:pt idx="6342">
                  <c:v>0.5625</c:v>
                </c:pt>
                <c:pt idx="6343">
                  <c:v>0.5625</c:v>
                </c:pt>
                <c:pt idx="6344">
                  <c:v>0.56481481481481477</c:v>
                </c:pt>
                <c:pt idx="6345">
                  <c:v>0.56944444444444442</c:v>
                </c:pt>
                <c:pt idx="6346">
                  <c:v>0.56612529002320189</c:v>
                </c:pt>
                <c:pt idx="6347">
                  <c:v>0.56380510440835263</c:v>
                </c:pt>
                <c:pt idx="6348">
                  <c:v>0.56612529002320189</c:v>
                </c:pt>
                <c:pt idx="6349">
                  <c:v>0.56976744186046513</c:v>
                </c:pt>
                <c:pt idx="6350">
                  <c:v>0.56643356643356646</c:v>
                </c:pt>
                <c:pt idx="6351">
                  <c:v>0.56643356643356646</c:v>
                </c:pt>
                <c:pt idx="6352">
                  <c:v>0.56643356643356646</c:v>
                </c:pt>
                <c:pt idx="6353">
                  <c:v>0.56643356643356646</c:v>
                </c:pt>
                <c:pt idx="6354">
                  <c:v>0.56177156177156173</c:v>
                </c:pt>
                <c:pt idx="6355">
                  <c:v>0.56177156177156173</c:v>
                </c:pt>
                <c:pt idx="6356">
                  <c:v>0.5641025641025641</c:v>
                </c:pt>
                <c:pt idx="6357">
                  <c:v>0.56308411214953269</c:v>
                </c:pt>
                <c:pt idx="6358">
                  <c:v>0.56206088992974235</c:v>
                </c:pt>
                <c:pt idx="6359">
                  <c:v>0.55971896955503508</c:v>
                </c:pt>
                <c:pt idx="6360">
                  <c:v>0.55503512880562056</c:v>
                </c:pt>
                <c:pt idx="6361">
                  <c:v>0.55971896955503508</c:v>
                </c:pt>
                <c:pt idx="6362">
                  <c:v>0.55971896955503508</c:v>
                </c:pt>
                <c:pt idx="6363">
                  <c:v>0.55764705882352938</c:v>
                </c:pt>
                <c:pt idx="6364">
                  <c:v>0.55764705882352938</c:v>
                </c:pt>
                <c:pt idx="6365">
                  <c:v>0.55529411764705883</c:v>
                </c:pt>
                <c:pt idx="6366">
                  <c:v>0.55294117647058827</c:v>
                </c:pt>
                <c:pt idx="6367">
                  <c:v>0.54952830188679247</c:v>
                </c:pt>
                <c:pt idx="6368">
                  <c:v>0.54716981132075471</c:v>
                </c:pt>
                <c:pt idx="6369">
                  <c:v>0.54846335697399529</c:v>
                </c:pt>
                <c:pt idx="6370">
                  <c:v>0.54609929078014185</c:v>
                </c:pt>
                <c:pt idx="6371">
                  <c:v>0.54609929078014185</c:v>
                </c:pt>
                <c:pt idx="6372">
                  <c:v>0.54609929078014185</c:v>
                </c:pt>
                <c:pt idx="6373">
                  <c:v>0.54137115839243499</c:v>
                </c:pt>
                <c:pt idx="6374">
                  <c:v>0.54846335697399529</c:v>
                </c:pt>
                <c:pt idx="6375">
                  <c:v>0.55082742316784872</c:v>
                </c:pt>
                <c:pt idx="6376">
                  <c:v>0.55082742316784872</c:v>
                </c:pt>
                <c:pt idx="6377">
                  <c:v>0.54976303317535546</c:v>
                </c:pt>
                <c:pt idx="6378">
                  <c:v>0.55213270142180093</c:v>
                </c:pt>
                <c:pt idx="6379">
                  <c:v>0.55213270142180093</c:v>
                </c:pt>
                <c:pt idx="6380">
                  <c:v>0.55213270142180093</c:v>
                </c:pt>
                <c:pt idx="6381">
                  <c:v>0.55213270142180093</c:v>
                </c:pt>
                <c:pt idx="6382">
                  <c:v>0.55687203791469198</c:v>
                </c:pt>
                <c:pt idx="6383">
                  <c:v>0.5545023696682464</c:v>
                </c:pt>
                <c:pt idx="6384">
                  <c:v>0.55238095238095242</c:v>
                </c:pt>
                <c:pt idx="6385">
                  <c:v>0.55131264916467781</c:v>
                </c:pt>
                <c:pt idx="6386">
                  <c:v>0.55131264916467781</c:v>
                </c:pt>
                <c:pt idx="6387">
                  <c:v>0.55369928400954649</c:v>
                </c:pt>
                <c:pt idx="6388">
                  <c:v>0.55369928400954649</c:v>
                </c:pt>
                <c:pt idx="6389">
                  <c:v>0.55369928400954649</c:v>
                </c:pt>
                <c:pt idx="6390">
                  <c:v>0.55369928400954649</c:v>
                </c:pt>
                <c:pt idx="6391">
                  <c:v>0.55263157894736847</c:v>
                </c:pt>
                <c:pt idx="6392">
                  <c:v>0.5574162679425837</c:v>
                </c:pt>
                <c:pt idx="6393">
                  <c:v>0.55502392344497609</c:v>
                </c:pt>
                <c:pt idx="6394">
                  <c:v>0.55502392344497609</c:v>
                </c:pt>
                <c:pt idx="6395">
                  <c:v>0.5539568345323741</c:v>
                </c:pt>
                <c:pt idx="6396">
                  <c:v>0.55635491606714627</c:v>
                </c:pt>
                <c:pt idx="6397">
                  <c:v>0.55635491606714627</c:v>
                </c:pt>
                <c:pt idx="6398">
                  <c:v>0.55662650602409636</c:v>
                </c:pt>
                <c:pt idx="6399">
                  <c:v>0.55555555555555558</c:v>
                </c:pt>
                <c:pt idx="6400">
                  <c:v>0.54854368932038833</c:v>
                </c:pt>
                <c:pt idx="6401">
                  <c:v>0.55097087378640774</c:v>
                </c:pt>
                <c:pt idx="6402">
                  <c:v>0.55097087378640774</c:v>
                </c:pt>
                <c:pt idx="6403">
                  <c:v>0.55097087378640774</c:v>
                </c:pt>
                <c:pt idx="6404">
                  <c:v>0.55097087378640774</c:v>
                </c:pt>
                <c:pt idx="6405">
                  <c:v>0.55339805825242716</c:v>
                </c:pt>
                <c:pt idx="6406">
                  <c:v>0.55097087378640774</c:v>
                </c:pt>
                <c:pt idx="6407">
                  <c:v>0.55097087378640774</c:v>
                </c:pt>
                <c:pt idx="6408">
                  <c:v>0.55231143552311435</c:v>
                </c:pt>
                <c:pt idx="6409">
                  <c:v>0.551219512195122</c:v>
                </c:pt>
                <c:pt idx="6410">
                  <c:v>0.5476772616136919</c:v>
                </c:pt>
                <c:pt idx="6411">
                  <c:v>0.5476772616136919</c:v>
                </c:pt>
                <c:pt idx="6412">
                  <c:v>0.5476772616136919</c:v>
                </c:pt>
                <c:pt idx="6413">
                  <c:v>0.55147058823529416</c:v>
                </c:pt>
                <c:pt idx="6414">
                  <c:v>0.55036855036855037</c:v>
                </c:pt>
                <c:pt idx="6415">
                  <c:v>0.54926108374384242</c:v>
                </c:pt>
                <c:pt idx="6416">
                  <c:v>0.55172413793103448</c:v>
                </c:pt>
                <c:pt idx="6417">
                  <c:v>0.55308641975308637</c:v>
                </c:pt>
                <c:pt idx="6418">
                  <c:v>0.55308641975308637</c:v>
                </c:pt>
                <c:pt idx="6419">
                  <c:v>0.54814814814814816</c:v>
                </c:pt>
                <c:pt idx="6420">
                  <c:v>0.55061728395061726</c:v>
                </c:pt>
                <c:pt idx="6421">
                  <c:v>0.55061728395061726</c:v>
                </c:pt>
                <c:pt idx="6422">
                  <c:v>0.54814814814814816</c:v>
                </c:pt>
                <c:pt idx="6423">
                  <c:v>0.54702970297029707</c:v>
                </c:pt>
                <c:pt idx="6424">
                  <c:v>0.54702970297029707</c:v>
                </c:pt>
                <c:pt idx="6425">
                  <c:v>0.54342431761786603</c:v>
                </c:pt>
                <c:pt idx="6426">
                  <c:v>0.54838709677419351</c:v>
                </c:pt>
                <c:pt idx="6427">
                  <c:v>0.54838709677419351</c:v>
                </c:pt>
                <c:pt idx="6428">
                  <c:v>0.54838709677419351</c:v>
                </c:pt>
                <c:pt idx="6429">
                  <c:v>0.54342431761786603</c:v>
                </c:pt>
                <c:pt idx="6430">
                  <c:v>0.54590570719602982</c:v>
                </c:pt>
                <c:pt idx="6431">
                  <c:v>0.54590570719602982</c:v>
                </c:pt>
                <c:pt idx="6432">
                  <c:v>0.54590570719602982</c:v>
                </c:pt>
                <c:pt idx="6433">
                  <c:v>0.54342431761786603</c:v>
                </c:pt>
                <c:pt idx="6434">
                  <c:v>0.54249999999999998</c:v>
                </c:pt>
                <c:pt idx="6435">
                  <c:v>0.54135338345864659</c:v>
                </c:pt>
                <c:pt idx="6436">
                  <c:v>0.54385964912280704</c:v>
                </c:pt>
                <c:pt idx="6437">
                  <c:v>0.54020100502512558</c:v>
                </c:pt>
                <c:pt idx="6438">
                  <c:v>0.53768844221105527</c:v>
                </c:pt>
                <c:pt idx="6439">
                  <c:v>0.53517587939698497</c:v>
                </c:pt>
                <c:pt idx="6440">
                  <c:v>0.54020100502512558</c:v>
                </c:pt>
                <c:pt idx="6441">
                  <c:v>0.542713567839196</c:v>
                </c:pt>
                <c:pt idx="6442">
                  <c:v>0.54659949622166248</c:v>
                </c:pt>
                <c:pt idx="6443">
                  <c:v>0.54911838790931988</c:v>
                </c:pt>
                <c:pt idx="6444">
                  <c:v>0.54911838790931988</c:v>
                </c:pt>
                <c:pt idx="6445">
                  <c:v>0.54911838790931988</c:v>
                </c:pt>
                <c:pt idx="6446">
                  <c:v>0.54911838790931988</c:v>
                </c:pt>
                <c:pt idx="6447">
                  <c:v>0.54911838790931988</c:v>
                </c:pt>
                <c:pt idx="6448">
                  <c:v>0.55667506297229219</c:v>
                </c:pt>
                <c:pt idx="6449">
                  <c:v>0.55667506297229219</c:v>
                </c:pt>
                <c:pt idx="6450">
                  <c:v>0.55415617128463479</c:v>
                </c:pt>
                <c:pt idx="6451">
                  <c:v>0.55415617128463479</c:v>
                </c:pt>
                <c:pt idx="6452">
                  <c:v>0.55163727959697728</c:v>
                </c:pt>
                <c:pt idx="6453">
                  <c:v>0.55163727959697728</c:v>
                </c:pt>
                <c:pt idx="6454">
                  <c:v>0.55163727959697728</c:v>
                </c:pt>
                <c:pt idx="6455">
                  <c:v>0.55303030303030298</c:v>
                </c:pt>
                <c:pt idx="6456">
                  <c:v>0.5544303797468354</c:v>
                </c:pt>
                <c:pt idx="6457">
                  <c:v>0.55696202531645567</c:v>
                </c:pt>
                <c:pt idx="6458">
                  <c:v>0.55696202531645567</c:v>
                </c:pt>
                <c:pt idx="6459">
                  <c:v>0.5532994923857868</c:v>
                </c:pt>
                <c:pt idx="6460">
                  <c:v>0.5532994923857868</c:v>
                </c:pt>
                <c:pt idx="6461">
                  <c:v>0.55216284987277353</c:v>
                </c:pt>
                <c:pt idx="6462">
                  <c:v>0.54961832061068705</c:v>
                </c:pt>
                <c:pt idx="6463">
                  <c:v>0.54961832061068705</c:v>
                </c:pt>
                <c:pt idx="6464">
                  <c:v>0.54961832061068705</c:v>
                </c:pt>
                <c:pt idx="6465">
                  <c:v>0.55470737913486001</c:v>
                </c:pt>
                <c:pt idx="6466">
                  <c:v>0.5535714285714286</c:v>
                </c:pt>
                <c:pt idx="6467">
                  <c:v>0.55612244897959184</c:v>
                </c:pt>
                <c:pt idx="6468">
                  <c:v>0.55612244897959184</c:v>
                </c:pt>
                <c:pt idx="6469">
                  <c:v>0.55612244897959184</c:v>
                </c:pt>
                <c:pt idx="6470">
                  <c:v>0.55612244897959184</c:v>
                </c:pt>
                <c:pt idx="6471">
                  <c:v>0.55867346938775508</c:v>
                </c:pt>
                <c:pt idx="6472">
                  <c:v>0.55754475703324813</c:v>
                </c:pt>
                <c:pt idx="6473">
                  <c:v>0.55754475703324813</c:v>
                </c:pt>
                <c:pt idx="6474">
                  <c:v>0.55754475703324813</c:v>
                </c:pt>
                <c:pt idx="6475">
                  <c:v>0.5626598465473146</c:v>
                </c:pt>
                <c:pt idx="6476">
                  <c:v>0.5626598465473146</c:v>
                </c:pt>
                <c:pt idx="6477">
                  <c:v>0.56521739130434778</c:v>
                </c:pt>
                <c:pt idx="6478">
                  <c:v>0.5641025641025641</c:v>
                </c:pt>
                <c:pt idx="6479">
                  <c:v>0.55784061696658094</c:v>
                </c:pt>
                <c:pt idx="6480">
                  <c:v>0.55784061696658094</c:v>
                </c:pt>
                <c:pt idx="6481">
                  <c:v>0.56185567010309279</c:v>
                </c:pt>
                <c:pt idx="6482">
                  <c:v>0.56185567010309279</c:v>
                </c:pt>
                <c:pt idx="6483">
                  <c:v>0.56185567010309279</c:v>
                </c:pt>
                <c:pt idx="6484">
                  <c:v>0.55813953488372092</c:v>
                </c:pt>
                <c:pt idx="6485">
                  <c:v>0.55555555555555558</c:v>
                </c:pt>
                <c:pt idx="6486">
                  <c:v>0.55297157622739013</c:v>
                </c:pt>
                <c:pt idx="6487">
                  <c:v>0.55555555555555558</c:v>
                </c:pt>
                <c:pt idx="6488">
                  <c:v>0.55555555555555558</c:v>
                </c:pt>
                <c:pt idx="6489">
                  <c:v>0.55297157622739013</c:v>
                </c:pt>
                <c:pt idx="6490">
                  <c:v>0.54922279792746109</c:v>
                </c:pt>
                <c:pt idx="6491">
                  <c:v>0.55181347150259064</c:v>
                </c:pt>
                <c:pt idx="6492">
                  <c:v>0.55440414507772018</c:v>
                </c:pt>
                <c:pt idx="6493">
                  <c:v>0.55440414507772018</c:v>
                </c:pt>
                <c:pt idx="6494">
                  <c:v>0.55440414507772018</c:v>
                </c:pt>
                <c:pt idx="6495">
                  <c:v>0.55440414507772018</c:v>
                </c:pt>
                <c:pt idx="6496">
                  <c:v>0.55699481865284972</c:v>
                </c:pt>
                <c:pt idx="6497">
                  <c:v>0.55699481865284972</c:v>
                </c:pt>
                <c:pt idx="6498">
                  <c:v>0.56217616580310881</c:v>
                </c:pt>
                <c:pt idx="6499">
                  <c:v>0.5636363636363636</c:v>
                </c:pt>
                <c:pt idx="6500">
                  <c:v>0.55844155844155841</c:v>
                </c:pt>
                <c:pt idx="6501">
                  <c:v>0.55844155844155841</c:v>
                </c:pt>
                <c:pt idx="6502">
                  <c:v>0.55844155844155841</c:v>
                </c:pt>
                <c:pt idx="6503">
                  <c:v>0.55729166666666663</c:v>
                </c:pt>
                <c:pt idx="6504">
                  <c:v>0.5546875</c:v>
                </c:pt>
                <c:pt idx="6505">
                  <c:v>0.5546875</c:v>
                </c:pt>
                <c:pt idx="6506">
                  <c:v>0.5546875</c:v>
                </c:pt>
                <c:pt idx="6507">
                  <c:v>0.5546875</c:v>
                </c:pt>
                <c:pt idx="6508">
                  <c:v>0.5546875</c:v>
                </c:pt>
                <c:pt idx="6509">
                  <c:v>0.55235602094240843</c:v>
                </c:pt>
                <c:pt idx="6510">
                  <c:v>0.55235602094240843</c:v>
                </c:pt>
                <c:pt idx="6511">
                  <c:v>0.55235602094240843</c:v>
                </c:pt>
                <c:pt idx="6512">
                  <c:v>0.5538057742782152</c:v>
                </c:pt>
                <c:pt idx="6513">
                  <c:v>0.55118110236220474</c:v>
                </c:pt>
                <c:pt idx="6514">
                  <c:v>0.54855643044619418</c:v>
                </c:pt>
                <c:pt idx="6515">
                  <c:v>0.55000000000000004</c:v>
                </c:pt>
                <c:pt idx="6516">
                  <c:v>0.55145118733509235</c:v>
                </c:pt>
                <c:pt idx="6517">
                  <c:v>0.55145118733509235</c:v>
                </c:pt>
                <c:pt idx="6518">
                  <c:v>0.55145118733509235</c:v>
                </c:pt>
                <c:pt idx="6519">
                  <c:v>0.55145118733509235</c:v>
                </c:pt>
                <c:pt idx="6520">
                  <c:v>0.55408970976253302</c:v>
                </c:pt>
                <c:pt idx="6521">
                  <c:v>0.55437665782493373</c:v>
                </c:pt>
                <c:pt idx="6522">
                  <c:v>0.55437665782493373</c:v>
                </c:pt>
                <c:pt idx="6523">
                  <c:v>0.55172413793103448</c:v>
                </c:pt>
                <c:pt idx="6524">
                  <c:v>0.55053191489361697</c:v>
                </c:pt>
                <c:pt idx="6525">
                  <c:v>0.54933333333333334</c:v>
                </c:pt>
                <c:pt idx="6526">
                  <c:v>0.54400000000000004</c:v>
                </c:pt>
                <c:pt idx="6527">
                  <c:v>0.54400000000000004</c:v>
                </c:pt>
                <c:pt idx="6528">
                  <c:v>0.54400000000000004</c:v>
                </c:pt>
                <c:pt idx="6529">
                  <c:v>0.54278074866310155</c:v>
                </c:pt>
                <c:pt idx="6530">
                  <c:v>0.54278074866310155</c:v>
                </c:pt>
                <c:pt idx="6531">
                  <c:v>0.54278074866310155</c:v>
                </c:pt>
                <c:pt idx="6532">
                  <c:v>0.54155495978552282</c:v>
                </c:pt>
                <c:pt idx="6533">
                  <c:v>0.5442359249329759</c:v>
                </c:pt>
                <c:pt idx="6534">
                  <c:v>0.5442359249329759</c:v>
                </c:pt>
                <c:pt idx="6535">
                  <c:v>0.54691689008042899</c:v>
                </c:pt>
                <c:pt idx="6536">
                  <c:v>0.55107526881720426</c:v>
                </c:pt>
                <c:pt idx="6537">
                  <c:v>0.55376344086021501</c:v>
                </c:pt>
                <c:pt idx="6538">
                  <c:v>0.55525606469002697</c:v>
                </c:pt>
                <c:pt idx="6539">
                  <c:v>0.55525606469002697</c:v>
                </c:pt>
                <c:pt idx="6540">
                  <c:v>0.55525606469002697</c:v>
                </c:pt>
                <c:pt idx="6541">
                  <c:v>0.55256064690026951</c:v>
                </c:pt>
                <c:pt idx="6542">
                  <c:v>0.55135135135135138</c:v>
                </c:pt>
                <c:pt idx="6543">
                  <c:v>0.55675675675675673</c:v>
                </c:pt>
                <c:pt idx="6544">
                  <c:v>0.55675675675675673</c:v>
                </c:pt>
                <c:pt idx="6545">
                  <c:v>0.5582655826558266</c:v>
                </c:pt>
                <c:pt idx="6546">
                  <c:v>0.5582655826558266</c:v>
                </c:pt>
                <c:pt idx="6547">
                  <c:v>0.55706521739130432</c:v>
                </c:pt>
                <c:pt idx="6548">
                  <c:v>0.55978260869565222</c:v>
                </c:pt>
                <c:pt idx="6549">
                  <c:v>0.55858310626703001</c:v>
                </c:pt>
                <c:pt idx="6550">
                  <c:v>0.55585831062670299</c:v>
                </c:pt>
                <c:pt idx="6551">
                  <c:v>0.55858310626703001</c:v>
                </c:pt>
                <c:pt idx="6552">
                  <c:v>0.55737704918032782</c:v>
                </c:pt>
                <c:pt idx="6553">
                  <c:v>0.55191256830601088</c:v>
                </c:pt>
                <c:pt idx="6554">
                  <c:v>0.55464480874316935</c:v>
                </c:pt>
                <c:pt idx="6555">
                  <c:v>0.55464480874316935</c:v>
                </c:pt>
                <c:pt idx="6556">
                  <c:v>0.55342465753424652</c:v>
                </c:pt>
                <c:pt idx="6557">
                  <c:v>0.55219780219780223</c:v>
                </c:pt>
                <c:pt idx="6558">
                  <c:v>0.55494505494505497</c:v>
                </c:pt>
                <c:pt idx="6559">
                  <c:v>0.55494505494505497</c:v>
                </c:pt>
                <c:pt idx="6560">
                  <c:v>0.55494505494505497</c:v>
                </c:pt>
                <c:pt idx="6561">
                  <c:v>0.55494505494505497</c:v>
                </c:pt>
                <c:pt idx="6562">
                  <c:v>0.55219780219780223</c:v>
                </c:pt>
                <c:pt idx="6563">
                  <c:v>0.55219780219780223</c:v>
                </c:pt>
                <c:pt idx="6564">
                  <c:v>0.5494505494505495</c:v>
                </c:pt>
                <c:pt idx="6565">
                  <c:v>0.54820936639118456</c:v>
                </c:pt>
                <c:pt idx="6566">
                  <c:v>0.54820936639118456</c:v>
                </c:pt>
                <c:pt idx="6567">
                  <c:v>0.54545454545454541</c:v>
                </c:pt>
                <c:pt idx="6568">
                  <c:v>0.54143646408839774</c:v>
                </c:pt>
                <c:pt idx="6569">
                  <c:v>0.54143646408839774</c:v>
                </c:pt>
                <c:pt idx="6570">
                  <c:v>0.54419889502762431</c:v>
                </c:pt>
                <c:pt idx="6571">
                  <c:v>0.54419889502762431</c:v>
                </c:pt>
                <c:pt idx="6572">
                  <c:v>0.54293628808864269</c:v>
                </c:pt>
                <c:pt idx="6573">
                  <c:v>0.54016620498614953</c:v>
                </c:pt>
                <c:pt idx="6574">
                  <c:v>0.53739612188365649</c:v>
                </c:pt>
                <c:pt idx="6575">
                  <c:v>0.53739612188365649</c:v>
                </c:pt>
                <c:pt idx="6576">
                  <c:v>0.53739612188365649</c:v>
                </c:pt>
                <c:pt idx="6577">
                  <c:v>0.54016620498614953</c:v>
                </c:pt>
                <c:pt idx="6578">
                  <c:v>0.53739612188365649</c:v>
                </c:pt>
                <c:pt idx="6579">
                  <c:v>0.53739612188365649</c:v>
                </c:pt>
                <c:pt idx="6580">
                  <c:v>0.54016620498614953</c:v>
                </c:pt>
                <c:pt idx="6581">
                  <c:v>0.53739612188365649</c:v>
                </c:pt>
                <c:pt idx="6582">
                  <c:v>0.53739612188365649</c:v>
                </c:pt>
                <c:pt idx="6583">
                  <c:v>0.53739612188365649</c:v>
                </c:pt>
                <c:pt idx="6584">
                  <c:v>0.53739612188365649</c:v>
                </c:pt>
                <c:pt idx="6585">
                  <c:v>0.53739612188365649</c:v>
                </c:pt>
                <c:pt idx="6586">
                  <c:v>0.53739612188365649</c:v>
                </c:pt>
                <c:pt idx="6587">
                  <c:v>0.54016620498614953</c:v>
                </c:pt>
                <c:pt idx="6588">
                  <c:v>0.54016620498614953</c:v>
                </c:pt>
                <c:pt idx="6589">
                  <c:v>0.54038997214484674</c:v>
                </c:pt>
                <c:pt idx="6590">
                  <c:v>0.54038997214484674</c:v>
                </c:pt>
                <c:pt idx="6591">
                  <c:v>0.54038997214484674</c:v>
                </c:pt>
                <c:pt idx="6592">
                  <c:v>0.54038997214484674</c:v>
                </c:pt>
                <c:pt idx="6593">
                  <c:v>0.54038997214484674</c:v>
                </c:pt>
                <c:pt idx="6594">
                  <c:v>0.53631284916201116</c:v>
                </c:pt>
                <c:pt idx="6595">
                  <c:v>0.53631284916201116</c:v>
                </c:pt>
                <c:pt idx="6596">
                  <c:v>0.53501400560224088</c:v>
                </c:pt>
                <c:pt idx="6597">
                  <c:v>0.5337078651685393</c:v>
                </c:pt>
                <c:pt idx="6598">
                  <c:v>0.5365168539325843</c:v>
                </c:pt>
                <c:pt idx="6599">
                  <c:v>0.5365168539325843</c:v>
                </c:pt>
                <c:pt idx="6600">
                  <c:v>0.53239436619718306</c:v>
                </c:pt>
                <c:pt idx="6601">
                  <c:v>0.52957746478873235</c:v>
                </c:pt>
                <c:pt idx="6602">
                  <c:v>0.53239436619718306</c:v>
                </c:pt>
                <c:pt idx="6603">
                  <c:v>0.53239436619718306</c:v>
                </c:pt>
                <c:pt idx="6604">
                  <c:v>0.52957746478873235</c:v>
                </c:pt>
                <c:pt idx="6605">
                  <c:v>0.52957746478873235</c:v>
                </c:pt>
                <c:pt idx="6606">
                  <c:v>0.52957746478873235</c:v>
                </c:pt>
                <c:pt idx="6607">
                  <c:v>0.52824858757062143</c:v>
                </c:pt>
                <c:pt idx="6608">
                  <c:v>0.52542372881355937</c:v>
                </c:pt>
                <c:pt idx="6609">
                  <c:v>0.53107344632768361</c:v>
                </c:pt>
                <c:pt idx="6610">
                  <c:v>0.52974504249291787</c:v>
                </c:pt>
                <c:pt idx="6611">
                  <c:v>0.52691218130311612</c:v>
                </c:pt>
                <c:pt idx="6612">
                  <c:v>0.52974504249291787</c:v>
                </c:pt>
                <c:pt idx="6613">
                  <c:v>0.52974504249291787</c:v>
                </c:pt>
                <c:pt idx="6614">
                  <c:v>0.53541076487252126</c:v>
                </c:pt>
                <c:pt idx="6615">
                  <c:v>0.5382436260623229</c:v>
                </c:pt>
                <c:pt idx="6616">
                  <c:v>0.5382436260623229</c:v>
                </c:pt>
                <c:pt idx="6617">
                  <c:v>0.5382436260623229</c:v>
                </c:pt>
                <c:pt idx="6618">
                  <c:v>0.53693181818181823</c:v>
                </c:pt>
                <c:pt idx="6619">
                  <c:v>0.54261363636363635</c:v>
                </c:pt>
                <c:pt idx="6620">
                  <c:v>0.54261363636363635</c:v>
                </c:pt>
                <c:pt idx="6621">
                  <c:v>0.54261363636363635</c:v>
                </c:pt>
                <c:pt idx="6622">
                  <c:v>0.54261363636363635</c:v>
                </c:pt>
                <c:pt idx="6623">
                  <c:v>0.54261363636363635</c:v>
                </c:pt>
                <c:pt idx="6624">
                  <c:v>0.53409090909090906</c:v>
                </c:pt>
                <c:pt idx="6625">
                  <c:v>0.53409090909090906</c:v>
                </c:pt>
                <c:pt idx="6626">
                  <c:v>0.53125</c:v>
                </c:pt>
                <c:pt idx="6627">
                  <c:v>0.52840909090909094</c:v>
                </c:pt>
                <c:pt idx="6628">
                  <c:v>0.52706552706552712</c:v>
                </c:pt>
                <c:pt idx="6629">
                  <c:v>0.5242165242165242</c:v>
                </c:pt>
                <c:pt idx="6630">
                  <c:v>0.5242165242165242</c:v>
                </c:pt>
                <c:pt idx="6631">
                  <c:v>0.5213675213675214</c:v>
                </c:pt>
                <c:pt idx="6632">
                  <c:v>0.5213675213675214</c:v>
                </c:pt>
                <c:pt idx="6633">
                  <c:v>0.52991452991452992</c:v>
                </c:pt>
                <c:pt idx="6634">
                  <c:v>0.53276353276353272</c:v>
                </c:pt>
                <c:pt idx="6635">
                  <c:v>0.52991452991452992</c:v>
                </c:pt>
                <c:pt idx="6636">
                  <c:v>0.52706552706552712</c:v>
                </c:pt>
                <c:pt idx="6637">
                  <c:v>0.52706552706552712</c:v>
                </c:pt>
                <c:pt idx="6638">
                  <c:v>0.52706552706552712</c:v>
                </c:pt>
                <c:pt idx="6639">
                  <c:v>0.52706552706552712</c:v>
                </c:pt>
                <c:pt idx="6640">
                  <c:v>0.52706552706552712</c:v>
                </c:pt>
                <c:pt idx="6641">
                  <c:v>0.52285714285714291</c:v>
                </c:pt>
                <c:pt idx="6642">
                  <c:v>0.52285714285714291</c:v>
                </c:pt>
                <c:pt idx="6643">
                  <c:v>0.52298850574712641</c:v>
                </c:pt>
                <c:pt idx="6644">
                  <c:v>0.52298850574712641</c:v>
                </c:pt>
                <c:pt idx="6645">
                  <c:v>0.52298850574712641</c:v>
                </c:pt>
                <c:pt idx="6646">
                  <c:v>0.52298850574712641</c:v>
                </c:pt>
                <c:pt idx="6647">
                  <c:v>0.52298850574712641</c:v>
                </c:pt>
                <c:pt idx="6648">
                  <c:v>0.52298850574712641</c:v>
                </c:pt>
                <c:pt idx="6649">
                  <c:v>0.52298850574712641</c:v>
                </c:pt>
                <c:pt idx="6650">
                  <c:v>0.52298850574712641</c:v>
                </c:pt>
                <c:pt idx="6651">
                  <c:v>0.52298850574712641</c:v>
                </c:pt>
                <c:pt idx="6652">
                  <c:v>0.5316091954022989</c:v>
                </c:pt>
                <c:pt idx="6653">
                  <c:v>0.5331412103746398</c:v>
                </c:pt>
                <c:pt idx="6654">
                  <c:v>0.5331412103746398</c:v>
                </c:pt>
                <c:pt idx="6655">
                  <c:v>0.52737752161383289</c:v>
                </c:pt>
                <c:pt idx="6656">
                  <c:v>0.52601156069364163</c:v>
                </c:pt>
                <c:pt idx="6657">
                  <c:v>0.52890173410404628</c:v>
                </c:pt>
                <c:pt idx="6658">
                  <c:v>0.52890173410404628</c:v>
                </c:pt>
                <c:pt idx="6659">
                  <c:v>0.52601156069364163</c:v>
                </c:pt>
                <c:pt idx="6660">
                  <c:v>0.52601156069364163</c:v>
                </c:pt>
                <c:pt idx="6661">
                  <c:v>0.52601156069364163</c:v>
                </c:pt>
                <c:pt idx="6662">
                  <c:v>0.52325581395348841</c:v>
                </c:pt>
                <c:pt idx="6663">
                  <c:v>0.52186588921282795</c:v>
                </c:pt>
                <c:pt idx="6664">
                  <c:v>0.51895043731778423</c:v>
                </c:pt>
                <c:pt idx="6665">
                  <c:v>0.51895043731778423</c:v>
                </c:pt>
                <c:pt idx="6666">
                  <c:v>0.51895043731778423</c:v>
                </c:pt>
                <c:pt idx="6667">
                  <c:v>0.51603498542274051</c:v>
                </c:pt>
                <c:pt idx="6668">
                  <c:v>0.51895043731778423</c:v>
                </c:pt>
                <c:pt idx="6669">
                  <c:v>0.51895043731778423</c:v>
                </c:pt>
                <c:pt idx="6670">
                  <c:v>0.52186588921282795</c:v>
                </c:pt>
                <c:pt idx="6671">
                  <c:v>0.52339181286549707</c:v>
                </c:pt>
                <c:pt idx="6672">
                  <c:v>0.52492668621700878</c:v>
                </c:pt>
                <c:pt idx="6673">
                  <c:v>0.52785923753665687</c:v>
                </c:pt>
                <c:pt idx="6674">
                  <c:v>0.52785923753665687</c:v>
                </c:pt>
                <c:pt idx="6675">
                  <c:v>0.52492668621700878</c:v>
                </c:pt>
                <c:pt idx="6676">
                  <c:v>0.52507374631268433</c:v>
                </c:pt>
                <c:pt idx="6677">
                  <c:v>0.52366863905325445</c:v>
                </c:pt>
                <c:pt idx="6678">
                  <c:v>0.51928783382789323</c:v>
                </c:pt>
                <c:pt idx="6679">
                  <c:v>0.51775147928994081</c:v>
                </c:pt>
                <c:pt idx="6680">
                  <c:v>0.51775147928994081</c:v>
                </c:pt>
                <c:pt idx="6681">
                  <c:v>0.51038575667655783</c:v>
                </c:pt>
                <c:pt idx="6682">
                  <c:v>0.51038575667655783</c:v>
                </c:pt>
                <c:pt idx="6683">
                  <c:v>0.50741839762611274</c:v>
                </c:pt>
                <c:pt idx="6684">
                  <c:v>0.51038575667655783</c:v>
                </c:pt>
                <c:pt idx="6685">
                  <c:v>0.51038575667655783</c:v>
                </c:pt>
                <c:pt idx="6686">
                  <c:v>0.51038575667655783</c:v>
                </c:pt>
                <c:pt idx="6687">
                  <c:v>0.51335311572700293</c:v>
                </c:pt>
                <c:pt idx="6688">
                  <c:v>0.5089285714285714</c:v>
                </c:pt>
                <c:pt idx="6689">
                  <c:v>0.51190476190476186</c:v>
                </c:pt>
                <c:pt idx="6690">
                  <c:v>0.5104477611940299</c:v>
                </c:pt>
                <c:pt idx="6691">
                  <c:v>0.51051051051051055</c:v>
                </c:pt>
                <c:pt idx="6692">
                  <c:v>0.51651651651651653</c:v>
                </c:pt>
                <c:pt idx="6693">
                  <c:v>0.51651651651651653</c:v>
                </c:pt>
                <c:pt idx="6694">
                  <c:v>0.51807228915662651</c:v>
                </c:pt>
                <c:pt idx="6695">
                  <c:v>0.52108433734939763</c:v>
                </c:pt>
                <c:pt idx="6696">
                  <c:v>0.52409638554216864</c:v>
                </c:pt>
                <c:pt idx="6697">
                  <c:v>0.52710843373493976</c:v>
                </c:pt>
                <c:pt idx="6698">
                  <c:v>0.52710843373493976</c:v>
                </c:pt>
                <c:pt idx="6699">
                  <c:v>0.52710843373493976</c:v>
                </c:pt>
                <c:pt idx="6700">
                  <c:v>0.52409638554216864</c:v>
                </c:pt>
                <c:pt idx="6701">
                  <c:v>0.52409638554216864</c:v>
                </c:pt>
                <c:pt idx="6702">
                  <c:v>0.52567975830815705</c:v>
                </c:pt>
                <c:pt idx="6703">
                  <c:v>0.53030303030303028</c:v>
                </c:pt>
                <c:pt idx="6704">
                  <c:v>0.52887537993920974</c:v>
                </c:pt>
                <c:pt idx="6705">
                  <c:v>0.52887537993920974</c:v>
                </c:pt>
                <c:pt idx="6706">
                  <c:v>0.53191489361702127</c:v>
                </c:pt>
                <c:pt idx="6707">
                  <c:v>0.53191489361702127</c:v>
                </c:pt>
                <c:pt idx="6708">
                  <c:v>0.53191489361702127</c:v>
                </c:pt>
                <c:pt idx="6709">
                  <c:v>0.53191489361702127</c:v>
                </c:pt>
                <c:pt idx="6710">
                  <c:v>0.52887537993920974</c:v>
                </c:pt>
                <c:pt idx="6711">
                  <c:v>0.52583586626139822</c:v>
                </c:pt>
                <c:pt idx="6712">
                  <c:v>0.52583586626139822</c:v>
                </c:pt>
                <c:pt idx="6713">
                  <c:v>0.52279635258358659</c:v>
                </c:pt>
                <c:pt idx="6714">
                  <c:v>0.52279635258358659</c:v>
                </c:pt>
                <c:pt idx="6715">
                  <c:v>0.52279635258358659</c:v>
                </c:pt>
                <c:pt idx="6716">
                  <c:v>0.52279635258358659</c:v>
                </c:pt>
                <c:pt idx="6717">
                  <c:v>0.52279635258358659</c:v>
                </c:pt>
                <c:pt idx="6718">
                  <c:v>0.52583586626139822</c:v>
                </c:pt>
                <c:pt idx="6719">
                  <c:v>0.52439024390243905</c:v>
                </c:pt>
                <c:pt idx="6720">
                  <c:v>0.51987767584097855</c:v>
                </c:pt>
                <c:pt idx="6721">
                  <c:v>0.51840490797546013</c:v>
                </c:pt>
                <c:pt idx="6722">
                  <c:v>0.51692307692307693</c:v>
                </c:pt>
                <c:pt idx="6723">
                  <c:v>0.51692307692307693</c:v>
                </c:pt>
                <c:pt idx="6724">
                  <c:v>0.51692307692307693</c:v>
                </c:pt>
                <c:pt idx="6725">
                  <c:v>0.51543209876543206</c:v>
                </c:pt>
                <c:pt idx="6726">
                  <c:v>0.51234567901234573</c:v>
                </c:pt>
                <c:pt idx="6727">
                  <c:v>0.51234567901234573</c:v>
                </c:pt>
                <c:pt idx="6728">
                  <c:v>0.51234567901234573</c:v>
                </c:pt>
                <c:pt idx="6729">
                  <c:v>0.5092592592592593</c:v>
                </c:pt>
                <c:pt idx="6730">
                  <c:v>0.50931677018633537</c:v>
                </c:pt>
                <c:pt idx="6731">
                  <c:v>0.50931677018633537</c:v>
                </c:pt>
                <c:pt idx="6732">
                  <c:v>0.5109034267912772</c:v>
                </c:pt>
                <c:pt idx="6733">
                  <c:v>0.5109034267912772</c:v>
                </c:pt>
                <c:pt idx="6734">
                  <c:v>0.5109034267912772</c:v>
                </c:pt>
                <c:pt idx="6735">
                  <c:v>0.5109034267912772</c:v>
                </c:pt>
                <c:pt idx="6736">
                  <c:v>0.51713395638629278</c:v>
                </c:pt>
                <c:pt idx="6737">
                  <c:v>0.51401869158878499</c:v>
                </c:pt>
                <c:pt idx="6738">
                  <c:v>0.51249999999999996</c:v>
                </c:pt>
                <c:pt idx="6739">
                  <c:v>0.51249999999999996</c:v>
                </c:pt>
                <c:pt idx="6740">
                  <c:v>0.51249999999999996</c:v>
                </c:pt>
                <c:pt idx="6741">
                  <c:v>0.50783699059561127</c:v>
                </c:pt>
                <c:pt idx="6742">
                  <c:v>0.50783699059561127</c:v>
                </c:pt>
                <c:pt idx="6743">
                  <c:v>0.50783699059561127</c:v>
                </c:pt>
                <c:pt idx="6744">
                  <c:v>0.50470219435736674</c:v>
                </c:pt>
                <c:pt idx="6745">
                  <c:v>0.50314465408805031</c:v>
                </c:pt>
                <c:pt idx="6746">
                  <c:v>0.5</c:v>
                </c:pt>
                <c:pt idx="6747">
                  <c:v>0.5</c:v>
                </c:pt>
                <c:pt idx="6748">
                  <c:v>0.49842271293375395</c:v>
                </c:pt>
                <c:pt idx="6749">
                  <c:v>0.49842271293375395</c:v>
                </c:pt>
                <c:pt idx="6750">
                  <c:v>0.4952681388012618</c:v>
                </c:pt>
                <c:pt idx="6751">
                  <c:v>0.4952681388012618</c:v>
                </c:pt>
                <c:pt idx="6752">
                  <c:v>0.50157728706624605</c:v>
                </c:pt>
                <c:pt idx="6753">
                  <c:v>0.49842271293375395</c:v>
                </c:pt>
                <c:pt idx="6754">
                  <c:v>0.49842271293375395</c:v>
                </c:pt>
                <c:pt idx="6755">
                  <c:v>0.50157728706624605</c:v>
                </c:pt>
                <c:pt idx="6756">
                  <c:v>0.50473186119873814</c:v>
                </c:pt>
                <c:pt idx="6757">
                  <c:v>0.5</c:v>
                </c:pt>
                <c:pt idx="6758">
                  <c:v>0.49841269841269842</c:v>
                </c:pt>
                <c:pt idx="6759">
                  <c:v>0.49841269841269842</c:v>
                </c:pt>
                <c:pt idx="6760">
                  <c:v>0.49841269841269842</c:v>
                </c:pt>
                <c:pt idx="6761">
                  <c:v>0.49841269841269842</c:v>
                </c:pt>
                <c:pt idx="6762">
                  <c:v>0.49841269841269842</c:v>
                </c:pt>
                <c:pt idx="6763">
                  <c:v>0.49841269841269842</c:v>
                </c:pt>
                <c:pt idx="6764">
                  <c:v>0.49206349206349204</c:v>
                </c:pt>
                <c:pt idx="6765">
                  <c:v>0.49363057324840764</c:v>
                </c:pt>
                <c:pt idx="6766">
                  <c:v>0.49363057324840764</c:v>
                </c:pt>
                <c:pt idx="6767">
                  <c:v>0.49363057324840764</c:v>
                </c:pt>
                <c:pt idx="6768">
                  <c:v>0.49681528662420382</c:v>
                </c:pt>
                <c:pt idx="6769">
                  <c:v>0.5</c:v>
                </c:pt>
                <c:pt idx="6770">
                  <c:v>0.49681528662420382</c:v>
                </c:pt>
                <c:pt idx="6771">
                  <c:v>0.49520766773162939</c:v>
                </c:pt>
                <c:pt idx="6772">
                  <c:v>0.49358974358974361</c:v>
                </c:pt>
                <c:pt idx="6773">
                  <c:v>0.49358974358974361</c:v>
                </c:pt>
                <c:pt idx="6774">
                  <c:v>0.49839228295819937</c:v>
                </c:pt>
                <c:pt idx="6775">
                  <c:v>0.49839228295819937</c:v>
                </c:pt>
                <c:pt idx="6776">
                  <c:v>0.49517684887459806</c:v>
                </c:pt>
                <c:pt idx="6777">
                  <c:v>0.49839228295819937</c:v>
                </c:pt>
                <c:pt idx="6778">
                  <c:v>0.49839228295819937</c:v>
                </c:pt>
                <c:pt idx="6779">
                  <c:v>0.49839228295819937</c:v>
                </c:pt>
                <c:pt idx="6780">
                  <c:v>0.49517684887459806</c:v>
                </c:pt>
                <c:pt idx="6781">
                  <c:v>0.49517684887459806</c:v>
                </c:pt>
                <c:pt idx="6782">
                  <c:v>0.49517684887459806</c:v>
                </c:pt>
                <c:pt idx="6783">
                  <c:v>0.49517684887459806</c:v>
                </c:pt>
                <c:pt idx="6784">
                  <c:v>0.49196141479099681</c:v>
                </c:pt>
                <c:pt idx="6785">
                  <c:v>0.49032258064516127</c:v>
                </c:pt>
                <c:pt idx="6786">
                  <c:v>0.49354838709677418</c:v>
                </c:pt>
                <c:pt idx="6787">
                  <c:v>0.48867313915857608</c:v>
                </c:pt>
                <c:pt idx="6788">
                  <c:v>0.4854368932038835</c:v>
                </c:pt>
                <c:pt idx="6789">
                  <c:v>0.48701298701298701</c:v>
                </c:pt>
                <c:pt idx="6790">
                  <c:v>0.48534201954397393</c:v>
                </c:pt>
                <c:pt idx="6791">
                  <c:v>0.48534201954397393</c:v>
                </c:pt>
                <c:pt idx="6792">
                  <c:v>0.48859934853420195</c:v>
                </c:pt>
                <c:pt idx="6793">
                  <c:v>0.48859934853420195</c:v>
                </c:pt>
                <c:pt idx="6794">
                  <c:v>0.48859934853420195</c:v>
                </c:pt>
                <c:pt idx="6795">
                  <c:v>0.48859934853420195</c:v>
                </c:pt>
                <c:pt idx="6796">
                  <c:v>0.48859934853420195</c:v>
                </c:pt>
                <c:pt idx="6797">
                  <c:v>0.48859934853420195</c:v>
                </c:pt>
                <c:pt idx="6798">
                  <c:v>0.49185667752442996</c:v>
                </c:pt>
                <c:pt idx="6799">
                  <c:v>0.49180327868852458</c:v>
                </c:pt>
                <c:pt idx="6800">
                  <c:v>0.49180327868852458</c:v>
                </c:pt>
                <c:pt idx="6801">
                  <c:v>0.49180327868852458</c:v>
                </c:pt>
                <c:pt idx="6802">
                  <c:v>0.4885245901639344</c:v>
                </c:pt>
                <c:pt idx="6803">
                  <c:v>0.48684210526315791</c:v>
                </c:pt>
                <c:pt idx="6804">
                  <c:v>0.48355263157894735</c:v>
                </c:pt>
                <c:pt idx="6805">
                  <c:v>0.48514851485148514</c:v>
                </c:pt>
                <c:pt idx="6806">
                  <c:v>0.48844884488448848</c:v>
                </c:pt>
                <c:pt idx="6807">
                  <c:v>0.48844884488448848</c:v>
                </c:pt>
                <c:pt idx="6808">
                  <c:v>0.48514851485148514</c:v>
                </c:pt>
                <c:pt idx="6809">
                  <c:v>0.49174917491749176</c:v>
                </c:pt>
                <c:pt idx="6810">
                  <c:v>0.49174917491749176</c:v>
                </c:pt>
                <c:pt idx="6811">
                  <c:v>0.49834983498349833</c:v>
                </c:pt>
                <c:pt idx="6812">
                  <c:v>0.49668874172185429</c:v>
                </c:pt>
                <c:pt idx="6813">
                  <c:v>0.49501661129568109</c:v>
                </c:pt>
                <c:pt idx="6814">
                  <c:v>0.49501661129568109</c:v>
                </c:pt>
                <c:pt idx="6815">
                  <c:v>0.5</c:v>
                </c:pt>
                <c:pt idx="6816">
                  <c:v>0.49498327759197325</c:v>
                </c:pt>
                <c:pt idx="6817">
                  <c:v>0.49163879598662208</c:v>
                </c:pt>
                <c:pt idx="6818">
                  <c:v>0.49163879598662208</c:v>
                </c:pt>
                <c:pt idx="6819">
                  <c:v>0.49832775919732442</c:v>
                </c:pt>
                <c:pt idx="6820">
                  <c:v>0.49831649831649832</c:v>
                </c:pt>
                <c:pt idx="6821">
                  <c:v>0.49831649831649832</c:v>
                </c:pt>
                <c:pt idx="6822">
                  <c:v>0.49831649831649832</c:v>
                </c:pt>
                <c:pt idx="6823">
                  <c:v>0.49831649831649832</c:v>
                </c:pt>
                <c:pt idx="6824">
                  <c:v>0.50168350168350173</c:v>
                </c:pt>
                <c:pt idx="6825">
                  <c:v>0.50505050505050508</c:v>
                </c:pt>
                <c:pt idx="6826">
                  <c:v>0.50505050505050508</c:v>
                </c:pt>
                <c:pt idx="6827">
                  <c:v>0.50841750841750843</c:v>
                </c:pt>
                <c:pt idx="6828">
                  <c:v>0.51013513513513509</c:v>
                </c:pt>
                <c:pt idx="6829">
                  <c:v>0.51351351351351349</c:v>
                </c:pt>
                <c:pt idx="6830">
                  <c:v>0.51351351351351349</c:v>
                </c:pt>
                <c:pt idx="6831">
                  <c:v>0.51351351351351349</c:v>
                </c:pt>
                <c:pt idx="6832">
                  <c:v>0.51525423728813557</c:v>
                </c:pt>
                <c:pt idx="6833">
                  <c:v>0.51864406779661021</c:v>
                </c:pt>
                <c:pt idx="6834">
                  <c:v>0.52881355932203389</c:v>
                </c:pt>
                <c:pt idx="6835">
                  <c:v>0.52881355932203389</c:v>
                </c:pt>
                <c:pt idx="6836">
                  <c:v>0.52881355932203389</c:v>
                </c:pt>
                <c:pt idx="6837">
                  <c:v>0.52881355932203389</c:v>
                </c:pt>
                <c:pt idx="6838">
                  <c:v>0.53220338983050852</c:v>
                </c:pt>
                <c:pt idx="6839">
                  <c:v>0.53220338983050852</c:v>
                </c:pt>
                <c:pt idx="6840">
                  <c:v>0.52881355932203389</c:v>
                </c:pt>
                <c:pt idx="6841">
                  <c:v>0.53061224489795922</c:v>
                </c:pt>
                <c:pt idx="6842">
                  <c:v>0.52901023890784982</c:v>
                </c:pt>
                <c:pt idx="6843">
                  <c:v>0.52901023890784982</c:v>
                </c:pt>
                <c:pt idx="6844">
                  <c:v>0.53242320819112632</c:v>
                </c:pt>
                <c:pt idx="6845">
                  <c:v>0.53424657534246578</c:v>
                </c:pt>
                <c:pt idx="6846">
                  <c:v>0.53264604810996563</c:v>
                </c:pt>
                <c:pt idx="6847">
                  <c:v>0.53287197231833905</c:v>
                </c:pt>
                <c:pt idx="6848">
                  <c:v>0.53287197231833905</c:v>
                </c:pt>
                <c:pt idx="6849">
                  <c:v>0.53125</c:v>
                </c:pt>
                <c:pt idx="6850">
                  <c:v>0.534965034965035</c:v>
                </c:pt>
                <c:pt idx="6851">
                  <c:v>0.53169014084507038</c:v>
                </c:pt>
                <c:pt idx="6852">
                  <c:v>0.53169014084507038</c:v>
                </c:pt>
                <c:pt idx="6853">
                  <c:v>0.53169014084507038</c:v>
                </c:pt>
                <c:pt idx="6854">
                  <c:v>0.53169014084507038</c:v>
                </c:pt>
                <c:pt idx="6855">
                  <c:v>0.53169014084507038</c:v>
                </c:pt>
                <c:pt idx="6856">
                  <c:v>0.53169014084507038</c:v>
                </c:pt>
                <c:pt idx="6857">
                  <c:v>0.53521126760563376</c:v>
                </c:pt>
                <c:pt idx="6858">
                  <c:v>0.53873239436619713</c:v>
                </c:pt>
                <c:pt idx="6859">
                  <c:v>0.54225352112676062</c:v>
                </c:pt>
                <c:pt idx="6860">
                  <c:v>0.54225352112676062</c:v>
                </c:pt>
                <c:pt idx="6861">
                  <c:v>0.53873239436619713</c:v>
                </c:pt>
                <c:pt idx="6862">
                  <c:v>0.54063604240282681</c:v>
                </c:pt>
                <c:pt idx="6863">
                  <c:v>0.54063604240282681</c:v>
                </c:pt>
                <c:pt idx="6864">
                  <c:v>0.54063604240282681</c:v>
                </c:pt>
                <c:pt idx="6865">
                  <c:v>0.54063604240282681</c:v>
                </c:pt>
                <c:pt idx="6866">
                  <c:v>0.53900709219858156</c:v>
                </c:pt>
                <c:pt idx="6867">
                  <c:v>0.54255319148936165</c:v>
                </c:pt>
                <c:pt idx="6868">
                  <c:v>0.54609929078014185</c:v>
                </c:pt>
                <c:pt idx="6869">
                  <c:v>0.54609929078014185</c:v>
                </c:pt>
                <c:pt idx="6870">
                  <c:v>0.54609929078014185</c:v>
                </c:pt>
                <c:pt idx="6871">
                  <c:v>0.54448398576512458</c:v>
                </c:pt>
                <c:pt idx="6872">
                  <c:v>0.54448398576512458</c:v>
                </c:pt>
                <c:pt idx="6873">
                  <c:v>0.54285714285714282</c:v>
                </c:pt>
                <c:pt idx="6874">
                  <c:v>0.55000000000000004</c:v>
                </c:pt>
                <c:pt idx="6875">
                  <c:v>0.55000000000000004</c:v>
                </c:pt>
                <c:pt idx="6876">
                  <c:v>0.55000000000000004</c:v>
                </c:pt>
                <c:pt idx="6877">
                  <c:v>0.5535714285714286</c:v>
                </c:pt>
                <c:pt idx="6878">
                  <c:v>0.55000000000000004</c:v>
                </c:pt>
                <c:pt idx="6879">
                  <c:v>0.55000000000000004</c:v>
                </c:pt>
                <c:pt idx="6880">
                  <c:v>0.55000000000000004</c:v>
                </c:pt>
                <c:pt idx="6881">
                  <c:v>0.54838709677419351</c:v>
                </c:pt>
                <c:pt idx="6882">
                  <c:v>0.54838709677419351</c:v>
                </c:pt>
                <c:pt idx="6883">
                  <c:v>0.54838709677419351</c:v>
                </c:pt>
                <c:pt idx="6884">
                  <c:v>0.55555555555555558</c:v>
                </c:pt>
                <c:pt idx="6885">
                  <c:v>0.55197132616487454</c:v>
                </c:pt>
                <c:pt idx="6886">
                  <c:v>0.54838709677419351</c:v>
                </c:pt>
                <c:pt idx="6887">
                  <c:v>0.54480286738351258</c:v>
                </c:pt>
                <c:pt idx="6888">
                  <c:v>0.54480286738351258</c:v>
                </c:pt>
                <c:pt idx="6889">
                  <c:v>0.54480286738351258</c:v>
                </c:pt>
                <c:pt idx="6890">
                  <c:v>0.54480286738351258</c:v>
                </c:pt>
                <c:pt idx="6891">
                  <c:v>0.54316546762589923</c:v>
                </c:pt>
                <c:pt idx="6892">
                  <c:v>0.53623188405797106</c:v>
                </c:pt>
                <c:pt idx="6893">
                  <c:v>0.53623188405797106</c:v>
                </c:pt>
                <c:pt idx="6894">
                  <c:v>0.53985507246376807</c:v>
                </c:pt>
                <c:pt idx="6895">
                  <c:v>0.53818181818181821</c:v>
                </c:pt>
                <c:pt idx="6896">
                  <c:v>0.53818181818181821</c:v>
                </c:pt>
                <c:pt idx="6897">
                  <c:v>0.53818181818181821</c:v>
                </c:pt>
                <c:pt idx="6898">
                  <c:v>0.53649635036496346</c:v>
                </c:pt>
                <c:pt idx="6899">
                  <c:v>0.53649635036496346</c:v>
                </c:pt>
                <c:pt idx="6900">
                  <c:v>0.53284671532846717</c:v>
                </c:pt>
                <c:pt idx="6901">
                  <c:v>0.52554744525547448</c:v>
                </c:pt>
                <c:pt idx="6902">
                  <c:v>0.52014652014652019</c:v>
                </c:pt>
                <c:pt idx="6903">
                  <c:v>0.52380952380952384</c:v>
                </c:pt>
                <c:pt idx="6904">
                  <c:v>0.52380952380952384</c:v>
                </c:pt>
                <c:pt idx="6905">
                  <c:v>0.52014652014652019</c:v>
                </c:pt>
                <c:pt idx="6906">
                  <c:v>0.52380952380952384</c:v>
                </c:pt>
                <c:pt idx="6907">
                  <c:v>0.52747252747252749</c:v>
                </c:pt>
                <c:pt idx="6908">
                  <c:v>0.53113553113553114</c:v>
                </c:pt>
                <c:pt idx="6909">
                  <c:v>0.53113553113553114</c:v>
                </c:pt>
                <c:pt idx="6910">
                  <c:v>0.53113553113553114</c:v>
                </c:pt>
                <c:pt idx="6911">
                  <c:v>0.52941176470588236</c:v>
                </c:pt>
                <c:pt idx="6912">
                  <c:v>0.52941176470588236</c:v>
                </c:pt>
                <c:pt idx="6913">
                  <c:v>0.52573529411764708</c:v>
                </c:pt>
                <c:pt idx="6914">
                  <c:v>0.52398523985239853</c:v>
                </c:pt>
                <c:pt idx="6915">
                  <c:v>0.52767527675276749</c:v>
                </c:pt>
                <c:pt idx="6916">
                  <c:v>0.53136531365313655</c:v>
                </c:pt>
                <c:pt idx="6917">
                  <c:v>0.5350553505535055</c:v>
                </c:pt>
                <c:pt idx="6918">
                  <c:v>0.53333333333333333</c:v>
                </c:pt>
                <c:pt idx="6919">
                  <c:v>0.52962962962962967</c:v>
                </c:pt>
                <c:pt idx="6920">
                  <c:v>0.53333333333333333</c:v>
                </c:pt>
                <c:pt idx="6921">
                  <c:v>0.53333333333333333</c:v>
                </c:pt>
                <c:pt idx="6922">
                  <c:v>0.53333333333333333</c:v>
                </c:pt>
                <c:pt idx="6923">
                  <c:v>0.53703703703703709</c:v>
                </c:pt>
                <c:pt idx="6924">
                  <c:v>0.54074074074074074</c:v>
                </c:pt>
                <c:pt idx="6925">
                  <c:v>0.53903345724907059</c:v>
                </c:pt>
                <c:pt idx="6926">
                  <c:v>0.53903345724907059</c:v>
                </c:pt>
                <c:pt idx="6927">
                  <c:v>0.53731343283582089</c:v>
                </c:pt>
                <c:pt idx="6928">
                  <c:v>0.54104477611940294</c:v>
                </c:pt>
                <c:pt idx="6929">
                  <c:v>0.5393258426966292</c:v>
                </c:pt>
                <c:pt idx="6930">
                  <c:v>0.5393258426966292</c:v>
                </c:pt>
                <c:pt idx="6931">
                  <c:v>0.54135338345864659</c:v>
                </c:pt>
                <c:pt idx="6932">
                  <c:v>0.54135338345864659</c:v>
                </c:pt>
                <c:pt idx="6933">
                  <c:v>0.54135338345864659</c:v>
                </c:pt>
                <c:pt idx="6934">
                  <c:v>0.53962264150943395</c:v>
                </c:pt>
                <c:pt idx="6935">
                  <c:v>0.53962264150943395</c:v>
                </c:pt>
                <c:pt idx="6936">
                  <c:v>0.54339622641509433</c:v>
                </c:pt>
                <c:pt idx="6937">
                  <c:v>0.53584905660377358</c:v>
                </c:pt>
                <c:pt idx="6938">
                  <c:v>0.54339622641509433</c:v>
                </c:pt>
                <c:pt idx="6939">
                  <c:v>0.54339622641509433</c:v>
                </c:pt>
                <c:pt idx="6940">
                  <c:v>0.54716981132075471</c:v>
                </c:pt>
                <c:pt idx="6941">
                  <c:v>0.55094339622641508</c:v>
                </c:pt>
                <c:pt idx="6942">
                  <c:v>0.55094339622641508</c:v>
                </c:pt>
                <c:pt idx="6943">
                  <c:v>0.54752851711026618</c:v>
                </c:pt>
                <c:pt idx="6944">
                  <c:v>0.54752851711026618</c:v>
                </c:pt>
                <c:pt idx="6945">
                  <c:v>0.54752851711026618</c:v>
                </c:pt>
                <c:pt idx="6946">
                  <c:v>0.54961832061068705</c:v>
                </c:pt>
                <c:pt idx="6947">
                  <c:v>0.55555555555555558</c:v>
                </c:pt>
                <c:pt idx="6948">
                  <c:v>0.55384615384615388</c:v>
                </c:pt>
                <c:pt idx="6949">
                  <c:v>0.55384615384615388</c:v>
                </c:pt>
                <c:pt idx="6950">
                  <c:v>0.55384615384615388</c:v>
                </c:pt>
                <c:pt idx="6951">
                  <c:v>0.55384615384615388</c:v>
                </c:pt>
                <c:pt idx="6952">
                  <c:v>0.55000000000000004</c:v>
                </c:pt>
                <c:pt idx="6953">
                  <c:v>0.55000000000000004</c:v>
                </c:pt>
                <c:pt idx="6954">
                  <c:v>0.55000000000000004</c:v>
                </c:pt>
                <c:pt idx="6955">
                  <c:v>0.55384615384615388</c:v>
                </c:pt>
                <c:pt idx="6956">
                  <c:v>0.55384615384615388</c:v>
                </c:pt>
                <c:pt idx="6957">
                  <c:v>0.55769230769230771</c:v>
                </c:pt>
                <c:pt idx="6958">
                  <c:v>0.55769230769230771</c:v>
                </c:pt>
                <c:pt idx="6959">
                  <c:v>0.55769230769230771</c:v>
                </c:pt>
                <c:pt idx="6960">
                  <c:v>0.55769230769230771</c:v>
                </c:pt>
                <c:pt idx="6961">
                  <c:v>0.56153846153846154</c:v>
                </c:pt>
                <c:pt idx="6962">
                  <c:v>0.56756756756756754</c:v>
                </c:pt>
                <c:pt idx="6963">
                  <c:v>0.56589147286821706</c:v>
                </c:pt>
                <c:pt idx="6964">
                  <c:v>0.56589147286821706</c:v>
                </c:pt>
                <c:pt idx="6965">
                  <c:v>0.56589147286821706</c:v>
                </c:pt>
                <c:pt idx="6966">
                  <c:v>0.56201550387596899</c:v>
                </c:pt>
                <c:pt idx="6967">
                  <c:v>0.56201550387596899</c:v>
                </c:pt>
                <c:pt idx="6968">
                  <c:v>0.56420233463035019</c:v>
                </c:pt>
                <c:pt idx="6969">
                  <c:v>0.56420233463035019</c:v>
                </c:pt>
                <c:pt idx="6970">
                  <c:v>0.56420233463035019</c:v>
                </c:pt>
                <c:pt idx="6971">
                  <c:v>0.56640625</c:v>
                </c:pt>
                <c:pt idx="6972">
                  <c:v>0.56640625</c:v>
                </c:pt>
                <c:pt idx="6973">
                  <c:v>0.5703125</c:v>
                </c:pt>
                <c:pt idx="6974">
                  <c:v>0.5703125</c:v>
                </c:pt>
                <c:pt idx="6975">
                  <c:v>0.5703125</c:v>
                </c:pt>
                <c:pt idx="6976">
                  <c:v>0.5703125</c:v>
                </c:pt>
                <c:pt idx="6977">
                  <c:v>0.5703125</c:v>
                </c:pt>
                <c:pt idx="6978">
                  <c:v>0.57421875</c:v>
                </c:pt>
                <c:pt idx="6979">
                  <c:v>0.578125</c:v>
                </c:pt>
                <c:pt idx="6980">
                  <c:v>0.58203125</c:v>
                </c:pt>
                <c:pt idx="6981">
                  <c:v>0.58203125</c:v>
                </c:pt>
                <c:pt idx="6982">
                  <c:v>0.58203125</c:v>
                </c:pt>
                <c:pt idx="6983">
                  <c:v>0.58823529411764708</c:v>
                </c:pt>
                <c:pt idx="6984">
                  <c:v>0.58431372549019611</c:v>
                </c:pt>
                <c:pt idx="6985">
                  <c:v>0.58661417322834641</c:v>
                </c:pt>
                <c:pt idx="6986">
                  <c:v>0.58661417322834641</c:v>
                </c:pt>
                <c:pt idx="6987">
                  <c:v>0.58267716535433067</c:v>
                </c:pt>
                <c:pt idx="6988">
                  <c:v>0.5810276679841897</c:v>
                </c:pt>
                <c:pt idx="6989">
                  <c:v>0.57707509881422925</c:v>
                </c:pt>
                <c:pt idx="6990">
                  <c:v>0.57370517928286857</c:v>
                </c:pt>
                <c:pt idx="6991">
                  <c:v>0.57370517928286857</c:v>
                </c:pt>
                <c:pt idx="6992">
                  <c:v>0.57199999999999995</c:v>
                </c:pt>
                <c:pt idx="6993">
                  <c:v>0.57199999999999995</c:v>
                </c:pt>
                <c:pt idx="6994">
                  <c:v>0.57028112449799195</c:v>
                </c:pt>
                <c:pt idx="6995">
                  <c:v>0.5662650602409639</c:v>
                </c:pt>
                <c:pt idx="6996">
                  <c:v>0.5662650602409639</c:v>
                </c:pt>
                <c:pt idx="6997">
                  <c:v>0.57258064516129037</c:v>
                </c:pt>
                <c:pt idx="6998">
                  <c:v>0.57258064516129037</c:v>
                </c:pt>
                <c:pt idx="6999">
                  <c:v>0.57258064516129037</c:v>
                </c:pt>
                <c:pt idx="7000">
                  <c:v>0.5668016194331984</c:v>
                </c:pt>
                <c:pt idx="7001">
                  <c:v>0.5668016194331984</c:v>
                </c:pt>
                <c:pt idx="7002">
                  <c:v>0.5668016194331984</c:v>
                </c:pt>
                <c:pt idx="7003">
                  <c:v>0.56504065040650409</c:v>
                </c:pt>
                <c:pt idx="7004">
                  <c:v>0.56504065040650409</c:v>
                </c:pt>
                <c:pt idx="7005">
                  <c:v>0.56504065040650409</c:v>
                </c:pt>
                <c:pt idx="7006">
                  <c:v>0.56734693877551023</c:v>
                </c:pt>
                <c:pt idx="7007">
                  <c:v>0.56734693877551023</c:v>
                </c:pt>
                <c:pt idx="7008">
                  <c:v>0.5591836734693878</c:v>
                </c:pt>
                <c:pt idx="7009">
                  <c:v>0.56557377049180324</c:v>
                </c:pt>
                <c:pt idx="7010">
                  <c:v>0.56557377049180324</c:v>
                </c:pt>
                <c:pt idx="7011">
                  <c:v>0.56147540983606559</c:v>
                </c:pt>
                <c:pt idx="7012">
                  <c:v>0.56147540983606559</c:v>
                </c:pt>
                <c:pt idx="7013">
                  <c:v>0.56147540983606559</c:v>
                </c:pt>
                <c:pt idx="7014">
                  <c:v>0.56147540983606559</c:v>
                </c:pt>
                <c:pt idx="7015">
                  <c:v>0.56147540983606559</c:v>
                </c:pt>
                <c:pt idx="7016">
                  <c:v>0.55737704918032782</c:v>
                </c:pt>
                <c:pt idx="7017">
                  <c:v>0.56147540983606559</c:v>
                </c:pt>
                <c:pt idx="7018">
                  <c:v>0.55737704918032782</c:v>
                </c:pt>
                <c:pt idx="7019">
                  <c:v>0.55737704918032782</c:v>
                </c:pt>
                <c:pt idx="7020">
                  <c:v>0.55737704918032782</c:v>
                </c:pt>
                <c:pt idx="7021">
                  <c:v>0.55737704918032782</c:v>
                </c:pt>
                <c:pt idx="7022">
                  <c:v>0.56378600823045266</c:v>
                </c:pt>
                <c:pt idx="7023">
                  <c:v>0.56378600823045266</c:v>
                </c:pt>
                <c:pt idx="7024">
                  <c:v>0.56198347107438018</c:v>
                </c:pt>
                <c:pt idx="7025">
                  <c:v>0.56431535269709543</c:v>
                </c:pt>
                <c:pt idx="7026">
                  <c:v>0.56431535269709543</c:v>
                </c:pt>
                <c:pt idx="7027">
                  <c:v>0.5625</c:v>
                </c:pt>
                <c:pt idx="7028">
                  <c:v>0.56666666666666665</c:v>
                </c:pt>
                <c:pt idx="7029">
                  <c:v>0.5625</c:v>
                </c:pt>
                <c:pt idx="7030">
                  <c:v>0.5625</c:v>
                </c:pt>
                <c:pt idx="7031">
                  <c:v>0.56666666666666665</c:v>
                </c:pt>
                <c:pt idx="7032">
                  <c:v>0.5672268907563025</c:v>
                </c:pt>
                <c:pt idx="7033">
                  <c:v>0.5672268907563025</c:v>
                </c:pt>
                <c:pt idx="7034">
                  <c:v>0.5672268907563025</c:v>
                </c:pt>
                <c:pt idx="7035">
                  <c:v>0.56540084388185652</c:v>
                </c:pt>
                <c:pt idx="7036">
                  <c:v>0.57383966244725737</c:v>
                </c:pt>
                <c:pt idx="7037">
                  <c:v>0.57383966244725737</c:v>
                </c:pt>
                <c:pt idx="7038">
                  <c:v>0.57805907172995785</c:v>
                </c:pt>
                <c:pt idx="7039">
                  <c:v>0.58050847457627119</c:v>
                </c:pt>
                <c:pt idx="7040">
                  <c:v>0.5787234042553191</c:v>
                </c:pt>
                <c:pt idx="7041">
                  <c:v>0.57446808510638303</c:v>
                </c:pt>
                <c:pt idx="7042">
                  <c:v>0.57446808510638303</c:v>
                </c:pt>
                <c:pt idx="7043">
                  <c:v>0.57446808510638303</c:v>
                </c:pt>
                <c:pt idx="7044">
                  <c:v>0.57446808510638303</c:v>
                </c:pt>
                <c:pt idx="7045">
                  <c:v>0.5787234042553191</c:v>
                </c:pt>
                <c:pt idx="7046">
                  <c:v>0.5854700854700855</c:v>
                </c:pt>
                <c:pt idx="7047">
                  <c:v>0.57692307692307687</c:v>
                </c:pt>
                <c:pt idx="7048">
                  <c:v>0.58119658119658124</c:v>
                </c:pt>
                <c:pt idx="7049">
                  <c:v>0.58119658119658124</c:v>
                </c:pt>
                <c:pt idx="7050">
                  <c:v>0.58119658119658124</c:v>
                </c:pt>
                <c:pt idx="7051">
                  <c:v>0.57939914163090134</c:v>
                </c:pt>
                <c:pt idx="7052">
                  <c:v>0.58369098712446355</c:v>
                </c:pt>
                <c:pt idx="7053">
                  <c:v>0.58369098712446355</c:v>
                </c:pt>
                <c:pt idx="7054">
                  <c:v>0.58620689655172409</c:v>
                </c:pt>
                <c:pt idx="7055">
                  <c:v>0.58620689655172409</c:v>
                </c:pt>
                <c:pt idx="7056">
                  <c:v>0.58874458874458879</c:v>
                </c:pt>
                <c:pt idx="7057">
                  <c:v>0.59307359307359309</c:v>
                </c:pt>
                <c:pt idx="7058">
                  <c:v>0.58441558441558439</c:v>
                </c:pt>
                <c:pt idx="7059">
                  <c:v>0.58441558441558439</c:v>
                </c:pt>
                <c:pt idx="7060">
                  <c:v>0.58441558441558439</c:v>
                </c:pt>
                <c:pt idx="7061">
                  <c:v>0.59307359307359309</c:v>
                </c:pt>
                <c:pt idx="7062">
                  <c:v>0.59307359307359309</c:v>
                </c:pt>
                <c:pt idx="7063">
                  <c:v>0.58874458874458879</c:v>
                </c:pt>
                <c:pt idx="7064">
                  <c:v>0.58874458874458879</c:v>
                </c:pt>
                <c:pt idx="7065">
                  <c:v>0.58441558441558439</c:v>
                </c:pt>
                <c:pt idx="7066">
                  <c:v>0.59307359307359309</c:v>
                </c:pt>
                <c:pt idx="7067">
                  <c:v>0.59307359307359309</c:v>
                </c:pt>
                <c:pt idx="7068">
                  <c:v>0.59130434782608698</c:v>
                </c:pt>
                <c:pt idx="7069">
                  <c:v>0.59130434782608698</c:v>
                </c:pt>
                <c:pt idx="7070">
                  <c:v>0.58695652173913049</c:v>
                </c:pt>
                <c:pt idx="7071">
                  <c:v>0.58260869565217388</c:v>
                </c:pt>
                <c:pt idx="7072">
                  <c:v>0.58515283842794763</c:v>
                </c:pt>
                <c:pt idx="7073">
                  <c:v>0.57894736842105265</c:v>
                </c:pt>
                <c:pt idx="7074">
                  <c:v>0.5770925110132159</c:v>
                </c:pt>
                <c:pt idx="7075">
                  <c:v>0.5770925110132159</c:v>
                </c:pt>
                <c:pt idx="7076">
                  <c:v>0.57268722466960353</c:v>
                </c:pt>
                <c:pt idx="7077">
                  <c:v>0.57268722466960353</c:v>
                </c:pt>
                <c:pt idx="7078">
                  <c:v>0.56828193832599116</c:v>
                </c:pt>
                <c:pt idx="7079">
                  <c:v>0.5770925110132159</c:v>
                </c:pt>
                <c:pt idx="7080">
                  <c:v>0.5770925110132159</c:v>
                </c:pt>
                <c:pt idx="7081">
                  <c:v>0.5770925110132159</c:v>
                </c:pt>
                <c:pt idx="7082">
                  <c:v>0.5770925110132159</c:v>
                </c:pt>
                <c:pt idx="7083">
                  <c:v>0.5770925110132159</c:v>
                </c:pt>
                <c:pt idx="7084">
                  <c:v>0.5770925110132159</c:v>
                </c:pt>
                <c:pt idx="7085">
                  <c:v>0.5770925110132159</c:v>
                </c:pt>
                <c:pt idx="7086">
                  <c:v>0.5770925110132159</c:v>
                </c:pt>
                <c:pt idx="7087">
                  <c:v>0.58149779735682816</c:v>
                </c:pt>
                <c:pt idx="7088">
                  <c:v>0.58149779735682816</c:v>
                </c:pt>
                <c:pt idx="7089">
                  <c:v>0.58149779735682816</c:v>
                </c:pt>
                <c:pt idx="7090">
                  <c:v>0.58149779735682816</c:v>
                </c:pt>
                <c:pt idx="7091">
                  <c:v>0.58149779735682816</c:v>
                </c:pt>
                <c:pt idx="7092">
                  <c:v>0.58149779735682816</c:v>
                </c:pt>
                <c:pt idx="7093">
                  <c:v>0.58407079646017701</c:v>
                </c:pt>
                <c:pt idx="7094">
                  <c:v>0.58407079646017701</c:v>
                </c:pt>
                <c:pt idx="7095">
                  <c:v>0.58666666666666667</c:v>
                </c:pt>
                <c:pt idx="7096">
                  <c:v>0.5848214285714286</c:v>
                </c:pt>
                <c:pt idx="7097">
                  <c:v>0.5848214285714286</c:v>
                </c:pt>
                <c:pt idx="7098">
                  <c:v>0.5892857142857143</c:v>
                </c:pt>
                <c:pt idx="7099">
                  <c:v>0.5892857142857143</c:v>
                </c:pt>
                <c:pt idx="7100">
                  <c:v>0.59375</c:v>
                </c:pt>
                <c:pt idx="7101">
                  <c:v>0.59375</c:v>
                </c:pt>
                <c:pt idx="7102">
                  <c:v>0.59192825112107628</c:v>
                </c:pt>
                <c:pt idx="7103">
                  <c:v>0.59192825112107628</c:v>
                </c:pt>
                <c:pt idx="7104">
                  <c:v>0.59192825112107628</c:v>
                </c:pt>
                <c:pt idx="7105">
                  <c:v>0.60089686098654704</c:v>
                </c:pt>
                <c:pt idx="7106">
                  <c:v>0.60089686098654704</c:v>
                </c:pt>
                <c:pt idx="7107">
                  <c:v>0.59909909909909909</c:v>
                </c:pt>
                <c:pt idx="7108">
                  <c:v>0.59728506787330315</c:v>
                </c:pt>
                <c:pt idx="7109">
                  <c:v>0.59728506787330315</c:v>
                </c:pt>
                <c:pt idx="7110">
                  <c:v>0.59276018099547512</c:v>
                </c:pt>
                <c:pt idx="7111">
                  <c:v>0.59276018099547512</c:v>
                </c:pt>
                <c:pt idx="7112">
                  <c:v>0.59545454545454546</c:v>
                </c:pt>
                <c:pt idx="7113">
                  <c:v>0.59545454545454546</c:v>
                </c:pt>
                <c:pt idx="7114">
                  <c:v>0.59545454545454546</c:v>
                </c:pt>
                <c:pt idx="7115">
                  <c:v>0.59360730593607303</c:v>
                </c:pt>
                <c:pt idx="7116">
                  <c:v>0.58715596330275233</c:v>
                </c:pt>
                <c:pt idx="7117">
                  <c:v>0.58715596330275233</c:v>
                </c:pt>
                <c:pt idx="7118">
                  <c:v>0.59174311926605505</c:v>
                </c:pt>
                <c:pt idx="7119">
                  <c:v>0.59174311926605505</c:v>
                </c:pt>
                <c:pt idx="7120">
                  <c:v>0.59633027522935778</c:v>
                </c:pt>
                <c:pt idx="7121">
                  <c:v>0.59633027522935778</c:v>
                </c:pt>
                <c:pt idx="7122">
                  <c:v>0.59633027522935778</c:v>
                </c:pt>
                <c:pt idx="7123">
                  <c:v>0.59633027522935778</c:v>
                </c:pt>
                <c:pt idx="7124">
                  <c:v>0.59447004608294929</c:v>
                </c:pt>
                <c:pt idx="7125">
                  <c:v>0.59259259259259256</c:v>
                </c:pt>
                <c:pt idx="7126">
                  <c:v>0.59259259259259256</c:v>
                </c:pt>
                <c:pt idx="7127">
                  <c:v>0.59259259259259256</c:v>
                </c:pt>
                <c:pt idx="7128">
                  <c:v>0.59259259259259256</c:v>
                </c:pt>
                <c:pt idx="7129">
                  <c:v>0.586046511627907</c:v>
                </c:pt>
                <c:pt idx="7130">
                  <c:v>0.586046511627907</c:v>
                </c:pt>
                <c:pt idx="7131">
                  <c:v>0.58139534883720934</c:v>
                </c:pt>
                <c:pt idx="7132">
                  <c:v>0.58139534883720934</c:v>
                </c:pt>
                <c:pt idx="7133">
                  <c:v>0.58139534883720934</c:v>
                </c:pt>
                <c:pt idx="7134">
                  <c:v>0.59069767441860466</c:v>
                </c:pt>
                <c:pt idx="7135">
                  <c:v>0.59534883720930232</c:v>
                </c:pt>
                <c:pt idx="7136">
                  <c:v>0.6</c:v>
                </c:pt>
                <c:pt idx="7137">
                  <c:v>0.59345794392523366</c:v>
                </c:pt>
                <c:pt idx="7138">
                  <c:v>0.59345794392523366</c:v>
                </c:pt>
                <c:pt idx="7139">
                  <c:v>0.59345794392523366</c:v>
                </c:pt>
                <c:pt idx="7140">
                  <c:v>0.59813084112149528</c:v>
                </c:pt>
                <c:pt idx="7141">
                  <c:v>0.59813084112149528</c:v>
                </c:pt>
                <c:pt idx="7142">
                  <c:v>0.59813084112149528</c:v>
                </c:pt>
                <c:pt idx="7143">
                  <c:v>0.59813084112149528</c:v>
                </c:pt>
                <c:pt idx="7144">
                  <c:v>0.59813084112149528</c:v>
                </c:pt>
                <c:pt idx="7145">
                  <c:v>0.59624413145539901</c:v>
                </c:pt>
                <c:pt idx="7146">
                  <c:v>0.59624413145539901</c:v>
                </c:pt>
                <c:pt idx="7147">
                  <c:v>0.59624413145539901</c:v>
                </c:pt>
                <c:pt idx="7148">
                  <c:v>0.59154929577464788</c:v>
                </c:pt>
                <c:pt idx="7149">
                  <c:v>0.58490566037735847</c:v>
                </c:pt>
                <c:pt idx="7150">
                  <c:v>0.58293838862559244</c:v>
                </c:pt>
                <c:pt idx="7151">
                  <c:v>0.58293838862559244</c:v>
                </c:pt>
                <c:pt idx="7152">
                  <c:v>0.58293838862559244</c:v>
                </c:pt>
                <c:pt idx="7153">
                  <c:v>0.58293838862559244</c:v>
                </c:pt>
                <c:pt idx="7154">
                  <c:v>0.58293838862559244</c:v>
                </c:pt>
                <c:pt idx="7155">
                  <c:v>0.58767772511848337</c:v>
                </c:pt>
                <c:pt idx="7156">
                  <c:v>0.58767772511848337</c:v>
                </c:pt>
                <c:pt idx="7157">
                  <c:v>0.58293838862559244</c:v>
                </c:pt>
                <c:pt idx="7158">
                  <c:v>0.58293838862559244</c:v>
                </c:pt>
                <c:pt idx="7159">
                  <c:v>0.57894736842105265</c:v>
                </c:pt>
                <c:pt idx="7160">
                  <c:v>0.57004830917874394</c:v>
                </c:pt>
                <c:pt idx="7161">
                  <c:v>0.57004830917874394</c:v>
                </c:pt>
                <c:pt idx="7162">
                  <c:v>0.57004830917874394</c:v>
                </c:pt>
                <c:pt idx="7163">
                  <c:v>0.57004830917874394</c:v>
                </c:pt>
                <c:pt idx="7164">
                  <c:v>0.57004830917874394</c:v>
                </c:pt>
                <c:pt idx="7165">
                  <c:v>0.57004830917874394</c:v>
                </c:pt>
                <c:pt idx="7166">
                  <c:v>0.57004830917874394</c:v>
                </c:pt>
                <c:pt idx="7167">
                  <c:v>0.5748792270531401</c:v>
                </c:pt>
                <c:pt idx="7168">
                  <c:v>0.56521739130434778</c:v>
                </c:pt>
                <c:pt idx="7169">
                  <c:v>0.56038647342995174</c:v>
                </c:pt>
                <c:pt idx="7170">
                  <c:v>0.56038647342995174</c:v>
                </c:pt>
                <c:pt idx="7171">
                  <c:v>0.55825242718446599</c:v>
                </c:pt>
                <c:pt idx="7172">
                  <c:v>0.55825242718446599</c:v>
                </c:pt>
                <c:pt idx="7173">
                  <c:v>0.55825242718446599</c:v>
                </c:pt>
                <c:pt idx="7174">
                  <c:v>0.55825242718446599</c:v>
                </c:pt>
                <c:pt idx="7175">
                  <c:v>0.55609756097560981</c:v>
                </c:pt>
                <c:pt idx="7176">
                  <c:v>0.55609756097560981</c:v>
                </c:pt>
                <c:pt idx="7177">
                  <c:v>0.55882352941176472</c:v>
                </c:pt>
                <c:pt idx="7178">
                  <c:v>0.55882352941176472</c:v>
                </c:pt>
                <c:pt idx="7179">
                  <c:v>0.55940594059405946</c:v>
                </c:pt>
                <c:pt idx="7180">
                  <c:v>0.55940594059405946</c:v>
                </c:pt>
                <c:pt idx="7181">
                  <c:v>0.55721393034825872</c:v>
                </c:pt>
                <c:pt idx="7182">
                  <c:v>0.56000000000000005</c:v>
                </c:pt>
                <c:pt idx="7183">
                  <c:v>0.56000000000000005</c:v>
                </c:pt>
                <c:pt idx="7184">
                  <c:v>0.56000000000000005</c:v>
                </c:pt>
                <c:pt idx="7185">
                  <c:v>0.56000000000000005</c:v>
                </c:pt>
                <c:pt idx="7186">
                  <c:v>0.56499999999999995</c:v>
                </c:pt>
                <c:pt idx="7187">
                  <c:v>0.56999999999999995</c:v>
                </c:pt>
                <c:pt idx="7188">
                  <c:v>0.57499999999999996</c:v>
                </c:pt>
                <c:pt idx="7189">
                  <c:v>0.56783919597989951</c:v>
                </c:pt>
                <c:pt idx="7190">
                  <c:v>0.57286432160804024</c:v>
                </c:pt>
                <c:pt idx="7191">
                  <c:v>0.56783919597989951</c:v>
                </c:pt>
                <c:pt idx="7192">
                  <c:v>0.56281407035175879</c:v>
                </c:pt>
                <c:pt idx="7193">
                  <c:v>0.56281407035175879</c:v>
                </c:pt>
                <c:pt idx="7194">
                  <c:v>0.55778894472361806</c:v>
                </c:pt>
                <c:pt idx="7195">
                  <c:v>0.55276381909547734</c:v>
                </c:pt>
                <c:pt idx="7196">
                  <c:v>0.55276381909547734</c:v>
                </c:pt>
                <c:pt idx="7197">
                  <c:v>0.55555555555555558</c:v>
                </c:pt>
                <c:pt idx="7198">
                  <c:v>0.55555555555555558</c:v>
                </c:pt>
                <c:pt idx="7199">
                  <c:v>0.5505050505050505</c:v>
                </c:pt>
                <c:pt idx="7200">
                  <c:v>0.54822335025380708</c:v>
                </c:pt>
                <c:pt idx="7201">
                  <c:v>0.54591836734693877</c:v>
                </c:pt>
                <c:pt idx="7202">
                  <c:v>0.54358974358974355</c:v>
                </c:pt>
                <c:pt idx="7203">
                  <c:v>0.54123711340206182</c:v>
                </c:pt>
                <c:pt idx="7204">
                  <c:v>0.54639175257731953</c:v>
                </c:pt>
                <c:pt idx="7205">
                  <c:v>0.54639175257731953</c:v>
                </c:pt>
                <c:pt idx="7206">
                  <c:v>0.55154639175257736</c:v>
                </c:pt>
                <c:pt idx="7207">
                  <c:v>0.55154639175257736</c:v>
                </c:pt>
                <c:pt idx="7208">
                  <c:v>0.55670103092783507</c:v>
                </c:pt>
                <c:pt idx="7209">
                  <c:v>0.55670103092783507</c:v>
                </c:pt>
                <c:pt idx="7210">
                  <c:v>0.54922279792746109</c:v>
                </c:pt>
                <c:pt idx="7211">
                  <c:v>0.54922279792746109</c:v>
                </c:pt>
                <c:pt idx="7212">
                  <c:v>0.546875</c:v>
                </c:pt>
                <c:pt idx="7213">
                  <c:v>0.546875</c:v>
                </c:pt>
                <c:pt idx="7214">
                  <c:v>0.546875</c:v>
                </c:pt>
                <c:pt idx="7215">
                  <c:v>0.546875</c:v>
                </c:pt>
                <c:pt idx="7216">
                  <c:v>0.546875</c:v>
                </c:pt>
                <c:pt idx="7217">
                  <c:v>0.546875</c:v>
                </c:pt>
                <c:pt idx="7218">
                  <c:v>0.55208333333333337</c:v>
                </c:pt>
                <c:pt idx="7219">
                  <c:v>0.55208333333333337</c:v>
                </c:pt>
                <c:pt idx="7220">
                  <c:v>0.55208333333333337</c:v>
                </c:pt>
                <c:pt idx="7221">
                  <c:v>0.55208333333333337</c:v>
                </c:pt>
                <c:pt idx="7222">
                  <c:v>0.55208333333333337</c:v>
                </c:pt>
                <c:pt idx="7223">
                  <c:v>0.55208333333333337</c:v>
                </c:pt>
                <c:pt idx="7224">
                  <c:v>0.55208333333333337</c:v>
                </c:pt>
                <c:pt idx="7225">
                  <c:v>0.55208333333333337</c:v>
                </c:pt>
                <c:pt idx="7226">
                  <c:v>0.55729166666666663</c:v>
                </c:pt>
                <c:pt idx="7227">
                  <c:v>0.55729166666666663</c:v>
                </c:pt>
                <c:pt idx="7228">
                  <c:v>0.5625</c:v>
                </c:pt>
                <c:pt idx="7229">
                  <c:v>0.56770833333333337</c:v>
                </c:pt>
                <c:pt idx="7230">
                  <c:v>0.56770833333333337</c:v>
                </c:pt>
                <c:pt idx="7231">
                  <c:v>0.56770833333333337</c:v>
                </c:pt>
                <c:pt idx="7232">
                  <c:v>0.56544502617801051</c:v>
                </c:pt>
                <c:pt idx="7233">
                  <c:v>0.55497382198952883</c:v>
                </c:pt>
                <c:pt idx="7234">
                  <c:v>0.55497382198952883</c:v>
                </c:pt>
                <c:pt idx="7235">
                  <c:v>0.55497382198952883</c:v>
                </c:pt>
                <c:pt idx="7236">
                  <c:v>0.55263157894736847</c:v>
                </c:pt>
                <c:pt idx="7237">
                  <c:v>0.55263157894736847</c:v>
                </c:pt>
                <c:pt idx="7238">
                  <c:v>0.55263157894736847</c:v>
                </c:pt>
                <c:pt idx="7239">
                  <c:v>0.55263157894736847</c:v>
                </c:pt>
                <c:pt idx="7240">
                  <c:v>0.55026455026455023</c:v>
                </c:pt>
                <c:pt idx="7241">
                  <c:v>0.55026455026455023</c:v>
                </c:pt>
                <c:pt idx="7242">
                  <c:v>0.55026455026455023</c:v>
                </c:pt>
                <c:pt idx="7243">
                  <c:v>0.54255319148936165</c:v>
                </c:pt>
                <c:pt idx="7244">
                  <c:v>0.54545454545454541</c:v>
                </c:pt>
                <c:pt idx="7245">
                  <c:v>0.54545454545454541</c:v>
                </c:pt>
                <c:pt idx="7246">
                  <c:v>0.54545454545454541</c:v>
                </c:pt>
                <c:pt idx="7247">
                  <c:v>0.5401069518716578</c:v>
                </c:pt>
                <c:pt idx="7248">
                  <c:v>0.532258064516129</c:v>
                </c:pt>
                <c:pt idx="7249">
                  <c:v>0.532258064516129</c:v>
                </c:pt>
                <c:pt idx="7250">
                  <c:v>0.52972972972972976</c:v>
                </c:pt>
                <c:pt idx="7251">
                  <c:v>0.52972972972972976</c:v>
                </c:pt>
                <c:pt idx="7252">
                  <c:v>0.52972972972972976</c:v>
                </c:pt>
                <c:pt idx="7253">
                  <c:v>0.52972972972972976</c:v>
                </c:pt>
                <c:pt idx="7254">
                  <c:v>0.52972972972972976</c:v>
                </c:pt>
                <c:pt idx="7255">
                  <c:v>0.52972972972972976</c:v>
                </c:pt>
                <c:pt idx="7256">
                  <c:v>0.53513513513513511</c:v>
                </c:pt>
                <c:pt idx="7257">
                  <c:v>0.54054054054054057</c:v>
                </c:pt>
                <c:pt idx="7258">
                  <c:v>0.54054054054054057</c:v>
                </c:pt>
                <c:pt idx="7259">
                  <c:v>0.53804347826086951</c:v>
                </c:pt>
                <c:pt idx="7260">
                  <c:v>0.53804347826086951</c:v>
                </c:pt>
                <c:pt idx="7261">
                  <c:v>0.53551912568306015</c:v>
                </c:pt>
                <c:pt idx="7262">
                  <c:v>0.53551912568306015</c:v>
                </c:pt>
                <c:pt idx="7263">
                  <c:v>0.54098360655737709</c:v>
                </c:pt>
                <c:pt idx="7264">
                  <c:v>0.54644808743169404</c:v>
                </c:pt>
                <c:pt idx="7265">
                  <c:v>0.54644808743169404</c:v>
                </c:pt>
                <c:pt idx="7266">
                  <c:v>0.54644808743169404</c:v>
                </c:pt>
                <c:pt idx="7267">
                  <c:v>0.54644808743169404</c:v>
                </c:pt>
                <c:pt idx="7268">
                  <c:v>0.54644808743169404</c:v>
                </c:pt>
                <c:pt idx="7269">
                  <c:v>0.54644808743169404</c:v>
                </c:pt>
                <c:pt idx="7270">
                  <c:v>0.53846153846153844</c:v>
                </c:pt>
                <c:pt idx="7271">
                  <c:v>0.53591160220994472</c:v>
                </c:pt>
                <c:pt idx="7272">
                  <c:v>0.54143646408839774</c:v>
                </c:pt>
                <c:pt idx="7273">
                  <c:v>0.54143646408839774</c:v>
                </c:pt>
                <c:pt idx="7274">
                  <c:v>0.54143646408839774</c:v>
                </c:pt>
                <c:pt idx="7275">
                  <c:v>0.54143646408839774</c:v>
                </c:pt>
                <c:pt idx="7276">
                  <c:v>0.54143646408839774</c:v>
                </c:pt>
                <c:pt idx="7277">
                  <c:v>0.54143646408839774</c:v>
                </c:pt>
                <c:pt idx="7278">
                  <c:v>0.54143646408839774</c:v>
                </c:pt>
                <c:pt idx="7279">
                  <c:v>0.54143646408839774</c:v>
                </c:pt>
                <c:pt idx="7280">
                  <c:v>0.53591160220994472</c:v>
                </c:pt>
                <c:pt idx="7281">
                  <c:v>0.53591160220994472</c:v>
                </c:pt>
                <c:pt idx="7282">
                  <c:v>0.53591160220994472</c:v>
                </c:pt>
                <c:pt idx="7283">
                  <c:v>0.54143646408839774</c:v>
                </c:pt>
                <c:pt idx="7284">
                  <c:v>0.54143646408839774</c:v>
                </c:pt>
                <c:pt idx="7285">
                  <c:v>0.53591160220994472</c:v>
                </c:pt>
                <c:pt idx="7286">
                  <c:v>0.53038674033149169</c:v>
                </c:pt>
                <c:pt idx="7287">
                  <c:v>0.53038674033149169</c:v>
                </c:pt>
                <c:pt idx="7288">
                  <c:v>0.53038674033149169</c:v>
                </c:pt>
                <c:pt idx="7289">
                  <c:v>0.53038674033149169</c:v>
                </c:pt>
                <c:pt idx="7290">
                  <c:v>0.53591160220994472</c:v>
                </c:pt>
                <c:pt idx="7291">
                  <c:v>0.54143646408839774</c:v>
                </c:pt>
                <c:pt idx="7292">
                  <c:v>0.54143646408839774</c:v>
                </c:pt>
                <c:pt idx="7293">
                  <c:v>0.53591160220994472</c:v>
                </c:pt>
                <c:pt idx="7294">
                  <c:v>0.53591160220994472</c:v>
                </c:pt>
                <c:pt idx="7295">
                  <c:v>0.53591160220994472</c:v>
                </c:pt>
                <c:pt idx="7296">
                  <c:v>0.53591160220994472</c:v>
                </c:pt>
                <c:pt idx="7297">
                  <c:v>0.54696132596685088</c:v>
                </c:pt>
                <c:pt idx="7298">
                  <c:v>0.54696132596685088</c:v>
                </c:pt>
                <c:pt idx="7299">
                  <c:v>0.54696132596685088</c:v>
                </c:pt>
                <c:pt idx="7300">
                  <c:v>0.54143646408839774</c:v>
                </c:pt>
                <c:pt idx="7301">
                  <c:v>0.54143646408839774</c:v>
                </c:pt>
                <c:pt idx="7302">
                  <c:v>0.54143646408839774</c:v>
                </c:pt>
                <c:pt idx="7303">
                  <c:v>0.53591160220994472</c:v>
                </c:pt>
                <c:pt idx="7304">
                  <c:v>0.54143646408839774</c:v>
                </c:pt>
                <c:pt idx="7305">
                  <c:v>0.54143646408839774</c:v>
                </c:pt>
                <c:pt idx="7306">
                  <c:v>0.53888888888888886</c:v>
                </c:pt>
                <c:pt idx="7307">
                  <c:v>0.53888888888888886</c:v>
                </c:pt>
                <c:pt idx="7308">
                  <c:v>0.53888888888888886</c:v>
                </c:pt>
                <c:pt idx="7309">
                  <c:v>0.53072625698324027</c:v>
                </c:pt>
                <c:pt idx="7310">
                  <c:v>0.53072625698324027</c:v>
                </c:pt>
                <c:pt idx="7311">
                  <c:v>0.5337078651685393</c:v>
                </c:pt>
                <c:pt idx="7312">
                  <c:v>0.5337078651685393</c:v>
                </c:pt>
                <c:pt idx="7313">
                  <c:v>0.5423728813559322</c:v>
                </c:pt>
                <c:pt idx="7314">
                  <c:v>0.53977272727272729</c:v>
                </c:pt>
                <c:pt idx="7315">
                  <c:v>0.53977272727272729</c:v>
                </c:pt>
                <c:pt idx="7316">
                  <c:v>0.54545454545454541</c:v>
                </c:pt>
                <c:pt idx="7317">
                  <c:v>0.53977272727272729</c:v>
                </c:pt>
                <c:pt idx="7318">
                  <c:v>0.53142857142857147</c:v>
                </c:pt>
                <c:pt idx="7319">
                  <c:v>0.52571428571428569</c:v>
                </c:pt>
                <c:pt idx="7320">
                  <c:v>0.52</c:v>
                </c:pt>
                <c:pt idx="7321">
                  <c:v>0.52571428571428569</c:v>
                </c:pt>
                <c:pt idx="7322">
                  <c:v>0.52571428571428569</c:v>
                </c:pt>
                <c:pt idx="7323">
                  <c:v>0.52601156069364163</c:v>
                </c:pt>
                <c:pt idx="7324">
                  <c:v>0.52601156069364163</c:v>
                </c:pt>
                <c:pt idx="7325">
                  <c:v>0.52601156069364163</c:v>
                </c:pt>
                <c:pt idx="7326">
                  <c:v>0.52325581395348841</c:v>
                </c:pt>
                <c:pt idx="7327">
                  <c:v>0.52325581395348841</c:v>
                </c:pt>
                <c:pt idx="7328">
                  <c:v>0.52325581395348841</c:v>
                </c:pt>
                <c:pt idx="7329">
                  <c:v>0.52325581395348841</c:v>
                </c:pt>
                <c:pt idx="7330">
                  <c:v>0.52631578947368418</c:v>
                </c:pt>
                <c:pt idx="7331">
                  <c:v>0.52631578947368418</c:v>
                </c:pt>
                <c:pt idx="7332">
                  <c:v>0.52046783625730997</c:v>
                </c:pt>
                <c:pt idx="7333">
                  <c:v>0.52046783625730997</c:v>
                </c:pt>
                <c:pt idx="7334">
                  <c:v>0.52046783625730997</c:v>
                </c:pt>
                <c:pt idx="7335">
                  <c:v>0.52046783625730997</c:v>
                </c:pt>
                <c:pt idx="7336">
                  <c:v>0.51764705882352946</c:v>
                </c:pt>
                <c:pt idx="7337">
                  <c:v>0.52352941176470591</c:v>
                </c:pt>
                <c:pt idx="7338">
                  <c:v>0.52071005917159763</c:v>
                </c:pt>
                <c:pt idx="7339">
                  <c:v>0.52071005917159763</c:v>
                </c:pt>
                <c:pt idx="7340">
                  <c:v>0.52071005917159763</c:v>
                </c:pt>
                <c:pt idx="7341">
                  <c:v>0.52071005917159763</c:v>
                </c:pt>
                <c:pt idx="7342">
                  <c:v>0.52662721893491127</c:v>
                </c:pt>
                <c:pt idx="7343">
                  <c:v>0.52380952380952384</c:v>
                </c:pt>
                <c:pt idx="7344">
                  <c:v>0.52380952380952384</c:v>
                </c:pt>
                <c:pt idx="7345">
                  <c:v>0.52380952380952384</c:v>
                </c:pt>
                <c:pt idx="7346">
                  <c:v>0.52976190476190477</c:v>
                </c:pt>
                <c:pt idx="7347">
                  <c:v>0.5357142857142857</c:v>
                </c:pt>
                <c:pt idx="7348">
                  <c:v>0.53892215568862278</c:v>
                </c:pt>
                <c:pt idx="7349">
                  <c:v>0.53333333333333333</c:v>
                </c:pt>
                <c:pt idx="7350">
                  <c:v>0.53333333333333333</c:v>
                </c:pt>
                <c:pt idx="7351">
                  <c:v>0.53333333333333333</c:v>
                </c:pt>
                <c:pt idx="7352">
                  <c:v>0.53333333333333333</c:v>
                </c:pt>
                <c:pt idx="7353">
                  <c:v>0.53333333333333333</c:v>
                </c:pt>
                <c:pt idx="7354">
                  <c:v>0.53333333333333333</c:v>
                </c:pt>
                <c:pt idx="7355">
                  <c:v>0.53333333333333333</c:v>
                </c:pt>
                <c:pt idx="7356">
                  <c:v>0.53939393939393943</c:v>
                </c:pt>
                <c:pt idx="7357">
                  <c:v>0.53939393939393943</c:v>
                </c:pt>
                <c:pt idx="7358">
                  <c:v>0.54545454545454541</c:v>
                </c:pt>
                <c:pt idx="7359">
                  <c:v>0.54268292682926833</c:v>
                </c:pt>
                <c:pt idx="7360">
                  <c:v>0.54268292682926833</c:v>
                </c:pt>
                <c:pt idx="7361">
                  <c:v>0.54268292682926833</c:v>
                </c:pt>
                <c:pt idx="7362">
                  <c:v>0.54268292682926833</c:v>
                </c:pt>
                <c:pt idx="7363">
                  <c:v>0.54268292682926833</c:v>
                </c:pt>
                <c:pt idx="7364">
                  <c:v>0.53374233128834359</c:v>
                </c:pt>
                <c:pt idx="7365">
                  <c:v>0.53374233128834359</c:v>
                </c:pt>
                <c:pt idx="7366">
                  <c:v>0.53374233128834359</c:v>
                </c:pt>
                <c:pt idx="7367">
                  <c:v>0.53374233128834359</c:v>
                </c:pt>
                <c:pt idx="7368">
                  <c:v>0.53086419753086422</c:v>
                </c:pt>
                <c:pt idx="7369">
                  <c:v>0.53086419753086422</c:v>
                </c:pt>
                <c:pt idx="7370">
                  <c:v>0.53416149068322982</c:v>
                </c:pt>
                <c:pt idx="7371">
                  <c:v>0.53416149068322982</c:v>
                </c:pt>
                <c:pt idx="7372">
                  <c:v>0.53416149068322982</c:v>
                </c:pt>
                <c:pt idx="7373">
                  <c:v>0.53416149068322982</c:v>
                </c:pt>
                <c:pt idx="7374">
                  <c:v>0.54037267080745344</c:v>
                </c:pt>
                <c:pt idx="7375">
                  <c:v>0.53416149068322982</c:v>
                </c:pt>
                <c:pt idx="7376">
                  <c:v>0.53416149068322982</c:v>
                </c:pt>
                <c:pt idx="7377">
                  <c:v>0.53416149068322982</c:v>
                </c:pt>
                <c:pt idx="7378">
                  <c:v>0.53125</c:v>
                </c:pt>
                <c:pt idx="7379">
                  <c:v>0.53125</c:v>
                </c:pt>
                <c:pt idx="7380">
                  <c:v>0.52830188679245282</c:v>
                </c:pt>
                <c:pt idx="7381">
                  <c:v>0.53459119496855345</c:v>
                </c:pt>
                <c:pt idx="7382">
                  <c:v>0.53164556962025311</c:v>
                </c:pt>
                <c:pt idx="7383">
                  <c:v>0.53164556962025311</c:v>
                </c:pt>
                <c:pt idx="7384">
                  <c:v>0.53164556962025311</c:v>
                </c:pt>
                <c:pt idx="7385">
                  <c:v>0.53164556962025311</c:v>
                </c:pt>
                <c:pt idx="7386">
                  <c:v>0.55063291139240511</c:v>
                </c:pt>
                <c:pt idx="7387">
                  <c:v>0.55063291139240511</c:v>
                </c:pt>
                <c:pt idx="7388">
                  <c:v>0.55063291139240511</c:v>
                </c:pt>
                <c:pt idx="7389">
                  <c:v>0.55063291139240511</c:v>
                </c:pt>
                <c:pt idx="7390">
                  <c:v>0.55063291139240511</c:v>
                </c:pt>
                <c:pt idx="7391">
                  <c:v>0.54777070063694266</c:v>
                </c:pt>
                <c:pt idx="7392">
                  <c:v>0.54777070063694266</c:v>
                </c:pt>
                <c:pt idx="7393">
                  <c:v>0.54777070063694266</c:v>
                </c:pt>
                <c:pt idx="7394">
                  <c:v>0.54777070063694266</c:v>
                </c:pt>
                <c:pt idx="7395">
                  <c:v>0.54777070063694266</c:v>
                </c:pt>
                <c:pt idx="7396">
                  <c:v>0.55414012738853502</c:v>
                </c:pt>
                <c:pt idx="7397">
                  <c:v>0.55414012738853502</c:v>
                </c:pt>
                <c:pt idx="7398">
                  <c:v>0.55414012738853502</c:v>
                </c:pt>
                <c:pt idx="7399">
                  <c:v>0.55128205128205132</c:v>
                </c:pt>
                <c:pt idx="7400">
                  <c:v>0.55128205128205132</c:v>
                </c:pt>
                <c:pt idx="7401">
                  <c:v>0.55769230769230771</c:v>
                </c:pt>
                <c:pt idx="7402">
                  <c:v>0.55128205128205132</c:v>
                </c:pt>
                <c:pt idx="7403">
                  <c:v>0.55128205128205132</c:v>
                </c:pt>
                <c:pt idx="7404">
                  <c:v>0.55128205128205132</c:v>
                </c:pt>
                <c:pt idx="7405">
                  <c:v>0.55128205128205132</c:v>
                </c:pt>
                <c:pt idx="7406">
                  <c:v>0.55128205128205132</c:v>
                </c:pt>
                <c:pt idx="7407">
                  <c:v>0.55128205128205132</c:v>
                </c:pt>
                <c:pt idx="7408">
                  <c:v>0.54487179487179482</c:v>
                </c:pt>
                <c:pt idx="7409">
                  <c:v>0.54193548387096779</c:v>
                </c:pt>
                <c:pt idx="7410">
                  <c:v>0.54193548387096779</c:v>
                </c:pt>
                <c:pt idx="7411">
                  <c:v>0.53548387096774197</c:v>
                </c:pt>
                <c:pt idx="7412">
                  <c:v>0.52903225806451615</c:v>
                </c:pt>
                <c:pt idx="7413">
                  <c:v>0.52903225806451615</c:v>
                </c:pt>
                <c:pt idx="7414">
                  <c:v>0.52903225806451615</c:v>
                </c:pt>
                <c:pt idx="7415">
                  <c:v>0.52903225806451615</c:v>
                </c:pt>
                <c:pt idx="7416">
                  <c:v>0.5161290322580645</c:v>
                </c:pt>
                <c:pt idx="7417">
                  <c:v>0.5161290322580645</c:v>
                </c:pt>
                <c:pt idx="7418">
                  <c:v>0.51948051948051943</c:v>
                </c:pt>
                <c:pt idx="7419">
                  <c:v>0.51948051948051943</c:v>
                </c:pt>
                <c:pt idx="7420">
                  <c:v>0.52287581699346408</c:v>
                </c:pt>
                <c:pt idx="7421">
                  <c:v>0.52287581699346408</c:v>
                </c:pt>
                <c:pt idx="7422">
                  <c:v>0.52941176470588236</c:v>
                </c:pt>
                <c:pt idx="7423">
                  <c:v>0.52941176470588236</c:v>
                </c:pt>
                <c:pt idx="7424">
                  <c:v>0.52941176470588236</c:v>
                </c:pt>
                <c:pt idx="7425">
                  <c:v>0.52941176470588236</c:v>
                </c:pt>
                <c:pt idx="7426">
                  <c:v>0.52941176470588236</c:v>
                </c:pt>
                <c:pt idx="7427">
                  <c:v>0.52941176470588236</c:v>
                </c:pt>
                <c:pt idx="7428">
                  <c:v>0.52941176470588236</c:v>
                </c:pt>
                <c:pt idx="7429">
                  <c:v>0.5298013245033113</c:v>
                </c:pt>
                <c:pt idx="7430">
                  <c:v>0.54304635761589404</c:v>
                </c:pt>
                <c:pt idx="7431">
                  <c:v>0.54304635761589404</c:v>
                </c:pt>
                <c:pt idx="7432">
                  <c:v>0.54304635761589404</c:v>
                </c:pt>
                <c:pt idx="7433">
                  <c:v>0.54</c:v>
                </c:pt>
                <c:pt idx="7434">
                  <c:v>0.55033557046979864</c:v>
                </c:pt>
                <c:pt idx="7435">
                  <c:v>0.55033557046979864</c:v>
                </c:pt>
                <c:pt idx="7436">
                  <c:v>0.55405405405405406</c:v>
                </c:pt>
                <c:pt idx="7437">
                  <c:v>0.55405405405405406</c:v>
                </c:pt>
                <c:pt idx="7438">
                  <c:v>0.54729729729729726</c:v>
                </c:pt>
                <c:pt idx="7439">
                  <c:v>0.54729729729729726</c:v>
                </c:pt>
                <c:pt idx="7440">
                  <c:v>0.54054054054054057</c:v>
                </c:pt>
                <c:pt idx="7441">
                  <c:v>0.53378378378378377</c:v>
                </c:pt>
                <c:pt idx="7442">
                  <c:v>0.53378378378378377</c:v>
                </c:pt>
                <c:pt idx="7443">
                  <c:v>0.53378378378378377</c:v>
                </c:pt>
                <c:pt idx="7444">
                  <c:v>0.5374149659863946</c:v>
                </c:pt>
                <c:pt idx="7445">
                  <c:v>0.5374149659863946</c:v>
                </c:pt>
                <c:pt idx="7446">
                  <c:v>0.5374149659863946</c:v>
                </c:pt>
                <c:pt idx="7447">
                  <c:v>0.5374149659863946</c:v>
                </c:pt>
                <c:pt idx="7448">
                  <c:v>0.5374149659863946</c:v>
                </c:pt>
                <c:pt idx="7449">
                  <c:v>0.53061224489795922</c:v>
                </c:pt>
                <c:pt idx="7450">
                  <c:v>0.5273972602739726</c:v>
                </c:pt>
                <c:pt idx="7451">
                  <c:v>0.5273972602739726</c:v>
                </c:pt>
                <c:pt idx="7452">
                  <c:v>0.5273972602739726</c:v>
                </c:pt>
                <c:pt idx="7453">
                  <c:v>0.5273972602739726</c:v>
                </c:pt>
                <c:pt idx="7454">
                  <c:v>0.54109589041095896</c:v>
                </c:pt>
                <c:pt idx="7455">
                  <c:v>0.54109589041095896</c:v>
                </c:pt>
                <c:pt idx="7456">
                  <c:v>0.54109589041095896</c:v>
                </c:pt>
                <c:pt idx="7457">
                  <c:v>0.54109589041095896</c:v>
                </c:pt>
                <c:pt idx="7458">
                  <c:v>0.5547945205479452</c:v>
                </c:pt>
                <c:pt idx="7459">
                  <c:v>0.5547945205479452</c:v>
                </c:pt>
                <c:pt idx="7460">
                  <c:v>0.5547945205479452</c:v>
                </c:pt>
                <c:pt idx="7461">
                  <c:v>0.5547945205479452</c:v>
                </c:pt>
                <c:pt idx="7462">
                  <c:v>0.56551724137931036</c:v>
                </c:pt>
                <c:pt idx="7463">
                  <c:v>0.56551724137931036</c:v>
                </c:pt>
                <c:pt idx="7464">
                  <c:v>0.56551724137931036</c:v>
                </c:pt>
                <c:pt idx="7465">
                  <c:v>0.57931034482758625</c:v>
                </c:pt>
                <c:pt idx="7466">
                  <c:v>0.57931034482758625</c:v>
                </c:pt>
                <c:pt idx="7467">
                  <c:v>0.57241379310344831</c:v>
                </c:pt>
                <c:pt idx="7468">
                  <c:v>0.57241379310344831</c:v>
                </c:pt>
                <c:pt idx="7469">
                  <c:v>0.57241379310344831</c:v>
                </c:pt>
                <c:pt idx="7470">
                  <c:v>0.57241379310344831</c:v>
                </c:pt>
                <c:pt idx="7471">
                  <c:v>0.56551724137931036</c:v>
                </c:pt>
                <c:pt idx="7472">
                  <c:v>0.56551724137931036</c:v>
                </c:pt>
                <c:pt idx="7473">
                  <c:v>0.57241379310344831</c:v>
                </c:pt>
                <c:pt idx="7474">
                  <c:v>0.57241379310344831</c:v>
                </c:pt>
                <c:pt idx="7475">
                  <c:v>0.57241379310344831</c:v>
                </c:pt>
                <c:pt idx="7476">
                  <c:v>0.57241379310344831</c:v>
                </c:pt>
                <c:pt idx="7477">
                  <c:v>0.56551724137931036</c:v>
                </c:pt>
                <c:pt idx="7478">
                  <c:v>0.56551724137931036</c:v>
                </c:pt>
                <c:pt idx="7479">
                  <c:v>0.56551724137931036</c:v>
                </c:pt>
                <c:pt idx="7480">
                  <c:v>0.56551724137931036</c:v>
                </c:pt>
                <c:pt idx="7481">
                  <c:v>0.57241379310344831</c:v>
                </c:pt>
                <c:pt idx="7482">
                  <c:v>0.57241379310344831</c:v>
                </c:pt>
                <c:pt idx="7483">
                  <c:v>0.57241379310344831</c:v>
                </c:pt>
                <c:pt idx="7484">
                  <c:v>0.57638888888888884</c:v>
                </c:pt>
                <c:pt idx="7485">
                  <c:v>0.57638888888888884</c:v>
                </c:pt>
                <c:pt idx="7486">
                  <c:v>0.57342657342657344</c:v>
                </c:pt>
                <c:pt idx="7487">
                  <c:v>0.56338028169014087</c:v>
                </c:pt>
                <c:pt idx="7488">
                  <c:v>0.56338028169014087</c:v>
                </c:pt>
                <c:pt idx="7489">
                  <c:v>0.56338028169014087</c:v>
                </c:pt>
                <c:pt idx="7490">
                  <c:v>0.56338028169014087</c:v>
                </c:pt>
                <c:pt idx="7491">
                  <c:v>0.57042253521126762</c:v>
                </c:pt>
                <c:pt idx="7492">
                  <c:v>0.57042253521126762</c:v>
                </c:pt>
                <c:pt idx="7493">
                  <c:v>0.57042253521126762</c:v>
                </c:pt>
                <c:pt idx="7494">
                  <c:v>0.57042253521126762</c:v>
                </c:pt>
                <c:pt idx="7495">
                  <c:v>0.57042253521126762</c:v>
                </c:pt>
                <c:pt idx="7496">
                  <c:v>0.56737588652482274</c:v>
                </c:pt>
                <c:pt idx="7497">
                  <c:v>0.56737588652482274</c:v>
                </c:pt>
                <c:pt idx="7498">
                  <c:v>0.56737588652482274</c:v>
                </c:pt>
                <c:pt idx="7499">
                  <c:v>0.56737588652482274</c:v>
                </c:pt>
                <c:pt idx="7500">
                  <c:v>0.5714285714285714</c:v>
                </c:pt>
                <c:pt idx="7501">
                  <c:v>0.5714285714285714</c:v>
                </c:pt>
                <c:pt idx="7502">
                  <c:v>0.5714285714285714</c:v>
                </c:pt>
                <c:pt idx="7503">
                  <c:v>0.55714285714285716</c:v>
                </c:pt>
                <c:pt idx="7504">
                  <c:v>0.55714285714285716</c:v>
                </c:pt>
                <c:pt idx="7505">
                  <c:v>0.56428571428571428</c:v>
                </c:pt>
                <c:pt idx="7506">
                  <c:v>0.56428571428571428</c:v>
                </c:pt>
                <c:pt idx="7507">
                  <c:v>0.56428571428571428</c:v>
                </c:pt>
                <c:pt idx="7508">
                  <c:v>0.56428571428571428</c:v>
                </c:pt>
                <c:pt idx="7509">
                  <c:v>0.56428571428571428</c:v>
                </c:pt>
                <c:pt idx="7510">
                  <c:v>0.5714285714285714</c:v>
                </c:pt>
                <c:pt idx="7511">
                  <c:v>0.56834532374100721</c:v>
                </c:pt>
                <c:pt idx="7512">
                  <c:v>0.56834532374100721</c:v>
                </c:pt>
                <c:pt idx="7513">
                  <c:v>0.56834532374100721</c:v>
                </c:pt>
                <c:pt idx="7514">
                  <c:v>0.56834532374100721</c:v>
                </c:pt>
                <c:pt idx="7515">
                  <c:v>0.56834532374100721</c:v>
                </c:pt>
                <c:pt idx="7516">
                  <c:v>0.56834532374100721</c:v>
                </c:pt>
                <c:pt idx="7517">
                  <c:v>0.56521739130434778</c:v>
                </c:pt>
                <c:pt idx="7518">
                  <c:v>0.56521739130434778</c:v>
                </c:pt>
                <c:pt idx="7519">
                  <c:v>0.56521739130434778</c:v>
                </c:pt>
                <c:pt idx="7520">
                  <c:v>0.56521739130434778</c:v>
                </c:pt>
                <c:pt idx="7521">
                  <c:v>0.56521739130434778</c:v>
                </c:pt>
                <c:pt idx="7522">
                  <c:v>0.57246376811594202</c:v>
                </c:pt>
                <c:pt idx="7523">
                  <c:v>0.56934306569343063</c:v>
                </c:pt>
                <c:pt idx="7524">
                  <c:v>0.57664233576642332</c:v>
                </c:pt>
                <c:pt idx="7525">
                  <c:v>0.57664233576642332</c:v>
                </c:pt>
                <c:pt idx="7526">
                  <c:v>0.57352941176470584</c:v>
                </c:pt>
                <c:pt idx="7527">
                  <c:v>0.562962962962963</c:v>
                </c:pt>
                <c:pt idx="7528">
                  <c:v>0.562962962962963</c:v>
                </c:pt>
                <c:pt idx="7529">
                  <c:v>0.562962962962963</c:v>
                </c:pt>
                <c:pt idx="7530">
                  <c:v>0.562962962962963</c:v>
                </c:pt>
                <c:pt idx="7531">
                  <c:v>0.562962962962963</c:v>
                </c:pt>
                <c:pt idx="7532">
                  <c:v>0.562962962962963</c:v>
                </c:pt>
                <c:pt idx="7533">
                  <c:v>0.562962962962963</c:v>
                </c:pt>
                <c:pt idx="7534">
                  <c:v>0.55555555555555558</c:v>
                </c:pt>
                <c:pt idx="7535">
                  <c:v>0.56390977443609025</c:v>
                </c:pt>
                <c:pt idx="7536">
                  <c:v>0.56390977443609025</c:v>
                </c:pt>
                <c:pt idx="7537">
                  <c:v>0.56390977443609025</c:v>
                </c:pt>
                <c:pt idx="7538">
                  <c:v>0.56390977443609025</c:v>
                </c:pt>
                <c:pt idx="7539">
                  <c:v>0.56390977443609025</c:v>
                </c:pt>
                <c:pt idx="7540">
                  <c:v>0.55303030303030298</c:v>
                </c:pt>
                <c:pt idx="7541">
                  <c:v>0.55303030303030298</c:v>
                </c:pt>
                <c:pt idx="7542">
                  <c:v>0.55303030303030298</c:v>
                </c:pt>
                <c:pt idx="7543">
                  <c:v>0.55303030303030298</c:v>
                </c:pt>
                <c:pt idx="7544">
                  <c:v>0.55303030303030298</c:v>
                </c:pt>
                <c:pt idx="7545">
                  <c:v>0.55303030303030298</c:v>
                </c:pt>
                <c:pt idx="7546">
                  <c:v>0.54961832061068705</c:v>
                </c:pt>
                <c:pt idx="7547">
                  <c:v>0.56153846153846154</c:v>
                </c:pt>
                <c:pt idx="7548">
                  <c:v>0.56153846153846154</c:v>
                </c:pt>
                <c:pt idx="7549">
                  <c:v>0.56153846153846154</c:v>
                </c:pt>
                <c:pt idx="7550">
                  <c:v>0.56153846153846154</c:v>
                </c:pt>
                <c:pt idx="7551">
                  <c:v>0.55384615384615388</c:v>
                </c:pt>
                <c:pt idx="7552">
                  <c:v>0.55384615384615388</c:v>
                </c:pt>
                <c:pt idx="7553">
                  <c:v>0.5461538461538461</c:v>
                </c:pt>
                <c:pt idx="7554">
                  <c:v>0.5461538461538461</c:v>
                </c:pt>
                <c:pt idx="7555">
                  <c:v>0.5461538461538461</c:v>
                </c:pt>
                <c:pt idx="7556">
                  <c:v>0.5461538461538461</c:v>
                </c:pt>
                <c:pt idx="7557">
                  <c:v>0.5461538461538461</c:v>
                </c:pt>
                <c:pt idx="7558">
                  <c:v>0.5461538461538461</c:v>
                </c:pt>
                <c:pt idx="7559">
                  <c:v>0.55384615384615388</c:v>
                </c:pt>
                <c:pt idx="7560">
                  <c:v>0.55038759689922478</c:v>
                </c:pt>
                <c:pt idx="7561">
                  <c:v>0.55038759689922478</c:v>
                </c:pt>
                <c:pt idx="7562">
                  <c:v>0.55813953488372092</c:v>
                </c:pt>
                <c:pt idx="7563">
                  <c:v>0.5703125</c:v>
                </c:pt>
                <c:pt idx="7564">
                  <c:v>0.5703125</c:v>
                </c:pt>
                <c:pt idx="7565">
                  <c:v>0.5703125</c:v>
                </c:pt>
                <c:pt idx="7566">
                  <c:v>0.5625</c:v>
                </c:pt>
                <c:pt idx="7567">
                  <c:v>0.5625</c:v>
                </c:pt>
                <c:pt idx="7568">
                  <c:v>0.5625</c:v>
                </c:pt>
                <c:pt idx="7569">
                  <c:v>0.5625</c:v>
                </c:pt>
                <c:pt idx="7570">
                  <c:v>0.5625</c:v>
                </c:pt>
                <c:pt idx="7571">
                  <c:v>0.5625</c:v>
                </c:pt>
                <c:pt idx="7572">
                  <c:v>0.5625</c:v>
                </c:pt>
                <c:pt idx="7573">
                  <c:v>0.5625</c:v>
                </c:pt>
                <c:pt idx="7574">
                  <c:v>0.5703125</c:v>
                </c:pt>
                <c:pt idx="7575">
                  <c:v>0.5703125</c:v>
                </c:pt>
                <c:pt idx="7576">
                  <c:v>0.5703125</c:v>
                </c:pt>
                <c:pt idx="7577">
                  <c:v>0.5703125</c:v>
                </c:pt>
                <c:pt idx="7578">
                  <c:v>0.5703125</c:v>
                </c:pt>
                <c:pt idx="7579">
                  <c:v>0.5703125</c:v>
                </c:pt>
                <c:pt idx="7580">
                  <c:v>0.5703125</c:v>
                </c:pt>
                <c:pt idx="7581">
                  <c:v>0.5703125</c:v>
                </c:pt>
                <c:pt idx="7582">
                  <c:v>0.5625</c:v>
                </c:pt>
                <c:pt idx="7583">
                  <c:v>0.5625</c:v>
                </c:pt>
                <c:pt idx="7584">
                  <c:v>0.5625</c:v>
                </c:pt>
                <c:pt idx="7585">
                  <c:v>0.5625</c:v>
                </c:pt>
                <c:pt idx="7586">
                  <c:v>0.56692913385826771</c:v>
                </c:pt>
                <c:pt idx="7587">
                  <c:v>0.56692913385826771</c:v>
                </c:pt>
                <c:pt idx="7588">
                  <c:v>0.56692913385826771</c:v>
                </c:pt>
                <c:pt idx="7589">
                  <c:v>0.57480314960629919</c:v>
                </c:pt>
                <c:pt idx="7590">
                  <c:v>0.56692913385826771</c:v>
                </c:pt>
                <c:pt idx="7591">
                  <c:v>0.55555555555555558</c:v>
                </c:pt>
                <c:pt idx="7592">
                  <c:v>0.55555555555555558</c:v>
                </c:pt>
                <c:pt idx="7593">
                  <c:v>0.55555555555555558</c:v>
                </c:pt>
                <c:pt idx="7594">
                  <c:v>0.55555555555555558</c:v>
                </c:pt>
                <c:pt idx="7595">
                  <c:v>0.55555555555555558</c:v>
                </c:pt>
                <c:pt idx="7596">
                  <c:v>0.55555555555555558</c:v>
                </c:pt>
                <c:pt idx="7597">
                  <c:v>0.55200000000000005</c:v>
                </c:pt>
                <c:pt idx="7598">
                  <c:v>0.56000000000000005</c:v>
                </c:pt>
                <c:pt idx="7599">
                  <c:v>0.56000000000000005</c:v>
                </c:pt>
                <c:pt idx="7600">
                  <c:v>0.56000000000000005</c:v>
                </c:pt>
                <c:pt idx="7601">
                  <c:v>0.56000000000000005</c:v>
                </c:pt>
                <c:pt idx="7602">
                  <c:v>0.56799999999999995</c:v>
                </c:pt>
                <c:pt idx="7603">
                  <c:v>0.56799999999999995</c:v>
                </c:pt>
                <c:pt idx="7604">
                  <c:v>0.57599999999999996</c:v>
                </c:pt>
                <c:pt idx="7605">
                  <c:v>0.56799999999999995</c:v>
                </c:pt>
                <c:pt idx="7606">
                  <c:v>0.56799999999999995</c:v>
                </c:pt>
                <c:pt idx="7607">
                  <c:v>0.56799999999999995</c:v>
                </c:pt>
                <c:pt idx="7608">
                  <c:v>0.56799999999999995</c:v>
                </c:pt>
                <c:pt idx="7609">
                  <c:v>0.56799999999999995</c:v>
                </c:pt>
                <c:pt idx="7610">
                  <c:v>0.56799999999999995</c:v>
                </c:pt>
                <c:pt idx="7611">
                  <c:v>0.56799999999999995</c:v>
                </c:pt>
                <c:pt idx="7612">
                  <c:v>0.56000000000000005</c:v>
                </c:pt>
                <c:pt idx="7613">
                  <c:v>0.56000000000000005</c:v>
                </c:pt>
                <c:pt idx="7614">
                  <c:v>0.55200000000000005</c:v>
                </c:pt>
                <c:pt idx="7615">
                  <c:v>0.55200000000000005</c:v>
                </c:pt>
                <c:pt idx="7616">
                  <c:v>0.55200000000000005</c:v>
                </c:pt>
                <c:pt idx="7617">
                  <c:v>0.54838709677419351</c:v>
                </c:pt>
                <c:pt idx="7618">
                  <c:v>0.54838709677419351</c:v>
                </c:pt>
                <c:pt idx="7619">
                  <c:v>0.55645161290322576</c:v>
                </c:pt>
                <c:pt idx="7620">
                  <c:v>0.54838709677419351</c:v>
                </c:pt>
                <c:pt idx="7621">
                  <c:v>0.54838709677419351</c:v>
                </c:pt>
                <c:pt idx="7622">
                  <c:v>0.54032258064516125</c:v>
                </c:pt>
                <c:pt idx="7623">
                  <c:v>0.54838709677419351</c:v>
                </c:pt>
                <c:pt idx="7624">
                  <c:v>0.54838709677419351</c:v>
                </c:pt>
                <c:pt idx="7625">
                  <c:v>0.54838709677419351</c:v>
                </c:pt>
                <c:pt idx="7626">
                  <c:v>0.54838709677419351</c:v>
                </c:pt>
                <c:pt idx="7627">
                  <c:v>0.54838709677419351</c:v>
                </c:pt>
                <c:pt idx="7628">
                  <c:v>0.54838709677419351</c:v>
                </c:pt>
                <c:pt idx="7629">
                  <c:v>0.54838709677419351</c:v>
                </c:pt>
                <c:pt idx="7630">
                  <c:v>0.54838709677419351</c:v>
                </c:pt>
                <c:pt idx="7631">
                  <c:v>0.54471544715447151</c:v>
                </c:pt>
                <c:pt idx="7632">
                  <c:v>0.54471544715447151</c:v>
                </c:pt>
                <c:pt idx="7633">
                  <c:v>0.54471544715447151</c:v>
                </c:pt>
                <c:pt idx="7634">
                  <c:v>0.53658536585365857</c:v>
                </c:pt>
                <c:pt idx="7635">
                  <c:v>0.53278688524590168</c:v>
                </c:pt>
                <c:pt idx="7636">
                  <c:v>0.53278688524590168</c:v>
                </c:pt>
                <c:pt idx="7637">
                  <c:v>0.53278688524590168</c:v>
                </c:pt>
                <c:pt idx="7638">
                  <c:v>0.53278688524590168</c:v>
                </c:pt>
                <c:pt idx="7639">
                  <c:v>0.53278688524590168</c:v>
                </c:pt>
                <c:pt idx="7640">
                  <c:v>0.52459016393442626</c:v>
                </c:pt>
                <c:pt idx="7641">
                  <c:v>0.51639344262295084</c:v>
                </c:pt>
                <c:pt idx="7642">
                  <c:v>0.51639344262295084</c:v>
                </c:pt>
                <c:pt idx="7643">
                  <c:v>0.51639344262295084</c:v>
                </c:pt>
                <c:pt idx="7644">
                  <c:v>0.51639344262295084</c:v>
                </c:pt>
                <c:pt idx="7645">
                  <c:v>0.51239669421487599</c:v>
                </c:pt>
                <c:pt idx="7646">
                  <c:v>0.5</c:v>
                </c:pt>
                <c:pt idx="7647">
                  <c:v>0.5</c:v>
                </c:pt>
                <c:pt idx="7648">
                  <c:v>0.5</c:v>
                </c:pt>
                <c:pt idx="7649">
                  <c:v>0.5</c:v>
                </c:pt>
                <c:pt idx="7650">
                  <c:v>0.49166666666666664</c:v>
                </c:pt>
                <c:pt idx="7651">
                  <c:v>0.5</c:v>
                </c:pt>
                <c:pt idx="7652">
                  <c:v>0.5083333333333333</c:v>
                </c:pt>
                <c:pt idx="7653">
                  <c:v>0.5083333333333333</c:v>
                </c:pt>
                <c:pt idx="7654">
                  <c:v>0.5083333333333333</c:v>
                </c:pt>
                <c:pt idx="7655">
                  <c:v>0.5083333333333333</c:v>
                </c:pt>
                <c:pt idx="7656">
                  <c:v>0.5083333333333333</c:v>
                </c:pt>
                <c:pt idx="7657">
                  <c:v>0.5083333333333333</c:v>
                </c:pt>
                <c:pt idx="7658">
                  <c:v>0.5083333333333333</c:v>
                </c:pt>
                <c:pt idx="7659">
                  <c:v>0.5</c:v>
                </c:pt>
                <c:pt idx="7660">
                  <c:v>0.5</c:v>
                </c:pt>
                <c:pt idx="7661">
                  <c:v>0.49579831932773111</c:v>
                </c:pt>
                <c:pt idx="7662">
                  <c:v>0.49579831932773111</c:v>
                </c:pt>
                <c:pt idx="7663">
                  <c:v>0.49579831932773111</c:v>
                </c:pt>
                <c:pt idx="7664">
                  <c:v>0.49579831932773111</c:v>
                </c:pt>
                <c:pt idx="7665">
                  <c:v>0.48739495798319327</c:v>
                </c:pt>
                <c:pt idx="7666">
                  <c:v>0.50420168067226889</c:v>
                </c:pt>
                <c:pt idx="7667">
                  <c:v>0.51260504201680668</c:v>
                </c:pt>
                <c:pt idx="7668">
                  <c:v>0.50420168067226889</c:v>
                </c:pt>
                <c:pt idx="7669">
                  <c:v>0.5</c:v>
                </c:pt>
                <c:pt idx="7670">
                  <c:v>0.5</c:v>
                </c:pt>
                <c:pt idx="7671">
                  <c:v>0.5</c:v>
                </c:pt>
                <c:pt idx="7672">
                  <c:v>0.5</c:v>
                </c:pt>
                <c:pt idx="7673">
                  <c:v>0.50427350427350426</c:v>
                </c:pt>
                <c:pt idx="7674">
                  <c:v>0.50427350427350426</c:v>
                </c:pt>
                <c:pt idx="7675">
                  <c:v>0.50427350427350426</c:v>
                </c:pt>
                <c:pt idx="7676">
                  <c:v>0.50427350427350426</c:v>
                </c:pt>
                <c:pt idx="7677">
                  <c:v>0.50427350427350426</c:v>
                </c:pt>
                <c:pt idx="7678">
                  <c:v>0.50427350427350426</c:v>
                </c:pt>
                <c:pt idx="7679">
                  <c:v>0.49572649572649574</c:v>
                </c:pt>
                <c:pt idx="7680">
                  <c:v>0.50427350427350426</c:v>
                </c:pt>
                <c:pt idx="7681">
                  <c:v>0.50427350427350426</c:v>
                </c:pt>
                <c:pt idx="7682">
                  <c:v>0.50427350427350426</c:v>
                </c:pt>
                <c:pt idx="7683">
                  <c:v>0.50427350427350426</c:v>
                </c:pt>
                <c:pt idx="7684">
                  <c:v>0.49572649572649574</c:v>
                </c:pt>
                <c:pt idx="7685">
                  <c:v>0.49572649572649574</c:v>
                </c:pt>
                <c:pt idx="7686">
                  <c:v>0.49572649572649574</c:v>
                </c:pt>
                <c:pt idx="7687">
                  <c:v>0.49572649572649574</c:v>
                </c:pt>
                <c:pt idx="7688">
                  <c:v>0.49137931034482757</c:v>
                </c:pt>
                <c:pt idx="7689">
                  <c:v>0.5</c:v>
                </c:pt>
                <c:pt idx="7690">
                  <c:v>0.50862068965517238</c:v>
                </c:pt>
                <c:pt idx="7691">
                  <c:v>0.5130434782608696</c:v>
                </c:pt>
                <c:pt idx="7692">
                  <c:v>0.5130434782608696</c:v>
                </c:pt>
                <c:pt idx="7693">
                  <c:v>0.5130434782608696</c:v>
                </c:pt>
                <c:pt idx="7694">
                  <c:v>0.5130434782608696</c:v>
                </c:pt>
                <c:pt idx="7695">
                  <c:v>0.50877192982456143</c:v>
                </c:pt>
                <c:pt idx="7696">
                  <c:v>0.50877192982456143</c:v>
                </c:pt>
                <c:pt idx="7697">
                  <c:v>0.50877192982456143</c:v>
                </c:pt>
                <c:pt idx="7698">
                  <c:v>0.51754385964912286</c:v>
                </c:pt>
                <c:pt idx="7699">
                  <c:v>0.50877192982456143</c:v>
                </c:pt>
                <c:pt idx="7700">
                  <c:v>0.50877192982456143</c:v>
                </c:pt>
                <c:pt idx="7701">
                  <c:v>0.50877192982456143</c:v>
                </c:pt>
                <c:pt idx="7702">
                  <c:v>0.51327433628318586</c:v>
                </c:pt>
                <c:pt idx="7703">
                  <c:v>0.50442477876106195</c:v>
                </c:pt>
                <c:pt idx="7704">
                  <c:v>0.49557522123893805</c:v>
                </c:pt>
                <c:pt idx="7705">
                  <c:v>0.49557522123893805</c:v>
                </c:pt>
                <c:pt idx="7706">
                  <c:v>0.49557522123893805</c:v>
                </c:pt>
                <c:pt idx="7707">
                  <c:v>0.49557522123893805</c:v>
                </c:pt>
                <c:pt idx="7708">
                  <c:v>0.50442477876106195</c:v>
                </c:pt>
                <c:pt idx="7709">
                  <c:v>0.50442477876106195</c:v>
                </c:pt>
                <c:pt idx="7710">
                  <c:v>0.50442477876106195</c:v>
                </c:pt>
                <c:pt idx="7711">
                  <c:v>0.49557522123893805</c:v>
                </c:pt>
                <c:pt idx="7712">
                  <c:v>0.49557522123893805</c:v>
                </c:pt>
                <c:pt idx="7713">
                  <c:v>0.49107142857142855</c:v>
                </c:pt>
                <c:pt idx="7714">
                  <c:v>0.49107142857142855</c:v>
                </c:pt>
                <c:pt idx="7715">
                  <c:v>0.49107142857142855</c:v>
                </c:pt>
                <c:pt idx="7716">
                  <c:v>0.49107142857142855</c:v>
                </c:pt>
                <c:pt idx="7717">
                  <c:v>0.49107142857142855</c:v>
                </c:pt>
                <c:pt idx="7718">
                  <c:v>0.4732142857142857</c:v>
                </c:pt>
                <c:pt idx="7719">
                  <c:v>0.4732142857142857</c:v>
                </c:pt>
                <c:pt idx="7720">
                  <c:v>0.48214285714285715</c:v>
                </c:pt>
                <c:pt idx="7721">
                  <c:v>0.48214285714285715</c:v>
                </c:pt>
                <c:pt idx="7722">
                  <c:v>0.48648648648648651</c:v>
                </c:pt>
                <c:pt idx="7723">
                  <c:v>0.49549549549549549</c:v>
                </c:pt>
                <c:pt idx="7724">
                  <c:v>0.49549549549549549</c:v>
                </c:pt>
                <c:pt idx="7725">
                  <c:v>0.49549549549549549</c:v>
                </c:pt>
                <c:pt idx="7726">
                  <c:v>0.49090909090909091</c:v>
                </c:pt>
                <c:pt idx="7727">
                  <c:v>0.49090909090909091</c:v>
                </c:pt>
                <c:pt idx="7728">
                  <c:v>0.49090909090909091</c:v>
                </c:pt>
                <c:pt idx="7729">
                  <c:v>0.48181818181818181</c:v>
                </c:pt>
                <c:pt idx="7730">
                  <c:v>0.48181818181818181</c:v>
                </c:pt>
                <c:pt idx="7731">
                  <c:v>0.5</c:v>
                </c:pt>
                <c:pt idx="7732">
                  <c:v>0.5</c:v>
                </c:pt>
                <c:pt idx="7733">
                  <c:v>0.5</c:v>
                </c:pt>
                <c:pt idx="7734">
                  <c:v>0.5</c:v>
                </c:pt>
                <c:pt idx="7735">
                  <c:v>0.5</c:v>
                </c:pt>
                <c:pt idx="7736">
                  <c:v>0.5</c:v>
                </c:pt>
                <c:pt idx="7737">
                  <c:v>0.5</c:v>
                </c:pt>
                <c:pt idx="7738">
                  <c:v>0.49090909090909091</c:v>
                </c:pt>
                <c:pt idx="7739">
                  <c:v>0.49090909090909091</c:v>
                </c:pt>
                <c:pt idx="7740">
                  <c:v>0.47663551401869159</c:v>
                </c:pt>
                <c:pt idx="7741">
                  <c:v>0.47663551401869159</c:v>
                </c:pt>
                <c:pt idx="7742">
                  <c:v>0.48598130841121495</c:v>
                </c:pt>
                <c:pt idx="7743">
                  <c:v>0.47663551401869159</c:v>
                </c:pt>
                <c:pt idx="7744">
                  <c:v>0.47663551401869159</c:v>
                </c:pt>
                <c:pt idx="7745">
                  <c:v>0.47663551401869159</c:v>
                </c:pt>
                <c:pt idx="7746">
                  <c:v>0.47663551401869159</c:v>
                </c:pt>
                <c:pt idx="7747">
                  <c:v>0.45794392523364486</c:v>
                </c:pt>
                <c:pt idx="7748">
                  <c:v>0.45794392523364486</c:v>
                </c:pt>
                <c:pt idx="7749">
                  <c:v>0.46728971962616822</c:v>
                </c:pt>
                <c:pt idx="7750">
                  <c:v>0.45794392523364486</c:v>
                </c:pt>
                <c:pt idx="7751">
                  <c:v>0.45794392523364486</c:v>
                </c:pt>
                <c:pt idx="7752">
                  <c:v>0.45794392523364486</c:v>
                </c:pt>
                <c:pt idx="7753">
                  <c:v>0.45794392523364486</c:v>
                </c:pt>
                <c:pt idx="7754">
                  <c:v>0.45794392523364486</c:v>
                </c:pt>
                <c:pt idx="7755">
                  <c:v>0.45794392523364486</c:v>
                </c:pt>
                <c:pt idx="7756">
                  <c:v>0.45794392523364486</c:v>
                </c:pt>
                <c:pt idx="7757">
                  <c:v>0.45794392523364486</c:v>
                </c:pt>
                <c:pt idx="7758">
                  <c:v>0.45794392523364486</c:v>
                </c:pt>
                <c:pt idx="7759">
                  <c:v>0.45794392523364486</c:v>
                </c:pt>
                <c:pt idx="7760">
                  <c:v>0.45794392523364486</c:v>
                </c:pt>
                <c:pt idx="7761">
                  <c:v>0.45794392523364486</c:v>
                </c:pt>
                <c:pt idx="7762">
                  <c:v>0.46728971962616822</c:v>
                </c:pt>
                <c:pt idx="7763">
                  <c:v>0.46728971962616822</c:v>
                </c:pt>
                <c:pt idx="7764">
                  <c:v>0.46728971962616822</c:v>
                </c:pt>
                <c:pt idx="7765">
                  <c:v>0.47663551401869159</c:v>
                </c:pt>
                <c:pt idx="7766">
                  <c:v>0.46728971962616822</c:v>
                </c:pt>
                <c:pt idx="7767">
                  <c:v>0.46728971962616822</c:v>
                </c:pt>
                <c:pt idx="7768">
                  <c:v>0.47169811320754718</c:v>
                </c:pt>
                <c:pt idx="7769">
                  <c:v>0.46666666666666667</c:v>
                </c:pt>
                <c:pt idx="7770">
                  <c:v>0.47619047619047616</c:v>
                </c:pt>
                <c:pt idx="7771">
                  <c:v>0.47619047619047616</c:v>
                </c:pt>
                <c:pt idx="7772">
                  <c:v>0.47619047619047616</c:v>
                </c:pt>
                <c:pt idx="7773">
                  <c:v>0.47619047619047616</c:v>
                </c:pt>
                <c:pt idx="7774">
                  <c:v>0.48571428571428571</c:v>
                </c:pt>
                <c:pt idx="7775">
                  <c:v>0.48571428571428571</c:v>
                </c:pt>
                <c:pt idx="7776">
                  <c:v>0.47619047619047616</c:v>
                </c:pt>
                <c:pt idx="7777">
                  <c:v>0.47619047619047616</c:v>
                </c:pt>
                <c:pt idx="7778">
                  <c:v>0.47619047619047616</c:v>
                </c:pt>
                <c:pt idx="7779">
                  <c:v>0.47619047619047616</c:v>
                </c:pt>
                <c:pt idx="7780">
                  <c:v>0.47619047619047616</c:v>
                </c:pt>
                <c:pt idx="7781">
                  <c:v>0.48571428571428571</c:v>
                </c:pt>
                <c:pt idx="7782">
                  <c:v>0.48571428571428571</c:v>
                </c:pt>
                <c:pt idx="7783">
                  <c:v>0.47619047619047616</c:v>
                </c:pt>
                <c:pt idx="7784">
                  <c:v>0.47619047619047616</c:v>
                </c:pt>
                <c:pt idx="7785">
                  <c:v>0.48571428571428571</c:v>
                </c:pt>
                <c:pt idx="7786">
                  <c:v>0.48571428571428571</c:v>
                </c:pt>
                <c:pt idx="7787">
                  <c:v>0.50476190476190474</c:v>
                </c:pt>
                <c:pt idx="7788">
                  <c:v>0.49514563106796117</c:v>
                </c:pt>
                <c:pt idx="7789">
                  <c:v>0.49514563106796117</c:v>
                </c:pt>
                <c:pt idx="7790">
                  <c:v>0.49514563106796117</c:v>
                </c:pt>
                <c:pt idx="7791">
                  <c:v>0.49514563106796117</c:v>
                </c:pt>
                <c:pt idx="7792">
                  <c:v>0.4854368932038835</c:v>
                </c:pt>
                <c:pt idx="7793">
                  <c:v>0.49514563106796117</c:v>
                </c:pt>
                <c:pt idx="7794">
                  <c:v>0.49514563106796117</c:v>
                </c:pt>
                <c:pt idx="7795">
                  <c:v>0.49514563106796117</c:v>
                </c:pt>
                <c:pt idx="7796">
                  <c:v>0.49514563106796117</c:v>
                </c:pt>
                <c:pt idx="7797">
                  <c:v>0.4854368932038835</c:v>
                </c:pt>
                <c:pt idx="7798">
                  <c:v>0.4854368932038835</c:v>
                </c:pt>
                <c:pt idx="7799">
                  <c:v>0.4854368932038835</c:v>
                </c:pt>
                <c:pt idx="7800">
                  <c:v>0.48039215686274511</c:v>
                </c:pt>
                <c:pt idx="7801">
                  <c:v>0.48039215686274511</c:v>
                </c:pt>
                <c:pt idx="7802">
                  <c:v>0.49019607843137253</c:v>
                </c:pt>
                <c:pt idx="7803">
                  <c:v>0.49019607843137253</c:v>
                </c:pt>
                <c:pt idx="7804">
                  <c:v>0.49019607843137253</c:v>
                </c:pt>
                <c:pt idx="7805">
                  <c:v>0.48039215686274511</c:v>
                </c:pt>
                <c:pt idx="7806">
                  <c:v>0.48039215686274511</c:v>
                </c:pt>
                <c:pt idx="7807">
                  <c:v>0.48039215686274511</c:v>
                </c:pt>
                <c:pt idx="7808">
                  <c:v>0.46078431372549017</c:v>
                </c:pt>
                <c:pt idx="7809">
                  <c:v>0.45098039215686275</c:v>
                </c:pt>
                <c:pt idx="7810">
                  <c:v>0.46078431372549017</c:v>
                </c:pt>
                <c:pt idx="7811">
                  <c:v>0.46078431372549017</c:v>
                </c:pt>
                <c:pt idx="7812">
                  <c:v>0.46078431372549017</c:v>
                </c:pt>
                <c:pt idx="7813">
                  <c:v>0.48039215686274511</c:v>
                </c:pt>
                <c:pt idx="7814">
                  <c:v>0.48039215686274511</c:v>
                </c:pt>
                <c:pt idx="7815">
                  <c:v>0.48039215686274511</c:v>
                </c:pt>
                <c:pt idx="7816">
                  <c:v>0.49019607843137253</c:v>
                </c:pt>
                <c:pt idx="7817">
                  <c:v>0.49019607843137253</c:v>
                </c:pt>
                <c:pt idx="7818">
                  <c:v>0.49019607843137253</c:v>
                </c:pt>
                <c:pt idx="7819">
                  <c:v>0.49019607843137253</c:v>
                </c:pt>
                <c:pt idx="7820">
                  <c:v>0.48514851485148514</c:v>
                </c:pt>
                <c:pt idx="7821">
                  <c:v>0.48514851485148514</c:v>
                </c:pt>
                <c:pt idx="7822">
                  <c:v>0.48514851485148514</c:v>
                </c:pt>
                <c:pt idx="7823">
                  <c:v>0.48514851485148514</c:v>
                </c:pt>
                <c:pt idx="7824">
                  <c:v>0.48514851485148514</c:v>
                </c:pt>
                <c:pt idx="7825">
                  <c:v>0.49504950495049505</c:v>
                </c:pt>
                <c:pt idx="7826">
                  <c:v>0.49504950495049505</c:v>
                </c:pt>
                <c:pt idx="7827">
                  <c:v>0.50495049504950495</c:v>
                </c:pt>
                <c:pt idx="7828">
                  <c:v>0.51515151515151514</c:v>
                </c:pt>
                <c:pt idx="7829">
                  <c:v>0.51515151515151514</c:v>
                </c:pt>
                <c:pt idx="7830">
                  <c:v>0.50505050505050508</c:v>
                </c:pt>
                <c:pt idx="7831">
                  <c:v>0.50505050505050508</c:v>
                </c:pt>
                <c:pt idx="7832">
                  <c:v>0.50505050505050508</c:v>
                </c:pt>
                <c:pt idx="7833">
                  <c:v>0.50505050505050508</c:v>
                </c:pt>
                <c:pt idx="7834">
                  <c:v>0.51020408163265307</c:v>
                </c:pt>
                <c:pt idx="7835">
                  <c:v>0.51020408163265307</c:v>
                </c:pt>
                <c:pt idx="7836">
                  <c:v>0.51020408163265307</c:v>
                </c:pt>
                <c:pt idx="7837">
                  <c:v>0.50515463917525771</c:v>
                </c:pt>
                <c:pt idx="7838">
                  <c:v>0.5</c:v>
                </c:pt>
                <c:pt idx="7839">
                  <c:v>0.49473684210526314</c:v>
                </c:pt>
                <c:pt idx="7840">
                  <c:v>0.49473684210526314</c:v>
                </c:pt>
                <c:pt idx="7841">
                  <c:v>0.50526315789473686</c:v>
                </c:pt>
                <c:pt idx="7842">
                  <c:v>0.50526315789473686</c:v>
                </c:pt>
                <c:pt idx="7843">
                  <c:v>0.49473684210526314</c:v>
                </c:pt>
                <c:pt idx="7844">
                  <c:v>0.49473684210526314</c:v>
                </c:pt>
                <c:pt idx="7845">
                  <c:v>0.49473684210526314</c:v>
                </c:pt>
                <c:pt idx="7846">
                  <c:v>0.5</c:v>
                </c:pt>
                <c:pt idx="7847">
                  <c:v>0.48936170212765956</c:v>
                </c:pt>
                <c:pt idx="7848">
                  <c:v>0.48936170212765956</c:v>
                </c:pt>
                <c:pt idx="7849">
                  <c:v>0.48936170212765956</c:v>
                </c:pt>
                <c:pt idx="7850">
                  <c:v>0.48936170212765956</c:v>
                </c:pt>
                <c:pt idx="7851">
                  <c:v>0.5</c:v>
                </c:pt>
                <c:pt idx="7852">
                  <c:v>0.5053763440860215</c:v>
                </c:pt>
                <c:pt idx="7853">
                  <c:v>0.5053763440860215</c:v>
                </c:pt>
                <c:pt idx="7854">
                  <c:v>0.5161290322580645</c:v>
                </c:pt>
                <c:pt idx="7855">
                  <c:v>0.5161290322580645</c:v>
                </c:pt>
                <c:pt idx="7856">
                  <c:v>0.5161290322580645</c:v>
                </c:pt>
                <c:pt idx="7857">
                  <c:v>0.5268817204301075</c:v>
                </c:pt>
                <c:pt idx="7858">
                  <c:v>0.5268817204301075</c:v>
                </c:pt>
                <c:pt idx="7859">
                  <c:v>0.5268817204301075</c:v>
                </c:pt>
                <c:pt idx="7860">
                  <c:v>0.5376344086021505</c:v>
                </c:pt>
                <c:pt idx="7861">
                  <c:v>0.54838709677419351</c:v>
                </c:pt>
                <c:pt idx="7862">
                  <c:v>0.54838709677419351</c:v>
                </c:pt>
                <c:pt idx="7863">
                  <c:v>0.54838709677419351</c:v>
                </c:pt>
                <c:pt idx="7864">
                  <c:v>0.54838709677419351</c:v>
                </c:pt>
                <c:pt idx="7865">
                  <c:v>0.54838709677419351</c:v>
                </c:pt>
                <c:pt idx="7866">
                  <c:v>0.5376344086021505</c:v>
                </c:pt>
                <c:pt idx="7867">
                  <c:v>0.53260869565217395</c:v>
                </c:pt>
                <c:pt idx="7868">
                  <c:v>0.53260869565217395</c:v>
                </c:pt>
                <c:pt idx="7869">
                  <c:v>0.52173913043478259</c:v>
                </c:pt>
                <c:pt idx="7870">
                  <c:v>0.52173913043478259</c:v>
                </c:pt>
                <c:pt idx="7871">
                  <c:v>0.52173913043478259</c:v>
                </c:pt>
                <c:pt idx="7872">
                  <c:v>0.52173913043478259</c:v>
                </c:pt>
                <c:pt idx="7873">
                  <c:v>0.53260869565217395</c:v>
                </c:pt>
                <c:pt idx="7874">
                  <c:v>0.54347826086956519</c:v>
                </c:pt>
                <c:pt idx="7875">
                  <c:v>0.54347826086956519</c:v>
                </c:pt>
                <c:pt idx="7876">
                  <c:v>0.54347826086956519</c:v>
                </c:pt>
                <c:pt idx="7877">
                  <c:v>0.55434782608695654</c:v>
                </c:pt>
                <c:pt idx="7878">
                  <c:v>0.55434782608695654</c:v>
                </c:pt>
                <c:pt idx="7879">
                  <c:v>0.55434782608695654</c:v>
                </c:pt>
                <c:pt idx="7880">
                  <c:v>0.55434782608695654</c:v>
                </c:pt>
                <c:pt idx="7881">
                  <c:v>0.55434782608695654</c:v>
                </c:pt>
                <c:pt idx="7882">
                  <c:v>0.5494505494505495</c:v>
                </c:pt>
                <c:pt idx="7883">
                  <c:v>0.5494505494505495</c:v>
                </c:pt>
                <c:pt idx="7884">
                  <c:v>0.5494505494505495</c:v>
                </c:pt>
                <c:pt idx="7885">
                  <c:v>0.5494505494505495</c:v>
                </c:pt>
                <c:pt idx="7886">
                  <c:v>0.5494505494505495</c:v>
                </c:pt>
                <c:pt idx="7887">
                  <c:v>0.5494505494505495</c:v>
                </c:pt>
                <c:pt idx="7888">
                  <c:v>0.5494505494505495</c:v>
                </c:pt>
                <c:pt idx="7889">
                  <c:v>0.5494505494505495</c:v>
                </c:pt>
                <c:pt idx="7890">
                  <c:v>0.5494505494505495</c:v>
                </c:pt>
                <c:pt idx="7891">
                  <c:v>0.5444444444444444</c:v>
                </c:pt>
                <c:pt idx="7892">
                  <c:v>0.550561797752809</c:v>
                </c:pt>
                <c:pt idx="7893">
                  <c:v>0.550561797752809</c:v>
                </c:pt>
                <c:pt idx="7894">
                  <c:v>0.550561797752809</c:v>
                </c:pt>
                <c:pt idx="7895">
                  <c:v>0.54545454545454541</c:v>
                </c:pt>
                <c:pt idx="7896">
                  <c:v>0.54545454545454541</c:v>
                </c:pt>
                <c:pt idx="7897">
                  <c:v>0.53409090909090906</c:v>
                </c:pt>
                <c:pt idx="7898">
                  <c:v>0.53409090909090906</c:v>
                </c:pt>
                <c:pt idx="7899">
                  <c:v>0.52873563218390807</c:v>
                </c:pt>
                <c:pt idx="7900">
                  <c:v>0.54022988505747127</c:v>
                </c:pt>
                <c:pt idx="7901">
                  <c:v>0.53488372093023251</c:v>
                </c:pt>
                <c:pt idx="7902">
                  <c:v>0.53488372093023251</c:v>
                </c:pt>
                <c:pt idx="7903">
                  <c:v>0.53488372093023251</c:v>
                </c:pt>
                <c:pt idx="7904">
                  <c:v>0.53488372093023251</c:v>
                </c:pt>
                <c:pt idx="7905">
                  <c:v>0.52325581395348841</c:v>
                </c:pt>
                <c:pt idx="7906">
                  <c:v>0.52325581395348841</c:v>
                </c:pt>
                <c:pt idx="7907">
                  <c:v>0.53488372093023251</c:v>
                </c:pt>
                <c:pt idx="7908">
                  <c:v>0.53488372093023251</c:v>
                </c:pt>
                <c:pt idx="7909">
                  <c:v>0.52380952380952384</c:v>
                </c:pt>
                <c:pt idx="7910">
                  <c:v>0.52380952380952384</c:v>
                </c:pt>
                <c:pt idx="7911">
                  <c:v>0.52380952380952384</c:v>
                </c:pt>
                <c:pt idx="7912">
                  <c:v>0.52380952380952384</c:v>
                </c:pt>
                <c:pt idx="7913">
                  <c:v>0.54761904761904767</c:v>
                </c:pt>
                <c:pt idx="7914">
                  <c:v>0.5357142857142857</c:v>
                </c:pt>
                <c:pt idx="7915">
                  <c:v>0.5357142857142857</c:v>
                </c:pt>
                <c:pt idx="7916">
                  <c:v>0.5357142857142857</c:v>
                </c:pt>
                <c:pt idx="7917">
                  <c:v>0.5357142857142857</c:v>
                </c:pt>
                <c:pt idx="7918">
                  <c:v>0.5357142857142857</c:v>
                </c:pt>
                <c:pt idx="7919">
                  <c:v>0.5357142857142857</c:v>
                </c:pt>
                <c:pt idx="7920">
                  <c:v>0.52380952380952384</c:v>
                </c:pt>
                <c:pt idx="7921">
                  <c:v>0.52380952380952384</c:v>
                </c:pt>
                <c:pt idx="7922">
                  <c:v>0.51190476190476186</c:v>
                </c:pt>
                <c:pt idx="7923">
                  <c:v>0.51190476190476186</c:v>
                </c:pt>
                <c:pt idx="7924">
                  <c:v>0.5</c:v>
                </c:pt>
                <c:pt idx="7925">
                  <c:v>0.5</c:v>
                </c:pt>
                <c:pt idx="7926">
                  <c:v>0.51190476190476186</c:v>
                </c:pt>
                <c:pt idx="7927">
                  <c:v>0.50602409638554213</c:v>
                </c:pt>
                <c:pt idx="7928">
                  <c:v>0.50602409638554213</c:v>
                </c:pt>
                <c:pt idx="7929">
                  <c:v>0.50602409638554213</c:v>
                </c:pt>
                <c:pt idx="7930">
                  <c:v>0.50602409638554213</c:v>
                </c:pt>
                <c:pt idx="7931">
                  <c:v>0.50602409638554213</c:v>
                </c:pt>
                <c:pt idx="7932">
                  <c:v>0.49397590361445781</c:v>
                </c:pt>
                <c:pt idx="7933">
                  <c:v>0.5</c:v>
                </c:pt>
                <c:pt idx="7934">
                  <c:v>0.5</c:v>
                </c:pt>
                <c:pt idx="7935">
                  <c:v>0.5</c:v>
                </c:pt>
                <c:pt idx="7936">
                  <c:v>0.5</c:v>
                </c:pt>
                <c:pt idx="7937">
                  <c:v>0.5</c:v>
                </c:pt>
                <c:pt idx="7938">
                  <c:v>0.5</c:v>
                </c:pt>
                <c:pt idx="7939">
                  <c:v>0.51219512195121952</c:v>
                </c:pt>
                <c:pt idx="7940">
                  <c:v>0.51219512195121952</c:v>
                </c:pt>
                <c:pt idx="7941">
                  <c:v>0.51219512195121952</c:v>
                </c:pt>
                <c:pt idx="7942">
                  <c:v>0.52439024390243905</c:v>
                </c:pt>
                <c:pt idx="7943">
                  <c:v>0.52439024390243905</c:v>
                </c:pt>
                <c:pt idx="7944">
                  <c:v>0.52439024390243905</c:v>
                </c:pt>
                <c:pt idx="7945">
                  <c:v>0.52439024390243905</c:v>
                </c:pt>
                <c:pt idx="7946">
                  <c:v>0.52439024390243905</c:v>
                </c:pt>
                <c:pt idx="7947">
                  <c:v>0.52439024390243905</c:v>
                </c:pt>
                <c:pt idx="7948">
                  <c:v>0.52439024390243905</c:v>
                </c:pt>
                <c:pt idx="7949">
                  <c:v>0.52439024390243905</c:v>
                </c:pt>
                <c:pt idx="7950">
                  <c:v>0.52439024390243905</c:v>
                </c:pt>
                <c:pt idx="7951">
                  <c:v>0.51851851851851849</c:v>
                </c:pt>
                <c:pt idx="7952">
                  <c:v>0.51851851851851849</c:v>
                </c:pt>
                <c:pt idx="7953">
                  <c:v>0.53086419753086422</c:v>
                </c:pt>
                <c:pt idx="7954">
                  <c:v>0.53086419753086422</c:v>
                </c:pt>
                <c:pt idx="7955">
                  <c:v>0.53086419753086422</c:v>
                </c:pt>
                <c:pt idx="7956">
                  <c:v>0.53086419753086422</c:v>
                </c:pt>
                <c:pt idx="7957">
                  <c:v>0.53086419753086422</c:v>
                </c:pt>
                <c:pt idx="7958">
                  <c:v>0.53086419753086422</c:v>
                </c:pt>
                <c:pt idx="7959">
                  <c:v>0.52500000000000002</c:v>
                </c:pt>
                <c:pt idx="7960">
                  <c:v>0.52500000000000002</c:v>
                </c:pt>
                <c:pt idx="7961">
                  <c:v>0.51898734177215189</c:v>
                </c:pt>
                <c:pt idx="7962">
                  <c:v>0.51898734177215189</c:v>
                </c:pt>
                <c:pt idx="7963">
                  <c:v>0.54430379746835444</c:v>
                </c:pt>
                <c:pt idx="7964">
                  <c:v>0.55696202531645567</c:v>
                </c:pt>
                <c:pt idx="7965">
                  <c:v>0.55696202531645567</c:v>
                </c:pt>
                <c:pt idx="7966">
                  <c:v>0.55128205128205132</c:v>
                </c:pt>
                <c:pt idx="7967">
                  <c:v>0.55128205128205132</c:v>
                </c:pt>
                <c:pt idx="7968">
                  <c:v>0.55128205128205132</c:v>
                </c:pt>
                <c:pt idx="7969">
                  <c:v>0.55128205128205132</c:v>
                </c:pt>
                <c:pt idx="7970">
                  <c:v>0.53846153846153844</c:v>
                </c:pt>
                <c:pt idx="7971">
                  <c:v>0.52564102564102566</c:v>
                </c:pt>
                <c:pt idx="7972">
                  <c:v>0.51282051282051277</c:v>
                </c:pt>
                <c:pt idx="7973">
                  <c:v>0.51282051282051277</c:v>
                </c:pt>
                <c:pt idx="7974">
                  <c:v>0.51282051282051277</c:v>
                </c:pt>
                <c:pt idx="7975">
                  <c:v>0.5</c:v>
                </c:pt>
                <c:pt idx="7976">
                  <c:v>0.5</c:v>
                </c:pt>
                <c:pt idx="7977">
                  <c:v>0.48684210526315791</c:v>
                </c:pt>
                <c:pt idx="7978">
                  <c:v>0.48684210526315791</c:v>
                </c:pt>
                <c:pt idx="7979">
                  <c:v>0.48684210526315791</c:v>
                </c:pt>
                <c:pt idx="7980">
                  <c:v>0.48684210526315791</c:v>
                </c:pt>
                <c:pt idx="7981">
                  <c:v>0.5</c:v>
                </c:pt>
                <c:pt idx="7982">
                  <c:v>0.5</c:v>
                </c:pt>
                <c:pt idx="7983">
                  <c:v>0.5</c:v>
                </c:pt>
                <c:pt idx="7984">
                  <c:v>0.5</c:v>
                </c:pt>
                <c:pt idx="7985">
                  <c:v>0.5</c:v>
                </c:pt>
                <c:pt idx="7986">
                  <c:v>0.5</c:v>
                </c:pt>
                <c:pt idx="7987">
                  <c:v>0.5</c:v>
                </c:pt>
                <c:pt idx="7988">
                  <c:v>0.5</c:v>
                </c:pt>
                <c:pt idx="7989">
                  <c:v>0.49333333333333335</c:v>
                </c:pt>
                <c:pt idx="7990">
                  <c:v>0.49333333333333335</c:v>
                </c:pt>
                <c:pt idx="7991">
                  <c:v>0.50666666666666671</c:v>
                </c:pt>
                <c:pt idx="7992">
                  <c:v>0.50666666666666671</c:v>
                </c:pt>
                <c:pt idx="7993">
                  <c:v>0.50666666666666671</c:v>
                </c:pt>
                <c:pt idx="7994">
                  <c:v>0.50666666666666671</c:v>
                </c:pt>
                <c:pt idx="7995">
                  <c:v>0.51351351351351349</c:v>
                </c:pt>
                <c:pt idx="7996">
                  <c:v>0.51351351351351349</c:v>
                </c:pt>
                <c:pt idx="7997">
                  <c:v>0.51351351351351349</c:v>
                </c:pt>
                <c:pt idx="7998">
                  <c:v>0.5</c:v>
                </c:pt>
                <c:pt idx="7999">
                  <c:v>0.47945205479452052</c:v>
                </c:pt>
                <c:pt idx="8000">
                  <c:v>0.47945205479452052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C7-4B89-BE27-AD6E210FB6BB}"/>
            </c:ext>
          </c:extLst>
        </c:ser>
        <c:ser>
          <c:idx val="2"/>
          <c:order val="2"/>
          <c:tx>
            <c:strRef>
              <c:f>Arkusz4!$D$1</c:f>
              <c:strCache>
                <c:ptCount val="1"/>
                <c:pt idx="0">
                  <c:v>incarceration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Arkusz4!$A$2:$A$8002</c:f>
              <c:strCache>
                <c:ptCount val="6001"/>
                <c:pt idx="2000">
                  <c:v>-5.5 years</c:v>
                </c:pt>
                <c:pt idx="4000">
                  <c:v>0</c:v>
                </c:pt>
                <c:pt idx="6000">
                  <c:v>5.5 years</c:v>
                </c:pt>
              </c:strCache>
            </c:strRef>
          </c:cat>
          <c:val>
            <c:numRef>
              <c:f>Arkusz4!$D$2:$D$8002</c:f>
              <c:numCache>
                <c:formatCode>General</c:formatCode>
                <c:ptCount val="80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0</c:v>
                </c:pt>
                <c:pt idx="3746">
                  <c:v>0</c:v>
                </c:pt>
                <c:pt idx="3747">
                  <c:v>0</c:v>
                </c:pt>
                <c:pt idx="3748">
                  <c:v>0</c:v>
                </c:pt>
                <c:pt idx="3749">
                  <c:v>0</c:v>
                </c:pt>
                <c:pt idx="3750">
                  <c:v>0</c:v>
                </c:pt>
                <c:pt idx="3751">
                  <c:v>0</c:v>
                </c:pt>
                <c:pt idx="3752">
                  <c:v>0</c:v>
                </c:pt>
                <c:pt idx="3753">
                  <c:v>0</c:v>
                </c:pt>
                <c:pt idx="3754">
                  <c:v>0</c:v>
                </c:pt>
                <c:pt idx="3755">
                  <c:v>0</c:v>
                </c:pt>
                <c:pt idx="3756">
                  <c:v>0</c:v>
                </c:pt>
                <c:pt idx="3757">
                  <c:v>0</c:v>
                </c:pt>
                <c:pt idx="3758">
                  <c:v>0</c:v>
                </c:pt>
                <c:pt idx="3759">
                  <c:v>0</c:v>
                </c:pt>
                <c:pt idx="3760">
                  <c:v>0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0</c:v>
                </c:pt>
                <c:pt idx="3765">
                  <c:v>0</c:v>
                </c:pt>
                <c:pt idx="3766">
                  <c:v>0</c:v>
                </c:pt>
                <c:pt idx="3767">
                  <c:v>0</c:v>
                </c:pt>
                <c:pt idx="3768">
                  <c:v>0</c:v>
                </c:pt>
                <c:pt idx="3769">
                  <c:v>0</c:v>
                </c:pt>
                <c:pt idx="3770">
                  <c:v>0</c:v>
                </c:pt>
                <c:pt idx="3771">
                  <c:v>0</c:v>
                </c:pt>
                <c:pt idx="3772">
                  <c:v>0</c:v>
                </c:pt>
                <c:pt idx="3773">
                  <c:v>0</c:v>
                </c:pt>
                <c:pt idx="3774">
                  <c:v>0</c:v>
                </c:pt>
                <c:pt idx="3775">
                  <c:v>0</c:v>
                </c:pt>
                <c:pt idx="3776">
                  <c:v>0</c:v>
                </c:pt>
                <c:pt idx="3777">
                  <c:v>0</c:v>
                </c:pt>
                <c:pt idx="3778">
                  <c:v>0</c:v>
                </c:pt>
                <c:pt idx="3779">
                  <c:v>0</c:v>
                </c:pt>
                <c:pt idx="3780">
                  <c:v>0</c:v>
                </c:pt>
                <c:pt idx="3781">
                  <c:v>0</c:v>
                </c:pt>
                <c:pt idx="3782">
                  <c:v>0</c:v>
                </c:pt>
                <c:pt idx="3783">
                  <c:v>0</c:v>
                </c:pt>
                <c:pt idx="3784">
                  <c:v>0</c:v>
                </c:pt>
                <c:pt idx="3785">
                  <c:v>0</c:v>
                </c:pt>
                <c:pt idx="3786">
                  <c:v>0</c:v>
                </c:pt>
                <c:pt idx="3787">
                  <c:v>0</c:v>
                </c:pt>
                <c:pt idx="3788">
                  <c:v>0</c:v>
                </c:pt>
                <c:pt idx="3789">
                  <c:v>0</c:v>
                </c:pt>
                <c:pt idx="3790">
                  <c:v>0</c:v>
                </c:pt>
                <c:pt idx="3791">
                  <c:v>0</c:v>
                </c:pt>
                <c:pt idx="3792">
                  <c:v>0</c:v>
                </c:pt>
                <c:pt idx="3793">
                  <c:v>0</c:v>
                </c:pt>
                <c:pt idx="3794">
                  <c:v>0</c:v>
                </c:pt>
                <c:pt idx="3795">
                  <c:v>0</c:v>
                </c:pt>
                <c:pt idx="3796">
                  <c:v>0</c:v>
                </c:pt>
                <c:pt idx="3797">
                  <c:v>0</c:v>
                </c:pt>
                <c:pt idx="3798">
                  <c:v>0</c:v>
                </c:pt>
                <c:pt idx="3799">
                  <c:v>0</c:v>
                </c:pt>
                <c:pt idx="3800">
                  <c:v>0</c:v>
                </c:pt>
                <c:pt idx="3801">
                  <c:v>0</c:v>
                </c:pt>
                <c:pt idx="3802">
                  <c:v>0</c:v>
                </c:pt>
                <c:pt idx="3803">
                  <c:v>0</c:v>
                </c:pt>
                <c:pt idx="3804">
                  <c:v>0</c:v>
                </c:pt>
                <c:pt idx="3805">
                  <c:v>0</c:v>
                </c:pt>
                <c:pt idx="3806">
                  <c:v>0</c:v>
                </c:pt>
                <c:pt idx="3807">
                  <c:v>0</c:v>
                </c:pt>
                <c:pt idx="3808">
                  <c:v>0</c:v>
                </c:pt>
                <c:pt idx="3809">
                  <c:v>0</c:v>
                </c:pt>
                <c:pt idx="3810">
                  <c:v>0</c:v>
                </c:pt>
                <c:pt idx="3811">
                  <c:v>0</c:v>
                </c:pt>
                <c:pt idx="3812">
                  <c:v>0</c:v>
                </c:pt>
                <c:pt idx="3813">
                  <c:v>0</c:v>
                </c:pt>
                <c:pt idx="3814">
                  <c:v>0</c:v>
                </c:pt>
                <c:pt idx="3815">
                  <c:v>0</c:v>
                </c:pt>
                <c:pt idx="3816">
                  <c:v>0</c:v>
                </c:pt>
                <c:pt idx="3817">
                  <c:v>0</c:v>
                </c:pt>
                <c:pt idx="3818">
                  <c:v>0</c:v>
                </c:pt>
                <c:pt idx="3819">
                  <c:v>0</c:v>
                </c:pt>
                <c:pt idx="3820">
                  <c:v>0</c:v>
                </c:pt>
                <c:pt idx="3821">
                  <c:v>0</c:v>
                </c:pt>
                <c:pt idx="3822">
                  <c:v>0</c:v>
                </c:pt>
                <c:pt idx="3823">
                  <c:v>0</c:v>
                </c:pt>
                <c:pt idx="3824">
                  <c:v>0</c:v>
                </c:pt>
                <c:pt idx="3825">
                  <c:v>0</c:v>
                </c:pt>
                <c:pt idx="3826">
                  <c:v>0</c:v>
                </c:pt>
                <c:pt idx="3827">
                  <c:v>0</c:v>
                </c:pt>
                <c:pt idx="3828">
                  <c:v>0</c:v>
                </c:pt>
                <c:pt idx="3829">
                  <c:v>0</c:v>
                </c:pt>
                <c:pt idx="3830">
                  <c:v>0</c:v>
                </c:pt>
                <c:pt idx="3831">
                  <c:v>0</c:v>
                </c:pt>
                <c:pt idx="3832">
                  <c:v>0</c:v>
                </c:pt>
                <c:pt idx="3833">
                  <c:v>0</c:v>
                </c:pt>
                <c:pt idx="3834">
                  <c:v>0</c:v>
                </c:pt>
                <c:pt idx="3835">
                  <c:v>0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0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0</c:v>
                </c:pt>
                <c:pt idx="3985">
                  <c:v>0</c:v>
                </c:pt>
                <c:pt idx="3986">
                  <c:v>0</c:v>
                </c:pt>
                <c:pt idx="3987">
                  <c:v>0</c:v>
                </c:pt>
                <c:pt idx="3988">
                  <c:v>0</c:v>
                </c:pt>
                <c:pt idx="3989">
                  <c:v>0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  <c:pt idx="3997">
                  <c:v>0</c:v>
                </c:pt>
                <c:pt idx="3998">
                  <c:v>0</c:v>
                </c:pt>
                <c:pt idx="3999">
                  <c:v>0</c:v>
                </c:pt>
                <c:pt idx="4000">
                  <c:v>1</c:v>
                </c:pt>
                <c:pt idx="4001">
                  <c:v>1</c:v>
                </c:pt>
                <c:pt idx="4002">
                  <c:v>1</c:v>
                </c:pt>
                <c:pt idx="4003">
                  <c:v>1</c:v>
                </c:pt>
                <c:pt idx="4004">
                  <c:v>0.99941486249268574</c:v>
                </c:pt>
                <c:pt idx="4005">
                  <c:v>0.99648917495611466</c:v>
                </c:pt>
                <c:pt idx="4006">
                  <c:v>0.99414862492685785</c:v>
                </c:pt>
                <c:pt idx="4007">
                  <c:v>0.99297834991222933</c:v>
                </c:pt>
                <c:pt idx="4008">
                  <c:v>0.99122293739028666</c:v>
                </c:pt>
                <c:pt idx="4009">
                  <c:v>0.98829724985371559</c:v>
                </c:pt>
                <c:pt idx="4010">
                  <c:v>0.98654183733177292</c:v>
                </c:pt>
                <c:pt idx="4011">
                  <c:v>0.98361614979520184</c:v>
                </c:pt>
                <c:pt idx="4012">
                  <c:v>0.98361614979520184</c:v>
                </c:pt>
                <c:pt idx="4013">
                  <c:v>0.98069046225863077</c:v>
                </c:pt>
                <c:pt idx="4014">
                  <c:v>0.97542422469280277</c:v>
                </c:pt>
                <c:pt idx="4015">
                  <c:v>0.97014051522248246</c:v>
                </c:pt>
                <c:pt idx="4016">
                  <c:v>0.95366568914956007</c:v>
                </c:pt>
                <c:pt idx="4017">
                  <c:v>0.95363849765258213</c:v>
                </c:pt>
                <c:pt idx="4018">
                  <c:v>0.95363849765258213</c:v>
                </c:pt>
                <c:pt idx="4019">
                  <c:v>0.9518779342723005</c:v>
                </c:pt>
                <c:pt idx="4020">
                  <c:v>0.95011737089201875</c:v>
                </c:pt>
                <c:pt idx="4021">
                  <c:v>0.94542253521126762</c:v>
                </c:pt>
                <c:pt idx="4022">
                  <c:v>0.94128009395184964</c:v>
                </c:pt>
                <c:pt idx="4023">
                  <c:v>0.93716970052847914</c:v>
                </c:pt>
                <c:pt idx="4024">
                  <c:v>0.93423370522607163</c:v>
                </c:pt>
                <c:pt idx="4025">
                  <c:v>0.93129770992366412</c:v>
                </c:pt>
                <c:pt idx="4026">
                  <c:v>0.92072812683499705</c:v>
                </c:pt>
                <c:pt idx="4027">
                  <c:v>0.91896652965355252</c:v>
                </c:pt>
                <c:pt idx="4028">
                  <c:v>0.91837933059307109</c:v>
                </c:pt>
                <c:pt idx="4029">
                  <c:v>0.91656874265569921</c:v>
                </c:pt>
                <c:pt idx="4030">
                  <c:v>0.9124044679600235</c:v>
                </c:pt>
                <c:pt idx="4031">
                  <c:v>0.90417401528512642</c:v>
                </c:pt>
                <c:pt idx="4032">
                  <c:v>0.90294117647058825</c:v>
                </c:pt>
                <c:pt idx="4033">
                  <c:v>0.90117647058823525</c:v>
                </c:pt>
                <c:pt idx="4034">
                  <c:v>0.9</c:v>
                </c:pt>
                <c:pt idx="4035">
                  <c:v>0.89764705882352946</c:v>
                </c:pt>
                <c:pt idx="4036">
                  <c:v>0.89523248969982339</c:v>
                </c:pt>
                <c:pt idx="4037">
                  <c:v>0.89523248969982339</c:v>
                </c:pt>
                <c:pt idx="4038">
                  <c:v>0.89287816362566219</c:v>
                </c:pt>
                <c:pt idx="4039">
                  <c:v>0.89281507656065962</c:v>
                </c:pt>
                <c:pt idx="4040">
                  <c:v>0.88869257950530034</c:v>
                </c:pt>
                <c:pt idx="4041">
                  <c:v>0.88561320754716977</c:v>
                </c:pt>
                <c:pt idx="4042">
                  <c:v>0.88318584070796458</c:v>
                </c:pt>
                <c:pt idx="4043">
                  <c:v>0.88259587020648966</c:v>
                </c:pt>
                <c:pt idx="4044">
                  <c:v>0.88009450679267576</c:v>
                </c:pt>
                <c:pt idx="4045">
                  <c:v>0.87714116952155941</c:v>
                </c:pt>
                <c:pt idx="4046">
                  <c:v>0.87064382752510339</c:v>
                </c:pt>
                <c:pt idx="4047">
                  <c:v>0.86946249261665687</c:v>
                </c:pt>
                <c:pt idx="4048">
                  <c:v>0.86828115770821024</c:v>
                </c:pt>
                <c:pt idx="4049">
                  <c:v>0.86650915534554052</c:v>
                </c:pt>
                <c:pt idx="4050">
                  <c:v>0.86355581807442405</c:v>
                </c:pt>
                <c:pt idx="4051">
                  <c:v>0.85705847607796815</c:v>
                </c:pt>
                <c:pt idx="4052">
                  <c:v>0.85570668243642811</c:v>
                </c:pt>
                <c:pt idx="4053">
                  <c:v>0.8539325842696629</c:v>
                </c:pt>
                <c:pt idx="4054">
                  <c:v>0.85325443786982247</c:v>
                </c:pt>
                <c:pt idx="4055">
                  <c:v>0.85088757396449699</c:v>
                </c:pt>
                <c:pt idx="4056">
                  <c:v>0.84674556213017749</c:v>
                </c:pt>
                <c:pt idx="4057">
                  <c:v>0.84487862640615752</c:v>
                </c:pt>
                <c:pt idx="4058">
                  <c:v>0.84300947867298581</c:v>
                </c:pt>
                <c:pt idx="4059">
                  <c:v>0.84113811499703617</c:v>
                </c:pt>
                <c:pt idx="4060">
                  <c:v>0.83639596917605219</c:v>
                </c:pt>
                <c:pt idx="4061">
                  <c:v>0.82809721398933012</c:v>
                </c:pt>
                <c:pt idx="4062">
                  <c:v>0.82098399525785415</c:v>
                </c:pt>
                <c:pt idx="4063">
                  <c:v>0.81920569057498516</c:v>
                </c:pt>
                <c:pt idx="4064">
                  <c:v>0.81624184943687017</c:v>
                </c:pt>
                <c:pt idx="4065">
                  <c:v>0.81505631298162418</c:v>
                </c:pt>
                <c:pt idx="4066">
                  <c:v>0.81268524007113219</c:v>
                </c:pt>
                <c:pt idx="4067">
                  <c:v>0.81090693538826319</c:v>
                </c:pt>
                <c:pt idx="4068">
                  <c:v>0.80960854092526691</c:v>
                </c:pt>
                <c:pt idx="4069">
                  <c:v>0.80901542111506519</c:v>
                </c:pt>
                <c:pt idx="4070">
                  <c:v>0.80901542111506519</c:v>
                </c:pt>
                <c:pt idx="4071">
                  <c:v>0.80700712589073631</c:v>
                </c:pt>
                <c:pt idx="4072">
                  <c:v>0.80392156862745101</c:v>
                </c:pt>
                <c:pt idx="4073">
                  <c:v>0.80154486036838979</c:v>
                </c:pt>
                <c:pt idx="4074">
                  <c:v>0.79964328180737221</c:v>
                </c:pt>
                <c:pt idx="4075">
                  <c:v>0.79476502082093992</c:v>
                </c:pt>
                <c:pt idx="4076">
                  <c:v>0.78916021441334128</c:v>
                </c:pt>
                <c:pt idx="4077">
                  <c:v>0.78558665872543176</c:v>
                </c:pt>
                <c:pt idx="4078">
                  <c:v>0.78426698450536347</c:v>
                </c:pt>
                <c:pt idx="4079">
                  <c:v>0.78281622911694515</c:v>
                </c:pt>
                <c:pt idx="4080">
                  <c:v>0.78149253731343282</c:v>
                </c:pt>
                <c:pt idx="4081">
                  <c:v>0.7808955223880597</c:v>
                </c:pt>
                <c:pt idx="4082">
                  <c:v>0.77910447761194035</c:v>
                </c:pt>
                <c:pt idx="4083">
                  <c:v>0.77718040621266427</c:v>
                </c:pt>
                <c:pt idx="4084">
                  <c:v>0.7753882915173238</c:v>
                </c:pt>
                <c:pt idx="4085">
                  <c:v>0.77299880525686981</c:v>
                </c:pt>
                <c:pt idx="4086">
                  <c:v>0.77060931899641572</c:v>
                </c:pt>
                <c:pt idx="4087">
                  <c:v>0.76821983273596173</c:v>
                </c:pt>
                <c:pt idx="4088">
                  <c:v>0.76523297491039421</c:v>
                </c:pt>
                <c:pt idx="4089">
                  <c:v>0.76045400238948624</c:v>
                </c:pt>
                <c:pt idx="4090">
                  <c:v>0.75179425837320579</c:v>
                </c:pt>
                <c:pt idx="4091">
                  <c:v>0.73892215568862274</c:v>
                </c:pt>
                <c:pt idx="4092">
                  <c:v>0.73081534772182255</c:v>
                </c:pt>
                <c:pt idx="4093">
                  <c:v>0.72182254196642681</c:v>
                </c:pt>
                <c:pt idx="4094">
                  <c:v>0.72122302158273377</c:v>
                </c:pt>
                <c:pt idx="4095">
                  <c:v>0.71942446043165464</c:v>
                </c:pt>
                <c:pt idx="4096">
                  <c:v>0.71942446043165464</c:v>
                </c:pt>
                <c:pt idx="4097">
                  <c:v>0.71762589928057552</c:v>
                </c:pt>
                <c:pt idx="4098">
                  <c:v>0.71582733812949639</c:v>
                </c:pt>
                <c:pt idx="4099">
                  <c:v>0.71402877697841727</c:v>
                </c:pt>
                <c:pt idx="4100">
                  <c:v>0.71325734853029399</c:v>
                </c:pt>
                <c:pt idx="4101">
                  <c:v>0.71205758848230349</c:v>
                </c:pt>
                <c:pt idx="4102">
                  <c:v>0.71231231231231229</c:v>
                </c:pt>
                <c:pt idx="4103">
                  <c:v>0.71051051051051051</c:v>
                </c:pt>
                <c:pt idx="4104">
                  <c:v>0.71033653846153844</c:v>
                </c:pt>
                <c:pt idx="4105">
                  <c:v>0.70775706554419726</c:v>
                </c:pt>
                <c:pt idx="4106">
                  <c:v>0.70294648226097411</c:v>
                </c:pt>
                <c:pt idx="4107">
                  <c:v>0.7005411906193626</c:v>
                </c:pt>
                <c:pt idx="4108">
                  <c:v>0.7005411906193626</c:v>
                </c:pt>
                <c:pt idx="4109">
                  <c:v>0.70036101083032487</c:v>
                </c:pt>
                <c:pt idx="4110">
                  <c:v>0.69915764139590852</c:v>
                </c:pt>
                <c:pt idx="4111">
                  <c:v>0.6977724262492474</c:v>
                </c:pt>
                <c:pt idx="4112">
                  <c:v>0.69717037928958459</c:v>
                </c:pt>
                <c:pt idx="4113">
                  <c:v>0.69416014449127028</c:v>
                </c:pt>
                <c:pt idx="4114">
                  <c:v>0.69295605057194465</c:v>
                </c:pt>
                <c:pt idx="4115">
                  <c:v>0.69156626506024099</c:v>
                </c:pt>
                <c:pt idx="4116">
                  <c:v>0.68915662650602405</c:v>
                </c:pt>
                <c:pt idx="4117">
                  <c:v>0.68795180722891569</c:v>
                </c:pt>
                <c:pt idx="4118">
                  <c:v>0.68716094032549724</c:v>
                </c:pt>
                <c:pt idx="4119">
                  <c:v>0.68455971049457176</c:v>
                </c:pt>
                <c:pt idx="4120">
                  <c:v>0.68033775633293125</c:v>
                </c:pt>
                <c:pt idx="4121">
                  <c:v>0.66686783343391676</c:v>
                </c:pt>
                <c:pt idx="4122">
                  <c:v>0.66143633071816532</c:v>
                </c:pt>
                <c:pt idx="4123">
                  <c:v>0.65558912386706947</c:v>
                </c:pt>
                <c:pt idx="4124">
                  <c:v>0.65296251511487302</c:v>
                </c:pt>
                <c:pt idx="4125">
                  <c:v>0.65435835351089588</c:v>
                </c:pt>
                <c:pt idx="4126">
                  <c:v>0.65133171912832932</c:v>
                </c:pt>
                <c:pt idx="4127">
                  <c:v>0.65230582524271841</c:v>
                </c:pt>
                <c:pt idx="4128">
                  <c:v>0.6506682867557716</c:v>
                </c:pt>
                <c:pt idx="4129">
                  <c:v>0.64984802431610944</c:v>
                </c:pt>
                <c:pt idx="4130">
                  <c:v>0.64984802431610944</c:v>
                </c:pt>
                <c:pt idx="4131">
                  <c:v>0.64841849148418496</c:v>
                </c:pt>
                <c:pt idx="4132">
                  <c:v>0.6478102189781022</c:v>
                </c:pt>
                <c:pt idx="4133">
                  <c:v>0.6465936739659367</c:v>
                </c:pt>
                <c:pt idx="4134">
                  <c:v>0.64455264759586128</c:v>
                </c:pt>
                <c:pt idx="4135">
                  <c:v>0.64272671941570303</c:v>
                </c:pt>
                <c:pt idx="4136">
                  <c:v>0.64029214850882532</c:v>
                </c:pt>
                <c:pt idx="4137">
                  <c:v>0.63885505481120586</c:v>
                </c:pt>
                <c:pt idx="4138">
                  <c:v>0.63802559414990856</c:v>
                </c:pt>
                <c:pt idx="4139">
                  <c:v>0.63497867154174281</c:v>
                </c:pt>
                <c:pt idx="4140">
                  <c:v>0.63475609756097562</c:v>
                </c:pt>
                <c:pt idx="4141">
                  <c:v>0.63292682926829269</c:v>
                </c:pt>
                <c:pt idx="4142">
                  <c:v>0.63125763125763124</c:v>
                </c:pt>
                <c:pt idx="4143">
                  <c:v>0.63064713064713063</c:v>
                </c:pt>
                <c:pt idx="4144">
                  <c:v>0.62820512820512819</c:v>
                </c:pt>
                <c:pt idx="4145">
                  <c:v>0.62858888210140496</c:v>
                </c:pt>
                <c:pt idx="4146">
                  <c:v>0.62713936430317851</c:v>
                </c:pt>
                <c:pt idx="4147">
                  <c:v>0.62545899632802937</c:v>
                </c:pt>
                <c:pt idx="4148">
                  <c:v>0.62400489895897127</c:v>
                </c:pt>
                <c:pt idx="4149">
                  <c:v>0.62316176470588236</c:v>
                </c:pt>
                <c:pt idx="4150">
                  <c:v>0.61764705882352944</c:v>
                </c:pt>
                <c:pt idx="4151">
                  <c:v>0.61189454322501535</c:v>
                </c:pt>
                <c:pt idx="4152">
                  <c:v>0.61005518087063149</c:v>
                </c:pt>
                <c:pt idx="4153">
                  <c:v>0.60698957694665845</c:v>
                </c:pt>
                <c:pt idx="4154">
                  <c:v>0.60453709380748011</c:v>
                </c:pt>
                <c:pt idx="4155">
                  <c:v>0.60453709380748011</c:v>
                </c:pt>
                <c:pt idx="4156">
                  <c:v>0.60453709380748011</c:v>
                </c:pt>
                <c:pt idx="4157">
                  <c:v>0.60269773145309624</c:v>
                </c:pt>
                <c:pt idx="4158">
                  <c:v>0.60208461066830166</c:v>
                </c:pt>
                <c:pt idx="4159">
                  <c:v>0.60085836909871249</c:v>
                </c:pt>
                <c:pt idx="4160">
                  <c:v>0.59901900674432862</c:v>
                </c:pt>
                <c:pt idx="4161">
                  <c:v>0.59901900674432862</c:v>
                </c:pt>
                <c:pt idx="4162">
                  <c:v>0.59717964438994486</c:v>
                </c:pt>
                <c:pt idx="4163">
                  <c:v>0.595340282035561</c:v>
                </c:pt>
                <c:pt idx="4164">
                  <c:v>0.59472716125076641</c:v>
                </c:pt>
                <c:pt idx="4165">
                  <c:v>0.59509202453987731</c:v>
                </c:pt>
                <c:pt idx="4166">
                  <c:v>0.59325153374233131</c:v>
                </c:pt>
                <c:pt idx="4167">
                  <c:v>0.5914110429447853</c:v>
                </c:pt>
                <c:pt idx="4168">
                  <c:v>0.59079754601226997</c:v>
                </c:pt>
                <c:pt idx="4169">
                  <c:v>0.5880908532842235</c:v>
                </c:pt>
                <c:pt idx="4170">
                  <c:v>0.5880908532842235</c:v>
                </c:pt>
                <c:pt idx="4171">
                  <c:v>0.58353808353808356</c:v>
                </c:pt>
                <c:pt idx="4172">
                  <c:v>0.58292383292383287</c:v>
                </c:pt>
                <c:pt idx="4173">
                  <c:v>0.58046683046683045</c:v>
                </c:pt>
                <c:pt idx="4174">
                  <c:v>0.57985257985257987</c:v>
                </c:pt>
                <c:pt idx="4175">
                  <c:v>0.57995079950799511</c:v>
                </c:pt>
                <c:pt idx="4176">
                  <c:v>0.57907692307692304</c:v>
                </c:pt>
                <c:pt idx="4177">
                  <c:v>0.5788177339901478</c:v>
                </c:pt>
                <c:pt idx="4178">
                  <c:v>0.57697044334975367</c:v>
                </c:pt>
                <c:pt idx="4179">
                  <c:v>0.5779420825631546</c:v>
                </c:pt>
                <c:pt idx="4180">
                  <c:v>0.57459926017262641</c:v>
                </c:pt>
                <c:pt idx="4181">
                  <c:v>0.56720098643649819</c:v>
                </c:pt>
                <c:pt idx="4182">
                  <c:v>0.55425400739827368</c:v>
                </c:pt>
                <c:pt idx="4183">
                  <c:v>0.5450061652281134</c:v>
                </c:pt>
                <c:pt idx="4184">
                  <c:v>0.52654320987654324</c:v>
                </c:pt>
                <c:pt idx="4185">
                  <c:v>0.51668726823238564</c:v>
                </c:pt>
                <c:pt idx="4186">
                  <c:v>0.51606922126081578</c:v>
                </c:pt>
                <c:pt idx="4187">
                  <c:v>0.51606922126081578</c:v>
                </c:pt>
                <c:pt idx="4188">
                  <c:v>0.51359703337453644</c:v>
                </c:pt>
                <c:pt idx="4189">
                  <c:v>0.51267779839208416</c:v>
                </c:pt>
                <c:pt idx="4190">
                  <c:v>0.50896722325293753</c:v>
                </c:pt>
                <c:pt idx="4191">
                  <c:v>0.50866336633663367</c:v>
                </c:pt>
                <c:pt idx="4192">
                  <c:v>0.50495049504950495</c:v>
                </c:pt>
                <c:pt idx="4193">
                  <c:v>0.50402476780185756</c:v>
                </c:pt>
                <c:pt idx="4194">
                  <c:v>0.50465549348230909</c:v>
                </c:pt>
                <c:pt idx="4195">
                  <c:v>0.5009310986964618</c:v>
                </c:pt>
                <c:pt idx="4196">
                  <c:v>0.5</c:v>
                </c:pt>
                <c:pt idx="4197">
                  <c:v>0.4956521739130435</c:v>
                </c:pt>
                <c:pt idx="4198">
                  <c:v>0.49347420758234928</c:v>
                </c:pt>
                <c:pt idx="4199">
                  <c:v>0.49191542288557216</c:v>
                </c:pt>
                <c:pt idx="4200">
                  <c:v>0.48848786558805229</c:v>
                </c:pt>
                <c:pt idx="4201">
                  <c:v>0.48847352024922119</c:v>
                </c:pt>
                <c:pt idx="4202">
                  <c:v>0.48721147847785401</c:v>
                </c:pt>
                <c:pt idx="4203">
                  <c:v>0.48564294631710364</c:v>
                </c:pt>
                <c:pt idx="4204">
                  <c:v>0.48377028714107367</c:v>
                </c:pt>
                <c:pt idx="4205">
                  <c:v>0.48064918851435706</c:v>
                </c:pt>
                <c:pt idx="4206">
                  <c:v>0.47940074906367042</c:v>
                </c:pt>
                <c:pt idx="4207">
                  <c:v>0.47690387016229713</c:v>
                </c:pt>
                <c:pt idx="4208">
                  <c:v>0.47627965043695381</c:v>
                </c:pt>
                <c:pt idx="4209">
                  <c:v>0.47467166979362102</c:v>
                </c:pt>
                <c:pt idx="4210">
                  <c:v>0.47401377582968063</c:v>
                </c:pt>
                <c:pt idx="4211">
                  <c:v>0.47213525360050096</c:v>
                </c:pt>
                <c:pt idx="4212">
                  <c:v>0.47055137844611528</c:v>
                </c:pt>
                <c:pt idx="4213">
                  <c:v>0.46741854636591479</c:v>
                </c:pt>
                <c:pt idx="4214">
                  <c:v>0.46553884711779447</c:v>
                </c:pt>
                <c:pt idx="4215">
                  <c:v>0.46298619824341281</c:v>
                </c:pt>
                <c:pt idx="4216">
                  <c:v>0.46202134337727557</c:v>
                </c:pt>
                <c:pt idx="4217">
                  <c:v>0.45951035781544258</c:v>
                </c:pt>
                <c:pt idx="4218">
                  <c:v>0.45911949685534592</c:v>
                </c:pt>
                <c:pt idx="4219">
                  <c:v>0.45597484276729561</c:v>
                </c:pt>
                <c:pt idx="4220">
                  <c:v>0.45220125786163523</c:v>
                </c:pt>
                <c:pt idx="4221">
                  <c:v>0.44905660377358492</c:v>
                </c:pt>
                <c:pt idx="4222">
                  <c:v>0.44654088050314467</c:v>
                </c:pt>
                <c:pt idx="4223">
                  <c:v>0.44367526746381369</c:v>
                </c:pt>
                <c:pt idx="4224">
                  <c:v>0.44206549118387911</c:v>
                </c:pt>
                <c:pt idx="4225">
                  <c:v>0.43982356647763077</c:v>
                </c:pt>
                <c:pt idx="4226">
                  <c:v>0.43757881462799497</c:v>
                </c:pt>
                <c:pt idx="4227">
                  <c:v>0.4344262295081967</c:v>
                </c:pt>
                <c:pt idx="4228">
                  <c:v>0.43316519546027743</c:v>
                </c:pt>
                <c:pt idx="4229">
                  <c:v>0.43190416141235816</c:v>
                </c:pt>
                <c:pt idx="4230">
                  <c:v>0.43001261034047922</c:v>
                </c:pt>
                <c:pt idx="4231">
                  <c:v>0.42812105926860028</c:v>
                </c:pt>
                <c:pt idx="4232">
                  <c:v>0.42749054224464061</c:v>
                </c:pt>
                <c:pt idx="4233">
                  <c:v>0.42649842271293376</c:v>
                </c:pt>
                <c:pt idx="4234">
                  <c:v>0.42424242424242425</c:v>
                </c:pt>
                <c:pt idx="4235">
                  <c:v>0.4226152874289324</c:v>
                </c:pt>
                <c:pt idx="4236">
                  <c:v>0.4226152874289324</c:v>
                </c:pt>
                <c:pt idx="4237">
                  <c:v>0.42135186355022108</c:v>
                </c:pt>
                <c:pt idx="4238">
                  <c:v>0.41945672773215414</c:v>
                </c:pt>
                <c:pt idx="4239">
                  <c:v>0.41882501579279846</c:v>
                </c:pt>
                <c:pt idx="4240">
                  <c:v>0.41566645609602021</c:v>
                </c:pt>
                <c:pt idx="4241">
                  <c:v>0.41466498103666244</c:v>
                </c:pt>
                <c:pt idx="4242">
                  <c:v>0.41403286978508219</c:v>
                </c:pt>
                <c:pt idx="4243">
                  <c:v>0.41087231352718079</c:v>
                </c:pt>
                <c:pt idx="4244">
                  <c:v>0.40164452877925366</c:v>
                </c:pt>
                <c:pt idx="4245">
                  <c:v>0.39848197343453512</c:v>
                </c:pt>
                <c:pt idx="4246">
                  <c:v>0.39430379746835442</c:v>
                </c:pt>
                <c:pt idx="4247">
                  <c:v>0.39303797468354429</c:v>
                </c:pt>
                <c:pt idx="4248">
                  <c:v>0.39265357821405955</c:v>
                </c:pt>
                <c:pt idx="4249">
                  <c:v>0.39226869455006336</c:v>
                </c:pt>
                <c:pt idx="4250">
                  <c:v>0.39100126742712293</c:v>
                </c:pt>
                <c:pt idx="4251">
                  <c:v>0.38973384030418251</c:v>
                </c:pt>
                <c:pt idx="4252">
                  <c:v>0.38871274571972098</c:v>
                </c:pt>
                <c:pt idx="4253">
                  <c:v>0.38807863031071654</c:v>
                </c:pt>
                <c:pt idx="4254">
                  <c:v>0.38744451490171211</c:v>
                </c:pt>
                <c:pt idx="4255">
                  <c:v>0.3870558375634518</c:v>
                </c:pt>
                <c:pt idx="4256">
                  <c:v>0.38515228426395937</c:v>
                </c:pt>
                <c:pt idx="4257">
                  <c:v>0.38500635324015248</c:v>
                </c:pt>
                <c:pt idx="4258">
                  <c:v>0.38437102922490468</c:v>
                </c:pt>
                <c:pt idx="4259">
                  <c:v>0.38319541693189052</c:v>
                </c:pt>
                <c:pt idx="4260">
                  <c:v>0.38240917782026768</c:v>
                </c:pt>
                <c:pt idx="4261">
                  <c:v>0.38201530612244899</c:v>
                </c:pt>
                <c:pt idx="4262">
                  <c:v>0.38137755102040816</c:v>
                </c:pt>
                <c:pt idx="4263">
                  <c:v>0.3794642857142857</c:v>
                </c:pt>
                <c:pt idx="4264">
                  <c:v>0.37882653061224492</c:v>
                </c:pt>
                <c:pt idx="4265">
                  <c:v>0.37970644543714105</c:v>
                </c:pt>
                <c:pt idx="4266">
                  <c:v>0.37906828334396936</c:v>
                </c:pt>
                <c:pt idx="4267">
                  <c:v>0.37867177522349937</c:v>
                </c:pt>
                <c:pt idx="4268">
                  <c:v>0.37763578274760384</c:v>
                </c:pt>
                <c:pt idx="4269">
                  <c:v>0.37531969309462915</c:v>
                </c:pt>
                <c:pt idx="4270">
                  <c:v>0.37364043506078054</c:v>
                </c:pt>
                <c:pt idx="4271">
                  <c:v>0.37131882202304739</c:v>
                </c:pt>
                <c:pt idx="4272">
                  <c:v>0.37179487179487181</c:v>
                </c:pt>
                <c:pt idx="4273">
                  <c:v>0.37243589743589745</c:v>
                </c:pt>
                <c:pt idx="4274">
                  <c:v>0.36754329698524696</c:v>
                </c:pt>
                <c:pt idx="4275">
                  <c:v>0.36626042334830017</c:v>
                </c:pt>
                <c:pt idx="4276">
                  <c:v>0.36626042334830017</c:v>
                </c:pt>
                <c:pt idx="4277">
                  <c:v>0.36690186016677356</c:v>
                </c:pt>
                <c:pt idx="4278">
                  <c:v>0.36497754971135343</c:v>
                </c:pt>
                <c:pt idx="4279">
                  <c:v>0.36328626444159179</c:v>
                </c:pt>
                <c:pt idx="4280">
                  <c:v>0.36159280667951188</c:v>
                </c:pt>
                <c:pt idx="4281">
                  <c:v>0.35925449871465298</c:v>
                </c:pt>
                <c:pt idx="4282">
                  <c:v>0.35925449871465298</c:v>
                </c:pt>
                <c:pt idx="4283">
                  <c:v>0.35819935691318328</c:v>
                </c:pt>
                <c:pt idx="4284">
                  <c:v>0.35691318327974275</c:v>
                </c:pt>
                <c:pt idx="4285">
                  <c:v>0.35498392282958197</c:v>
                </c:pt>
                <c:pt idx="4286">
                  <c:v>0.35521235521235522</c:v>
                </c:pt>
                <c:pt idx="4287">
                  <c:v>0.35479716677398582</c:v>
                </c:pt>
                <c:pt idx="4288">
                  <c:v>0.35438144329896909</c:v>
                </c:pt>
                <c:pt idx="4289">
                  <c:v>0.35354838709677422</c:v>
                </c:pt>
                <c:pt idx="4290">
                  <c:v>0.35225806451612901</c:v>
                </c:pt>
                <c:pt idx="4291">
                  <c:v>0.35032258064516131</c:v>
                </c:pt>
                <c:pt idx="4292">
                  <c:v>0.34990316333118143</c:v>
                </c:pt>
                <c:pt idx="4293">
                  <c:v>0.34796642995480953</c:v>
                </c:pt>
                <c:pt idx="4294">
                  <c:v>0.34712346477052358</c:v>
                </c:pt>
                <c:pt idx="4295">
                  <c:v>0.34540750323415265</c:v>
                </c:pt>
                <c:pt idx="4296">
                  <c:v>0.34540750323415265</c:v>
                </c:pt>
                <c:pt idx="4297">
                  <c:v>0.33893919793014232</c:v>
                </c:pt>
                <c:pt idx="4298">
                  <c:v>0.33915857605177996</c:v>
                </c:pt>
                <c:pt idx="4299">
                  <c:v>0.33808290155440412</c:v>
                </c:pt>
                <c:pt idx="4300">
                  <c:v>0.33809214795587283</c:v>
                </c:pt>
                <c:pt idx="4301">
                  <c:v>0.33571428571428569</c:v>
                </c:pt>
                <c:pt idx="4302">
                  <c:v>0.3346328784925276</c:v>
                </c:pt>
                <c:pt idx="4303">
                  <c:v>0.3328998699609883</c:v>
                </c:pt>
                <c:pt idx="4304">
                  <c:v>0.32724902216427643</c:v>
                </c:pt>
                <c:pt idx="4305">
                  <c:v>0.32159165035877363</c:v>
                </c:pt>
                <c:pt idx="4306">
                  <c:v>0.32049608355091386</c:v>
                </c:pt>
                <c:pt idx="4307">
                  <c:v>0.31809274983670804</c:v>
                </c:pt>
                <c:pt idx="4308">
                  <c:v>0.31678641410842584</c:v>
                </c:pt>
                <c:pt idx="4309">
                  <c:v>0.31548007838014369</c:v>
                </c:pt>
                <c:pt idx="4310">
                  <c:v>0.31352057478772044</c:v>
                </c:pt>
                <c:pt idx="4311">
                  <c:v>0.31352057478772044</c:v>
                </c:pt>
                <c:pt idx="4312">
                  <c:v>0.31262262916939176</c:v>
                </c:pt>
                <c:pt idx="4313">
                  <c:v>0.31196860693263573</c:v>
                </c:pt>
                <c:pt idx="4314">
                  <c:v>0.31196860693263573</c:v>
                </c:pt>
                <c:pt idx="4315">
                  <c:v>0.31151832460732987</c:v>
                </c:pt>
                <c:pt idx="4316">
                  <c:v>0.31041257367387032</c:v>
                </c:pt>
                <c:pt idx="4317">
                  <c:v>0.30799475753604194</c:v>
                </c:pt>
                <c:pt idx="4318">
                  <c:v>0.30905511811023623</c:v>
                </c:pt>
                <c:pt idx="4319">
                  <c:v>0.30925804333552198</c:v>
                </c:pt>
                <c:pt idx="4320">
                  <c:v>0.30794484569927771</c:v>
                </c:pt>
                <c:pt idx="4321">
                  <c:v>0.30749014454664914</c:v>
                </c:pt>
                <c:pt idx="4322">
                  <c:v>0.30749014454664914</c:v>
                </c:pt>
                <c:pt idx="4323">
                  <c:v>0.30703484549638393</c:v>
                </c:pt>
                <c:pt idx="4324">
                  <c:v>0.30374753451676528</c:v>
                </c:pt>
                <c:pt idx="4325">
                  <c:v>0.30177514792899407</c:v>
                </c:pt>
                <c:pt idx="4326">
                  <c:v>0.30151415404871629</c:v>
                </c:pt>
                <c:pt idx="4327">
                  <c:v>0.30125247198417932</c:v>
                </c:pt>
                <c:pt idx="4328">
                  <c:v>0.30145118733509235</c:v>
                </c:pt>
                <c:pt idx="4329">
                  <c:v>0.30079155672823221</c:v>
                </c:pt>
                <c:pt idx="4330">
                  <c:v>0.29966996699669968</c:v>
                </c:pt>
                <c:pt idx="4331">
                  <c:v>0.29722589167767505</c:v>
                </c:pt>
                <c:pt idx="4332">
                  <c:v>0.29656538969616908</c:v>
                </c:pt>
                <c:pt idx="4333">
                  <c:v>0.29656538969616908</c:v>
                </c:pt>
                <c:pt idx="4334">
                  <c:v>0.2952443857331572</c:v>
                </c:pt>
                <c:pt idx="4335">
                  <c:v>0.29298941798941797</c:v>
                </c:pt>
                <c:pt idx="4336">
                  <c:v>0.29205298013245035</c:v>
                </c:pt>
                <c:pt idx="4337">
                  <c:v>0.29045092838196285</c:v>
                </c:pt>
                <c:pt idx="4338">
                  <c:v>0.2908366533864542</c:v>
                </c:pt>
                <c:pt idx="4339">
                  <c:v>0.29036544850498341</c:v>
                </c:pt>
                <c:pt idx="4340">
                  <c:v>0.28989361702127658</c:v>
                </c:pt>
                <c:pt idx="4341">
                  <c:v>0.28989361702127658</c:v>
                </c:pt>
                <c:pt idx="4342">
                  <c:v>0.28942115768463073</c:v>
                </c:pt>
                <c:pt idx="4343">
                  <c:v>0.28790915163660652</c:v>
                </c:pt>
                <c:pt idx="4344">
                  <c:v>0.28676470588235292</c:v>
                </c:pt>
                <c:pt idx="4345">
                  <c:v>0.28714859437751006</c:v>
                </c:pt>
                <c:pt idx="4346">
                  <c:v>0.28714859437751006</c:v>
                </c:pt>
                <c:pt idx="4347">
                  <c:v>0.285809906291834</c:v>
                </c:pt>
                <c:pt idx="4348">
                  <c:v>0.28514056224899598</c:v>
                </c:pt>
                <c:pt idx="4349">
                  <c:v>0.28447121820615795</c:v>
                </c:pt>
                <c:pt idx="4350">
                  <c:v>0.28399196249162761</c:v>
                </c:pt>
                <c:pt idx="4351">
                  <c:v>0.28399196249162761</c:v>
                </c:pt>
                <c:pt idx="4352">
                  <c:v>0.28418230563002683</c:v>
                </c:pt>
                <c:pt idx="4353">
                  <c:v>0.28437290409121396</c:v>
                </c:pt>
                <c:pt idx="4354">
                  <c:v>0.2823608316566063</c:v>
                </c:pt>
                <c:pt idx="4355">
                  <c:v>0.2823608316566063</c:v>
                </c:pt>
                <c:pt idx="4356">
                  <c:v>0.2823608316566063</c:v>
                </c:pt>
                <c:pt idx="4357">
                  <c:v>0.27967806841046278</c:v>
                </c:pt>
                <c:pt idx="4358">
                  <c:v>0.27583892617449662</c:v>
                </c:pt>
                <c:pt idx="4359">
                  <c:v>0.27449664429530202</c:v>
                </c:pt>
                <c:pt idx="4360">
                  <c:v>0.27468099395567497</c:v>
                </c:pt>
                <c:pt idx="4361">
                  <c:v>0.27419354838709675</c:v>
                </c:pt>
                <c:pt idx="4362">
                  <c:v>0.27352150537634407</c:v>
                </c:pt>
                <c:pt idx="4363">
                  <c:v>0.27388963660834453</c:v>
                </c:pt>
                <c:pt idx="4364">
                  <c:v>0.2724207687120701</c:v>
                </c:pt>
                <c:pt idx="4365">
                  <c:v>0.26635198921105868</c:v>
                </c:pt>
                <c:pt idx="4366">
                  <c:v>0.24172856178257934</c:v>
                </c:pt>
                <c:pt idx="4367">
                  <c:v>0.23445945945945945</c:v>
                </c:pt>
                <c:pt idx="4368">
                  <c:v>0.23394185260311021</c:v>
                </c:pt>
                <c:pt idx="4369">
                  <c:v>0.23461798512508453</c:v>
                </c:pt>
                <c:pt idx="4370">
                  <c:v>0.23410013531799728</c:v>
                </c:pt>
                <c:pt idx="4371">
                  <c:v>0.23425863236289776</c:v>
                </c:pt>
                <c:pt idx="4372">
                  <c:v>0.23389830508474577</c:v>
                </c:pt>
                <c:pt idx="4373">
                  <c:v>0.23285811269517989</c:v>
                </c:pt>
                <c:pt idx="4374">
                  <c:v>0.23129251700680273</c:v>
                </c:pt>
                <c:pt idx="4375">
                  <c:v>0.23076923076923078</c:v>
                </c:pt>
                <c:pt idx="4376">
                  <c:v>0.22972051806407634</c:v>
                </c:pt>
                <c:pt idx="4377">
                  <c:v>0.22919508867667121</c:v>
                </c:pt>
                <c:pt idx="4378">
                  <c:v>0.22730375426621161</c:v>
                </c:pt>
                <c:pt idx="4379">
                  <c:v>0.22624743677375256</c:v>
                </c:pt>
                <c:pt idx="4380">
                  <c:v>0.22435020519835841</c:v>
                </c:pt>
                <c:pt idx="4381">
                  <c:v>0.22435020519835841</c:v>
                </c:pt>
                <c:pt idx="4382">
                  <c:v>0.22108145106091717</c:v>
                </c:pt>
                <c:pt idx="4383">
                  <c:v>0.22069910897875258</c:v>
                </c:pt>
                <c:pt idx="4384">
                  <c:v>0.22031571722717913</c:v>
                </c:pt>
                <c:pt idx="4385">
                  <c:v>0.21771978021978022</c:v>
                </c:pt>
                <c:pt idx="4386">
                  <c:v>0.21526822558459421</c:v>
                </c:pt>
                <c:pt idx="4387">
                  <c:v>0.21433494141971055</c:v>
                </c:pt>
                <c:pt idx="4388">
                  <c:v>0.21226740179186768</c:v>
                </c:pt>
                <c:pt idx="4389">
                  <c:v>0.21187025534851622</c:v>
                </c:pt>
                <c:pt idx="4390">
                  <c:v>0.21132596685082872</c:v>
                </c:pt>
                <c:pt idx="4391">
                  <c:v>0.2106353591160221</c:v>
                </c:pt>
                <c:pt idx="4392">
                  <c:v>0.21092669432918396</c:v>
                </c:pt>
                <c:pt idx="4393">
                  <c:v>0.21023513139695713</c:v>
                </c:pt>
                <c:pt idx="4394">
                  <c:v>0.20885200553250347</c:v>
                </c:pt>
                <c:pt idx="4395">
                  <c:v>0.2069204152249135</c:v>
                </c:pt>
                <c:pt idx="4396">
                  <c:v>0.20553633217993081</c:v>
                </c:pt>
                <c:pt idx="4397">
                  <c:v>0.20346020761245676</c:v>
                </c:pt>
                <c:pt idx="4398">
                  <c:v>0.20319001386962551</c:v>
                </c:pt>
                <c:pt idx="4399">
                  <c:v>0.20235620235620236</c:v>
                </c:pt>
                <c:pt idx="4400">
                  <c:v>0.20041608876560332</c:v>
                </c:pt>
                <c:pt idx="4401">
                  <c:v>0.20041608876560332</c:v>
                </c:pt>
                <c:pt idx="4402">
                  <c:v>0.19764216366158113</c:v>
                </c:pt>
                <c:pt idx="4403">
                  <c:v>0.19625520110957004</c:v>
                </c:pt>
                <c:pt idx="4404">
                  <c:v>0.19500346981263011</c:v>
                </c:pt>
                <c:pt idx="4405">
                  <c:v>0.19500346981263011</c:v>
                </c:pt>
                <c:pt idx="4406">
                  <c:v>0.19305555555555556</c:v>
                </c:pt>
                <c:pt idx="4407">
                  <c:v>0.19305555555555556</c:v>
                </c:pt>
                <c:pt idx="4408">
                  <c:v>0.19236111111111112</c:v>
                </c:pt>
                <c:pt idx="4409">
                  <c:v>0.19179986101459348</c:v>
                </c:pt>
                <c:pt idx="4410">
                  <c:v>0.18997912317327767</c:v>
                </c:pt>
                <c:pt idx="4411">
                  <c:v>0.18858733472512179</c:v>
                </c:pt>
                <c:pt idx="4412">
                  <c:v>0.18828451882845187</c:v>
                </c:pt>
                <c:pt idx="4413">
                  <c:v>0.18841591067690161</c:v>
                </c:pt>
                <c:pt idx="4414">
                  <c:v>0.18784916201117319</c:v>
                </c:pt>
                <c:pt idx="4415">
                  <c:v>0.18798043326345212</c:v>
                </c:pt>
                <c:pt idx="4416">
                  <c:v>0.18671328671328671</c:v>
                </c:pt>
                <c:pt idx="4417">
                  <c:v>0.18710581639803783</c:v>
                </c:pt>
                <c:pt idx="4418">
                  <c:v>0.18736842105263157</c:v>
                </c:pt>
                <c:pt idx="4419">
                  <c:v>0.18763176387912861</c:v>
                </c:pt>
                <c:pt idx="4420">
                  <c:v>0.18591549295774648</c:v>
                </c:pt>
                <c:pt idx="4421">
                  <c:v>0.1839323467230444</c:v>
                </c:pt>
                <c:pt idx="4422">
                  <c:v>0.1839323467230444</c:v>
                </c:pt>
                <c:pt idx="4423">
                  <c:v>0.1839323467230444</c:v>
                </c:pt>
                <c:pt idx="4424">
                  <c:v>0.1834862385321101</c:v>
                </c:pt>
                <c:pt idx="4425">
                  <c:v>0.18136908962597037</c:v>
                </c:pt>
                <c:pt idx="4426">
                  <c:v>0.18008474576271186</c:v>
                </c:pt>
                <c:pt idx="4427">
                  <c:v>0.17879858657243816</c:v>
                </c:pt>
                <c:pt idx="4428">
                  <c:v>0.1760961810466761</c:v>
                </c:pt>
                <c:pt idx="4429">
                  <c:v>0.17538896746817539</c:v>
                </c:pt>
                <c:pt idx="4430">
                  <c:v>0.17351274787535412</c:v>
                </c:pt>
                <c:pt idx="4431">
                  <c:v>0.17351274787535412</c:v>
                </c:pt>
                <c:pt idx="4432">
                  <c:v>0.17351274787535412</c:v>
                </c:pt>
                <c:pt idx="4433">
                  <c:v>0.17351274787535412</c:v>
                </c:pt>
                <c:pt idx="4434">
                  <c:v>0.17317246273953157</c:v>
                </c:pt>
                <c:pt idx="4435">
                  <c:v>0.17329545454545456</c:v>
                </c:pt>
                <c:pt idx="4436">
                  <c:v>0.17258522727272727</c:v>
                </c:pt>
                <c:pt idx="4437">
                  <c:v>0.17069701280227595</c:v>
                </c:pt>
                <c:pt idx="4438">
                  <c:v>0.17069701280227595</c:v>
                </c:pt>
                <c:pt idx="4439">
                  <c:v>0.1708185053380783</c:v>
                </c:pt>
                <c:pt idx="4440">
                  <c:v>0.17106200997861726</c:v>
                </c:pt>
                <c:pt idx="4441">
                  <c:v>0.17034925160370634</c:v>
                </c:pt>
                <c:pt idx="4442">
                  <c:v>0.16833095577746077</c:v>
                </c:pt>
                <c:pt idx="4443">
                  <c:v>0.16785714285714284</c:v>
                </c:pt>
                <c:pt idx="4444">
                  <c:v>0.16714285714285715</c:v>
                </c:pt>
                <c:pt idx="4445">
                  <c:v>0.16642857142857143</c:v>
                </c:pt>
                <c:pt idx="4446">
                  <c:v>0.16666666666666666</c:v>
                </c:pt>
                <c:pt idx="4447">
                  <c:v>0.16678596993557623</c:v>
                </c:pt>
                <c:pt idx="4448">
                  <c:v>0.16607015032211883</c:v>
                </c:pt>
                <c:pt idx="4449">
                  <c:v>0.16607015032211883</c:v>
                </c:pt>
                <c:pt idx="4450">
                  <c:v>0.16404011461318052</c:v>
                </c:pt>
                <c:pt idx="4451">
                  <c:v>0.16415770609318997</c:v>
                </c:pt>
                <c:pt idx="4452">
                  <c:v>0.16499282639885221</c:v>
                </c:pt>
                <c:pt idx="4453">
                  <c:v>0.16511127063890882</c:v>
                </c:pt>
                <c:pt idx="4454">
                  <c:v>0.16367552045944006</c:v>
                </c:pt>
                <c:pt idx="4455">
                  <c:v>0.16223977027997127</c:v>
                </c:pt>
                <c:pt idx="4456">
                  <c:v>0.16198704103671707</c:v>
                </c:pt>
                <c:pt idx="4457">
                  <c:v>0.16210374639769454</c:v>
                </c:pt>
                <c:pt idx="4458">
                  <c:v>0.16222062004325882</c:v>
                </c:pt>
                <c:pt idx="4459">
                  <c:v>0.16233766233766234</c:v>
                </c:pt>
                <c:pt idx="4460">
                  <c:v>0.16101083032490976</c:v>
                </c:pt>
                <c:pt idx="4461">
                  <c:v>0.1611271676300578</c:v>
                </c:pt>
                <c:pt idx="4462">
                  <c:v>0.15979754157628345</c:v>
                </c:pt>
                <c:pt idx="4463">
                  <c:v>0.15835140997830802</c:v>
                </c:pt>
                <c:pt idx="4464">
                  <c:v>0.15774240231548481</c:v>
                </c:pt>
                <c:pt idx="4465">
                  <c:v>0.15774240231548481</c:v>
                </c:pt>
                <c:pt idx="4466">
                  <c:v>0.15785662563359884</c:v>
                </c:pt>
                <c:pt idx="4467">
                  <c:v>0.15930485155684287</c:v>
                </c:pt>
                <c:pt idx="4468">
                  <c:v>0.15858073859522084</c:v>
                </c:pt>
                <c:pt idx="4469">
                  <c:v>0.15785662563359884</c:v>
                </c:pt>
                <c:pt idx="4470">
                  <c:v>0.15858073859522084</c:v>
                </c:pt>
                <c:pt idx="4471">
                  <c:v>0.15713251267197684</c:v>
                </c:pt>
                <c:pt idx="4472">
                  <c:v>0.1556842867487328</c:v>
                </c:pt>
                <c:pt idx="4473">
                  <c:v>0.15468409586056645</c:v>
                </c:pt>
                <c:pt idx="4474">
                  <c:v>0.15490909090909091</c:v>
                </c:pt>
                <c:pt idx="4475">
                  <c:v>0.15429403202328967</c:v>
                </c:pt>
                <c:pt idx="4476">
                  <c:v>0.15356622998544395</c:v>
                </c:pt>
                <c:pt idx="4477">
                  <c:v>0.15283842794759825</c:v>
                </c:pt>
                <c:pt idx="4478">
                  <c:v>0.15356622998544395</c:v>
                </c:pt>
                <c:pt idx="4479">
                  <c:v>0.15440640932265112</c:v>
                </c:pt>
                <c:pt idx="4480">
                  <c:v>0.15390226112326769</c:v>
                </c:pt>
                <c:pt idx="4481">
                  <c:v>0.15328467153284672</c:v>
                </c:pt>
                <c:pt idx="4482">
                  <c:v>0.15328467153284672</c:v>
                </c:pt>
                <c:pt idx="4483">
                  <c:v>0.15266617969320673</c:v>
                </c:pt>
                <c:pt idx="4484">
                  <c:v>0.15277777777777779</c:v>
                </c:pt>
                <c:pt idx="4485">
                  <c:v>0.15131578947368421</c:v>
                </c:pt>
                <c:pt idx="4486">
                  <c:v>0.15153733528550511</c:v>
                </c:pt>
                <c:pt idx="4487">
                  <c:v>0.15153733528550511</c:v>
                </c:pt>
                <c:pt idx="4488">
                  <c:v>0.15153733528550511</c:v>
                </c:pt>
                <c:pt idx="4489">
                  <c:v>0.15153733528550511</c:v>
                </c:pt>
                <c:pt idx="4490">
                  <c:v>0.15102639296187684</c:v>
                </c:pt>
                <c:pt idx="4491">
                  <c:v>0.1512481644640235</c:v>
                </c:pt>
                <c:pt idx="4492">
                  <c:v>0.15051395007342144</c:v>
                </c:pt>
                <c:pt idx="4493">
                  <c:v>0.14842027920646583</c:v>
                </c:pt>
                <c:pt idx="4494">
                  <c:v>0.14926470588235294</c:v>
                </c:pt>
                <c:pt idx="4495">
                  <c:v>0.14926470588235294</c:v>
                </c:pt>
                <c:pt idx="4496">
                  <c:v>0.14948453608247422</c:v>
                </c:pt>
                <c:pt idx="4497">
                  <c:v>0.14885777450257923</c:v>
                </c:pt>
                <c:pt idx="4498">
                  <c:v>0.14738393515106854</c:v>
                </c:pt>
                <c:pt idx="4499">
                  <c:v>0.14591009579955785</c:v>
                </c:pt>
                <c:pt idx="4500">
                  <c:v>0.14517317612380251</c:v>
                </c:pt>
                <c:pt idx="4501">
                  <c:v>0.14528023598820058</c:v>
                </c:pt>
                <c:pt idx="4502">
                  <c:v>0.14538745387453875</c:v>
                </c:pt>
                <c:pt idx="4503">
                  <c:v>0.14612546125461254</c:v>
                </c:pt>
                <c:pt idx="4504">
                  <c:v>0.14697193500738553</c:v>
                </c:pt>
                <c:pt idx="4505">
                  <c:v>0.14560236511456023</c:v>
                </c:pt>
                <c:pt idx="4506">
                  <c:v>0.14486326681448633</c:v>
                </c:pt>
                <c:pt idx="4507">
                  <c:v>0.14507772020725387</c:v>
                </c:pt>
                <c:pt idx="4508">
                  <c:v>0.14444444444444443</c:v>
                </c:pt>
                <c:pt idx="4509">
                  <c:v>0.14370370370370369</c:v>
                </c:pt>
                <c:pt idx="4510">
                  <c:v>0.14370370370370369</c:v>
                </c:pt>
                <c:pt idx="4511">
                  <c:v>0.14455151964418086</c:v>
                </c:pt>
                <c:pt idx="4512">
                  <c:v>0.14455151964418086</c:v>
                </c:pt>
                <c:pt idx="4513">
                  <c:v>0.14455151964418086</c:v>
                </c:pt>
                <c:pt idx="4514">
                  <c:v>0.14391691394658754</c:v>
                </c:pt>
                <c:pt idx="4515">
                  <c:v>0.14253897550111358</c:v>
                </c:pt>
                <c:pt idx="4516">
                  <c:v>0.14126394052044611</c:v>
                </c:pt>
                <c:pt idx="4517">
                  <c:v>0.14147431124348472</c:v>
                </c:pt>
                <c:pt idx="4518">
                  <c:v>0.14232488822652756</c:v>
                </c:pt>
                <c:pt idx="4519">
                  <c:v>0.14232488822652756</c:v>
                </c:pt>
                <c:pt idx="4520">
                  <c:v>0.14093959731543623</c:v>
                </c:pt>
                <c:pt idx="4521">
                  <c:v>0.13944817300521997</c:v>
                </c:pt>
                <c:pt idx="4522">
                  <c:v>0.13944817300521997</c:v>
                </c:pt>
                <c:pt idx="4523">
                  <c:v>0.13944817300521997</c:v>
                </c:pt>
                <c:pt idx="4524">
                  <c:v>0.1401938851603281</c:v>
                </c:pt>
                <c:pt idx="4525">
                  <c:v>0.13870246085011187</c:v>
                </c:pt>
                <c:pt idx="4526">
                  <c:v>0.13955223880597015</c:v>
                </c:pt>
                <c:pt idx="4527">
                  <c:v>0.13955223880597015</c:v>
                </c:pt>
                <c:pt idx="4528">
                  <c:v>0.13955223880597015</c:v>
                </c:pt>
                <c:pt idx="4529">
                  <c:v>0.13955223880597015</c:v>
                </c:pt>
                <c:pt idx="4530">
                  <c:v>0.14029850746268657</c:v>
                </c:pt>
                <c:pt idx="4531">
                  <c:v>0.14029850746268657</c:v>
                </c:pt>
                <c:pt idx="4532">
                  <c:v>0.13890963405526513</c:v>
                </c:pt>
                <c:pt idx="4533">
                  <c:v>0.13847305389221556</c:v>
                </c:pt>
                <c:pt idx="4534">
                  <c:v>0.13857677902621723</c:v>
                </c:pt>
                <c:pt idx="4535">
                  <c:v>0.13653413353338334</c:v>
                </c:pt>
                <c:pt idx="4536">
                  <c:v>0.13588588588588588</c:v>
                </c:pt>
                <c:pt idx="4537">
                  <c:v>0.13448534936138243</c:v>
                </c:pt>
                <c:pt idx="4538">
                  <c:v>0.13448534936138243</c:v>
                </c:pt>
                <c:pt idx="4539">
                  <c:v>0.13298271975957926</c:v>
                </c:pt>
                <c:pt idx="4540">
                  <c:v>0.13148009015777612</c:v>
                </c:pt>
                <c:pt idx="4541">
                  <c:v>0.13148009015777612</c:v>
                </c:pt>
                <c:pt idx="4542">
                  <c:v>0.13148009015777612</c:v>
                </c:pt>
                <c:pt idx="4543">
                  <c:v>0.13082706766917293</c:v>
                </c:pt>
                <c:pt idx="4544">
                  <c:v>0.12942061700526711</c:v>
                </c:pt>
                <c:pt idx="4545">
                  <c:v>0.12942061700526711</c:v>
                </c:pt>
                <c:pt idx="4546">
                  <c:v>0.12886209495101733</c:v>
                </c:pt>
                <c:pt idx="4547">
                  <c:v>0.1244343891402715</c:v>
                </c:pt>
                <c:pt idx="4548">
                  <c:v>0.11858006042296072</c:v>
                </c:pt>
                <c:pt idx="4549">
                  <c:v>0.11253776435045318</c:v>
                </c:pt>
                <c:pt idx="4550">
                  <c:v>0.10665658093797277</c:v>
                </c:pt>
                <c:pt idx="4551">
                  <c:v>0.1059001512859304</c:v>
                </c:pt>
                <c:pt idx="4552">
                  <c:v>0.10522331566994701</c:v>
                </c:pt>
                <c:pt idx="4553">
                  <c:v>0.10522331566994701</c:v>
                </c:pt>
                <c:pt idx="4554">
                  <c:v>0.10522331566994701</c:v>
                </c:pt>
                <c:pt idx="4555">
                  <c:v>0.10522331566994701</c:v>
                </c:pt>
                <c:pt idx="4556">
                  <c:v>0.10462471569370735</c:v>
                </c:pt>
                <c:pt idx="4557">
                  <c:v>0.10462471569370735</c:v>
                </c:pt>
                <c:pt idx="4558">
                  <c:v>0.10386656557998483</c:v>
                </c:pt>
                <c:pt idx="4559">
                  <c:v>0.10242792109256449</c:v>
                </c:pt>
                <c:pt idx="4560">
                  <c:v>0.10326499620349279</c:v>
                </c:pt>
                <c:pt idx="4561">
                  <c:v>0.10182370820668693</c:v>
                </c:pt>
                <c:pt idx="4562">
                  <c:v>0.10038022813688213</c:v>
                </c:pt>
                <c:pt idx="4563">
                  <c:v>0.10038022813688213</c:v>
                </c:pt>
                <c:pt idx="4564">
                  <c:v>9.8859315589353611E-2</c:v>
                </c:pt>
                <c:pt idx="4565">
                  <c:v>9.8173515981735154E-2</c:v>
                </c:pt>
                <c:pt idx="4566">
                  <c:v>9.7412480974124804E-2</c:v>
                </c:pt>
                <c:pt idx="4567">
                  <c:v>9.7486671744097489E-2</c:v>
                </c:pt>
                <c:pt idx="4568">
                  <c:v>9.7486671744097489E-2</c:v>
                </c:pt>
                <c:pt idx="4569">
                  <c:v>9.6798780487804881E-2</c:v>
                </c:pt>
                <c:pt idx="4570">
                  <c:v>9.6036585365853661E-2</c:v>
                </c:pt>
                <c:pt idx="4571">
                  <c:v>9.6036585365853661E-2</c:v>
                </c:pt>
                <c:pt idx="4572">
                  <c:v>9.6872616323417232E-2</c:v>
                </c:pt>
                <c:pt idx="4573">
                  <c:v>9.6946564885496189E-2</c:v>
                </c:pt>
                <c:pt idx="4574">
                  <c:v>9.6330275229357804E-2</c:v>
                </c:pt>
                <c:pt idx="4575">
                  <c:v>9.6477794793261865E-2</c:v>
                </c:pt>
                <c:pt idx="4576">
                  <c:v>9.6551724137931033E-2</c:v>
                </c:pt>
                <c:pt idx="4577">
                  <c:v>9.6551724137931033E-2</c:v>
                </c:pt>
                <c:pt idx="4578">
                  <c:v>9.5858895705521474E-2</c:v>
                </c:pt>
                <c:pt idx="4579">
                  <c:v>9.5932463545663857E-2</c:v>
                </c:pt>
                <c:pt idx="4580">
                  <c:v>9.6006144393241163E-2</c:v>
                </c:pt>
                <c:pt idx="4581">
                  <c:v>9.5238095238095233E-2</c:v>
                </c:pt>
                <c:pt idx="4582">
                  <c:v>9.4470046082949302E-2</c:v>
                </c:pt>
                <c:pt idx="4583">
                  <c:v>9.2933947772657455E-2</c:v>
                </c:pt>
                <c:pt idx="4584">
                  <c:v>9.2933947772657455E-2</c:v>
                </c:pt>
                <c:pt idx="4585">
                  <c:v>9.2307692307692313E-2</c:v>
                </c:pt>
                <c:pt idx="4586">
                  <c:v>9.2307692307692313E-2</c:v>
                </c:pt>
                <c:pt idx="4587">
                  <c:v>9.2307692307692313E-2</c:v>
                </c:pt>
                <c:pt idx="4588">
                  <c:v>9.2449922958397532E-2</c:v>
                </c:pt>
                <c:pt idx="4589">
                  <c:v>9.2449922958397532E-2</c:v>
                </c:pt>
                <c:pt idx="4590">
                  <c:v>9.1679506933744229E-2</c:v>
                </c:pt>
                <c:pt idx="4591">
                  <c:v>9.1679506933744229E-2</c:v>
                </c:pt>
                <c:pt idx="4592">
                  <c:v>9.0909090909090912E-2</c:v>
                </c:pt>
                <c:pt idx="4593">
                  <c:v>9.0138674884437595E-2</c:v>
                </c:pt>
                <c:pt idx="4594">
                  <c:v>9.0277777777777776E-2</c:v>
                </c:pt>
                <c:pt idx="4595">
                  <c:v>8.8803088803088806E-2</c:v>
                </c:pt>
                <c:pt idx="4596">
                  <c:v>8.803088803088803E-2</c:v>
                </c:pt>
                <c:pt idx="4597">
                  <c:v>8.8167053364269138E-2</c:v>
                </c:pt>
                <c:pt idx="4598">
                  <c:v>8.8303640588690932E-2</c:v>
                </c:pt>
                <c:pt idx="4599">
                  <c:v>8.7596899224806207E-2</c:v>
                </c:pt>
                <c:pt idx="4600">
                  <c:v>8.7596899224806207E-2</c:v>
                </c:pt>
                <c:pt idx="4601">
                  <c:v>8.6113266097750191E-2</c:v>
                </c:pt>
                <c:pt idx="4602">
                  <c:v>8.6113266097750191E-2</c:v>
                </c:pt>
                <c:pt idx="4603">
                  <c:v>8.6956521739130432E-2</c:v>
                </c:pt>
                <c:pt idx="4604">
                  <c:v>8.6314152410575426E-2</c:v>
                </c:pt>
                <c:pt idx="4605">
                  <c:v>8.553654743390357E-2</c:v>
                </c:pt>
                <c:pt idx="4606">
                  <c:v>8.5603112840466927E-2</c:v>
                </c:pt>
                <c:pt idx="4607">
                  <c:v>8.4046692607003898E-2</c:v>
                </c:pt>
                <c:pt idx="4608">
                  <c:v>8.4046692607003898E-2</c:v>
                </c:pt>
                <c:pt idx="4609">
                  <c:v>8.4112149532710276E-2</c:v>
                </c:pt>
                <c:pt idx="4610">
                  <c:v>8.4177708495713169E-2</c:v>
                </c:pt>
                <c:pt idx="4611">
                  <c:v>8.1903276131045241E-2</c:v>
                </c:pt>
                <c:pt idx="4612">
                  <c:v>8.1123244929797195E-2</c:v>
                </c:pt>
                <c:pt idx="4613">
                  <c:v>8.1903276131045241E-2</c:v>
                </c:pt>
                <c:pt idx="4614">
                  <c:v>8.1186572989851685E-2</c:v>
                </c:pt>
                <c:pt idx="4615">
                  <c:v>8.1186572989851685E-2</c:v>
                </c:pt>
                <c:pt idx="4616">
                  <c:v>8.1313526192337768E-2</c:v>
                </c:pt>
                <c:pt idx="4617">
                  <c:v>8.1504702194357362E-2</c:v>
                </c:pt>
                <c:pt idx="4618">
                  <c:v>7.9937304075235111E-2</c:v>
                </c:pt>
                <c:pt idx="4619">
                  <c:v>7.9153605015673978E-2</c:v>
                </c:pt>
                <c:pt idx="4620">
                  <c:v>7.8492935635792779E-2</c:v>
                </c:pt>
                <c:pt idx="4621">
                  <c:v>7.8616352201257858E-2</c:v>
                </c:pt>
                <c:pt idx="4622">
                  <c:v>7.7891424075531082E-2</c:v>
                </c:pt>
                <c:pt idx="4623">
                  <c:v>7.7952755905511817E-2</c:v>
                </c:pt>
                <c:pt idx="4624">
                  <c:v>7.9527559055118116E-2</c:v>
                </c:pt>
                <c:pt idx="4625">
                  <c:v>7.9527559055118116E-2</c:v>
                </c:pt>
                <c:pt idx="4626">
                  <c:v>7.9527559055118116E-2</c:v>
                </c:pt>
                <c:pt idx="4627">
                  <c:v>7.8802206461780933E-2</c:v>
                </c:pt>
                <c:pt idx="4628">
                  <c:v>7.6438140267927501E-2</c:v>
                </c:pt>
                <c:pt idx="4629">
                  <c:v>7.5650118203309691E-2</c:v>
                </c:pt>
                <c:pt idx="4630">
                  <c:v>7.6438140267927501E-2</c:v>
                </c:pt>
                <c:pt idx="4631">
                  <c:v>7.6558800315706388E-2</c:v>
                </c:pt>
                <c:pt idx="4632">
                  <c:v>7.5769534333070251E-2</c:v>
                </c:pt>
                <c:pt idx="4633">
                  <c:v>7.5769534333070251E-2</c:v>
                </c:pt>
                <c:pt idx="4634">
                  <c:v>7.4249605055292253E-2</c:v>
                </c:pt>
                <c:pt idx="4635">
                  <c:v>7.4249605055292253E-2</c:v>
                </c:pt>
                <c:pt idx="4636">
                  <c:v>7.3459715639810422E-2</c:v>
                </c:pt>
                <c:pt idx="4637">
                  <c:v>7.266982622432859E-2</c:v>
                </c:pt>
                <c:pt idx="4638">
                  <c:v>6.9565217391304349E-2</c:v>
                </c:pt>
                <c:pt idx="4639">
                  <c:v>6.8145800316957217E-2</c:v>
                </c:pt>
                <c:pt idx="4640">
                  <c:v>6.8145800316957217E-2</c:v>
                </c:pt>
                <c:pt idx="4641">
                  <c:v>6.8145800316957217E-2</c:v>
                </c:pt>
                <c:pt idx="4642">
                  <c:v>6.8145800316957217E-2</c:v>
                </c:pt>
                <c:pt idx="4643">
                  <c:v>6.7406819984139568E-2</c:v>
                </c:pt>
                <c:pt idx="4644">
                  <c:v>6.7406819984139568E-2</c:v>
                </c:pt>
                <c:pt idx="4645">
                  <c:v>6.6613798572561458E-2</c:v>
                </c:pt>
                <c:pt idx="4646">
                  <c:v>6.5873015873015875E-2</c:v>
                </c:pt>
                <c:pt idx="4647">
                  <c:v>6.5925337569499601E-2</c:v>
                </c:pt>
                <c:pt idx="4648">
                  <c:v>6.5131056393963466E-2</c:v>
                </c:pt>
                <c:pt idx="4649">
                  <c:v>6.518282988871224E-2</c:v>
                </c:pt>
                <c:pt idx="4650">
                  <c:v>6.4439140811455853E-2</c:v>
                </c:pt>
                <c:pt idx="4651">
                  <c:v>6.4490445859872611E-2</c:v>
                </c:pt>
                <c:pt idx="4652">
                  <c:v>6.3795853269537475E-2</c:v>
                </c:pt>
                <c:pt idx="4653">
                  <c:v>6.3048683160415009E-2</c:v>
                </c:pt>
                <c:pt idx="4654">
                  <c:v>6.3846767757382281E-2</c:v>
                </c:pt>
                <c:pt idx="4655">
                  <c:v>6.4644852354349566E-2</c:v>
                </c:pt>
                <c:pt idx="4656">
                  <c:v>6.4644852354349566E-2</c:v>
                </c:pt>
                <c:pt idx="4657">
                  <c:v>6.4748201438848921E-2</c:v>
                </c:pt>
                <c:pt idx="4658">
                  <c:v>6.4748201438848921E-2</c:v>
                </c:pt>
                <c:pt idx="4659">
                  <c:v>6.4000000000000001E-2</c:v>
                </c:pt>
                <c:pt idx="4660">
                  <c:v>6.4153969526864474E-2</c:v>
                </c:pt>
                <c:pt idx="4661">
                  <c:v>6.4205457463884424E-2</c:v>
                </c:pt>
                <c:pt idx="4662">
                  <c:v>6.4205457463884424E-2</c:v>
                </c:pt>
                <c:pt idx="4663">
                  <c:v>6.3402889245585875E-2</c:v>
                </c:pt>
                <c:pt idx="4664">
                  <c:v>6.2650602409638559E-2</c:v>
                </c:pt>
                <c:pt idx="4665">
                  <c:v>6.1847389558232935E-2</c:v>
                </c:pt>
                <c:pt idx="4666">
                  <c:v>6.1142397425583264E-2</c:v>
                </c:pt>
                <c:pt idx="4667">
                  <c:v>6.1142397425583264E-2</c:v>
                </c:pt>
                <c:pt idx="4668">
                  <c:v>6.1240934730056408E-2</c:v>
                </c:pt>
                <c:pt idx="4669">
                  <c:v>6.0435132957292505E-2</c:v>
                </c:pt>
                <c:pt idx="4670">
                  <c:v>5.9629331184528608E-2</c:v>
                </c:pt>
                <c:pt idx="4671">
                  <c:v>5.9629331184528608E-2</c:v>
                </c:pt>
                <c:pt idx="4672">
                  <c:v>5.8823529411764705E-2</c:v>
                </c:pt>
                <c:pt idx="4673">
                  <c:v>5.8870967741935482E-2</c:v>
                </c:pt>
                <c:pt idx="4674">
                  <c:v>5.7304277643260695E-2</c:v>
                </c:pt>
                <c:pt idx="4675">
                  <c:v>5.5735056542810989E-2</c:v>
                </c:pt>
                <c:pt idx="4676">
                  <c:v>5.492730210016155E-2</c:v>
                </c:pt>
                <c:pt idx="4677">
                  <c:v>5.4971705739692803E-2</c:v>
                </c:pt>
                <c:pt idx="4678">
                  <c:v>5.4163298302344384E-2</c:v>
                </c:pt>
                <c:pt idx="4679">
                  <c:v>5.4207119741100325E-2</c:v>
                </c:pt>
                <c:pt idx="4680">
                  <c:v>5.3398058252427182E-2</c:v>
                </c:pt>
                <c:pt idx="4681">
                  <c:v>5.2674230145867099E-2</c:v>
                </c:pt>
                <c:pt idx="4682">
                  <c:v>5.1094890510948905E-2</c:v>
                </c:pt>
                <c:pt idx="4683">
                  <c:v>5.0283860502838604E-2</c:v>
                </c:pt>
                <c:pt idx="4684">
                  <c:v>4.9472830494728302E-2</c:v>
                </c:pt>
                <c:pt idx="4685">
                  <c:v>4.8661800486618008E-2</c:v>
                </c:pt>
                <c:pt idx="4686">
                  <c:v>4.8661800486618008E-2</c:v>
                </c:pt>
                <c:pt idx="4687">
                  <c:v>4.8661800486618008E-2</c:v>
                </c:pt>
                <c:pt idx="4688">
                  <c:v>4.8740861088545896E-2</c:v>
                </c:pt>
                <c:pt idx="4689">
                  <c:v>4.7967479674796747E-2</c:v>
                </c:pt>
                <c:pt idx="4690">
                  <c:v>4.7192839707078924E-2</c:v>
                </c:pt>
                <c:pt idx="4691">
                  <c:v>4.7231270358306189E-2</c:v>
                </c:pt>
                <c:pt idx="4692">
                  <c:v>4.7231270358306189E-2</c:v>
                </c:pt>
                <c:pt idx="4693">
                  <c:v>4.730831973898858E-2</c:v>
                </c:pt>
                <c:pt idx="4694">
                  <c:v>4.730831973898858E-2</c:v>
                </c:pt>
                <c:pt idx="4695">
                  <c:v>4.7346938775510203E-2</c:v>
                </c:pt>
                <c:pt idx="4696">
                  <c:v>4.8163265306122451E-2</c:v>
                </c:pt>
                <c:pt idx="4697">
                  <c:v>4.5714285714285714E-2</c:v>
                </c:pt>
                <c:pt idx="4698">
                  <c:v>4.6530612244897962E-2</c:v>
                </c:pt>
                <c:pt idx="4699">
                  <c:v>4.6530612244897962E-2</c:v>
                </c:pt>
                <c:pt idx="4700">
                  <c:v>4.5751633986928102E-2</c:v>
                </c:pt>
                <c:pt idx="4701">
                  <c:v>4.5826513911620292E-2</c:v>
                </c:pt>
                <c:pt idx="4702">
                  <c:v>4.5826513911620292E-2</c:v>
                </c:pt>
                <c:pt idx="4703">
                  <c:v>4.6683046683046681E-2</c:v>
                </c:pt>
                <c:pt idx="4704">
                  <c:v>4.6721311475409838E-2</c:v>
                </c:pt>
                <c:pt idx="4705">
                  <c:v>4.6798029556650245E-2</c:v>
                </c:pt>
                <c:pt idx="4706">
                  <c:v>4.7697368421052634E-2</c:v>
                </c:pt>
                <c:pt idx="4707">
                  <c:v>4.7697368421052634E-2</c:v>
                </c:pt>
                <c:pt idx="4708">
                  <c:v>4.6913580246913583E-2</c:v>
                </c:pt>
                <c:pt idx="4709">
                  <c:v>4.6166529266281946E-2</c:v>
                </c:pt>
                <c:pt idx="4710">
                  <c:v>4.6204620462046202E-2</c:v>
                </c:pt>
                <c:pt idx="4711">
                  <c:v>4.6204620462046202E-2</c:v>
                </c:pt>
                <c:pt idx="4712">
                  <c:v>4.6204620462046202E-2</c:v>
                </c:pt>
                <c:pt idx="4713">
                  <c:v>4.6242774566473986E-2</c:v>
                </c:pt>
                <c:pt idx="4714">
                  <c:v>4.7146401985111663E-2</c:v>
                </c:pt>
                <c:pt idx="4715">
                  <c:v>4.7973531844499588E-2</c:v>
                </c:pt>
                <c:pt idx="4716">
                  <c:v>4.7185430463576157E-2</c:v>
                </c:pt>
                <c:pt idx="4717">
                  <c:v>4.7302904564315351E-2</c:v>
                </c:pt>
                <c:pt idx="4718">
                  <c:v>4.738154613466334E-2</c:v>
                </c:pt>
                <c:pt idx="4719">
                  <c:v>4.738154613466334E-2</c:v>
                </c:pt>
                <c:pt idx="4720">
                  <c:v>4.738154613466334E-2</c:v>
                </c:pt>
                <c:pt idx="4721">
                  <c:v>4.6550290939318374E-2</c:v>
                </c:pt>
                <c:pt idx="4722">
                  <c:v>4.5757071547420966E-2</c:v>
                </c:pt>
                <c:pt idx="4723">
                  <c:v>4.5757071547420966E-2</c:v>
                </c:pt>
                <c:pt idx="4724">
                  <c:v>4.5757071547420966E-2</c:v>
                </c:pt>
                <c:pt idx="4725">
                  <c:v>4.5795170691090757E-2</c:v>
                </c:pt>
                <c:pt idx="4726">
                  <c:v>4.5871559633027525E-2</c:v>
                </c:pt>
                <c:pt idx="4727">
                  <c:v>4.5909849749582635E-2</c:v>
                </c:pt>
                <c:pt idx="4728">
                  <c:v>4.5112781954887216E-2</c:v>
                </c:pt>
                <c:pt idx="4729">
                  <c:v>4.51505016722408E-2</c:v>
                </c:pt>
                <c:pt idx="4730">
                  <c:v>4.5188284518828455E-2</c:v>
                </c:pt>
                <c:pt idx="4731">
                  <c:v>3.6013400335008376E-2</c:v>
                </c:pt>
                <c:pt idx="4732">
                  <c:v>2.8475711892797319E-2</c:v>
                </c:pt>
                <c:pt idx="4733">
                  <c:v>2.8475711892797319E-2</c:v>
                </c:pt>
                <c:pt idx="4734">
                  <c:v>2.9313232830820771E-2</c:v>
                </c:pt>
                <c:pt idx="4735">
                  <c:v>2.9337803855825649E-2</c:v>
                </c:pt>
                <c:pt idx="4736">
                  <c:v>2.938706968933669E-2</c:v>
                </c:pt>
                <c:pt idx="4737">
                  <c:v>2.9411764705882353E-2</c:v>
                </c:pt>
                <c:pt idx="4738">
                  <c:v>2.9411764705882353E-2</c:v>
                </c:pt>
                <c:pt idx="4739">
                  <c:v>2.9461279461279462E-2</c:v>
                </c:pt>
                <c:pt idx="4740">
                  <c:v>2.9486099410278011E-2</c:v>
                </c:pt>
                <c:pt idx="4741">
                  <c:v>3.0354131534569982E-2</c:v>
                </c:pt>
                <c:pt idx="4742">
                  <c:v>3.0405405405405407E-2</c:v>
                </c:pt>
                <c:pt idx="4743">
                  <c:v>3.0431107354184278E-2</c:v>
                </c:pt>
                <c:pt idx="4744">
                  <c:v>2.961082910321489E-2</c:v>
                </c:pt>
                <c:pt idx="4745">
                  <c:v>3.0456852791878174E-2</c:v>
                </c:pt>
                <c:pt idx="4746">
                  <c:v>3.0456852791878174E-2</c:v>
                </c:pt>
                <c:pt idx="4747">
                  <c:v>3.0482641828958511E-2</c:v>
                </c:pt>
                <c:pt idx="4748">
                  <c:v>2.9661016949152543E-2</c:v>
                </c:pt>
                <c:pt idx="4749">
                  <c:v>2.9661016949152543E-2</c:v>
                </c:pt>
                <c:pt idx="4750">
                  <c:v>3.0534351145038167E-2</c:v>
                </c:pt>
                <c:pt idx="4751">
                  <c:v>3.0534351145038167E-2</c:v>
                </c:pt>
                <c:pt idx="4752">
                  <c:v>3.0534351145038167E-2</c:v>
                </c:pt>
                <c:pt idx="4753">
                  <c:v>3.058623619371283E-2</c:v>
                </c:pt>
                <c:pt idx="4754">
                  <c:v>3.058623619371283E-2</c:v>
                </c:pt>
                <c:pt idx="4755">
                  <c:v>2.976190476190476E-2</c:v>
                </c:pt>
                <c:pt idx="4756">
                  <c:v>2.9787234042553193E-2</c:v>
                </c:pt>
                <c:pt idx="4757">
                  <c:v>2.9787234042553193E-2</c:v>
                </c:pt>
                <c:pt idx="4758">
                  <c:v>2.9787234042553193E-2</c:v>
                </c:pt>
                <c:pt idx="4759">
                  <c:v>2.8960817717206135E-2</c:v>
                </c:pt>
                <c:pt idx="4760">
                  <c:v>2.8960817717206135E-2</c:v>
                </c:pt>
                <c:pt idx="4761">
                  <c:v>2.9010238907849831E-2</c:v>
                </c:pt>
                <c:pt idx="4762">
                  <c:v>2.9863481228668942E-2</c:v>
                </c:pt>
                <c:pt idx="4763">
                  <c:v>3.0716723549488054E-2</c:v>
                </c:pt>
                <c:pt idx="4764">
                  <c:v>3.1623931623931623E-2</c:v>
                </c:pt>
                <c:pt idx="4765">
                  <c:v>3.2506415739948676E-2</c:v>
                </c:pt>
                <c:pt idx="4766">
                  <c:v>3.2534246575342464E-2</c:v>
                </c:pt>
                <c:pt idx="4767">
                  <c:v>3.2534246575342464E-2</c:v>
                </c:pt>
                <c:pt idx="4768">
                  <c:v>3.2534246575342464E-2</c:v>
                </c:pt>
                <c:pt idx="4769">
                  <c:v>3.2534246575342464E-2</c:v>
                </c:pt>
                <c:pt idx="4770">
                  <c:v>3.3447684391080618E-2</c:v>
                </c:pt>
                <c:pt idx="4771">
                  <c:v>3.1732418524871353E-2</c:v>
                </c:pt>
                <c:pt idx="4772">
                  <c:v>3.1732418524871353E-2</c:v>
                </c:pt>
                <c:pt idx="4773">
                  <c:v>3.1759656652360517E-2</c:v>
                </c:pt>
                <c:pt idx="4774">
                  <c:v>3.0927835051546393E-2</c:v>
                </c:pt>
                <c:pt idx="4775">
                  <c:v>3.0954428202923472E-2</c:v>
                </c:pt>
                <c:pt idx="4776">
                  <c:v>3.0954428202923472E-2</c:v>
                </c:pt>
                <c:pt idx="4777">
                  <c:v>3.0954428202923472E-2</c:v>
                </c:pt>
                <c:pt idx="4778">
                  <c:v>3.1007751937984496E-2</c:v>
                </c:pt>
                <c:pt idx="4779">
                  <c:v>3.1007751937984496E-2</c:v>
                </c:pt>
                <c:pt idx="4780">
                  <c:v>3.017241379310345E-2</c:v>
                </c:pt>
                <c:pt idx="4781">
                  <c:v>3.017241379310345E-2</c:v>
                </c:pt>
                <c:pt idx="4782">
                  <c:v>3.017241379310345E-2</c:v>
                </c:pt>
                <c:pt idx="4783">
                  <c:v>3.025064822817632E-2</c:v>
                </c:pt>
                <c:pt idx="4784">
                  <c:v>3.0276816608996539E-2</c:v>
                </c:pt>
                <c:pt idx="4785">
                  <c:v>3.025064822817632E-2</c:v>
                </c:pt>
                <c:pt idx="4786">
                  <c:v>3.025064822817632E-2</c:v>
                </c:pt>
                <c:pt idx="4787">
                  <c:v>3.0303030303030304E-2</c:v>
                </c:pt>
                <c:pt idx="4788">
                  <c:v>3.0303030303030304E-2</c:v>
                </c:pt>
                <c:pt idx="4789">
                  <c:v>2.9462738301559793E-2</c:v>
                </c:pt>
                <c:pt idx="4790">
                  <c:v>2.9513888888888888E-2</c:v>
                </c:pt>
                <c:pt idx="4791">
                  <c:v>2.9565217391304348E-2</c:v>
                </c:pt>
                <c:pt idx="4792">
                  <c:v>2.9565217391304348E-2</c:v>
                </c:pt>
                <c:pt idx="4793">
                  <c:v>2.9616724738675958E-2</c:v>
                </c:pt>
                <c:pt idx="4794">
                  <c:v>2.9616724738675958E-2</c:v>
                </c:pt>
                <c:pt idx="4795">
                  <c:v>3.048780487804878E-2</c:v>
                </c:pt>
                <c:pt idx="4796">
                  <c:v>3.048780487804878E-2</c:v>
                </c:pt>
                <c:pt idx="4797">
                  <c:v>2.9668411867364748E-2</c:v>
                </c:pt>
                <c:pt idx="4798">
                  <c:v>3.0567685589519649E-2</c:v>
                </c:pt>
                <c:pt idx="4799">
                  <c:v>3.0567685589519649E-2</c:v>
                </c:pt>
                <c:pt idx="4800">
                  <c:v>3.1468531468531472E-2</c:v>
                </c:pt>
                <c:pt idx="4801">
                  <c:v>3.1496062992125984E-2</c:v>
                </c:pt>
                <c:pt idx="4802">
                  <c:v>3.1523642732049037E-2</c:v>
                </c:pt>
                <c:pt idx="4803">
                  <c:v>3.2427695004382119E-2</c:v>
                </c:pt>
                <c:pt idx="4804">
                  <c:v>3.2427695004382119E-2</c:v>
                </c:pt>
                <c:pt idx="4805">
                  <c:v>3.2427695004382119E-2</c:v>
                </c:pt>
                <c:pt idx="4806">
                  <c:v>3.3304119193689745E-2</c:v>
                </c:pt>
                <c:pt idx="4807">
                  <c:v>3.3333333333333333E-2</c:v>
                </c:pt>
                <c:pt idx="4808">
                  <c:v>3.3333333333333333E-2</c:v>
                </c:pt>
                <c:pt idx="4809">
                  <c:v>3.3391915641476276E-2</c:v>
                </c:pt>
                <c:pt idx="4810">
                  <c:v>3.2599118942731278E-2</c:v>
                </c:pt>
                <c:pt idx="4811">
                  <c:v>3.2570422535211266E-2</c:v>
                </c:pt>
                <c:pt idx="4812">
                  <c:v>3.2570422535211266E-2</c:v>
                </c:pt>
                <c:pt idx="4813">
                  <c:v>3.2570422535211266E-2</c:v>
                </c:pt>
                <c:pt idx="4814">
                  <c:v>3.2570422535211266E-2</c:v>
                </c:pt>
                <c:pt idx="4815">
                  <c:v>3.2599118942731278E-2</c:v>
                </c:pt>
                <c:pt idx="4816">
                  <c:v>3.2627865961199293E-2</c:v>
                </c:pt>
                <c:pt idx="4817">
                  <c:v>3.2627865961199293E-2</c:v>
                </c:pt>
                <c:pt idx="4818">
                  <c:v>3.2627865961199293E-2</c:v>
                </c:pt>
                <c:pt idx="4819">
                  <c:v>3.265666372462489E-2</c:v>
                </c:pt>
                <c:pt idx="4820">
                  <c:v>3.2685512367491169E-2</c:v>
                </c:pt>
                <c:pt idx="4821">
                  <c:v>3.2714412024756855E-2</c:v>
                </c:pt>
                <c:pt idx="4822">
                  <c:v>3.2714412024756855E-2</c:v>
                </c:pt>
                <c:pt idx="4823">
                  <c:v>3.2714412024756855E-2</c:v>
                </c:pt>
                <c:pt idx="4824">
                  <c:v>3.3598585322723251E-2</c:v>
                </c:pt>
                <c:pt idx="4825">
                  <c:v>3.3598585322723251E-2</c:v>
                </c:pt>
                <c:pt idx="4826">
                  <c:v>3.2772364924712132E-2</c:v>
                </c:pt>
                <c:pt idx="4827">
                  <c:v>3.2830523513753325E-2</c:v>
                </c:pt>
                <c:pt idx="4828">
                  <c:v>3.2918149466192169E-2</c:v>
                </c:pt>
                <c:pt idx="4829">
                  <c:v>3.2918149466192169E-2</c:v>
                </c:pt>
                <c:pt idx="4830">
                  <c:v>3.2947462154942118E-2</c:v>
                </c:pt>
                <c:pt idx="4831">
                  <c:v>3.2947462154942118E-2</c:v>
                </c:pt>
                <c:pt idx="4832">
                  <c:v>3.3006244424620877E-2</c:v>
                </c:pt>
                <c:pt idx="4833">
                  <c:v>3.3898305084745763E-2</c:v>
                </c:pt>
                <c:pt idx="4834">
                  <c:v>3.3006244424620877E-2</c:v>
                </c:pt>
                <c:pt idx="4835">
                  <c:v>3.3006244424620877E-2</c:v>
                </c:pt>
                <c:pt idx="4836">
                  <c:v>3.3035714285714286E-2</c:v>
                </c:pt>
                <c:pt idx="4837">
                  <c:v>3.3094812164579608E-2</c:v>
                </c:pt>
                <c:pt idx="4838">
                  <c:v>3.3094812164579608E-2</c:v>
                </c:pt>
                <c:pt idx="4839">
                  <c:v>3.3094812164579608E-2</c:v>
                </c:pt>
                <c:pt idx="4840">
                  <c:v>3.2200357781753133E-2</c:v>
                </c:pt>
                <c:pt idx="4841">
                  <c:v>3.3154121863799284E-2</c:v>
                </c:pt>
                <c:pt idx="4842">
                  <c:v>3.1390134529147982E-2</c:v>
                </c:pt>
                <c:pt idx="4843">
                  <c:v>3.2286995515695069E-2</c:v>
                </c:pt>
                <c:pt idx="4844">
                  <c:v>3.2286995515695069E-2</c:v>
                </c:pt>
                <c:pt idx="4845">
                  <c:v>3.2286995515695069E-2</c:v>
                </c:pt>
                <c:pt idx="4846">
                  <c:v>3.231597845601436E-2</c:v>
                </c:pt>
                <c:pt idx="4847">
                  <c:v>3.231597845601436E-2</c:v>
                </c:pt>
                <c:pt idx="4848">
                  <c:v>3.231597845601436E-2</c:v>
                </c:pt>
                <c:pt idx="4849">
                  <c:v>3.2345013477088951E-2</c:v>
                </c:pt>
                <c:pt idx="4850">
                  <c:v>3.2345013477088951E-2</c:v>
                </c:pt>
                <c:pt idx="4851">
                  <c:v>3.2345013477088951E-2</c:v>
                </c:pt>
                <c:pt idx="4852">
                  <c:v>3.2345013477088951E-2</c:v>
                </c:pt>
                <c:pt idx="4853">
                  <c:v>3.2345013477088951E-2</c:v>
                </c:pt>
                <c:pt idx="4854">
                  <c:v>3.2345013477088951E-2</c:v>
                </c:pt>
                <c:pt idx="4855">
                  <c:v>3.2345013477088951E-2</c:v>
                </c:pt>
                <c:pt idx="4856">
                  <c:v>3.327338129496403E-2</c:v>
                </c:pt>
                <c:pt idx="4857">
                  <c:v>3.327338129496403E-2</c:v>
                </c:pt>
                <c:pt idx="4858">
                  <c:v>3.3303330333033301E-2</c:v>
                </c:pt>
                <c:pt idx="4859">
                  <c:v>3.3303330333033301E-2</c:v>
                </c:pt>
                <c:pt idx="4860">
                  <c:v>3.4234234234234232E-2</c:v>
                </c:pt>
                <c:pt idx="4861">
                  <c:v>3.4234234234234232E-2</c:v>
                </c:pt>
                <c:pt idx="4862">
                  <c:v>3.4265103697024346E-2</c:v>
                </c:pt>
                <c:pt idx="4863">
                  <c:v>3.342366757000903E-2</c:v>
                </c:pt>
                <c:pt idx="4864">
                  <c:v>3.3453887884267633E-2</c:v>
                </c:pt>
                <c:pt idx="4865">
                  <c:v>3.3453887884267633E-2</c:v>
                </c:pt>
                <c:pt idx="4866">
                  <c:v>3.5262206148282099E-2</c:v>
                </c:pt>
                <c:pt idx="4867">
                  <c:v>3.3453887884267633E-2</c:v>
                </c:pt>
                <c:pt idx="4868">
                  <c:v>3.3453887884267633E-2</c:v>
                </c:pt>
                <c:pt idx="4869">
                  <c:v>3.3453887884267633E-2</c:v>
                </c:pt>
                <c:pt idx="4870">
                  <c:v>3.3453887884267633E-2</c:v>
                </c:pt>
                <c:pt idx="4871">
                  <c:v>3.3453887884267633E-2</c:v>
                </c:pt>
                <c:pt idx="4872">
                  <c:v>3.25497287522604E-2</c:v>
                </c:pt>
                <c:pt idx="4873">
                  <c:v>3.2579185520361993E-2</c:v>
                </c:pt>
                <c:pt idx="4874">
                  <c:v>3.2638259292837715E-2</c:v>
                </c:pt>
                <c:pt idx="4875">
                  <c:v>3.2667876588021776E-2</c:v>
                </c:pt>
                <c:pt idx="4876">
                  <c:v>3.2697547683923703E-2</c:v>
                </c:pt>
                <c:pt idx="4877">
                  <c:v>3.1818181818181815E-2</c:v>
                </c:pt>
                <c:pt idx="4878">
                  <c:v>3.1847133757961783E-2</c:v>
                </c:pt>
                <c:pt idx="4879">
                  <c:v>3.1876138433515486E-2</c:v>
                </c:pt>
                <c:pt idx="4880">
                  <c:v>3.1876138433515486E-2</c:v>
                </c:pt>
                <c:pt idx="4881">
                  <c:v>3.0965391621129327E-2</c:v>
                </c:pt>
                <c:pt idx="4882">
                  <c:v>3.0965391621129327E-2</c:v>
                </c:pt>
                <c:pt idx="4883">
                  <c:v>3.0965391621129327E-2</c:v>
                </c:pt>
                <c:pt idx="4884">
                  <c:v>3.0993618960802188E-2</c:v>
                </c:pt>
                <c:pt idx="4885">
                  <c:v>3.1021897810218978E-2</c:v>
                </c:pt>
                <c:pt idx="4886">
                  <c:v>3.1021897810218978E-2</c:v>
                </c:pt>
                <c:pt idx="4887">
                  <c:v>3.1050228310502283E-2</c:v>
                </c:pt>
                <c:pt idx="4888">
                  <c:v>3.1050228310502283E-2</c:v>
                </c:pt>
                <c:pt idx="4889">
                  <c:v>3.1963470319634701E-2</c:v>
                </c:pt>
                <c:pt idx="4890">
                  <c:v>3.1963470319634701E-2</c:v>
                </c:pt>
                <c:pt idx="4891">
                  <c:v>3.1992687385740404E-2</c:v>
                </c:pt>
                <c:pt idx="4892">
                  <c:v>3.2021957913998172E-2</c:v>
                </c:pt>
                <c:pt idx="4893">
                  <c:v>3.2021957913998172E-2</c:v>
                </c:pt>
                <c:pt idx="4894">
                  <c:v>3.2051282051282048E-2</c:v>
                </c:pt>
                <c:pt idx="4895">
                  <c:v>3.2997250229147568E-2</c:v>
                </c:pt>
                <c:pt idx="4896">
                  <c:v>3.3057851239669422E-2</c:v>
                </c:pt>
                <c:pt idx="4897">
                  <c:v>3.3118675252989879E-2</c:v>
                </c:pt>
                <c:pt idx="4898">
                  <c:v>3.3118675252989879E-2</c:v>
                </c:pt>
                <c:pt idx="4899">
                  <c:v>3.3118675252989879E-2</c:v>
                </c:pt>
                <c:pt idx="4900">
                  <c:v>3.3179723502304151E-2</c:v>
                </c:pt>
                <c:pt idx="4901">
                  <c:v>3.3179723502304151E-2</c:v>
                </c:pt>
                <c:pt idx="4902">
                  <c:v>3.3179723502304151E-2</c:v>
                </c:pt>
                <c:pt idx="4903">
                  <c:v>3.3179723502304151E-2</c:v>
                </c:pt>
                <c:pt idx="4904">
                  <c:v>3.3179723502304151E-2</c:v>
                </c:pt>
                <c:pt idx="4905">
                  <c:v>3.3179723502304151E-2</c:v>
                </c:pt>
                <c:pt idx="4906">
                  <c:v>3.3179723502304151E-2</c:v>
                </c:pt>
                <c:pt idx="4907">
                  <c:v>3.3179723502304151E-2</c:v>
                </c:pt>
                <c:pt idx="4908">
                  <c:v>3.3179723502304151E-2</c:v>
                </c:pt>
                <c:pt idx="4909">
                  <c:v>3.3210332103321034E-2</c:v>
                </c:pt>
                <c:pt idx="4910">
                  <c:v>3.3210332103321034E-2</c:v>
                </c:pt>
                <c:pt idx="4911">
                  <c:v>3.3210332103321034E-2</c:v>
                </c:pt>
                <c:pt idx="4912">
                  <c:v>3.4164358264081256E-2</c:v>
                </c:pt>
                <c:pt idx="4913">
                  <c:v>3.4164358264081256E-2</c:v>
                </c:pt>
                <c:pt idx="4914">
                  <c:v>3.3240997229916899E-2</c:v>
                </c:pt>
                <c:pt idx="4915">
                  <c:v>3.3240997229916899E-2</c:v>
                </c:pt>
                <c:pt idx="4916">
                  <c:v>3.3271719038817003E-2</c:v>
                </c:pt>
                <c:pt idx="4917">
                  <c:v>3.3271719038817003E-2</c:v>
                </c:pt>
                <c:pt idx="4918">
                  <c:v>3.3271719038817003E-2</c:v>
                </c:pt>
                <c:pt idx="4919">
                  <c:v>3.330249768732655E-2</c:v>
                </c:pt>
                <c:pt idx="4920">
                  <c:v>3.3333333333333333E-2</c:v>
                </c:pt>
                <c:pt idx="4921">
                  <c:v>3.3333333333333333E-2</c:v>
                </c:pt>
                <c:pt idx="4922">
                  <c:v>3.3364226135310475E-2</c:v>
                </c:pt>
                <c:pt idx="4923">
                  <c:v>3.3364226135310475E-2</c:v>
                </c:pt>
                <c:pt idx="4924">
                  <c:v>3.3364226135310475E-2</c:v>
                </c:pt>
                <c:pt idx="4925">
                  <c:v>3.4322820037105753E-2</c:v>
                </c:pt>
                <c:pt idx="4926">
                  <c:v>3.4354688950789226E-2</c:v>
                </c:pt>
                <c:pt idx="4927">
                  <c:v>3.3519553072625698E-2</c:v>
                </c:pt>
                <c:pt idx="4928">
                  <c:v>3.2618825722273995E-2</c:v>
                </c:pt>
                <c:pt idx="4929">
                  <c:v>3.2710280373831772E-2</c:v>
                </c:pt>
                <c:pt idx="4930">
                  <c:v>3.2710280373831772E-2</c:v>
                </c:pt>
                <c:pt idx="4931">
                  <c:v>3.3644859813084113E-2</c:v>
                </c:pt>
                <c:pt idx="4932">
                  <c:v>3.2710280373831772E-2</c:v>
                </c:pt>
                <c:pt idx="4933">
                  <c:v>3.3707865168539325E-2</c:v>
                </c:pt>
                <c:pt idx="4934">
                  <c:v>3.3707865168539325E-2</c:v>
                </c:pt>
                <c:pt idx="4935">
                  <c:v>3.3771106941838651E-2</c:v>
                </c:pt>
                <c:pt idx="4936">
                  <c:v>3.3834586466165412E-2</c:v>
                </c:pt>
                <c:pt idx="4937">
                  <c:v>3.4774436090225562E-2</c:v>
                </c:pt>
                <c:pt idx="4938">
                  <c:v>3.574788334901223E-2</c:v>
                </c:pt>
                <c:pt idx="4939">
                  <c:v>3.574788334901223E-2</c:v>
                </c:pt>
                <c:pt idx="4940">
                  <c:v>3.6688617121354655E-2</c:v>
                </c:pt>
                <c:pt idx="4941">
                  <c:v>3.6688617121354655E-2</c:v>
                </c:pt>
                <c:pt idx="4942">
                  <c:v>3.6688617121354655E-2</c:v>
                </c:pt>
                <c:pt idx="4943">
                  <c:v>3.5781544256120526E-2</c:v>
                </c:pt>
                <c:pt idx="4944">
                  <c:v>3.581526861451461E-2</c:v>
                </c:pt>
                <c:pt idx="4945">
                  <c:v>3.490566037735849E-2</c:v>
                </c:pt>
                <c:pt idx="4946">
                  <c:v>3.39943342776204E-2</c:v>
                </c:pt>
                <c:pt idx="4947">
                  <c:v>3.4026465028355386E-2</c:v>
                </c:pt>
                <c:pt idx="4948">
                  <c:v>3.3143939393939392E-2</c:v>
                </c:pt>
                <c:pt idx="4949">
                  <c:v>3.2196969696969696E-2</c:v>
                </c:pt>
                <c:pt idx="4950">
                  <c:v>3.3143939393939392E-2</c:v>
                </c:pt>
                <c:pt idx="4951">
                  <c:v>3.3143939393939392E-2</c:v>
                </c:pt>
                <c:pt idx="4952">
                  <c:v>3.3143939393939392E-2</c:v>
                </c:pt>
                <c:pt idx="4953">
                  <c:v>3.3143939393939392E-2</c:v>
                </c:pt>
                <c:pt idx="4954">
                  <c:v>3.3143939393939392E-2</c:v>
                </c:pt>
                <c:pt idx="4955">
                  <c:v>3.3175355450236969E-2</c:v>
                </c:pt>
                <c:pt idx="4956">
                  <c:v>3.3206831119544589E-2</c:v>
                </c:pt>
                <c:pt idx="4957">
                  <c:v>3.3206831119544589E-2</c:v>
                </c:pt>
                <c:pt idx="4958">
                  <c:v>3.3206831119544589E-2</c:v>
                </c:pt>
                <c:pt idx="4959">
                  <c:v>3.2319391634980987E-2</c:v>
                </c:pt>
                <c:pt idx="4960">
                  <c:v>3.2350142721217889E-2</c:v>
                </c:pt>
                <c:pt idx="4961">
                  <c:v>3.2380952380952378E-2</c:v>
                </c:pt>
                <c:pt idx="4962">
                  <c:v>3.2380952380952378E-2</c:v>
                </c:pt>
                <c:pt idx="4963">
                  <c:v>3.2380952380952378E-2</c:v>
                </c:pt>
                <c:pt idx="4964">
                  <c:v>3.2380952380952378E-2</c:v>
                </c:pt>
                <c:pt idx="4965">
                  <c:v>3.2442748091603052E-2</c:v>
                </c:pt>
                <c:pt idx="4966">
                  <c:v>3.2442748091603052E-2</c:v>
                </c:pt>
                <c:pt idx="4967">
                  <c:v>3.2473734479465138E-2</c:v>
                </c:pt>
                <c:pt idx="4968">
                  <c:v>3.3428844317096466E-2</c:v>
                </c:pt>
                <c:pt idx="4969">
                  <c:v>3.3428844317096466E-2</c:v>
                </c:pt>
                <c:pt idx="4970">
                  <c:v>3.3428844317096466E-2</c:v>
                </c:pt>
                <c:pt idx="4971">
                  <c:v>3.3460803059273424E-2</c:v>
                </c:pt>
                <c:pt idx="4972">
                  <c:v>3.3460803059273424E-2</c:v>
                </c:pt>
                <c:pt idx="4973">
                  <c:v>3.3460803059273424E-2</c:v>
                </c:pt>
                <c:pt idx="4974">
                  <c:v>3.2504780114722756E-2</c:v>
                </c:pt>
                <c:pt idx="4975">
                  <c:v>3.3492822966507178E-2</c:v>
                </c:pt>
                <c:pt idx="4976">
                  <c:v>3.3492822966507178E-2</c:v>
                </c:pt>
                <c:pt idx="4977">
                  <c:v>3.3557046979865772E-2</c:v>
                </c:pt>
                <c:pt idx="4978">
                  <c:v>3.3557046979865772E-2</c:v>
                </c:pt>
                <c:pt idx="4979">
                  <c:v>3.3557046979865772E-2</c:v>
                </c:pt>
                <c:pt idx="4980">
                  <c:v>3.2660902977905859E-2</c:v>
                </c:pt>
                <c:pt idx="4981">
                  <c:v>3.2723772858517804E-2</c:v>
                </c:pt>
                <c:pt idx="4982">
                  <c:v>3.2723772858517804E-2</c:v>
                </c:pt>
                <c:pt idx="4983">
                  <c:v>3.2723772858517804E-2</c:v>
                </c:pt>
                <c:pt idx="4984">
                  <c:v>3.2786885245901641E-2</c:v>
                </c:pt>
                <c:pt idx="4985">
                  <c:v>3.2818532818532815E-2</c:v>
                </c:pt>
                <c:pt idx="4986">
                  <c:v>3.0917874396135265E-2</c:v>
                </c:pt>
                <c:pt idx="4987">
                  <c:v>3.0917874396135265E-2</c:v>
                </c:pt>
                <c:pt idx="4988">
                  <c:v>3.0947775628626693E-2</c:v>
                </c:pt>
                <c:pt idx="4989">
                  <c:v>3.0977734753146177E-2</c:v>
                </c:pt>
                <c:pt idx="4990">
                  <c:v>3.1007751937984496E-2</c:v>
                </c:pt>
                <c:pt idx="4991">
                  <c:v>3.0038759689922482E-2</c:v>
                </c:pt>
                <c:pt idx="4992">
                  <c:v>3.1037827352085354E-2</c:v>
                </c:pt>
                <c:pt idx="4993">
                  <c:v>3.1037827352085354E-2</c:v>
                </c:pt>
                <c:pt idx="4994">
                  <c:v>3.1037827352085354E-2</c:v>
                </c:pt>
                <c:pt idx="4995">
                  <c:v>3.1037827352085354E-2</c:v>
                </c:pt>
                <c:pt idx="4996">
                  <c:v>3.0097087378640777E-2</c:v>
                </c:pt>
                <c:pt idx="4997">
                  <c:v>3.0097087378640777E-2</c:v>
                </c:pt>
                <c:pt idx="4998">
                  <c:v>3.0126336248785229E-2</c:v>
                </c:pt>
                <c:pt idx="4999">
                  <c:v>3.0155642023346304E-2</c:v>
                </c:pt>
                <c:pt idx="5000">
                  <c:v>3.0185004868549171E-2</c:v>
                </c:pt>
                <c:pt idx="5001">
                  <c:v>3.0243902439024389E-2</c:v>
                </c:pt>
                <c:pt idx="5002">
                  <c:v>3.02734375E-2</c:v>
                </c:pt>
                <c:pt idx="5003">
                  <c:v>3.0303030303030304E-2</c:v>
                </c:pt>
                <c:pt idx="5004">
                  <c:v>3.0303030303030304E-2</c:v>
                </c:pt>
                <c:pt idx="5005">
                  <c:v>3.0332681017612523E-2</c:v>
                </c:pt>
                <c:pt idx="5006">
                  <c:v>3.0332681017612523E-2</c:v>
                </c:pt>
                <c:pt idx="5007">
                  <c:v>3.0332681017612523E-2</c:v>
                </c:pt>
                <c:pt idx="5008">
                  <c:v>2.9354207436399216E-2</c:v>
                </c:pt>
                <c:pt idx="5009">
                  <c:v>2.8375733855185908E-2</c:v>
                </c:pt>
                <c:pt idx="5010">
                  <c:v>2.8375733855185908E-2</c:v>
                </c:pt>
                <c:pt idx="5011">
                  <c:v>2.9382957884427033E-2</c:v>
                </c:pt>
                <c:pt idx="5012">
                  <c:v>2.9382957884427033E-2</c:v>
                </c:pt>
                <c:pt idx="5013">
                  <c:v>2.9411764705882353E-2</c:v>
                </c:pt>
                <c:pt idx="5014">
                  <c:v>2.9411764705882353E-2</c:v>
                </c:pt>
                <c:pt idx="5015">
                  <c:v>2.9440628066732092E-2</c:v>
                </c:pt>
                <c:pt idx="5016">
                  <c:v>2.9498525073746312E-2</c:v>
                </c:pt>
                <c:pt idx="5017">
                  <c:v>2.9498525073746312E-2</c:v>
                </c:pt>
                <c:pt idx="5018">
                  <c:v>2.9556650246305417E-2</c:v>
                </c:pt>
                <c:pt idx="5019">
                  <c:v>2.9556650246305417E-2</c:v>
                </c:pt>
                <c:pt idx="5020">
                  <c:v>2.9556650246305417E-2</c:v>
                </c:pt>
                <c:pt idx="5021">
                  <c:v>2.9556650246305417E-2</c:v>
                </c:pt>
                <c:pt idx="5022">
                  <c:v>2.9556650246305417E-2</c:v>
                </c:pt>
                <c:pt idx="5023">
                  <c:v>2.8571428571428571E-2</c:v>
                </c:pt>
                <c:pt idx="5024">
                  <c:v>2.8571428571428571E-2</c:v>
                </c:pt>
                <c:pt idx="5025">
                  <c:v>2.8599605522682446E-2</c:v>
                </c:pt>
                <c:pt idx="5026">
                  <c:v>2.8599605522682446E-2</c:v>
                </c:pt>
                <c:pt idx="5027">
                  <c:v>2.7613412228796843E-2</c:v>
                </c:pt>
                <c:pt idx="5028">
                  <c:v>2.7722772277227723E-2</c:v>
                </c:pt>
                <c:pt idx="5029">
                  <c:v>2.6785714285714284E-2</c:v>
                </c:pt>
                <c:pt idx="5030">
                  <c:v>2.6812313803376366E-2</c:v>
                </c:pt>
                <c:pt idx="5031">
                  <c:v>2.6838966202783299E-2</c:v>
                </c:pt>
                <c:pt idx="5032">
                  <c:v>2.5896414342629483E-2</c:v>
                </c:pt>
                <c:pt idx="5033">
                  <c:v>2.5896414342629483E-2</c:v>
                </c:pt>
                <c:pt idx="5034">
                  <c:v>2.5896414342629483E-2</c:v>
                </c:pt>
                <c:pt idx="5035">
                  <c:v>2.6919242273180457E-2</c:v>
                </c:pt>
                <c:pt idx="5036">
                  <c:v>2.6919242273180457E-2</c:v>
                </c:pt>
                <c:pt idx="5037">
                  <c:v>2.6919242273180457E-2</c:v>
                </c:pt>
                <c:pt idx="5038">
                  <c:v>2.5974025974025976E-2</c:v>
                </c:pt>
                <c:pt idx="5039">
                  <c:v>2.4975024975024976E-2</c:v>
                </c:pt>
                <c:pt idx="5040">
                  <c:v>2.4975024975024976E-2</c:v>
                </c:pt>
                <c:pt idx="5041">
                  <c:v>2.3976023976023976E-2</c:v>
                </c:pt>
                <c:pt idx="5042">
                  <c:v>2.3976023976023976E-2</c:v>
                </c:pt>
                <c:pt idx="5043">
                  <c:v>2.4024024024024024E-2</c:v>
                </c:pt>
                <c:pt idx="5044">
                  <c:v>2.4048096192384769E-2</c:v>
                </c:pt>
                <c:pt idx="5045">
                  <c:v>2.4048096192384769E-2</c:v>
                </c:pt>
                <c:pt idx="5046">
                  <c:v>2.4072216649949848E-2</c:v>
                </c:pt>
                <c:pt idx="5047">
                  <c:v>2.4096385542168676E-2</c:v>
                </c:pt>
                <c:pt idx="5048">
                  <c:v>2.4096385542168676E-2</c:v>
                </c:pt>
                <c:pt idx="5049">
                  <c:v>2.5100401606425703E-2</c:v>
                </c:pt>
                <c:pt idx="5050">
                  <c:v>2.5100401606425703E-2</c:v>
                </c:pt>
                <c:pt idx="5051">
                  <c:v>2.5100401606425703E-2</c:v>
                </c:pt>
                <c:pt idx="5052">
                  <c:v>2.4096385542168676E-2</c:v>
                </c:pt>
                <c:pt idx="5053">
                  <c:v>2.4120603015075376E-2</c:v>
                </c:pt>
                <c:pt idx="5054">
                  <c:v>2.4120603015075376E-2</c:v>
                </c:pt>
                <c:pt idx="5055">
                  <c:v>2.4144869215291749E-2</c:v>
                </c:pt>
                <c:pt idx="5056">
                  <c:v>2.4144869215291749E-2</c:v>
                </c:pt>
                <c:pt idx="5057">
                  <c:v>2.4144869215291749E-2</c:v>
                </c:pt>
                <c:pt idx="5058">
                  <c:v>2.4169184290030211E-2</c:v>
                </c:pt>
                <c:pt idx="5059">
                  <c:v>2.4193548387096774E-2</c:v>
                </c:pt>
                <c:pt idx="5060">
                  <c:v>2.4193548387096774E-2</c:v>
                </c:pt>
                <c:pt idx="5061">
                  <c:v>2.4217961654894045E-2</c:v>
                </c:pt>
                <c:pt idx="5062">
                  <c:v>2.4217961654894045E-2</c:v>
                </c:pt>
                <c:pt idx="5063">
                  <c:v>2.4242424242424242E-2</c:v>
                </c:pt>
                <c:pt idx="5064">
                  <c:v>2.5278058645096056E-2</c:v>
                </c:pt>
                <c:pt idx="5065">
                  <c:v>2.5278058645096056E-2</c:v>
                </c:pt>
                <c:pt idx="5066">
                  <c:v>2.5303643724696356E-2</c:v>
                </c:pt>
                <c:pt idx="5067">
                  <c:v>2.4291497975708502E-2</c:v>
                </c:pt>
                <c:pt idx="5068">
                  <c:v>2.4291497975708502E-2</c:v>
                </c:pt>
                <c:pt idx="5069">
                  <c:v>2.4291497975708502E-2</c:v>
                </c:pt>
                <c:pt idx="5070">
                  <c:v>2.4316109422492401E-2</c:v>
                </c:pt>
                <c:pt idx="5071">
                  <c:v>2.4316109422492401E-2</c:v>
                </c:pt>
                <c:pt idx="5072">
                  <c:v>2.4365482233502538E-2</c:v>
                </c:pt>
                <c:pt idx="5073">
                  <c:v>2.4390243902439025E-2</c:v>
                </c:pt>
                <c:pt idx="5074">
                  <c:v>2.4390243902439025E-2</c:v>
                </c:pt>
                <c:pt idx="5075">
                  <c:v>2.4390243902439025E-2</c:v>
                </c:pt>
                <c:pt idx="5076">
                  <c:v>2.4390243902439025E-2</c:v>
                </c:pt>
                <c:pt idx="5077">
                  <c:v>2.4390243902439025E-2</c:v>
                </c:pt>
                <c:pt idx="5078">
                  <c:v>2.4415055951169887E-2</c:v>
                </c:pt>
                <c:pt idx="5079">
                  <c:v>2.4415055951169887E-2</c:v>
                </c:pt>
                <c:pt idx="5080">
                  <c:v>2.4415055951169887E-2</c:v>
                </c:pt>
                <c:pt idx="5081">
                  <c:v>2.4415055951169887E-2</c:v>
                </c:pt>
                <c:pt idx="5082">
                  <c:v>2.5432349949135302E-2</c:v>
                </c:pt>
                <c:pt idx="5083">
                  <c:v>2.5458248472505093E-2</c:v>
                </c:pt>
                <c:pt idx="5084">
                  <c:v>2.4439918533604887E-2</c:v>
                </c:pt>
                <c:pt idx="5085">
                  <c:v>2.4464831804281346E-2</c:v>
                </c:pt>
                <c:pt idx="5086">
                  <c:v>2.4489795918367346E-2</c:v>
                </c:pt>
                <c:pt idx="5087">
                  <c:v>2.4489795918367346E-2</c:v>
                </c:pt>
                <c:pt idx="5088">
                  <c:v>2.4489795918367346E-2</c:v>
                </c:pt>
                <c:pt idx="5089">
                  <c:v>2.4489795918367346E-2</c:v>
                </c:pt>
                <c:pt idx="5090">
                  <c:v>2.4489795918367346E-2</c:v>
                </c:pt>
                <c:pt idx="5091">
                  <c:v>2.4489795918367346E-2</c:v>
                </c:pt>
                <c:pt idx="5092">
                  <c:v>2.4489795918367346E-2</c:v>
                </c:pt>
                <c:pt idx="5093">
                  <c:v>2.4514811031664963E-2</c:v>
                </c:pt>
                <c:pt idx="5094">
                  <c:v>2.4514811031664963E-2</c:v>
                </c:pt>
                <c:pt idx="5095">
                  <c:v>2.4539877300613498E-2</c:v>
                </c:pt>
                <c:pt idx="5096">
                  <c:v>2.4564994882292732E-2</c:v>
                </c:pt>
                <c:pt idx="5097">
                  <c:v>2.5588536335721598E-2</c:v>
                </c:pt>
                <c:pt idx="5098">
                  <c:v>2.5588536335721598E-2</c:v>
                </c:pt>
                <c:pt idx="5099">
                  <c:v>2.5614754098360656E-2</c:v>
                </c:pt>
                <c:pt idx="5100">
                  <c:v>2.663934426229508E-2</c:v>
                </c:pt>
                <c:pt idx="5101">
                  <c:v>2.6666666666666668E-2</c:v>
                </c:pt>
                <c:pt idx="5102">
                  <c:v>2.7692307692307693E-2</c:v>
                </c:pt>
                <c:pt idx="5103">
                  <c:v>2.6666666666666668E-2</c:v>
                </c:pt>
                <c:pt idx="5104">
                  <c:v>2.6666666666666668E-2</c:v>
                </c:pt>
                <c:pt idx="5105">
                  <c:v>2.6666666666666668E-2</c:v>
                </c:pt>
                <c:pt idx="5106">
                  <c:v>2.6666666666666668E-2</c:v>
                </c:pt>
                <c:pt idx="5107">
                  <c:v>2.6666666666666668E-2</c:v>
                </c:pt>
                <c:pt idx="5108">
                  <c:v>2.7692307692307693E-2</c:v>
                </c:pt>
                <c:pt idx="5109">
                  <c:v>2.7692307692307693E-2</c:v>
                </c:pt>
                <c:pt idx="5110">
                  <c:v>2.7720739219712527E-2</c:v>
                </c:pt>
                <c:pt idx="5111">
                  <c:v>2.7777777777777776E-2</c:v>
                </c:pt>
                <c:pt idx="5112">
                  <c:v>2.7777777777777776E-2</c:v>
                </c:pt>
                <c:pt idx="5113">
                  <c:v>2.7777777777777776E-2</c:v>
                </c:pt>
                <c:pt idx="5114">
                  <c:v>2.7806385169927908E-2</c:v>
                </c:pt>
                <c:pt idx="5115">
                  <c:v>2.7806385169927908E-2</c:v>
                </c:pt>
                <c:pt idx="5116">
                  <c:v>2.7835051546391754E-2</c:v>
                </c:pt>
                <c:pt idx="5117">
                  <c:v>2.7835051546391754E-2</c:v>
                </c:pt>
                <c:pt idx="5118">
                  <c:v>2.8925619834710745E-2</c:v>
                </c:pt>
                <c:pt idx="5119">
                  <c:v>2.9958677685950414E-2</c:v>
                </c:pt>
                <c:pt idx="5120">
                  <c:v>2.9989658738366079E-2</c:v>
                </c:pt>
                <c:pt idx="5121">
                  <c:v>3.0020703933747412E-2</c:v>
                </c:pt>
                <c:pt idx="5122">
                  <c:v>3.0020703933747412E-2</c:v>
                </c:pt>
                <c:pt idx="5123">
                  <c:v>3.0020703933747412E-2</c:v>
                </c:pt>
                <c:pt idx="5124">
                  <c:v>3.0082987551867221E-2</c:v>
                </c:pt>
                <c:pt idx="5125">
                  <c:v>3.0082987551867221E-2</c:v>
                </c:pt>
                <c:pt idx="5126">
                  <c:v>3.0082987551867221E-2</c:v>
                </c:pt>
                <c:pt idx="5127">
                  <c:v>3.0145530145530147E-2</c:v>
                </c:pt>
                <c:pt idx="5128">
                  <c:v>3.0176899063475548E-2</c:v>
                </c:pt>
                <c:pt idx="5129">
                  <c:v>3.0176899063475548E-2</c:v>
                </c:pt>
                <c:pt idx="5130">
                  <c:v>3.0176899063475548E-2</c:v>
                </c:pt>
                <c:pt idx="5131">
                  <c:v>3.023983315954119E-2</c:v>
                </c:pt>
                <c:pt idx="5132">
                  <c:v>3.023983315954119E-2</c:v>
                </c:pt>
                <c:pt idx="5133">
                  <c:v>3.1282586027111578E-2</c:v>
                </c:pt>
                <c:pt idx="5134">
                  <c:v>3.1282586027111578E-2</c:v>
                </c:pt>
                <c:pt idx="5135">
                  <c:v>3.1282586027111578E-2</c:v>
                </c:pt>
                <c:pt idx="5136">
                  <c:v>3.1347962382445138E-2</c:v>
                </c:pt>
                <c:pt idx="5137">
                  <c:v>3.2392894461859979E-2</c:v>
                </c:pt>
                <c:pt idx="5138">
                  <c:v>3.2392894461859979E-2</c:v>
                </c:pt>
                <c:pt idx="5139">
                  <c:v>3.343782654127482E-2</c:v>
                </c:pt>
                <c:pt idx="5140">
                  <c:v>3.343782654127482E-2</c:v>
                </c:pt>
                <c:pt idx="5141">
                  <c:v>3.343782654127482E-2</c:v>
                </c:pt>
                <c:pt idx="5142">
                  <c:v>3.3472803347280332E-2</c:v>
                </c:pt>
                <c:pt idx="5143">
                  <c:v>3.4518828451882845E-2</c:v>
                </c:pt>
                <c:pt idx="5144">
                  <c:v>3.4518828451882845E-2</c:v>
                </c:pt>
                <c:pt idx="5145">
                  <c:v>3.3472803347280332E-2</c:v>
                </c:pt>
                <c:pt idx="5146">
                  <c:v>3.3472803347280332E-2</c:v>
                </c:pt>
                <c:pt idx="5147">
                  <c:v>3.4518828451882845E-2</c:v>
                </c:pt>
                <c:pt idx="5148">
                  <c:v>3.4518828451882845E-2</c:v>
                </c:pt>
                <c:pt idx="5149">
                  <c:v>3.4518828451882845E-2</c:v>
                </c:pt>
                <c:pt idx="5150">
                  <c:v>3.4554973821989528E-2</c:v>
                </c:pt>
                <c:pt idx="5151">
                  <c:v>3.4591194968553458E-2</c:v>
                </c:pt>
                <c:pt idx="5152">
                  <c:v>3.4663865546218489E-2</c:v>
                </c:pt>
                <c:pt idx="5153">
                  <c:v>3.6764705882352942E-2</c:v>
                </c:pt>
                <c:pt idx="5154">
                  <c:v>3.6803364879074658E-2</c:v>
                </c:pt>
                <c:pt idx="5155">
                  <c:v>3.6803364879074658E-2</c:v>
                </c:pt>
                <c:pt idx="5156">
                  <c:v>3.6842105263157891E-2</c:v>
                </c:pt>
                <c:pt idx="5157">
                  <c:v>3.6880927291886197E-2</c:v>
                </c:pt>
                <c:pt idx="5158">
                  <c:v>3.6919831223628692E-2</c:v>
                </c:pt>
                <c:pt idx="5159">
                  <c:v>3.6919831223628692E-2</c:v>
                </c:pt>
                <c:pt idx="5160">
                  <c:v>3.6958817317845831E-2</c:v>
                </c:pt>
                <c:pt idx="5161">
                  <c:v>3.7037037037037035E-2</c:v>
                </c:pt>
                <c:pt idx="5162">
                  <c:v>3.7037037037037035E-2</c:v>
                </c:pt>
                <c:pt idx="5163">
                  <c:v>3.5978835978835978E-2</c:v>
                </c:pt>
                <c:pt idx="5164">
                  <c:v>3.5978835978835978E-2</c:v>
                </c:pt>
                <c:pt idx="5165">
                  <c:v>3.5978835978835978E-2</c:v>
                </c:pt>
                <c:pt idx="5166">
                  <c:v>3.6016949152542374E-2</c:v>
                </c:pt>
                <c:pt idx="5167">
                  <c:v>3.6093418259023353E-2</c:v>
                </c:pt>
                <c:pt idx="5168">
                  <c:v>3.6131774707757705E-2</c:v>
                </c:pt>
                <c:pt idx="5169">
                  <c:v>3.4042553191489362E-2</c:v>
                </c:pt>
                <c:pt idx="5170">
                  <c:v>3.4078807241746542E-2</c:v>
                </c:pt>
                <c:pt idx="5171">
                  <c:v>3.4078807241746542E-2</c:v>
                </c:pt>
                <c:pt idx="5172">
                  <c:v>3.4078807241746542E-2</c:v>
                </c:pt>
                <c:pt idx="5173">
                  <c:v>3.4151547491995733E-2</c:v>
                </c:pt>
                <c:pt idx="5174">
                  <c:v>3.4151547491995733E-2</c:v>
                </c:pt>
                <c:pt idx="5175">
                  <c:v>3.4151547491995733E-2</c:v>
                </c:pt>
                <c:pt idx="5176">
                  <c:v>3.4188034188034191E-2</c:v>
                </c:pt>
                <c:pt idx="5177">
                  <c:v>3.4188034188034191E-2</c:v>
                </c:pt>
                <c:pt idx="5178">
                  <c:v>3.6402569593147749E-2</c:v>
                </c:pt>
                <c:pt idx="5179">
                  <c:v>3.6402569593147749E-2</c:v>
                </c:pt>
                <c:pt idx="5180">
                  <c:v>3.6402569593147749E-2</c:v>
                </c:pt>
                <c:pt idx="5181">
                  <c:v>3.6402569593147749E-2</c:v>
                </c:pt>
                <c:pt idx="5182">
                  <c:v>3.6402569593147749E-2</c:v>
                </c:pt>
                <c:pt idx="5183">
                  <c:v>3.6402569593147749E-2</c:v>
                </c:pt>
                <c:pt idx="5184">
                  <c:v>3.6480686695278972E-2</c:v>
                </c:pt>
                <c:pt idx="5185">
                  <c:v>3.6480686695278972E-2</c:v>
                </c:pt>
                <c:pt idx="5186">
                  <c:v>3.6480686695278972E-2</c:v>
                </c:pt>
                <c:pt idx="5187">
                  <c:v>3.4334763948497854E-2</c:v>
                </c:pt>
                <c:pt idx="5188">
                  <c:v>3.4334763948497854E-2</c:v>
                </c:pt>
                <c:pt idx="5189">
                  <c:v>3.4371643394199784E-2</c:v>
                </c:pt>
                <c:pt idx="5190">
                  <c:v>3.4371643394199784E-2</c:v>
                </c:pt>
                <c:pt idx="5191">
                  <c:v>3.4371643394199784E-2</c:v>
                </c:pt>
                <c:pt idx="5192">
                  <c:v>3.4371643394199784E-2</c:v>
                </c:pt>
                <c:pt idx="5193">
                  <c:v>3.4371643394199784E-2</c:v>
                </c:pt>
                <c:pt idx="5194">
                  <c:v>3.4371643394199784E-2</c:v>
                </c:pt>
                <c:pt idx="5195">
                  <c:v>3.4371643394199784E-2</c:v>
                </c:pt>
                <c:pt idx="5196">
                  <c:v>3.4408602150537634E-2</c:v>
                </c:pt>
                <c:pt idx="5197">
                  <c:v>3.4445640473627553E-2</c:v>
                </c:pt>
                <c:pt idx="5198">
                  <c:v>3.4482758620689655E-2</c:v>
                </c:pt>
                <c:pt idx="5199">
                  <c:v>3.4519956850053934E-2</c:v>
                </c:pt>
                <c:pt idx="5200">
                  <c:v>3.4557235421166309E-2</c:v>
                </c:pt>
                <c:pt idx="5201">
                  <c:v>3.4557235421166309E-2</c:v>
                </c:pt>
                <c:pt idx="5202">
                  <c:v>3.4594594594594595E-2</c:v>
                </c:pt>
                <c:pt idx="5203">
                  <c:v>3.4594594594594595E-2</c:v>
                </c:pt>
                <c:pt idx="5204">
                  <c:v>3.4594594594594595E-2</c:v>
                </c:pt>
                <c:pt idx="5205">
                  <c:v>3.4669555796316358E-2</c:v>
                </c:pt>
                <c:pt idx="5206">
                  <c:v>3.4707158351409979E-2</c:v>
                </c:pt>
                <c:pt idx="5207">
                  <c:v>3.4707158351409979E-2</c:v>
                </c:pt>
                <c:pt idx="5208">
                  <c:v>3.4744842562432141E-2</c:v>
                </c:pt>
                <c:pt idx="5209">
                  <c:v>3.4744842562432141E-2</c:v>
                </c:pt>
                <c:pt idx="5210">
                  <c:v>3.4782608695652174E-2</c:v>
                </c:pt>
                <c:pt idx="5211">
                  <c:v>3.4782608695652174E-2</c:v>
                </c:pt>
                <c:pt idx="5212">
                  <c:v>3.3732317736670292E-2</c:v>
                </c:pt>
                <c:pt idx="5213">
                  <c:v>3.3732317736670292E-2</c:v>
                </c:pt>
                <c:pt idx="5214">
                  <c:v>3.3732317736670292E-2</c:v>
                </c:pt>
                <c:pt idx="5215">
                  <c:v>3.3769063180827889E-2</c:v>
                </c:pt>
                <c:pt idx="5216">
                  <c:v>3.3805888767720831E-2</c:v>
                </c:pt>
                <c:pt idx="5217">
                  <c:v>3.4896401308615051E-2</c:v>
                </c:pt>
                <c:pt idx="5218">
                  <c:v>3.4972677595628415E-2</c:v>
                </c:pt>
                <c:pt idx="5219">
                  <c:v>3.6065573770491806E-2</c:v>
                </c:pt>
                <c:pt idx="5220">
                  <c:v>3.6065573770491806E-2</c:v>
                </c:pt>
                <c:pt idx="5221">
                  <c:v>3.6065573770491806E-2</c:v>
                </c:pt>
                <c:pt idx="5222">
                  <c:v>3.6105032822757115E-2</c:v>
                </c:pt>
                <c:pt idx="5223">
                  <c:v>3.7199124726477024E-2</c:v>
                </c:pt>
                <c:pt idx="5224">
                  <c:v>3.7199124726477024E-2</c:v>
                </c:pt>
                <c:pt idx="5225">
                  <c:v>3.6105032822757115E-2</c:v>
                </c:pt>
                <c:pt idx="5226">
                  <c:v>3.7199124726477024E-2</c:v>
                </c:pt>
                <c:pt idx="5227">
                  <c:v>3.7199124726477024E-2</c:v>
                </c:pt>
                <c:pt idx="5228">
                  <c:v>3.7199124726477024E-2</c:v>
                </c:pt>
                <c:pt idx="5229">
                  <c:v>3.6105032822757115E-2</c:v>
                </c:pt>
                <c:pt idx="5230">
                  <c:v>3.5049288061336253E-2</c:v>
                </c:pt>
                <c:pt idx="5231">
                  <c:v>3.5049288061336253E-2</c:v>
                </c:pt>
                <c:pt idx="5232">
                  <c:v>3.5049288061336253E-2</c:v>
                </c:pt>
                <c:pt idx="5233">
                  <c:v>3.5049288061336253E-2</c:v>
                </c:pt>
                <c:pt idx="5234">
                  <c:v>3.5087719298245612E-2</c:v>
                </c:pt>
                <c:pt idx="5235">
                  <c:v>3.5087719298245612E-2</c:v>
                </c:pt>
                <c:pt idx="5236">
                  <c:v>3.512623490669594E-2</c:v>
                </c:pt>
                <c:pt idx="5237">
                  <c:v>3.512623490669594E-2</c:v>
                </c:pt>
                <c:pt idx="5238">
                  <c:v>3.5164835164835165E-2</c:v>
                </c:pt>
                <c:pt idx="5239">
                  <c:v>3.5164835164835165E-2</c:v>
                </c:pt>
                <c:pt idx="5240">
                  <c:v>3.5164835164835165E-2</c:v>
                </c:pt>
                <c:pt idx="5241">
                  <c:v>3.5164835164835165E-2</c:v>
                </c:pt>
                <c:pt idx="5242">
                  <c:v>3.5164835164835165E-2</c:v>
                </c:pt>
                <c:pt idx="5243">
                  <c:v>3.5242290748898682E-2</c:v>
                </c:pt>
                <c:pt idx="5244">
                  <c:v>3.5242290748898682E-2</c:v>
                </c:pt>
                <c:pt idx="5245">
                  <c:v>3.4216335540838853E-2</c:v>
                </c:pt>
                <c:pt idx="5246">
                  <c:v>3.4216335540838853E-2</c:v>
                </c:pt>
                <c:pt idx="5247">
                  <c:v>3.4292035398230086E-2</c:v>
                </c:pt>
                <c:pt idx="5248">
                  <c:v>3.3149171270718231E-2</c:v>
                </c:pt>
                <c:pt idx="5249">
                  <c:v>3.3149171270718231E-2</c:v>
                </c:pt>
                <c:pt idx="5250">
                  <c:v>3.3149171270718231E-2</c:v>
                </c:pt>
                <c:pt idx="5251">
                  <c:v>3.3222591362126248E-2</c:v>
                </c:pt>
                <c:pt idx="5252">
                  <c:v>3.325942350332594E-2</c:v>
                </c:pt>
                <c:pt idx="5253">
                  <c:v>3.2150776053215077E-2</c:v>
                </c:pt>
                <c:pt idx="5254">
                  <c:v>3.2186459489456157E-2</c:v>
                </c:pt>
                <c:pt idx="5255">
                  <c:v>3.1076581576026639E-2</c:v>
                </c:pt>
                <c:pt idx="5256">
                  <c:v>3.1076581576026639E-2</c:v>
                </c:pt>
                <c:pt idx="5257">
                  <c:v>3.1076581576026639E-2</c:v>
                </c:pt>
                <c:pt idx="5258">
                  <c:v>3.1076581576026639E-2</c:v>
                </c:pt>
                <c:pt idx="5259">
                  <c:v>3.111111111111111E-2</c:v>
                </c:pt>
                <c:pt idx="5260">
                  <c:v>3.111111111111111E-2</c:v>
                </c:pt>
                <c:pt idx="5261">
                  <c:v>3.111111111111111E-2</c:v>
                </c:pt>
                <c:pt idx="5262">
                  <c:v>3.114571746384872E-2</c:v>
                </c:pt>
                <c:pt idx="5263">
                  <c:v>3.114571746384872E-2</c:v>
                </c:pt>
                <c:pt idx="5264">
                  <c:v>3.114571746384872E-2</c:v>
                </c:pt>
                <c:pt idx="5265">
                  <c:v>3.0033370411568408E-2</c:v>
                </c:pt>
                <c:pt idx="5266">
                  <c:v>3.0133928571428572E-2</c:v>
                </c:pt>
                <c:pt idx="5267">
                  <c:v>3.0167597765363128E-2</c:v>
                </c:pt>
                <c:pt idx="5268">
                  <c:v>3.0167597765363128E-2</c:v>
                </c:pt>
                <c:pt idx="5269">
                  <c:v>3.0167597765363128E-2</c:v>
                </c:pt>
                <c:pt idx="5270">
                  <c:v>3.0167597765363128E-2</c:v>
                </c:pt>
                <c:pt idx="5271">
                  <c:v>3.0167597765363128E-2</c:v>
                </c:pt>
                <c:pt idx="5272">
                  <c:v>3.0167597765363128E-2</c:v>
                </c:pt>
                <c:pt idx="5273">
                  <c:v>2.9082774049217001E-2</c:v>
                </c:pt>
                <c:pt idx="5274">
                  <c:v>2.914798206278027E-2</c:v>
                </c:pt>
                <c:pt idx="5275">
                  <c:v>2.914798206278027E-2</c:v>
                </c:pt>
                <c:pt idx="5276">
                  <c:v>2.9180695847362513E-2</c:v>
                </c:pt>
                <c:pt idx="5277">
                  <c:v>2.9180695847362513E-2</c:v>
                </c:pt>
                <c:pt idx="5278">
                  <c:v>2.9246344206974129E-2</c:v>
                </c:pt>
                <c:pt idx="5279">
                  <c:v>2.9246344206974129E-2</c:v>
                </c:pt>
                <c:pt idx="5280">
                  <c:v>2.9246344206974129E-2</c:v>
                </c:pt>
                <c:pt idx="5281">
                  <c:v>2.9246344206974129E-2</c:v>
                </c:pt>
                <c:pt idx="5282">
                  <c:v>2.9246344206974129E-2</c:v>
                </c:pt>
                <c:pt idx="5283">
                  <c:v>2.9246344206974129E-2</c:v>
                </c:pt>
                <c:pt idx="5284">
                  <c:v>2.9246344206974129E-2</c:v>
                </c:pt>
                <c:pt idx="5285">
                  <c:v>2.9279279279279279E-2</c:v>
                </c:pt>
                <c:pt idx="5286">
                  <c:v>2.9279279279279279E-2</c:v>
                </c:pt>
                <c:pt idx="5287">
                  <c:v>2.9279279279279279E-2</c:v>
                </c:pt>
                <c:pt idx="5288">
                  <c:v>2.9312288613303268E-2</c:v>
                </c:pt>
                <c:pt idx="5289">
                  <c:v>2.9378531073446328E-2</c:v>
                </c:pt>
                <c:pt idx="5290">
                  <c:v>2.9378531073446328E-2</c:v>
                </c:pt>
                <c:pt idx="5291">
                  <c:v>2.9378531073446328E-2</c:v>
                </c:pt>
                <c:pt idx="5292">
                  <c:v>2.8248587570621469E-2</c:v>
                </c:pt>
                <c:pt idx="5293">
                  <c:v>2.828054298642534E-2</c:v>
                </c:pt>
                <c:pt idx="5294">
                  <c:v>2.7149321266968326E-2</c:v>
                </c:pt>
                <c:pt idx="5295">
                  <c:v>2.7210884353741496E-2</c:v>
                </c:pt>
                <c:pt idx="5296">
                  <c:v>2.7241770715096481E-2</c:v>
                </c:pt>
                <c:pt idx="5297">
                  <c:v>2.7241770715096481E-2</c:v>
                </c:pt>
                <c:pt idx="5298">
                  <c:v>2.7241770715096481E-2</c:v>
                </c:pt>
                <c:pt idx="5299">
                  <c:v>2.7241770715096481E-2</c:v>
                </c:pt>
                <c:pt idx="5300">
                  <c:v>2.7241770715096481E-2</c:v>
                </c:pt>
                <c:pt idx="5301">
                  <c:v>2.9511918274687854E-2</c:v>
                </c:pt>
                <c:pt idx="5302">
                  <c:v>2.9511918274687854E-2</c:v>
                </c:pt>
                <c:pt idx="5303">
                  <c:v>2.9511918274687854E-2</c:v>
                </c:pt>
                <c:pt idx="5304">
                  <c:v>2.9511918274687854E-2</c:v>
                </c:pt>
                <c:pt idx="5305">
                  <c:v>2.9579067121729238E-2</c:v>
                </c:pt>
                <c:pt idx="5306">
                  <c:v>2.9612756264236904E-2</c:v>
                </c:pt>
                <c:pt idx="5307">
                  <c:v>2.9612756264236904E-2</c:v>
                </c:pt>
                <c:pt idx="5308">
                  <c:v>2.9612756264236904E-2</c:v>
                </c:pt>
                <c:pt idx="5309">
                  <c:v>2.9612756264236904E-2</c:v>
                </c:pt>
                <c:pt idx="5310">
                  <c:v>2.9680365296803651E-2</c:v>
                </c:pt>
                <c:pt idx="5311">
                  <c:v>2.9680365296803651E-2</c:v>
                </c:pt>
                <c:pt idx="5312">
                  <c:v>2.9680365296803651E-2</c:v>
                </c:pt>
                <c:pt idx="5313">
                  <c:v>2.9714285714285714E-2</c:v>
                </c:pt>
                <c:pt idx="5314">
                  <c:v>2.9782359679266894E-2</c:v>
                </c:pt>
                <c:pt idx="5315">
                  <c:v>2.9782359679266894E-2</c:v>
                </c:pt>
                <c:pt idx="5316">
                  <c:v>3.096330275229358E-2</c:v>
                </c:pt>
                <c:pt idx="5317">
                  <c:v>2.9816513761467892E-2</c:v>
                </c:pt>
                <c:pt idx="5318">
                  <c:v>2.9816513761467892E-2</c:v>
                </c:pt>
                <c:pt idx="5319">
                  <c:v>2.9816513761467892E-2</c:v>
                </c:pt>
                <c:pt idx="5320">
                  <c:v>2.9816513761467892E-2</c:v>
                </c:pt>
                <c:pt idx="5321">
                  <c:v>2.9919447640966629E-2</c:v>
                </c:pt>
                <c:pt idx="5322">
                  <c:v>2.9919447640966629E-2</c:v>
                </c:pt>
                <c:pt idx="5323">
                  <c:v>2.9919447640966629E-2</c:v>
                </c:pt>
                <c:pt idx="5324">
                  <c:v>2.9919447640966629E-2</c:v>
                </c:pt>
                <c:pt idx="5325">
                  <c:v>2.9919447640966629E-2</c:v>
                </c:pt>
                <c:pt idx="5326">
                  <c:v>2.9919447640966629E-2</c:v>
                </c:pt>
                <c:pt idx="5327">
                  <c:v>2.9919447640966629E-2</c:v>
                </c:pt>
                <c:pt idx="5328">
                  <c:v>2.880184331797235E-2</c:v>
                </c:pt>
                <c:pt idx="5329">
                  <c:v>2.8868360277136258E-2</c:v>
                </c:pt>
                <c:pt idx="5330">
                  <c:v>2.8868360277136258E-2</c:v>
                </c:pt>
                <c:pt idx="5331">
                  <c:v>2.8868360277136258E-2</c:v>
                </c:pt>
                <c:pt idx="5332">
                  <c:v>2.8868360277136258E-2</c:v>
                </c:pt>
                <c:pt idx="5333">
                  <c:v>2.8868360277136258E-2</c:v>
                </c:pt>
                <c:pt idx="5334">
                  <c:v>2.8868360277136258E-2</c:v>
                </c:pt>
                <c:pt idx="5335">
                  <c:v>3.0023094688221709E-2</c:v>
                </c:pt>
                <c:pt idx="5336">
                  <c:v>3.0023094688221709E-2</c:v>
                </c:pt>
                <c:pt idx="5337">
                  <c:v>3.0023094688221709E-2</c:v>
                </c:pt>
                <c:pt idx="5338">
                  <c:v>3.0127462340672075E-2</c:v>
                </c:pt>
                <c:pt idx="5339">
                  <c:v>2.9002320185614848E-2</c:v>
                </c:pt>
                <c:pt idx="5340">
                  <c:v>2.9002320185614848E-2</c:v>
                </c:pt>
                <c:pt idx="5341">
                  <c:v>2.9002320185614848E-2</c:v>
                </c:pt>
                <c:pt idx="5342">
                  <c:v>2.9002320185614848E-2</c:v>
                </c:pt>
                <c:pt idx="5343">
                  <c:v>2.9002320185614848E-2</c:v>
                </c:pt>
                <c:pt idx="5344">
                  <c:v>2.9002320185614848E-2</c:v>
                </c:pt>
                <c:pt idx="5345">
                  <c:v>2.9002320185614848E-2</c:v>
                </c:pt>
                <c:pt idx="5346">
                  <c:v>3.0197444831591175E-2</c:v>
                </c:pt>
                <c:pt idx="5347">
                  <c:v>3.0197444831591175E-2</c:v>
                </c:pt>
                <c:pt idx="5348">
                  <c:v>3.0267753201396973E-2</c:v>
                </c:pt>
                <c:pt idx="5349">
                  <c:v>3.0267753201396973E-2</c:v>
                </c:pt>
                <c:pt idx="5350">
                  <c:v>3.0267753201396973E-2</c:v>
                </c:pt>
                <c:pt idx="5351">
                  <c:v>3.0267753201396973E-2</c:v>
                </c:pt>
                <c:pt idx="5352">
                  <c:v>2.9103608847497089E-2</c:v>
                </c:pt>
                <c:pt idx="5353">
                  <c:v>2.9239766081871343E-2</c:v>
                </c:pt>
                <c:pt idx="5354">
                  <c:v>2.9239766081871343E-2</c:v>
                </c:pt>
                <c:pt idx="5355">
                  <c:v>2.8103044496487119E-2</c:v>
                </c:pt>
                <c:pt idx="5356">
                  <c:v>2.8103044496487119E-2</c:v>
                </c:pt>
                <c:pt idx="5357">
                  <c:v>2.8135990621336461E-2</c:v>
                </c:pt>
                <c:pt idx="5358">
                  <c:v>2.8135990621336461E-2</c:v>
                </c:pt>
                <c:pt idx="5359">
                  <c:v>2.8135990621336461E-2</c:v>
                </c:pt>
                <c:pt idx="5360">
                  <c:v>2.8135990621336461E-2</c:v>
                </c:pt>
                <c:pt idx="5361">
                  <c:v>2.8135990621336461E-2</c:v>
                </c:pt>
                <c:pt idx="5362">
                  <c:v>2.8135990621336461E-2</c:v>
                </c:pt>
                <c:pt idx="5363">
                  <c:v>2.8135990621336461E-2</c:v>
                </c:pt>
                <c:pt idx="5364">
                  <c:v>2.8135990621336461E-2</c:v>
                </c:pt>
                <c:pt idx="5365">
                  <c:v>2.8135990621336461E-2</c:v>
                </c:pt>
                <c:pt idx="5366">
                  <c:v>2.8169014084507043E-2</c:v>
                </c:pt>
                <c:pt idx="5367">
                  <c:v>2.699530516431925E-2</c:v>
                </c:pt>
                <c:pt idx="5368">
                  <c:v>2.7027027027027029E-2</c:v>
                </c:pt>
                <c:pt idx="5369">
                  <c:v>2.7058823529411764E-2</c:v>
                </c:pt>
                <c:pt idx="5370">
                  <c:v>2.823529411764706E-2</c:v>
                </c:pt>
                <c:pt idx="5371">
                  <c:v>2.823529411764706E-2</c:v>
                </c:pt>
                <c:pt idx="5372">
                  <c:v>2.8268551236749116E-2</c:v>
                </c:pt>
                <c:pt idx="5373">
                  <c:v>2.8268551236749116E-2</c:v>
                </c:pt>
                <c:pt idx="5374">
                  <c:v>2.8301886792452831E-2</c:v>
                </c:pt>
                <c:pt idx="5375">
                  <c:v>2.8301886792452831E-2</c:v>
                </c:pt>
                <c:pt idx="5376">
                  <c:v>2.8301886792452831E-2</c:v>
                </c:pt>
                <c:pt idx="5377">
                  <c:v>2.8301886792452831E-2</c:v>
                </c:pt>
                <c:pt idx="5378">
                  <c:v>2.833530106257379E-2</c:v>
                </c:pt>
                <c:pt idx="5379">
                  <c:v>2.8368794326241134E-2</c:v>
                </c:pt>
                <c:pt idx="5380">
                  <c:v>2.8368794326241134E-2</c:v>
                </c:pt>
                <c:pt idx="5381">
                  <c:v>2.8368794326241134E-2</c:v>
                </c:pt>
                <c:pt idx="5382">
                  <c:v>2.8402366863905324E-2</c:v>
                </c:pt>
                <c:pt idx="5383">
                  <c:v>2.843601895734597E-2</c:v>
                </c:pt>
                <c:pt idx="5384">
                  <c:v>2.843601895734597E-2</c:v>
                </c:pt>
                <c:pt idx="5385">
                  <c:v>2.843601895734597E-2</c:v>
                </c:pt>
                <c:pt idx="5386">
                  <c:v>2.843601895734597E-2</c:v>
                </c:pt>
                <c:pt idx="5387">
                  <c:v>2.843601895734597E-2</c:v>
                </c:pt>
                <c:pt idx="5388">
                  <c:v>2.7251184834123223E-2</c:v>
                </c:pt>
                <c:pt idx="5389">
                  <c:v>2.7283511269276393E-2</c:v>
                </c:pt>
                <c:pt idx="5390">
                  <c:v>2.8469750889679714E-2</c:v>
                </c:pt>
                <c:pt idx="5391">
                  <c:v>2.8469750889679714E-2</c:v>
                </c:pt>
                <c:pt idx="5392">
                  <c:v>2.7283511269276393E-2</c:v>
                </c:pt>
                <c:pt idx="5393">
                  <c:v>2.7315914489311165E-2</c:v>
                </c:pt>
                <c:pt idx="5394">
                  <c:v>2.7315914489311165E-2</c:v>
                </c:pt>
                <c:pt idx="5395">
                  <c:v>2.7315914489311165E-2</c:v>
                </c:pt>
                <c:pt idx="5396">
                  <c:v>2.7315914489311165E-2</c:v>
                </c:pt>
                <c:pt idx="5397">
                  <c:v>2.8503562945368172E-2</c:v>
                </c:pt>
                <c:pt idx="5398">
                  <c:v>2.8571428571428571E-2</c:v>
                </c:pt>
                <c:pt idx="5399">
                  <c:v>2.8571428571428571E-2</c:v>
                </c:pt>
                <c:pt idx="5400">
                  <c:v>2.8571428571428571E-2</c:v>
                </c:pt>
                <c:pt idx="5401">
                  <c:v>2.8571428571428571E-2</c:v>
                </c:pt>
                <c:pt idx="5402">
                  <c:v>2.8673835125448029E-2</c:v>
                </c:pt>
                <c:pt idx="5403">
                  <c:v>2.8673835125448029E-2</c:v>
                </c:pt>
                <c:pt idx="5404">
                  <c:v>2.8673835125448029E-2</c:v>
                </c:pt>
                <c:pt idx="5405">
                  <c:v>2.8708133971291867E-2</c:v>
                </c:pt>
                <c:pt idx="5406">
                  <c:v>2.8708133971291867E-2</c:v>
                </c:pt>
                <c:pt idx="5407">
                  <c:v>2.874251497005988E-2</c:v>
                </c:pt>
                <c:pt idx="5408">
                  <c:v>2.874251497005988E-2</c:v>
                </c:pt>
                <c:pt idx="5409">
                  <c:v>2.874251497005988E-2</c:v>
                </c:pt>
                <c:pt idx="5410">
                  <c:v>2.8776978417266189E-2</c:v>
                </c:pt>
                <c:pt idx="5411">
                  <c:v>2.8846153846153848E-2</c:v>
                </c:pt>
                <c:pt idx="5412">
                  <c:v>2.891566265060241E-2</c:v>
                </c:pt>
                <c:pt idx="5413">
                  <c:v>2.8985507246376812E-2</c:v>
                </c:pt>
                <c:pt idx="5414">
                  <c:v>2.8985507246376812E-2</c:v>
                </c:pt>
                <c:pt idx="5415">
                  <c:v>2.8985507246376812E-2</c:v>
                </c:pt>
                <c:pt idx="5416">
                  <c:v>2.9020556227327691E-2</c:v>
                </c:pt>
                <c:pt idx="5417">
                  <c:v>2.9020556227327691E-2</c:v>
                </c:pt>
                <c:pt idx="5418">
                  <c:v>2.9020556227327691E-2</c:v>
                </c:pt>
                <c:pt idx="5419">
                  <c:v>3.0229746070133012E-2</c:v>
                </c:pt>
                <c:pt idx="5420">
                  <c:v>3.0229746070133012E-2</c:v>
                </c:pt>
                <c:pt idx="5421">
                  <c:v>3.143893591293833E-2</c:v>
                </c:pt>
                <c:pt idx="5422">
                  <c:v>3.1515151515151517E-2</c:v>
                </c:pt>
                <c:pt idx="5423">
                  <c:v>3.1515151515151517E-2</c:v>
                </c:pt>
                <c:pt idx="5424">
                  <c:v>3.1515151515151517E-2</c:v>
                </c:pt>
                <c:pt idx="5425">
                  <c:v>3.0339805825242719E-2</c:v>
                </c:pt>
                <c:pt idx="5426">
                  <c:v>3.0339805825242719E-2</c:v>
                </c:pt>
                <c:pt idx="5427">
                  <c:v>3.0339805825242719E-2</c:v>
                </c:pt>
                <c:pt idx="5428">
                  <c:v>3.0339805825242719E-2</c:v>
                </c:pt>
                <c:pt idx="5429">
                  <c:v>2.9126213592233011E-2</c:v>
                </c:pt>
                <c:pt idx="5430">
                  <c:v>2.9126213592233011E-2</c:v>
                </c:pt>
                <c:pt idx="5431">
                  <c:v>2.9161603888213851E-2</c:v>
                </c:pt>
                <c:pt idx="5432">
                  <c:v>2.9161603888213851E-2</c:v>
                </c:pt>
                <c:pt idx="5433">
                  <c:v>2.9161603888213851E-2</c:v>
                </c:pt>
                <c:pt idx="5434">
                  <c:v>2.9268292682926831E-2</c:v>
                </c:pt>
                <c:pt idx="5435">
                  <c:v>3.0562347188264057E-2</c:v>
                </c:pt>
                <c:pt idx="5436">
                  <c:v>3.0562347188264057E-2</c:v>
                </c:pt>
                <c:pt idx="5437">
                  <c:v>3.0637254901960783E-2</c:v>
                </c:pt>
                <c:pt idx="5438">
                  <c:v>3.0637254901960783E-2</c:v>
                </c:pt>
                <c:pt idx="5439">
                  <c:v>3.0637254901960783E-2</c:v>
                </c:pt>
                <c:pt idx="5440">
                  <c:v>3.0674846625766871E-2</c:v>
                </c:pt>
                <c:pt idx="5441">
                  <c:v>3.0712530712530713E-2</c:v>
                </c:pt>
                <c:pt idx="5442">
                  <c:v>3.0712530712530713E-2</c:v>
                </c:pt>
                <c:pt idx="5443">
                  <c:v>2.9520295202952029E-2</c:v>
                </c:pt>
                <c:pt idx="5444">
                  <c:v>2.9520295202952029E-2</c:v>
                </c:pt>
                <c:pt idx="5445">
                  <c:v>2.9556650246305417E-2</c:v>
                </c:pt>
                <c:pt idx="5446">
                  <c:v>2.9556650246305417E-2</c:v>
                </c:pt>
                <c:pt idx="5447">
                  <c:v>2.8360049321824909E-2</c:v>
                </c:pt>
                <c:pt idx="5448">
                  <c:v>2.8360049321824909E-2</c:v>
                </c:pt>
                <c:pt idx="5449">
                  <c:v>2.8395061728395062E-2</c:v>
                </c:pt>
                <c:pt idx="5450">
                  <c:v>2.8500619578686492E-2</c:v>
                </c:pt>
                <c:pt idx="5451">
                  <c:v>2.9776674937965261E-2</c:v>
                </c:pt>
                <c:pt idx="5452">
                  <c:v>3.1055900621118012E-2</c:v>
                </c:pt>
                <c:pt idx="5453">
                  <c:v>3.1055900621118012E-2</c:v>
                </c:pt>
                <c:pt idx="5454">
                  <c:v>3.109452736318408E-2</c:v>
                </c:pt>
                <c:pt idx="5455">
                  <c:v>3.109452736318408E-2</c:v>
                </c:pt>
                <c:pt idx="5456">
                  <c:v>3.109452736318408E-2</c:v>
                </c:pt>
                <c:pt idx="5457">
                  <c:v>3.1133250311332503E-2</c:v>
                </c:pt>
                <c:pt idx="5458">
                  <c:v>2.9887920298879204E-2</c:v>
                </c:pt>
                <c:pt idx="5459">
                  <c:v>2.9925187032418952E-2</c:v>
                </c:pt>
                <c:pt idx="5460">
                  <c:v>2.9925187032418952E-2</c:v>
                </c:pt>
                <c:pt idx="5461">
                  <c:v>2.9925187032418952E-2</c:v>
                </c:pt>
                <c:pt idx="5462">
                  <c:v>2.9962546816479401E-2</c:v>
                </c:pt>
                <c:pt idx="5463">
                  <c:v>2.871410736579276E-2</c:v>
                </c:pt>
                <c:pt idx="5464">
                  <c:v>2.7465667915106119E-2</c:v>
                </c:pt>
                <c:pt idx="5465">
                  <c:v>2.75E-2</c:v>
                </c:pt>
                <c:pt idx="5466">
                  <c:v>2.75E-2</c:v>
                </c:pt>
                <c:pt idx="5467">
                  <c:v>2.75E-2</c:v>
                </c:pt>
                <c:pt idx="5468">
                  <c:v>2.8750000000000001E-2</c:v>
                </c:pt>
                <c:pt idx="5469">
                  <c:v>2.8750000000000001E-2</c:v>
                </c:pt>
                <c:pt idx="5470">
                  <c:v>2.8750000000000001E-2</c:v>
                </c:pt>
                <c:pt idx="5471">
                  <c:v>2.8750000000000001E-2</c:v>
                </c:pt>
                <c:pt idx="5472">
                  <c:v>2.8750000000000001E-2</c:v>
                </c:pt>
                <c:pt idx="5473">
                  <c:v>2.8750000000000001E-2</c:v>
                </c:pt>
                <c:pt idx="5474">
                  <c:v>2.8785982478097622E-2</c:v>
                </c:pt>
                <c:pt idx="5475">
                  <c:v>2.8785982478097622E-2</c:v>
                </c:pt>
                <c:pt idx="5476">
                  <c:v>2.8785982478097622E-2</c:v>
                </c:pt>
                <c:pt idx="5477">
                  <c:v>2.882205513784461E-2</c:v>
                </c:pt>
                <c:pt idx="5478">
                  <c:v>3.0188679245283019E-2</c:v>
                </c:pt>
                <c:pt idx="5479">
                  <c:v>3.0188679245283019E-2</c:v>
                </c:pt>
                <c:pt idx="5480">
                  <c:v>3.0188679245283019E-2</c:v>
                </c:pt>
                <c:pt idx="5481">
                  <c:v>3.0188679245283019E-2</c:v>
                </c:pt>
                <c:pt idx="5482">
                  <c:v>3.0226700251889168E-2</c:v>
                </c:pt>
                <c:pt idx="5483">
                  <c:v>3.0226700251889168E-2</c:v>
                </c:pt>
                <c:pt idx="5484">
                  <c:v>3.0226700251889168E-2</c:v>
                </c:pt>
                <c:pt idx="5485">
                  <c:v>2.9003783102143757E-2</c:v>
                </c:pt>
                <c:pt idx="5486">
                  <c:v>2.904040404040404E-2</c:v>
                </c:pt>
                <c:pt idx="5487">
                  <c:v>3.0341340075853349E-2</c:v>
                </c:pt>
                <c:pt idx="5488">
                  <c:v>3.0341340075853349E-2</c:v>
                </c:pt>
                <c:pt idx="5489">
                  <c:v>2.9150823827629912E-2</c:v>
                </c:pt>
                <c:pt idx="5490">
                  <c:v>2.9150823827629912E-2</c:v>
                </c:pt>
                <c:pt idx="5491">
                  <c:v>2.9150823827629912E-2</c:v>
                </c:pt>
                <c:pt idx="5492">
                  <c:v>2.9150823827629912E-2</c:v>
                </c:pt>
                <c:pt idx="5493">
                  <c:v>2.9187817258883249E-2</c:v>
                </c:pt>
                <c:pt idx="5494">
                  <c:v>2.9187817258883249E-2</c:v>
                </c:pt>
                <c:pt idx="5495">
                  <c:v>2.9224904701397714E-2</c:v>
                </c:pt>
                <c:pt idx="5496">
                  <c:v>2.9262086513994912E-2</c:v>
                </c:pt>
                <c:pt idx="5497">
                  <c:v>3.0534351145038167E-2</c:v>
                </c:pt>
                <c:pt idx="5498">
                  <c:v>3.0573248407643312E-2</c:v>
                </c:pt>
                <c:pt idx="5499">
                  <c:v>3.0612244897959183E-2</c:v>
                </c:pt>
                <c:pt idx="5500">
                  <c:v>3.0612244897959183E-2</c:v>
                </c:pt>
                <c:pt idx="5501">
                  <c:v>3.0612244897959183E-2</c:v>
                </c:pt>
                <c:pt idx="5502">
                  <c:v>2.9336734693877552E-2</c:v>
                </c:pt>
                <c:pt idx="5503">
                  <c:v>2.9336734693877552E-2</c:v>
                </c:pt>
                <c:pt idx="5504">
                  <c:v>2.9374201787994891E-2</c:v>
                </c:pt>
                <c:pt idx="5505">
                  <c:v>2.9411764705882353E-2</c:v>
                </c:pt>
                <c:pt idx="5506">
                  <c:v>2.9411764705882353E-2</c:v>
                </c:pt>
                <c:pt idx="5507">
                  <c:v>2.6888604353393086E-2</c:v>
                </c:pt>
                <c:pt idx="5508">
                  <c:v>2.6888604353393086E-2</c:v>
                </c:pt>
                <c:pt idx="5509">
                  <c:v>2.6923076923076925E-2</c:v>
                </c:pt>
                <c:pt idx="5510">
                  <c:v>2.6957637997432605E-2</c:v>
                </c:pt>
                <c:pt idx="5511">
                  <c:v>2.6992287917737789E-2</c:v>
                </c:pt>
                <c:pt idx="5512">
                  <c:v>2.8277634961439587E-2</c:v>
                </c:pt>
                <c:pt idx="5513">
                  <c:v>2.8314028314028315E-2</c:v>
                </c:pt>
                <c:pt idx="5514">
                  <c:v>2.8314028314028315E-2</c:v>
                </c:pt>
                <c:pt idx="5515">
                  <c:v>2.838709677419355E-2</c:v>
                </c:pt>
                <c:pt idx="5516">
                  <c:v>2.8423772609819122E-2</c:v>
                </c:pt>
                <c:pt idx="5517">
                  <c:v>2.8460543337645538E-2</c:v>
                </c:pt>
                <c:pt idx="5518">
                  <c:v>2.9792746113989636E-2</c:v>
                </c:pt>
                <c:pt idx="5519">
                  <c:v>2.8534370946822308E-2</c:v>
                </c:pt>
                <c:pt idx="5520">
                  <c:v>2.9908972691807541E-2</c:v>
                </c:pt>
                <c:pt idx="5521">
                  <c:v>2.9908972691807541E-2</c:v>
                </c:pt>
                <c:pt idx="5522">
                  <c:v>2.9908972691807541E-2</c:v>
                </c:pt>
                <c:pt idx="5523">
                  <c:v>2.8608582574772431E-2</c:v>
                </c:pt>
                <c:pt idx="5524">
                  <c:v>2.8645833333333332E-2</c:v>
                </c:pt>
                <c:pt idx="5525">
                  <c:v>2.8683181225554105E-2</c:v>
                </c:pt>
                <c:pt idx="5526">
                  <c:v>2.9986962190352021E-2</c:v>
                </c:pt>
                <c:pt idx="5527">
                  <c:v>3.0026109660574413E-2</c:v>
                </c:pt>
                <c:pt idx="5528">
                  <c:v>3.0026109660574413E-2</c:v>
                </c:pt>
                <c:pt idx="5529">
                  <c:v>3.0026109660574413E-2</c:v>
                </c:pt>
                <c:pt idx="5530">
                  <c:v>3.0026109660574413E-2</c:v>
                </c:pt>
                <c:pt idx="5531">
                  <c:v>3.0065359477124184E-2</c:v>
                </c:pt>
                <c:pt idx="5532">
                  <c:v>3.0065359477124184E-2</c:v>
                </c:pt>
                <c:pt idx="5533">
                  <c:v>3.0104712041884817E-2</c:v>
                </c:pt>
                <c:pt idx="5534">
                  <c:v>3.0104712041884817E-2</c:v>
                </c:pt>
                <c:pt idx="5535">
                  <c:v>3.0104712041884817E-2</c:v>
                </c:pt>
                <c:pt idx="5536">
                  <c:v>3.0104712041884817E-2</c:v>
                </c:pt>
                <c:pt idx="5537">
                  <c:v>3.0144167758846659E-2</c:v>
                </c:pt>
                <c:pt idx="5538">
                  <c:v>3.0144167758846659E-2</c:v>
                </c:pt>
                <c:pt idx="5539">
                  <c:v>3.0144167758846659E-2</c:v>
                </c:pt>
                <c:pt idx="5540">
                  <c:v>3.0144167758846659E-2</c:v>
                </c:pt>
                <c:pt idx="5541">
                  <c:v>3.0144167758846659E-2</c:v>
                </c:pt>
                <c:pt idx="5542">
                  <c:v>3.0144167758846659E-2</c:v>
                </c:pt>
                <c:pt idx="5543">
                  <c:v>2.8833551769331587E-2</c:v>
                </c:pt>
                <c:pt idx="5544">
                  <c:v>2.8871391076115485E-2</c:v>
                </c:pt>
                <c:pt idx="5545">
                  <c:v>2.8909329829172142E-2</c:v>
                </c:pt>
                <c:pt idx="5546">
                  <c:v>2.8947368421052631E-2</c:v>
                </c:pt>
                <c:pt idx="5547">
                  <c:v>2.766798418972332E-2</c:v>
                </c:pt>
                <c:pt idx="5548">
                  <c:v>2.766798418972332E-2</c:v>
                </c:pt>
                <c:pt idx="5549">
                  <c:v>2.766798418972332E-2</c:v>
                </c:pt>
                <c:pt idx="5550">
                  <c:v>2.766798418972332E-2</c:v>
                </c:pt>
                <c:pt idx="5551">
                  <c:v>2.7704485488126648E-2</c:v>
                </c:pt>
                <c:pt idx="5552">
                  <c:v>2.7704485488126648E-2</c:v>
                </c:pt>
                <c:pt idx="5553">
                  <c:v>2.7704485488126648E-2</c:v>
                </c:pt>
                <c:pt idx="5554">
                  <c:v>2.9023746701846966E-2</c:v>
                </c:pt>
                <c:pt idx="5555">
                  <c:v>2.9023746701846966E-2</c:v>
                </c:pt>
                <c:pt idx="5556">
                  <c:v>2.7741083223249668E-2</c:v>
                </c:pt>
                <c:pt idx="5557">
                  <c:v>2.6420079260237782E-2</c:v>
                </c:pt>
                <c:pt idx="5558">
                  <c:v>2.6420079260237782E-2</c:v>
                </c:pt>
                <c:pt idx="5559">
                  <c:v>2.6420079260237782E-2</c:v>
                </c:pt>
                <c:pt idx="5560">
                  <c:v>2.6420079260237782E-2</c:v>
                </c:pt>
                <c:pt idx="5561">
                  <c:v>2.6490066225165563E-2</c:v>
                </c:pt>
                <c:pt idx="5562">
                  <c:v>2.6525198938992044E-2</c:v>
                </c:pt>
                <c:pt idx="5563">
                  <c:v>2.6560424966799469E-2</c:v>
                </c:pt>
                <c:pt idx="5564">
                  <c:v>2.6595744680851064E-2</c:v>
                </c:pt>
                <c:pt idx="5565">
                  <c:v>2.6595744680851064E-2</c:v>
                </c:pt>
                <c:pt idx="5566">
                  <c:v>2.6631158455392809E-2</c:v>
                </c:pt>
                <c:pt idx="5567">
                  <c:v>2.7962716378162451E-2</c:v>
                </c:pt>
                <c:pt idx="5568">
                  <c:v>2.7962716378162451E-2</c:v>
                </c:pt>
                <c:pt idx="5569">
                  <c:v>2.6666666666666668E-2</c:v>
                </c:pt>
                <c:pt idx="5570">
                  <c:v>2.6666666666666668E-2</c:v>
                </c:pt>
                <c:pt idx="5571">
                  <c:v>2.6666666666666668E-2</c:v>
                </c:pt>
                <c:pt idx="5572">
                  <c:v>2.67022696929239E-2</c:v>
                </c:pt>
                <c:pt idx="5573">
                  <c:v>2.677376171352075E-2</c:v>
                </c:pt>
                <c:pt idx="5574">
                  <c:v>2.677376171352075E-2</c:v>
                </c:pt>
                <c:pt idx="5575">
                  <c:v>2.677376171352075E-2</c:v>
                </c:pt>
                <c:pt idx="5576">
                  <c:v>2.6809651474530832E-2</c:v>
                </c:pt>
                <c:pt idx="5577">
                  <c:v>2.6809651474530832E-2</c:v>
                </c:pt>
                <c:pt idx="5578">
                  <c:v>2.6809651474530832E-2</c:v>
                </c:pt>
                <c:pt idx="5579">
                  <c:v>2.6809651474530832E-2</c:v>
                </c:pt>
                <c:pt idx="5580">
                  <c:v>2.6809651474530832E-2</c:v>
                </c:pt>
                <c:pt idx="5581">
                  <c:v>2.6809651474530832E-2</c:v>
                </c:pt>
                <c:pt idx="5582">
                  <c:v>2.6809651474530832E-2</c:v>
                </c:pt>
                <c:pt idx="5583">
                  <c:v>2.6845637583892617E-2</c:v>
                </c:pt>
                <c:pt idx="5584">
                  <c:v>2.5503355704697986E-2</c:v>
                </c:pt>
                <c:pt idx="5585">
                  <c:v>2.5503355704697986E-2</c:v>
                </c:pt>
                <c:pt idx="5586">
                  <c:v>2.5537634408602152E-2</c:v>
                </c:pt>
                <c:pt idx="5587">
                  <c:v>2.6881720430107527E-2</c:v>
                </c:pt>
                <c:pt idx="5588">
                  <c:v>2.6881720430107527E-2</c:v>
                </c:pt>
                <c:pt idx="5589">
                  <c:v>2.6917900403768506E-2</c:v>
                </c:pt>
                <c:pt idx="5590">
                  <c:v>2.6917900403768506E-2</c:v>
                </c:pt>
                <c:pt idx="5591">
                  <c:v>2.6917900403768506E-2</c:v>
                </c:pt>
                <c:pt idx="5592">
                  <c:v>2.6917900403768506E-2</c:v>
                </c:pt>
                <c:pt idx="5593">
                  <c:v>2.6917900403768506E-2</c:v>
                </c:pt>
                <c:pt idx="5594">
                  <c:v>2.826379542395693E-2</c:v>
                </c:pt>
                <c:pt idx="5595">
                  <c:v>2.826379542395693E-2</c:v>
                </c:pt>
                <c:pt idx="5596">
                  <c:v>2.5572005383580079E-2</c:v>
                </c:pt>
                <c:pt idx="5597">
                  <c:v>2.5572005383580079E-2</c:v>
                </c:pt>
                <c:pt idx="5598">
                  <c:v>2.6954177897574125E-2</c:v>
                </c:pt>
                <c:pt idx="5599">
                  <c:v>2.6990553306342781E-2</c:v>
                </c:pt>
                <c:pt idx="5600">
                  <c:v>2.6990553306342781E-2</c:v>
                </c:pt>
                <c:pt idx="5601">
                  <c:v>2.6990553306342781E-2</c:v>
                </c:pt>
                <c:pt idx="5602">
                  <c:v>2.571041948579161E-2</c:v>
                </c:pt>
                <c:pt idx="5603">
                  <c:v>2.5745257452574527E-2</c:v>
                </c:pt>
                <c:pt idx="5604">
                  <c:v>2.5745257452574527E-2</c:v>
                </c:pt>
                <c:pt idx="5605">
                  <c:v>2.5780189959294438E-2</c:v>
                </c:pt>
                <c:pt idx="5606">
                  <c:v>2.5780189959294438E-2</c:v>
                </c:pt>
                <c:pt idx="5607">
                  <c:v>2.5780189959294438E-2</c:v>
                </c:pt>
                <c:pt idx="5608">
                  <c:v>2.5780189959294438E-2</c:v>
                </c:pt>
                <c:pt idx="5609">
                  <c:v>2.5815217391304348E-2</c:v>
                </c:pt>
                <c:pt idx="5610">
                  <c:v>2.5815217391304348E-2</c:v>
                </c:pt>
                <c:pt idx="5611">
                  <c:v>2.5850340136054421E-2</c:v>
                </c:pt>
                <c:pt idx="5612">
                  <c:v>2.5850340136054421E-2</c:v>
                </c:pt>
                <c:pt idx="5613">
                  <c:v>2.5850340136054421E-2</c:v>
                </c:pt>
                <c:pt idx="5614">
                  <c:v>2.5850340136054421E-2</c:v>
                </c:pt>
                <c:pt idx="5615">
                  <c:v>2.5850340136054421E-2</c:v>
                </c:pt>
                <c:pt idx="5616">
                  <c:v>2.5885558583106268E-2</c:v>
                </c:pt>
                <c:pt idx="5617">
                  <c:v>2.5920873124147339E-2</c:v>
                </c:pt>
                <c:pt idx="5618">
                  <c:v>2.5920873124147339E-2</c:v>
                </c:pt>
                <c:pt idx="5619">
                  <c:v>2.5920873124147339E-2</c:v>
                </c:pt>
                <c:pt idx="5620">
                  <c:v>2.5920873124147339E-2</c:v>
                </c:pt>
                <c:pt idx="5621">
                  <c:v>2.5956284153005466E-2</c:v>
                </c:pt>
                <c:pt idx="5622">
                  <c:v>2.5991792065663474E-2</c:v>
                </c:pt>
                <c:pt idx="5623">
                  <c:v>2.5991792065663474E-2</c:v>
                </c:pt>
                <c:pt idx="5624">
                  <c:v>2.6027397260273973E-2</c:v>
                </c:pt>
                <c:pt idx="5625">
                  <c:v>2.6027397260273973E-2</c:v>
                </c:pt>
                <c:pt idx="5626">
                  <c:v>2.6063100137174212E-2</c:v>
                </c:pt>
                <c:pt idx="5627">
                  <c:v>2.6170798898071626E-2</c:v>
                </c:pt>
                <c:pt idx="5628">
                  <c:v>2.6170798898071626E-2</c:v>
                </c:pt>
                <c:pt idx="5629">
                  <c:v>2.6170798898071626E-2</c:v>
                </c:pt>
                <c:pt idx="5630">
                  <c:v>2.6170798898071626E-2</c:v>
                </c:pt>
                <c:pt idx="5631">
                  <c:v>2.6206896551724139E-2</c:v>
                </c:pt>
                <c:pt idx="5632">
                  <c:v>2.6206896551724139E-2</c:v>
                </c:pt>
                <c:pt idx="5633">
                  <c:v>2.6206896551724139E-2</c:v>
                </c:pt>
                <c:pt idx="5634">
                  <c:v>2.6206896551724139E-2</c:v>
                </c:pt>
                <c:pt idx="5635">
                  <c:v>2.6243093922651933E-2</c:v>
                </c:pt>
                <c:pt idx="5636">
                  <c:v>2.4896265560165973E-2</c:v>
                </c:pt>
                <c:pt idx="5637">
                  <c:v>2.5000000000000001E-2</c:v>
                </c:pt>
                <c:pt idx="5638">
                  <c:v>2.5034770514603615E-2</c:v>
                </c:pt>
                <c:pt idx="5639">
                  <c:v>2.5034770514603615E-2</c:v>
                </c:pt>
                <c:pt idx="5640">
                  <c:v>2.5104602510460251E-2</c:v>
                </c:pt>
                <c:pt idx="5641">
                  <c:v>2.5139664804469275E-2</c:v>
                </c:pt>
                <c:pt idx="5642">
                  <c:v>2.5139664804469275E-2</c:v>
                </c:pt>
                <c:pt idx="5643">
                  <c:v>2.5139664804469275E-2</c:v>
                </c:pt>
                <c:pt idx="5644">
                  <c:v>2.6536312849162011E-2</c:v>
                </c:pt>
                <c:pt idx="5645">
                  <c:v>2.6536312849162011E-2</c:v>
                </c:pt>
                <c:pt idx="5646">
                  <c:v>2.6536312849162011E-2</c:v>
                </c:pt>
                <c:pt idx="5647">
                  <c:v>2.6536312849162011E-2</c:v>
                </c:pt>
                <c:pt idx="5648">
                  <c:v>2.6573426573426574E-2</c:v>
                </c:pt>
                <c:pt idx="5649">
                  <c:v>2.6573426573426574E-2</c:v>
                </c:pt>
                <c:pt idx="5650">
                  <c:v>2.6573426573426574E-2</c:v>
                </c:pt>
                <c:pt idx="5651">
                  <c:v>2.661064425770308E-2</c:v>
                </c:pt>
                <c:pt idx="5652">
                  <c:v>2.661064425770308E-2</c:v>
                </c:pt>
                <c:pt idx="5653">
                  <c:v>2.661064425770308E-2</c:v>
                </c:pt>
                <c:pt idx="5654">
                  <c:v>2.5245441795231416E-2</c:v>
                </c:pt>
                <c:pt idx="5655">
                  <c:v>2.5245441795231416E-2</c:v>
                </c:pt>
                <c:pt idx="5656">
                  <c:v>2.5280898876404494E-2</c:v>
                </c:pt>
                <c:pt idx="5657">
                  <c:v>2.5352112676056339E-2</c:v>
                </c:pt>
                <c:pt idx="5658">
                  <c:v>2.5387870239774329E-2</c:v>
                </c:pt>
                <c:pt idx="5659">
                  <c:v>2.5423728813559324E-2</c:v>
                </c:pt>
                <c:pt idx="5660">
                  <c:v>2.5423728813559324E-2</c:v>
                </c:pt>
                <c:pt idx="5661">
                  <c:v>2.5423728813559324E-2</c:v>
                </c:pt>
                <c:pt idx="5662">
                  <c:v>2.5459688826025461E-2</c:v>
                </c:pt>
                <c:pt idx="5663">
                  <c:v>2.6874115983026876E-2</c:v>
                </c:pt>
                <c:pt idx="5664">
                  <c:v>2.6912181303116147E-2</c:v>
                </c:pt>
                <c:pt idx="5665">
                  <c:v>2.6912181303116147E-2</c:v>
                </c:pt>
                <c:pt idx="5666">
                  <c:v>2.6950354609929079E-2</c:v>
                </c:pt>
                <c:pt idx="5667">
                  <c:v>2.6950354609929079E-2</c:v>
                </c:pt>
                <c:pt idx="5668">
                  <c:v>2.6950354609929079E-2</c:v>
                </c:pt>
                <c:pt idx="5669">
                  <c:v>2.6988636363636364E-2</c:v>
                </c:pt>
                <c:pt idx="5670">
                  <c:v>2.6988636363636364E-2</c:v>
                </c:pt>
                <c:pt idx="5671">
                  <c:v>2.6988636363636364E-2</c:v>
                </c:pt>
                <c:pt idx="5672">
                  <c:v>2.6988636363636364E-2</c:v>
                </c:pt>
                <c:pt idx="5673">
                  <c:v>2.5604551920341393E-2</c:v>
                </c:pt>
                <c:pt idx="5674">
                  <c:v>2.5604551920341393E-2</c:v>
                </c:pt>
                <c:pt idx="5675">
                  <c:v>2.5604551920341393E-2</c:v>
                </c:pt>
                <c:pt idx="5676">
                  <c:v>2.5604551920341393E-2</c:v>
                </c:pt>
                <c:pt idx="5677">
                  <c:v>2.5604551920341393E-2</c:v>
                </c:pt>
                <c:pt idx="5678">
                  <c:v>2.564102564102564E-2</c:v>
                </c:pt>
                <c:pt idx="5679">
                  <c:v>2.564102564102564E-2</c:v>
                </c:pt>
                <c:pt idx="5680">
                  <c:v>2.564102564102564E-2</c:v>
                </c:pt>
                <c:pt idx="5681">
                  <c:v>2.564102564102564E-2</c:v>
                </c:pt>
                <c:pt idx="5682">
                  <c:v>2.5677603423680456E-2</c:v>
                </c:pt>
                <c:pt idx="5683">
                  <c:v>2.5677603423680456E-2</c:v>
                </c:pt>
                <c:pt idx="5684">
                  <c:v>2.5714285714285714E-2</c:v>
                </c:pt>
                <c:pt idx="5685">
                  <c:v>2.4320457796852647E-2</c:v>
                </c:pt>
                <c:pt idx="5686">
                  <c:v>2.442528735632184E-2</c:v>
                </c:pt>
                <c:pt idx="5687">
                  <c:v>2.7298850574712645E-2</c:v>
                </c:pt>
                <c:pt idx="5688">
                  <c:v>2.7298850574712645E-2</c:v>
                </c:pt>
                <c:pt idx="5689">
                  <c:v>2.7298850574712645E-2</c:v>
                </c:pt>
                <c:pt idx="5690">
                  <c:v>2.7298850574712645E-2</c:v>
                </c:pt>
                <c:pt idx="5691">
                  <c:v>2.7298850574712645E-2</c:v>
                </c:pt>
                <c:pt idx="5692">
                  <c:v>2.7298850574712645E-2</c:v>
                </c:pt>
                <c:pt idx="5693">
                  <c:v>2.7298850574712645E-2</c:v>
                </c:pt>
                <c:pt idx="5694">
                  <c:v>2.7298850574712645E-2</c:v>
                </c:pt>
                <c:pt idx="5695">
                  <c:v>2.8776978417266189E-2</c:v>
                </c:pt>
                <c:pt idx="5696">
                  <c:v>2.8818443804034581E-2</c:v>
                </c:pt>
                <c:pt idx="5697">
                  <c:v>2.8901734104046242E-2</c:v>
                </c:pt>
                <c:pt idx="5698">
                  <c:v>2.8901734104046242E-2</c:v>
                </c:pt>
                <c:pt idx="5699">
                  <c:v>2.8901734104046242E-2</c:v>
                </c:pt>
                <c:pt idx="5700">
                  <c:v>2.8943560057887119E-2</c:v>
                </c:pt>
                <c:pt idx="5701">
                  <c:v>2.8985507246376812E-2</c:v>
                </c:pt>
                <c:pt idx="5702">
                  <c:v>2.9154518950437316E-2</c:v>
                </c:pt>
                <c:pt idx="5703">
                  <c:v>2.9197080291970802E-2</c:v>
                </c:pt>
                <c:pt idx="5704">
                  <c:v>2.9197080291970802E-2</c:v>
                </c:pt>
                <c:pt idx="5705">
                  <c:v>2.9197080291970802E-2</c:v>
                </c:pt>
                <c:pt idx="5706">
                  <c:v>2.9197080291970802E-2</c:v>
                </c:pt>
                <c:pt idx="5707">
                  <c:v>2.9197080291970802E-2</c:v>
                </c:pt>
                <c:pt idx="5708">
                  <c:v>2.9197080291970802E-2</c:v>
                </c:pt>
                <c:pt idx="5709">
                  <c:v>2.9197080291970802E-2</c:v>
                </c:pt>
                <c:pt idx="5710">
                  <c:v>2.9197080291970802E-2</c:v>
                </c:pt>
                <c:pt idx="5711">
                  <c:v>2.7737226277372264E-2</c:v>
                </c:pt>
                <c:pt idx="5712">
                  <c:v>2.7737226277372264E-2</c:v>
                </c:pt>
                <c:pt idx="5713">
                  <c:v>2.7777777777777776E-2</c:v>
                </c:pt>
                <c:pt idx="5714">
                  <c:v>2.7818448023426062E-2</c:v>
                </c:pt>
                <c:pt idx="5715">
                  <c:v>2.7818448023426062E-2</c:v>
                </c:pt>
                <c:pt idx="5716">
                  <c:v>2.7818448023426062E-2</c:v>
                </c:pt>
                <c:pt idx="5717">
                  <c:v>2.6354319180087848E-2</c:v>
                </c:pt>
                <c:pt idx="5718">
                  <c:v>2.6354319180087848E-2</c:v>
                </c:pt>
                <c:pt idx="5719">
                  <c:v>2.643171806167401E-2</c:v>
                </c:pt>
                <c:pt idx="5720">
                  <c:v>2.643171806167401E-2</c:v>
                </c:pt>
                <c:pt idx="5721">
                  <c:v>2.643171806167401E-2</c:v>
                </c:pt>
                <c:pt idx="5722">
                  <c:v>2.643171806167401E-2</c:v>
                </c:pt>
                <c:pt idx="5723">
                  <c:v>2.6470588235294117E-2</c:v>
                </c:pt>
                <c:pt idx="5724">
                  <c:v>2.6470588235294117E-2</c:v>
                </c:pt>
                <c:pt idx="5725">
                  <c:v>2.6470588235294117E-2</c:v>
                </c:pt>
                <c:pt idx="5726">
                  <c:v>2.7982326951399118E-2</c:v>
                </c:pt>
                <c:pt idx="5727">
                  <c:v>2.7982326951399118E-2</c:v>
                </c:pt>
                <c:pt idx="5728">
                  <c:v>2.7982326951399118E-2</c:v>
                </c:pt>
                <c:pt idx="5729">
                  <c:v>2.7982326951399118E-2</c:v>
                </c:pt>
                <c:pt idx="5730">
                  <c:v>2.9498525073746312E-2</c:v>
                </c:pt>
                <c:pt idx="5731">
                  <c:v>2.9498525073746312E-2</c:v>
                </c:pt>
                <c:pt idx="5732">
                  <c:v>2.9542097488921712E-2</c:v>
                </c:pt>
                <c:pt idx="5733">
                  <c:v>2.9542097488921712E-2</c:v>
                </c:pt>
                <c:pt idx="5734">
                  <c:v>2.9542097488921712E-2</c:v>
                </c:pt>
                <c:pt idx="5735">
                  <c:v>2.8064992614475627E-2</c:v>
                </c:pt>
                <c:pt idx="5736">
                  <c:v>2.8106508875739646E-2</c:v>
                </c:pt>
                <c:pt idx="5737">
                  <c:v>2.8189910979228485E-2</c:v>
                </c:pt>
                <c:pt idx="5738">
                  <c:v>2.8189910979228485E-2</c:v>
                </c:pt>
                <c:pt idx="5739">
                  <c:v>2.8231797919762259E-2</c:v>
                </c:pt>
                <c:pt idx="5740">
                  <c:v>2.8231797919762259E-2</c:v>
                </c:pt>
                <c:pt idx="5741">
                  <c:v>2.8231797919762259E-2</c:v>
                </c:pt>
                <c:pt idx="5742">
                  <c:v>2.8315946348733235E-2</c:v>
                </c:pt>
                <c:pt idx="5743">
                  <c:v>2.8315946348733235E-2</c:v>
                </c:pt>
                <c:pt idx="5744">
                  <c:v>2.8400597907324365E-2</c:v>
                </c:pt>
                <c:pt idx="5745">
                  <c:v>2.8400597907324365E-2</c:v>
                </c:pt>
                <c:pt idx="5746">
                  <c:v>2.8443113772455089E-2</c:v>
                </c:pt>
                <c:pt idx="5747">
                  <c:v>2.8443113772455089E-2</c:v>
                </c:pt>
                <c:pt idx="5748">
                  <c:v>2.8443113772455089E-2</c:v>
                </c:pt>
                <c:pt idx="5749">
                  <c:v>2.8443113772455089E-2</c:v>
                </c:pt>
                <c:pt idx="5750">
                  <c:v>2.8443113772455089E-2</c:v>
                </c:pt>
                <c:pt idx="5751">
                  <c:v>2.6986506746626688E-2</c:v>
                </c:pt>
                <c:pt idx="5752">
                  <c:v>2.7027027027027029E-2</c:v>
                </c:pt>
                <c:pt idx="5753">
                  <c:v>2.710843373493976E-2</c:v>
                </c:pt>
                <c:pt idx="5754">
                  <c:v>2.7149321266968326E-2</c:v>
                </c:pt>
                <c:pt idx="5755">
                  <c:v>2.7149321266968326E-2</c:v>
                </c:pt>
                <c:pt idx="5756">
                  <c:v>2.7190332326283987E-2</c:v>
                </c:pt>
                <c:pt idx="5757">
                  <c:v>2.7190332326283987E-2</c:v>
                </c:pt>
                <c:pt idx="5758">
                  <c:v>2.5718608169440244E-2</c:v>
                </c:pt>
                <c:pt idx="5759">
                  <c:v>2.5757575757575757E-2</c:v>
                </c:pt>
                <c:pt idx="5760">
                  <c:v>2.5757575757575757E-2</c:v>
                </c:pt>
                <c:pt idx="5761">
                  <c:v>2.5796661608497723E-2</c:v>
                </c:pt>
                <c:pt idx="5762">
                  <c:v>2.5835866261398176E-2</c:v>
                </c:pt>
                <c:pt idx="5763">
                  <c:v>2.7397260273972601E-2</c:v>
                </c:pt>
                <c:pt idx="5764">
                  <c:v>2.7397260273972601E-2</c:v>
                </c:pt>
                <c:pt idx="5765">
                  <c:v>2.7397260273972601E-2</c:v>
                </c:pt>
                <c:pt idx="5766">
                  <c:v>2.7439024390243903E-2</c:v>
                </c:pt>
                <c:pt idx="5767">
                  <c:v>2.7439024390243903E-2</c:v>
                </c:pt>
                <c:pt idx="5768">
                  <c:v>2.748091603053435E-2</c:v>
                </c:pt>
                <c:pt idx="5769">
                  <c:v>2.748091603053435E-2</c:v>
                </c:pt>
                <c:pt idx="5770">
                  <c:v>2.748091603053435E-2</c:v>
                </c:pt>
                <c:pt idx="5771">
                  <c:v>2.748091603053435E-2</c:v>
                </c:pt>
                <c:pt idx="5772">
                  <c:v>2.7522935779816515E-2</c:v>
                </c:pt>
                <c:pt idx="5773">
                  <c:v>2.7522935779816515E-2</c:v>
                </c:pt>
                <c:pt idx="5774">
                  <c:v>2.7522935779816515E-2</c:v>
                </c:pt>
                <c:pt idx="5775">
                  <c:v>2.7522935779816515E-2</c:v>
                </c:pt>
                <c:pt idx="5776">
                  <c:v>2.5993883792048929E-2</c:v>
                </c:pt>
                <c:pt idx="5777">
                  <c:v>2.5993883792048929E-2</c:v>
                </c:pt>
                <c:pt idx="5778">
                  <c:v>2.5993883792048929E-2</c:v>
                </c:pt>
                <c:pt idx="5779">
                  <c:v>2.5993883792048929E-2</c:v>
                </c:pt>
                <c:pt idx="5780">
                  <c:v>2.5993883792048929E-2</c:v>
                </c:pt>
                <c:pt idx="5781">
                  <c:v>2.5993883792048929E-2</c:v>
                </c:pt>
                <c:pt idx="5782">
                  <c:v>2.6033690658499236E-2</c:v>
                </c:pt>
                <c:pt idx="5783">
                  <c:v>2.6073619631901839E-2</c:v>
                </c:pt>
                <c:pt idx="5784">
                  <c:v>2.6073619631901839E-2</c:v>
                </c:pt>
                <c:pt idx="5785">
                  <c:v>2.6153846153846153E-2</c:v>
                </c:pt>
                <c:pt idx="5786">
                  <c:v>2.6153846153846153E-2</c:v>
                </c:pt>
                <c:pt idx="5787">
                  <c:v>2.4615384615384615E-2</c:v>
                </c:pt>
                <c:pt idx="5788">
                  <c:v>2.465331278890601E-2</c:v>
                </c:pt>
                <c:pt idx="5789">
                  <c:v>2.1571648690292759E-2</c:v>
                </c:pt>
                <c:pt idx="5790">
                  <c:v>2.1638330757341576E-2</c:v>
                </c:pt>
                <c:pt idx="5791">
                  <c:v>2.1671826625386997E-2</c:v>
                </c:pt>
                <c:pt idx="5792">
                  <c:v>2.1705426356589147E-2</c:v>
                </c:pt>
                <c:pt idx="5793">
                  <c:v>2.1705426356589147E-2</c:v>
                </c:pt>
                <c:pt idx="5794">
                  <c:v>2.0155038759689922E-2</c:v>
                </c:pt>
                <c:pt idx="5795">
                  <c:v>2.0155038759689922E-2</c:v>
                </c:pt>
                <c:pt idx="5796">
                  <c:v>2.0186335403726708E-2</c:v>
                </c:pt>
                <c:pt idx="5797">
                  <c:v>2.0186335403726708E-2</c:v>
                </c:pt>
                <c:pt idx="5798">
                  <c:v>2.0186335403726708E-2</c:v>
                </c:pt>
                <c:pt idx="5799">
                  <c:v>2.0186335403726708E-2</c:v>
                </c:pt>
                <c:pt idx="5800">
                  <c:v>2.0186335403726708E-2</c:v>
                </c:pt>
                <c:pt idx="5801">
                  <c:v>2.0186335403726708E-2</c:v>
                </c:pt>
                <c:pt idx="5802">
                  <c:v>2.0186335403726708E-2</c:v>
                </c:pt>
                <c:pt idx="5803">
                  <c:v>2.0186335403726708E-2</c:v>
                </c:pt>
                <c:pt idx="5804">
                  <c:v>2.0186335403726708E-2</c:v>
                </c:pt>
                <c:pt idx="5805">
                  <c:v>2.0217729393468119E-2</c:v>
                </c:pt>
                <c:pt idx="5806">
                  <c:v>2.0249221183800622E-2</c:v>
                </c:pt>
                <c:pt idx="5807">
                  <c:v>2.0280811232449299E-2</c:v>
                </c:pt>
                <c:pt idx="5808">
                  <c:v>2.0280811232449299E-2</c:v>
                </c:pt>
                <c:pt idx="5809">
                  <c:v>2.0280811232449299E-2</c:v>
                </c:pt>
                <c:pt idx="5810">
                  <c:v>2.0280811232449299E-2</c:v>
                </c:pt>
                <c:pt idx="5811">
                  <c:v>2.0280811232449299E-2</c:v>
                </c:pt>
                <c:pt idx="5812">
                  <c:v>2.0280811232449299E-2</c:v>
                </c:pt>
                <c:pt idx="5813">
                  <c:v>2.0280811232449299E-2</c:v>
                </c:pt>
                <c:pt idx="5814">
                  <c:v>2.0280811232449299E-2</c:v>
                </c:pt>
                <c:pt idx="5815">
                  <c:v>2.0312500000000001E-2</c:v>
                </c:pt>
                <c:pt idx="5816">
                  <c:v>2.0312500000000001E-2</c:v>
                </c:pt>
                <c:pt idx="5817">
                  <c:v>2.0344287949921751E-2</c:v>
                </c:pt>
                <c:pt idx="5818">
                  <c:v>2.037617554858934E-2</c:v>
                </c:pt>
                <c:pt idx="5819">
                  <c:v>2.037617554858934E-2</c:v>
                </c:pt>
                <c:pt idx="5820">
                  <c:v>2.037617554858934E-2</c:v>
                </c:pt>
                <c:pt idx="5821">
                  <c:v>2.197802197802198E-2</c:v>
                </c:pt>
                <c:pt idx="5822">
                  <c:v>2.20125786163522E-2</c:v>
                </c:pt>
                <c:pt idx="5823">
                  <c:v>2.20125786163522E-2</c:v>
                </c:pt>
                <c:pt idx="5824">
                  <c:v>2.20125786163522E-2</c:v>
                </c:pt>
                <c:pt idx="5825">
                  <c:v>2.20125786163522E-2</c:v>
                </c:pt>
                <c:pt idx="5826">
                  <c:v>2.0440251572327043E-2</c:v>
                </c:pt>
                <c:pt idx="5827">
                  <c:v>2.0440251572327043E-2</c:v>
                </c:pt>
                <c:pt idx="5828">
                  <c:v>2.0472440944881889E-2</c:v>
                </c:pt>
                <c:pt idx="5829">
                  <c:v>1.889763779527559E-2</c:v>
                </c:pt>
                <c:pt idx="5830">
                  <c:v>1.889763779527559E-2</c:v>
                </c:pt>
                <c:pt idx="5831">
                  <c:v>1.889763779527559E-2</c:v>
                </c:pt>
                <c:pt idx="5832">
                  <c:v>1.889763779527559E-2</c:v>
                </c:pt>
                <c:pt idx="5833">
                  <c:v>1.889763779527559E-2</c:v>
                </c:pt>
                <c:pt idx="5834">
                  <c:v>1.7350157728706624E-2</c:v>
                </c:pt>
                <c:pt idx="5835">
                  <c:v>1.7350157728706624E-2</c:v>
                </c:pt>
                <c:pt idx="5836">
                  <c:v>1.7350157728706624E-2</c:v>
                </c:pt>
                <c:pt idx="5837">
                  <c:v>1.7350157728706624E-2</c:v>
                </c:pt>
                <c:pt idx="5838">
                  <c:v>1.7350157728706624E-2</c:v>
                </c:pt>
                <c:pt idx="5839">
                  <c:v>1.8957345971563982E-2</c:v>
                </c:pt>
                <c:pt idx="5840">
                  <c:v>1.8987341772151899E-2</c:v>
                </c:pt>
                <c:pt idx="5841">
                  <c:v>1.8987341772151899E-2</c:v>
                </c:pt>
                <c:pt idx="5842">
                  <c:v>1.9017432646592711E-2</c:v>
                </c:pt>
                <c:pt idx="5843">
                  <c:v>1.9017432646592711E-2</c:v>
                </c:pt>
                <c:pt idx="5844">
                  <c:v>1.9017432646592711E-2</c:v>
                </c:pt>
                <c:pt idx="5845">
                  <c:v>1.9017432646592711E-2</c:v>
                </c:pt>
                <c:pt idx="5846">
                  <c:v>1.9017432646592711E-2</c:v>
                </c:pt>
                <c:pt idx="5847">
                  <c:v>1.9017432646592711E-2</c:v>
                </c:pt>
                <c:pt idx="5848">
                  <c:v>1.9047619047619049E-2</c:v>
                </c:pt>
                <c:pt idx="5849">
                  <c:v>1.9077901430842606E-2</c:v>
                </c:pt>
                <c:pt idx="5850">
                  <c:v>1.9108280254777069E-2</c:v>
                </c:pt>
                <c:pt idx="5851">
                  <c:v>1.9108280254777069E-2</c:v>
                </c:pt>
                <c:pt idx="5852">
                  <c:v>1.9138755980861243E-2</c:v>
                </c:pt>
                <c:pt idx="5853">
                  <c:v>1.9138755980861243E-2</c:v>
                </c:pt>
                <c:pt idx="5854">
                  <c:v>1.9199999999999998E-2</c:v>
                </c:pt>
                <c:pt idx="5855">
                  <c:v>1.9199999999999998E-2</c:v>
                </c:pt>
                <c:pt idx="5856">
                  <c:v>1.9199999999999998E-2</c:v>
                </c:pt>
                <c:pt idx="5857">
                  <c:v>1.9230769230769232E-2</c:v>
                </c:pt>
                <c:pt idx="5858">
                  <c:v>1.9230769230769232E-2</c:v>
                </c:pt>
                <c:pt idx="5859">
                  <c:v>1.7628205128205128E-2</c:v>
                </c:pt>
                <c:pt idx="5860">
                  <c:v>1.7628205128205128E-2</c:v>
                </c:pt>
                <c:pt idx="5861">
                  <c:v>1.7656500802568219E-2</c:v>
                </c:pt>
                <c:pt idx="5862">
                  <c:v>1.7656500802568219E-2</c:v>
                </c:pt>
                <c:pt idx="5863">
                  <c:v>1.7713365539452495E-2</c:v>
                </c:pt>
                <c:pt idx="5864">
                  <c:v>1.7770597738287562E-2</c:v>
                </c:pt>
                <c:pt idx="5865">
                  <c:v>1.7770597738287562E-2</c:v>
                </c:pt>
                <c:pt idx="5866">
                  <c:v>1.7799352750809062E-2</c:v>
                </c:pt>
                <c:pt idx="5867">
                  <c:v>1.6207455429497569E-2</c:v>
                </c:pt>
                <c:pt idx="5868">
                  <c:v>1.4634146341463415E-2</c:v>
                </c:pt>
                <c:pt idx="5869">
                  <c:v>1.468189233278956E-2</c:v>
                </c:pt>
                <c:pt idx="5870">
                  <c:v>1.4705882352941176E-2</c:v>
                </c:pt>
                <c:pt idx="5871">
                  <c:v>1.4705882352941176E-2</c:v>
                </c:pt>
                <c:pt idx="5872">
                  <c:v>1.4705882352941176E-2</c:v>
                </c:pt>
                <c:pt idx="5873">
                  <c:v>1.4729950900163666E-2</c:v>
                </c:pt>
                <c:pt idx="5874">
                  <c:v>1.4729950900163666E-2</c:v>
                </c:pt>
                <c:pt idx="5875">
                  <c:v>1.4729950900163666E-2</c:v>
                </c:pt>
                <c:pt idx="5876">
                  <c:v>1.4729950900163666E-2</c:v>
                </c:pt>
                <c:pt idx="5877">
                  <c:v>1.4729950900163666E-2</c:v>
                </c:pt>
                <c:pt idx="5878">
                  <c:v>1.4729950900163666E-2</c:v>
                </c:pt>
                <c:pt idx="5879">
                  <c:v>1.4754098360655738E-2</c:v>
                </c:pt>
                <c:pt idx="5880">
                  <c:v>1.4778325123152709E-2</c:v>
                </c:pt>
                <c:pt idx="5881">
                  <c:v>1.4778325123152709E-2</c:v>
                </c:pt>
                <c:pt idx="5882">
                  <c:v>1.4802631578947368E-2</c:v>
                </c:pt>
                <c:pt idx="5883">
                  <c:v>1.4802631578947368E-2</c:v>
                </c:pt>
                <c:pt idx="5884">
                  <c:v>1.4851485148514851E-2</c:v>
                </c:pt>
                <c:pt idx="5885">
                  <c:v>1.4851485148514851E-2</c:v>
                </c:pt>
                <c:pt idx="5886">
                  <c:v>1.4851485148514851E-2</c:v>
                </c:pt>
                <c:pt idx="5887">
                  <c:v>1.65016501650165E-2</c:v>
                </c:pt>
                <c:pt idx="5888">
                  <c:v>1.65016501650165E-2</c:v>
                </c:pt>
                <c:pt idx="5889">
                  <c:v>1.6556291390728478E-2</c:v>
                </c:pt>
                <c:pt idx="5890">
                  <c:v>1.6556291390728478E-2</c:v>
                </c:pt>
                <c:pt idx="5891">
                  <c:v>1.6556291390728478E-2</c:v>
                </c:pt>
                <c:pt idx="5892">
                  <c:v>1.6556291390728478E-2</c:v>
                </c:pt>
                <c:pt idx="5893">
                  <c:v>1.658374792703151E-2</c:v>
                </c:pt>
                <c:pt idx="5894">
                  <c:v>1.658374792703151E-2</c:v>
                </c:pt>
                <c:pt idx="5895">
                  <c:v>1.658374792703151E-2</c:v>
                </c:pt>
                <c:pt idx="5896">
                  <c:v>1.6611295681063124E-2</c:v>
                </c:pt>
                <c:pt idx="5897">
                  <c:v>1.6611295681063124E-2</c:v>
                </c:pt>
                <c:pt idx="5898">
                  <c:v>1.6638935108153077E-2</c:v>
                </c:pt>
                <c:pt idx="5899">
                  <c:v>1.6638935108153077E-2</c:v>
                </c:pt>
                <c:pt idx="5900">
                  <c:v>1.6666666666666666E-2</c:v>
                </c:pt>
                <c:pt idx="5901">
                  <c:v>1.6666666666666666E-2</c:v>
                </c:pt>
                <c:pt idx="5902">
                  <c:v>1.6722408026755852E-2</c:v>
                </c:pt>
                <c:pt idx="5903">
                  <c:v>1.675041876046901E-2</c:v>
                </c:pt>
                <c:pt idx="5904">
                  <c:v>1.680672268907563E-2</c:v>
                </c:pt>
                <c:pt idx="5905">
                  <c:v>1.6835016835016835E-2</c:v>
                </c:pt>
                <c:pt idx="5906">
                  <c:v>1.6863406408094434E-2</c:v>
                </c:pt>
                <c:pt idx="5907">
                  <c:v>1.6920473773265651E-2</c:v>
                </c:pt>
                <c:pt idx="5908">
                  <c:v>1.6920473773265651E-2</c:v>
                </c:pt>
                <c:pt idx="5909">
                  <c:v>1.6949152542372881E-2</c:v>
                </c:pt>
                <c:pt idx="5910">
                  <c:v>1.6949152542372881E-2</c:v>
                </c:pt>
                <c:pt idx="5911">
                  <c:v>1.6977928692699491E-2</c:v>
                </c:pt>
                <c:pt idx="5912">
                  <c:v>1.7006802721088437E-2</c:v>
                </c:pt>
                <c:pt idx="5913">
                  <c:v>1.7035775127768313E-2</c:v>
                </c:pt>
                <c:pt idx="5914">
                  <c:v>1.5332197614991482E-2</c:v>
                </c:pt>
                <c:pt idx="5915">
                  <c:v>1.5332197614991482E-2</c:v>
                </c:pt>
                <c:pt idx="5916">
                  <c:v>1.5358361774744027E-2</c:v>
                </c:pt>
                <c:pt idx="5917">
                  <c:v>1.5358361774744027E-2</c:v>
                </c:pt>
                <c:pt idx="5918">
                  <c:v>1.3651877133105802E-2</c:v>
                </c:pt>
                <c:pt idx="5919">
                  <c:v>1.3675213675213675E-2</c:v>
                </c:pt>
                <c:pt idx="5920">
                  <c:v>1.3675213675213675E-2</c:v>
                </c:pt>
                <c:pt idx="5921">
                  <c:v>1.3698630136986301E-2</c:v>
                </c:pt>
                <c:pt idx="5922">
                  <c:v>1.3722126929674099E-2</c:v>
                </c:pt>
                <c:pt idx="5923">
                  <c:v>1.3745704467353952E-2</c:v>
                </c:pt>
                <c:pt idx="5924">
                  <c:v>1.3745704467353952E-2</c:v>
                </c:pt>
                <c:pt idx="5925">
                  <c:v>1.3745704467353952E-2</c:v>
                </c:pt>
                <c:pt idx="5926">
                  <c:v>1.3745704467353952E-2</c:v>
                </c:pt>
                <c:pt idx="5927">
                  <c:v>1.3745704467353952E-2</c:v>
                </c:pt>
                <c:pt idx="5928">
                  <c:v>1.3745704467353952E-2</c:v>
                </c:pt>
                <c:pt idx="5929">
                  <c:v>1.3745704467353952E-2</c:v>
                </c:pt>
                <c:pt idx="5930">
                  <c:v>1.3745704467353952E-2</c:v>
                </c:pt>
                <c:pt idx="5931">
                  <c:v>1.3745704467353952E-2</c:v>
                </c:pt>
                <c:pt idx="5932">
                  <c:v>1.2027491408934709E-2</c:v>
                </c:pt>
                <c:pt idx="5933">
                  <c:v>1.2027491408934709E-2</c:v>
                </c:pt>
                <c:pt idx="5934">
                  <c:v>1.2027491408934709E-2</c:v>
                </c:pt>
                <c:pt idx="5935">
                  <c:v>1.2027491408934709E-2</c:v>
                </c:pt>
                <c:pt idx="5936">
                  <c:v>1.2027491408934709E-2</c:v>
                </c:pt>
                <c:pt idx="5937">
                  <c:v>1.2048192771084338E-2</c:v>
                </c:pt>
                <c:pt idx="5938">
                  <c:v>1.2048192771084338E-2</c:v>
                </c:pt>
                <c:pt idx="5939">
                  <c:v>1.2089810017271158E-2</c:v>
                </c:pt>
                <c:pt idx="5940">
                  <c:v>1.2089810017271158E-2</c:v>
                </c:pt>
                <c:pt idx="5941">
                  <c:v>1.2110726643598616E-2</c:v>
                </c:pt>
                <c:pt idx="5942">
                  <c:v>1.2110726643598616E-2</c:v>
                </c:pt>
                <c:pt idx="5943">
                  <c:v>1.2131715771230503E-2</c:v>
                </c:pt>
                <c:pt idx="5944">
                  <c:v>1.2131715771230503E-2</c:v>
                </c:pt>
                <c:pt idx="5945">
                  <c:v>1.2173913043478261E-2</c:v>
                </c:pt>
                <c:pt idx="5946">
                  <c:v>1.2173913043478261E-2</c:v>
                </c:pt>
                <c:pt idx="5947">
                  <c:v>1.2173913043478261E-2</c:v>
                </c:pt>
                <c:pt idx="5948">
                  <c:v>1.2173913043478261E-2</c:v>
                </c:pt>
                <c:pt idx="5949">
                  <c:v>1.2173913043478261E-2</c:v>
                </c:pt>
                <c:pt idx="5950">
                  <c:v>1.2195121951219513E-2</c:v>
                </c:pt>
                <c:pt idx="5951">
                  <c:v>1.2195121951219513E-2</c:v>
                </c:pt>
                <c:pt idx="5952">
                  <c:v>1.2216404886561954E-2</c:v>
                </c:pt>
                <c:pt idx="5953">
                  <c:v>1.2216404886561954E-2</c:v>
                </c:pt>
                <c:pt idx="5954">
                  <c:v>1.2216404886561954E-2</c:v>
                </c:pt>
                <c:pt idx="5955">
                  <c:v>1.2216404886561954E-2</c:v>
                </c:pt>
                <c:pt idx="5956">
                  <c:v>1.2216404886561954E-2</c:v>
                </c:pt>
                <c:pt idx="5957">
                  <c:v>1.2216404886561954E-2</c:v>
                </c:pt>
                <c:pt idx="5958">
                  <c:v>1.2216404886561954E-2</c:v>
                </c:pt>
                <c:pt idx="5959">
                  <c:v>1.048951048951049E-2</c:v>
                </c:pt>
                <c:pt idx="5960">
                  <c:v>1.048951048951049E-2</c:v>
                </c:pt>
                <c:pt idx="5961">
                  <c:v>8.7565674255691769E-3</c:v>
                </c:pt>
                <c:pt idx="5962">
                  <c:v>8.771929824561403E-3</c:v>
                </c:pt>
                <c:pt idx="5963">
                  <c:v>8.771929824561403E-3</c:v>
                </c:pt>
                <c:pt idx="5964">
                  <c:v>8.771929824561403E-3</c:v>
                </c:pt>
                <c:pt idx="5965">
                  <c:v>8.771929824561403E-3</c:v>
                </c:pt>
                <c:pt idx="5966">
                  <c:v>8.771929824561403E-3</c:v>
                </c:pt>
                <c:pt idx="5967">
                  <c:v>8.8028169014084511E-3</c:v>
                </c:pt>
                <c:pt idx="5968">
                  <c:v>8.8339222614840993E-3</c:v>
                </c:pt>
                <c:pt idx="5969">
                  <c:v>8.8652482269503553E-3</c:v>
                </c:pt>
                <c:pt idx="5970">
                  <c:v>8.8652482269503553E-3</c:v>
                </c:pt>
                <c:pt idx="5971">
                  <c:v>8.8809946714031966E-3</c:v>
                </c:pt>
                <c:pt idx="5972">
                  <c:v>8.8809946714031966E-3</c:v>
                </c:pt>
                <c:pt idx="5973">
                  <c:v>8.8809946714031966E-3</c:v>
                </c:pt>
                <c:pt idx="5974">
                  <c:v>8.8809946714031966E-3</c:v>
                </c:pt>
                <c:pt idx="5975">
                  <c:v>8.9126559714795012E-3</c:v>
                </c:pt>
                <c:pt idx="5976">
                  <c:v>8.9126559714795012E-3</c:v>
                </c:pt>
                <c:pt idx="5977">
                  <c:v>8.9126559714795012E-3</c:v>
                </c:pt>
                <c:pt idx="5978">
                  <c:v>1.0714285714285714E-2</c:v>
                </c:pt>
                <c:pt idx="5979">
                  <c:v>1.0714285714285714E-2</c:v>
                </c:pt>
                <c:pt idx="5980">
                  <c:v>1.0733452593917709E-2</c:v>
                </c:pt>
                <c:pt idx="5981">
                  <c:v>1.0733452593917709E-2</c:v>
                </c:pt>
                <c:pt idx="5982">
                  <c:v>1.0752688172043012E-2</c:v>
                </c:pt>
                <c:pt idx="5983">
                  <c:v>1.0752688172043012E-2</c:v>
                </c:pt>
                <c:pt idx="5984">
                  <c:v>1.0771992818671455E-2</c:v>
                </c:pt>
                <c:pt idx="5985">
                  <c:v>1.0771992818671455E-2</c:v>
                </c:pt>
                <c:pt idx="5986">
                  <c:v>1.0771992818671455E-2</c:v>
                </c:pt>
                <c:pt idx="5987">
                  <c:v>1.0771992818671455E-2</c:v>
                </c:pt>
                <c:pt idx="5988">
                  <c:v>1.0791366906474821E-2</c:v>
                </c:pt>
                <c:pt idx="5989">
                  <c:v>1.0830324909747292E-2</c:v>
                </c:pt>
                <c:pt idx="5990">
                  <c:v>1.263537906137184E-2</c:v>
                </c:pt>
                <c:pt idx="5991">
                  <c:v>1.263537906137184E-2</c:v>
                </c:pt>
                <c:pt idx="5992">
                  <c:v>1.263537906137184E-2</c:v>
                </c:pt>
                <c:pt idx="5993">
                  <c:v>1.263537906137184E-2</c:v>
                </c:pt>
                <c:pt idx="5994">
                  <c:v>1.263537906137184E-2</c:v>
                </c:pt>
                <c:pt idx="5995">
                  <c:v>1.2658227848101266E-2</c:v>
                </c:pt>
                <c:pt idx="5996">
                  <c:v>1.2681159420289856E-2</c:v>
                </c:pt>
                <c:pt idx="5997">
                  <c:v>1.2681159420289856E-2</c:v>
                </c:pt>
                <c:pt idx="5998">
                  <c:v>1.2681159420289856E-2</c:v>
                </c:pt>
                <c:pt idx="5999">
                  <c:v>1.2704174228675136E-2</c:v>
                </c:pt>
                <c:pt idx="6000">
                  <c:v>1.2704174228675136E-2</c:v>
                </c:pt>
                <c:pt idx="6001">
                  <c:v>1.2704174228675136E-2</c:v>
                </c:pt>
                <c:pt idx="6002">
                  <c:v>1.2727272727272728E-2</c:v>
                </c:pt>
                <c:pt idx="6003">
                  <c:v>1.2727272727272728E-2</c:v>
                </c:pt>
                <c:pt idx="6004">
                  <c:v>1.2750455373406194E-2</c:v>
                </c:pt>
                <c:pt idx="6005">
                  <c:v>1.2750455373406194E-2</c:v>
                </c:pt>
                <c:pt idx="6006">
                  <c:v>1.2750455373406194E-2</c:v>
                </c:pt>
                <c:pt idx="6007">
                  <c:v>1.2750455373406194E-2</c:v>
                </c:pt>
                <c:pt idx="6008">
                  <c:v>1.2750455373406194E-2</c:v>
                </c:pt>
                <c:pt idx="6009">
                  <c:v>1.2750455373406194E-2</c:v>
                </c:pt>
                <c:pt idx="6010">
                  <c:v>1.2797074954296161E-2</c:v>
                </c:pt>
                <c:pt idx="6011">
                  <c:v>1.282051282051282E-2</c:v>
                </c:pt>
                <c:pt idx="6012">
                  <c:v>1.282051282051282E-2</c:v>
                </c:pt>
                <c:pt idx="6013">
                  <c:v>1.2844036697247707E-2</c:v>
                </c:pt>
                <c:pt idx="6014">
                  <c:v>1.2844036697247707E-2</c:v>
                </c:pt>
                <c:pt idx="6015">
                  <c:v>1.2844036697247707E-2</c:v>
                </c:pt>
                <c:pt idx="6016">
                  <c:v>1.2844036697247707E-2</c:v>
                </c:pt>
                <c:pt idx="6017">
                  <c:v>1.2844036697247707E-2</c:v>
                </c:pt>
                <c:pt idx="6018">
                  <c:v>1.2844036697247707E-2</c:v>
                </c:pt>
                <c:pt idx="6019">
                  <c:v>1.2844036697247707E-2</c:v>
                </c:pt>
                <c:pt idx="6020">
                  <c:v>1.2844036697247707E-2</c:v>
                </c:pt>
                <c:pt idx="6021">
                  <c:v>1.2844036697247707E-2</c:v>
                </c:pt>
                <c:pt idx="6022">
                  <c:v>1.2867647058823529E-2</c:v>
                </c:pt>
                <c:pt idx="6023">
                  <c:v>1.2867647058823529E-2</c:v>
                </c:pt>
                <c:pt idx="6024">
                  <c:v>1.2915129151291513E-2</c:v>
                </c:pt>
                <c:pt idx="6025">
                  <c:v>1.4760147601476014E-2</c:v>
                </c:pt>
                <c:pt idx="6026">
                  <c:v>1.4760147601476014E-2</c:v>
                </c:pt>
                <c:pt idx="6027">
                  <c:v>1.4760147601476014E-2</c:v>
                </c:pt>
                <c:pt idx="6028">
                  <c:v>1.4760147601476014E-2</c:v>
                </c:pt>
                <c:pt idx="6029">
                  <c:v>1.4760147601476014E-2</c:v>
                </c:pt>
                <c:pt idx="6030">
                  <c:v>1.4787430683918669E-2</c:v>
                </c:pt>
                <c:pt idx="6031">
                  <c:v>1.2962962962962963E-2</c:v>
                </c:pt>
                <c:pt idx="6032">
                  <c:v>1.2987012987012988E-2</c:v>
                </c:pt>
                <c:pt idx="6033">
                  <c:v>1.3011152416356878E-2</c:v>
                </c:pt>
                <c:pt idx="6034">
                  <c:v>1.3011152416356878E-2</c:v>
                </c:pt>
                <c:pt idx="6035">
                  <c:v>1.3035381750465549E-2</c:v>
                </c:pt>
                <c:pt idx="6036">
                  <c:v>1.3084112149532711E-2</c:v>
                </c:pt>
                <c:pt idx="6037">
                  <c:v>1.3084112149532711E-2</c:v>
                </c:pt>
                <c:pt idx="6038">
                  <c:v>1.3108614232209739E-2</c:v>
                </c:pt>
                <c:pt idx="6039">
                  <c:v>1.3133208255159476E-2</c:v>
                </c:pt>
                <c:pt idx="6040">
                  <c:v>1.3133208255159476E-2</c:v>
                </c:pt>
                <c:pt idx="6041">
                  <c:v>1.3133208255159476E-2</c:v>
                </c:pt>
                <c:pt idx="6042">
                  <c:v>1.3133208255159476E-2</c:v>
                </c:pt>
                <c:pt idx="6043">
                  <c:v>1.3133208255159476E-2</c:v>
                </c:pt>
                <c:pt idx="6044">
                  <c:v>1.3133208255159476E-2</c:v>
                </c:pt>
                <c:pt idx="6045">
                  <c:v>1.3133208255159476E-2</c:v>
                </c:pt>
                <c:pt idx="6046">
                  <c:v>1.3133208255159476E-2</c:v>
                </c:pt>
                <c:pt idx="6047">
                  <c:v>1.3133208255159476E-2</c:v>
                </c:pt>
                <c:pt idx="6048">
                  <c:v>1.3133208255159476E-2</c:v>
                </c:pt>
                <c:pt idx="6049">
                  <c:v>1.3133208255159476E-2</c:v>
                </c:pt>
                <c:pt idx="6050">
                  <c:v>1.3133208255159476E-2</c:v>
                </c:pt>
                <c:pt idx="6051">
                  <c:v>1.3133208255159476E-2</c:v>
                </c:pt>
                <c:pt idx="6052">
                  <c:v>1.3133208255159476E-2</c:v>
                </c:pt>
                <c:pt idx="6053">
                  <c:v>1.3157894736842105E-2</c:v>
                </c:pt>
                <c:pt idx="6054">
                  <c:v>1.3182674199623353E-2</c:v>
                </c:pt>
                <c:pt idx="6055">
                  <c:v>1.3182674199623353E-2</c:v>
                </c:pt>
                <c:pt idx="6056">
                  <c:v>1.3182674199623353E-2</c:v>
                </c:pt>
                <c:pt idx="6057">
                  <c:v>1.3182674199623353E-2</c:v>
                </c:pt>
                <c:pt idx="6058">
                  <c:v>1.3182674199623353E-2</c:v>
                </c:pt>
                <c:pt idx="6059">
                  <c:v>1.3207547169811321E-2</c:v>
                </c:pt>
                <c:pt idx="6060">
                  <c:v>1.3207547169811321E-2</c:v>
                </c:pt>
                <c:pt idx="6061">
                  <c:v>1.3232514177693762E-2</c:v>
                </c:pt>
                <c:pt idx="6062">
                  <c:v>1.3232514177693762E-2</c:v>
                </c:pt>
                <c:pt idx="6063">
                  <c:v>1.3232514177693762E-2</c:v>
                </c:pt>
                <c:pt idx="6064">
                  <c:v>1.3282732447817837E-2</c:v>
                </c:pt>
                <c:pt idx="6065">
                  <c:v>1.3307984790874524E-2</c:v>
                </c:pt>
                <c:pt idx="6066">
                  <c:v>1.3307984790874524E-2</c:v>
                </c:pt>
                <c:pt idx="6067">
                  <c:v>1.3307984790874524E-2</c:v>
                </c:pt>
                <c:pt idx="6068">
                  <c:v>1.3333333333333334E-2</c:v>
                </c:pt>
                <c:pt idx="6069">
                  <c:v>1.3358778625954198E-2</c:v>
                </c:pt>
                <c:pt idx="6070">
                  <c:v>1.3358778625954198E-2</c:v>
                </c:pt>
                <c:pt idx="6071">
                  <c:v>1.3358778625954198E-2</c:v>
                </c:pt>
                <c:pt idx="6072">
                  <c:v>1.3358778625954198E-2</c:v>
                </c:pt>
                <c:pt idx="6073">
                  <c:v>1.3358778625954198E-2</c:v>
                </c:pt>
                <c:pt idx="6074">
                  <c:v>1.3358778625954198E-2</c:v>
                </c:pt>
                <c:pt idx="6075">
                  <c:v>1.338432122370937E-2</c:v>
                </c:pt>
                <c:pt idx="6076">
                  <c:v>1.338432122370937E-2</c:v>
                </c:pt>
                <c:pt idx="6077">
                  <c:v>1.338432122370937E-2</c:v>
                </c:pt>
                <c:pt idx="6078">
                  <c:v>1.5296367112810707E-2</c:v>
                </c:pt>
                <c:pt idx="6079">
                  <c:v>1.5355086372360844E-2</c:v>
                </c:pt>
                <c:pt idx="6080">
                  <c:v>1.5355086372360844E-2</c:v>
                </c:pt>
                <c:pt idx="6081">
                  <c:v>1.5355086372360844E-2</c:v>
                </c:pt>
                <c:pt idx="6082">
                  <c:v>1.5355086372360844E-2</c:v>
                </c:pt>
                <c:pt idx="6083">
                  <c:v>1.5355086372360844E-2</c:v>
                </c:pt>
                <c:pt idx="6084">
                  <c:v>1.5355086372360844E-2</c:v>
                </c:pt>
                <c:pt idx="6085">
                  <c:v>1.5355086372360844E-2</c:v>
                </c:pt>
                <c:pt idx="6086">
                  <c:v>1.5355086372360844E-2</c:v>
                </c:pt>
                <c:pt idx="6087">
                  <c:v>1.5355086372360844E-2</c:v>
                </c:pt>
                <c:pt idx="6088">
                  <c:v>1.5384615384615385E-2</c:v>
                </c:pt>
                <c:pt idx="6089">
                  <c:v>1.5384615384615385E-2</c:v>
                </c:pt>
                <c:pt idx="6090">
                  <c:v>1.5384615384615385E-2</c:v>
                </c:pt>
                <c:pt idx="6091">
                  <c:v>1.5384615384615385E-2</c:v>
                </c:pt>
                <c:pt idx="6092">
                  <c:v>1.5384615384615385E-2</c:v>
                </c:pt>
                <c:pt idx="6093">
                  <c:v>1.5384615384615385E-2</c:v>
                </c:pt>
                <c:pt idx="6094">
                  <c:v>1.5384615384615385E-2</c:v>
                </c:pt>
                <c:pt idx="6095">
                  <c:v>1.5414258188824663E-2</c:v>
                </c:pt>
                <c:pt idx="6096">
                  <c:v>1.5444015444015444E-2</c:v>
                </c:pt>
                <c:pt idx="6097">
                  <c:v>1.3513513513513514E-2</c:v>
                </c:pt>
                <c:pt idx="6098">
                  <c:v>1.3539651837524178E-2</c:v>
                </c:pt>
                <c:pt idx="6099">
                  <c:v>1.3539651837524178E-2</c:v>
                </c:pt>
                <c:pt idx="6100">
                  <c:v>1.3539651837524178E-2</c:v>
                </c:pt>
                <c:pt idx="6101">
                  <c:v>1.3539651837524178E-2</c:v>
                </c:pt>
                <c:pt idx="6102">
                  <c:v>1.3539651837524178E-2</c:v>
                </c:pt>
                <c:pt idx="6103">
                  <c:v>1.3539651837524178E-2</c:v>
                </c:pt>
                <c:pt idx="6104">
                  <c:v>1.3539651837524178E-2</c:v>
                </c:pt>
                <c:pt idx="6105">
                  <c:v>1.3539651837524178E-2</c:v>
                </c:pt>
                <c:pt idx="6106">
                  <c:v>1.3539651837524178E-2</c:v>
                </c:pt>
                <c:pt idx="6107">
                  <c:v>1.160541586073501E-2</c:v>
                </c:pt>
                <c:pt idx="6108">
                  <c:v>1.160541586073501E-2</c:v>
                </c:pt>
                <c:pt idx="6109">
                  <c:v>1.160541586073501E-2</c:v>
                </c:pt>
                <c:pt idx="6110">
                  <c:v>1.1650485436893204E-2</c:v>
                </c:pt>
                <c:pt idx="6111">
                  <c:v>1.1650485436893204E-2</c:v>
                </c:pt>
                <c:pt idx="6112">
                  <c:v>1.1650485436893204E-2</c:v>
                </c:pt>
                <c:pt idx="6113">
                  <c:v>1.1650485436893204E-2</c:v>
                </c:pt>
                <c:pt idx="6114">
                  <c:v>1.1650485436893204E-2</c:v>
                </c:pt>
                <c:pt idx="6115">
                  <c:v>1.1650485436893204E-2</c:v>
                </c:pt>
                <c:pt idx="6116">
                  <c:v>1.1650485436893204E-2</c:v>
                </c:pt>
                <c:pt idx="6117">
                  <c:v>1.1650485436893204E-2</c:v>
                </c:pt>
                <c:pt idx="6118">
                  <c:v>1.1650485436893204E-2</c:v>
                </c:pt>
                <c:pt idx="6119">
                  <c:v>1.1650485436893204E-2</c:v>
                </c:pt>
                <c:pt idx="6120">
                  <c:v>1.1650485436893204E-2</c:v>
                </c:pt>
                <c:pt idx="6121">
                  <c:v>1.1650485436893204E-2</c:v>
                </c:pt>
                <c:pt idx="6122">
                  <c:v>1.1650485436893204E-2</c:v>
                </c:pt>
                <c:pt idx="6123">
                  <c:v>1.1650485436893204E-2</c:v>
                </c:pt>
                <c:pt idx="6124">
                  <c:v>1.1673151750972763E-2</c:v>
                </c:pt>
                <c:pt idx="6125">
                  <c:v>1.1673151750972763E-2</c:v>
                </c:pt>
                <c:pt idx="6126">
                  <c:v>1.1695906432748537E-2</c:v>
                </c:pt>
                <c:pt idx="6127">
                  <c:v>1.1695906432748537E-2</c:v>
                </c:pt>
                <c:pt idx="6128">
                  <c:v>1.1695906432748537E-2</c:v>
                </c:pt>
                <c:pt idx="6129">
                  <c:v>1.1695906432748537E-2</c:v>
                </c:pt>
                <c:pt idx="6130">
                  <c:v>1.1695906432748537E-2</c:v>
                </c:pt>
                <c:pt idx="6131">
                  <c:v>1.1695906432748537E-2</c:v>
                </c:pt>
                <c:pt idx="6132">
                  <c:v>1.1695906432748537E-2</c:v>
                </c:pt>
                <c:pt idx="6133">
                  <c:v>1.1695906432748537E-2</c:v>
                </c:pt>
                <c:pt idx="6134">
                  <c:v>1.171875E-2</c:v>
                </c:pt>
                <c:pt idx="6135">
                  <c:v>1.171875E-2</c:v>
                </c:pt>
                <c:pt idx="6136">
                  <c:v>1.171875E-2</c:v>
                </c:pt>
                <c:pt idx="6137">
                  <c:v>1.171875E-2</c:v>
                </c:pt>
                <c:pt idx="6138">
                  <c:v>1.1764705882352941E-2</c:v>
                </c:pt>
                <c:pt idx="6139">
                  <c:v>1.1787819253438114E-2</c:v>
                </c:pt>
                <c:pt idx="6140">
                  <c:v>1.1787819253438114E-2</c:v>
                </c:pt>
                <c:pt idx="6141">
                  <c:v>1.1811023622047244E-2</c:v>
                </c:pt>
                <c:pt idx="6142">
                  <c:v>1.1811023622047244E-2</c:v>
                </c:pt>
                <c:pt idx="6143">
                  <c:v>1.1834319526627219E-2</c:v>
                </c:pt>
                <c:pt idx="6144">
                  <c:v>1.1857707509881422E-2</c:v>
                </c:pt>
                <c:pt idx="6145">
                  <c:v>1.1857707509881422E-2</c:v>
                </c:pt>
                <c:pt idx="6146">
                  <c:v>1.1904761904761904E-2</c:v>
                </c:pt>
                <c:pt idx="6147">
                  <c:v>1.1904761904761904E-2</c:v>
                </c:pt>
                <c:pt idx="6148">
                  <c:v>1.1904761904761904E-2</c:v>
                </c:pt>
                <c:pt idx="6149">
                  <c:v>1.1904761904761904E-2</c:v>
                </c:pt>
                <c:pt idx="6150">
                  <c:v>1.1904761904761904E-2</c:v>
                </c:pt>
                <c:pt idx="6151">
                  <c:v>1.1904761904761904E-2</c:v>
                </c:pt>
                <c:pt idx="6152">
                  <c:v>1.1904761904761904E-2</c:v>
                </c:pt>
                <c:pt idx="6153">
                  <c:v>1.1904761904761904E-2</c:v>
                </c:pt>
                <c:pt idx="6154">
                  <c:v>1.1904761904761904E-2</c:v>
                </c:pt>
                <c:pt idx="6155">
                  <c:v>1.1904761904761904E-2</c:v>
                </c:pt>
                <c:pt idx="6156">
                  <c:v>1.1928429423459244E-2</c:v>
                </c:pt>
                <c:pt idx="6157">
                  <c:v>1.1928429423459244E-2</c:v>
                </c:pt>
                <c:pt idx="6158">
                  <c:v>1.1952191235059761E-2</c:v>
                </c:pt>
                <c:pt idx="6159">
                  <c:v>1.1976047904191617E-2</c:v>
                </c:pt>
                <c:pt idx="6160">
                  <c:v>1.1976047904191617E-2</c:v>
                </c:pt>
                <c:pt idx="6161">
                  <c:v>1.2E-2</c:v>
                </c:pt>
                <c:pt idx="6162">
                  <c:v>1.2E-2</c:v>
                </c:pt>
                <c:pt idx="6163">
                  <c:v>1.4E-2</c:v>
                </c:pt>
                <c:pt idx="6164">
                  <c:v>1.4028056112224449E-2</c:v>
                </c:pt>
                <c:pt idx="6165">
                  <c:v>1.4084507042253521E-2</c:v>
                </c:pt>
                <c:pt idx="6166">
                  <c:v>1.4084507042253521E-2</c:v>
                </c:pt>
                <c:pt idx="6167">
                  <c:v>1.4084507042253521E-2</c:v>
                </c:pt>
                <c:pt idx="6168">
                  <c:v>1.4112903225806451E-2</c:v>
                </c:pt>
                <c:pt idx="6169">
                  <c:v>1.4141414141414142E-2</c:v>
                </c:pt>
                <c:pt idx="6170">
                  <c:v>1.4141414141414142E-2</c:v>
                </c:pt>
                <c:pt idx="6171">
                  <c:v>1.417004048582996E-2</c:v>
                </c:pt>
                <c:pt idx="6172">
                  <c:v>1.417004048582996E-2</c:v>
                </c:pt>
                <c:pt idx="6173">
                  <c:v>1.417004048582996E-2</c:v>
                </c:pt>
                <c:pt idx="6174">
                  <c:v>1.417004048582996E-2</c:v>
                </c:pt>
                <c:pt idx="6175">
                  <c:v>1.417004048582996E-2</c:v>
                </c:pt>
                <c:pt idx="6176">
                  <c:v>1.6227180527383367E-2</c:v>
                </c:pt>
                <c:pt idx="6177">
                  <c:v>1.6260162601626018E-2</c:v>
                </c:pt>
                <c:pt idx="6178">
                  <c:v>1.6260162601626018E-2</c:v>
                </c:pt>
                <c:pt idx="6179">
                  <c:v>1.6260162601626018E-2</c:v>
                </c:pt>
                <c:pt idx="6180">
                  <c:v>1.6260162601626018E-2</c:v>
                </c:pt>
                <c:pt idx="6181">
                  <c:v>1.6326530612244899E-2</c:v>
                </c:pt>
                <c:pt idx="6182">
                  <c:v>1.6326530612244899E-2</c:v>
                </c:pt>
                <c:pt idx="6183">
                  <c:v>1.6326530612244899E-2</c:v>
                </c:pt>
                <c:pt idx="6184">
                  <c:v>1.6326530612244899E-2</c:v>
                </c:pt>
                <c:pt idx="6185">
                  <c:v>1.6326530612244899E-2</c:v>
                </c:pt>
                <c:pt idx="6186">
                  <c:v>1.6359918200408999E-2</c:v>
                </c:pt>
                <c:pt idx="6187">
                  <c:v>1.6359918200408999E-2</c:v>
                </c:pt>
                <c:pt idx="6188">
                  <c:v>1.6359918200408999E-2</c:v>
                </c:pt>
                <c:pt idx="6189">
                  <c:v>1.6359918200408999E-2</c:v>
                </c:pt>
                <c:pt idx="6190">
                  <c:v>1.6393442622950821E-2</c:v>
                </c:pt>
                <c:pt idx="6191">
                  <c:v>1.6393442622950821E-2</c:v>
                </c:pt>
                <c:pt idx="6192">
                  <c:v>1.6393442622950821E-2</c:v>
                </c:pt>
                <c:pt idx="6193">
                  <c:v>1.6393442622950821E-2</c:v>
                </c:pt>
                <c:pt idx="6194">
                  <c:v>1.6393442622950821E-2</c:v>
                </c:pt>
                <c:pt idx="6195">
                  <c:v>1.6393442622950821E-2</c:v>
                </c:pt>
                <c:pt idx="6196">
                  <c:v>1.6393442622950821E-2</c:v>
                </c:pt>
                <c:pt idx="6197">
                  <c:v>1.6393442622950821E-2</c:v>
                </c:pt>
                <c:pt idx="6198">
                  <c:v>1.6393442622950821E-2</c:v>
                </c:pt>
                <c:pt idx="6199">
                  <c:v>1.6427104722792608E-2</c:v>
                </c:pt>
                <c:pt idx="6200">
                  <c:v>1.6427104722792608E-2</c:v>
                </c:pt>
                <c:pt idx="6201">
                  <c:v>1.6427104722792608E-2</c:v>
                </c:pt>
                <c:pt idx="6202">
                  <c:v>1.6427104722792608E-2</c:v>
                </c:pt>
                <c:pt idx="6203">
                  <c:v>1.646090534979424E-2</c:v>
                </c:pt>
                <c:pt idx="6204">
                  <c:v>1.646090534979424E-2</c:v>
                </c:pt>
                <c:pt idx="6205">
                  <c:v>1.646090534979424E-2</c:v>
                </c:pt>
                <c:pt idx="6206">
                  <c:v>1.646090534979424E-2</c:v>
                </c:pt>
                <c:pt idx="6207">
                  <c:v>1.646090534979424E-2</c:v>
                </c:pt>
                <c:pt idx="6208">
                  <c:v>1.6494845360824743E-2</c:v>
                </c:pt>
                <c:pt idx="6209">
                  <c:v>1.6494845360824743E-2</c:v>
                </c:pt>
                <c:pt idx="6210">
                  <c:v>1.6494845360824743E-2</c:v>
                </c:pt>
                <c:pt idx="6211">
                  <c:v>1.6494845360824743E-2</c:v>
                </c:pt>
                <c:pt idx="6212">
                  <c:v>1.6494845360824743E-2</c:v>
                </c:pt>
                <c:pt idx="6213">
                  <c:v>1.6563146997929608E-2</c:v>
                </c:pt>
                <c:pt idx="6214">
                  <c:v>1.6563146997929608E-2</c:v>
                </c:pt>
                <c:pt idx="6215">
                  <c:v>1.6563146997929608E-2</c:v>
                </c:pt>
                <c:pt idx="6216">
                  <c:v>1.8633540372670808E-2</c:v>
                </c:pt>
                <c:pt idx="6217">
                  <c:v>1.8633540372670808E-2</c:v>
                </c:pt>
                <c:pt idx="6218">
                  <c:v>1.8672199170124481E-2</c:v>
                </c:pt>
                <c:pt idx="6219">
                  <c:v>1.8711018711018712E-2</c:v>
                </c:pt>
                <c:pt idx="6220">
                  <c:v>1.8711018711018712E-2</c:v>
                </c:pt>
                <c:pt idx="6221">
                  <c:v>1.8749999999999999E-2</c:v>
                </c:pt>
                <c:pt idx="6222">
                  <c:v>1.8789144050104383E-2</c:v>
                </c:pt>
                <c:pt idx="6223">
                  <c:v>1.8789144050104383E-2</c:v>
                </c:pt>
                <c:pt idx="6224">
                  <c:v>1.8789144050104383E-2</c:v>
                </c:pt>
                <c:pt idx="6225">
                  <c:v>1.8867924528301886E-2</c:v>
                </c:pt>
                <c:pt idx="6226">
                  <c:v>1.8947368421052633E-2</c:v>
                </c:pt>
                <c:pt idx="6227">
                  <c:v>1.8987341772151899E-2</c:v>
                </c:pt>
                <c:pt idx="6228">
                  <c:v>1.8987341772151899E-2</c:v>
                </c:pt>
                <c:pt idx="6229">
                  <c:v>1.8987341772151899E-2</c:v>
                </c:pt>
                <c:pt idx="6230">
                  <c:v>1.8987341772151899E-2</c:v>
                </c:pt>
                <c:pt idx="6231">
                  <c:v>1.8987341772151899E-2</c:v>
                </c:pt>
                <c:pt idx="6232">
                  <c:v>1.8987341772151899E-2</c:v>
                </c:pt>
                <c:pt idx="6233">
                  <c:v>1.8987341772151899E-2</c:v>
                </c:pt>
                <c:pt idx="6234">
                  <c:v>1.9027484143763214E-2</c:v>
                </c:pt>
                <c:pt idx="6235">
                  <c:v>1.9027484143763214E-2</c:v>
                </c:pt>
                <c:pt idx="6236">
                  <c:v>1.9027484143763214E-2</c:v>
                </c:pt>
                <c:pt idx="6237">
                  <c:v>1.9027484143763214E-2</c:v>
                </c:pt>
                <c:pt idx="6238">
                  <c:v>1.9027484143763214E-2</c:v>
                </c:pt>
                <c:pt idx="6239">
                  <c:v>1.9027484143763214E-2</c:v>
                </c:pt>
                <c:pt idx="6240">
                  <c:v>1.9027484143763214E-2</c:v>
                </c:pt>
                <c:pt idx="6241">
                  <c:v>1.9027484143763214E-2</c:v>
                </c:pt>
                <c:pt idx="6242">
                  <c:v>1.9108280254777069E-2</c:v>
                </c:pt>
                <c:pt idx="6243">
                  <c:v>1.9148936170212766E-2</c:v>
                </c:pt>
                <c:pt idx="6244">
                  <c:v>1.9148936170212766E-2</c:v>
                </c:pt>
                <c:pt idx="6245">
                  <c:v>1.9189765458422176E-2</c:v>
                </c:pt>
                <c:pt idx="6246">
                  <c:v>1.9230769230769232E-2</c:v>
                </c:pt>
                <c:pt idx="6247">
                  <c:v>1.9230769230769232E-2</c:v>
                </c:pt>
                <c:pt idx="6248">
                  <c:v>1.9230769230769232E-2</c:v>
                </c:pt>
                <c:pt idx="6249">
                  <c:v>1.9230769230769232E-2</c:v>
                </c:pt>
                <c:pt idx="6250">
                  <c:v>1.9271948608137045E-2</c:v>
                </c:pt>
                <c:pt idx="6251">
                  <c:v>1.9271948608137045E-2</c:v>
                </c:pt>
                <c:pt idx="6252">
                  <c:v>1.9313304721030045E-2</c:v>
                </c:pt>
                <c:pt idx="6253">
                  <c:v>1.9313304721030045E-2</c:v>
                </c:pt>
                <c:pt idx="6254">
                  <c:v>1.9313304721030045E-2</c:v>
                </c:pt>
                <c:pt idx="6255">
                  <c:v>1.9313304721030045E-2</c:v>
                </c:pt>
                <c:pt idx="6256">
                  <c:v>1.9313304721030045E-2</c:v>
                </c:pt>
                <c:pt idx="6257">
                  <c:v>1.9313304721030045E-2</c:v>
                </c:pt>
                <c:pt idx="6258">
                  <c:v>1.9313304721030045E-2</c:v>
                </c:pt>
                <c:pt idx="6259">
                  <c:v>1.935483870967742E-2</c:v>
                </c:pt>
                <c:pt idx="6260">
                  <c:v>1.935483870967742E-2</c:v>
                </c:pt>
                <c:pt idx="6261">
                  <c:v>1.9396551724137932E-2</c:v>
                </c:pt>
                <c:pt idx="6262">
                  <c:v>1.9438444924406047E-2</c:v>
                </c:pt>
                <c:pt idx="6263">
                  <c:v>1.9438444924406047E-2</c:v>
                </c:pt>
                <c:pt idx="6264">
                  <c:v>1.9438444924406047E-2</c:v>
                </c:pt>
                <c:pt idx="6265">
                  <c:v>1.948051948051948E-2</c:v>
                </c:pt>
                <c:pt idx="6266">
                  <c:v>1.948051948051948E-2</c:v>
                </c:pt>
                <c:pt idx="6267">
                  <c:v>1.9522776572668113E-2</c:v>
                </c:pt>
                <c:pt idx="6268">
                  <c:v>1.9522776572668113E-2</c:v>
                </c:pt>
                <c:pt idx="6269">
                  <c:v>2.1739130434782608E-2</c:v>
                </c:pt>
                <c:pt idx="6270">
                  <c:v>2.1739130434782608E-2</c:v>
                </c:pt>
                <c:pt idx="6271">
                  <c:v>2.1739130434782608E-2</c:v>
                </c:pt>
                <c:pt idx="6272">
                  <c:v>2.1739130434782608E-2</c:v>
                </c:pt>
                <c:pt idx="6273">
                  <c:v>2.1739130434782608E-2</c:v>
                </c:pt>
                <c:pt idx="6274">
                  <c:v>2.1739130434782608E-2</c:v>
                </c:pt>
                <c:pt idx="6275">
                  <c:v>2.1739130434782608E-2</c:v>
                </c:pt>
                <c:pt idx="6276">
                  <c:v>2.1739130434782608E-2</c:v>
                </c:pt>
                <c:pt idx="6277">
                  <c:v>1.9565217391304349E-2</c:v>
                </c:pt>
                <c:pt idx="6278">
                  <c:v>1.9565217391304349E-2</c:v>
                </c:pt>
                <c:pt idx="6279">
                  <c:v>1.9565217391304349E-2</c:v>
                </c:pt>
                <c:pt idx="6280">
                  <c:v>1.9565217391304349E-2</c:v>
                </c:pt>
                <c:pt idx="6281">
                  <c:v>1.9565217391304349E-2</c:v>
                </c:pt>
                <c:pt idx="6282">
                  <c:v>1.9607843137254902E-2</c:v>
                </c:pt>
                <c:pt idx="6283">
                  <c:v>1.9607843137254902E-2</c:v>
                </c:pt>
                <c:pt idx="6284">
                  <c:v>1.9607843137254902E-2</c:v>
                </c:pt>
                <c:pt idx="6285">
                  <c:v>1.9607843137254902E-2</c:v>
                </c:pt>
                <c:pt idx="6286">
                  <c:v>1.9607843137254902E-2</c:v>
                </c:pt>
                <c:pt idx="6287">
                  <c:v>1.9607843137254902E-2</c:v>
                </c:pt>
                <c:pt idx="6288">
                  <c:v>1.9607843137254902E-2</c:v>
                </c:pt>
                <c:pt idx="6289">
                  <c:v>1.9607843137254902E-2</c:v>
                </c:pt>
                <c:pt idx="6290">
                  <c:v>1.9607843137254902E-2</c:v>
                </c:pt>
                <c:pt idx="6291">
                  <c:v>1.9607843137254902E-2</c:v>
                </c:pt>
                <c:pt idx="6292">
                  <c:v>1.9650655021834062E-2</c:v>
                </c:pt>
                <c:pt idx="6293">
                  <c:v>1.9736842105263157E-2</c:v>
                </c:pt>
                <c:pt idx="6294">
                  <c:v>1.9780219780219779E-2</c:v>
                </c:pt>
                <c:pt idx="6295">
                  <c:v>1.9823788546255508E-2</c:v>
                </c:pt>
                <c:pt idx="6296">
                  <c:v>1.9823788546255508E-2</c:v>
                </c:pt>
                <c:pt idx="6297">
                  <c:v>1.9823788546255508E-2</c:v>
                </c:pt>
                <c:pt idx="6298">
                  <c:v>1.9867549668874173E-2</c:v>
                </c:pt>
                <c:pt idx="6299">
                  <c:v>1.9867549668874173E-2</c:v>
                </c:pt>
                <c:pt idx="6300">
                  <c:v>1.9867549668874173E-2</c:v>
                </c:pt>
                <c:pt idx="6301">
                  <c:v>1.7699115044247787E-2</c:v>
                </c:pt>
                <c:pt idx="6302">
                  <c:v>1.7699115044247787E-2</c:v>
                </c:pt>
                <c:pt idx="6303">
                  <c:v>1.7699115044247787E-2</c:v>
                </c:pt>
                <c:pt idx="6304">
                  <c:v>1.7699115044247787E-2</c:v>
                </c:pt>
                <c:pt idx="6305">
                  <c:v>1.7738359201773836E-2</c:v>
                </c:pt>
                <c:pt idx="6306">
                  <c:v>1.7738359201773836E-2</c:v>
                </c:pt>
                <c:pt idx="6307">
                  <c:v>1.7738359201773836E-2</c:v>
                </c:pt>
                <c:pt idx="6308">
                  <c:v>1.7738359201773836E-2</c:v>
                </c:pt>
                <c:pt idx="6309">
                  <c:v>1.7777777777777778E-2</c:v>
                </c:pt>
                <c:pt idx="6310">
                  <c:v>1.7777777777777778E-2</c:v>
                </c:pt>
                <c:pt idx="6311">
                  <c:v>1.7777777777777778E-2</c:v>
                </c:pt>
                <c:pt idx="6312">
                  <c:v>1.5590200445434299E-2</c:v>
                </c:pt>
                <c:pt idx="6313">
                  <c:v>1.5659955257270694E-2</c:v>
                </c:pt>
                <c:pt idx="6314">
                  <c:v>1.5659955257270694E-2</c:v>
                </c:pt>
                <c:pt idx="6315">
                  <c:v>1.5659955257270694E-2</c:v>
                </c:pt>
                <c:pt idx="6316">
                  <c:v>1.5659955257270694E-2</c:v>
                </c:pt>
                <c:pt idx="6317">
                  <c:v>1.5659955257270694E-2</c:v>
                </c:pt>
                <c:pt idx="6318">
                  <c:v>1.5695067264573991E-2</c:v>
                </c:pt>
                <c:pt idx="6319">
                  <c:v>1.5695067264573991E-2</c:v>
                </c:pt>
                <c:pt idx="6320">
                  <c:v>1.5730337078651686E-2</c:v>
                </c:pt>
                <c:pt idx="6321">
                  <c:v>1.5765765765765764E-2</c:v>
                </c:pt>
                <c:pt idx="6322">
                  <c:v>1.5765765765765764E-2</c:v>
                </c:pt>
                <c:pt idx="6323">
                  <c:v>1.5765765765765764E-2</c:v>
                </c:pt>
                <c:pt idx="6324">
                  <c:v>1.5765765765765764E-2</c:v>
                </c:pt>
                <c:pt idx="6325">
                  <c:v>1.580135440180587E-2</c:v>
                </c:pt>
                <c:pt idx="6326">
                  <c:v>1.5837104072398189E-2</c:v>
                </c:pt>
                <c:pt idx="6327">
                  <c:v>1.5837104072398189E-2</c:v>
                </c:pt>
                <c:pt idx="6328">
                  <c:v>1.5873015873015872E-2</c:v>
                </c:pt>
                <c:pt idx="6329">
                  <c:v>1.5873015873015872E-2</c:v>
                </c:pt>
                <c:pt idx="6330">
                  <c:v>1.8181818181818181E-2</c:v>
                </c:pt>
                <c:pt idx="6331">
                  <c:v>1.8223234624145785E-2</c:v>
                </c:pt>
                <c:pt idx="6332">
                  <c:v>1.8223234624145785E-2</c:v>
                </c:pt>
                <c:pt idx="6333">
                  <c:v>1.8223234624145785E-2</c:v>
                </c:pt>
                <c:pt idx="6334">
                  <c:v>1.834862385321101E-2</c:v>
                </c:pt>
                <c:pt idx="6335">
                  <c:v>1.834862385321101E-2</c:v>
                </c:pt>
                <c:pt idx="6336">
                  <c:v>1.834862385321101E-2</c:v>
                </c:pt>
                <c:pt idx="6337">
                  <c:v>1.8390804597701149E-2</c:v>
                </c:pt>
                <c:pt idx="6338">
                  <c:v>1.8433179723502304E-2</c:v>
                </c:pt>
                <c:pt idx="6339">
                  <c:v>1.8433179723502304E-2</c:v>
                </c:pt>
                <c:pt idx="6340">
                  <c:v>1.8518518518518517E-2</c:v>
                </c:pt>
                <c:pt idx="6341">
                  <c:v>1.8518518518518517E-2</c:v>
                </c:pt>
                <c:pt idx="6342">
                  <c:v>1.8518518518518517E-2</c:v>
                </c:pt>
                <c:pt idx="6343">
                  <c:v>1.8518518518518517E-2</c:v>
                </c:pt>
                <c:pt idx="6344">
                  <c:v>1.8518518518518517E-2</c:v>
                </c:pt>
                <c:pt idx="6345">
                  <c:v>1.8518518518518517E-2</c:v>
                </c:pt>
                <c:pt idx="6346">
                  <c:v>1.8561484918793503E-2</c:v>
                </c:pt>
                <c:pt idx="6347">
                  <c:v>2.0881670533642691E-2</c:v>
                </c:pt>
                <c:pt idx="6348">
                  <c:v>1.8561484918793503E-2</c:v>
                </c:pt>
                <c:pt idx="6349">
                  <c:v>1.8604651162790697E-2</c:v>
                </c:pt>
                <c:pt idx="6350">
                  <c:v>1.8648018648018648E-2</c:v>
                </c:pt>
                <c:pt idx="6351">
                  <c:v>1.8648018648018648E-2</c:v>
                </c:pt>
                <c:pt idx="6352">
                  <c:v>1.8648018648018648E-2</c:v>
                </c:pt>
                <c:pt idx="6353">
                  <c:v>1.8648018648018648E-2</c:v>
                </c:pt>
                <c:pt idx="6354">
                  <c:v>1.8648018648018648E-2</c:v>
                </c:pt>
                <c:pt idx="6355">
                  <c:v>1.8648018648018648E-2</c:v>
                </c:pt>
                <c:pt idx="6356">
                  <c:v>1.8648018648018648E-2</c:v>
                </c:pt>
                <c:pt idx="6357">
                  <c:v>1.8691588785046728E-2</c:v>
                </c:pt>
                <c:pt idx="6358">
                  <c:v>1.873536299765808E-2</c:v>
                </c:pt>
                <c:pt idx="6359">
                  <c:v>1.873536299765808E-2</c:v>
                </c:pt>
                <c:pt idx="6360">
                  <c:v>1.873536299765808E-2</c:v>
                </c:pt>
                <c:pt idx="6361">
                  <c:v>1.873536299765808E-2</c:v>
                </c:pt>
                <c:pt idx="6362">
                  <c:v>1.873536299765808E-2</c:v>
                </c:pt>
                <c:pt idx="6363">
                  <c:v>1.8823529411764704E-2</c:v>
                </c:pt>
                <c:pt idx="6364">
                  <c:v>1.8823529411764704E-2</c:v>
                </c:pt>
                <c:pt idx="6365">
                  <c:v>1.8823529411764704E-2</c:v>
                </c:pt>
                <c:pt idx="6366">
                  <c:v>1.8823529411764704E-2</c:v>
                </c:pt>
                <c:pt idx="6367">
                  <c:v>1.8867924528301886E-2</c:v>
                </c:pt>
                <c:pt idx="6368">
                  <c:v>1.8867924528301886E-2</c:v>
                </c:pt>
                <c:pt idx="6369">
                  <c:v>1.8912529550827423E-2</c:v>
                </c:pt>
                <c:pt idx="6370">
                  <c:v>1.6548463356973995E-2</c:v>
                </c:pt>
                <c:pt idx="6371">
                  <c:v>1.6548463356973995E-2</c:v>
                </c:pt>
                <c:pt idx="6372">
                  <c:v>1.6548463356973995E-2</c:v>
                </c:pt>
                <c:pt idx="6373">
                  <c:v>1.6548463356973995E-2</c:v>
                </c:pt>
                <c:pt idx="6374">
                  <c:v>1.6548463356973995E-2</c:v>
                </c:pt>
                <c:pt idx="6375">
                  <c:v>1.6548463356973995E-2</c:v>
                </c:pt>
                <c:pt idx="6376">
                  <c:v>1.6548463356973995E-2</c:v>
                </c:pt>
                <c:pt idx="6377">
                  <c:v>1.6587677725118485E-2</c:v>
                </c:pt>
                <c:pt idx="6378">
                  <c:v>1.6587677725118485E-2</c:v>
                </c:pt>
                <c:pt idx="6379">
                  <c:v>1.6587677725118485E-2</c:v>
                </c:pt>
                <c:pt idx="6380">
                  <c:v>1.6587677725118485E-2</c:v>
                </c:pt>
                <c:pt idx="6381">
                  <c:v>1.6587677725118485E-2</c:v>
                </c:pt>
                <c:pt idx="6382">
                  <c:v>1.6587677725118485E-2</c:v>
                </c:pt>
                <c:pt idx="6383">
                  <c:v>1.6587677725118485E-2</c:v>
                </c:pt>
                <c:pt idx="6384">
                  <c:v>1.6666666666666666E-2</c:v>
                </c:pt>
                <c:pt idx="6385">
                  <c:v>1.6706443914081145E-2</c:v>
                </c:pt>
                <c:pt idx="6386">
                  <c:v>1.6706443914081145E-2</c:v>
                </c:pt>
                <c:pt idx="6387">
                  <c:v>1.4319809069212411E-2</c:v>
                </c:pt>
                <c:pt idx="6388">
                  <c:v>1.4319809069212411E-2</c:v>
                </c:pt>
                <c:pt idx="6389">
                  <c:v>1.4319809069212411E-2</c:v>
                </c:pt>
                <c:pt idx="6390">
                  <c:v>1.4319809069212411E-2</c:v>
                </c:pt>
                <c:pt idx="6391">
                  <c:v>1.4354066985645933E-2</c:v>
                </c:pt>
                <c:pt idx="6392">
                  <c:v>1.4354066985645933E-2</c:v>
                </c:pt>
                <c:pt idx="6393">
                  <c:v>1.4354066985645933E-2</c:v>
                </c:pt>
                <c:pt idx="6394">
                  <c:v>1.4354066985645933E-2</c:v>
                </c:pt>
                <c:pt idx="6395">
                  <c:v>1.4388489208633094E-2</c:v>
                </c:pt>
                <c:pt idx="6396">
                  <c:v>1.4388489208633094E-2</c:v>
                </c:pt>
                <c:pt idx="6397">
                  <c:v>1.4388489208633094E-2</c:v>
                </c:pt>
                <c:pt idx="6398">
                  <c:v>1.4457831325301205E-2</c:v>
                </c:pt>
                <c:pt idx="6399">
                  <c:v>1.4492753623188406E-2</c:v>
                </c:pt>
                <c:pt idx="6400">
                  <c:v>1.4563106796116505E-2</c:v>
                </c:pt>
                <c:pt idx="6401">
                  <c:v>1.4563106796116505E-2</c:v>
                </c:pt>
                <c:pt idx="6402">
                  <c:v>1.4563106796116505E-2</c:v>
                </c:pt>
                <c:pt idx="6403">
                  <c:v>1.4563106796116505E-2</c:v>
                </c:pt>
                <c:pt idx="6404">
                  <c:v>1.4563106796116505E-2</c:v>
                </c:pt>
                <c:pt idx="6405">
                  <c:v>1.4563106796116505E-2</c:v>
                </c:pt>
                <c:pt idx="6406">
                  <c:v>1.4563106796116505E-2</c:v>
                </c:pt>
                <c:pt idx="6407">
                  <c:v>1.4563106796116505E-2</c:v>
                </c:pt>
                <c:pt idx="6408">
                  <c:v>1.4598540145985401E-2</c:v>
                </c:pt>
                <c:pt idx="6409">
                  <c:v>1.4634146341463415E-2</c:v>
                </c:pt>
                <c:pt idx="6410">
                  <c:v>1.4669926650366748E-2</c:v>
                </c:pt>
                <c:pt idx="6411">
                  <c:v>1.4669926650366748E-2</c:v>
                </c:pt>
                <c:pt idx="6412">
                  <c:v>1.4669926650366748E-2</c:v>
                </c:pt>
                <c:pt idx="6413">
                  <c:v>1.4705882352941176E-2</c:v>
                </c:pt>
                <c:pt idx="6414">
                  <c:v>1.4742014742014743E-2</c:v>
                </c:pt>
                <c:pt idx="6415">
                  <c:v>1.4778325123152709E-2</c:v>
                </c:pt>
                <c:pt idx="6416">
                  <c:v>1.4778325123152709E-2</c:v>
                </c:pt>
                <c:pt idx="6417">
                  <c:v>1.4814814814814815E-2</c:v>
                </c:pt>
                <c:pt idx="6418">
                  <c:v>1.4814814814814815E-2</c:v>
                </c:pt>
                <c:pt idx="6419">
                  <c:v>1.2345679012345678E-2</c:v>
                </c:pt>
                <c:pt idx="6420">
                  <c:v>1.2345679012345678E-2</c:v>
                </c:pt>
                <c:pt idx="6421">
                  <c:v>1.2345679012345678E-2</c:v>
                </c:pt>
                <c:pt idx="6422">
                  <c:v>1.2345679012345678E-2</c:v>
                </c:pt>
                <c:pt idx="6423">
                  <c:v>1.2376237623762377E-2</c:v>
                </c:pt>
                <c:pt idx="6424">
                  <c:v>1.2376237623762377E-2</c:v>
                </c:pt>
                <c:pt idx="6425">
                  <c:v>1.2406947890818859E-2</c:v>
                </c:pt>
                <c:pt idx="6426">
                  <c:v>1.2406947890818859E-2</c:v>
                </c:pt>
                <c:pt idx="6427">
                  <c:v>1.2406947890818859E-2</c:v>
                </c:pt>
                <c:pt idx="6428">
                  <c:v>1.2406947890818859E-2</c:v>
                </c:pt>
                <c:pt idx="6429">
                  <c:v>1.2406947890818859E-2</c:v>
                </c:pt>
                <c:pt idx="6430">
                  <c:v>1.2406947890818859E-2</c:v>
                </c:pt>
                <c:pt idx="6431">
                  <c:v>1.2406947890818859E-2</c:v>
                </c:pt>
                <c:pt idx="6432">
                  <c:v>1.2406947890818859E-2</c:v>
                </c:pt>
                <c:pt idx="6433">
                  <c:v>1.2406947890818859E-2</c:v>
                </c:pt>
                <c:pt idx="6434">
                  <c:v>1.2500000000000001E-2</c:v>
                </c:pt>
                <c:pt idx="6435">
                  <c:v>1.2531328320802004E-2</c:v>
                </c:pt>
                <c:pt idx="6436">
                  <c:v>1.2531328320802004E-2</c:v>
                </c:pt>
                <c:pt idx="6437">
                  <c:v>1.2562814070351759E-2</c:v>
                </c:pt>
                <c:pt idx="6438">
                  <c:v>1.2562814070351759E-2</c:v>
                </c:pt>
                <c:pt idx="6439">
                  <c:v>1.2562814070351759E-2</c:v>
                </c:pt>
                <c:pt idx="6440">
                  <c:v>1.2562814070351759E-2</c:v>
                </c:pt>
                <c:pt idx="6441">
                  <c:v>1.2562814070351759E-2</c:v>
                </c:pt>
                <c:pt idx="6442">
                  <c:v>1.2594458438287154E-2</c:v>
                </c:pt>
                <c:pt idx="6443">
                  <c:v>1.2594458438287154E-2</c:v>
                </c:pt>
                <c:pt idx="6444">
                  <c:v>1.2594458438287154E-2</c:v>
                </c:pt>
                <c:pt idx="6445">
                  <c:v>1.2594458438287154E-2</c:v>
                </c:pt>
                <c:pt idx="6446">
                  <c:v>1.2594458438287154E-2</c:v>
                </c:pt>
                <c:pt idx="6447">
                  <c:v>1.2594458438287154E-2</c:v>
                </c:pt>
                <c:pt idx="6448">
                  <c:v>1.2594458438287154E-2</c:v>
                </c:pt>
                <c:pt idx="6449">
                  <c:v>1.2594458438287154E-2</c:v>
                </c:pt>
                <c:pt idx="6450">
                  <c:v>1.2594458438287154E-2</c:v>
                </c:pt>
                <c:pt idx="6451">
                  <c:v>1.2594458438287154E-2</c:v>
                </c:pt>
                <c:pt idx="6452">
                  <c:v>1.2594458438287154E-2</c:v>
                </c:pt>
                <c:pt idx="6453">
                  <c:v>1.2594458438287154E-2</c:v>
                </c:pt>
                <c:pt idx="6454">
                  <c:v>1.2594458438287154E-2</c:v>
                </c:pt>
                <c:pt idx="6455">
                  <c:v>1.2626262626262626E-2</c:v>
                </c:pt>
                <c:pt idx="6456">
                  <c:v>1.2658227848101266E-2</c:v>
                </c:pt>
                <c:pt idx="6457">
                  <c:v>1.2658227848101266E-2</c:v>
                </c:pt>
                <c:pt idx="6458">
                  <c:v>1.2658227848101266E-2</c:v>
                </c:pt>
                <c:pt idx="6459">
                  <c:v>1.2690355329949238E-2</c:v>
                </c:pt>
                <c:pt idx="6460">
                  <c:v>1.2690355329949238E-2</c:v>
                </c:pt>
                <c:pt idx="6461">
                  <c:v>1.2722646310432569E-2</c:v>
                </c:pt>
                <c:pt idx="6462">
                  <c:v>1.2722646310432569E-2</c:v>
                </c:pt>
                <c:pt idx="6463">
                  <c:v>1.2722646310432569E-2</c:v>
                </c:pt>
                <c:pt idx="6464">
                  <c:v>1.2722646310432569E-2</c:v>
                </c:pt>
                <c:pt idx="6465">
                  <c:v>1.2722646310432569E-2</c:v>
                </c:pt>
                <c:pt idx="6466">
                  <c:v>1.2755102040816327E-2</c:v>
                </c:pt>
                <c:pt idx="6467">
                  <c:v>1.2755102040816327E-2</c:v>
                </c:pt>
                <c:pt idx="6468">
                  <c:v>1.2755102040816327E-2</c:v>
                </c:pt>
                <c:pt idx="6469">
                  <c:v>1.2755102040816327E-2</c:v>
                </c:pt>
                <c:pt idx="6470">
                  <c:v>1.2755102040816327E-2</c:v>
                </c:pt>
                <c:pt idx="6471">
                  <c:v>1.2755102040816327E-2</c:v>
                </c:pt>
                <c:pt idx="6472">
                  <c:v>1.278772378516624E-2</c:v>
                </c:pt>
                <c:pt idx="6473">
                  <c:v>1.278772378516624E-2</c:v>
                </c:pt>
                <c:pt idx="6474">
                  <c:v>1.278772378516624E-2</c:v>
                </c:pt>
                <c:pt idx="6475">
                  <c:v>1.278772378516624E-2</c:v>
                </c:pt>
                <c:pt idx="6476">
                  <c:v>1.278772378516624E-2</c:v>
                </c:pt>
                <c:pt idx="6477">
                  <c:v>1.278772378516624E-2</c:v>
                </c:pt>
                <c:pt idx="6478">
                  <c:v>1.282051282051282E-2</c:v>
                </c:pt>
                <c:pt idx="6479">
                  <c:v>1.2853470437017995E-2</c:v>
                </c:pt>
                <c:pt idx="6480">
                  <c:v>1.2853470437017995E-2</c:v>
                </c:pt>
                <c:pt idx="6481">
                  <c:v>1.2886597938144329E-2</c:v>
                </c:pt>
                <c:pt idx="6482">
                  <c:v>1.2886597938144329E-2</c:v>
                </c:pt>
                <c:pt idx="6483">
                  <c:v>1.2886597938144329E-2</c:v>
                </c:pt>
                <c:pt idx="6484">
                  <c:v>1.2919896640826873E-2</c:v>
                </c:pt>
                <c:pt idx="6485">
                  <c:v>1.2919896640826873E-2</c:v>
                </c:pt>
                <c:pt idx="6486">
                  <c:v>1.2919896640826873E-2</c:v>
                </c:pt>
                <c:pt idx="6487">
                  <c:v>1.2919896640826873E-2</c:v>
                </c:pt>
                <c:pt idx="6488">
                  <c:v>1.2919896640826873E-2</c:v>
                </c:pt>
                <c:pt idx="6489">
                  <c:v>1.2919896640826873E-2</c:v>
                </c:pt>
                <c:pt idx="6490">
                  <c:v>1.2953367875647668E-2</c:v>
                </c:pt>
                <c:pt idx="6491">
                  <c:v>1.2953367875647668E-2</c:v>
                </c:pt>
                <c:pt idx="6492">
                  <c:v>1.2953367875647668E-2</c:v>
                </c:pt>
                <c:pt idx="6493">
                  <c:v>1.2953367875647668E-2</c:v>
                </c:pt>
                <c:pt idx="6494">
                  <c:v>1.2953367875647668E-2</c:v>
                </c:pt>
                <c:pt idx="6495">
                  <c:v>1.2953367875647668E-2</c:v>
                </c:pt>
                <c:pt idx="6496">
                  <c:v>1.2953367875647668E-2</c:v>
                </c:pt>
                <c:pt idx="6497">
                  <c:v>1.2953367875647668E-2</c:v>
                </c:pt>
                <c:pt idx="6498">
                  <c:v>1.2953367875647668E-2</c:v>
                </c:pt>
                <c:pt idx="6499">
                  <c:v>1.2987012987012988E-2</c:v>
                </c:pt>
                <c:pt idx="6500">
                  <c:v>1.2987012987012988E-2</c:v>
                </c:pt>
                <c:pt idx="6501">
                  <c:v>1.2987012987012988E-2</c:v>
                </c:pt>
                <c:pt idx="6502">
                  <c:v>1.2987012987012988E-2</c:v>
                </c:pt>
                <c:pt idx="6503">
                  <c:v>1.3020833333333334E-2</c:v>
                </c:pt>
                <c:pt idx="6504">
                  <c:v>1.3020833333333334E-2</c:v>
                </c:pt>
                <c:pt idx="6505">
                  <c:v>1.3020833333333334E-2</c:v>
                </c:pt>
                <c:pt idx="6506">
                  <c:v>1.3020833333333334E-2</c:v>
                </c:pt>
                <c:pt idx="6507">
                  <c:v>1.3020833333333334E-2</c:v>
                </c:pt>
                <c:pt idx="6508">
                  <c:v>1.3020833333333334E-2</c:v>
                </c:pt>
                <c:pt idx="6509">
                  <c:v>1.3089005235602094E-2</c:v>
                </c:pt>
                <c:pt idx="6510">
                  <c:v>1.0471204188481676E-2</c:v>
                </c:pt>
                <c:pt idx="6511">
                  <c:v>1.0471204188481676E-2</c:v>
                </c:pt>
                <c:pt idx="6512">
                  <c:v>1.0498687664041995E-2</c:v>
                </c:pt>
                <c:pt idx="6513">
                  <c:v>1.0498687664041995E-2</c:v>
                </c:pt>
                <c:pt idx="6514">
                  <c:v>1.0498687664041995E-2</c:v>
                </c:pt>
                <c:pt idx="6515">
                  <c:v>1.0526315789473684E-2</c:v>
                </c:pt>
                <c:pt idx="6516">
                  <c:v>1.0554089709762533E-2</c:v>
                </c:pt>
                <c:pt idx="6517">
                  <c:v>1.0554089709762533E-2</c:v>
                </c:pt>
                <c:pt idx="6518">
                  <c:v>1.0554089709762533E-2</c:v>
                </c:pt>
                <c:pt idx="6519">
                  <c:v>1.0554089709762533E-2</c:v>
                </c:pt>
                <c:pt idx="6520">
                  <c:v>1.0554089709762533E-2</c:v>
                </c:pt>
                <c:pt idx="6521">
                  <c:v>1.0610079575596816E-2</c:v>
                </c:pt>
                <c:pt idx="6522">
                  <c:v>1.0610079575596816E-2</c:v>
                </c:pt>
                <c:pt idx="6523">
                  <c:v>1.0610079575596816E-2</c:v>
                </c:pt>
                <c:pt idx="6524">
                  <c:v>1.0638297872340425E-2</c:v>
                </c:pt>
                <c:pt idx="6525">
                  <c:v>1.0666666666666666E-2</c:v>
                </c:pt>
                <c:pt idx="6526">
                  <c:v>1.3333333333333334E-2</c:v>
                </c:pt>
                <c:pt idx="6527">
                  <c:v>1.3333333333333334E-2</c:v>
                </c:pt>
                <c:pt idx="6528">
                  <c:v>1.3333333333333334E-2</c:v>
                </c:pt>
                <c:pt idx="6529">
                  <c:v>1.3368983957219251E-2</c:v>
                </c:pt>
                <c:pt idx="6530">
                  <c:v>1.3368983957219251E-2</c:v>
                </c:pt>
                <c:pt idx="6531">
                  <c:v>1.3368983957219251E-2</c:v>
                </c:pt>
                <c:pt idx="6532">
                  <c:v>1.3404825737265416E-2</c:v>
                </c:pt>
                <c:pt idx="6533">
                  <c:v>1.3404825737265416E-2</c:v>
                </c:pt>
                <c:pt idx="6534">
                  <c:v>1.3404825737265416E-2</c:v>
                </c:pt>
                <c:pt idx="6535">
                  <c:v>1.3404825737265416E-2</c:v>
                </c:pt>
                <c:pt idx="6536">
                  <c:v>1.3440860215053764E-2</c:v>
                </c:pt>
                <c:pt idx="6537">
                  <c:v>1.3440860215053764E-2</c:v>
                </c:pt>
                <c:pt idx="6538">
                  <c:v>1.3477088948787063E-2</c:v>
                </c:pt>
                <c:pt idx="6539">
                  <c:v>1.3477088948787063E-2</c:v>
                </c:pt>
                <c:pt idx="6540">
                  <c:v>1.3477088948787063E-2</c:v>
                </c:pt>
                <c:pt idx="6541">
                  <c:v>1.3477088948787063E-2</c:v>
                </c:pt>
                <c:pt idx="6542">
                  <c:v>1.3513513513513514E-2</c:v>
                </c:pt>
                <c:pt idx="6543">
                  <c:v>1.3513513513513514E-2</c:v>
                </c:pt>
                <c:pt idx="6544">
                  <c:v>1.3513513513513514E-2</c:v>
                </c:pt>
                <c:pt idx="6545">
                  <c:v>1.3550135501355014E-2</c:v>
                </c:pt>
                <c:pt idx="6546">
                  <c:v>1.3550135501355014E-2</c:v>
                </c:pt>
                <c:pt idx="6547">
                  <c:v>1.358695652173913E-2</c:v>
                </c:pt>
                <c:pt idx="6548">
                  <c:v>1.358695652173913E-2</c:v>
                </c:pt>
                <c:pt idx="6549">
                  <c:v>1.3623978201634877E-2</c:v>
                </c:pt>
                <c:pt idx="6550">
                  <c:v>1.3623978201634877E-2</c:v>
                </c:pt>
                <c:pt idx="6551">
                  <c:v>1.3623978201634877E-2</c:v>
                </c:pt>
                <c:pt idx="6552">
                  <c:v>1.3661202185792349E-2</c:v>
                </c:pt>
                <c:pt idx="6553">
                  <c:v>1.3661202185792349E-2</c:v>
                </c:pt>
                <c:pt idx="6554">
                  <c:v>1.3661202185792349E-2</c:v>
                </c:pt>
                <c:pt idx="6555">
                  <c:v>1.3661202185792349E-2</c:v>
                </c:pt>
                <c:pt idx="6556">
                  <c:v>1.3698630136986301E-2</c:v>
                </c:pt>
                <c:pt idx="6557">
                  <c:v>1.3736263736263736E-2</c:v>
                </c:pt>
                <c:pt idx="6558">
                  <c:v>1.3736263736263736E-2</c:v>
                </c:pt>
                <c:pt idx="6559">
                  <c:v>1.6483516483516484E-2</c:v>
                </c:pt>
                <c:pt idx="6560">
                  <c:v>1.6483516483516484E-2</c:v>
                </c:pt>
                <c:pt idx="6561">
                  <c:v>1.6483516483516484E-2</c:v>
                </c:pt>
                <c:pt idx="6562">
                  <c:v>1.6483516483516484E-2</c:v>
                </c:pt>
                <c:pt idx="6563">
                  <c:v>1.6483516483516484E-2</c:v>
                </c:pt>
                <c:pt idx="6564">
                  <c:v>1.6483516483516484E-2</c:v>
                </c:pt>
                <c:pt idx="6565">
                  <c:v>1.6528925619834711E-2</c:v>
                </c:pt>
                <c:pt idx="6566">
                  <c:v>1.6528925619834711E-2</c:v>
                </c:pt>
                <c:pt idx="6567">
                  <c:v>1.6528925619834711E-2</c:v>
                </c:pt>
                <c:pt idx="6568">
                  <c:v>1.6574585635359115E-2</c:v>
                </c:pt>
                <c:pt idx="6569">
                  <c:v>1.6574585635359115E-2</c:v>
                </c:pt>
                <c:pt idx="6570">
                  <c:v>1.6574585635359115E-2</c:v>
                </c:pt>
                <c:pt idx="6571">
                  <c:v>1.6574585635359115E-2</c:v>
                </c:pt>
                <c:pt idx="6572">
                  <c:v>1.662049861495845E-2</c:v>
                </c:pt>
                <c:pt idx="6573">
                  <c:v>1.662049861495845E-2</c:v>
                </c:pt>
                <c:pt idx="6574">
                  <c:v>1.662049861495845E-2</c:v>
                </c:pt>
                <c:pt idx="6575">
                  <c:v>1.662049861495845E-2</c:v>
                </c:pt>
                <c:pt idx="6576">
                  <c:v>1.662049861495845E-2</c:v>
                </c:pt>
                <c:pt idx="6577">
                  <c:v>1.662049861495845E-2</c:v>
                </c:pt>
                <c:pt idx="6578">
                  <c:v>1.662049861495845E-2</c:v>
                </c:pt>
                <c:pt idx="6579">
                  <c:v>1.662049861495845E-2</c:v>
                </c:pt>
                <c:pt idx="6580">
                  <c:v>1.662049861495845E-2</c:v>
                </c:pt>
                <c:pt idx="6581">
                  <c:v>1.662049861495845E-2</c:v>
                </c:pt>
                <c:pt idx="6582">
                  <c:v>1.662049861495845E-2</c:v>
                </c:pt>
                <c:pt idx="6583">
                  <c:v>1.662049861495845E-2</c:v>
                </c:pt>
                <c:pt idx="6584">
                  <c:v>1.662049861495845E-2</c:v>
                </c:pt>
                <c:pt idx="6585">
                  <c:v>1.662049861495845E-2</c:v>
                </c:pt>
                <c:pt idx="6586">
                  <c:v>1.662049861495845E-2</c:v>
                </c:pt>
                <c:pt idx="6587">
                  <c:v>1.662049861495845E-2</c:v>
                </c:pt>
                <c:pt idx="6588">
                  <c:v>1.662049861495845E-2</c:v>
                </c:pt>
                <c:pt idx="6589">
                  <c:v>1.6713091922005572E-2</c:v>
                </c:pt>
                <c:pt idx="6590">
                  <c:v>1.6713091922005572E-2</c:v>
                </c:pt>
                <c:pt idx="6591">
                  <c:v>1.6713091922005572E-2</c:v>
                </c:pt>
                <c:pt idx="6592">
                  <c:v>1.6713091922005572E-2</c:v>
                </c:pt>
                <c:pt idx="6593">
                  <c:v>1.6713091922005572E-2</c:v>
                </c:pt>
                <c:pt idx="6594">
                  <c:v>1.6759776536312849E-2</c:v>
                </c:pt>
                <c:pt idx="6595">
                  <c:v>1.6759776536312849E-2</c:v>
                </c:pt>
                <c:pt idx="6596">
                  <c:v>1.680672268907563E-2</c:v>
                </c:pt>
                <c:pt idx="6597">
                  <c:v>1.6853932584269662E-2</c:v>
                </c:pt>
                <c:pt idx="6598">
                  <c:v>1.6853932584269662E-2</c:v>
                </c:pt>
                <c:pt idx="6599">
                  <c:v>1.6853932584269662E-2</c:v>
                </c:pt>
                <c:pt idx="6600">
                  <c:v>1.6901408450704224E-2</c:v>
                </c:pt>
                <c:pt idx="6601">
                  <c:v>1.6901408450704224E-2</c:v>
                </c:pt>
                <c:pt idx="6602">
                  <c:v>1.6901408450704224E-2</c:v>
                </c:pt>
                <c:pt idx="6603">
                  <c:v>1.6901408450704224E-2</c:v>
                </c:pt>
                <c:pt idx="6604">
                  <c:v>1.6901408450704224E-2</c:v>
                </c:pt>
                <c:pt idx="6605">
                  <c:v>1.6901408450704224E-2</c:v>
                </c:pt>
                <c:pt idx="6606">
                  <c:v>1.6901408450704224E-2</c:v>
                </c:pt>
                <c:pt idx="6607">
                  <c:v>1.6949152542372881E-2</c:v>
                </c:pt>
                <c:pt idx="6608">
                  <c:v>1.6949152542372881E-2</c:v>
                </c:pt>
                <c:pt idx="6609">
                  <c:v>1.6949152542372881E-2</c:v>
                </c:pt>
                <c:pt idx="6610">
                  <c:v>1.69971671388102E-2</c:v>
                </c:pt>
                <c:pt idx="6611">
                  <c:v>1.69971671388102E-2</c:v>
                </c:pt>
                <c:pt idx="6612">
                  <c:v>1.69971671388102E-2</c:v>
                </c:pt>
                <c:pt idx="6613">
                  <c:v>1.69971671388102E-2</c:v>
                </c:pt>
                <c:pt idx="6614">
                  <c:v>1.69971671388102E-2</c:v>
                </c:pt>
                <c:pt idx="6615">
                  <c:v>1.69971671388102E-2</c:v>
                </c:pt>
                <c:pt idx="6616">
                  <c:v>1.69971671388102E-2</c:v>
                </c:pt>
                <c:pt idx="6617">
                  <c:v>1.69971671388102E-2</c:v>
                </c:pt>
                <c:pt idx="6618">
                  <c:v>1.7045454545454544E-2</c:v>
                </c:pt>
                <c:pt idx="6619">
                  <c:v>1.7045454545454544E-2</c:v>
                </c:pt>
                <c:pt idx="6620">
                  <c:v>1.7045454545454544E-2</c:v>
                </c:pt>
                <c:pt idx="6621">
                  <c:v>1.7045454545454544E-2</c:v>
                </c:pt>
                <c:pt idx="6622">
                  <c:v>1.7045454545454544E-2</c:v>
                </c:pt>
                <c:pt idx="6623">
                  <c:v>1.7045454545454544E-2</c:v>
                </c:pt>
                <c:pt idx="6624">
                  <c:v>1.7045454545454544E-2</c:v>
                </c:pt>
                <c:pt idx="6625">
                  <c:v>1.7045454545454544E-2</c:v>
                </c:pt>
                <c:pt idx="6626">
                  <c:v>1.7045454545454544E-2</c:v>
                </c:pt>
                <c:pt idx="6627">
                  <c:v>1.7045454545454544E-2</c:v>
                </c:pt>
                <c:pt idx="6628">
                  <c:v>1.7094017094017096E-2</c:v>
                </c:pt>
                <c:pt idx="6629">
                  <c:v>1.7094017094017096E-2</c:v>
                </c:pt>
                <c:pt idx="6630">
                  <c:v>1.7094017094017096E-2</c:v>
                </c:pt>
                <c:pt idx="6631">
                  <c:v>1.7094017094017096E-2</c:v>
                </c:pt>
                <c:pt idx="6632">
                  <c:v>1.7094017094017096E-2</c:v>
                </c:pt>
                <c:pt idx="6633">
                  <c:v>1.7094017094017096E-2</c:v>
                </c:pt>
                <c:pt idx="6634">
                  <c:v>1.7094017094017096E-2</c:v>
                </c:pt>
                <c:pt idx="6635">
                  <c:v>1.7094017094017096E-2</c:v>
                </c:pt>
                <c:pt idx="6636">
                  <c:v>1.7094017094017096E-2</c:v>
                </c:pt>
                <c:pt idx="6637">
                  <c:v>1.7094017094017096E-2</c:v>
                </c:pt>
                <c:pt idx="6638">
                  <c:v>1.7094017094017096E-2</c:v>
                </c:pt>
                <c:pt idx="6639">
                  <c:v>1.7094017094017096E-2</c:v>
                </c:pt>
                <c:pt idx="6640">
                  <c:v>1.7094017094017096E-2</c:v>
                </c:pt>
                <c:pt idx="6641">
                  <c:v>1.7142857142857144E-2</c:v>
                </c:pt>
                <c:pt idx="6642">
                  <c:v>1.7142857142857144E-2</c:v>
                </c:pt>
                <c:pt idx="6643">
                  <c:v>1.7241379310344827E-2</c:v>
                </c:pt>
                <c:pt idx="6644">
                  <c:v>1.7241379310344827E-2</c:v>
                </c:pt>
                <c:pt idx="6645">
                  <c:v>1.7241379310344827E-2</c:v>
                </c:pt>
                <c:pt idx="6646">
                  <c:v>1.7241379310344827E-2</c:v>
                </c:pt>
                <c:pt idx="6647">
                  <c:v>1.7241379310344827E-2</c:v>
                </c:pt>
                <c:pt idx="6648">
                  <c:v>1.7241379310344827E-2</c:v>
                </c:pt>
                <c:pt idx="6649">
                  <c:v>1.7241379310344827E-2</c:v>
                </c:pt>
                <c:pt idx="6650">
                  <c:v>1.4367816091954023E-2</c:v>
                </c:pt>
                <c:pt idx="6651">
                  <c:v>1.4367816091954023E-2</c:v>
                </c:pt>
                <c:pt idx="6652">
                  <c:v>1.4367816091954023E-2</c:v>
                </c:pt>
                <c:pt idx="6653">
                  <c:v>1.4409221902017291E-2</c:v>
                </c:pt>
                <c:pt idx="6654">
                  <c:v>1.4409221902017291E-2</c:v>
                </c:pt>
                <c:pt idx="6655">
                  <c:v>1.7291066282420751E-2</c:v>
                </c:pt>
                <c:pt idx="6656">
                  <c:v>1.7341040462427744E-2</c:v>
                </c:pt>
                <c:pt idx="6657">
                  <c:v>1.7341040462427744E-2</c:v>
                </c:pt>
                <c:pt idx="6658">
                  <c:v>1.7341040462427744E-2</c:v>
                </c:pt>
                <c:pt idx="6659">
                  <c:v>2.023121387283237E-2</c:v>
                </c:pt>
                <c:pt idx="6660">
                  <c:v>2.023121387283237E-2</c:v>
                </c:pt>
                <c:pt idx="6661">
                  <c:v>2.023121387283237E-2</c:v>
                </c:pt>
                <c:pt idx="6662">
                  <c:v>2.0348837209302327E-2</c:v>
                </c:pt>
                <c:pt idx="6663">
                  <c:v>2.0408163265306121E-2</c:v>
                </c:pt>
                <c:pt idx="6664">
                  <c:v>2.0408163265306121E-2</c:v>
                </c:pt>
                <c:pt idx="6665">
                  <c:v>2.0408163265306121E-2</c:v>
                </c:pt>
                <c:pt idx="6666">
                  <c:v>2.0408163265306121E-2</c:v>
                </c:pt>
                <c:pt idx="6667">
                  <c:v>2.0408163265306121E-2</c:v>
                </c:pt>
                <c:pt idx="6668">
                  <c:v>2.0408163265306121E-2</c:v>
                </c:pt>
                <c:pt idx="6669">
                  <c:v>2.0408163265306121E-2</c:v>
                </c:pt>
                <c:pt idx="6670">
                  <c:v>2.0408163265306121E-2</c:v>
                </c:pt>
                <c:pt idx="6671">
                  <c:v>2.046783625730994E-2</c:v>
                </c:pt>
                <c:pt idx="6672">
                  <c:v>2.0527859237536656E-2</c:v>
                </c:pt>
                <c:pt idx="6673">
                  <c:v>2.0527859237536656E-2</c:v>
                </c:pt>
                <c:pt idx="6674">
                  <c:v>2.0527859237536656E-2</c:v>
                </c:pt>
                <c:pt idx="6675">
                  <c:v>2.0527859237536656E-2</c:v>
                </c:pt>
                <c:pt idx="6676">
                  <c:v>2.0648967551622419E-2</c:v>
                </c:pt>
                <c:pt idx="6677">
                  <c:v>2.0710059171597635E-2</c:v>
                </c:pt>
                <c:pt idx="6678">
                  <c:v>2.0771513353115726E-2</c:v>
                </c:pt>
                <c:pt idx="6679">
                  <c:v>2.0710059171597635E-2</c:v>
                </c:pt>
                <c:pt idx="6680">
                  <c:v>2.0710059171597635E-2</c:v>
                </c:pt>
                <c:pt idx="6681">
                  <c:v>2.0771513353115726E-2</c:v>
                </c:pt>
                <c:pt idx="6682">
                  <c:v>2.3738872403560832E-2</c:v>
                </c:pt>
                <c:pt idx="6683">
                  <c:v>2.3738872403560832E-2</c:v>
                </c:pt>
                <c:pt idx="6684">
                  <c:v>2.3738872403560832E-2</c:v>
                </c:pt>
                <c:pt idx="6685">
                  <c:v>2.3738872403560832E-2</c:v>
                </c:pt>
                <c:pt idx="6686">
                  <c:v>2.0771513353115726E-2</c:v>
                </c:pt>
                <c:pt idx="6687">
                  <c:v>2.0771513353115726E-2</c:v>
                </c:pt>
                <c:pt idx="6688">
                  <c:v>2.0833333333333332E-2</c:v>
                </c:pt>
                <c:pt idx="6689">
                  <c:v>2.0833333333333332E-2</c:v>
                </c:pt>
                <c:pt idx="6690">
                  <c:v>2.0895522388059702E-2</c:v>
                </c:pt>
                <c:pt idx="6691">
                  <c:v>2.1021021021021023E-2</c:v>
                </c:pt>
                <c:pt idx="6692">
                  <c:v>2.1021021021021023E-2</c:v>
                </c:pt>
                <c:pt idx="6693">
                  <c:v>2.1021021021021023E-2</c:v>
                </c:pt>
                <c:pt idx="6694">
                  <c:v>2.1084337349397589E-2</c:v>
                </c:pt>
                <c:pt idx="6695">
                  <c:v>2.1084337349397589E-2</c:v>
                </c:pt>
                <c:pt idx="6696">
                  <c:v>2.1084337349397589E-2</c:v>
                </c:pt>
                <c:pt idx="6697">
                  <c:v>2.1084337349397589E-2</c:v>
                </c:pt>
                <c:pt idx="6698">
                  <c:v>2.1084337349397589E-2</c:v>
                </c:pt>
                <c:pt idx="6699">
                  <c:v>2.1084337349397589E-2</c:v>
                </c:pt>
                <c:pt idx="6700">
                  <c:v>2.1084337349397589E-2</c:v>
                </c:pt>
                <c:pt idx="6701">
                  <c:v>2.1084337349397589E-2</c:v>
                </c:pt>
                <c:pt idx="6702">
                  <c:v>2.1148036253776436E-2</c:v>
                </c:pt>
                <c:pt idx="6703">
                  <c:v>2.1212121212121213E-2</c:v>
                </c:pt>
                <c:pt idx="6704">
                  <c:v>2.1276595744680851E-2</c:v>
                </c:pt>
                <c:pt idx="6705">
                  <c:v>2.1276595744680851E-2</c:v>
                </c:pt>
                <c:pt idx="6706">
                  <c:v>2.1276595744680851E-2</c:v>
                </c:pt>
                <c:pt idx="6707">
                  <c:v>2.1276595744680851E-2</c:v>
                </c:pt>
                <c:pt idx="6708">
                  <c:v>2.1276595744680851E-2</c:v>
                </c:pt>
                <c:pt idx="6709">
                  <c:v>2.1276595744680851E-2</c:v>
                </c:pt>
                <c:pt idx="6710">
                  <c:v>1.82370820668693E-2</c:v>
                </c:pt>
                <c:pt idx="6711">
                  <c:v>1.82370820668693E-2</c:v>
                </c:pt>
                <c:pt idx="6712">
                  <c:v>1.82370820668693E-2</c:v>
                </c:pt>
                <c:pt idx="6713">
                  <c:v>1.82370820668693E-2</c:v>
                </c:pt>
                <c:pt idx="6714">
                  <c:v>1.82370820668693E-2</c:v>
                </c:pt>
                <c:pt idx="6715">
                  <c:v>1.82370820668693E-2</c:v>
                </c:pt>
                <c:pt idx="6716">
                  <c:v>1.82370820668693E-2</c:v>
                </c:pt>
                <c:pt idx="6717">
                  <c:v>1.82370820668693E-2</c:v>
                </c:pt>
                <c:pt idx="6718">
                  <c:v>1.82370820668693E-2</c:v>
                </c:pt>
                <c:pt idx="6719">
                  <c:v>1.8292682926829267E-2</c:v>
                </c:pt>
                <c:pt idx="6720">
                  <c:v>2.1406727828746176E-2</c:v>
                </c:pt>
                <c:pt idx="6721">
                  <c:v>2.1472392638036811E-2</c:v>
                </c:pt>
                <c:pt idx="6722">
                  <c:v>2.1538461538461538E-2</c:v>
                </c:pt>
                <c:pt idx="6723">
                  <c:v>2.1538461538461538E-2</c:v>
                </c:pt>
                <c:pt idx="6724">
                  <c:v>2.1538461538461538E-2</c:v>
                </c:pt>
                <c:pt idx="6725">
                  <c:v>2.1604938271604937E-2</c:v>
                </c:pt>
                <c:pt idx="6726">
                  <c:v>2.1604938271604937E-2</c:v>
                </c:pt>
                <c:pt idx="6727">
                  <c:v>2.1604938271604937E-2</c:v>
                </c:pt>
                <c:pt idx="6728">
                  <c:v>2.1604938271604937E-2</c:v>
                </c:pt>
                <c:pt idx="6729">
                  <c:v>2.1604938271604937E-2</c:v>
                </c:pt>
                <c:pt idx="6730">
                  <c:v>2.1739130434782608E-2</c:v>
                </c:pt>
                <c:pt idx="6731">
                  <c:v>2.1739130434782608E-2</c:v>
                </c:pt>
                <c:pt idx="6732">
                  <c:v>2.1806853582554516E-2</c:v>
                </c:pt>
                <c:pt idx="6733">
                  <c:v>2.1806853582554516E-2</c:v>
                </c:pt>
                <c:pt idx="6734">
                  <c:v>2.1806853582554516E-2</c:v>
                </c:pt>
                <c:pt idx="6735">
                  <c:v>2.1806853582554516E-2</c:v>
                </c:pt>
                <c:pt idx="6736">
                  <c:v>2.1806853582554516E-2</c:v>
                </c:pt>
                <c:pt idx="6737">
                  <c:v>2.1806853582554516E-2</c:v>
                </c:pt>
                <c:pt idx="6738">
                  <c:v>2.1874999999999999E-2</c:v>
                </c:pt>
                <c:pt idx="6739">
                  <c:v>2.1874999999999999E-2</c:v>
                </c:pt>
                <c:pt idx="6740">
                  <c:v>2.1874999999999999E-2</c:v>
                </c:pt>
                <c:pt idx="6741">
                  <c:v>2.1943573667711599E-2</c:v>
                </c:pt>
                <c:pt idx="6742">
                  <c:v>2.1943573667711599E-2</c:v>
                </c:pt>
                <c:pt idx="6743">
                  <c:v>2.1943573667711599E-2</c:v>
                </c:pt>
                <c:pt idx="6744">
                  <c:v>2.1943573667711599E-2</c:v>
                </c:pt>
                <c:pt idx="6745">
                  <c:v>2.20125786163522E-2</c:v>
                </c:pt>
                <c:pt idx="6746">
                  <c:v>2.20125786163522E-2</c:v>
                </c:pt>
                <c:pt idx="6747">
                  <c:v>2.20125786163522E-2</c:v>
                </c:pt>
                <c:pt idx="6748">
                  <c:v>2.2082018927444796E-2</c:v>
                </c:pt>
                <c:pt idx="6749">
                  <c:v>2.2082018927444796E-2</c:v>
                </c:pt>
                <c:pt idx="6750">
                  <c:v>2.2082018927444796E-2</c:v>
                </c:pt>
                <c:pt idx="6751">
                  <c:v>2.2082018927444796E-2</c:v>
                </c:pt>
                <c:pt idx="6752">
                  <c:v>2.2082018927444796E-2</c:v>
                </c:pt>
                <c:pt idx="6753">
                  <c:v>2.2082018927444796E-2</c:v>
                </c:pt>
                <c:pt idx="6754">
                  <c:v>1.8927444794952682E-2</c:v>
                </c:pt>
                <c:pt idx="6755">
                  <c:v>1.8927444794952682E-2</c:v>
                </c:pt>
                <c:pt idx="6756">
                  <c:v>1.8927444794952682E-2</c:v>
                </c:pt>
                <c:pt idx="6757">
                  <c:v>1.8987341772151899E-2</c:v>
                </c:pt>
                <c:pt idx="6758">
                  <c:v>1.9047619047619049E-2</c:v>
                </c:pt>
                <c:pt idx="6759">
                  <c:v>1.9047619047619049E-2</c:v>
                </c:pt>
                <c:pt idx="6760">
                  <c:v>1.9047619047619049E-2</c:v>
                </c:pt>
                <c:pt idx="6761">
                  <c:v>1.9047619047619049E-2</c:v>
                </c:pt>
                <c:pt idx="6762">
                  <c:v>1.9047619047619049E-2</c:v>
                </c:pt>
                <c:pt idx="6763">
                  <c:v>1.9047619047619049E-2</c:v>
                </c:pt>
                <c:pt idx="6764">
                  <c:v>1.9047619047619049E-2</c:v>
                </c:pt>
                <c:pt idx="6765">
                  <c:v>1.5923566878980892E-2</c:v>
                </c:pt>
                <c:pt idx="6766">
                  <c:v>1.5923566878980892E-2</c:v>
                </c:pt>
                <c:pt idx="6767">
                  <c:v>1.5923566878980892E-2</c:v>
                </c:pt>
                <c:pt idx="6768">
                  <c:v>1.5923566878980892E-2</c:v>
                </c:pt>
                <c:pt idx="6769">
                  <c:v>1.5923566878980892E-2</c:v>
                </c:pt>
                <c:pt idx="6770">
                  <c:v>1.5923566878980892E-2</c:v>
                </c:pt>
                <c:pt idx="6771">
                  <c:v>1.5974440894568689E-2</c:v>
                </c:pt>
                <c:pt idx="6772">
                  <c:v>1.6025641025641024E-2</c:v>
                </c:pt>
                <c:pt idx="6773">
                  <c:v>1.6025641025641024E-2</c:v>
                </c:pt>
                <c:pt idx="6774">
                  <c:v>1.607717041800643E-2</c:v>
                </c:pt>
                <c:pt idx="6775">
                  <c:v>1.607717041800643E-2</c:v>
                </c:pt>
                <c:pt idx="6776">
                  <c:v>1.607717041800643E-2</c:v>
                </c:pt>
                <c:pt idx="6777">
                  <c:v>1.607717041800643E-2</c:v>
                </c:pt>
                <c:pt idx="6778">
                  <c:v>1.607717041800643E-2</c:v>
                </c:pt>
                <c:pt idx="6779">
                  <c:v>1.607717041800643E-2</c:v>
                </c:pt>
                <c:pt idx="6780">
                  <c:v>1.607717041800643E-2</c:v>
                </c:pt>
                <c:pt idx="6781">
                  <c:v>1.607717041800643E-2</c:v>
                </c:pt>
                <c:pt idx="6782">
                  <c:v>1.607717041800643E-2</c:v>
                </c:pt>
                <c:pt idx="6783">
                  <c:v>1.607717041800643E-2</c:v>
                </c:pt>
                <c:pt idx="6784">
                  <c:v>1.607717041800643E-2</c:v>
                </c:pt>
                <c:pt idx="6785">
                  <c:v>1.6129032258064516E-2</c:v>
                </c:pt>
                <c:pt idx="6786">
                  <c:v>1.6129032258064516E-2</c:v>
                </c:pt>
                <c:pt idx="6787">
                  <c:v>1.6181229773462782E-2</c:v>
                </c:pt>
                <c:pt idx="6788">
                  <c:v>1.6181229773462782E-2</c:v>
                </c:pt>
                <c:pt idx="6789">
                  <c:v>1.6233766233766232E-2</c:v>
                </c:pt>
                <c:pt idx="6790">
                  <c:v>1.6286644951140065E-2</c:v>
                </c:pt>
                <c:pt idx="6791">
                  <c:v>1.6286644951140065E-2</c:v>
                </c:pt>
                <c:pt idx="6792">
                  <c:v>1.6286644951140065E-2</c:v>
                </c:pt>
                <c:pt idx="6793">
                  <c:v>1.6286644951140065E-2</c:v>
                </c:pt>
                <c:pt idx="6794">
                  <c:v>1.6286644951140065E-2</c:v>
                </c:pt>
                <c:pt idx="6795">
                  <c:v>1.6286644951140065E-2</c:v>
                </c:pt>
                <c:pt idx="6796">
                  <c:v>1.6286644951140065E-2</c:v>
                </c:pt>
                <c:pt idx="6797">
                  <c:v>1.6286644951140065E-2</c:v>
                </c:pt>
                <c:pt idx="6798">
                  <c:v>1.6286644951140065E-2</c:v>
                </c:pt>
                <c:pt idx="6799">
                  <c:v>1.6393442622950821E-2</c:v>
                </c:pt>
                <c:pt idx="6800">
                  <c:v>1.6393442622950821E-2</c:v>
                </c:pt>
                <c:pt idx="6801">
                  <c:v>1.6393442622950821E-2</c:v>
                </c:pt>
                <c:pt idx="6802">
                  <c:v>1.6393442622950821E-2</c:v>
                </c:pt>
                <c:pt idx="6803">
                  <c:v>1.6447368421052631E-2</c:v>
                </c:pt>
                <c:pt idx="6804">
                  <c:v>1.6447368421052631E-2</c:v>
                </c:pt>
                <c:pt idx="6805">
                  <c:v>1.65016501650165E-2</c:v>
                </c:pt>
                <c:pt idx="6806">
                  <c:v>1.65016501650165E-2</c:v>
                </c:pt>
                <c:pt idx="6807">
                  <c:v>1.65016501650165E-2</c:v>
                </c:pt>
                <c:pt idx="6808">
                  <c:v>1.65016501650165E-2</c:v>
                </c:pt>
                <c:pt idx="6809">
                  <c:v>1.65016501650165E-2</c:v>
                </c:pt>
                <c:pt idx="6810">
                  <c:v>1.65016501650165E-2</c:v>
                </c:pt>
                <c:pt idx="6811">
                  <c:v>1.65016501650165E-2</c:v>
                </c:pt>
                <c:pt idx="6812">
                  <c:v>1.6556291390728478E-2</c:v>
                </c:pt>
                <c:pt idx="6813">
                  <c:v>1.6611295681063124E-2</c:v>
                </c:pt>
                <c:pt idx="6814">
                  <c:v>1.6611295681063124E-2</c:v>
                </c:pt>
                <c:pt idx="6815">
                  <c:v>1.6666666666666666E-2</c:v>
                </c:pt>
                <c:pt idx="6816">
                  <c:v>1.6722408026755852E-2</c:v>
                </c:pt>
                <c:pt idx="6817">
                  <c:v>1.6722408026755852E-2</c:v>
                </c:pt>
                <c:pt idx="6818">
                  <c:v>1.6722408026755852E-2</c:v>
                </c:pt>
                <c:pt idx="6819">
                  <c:v>1.6722408026755852E-2</c:v>
                </c:pt>
                <c:pt idx="6820">
                  <c:v>1.6835016835016835E-2</c:v>
                </c:pt>
                <c:pt idx="6821">
                  <c:v>1.6835016835016835E-2</c:v>
                </c:pt>
                <c:pt idx="6822">
                  <c:v>1.6835016835016835E-2</c:v>
                </c:pt>
                <c:pt idx="6823">
                  <c:v>1.6835016835016835E-2</c:v>
                </c:pt>
                <c:pt idx="6824">
                  <c:v>1.6835016835016835E-2</c:v>
                </c:pt>
                <c:pt idx="6825">
                  <c:v>1.6835016835016835E-2</c:v>
                </c:pt>
                <c:pt idx="6826">
                  <c:v>1.6835016835016835E-2</c:v>
                </c:pt>
                <c:pt idx="6827">
                  <c:v>1.6835016835016835E-2</c:v>
                </c:pt>
                <c:pt idx="6828">
                  <c:v>1.6891891891891893E-2</c:v>
                </c:pt>
                <c:pt idx="6829">
                  <c:v>1.6891891891891893E-2</c:v>
                </c:pt>
                <c:pt idx="6830">
                  <c:v>1.6891891891891893E-2</c:v>
                </c:pt>
                <c:pt idx="6831">
                  <c:v>1.6891891891891893E-2</c:v>
                </c:pt>
                <c:pt idx="6832">
                  <c:v>1.6949152542372881E-2</c:v>
                </c:pt>
                <c:pt idx="6833">
                  <c:v>1.6949152542372881E-2</c:v>
                </c:pt>
                <c:pt idx="6834">
                  <c:v>1.6949152542372881E-2</c:v>
                </c:pt>
                <c:pt idx="6835">
                  <c:v>1.6949152542372881E-2</c:v>
                </c:pt>
                <c:pt idx="6836">
                  <c:v>1.6949152542372881E-2</c:v>
                </c:pt>
                <c:pt idx="6837">
                  <c:v>1.6949152542372881E-2</c:v>
                </c:pt>
                <c:pt idx="6838">
                  <c:v>1.6949152542372881E-2</c:v>
                </c:pt>
                <c:pt idx="6839">
                  <c:v>1.6949152542372881E-2</c:v>
                </c:pt>
                <c:pt idx="6840">
                  <c:v>1.6949152542372881E-2</c:v>
                </c:pt>
                <c:pt idx="6841">
                  <c:v>1.7006802721088437E-2</c:v>
                </c:pt>
                <c:pt idx="6842">
                  <c:v>1.7064846416382253E-2</c:v>
                </c:pt>
                <c:pt idx="6843">
                  <c:v>1.7064846416382253E-2</c:v>
                </c:pt>
                <c:pt idx="6844">
                  <c:v>1.7064846416382253E-2</c:v>
                </c:pt>
                <c:pt idx="6845">
                  <c:v>1.7123287671232876E-2</c:v>
                </c:pt>
                <c:pt idx="6846">
                  <c:v>1.7182130584192441E-2</c:v>
                </c:pt>
                <c:pt idx="6847">
                  <c:v>1.7301038062283738E-2</c:v>
                </c:pt>
                <c:pt idx="6848">
                  <c:v>1.7301038062283738E-2</c:v>
                </c:pt>
                <c:pt idx="6849">
                  <c:v>1.7361111111111112E-2</c:v>
                </c:pt>
                <c:pt idx="6850">
                  <c:v>1.7482517482517484E-2</c:v>
                </c:pt>
                <c:pt idx="6851">
                  <c:v>1.7605633802816902E-2</c:v>
                </c:pt>
                <c:pt idx="6852">
                  <c:v>1.7605633802816902E-2</c:v>
                </c:pt>
                <c:pt idx="6853">
                  <c:v>1.7605633802816902E-2</c:v>
                </c:pt>
                <c:pt idx="6854">
                  <c:v>1.7605633802816902E-2</c:v>
                </c:pt>
                <c:pt idx="6855">
                  <c:v>1.7605633802816902E-2</c:v>
                </c:pt>
                <c:pt idx="6856">
                  <c:v>1.7605633802816902E-2</c:v>
                </c:pt>
                <c:pt idx="6857">
                  <c:v>1.7605633802816902E-2</c:v>
                </c:pt>
                <c:pt idx="6858">
                  <c:v>1.7605633802816902E-2</c:v>
                </c:pt>
                <c:pt idx="6859">
                  <c:v>1.7605633802816902E-2</c:v>
                </c:pt>
                <c:pt idx="6860">
                  <c:v>1.7605633802816902E-2</c:v>
                </c:pt>
                <c:pt idx="6861">
                  <c:v>1.7605633802816902E-2</c:v>
                </c:pt>
                <c:pt idx="6862">
                  <c:v>1.7667844522968199E-2</c:v>
                </c:pt>
                <c:pt idx="6863">
                  <c:v>1.7667844522968199E-2</c:v>
                </c:pt>
                <c:pt idx="6864">
                  <c:v>1.7667844522968199E-2</c:v>
                </c:pt>
                <c:pt idx="6865">
                  <c:v>1.7667844522968199E-2</c:v>
                </c:pt>
                <c:pt idx="6866">
                  <c:v>1.7730496453900711E-2</c:v>
                </c:pt>
                <c:pt idx="6867">
                  <c:v>2.1276595744680851E-2</c:v>
                </c:pt>
                <c:pt idx="6868">
                  <c:v>2.1276595744680851E-2</c:v>
                </c:pt>
                <c:pt idx="6869">
                  <c:v>2.1276595744680851E-2</c:v>
                </c:pt>
                <c:pt idx="6870">
                  <c:v>2.1276595744680851E-2</c:v>
                </c:pt>
                <c:pt idx="6871">
                  <c:v>2.1352313167259787E-2</c:v>
                </c:pt>
                <c:pt idx="6872">
                  <c:v>2.1352313167259787E-2</c:v>
                </c:pt>
                <c:pt idx="6873">
                  <c:v>2.1428571428571429E-2</c:v>
                </c:pt>
                <c:pt idx="6874">
                  <c:v>2.1428571428571429E-2</c:v>
                </c:pt>
                <c:pt idx="6875">
                  <c:v>2.1428571428571429E-2</c:v>
                </c:pt>
                <c:pt idx="6876">
                  <c:v>2.1428571428571429E-2</c:v>
                </c:pt>
                <c:pt idx="6877">
                  <c:v>2.1428571428571429E-2</c:v>
                </c:pt>
                <c:pt idx="6878">
                  <c:v>2.1428571428571429E-2</c:v>
                </c:pt>
                <c:pt idx="6879">
                  <c:v>2.1428571428571429E-2</c:v>
                </c:pt>
                <c:pt idx="6880">
                  <c:v>2.1428571428571429E-2</c:v>
                </c:pt>
                <c:pt idx="6881">
                  <c:v>2.1505376344086023E-2</c:v>
                </c:pt>
                <c:pt idx="6882">
                  <c:v>2.1505376344086023E-2</c:v>
                </c:pt>
                <c:pt idx="6883">
                  <c:v>2.1505376344086023E-2</c:v>
                </c:pt>
                <c:pt idx="6884">
                  <c:v>2.1505376344086023E-2</c:v>
                </c:pt>
                <c:pt idx="6885">
                  <c:v>2.1505376344086023E-2</c:v>
                </c:pt>
                <c:pt idx="6886">
                  <c:v>2.1505376344086023E-2</c:v>
                </c:pt>
                <c:pt idx="6887">
                  <c:v>1.7921146953405017E-2</c:v>
                </c:pt>
                <c:pt idx="6888">
                  <c:v>1.7921146953405017E-2</c:v>
                </c:pt>
                <c:pt idx="6889">
                  <c:v>1.7921146953405017E-2</c:v>
                </c:pt>
                <c:pt idx="6890">
                  <c:v>1.7921146953405017E-2</c:v>
                </c:pt>
                <c:pt idx="6891">
                  <c:v>1.7985611510791366E-2</c:v>
                </c:pt>
                <c:pt idx="6892">
                  <c:v>1.8115942028985508E-2</c:v>
                </c:pt>
                <c:pt idx="6893">
                  <c:v>1.8115942028985508E-2</c:v>
                </c:pt>
                <c:pt idx="6894">
                  <c:v>1.8115942028985508E-2</c:v>
                </c:pt>
                <c:pt idx="6895">
                  <c:v>1.8181818181818181E-2</c:v>
                </c:pt>
                <c:pt idx="6896">
                  <c:v>1.8181818181818181E-2</c:v>
                </c:pt>
                <c:pt idx="6897">
                  <c:v>1.8181818181818181E-2</c:v>
                </c:pt>
                <c:pt idx="6898">
                  <c:v>1.824817518248175E-2</c:v>
                </c:pt>
                <c:pt idx="6899">
                  <c:v>1.824817518248175E-2</c:v>
                </c:pt>
                <c:pt idx="6900">
                  <c:v>1.824817518248175E-2</c:v>
                </c:pt>
                <c:pt idx="6901">
                  <c:v>1.824817518248175E-2</c:v>
                </c:pt>
                <c:pt idx="6902">
                  <c:v>1.8315018315018316E-2</c:v>
                </c:pt>
                <c:pt idx="6903">
                  <c:v>1.8315018315018316E-2</c:v>
                </c:pt>
                <c:pt idx="6904">
                  <c:v>1.4652014652014652E-2</c:v>
                </c:pt>
                <c:pt idx="6905">
                  <c:v>1.4652014652014652E-2</c:v>
                </c:pt>
                <c:pt idx="6906">
                  <c:v>1.098901098901099E-2</c:v>
                </c:pt>
                <c:pt idx="6907">
                  <c:v>1.098901098901099E-2</c:v>
                </c:pt>
                <c:pt idx="6908">
                  <c:v>1.098901098901099E-2</c:v>
                </c:pt>
                <c:pt idx="6909">
                  <c:v>1.098901098901099E-2</c:v>
                </c:pt>
                <c:pt idx="6910">
                  <c:v>1.098901098901099E-2</c:v>
                </c:pt>
                <c:pt idx="6911">
                  <c:v>1.1029411764705883E-2</c:v>
                </c:pt>
                <c:pt idx="6912">
                  <c:v>1.1029411764705883E-2</c:v>
                </c:pt>
                <c:pt idx="6913">
                  <c:v>1.1029411764705883E-2</c:v>
                </c:pt>
                <c:pt idx="6914">
                  <c:v>1.107011070110701E-2</c:v>
                </c:pt>
                <c:pt idx="6915">
                  <c:v>1.107011070110701E-2</c:v>
                </c:pt>
                <c:pt idx="6916">
                  <c:v>1.107011070110701E-2</c:v>
                </c:pt>
                <c:pt idx="6917">
                  <c:v>1.107011070110701E-2</c:v>
                </c:pt>
                <c:pt idx="6918">
                  <c:v>1.1111111111111112E-2</c:v>
                </c:pt>
                <c:pt idx="6919">
                  <c:v>1.1111111111111112E-2</c:v>
                </c:pt>
                <c:pt idx="6920">
                  <c:v>1.1111111111111112E-2</c:v>
                </c:pt>
                <c:pt idx="6921">
                  <c:v>1.1111111111111112E-2</c:v>
                </c:pt>
                <c:pt idx="6922">
                  <c:v>1.1111111111111112E-2</c:v>
                </c:pt>
                <c:pt idx="6923">
                  <c:v>1.1111111111111112E-2</c:v>
                </c:pt>
                <c:pt idx="6924">
                  <c:v>1.1111111111111112E-2</c:v>
                </c:pt>
                <c:pt idx="6925">
                  <c:v>1.1152416356877323E-2</c:v>
                </c:pt>
                <c:pt idx="6926">
                  <c:v>1.1152416356877323E-2</c:v>
                </c:pt>
                <c:pt idx="6927">
                  <c:v>1.1194029850746268E-2</c:v>
                </c:pt>
                <c:pt idx="6928">
                  <c:v>1.1194029850746268E-2</c:v>
                </c:pt>
                <c:pt idx="6929">
                  <c:v>1.1235955056179775E-2</c:v>
                </c:pt>
                <c:pt idx="6930">
                  <c:v>1.1235955056179775E-2</c:v>
                </c:pt>
                <c:pt idx="6931">
                  <c:v>1.1278195488721804E-2</c:v>
                </c:pt>
                <c:pt idx="6932">
                  <c:v>1.1278195488721804E-2</c:v>
                </c:pt>
                <c:pt idx="6933">
                  <c:v>1.1278195488721804E-2</c:v>
                </c:pt>
                <c:pt idx="6934">
                  <c:v>1.1320754716981131E-2</c:v>
                </c:pt>
                <c:pt idx="6935">
                  <c:v>1.1320754716981131E-2</c:v>
                </c:pt>
                <c:pt idx="6936">
                  <c:v>1.1320754716981131E-2</c:v>
                </c:pt>
                <c:pt idx="6937">
                  <c:v>1.1320754716981131E-2</c:v>
                </c:pt>
                <c:pt idx="6938">
                  <c:v>1.1320754716981131E-2</c:v>
                </c:pt>
                <c:pt idx="6939">
                  <c:v>1.1320754716981131E-2</c:v>
                </c:pt>
                <c:pt idx="6940">
                  <c:v>1.1320754716981131E-2</c:v>
                </c:pt>
                <c:pt idx="6941">
                  <c:v>1.1320754716981131E-2</c:v>
                </c:pt>
                <c:pt idx="6942">
                  <c:v>1.1320754716981131E-2</c:v>
                </c:pt>
                <c:pt idx="6943">
                  <c:v>1.1406844106463879E-2</c:v>
                </c:pt>
                <c:pt idx="6944">
                  <c:v>1.1406844106463879E-2</c:v>
                </c:pt>
                <c:pt idx="6945">
                  <c:v>1.1406844106463879E-2</c:v>
                </c:pt>
                <c:pt idx="6946">
                  <c:v>1.1450381679389313E-2</c:v>
                </c:pt>
                <c:pt idx="6947">
                  <c:v>1.1494252873563218E-2</c:v>
                </c:pt>
                <c:pt idx="6948">
                  <c:v>1.1538461538461539E-2</c:v>
                </c:pt>
                <c:pt idx="6949">
                  <c:v>1.1538461538461539E-2</c:v>
                </c:pt>
                <c:pt idx="6950">
                  <c:v>1.1538461538461539E-2</c:v>
                </c:pt>
                <c:pt idx="6951">
                  <c:v>1.1538461538461539E-2</c:v>
                </c:pt>
                <c:pt idx="6952">
                  <c:v>1.1538461538461539E-2</c:v>
                </c:pt>
                <c:pt idx="6953">
                  <c:v>1.1538461538461539E-2</c:v>
                </c:pt>
                <c:pt idx="6954">
                  <c:v>1.1538461538461539E-2</c:v>
                </c:pt>
                <c:pt idx="6955">
                  <c:v>1.1538461538461539E-2</c:v>
                </c:pt>
                <c:pt idx="6956">
                  <c:v>1.1538461538461539E-2</c:v>
                </c:pt>
                <c:pt idx="6957">
                  <c:v>1.1538461538461539E-2</c:v>
                </c:pt>
                <c:pt idx="6958">
                  <c:v>1.1538461538461539E-2</c:v>
                </c:pt>
                <c:pt idx="6959">
                  <c:v>1.1538461538461539E-2</c:v>
                </c:pt>
                <c:pt idx="6960">
                  <c:v>1.1538461538461539E-2</c:v>
                </c:pt>
                <c:pt idx="6961">
                  <c:v>1.1538461538461539E-2</c:v>
                </c:pt>
                <c:pt idx="6962">
                  <c:v>1.1583011583011582E-2</c:v>
                </c:pt>
                <c:pt idx="6963">
                  <c:v>1.1627906976744186E-2</c:v>
                </c:pt>
                <c:pt idx="6964">
                  <c:v>1.1627906976744186E-2</c:v>
                </c:pt>
                <c:pt idx="6965">
                  <c:v>1.1627906976744186E-2</c:v>
                </c:pt>
                <c:pt idx="6966">
                  <c:v>1.1627906976744186E-2</c:v>
                </c:pt>
                <c:pt idx="6967">
                  <c:v>1.1627906976744186E-2</c:v>
                </c:pt>
                <c:pt idx="6968">
                  <c:v>1.1673151750972763E-2</c:v>
                </c:pt>
                <c:pt idx="6969">
                  <c:v>1.1673151750972763E-2</c:v>
                </c:pt>
                <c:pt idx="6970">
                  <c:v>1.1673151750972763E-2</c:v>
                </c:pt>
                <c:pt idx="6971">
                  <c:v>1.171875E-2</c:v>
                </c:pt>
                <c:pt idx="6972">
                  <c:v>1.171875E-2</c:v>
                </c:pt>
                <c:pt idx="6973">
                  <c:v>1.171875E-2</c:v>
                </c:pt>
                <c:pt idx="6974">
                  <c:v>1.171875E-2</c:v>
                </c:pt>
                <c:pt idx="6975">
                  <c:v>1.171875E-2</c:v>
                </c:pt>
                <c:pt idx="6976">
                  <c:v>1.171875E-2</c:v>
                </c:pt>
                <c:pt idx="6977">
                  <c:v>1.171875E-2</c:v>
                </c:pt>
                <c:pt idx="6978">
                  <c:v>1.171875E-2</c:v>
                </c:pt>
                <c:pt idx="6979">
                  <c:v>1.171875E-2</c:v>
                </c:pt>
                <c:pt idx="6980">
                  <c:v>1.171875E-2</c:v>
                </c:pt>
                <c:pt idx="6981">
                  <c:v>1.171875E-2</c:v>
                </c:pt>
                <c:pt idx="6982">
                  <c:v>1.171875E-2</c:v>
                </c:pt>
                <c:pt idx="6983">
                  <c:v>1.1764705882352941E-2</c:v>
                </c:pt>
                <c:pt idx="6984">
                  <c:v>1.1764705882352941E-2</c:v>
                </c:pt>
                <c:pt idx="6985">
                  <c:v>1.1811023622047244E-2</c:v>
                </c:pt>
                <c:pt idx="6986">
                  <c:v>1.1811023622047244E-2</c:v>
                </c:pt>
                <c:pt idx="6987">
                  <c:v>1.1811023622047244E-2</c:v>
                </c:pt>
                <c:pt idx="6988">
                  <c:v>1.1857707509881422E-2</c:v>
                </c:pt>
                <c:pt idx="6989">
                  <c:v>1.1857707509881422E-2</c:v>
                </c:pt>
                <c:pt idx="6990">
                  <c:v>1.1952191235059761E-2</c:v>
                </c:pt>
                <c:pt idx="6991">
                  <c:v>1.1952191235059761E-2</c:v>
                </c:pt>
                <c:pt idx="6992">
                  <c:v>1.2E-2</c:v>
                </c:pt>
                <c:pt idx="6993">
                  <c:v>1.2E-2</c:v>
                </c:pt>
                <c:pt idx="6994">
                  <c:v>1.2048192771084338E-2</c:v>
                </c:pt>
                <c:pt idx="6995">
                  <c:v>1.2048192771084338E-2</c:v>
                </c:pt>
                <c:pt idx="6996">
                  <c:v>1.2048192771084338E-2</c:v>
                </c:pt>
                <c:pt idx="6997">
                  <c:v>1.2096774193548387E-2</c:v>
                </c:pt>
                <c:pt idx="6998">
                  <c:v>1.2096774193548387E-2</c:v>
                </c:pt>
                <c:pt idx="6999">
                  <c:v>1.2096774193548387E-2</c:v>
                </c:pt>
                <c:pt idx="7000">
                  <c:v>1.2145748987854251E-2</c:v>
                </c:pt>
                <c:pt idx="7001">
                  <c:v>1.2145748987854251E-2</c:v>
                </c:pt>
                <c:pt idx="7002">
                  <c:v>1.2145748987854251E-2</c:v>
                </c:pt>
                <c:pt idx="7003">
                  <c:v>1.2195121951219513E-2</c:v>
                </c:pt>
                <c:pt idx="7004">
                  <c:v>1.2195121951219513E-2</c:v>
                </c:pt>
                <c:pt idx="7005">
                  <c:v>1.2195121951219513E-2</c:v>
                </c:pt>
                <c:pt idx="7006">
                  <c:v>1.2244897959183673E-2</c:v>
                </c:pt>
                <c:pt idx="7007">
                  <c:v>1.2244897959183673E-2</c:v>
                </c:pt>
                <c:pt idx="7008">
                  <c:v>1.2244897959183673E-2</c:v>
                </c:pt>
                <c:pt idx="7009">
                  <c:v>1.2295081967213115E-2</c:v>
                </c:pt>
                <c:pt idx="7010">
                  <c:v>1.2295081967213115E-2</c:v>
                </c:pt>
                <c:pt idx="7011">
                  <c:v>1.2295081967213115E-2</c:v>
                </c:pt>
                <c:pt idx="7012">
                  <c:v>1.2295081967213115E-2</c:v>
                </c:pt>
                <c:pt idx="7013">
                  <c:v>1.2295081967213115E-2</c:v>
                </c:pt>
                <c:pt idx="7014">
                  <c:v>1.2295081967213115E-2</c:v>
                </c:pt>
                <c:pt idx="7015">
                  <c:v>1.2295081967213115E-2</c:v>
                </c:pt>
                <c:pt idx="7016">
                  <c:v>1.2295081967213115E-2</c:v>
                </c:pt>
                <c:pt idx="7017">
                  <c:v>1.2295081967213115E-2</c:v>
                </c:pt>
                <c:pt idx="7018">
                  <c:v>1.2295081967213115E-2</c:v>
                </c:pt>
                <c:pt idx="7019">
                  <c:v>1.2295081967213115E-2</c:v>
                </c:pt>
                <c:pt idx="7020">
                  <c:v>1.2295081967213115E-2</c:v>
                </c:pt>
                <c:pt idx="7021">
                  <c:v>1.2295081967213115E-2</c:v>
                </c:pt>
                <c:pt idx="7022">
                  <c:v>1.2345679012345678E-2</c:v>
                </c:pt>
                <c:pt idx="7023">
                  <c:v>1.2345679012345678E-2</c:v>
                </c:pt>
                <c:pt idx="7024">
                  <c:v>1.2396694214876033E-2</c:v>
                </c:pt>
                <c:pt idx="7025">
                  <c:v>1.2448132780082987E-2</c:v>
                </c:pt>
                <c:pt idx="7026">
                  <c:v>1.2448132780082987E-2</c:v>
                </c:pt>
                <c:pt idx="7027">
                  <c:v>1.2500000000000001E-2</c:v>
                </c:pt>
                <c:pt idx="7028">
                  <c:v>1.2500000000000001E-2</c:v>
                </c:pt>
                <c:pt idx="7029">
                  <c:v>1.2500000000000001E-2</c:v>
                </c:pt>
                <c:pt idx="7030">
                  <c:v>1.2500000000000001E-2</c:v>
                </c:pt>
                <c:pt idx="7031">
                  <c:v>1.2500000000000001E-2</c:v>
                </c:pt>
                <c:pt idx="7032">
                  <c:v>1.2605042016806723E-2</c:v>
                </c:pt>
                <c:pt idx="7033">
                  <c:v>1.2605042016806723E-2</c:v>
                </c:pt>
                <c:pt idx="7034">
                  <c:v>1.2605042016806723E-2</c:v>
                </c:pt>
                <c:pt idx="7035">
                  <c:v>1.2658227848101266E-2</c:v>
                </c:pt>
                <c:pt idx="7036">
                  <c:v>1.2658227848101266E-2</c:v>
                </c:pt>
                <c:pt idx="7037">
                  <c:v>1.2658227848101266E-2</c:v>
                </c:pt>
                <c:pt idx="7038">
                  <c:v>1.2658227848101266E-2</c:v>
                </c:pt>
                <c:pt idx="7039">
                  <c:v>1.2711864406779662E-2</c:v>
                </c:pt>
                <c:pt idx="7040">
                  <c:v>1.276595744680851E-2</c:v>
                </c:pt>
                <c:pt idx="7041">
                  <c:v>1.276595744680851E-2</c:v>
                </c:pt>
                <c:pt idx="7042">
                  <c:v>1.276595744680851E-2</c:v>
                </c:pt>
                <c:pt idx="7043">
                  <c:v>1.276595744680851E-2</c:v>
                </c:pt>
                <c:pt idx="7044">
                  <c:v>1.276595744680851E-2</c:v>
                </c:pt>
                <c:pt idx="7045">
                  <c:v>1.276595744680851E-2</c:v>
                </c:pt>
                <c:pt idx="7046">
                  <c:v>1.282051282051282E-2</c:v>
                </c:pt>
                <c:pt idx="7047">
                  <c:v>1.282051282051282E-2</c:v>
                </c:pt>
                <c:pt idx="7048">
                  <c:v>1.282051282051282E-2</c:v>
                </c:pt>
                <c:pt idx="7049">
                  <c:v>1.282051282051282E-2</c:v>
                </c:pt>
                <c:pt idx="7050">
                  <c:v>1.282051282051282E-2</c:v>
                </c:pt>
                <c:pt idx="7051">
                  <c:v>1.2875536480686695E-2</c:v>
                </c:pt>
                <c:pt idx="7052">
                  <c:v>1.2875536480686695E-2</c:v>
                </c:pt>
                <c:pt idx="7053">
                  <c:v>1.2875536480686695E-2</c:v>
                </c:pt>
                <c:pt idx="7054">
                  <c:v>1.2931034482758621E-2</c:v>
                </c:pt>
                <c:pt idx="7055">
                  <c:v>1.2931034482758621E-2</c:v>
                </c:pt>
                <c:pt idx="7056">
                  <c:v>1.2987012987012988E-2</c:v>
                </c:pt>
                <c:pt idx="7057">
                  <c:v>1.2987012987012988E-2</c:v>
                </c:pt>
                <c:pt idx="7058">
                  <c:v>1.2987012987012988E-2</c:v>
                </c:pt>
                <c:pt idx="7059">
                  <c:v>1.2987012987012988E-2</c:v>
                </c:pt>
                <c:pt idx="7060">
                  <c:v>1.2987012987012988E-2</c:v>
                </c:pt>
                <c:pt idx="7061">
                  <c:v>1.2987012987012988E-2</c:v>
                </c:pt>
                <c:pt idx="7062">
                  <c:v>1.2987012987012988E-2</c:v>
                </c:pt>
                <c:pt idx="7063">
                  <c:v>1.2987012987012988E-2</c:v>
                </c:pt>
                <c:pt idx="7064">
                  <c:v>1.2987012987012988E-2</c:v>
                </c:pt>
                <c:pt idx="7065">
                  <c:v>1.2987012987012988E-2</c:v>
                </c:pt>
                <c:pt idx="7066">
                  <c:v>1.2987012987012988E-2</c:v>
                </c:pt>
                <c:pt idx="7067">
                  <c:v>1.2987012987012988E-2</c:v>
                </c:pt>
                <c:pt idx="7068">
                  <c:v>1.3043478260869565E-2</c:v>
                </c:pt>
                <c:pt idx="7069">
                  <c:v>1.3043478260869565E-2</c:v>
                </c:pt>
                <c:pt idx="7070">
                  <c:v>1.3043478260869565E-2</c:v>
                </c:pt>
                <c:pt idx="7071">
                  <c:v>1.3043478260869565E-2</c:v>
                </c:pt>
                <c:pt idx="7072">
                  <c:v>1.3100436681222707E-2</c:v>
                </c:pt>
                <c:pt idx="7073">
                  <c:v>1.3157894736842105E-2</c:v>
                </c:pt>
                <c:pt idx="7074">
                  <c:v>1.3215859030837005E-2</c:v>
                </c:pt>
                <c:pt idx="7075">
                  <c:v>1.3215859030837005E-2</c:v>
                </c:pt>
                <c:pt idx="7076">
                  <c:v>1.3215859030837005E-2</c:v>
                </c:pt>
                <c:pt idx="7077">
                  <c:v>1.3215859030837005E-2</c:v>
                </c:pt>
                <c:pt idx="7078">
                  <c:v>1.3215859030837005E-2</c:v>
                </c:pt>
                <c:pt idx="7079">
                  <c:v>1.3215859030837005E-2</c:v>
                </c:pt>
                <c:pt idx="7080">
                  <c:v>1.3215859030837005E-2</c:v>
                </c:pt>
                <c:pt idx="7081">
                  <c:v>1.3215859030837005E-2</c:v>
                </c:pt>
                <c:pt idx="7082">
                  <c:v>1.3215859030837005E-2</c:v>
                </c:pt>
                <c:pt idx="7083">
                  <c:v>1.3215859030837005E-2</c:v>
                </c:pt>
                <c:pt idx="7084">
                  <c:v>1.3215859030837005E-2</c:v>
                </c:pt>
                <c:pt idx="7085">
                  <c:v>1.3215859030837005E-2</c:v>
                </c:pt>
                <c:pt idx="7086">
                  <c:v>1.3215859030837005E-2</c:v>
                </c:pt>
                <c:pt idx="7087">
                  <c:v>8.8105726872246704E-3</c:v>
                </c:pt>
                <c:pt idx="7088">
                  <c:v>8.8105726872246704E-3</c:v>
                </c:pt>
                <c:pt idx="7089">
                  <c:v>8.8105726872246704E-3</c:v>
                </c:pt>
                <c:pt idx="7090">
                  <c:v>8.8105726872246704E-3</c:v>
                </c:pt>
                <c:pt idx="7091">
                  <c:v>8.8105726872246704E-3</c:v>
                </c:pt>
                <c:pt idx="7092">
                  <c:v>8.8105726872246704E-3</c:v>
                </c:pt>
                <c:pt idx="7093">
                  <c:v>8.8495575221238937E-3</c:v>
                </c:pt>
                <c:pt idx="7094">
                  <c:v>8.8495575221238937E-3</c:v>
                </c:pt>
                <c:pt idx="7095">
                  <c:v>8.8888888888888889E-3</c:v>
                </c:pt>
                <c:pt idx="7096">
                  <c:v>8.9285714285714281E-3</c:v>
                </c:pt>
                <c:pt idx="7097">
                  <c:v>8.9285714285714281E-3</c:v>
                </c:pt>
                <c:pt idx="7098">
                  <c:v>8.9285714285714281E-3</c:v>
                </c:pt>
                <c:pt idx="7099">
                  <c:v>8.9285714285714281E-3</c:v>
                </c:pt>
                <c:pt idx="7100">
                  <c:v>8.9285714285714281E-3</c:v>
                </c:pt>
                <c:pt idx="7101">
                  <c:v>8.9285714285714281E-3</c:v>
                </c:pt>
                <c:pt idx="7102">
                  <c:v>8.9686098654708519E-3</c:v>
                </c:pt>
                <c:pt idx="7103">
                  <c:v>8.9686098654708519E-3</c:v>
                </c:pt>
                <c:pt idx="7104">
                  <c:v>8.9686098654708519E-3</c:v>
                </c:pt>
                <c:pt idx="7105">
                  <c:v>8.9686098654708519E-3</c:v>
                </c:pt>
                <c:pt idx="7106">
                  <c:v>8.9686098654708519E-3</c:v>
                </c:pt>
                <c:pt idx="7107">
                  <c:v>4.5045045045045045E-3</c:v>
                </c:pt>
                <c:pt idx="7108">
                  <c:v>4.5248868778280547E-3</c:v>
                </c:pt>
                <c:pt idx="7109">
                  <c:v>4.5248868778280547E-3</c:v>
                </c:pt>
                <c:pt idx="7110">
                  <c:v>4.5248868778280547E-3</c:v>
                </c:pt>
                <c:pt idx="7111">
                  <c:v>4.5248868778280547E-3</c:v>
                </c:pt>
                <c:pt idx="7112">
                  <c:v>4.5454545454545452E-3</c:v>
                </c:pt>
                <c:pt idx="7113">
                  <c:v>4.5454545454545452E-3</c:v>
                </c:pt>
                <c:pt idx="7114">
                  <c:v>4.5454545454545452E-3</c:v>
                </c:pt>
                <c:pt idx="7115">
                  <c:v>4.5662100456621002E-3</c:v>
                </c:pt>
                <c:pt idx="7116">
                  <c:v>4.5871559633027525E-3</c:v>
                </c:pt>
                <c:pt idx="7117">
                  <c:v>4.5871559633027525E-3</c:v>
                </c:pt>
                <c:pt idx="7118">
                  <c:v>4.5871559633027525E-3</c:v>
                </c:pt>
                <c:pt idx="7119">
                  <c:v>4.5871559633027525E-3</c:v>
                </c:pt>
                <c:pt idx="7120">
                  <c:v>4.5871559633027525E-3</c:v>
                </c:pt>
                <c:pt idx="7121">
                  <c:v>4.5871559633027525E-3</c:v>
                </c:pt>
                <c:pt idx="7122">
                  <c:v>4.5871559633027525E-3</c:v>
                </c:pt>
                <c:pt idx="7123">
                  <c:v>4.5871559633027525E-3</c:v>
                </c:pt>
                <c:pt idx="7124">
                  <c:v>4.608294930875576E-3</c:v>
                </c:pt>
                <c:pt idx="7125">
                  <c:v>4.6296296296296294E-3</c:v>
                </c:pt>
                <c:pt idx="7126">
                  <c:v>4.6296296296296294E-3</c:v>
                </c:pt>
                <c:pt idx="7127">
                  <c:v>4.6296296296296294E-3</c:v>
                </c:pt>
                <c:pt idx="7128">
                  <c:v>4.6296296296296294E-3</c:v>
                </c:pt>
                <c:pt idx="7129">
                  <c:v>4.6511627906976744E-3</c:v>
                </c:pt>
                <c:pt idx="7130">
                  <c:v>4.6511627906976744E-3</c:v>
                </c:pt>
                <c:pt idx="7131">
                  <c:v>4.6511627906976744E-3</c:v>
                </c:pt>
                <c:pt idx="7132">
                  <c:v>4.6511627906976744E-3</c:v>
                </c:pt>
                <c:pt idx="7133">
                  <c:v>4.6511627906976744E-3</c:v>
                </c:pt>
                <c:pt idx="7134">
                  <c:v>4.6511627906976744E-3</c:v>
                </c:pt>
                <c:pt idx="7135">
                  <c:v>4.6511627906976744E-3</c:v>
                </c:pt>
                <c:pt idx="7136">
                  <c:v>4.6511627906976744E-3</c:v>
                </c:pt>
                <c:pt idx="7137">
                  <c:v>4.6728971962616819E-3</c:v>
                </c:pt>
                <c:pt idx="7138">
                  <c:v>4.6728971962616819E-3</c:v>
                </c:pt>
                <c:pt idx="7139">
                  <c:v>4.6728971962616819E-3</c:v>
                </c:pt>
                <c:pt idx="7140">
                  <c:v>4.6728971962616819E-3</c:v>
                </c:pt>
                <c:pt idx="7141">
                  <c:v>4.6728971962616819E-3</c:v>
                </c:pt>
                <c:pt idx="7142">
                  <c:v>4.6728971962616819E-3</c:v>
                </c:pt>
                <c:pt idx="7143">
                  <c:v>4.6728971962616819E-3</c:v>
                </c:pt>
                <c:pt idx="7144">
                  <c:v>4.6728971962616819E-3</c:v>
                </c:pt>
                <c:pt idx="7145">
                  <c:v>4.6948356807511738E-3</c:v>
                </c:pt>
                <c:pt idx="7146">
                  <c:v>4.6948356807511738E-3</c:v>
                </c:pt>
                <c:pt idx="7147">
                  <c:v>4.6948356807511738E-3</c:v>
                </c:pt>
                <c:pt idx="7148">
                  <c:v>4.6948356807511738E-3</c:v>
                </c:pt>
                <c:pt idx="7149">
                  <c:v>4.7169811320754715E-3</c:v>
                </c:pt>
                <c:pt idx="7150">
                  <c:v>4.7393364928909956E-3</c:v>
                </c:pt>
                <c:pt idx="7151">
                  <c:v>4.7393364928909956E-3</c:v>
                </c:pt>
                <c:pt idx="7152">
                  <c:v>4.7393364928909956E-3</c:v>
                </c:pt>
                <c:pt idx="7153">
                  <c:v>4.7393364928909956E-3</c:v>
                </c:pt>
                <c:pt idx="7154">
                  <c:v>4.7393364928909956E-3</c:v>
                </c:pt>
                <c:pt idx="7155">
                  <c:v>4.7393364928909956E-3</c:v>
                </c:pt>
                <c:pt idx="7156">
                  <c:v>4.7393364928909956E-3</c:v>
                </c:pt>
                <c:pt idx="7157">
                  <c:v>4.7393364928909956E-3</c:v>
                </c:pt>
                <c:pt idx="7158">
                  <c:v>4.7393364928909956E-3</c:v>
                </c:pt>
                <c:pt idx="7159">
                  <c:v>4.7846889952153108E-3</c:v>
                </c:pt>
                <c:pt idx="7160">
                  <c:v>4.830917874396135E-3</c:v>
                </c:pt>
                <c:pt idx="7161">
                  <c:v>4.830917874396135E-3</c:v>
                </c:pt>
                <c:pt idx="7162">
                  <c:v>4.830917874396135E-3</c:v>
                </c:pt>
                <c:pt idx="7163">
                  <c:v>4.830917874396135E-3</c:v>
                </c:pt>
                <c:pt idx="7164">
                  <c:v>4.830917874396135E-3</c:v>
                </c:pt>
                <c:pt idx="7165">
                  <c:v>4.830917874396135E-3</c:v>
                </c:pt>
                <c:pt idx="7166">
                  <c:v>4.830917874396135E-3</c:v>
                </c:pt>
                <c:pt idx="7167">
                  <c:v>4.830917874396135E-3</c:v>
                </c:pt>
                <c:pt idx="7168">
                  <c:v>4.830917874396135E-3</c:v>
                </c:pt>
                <c:pt idx="7169">
                  <c:v>4.830917874396135E-3</c:v>
                </c:pt>
                <c:pt idx="7170">
                  <c:v>4.830917874396135E-3</c:v>
                </c:pt>
                <c:pt idx="7171">
                  <c:v>4.8543689320388345E-3</c:v>
                </c:pt>
                <c:pt idx="7172">
                  <c:v>4.8543689320388345E-3</c:v>
                </c:pt>
                <c:pt idx="7173">
                  <c:v>4.8543689320388345E-3</c:v>
                </c:pt>
                <c:pt idx="7174">
                  <c:v>4.8543689320388345E-3</c:v>
                </c:pt>
                <c:pt idx="7175">
                  <c:v>4.8780487804878049E-3</c:v>
                </c:pt>
                <c:pt idx="7176">
                  <c:v>4.8780487804878049E-3</c:v>
                </c:pt>
                <c:pt idx="7177">
                  <c:v>4.9019607843137254E-3</c:v>
                </c:pt>
                <c:pt idx="7178">
                  <c:v>4.9019607843137254E-3</c:v>
                </c:pt>
                <c:pt idx="7179">
                  <c:v>4.9504950495049506E-3</c:v>
                </c:pt>
                <c:pt idx="7180">
                  <c:v>4.9504950495049506E-3</c:v>
                </c:pt>
                <c:pt idx="7181">
                  <c:v>4.9751243781094526E-3</c:v>
                </c:pt>
                <c:pt idx="7182">
                  <c:v>5.0000000000000001E-3</c:v>
                </c:pt>
                <c:pt idx="7183">
                  <c:v>5.0000000000000001E-3</c:v>
                </c:pt>
                <c:pt idx="7184">
                  <c:v>5.0000000000000001E-3</c:v>
                </c:pt>
                <c:pt idx="7185">
                  <c:v>5.0000000000000001E-3</c:v>
                </c:pt>
                <c:pt idx="7186">
                  <c:v>5.0000000000000001E-3</c:v>
                </c:pt>
                <c:pt idx="7187">
                  <c:v>5.0000000000000001E-3</c:v>
                </c:pt>
                <c:pt idx="7188">
                  <c:v>5.0000000000000001E-3</c:v>
                </c:pt>
                <c:pt idx="7189">
                  <c:v>5.0251256281407036E-3</c:v>
                </c:pt>
                <c:pt idx="7190">
                  <c:v>1.0050251256281407E-2</c:v>
                </c:pt>
                <c:pt idx="7191">
                  <c:v>1.0050251256281407E-2</c:v>
                </c:pt>
                <c:pt idx="7192">
                  <c:v>1.0050251256281407E-2</c:v>
                </c:pt>
                <c:pt idx="7193">
                  <c:v>1.0050251256281407E-2</c:v>
                </c:pt>
                <c:pt idx="7194">
                  <c:v>1.0050251256281407E-2</c:v>
                </c:pt>
                <c:pt idx="7195">
                  <c:v>1.0050251256281407E-2</c:v>
                </c:pt>
                <c:pt idx="7196">
                  <c:v>1.0050251256281407E-2</c:v>
                </c:pt>
                <c:pt idx="7197">
                  <c:v>1.0101010101010102E-2</c:v>
                </c:pt>
                <c:pt idx="7198">
                  <c:v>1.0101010101010102E-2</c:v>
                </c:pt>
                <c:pt idx="7199">
                  <c:v>1.0101010101010102E-2</c:v>
                </c:pt>
                <c:pt idx="7200">
                  <c:v>1.015228426395939E-2</c:v>
                </c:pt>
                <c:pt idx="7201">
                  <c:v>1.020408163265306E-2</c:v>
                </c:pt>
                <c:pt idx="7202">
                  <c:v>1.0256410256410256E-2</c:v>
                </c:pt>
                <c:pt idx="7203">
                  <c:v>1.0309278350515464E-2</c:v>
                </c:pt>
                <c:pt idx="7204">
                  <c:v>1.0309278350515464E-2</c:v>
                </c:pt>
                <c:pt idx="7205">
                  <c:v>1.0309278350515464E-2</c:v>
                </c:pt>
                <c:pt idx="7206">
                  <c:v>1.0309278350515464E-2</c:v>
                </c:pt>
                <c:pt idx="7207">
                  <c:v>1.0309278350515464E-2</c:v>
                </c:pt>
                <c:pt idx="7208">
                  <c:v>1.0309278350515464E-2</c:v>
                </c:pt>
                <c:pt idx="7209">
                  <c:v>1.0309278350515464E-2</c:v>
                </c:pt>
                <c:pt idx="7210">
                  <c:v>1.0362694300518135E-2</c:v>
                </c:pt>
                <c:pt idx="7211">
                  <c:v>1.0362694300518135E-2</c:v>
                </c:pt>
                <c:pt idx="7212">
                  <c:v>1.0416666666666666E-2</c:v>
                </c:pt>
                <c:pt idx="7213">
                  <c:v>1.0416666666666666E-2</c:v>
                </c:pt>
                <c:pt idx="7214">
                  <c:v>1.0416666666666666E-2</c:v>
                </c:pt>
                <c:pt idx="7215">
                  <c:v>1.0416666666666666E-2</c:v>
                </c:pt>
                <c:pt idx="7216">
                  <c:v>1.0416666666666666E-2</c:v>
                </c:pt>
                <c:pt idx="7217">
                  <c:v>1.0416666666666666E-2</c:v>
                </c:pt>
                <c:pt idx="7218">
                  <c:v>1.0416666666666666E-2</c:v>
                </c:pt>
                <c:pt idx="7219">
                  <c:v>1.0416666666666666E-2</c:v>
                </c:pt>
                <c:pt idx="7220">
                  <c:v>1.0416666666666666E-2</c:v>
                </c:pt>
                <c:pt idx="7221">
                  <c:v>1.0416666666666666E-2</c:v>
                </c:pt>
                <c:pt idx="7222">
                  <c:v>1.0416666666666666E-2</c:v>
                </c:pt>
                <c:pt idx="7223">
                  <c:v>1.0416666666666666E-2</c:v>
                </c:pt>
                <c:pt idx="7224">
                  <c:v>1.0416666666666666E-2</c:v>
                </c:pt>
                <c:pt idx="7225">
                  <c:v>1.0416666666666666E-2</c:v>
                </c:pt>
                <c:pt idx="7226">
                  <c:v>1.0416666666666666E-2</c:v>
                </c:pt>
                <c:pt idx="7227">
                  <c:v>1.0416666666666666E-2</c:v>
                </c:pt>
                <c:pt idx="7228">
                  <c:v>1.0416666666666666E-2</c:v>
                </c:pt>
                <c:pt idx="7229">
                  <c:v>1.0416666666666666E-2</c:v>
                </c:pt>
                <c:pt idx="7230">
                  <c:v>1.0416666666666666E-2</c:v>
                </c:pt>
                <c:pt idx="7231">
                  <c:v>1.0416666666666666E-2</c:v>
                </c:pt>
                <c:pt idx="7232">
                  <c:v>1.0471204188481676E-2</c:v>
                </c:pt>
                <c:pt idx="7233">
                  <c:v>1.0471204188481676E-2</c:v>
                </c:pt>
                <c:pt idx="7234">
                  <c:v>1.0471204188481676E-2</c:v>
                </c:pt>
                <c:pt idx="7235">
                  <c:v>1.0471204188481676E-2</c:v>
                </c:pt>
                <c:pt idx="7236">
                  <c:v>1.0526315789473684E-2</c:v>
                </c:pt>
                <c:pt idx="7237">
                  <c:v>1.0526315789473684E-2</c:v>
                </c:pt>
                <c:pt idx="7238">
                  <c:v>1.0526315789473684E-2</c:v>
                </c:pt>
                <c:pt idx="7239">
                  <c:v>1.0526315789473684E-2</c:v>
                </c:pt>
                <c:pt idx="7240">
                  <c:v>1.0582010582010581E-2</c:v>
                </c:pt>
                <c:pt idx="7241">
                  <c:v>1.0582010582010581E-2</c:v>
                </c:pt>
                <c:pt idx="7242">
                  <c:v>1.0582010582010581E-2</c:v>
                </c:pt>
                <c:pt idx="7243">
                  <c:v>1.0638297872340425E-2</c:v>
                </c:pt>
                <c:pt idx="7244">
                  <c:v>1.06951871657754E-2</c:v>
                </c:pt>
                <c:pt idx="7245">
                  <c:v>1.06951871657754E-2</c:v>
                </c:pt>
                <c:pt idx="7246">
                  <c:v>1.06951871657754E-2</c:v>
                </c:pt>
                <c:pt idx="7247">
                  <c:v>1.06951871657754E-2</c:v>
                </c:pt>
                <c:pt idx="7248">
                  <c:v>1.0752688172043012E-2</c:v>
                </c:pt>
                <c:pt idx="7249">
                  <c:v>1.0752688172043012E-2</c:v>
                </c:pt>
                <c:pt idx="7250">
                  <c:v>1.0810810810810811E-2</c:v>
                </c:pt>
                <c:pt idx="7251">
                  <c:v>1.0810810810810811E-2</c:v>
                </c:pt>
                <c:pt idx="7252">
                  <c:v>1.0810810810810811E-2</c:v>
                </c:pt>
                <c:pt idx="7253">
                  <c:v>1.0810810810810811E-2</c:v>
                </c:pt>
                <c:pt idx="7254">
                  <c:v>1.0810810810810811E-2</c:v>
                </c:pt>
                <c:pt idx="7255">
                  <c:v>1.0810810810810811E-2</c:v>
                </c:pt>
                <c:pt idx="7256">
                  <c:v>1.0810810810810811E-2</c:v>
                </c:pt>
                <c:pt idx="7257">
                  <c:v>1.0810810810810811E-2</c:v>
                </c:pt>
                <c:pt idx="7258">
                  <c:v>1.0810810810810811E-2</c:v>
                </c:pt>
                <c:pt idx="7259">
                  <c:v>1.0869565217391304E-2</c:v>
                </c:pt>
                <c:pt idx="7260">
                  <c:v>1.0869565217391304E-2</c:v>
                </c:pt>
                <c:pt idx="7261">
                  <c:v>1.092896174863388E-2</c:v>
                </c:pt>
                <c:pt idx="7262">
                  <c:v>1.092896174863388E-2</c:v>
                </c:pt>
                <c:pt idx="7263">
                  <c:v>1.092896174863388E-2</c:v>
                </c:pt>
                <c:pt idx="7264">
                  <c:v>1.092896174863388E-2</c:v>
                </c:pt>
                <c:pt idx="7265">
                  <c:v>1.092896174863388E-2</c:v>
                </c:pt>
                <c:pt idx="7266">
                  <c:v>1.092896174863388E-2</c:v>
                </c:pt>
                <c:pt idx="7267">
                  <c:v>1.092896174863388E-2</c:v>
                </c:pt>
                <c:pt idx="7268">
                  <c:v>1.092896174863388E-2</c:v>
                </c:pt>
                <c:pt idx="7269">
                  <c:v>1.092896174863388E-2</c:v>
                </c:pt>
                <c:pt idx="7270">
                  <c:v>1.098901098901099E-2</c:v>
                </c:pt>
                <c:pt idx="7271">
                  <c:v>1.1049723756906077E-2</c:v>
                </c:pt>
                <c:pt idx="7272">
                  <c:v>1.1049723756906077E-2</c:v>
                </c:pt>
                <c:pt idx="7273">
                  <c:v>1.1049723756906077E-2</c:v>
                </c:pt>
                <c:pt idx="7274">
                  <c:v>1.1049723756906077E-2</c:v>
                </c:pt>
                <c:pt idx="7275">
                  <c:v>1.1049723756906077E-2</c:v>
                </c:pt>
                <c:pt idx="7276">
                  <c:v>1.1049723756906077E-2</c:v>
                </c:pt>
                <c:pt idx="7277">
                  <c:v>1.1049723756906077E-2</c:v>
                </c:pt>
                <c:pt idx="7278">
                  <c:v>1.1049723756906077E-2</c:v>
                </c:pt>
                <c:pt idx="7279">
                  <c:v>1.1049723756906077E-2</c:v>
                </c:pt>
                <c:pt idx="7280">
                  <c:v>1.1049723756906077E-2</c:v>
                </c:pt>
                <c:pt idx="7281">
                  <c:v>1.1049723756906077E-2</c:v>
                </c:pt>
                <c:pt idx="7282">
                  <c:v>1.1049723756906077E-2</c:v>
                </c:pt>
                <c:pt idx="7283">
                  <c:v>1.1049723756906077E-2</c:v>
                </c:pt>
                <c:pt idx="7284">
                  <c:v>1.1049723756906077E-2</c:v>
                </c:pt>
                <c:pt idx="7285">
                  <c:v>5.5248618784530384E-3</c:v>
                </c:pt>
                <c:pt idx="7286">
                  <c:v>5.5248618784530384E-3</c:v>
                </c:pt>
                <c:pt idx="7287">
                  <c:v>5.5248618784530384E-3</c:v>
                </c:pt>
                <c:pt idx="7288">
                  <c:v>5.5248618784530384E-3</c:v>
                </c:pt>
                <c:pt idx="7289">
                  <c:v>5.5248618784530384E-3</c:v>
                </c:pt>
                <c:pt idx="7290">
                  <c:v>5.5248618784530384E-3</c:v>
                </c:pt>
                <c:pt idx="7291">
                  <c:v>5.5248618784530384E-3</c:v>
                </c:pt>
                <c:pt idx="7292">
                  <c:v>5.5248618784530384E-3</c:v>
                </c:pt>
                <c:pt idx="7293">
                  <c:v>5.5248618784530384E-3</c:v>
                </c:pt>
                <c:pt idx="7294">
                  <c:v>5.5248618784530384E-3</c:v>
                </c:pt>
                <c:pt idx="7295">
                  <c:v>5.5248618784530384E-3</c:v>
                </c:pt>
                <c:pt idx="7296">
                  <c:v>5.5248618784530384E-3</c:v>
                </c:pt>
                <c:pt idx="7297">
                  <c:v>5.5248618784530384E-3</c:v>
                </c:pt>
                <c:pt idx="7298">
                  <c:v>5.5248618784530384E-3</c:v>
                </c:pt>
                <c:pt idx="7299">
                  <c:v>5.5248618784530384E-3</c:v>
                </c:pt>
                <c:pt idx="7300">
                  <c:v>5.5248618784530384E-3</c:v>
                </c:pt>
                <c:pt idx="7301">
                  <c:v>5.5248618784530384E-3</c:v>
                </c:pt>
                <c:pt idx="7302">
                  <c:v>5.5248618784530384E-3</c:v>
                </c:pt>
                <c:pt idx="7303">
                  <c:v>5.5248618784530384E-3</c:v>
                </c:pt>
                <c:pt idx="7304">
                  <c:v>5.5248618784530384E-3</c:v>
                </c:pt>
                <c:pt idx="7305">
                  <c:v>5.5248618784530384E-3</c:v>
                </c:pt>
                <c:pt idx="7306">
                  <c:v>5.5555555555555558E-3</c:v>
                </c:pt>
                <c:pt idx="7307">
                  <c:v>5.5555555555555558E-3</c:v>
                </c:pt>
                <c:pt idx="7308">
                  <c:v>5.5555555555555558E-3</c:v>
                </c:pt>
                <c:pt idx="7309">
                  <c:v>5.5865921787709499E-3</c:v>
                </c:pt>
                <c:pt idx="7310">
                  <c:v>5.5865921787709499E-3</c:v>
                </c:pt>
                <c:pt idx="7311">
                  <c:v>5.6179775280898875E-3</c:v>
                </c:pt>
                <c:pt idx="7312">
                  <c:v>5.6179775280898875E-3</c:v>
                </c:pt>
                <c:pt idx="7313">
                  <c:v>5.6497175141242938E-3</c:v>
                </c:pt>
                <c:pt idx="7314">
                  <c:v>5.681818181818182E-3</c:v>
                </c:pt>
                <c:pt idx="7315">
                  <c:v>5.681818181818182E-3</c:v>
                </c:pt>
                <c:pt idx="7316">
                  <c:v>5.681818181818182E-3</c:v>
                </c:pt>
                <c:pt idx="7317">
                  <c:v>5.681818181818182E-3</c:v>
                </c:pt>
                <c:pt idx="7318">
                  <c:v>5.7142857142857143E-3</c:v>
                </c:pt>
                <c:pt idx="7319">
                  <c:v>5.7142857142857143E-3</c:v>
                </c:pt>
                <c:pt idx="7320">
                  <c:v>5.7142857142857143E-3</c:v>
                </c:pt>
                <c:pt idx="7321">
                  <c:v>5.7142857142857143E-3</c:v>
                </c:pt>
                <c:pt idx="7322">
                  <c:v>5.7142857142857143E-3</c:v>
                </c:pt>
                <c:pt idx="7323">
                  <c:v>5.7803468208092483E-3</c:v>
                </c:pt>
                <c:pt idx="7324">
                  <c:v>5.7803468208092483E-3</c:v>
                </c:pt>
                <c:pt idx="7325">
                  <c:v>5.7803468208092483E-3</c:v>
                </c:pt>
                <c:pt idx="7326">
                  <c:v>5.8139534883720929E-3</c:v>
                </c:pt>
                <c:pt idx="7327">
                  <c:v>5.8139534883720929E-3</c:v>
                </c:pt>
                <c:pt idx="7328">
                  <c:v>1.1627906976744186E-2</c:v>
                </c:pt>
                <c:pt idx="7329">
                  <c:v>1.1627906976744186E-2</c:v>
                </c:pt>
                <c:pt idx="7330">
                  <c:v>1.1695906432748537E-2</c:v>
                </c:pt>
                <c:pt idx="7331">
                  <c:v>1.1695906432748537E-2</c:v>
                </c:pt>
                <c:pt idx="7332">
                  <c:v>1.1695906432748537E-2</c:v>
                </c:pt>
                <c:pt idx="7333">
                  <c:v>1.1695906432748537E-2</c:v>
                </c:pt>
                <c:pt idx="7334">
                  <c:v>1.1695906432748537E-2</c:v>
                </c:pt>
                <c:pt idx="7335">
                  <c:v>1.1695906432748537E-2</c:v>
                </c:pt>
                <c:pt idx="7336">
                  <c:v>1.1764705882352941E-2</c:v>
                </c:pt>
                <c:pt idx="7337">
                  <c:v>1.1764705882352941E-2</c:v>
                </c:pt>
                <c:pt idx="7338">
                  <c:v>1.1834319526627219E-2</c:v>
                </c:pt>
                <c:pt idx="7339">
                  <c:v>1.1834319526627219E-2</c:v>
                </c:pt>
                <c:pt idx="7340">
                  <c:v>1.1834319526627219E-2</c:v>
                </c:pt>
                <c:pt idx="7341">
                  <c:v>1.1834319526627219E-2</c:v>
                </c:pt>
                <c:pt idx="7342">
                  <c:v>1.1834319526627219E-2</c:v>
                </c:pt>
                <c:pt idx="7343">
                  <c:v>1.1904761904761904E-2</c:v>
                </c:pt>
                <c:pt idx="7344">
                  <c:v>1.1904761904761904E-2</c:v>
                </c:pt>
                <c:pt idx="7345">
                  <c:v>1.1904761904761904E-2</c:v>
                </c:pt>
                <c:pt idx="7346">
                  <c:v>1.1904761904761904E-2</c:v>
                </c:pt>
                <c:pt idx="7347">
                  <c:v>1.1904761904761904E-2</c:v>
                </c:pt>
                <c:pt idx="7348">
                  <c:v>1.1976047904191617E-2</c:v>
                </c:pt>
                <c:pt idx="7349">
                  <c:v>1.2121212121212121E-2</c:v>
                </c:pt>
                <c:pt idx="7350">
                  <c:v>1.2121212121212121E-2</c:v>
                </c:pt>
                <c:pt idx="7351">
                  <c:v>1.2121212121212121E-2</c:v>
                </c:pt>
                <c:pt idx="7352">
                  <c:v>1.2121212121212121E-2</c:v>
                </c:pt>
                <c:pt idx="7353">
                  <c:v>1.2121212121212121E-2</c:v>
                </c:pt>
                <c:pt idx="7354">
                  <c:v>1.2121212121212121E-2</c:v>
                </c:pt>
                <c:pt idx="7355">
                  <c:v>1.2121212121212121E-2</c:v>
                </c:pt>
                <c:pt idx="7356">
                  <c:v>1.2121212121212121E-2</c:v>
                </c:pt>
                <c:pt idx="7357">
                  <c:v>1.2121212121212121E-2</c:v>
                </c:pt>
                <c:pt idx="7358">
                  <c:v>1.2121212121212121E-2</c:v>
                </c:pt>
                <c:pt idx="7359">
                  <c:v>6.0975609756097563E-3</c:v>
                </c:pt>
                <c:pt idx="7360">
                  <c:v>6.0975609756097563E-3</c:v>
                </c:pt>
                <c:pt idx="7361">
                  <c:v>6.0975609756097563E-3</c:v>
                </c:pt>
                <c:pt idx="7362">
                  <c:v>6.0975609756097563E-3</c:v>
                </c:pt>
                <c:pt idx="7363">
                  <c:v>6.0975609756097563E-3</c:v>
                </c:pt>
                <c:pt idx="7364">
                  <c:v>6.1349693251533744E-3</c:v>
                </c:pt>
                <c:pt idx="7365">
                  <c:v>6.1349693251533744E-3</c:v>
                </c:pt>
                <c:pt idx="7366">
                  <c:v>6.1349693251533744E-3</c:v>
                </c:pt>
                <c:pt idx="7367">
                  <c:v>6.1349693251533744E-3</c:v>
                </c:pt>
                <c:pt idx="7368">
                  <c:v>6.1728395061728392E-3</c:v>
                </c:pt>
                <c:pt idx="7369">
                  <c:v>6.1728395061728392E-3</c:v>
                </c:pt>
                <c:pt idx="7370">
                  <c:v>6.2111801242236021E-3</c:v>
                </c:pt>
                <c:pt idx="7371">
                  <c:v>6.2111801242236021E-3</c:v>
                </c:pt>
                <c:pt idx="7372">
                  <c:v>6.2111801242236021E-3</c:v>
                </c:pt>
                <c:pt idx="7373">
                  <c:v>6.2111801242236021E-3</c:v>
                </c:pt>
                <c:pt idx="7374">
                  <c:v>6.2111801242236021E-3</c:v>
                </c:pt>
                <c:pt idx="7375">
                  <c:v>6.2111801242236021E-3</c:v>
                </c:pt>
                <c:pt idx="7376">
                  <c:v>6.2111801242236021E-3</c:v>
                </c:pt>
                <c:pt idx="7377">
                  <c:v>6.2111801242236021E-3</c:v>
                </c:pt>
                <c:pt idx="7378">
                  <c:v>6.2500000000000003E-3</c:v>
                </c:pt>
                <c:pt idx="7379">
                  <c:v>6.2500000000000003E-3</c:v>
                </c:pt>
                <c:pt idx="7380">
                  <c:v>6.2893081761006293E-3</c:v>
                </c:pt>
                <c:pt idx="7381">
                  <c:v>6.2893081761006293E-3</c:v>
                </c:pt>
                <c:pt idx="7382">
                  <c:v>6.3291139240506328E-3</c:v>
                </c:pt>
                <c:pt idx="7383">
                  <c:v>6.3291139240506328E-3</c:v>
                </c:pt>
                <c:pt idx="7384">
                  <c:v>6.3291139240506328E-3</c:v>
                </c:pt>
                <c:pt idx="7385">
                  <c:v>6.3291139240506328E-3</c:v>
                </c:pt>
                <c:pt idx="7386">
                  <c:v>0</c:v>
                </c:pt>
                <c:pt idx="7387">
                  <c:v>0</c:v>
                </c:pt>
                <c:pt idx="7388">
                  <c:v>0</c:v>
                </c:pt>
                <c:pt idx="7389">
                  <c:v>0</c:v>
                </c:pt>
                <c:pt idx="7390">
                  <c:v>0</c:v>
                </c:pt>
                <c:pt idx="7391">
                  <c:v>0</c:v>
                </c:pt>
                <c:pt idx="7392">
                  <c:v>0</c:v>
                </c:pt>
                <c:pt idx="7393">
                  <c:v>0</c:v>
                </c:pt>
                <c:pt idx="7394">
                  <c:v>0</c:v>
                </c:pt>
                <c:pt idx="7395">
                  <c:v>0</c:v>
                </c:pt>
                <c:pt idx="7396">
                  <c:v>0</c:v>
                </c:pt>
                <c:pt idx="7397">
                  <c:v>0</c:v>
                </c:pt>
                <c:pt idx="7398">
                  <c:v>0</c:v>
                </c:pt>
                <c:pt idx="7399">
                  <c:v>0</c:v>
                </c:pt>
                <c:pt idx="7400">
                  <c:v>0</c:v>
                </c:pt>
                <c:pt idx="7401">
                  <c:v>0</c:v>
                </c:pt>
                <c:pt idx="7402">
                  <c:v>0</c:v>
                </c:pt>
                <c:pt idx="7403">
                  <c:v>0</c:v>
                </c:pt>
                <c:pt idx="7404">
                  <c:v>0</c:v>
                </c:pt>
                <c:pt idx="7405">
                  <c:v>0</c:v>
                </c:pt>
                <c:pt idx="7406">
                  <c:v>0</c:v>
                </c:pt>
                <c:pt idx="7407">
                  <c:v>0</c:v>
                </c:pt>
                <c:pt idx="7408">
                  <c:v>0</c:v>
                </c:pt>
                <c:pt idx="7409">
                  <c:v>0</c:v>
                </c:pt>
                <c:pt idx="7410">
                  <c:v>0</c:v>
                </c:pt>
                <c:pt idx="7411">
                  <c:v>0</c:v>
                </c:pt>
                <c:pt idx="7412">
                  <c:v>0</c:v>
                </c:pt>
                <c:pt idx="7413">
                  <c:v>0</c:v>
                </c:pt>
                <c:pt idx="7414">
                  <c:v>0</c:v>
                </c:pt>
                <c:pt idx="7415">
                  <c:v>0</c:v>
                </c:pt>
                <c:pt idx="7416">
                  <c:v>0</c:v>
                </c:pt>
                <c:pt idx="7417">
                  <c:v>0</c:v>
                </c:pt>
                <c:pt idx="7418">
                  <c:v>0</c:v>
                </c:pt>
                <c:pt idx="7419">
                  <c:v>0</c:v>
                </c:pt>
                <c:pt idx="7420">
                  <c:v>0</c:v>
                </c:pt>
                <c:pt idx="7421">
                  <c:v>0</c:v>
                </c:pt>
                <c:pt idx="7422">
                  <c:v>0</c:v>
                </c:pt>
                <c:pt idx="7423">
                  <c:v>0</c:v>
                </c:pt>
                <c:pt idx="7424">
                  <c:v>0</c:v>
                </c:pt>
                <c:pt idx="7425">
                  <c:v>0</c:v>
                </c:pt>
                <c:pt idx="7426">
                  <c:v>0</c:v>
                </c:pt>
                <c:pt idx="7427">
                  <c:v>0</c:v>
                </c:pt>
                <c:pt idx="7428">
                  <c:v>0</c:v>
                </c:pt>
                <c:pt idx="7429">
                  <c:v>0</c:v>
                </c:pt>
                <c:pt idx="7430">
                  <c:v>0</c:v>
                </c:pt>
                <c:pt idx="7431">
                  <c:v>0</c:v>
                </c:pt>
                <c:pt idx="7432">
                  <c:v>0</c:v>
                </c:pt>
                <c:pt idx="7433">
                  <c:v>0</c:v>
                </c:pt>
                <c:pt idx="7434">
                  <c:v>0</c:v>
                </c:pt>
                <c:pt idx="7435">
                  <c:v>0</c:v>
                </c:pt>
                <c:pt idx="7436">
                  <c:v>0</c:v>
                </c:pt>
                <c:pt idx="7437">
                  <c:v>0</c:v>
                </c:pt>
                <c:pt idx="7438">
                  <c:v>0</c:v>
                </c:pt>
                <c:pt idx="7439">
                  <c:v>0</c:v>
                </c:pt>
                <c:pt idx="7440">
                  <c:v>0</c:v>
                </c:pt>
                <c:pt idx="7441">
                  <c:v>0</c:v>
                </c:pt>
                <c:pt idx="7442">
                  <c:v>0</c:v>
                </c:pt>
                <c:pt idx="7443">
                  <c:v>0</c:v>
                </c:pt>
                <c:pt idx="7444">
                  <c:v>0</c:v>
                </c:pt>
                <c:pt idx="7445">
                  <c:v>0</c:v>
                </c:pt>
                <c:pt idx="7446">
                  <c:v>0</c:v>
                </c:pt>
                <c:pt idx="7447">
                  <c:v>0</c:v>
                </c:pt>
                <c:pt idx="7448">
                  <c:v>0</c:v>
                </c:pt>
                <c:pt idx="7449">
                  <c:v>0</c:v>
                </c:pt>
                <c:pt idx="7450">
                  <c:v>0</c:v>
                </c:pt>
                <c:pt idx="7451">
                  <c:v>0</c:v>
                </c:pt>
                <c:pt idx="7452">
                  <c:v>0</c:v>
                </c:pt>
                <c:pt idx="7453">
                  <c:v>0</c:v>
                </c:pt>
                <c:pt idx="7454">
                  <c:v>0</c:v>
                </c:pt>
                <c:pt idx="7455">
                  <c:v>0</c:v>
                </c:pt>
                <c:pt idx="7456">
                  <c:v>0</c:v>
                </c:pt>
                <c:pt idx="7457">
                  <c:v>0</c:v>
                </c:pt>
                <c:pt idx="7458">
                  <c:v>0</c:v>
                </c:pt>
                <c:pt idx="7459">
                  <c:v>0</c:v>
                </c:pt>
                <c:pt idx="7460">
                  <c:v>0</c:v>
                </c:pt>
                <c:pt idx="7461">
                  <c:v>0</c:v>
                </c:pt>
                <c:pt idx="7462">
                  <c:v>0</c:v>
                </c:pt>
                <c:pt idx="7463">
                  <c:v>0</c:v>
                </c:pt>
                <c:pt idx="7464">
                  <c:v>0</c:v>
                </c:pt>
                <c:pt idx="7465">
                  <c:v>0</c:v>
                </c:pt>
                <c:pt idx="7466">
                  <c:v>0</c:v>
                </c:pt>
                <c:pt idx="7467">
                  <c:v>0</c:v>
                </c:pt>
                <c:pt idx="7468">
                  <c:v>0</c:v>
                </c:pt>
                <c:pt idx="7469">
                  <c:v>0</c:v>
                </c:pt>
                <c:pt idx="7470">
                  <c:v>0</c:v>
                </c:pt>
                <c:pt idx="7471">
                  <c:v>0</c:v>
                </c:pt>
                <c:pt idx="7472">
                  <c:v>0</c:v>
                </c:pt>
                <c:pt idx="7473">
                  <c:v>0</c:v>
                </c:pt>
                <c:pt idx="7474">
                  <c:v>0</c:v>
                </c:pt>
                <c:pt idx="7475">
                  <c:v>0</c:v>
                </c:pt>
                <c:pt idx="7476">
                  <c:v>0</c:v>
                </c:pt>
                <c:pt idx="7477">
                  <c:v>0</c:v>
                </c:pt>
                <c:pt idx="7478">
                  <c:v>0</c:v>
                </c:pt>
                <c:pt idx="7479">
                  <c:v>0</c:v>
                </c:pt>
                <c:pt idx="7480">
                  <c:v>0</c:v>
                </c:pt>
                <c:pt idx="7481">
                  <c:v>0</c:v>
                </c:pt>
                <c:pt idx="7482">
                  <c:v>0</c:v>
                </c:pt>
                <c:pt idx="7483">
                  <c:v>0</c:v>
                </c:pt>
                <c:pt idx="7484">
                  <c:v>0</c:v>
                </c:pt>
                <c:pt idx="7485">
                  <c:v>0</c:v>
                </c:pt>
                <c:pt idx="7486">
                  <c:v>0</c:v>
                </c:pt>
                <c:pt idx="7487">
                  <c:v>0</c:v>
                </c:pt>
                <c:pt idx="7488">
                  <c:v>0</c:v>
                </c:pt>
                <c:pt idx="7489">
                  <c:v>0</c:v>
                </c:pt>
                <c:pt idx="7490">
                  <c:v>0</c:v>
                </c:pt>
                <c:pt idx="7491">
                  <c:v>0</c:v>
                </c:pt>
                <c:pt idx="7492">
                  <c:v>0</c:v>
                </c:pt>
                <c:pt idx="7493">
                  <c:v>0</c:v>
                </c:pt>
                <c:pt idx="7494">
                  <c:v>0</c:v>
                </c:pt>
                <c:pt idx="7495">
                  <c:v>0</c:v>
                </c:pt>
                <c:pt idx="7496">
                  <c:v>0</c:v>
                </c:pt>
                <c:pt idx="7497">
                  <c:v>0</c:v>
                </c:pt>
                <c:pt idx="7498">
                  <c:v>0</c:v>
                </c:pt>
                <c:pt idx="7499">
                  <c:v>0</c:v>
                </c:pt>
                <c:pt idx="7500">
                  <c:v>0</c:v>
                </c:pt>
                <c:pt idx="7501">
                  <c:v>0</c:v>
                </c:pt>
                <c:pt idx="7502">
                  <c:v>0</c:v>
                </c:pt>
                <c:pt idx="7503">
                  <c:v>0</c:v>
                </c:pt>
                <c:pt idx="7504">
                  <c:v>0</c:v>
                </c:pt>
                <c:pt idx="7505">
                  <c:v>0</c:v>
                </c:pt>
                <c:pt idx="7506">
                  <c:v>0</c:v>
                </c:pt>
                <c:pt idx="7507">
                  <c:v>0</c:v>
                </c:pt>
                <c:pt idx="7508">
                  <c:v>0</c:v>
                </c:pt>
                <c:pt idx="7509">
                  <c:v>0</c:v>
                </c:pt>
                <c:pt idx="7510">
                  <c:v>0</c:v>
                </c:pt>
                <c:pt idx="7511">
                  <c:v>0</c:v>
                </c:pt>
                <c:pt idx="7512">
                  <c:v>0</c:v>
                </c:pt>
                <c:pt idx="7513">
                  <c:v>0</c:v>
                </c:pt>
                <c:pt idx="7514">
                  <c:v>0</c:v>
                </c:pt>
                <c:pt idx="7515">
                  <c:v>0</c:v>
                </c:pt>
                <c:pt idx="7516">
                  <c:v>0</c:v>
                </c:pt>
                <c:pt idx="7517">
                  <c:v>0</c:v>
                </c:pt>
                <c:pt idx="7518">
                  <c:v>0</c:v>
                </c:pt>
                <c:pt idx="7519">
                  <c:v>0</c:v>
                </c:pt>
                <c:pt idx="7520">
                  <c:v>0</c:v>
                </c:pt>
                <c:pt idx="7521">
                  <c:v>0</c:v>
                </c:pt>
                <c:pt idx="7522">
                  <c:v>0</c:v>
                </c:pt>
                <c:pt idx="7523">
                  <c:v>0</c:v>
                </c:pt>
                <c:pt idx="7524">
                  <c:v>0</c:v>
                </c:pt>
                <c:pt idx="7525">
                  <c:v>0</c:v>
                </c:pt>
                <c:pt idx="7526">
                  <c:v>0</c:v>
                </c:pt>
                <c:pt idx="7527">
                  <c:v>0</c:v>
                </c:pt>
                <c:pt idx="7528">
                  <c:v>0</c:v>
                </c:pt>
                <c:pt idx="7529">
                  <c:v>0</c:v>
                </c:pt>
                <c:pt idx="7530">
                  <c:v>0</c:v>
                </c:pt>
                <c:pt idx="7531">
                  <c:v>0</c:v>
                </c:pt>
                <c:pt idx="7532">
                  <c:v>0</c:v>
                </c:pt>
                <c:pt idx="7533">
                  <c:v>0</c:v>
                </c:pt>
                <c:pt idx="7534">
                  <c:v>0</c:v>
                </c:pt>
                <c:pt idx="7535">
                  <c:v>0</c:v>
                </c:pt>
                <c:pt idx="7536">
                  <c:v>0</c:v>
                </c:pt>
                <c:pt idx="7537">
                  <c:v>0</c:v>
                </c:pt>
                <c:pt idx="7538">
                  <c:v>0</c:v>
                </c:pt>
                <c:pt idx="7539">
                  <c:v>0</c:v>
                </c:pt>
                <c:pt idx="7540">
                  <c:v>0</c:v>
                </c:pt>
                <c:pt idx="7541">
                  <c:v>0</c:v>
                </c:pt>
                <c:pt idx="7542">
                  <c:v>0</c:v>
                </c:pt>
                <c:pt idx="7543">
                  <c:v>0</c:v>
                </c:pt>
                <c:pt idx="7544">
                  <c:v>0</c:v>
                </c:pt>
                <c:pt idx="7545">
                  <c:v>0</c:v>
                </c:pt>
                <c:pt idx="7546">
                  <c:v>0</c:v>
                </c:pt>
                <c:pt idx="7547">
                  <c:v>0</c:v>
                </c:pt>
                <c:pt idx="7548">
                  <c:v>0</c:v>
                </c:pt>
                <c:pt idx="7549">
                  <c:v>0</c:v>
                </c:pt>
                <c:pt idx="7550">
                  <c:v>0</c:v>
                </c:pt>
                <c:pt idx="7551">
                  <c:v>0</c:v>
                </c:pt>
                <c:pt idx="7552">
                  <c:v>0</c:v>
                </c:pt>
                <c:pt idx="7553">
                  <c:v>0</c:v>
                </c:pt>
                <c:pt idx="7554">
                  <c:v>0</c:v>
                </c:pt>
                <c:pt idx="7555">
                  <c:v>0</c:v>
                </c:pt>
                <c:pt idx="7556">
                  <c:v>0</c:v>
                </c:pt>
                <c:pt idx="7557">
                  <c:v>0</c:v>
                </c:pt>
                <c:pt idx="7558">
                  <c:v>0</c:v>
                </c:pt>
                <c:pt idx="7559">
                  <c:v>0</c:v>
                </c:pt>
                <c:pt idx="7560">
                  <c:v>0</c:v>
                </c:pt>
                <c:pt idx="7561">
                  <c:v>0</c:v>
                </c:pt>
                <c:pt idx="7562">
                  <c:v>0</c:v>
                </c:pt>
                <c:pt idx="7563">
                  <c:v>0</c:v>
                </c:pt>
                <c:pt idx="7564">
                  <c:v>0</c:v>
                </c:pt>
                <c:pt idx="7565">
                  <c:v>0</c:v>
                </c:pt>
                <c:pt idx="7566">
                  <c:v>0</c:v>
                </c:pt>
                <c:pt idx="7567">
                  <c:v>0</c:v>
                </c:pt>
                <c:pt idx="7568">
                  <c:v>0</c:v>
                </c:pt>
                <c:pt idx="7569">
                  <c:v>0</c:v>
                </c:pt>
                <c:pt idx="7570">
                  <c:v>0</c:v>
                </c:pt>
                <c:pt idx="7571">
                  <c:v>0</c:v>
                </c:pt>
                <c:pt idx="7572">
                  <c:v>0</c:v>
                </c:pt>
                <c:pt idx="7573">
                  <c:v>0</c:v>
                </c:pt>
                <c:pt idx="7574">
                  <c:v>0</c:v>
                </c:pt>
                <c:pt idx="7575">
                  <c:v>0</c:v>
                </c:pt>
                <c:pt idx="7576">
                  <c:v>0</c:v>
                </c:pt>
                <c:pt idx="7577">
                  <c:v>0</c:v>
                </c:pt>
                <c:pt idx="7578">
                  <c:v>0</c:v>
                </c:pt>
                <c:pt idx="7579">
                  <c:v>0</c:v>
                </c:pt>
                <c:pt idx="7580">
                  <c:v>0</c:v>
                </c:pt>
                <c:pt idx="7581">
                  <c:v>0</c:v>
                </c:pt>
                <c:pt idx="7582">
                  <c:v>0</c:v>
                </c:pt>
                <c:pt idx="7583">
                  <c:v>0</c:v>
                </c:pt>
                <c:pt idx="7584">
                  <c:v>0</c:v>
                </c:pt>
                <c:pt idx="7585">
                  <c:v>0</c:v>
                </c:pt>
                <c:pt idx="7586">
                  <c:v>0</c:v>
                </c:pt>
                <c:pt idx="7587">
                  <c:v>0</c:v>
                </c:pt>
                <c:pt idx="7588">
                  <c:v>0</c:v>
                </c:pt>
                <c:pt idx="7589">
                  <c:v>0</c:v>
                </c:pt>
                <c:pt idx="7590">
                  <c:v>0</c:v>
                </c:pt>
                <c:pt idx="7591">
                  <c:v>0</c:v>
                </c:pt>
                <c:pt idx="7592">
                  <c:v>0</c:v>
                </c:pt>
                <c:pt idx="7593">
                  <c:v>0</c:v>
                </c:pt>
                <c:pt idx="7594">
                  <c:v>0</c:v>
                </c:pt>
                <c:pt idx="7595">
                  <c:v>0</c:v>
                </c:pt>
                <c:pt idx="7596">
                  <c:v>0</c:v>
                </c:pt>
                <c:pt idx="7597">
                  <c:v>0</c:v>
                </c:pt>
                <c:pt idx="7598">
                  <c:v>0</c:v>
                </c:pt>
                <c:pt idx="7599">
                  <c:v>0</c:v>
                </c:pt>
                <c:pt idx="7600">
                  <c:v>0</c:v>
                </c:pt>
                <c:pt idx="7601">
                  <c:v>0</c:v>
                </c:pt>
                <c:pt idx="7602">
                  <c:v>0</c:v>
                </c:pt>
                <c:pt idx="7603">
                  <c:v>0</c:v>
                </c:pt>
                <c:pt idx="7604">
                  <c:v>0</c:v>
                </c:pt>
                <c:pt idx="7605">
                  <c:v>0</c:v>
                </c:pt>
                <c:pt idx="7606">
                  <c:v>0</c:v>
                </c:pt>
                <c:pt idx="7607">
                  <c:v>0</c:v>
                </c:pt>
                <c:pt idx="7608">
                  <c:v>0</c:v>
                </c:pt>
                <c:pt idx="7609">
                  <c:v>0</c:v>
                </c:pt>
                <c:pt idx="7610">
                  <c:v>0</c:v>
                </c:pt>
                <c:pt idx="7611">
                  <c:v>0</c:v>
                </c:pt>
                <c:pt idx="7612">
                  <c:v>0</c:v>
                </c:pt>
                <c:pt idx="7613">
                  <c:v>0</c:v>
                </c:pt>
                <c:pt idx="7614">
                  <c:v>0</c:v>
                </c:pt>
                <c:pt idx="7615">
                  <c:v>0</c:v>
                </c:pt>
                <c:pt idx="7616">
                  <c:v>0</c:v>
                </c:pt>
                <c:pt idx="7617">
                  <c:v>0</c:v>
                </c:pt>
                <c:pt idx="7618">
                  <c:v>0</c:v>
                </c:pt>
                <c:pt idx="7619">
                  <c:v>0</c:v>
                </c:pt>
                <c:pt idx="7620">
                  <c:v>0</c:v>
                </c:pt>
                <c:pt idx="7621">
                  <c:v>0</c:v>
                </c:pt>
                <c:pt idx="7622">
                  <c:v>0</c:v>
                </c:pt>
                <c:pt idx="7623">
                  <c:v>0</c:v>
                </c:pt>
                <c:pt idx="7624">
                  <c:v>0</c:v>
                </c:pt>
                <c:pt idx="7625">
                  <c:v>0</c:v>
                </c:pt>
                <c:pt idx="7626">
                  <c:v>0</c:v>
                </c:pt>
                <c:pt idx="7627">
                  <c:v>0</c:v>
                </c:pt>
                <c:pt idx="7628">
                  <c:v>0</c:v>
                </c:pt>
                <c:pt idx="7629">
                  <c:v>0</c:v>
                </c:pt>
                <c:pt idx="7630">
                  <c:v>0</c:v>
                </c:pt>
                <c:pt idx="7631">
                  <c:v>0</c:v>
                </c:pt>
                <c:pt idx="7632">
                  <c:v>0</c:v>
                </c:pt>
                <c:pt idx="7633">
                  <c:v>0</c:v>
                </c:pt>
                <c:pt idx="7634">
                  <c:v>0</c:v>
                </c:pt>
                <c:pt idx="7635">
                  <c:v>0</c:v>
                </c:pt>
                <c:pt idx="7636">
                  <c:v>0</c:v>
                </c:pt>
                <c:pt idx="7637">
                  <c:v>0</c:v>
                </c:pt>
                <c:pt idx="7638">
                  <c:v>0</c:v>
                </c:pt>
                <c:pt idx="7639">
                  <c:v>0</c:v>
                </c:pt>
                <c:pt idx="7640">
                  <c:v>0</c:v>
                </c:pt>
                <c:pt idx="7641">
                  <c:v>0</c:v>
                </c:pt>
                <c:pt idx="7642">
                  <c:v>0</c:v>
                </c:pt>
                <c:pt idx="7643">
                  <c:v>0</c:v>
                </c:pt>
                <c:pt idx="7644">
                  <c:v>0</c:v>
                </c:pt>
                <c:pt idx="7645">
                  <c:v>0</c:v>
                </c:pt>
                <c:pt idx="7646">
                  <c:v>0</c:v>
                </c:pt>
                <c:pt idx="7647">
                  <c:v>0</c:v>
                </c:pt>
                <c:pt idx="7648">
                  <c:v>0</c:v>
                </c:pt>
                <c:pt idx="7649">
                  <c:v>0</c:v>
                </c:pt>
                <c:pt idx="7650">
                  <c:v>0</c:v>
                </c:pt>
                <c:pt idx="7651">
                  <c:v>0</c:v>
                </c:pt>
                <c:pt idx="7652">
                  <c:v>0</c:v>
                </c:pt>
                <c:pt idx="7653">
                  <c:v>0</c:v>
                </c:pt>
                <c:pt idx="7654">
                  <c:v>0</c:v>
                </c:pt>
                <c:pt idx="7655">
                  <c:v>0</c:v>
                </c:pt>
                <c:pt idx="7656">
                  <c:v>0</c:v>
                </c:pt>
                <c:pt idx="7657">
                  <c:v>0</c:v>
                </c:pt>
                <c:pt idx="7658">
                  <c:v>0</c:v>
                </c:pt>
                <c:pt idx="7659">
                  <c:v>0</c:v>
                </c:pt>
                <c:pt idx="7660">
                  <c:v>0</c:v>
                </c:pt>
                <c:pt idx="7661">
                  <c:v>0</c:v>
                </c:pt>
                <c:pt idx="7662">
                  <c:v>0</c:v>
                </c:pt>
                <c:pt idx="7663">
                  <c:v>0</c:v>
                </c:pt>
                <c:pt idx="7664">
                  <c:v>0</c:v>
                </c:pt>
                <c:pt idx="7665">
                  <c:v>0</c:v>
                </c:pt>
                <c:pt idx="7666">
                  <c:v>0</c:v>
                </c:pt>
                <c:pt idx="7667">
                  <c:v>0</c:v>
                </c:pt>
                <c:pt idx="7668">
                  <c:v>0</c:v>
                </c:pt>
                <c:pt idx="7669">
                  <c:v>0</c:v>
                </c:pt>
                <c:pt idx="7670">
                  <c:v>0</c:v>
                </c:pt>
                <c:pt idx="7671">
                  <c:v>0</c:v>
                </c:pt>
                <c:pt idx="7672">
                  <c:v>0</c:v>
                </c:pt>
                <c:pt idx="7673">
                  <c:v>0</c:v>
                </c:pt>
                <c:pt idx="7674">
                  <c:v>0</c:v>
                </c:pt>
                <c:pt idx="7675">
                  <c:v>0</c:v>
                </c:pt>
                <c:pt idx="7676">
                  <c:v>0</c:v>
                </c:pt>
                <c:pt idx="7677">
                  <c:v>0</c:v>
                </c:pt>
                <c:pt idx="7678">
                  <c:v>0</c:v>
                </c:pt>
                <c:pt idx="7679">
                  <c:v>0</c:v>
                </c:pt>
                <c:pt idx="7680">
                  <c:v>0</c:v>
                </c:pt>
                <c:pt idx="7681">
                  <c:v>0</c:v>
                </c:pt>
                <c:pt idx="7682">
                  <c:v>0</c:v>
                </c:pt>
                <c:pt idx="7683">
                  <c:v>0</c:v>
                </c:pt>
                <c:pt idx="7684">
                  <c:v>0</c:v>
                </c:pt>
                <c:pt idx="7685">
                  <c:v>0</c:v>
                </c:pt>
                <c:pt idx="7686">
                  <c:v>0</c:v>
                </c:pt>
                <c:pt idx="7687">
                  <c:v>0</c:v>
                </c:pt>
                <c:pt idx="7688">
                  <c:v>0</c:v>
                </c:pt>
                <c:pt idx="7689">
                  <c:v>0</c:v>
                </c:pt>
                <c:pt idx="7690">
                  <c:v>0</c:v>
                </c:pt>
                <c:pt idx="7691">
                  <c:v>0</c:v>
                </c:pt>
                <c:pt idx="7692">
                  <c:v>0</c:v>
                </c:pt>
                <c:pt idx="7693">
                  <c:v>0</c:v>
                </c:pt>
                <c:pt idx="7694">
                  <c:v>0</c:v>
                </c:pt>
                <c:pt idx="7695">
                  <c:v>0</c:v>
                </c:pt>
                <c:pt idx="7696">
                  <c:v>0</c:v>
                </c:pt>
                <c:pt idx="7697">
                  <c:v>0</c:v>
                </c:pt>
                <c:pt idx="7698">
                  <c:v>0</c:v>
                </c:pt>
                <c:pt idx="7699">
                  <c:v>0</c:v>
                </c:pt>
                <c:pt idx="7700">
                  <c:v>0</c:v>
                </c:pt>
                <c:pt idx="7701">
                  <c:v>0</c:v>
                </c:pt>
                <c:pt idx="7702">
                  <c:v>0</c:v>
                </c:pt>
                <c:pt idx="7703">
                  <c:v>0</c:v>
                </c:pt>
                <c:pt idx="7704">
                  <c:v>0</c:v>
                </c:pt>
                <c:pt idx="7705">
                  <c:v>0</c:v>
                </c:pt>
                <c:pt idx="7706">
                  <c:v>0</c:v>
                </c:pt>
                <c:pt idx="7707">
                  <c:v>0</c:v>
                </c:pt>
                <c:pt idx="7708">
                  <c:v>0</c:v>
                </c:pt>
                <c:pt idx="7709">
                  <c:v>0</c:v>
                </c:pt>
                <c:pt idx="7710">
                  <c:v>0</c:v>
                </c:pt>
                <c:pt idx="7711">
                  <c:v>0</c:v>
                </c:pt>
                <c:pt idx="7712">
                  <c:v>0</c:v>
                </c:pt>
                <c:pt idx="7713">
                  <c:v>0</c:v>
                </c:pt>
                <c:pt idx="7714">
                  <c:v>0</c:v>
                </c:pt>
                <c:pt idx="7715">
                  <c:v>0</c:v>
                </c:pt>
                <c:pt idx="7716">
                  <c:v>0</c:v>
                </c:pt>
                <c:pt idx="7717">
                  <c:v>0</c:v>
                </c:pt>
                <c:pt idx="7718">
                  <c:v>0</c:v>
                </c:pt>
                <c:pt idx="7719">
                  <c:v>0</c:v>
                </c:pt>
                <c:pt idx="7720">
                  <c:v>0</c:v>
                </c:pt>
                <c:pt idx="7721">
                  <c:v>0</c:v>
                </c:pt>
                <c:pt idx="7722">
                  <c:v>0</c:v>
                </c:pt>
                <c:pt idx="7723">
                  <c:v>0</c:v>
                </c:pt>
                <c:pt idx="7724">
                  <c:v>0</c:v>
                </c:pt>
                <c:pt idx="7725">
                  <c:v>0</c:v>
                </c:pt>
                <c:pt idx="7726">
                  <c:v>0</c:v>
                </c:pt>
                <c:pt idx="7727">
                  <c:v>0</c:v>
                </c:pt>
                <c:pt idx="7728">
                  <c:v>0</c:v>
                </c:pt>
                <c:pt idx="7729">
                  <c:v>0</c:v>
                </c:pt>
                <c:pt idx="7730">
                  <c:v>0</c:v>
                </c:pt>
                <c:pt idx="7731">
                  <c:v>0</c:v>
                </c:pt>
                <c:pt idx="7732">
                  <c:v>0</c:v>
                </c:pt>
                <c:pt idx="7733">
                  <c:v>0</c:v>
                </c:pt>
                <c:pt idx="7734">
                  <c:v>0</c:v>
                </c:pt>
                <c:pt idx="7735">
                  <c:v>0</c:v>
                </c:pt>
                <c:pt idx="7736">
                  <c:v>0</c:v>
                </c:pt>
                <c:pt idx="7737">
                  <c:v>0</c:v>
                </c:pt>
                <c:pt idx="7738">
                  <c:v>0</c:v>
                </c:pt>
                <c:pt idx="7739">
                  <c:v>0</c:v>
                </c:pt>
                <c:pt idx="7740">
                  <c:v>0</c:v>
                </c:pt>
                <c:pt idx="7741">
                  <c:v>0</c:v>
                </c:pt>
                <c:pt idx="7742">
                  <c:v>0</c:v>
                </c:pt>
                <c:pt idx="7743">
                  <c:v>0</c:v>
                </c:pt>
                <c:pt idx="7744">
                  <c:v>0</c:v>
                </c:pt>
                <c:pt idx="7745">
                  <c:v>0</c:v>
                </c:pt>
                <c:pt idx="7746">
                  <c:v>0</c:v>
                </c:pt>
                <c:pt idx="7747">
                  <c:v>0</c:v>
                </c:pt>
                <c:pt idx="7748">
                  <c:v>0</c:v>
                </c:pt>
                <c:pt idx="7749">
                  <c:v>0</c:v>
                </c:pt>
                <c:pt idx="7750">
                  <c:v>0</c:v>
                </c:pt>
                <c:pt idx="7751">
                  <c:v>0</c:v>
                </c:pt>
                <c:pt idx="7752">
                  <c:v>0</c:v>
                </c:pt>
                <c:pt idx="7753">
                  <c:v>0</c:v>
                </c:pt>
                <c:pt idx="7754">
                  <c:v>0</c:v>
                </c:pt>
                <c:pt idx="7755">
                  <c:v>0</c:v>
                </c:pt>
                <c:pt idx="7756">
                  <c:v>0</c:v>
                </c:pt>
                <c:pt idx="7757">
                  <c:v>0</c:v>
                </c:pt>
                <c:pt idx="7758">
                  <c:v>0</c:v>
                </c:pt>
                <c:pt idx="7759">
                  <c:v>0</c:v>
                </c:pt>
                <c:pt idx="7760">
                  <c:v>0</c:v>
                </c:pt>
                <c:pt idx="7761">
                  <c:v>0</c:v>
                </c:pt>
                <c:pt idx="7762">
                  <c:v>0</c:v>
                </c:pt>
                <c:pt idx="7763">
                  <c:v>0</c:v>
                </c:pt>
                <c:pt idx="7764">
                  <c:v>0</c:v>
                </c:pt>
                <c:pt idx="7765">
                  <c:v>0</c:v>
                </c:pt>
                <c:pt idx="7766">
                  <c:v>0</c:v>
                </c:pt>
                <c:pt idx="7767">
                  <c:v>0</c:v>
                </c:pt>
                <c:pt idx="7768">
                  <c:v>0</c:v>
                </c:pt>
                <c:pt idx="7769">
                  <c:v>0</c:v>
                </c:pt>
                <c:pt idx="7770">
                  <c:v>0</c:v>
                </c:pt>
                <c:pt idx="7771">
                  <c:v>0</c:v>
                </c:pt>
                <c:pt idx="7772">
                  <c:v>0</c:v>
                </c:pt>
                <c:pt idx="7773">
                  <c:v>0</c:v>
                </c:pt>
                <c:pt idx="7774">
                  <c:v>0</c:v>
                </c:pt>
                <c:pt idx="7775">
                  <c:v>0</c:v>
                </c:pt>
                <c:pt idx="7776">
                  <c:v>0</c:v>
                </c:pt>
                <c:pt idx="7777">
                  <c:v>0</c:v>
                </c:pt>
                <c:pt idx="7778">
                  <c:v>0</c:v>
                </c:pt>
                <c:pt idx="7779">
                  <c:v>0</c:v>
                </c:pt>
                <c:pt idx="7780">
                  <c:v>0</c:v>
                </c:pt>
                <c:pt idx="7781">
                  <c:v>0</c:v>
                </c:pt>
                <c:pt idx="7782">
                  <c:v>0</c:v>
                </c:pt>
                <c:pt idx="7783">
                  <c:v>0</c:v>
                </c:pt>
                <c:pt idx="7784">
                  <c:v>0</c:v>
                </c:pt>
                <c:pt idx="7785">
                  <c:v>0</c:v>
                </c:pt>
                <c:pt idx="7786">
                  <c:v>0</c:v>
                </c:pt>
                <c:pt idx="7787">
                  <c:v>0</c:v>
                </c:pt>
                <c:pt idx="7788">
                  <c:v>0</c:v>
                </c:pt>
                <c:pt idx="7789">
                  <c:v>0</c:v>
                </c:pt>
                <c:pt idx="7790">
                  <c:v>0</c:v>
                </c:pt>
                <c:pt idx="7791">
                  <c:v>0</c:v>
                </c:pt>
                <c:pt idx="7792">
                  <c:v>0</c:v>
                </c:pt>
                <c:pt idx="7793">
                  <c:v>0</c:v>
                </c:pt>
                <c:pt idx="7794">
                  <c:v>0</c:v>
                </c:pt>
                <c:pt idx="7795">
                  <c:v>0</c:v>
                </c:pt>
                <c:pt idx="7796">
                  <c:v>0</c:v>
                </c:pt>
                <c:pt idx="7797">
                  <c:v>0</c:v>
                </c:pt>
                <c:pt idx="7798">
                  <c:v>0</c:v>
                </c:pt>
                <c:pt idx="7799">
                  <c:v>0</c:v>
                </c:pt>
                <c:pt idx="7800">
                  <c:v>0</c:v>
                </c:pt>
                <c:pt idx="7801">
                  <c:v>0</c:v>
                </c:pt>
                <c:pt idx="7802">
                  <c:v>0</c:v>
                </c:pt>
                <c:pt idx="7803">
                  <c:v>0</c:v>
                </c:pt>
                <c:pt idx="7804">
                  <c:v>0</c:v>
                </c:pt>
                <c:pt idx="7805">
                  <c:v>0</c:v>
                </c:pt>
                <c:pt idx="7806">
                  <c:v>0</c:v>
                </c:pt>
                <c:pt idx="7807">
                  <c:v>0</c:v>
                </c:pt>
                <c:pt idx="7808">
                  <c:v>0</c:v>
                </c:pt>
                <c:pt idx="7809">
                  <c:v>0</c:v>
                </c:pt>
                <c:pt idx="7810">
                  <c:v>0</c:v>
                </c:pt>
                <c:pt idx="7811">
                  <c:v>0</c:v>
                </c:pt>
                <c:pt idx="7812">
                  <c:v>0</c:v>
                </c:pt>
                <c:pt idx="7813">
                  <c:v>0</c:v>
                </c:pt>
                <c:pt idx="7814">
                  <c:v>0</c:v>
                </c:pt>
                <c:pt idx="7815">
                  <c:v>0</c:v>
                </c:pt>
                <c:pt idx="7816">
                  <c:v>0</c:v>
                </c:pt>
                <c:pt idx="7817">
                  <c:v>0</c:v>
                </c:pt>
                <c:pt idx="7818">
                  <c:v>0</c:v>
                </c:pt>
                <c:pt idx="7819">
                  <c:v>0</c:v>
                </c:pt>
                <c:pt idx="7820">
                  <c:v>0</c:v>
                </c:pt>
                <c:pt idx="7821">
                  <c:v>0</c:v>
                </c:pt>
                <c:pt idx="7822">
                  <c:v>0</c:v>
                </c:pt>
                <c:pt idx="7823">
                  <c:v>0</c:v>
                </c:pt>
                <c:pt idx="7824">
                  <c:v>0</c:v>
                </c:pt>
                <c:pt idx="7825">
                  <c:v>0</c:v>
                </c:pt>
                <c:pt idx="7826">
                  <c:v>0</c:v>
                </c:pt>
                <c:pt idx="7827">
                  <c:v>0</c:v>
                </c:pt>
                <c:pt idx="7828">
                  <c:v>0</c:v>
                </c:pt>
                <c:pt idx="7829">
                  <c:v>0</c:v>
                </c:pt>
                <c:pt idx="7830">
                  <c:v>0</c:v>
                </c:pt>
                <c:pt idx="7831">
                  <c:v>0</c:v>
                </c:pt>
                <c:pt idx="7832">
                  <c:v>0</c:v>
                </c:pt>
                <c:pt idx="7833">
                  <c:v>0</c:v>
                </c:pt>
                <c:pt idx="7834">
                  <c:v>0</c:v>
                </c:pt>
                <c:pt idx="7835">
                  <c:v>0</c:v>
                </c:pt>
                <c:pt idx="7836">
                  <c:v>0</c:v>
                </c:pt>
                <c:pt idx="7837">
                  <c:v>0</c:v>
                </c:pt>
                <c:pt idx="7838">
                  <c:v>0</c:v>
                </c:pt>
                <c:pt idx="7839">
                  <c:v>0</c:v>
                </c:pt>
                <c:pt idx="7840">
                  <c:v>0</c:v>
                </c:pt>
                <c:pt idx="7841">
                  <c:v>0</c:v>
                </c:pt>
                <c:pt idx="7842">
                  <c:v>0</c:v>
                </c:pt>
                <c:pt idx="7843">
                  <c:v>0</c:v>
                </c:pt>
                <c:pt idx="7844">
                  <c:v>0</c:v>
                </c:pt>
                <c:pt idx="7845">
                  <c:v>0</c:v>
                </c:pt>
                <c:pt idx="7846">
                  <c:v>0</c:v>
                </c:pt>
                <c:pt idx="7847">
                  <c:v>0</c:v>
                </c:pt>
                <c:pt idx="7848">
                  <c:v>0</c:v>
                </c:pt>
                <c:pt idx="7849">
                  <c:v>0</c:v>
                </c:pt>
                <c:pt idx="7850">
                  <c:v>0</c:v>
                </c:pt>
                <c:pt idx="7851">
                  <c:v>0</c:v>
                </c:pt>
                <c:pt idx="7852">
                  <c:v>0</c:v>
                </c:pt>
                <c:pt idx="7853">
                  <c:v>0</c:v>
                </c:pt>
                <c:pt idx="7854">
                  <c:v>0</c:v>
                </c:pt>
                <c:pt idx="7855">
                  <c:v>0</c:v>
                </c:pt>
                <c:pt idx="7856">
                  <c:v>0</c:v>
                </c:pt>
                <c:pt idx="7857">
                  <c:v>0</c:v>
                </c:pt>
                <c:pt idx="7858">
                  <c:v>0</c:v>
                </c:pt>
                <c:pt idx="7859">
                  <c:v>0</c:v>
                </c:pt>
                <c:pt idx="7860">
                  <c:v>0</c:v>
                </c:pt>
                <c:pt idx="7861">
                  <c:v>0</c:v>
                </c:pt>
                <c:pt idx="7862">
                  <c:v>0</c:v>
                </c:pt>
                <c:pt idx="7863">
                  <c:v>0</c:v>
                </c:pt>
                <c:pt idx="7864">
                  <c:v>0</c:v>
                </c:pt>
                <c:pt idx="7865">
                  <c:v>0</c:v>
                </c:pt>
                <c:pt idx="7866">
                  <c:v>0</c:v>
                </c:pt>
                <c:pt idx="7867">
                  <c:v>0</c:v>
                </c:pt>
                <c:pt idx="7868">
                  <c:v>0</c:v>
                </c:pt>
                <c:pt idx="7869">
                  <c:v>0</c:v>
                </c:pt>
                <c:pt idx="7870">
                  <c:v>0</c:v>
                </c:pt>
                <c:pt idx="7871">
                  <c:v>0</c:v>
                </c:pt>
                <c:pt idx="7872">
                  <c:v>0</c:v>
                </c:pt>
                <c:pt idx="7873">
                  <c:v>0</c:v>
                </c:pt>
                <c:pt idx="7874">
                  <c:v>0</c:v>
                </c:pt>
                <c:pt idx="7875">
                  <c:v>0</c:v>
                </c:pt>
                <c:pt idx="7876">
                  <c:v>0</c:v>
                </c:pt>
                <c:pt idx="7877">
                  <c:v>0</c:v>
                </c:pt>
                <c:pt idx="7878">
                  <c:v>0</c:v>
                </c:pt>
                <c:pt idx="7879">
                  <c:v>0</c:v>
                </c:pt>
                <c:pt idx="7880">
                  <c:v>0</c:v>
                </c:pt>
                <c:pt idx="7881">
                  <c:v>0</c:v>
                </c:pt>
                <c:pt idx="7882">
                  <c:v>0</c:v>
                </c:pt>
                <c:pt idx="7883">
                  <c:v>0</c:v>
                </c:pt>
                <c:pt idx="7884">
                  <c:v>0</c:v>
                </c:pt>
                <c:pt idx="7885">
                  <c:v>0</c:v>
                </c:pt>
                <c:pt idx="7886">
                  <c:v>0</c:v>
                </c:pt>
                <c:pt idx="7887">
                  <c:v>0</c:v>
                </c:pt>
                <c:pt idx="7888">
                  <c:v>0</c:v>
                </c:pt>
                <c:pt idx="7889">
                  <c:v>0</c:v>
                </c:pt>
                <c:pt idx="7890">
                  <c:v>0</c:v>
                </c:pt>
                <c:pt idx="7891">
                  <c:v>0</c:v>
                </c:pt>
                <c:pt idx="7892">
                  <c:v>0</c:v>
                </c:pt>
                <c:pt idx="7893">
                  <c:v>0</c:v>
                </c:pt>
                <c:pt idx="7894">
                  <c:v>0</c:v>
                </c:pt>
                <c:pt idx="7895">
                  <c:v>0</c:v>
                </c:pt>
                <c:pt idx="7896">
                  <c:v>0</c:v>
                </c:pt>
                <c:pt idx="7897">
                  <c:v>0</c:v>
                </c:pt>
                <c:pt idx="7898">
                  <c:v>0</c:v>
                </c:pt>
                <c:pt idx="7899">
                  <c:v>0</c:v>
                </c:pt>
                <c:pt idx="7900">
                  <c:v>0</c:v>
                </c:pt>
                <c:pt idx="7901">
                  <c:v>0</c:v>
                </c:pt>
                <c:pt idx="7902">
                  <c:v>0</c:v>
                </c:pt>
                <c:pt idx="7903">
                  <c:v>0</c:v>
                </c:pt>
                <c:pt idx="7904">
                  <c:v>0</c:v>
                </c:pt>
                <c:pt idx="7905">
                  <c:v>0</c:v>
                </c:pt>
                <c:pt idx="7906">
                  <c:v>0</c:v>
                </c:pt>
                <c:pt idx="7907">
                  <c:v>0</c:v>
                </c:pt>
                <c:pt idx="7908">
                  <c:v>0</c:v>
                </c:pt>
                <c:pt idx="7909">
                  <c:v>0</c:v>
                </c:pt>
                <c:pt idx="7910">
                  <c:v>0</c:v>
                </c:pt>
                <c:pt idx="7911">
                  <c:v>0</c:v>
                </c:pt>
                <c:pt idx="7912">
                  <c:v>0</c:v>
                </c:pt>
                <c:pt idx="7913">
                  <c:v>0</c:v>
                </c:pt>
                <c:pt idx="7914">
                  <c:v>0</c:v>
                </c:pt>
                <c:pt idx="7915">
                  <c:v>0</c:v>
                </c:pt>
                <c:pt idx="7916">
                  <c:v>0</c:v>
                </c:pt>
                <c:pt idx="7917">
                  <c:v>0</c:v>
                </c:pt>
                <c:pt idx="7918">
                  <c:v>0</c:v>
                </c:pt>
                <c:pt idx="7919">
                  <c:v>0</c:v>
                </c:pt>
                <c:pt idx="7920">
                  <c:v>0</c:v>
                </c:pt>
                <c:pt idx="7921">
                  <c:v>0</c:v>
                </c:pt>
                <c:pt idx="7922">
                  <c:v>0</c:v>
                </c:pt>
                <c:pt idx="7923">
                  <c:v>0</c:v>
                </c:pt>
                <c:pt idx="7924">
                  <c:v>0</c:v>
                </c:pt>
                <c:pt idx="7925">
                  <c:v>0</c:v>
                </c:pt>
                <c:pt idx="7926">
                  <c:v>0</c:v>
                </c:pt>
                <c:pt idx="7927">
                  <c:v>0</c:v>
                </c:pt>
                <c:pt idx="7928">
                  <c:v>0</c:v>
                </c:pt>
                <c:pt idx="7929">
                  <c:v>0</c:v>
                </c:pt>
                <c:pt idx="7930">
                  <c:v>0</c:v>
                </c:pt>
                <c:pt idx="7931">
                  <c:v>0</c:v>
                </c:pt>
                <c:pt idx="7932">
                  <c:v>0</c:v>
                </c:pt>
                <c:pt idx="7933">
                  <c:v>0</c:v>
                </c:pt>
                <c:pt idx="7934">
                  <c:v>0</c:v>
                </c:pt>
                <c:pt idx="7935">
                  <c:v>0</c:v>
                </c:pt>
                <c:pt idx="7936">
                  <c:v>0</c:v>
                </c:pt>
                <c:pt idx="7937">
                  <c:v>0</c:v>
                </c:pt>
                <c:pt idx="7938">
                  <c:v>0</c:v>
                </c:pt>
                <c:pt idx="7939">
                  <c:v>0</c:v>
                </c:pt>
                <c:pt idx="7940">
                  <c:v>0</c:v>
                </c:pt>
                <c:pt idx="7941">
                  <c:v>0</c:v>
                </c:pt>
                <c:pt idx="7942">
                  <c:v>0</c:v>
                </c:pt>
                <c:pt idx="7943">
                  <c:v>0</c:v>
                </c:pt>
                <c:pt idx="7944">
                  <c:v>0</c:v>
                </c:pt>
                <c:pt idx="7945">
                  <c:v>0</c:v>
                </c:pt>
                <c:pt idx="7946">
                  <c:v>0</c:v>
                </c:pt>
                <c:pt idx="7947">
                  <c:v>0</c:v>
                </c:pt>
                <c:pt idx="7948">
                  <c:v>0</c:v>
                </c:pt>
                <c:pt idx="7949">
                  <c:v>0</c:v>
                </c:pt>
                <c:pt idx="7950">
                  <c:v>0</c:v>
                </c:pt>
                <c:pt idx="7951">
                  <c:v>0</c:v>
                </c:pt>
                <c:pt idx="7952">
                  <c:v>0</c:v>
                </c:pt>
                <c:pt idx="7953">
                  <c:v>0</c:v>
                </c:pt>
                <c:pt idx="7954">
                  <c:v>0</c:v>
                </c:pt>
                <c:pt idx="7955">
                  <c:v>0</c:v>
                </c:pt>
                <c:pt idx="7956">
                  <c:v>0</c:v>
                </c:pt>
                <c:pt idx="7957">
                  <c:v>0</c:v>
                </c:pt>
                <c:pt idx="7958">
                  <c:v>0</c:v>
                </c:pt>
                <c:pt idx="7959">
                  <c:v>0</c:v>
                </c:pt>
                <c:pt idx="7960">
                  <c:v>0</c:v>
                </c:pt>
                <c:pt idx="7961">
                  <c:v>0</c:v>
                </c:pt>
                <c:pt idx="7962">
                  <c:v>0</c:v>
                </c:pt>
                <c:pt idx="7963">
                  <c:v>0</c:v>
                </c:pt>
                <c:pt idx="7964">
                  <c:v>0</c:v>
                </c:pt>
                <c:pt idx="7965">
                  <c:v>0</c:v>
                </c:pt>
                <c:pt idx="7966">
                  <c:v>0</c:v>
                </c:pt>
                <c:pt idx="7967">
                  <c:v>0</c:v>
                </c:pt>
                <c:pt idx="7968">
                  <c:v>0</c:v>
                </c:pt>
                <c:pt idx="7969">
                  <c:v>0</c:v>
                </c:pt>
                <c:pt idx="7970">
                  <c:v>0</c:v>
                </c:pt>
                <c:pt idx="7971">
                  <c:v>0</c:v>
                </c:pt>
                <c:pt idx="7972">
                  <c:v>0</c:v>
                </c:pt>
                <c:pt idx="7973">
                  <c:v>0</c:v>
                </c:pt>
                <c:pt idx="7974">
                  <c:v>0</c:v>
                </c:pt>
                <c:pt idx="7975">
                  <c:v>0</c:v>
                </c:pt>
                <c:pt idx="7976">
                  <c:v>0</c:v>
                </c:pt>
                <c:pt idx="7977">
                  <c:v>0</c:v>
                </c:pt>
                <c:pt idx="7978">
                  <c:v>0</c:v>
                </c:pt>
                <c:pt idx="7979">
                  <c:v>0</c:v>
                </c:pt>
                <c:pt idx="7980">
                  <c:v>0</c:v>
                </c:pt>
                <c:pt idx="7981">
                  <c:v>0</c:v>
                </c:pt>
                <c:pt idx="7982">
                  <c:v>0</c:v>
                </c:pt>
                <c:pt idx="7983">
                  <c:v>0</c:v>
                </c:pt>
                <c:pt idx="7984">
                  <c:v>0</c:v>
                </c:pt>
                <c:pt idx="7985">
                  <c:v>0</c:v>
                </c:pt>
                <c:pt idx="7986">
                  <c:v>0</c:v>
                </c:pt>
                <c:pt idx="7987">
                  <c:v>0</c:v>
                </c:pt>
                <c:pt idx="7988">
                  <c:v>0</c:v>
                </c:pt>
                <c:pt idx="7989">
                  <c:v>0</c:v>
                </c:pt>
                <c:pt idx="7990">
                  <c:v>0</c:v>
                </c:pt>
                <c:pt idx="7991">
                  <c:v>0</c:v>
                </c:pt>
                <c:pt idx="7992">
                  <c:v>0</c:v>
                </c:pt>
                <c:pt idx="7993">
                  <c:v>0</c:v>
                </c:pt>
                <c:pt idx="7994">
                  <c:v>0</c:v>
                </c:pt>
                <c:pt idx="7995">
                  <c:v>0</c:v>
                </c:pt>
                <c:pt idx="7996">
                  <c:v>0</c:v>
                </c:pt>
                <c:pt idx="7997">
                  <c:v>0</c:v>
                </c:pt>
                <c:pt idx="7998">
                  <c:v>0</c:v>
                </c:pt>
                <c:pt idx="7999">
                  <c:v>0</c:v>
                </c:pt>
                <c:pt idx="800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C7-4B89-BE27-AD6E210FB6BB}"/>
            </c:ext>
          </c:extLst>
        </c:ser>
        <c:ser>
          <c:idx val="3"/>
          <c:order val="3"/>
          <c:tx>
            <c:strRef>
              <c:f>Arkusz4!$E$1</c:f>
              <c:strCache>
                <c:ptCount val="1"/>
                <c:pt idx="0">
                  <c:v>non-participation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Arkusz4!$A$2:$A$8002</c:f>
              <c:strCache>
                <c:ptCount val="6001"/>
                <c:pt idx="2000">
                  <c:v>-5.5 years</c:v>
                </c:pt>
                <c:pt idx="4000">
                  <c:v>0</c:v>
                </c:pt>
                <c:pt idx="6000">
                  <c:v>5.5 years</c:v>
                </c:pt>
              </c:strCache>
            </c:strRef>
          </c:cat>
          <c:val>
            <c:numRef>
              <c:f>Arkusz4!$E$2:$E$8002</c:f>
              <c:numCache>
                <c:formatCode>General</c:formatCode>
                <c:ptCount val="8001"/>
                <c:pt idx="0">
                  <c:v>0.59375</c:v>
                </c:pt>
                <c:pt idx="1">
                  <c:v>0.59375</c:v>
                </c:pt>
                <c:pt idx="2">
                  <c:v>0.59375</c:v>
                </c:pt>
                <c:pt idx="3">
                  <c:v>0.59375</c:v>
                </c:pt>
                <c:pt idx="4">
                  <c:v>0.59375</c:v>
                </c:pt>
                <c:pt idx="5">
                  <c:v>0.5625</c:v>
                </c:pt>
                <c:pt idx="6">
                  <c:v>0.5625</c:v>
                </c:pt>
                <c:pt idx="7">
                  <c:v>0.5625</c:v>
                </c:pt>
                <c:pt idx="8">
                  <c:v>0.5625</c:v>
                </c:pt>
                <c:pt idx="9">
                  <c:v>0.5625</c:v>
                </c:pt>
                <c:pt idx="10">
                  <c:v>0.59375</c:v>
                </c:pt>
                <c:pt idx="11">
                  <c:v>0.59375</c:v>
                </c:pt>
                <c:pt idx="12">
                  <c:v>0.60606060606060608</c:v>
                </c:pt>
                <c:pt idx="13">
                  <c:v>0.60606060606060608</c:v>
                </c:pt>
                <c:pt idx="14">
                  <c:v>0.60606060606060608</c:v>
                </c:pt>
                <c:pt idx="15">
                  <c:v>0.60606060606060608</c:v>
                </c:pt>
                <c:pt idx="16">
                  <c:v>0.60606060606060608</c:v>
                </c:pt>
                <c:pt idx="17">
                  <c:v>0.58823529411764708</c:v>
                </c:pt>
                <c:pt idx="18">
                  <c:v>0.58823529411764708</c:v>
                </c:pt>
                <c:pt idx="19">
                  <c:v>0.58823529411764708</c:v>
                </c:pt>
                <c:pt idx="20">
                  <c:v>0.58823529411764708</c:v>
                </c:pt>
                <c:pt idx="21">
                  <c:v>0.58823529411764708</c:v>
                </c:pt>
                <c:pt idx="22">
                  <c:v>0.55882352941176472</c:v>
                </c:pt>
                <c:pt idx="23">
                  <c:v>0.55882352941176472</c:v>
                </c:pt>
                <c:pt idx="24">
                  <c:v>0.55882352941176472</c:v>
                </c:pt>
                <c:pt idx="25">
                  <c:v>0.55882352941176472</c:v>
                </c:pt>
                <c:pt idx="26">
                  <c:v>0.55882352941176472</c:v>
                </c:pt>
                <c:pt idx="27">
                  <c:v>0.55882352941176472</c:v>
                </c:pt>
                <c:pt idx="28">
                  <c:v>0.55882352941176472</c:v>
                </c:pt>
                <c:pt idx="29">
                  <c:v>0.55882352941176472</c:v>
                </c:pt>
                <c:pt idx="30">
                  <c:v>0.55882352941176472</c:v>
                </c:pt>
                <c:pt idx="31">
                  <c:v>0.55882352941176472</c:v>
                </c:pt>
                <c:pt idx="32">
                  <c:v>0.55882352941176472</c:v>
                </c:pt>
                <c:pt idx="33">
                  <c:v>0.55882352941176472</c:v>
                </c:pt>
                <c:pt idx="34">
                  <c:v>0.55882352941176472</c:v>
                </c:pt>
                <c:pt idx="35">
                  <c:v>0.55882352941176472</c:v>
                </c:pt>
                <c:pt idx="36">
                  <c:v>0.55882352941176472</c:v>
                </c:pt>
                <c:pt idx="37">
                  <c:v>0.55882352941176472</c:v>
                </c:pt>
                <c:pt idx="38">
                  <c:v>0.55882352941176472</c:v>
                </c:pt>
                <c:pt idx="39">
                  <c:v>0.5714285714285714</c:v>
                </c:pt>
                <c:pt idx="40">
                  <c:v>0.5714285714285714</c:v>
                </c:pt>
                <c:pt idx="41">
                  <c:v>0.5714285714285714</c:v>
                </c:pt>
                <c:pt idx="42">
                  <c:v>0.5714285714285714</c:v>
                </c:pt>
                <c:pt idx="43">
                  <c:v>0.5714285714285714</c:v>
                </c:pt>
                <c:pt idx="44">
                  <c:v>0.58333333333333337</c:v>
                </c:pt>
                <c:pt idx="45">
                  <c:v>0.58333333333333337</c:v>
                </c:pt>
                <c:pt idx="46">
                  <c:v>0.58333333333333337</c:v>
                </c:pt>
                <c:pt idx="47">
                  <c:v>0.58333333333333337</c:v>
                </c:pt>
                <c:pt idx="48">
                  <c:v>0.58333333333333337</c:v>
                </c:pt>
                <c:pt idx="49">
                  <c:v>0.58333333333333337</c:v>
                </c:pt>
                <c:pt idx="50">
                  <c:v>0.55555555555555558</c:v>
                </c:pt>
                <c:pt idx="51">
                  <c:v>0.56756756756756754</c:v>
                </c:pt>
                <c:pt idx="52">
                  <c:v>0.56756756756756754</c:v>
                </c:pt>
                <c:pt idx="53">
                  <c:v>0.56756756756756754</c:v>
                </c:pt>
                <c:pt idx="54">
                  <c:v>0.56756756756756754</c:v>
                </c:pt>
                <c:pt idx="55">
                  <c:v>0.56756756756756754</c:v>
                </c:pt>
                <c:pt idx="56">
                  <c:v>0.56756756756756754</c:v>
                </c:pt>
                <c:pt idx="57">
                  <c:v>0.56756756756756754</c:v>
                </c:pt>
                <c:pt idx="58">
                  <c:v>0.56756756756756754</c:v>
                </c:pt>
                <c:pt idx="59">
                  <c:v>0.55263157894736847</c:v>
                </c:pt>
                <c:pt idx="60">
                  <c:v>0.55263157894736847</c:v>
                </c:pt>
                <c:pt idx="61">
                  <c:v>0.55263157894736847</c:v>
                </c:pt>
                <c:pt idx="62">
                  <c:v>0.55263157894736847</c:v>
                </c:pt>
                <c:pt idx="63">
                  <c:v>0.55263157894736847</c:v>
                </c:pt>
                <c:pt idx="64">
                  <c:v>0.55263157894736847</c:v>
                </c:pt>
                <c:pt idx="65">
                  <c:v>0.55263157894736847</c:v>
                </c:pt>
                <c:pt idx="66">
                  <c:v>0.55263157894736847</c:v>
                </c:pt>
                <c:pt idx="67">
                  <c:v>0.55263157894736847</c:v>
                </c:pt>
                <c:pt idx="68">
                  <c:v>0.55263157894736847</c:v>
                </c:pt>
                <c:pt idx="69">
                  <c:v>0.57894736842105265</c:v>
                </c:pt>
                <c:pt idx="70">
                  <c:v>0.60526315789473684</c:v>
                </c:pt>
                <c:pt idx="71">
                  <c:v>0.60526315789473684</c:v>
                </c:pt>
                <c:pt idx="72">
                  <c:v>0.60526315789473684</c:v>
                </c:pt>
                <c:pt idx="73">
                  <c:v>0.60526315789473684</c:v>
                </c:pt>
                <c:pt idx="74">
                  <c:v>0.60526315789473684</c:v>
                </c:pt>
                <c:pt idx="75">
                  <c:v>0.60526315789473684</c:v>
                </c:pt>
                <c:pt idx="76">
                  <c:v>0.60526315789473684</c:v>
                </c:pt>
                <c:pt idx="77">
                  <c:v>0.60526315789473684</c:v>
                </c:pt>
                <c:pt idx="78">
                  <c:v>0.60526315789473684</c:v>
                </c:pt>
                <c:pt idx="79">
                  <c:v>0.60526315789473684</c:v>
                </c:pt>
                <c:pt idx="80">
                  <c:v>0.60526315789473684</c:v>
                </c:pt>
                <c:pt idx="81">
                  <c:v>0.60526315789473684</c:v>
                </c:pt>
                <c:pt idx="82">
                  <c:v>0.60526315789473684</c:v>
                </c:pt>
                <c:pt idx="83">
                  <c:v>0.60526315789473684</c:v>
                </c:pt>
                <c:pt idx="84">
                  <c:v>0.60526315789473684</c:v>
                </c:pt>
                <c:pt idx="85">
                  <c:v>0.60526315789473684</c:v>
                </c:pt>
                <c:pt idx="86">
                  <c:v>0.60526315789473684</c:v>
                </c:pt>
                <c:pt idx="87">
                  <c:v>0.60526315789473684</c:v>
                </c:pt>
                <c:pt idx="88">
                  <c:v>0.60526315789473684</c:v>
                </c:pt>
                <c:pt idx="89">
                  <c:v>0.60526315789473684</c:v>
                </c:pt>
                <c:pt idx="90">
                  <c:v>0.60526315789473684</c:v>
                </c:pt>
                <c:pt idx="91">
                  <c:v>0.60526315789473684</c:v>
                </c:pt>
                <c:pt idx="92">
                  <c:v>0.60526315789473684</c:v>
                </c:pt>
                <c:pt idx="93">
                  <c:v>0.60526315789473684</c:v>
                </c:pt>
                <c:pt idx="94">
                  <c:v>0.57894736842105265</c:v>
                </c:pt>
                <c:pt idx="95">
                  <c:v>0.57894736842105265</c:v>
                </c:pt>
                <c:pt idx="96">
                  <c:v>0.57894736842105265</c:v>
                </c:pt>
                <c:pt idx="97">
                  <c:v>0.57894736842105265</c:v>
                </c:pt>
                <c:pt idx="98">
                  <c:v>0.5641025641025641</c:v>
                </c:pt>
                <c:pt idx="99">
                  <c:v>0.5641025641025641</c:v>
                </c:pt>
                <c:pt idx="100">
                  <c:v>0.5641025641025641</c:v>
                </c:pt>
                <c:pt idx="101">
                  <c:v>0.53846153846153844</c:v>
                </c:pt>
                <c:pt idx="102">
                  <c:v>0.53846153846153844</c:v>
                </c:pt>
                <c:pt idx="103">
                  <c:v>0.51282051282051277</c:v>
                </c:pt>
                <c:pt idx="104">
                  <c:v>0.52500000000000002</c:v>
                </c:pt>
                <c:pt idx="105">
                  <c:v>0.52500000000000002</c:v>
                </c:pt>
                <c:pt idx="106">
                  <c:v>0.52500000000000002</c:v>
                </c:pt>
                <c:pt idx="107">
                  <c:v>0.52500000000000002</c:v>
                </c:pt>
                <c:pt idx="108">
                  <c:v>0.52500000000000002</c:v>
                </c:pt>
                <c:pt idx="109">
                  <c:v>0.52500000000000002</c:v>
                </c:pt>
                <c:pt idx="110">
                  <c:v>0.52500000000000002</c:v>
                </c:pt>
                <c:pt idx="111">
                  <c:v>0.52500000000000002</c:v>
                </c:pt>
                <c:pt idx="112">
                  <c:v>0.52500000000000002</c:v>
                </c:pt>
                <c:pt idx="113">
                  <c:v>0.52500000000000002</c:v>
                </c:pt>
                <c:pt idx="114">
                  <c:v>0.52500000000000002</c:v>
                </c:pt>
                <c:pt idx="115">
                  <c:v>0.52500000000000002</c:v>
                </c:pt>
                <c:pt idx="116">
                  <c:v>0.52500000000000002</c:v>
                </c:pt>
                <c:pt idx="117">
                  <c:v>0.52500000000000002</c:v>
                </c:pt>
                <c:pt idx="118">
                  <c:v>0.52500000000000002</c:v>
                </c:pt>
                <c:pt idx="119">
                  <c:v>0.52500000000000002</c:v>
                </c:pt>
                <c:pt idx="120">
                  <c:v>0.52500000000000002</c:v>
                </c:pt>
                <c:pt idx="121">
                  <c:v>0.52500000000000002</c:v>
                </c:pt>
                <c:pt idx="122">
                  <c:v>0.55000000000000004</c:v>
                </c:pt>
                <c:pt idx="123">
                  <c:v>0.55000000000000004</c:v>
                </c:pt>
                <c:pt idx="124">
                  <c:v>0.58536585365853655</c:v>
                </c:pt>
                <c:pt idx="125">
                  <c:v>0.58536585365853655</c:v>
                </c:pt>
                <c:pt idx="126">
                  <c:v>0.58536585365853655</c:v>
                </c:pt>
                <c:pt idx="127">
                  <c:v>0.58536585365853655</c:v>
                </c:pt>
                <c:pt idx="128">
                  <c:v>0.58536585365853655</c:v>
                </c:pt>
                <c:pt idx="129">
                  <c:v>0.58536585365853655</c:v>
                </c:pt>
                <c:pt idx="130">
                  <c:v>0.58536585365853655</c:v>
                </c:pt>
                <c:pt idx="131">
                  <c:v>0.59523809523809523</c:v>
                </c:pt>
                <c:pt idx="132">
                  <c:v>0.59523809523809523</c:v>
                </c:pt>
                <c:pt idx="133">
                  <c:v>0.59523809523809523</c:v>
                </c:pt>
                <c:pt idx="134">
                  <c:v>0.59523809523809523</c:v>
                </c:pt>
                <c:pt idx="135">
                  <c:v>0.59523809523809523</c:v>
                </c:pt>
                <c:pt idx="136">
                  <c:v>0.59523809523809523</c:v>
                </c:pt>
                <c:pt idx="137">
                  <c:v>0.59523809523809523</c:v>
                </c:pt>
                <c:pt idx="138">
                  <c:v>0.59523809523809523</c:v>
                </c:pt>
                <c:pt idx="139">
                  <c:v>0.59523809523809523</c:v>
                </c:pt>
                <c:pt idx="140">
                  <c:v>0.59523809523809523</c:v>
                </c:pt>
                <c:pt idx="141">
                  <c:v>0.5714285714285714</c:v>
                </c:pt>
                <c:pt idx="142">
                  <c:v>0.5714285714285714</c:v>
                </c:pt>
                <c:pt idx="143">
                  <c:v>0.54761904761904767</c:v>
                </c:pt>
                <c:pt idx="144">
                  <c:v>0.54761904761904767</c:v>
                </c:pt>
                <c:pt idx="145">
                  <c:v>0.52380952380952384</c:v>
                </c:pt>
                <c:pt idx="146">
                  <c:v>0.52380952380952384</c:v>
                </c:pt>
                <c:pt idx="147">
                  <c:v>0.52380952380952384</c:v>
                </c:pt>
                <c:pt idx="148">
                  <c:v>0.54761904761904767</c:v>
                </c:pt>
                <c:pt idx="149">
                  <c:v>0.54761904761904767</c:v>
                </c:pt>
                <c:pt idx="150">
                  <c:v>0.54761904761904767</c:v>
                </c:pt>
                <c:pt idx="151">
                  <c:v>0.54761904761904767</c:v>
                </c:pt>
                <c:pt idx="152">
                  <c:v>0.54761904761904767</c:v>
                </c:pt>
                <c:pt idx="153">
                  <c:v>0.54761904761904767</c:v>
                </c:pt>
                <c:pt idx="154">
                  <c:v>0.54761904761904767</c:v>
                </c:pt>
                <c:pt idx="155">
                  <c:v>0.54761904761904767</c:v>
                </c:pt>
                <c:pt idx="156">
                  <c:v>0.54761904761904767</c:v>
                </c:pt>
                <c:pt idx="157">
                  <c:v>0.52380952380952384</c:v>
                </c:pt>
                <c:pt idx="158">
                  <c:v>0.52380952380952384</c:v>
                </c:pt>
                <c:pt idx="159">
                  <c:v>0.52380952380952384</c:v>
                </c:pt>
                <c:pt idx="160">
                  <c:v>0.52380952380952384</c:v>
                </c:pt>
                <c:pt idx="161">
                  <c:v>0.52380952380952384</c:v>
                </c:pt>
                <c:pt idx="162">
                  <c:v>0.52380952380952384</c:v>
                </c:pt>
                <c:pt idx="163">
                  <c:v>0.52380952380952384</c:v>
                </c:pt>
                <c:pt idx="164">
                  <c:v>0.52380952380952384</c:v>
                </c:pt>
                <c:pt idx="165">
                  <c:v>0.52380952380952384</c:v>
                </c:pt>
                <c:pt idx="166">
                  <c:v>0.52380952380952384</c:v>
                </c:pt>
                <c:pt idx="167">
                  <c:v>0.52380952380952384</c:v>
                </c:pt>
                <c:pt idx="168">
                  <c:v>0.52380952380952384</c:v>
                </c:pt>
                <c:pt idx="169">
                  <c:v>0.53488372093023251</c:v>
                </c:pt>
                <c:pt idx="170">
                  <c:v>0.53488372093023251</c:v>
                </c:pt>
                <c:pt idx="171">
                  <c:v>0.53488372093023251</c:v>
                </c:pt>
                <c:pt idx="172">
                  <c:v>0.53488372093023251</c:v>
                </c:pt>
                <c:pt idx="173">
                  <c:v>0.53488372093023251</c:v>
                </c:pt>
                <c:pt idx="174">
                  <c:v>0.52272727272727271</c:v>
                </c:pt>
                <c:pt idx="175">
                  <c:v>0.52272727272727271</c:v>
                </c:pt>
                <c:pt idx="176">
                  <c:v>0.52272727272727271</c:v>
                </c:pt>
                <c:pt idx="177">
                  <c:v>0.52272727272727271</c:v>
                </c:pt>
                <c:pt idx="178">
                  <c:v>0.51111111111111107</c:v>
                </c:pt>
                <c:pt idx="179">
                  <c:v>0.51111111111111107</c:v>
                </c:pt>
                <c:pt idx="180">
                  <c:v>0.51111111111111107</c:v>
                </c:pt>
                <c:pt idx="181">
                  <c:v>0.51111111111111107</c:v>
                </c:pt>
                <c:pt idx="182">
                  <c:v>0.51111111111111107</c:v>
                </c:pt>
                <c:pt idx="183">
                  <c:v>0.51111111111111107</c:v>
                </c:pt>
                <c:pt idx="184">
                  <c:v>0.51111111111111107</c:v>
                </c:pt>
                <c:pt idx="185">
                  <c:v>0.5</c:v>
                </c:pt>
                <c:pt idx="186">
                  <c:v>0.52173913043478259</c:v>
                </c:pt>
                <c:pt idx="187">
                  <c:v>0.52173913043478259</c:v>
                </c:pt>
                <c:pt idx="188">
                  <c:v>0.52173913043478259</c:v>
                </c:pt>
                <c:pt idx="189">
                  <c:v>0.52173913043478259</c:v>
                </c:pt>
                <c:pt idx="190">
                  <c:v>0.52173913043478259</c:v>
                </c:pt>
                <c:pt idx="191">
                  <c:v>0.52173913043478259</c:v>
                </c:pt>
                <c:pt idx="192">
                  <c:v>0.52173913043478259</c:v>
                </c:pt>
                <c:pt idx="193">
                  <c:v>0.52173913043478259</c:v>
                </c:pt>
                <c:pt idx="194">
                  <c:v>0.54347826086956519</c:v>
                </c:pt>
                <c:pt idx="195">
                  <c:v>0.56521739130434778</c:v>
                </c:pt>
                <c:pt idx="196">
                  <c:v>0.56521739130434778</c:v>
                </c:pt>
                <c:pt idx="197">
                  <c:v>0.56521739130434778</c:v>
                </c:pt>
                <c:pt idx="198">
                  <c:v>0.54347826086956519</c:v>
                </c:pt>
                <c:pt idx="199">
                  <c:v>0.54347826086956519</c:v>
                </c:pt>
                <c:pt idx="200">
                  <c:v>0.54347826086956519</c:v>
                </c:pt>
                <c:pt idx="201">
                  <c:v>0.54347826086956519</c:v>
                </c:pt>
                <c:pt idx="202">
                  <c:v>0.52173913043478259</c:v>
                </c:pt>
                <c:pt idx="203">
                  <c:v>0.52173913043478259</c:v>
                </c:pt>
                <c:pt idx="204">
                  <c:v>0.52173913043478259</c:v>
                </c:pt>
                <c:pt idx="205">
                  <c:v>0.52173913043478259</c:v>
                </c:pt>
                <c:pt idx="206">
                  <c:v>0.52173913043478259</c:v>
                </c:pt>
                <c:pt idx="207">
                  <c:v>0.52173913043478259</c:v>
                </c:pt>
                <c:pt idx="208">
                  <c:v>0.52173913043478259</c:v>
                </c:pt>
                <c:pt idx="209">
                  <c:v>0.52173913043478259</c:v>
                </c:pt>
                <c:pt idx="210">
                  <c:v>0.52173913043478259</c:v>
                </c:pt>
                <c:pt idx="211">
                  <c:v>0.52173913043478259</c:v>
                </c:pt>
                <c:pt idx="212">
                  <c:v>0.54347826086956519</c:v>
                </c:pt>
                <c:pt idx="213">
                  <c:v>0.54347826086956519</c:v>
                </c:pt>
                <c:pt idx="214">
                  <c:v>0.52173913043478259</c:v>
                </c:pt>
                <c:pt idx="215">
                  <c:v>0.52173913043478259</c:v>
                </c:pt>
                <c:pt idx="216">
                  <c:v>0.53191489361702127</c:v>
                </c:pt>
                <c:pt idx="217">
                  <c:v>0.53191489361702127</c:v>
                </c:pt>
                <c:pt idx="218">
                  <c:v>0.53191489361702127</c:v>
                </c:pt>
                <c:pt idx="219">
                  <c:v>0.53191489361702127</c:v>
                </c:pt>
                <c:pt idx="220">
                  <c:v>0.51063829787234039</c:v>
                </c:pt>
                <c:pt idx="221">
                  <c:v>0.51063829787234039</c:v>
                </c:pt>
                <c:pt idx="222">
                  <c:v>0.51063829787234039</c:v>
                </c:pt>
                <c:pt idx="223">
                  <c:v>0.51063829787234039</c:v>
                </c:pt>
                <c:pt idx="224">
                  <c:v>0.51063829787234039</c:v>
                </c:pt>
                <c:pt idx="225">
                  <c:v>0.51063829787234039</c:v>
                </c:pt>
                <c:pt idx="226">
                  <c:v>0.51063829787234039</c:v>
                </c:pt>
                <c:pt idx="227">
                  <c:v>0.48936170212765956</c:v>
                </c:pt>
                <c:pt idx="228">
                  <c:v>0.48936170212765956</c:v>
                </c:pt>
                <c:pt idx="229">
                  <c:v>0.51063829787234039</c:v>
                </c:pt>
                <c:pt idx="230">
                  <c:v>0.51063829787234039</c:v>
                </c:pt>
                <c:pt idx="231">
                  <c:v>0.51063829787234039</c:v>
                </c:pt>
                <c:pt idx="232">
                  <c:v>0.51063829787234039</c:v>
                </c:pt>
                <c:pt idx="233">
                  <c:v>0.52083333333333337</c:v>
                </c:pt>
                <c:pt idx="234">
                  <c:v>0.51020408163265307</c:v>
                </c:pt>
                <c:pt idx="235">
                  <c:v>0.51020408163265307</c:v>
                </c:pt>
                <c:pt idx="236">
                  <c:v>0.51020408163265307</c:v>
                </c:pt>
                <c:pt idx="237">
                  <c:v>0.53061224489795922</c:v>
                </c:pt>
                <c:pt idx="238">
                  <c:v>0.51020408163265307</c:v>
                </c:pt>
                <c:pt idx="239">
                  <c:v>0.53061224489795922</c:v>
                </c:pt>
                <c:pt idx="240">
                  <c:v>0.53061224489795922</c:v>
                </c:pt>
                <c:pt idx="241">
                  <c:v>0.53061224489795922</c:v>
                </c:pt>
                <c:pt idx="242">
                  <c:v>0.53061224489795922</c:v>
                </c:pt>
                <c:pt idx="243">
                  <c:v>0.53061224489795922</c:v>
                </c:pt>
                <c:pt idx="244">
                  <c:v>0.53061224489795922</c:v>
                </c:pt>
                <c:pt idx="245">
                  <c:v>0.51020408163265307</c:v>
                </c:pt>
                <c:pt idx="246">
                  <c:v>0.51020408163265307</c:v>
                </c:pt>
                <c:pt idx="247">
                  <c:v>0.48979591836734693</c:v>
                </c:pt>
                <c:pt idx="248">
                  <c:v>0.48979591836734693</c:v>
                </c:pt>
                <c:pt idx="249">
                  <c:v>0.48979591836734693</c:v>
                </c:pt>
                <c:pt idx="250">
                  <c:v>0.48979591836734693</c:v>
                </c:pt>
                <c:pt idx="251">
                  <c:v>0.48979591836734693</c:v>
                </c:pt>
                <c:pt idx="252">
                  <c:v>0.48979591836734693</c:v>
                </c:pt>
                <c:pt idx="253">
                  <c:v>0.46938775510204084</c:v>
                </c:pt>
                <c:pt idx="254">
                  <c:v>0.46938775510204084</c:v>
                </c:pt>
                <c:pt idx="255">
                  <c:v>0.46938775510204084</c:v>
                </c:pt>
                <c:pt idx="256">
                  <c:v>0.46938775510204084</c:v>
                </c:pt>
                <c:pt idx="257">
                  <c:v>0.46</c:v>
                </c:pt>
                <c:pt idx="258">
                  <c:v>0.46</c:v>
                </c:pt>
                <c:pt idx="259">
                  <c:v>0.46</c:v>
                </c:pt>
                <c:pt idx="260">
                  <c:v>0.46</c:v>
                </c:pt>
                <c:pt idx="261">
                  <c:v>0.46</c:v>
                </c:pt>
                <c:pt idx="262">
                  <c:v>0.46</c:v>
                </c:pt>
                <c:pt idx="263">
                  <c:v>0.47058823529411764</c:v>
                </c:pt>
                <c:pt idx="264">
                  <c:v>0.47058823529411764</c:v>
                </c:pt>
                <c:pt idx="265">
                  <c:v>0.45098039215686275</c:v>
                </c:pt>
                <c:pt idx="266">
                  <c:v>0.45098039215686275</c:v>
                </c:pt>
                <c:pt idx="267">
                  <c:v>0.45098039215686275</c:v>
                </c:pt>
                <c:pt idx="268">
                  <c:v>0.45098039215686275</c:v>
                </c:pt>
                <c:pt idx="269">
                  <c:v>0.47058823529411764</c:v>
                </c:pt>
                <c:pt idx="270">
                  <c:v>0.47058823529411764</c:v>
                </c:pt>
                <c:pt idx="271">
                  <c:v>0.47058823529411764</c:v>
                </c:pt>
                <c:pt idx="272">
                  <c:v>0.47058823529411764</c:v>
                </c:pt>
                <c:pt idx="273">
                  <c:v>0.47058823529411764</c:v>
                </c:pt>
                <c:pt idx="274">
                  <c:v>0.49019607843137253</c:v>
                </c:pt>
                <c:pt idx="275">
                  <c:v>0.5</c:v>
                </c:pt>
                <c:pt idx="276">
                  <c:v>0.48076923076923078</c:v>
                </c:pt>
                <c:pt idx="277">
                  <c:v>0.48076923076923078</c:v>
                </c:pt>
                <c:pt idx="278">
                  <c:v>0.5</c:v>
                </c:pt>
                <c:pt idx="279">
                  <c:v>0.5</c:v>
                </c:pt>
                <c:pt idx="280">
                  <c:v>0.48076923076923078</c:v>
                </c:pt>
                <c:pt idx="281">
                  <c:v>0.48076923076923078</c:v>
                </c:pt>
                <c:pt idx="282">
                  <c:v>0.5</c:v>
                </c:pt>
                <c:pt idx="283">
                  <c:v>0.5</c:v>
                </c:pt>
                <c:pt idx="284">
                  <c:v>0.5</c:v>
                </c:pt>
                <c:pt idx="285">
                  <c:v>0.5</c:v>
                </c:pt>
                <c:pt idx="286">
                  <c:v>0.48076923076923078</c:v>
                </c:pt>
                <c:pt idx="287">
                  <c:v>0.48076923076923078</c:v>
                </c:pt>
                <c:pt idx="288">
                  <c:v>0.48076923076923078</c:v>
                </c:pt>
                <c:pt idx="289">
                  <c:v>0.48076923076923078</c:v>
                </c:pt>
                <c:pt idx="290">
                  <c:v>0.48076923076923078</c:v>
                </c:pt>
                <c:pt idx="291">
                  <c:v>0.48076923076923078</c:v>
                </c:pt>
                <c:pt idx="292">
                  <c:v>0.48076923076923078</c:v>
                </c:pt>
                <c:pt idx="293">
                  <c:v>0.48076923076923078</c:v>
                </c:pt>
                <c:pt idx="294">
                  <c:v>0.48076923076923078</c:v>
                </c:pt>
                <c:pt idx="295">
                  <c:v>0.47169811320754718</c:v>
                </c:pt>
                <c:pt idx="296">
                  <c:v>0.49090909090909091</c:v>
                </c:pt>
                <c:pt idx="297">
                  <c:v>0.49090909090909091</c:v>
                </c:pt>
                <c:pt idx="298">
                  <c:v>0.5</c:v>
                </c:pt>
                <c:pt idx="299">
                  <c:v>0.5</c:v>
                </c:pt>
                <c:pt idx="300">
                  <c:v>0.5</c:v>
                </c:pt>
                <c:pt idx="301">
                  <c:v>0.5</c:v>
                </c:pt>
                <c:pt idx="302">
                  <c:v>0.5</c:v>
                </c:pt>
                <c:pt idx="303">
                  <c:v>0.5</c:v>
                </c:pt>
                <c:pt idx="304">
                  <c:v>0.5</c:v>
                </c:pt>
                <c:pt idx="305">
                  <c:v>0.5</c:v>
                </c:pt>
                <c:pt idx="306">
                  <c:v>0.5</c:v>
                </c:pt>
                <c:pt idx="307">
                  <c:v>0.5</c:v>
                </c:pt>
                <c:pt idx="308">
                  <c:v>0.5</c:v>
                </c:pt>
                <c:pt idx="309">
                  <c:v>0.48214285714285715</c:v>
                </c:pt>
                <c:pt idx="310">
                  <c:v>0.48214285714285715</c:v>
                </c:pt>
                <c:pt idx="311">
                  <c:v>0.48214285714285715</c:v>
                </c:pt>
                <c:pt idx="312">
                  <c:v>0.48214285714285715</c:v>
                </c:pt>
                <c:pt idx="313">
                  <c:v>0.48214285714285715</c:v>
                </c:pt>
                <c:pt idx="314">
                  <c:v>0.49122807017543857</c:v>
                </c:pt>
                <c:pt idx="315">
                  <c:v>0.49122807017543857</c:v>
                </c:pt>
                <c:pt idx="316">
                  <c:v>0.49122807017543857</c:v>
                </c:pt>
                <c:pt idx="317">
                  <c:v>0.49122807017543857</c:v>
                </c:pt>
                <c:pt idx="318">
                  <c:v>0.49122807017543857</c:v>
                </c:pt>
                <c:pt idx="319">
                  <c:v>0.49122807017543857</c:v>
                </c:pt>
                <c:pt idx="320">
                  <c:v>0.49122807017543857</c:v>
                </c:pt>
                <c:pt idx="321">
                  <c:v>0.49122807017543857</c:v>
                </c:pt>
                <c:pt idx="322">
                  <c:v>0.47368421052631576</c:v>
                </c:pt>
                <c:pt idx="323">
                  <c:v>0.47368421052631576</c:v>
                </c:pt>
                <c:pt idx="324">
                  <c:v>0.47368421052631576</c:v>
                </c:pt>
                <c:pt idx="325">
                  <c:v>0.47368421052631576</c:v>
                </c:pt>
                <c:pt idx="326">
                  <c:v>0.45614035087719296</c:v>
                </c:pt>
                <c:pt idx="327">
                  <c:v>0.47368421052631576</c:v>
                </c:pt>
                <c:pt idx="328">
                  <c:v>0.47368421052631576</c:v>
                </c:pt>
                <c:pt idx="329">
                  <c:v>0.48275862068965519</c:v>
                </c:pt>
                <c:pt idx="330">
                  <c:v>0.48275862068965519</c:v>
                </c:pt>
                <c:pt idx="331">
                  <c:v>0.46551724137931033</c:v>
                </c:pt>
                <c:pt idx="332">
                  <c:v>0.46551724137931033</c:v>
                </c:pt>
                <c:pt idx="333">
                  <c:v>0.46551724137931033</c:v>
                </c:pt>
                <c:pt idx="334">
                  <c:v>0.48275862068965519</c:v>
                </c:pt>
                <c:pt idx="335">
                  <c:v>0.48275862068965519</c:v>
                </c:pt>
                <c:pt idx="336">
                  <c:v>0.5</c:v>
                </c:pt>
                <c:pt idx="337">
                  <c:v>0.5</c:v>
                </c:pt>
                <c:pt idx="338">
                  <c:v>0.5</c:v>
                </c:pt>
                <c:pt idx="339">
                  <c:v>0.5</c:v>
                </c:pt>
                <c:pt idx="340">
                  <c:v>0.5</c:v>
                </c:pt>
                <c:pt idx="341">
                  <c:v>0.5</c:v>
                </c:pt>
                <c:pt idx="342">
                  <c:v>0.5</c:v>
                </c:pt>
                <c:pt idx="343">
                  <c:v>0.5</c:v>
                </c:pt>
                <c:pt idx="344">
                  <c:v>0.5</c:v>
                </c:pt>
                <c:pt idx="345">
                  <c:v>0.51724137931034486</c:v>
                </c:pt>
                <c:pt idx="346">
                  <c:v>0.51724137931034486</c:v>
                </c:pt>
                <c:pt idx="347">
                  <c:v>0.5</c:v>
                </c:pt>
                <c:pt idx="348">
                  <c:v>0.5</c:v>
                </c:pt>
                <c:pt idx="349">
                  <c:v>0.5</c:v>
                </c:pt>
                <c:pt idx="350">
                  <c:v>0.5</c:v>
                </c:pt>
                <c:pt idx="351">
                  <c:v>0.5</c:v>
                </c:pt>
                <c:pt idx="352">
                  <c:v>0.5</c:v>
                </c:pt>
                <c:pt idx="353">
                  <c:v>0.5</c:v>
                </c:pt>
                <c:pt idx="354">
                  <c:v>0.5</c:v>
                </c:pt>
                <c:pt idx="355">
                  <c:v>0.5</c:v>
                </c:pt>
                <c:pt idx="356">
                  <c:v>0.5</c:v>
                </c:pt>
                <c:pt idx="357">
                  <c:v>0.5</c:v>
                </c:pt>
                <c:pt idx="358">
                  <c:v>0.5</c:v>
                </c:pt>
                <c:pt idx="359">
                  <c:v>0.48275862068965519</c:v>
                </c:pt>
                <c:pt idx="360">
                  <c:v>0.48275862068965519</c:v>
                </c:pt>
                <c:pt idx="361">
                  <c:v>0.46551724137931033</c:v>
                </c:pt>
                <c:pt idx="362">
                  <c:v>0.46551724137931033</c:v>
                </c:pt>
                <c:pt idx="363">
                  <c:v>0.49152542372881358</c:v>
                </c:pt>
                <c:pt idx="364">
                  <c:v>0.49152542372881358</c:v>
                </c:pt>
                <c:pt idx="365">
                  <c:v>0.49152542372881358</c:v>
                </c:pt>
                <c:pt idx="366">
                  <c:v>0.49152542372881358</c:v>
                </c:pt>
                <c:pt idx="367">
                  <c:v>0.49152542372881358</c:v>
                </c:pt>
                <c:pt idx="368">
                  <c:v>0.5</c:v>
                </c:pt>
                <c:pt idx="369">
                  <c:v>0.5</c:v>
                </c:pt>
                <c:pt idx="370">
                  <c:v>0.5</c:v>
                </c:pt>
                <c:pt idx="371">
                  <c:v>0.5</c:v>
                </c:pt>
                <c:pt idx="372">
                  <c:v>0.5</c:v>
                </c:pt>
                <c:pt idx="373">
                  <c:v>0.5</c:v>
                </c:pt>
                <c:pt idx="374">
                  <c:v>0.51666666666666672</c:v>
                </c:pt>
                <c:pt idx="375">
                  <c:v>0.51666666666666672</c:v>
                </c:pt>
                <c:pt idx="376">
                  <c:v>0.5</c:v>
                </c:pt>
                <c:pt idx="377">
                  <c:v>0.52380952380952384</c:v>
                </c:pt>
                <c:pt idx="378">
                  <c:v>0.52380952380952384</c:v>
                </c:pt>
                <c:pt idx="379">
                  <c:v>0.52380952380952384</c:v>
                </c:pt>
                <c:pt idx="380">
                  <c:v>0.52380952380952384</c:v>
                </c:pt>
                <c:pt idx="381">
                  <c:v>0.52380952380952384</c:v>
                </c:pt>
                <c:pt idx="382">
                  <c:v>0.52380952380952384</c:v>
                </c:pt>
                <c:pt idx="383">
                  <c:v>0.50793650793650791</c:v>
                </c:pt>
                <c:pt idx="384">
                  <c:v>0.5</c:v>
                </c:pt>
                <c:pt idx="385">
                  <c:v>0.5</c:v>
                </c:pt>
                <c:pt idx="386">
                  <c:v>0.50769230769230766</c:v>
                </c:pt>
                <c:pt idx="387">
                  <c:v>0.50769230769230766</c:v>
                </c:pt>
                <c:pt idx="388">
                  <c:v>0.50769230769230766</c:v>
                </c:pt>
                <c:pt idx="389">
                  <c:v>0.50769230769230766</c:v>
                </c:pt>
                <c:pt idx="390">
                  <c:v>0.50769230769230766</c:v>
                </c:pt>
                <c:pt idx="391">
                  <c:v>0.50769230769230766</c:v>
                </c:pt>
                <c:pt idx="392">
                  <c:v>0.49230769230769234</c:v>
                </c:pt>
                <c:pt idx="393">
                  <c:v>0.49230769230769234</c:v>
                </c:pt>
                <c:pt idx="394">
                  <c:v>0.49230769230769234</c:v>
                </c:pt>
                <c:pt idx="395">
                  <c:v>0.49230769230769234</c:v>
                </c:pt>
                <c:pt idx="396">
                  <c:v>0.5</c:v>
                </c:pt>
                <c:pt idx="397">
                  <c:v>0.5</c:v>
                </c:pt>
                <c:pt idx="398">
                  <c:v>0.5</c:v>
                </c:pt>
                <c:pt idx="399">
                  <c:v>0.51515151515151514</c:v>
                </c:pt>
                <c:pt idx="400">
                  <c:v>0.51515151515151514</c:v>
                </c:pt>
                <c:pt idx="401">
                  <c:v>0.53030303030303028</c:v>
                </c:pt>
                <c:pt idx="402">
                  <c:v>0.52238805970149249</c:v>
                </c:pt>
                <c:pt idx="403">
                  <c:v>0.51470588235294112</c:v>
                </c:pt>
                <c:pt idx="404">
                  <c:v>0.51470588235294112</c:v>
                </c:pt>
                <c:pt idx="405">
                  <c:v>0.51470588235294112</c:v>
                </c:pt>
                <c:pt idx="406">
                  <c:v>0.5</c:v>
                </c:pt>
                <c:pt idx="407">
                  <c:v>0.51470588235294112</c:v>
                </c:pt>
                <c:pt idx="408">
                  <c:v>0.51470588235294112</c:v>
                </c:pt>
                <c:pt idx="409">
                  <c:v>0.52941176470588236</c:v>
                </c:pt>
                <c:pt idx="410">
                  <c:v>0.51470588235294112</c:v>
                </c:pt>
                <c:pt idx="411">
                  <c:v>0.51470588235294112</c:v>
                </c:pt>
                <c:pt idx="412">
                  <c:v>0.51470588235294112</c:v>
                </c:pt>
                <c:pt idx="413">
                  <c:v>0.51470588235294112</c:v>
                </c:pt>
                <c:pt idx="414">
                  <c:v>0.51470588235294112</c:v>
                </c:pt>
                <c:pt idx="415">
                  <c:v>0.51470588235294112</c:v>
                </c:pt>
                <c:pt idx="416">
                  <c:v>0.53623188405797106</c:v>
                </c:pt>
                <c:pt idx="417">
                  <c:v>0.52173913043478259</c:v>
                </c:pt>
                <c:pt idx="418">
                  <c:v>0.52173913043478259</c:v>
                </c:pt>
                <c:pt idx="419">
                  <c:v>0.52857142857142858</c:v>
                </c:pt>
                <c:pt idx="420">
                  <c:v>0.52857142857142858</c:v>
                </c:pt>
                <c:pt idx="421">
                  <c:v>0.52857142857142858</c:v>
                </c:pt>
                <c:pt idx="422">
                  <c:v>0.5</c:v>
                </c:pt>
                <c:pt idx="423">
                  <c:v>0.49295774647887325</c:v>
                </c:pt>
                <c:pt idx="424">
                  <c:v>0.49295774647887325</c:v>
                </c:pt>
                <c:pt idx="425">
                  <c:v>0.49295774647887325</c:v>
                </c:pt>
                <c:pt idx="426">
                  <c:v>0.50704225352112675</c:v>
                </c:pt>
                <c:pt idx="427">
                  <c:v>0.50704225352112675</c:v>
                </c:pt>
                <c:pt idx="428">
                  <c:v>0.52112676056338025</c:v>
                </c:pt>
                <c:pt idx="429">
                  <c:v>0.52112676056338025</c:v>
                </c:pt>
                <c:pt idx="430">
                  <c:v>0.52112676056338025</c:v>
                </c:pt>
                <c:pt idx="431">
                  <c:v>0.52112676056338025</c:v>
                </c:pt>
                <c:pt idx="432">
                  <c:v>0.52112676056338025</c:v>
                </c:pt>
                <c:pt idx="433">
                  <c:v>0.52112676056338025</c:v>
                </c:pt>
                <c:pt idx="434">
                  <c:v>0.53521126760563376</c:v>
                </c:pt>
                <c:pt idx="435">
                  <c:v>0.53521126760563376</c:v>
                </c:pt>
                <c:pt idx="436">
                  <c:v>0.53521126760563376</c:v>
                </c:pt>
                <c:pt idx="437">
                  <c:v>0.52112676056338025</c:v>
                </c:pt>
                <c:pt idx="438">
                  <c:v>0.52112676056338025</c:v>
                </c:pt>
                <c:pt idx="439">
                  <c:v>0.52112676056338025</c:v>
                </c:pt>
                <c:pt idx="440">
                  <c:v>0.52112676056338025</c:v>
                </c:pt>
                <c:pt idx="441">
                  <c:v>0.50704225352112675</c:v>
                </c:pt>
                <c:pt idx="442">
                  <c:v>0.52777777777777779</c:v>
                </c:pt>
                <c:pt idx="443">
                  <c:v>0.52777777777777779</c:v>
                </c:pt>
                <c:pt idx="444">
                  <c:v>0.52777777777777779</c:v>
                </c:pt>
                <c:pt idx="445">
                  <c:v>0.52777777777777779</c:v>
                </c:pt>
                <c:pt idx="446">
                  <c:v>0.52777777777777779</c:v>
                </c:pt>
                <c:pt idx="447">
                  <c:v>0.52777777777777779</c:v>
                </c:pt>
                <c:pt idx="448">
                  <c:v>0.52777777777777779</c:v>
                </c:pt>
                <c:pt idx="449">
                  <c:v>0.52777777777777779</c:v>
                </c:pt>
                <c:pt idx="450">
                  <c:v>0.54166666666666663</c:v>
                </c:pt>
                <c:pt idx="451">
                  <c:v>0.53424657534246578</c:v>
                </c:pt>
                <c:pt idx="452">
                  <c:v>0.53424657534246578</c:v>
                </c:pt>
                <c:pt idx="453">
                  <c:v>0.52054794520547942</c:v>
                </c:pt>
                <c:pt idx="454">
                  <c:v>0.50684931506849318</c:v>
                </c:pt>
                <c:pt idx="455">
                  <c:v>0.50684931506849318</c:v>
                </c:pt>
                <c:pt idx="456">
                  <c:v>0.49315068493150682</c:v>
                </c:pt>
                <c:pt idx="457">
                  <c:v>0.47945205479452052</c:v>
                </c:pt>
                <c:pt idx="458">
                  <c:v>0.47945205479452052</c:v>
                </c:pt>
                <c:pt idx="459">
                  <c:v>0.47945205479452052</c:v>
                </c:pt>
                <c:pt idx="460">
                  <c:v>0.46575342465753422</c:v>
                </c:pt>
                <c:pt idx="461">
                  <c:v>0.46575342465753422</c:v>
                </c:pt>
                <c:pt idx="462">
                  <c:v>0.46575342465753422</c:v>
                </c:pt>
                <c:pt idx="463">
                  <c:v>0.46575342465753422</c:v>
                </c:pt>
                <c:pt idx="464">
                  <c:v>0.46575342465753422</c:v>
                </c:pt>
                <c:pt idx="465">
                  <c:v>0.47297297297297297</c:v>
                </c:pt>
                <c:pt idx="466">
                  <c:v>0.47297297297297297</c:v>
                </c:pt>
                <c:pt idx="467">
                  <c:v>0.47297297297297297</c:v>
                </c:pt>
                <c:pt idx="468">
                  <c:v>0.47297297297297297</c:v>
                </c:pt>
                <c:pt idx="469">
                  <c:v>0.47297297297297297</c:v>
                </c:pt>
                <c:pt idx="470">
                  <c:v>0.47297297297297297</c:v>
                </c:pt>
                <c:pt idx="471">
                  <c:v>0.47297297297297297</c:v>
                </c:pt>
                <c:pt idx="472">
                  <c:v>0.45945945945945948</c:v>
                </c:pt>
                <c:pt idx="473">
                  <c:v>0.45945945945945948</c:v>
                </c:pt>
                <c:pt idx="474">
                  <c:v>0.45945945945945948</c:v>
                </c:pt>
                <c:pt idx="475">
                  <c:v>0.45945945945945948</c:v>
                </c:pt>
                <c:pt idx="476">
                  <c:v>0.45945945945945948</c:v>
                </c:pt>
                <c:pt idx="477">
                  <c:v>0.46666666666666667</c:v>
                </c:pt>
                <c:pt idx="478">
                  <c:v>0.46666666666666667</c:v>
                </c:pt>
                <c:pt idx="479">
                  <c:v>0.46666666666666667</c:v>
                </c:pt>
                <c:pt idx="480">
                  <c:v>0.46666666666666667</c:v>
                </c:pt>
                <c:pt idx="481">
                  <c:v>0.45333333333333331</c:v>
                </c:pt>
                <c:pt idx="482">
                  <c:v>0.42666666666666669</c:v>
                </c:pt>
                <c:pt idx="483">
                  <c:v>0.44</c:v>
                </c:pt>
                <c:pt idx="484">
                  <c:v>0.42666666666666669</c:v>
                </c:pt>
                <c:pt idx="485">
                  <c:v>0.42666666666666669</c:v>
                </c:pt>
                <c:pt idx="486">
                  <c:v>0.42666666666666669</c:v>
                </c:pt>
                <c:pt idx="487">
                  <c:v>0.42666666666666669</c:v>
                </c:pt>
                <c:pt idx="488">
                  <c:v>0.42666666666666669</c:v>
                </c:pt>
                <c:pt idx="489">
                  <c:v>0.47368421052631576</c:v>
                </c:pt>
                <c:pt idx="490">
                  <c:v>0.47368421052631576</c:v>
                </c:pt>
                <c:pt idx="491">
                  <c:v>0.47368421052631576</c:v>
                </c:pt>
                <c:pt idx="492">
                  <c:v>0.47368421052631576</c:v>
                </c:pt>
                <c:pt idx="493">
                  <c:v>0.4935064935064935</c:v>
                </c:pt>
                <c:pt idx="494">
                  <c:v>0.4935064935064935</c:v>
                </c:pt>
                <c:pt idx="495">
                  <c:v>0.4935064935064935</c:v>
                </c:pt>
                <c:pt idx="496">
                  <c:v>0.5</c:v>
                </c:pt>
                <c:pt idx="497">
                  <c:v>0.47435897435897434</c:v>
                </c:pt>
                <c:pt idx="498">
                  <c:v>0.48717948717948717</c:v>
                </c:pt>
                <c:pt idx="499">
                  <c:v>0.48717948717948717</c:v>
                </c:pt>
                <c:pt idx="500">
                  <c:v>0.48717948717948717</c:v>
                </c:pt>
                <c:pt idx="501">
                  <c:v>0.48717948717948717</c:v>
                </c:pt>
                <c:pt idx="502">
                  <c:v>0.48717948717948717</c:v>
                </c:pt>
                <c:pt idx="503">
                  <c:v>0.48717948717948717</c:v>
                </c:pt>
                <c:pt idx="504">
                  <c:v>0.48717948717948717</c:v>
                </c:pt>
                <c:pt idx="505">
                  <c:v>0.49367088607594939</c:v>
                </c:pt>
                <c:pt idx="506">
                  <c:v>0.49367088607594939</c:v>
                </c:pt>
                <c:pt idx="507">
                  <c:v>0.49367088607594939</c:v>
                </c:pt>
                <c:pt idx="508">
                  <c:v>0.48101265822784811</c:v>
                </c:pt>
                <c:pt idx="509">
                  <c:v>0.49367088607594939</c:v>
                </c:pt>
                <c:pt idx="510">
                  <c:v>0.49367088607594939</c:v>
                </c:pt>
                <c:pt idx="511">
                  <c:v>0.49367088607594939</c:v>
                </c:pt>
                <c:pt idx="512">
                  <c:v>0.49367088607594939</c:v>
                </c:pt>
                <c:pt idx="513">
                  <c:v>0.49367088607594939</c:v>
                </c:pt>
                <c:pt idx="514">
                  <c:v>0.48749999999999999</c:v>
                </c:pt>
                <c:pt idx="515">
                  <c:v>0.48749999999999999</c:v>
                </c:pt>
                <c:pt idx="516">
                  <c:v>0.48749999999999999</c:v>
                </c:pt>
                <c:pt idx="517">
                  <c:v>0.5</c:v>
                </c:pt>
                <c:pt idx="518">
                  <c:v>0.5</c:v>
                </c:pt>
                <c:pt idx="519">
                  <c:v>0.5</c:v>
                </c:pt>
                <c:pt idx="520">
                  <c:v>0.5</c:v>
                </c:pt>
                <c:pt idx="521">
                  <c:v>0.48780487804878048</c:v>
                </c:pt>
                <c:pt idx="522">
                  <c:v>0.47560975609756095</c:v>
                </c:pt>
                <c:pt idx="523">
                  <c:v>0.47560975609756095</c:v>
                </c:pt>
                <c:pt idx="524">
                  <c:v>0.47560975609756095</c:v>
                </c:pt>
                <c:pt idx="525">
                  <c:v>0.48780487804878048</c:v>
                </c:pt>
                <c:pt idx="526">
                  <c:v>0.47560975609756095</c:v>
                </c:pt>
                <c:pt idx="527">
                  <c:v>0.46341463414634149</c:v>
                </c:pt>
                <c:pt idx="528">
                  <c:v>0.45121951219512196</c:v>
                </c:pt>
                <c:pt idx="529">
                  <c:v>0.45121951219512196</c:v>
                </c:pt>
                <c:pt idx="530">
                  <c:v>0.43902439024390244</c:v>
                </c:pt>
                <c:pt idx="531">
                  <c:v>0.43902439024390244</c:v>
                </c:pt>
                <c:pt idx="532">
                  <c:v>0.43902439024390244</c:v>
                </c:pt>
                <c:pt idx="533">
                  <c:v>0.45121951219512196</c:v>
                </c:pt>
                <c:pt idx="534">
                  <c:v>0.45121951219512196</c:v>
                </c:pt>
                <c:pt idx="535">
                  <c:v>0.46341463414634149</c:v>
                </c:pt>
                <c:pt idx="536">
                  <c:v>0.46341463414634149</c:v>
                </c:pt>
                <c:pt idx="537">
                  <c:v>0.46987951807228917</c:v>
                </c:pt>
                <c:pt idx="538">
                  <c:v>0.45783132530120479</c:v>
                </c:pt>
                <c:pt idx="539">
                  <c:v>0.45783132530120479</c:v>
                </c:pt>
                <c:pt idx="540">
                  <c:v>0.45783132530120479</c:v>
                </c:pt>
                <c:pt idx="541">
                  <c:v>0.45783132530120479</c:v>
                </c:pt>
                <c:pt idx="542">
                  <c:v>0.45783132530120479</c:v>
                </c:pt>
                <c:pt idx="543">
                  <c:v>0.45783132530120479</c:v>
                </c:pt>
                <c:pt idx="544">
                  <c:v>0.45783132530120479</c:v>
                </c:pt>
                <c:pt idx="545">
                  <c:v>0.46987951807228917</c:v>
                </c:pt>
                <c:pt idx="546">
                  <c:v>0.46987951807228917</c:v>
                </c:pt>
                <c:pt idx="547">
                  <c:v>0.46987951807228917</c:v>
                </c:pt>
                <c:pt idx="548">
                  <c:v>0.47619047619047616</c:v>
                </c:pt>
                <c:pt idx="549">
                  <c:v>0.47619047619047616</c:v>
                </c:pt>
                <c:pt idx="550">
                  <c:v>0.47619047619047616</c:v>
                </c:pt>
                <c:pt idx="551">
                  <c:v>0.4823529411764706</c:v>
                </c:pt>
                <c:pt idx="552">
                  <c:v>0.4823529411764706</c:v>
                </c:pt>
                <c:pt idx="553">
                  <c:v>0.47058823529411764</c:v>
                </c:pt>
                <c:pt idx="554">
                  <c:v>0.45882352941176469</c:v>
                </c:pt>
                <c:pt idx="555">
                  <c:v>0.45348837209302323</c:v>
                </c:pt>
                <c:pt idx="556">
                  <c:v>0.44827586206896552</c:v>
                </c:pt>
                <c:pt idx="557">
                  <c:v>0.44827586206896552</c:v>
                </c:pt>
                <c:pt idx="558">
                  <c:v>0.44827586206896552</c:v>
                </c:pt>
                <c:pt idx="559">
                  <c:v>0.44827586206896552</c:v>
                </c:pt>
                <c:pt idx="560">
                  <c:v>0.44827586206896552</c:v>
                </c:pt>
                <c:pt idx="561">
                  <c:v>0.44827586206896552</c:v>
                </c:pt>
                <c:pt idx="562">
                  <c:v>0.45977011494252873</c:v>
                </c:pt>
                <c:pt idx="563">
                  <c:v>0.45977011494252873</c:v>
                </c:pt>
                <c:pt idx="564">
                  <c:v>0.44827586206896552</c:v>
                </c:pt>
                <c:pt idx="565">
                  <c:v>0.45454545454545453</c:v>
                </c:pt>
                <c:pt idx="566">
                  <c:v>0.449438202247191</c:v>
                </c:pt>
                <c:pt idx="567">
                  <c:v>0.43820224719101125</c:v>
                </c:pt>
                <c:pt idx="568">
                  <c:v>0.43820224719101125</c:v>
                </c:pt>
                <c:pt idx="569">
                  <c:v>0.42696629213483145</c:v>
                </c:pt>
                <c:pt idx="570">
                  <c:v>0.42696629213483145</c:v>
                </c:pt>
                <c:pt idx="571">
                  <c:v>0.4157303370786517</c:v>
                </c:pt>
                <c:pt idx="572">
                  <c:v>0.4157303370786517</c:v>
                </c:pt>
                <c:pt idx="573">
                  <c:v>0.4157303370786517</c:v>
                </c:pt>
                <c:pt idx="574">
                  <c:v>0.4157303370786517</c:v>
                </c:pt>
                <c:pt idx="575">
                  <c:v>0.4157303370786517</c:v>
                </c:pt>
                <c:pt idx="576">
                  <c:v>0.4157303370786517</c:v>
                </c:pt>
                <c:pt idx="577">
                  <c:v>0.4157303370786517</c:v>
                </c:pt>
                <c:pt idx="578">
                  <c:v>0.4157303370786517</c:v>
                </c:pt>
                <c:pt idx="579">
                  <c:v>0.42222222222222222</c:v>
                </c:pt>
                <c:pt idx="580">
                  <c:v>0.4175824175824176</c:v>
                </c:pt>
                <c:pt idx="581">
                  <c:v>0.4175824175824176</c:v>
                </c:pt>
                <c:pt idx="582">
                  <c:v>0.42857142857142855</c:v>
                </c:pt>
                <c:pt idx="583">
                  <c:v>0.4175824175824176</c:v>
                </c:pt>
                <c:pt idx="584">
                  <c:v>0.4175824175824176</c:v>
                </c:pt>
                <c:pt idx="585">
                  <c:v>0.4175824175824176</c:v>
                </c:pt>
                <c:pt idx="586">
                  <c:v>0.4175824175824176</c:v>
                </c:pt>
                <c:pt idx="587">
                  <c:v>0.4175824175824176</c:v>
                </c:pt>
                <c:pt idx="588">
                  <c:v>0.39560439560439559</c:v>
                </c:pt>
                <c:pt idx="589">
                  <c:v>0.39560439560439559</c:v>
                </c:pt>
                <c:pt idx="590">
                  <c:v>0.40659340659340659</c:v>
                </c:pt>
                <c:pt idx="591">
                  <c:v>0.40659340659340659</c:v>
                </c:pt>
                <c:pt idx="592">
                  <c:v>0.41304347826086957</c:v>
                </c:pt>
                <c:pt idx="593">
                  <c:v>0.41304347826086957</c:v>
                </c:pt>
                <c:pt idx="594">
                  <c:v>0.41304347826086957</c:v>
                </c:pt>
                <c:pt idx="595">
                  <c:v>0.41304347826086957</c:v>
                </c:pt>
                <c:pt idx="596">
                  <c:v>0.40217391304347827</c:v>
                </c:pt>
                <c:pt idx="597">
                  <c:v>0.41304347826086957</c:v>
                </c:pt>
                <c:pt idx="598">
                  <c:v>0.41304347826086957</c:v>
                </c:pt>
                <c:pt idx="599">
                  <c:v>0.41304347826086957</c:v>
                </c:pt>
                <c:pt idx="600">
                  <c:v>0.41304347826086957</c:v>
                </c:pt>
                <c:pt idx="601">
                  <c:v>0.41304347826086957</c:v>
                </c:pt>
                <c:pt idx="602">
                  <c:v>0.41304347826086957</c:v>
                </c:pt>
                <c:pt idx="603">
                  <c:v>0.42391304347826086</c:v>
                </c:pt>
                <c:pt idx="604">
                  <c:v>0.42391304347826086</c:v>
                </c:pt>
                <c:pt idx="605">
                  <c:v>0.42391304347826086</c:v>
                </c:pt>
                <c:pt idx="606">
                  <c:v>0.42391304347826086</c:v>
                </c:pt>
                <c:pt idx="607">
                  <c:v>0.43478260869565216</c:v>
                </c:pt>
                <c:pt idx="608">
                  <c:v>0.43478260869565216</c:v>
                </c:pt>
                <c:pt idx="609">
                  <c:v>0.43010752688172044</c:v>
                </c:pt>
                <c:pt idx="610">
                  <c:v>0.44086021505376344</c:v>
                </c:pt>
                <c:pt idx="611">
                  <c:v>0.44086021505376344</c:v>
                </c:pt>
                <c:pt idx="612">
                  <c:v>0.44086021505376344</c:v>
                </c:pt>
                <c:pt idx="613">
                  <c:v>0.43617021276595747</c:v>
                </c:pt>
                <c:pt idx="614">
                  <c:v>0.43617021276595747</c:v>
                </c:pt>
                <c:pt idx="615">
                  <c:v>0.43157894736842106</c:v>
                </c:pt>
                <c:pt idx="616">
                  <c:v>0.43157894736842106</c:v>
                </c:pt>
                <c:pt idx="617">
                  <c:v>0.43157894736842106</c:v>
                </c:pt>
                <c:pt idx="618">
                  <c:v>0.42105263157894735</c:v>
                </c:pt>
                <c:pt idx="619">
                  <c:v>0.42105263157894735</c:v>
                </c:pt>
                <c:pt idx="620">
                  <c:v>0.41052631578947368</c:v>
                </c:pt>
                <c:pt idx="621">
                  <c:v>0.41052631578947368</c:v>
                </c:pt>
                <c:pt idx="622">
                  <c:v>0.41052631578947368</c:v>
                </c:pt>
                <c:pt idx="623">
                  <c:v>0.41052631578947368</c:v>
                </c:pt>
                <c:pt idx="624">
                  <c:v>0.41052631578947368</c:v>
                </c:pt>
                <c:pt idx="625">
                  <c:v>0.41052631578947368</c:v>
                </c:pt>
                <c:pt idx="626">
                  <c:v>0.42105263157894735</c:v>
                </c:pt>
                <c:pt idx="627">
                  <c:v>0.42105263157894735</c:v>
                </c:pt>
                <c:pt idx="628">
                  <c:v>0.42105263157894735</c:v>
                </c:pt>
                <c:pt idx="629">
                  <c:v>0.42105263157894735</c:v>
                </c:pt>
                <c:pt idx="630">
                  <c:v>0.42105263157894735</c:v>
                </c:pt>
                <c:pt idx="631">
                  <c:v>0.43157894736842106</c:v>
                </c:pt>
                <c:pt idx="632">
                  <c:v>0.45263157894736844</c:v>
                </c:pt>
                <c:pt idx="633">
                  <c:v>0.45833333333333331</c:v>
                </c:pt>
                <c:pt idx="634">
                  <c:v>0.45833333333333331</c:v>
                </c:pt>
                <c:pt idx="635">
                  <c:v>0.45833333333333331</c:v>
                </c:pt>
                <c:pt idx="636">
                  <c:v>0.45833333333333331</c:v>
                </c:pt>
                <c:pt idx="637">
                  <c:v>0.45833333333333331</c:v>
                </c:pt>
                <c:pt idx="638">
                  <c:v>0.45833333333333331</c:v>
                </c:pt>
                <c:pt idx="639">
                  <c:v>0.45833333333333331</c:v>
                </c:pt>
                <c:pt idx="640">
                  <c:v>0.45833333333333331</c:v>
                </c:pt>
                <c:pt idx="641">
                  <c:v>0.46391752577319589</c:v>
                </c:pt>
                <c:pt idx="642">
                  <c:v>0.46391752577319589</c:v>
                </c:pt>
                <c:pt idx="643">
                  <c:v>0.46391752577319589</c:v>
                </c:pt>
                <c:pt idx="644">
                  <c:v>0.46391752577319589</c:v>
                </c:pt>
                <c:pt idx="645">
                  <c:v>0.47422680412371132</c:v>
                </c:pt>
                <c:pt idx="646">
                  <c:v>0.47422680412371132</c:v>
                </c:pt>
                <c:pt idx="647">
                  <c:v>0.47422680412371132</c:v>
                </c:pt>
                <c:pt idx="648">
                  <c:v>0.4845360824742268</c:v>
                </c:pt>
                <c:pt idx="649">
                  <c:v>0.4845360824742268</c:v>
                </c:pt>
                <c:pt idx="650">
                  <c:v>0.4845360824742268</c:v>
                </c:pt>
                <c:pt idx="651">
                  <c:v>0.47959183673469385</c:v>
                </c:pt>
                <c:pt idx="652">
                  <c:v>0.47959183673469385</c:v>
                </c:pt>
                <c:pt idx="653">
                  <c:v>0.46938775510204084</c:v>
                </c:pt>
                <c:pt idx="654">
                  <c:v>0.45918367346938777</c:v>
                </c:pt>
                <c:pt idx="655">
                  <c:v>0.47474747474747475</c:v>
                </c:pt>
                <c:pt idx="656">
                  <c:v>0.46464646464646464</c:v>
                </c:pt>
                <c:pt idx="657">
                  <c:v>0.46464646464646464</c:v>
                </c:pt>
                <c:pt idx="658">
                  <c:v>0.46464646464646464</c:v>
                </c:pt>
                <c:pt idx="659">
                  <c:v>0.46464646464646464</c:v>
                </c:pt>
                <c:pt idx="660">
                  <c:v>0.46464646464646464</c:v>
                </c:pt>
                <c:pt idx="661">
                  <c:v>0.46464646464646464</c:v>
                </c:pt>
                <c:pt idx="662">
                  <c:v>0.47474747474747475</c:v>
                </c:pt>
                <c:pt idx="663">
                  <c:v>0.47474747474747475</c:v>
                </c:pt>
                <c:pt idx="664">
                  <c:v>0.47474747474747475</c:v>
                </c:pt>
                <c:pt idx="665">
                  <c:v>0.48</c:v>
                </c:pt>
                <c:pt idx="666">
                  <c:v>0.48514851485148514</c:v>
                </c:pt>
                <c:pt idx="667">
                  <c:v>0.47524752475247523</c:v>
                </c:pt>
                <c:pt idx="668">
                  <c:v>0.49019607843137253</c:v>
                </c:pt>
                <c:pt idx="669">
                  <c:v>0.4854368932038835</c:v>
                </c:pt>
                <c:pt idx="670">
                  <c:v>0.4854368932038835</c:v>
                </c:pt>
                <c:pt idx="671">
                  <c:v>0.4854368932038835</c:v>
                </c:pt>
                <c:pt idx="672">
                  <c:v>0.4854368932038835</c:v>
                </c:pt>
                <c:pt idx="673">
                  <c:v>0.4854368932038835</c:v>
                </c:pt>
                <c:pt idx="674">
                  <c:v>0.4854368932038835</c:v>
                </c:pt>
                <c:pt idx="675">
                  <c:v>0.4854368932038835</c:v>
                </c:pt>
                <c:pt idx="676">
                  <c:v>0.47572815533980584</c:v>
                </c:pt>
                <c:pt idx="677">
                  <c:v>0.47572815533980584</c:v>
                </c:pt>
                <c:pt idx="678">
                  <c:v>0.47572815533980584</c:v>
                </c:pt>
                <c:pt idx="679">
                  <c:v>0.47572815533980584</c:v>
                </c:pt>
                <c:pt idx="680">
                  <c:v>0.47572815533980584</c:v>
                </c:pt>
                <c:pt idx="681">
                  <c:v>0.45714285714285713</c:v>
                </c:pt>
                <c:pt idx="682">
                  <c:v>0.45714285714285713</c:v>
                </c:pt>
                <c:pt idx="683">
                  <c:v>0.45714285714285713</c:v>
                </c:pt>
                <c:pt idx="684">
                  <c:v>0.46666666666666667</c:v>
                </c:pt>
                <c:pt idx="685">
                  <c:v>0.46666666666666667</c:v>
                </c:pt>
                <c:pt idx="686">
                  <c:v>0.46666666666666667</c:v>
                </c:pt>
                <c:pt idx="687">
                  <c:v>0.46666666666666667</c:v>
                </c:pt>
                <c:pt idx="688">
                  <c:v>0.47619047619047616</c:v>
                </c:pt>
                <c:pt idx="689">
                  <c:v>0.47619047619047616</c:v>
                </c:pt>
                <c:pt idx="690">
                  <c:v>0.47169811320754718</c:v>
                </c:pt>
                <c:pt idx="691">
                  <c:v>0.47169811320754718</c:v>
                </c:pt>
                <c:pt idx="692">
                  <c:v>0.47169811320754718</c:v>
                </c:pt>
                <c:pt idx="693">
                  <c:v>0.47169811320754718</c:v>
                </c:pt>
                <c:pt idx="694">
                  <c:v>0.47169811320754718</c:v>
                </c:pt>
                <c:pt idx="695">
                  <c:v>0.46226415094339623</c:v>
                </c:pt>
                <c:pt idx="696">
                  <c:v>0.47169811320754718</c:v>
                </c:pt>
                <c:pt idx="697">
                  <c:v>0.46226415094339623</c:v>
                </c:pt>
                <c:pt idx="698">
                  <c:v>0.45794392523364486</c:v>
                </c:pt>
                <c:pt idx="699">
                  <c:v>0.45794392523364486</c:v>
                </c:pt>
                <c:pt idx="700">
                  <c:v>0.45794392523364486</c:v>
                </c:pt>
                <c:pt idx="701">
                  <c:v>0.44859813084112149</c:v>
                </c:pt>
                <c:pt idx="702">
                  <c:v>0.44859813084112149</c:v>
                </c:pt>
                <c:pt idx="703">
                  <c:v>0.44859813084112149</c:v>
                </c:pt>
                <c:pt idx="704">
                  <c:v>0.44859813084112149</c:v>
                </c:pt>
                <c:pt idx="705">
                  <c:v>0.44859813084112149</c:v>
                </c:pt>
                <c:pt idx="706">
                  <c:v>0.44859813084112149</c:v>
                </c:pt>
                <c:pt idx="707">
                  <c:v>0.43518518518518517</c:v>
                </c:pt>
                <c:pt idx="708">
                  <c:v>0.44444444444444442</c:v>
                </c:pt>
                <c:pt idx="709">
                  <c:v>0.44444444444444442</c:v>
                </c:pt>
                <c:pt idx="710">
                  <c:v>0.44444444444444442</c:v>
                </c:pt>
                <c:pt idx="711">
                  <c:v>0.45370370370370372</c:v>
                </c:pt>
                <c:pt idx="712">
                  <c:v>0.45871559633027525</c:v>
                </c:pt>
                <c:pt idx="713">
                  <c:v>0.44954128440366975</c:v>
                </c:pt>
                <c:pt idx="714">
                  <c:v>0.44036697247706424</c:v>
                </c:pt>
                <c:pt idx="715">
                  <c:v>0.44036697247706424</c:v>
                </c:pt>
                <c:pt idx="716">
                  <c:v>0.44036697247706424</c:v>
                </c:pt>
                <c:pt idx="717">
                  <c:v>0.44036697247706424</c:v>
                </c:pt>
                <c:pt idx="718">
                  <c:v>0.44036697247706424</c:v>
                </c:pt>
                <c:pt idx="719">
                  <c:v>0.44954128440366975</c:v>
                </c:pt>
                <c:pt idx="720">
                  <c:v>0.44954128440366975</c:v>
                </c:pt>
                <c:pt idx="721">
                  <c:v>0.44036697247706424</c:v>
                </c:pt>
                <c:pt idx="722">
                  <c:v>0.43119266055045874</c:v>
                </c:pt>
                <c:pt idx="723">
                  <c:v>0.42201834862385323</c:v>
                </c:pt>
                <c:pt idx="724">
                  <c:v>0.42201834862385323</c:v>
                </c:pt>
                <c:pt idx="725">
                  <c:v>0.42201834862385323</c:v>
                </c:pt>
                <c:pt idx="726">
                  <c:v>0.42201834862385323</c:v>
                </c:pt>
                <c:pt idx="727">
                  <c:v>0.41284403669724773</c:v>
                </c:pt>
                <c:pt idx="728">
                  <c:v>0.41284403669724773</c:v>
                </c:pt>
                <c:pt idx="729">
                  <c:v>0.41284403669724773</c:v>
                </c:pt>
                <c:pt idx="730">
                  <c:v>0.40909090909090912</c:v>
                </c:pt>
                <c:pt idx="731">
                  <c:v>0.40909090909090912</c:v>
                </c:pt>
                <c:pt idx="732">
                  <c:v>0.40909090909090912</c:v>
                </c:pt>
                <c:pt idx="733">
                  <c:v>0.4</c:v>
                </c:pt>
                <c:pt idx="734">
                  <c:v>0.4</c:v>
                </c:pt>
                <c:pt idx="735">
                  <c:v>0.3963963963963964</c:v>
                </c:pt>
                <c:pt idx="736">
                  <c:v>0.3963963963963964</c:v>
                </c:pt>
                <c:pt idx="737">
                  <c:v>0.3963963963963964</c:v>
                </c:pt>
                <c:pt idx="738">
                  <c:v>0.38392857142857145</c:v>
                </c:pt>
                <c:pt idx="739">
                  <c:v>0.39285714285714285</c:v>
                </c:pt>
                <c:pt idx="740">
                  <c:v>0.39285714285714285</c:v>
                </c:pt>
                <c:pt idx="741">
                  <c:v>0.39285714285714285</c:v>
                </c:pt>
                <c:pt idx="742">
                  <c:v>0.39285714285714285</c:v>
                </c:pt>
                <c:pt idx="743">
                  <c:v>0.39285714285714285</c:v>
                </c:pt>
                <c:pt idx="744">
                  <c:v>0.39285714285714285</c:v>
                </c:pt>
                <c:pt idx="745">
                  <c:v>0.4017857142857143</c:v>
                </c:pt>
                <c:pt idx="746">
                  <c:v>0.39823008849557523</c:v>
                </c:pt>
                <c:pt idx="747">
                  <c:v>0.39823008849557523</c:v>
                </c:pt>
                <c:pt idx="748">
                  <c:v>0.39823008849557523</c:v>
                </c:pt>
                <c:pt idx="749">
                  <c:v>0.38938053097345132</c:v>
                </c:pt>
                <c:pt idx="750">
                  <c:v>0.38053097345132741</c:v>
                </c:pt>
                <c:pt idx="751">
                  <c:v>0.38053097345132741</c:v>
                </c:pt>
                <c:pt idx="752">
                  <c:v>0.38596491228070173</c:v>
                </c:pt>
                <c:pt idx="753">
                  <c:v>0.38596491228070173</c:v>
                </c:pt>
                <c:pt idx="754">
                  <c:v>0.38596491228070173</c:v>
                </c:pt>
                <c:pt idx="755">
                  <c:v>0.38596491228070173</c:v>
                </c:pt>
                <c:pt idx="756">
                  <c:v>0.39473684210526316</c:v>
                </c:pt>
                <c:pt idx="757">
                  <c:v>0.38596491228070173</c:v>
                </c:pt>
                <c:pt idx="758">
                  <c:v>0.38596491228070173</c:v>
                </c:pt>
                <c:pt idx="759">
                  <c:v>0.39473684210526316</c:v>
                </c:pt>
                <c:pt idx="760">
                  <c:v>0.39473684210526316</c:v>
                </c:pt>
                <c:pt idx="761">
                  <c:v>0.39473684210526316</c:v>
                </c:pt>
                <c:pt idx="762">
                  <c:v>0.39473684210526316</c:v>
                </c:pt>
                <c:pt idx="763">
                  <c:v>0.39473684210526316</c:v>
                </c:pt>
                <c:pt idx="764">
                  <c:v>0.39473684210526316</c:v>
                </c:pt>
                <c:pt idx="765">
                  <c:v>0.39473684210526316</c:v>
                </c:pt>
                <c:pt idx="766">
                  <c:v>0.38596491228070173</c:v>
                </c:pt>
                <c:pt idx="767">
                  <c:v>0.38596491228070173</c:v>
                </c:pt>
                <c:pt idx="768">
                  <c:v>0.38596491228070173</c:v>
                </c:pt>
                <c:pt idx="769">
                  <c:v>0.38260869565217392</c:v>
                </c:pt>
                <c:pt idx="770">
                  <c:v>0.38260869565217392</c:v>
                </c:pt>
                <c:pt idx="771">
                  <c:v>0.38260869565217392</c:v>
                </c:pt>
                <c:pt idx="772">
                  <c:v>0.38260869565217392</c:v>
                </c:pt>
                <c:pt idx="773">
                  <c:v>0.38260869565217392</c:v>
                </c:pt>
                <c:pt idx="774">
                  <c:v>0.4</c:v>
                </c:pt>
                <c:pt idx="775">
                  <c:v>0.4</c:v>
                </c:pt>
                <c:pt idx="776">
                  <c:v>0.40869565217391307</c:v>
                </c:pt>
                <c:pt idx="777">
                  <c:v>0.40869565217391307</c:v>
                </c:pt>
                <c:pt idx="778">
                  <c:v>0.41739130434782606</c:v>
                </c:pt>
                <c:pt idx="779">
                  <c:v>0.42735042735042733</c:v>
                </c:pt>
                <c:pt idx="780">
                  <c:v>0.42735042735042733</c:v>
                </c:pt>
                <c:pt idx="781">
                  <c:v>0.42735042735042733</c:v>
                </c:pt>
                <c:pt idx="782">
                  <c:v>0.42735042735042733</c:v>
                </c:pt>
                <c:pt idx="783">
                  <c:v>0.42735042735042733</c:v>
                </c:pt>
                <c:pt idx="784">
                  <c:v>0.4358974358974359</c:v>
                </c:pt>
                <c:pt idx="785">
                  <c:v>0.42735042735042733</c:v>
                </c:pt>
                <c:pt idx="786">
                  <c:v>0.41880341880341881</c:v>
                </c:pt>
                <c:pt idx="787">
                  <c:v>0.41880341880341881</c:v>
                </c:pt>
                <c:pt idx="788">
                  <c:v>0.41880341880341881</c:v>
                </c:pt>
                <c:pt idx="789">
                  <c:v>0.41880341880341881</c:v>
                </c:pt>
                <c:pt idx="790">
                  <c:v>0.41880341880341881</c:v>
                </c:pt>
                <c:pt idx="791">
                  <c:v>0.41880341880341881</c:v>
                </c:pt>
                <c:pt idx="792">
                  <c:v>0.41880341880341881</c:v>
                </c:pt>
                <c:pt idx="793">
                  <c:v>0.41880341880341881</c:v>
                </c:pt>
                <c:pt idx="794">
                  <c:v>0.41880341880341881</c:v>
                </c:pt>
                <c:pt idx="795">
                  <c:v>0.41880341880341881</c:v>
                </c:pt>
                <c:pt idx="796">
                  <c:v>0.42735042735042733</c:v>
                </c:pt>
                <c:pt idx="797">
                  <c:v>0.4358974358974359</c:v>
                </c:pt>
                <c:pt idx="798">
                  <c:v>0.4358974358974359</c:v>
                </c:pt>
                <c:pt idx="799">
                  <c:v>0.4358974358974359</c:v>
                </c:pt>
                <c:pt idx="800">
                  <c:v>0.4358974358974359</c:v>
                </c:pt>
                <c:pt idx="801">
                  <c:v>0.4358974358974359</c:v>
                </c:pt>
                <c:pt idx="802">
                  <c:v>0.4358974358974359</c:v>
                </c:pt>
                <c:pt idx="803">
                  <c:v>0.44444444444444442</c:v>
                </c:pt>
                <c:pt idx="804">
                  <c:v>0.4358974358974359</c:v>
                </c:pt>
                <c:pt idx="805">
                  <c:v>0.4358974358974359</c:v>
                </c:pt>
                <c:pt idx="806">
                  <c:v>0.41880341880341881</c:v>
                </c:pt>
                <c:pt idx="807">
                  <c:v>0.41880341880341881</c:v>
                </c:pt>
                <c:pt idx="808">
                  <c:v>0.41880341880341881</c:v>
                </c:pt>
                <c:pt idx="809">
                  <c:v>0.41880341880341881</c:v>
                </c:pt>
                <c:pt idx="810">
                  <c:v>0.4152542372881356</c:v>
                </c:pt>
                <c:pt idx="811">
                  <c:v>0.41176470588235292</c:v>
                </c:pt>
                <c:pt idx="812">
                  <c:v>0.41666666666666669</c:v>
                </c:pt>
                <c:pt idx="813">
                  <c:v>0.41666666666666669</c:v>
                </c:pt>
                <c:pt idx="814">
                  <c:v>0.41666666666666669</c:v>
                </c:pt>
                <c:pt idx="815">
                  <c:v>0.41666666666666669</c:v>
                </c:pt>
                <c:pt idx="816">
                  <c:v>0.41666666666666669</c:v>
                </c:pt>
                <c:pt idx="817">
                  <c:v>0.41666666666666669</c:v>
                </c:pt>
                <c:pt idx="818">
                  <c:v>0.41666666666666669</c:v>
                </c:pt>
                <c:pt idx="819">
                  <c:v>0.41666666666666669</c:v>
                </c:pt>
                <c:pt idx="820">
                  <c:v>0.40833333333333333</c:v>
                </c:pt>
                <c:pt idx="821">
                  <c:v>0.41322314049586778</c:v>
                </c:pt>
                <c:pt idx="822">
                  <c:v>0.41322314049586778</c:v>
                </c:pt>
                <c:pt idx="823">
                  <c:v>0.41322314049586778</c:v>
                </c:pt>
                <c:pt idx="824">
                  <c:v>0.41322314049586778</c:v>
                </c:pt>
                <c:pt idx="825">
                  <c:v>0.4098360655737705</c:v>
                </c:pt>
                <c:pt idx="826">
                  <c:v>0.4098360655737705</c:v>
                </c:pt>
                <c:pt idx="827">
                  <c:v>0.40163934426229508</c:v>
                </c:pt>
                <c:pt idx="828">
                  <c:v>0.4098360655737705</c:v>
                </c:pt>
                <c:pt idx="829">
                  <c:v>0.40163934426229508</c:v>
                </c:pt>
                <c:pt idx="830">
                  <c:v>0.40163934426229508</c:v>
                </c:pt>
                <c:pt idx="831">
                  <c:v>0.40163934426229508</c:v>
                </c:pt>
                <c:pt idx="832">
                  <c:v>0.40163934426229508</c:v>
                </c:pt>
                <c:pt idx="833">
                  <c:v>0.39344262295081966</c:v>
                </c:pt>
                <c:pt idx="834">
                  <c:v>0.3902439024390244</c:v>
                </c:pt>
                <c:pt idx="835">
                  <c:v>0.38211382113821141</c:v>
                </c:pt>
                <c:pt idx="836">
                  <c:v>0.38709677419354838</c:v>
                </c:pt>
                <c:pt idx="837">
                  <c:v>0.38400000000000001</c:v>
                </c:pt>
                <c:pt idx="838">
                  <c:v>0.38400000000000001</c:v>
                </c:pt>
                <c:pt idx="839">
                  <c:v>0.38400000000000001</c:v>
                </c:pt>
                <c:pt idx="840">
                  <c:v>0.38400000000000001</c:v>
                </c:pt>
                <c:pt idx="841">
                  <c:v>0.38400000000000001</c:v>
                </c:pt>
                <c:pt idx="842">
                  <c:v>0.38400000000000001</c:v>
                </c:pt>
                <c:pt idx="843">
                  <c:v>0.39200000000000002</c:v>
                </c:pt>
                <c:pt idx="844">
                  <c:v>0.39200000000000002</c:v>
                </c:pt>
                <c:pt idx="845">
                  <c:v>0.39200000000000002</c:v>
                </c:pt>
                <c:pt idx="846">
                  <c:v>0.39200000000000002</c:v>
                </c:pt>
                <c:pt idx="847">
                  <c:v>0.4</c:v>
                </c:pt>
                <c:pt idx="848">
                  <c:v>0.40799999999999997</c:v>
                </c:pt>
                <c:pt idx="849">
                  <c:v>0.41269841269841268</c:v>
                </c:pt>
                <c:pt idx="850">
                  <c:v>0.41269841269841268</c:v>
                </c:pt>
                <c:pt idx="851">
                  <c:v>0.41269841269841268</c:v>
                </c:pt>
                <c:pt idx="852">
                  <c:v>0.41269841269841268</c:v>
                </c:pt>
                <c:pt idx="853">
                  <c:v>0.41269841269841268</c:v>
                </c:pt>
                <c:pt idx="854">
                  <c:v>0.41269841269841268</c:v>
                </c:pt>
                <c:pt idx="855">
                  <c:v>0.40476190476190477</c:v>
                </c:pt>
                <c:pt idx="856">
                  <c:v>0.41269841269841268</c:v>
                </c:pt>
                <c:pt idx="857">
                  <c:v>0.41269841269841268</c:v>
                </c:pt>
                <c:pt idx="858">
                  <c:v>0.41269841269841268</c:v>
                </c:pt>
                <c:pt idx="859">
                  <c:v>0.40944881889763779</c:v>
                </c:pt>
                <c:pt idx="860">
                  <c:v>0.41732283464566927</c:v>
                </c:pt>
                <c:pt idx="861">
                  <c:v>0.41732283464566927</c:v>
                </c:pt>
                <c:pt idx="862">
                  <c:v>0.41732283464566927</c:v>
                </c:pt>
                <c:pt idx="863">
                  <c:v>0.41732283464566927</c:v>
                </c:pt>
                <c:pt idx="864">
                  <c:v>0.40944881889763779</c:v>
                </c:pt>
                <c:pt idx="865">
                  <c:v>0.40944881889763779</c:v>
                </c:pt>
                <c:pt idx="866">
                  <c:v>0.40944881889763779</c:v>
                </c:pt>
                <c:pt idx="867">
                  <c:v>0.40944881889763779</c:v>
                </c:pt>
                <c:pt idx="868">
                  <c:v>0.40944881889763779</c:v>
                </c:pt>
                <c:pt idx="869">
                  <c:v>0.40944881889763779</c:v>
                </c:pt>
                <c:pt idx="870">
                  <c:v>0.40944881889763779</c:v>
                </c:pt>
                <c:pt idx="871">
                  <c:v>0.40625</c:v>
                </c:pt>
                <c:pt idx="872">
                  <c:v>0.40310077519379844</c:v>
                </c:pt>
                <c:pt idx="873">
                  <c:v>0.40310077519379844</c:v>
                </c:pt>
                <c:pt idx="874">
                  <c:v>0.3923076923076923</c:v>
                </c:pt>
                <c:pt idx="875">
                  <c:v>0.38461538461538464</c:v>
                </c:pt>
                <c:pt idx="876">
                  <c:v>0.38461538461538464</c:v>
                </c:pt>
                <c:pt idx="877">
                  <c:v>0.37692307692307692</c:v>
                </c:pt>
                <c:pt idx="878">
                  <c:v>0.37692307692307692</c:v>
                </c:pt>
                <c:pt idx="879">
                  <c:v>0.37692307692307692</c:v>
                </c:pt>
                <c:pt idx="880">
                  <c:v>0.37692307692307692</c:v>
                </c:pt>
                <c:pt idx="881">
                  <c:v>0.38461538461538464</c:v>
                </c:pt>
                <c:pt idx="882">
                  <c:v>0.38461538461538464</c:v>
                </c:pt>
                <c:pt idx="883">
                  <c:v>0.39694656488549618</c:v>
                </c:pt>
                <c:pt idx="884">
                  <c:v>0.39694656488549618</c:v>
                </c:pt>
                <c:pt idx="885">
                  <c:v>0.39393939393939392</c:v>
                </c:pt>
                <c:pt idx="886">
                  <c:v>0.40909090909090912</c:v>
                </c:pt>
                <c:pt idx="887">
                  <c:v>0.41353383458646614</c:v>
                </c:pt>
                <c:pt idx="888">
                  <c:v>0.41353383458646614</c:v>
                </c:pt>
                <c:pt idx="889">
                  <c:v>0.40601503759398494</c:v>
                </c:pt>
                <c:pt idx="890">
                  <c:v>0.40601503759398494</c:v>
                </c:pt>
                <c:pt idx="891">
                  <c:v>0.40601503759398494</c:v>
                </c:pt>
                <c:pt idx="892">
                  <c:v>0.39849624060150374</c:v>
                </c:pt>
                <c:pt idx="893">
                  <c:v>0.40298507462686567</c:v>
                </c:pt>
                <c:pt idx="894">
                  <c:v>0.40740740740740738</c:v>
                </c:pt>
                <c:pt idx="895">
                  <c:v>0.40441176470588236</c:v>
                </c:pt>
                <c:pt idx="896">
                  <c:v>0.40441176470588236</c:v>
                </c:pt>
                <c:pt idx="897">
                  <c:v>0.41605839416058393</c:v>
                </c:pt>
                <c:pt idx="898">
                  <c:v>0.41605839416058393</c:v>
                </c:pt>
                <c:pt idx="899">
                  <c:v>0.41605839416058393</c:v>
                </c:pt>
                <c:pt idx="900">
                  <c:v>0.41605839416058393</c:v>
                </c:pt>
                <c:pt idx="901">
                  <c:v>0.41605839416058393</c:v>
                </c:pt>
                <c:pt idx="902">
                  <c:v>0.41605839416058393</c:v>
                </c:pt>
                <c:pt idx="903">
                  <c:v>0.40875912408759124</c:v>
                </c:pt>
                <c:pt idx="904">
                  <c:v>0.41605839416058393</c:v>
                </c:pt>
                <c:pt idx="905">
                  <c:v>0.42335766423357662</c:v>
                </c:pt>
                <c:pt idx="906">
                  <c:v>0.42335766423357662</c:v>
                </c:pt>
                <c:pt idx="907">
                  <c:v>0.41605839416058393</c:v>
                </c:pt>
                <c:pt idx="908">
                  <c:v>0.41605839416058393</c:v>
                </c:pt>
                <c:pt idx="909">
                  <c:v>0.42028985507246375</c:v>
                </c:pt>
                <c:pt idx="910">
                  <c:v>0.42028985507246375</c:v>
                </c:pt>
                <c:pt idx="911">
                  <c:v>0.42028985507246375</c:v>
                </c:pt>
                <c:pt idx="912">
                  <c:v>0.42028985507246375</c:v>
                </c:pt>
                <c:pt idx="913">
                  <c:v>0.42028985507246375</c:v>
                </c:pt>
                <c:pt idx="914">
                  <c:v>0.41726618705035973</c:v>
                </c:pt>
                <c:pt idx="915">
                  <c:v>0.41726618705035973</c:v>
                </c:pt>
                <c:pt idx="916">
                  <c:v>0.41726618705035973</c:v>
                </c:pt>
                <c:pt idx="917">
                  <c:v>0.41726618705035973</c:v>
                </c:pt>
                <c:pt idx="918">
                  <c:v>0.41726618705035973</c:v>
                </c:pt>
                <c:pt idx="919">
                  <c:v>0.41726618705035973</c:v>
                </c:pt>
                <c:pt idx="920">
                  <c:v>0.42142857142857143</c:v>
                </c:pt>
                <c:pt idx="921">
                  <c:v>0.43262411347517732</c:v>
                </c:pt>
                <c:pt idx="922">
                  <c:v>0.43262411347517732</c:v>
                </c:pt>
                <c:pt idx="923">
                  <c:v>0.43262411347517732</c:v>
                </c:pt>
                <c:pt idx="924">
                  <c:v>0.42553191489361702</c:v>
                </c:pt>
                <c:pt idx="925">
                  <c:v>0.42657342657342656</c:v>
                </c:pt>
                <c:pt idx="926">
                  <c:v>0.43055555555555558</c:v>
                </c:pt>
                <c:pt idx="927">
                  <c:v>0.43055555555555558</c:v>
                </c:pt>
                <c:pt idx="928">
                  <c:v>0.43055555555555558</c:v>
                </c:pt>
                <c:pt idx="929">
                  <c:v>0.43055555555555558</c:v>
                </c:pt>
                <c:pt idx="930">
                  <c:v>0.44137931034482758</c:v>
                </c:pt>
                <c:pt idx="931">
                  <c:v>0.44137931034482758</c:v>
                </c:pt>
                <c:pt idx="932">
                  <c:v>0.4452054794520548</c:v>
                </c:pt>
                <c:pt idx="933">
                  <c:v>0.4452054794520548</c:v>
                </c:pt>
                <c:pt idx="934">
                  <c:v>0.43835616438356162</c:v>
                </c:pt>
                <c:pt idx="935">
                  <c:v>0.43835616438356162</c:v>
                </c:pt>
                <c:pt idx="936">
                  <c:v>0.43835616438356162</c:v>
                </c:pt>
                <c:pt idx="937">
                  <c:v>0.43835616438356162</c:v>
                </c:pt>
                <c:pt idx="938">
                  <c:v>0.43835616438356162</c:v>
                </c:pt>
                <c:pt idx="939">
                  <c:v>0.4452054794520548</c:v>
                </c:pt>
                <c:pt idx="940">
                  <c:v>0.4452054794520548</c:v>
                </c:pt>
                <c:pt idx="941">
                  <c:v>0.4452054794520548</c:v>
                </c:pt>
                <c:pt idx="942">
                  <c:v>0.4452054794520548</c:v>
                </c:pt>
                <c:pt idx="943">
                  <c:v>0.44897959183673469</c:v>
                </c:pt>
                <c:pt idx="944">
                  <c:v>0.45270270270270269</c:v>
                </c:pt>
                <c:pt idx="945">
                  <c:v>0.4563758389261745</c:v>
                </c:pt>
                <c:pt idx="946">
                  <c:v>0.4563758389261745</c:v>
                </c:pt>
                <c:pt idx="947">
                  <c:v>0.4563758389261745</c:v>
                </c:pt>
                <c:pt idx="948">
                  <c:v>0.44666666666666666</c:v>
                </c:pt>
                <c:pt idx="949">
                  <c:v>0.44666666666666666</c:v>
                </c:pt>
                <c:pt idx="950">
                  <c:v>0.44666666666666666</c:v>
                </c:pt>
                <c:pt idx="951">
                  <c:v>0.44666666666666666</c:v>
                </c:pt>
                <c:pt idx="952">
                  <c:v>0.44</c:v>
                </c:pt>
                <c:pt idx="953">
                  <c:v>0.44</c:v>
                </c:pt>
                <c:pt idx="954">
                  <c:v>0.44</c:v>
                </c:pt>
                <c:pt idx="955">
                  <c:v>0.44</c:v>
                </c:pt>
                <c:pt idx="956">
                  <c:v>0.44</c:v>
                </c:pt>
                <c:pt idx="957">
                  <c:v>0.44</c:v>
                </c:pt>
                <c:pt idx="958">
                  <c:v>0.44</c:v>
                </c:pt>
                <c:pt idx="959">
                  <c:v>0.44736842105263158</c:v>
                </c:pt>
                <c:pt idx="960">
                  <c:v>0.44736842105263158</c:v>
                </c:pt>
                <c:pt idx="961">
                  <c:v>0.44736842105263158</c:v>
                </c:pt>
                <c:pt idx="962">
                  <c:v>0.46710526315789475</c:v>
                </c:pt>
                <c:pt idx="963">
                  <c:v>0.46710526315789475</c:v>
                </c:pt>
                <c:pt idx="964">
                  <c:v>0.46710526315789475</c:v>
                </c:pt>
                <c:pt idx="965">
                  <c:v>0.46710526315789475</c:v>
                </c:pt>
                <c:pt idx="966">
                  <c:v>0.45751633986928103</c:v>
                </c:pt>
                <c:pt idx="967">
                  <c:v>0.47402597402597402</c:v>
                </c:pt>
                <c:pt idx="968">
                  <c:v>0.46753246753246752</c:v>
                </c:pt>
                <c:pt idx="969">
                  <c:v>0.46451612903225808</c:v>
                </c:pt>
                <c:pt idx="970">
                  <c:v>0.45806451612903226</c:v>
                </c:pt>
                <c:pt idx="971">
                  <c:v>0.45806451612903226</c:v>
                </c:pt>
                <c:pt idx="972">
                  <c:v>0.45806451612903226</c:v>
                </c:pt>
                <c:pt idx="973">
                  <c:v>0.45806451612903226</c:v>
                </c:pt>
                <c:pt idx="974">
                  <c:v>0.45806451612903226</c:v>
                </c:pt>
                <c:pt idx="975">
                  <c:v>0.45512820512820512</c:v>
                </c:pt>
                <c:pt idx="976">
                  <c:v>0.44230769230769229</c:v>
                </c:pt>
                <c:pt idx="977">
                  <c:v>0.4358974358974359</c:v>
                </c:pt>
                <c:pt idx="978">
                  <c:v>0.4358974358974359</c:v>
                </c:pt>
                <c:pt idx="979">
                  <c:v>0.4358974358974359</c:v>
                </c:pt>
                <c:pt idx="980">
                  <c:v>0.42948717948717946</c:v>
                </c:pt>
                <c:pt idx="981">
                  <c:v>0.42948717948717946</c:v>
                </c:pt>
                <c:pt idx="982">
                  <c:v>0.43949044585987262</c:v>
                </c:pt>
                <c:pt idx="983">
                  <c:v>0.44585987261146498</c:v>
                </c:pt>
                <c:pt idx="984">
                  <c:v>0.44585987261146498</c:v>
                </c:pt>
                <c:pt idx="985">
                  <c:v>0.45222929936305734</c:v>
                </c:pt>
                <c:pt idx="986">
                  <c:v>0.44585987261146498</c:v>
                </c:pt>
                <c:pt idx="987">
                  <c:v>0.45222929936305734</c:v>
                </c:pt>
                <c:pt idx="988">
                  <c:v>0.43949044585987262</c:v>
                </c:pt>
                <c:pt idx="989">
                  <c:v>0.43949044585987262</c:v>
                </c:pt>
                <c:pt idx="990">
                  <c:v>0.43949044585987262</c:v>
                </c:pt>
                <c:pt idx="991">
                  <c:v>0.43670886075949367</c:v>
                </c:pt>
                <c:pt idx="992">
                  <c:v>0.42767295597484278</c:v>
                </c:pt>
                <c:pt idx="993">
                  <c:v>0.42767295597484278</c:v>
                </c:pt>
                <c:pt idx="994">
                  <c:v>0.42767295597484278</c:v>
                </c:pt>
                <c:pt idx="995">
                  <c:v>0.43396226415094341</c:v>
                </c:pt>
                <c:pt idx="996">
                  <c:v>0.43396226415094341</c:v>
                </c:pt>
                <c:pt idx="997">
                  <c:v>0.42857142857142855</c:v>
                </c:pt>
                <c:pt idx="998">
                  <c:v>0.43478260869565216</c:v>
                </c:pt>
                <c:pt idx="999">
                  <c:v>0.43478260869565216</c:v>
                </c:pt>
                <c:pt idx="1000">
                  <c:v>0.43478260869565216</c:v>
                </c:pt>
                <c:pt idx="1001">
                  <c:v>0.44099378881987578</c:v>
                </c:pt>
                <c:pt idx="1002">
                  <c:v>0.44720496894409939</c:v>
                </c:pt>
                <c:pt idx="1003">
                  <c:v>0.44444444444444442</c:v>
                </c:pt>
                <c:pt idx="1004">
                  <c:v>0.44444444444444442</c:v>
                </c:pt>
                <c:pt idx="1005">
                  <c:v>0.45061728395061729</c:v>
                </c:pt>
                <c:pt idx="1006">
                  <c:v>0.45061728395061729</c:v>
                </c:pt>
                <c:pt idx="1007">
                  <c:v>0.45398773006134968</c:v>
                </c:pt>
                <c:pt idx="1008">
                  <c:v>0.45398773006134968</c:v>
                </c:pt>
                <c:pt idx="1009">
                  <c:v>0.45398773006134968</c:v>
                </c:pt>
                <c:pt idx="1010">
                  <c:v>0.45398773006134968</c:v>
                </c:pt>
                <c:pt idx="1011">
                  <c:v>0.45398773006134968</c:v>
                </c:pt>
                <c:pt idx="1012">
                  <c:v>0.45398773006134968</c:v>
                </c:pt>
                <c:pt idx="1013">
                  <c:v>0.45398773006134968</c:v>
                </c:pt>
                <c:pt idx="1014">
                  <c:v>0.44785276073619634</c:v>
                </c:pt>
                <c:pt idx="1015">
                  <c:v>0.44785276073619634</c:v>
                </c:pt>
                <c:pt idx="1016">
                  <c:v>0.44171779141104295</c:v>
                </c:pt>
                <c:pt idx="1017">
                  <c:v>0.44171779141104295</c:v>
                </c:pt>
                <c:pt idx="1018">
                  <c:v>0.44785276073619634</c:v>
                </c:pt>
                <c:pt idx="1019">
                  <c:v>0.43902439024390244</c:v>
                </c:pt>
                <c:pt idx="1020">
                  <c:v>0.43902439024390244</c:v>
                </c:pt>
                <c:pt idx="1021">
                  <c:v>0.43902439024390244</c:v>
                </c:pt>
                <c:pt idx="1022">
                  <c:v>0.43292682926829268</c:v>
                </c:pt>
                <c:pt idx="1023">
                  <c:v>0.43975903614457829</c:v>
                </c:pt>
                <c:pt idx="1024">
                  <c:v>0.43975903614457829</c:v>
                </c:pt>
                <c:pt idx="1025">
                  <c:v>0.45508982035928142</c:v>
                </c:pt>
                <c:pt idx="1026">
                  <c:v>0.45508982035928142</c:v>
                </c:pt>
                <c:pt idx="1027">
                  <c:v>0.45508982035928142</c:v>
                </c:pt>
                <c:pt idx="1028">
                  <c:v>0.46107784431137727</c:v>
                </c:pt>
                <c:pt idx="1029">
                  <c:v>0.46107784431137727</c:v>
                </c:pt>
                <c:pt idx="1030">
                  <c:v>0.44910179640718562</c:v>
                </c:pt>
                <c:pt idx="1031">
                  <c:v>0.44311377245508982</c:v>
                </c:pt>
                <c:pt idx="1032">
                  <c:v>0.45238095238095238</c:v>
                </c:pt>
                <c:pt idx="1033">
                  <c:v>0.45882352941176469</c:v>
                </c:pt>
                <c:pt idx="1034">
                  <c:v>0.45882352941176469</c:v>
                </c:pt>
                <c:pt idx="1035">
                  <c:v>0.45294117647058824</c:v>
                </c:pt>
                <c:pt idx="1036">
                  <c:v>0.45294117647058824</c:v>
                </c:pt>
                <c:pt idx="1037">
                  <c:v>0.45294117647058824</c:v>
                </c:pt>
                <c:pt idx="1038">
                  <c:v>0.44705882352941179</c:v>
                </c:pt>
                <c:pt idx="1039">
                  <c:v>0.44444444444444442</c:v>
                </c:pt>
                <c:pt idx="1040">
                  <c:v>0.43859649122807015</c:v>
                </c:pt>
                <c:pt idx="1041">
                  <c:v>0.44767441860465118</c:v>
                </c:pt>
                <c:pt idx="1042">
                  <c:v>0.44767441860465118</c:v>
                </c:pt>
                <c:pt idx="1043">
                  <c:v>0.44767441860465118</c:v>
                </c:pt>
                <c:pt idx="1044">
                  <c:v>0.45348837209302323</c:v>
                </c:pt>
                <c:pt idx="1045">
                  <c:v>0.45348837209302323</c:v>
                </c:pt>
                <c:pt idx="1046">
                  <c:v>0.45664739884393063</c:v>
                </c:pt>
                <c:pt idx="1047">
                  <c:v>0.45664739884393063</c:v>
                </c:pt>
                <c:pt idx="1048">
                  <c:v>0.45664739884393063</c:v>
                </c:pt>
                <c:pt idx="1049">
                  <c:v>0.45664739884393063</c:v>
                </c:pt>
                <c:pt idx="1050">
                  <c:v>0.45664739884393063</c:v>
                </c:pt>
                <c:pt idx="1051">
                  <c:v>0.45086705202312138</c:v>
                </c:pt>
                <c:pt idx="1052">
                  <c:v>0.44508670520231214</c:v>
                </c:pt>
                <c:pt idx="1053">
                  <c:v>0.44508670520231214</c:v>
                </c:pt>
                <c:pt idx="1054">
                  <c:v>0.44508670520231214</c:v>
                </c:pt>
                <c:pt idx="1055">
                  <c:v>0.43930635838150289</c:v>
                </c:pt>
                <c:pt idx="1056">
                  <c:v>0.43930635838150289</c:v>
                </c:pt>
                <c:pt idx="1057">
                  <c:v>0.43352601156069365</c:v>
                </c:pt>
                <c:pt idx="1058">
                  <c:v>0.43678160919540232</c:v>
                </c:pt>
                <c:pt idx="1059">
                  <c:v>0.4375</c:v>
                </c:pt>
                <c:pt idx="1060">
                  <c:v>0.44067796610169491</c:v>
                </c:pt>
                <c:pt idx="1061">
                  <c:v>0.4463276836158192</c:v>
                </c:pt>
                <c:pt idx="1062">
                  <c:v>0.4519774011299435</c:v>
                </c:pt>
                <c:pt idx="1063">
                  <c:v>0.4519774011299435</c:v>
                </c:pt>
                <c:pt idx="1064">
                  <c:v>0.4463276836158192</c:v>
                </c:pt>
                <c:pt idx="1065">
                  <c:v>0.4463276836158192</c:v>
                </c:pt>
                <c:pt idx="1066">
                  <c:v>0.4463276836158192</c:v>
                </c:pt>
                <c:pt idx="1067">
                  <c:v>0.4519774011299435</c:v>
                </c:pt>
                <c:pt idx="1068">
                  <c:v>0.45810055865921789</c:v>
                </c:pt>
                <c:pt idx="1069">
                  <c:v>0.45810055865921789</c:v>
                </c:pt>
                <c:pt idx="1070">
                  <c:v>0.45810055865921789</c:v>
                </c:pt>
                <c:pt idx="1071">
                  <c:v>0.46368715083798884</c:v>
                </c:pt>
                <c:pt idx="1072">
                  <c:v>0.45251396648044695</c:v>
                </c:pt>
                <c:pt idx="1073">
                  <c:v>0.44692737430167595</c:v>
                </c:pt>
                <c:pt idx="1074">
                  <c:v>0.44692737430167595</c:v>
                </c:pt>
                <c:pt idx="1075">
                  <c:v>0.44692737430167595</c:v>
                </c:pt>
                <c:pt idx="1076">
                  <c:v>0.44692737430167595</c:v>
                </c:pt>
                <c:pt idx="1077">
                  <c:v>0.44444444444444442</c:v>
                </c:pt>
                <c:pt idx="1078">
                  <c:v>0.45</c:v>
                </c:pt>
                <c:pt idx="1079">
                  <c:v>0.44751381215469616</c:v>
                </c:pt>
                <c:pt idx="1080">
                  <c:v>0.45303867403314918</c:v>
                </c:pt>
                <c:pt idx="1081">
                  <c:v>0.4585635359116022</c:v>
                </c:pt>
                <c:pt idx="1082">
                  <c:v>0.45303867403314918</c:v>
                </c:pt>
                <c:pt idx="1083">
                  <c:v>0.45303867403314918</c:v>
                </c:pt>
                <c:pt idx="1084">
                  <c:v>0.44751381215469616</c:v>
                </c:pt>
                <c:pt idx="1085">
                  <c:v>0.44751381215469616</c:v>
                </c:pt>
                <c:pt idx="1086">
                  <c:v>0.43956043956043955</c:v>
                </c:pt>
                <c:pt idx="1087">
                  <c:v>0.43956043956043955</c:v>
                </c:pt>
                <c:pt idx="1088">
                  <c:v>0.43956043956043955</c:v>
                </c:pt>
                <c:pt idx="1089">
                  <c:v>0.43715846994535518</c:v>
                </c:pt>
                <c:pt idx="1090">
                  <c:v>0.44262295081967212</c:v>
                </c:pt>
                <c:pt idx="1091">
                  <c:v>0.44262295081967212</c:v>
                </c:pt>
                <c:pt idx="1092">
                  <c:v>0.44262295081967212</c:v>
                </c:pt>
                <c:pt idx="1093">
                  <c:v>0.43715846994535518</c:v>
                </c:pt>
                <c:pt idx="1094">
                  <c:v>0.44021739130434784</c:v>
                </c:pt>
                <c:pt idx="1095">
                  <c:v>0.44021739130434784</c:v>
                </c:pt>
                <c:pt idx="1096">
                  <c:v>0.44021739130434784</c:v>
                </c:pt>
                <c:pt idx="1097">
                  <c:v>0.44565217391304346</c:v>
                </c:pt>
                <c:pt idx="1098">
                  <c:v>0.44565217391304346</c:v>
                </c:pt>
                <c:pt idx="1099">
                  <c:v>0.44324324324324327</c:v>
                </c:pt>
                <c:pt idx="1100">
                  <c:v>0.43783783783783786</c:v>
                </c:pt>
                <c:pt idx="1101">
                  <c:v>0.43783783783783786</c:v>
                </c:pt>
                <c:pt idx="1102">
                  <c:v>0.43783783783783786</c:v>
                </c:pt>
                <c:pt idx="1103">
                  <c:v>0.43783783783783786</c:v>
                </c:pt>
                <c:pt idx="1104">
                  <c:v>0.44324324324324327</c:v>
                </c:pt>
                <c:pt idx="1105">
                  <c:v>0.44864864864864867</c:v>
                </c:pt>
                <c:pt idx="1106">
                  <c:v>0.44864864864864867</c:v>
                </c:pt>
                <c:pt idx="1107">
                  <c:v>0.45405405405405408</c:v>
                </c:pt>
                <c:pt idx="1108">
                  <c:v>0.45698924731182794</c:v>
                </c:pt>
                <c:pt idx="1109">
                  <c:v>0.46236559139784944</c:v>
                </c:pt>
                <c:pt idx="1110">
                  <c:v>0.46236559139784944</c:v>
                </c:pt>
                <c:pt idx="1111">
                  <c:v>0.46774193548387094</c:v>
                </c:pt>
                <c:pt idx="1112">
                  <c:v>0.4731182795698925</c:v>
                </c:pt>
                <c:pt idx="1113">
                  <c:v>0.4731182795698925</c:v>
                </c:pt>
                <c:pt idx="1114">
                  <c:v>0.4838709677419355</c:v>
                </c:pt>
                <c:pt idx="1115">
                  <c:v>0.4838709677419355</c:v>
                </c:pt>
                <c:pt idx="1116">
                  <c:v>0.4838709677419355</c:v>
                </c:pt>
                <c:pt idx="1117">
                  <c:v>0.4838709677419355</c:v>
                </c:pt>
                <c:pt idx="1118">
                  <c:v>0.4838709677419355</c:v>
                </c:pt>
                <c:pt idx="1119">
                  <c:v>0.4838709677419355</c:v>
                </c:pt>
                <c:pt idx="1120">
                  <c:v>0.4838709677419355</c:v>
                </c:pt>
                <c:pt idx="1121">
                  <c:v>0.4838709677419355</c:v>
                </c:pt>
                <c:pt idx="1122">
                  <c:v>0.489247311827957</c:v>
                </c:pt>
                <c:pt idx="1123">
                  <c:v>0.489247311827957</c:v>
                </c:pt>
                <c:pt idx="1124">
                  <c:v>0.4946236559139785</c:v>
                </c:pt>
                <c:pt idx="1125">
                  <c:v>0.4946236559139785</c:v>
                </c:pt>
                <c:pt idx="1126">
                  <c:v>0.4946236559139785</c:v>
                </c:pt>
                <c:pt idx="1127">
                  <c:v>0.4946236559139785</c:v>
                </c:pt>
                <c:pt idx="1128">
                  <c:v>0.5</c:v>
                </c:pt>
                <c:pt idx="1129">
                  <c:v>0.5</c:v>
                </c:pt>
                <c:pt idx="1130">
                  <c:v>0.4946236559139785</c:v>
                </c:pt>
                <c:pt idx="1131">
                  <c:v>0.5</c:v>
                </c:pt>
                <c:pt idx="1132">
                  <c:v>0.51063829787234039</c:v>
                </c:pt>
                <c:pt idx="1133">
                  <c:v>0.51595744680851063</c:v>
                </c:pt>
                <c:pt idx="1134">
                  <c:v>0.51595744680851063</c:v>
                </c:pt>
                <c:pt idx="1135">
                  <c:v>0.51063829787234039</c:v>
                </c:pt>
                <c:pt idx="1136">
                  <c:v>0.51063829787234039</c:v>
                </c:pt>
                <c:pt idx="1137">
                  <c:v>0.5</c:v>
                </c:pt>
                <c:pt idx="1138">
                  <c:v>0.5</c:v>
                </c:pt>
                <c:pt idx="1139">
                  <c:v>0.5</c:v>
                </c:pt>
                <c:pt idx="1140">
                  <c:v>0.49468085106382981</c:v>
                </c:pt>
                <c:pt idx="1141">
                  <c:v>0.49468085106382981</c:v>
                </c:pt>
                <c:pt idx="1142">
                  <c:v>0.50264550264550267</c:v>
                </c:pt>
                <c:pt idx="1143">
                  <c:v>0.50264550264550267</c:v>
                </c:pt>
                <c:pt idx="1144">
                  <c:v>0.49738219895287961</c:v>
                </c:pt>
                <c:pt idx="1145">
                  <c:v>0.50261780104712039</c:v>
                </c:pt>
                <c:pt idx="1146">
                  <c:v>0.49738219895287961</c:v>
                </c:pt>
                <c:pt idx="1147">
                  <c:v>0.50261780104712039</c:v>
                </c:pt>
                <c:pt idx="1148">
                  <c:v>0.51308900523560208</c:v>
                </c:pt>
                <c:pt idx="1149">
                  <c:v>0.51308900523560208</c:v>
                </c:pt>
                <c:pt idx="1150">
                  <c:v>0.51832460732984298</c:v>
                </c:pt>
                <c:pt idx="1151">
                  <c:v>0.51832460732984298</c:v>
                </c:pt>
                <c:pt idx="1152">
                  <c:v>0.52604166666666663</c:v>
                </c:pt>
                <c:pt idx="1153">
                  <c:v>0.52604166666666663</c:v>
                </c:pt>
                <c:pt idx="1154">
                  <c:v>0.52604166666666663</c:v>
                </c:pt>
                <c:pt idx="1155">
                  <c:v>0.515625</c:v>
                </c:pt>
                <c:pt idx="1156">
                  <c:v>0.51041666666666663</c:v>
                </c:pt>
                <c:pt idx="1157">
                  <c:v>0.51041666666666663</c:v>
                </c:pt>
                <c:pt idx="1158">
                  <c:v>0.50777202072538863</c:v>
                </c:pt>
                <c:pt idx="1159">
                  <c:v>0.50777202072538863</c:v>
                </c:pt>
                <c:pt idx="1160">
                  <c:v>0.51813471502590669</c:v>
                </c:pt>
                <c:pt idx="1161">
                  <c:v>0.51813471502590669</c:v>
                </c:pt>
                <c:pt idx="1162">
                  <c:v>0.51295336787564771</c:v>
                </c:pt>
                <c:pt idx="1163">
                  <c:v>0.51295336787564771</c:v>
                </c:pt>
                <c:pt idx="1164">
                  <c:v>0.51813471502590669</c:v>
                </c:pt>
                <c:pt idx="1165">
                  <c:v>0.51813471502590669</c:v>
                </c:pt>
                <c:pt idx="1166">
                  <c:v>0.51546391752577314</c:v>
                </c:pt>
                <c:pt idx="1167">
                  <c:v>0.51546391752577314</c:v>
                </c:pt>
                <c:pt idx="1168">
                  <c:v>0.51546391752577314</c:v>
                </c:pt>
                <c:pt idx="1169">
                  <c:v>0.52061855670103097</c:v>
                </c:pt>
                <c:pt idx="1170">
                  <c:v>0.517948717948718</c:v>
                </c:pt>
                <c:pt idx="1171">
                  <c:v>0.51282051282051277</c:v>
                </c:pt>
                <c:pt idx="1172">
                  <c:v>0.51282051282051277</c:v>
                </c:pt>
                <c:pt idx="1173">
                  <c:v>0.51282051282051277</c:v>
                </c:pt>
                <c:pt idx="1174">
                  <c:v>0.51282051282051277</c:v>
                </c:pt>
                <c:pt idx="1175">
                  <c:v>0.51020408163265307</c:v>
                </c:pt>
                <c:pt idx="1176">
                  <c:v>0.51269035532994922</c:v>
                </c:pt>
                <c:pt idx="1177">
                  <c:v>0.51515151515151514</c:v>
                </c:pt>
                <c:pt idx="1178">
                  <c:v>0.51515151515151514</c:v>
                </c:pt>
                <c:pt idx="1179">
                  <c:v>0.51515151515151514</c:v>
                </c:pt>
                <c:pt idx="1180">
                  <c:v>0.50753768844221103</c:v>
                </c:pt>
                <c:pt idx="1181">
                  <c:v>0.50753768844221103</c:v>
                </c:pt>
                <c:pt idx="1182">
                  <c:v>0.50753768844221103</c:v>
                </c:pt>
                <c:pt idx="1183">
                  <c:v>0.50753768844221103</c:v>
                </c:pt>
                <c:pt idx="1184">
                  <c:v>0.50753768844221103</c:v>
                </c:pt>
                <c:pt idx="1185">
                  <c:v>0.50753768844221103</c:v>
                </c:pt>
                <c:pt idx="1186">
                  <c:v>0.505</c:v>
                </c:pt>
                <c:pt idx="1187">
                  <c:v>0.505</c:v>
                </c:pt>
                <c:pt idx="1188">
                  <c:v>0.505</c:v>
                </c:pt>
                <c:pt idx="1189">
                  <c:v>0.505</c:v>
                </c:pt>
                <c:pt idx="1190">
                  <c:v>0.5</c:v>
                </c:pt>
                <c:pt idx="1191">
                  <c:v>0.50248756218905477</c:v>
                </c:pt>
                <c:pt idx="1192">
                  <c:v>0.49504950495049505</c:v>
                </c:pt>
                <c:pt idx="1193">
                  <c:v>0.5</c:v>
                </c:pt>
                <c:pt idx="1194">
                  <c:v>0.50495049504950495</c:v>
                </c:pt>
                <c:pt idx="1195">
                  <c:v>0.50990099009900991</c:v>
                </c:pt>
                <c:pt idx="1196">
                  <c:v>0.50990099009900991</c:v>
                </c:pt>
                <c:pt idx="1197">
                  <c:v>0.50990099009900991</c:v>
                </c:pt>
                <c:pt idx="1198">
                  <c:v>0.50990099009900991</c:v>
                </c:pt>
                <c:pt idx="1199">
                  <c:v>0.51231527093596063</c:v>
                </c:pt>
                <c:pt idx="1200">
                  <c:v>0.51231527093596063</c:v>
                </c:pt>
                <c:pt idx="1201">
                  <c:v>0.51231527093596063</c:v>
                </c:pt>
                <c:pt idx="1202">
                  <c:v>0.51231527093596063</c:v>
                </c:pt>
                <c:pt idx="1203">
                  <c:v>0.51231527093596063</c:v>
                </c:pt>
                <c:pt idx="1204">
                  <c:v>0.51470588235294112</c:v>
                </c:pt>
                <c:pt idx="1205">
                  <c:v>0.50731707317073171</c:v>
                </c:pt>
                <c:pt idx="1206">
                  <c:v>0.50731707317073171</c:v>
                </c:pt>
                <c:pt idx="1207">
                  <c:v>0.5024390243902439</c:v>
                </c:pt>
                <c:pt idx="1208">
                  <c:v>0.4975609756097561</c:v>
                </c:pt>
                <c:pt idx="1209">
                  <c:v>0.4975609756097561</c:v>
                </c:pt>
                <c:pt idx="1210">
                  <c:v>0.49268292682926829</c:v>
                </c:pt>
                <c:pt idx="1211">
                  <c:v>0.49268292682926829</c:v>
                </c:pt>
                <c:pt idx="1212">
                  <c:v>0.49268292682926829</c:v>
                </c:pt>
                <c:pt idx="1213">
                  <c:v>0.49268292682926829</c:v>
                </c:pt>
                <c:pt idx="1214">
                  <c:v>0.49268292682926829</c:v>
                </c:pt>
                <c:pt idx="1215">
                  <c:v>0.49514563106796117</c:v>
                </c:pt>
                <c:pt idx="1216">
                  <c:v>0.49029126213592233</c:v>
                </c:pt>
                <c:pt idx="1217">
                  <c:v>0.49514563106796117</c:v>
                </c:pt>
                <c:pt idx="1218">
                  <c:v>0.49514563106796117</c:v>
                </c:pt>
                <c:pt idx="1219">
                  <c:v>0.5</c:v>
                </c:pt>
                <c:pt idx="1220">
                  <c:v>0.49514563106796117</c:v>
                </c:pt>
                <c:pt idx="1221">
                  <c:v>0.49514563106796117</c:v>
                </c:pt>
                <c:pt idx="1222">
                  <c:v>0.4854368932038835</c:v>
                </c:pt>
                <c:pt idx="1223">
                  <c:v>0.48309178743961351</c:v>
                </c:pt>
                <c:pt idx="1224">
                  <c:v>0.47826086956521741</c:v>
                </c:pt>
                <c:pt idx="1225">
                  <c:v>0.47826086956521741</c:v>
                </c:pt>
                <c:pt idx="1226">
                  <c:v>0.48309178743961351</c:v>
                </c:pt>
                <c:pt idx="1227">
                  <c:v>0.48792270531400966</c:v>
                </c:pt>
                <c:pt idx="1228">
                  <c:v>0.49282296650717705</c:v>
                </c:pt>
                <c:pt idx="1229">
                  <c:v>0.49282296650717705</c:v>
                </c:pt>
                <c:pt idx="1230">
                  <c:v>0.49282296650717705</c:v>
                </c:pt>
                <c:pt idx="1231">
                  <c:v>0.49760765550239233</c:v>
                </c:pt>
                <c:pt idx="1232">
                  <c:v>0.49760765550239233</c:v>
                </c:pt>
                <c:pt idx="1233">
                  <c:v>0.49523809523809526</c:v>
                </c:pt>
                <c:pt idx="1234">
                  <c:v>0.5</c:v>
                </c:pt>
                <c:pt idx="1235">
                  <c:v>0.49523809523809526</c:v>
                </c:pt>
                <c:pt idx="1236">
                  <c:v>0.49763033175355448</c:v>
                </c:pt>
                <c:pt idx="1237">
                  <c:v>0.49528301886792453</c:v>
                </c:pt>
                <c:pt idx="1238">
                  <c:v>0.49528301886792453</c:v>
                </c:pt>
                <c:pt idx="1239">
                  <c:v>0.49528301886792453</c:v>
                </c:pt>
                <c:pt idx="1240">
                  <c:v>0.49528301886792453</c:v>
                </c:pt>
                <c:pt idx="1241">
                  <c:v>0.49295774647887325</c:v>
                </c:pt>
                <c:pt idx="1242">
                  <c:v>0.49765258215962443</c:v>
                </c:pt>
                <c:pt idx="1243">
                  <c:v>0.50934579439252337</c:v>
                </c:pt>
                <c:pt idx="1244">
                  <c:v>0.50467289719626163</c:v>
                </c:pt>
                <c:pt idx="1245">
                  <c:v>0.5</c:v>
                </c:pt>
                <c:pt idx="1246">
                  <c:v>0.50467289719626163</c:v>
                </c:pt>
                <c:pt idx="1247">
                  <c:v>0.50467289719626163</c:v>
                </c:pt>
                <c:pt idx="1248">
                  <c:v>0.5</c:v>
                </c:pt>
                <c:pt idx="1249">
                  <c:v>0.50467289719626163</c:v>
                </c:pt>
                <c:pt idx="1250">
                  <c:v>0.50467289719626163</c:v>
                </c:pt>
                <c:pt idx="1251">
                  <c:v>0.50467289719626163</c:v>
                </c:pt>
                <c:pt idx="1252">
                  <c:v>0.50697674418604655</c:v>
                </c:pt>
                <c:pt idx="1253">
                  <c:v>0.49767441860465117</c:v>
                </c:pt>
                <c:pt idx="1254">
                  <c:v>0.49767441860465117</c:v>
                </c:pt>
                <c:pt idx="1255">
                  <c:v>0.49767441860465117</c:v>
                </c:pt>
                <c:pt idx="1256">
                  <c:v>0.49537037037037035</c:v>
                </c:pt>
                <c:pt idx="1257">
                  <c:v>0.49308755760368661</c:v>
                </c:pt>
                <c:pt idx="1258">
                  <c:v>0.49082568807339449</c:v>
                </c:pt>
                <c:pt idx="1259">
                  <c:v>0.49541284403669728</c:v>
                </c:pt>
                <c:pt idx="1260">
                  <c:v>0.49541284403669728</c:v>
                </c:pt>
                <c:pt idx="1261">
                  <c:v>0.5</c:v>
                </c:pt>
                <c:pt idx="1262">
                  <c:v>0.50458715596330272</c:v>
                </c:pt>
                <c:pt idx="1263">
                  <c:v>0.50917431192660545</c:v>
                </c:pt>
                <c:pt idx="1264">
                  <c:v>0.50917431192660545</c:v>
                </c:pt>
                <c:pt idx="1265">
                  <c:v>0.50917431192660545</c:v>
                </c:pt>
                <c:pt idx="1266">
                  <c:v>0.50917431192660545</c:v>
                </c:pt>
                <c:pt idx="1267">
                  <c:v>0.51376146788990829</c:v>
                </c:pt>
                <c:pt idx="1268">
                  <c:v>0.50458715596330272</c:v>
                </c:pt>
                <c:pt idx="1269">
                  <c:v>0.50458715596330272</c:v>
                </c:pt>
                <c:pt idx="1270">
                  <c:v>0.5</c:v>
                </c:pt>
                <c:pt idx="1271">
                  <c:v>0.49541284403669728</c:v>
                </c:pt>
                <c:pt idx="1272">
                  <c:v>0.49315068493150682</c:v>
                </c:pt>
                <c:pt idx="1273">
                  <c:v>0.49315068493150682</c:v>
                </c:pt>
                <c:pt idx="1274">
                  <c:v>0.48858447488584472</c:v>
                </c:pt>
                <c:pt idx="1275">
                  <c:v>0.48401826484018262</c:v>
                </c:pt>
                <c:pt idx="1276">
                  <c:v>0.48401826484018262</c:v>
                </c:pt>
                <c:pt idx="1277">
                  <c:v>0.47945205479452052</c:v>
                </c:pt>
                <c:pt idx="1278">
                  <c:v>0.48181818181818181</c:v>
                </c:pt>
                <c:pt idx="1279">
                  <c:v>0.48636363636363639</c:v>
                </c:pt>
                <c:pt idx="1280">
                  <c:v>0.48636363636363639</c:v>
                </c:pt>
                <c:pt idx="1281">
                  <c:v>0.48181818181818181</c:v>
                </c:pt>
                <c:pt idx="1282">
                  <c:v>0.48181818181818181</c:v>
                </c:pt>
                <c:pt idx="1283">
                  <c:v>0.47727272727272729</c:v>
                </c:pt>
                <c:pt idx="1284">
                  <c:v>0.47272727272727272</c:v>
                </c:pt>
                <c:pt idx="1285">
                  <c:v>0.47297297297297297</c:v>
                </c:pt>
                <c:pt idx="1286">
                  <c:v>0.47297297297297297</c:v>
                </c:pt>
                <c:pt idx="1287">
                  <c:v>0.47297297297297297</c:v>
                </c:pt>
                <c:pt idx="1288">
                  <c:v>0.47747747747747749</c:v>
                </c:pt>
                <c:pt idx="1289">
                  <c:v>0.48430493273542602</c:v>
                </c:pt>
                <c:pt idx="1290">
                  <c:v>0.48430493273542602</c:v>
                </c:pt>
                <c:pt idx="1291">
                  <c:v>0.48878923766816146</c:v>
                </c:pt>
                <c:pt idx="1292">
                  <c:v>0.48878923766816146</c:v>
                </c:pt>
                <c:pt idx="1293">
                  <c:v>0.48878923766816146</c:v>
                </c:pt>
                <c:pt idx="1294">
                  <c:v>0.48878923766816146</c:v>
                </c:pt>
                <c:pt idx="1295">
                  <c:v>0.48878923766816146</c:v>
                </c:pt>
                <c:pt idx="1296">
                  <c:v>0.49327354260089684</c:v>
                </c:pt>
                <c:pt idx="1297">
                  <c:v>0.49775784753363228</c:v>
                </c:pt>
                <c:pt idx="1298">
                  <c:v>0.49775784753363228</c:v>
                </c:pt>
                <c:pt idx="1299">
                  <c:v>0.5044642857142857</c:v>
                </c:pt>
                <c:pt idx="1300">
                  <c:v>0.5089285714285714</c:v>
                </c:pt>
                <c:pt idx="1301">
                  <c:v>0.50884955752212391</c:v>
                </c:pt>
                <c:pt idx="1302">
                  <c:v>0.50884955752212391</c:v>
                </c:pt>
                <c:pt idx="1303">
                  <c:v>0.50442477876106195</c:v>
                </c:pt>
                <c:pt idx="1304">
                  <c:v>0.5</c:v>
                </c:pt>
                <c:pt idx="1305">
                  <c:v>0.49557522123893805</c:v>
                </c:pt>
                <c:pt idx="1306">
                  <c:v>0.50220264317180618</c:v>
                </c:pt>
                <c:pt idx="1307">
                  <c:v>0.50218340611353707</c:v>
                </c:pt>
                <c:pt idx="1308">
                  <c:v>0.49781659388646288</c:v>
                </c:pt>
                <c:pt idx="1309">
                  <c:v>0.49781659388646288</c:v>
                </c:pt>
                <c:pt idx="1310">
                  <c:v>0.50218340611353707</c:v>
                </c:pt>
                <c:pt idx="1311">
                  <c:v>0.5</c:v>
                </c:pt>
                <c:pt idx="1312">
                  <c:v>0.49783549783549785</c:v>
                </c:pt>
                <c:pt idx="1313">
                  <c:v>0.4978540772532189</c:v>
                </c:pt>
                <c:pt idx="1314">
                  <c:v>0.4978540772532189</c:v>
                </c:pt>
                <c:pt idx="1315">
                  <c:v>0.4978540772532189</c:v>
                </c:pt>
                <c:pt idx="1316">
                  <c:v>0.4978540772532189</c:v>
                </c:pt>
                <c:pt idx="1317">
                  <c:v>0.49572649572649574</c:v>
                </c:pt>
                <c:pt idx="1318">
                  <c:v>0.49572649572649574</c:v>
                </c:pt>
                <c:pt idx="1319">
                  <c:v>0.49572649572649574</c:v>
                </c:pt>
                <c:pt idx="1320">
                  <c:v>0.49145299145299143</c:v>
                </c:pt>
                <c:pt idx="1321">
                  <c:v>0.49572649572649574</c:v>
                </c:pt>
                <c:pt idx="1322">
                  <c:v>0.5</c:v>
                </c:pt>
                <c:pt idx="1323">
                  <c:v>0.5</c:v>
                </c:pt>
                <c:pt idx="1324">
                  <c:v>0.49145299145299143</c:v>
                </c:pt>
                <c:pt idx="1325">
                  <c:v>0.49145299145299143</c:v>
                </c:pt>
                <c:pt idx="1326">
                  <c:v>0.49572649572649574</c:v>
                </c:pt>
                <c:pt idx="1327">
                  <c:v>0.49145299145299143</c:v>
                </c:pt>
                <c:pt idx="1328">
                  <c:v>0.49576271186440679</c:v>
                </c:pt>
                <c:pt idx="1329">
                  <c:v>0.50423728813559321</c:v>
                </c:pt>
                <c:pt idx="1330">
                  <c:v>0.50632911392405067</c:v>
                </c:pt>
                <c:pt idx="1331">
                  <c:v>0.49789029535864981</c:v>
                </c:pt>
                <c:pt idx="1332">
                  <c:v>0.49579831932773111</c:v>
                </c:pt>
                <c:pt idx="1333">
                  <c:v>0.49579831932773111</c:v>
                </c:pt>
                <c:pt idx="1334">
                  <c:v>0.49579831932773111</c:v>
                </c:pt>
                <c:pt idx="1335">
                  <c:v>0.5</c:v>
                </c:pt>
                <c:pt idx="1336">
                  <c:v>0.49579831932773111</c:v>
                </c:pt>
                <c:pt idx="1337">
                  <c:v>0.49372384937238495</c:v>
                </c:pt>
                <c:pt idx="1338">
                  <c:v>0.497907949790795</c:v>
                </c:pt>
                <c:pt idx="1339">
                  <c:v>0.497907949790795</c:v>
                </c:pt>
                <c:pt idx="1340">
                  <c:v>0.502092050209205</c:v>
                </c:pt>
                <c:pt idx="1341">
                  <c:v>0.502092050209205</c:v>
                </c:pt>
                <c:pt idx="1342">
                  <c:v>0.50416666666666665</c:v>
                </c:pt>
                <c:pt idx="1343">
                  <c:v>0.50622406639004147</c:v>
                </c:pt>
                <c:pt idx="1344">
                  <c:v>0.50622406639004147</c:v>
                </c:pt>
                <c:pt idx="1345">
                  <c:v>0.50413223140495866</c:v>
                </c:pt>
                <c:pt idx="1346">
                  <c:v>0.5</c:v>
                </c:pt>
                <c:pt idx="1347">
                  <c:v>0.49586776859504134</c:v>
                </c:pt>
                <c:pt idx="1348">
                  <c:v>0.49382716049382713</c:v>
                </c:pt>
                <c:pt idx="1349">
                  <c:v>0.48971193415637859</c:v>
                </c:pt>
                <c:pt idx="1350">
                  <c:v>0.48559670781893005</c:v>
                </c:pt>
                <c:pt idx="1351">
                  <c:v>0.48148148148148145</c:v>
                </c:pt>
                <c:pt idx="1352">
                  <c:v>0.47736625514403291</c:v>
                </c:pt>
                <c:pt idx="1353">
                  <c:v>0.47736625514403291</c:v>
                </c:pt>
                <c:pt idx="1354">
                  <c:v>0.47540983606557374</c:v>
                </c:pt>
                <c:pt idx="1355">
                  <c:v>0.47540983606557374</c:v>
                </c:pt>
                <c:pt idx="1356">
                  <c:v>0.47540983606557374</c:v>
                </c:pt>
                <c:pt idx="1357">
                  <c:v>0.47950819672131145</c:v>
                </c:pt>
                <c:pt idx="1358">
                  <c:v>0.47950819672131145</c:v>
                </c:pt>
                <c:pt idx="1359">
                  <c:v>0.47950819672131145</c:v>
                </c:pt>
                <c:pt idx="1360">
                  <c:v>0.47131147540983609</c:v>
                </c:pt>
                <c:pt idx="1361">
                  <c:v>0.47131147540983609</c:v>
                </c:pt>
                <c:pt idx="1362">
                  <c:v>0.46938775510204084</c:v>
                </c:pt>
                <c:pt idx="1363">
                  <c:v>0.47154471544715448</c:v>
                </c:pt>
                <c:pt idx="1364">
                  <c:v>0.47154471544715448</c:v>
                </c:pt>
                <c:pt idx="1365">
                  <c:v>0.45934959349593496</c:v>
                </c:pt>
                <c:pt idx="1366">
                  <c:v>0.45934959349593496</c:v>
                </c:pt>
                <c:pt idx="1367">
                  <c:v>0.45748987854251011</c:v>
                </c:pt>
                <c:pt idx="1368">
                  <c:v>0.45783132530120479</c:v>
                </c:pt>
                <c:pt idx="1369">
                  <c:v>0.45783132530120479</c:v>
                </c:pt>
                <c:pt idx="1370">
                  <c:v>0.46400000000000002</c:v>
                </c:pt>
                <c:pt idx="1371">
                  <c:v>0.46400000000000002</c:v>
                </c:pt>
                <c:pt idx="1372">
                  <c:v>0.46800000000000003</c:v>
                </c:pt>
                <c:pt idx="1373">
                  <c:v>0.46800000000000003</c:v>
                </c:pt>
                <c:pt idx="1374">
                  <c:v>0.46400000000000002</c:v>
                </c:pt>
                <c:pt idx="1375">
                  <c:v>0.46800000000000003</c:v>
                </c:pt>
                <c:pt idx="1376">
                  <c:v>0.46400000000000002</c:v>
                </c:pt>
                <c:pt idx="1377">
                  <c:v>0.46215139442231074</c:v>
                </c:pt>
                <c:pt idx="1378">
                  <c:v>0.46215139442231074</c:v>
                </c:pt>
                <c:pt idx="1379">
                  <c:v>0.45816733067729082</c:v>
                </c:pt>
                <c:pt idx="1380">
                  <c:v>0.45238095238095238</c:v>
                </c:pt>
                <c:pt idx="1381">
                  <c:v>0.45634920634920634</c:v>
                </c:pt>
                <c:pt idx="1382">
                  <c:v>0.46031746031746029</c:v>
                </c:pt>
                <c:pt idx="1383">
                  <c:v>0.47222222222222221</c:v>
                </c:pt>
                <c:pt idx="1384">
                  <c:v>0.47222222222222221</c:v>
                </c:pt>
                <c:pt idx="1385">
                  <c:v>0.46825396825396826</c:v>
                </c:pt>
                <c:pt idx="1386">
                  <c:v>0.46825396825396826</c:v>
                </c:pt>
                <c:pt idx="1387">
                  <c:v>0.47222222222222221</c:v>
                </c:pt>
                <c:pt idx="1388">
                  <c:v>0.4743083003952569</c:v>
                </c:pt>
                <c:pt idx="1389">
                  <c:v>0.4743083003952569</c:v>
                </c:pt>
                <c:pt idx="1390">
                  <c:v>0.47035573122529645</c:v>
                </c:pt>
                <c:pt idx="1391">
                  <c:v>0.47035573122529645</c:v>
                </c:pt>
                <c:pt idx="1392">
                  <c:v>0.466403162055336</c:v>
                </c:pt>
                <c:pt idx="1393">
                  <c:v>0.466403162055336</c:v>
                </c:pt>
                <c:pt idx="1394">
                  <c:v>0.466403162055336</c:v>
                </c:pt>
                <c:pt idx="1395">
                  <c:v>0.46274509803921571</c:v>
                </c:pt>
                <c:pt idx="1396">
                  <c:v>0.46274509803921571</c:v>
                </c:pt>
                <c:pt idx="1397">
                  <c:v>0.46274509803921571</c:v>
                </c:pt>
                <c:pt idx="1398">
                  <c:v>0.46274509803921571</c:v>
                </c:pt>
                <c:pt idx="1399">
                  <c:v>0.46274509803921571</c:v>
                </c:pt>
                <c:pt idx="1400">
                  <c:v>0.45882352941176469</c:v>
                </c:pt>
                <c:pt idx="1401">
                  <c:v>0.45882352941176469</c:v>
                </c:pt>
                <c:pt idx="1402">
                  <c:v>0.45490196078431372</c:v>
                </c:pt>
                <c:pt idx="1403">
                  <c:v>0.45703125</c:v>
                </c:pt>
                <c:pt idx="1404">
                  <c:v>0.46124031007751937</c:v>
                </c:pt>
                <c:pt idx="1405">
                  <c:v>0.4689922480620155</c:v>
                </c:pt>
                <c:pt idx="1406">
                  <c:v>0.47286821705426357</c:v>
                </c:pt>
                <c:pt idx="1407">
                  <c:v>0.47286821705426357</c:v>
                </c:pt>
                <c:pt idx="1408">
                  <c:v>0.4689922480620155</c:v>
                </c:pt>
                <c:pt idx="1409">
                  <c:v>0.4689922480620155</c:v>
                </c:pt>
                <c:pt idx="1410">
                  <c:v>0.46743295019157088</c:v>
                </c:pt>
                <c:pt idx="1411">
                  <c:v>0.46946564885496184</c:v>
                </c:pt>
                <c:pt idx="1412">
                  <c:v>0.46946564885496184</c:v>
                </c:pt>
                <c:pt idx="1413">
                  <c:v>0.46946564885496184</c:v>
                </c:pt>
                <c:pt idx="1414">
                  <c:v>0.47328244274809161</c:v>
                </c:pt>
                <c:pt idx="1415">
                  <c:v>0.47528517110266161</c:v>
                </c:pt>
                <c:pt idx="1416">
                  <c:v>0.4828897338403042</c:v>
                </c:pt>
                <c:pt idx="1417">
                  <c:v>0.48106060606060608</c:v>
                </c:pt>
                <c:pt idx="1418">
                  <c:v>0.48106060606060608</c:v>
                </c:pt>
                <c:pt idx="1419">
                  <c:v>0.47924528301886793</c:v>
                </c:pt>
                <c:pt idx="1420">
                  <c:v>0.48301886792452831</c:v>
                </c:pt>
                <c:pt idx="1421">
                  <c:v>0.47924528301886793</c:v>
                </c:pt>
                <c:pt idx="1422">
                  <c:v>0.48301886792452831</c:v>
                </c:pt>
                <c:pt idx="1423">
                  <c:v>0.48301886792452831</c:v>
                </c:pt>
                <c:pt idx="1424">
                  <c:v>0.47924528301886793</c:v>
                </c:pt>
                <c:pt idx="1425">
                  <c:v>0.47924528301886793</c:v>
                </c:pt>
                <c:pt idx="1426">
                  <c:v>0.47924528301886793</c:v>
                </c:pt>
                <c:pt idx="1427">
                  <c:v>0.47924528301886793</c:v>
                </c:pt>
                <c:pt idx="1428">
                  <c:v>0.47924528301886793</c:v>
                </c:pt>
                <c:pt idx="1429">
                  <c:v>0.48301886792452831</c:v>
                </c:pt>
                <c:pt idx="1430">
                  <c:v>0.48496240601503759</c:v>
                </c:pt>
                <c:pt idx="1431">
                  <c:v>0.48496240601503759</c:v>
                </c:pt>
                <c:pt idx="1432">
                  <c:v>0.47744360902255639</c:v>
                </c:pt>
                <c:pt idx="1433">
                  <c:v>0.48120300751879697</c:v>
                </c:pt>
                <c:pt idx="1434">
                  <c:v>0.47565543071161048</c:v>
                </c:pt>
                <c:pt idx="1435">
                  <c:v>0.47565543071161048</c:v>
                </c:pt>
                <c:pt idx="1436">
                  <c:v>0.47565543071161048</c:v>
                </c:pt>
                <c:pt idx="1437">
                  <c:v>0.46816479400749061</c:v>
                </c:pt>
                <c:pt idx="1438">
                  <c:v>0.46816479400749061</c:v>
                </c:pt>
                <c:pt idx="1439">
                  <c:v>0.46441947565543074</c:v>
                </c:pt>
                <c:pt idx="1440">
                  <c:v>0.46441947565543074</c:v>
                </c:pt>
                <c:pt idx="1441">
                  <c:v>0.46816479400749061</c:v>
                </c:pt>
                <c:pt idx="1442">
                  <c:v>0.47191011235955055</c:v>
                </c:pt>
                <c:pt idx="1443">
                  <c:v>0.47565543071161048</c:v>
                </c:pt>
                <c:pt idx="1444">
                  <c:v>0.47940074906367042</c:v>
                </c:pt>
                <c:pt idx="1445">
                  <c:v>0.47940074906367042</c:v>
                </c:pt>
                <c:pt idx="1446">
                  <c:v>0.47940074906367042</c:v>
                </c:pt>
                <c:pt idx="1447">
                  <c:v>0.47565543071161048</c:v>
                </c:pt>
                <c:pt idx="1448">
                  <c:v>0.47191011235955055</c:v>
                </c:pt>
                <c:pt idx="1449">
                  <c:v>0.47191011235955055</c:v>
                </c:pt>
                <c:pt idx="1450">
                  <c:v>0.47191011235955055</c:v>
                </c:pt>
                <c:pt idx="1451">
                  <c:v>0.47565543071161048</c:v>
                </c:pt>
                <c:pt idx="1452">
                  <c:v>0.47565543071161048</c:v>
                </c:pt>
                <c:pt idx="1453">
                  <c:v>0.47565543071161048</c:v>
                </c:pt>
                <c:pt idx="1454">
                  <c:v>0.47565543071161048</c:v>
                </c:pt>
                <c:pt idx="1455">
                  <c:v>0.47761194029850745</c:v>
                </c:pt>
                <c:pt idx="1456">
                  <c:v>0.48507462686567165</c:v>
                </c:pt>
                <c:pt idx="1457">
                  <c:v>0.48880597014925375</c:v>
                </c:pt>
                <c:pt idx="1458">
                  <c:v>0.48880597014925375</c:v>
                </c:pt>
                <c:pt idx="1459">
                  <c:v>0.48698884758364314</c:v>
                </c:pt>
                <c:pt idx="1460">
                  <c:v>0.49442379182156132</c:v>
                </c:pt>
                <c:pt idx="1461">
                  <c:v>0.49070631970260226</c:v>
                </c:pt>
                <c:pt idx="1462">
                  <c:v>0.49070631970260226</c:v>
                </c:pt>
                <c:pt idx="1463">
                  <c:v>0.49442379182156132</c:v>
                </c:pt>
                <c:pt idx="1464">
                  <c:v>0.49442379182156132</c:v>
                </c:pt>
                <c:pt idx="1465">
                  <c:v>0.49070631970260226</c:v>
                </c:pt>
                <c:pt idx="1466">
                  <c:v>0.48518518518518516</c:v>
                </c:pt>
                <c:pt idx="1467">
                  <c:v>0.48888888888888887</c:v>
                </c:pt>
                <c:pt idx="1468">
                  <c:v>0.48888888888888887</c:v>
                </c:pt>
                <c:pt idx="1469">
                  <c:v>0.48888888888888887</c:v>
                </c:pt>
                <c:pt idx="1470">
                  <c:v>0.48888888888888887</c:v>
                </c:pt>
                <c:pt idx="1471">
                  <c:v>0.48888888888888887</c:v>
                </c:pt>
                <c:pt idx="1472">
                  <c:v>0.4870848708487085</c:v>
                </c:pt>
                <c:pt idx="1473">
                  <c:v>0.4870848708487085</c:v>
                </c:pt>
                <c:pt idx="1474">
                  <c:v>0.48529411764705882</c:v>
                </c:pt>
                <c:pt idx="1475">
                  <c:v>0.48351648351648352</c:v>
                </c:pt>
                <c:pt idx="1476">
                  <c:v>0.48540145985401462</c:v>
                </c:pt>
                <c:pt idx="1477">
                  <c:v>0.48363636363636364</c:v>
                </c:pt>
                <c:pt idx="1478">
                  <c:v>0.48</c:v>
                </c:pt>
                <c:pt idx="1479">
                  <c:v>0.48</c:v>
                </c:pt>
                <c:pt idx="1480">
                  <c:v>0.48</c:v>
                </c:pt>
                <c:pt idx="1481">
                  <c:v>0.48</c:v>
                </c:pt>
                <c:pt idx="1482">
                  <c:v>0.48188405797101447</c:v>
                </c:pt>
                <c:pt idx="1483">
                  <c:v>0.48736462093862815</c:v>
                </c:pt>
                <c:pt idx="1484">
                  <c:v>0.48736462093862815</c:v>
                </c:pt>
                <c:pt idx="1485">
                  <c:v>0.48201438848920863</c:v>
                </c:pt>
                <c:pt idx="1486">
                  <c:v>0.47841726618705038</c:v>
                </c:pt>
                <c:pt idx="1487">
                  <c:v>0.48214285714285715</c:v>
                </c:pt>
                <c:pt idx="1488">
                  <c:v>0.47499999999999998</c:v>
                </c:pt>
                <c:pt idx="1489">
                  <c:v>0.47499999999999998</c:v>
                </c:pt>
                <c:pt idx="1490">
                  <c:v>0.46785714285714286</c:v>
                </c:pt>
                <c:pt idx="1491">
                  <c:v>0.47142857142857142</c:v>
                </c:pt>
                <c:pt idx="1492">
                  <c:v>0.47142857142857142</c:v>
                </c:pt>
                <c:pt idx="1493">
                  <c:v>0.4642857142857143</c:v>
                </c:pt>
                <c:pt idx="1494">
                  <c:v>0.46785714285714286</c:v>
                </c:pt>
                <c:pt idx="1495">
                  <c:v>0.4642857142857143</c:v>
                </c:pt>
                <c:pt idx="1496">
                  <c:v>0.47142857142857142</c:v>
                </c:pt>
                <c:pt idx="1497">
                  <c:v>0.47142857142857142</c:v>
                </c:pt>
                <c:pt idx="1498">
                  <c:v>0.46785714285714286</c:v>
                </c:pt>
                <c:pt idx="1499">
                  <c:v>0.47142857142857142</c:v>
                </c:pt>
                <c:pt idx="1500">
                  <c:v>0.4642857142857143</c:v>
                </c:pt>
                <c:pt idx="1501">
                  <c:v>0.46785714285714286</c:v>
                </c:pt>
                <c:pt idx="1502">
                  <c:v>0.4642857142857143</c:v>
                </c:pt>
                <c:pt idx="1503">
                  <c:v>0.46785714285714286</c:v>
                </c:pt>
                <c:pt idx="1504">
                  <c:v>0.46785714285714286</c:v>
                </c:pt>
                <c:pt idx="1505">
                  <c:v>0.46785714285714286</c:v>
                </c:pt>
                <c:pt idx="1506">
                  <c:v>0.46975088967971529</c:v>
                </c:pt>
                <c:pt idx="1507">
                  <c:v>0.46619217081850534</c:v>
                </c:pt>
                <c:pt idx="1508">
                  <c:v>0.46643109540636041</c:v>
                </c:pt>
                <c:pt idx="1509">
                  <c:v>0.46643109540636041</c:v>
                </c:pt>
                <c:pt idx="1510">
                  <c:v>0.46643109540636041</c:v>
                </c:pt>
                <c:pt idx="1511">
                  <c:v>0.4628975265017668</c:v>
                </c:pt>
                <c:pt idx="1512">
                  <c:v>0.4628975265017668</c:v>
                </c:pt>
                <c:pt idx="1513">
                  <c:v>0.46643109540636041</c:v>
                </c:pt>
                <c:pt idx="1514">
                  <c:v>0.46643109540636041</c:v>
                </c:pt>
                <c:pt idx="1515">
                  <c:v>0.4628975265017668</c:v>
                </c:pt>
                <c:pt idx="1516">
                  <c:v>0.4631578947368421</c:v>
                </c:pt>
                <c:pt idx="1517">
                  <c:v>0.45964912280701753</c:v>
                </c:pt>
                <c:pt idx="1518">
                  <c:v>0.4631578947368421</c:v>
                </c:pt>
                <c:pt idx="1519">
                  <c:v>0.46666666666666667</c:v>
                </c:pt>
                <c:pt idx="1520">
                  <c:v>0.46666666666666667</c:v>
                </c:pt>
                <c:pt idx="1521">
                  <c:v>0.46503496503496505</c:v>
                </c:pt>
                <c:pt idx="1522">
                  <c:v>0.46153846153846156</c:v>
                </c:pt>
                <c:pt idx="1523">
                  <c:v>0.45804195804195802</c:v>
                </c:pt>
                <c:pt idx="1524">
                  <c:v>0.45804195804195802</c:v>
                </c:pt>
                <c:pt idx="1525">
                  <c:v>0.45804195804195802</c:v>
                </c:pt>
                <c:pt idx="1526">
                  <c:v>0.45833333333333331</c:v>
                </c:pt>
                <c:pt idx="1527">
                  <c:v>0.45862068965517239</c:v>
                </c:pt>
                <c:pt idx="1528">
                  <c:v>0.45517241379310347</c:v>
                </c:pt>
                <c:pt idx="1529">
                  <c:v>0.45517241379310347</c:v>
                </c:pt>
                <c:pt idx="1530">
                  <c:v>0.45862068965517239</c:v>
                </c:pt>
                <c:pt idx="1531">
                  <c:v>0.45862068965517239</c:v>
                </c:pt>
                <c:pt idx="1532">
                  <c:v>0.45704467353951889</c:v>
                </c:pt>
                <c:pt idx="1533">
                  <c:v>0.45360824742268041</c:v>
                </c:pt>
                <c:pt idx="1534">
                  <c:v>0.45360824742268041</c:v>
                </c:pt>
                <c:pt idx="1535">
                  <c:v>0.45360824742268041</c:v>
                </c:pt>
                <c:pt idx="1536">
                  <c:v>0.45017182130584193</c:v>
                </c:pt>
                <c:pt idx="1537">
                  <c:v>0.44673539518900346</c:v>
                </c:pt>
                <c:pt idx="1538">
                  <c:v>0.45017182130584193</c:v>
                </c:pt>
                <c:pt idx="1539">
                  <c:v>0.45017182130584193</c:v>
                </c:pt>
                <c:pt idx="1540">
                  <c:v>0.45017182130584193</c:v>
                </c:pt>
                <c:pt idx="1541">
                  <c:v>0.45360824742268041</c:v>
                </c:pt>
                <c:pt idx="1542">
                  <c:v>0.45017182130584193</c:v>
                </c:pt>
                <c:pt idx="1543">
                  <c:v>0.44368600682593856</c:v>
                </c:pt>
                <c:pt idx="1544">
                  <c:v>0.44217687074829931</c:v>
                </c:pt>
                <c:pt idx="1545">
                  <c:v>0.44217687074829931</c:v>
                </c:pt>
                <c:pt idx="1546">
                  <c:v>0.44406779661016949</c:v>
                </c:pt>
                <c:pt idx="1547">
                  <c:v>0.44406779661016949</c:v>
                </c:pt>
                <c:pt idx="1548">
                  <c:v>0.44067796610169491</c:v>
                </c:pt>
                <c:pt idx="1549">
                  <c:v>0.44067796610169491</c:v>
                </c:pt>
                <c:pt idx="1550">
                  <c:v>0.44067796610169491</c:v>
                </c:pt>
                <c:pt idx="1551">
                  <c:v>0.44067796610169491</c:v>
                </c:pt>
                <c:pt idx="1552">
                  <c:v>0.44256756756756754</c:v>
                </c:pt>
                <c:pt idx="1553">
                  <c:v>0.44256756756756754</c:v>
                </c:pt>
                <c:pt idx="1554">
                  <c:v>0.44256756756756754</c:v>
                </c:pt>
                <c:pt idx="1555">
                  <c:v>0.44256756756756754</c:v>
                </c:pt>
                <c:pt idx="1556">
                  <c:v>0.4358108108108108</c:v>
                </c:pt>
                <c:pt idx="1557">
                  <c:v>0.4391891891891892</c:v>
                </c:pt>
                <c:pt idx="1558">
                  <c:v>0.44256756756756754</c:v>
                </c:pt>
                <c:pt idx="1559">
                  <c:v>0.44444444444444442</c:v>
                </c:pt>
                <c:pt idx="1560">
                  <c:v>0.44630872483221479</c:v>
                </c:pt>
                <c:pt idx="1561">
                  <c:v>0.44966442953020136</c:v>
                </c:pt>
                <c:pt idx="1562">
                  <c:v>0.45302013422818793</c:v>
                </c:pt>
                <c:pt idx="1563">
                  <c:v>0.45302013422818793</c:v>
                </c:pt>
                <c:pt idx="1564">
                  <c:v>0.45</c:v>
                </c:pt>
                <c:pt idx="1565">
                  <c:v>0.45514950166112955</c:v>
                </c:pt>
                <c:pt idx="1566">
                  <c:v>0.4584717607973422</c:v>
                </c:pt>
                <c:pt idx="1567">
                  <c:v>0.4584717607973422</c:v>
                </c:pt>
                <c:pt idx="1568">
                  <c:v>0.45514950166112955</c:v>
                </c:pt>
                <c:pt idx="1569">
                  <c:v>0.45514950166112955</c:v>
                </c:pt>
                <c:pt idx="1570">
                  <c:v>0.45514950166112955</c:v>
                </c:pt>
                <c:pt idx="1571">
                  <c:v>0.45514950166112955</c:v>
                </c:pt>
                <c:pt idx="1572">
                  <c:v>0.44518272425249167</c:v>
                </c:pt>
                <c:pt idx="1573">
                  <c:v>0.44850498338870431</c:v>
                </c:pt>
                <c:pt idx="1574">
                  <c:v>0.45182724252491696</c:v>
                </c:pt>
                <c:pt idx="1575">
                  <c:v>0.44850498338870431</c:v>
                </c:pt>
                <c:pt idx="1576">
                  <c:v>0.45182724252491696</c:v>
                </c:pt>
                <c:pt idx="1577">
                  <c:v>0.44518272425249167</c:v>
                </c:pt>
                <c:pt idx="1578">
                  <c:v>0.44850498338870431</c:v>
                </c:pt>
                <c:pt idx="1579">
                  <c:v>0.45182724252491696</c:v>
                </c:pt>
                <c:pt idx="1580">
                  <c:v>0.45364238410596025</c:v>
                </c:pt>
                <c:pt idx="1581">
                  <c:v>0.45033112582781459</c:v>
                </c:pt>
                <c:pt idx="1582">
                  <c:v>0.45033112582781459</c:v>
                </c:pt>
                <c:pt idx="1583">
                  <c:v>0.45214521452145212</c:v>
                </c:pt>
                <c:pt idx="1584">
                  <c:v>0.45065789473684209</c:v>
                </c:pt>
                <c:pt idx="1585">
                  <c:v>0.45065789473684209</c:v>
                </c:pt>
                <c:pt idx="1586">
                  <c:v>0.44736842105263158</c:v>
                </c:pt>
                <c:pt idx="1587">
                  <c:v>0.44736842105263158</c:v>
                </c:pt>
                <c:pt idx="1588">
                  <c:v>0.44407894736842107</c:v>
                </c:pt>
                <c:pt idx="1589">
                  <c:v>0.44407894736842107</c:v>
                </c:pt>
                <c:pt idx="1590">
                  <c:v>0.44407894736842107</c:v>
                </c:pt>
                <c:pt idx="1591">
                  <c:v>0.44078947368421051</c:v>
                </c:pt>
                <c:pt idx="1592">
                  <c:v>0.44117647058823528</c:v>
                </c:pt>
                <c:pt idx="1593">
                  <c:v>0.44299674267100975</c:v>
                </c:pt>
                <c:pt idx="1594">
                  <c:v>0.44625407166123776</c:v>
                </c:pt>
                <c:pt idx="1595">
                  <c:v>0.44625407166123776</c:v>
                </c:pt>
                <c:pt idx="1596">
                  <c:v>0.44299674267100975</c:v>
                </c:pt>
                <c:pt idx="1597">
                  <c:v>0.44299674267100975</c:v>
                </c:pt>
                <c:pt idx="1598">
                  <c:v>0.44625407166123776</c:v>
                </c:pt>
                <c:pt idx="1599">
                  <c:v>0.45129870129870131</c:v>
                </c:pt>
                <c:pt idx="1600">
                  <c:v>0.45161290322580644</c:v>
                </c:pt>
                <c:pt idx="1601">
                  <c:v>0.44838709677419353</c:v>
                </c:pt>
                <c:pt idx="1602">
                  <c:v>0.44694533762057875</c:v>
                </c:pt>
                <c:pt idx="1603">
                  <c:v>0.44871794871794873</c:v>
                </c:pt>
                <c:pt idx="1604">
                  <c:v>0.45192307692307693</c:v>
                </c:pt>
                <c:pt idx="1605">
                  <c:v>0.44871794871794873</c:v>
                </c:pt>
                <c:pt idx="1606">
                  <c:v>0.44871794871794873</c:v>
                </c:pt>
                <c:pt idx="1607">
                  <c:v>0.45192307692307693</c:v>
                </c:pt>
                <c:pt idx="1608">
                  <c:v>0.45512820512820512</c:v>
                </c:pt>
                <c:pt idx="1609">
                  <c:v>0.45512820512820512</c:v>
                </c:pt>
                <c:pt idx="1610">
                  <c:v>0.46006389776357826</c:v>
                </c:pt>
                <c:pt idx="1611">
                  <c:v>0.46006389776357826</c:v>
                </c:pt>
                <c:pt idx="1612">
                  <c:v>0.46178343949044587</c:v>
                </c:pt>
                <c:pt idx="1613">
                  <c:v>0.4651898734177215</c:v>
                </c:pt>
                <c:pt idx="1614">
                  <c:v>0.4651898734177215</c:v>
                </c:pt>
                <c:pt idx="1615">
                  <c:v>0.4651898734177215</c:v>
                </c:pt>
                <c:pt idx="1616">
                  <c:v>0.4651898734177215</c:v>
                </c:pt>
                <c:pt idx="1617">
                  <c:v>0.47634069400630913</c:v>
                </c:pt>
                <c:pt idx="1618">
                  <c:v>0.48264984227129337</c:v>
                </c:pt>
                <c:pt idx="1619">
                  <c:v>0.47634069400630913</c:v>
                </c:pt>
                <c:pt idx="1620">
                  <c:v>0.4779874213836478</c:v>
                </c:pt>
                <c:pt idx="1621">
                  <c:v>0.47484276729559749</c:v>
                </c:pt>
                <c:pt idx="1622">
                  <c:v>0.47484276729559749</c:v>
                </c:pt>
                <c:pt idx="1623">
                  <c:v>0.47648902821316613</c:v>
                </c:pt>
                <c:pt idx="1624">
                  <c:v>0.47648902821316613</c:v>
                </c:pt>
                <c:pt idx="1625">
                  <c:v>0.47499999999999998</c:v>
                </c:pt>
                <c:pt idx="1626">
                  <c:v>0.46875</c:v>
                </c:pt>
                <c:pt idx="1627">
                  <c:v>0.46875</c:v>
                </c:pt>
                <c:pt idx="1628">
                  <c:v>0.46875</c:v>
                </c:pt>
                <c:pt idx="1629">
                  <c:v>0.46875</c:v>
                </c:pt>
                <c:pt idx="1630">
                  <c:v>0.46562500000000001</c:v>
                </c:pt>
                <c:pt idx="1631">
                  <c:v>0.45937499999999998</c:v>
                </c:pt>
                <c:pt idx="1632">
                  <c:v>0.45624999999999999</c:v>
                </c:pt>
                <c:pt idx="1633">
                  <c:v>0.453125</c:v>
                </c:pt>
                <c:pt idx="1634">
                  <c:v>0.453125</c:v>
                </c:pt>
                <c:pt idx="1635">
                  <c:v>0.45171339563862928</c:v>
                </c:pt>
                <c:pt idx="1636">
                  <c:v>0.45171339563862928</c:v>
                </c:pt>
                <c:pt idx="1637">
                  <c:v>0.4503105590062112</c:v>
                </c:pt>
                <c:pt idx="1638">
                  <c:v>0.4503105590062112</c:v>
                </c:pt>
                <c:pt idx="1639">
                  <c:v>0.44720496894409939</c:v>
                </c:pt>
                <c:pt idx="1640">
                  <c:v>0.44720496894409939</c:v>
                </c:pt>
                <c:pt idx="1641">
                  <c:v>0.44409937888198758</c:v>
                </c:pt>
                <c:pt idx="1642">
                  <c:v>0.44099378881987578</c:v>
                </c:pt>
                <c:pt idx="1643">
                  <c:v>0.44272445820433437</c:v>
                </c:pt>
                <c:pt idx="1644">
                  <c:v>0.44582043343653249</c:v>
                </c:pt>
                <c:pt idx="1645">
                  <c:v>0.44582043343653249</c:v>
                </c:pt>
                <c:pt idx="1646">
                  <c:v>0.44582043343653249</c:v>
                </c:pt>
                <c:pt idx="1647">
                  <c:v>0.44582043343653249</c:v>
                </c:pt>
                <c:pt idx="1648">
                  <c:v>0.44891640866873067</c:v>
                </c:pt>
                <c:pt idx="1649">
                  <c:v>0.44891640866873067</c:v>
                </c:pt>
                <c:pt idx="1650">
                  <c:v>0.44753086419753085</c:v>
                </c:pt>
                <c:pt idx="1651">
                  <c:v>0.44615384615384618</c:v>
                </c:pt>
                <c:pt idx="1652">
                  <c:v>0.44923076923076921</c:v>
                </c:pt>
                <c:pt idx="1653">
                  <c:v>0.44923076923076921</c:v>
                </c:pt>
                <c:pt idx="1654">
                  <c:v>0.4523076923076923</c:v>
                </c:pt>
                <c:pt idx="1655">
                  <c:v>0.44615384615384618</c:v>
                </c:pt>
                <c:pt idx="1656">
                  <c:v>0.44615384615384618</c:v>
                </c:pt>
                <c:pt idx="1657">
                  <c:v>0.44478527607361962</c:v>
                </c:pt>
                <c:pt idx="1658">
                  <c:v>0.44785276073619634</c:v>
                </c:pt>
                <c:pt idx="1659">
                  <c:v>0.44648318042813456</c:v>
                </c:pt>
                <c:pt idx="1660">
                  <c:v>0.44648318042813456</c:v>
                </c:pt>
                <c:pt idx="1661">
                  <c:v>0.44648318042813456</c:v>
                </c:pt>
                <c:pt idx="1662">
                  <c:v>0.44036697247706424</c:v>
                </c:pt>
                <c:pt idx="1663">
                  <c:v>0.44342507645259938</c:v>
                </c:pt>
                <c:pt idx="1664">
                  <c:v>0.43902439024390244</c:v>
                </c:pt>
                <c:pt idx="1665">
                  <c:v>0.43902439024390244</c:v>
                </c:pt>
                <c:pt idx="1666">
                  <c:v>0.44072948328267475</c:v>
                </c:pt>
                <c:pt idx="1667">
                  <c:v>0.44072948328267475</c:v>
                </c:pt>
                <c:pt idx="1668">
                  <c:v>0.44376899696048633</c:v>
                </c:pt>
                <c:pt idx="1669">
                  <c:v>0.44545454545454544</c:v>
                </c:pt>
                <c:pt idx="1670">
                  <c:v>0.43636363636363634</c:v>
                </c:pt>
                <c:pt idx="1671">
                  <c:v>0.4380664652567976</c:v>
                </c:pt>
                <c:pt idx="1672">
                  <c:v>0.44108761329305135</c:v>
                </c:pt>
                <c:pt idx="1673">
                  <c:v>0.44108761329305135</c:v>
                </c:pt>
                <c:pt idx="1674">
                  <c:v>0.44444444444444442</c:v>
                </c:pt>
                <c:pt idx="1675">
                  <c:v>0.44444444444444442</c:v>
                </c:pt>
                <c:pt idx="1676">
                  <c:v>0.44444444444444442</c:v>
                </c:pt>
                <c:pt idx="1677">
                  <c:v>0.44744744744744747</c:v>
                </c:pt>
                <c:pt idx="1678">
                  <c:v>0.44744744744744747</c:v>
                </c:pt>
                <c:pt idx="1679">
                  <c:v>0.45045045045045046</c:v>
                </c:pt>
                <c:pt idx="1680">
                  <c:v>0.44910179640718562</c:v>
                </c:pt>
                <c:pt idx="1681">
                  <c:v>0.45209580838323354</c:v>
                </c:pt>
                <c:pt idx="1682">
                  <c:v>0.45209580838323354</c:v>
                </c:pt>
                <c:pt idx="1683">
                  <c:v>0.45209580838323354</c:v>
                </c:pt>
                <c:pt idx="1684">
                  <c:v>0.45508982035928142</c:v>
                </c:pt>
                <c:pt idx="1685">
                  <c:v>0.45508982035928142</c:v>
                </c:pt>
                <c:pt idx="1686">
                  <c:v>0.46107784431137727</c:v>
                </c:pt>
                <c:pt idx="1687">
                  <c:v>0.46107784431137727</c:v>
                </c:pt>
                <c:pt idx="1688">
                  <c:v>0.46107784431137727</c:v>
                </c:pt>
                <c:pt idx="1689">
                  <c:v>0.46107784431137727</c:v>
                </c:pt>
                <c:pt idx="1690">
                  <c:v>0.46107784431137727</c:v>
                </c:pt>
                <c:pt idx="1691">
                  <c:v>0.46107784431137727</c:v>
                </c:pt>
                <c:pt idx="1692">
                  <c:v>0.46107784431137727</c:v>
                </c:pt>
                <c:pt idx="1693">
                  <c:v>0.46407185628742514</c:v>
                </c:pt>
                <c:pt idx="1694">
                  <c:v>0.46107784431137727</c:v>
                </c:pt>
                <c:pt idx="1695">
                  <c:v>0.46407185628742514</c:v>
                </c:pt>
                <c:pt idx="1696">
                  <c:v>0.46107784431137727</c:v>
                </c:pt>
                <c:pt idx="1697">
                  <c:v>0.45808383233532934</c:v>
                </c:pt>
                <c:pt idx="1698">
                  <c:v>0.46567164179104475</c:v>
                </c:pt>
                <c:pt idx="1699">
                  <c:v>0.46865671641791046</c:v>
                </c:pt>
                <c:pt idx="1700">
                  <c:v>0.46865671641791046</c:v>
                </c:pt>
                <c:pt idx="1701">
                  <c:v>0.46865671641791046</c:v>
                </c:pt>
                <c:pt idx="1702">
                  <c:v>0.4716417910447761</c:v>
                </c:pt>
                <c:pt idx="1703">
                  <c:v>0.4716417910447761</c:v>
                </c:pt>
                <c:pt idx="1704">
                  <c:v>0.46567164179104475</c:v>
                </c:pt>
                <c:pt idx="1705">
                  <c:v>0.46567164179104475</c:v>
                </c:pt>
                <c:pt idx="1706">
                  <c:v>0.46567164179104475</c:v>
                </c:pt>
                <c:pt idx="1707">
                  <c:v>0.46268656716417911</c:v>
                </c:pt>
                <c:pt idx="1708">
                  <c:v>0.45970149253731341</c:v>
                </c:pt>
                <c:pt idx="1709">
                  <c:v>0.46130952380952384</c:v>
                </c:pt>
                <c:pt idx="1710">
                  <c:v>0.46130952380952384</c:v>
                </c:pt>
                <c:pt idx="1711">
                  <c:v>0.45697329376854601</c:v>
                </c:pt>
                <c:pt idx="1712">
                  <c:v>0.45697329376854601</c:v>
                </c:pt>
                <c:pt idx="1713">
                  <c:v>0.45697329376854601</c:v>
                </c:pt>
                <c:pt idx="1714">
                  <c:v>0.4599406528189911</c:v>
                </c:pt>
                <c:pt idx="1715">
                  <c:v>0.45697329376854601</c:v>
                </c:pt>
                <c:pt idx="1716">
                  <c:v>0.45697329376854601</c:v>
                </c:pt>
                <c:pt idx="1717">
                  <c:v>0.45400593471810091</c:v>
                </c:pt>
                <c:pt idx="1718">
                  <c:v>0.45697329376854601</c:v>
                </c:pt>
                <c:pt idx="1719">
                  <c:v>0.45562130177514792</c:v>
                </c:pt>
                <c:pt idx="1720">
                  <c:v>0.45722713864306785</c:v>
                </c:pt>
                <c:pt idx="1721">
                  <c:v>0.46470588235294119</c:v>
                </c:pt>
                <c:pt idx="1722">
                  <c:v>0.4662756598240469</c:v>
                </c:pt>
                <c:pt idx="1723">
                  <c:v>0.4662756598240469</c:v>
                </c:pt>
                <c:pt idx="1724">
                  <c:v>0.4662756598240469</c:v>
                </c:pt>
                <c:pt idx="1725">
                  <c:v>0.4662756598240469</c:v>
                </c:pt>
                <c:pt idx="1726">
                  <c:v>0.46920821114369504</c:v>
                </c:pt>
                <c:pt idx="1727">
                  <c:v>0.47214076246334313</c:v>
                </c:pt>
                <c:pt idx="1728">
                  <c:v>0.47660818713450293</c:v>
                </c:pt>
                <c:pt idx="1729">
                  <c:v>0.47660818713450293</c:v>
                </c:pt>
                <c:pt idx="1730">
                  <c:v>0.47660818713450293</c:v>
                </c:pt>
                <c:pt idx="1731">
                  <c:v>0.47660818713450293</c:v>
                </c:pt>
                <c:pt idx="1732">
                  <c:v>0.47674418604651164</c:v>
                </c:pt>
                <c:pt idx="1733">
                  <c:v>0.47826086956521741</c:v>
                </c:pt>
                <c:pt idx="1734">
                  <c:v>0.48115942028985509</c:v>
                </c:pt>
                <c:pt idx="1735">
                  <c:v>0.48265895953757226</c:v>
                </c:pt>
                <c:pt idx="1736">
                  <c:v>0.48265895953757226</c:v>
                </c:pt>
                <c:pt idx="1737">
                  <c:v>0.47398843930635837</c:v>
                </c:pt>
                <c:pt idx="1738">
                  <c:v>0.47838616714697407</c:v>
                </c:pt>
                <c:pt idx="1739">
                  <c:v>0.47851002865329512</c:v>
                </c:pt>
                <c:pt idx="1740">
                  <c:v>0.48137535816618909</c:v>
                </c:pt>
                <c:pt idx="1741">
                  <c:v>0.48424068767908307</c:v>
                </c:pt>
                <c:pt idx="1742">
                  <c:v>0.48424068767908307</c:v>
                </c:pt>
                <c:pt idx="1743">
                  <c:v>0.48997134670487108</c:v>
                </c:pt>
                <c:pt idx="1744">
                  <c:v>0.48997134670487108</c:v>
                </c:pt>
                <c:pt idx="1745">
                  <c:v>0.4871060171919771</c:v>
                </c:pt>
                <c:pt idx="1746">
                  <c:v>0.48997134670487108</c:v>
                </c:pt>
                <c:pt idx="1747">
                  <c:v>0.4871060171919771</c:v>
                </c:pt>
                <c:pt idx="1748">
                  <c:v>0.49147727272727271</c:v>
                </c:pt>
                <c:pt idx="1749">
                  <c:v>0.49291784702549574</c:v>
                </c:pt>
                <c:pt idx="1750">
                  <c:v>0.49291784702549574</c:v>
                </c:pt>
                <c:pt idx="1751">
                  <c:v>0.49291784702549574</c:v>
                </c:pt>
                <c:pt idx="1752">
                  <c:v>0.49291784702549574</c:v>
                </c:pt>
                <c:pt idx="1753">
                  <c:v>0.48725212464589235</c:v>
                </c:pt>
                <c:pt idx="1754">
                  <c:v>0.49008498583569404</c:v>
                </c:pt>
                <c:pt idx="1755">
                  <c:v>0.49008498583569404</c:v>
                </c:pt>
                <c:pt idx="1756">
                  <c:v>0.49008498583569404</c:v>
                </c:pt>
                <c:pt idx="1757">
                  <c:v>0.49575070821529743</c:v>
                </c:pt>
                <c:pt idx="1758">
                  <c:v>0.49291784702549574</c:v>
                </c:pt>
                <c:pt idx="1759">
                  <c:v>0.49575070821529743</c:v>
                </c:pt>
                <c:pt idx="1760">
                  <c:v>0.4943502824858757</c:v>
                </c:pt>
                <c:pt idx="1761">
                  <c:v>0.49717514124293788</c:v>
                </c:pt>
                <c:pt idx="1762">
                  <c:v>0.50564971751412424</c:v>
                </c:pt>
                <c:pt idx="1763">
                  <c:v>0.51129943502824859</c:v>
                </c:pt>
                <c:pt idx="1764">
                  <c:v>0.51129943502824859</c:v>
                </c:pt>
                <c:pt idx="1765">
                  <c:v>0.50847457627118642</c:v>
                </c:pt>
                <c:pt idx="1766">
                  <c:v>0.50564971751412424</c:v>
                </c:pt>
                <c:pt idx="1767">
                  <c:v>0.50140845070422535</c:v>
                </c:pt>
                <c:pt idx="1768">
                  <c:v>0.49577464788732395</c:v>
                </c:pt>
                <c:pt idx="1769">
                  <c:v>0.49859154929577465</c:v>
                </c:pt>
                <c:pt idx="1770">
                  <c:v>0.48732394366197185</c:v>
                </c:pt>
                <c:pt idx="1771">
                  <c:v>0.48450704225352115</c:v>
                </c:pt>
                <c:pt idx="1772">
                  <c:v>0.49014084507042255</c:v>
                </c:pt>
                <c:pt idx="1773">
                  <c:v>0.49295774647887325</c:v>
                </c:pt>
                <c:pt idx="1774">
                  <c:v>0.49719101123595505</c:v>
                </c:pt>
                <c:pt idx="1775">
                  <c:v>0.49579831932773111</c:v>
                </c:pt>
                <c:pt idx="1776">
                  <c:v>0.49162011173184356</c:v>
                </c:pt>
                <c:pt idx="1777">
                  <c:v>0.49582172701949861</c:v>
                </c:pt>
                <c:pt idx="1778">
                  <c:v>0.49582172701949861</c:v>
                </c:pt>
                <c:pt idx="1779">
                  <c:v>0.49861495844875348</c:v>
                </c:pt>
                <c:pt idx="1780">
                  <c:v>0.49861495844875348</c:v>
                </c:pt>
                <c:pt idx="1781">
                  <c:v>0.50138504155124652</c:v>
                </c:pt>
                <c:pt idx="1782">
                  <c:v>0.50138504155124652</c:v>
                </c:pt>
                <c:pt idx="1783">
                  <c:v>0.50138504155124652</c:v>
                </c:pt>
                <c:pt idx="1784">
                  <c:v>0.49861495844875348</c:v>
                </c:pt>
                <c:pt idx="1785">
                  <c:v>0.50138504155124652</c:v>
                </c:pt>
                <c:pt idx="1786">
                  <c:v>0.50692520775623273</c:v>
                </c:pt>
                <c:pt idx="1787">
                  <c:v>0.50415512465373957</c:v>
                </c:pt>
                <c:pt idx="1788">
                  <c:v>0.50138504155124652</c:v>
                </c:pt>
                <c:pt idx="1789">
                  <c:v>0.50138504155124652</c:v>
                </c:pt>
                <c:pt idx="1790">
                  <c:v>0.49584487534626037</c:v>
                </c:pt>
                <c:pt idx="1791">
                  <c:v>0.49307479224376732</c:v>
                </c:pt>
                <c:pt idx="1792">
                  <c:v>0.49723756906077349</c:v>
                </c:pt>
                <c:pt idx="1793">
                  <c:v>0.49723756906077349</c:v>
                </c:pt>
                <c:pt idx="1794">
                  <c:v>0.49447513812154698</c:v>
                </c:pt>
                <c:pt idx="1795">
                  <c:v>0.49311294765840219</c:v>
                </c:pt>
                <c:pt idx="1796">
                  <c:v>0.49862258953168043</c:v>
                </c:pt>
                <c:pt idx="1797">
                  <c:v>0.49862258953168043</c:v>
                </c:pt>
                <c:pt idx="1798">
                  <c:v>0.50137741046831952</c:v>
                </c:pt>
                <c:pt idx="1799">
                  <c:v>0.50688705234159781</c:v>
                </c:pt>
                <c:pt idx="1800">
                  <c:v>0.50964187327823696</c:v>
                </c:pt>
                <c:pt idx="1801">
                  <c:v>0.50824175824175821</c:v>
                </c:pt>
                <c:pt idx="1802">
                  <c:v>0.51092896174863389</c:v>
                </c:pt>
                <c:pt idx="1803">
                  <c:v>0.51092896174863389</c:v>
                </c:pt>
                <c:pt idx="1804">
                  <c:v>0.50819672131147542</c:v>
                </c:pt>
                <c:pt idx="1805">
                  <c:v>0.50819672131147542</c:v>
                </c:pt>
                <c:pt idx="1806">
                  <c:v>0.50819672131147542</c:v>
                </c:pt>
                <c:pt idx="1807">
                  <c:v>0.50546448087431695</c:v>
                </c:pt>
                <c:pt idx="1808">
                  <c:v>0.50543478260869568</c:v>
                </c:pt>
                <c:pt idx="1809">
                  <c:v>0.50543478260869568</c:v>
                </c:pt>
                <c:pt idx="1810">
                  <c:v>0.50271739130434778</c:v>
                </c:pt>
                <c:pt idx="1811">
                  <c:v>0.50271739130434778</c:v>
                </c:pt>
                <c:pt idx="1812">
                  <c:v>0.5</c:v>
                </c:pt>
                <c:pt idx="1813">
                  <c:v>0.50271739130434778</c:v>
                </c:pt>
                <c:pt idx="1814">
                  <c:v>0.50135501355013545</c:v>
                </c:pt>
                <c:pt idx="1815">
                  <c:v>0.50270270270270268</c:v>
                </c:pt>
                <c:pt idx="1816">
                  <c:v>0.50540540540540535</c:v>
                </c:pt>
                <c:pt idx="1817">
                  <c:v>0.50540540540540535</c:v>
                </c:pt>
                <c:pt idx="1818">
                  <c:v>0.50810810810810814</c:v>
                </c:pt>
                <c:pt idx="1819">
                  <c:v>0.50810810810810814</c:v>
                </c:pt>
                <c:pt idx="1820">
                  <c:v>0.50810810810810814</c:v>
                </c:pt>
                <c:pt idx="1821">
                  <c:v>0.50540540540540535</c:v>
                </c:pt>
                <c:pt idx="1822">
                  <c:v>0.50540540540540535</c:v>
                </c:pt>
                <c:pt idx="1823">
                  <c:v>0.5</c:v>
                </c:pt>
                <c:pt idx="1824">
                  <c:v>0.50270270270270268</c:v>
                </c:pt>
                <c:pt idx="1825">
                  <c:v>0.50270270270270268</c:v>
                </c:pt>
                <c:pt idx="1826">
                  <c:v>0.5</c:v>
                </c:pt>
                <c:pt idx="1827">
                  <c:v>0.49729729729729732</c:v>
                </c:pt>
                <c:pt idx="1828">
                  <c:v>0.49729729729729732</c:v>
                </c:pt>
                <c:pt idx="1829">
                  <c:v>0.50134770889487867</c:v>
                </c:pt>
                <c:pt idx="1830">
                  <c:v>0.49865951742627346</c:v>
                </c:pt>
                <c:pt idx="1831">
                  <c:v>0.49597855227882037</c:v>
                </c:pt>
                <c:pt idx="1832">
                  <c:v>0.49597855227882037</c:v>
                </c:pt>
                <c:pt idx="1833">
                  <c:v>0.49734042553191488</c:v>
                </c:pt>
                <c:pt idx="1834">
                  <c:v>0.49468085106382981</c:v>
                </c:pt>
                <c:pt idx="1835">
                  <c:v>0.49734042553191488</c:v>
                </c:pt>
                <c:pt idx="1836">
                  <c:v>0.49734042553191488</c:v>
                </c:pt>
                <c:pt idx="1837">
                  <c:v>0.49468085106382981</c:v>
                </c:pt>
                <c:pt idx="1838">
                  <c:v>0.49867374005305037</c:v>
                </c:pt>
                <c:pt idx="1839">
                  <c:v>0.49867374005305037</c:v>
                </c:pt>
                <c:pt idx="1840">
                  <c:v>0.5</c:v>
                </c:pt>
                <c:pt idx="1841">
                  <c:v>0.5</c:v>
                </c:pt>
                <c:pt idx="1842">
                  <c:v>0.5</c:v>
                </c:pt>
                <c:pt idx="1843">
                  <c:v>0.49340369393139843</c:v>
                </c:pt>
                <c:pt idx="1844">
                  <c:v>0.49210526315789471</c:v>
                </c:pt>
                <c:pt idx="1845">
                  <c:v>0.48818897637795278</c:v>
                </c:pt>
                <c:pt idx="1846">
                  <c:v>0.48293963254593175</c:v>
                </c:pt>
                <c:pt idx="1847">
                  <c:v>0.47769028871391078</c:v>
                </c:pt>
                <c:pt idx="1848">
                  <c:v>0.47643979057591623</c:v>
                </c:pt>
                <c:pt idx="1849">
                  <c:v>0.48041775456919061</c:v>
                </c:pt>
                <c:pt idx="1850">
                  <c:v>0.47780678851174935</c:v>
                </c:pt>
                <c:pt idx="1851">
                  <c:v>0.47258485639686681</c:v>
                </c:pt>
                <c:pt idx="1852">
                  <c:v>0.47258485639686681</c:v>
                </c:pt>
                <c:pt idx="1853">
                  <c:v>0.4699738903394256</c:v>
                </c:pt>
                <c:pt idx="1854">
                  <c:v>0.47258485639686681</c:v>
                </c:pt>
                <c:pt idx="1855">
                  <c:v>0.47258485639686681</c:v>
                </c:pt>
                <c:pt idx="1856">
                  <c:v>0.47395833333333331</c:v>
                </c:pt>
                <c:pt idx="1857">
                  <c:v>0.47272727272727272</c:v>
                </c:pt>
                <c:pt idx="1858">
                  <c:v>0.47409326424870468</c:v>
                </c:pt>
                <c:pt idx="1859">
                  <c:v>0.47409326424870468</c:v>
                </c:pt>
                <c:pt idx="1860">
                  <c:v>0.47286821705426357</c:v>
                </c:pt>
                <c:pt idx="1861">
                  <c:v>0.47545219638242892</c:v>
                </c:pt>
                <c:pt idx="1862">
                  <c:v>0.47545219638242892</c:v>
                </c:pt>
                <c:pt idx="1863">
                  <c:v>0.47680412371134023</c:v>
                </c:pt>
                <c:pt idx="1864">
                  <c:v>0.47164948453608246</c:v>
                </c:pt>
                <c:pt idx="1865">
                  <c:v>0.46786632390745503</c:v>
                </c:pt>
                <c:pt idx="1866">
                  <c:v>0.4704370179948586</c:v>
                </c:pt>
                <c:pt idx="1867">
                  <c:v>0.46923076923076923</c:v>
                </c:pt>
                <c:pt idx="1868">
                  <c:v>0.47435897435897434</c:v>
                </c:pt>
                <c:pt idx="1869">
                  <c:v>0.47692307692307695</c:v>
                </c:pt>
                <c:pt idx="1870">
                  <c:v>0.47314578005115088</c:v>
                </c:pt>
                <c:pt idx="1871">
                  <c:v>0.47058823529411764</c:v>
                </c:pt>
                <c:pt idx="1872">
                  <c:v>0.47058823529411764</c:v>
                </c:pt>
                <c:pt idx="1873">
                  <c:v>0.47328244274809161</c:v>
                </c:pt>
                <c:pt idx="1874">
                  <c:v>0.4758269720101781</c:v>
                </c:pt>
                <c:pt idx="1875">
                  <c:v>0.48477157360406092</c:v>
                </c:pt>
                <c:pt idx="1876">
                  <c:v>0.48477157360406092</c:v>
                </c:pt>
                <c:pt idx="1877">
                  <c:v>0.48354430379746838</c:v>
                </c:pt>
                <c:pt idx="1878">
                  <c:v>0.48101265822784811</c:v>
                </c:pt>
                <c:pt idx="1879">
                  <c:v>0.48354430379746838</c:v>
                </c:pt>
                <c:pt idx="1880">
                  <c:v>0.48354430379746838</c:v>
                </c:pt>
                <c:pt idx="1881">
                  <c:v>0.48354430379746838</c:v>
                </c:pt>
                <c:pt idx="1882">
                  <c:v>0.48354430379746838</c:v>
                </c:pt>
                <c:pt idx="1883">
                  <c:v>0.49242424242424243</c:v>
                </c:pt>
                <c:pt idx="1884">
                  <c:v>0.49118387909319899</c:v>
                </c:pt>
                <c:pt idx="1885">
                  <c:v>0.48866498740554154</c:v>
                </c:pt>
                <c:pt idx="1886">
                  <c:v>0.48866498740554154</c:v>
                </c:pt>
                <c:pt idx="1887">
                  <c:v>0.48872180451127817</c:v>
                </c:pt>
                <c:pt idx="1888">
                  <c:v>0.48370927318295737</c:v>
                </c:pt>
                <c:pt idx="1889">
                  <c:v>0.48370927318295737</c:v>
                </c:pt>
                <c:pt idx="1890">
                  <c:v>0.48872180451127817</c:v>
                </c:pt>
                <c:pt idx="1891">
                  <c:v>0.48621553884711777</c:v>
                </c:pt>
                <c:pt idx="1892">
                  <c:v>0.48499999999999999</c:v>
                </c:pt>
                <c:pt idx="1893">
                  <c:v>0.49</c:v>
                </c:pt>
                <c:pt idx="1894">
                  <c:v>0.49376558603491272</c:v>
                </c:pt>
                <c:pt idx="1895">
                  <c:v>0.49127182044887779</c:v>
                </c:pt>
                <c:pt idx="1896">
                  <c:v>0.49004975124378108</c:v>
                </c:pt>
                <c:pt idx="1897">
                  <c:v>0.49502487562189057</c:v>
                </c:pt>
                <c:pt idx="1898">
                  <c:v>0.4925373134328358</c:v>
                </c:pt>
                <c:pt idx="1899">
                  <c:v>0.49502487562189057</c:v>
                </c:pt>
                <c:pt idx="1900">
                  <c:v>0.49004975124378108</c:v>
                </c:pt>
                <c:pt idx="1901">
                  <c:v>0.4925373134328358</c:v>
                </c:pt>
                <c:pt idx="1902">
                  <c:v>0.49004975124378108</c:v>
                </c:pt>
                <c:pt idx="1903">
                  <c:v>0.48756218905472637</c:v>
                </c:pt>
                <c:pt idx="1904">
                  <c:v>0.48883374689826303</c:v>
                </c:pt>
                <c:pt idx="1905">
                  <c:v>0.49379652605459057</c:v>
                </c:pt>
                <c:pt idx="1906">
                  <c:v>0.49379652605459057</c:v>
                </c:pt>
                <c:pt idx="1907">
                  <c:v>0.49131513647642677</c:v>
                </c:pt>
                <c:pt idx="1908">
                  <c:v>0.49379652605459057</c:v>
                </c:pt>
                <c:pt idx="1909">
                  <c:v>0.48883374689826303</c:v>
                </c:pt>
                <c:pt idx="1910">
                  <c:v>0.49131513647642677</c:v>
                </c:pt>
                <c:pt idx="1911">
                  <c:v>0.49131513647642677</c:v>
                </c:pt>
                <c:pt idx="1912">
                  <c:v>0.49257425742574257</c:v>
                </c:pt>
                <c:pt idx="1913">
                  <c:v>0.49135802469135803</c:v>
                </c:pt>
                <c:pt idx="1914">
                  <c:v>0.49261083743842365</c:v>
                </c:pt>
                <c:pt idx="1915">
                  <c:v>0.49014778325123154</c:v>
                </c:pt>
                <c:pt idx="1916">
                  <c:v>0.48768472906403942</c:v>
                </c:pt>
                <c:pt idx="1917">
                  <c:v>0.48768472906403942</c:v>
                </c:pt>
                <c:pt idx="1918">
                  <c:v>0.49014778325123154</c:v>
                </c:pt>
                <c:pt idx="1919">
                  <c:v>0.49507389162561577</c:v>
                </c:pt>
                <c:pt idx="1920">
                  <c:v>0.49507389162561577</c:v>
                </c:pt>
                <c:pt idx="1921">
                  <c:v>0.49753694581280788</c:v>
                </c:pt>
                <c:pt idx="1922">
                  <c:v>0.49753694581280788</c:v>
                </c:pt>
                <c:pt idx="1923">
                  <c:v>0.49753694581280788</c:v>
                </c:pt>
                <c:pt idx="1924">
                  <c:v>0.5</c:v>
                </c:pt>
                <c:pt idx="1925">
                  <c:v>0.49753694581280788</c:v>
                </c:pt>
                <c:pt idx="1926">
                  <c:v>0.49877149877149879</c:v>
                </c:pt>
                <c:pt idx="1927">
                  <c:v>0.49631449631449631</c:v>
                </c:pt>
                <c:pt idx="1928">
                  <c:v>0.49631449631449631</c:v>
                </c:pt>
                <c:pt idx="1929">
                  <c:v>0.49877149877149879</c:v>
                </c:pt>
                <c:pt idx="1930">
                  <c:v>0.49877149877149879</c:v>
                </c:pt>
                <c:pt idx="1931">
                  <c:v>0.50122850122850127</c:v>
                </c:pt>
                <c:pt idx="1932">
                  <c:v>0.50122850122850127</c:v>
                </c:pt>
                <c:pt idx="1933">
                  <c:v>0.50368550368550369</c:v>
                </c:pt>
                <c:pt idx="1934">
                  <c:v>0.50490196078431371</c:v>
                </c:pt>
                <c:pt idx="1935">
                  <c:v>0.50245098039215685</c:v>
                </c:pt>
                <c:pt idx="1936">
                  <c:v>0.50735294117647056</c:v>
                </c:pt>
                <c:pt idx="1937">
                  <c:v>0.50611246943765276</c:v>
                </c:pt>
                <c:pt idx="1938">
                  <c:v>0.51344743276283622</c:v>
                </c:pt>
                <c:pt idx="1939">
                  <c:v>0.51344743276283622</c:v>
                </c:pt>
                <c:pt idx="1940">
                  <c:v>0.51344743276283622</c:v>
                </c:pt>
                <c:pt idx="1941">
                  <c:v>0.51344743276283622</c:v>
                </c:pt>
                <c:pt idx="1942">
                  <c:v>0.51707317073170733</c:v>
                </c:pt>
                <c:pt idx="1943">
                  <c:v>0.51463414634146343</c:v>
                </c:pt>
                <c:pt idx="1944">
                  <c:v>0.51824817518248179</c:v>
                </c:pt>
                <c:pt idx="1945">
                  <c:v>0.51941747572815533</c:v>
                </c:pt>
                <c:pt idx="1946">
                  <c:v>0.51941747572815533</c:v>
                </c:pt>
                <c:pt idx="1947">
                  <c:v>0.51699029126213591</c:v>
                </c:pt>
                <c:pt idx="1948">
                  <c:v>0.52184466019417475</c:v>
                </c:pt>
                <c:pt idx="1949">
                  <c:v>0.5145631067961165</c:v>
                </c:pt>
                <c:pt idx="1950">
                  <c:v>0.51213592233009708</c:v>
                </c:pt>
                <c:pt idx="1951">
                  <c:v>0.50970873786407767</c:v>
                </c:pt>
                <c:pt idx="1952">
                  <c:v>0.5145631067961165</c:v>
                </c:pt>
                <c:pt idx="1953">
                  <c:v>0.51941747572815533</c:v>
                </c:pt>
                <c:pt idx="1954">
                  <c:v>0.52184466019417475</c:v>
                </c:pt>
                <c:pt idx="1955">
                  <c:v>0.51941747572815533</c:v>
                </c:pt>
                <c:pt idx="1956">
                  <c:v>0.52415458937198067</c:v>
                </c:pt>
                <c:pt idx="1957">
                  <c:v>0.51932367149758452</c:v>
                </c:pt>
                <c:pt idx="1958">
                  <c:v>0.51932367149758452</c:v>
                </c:pt>
                <c:pt idx="1959">
                  <c:v>0.51449275362318836</c:v>
                </c:pt>
                <c:pt idx="1960">
                  <c:v>0.51449275362318836</c:v>
                </c:pt>
                <c:pt idx="1961">
                  <c:v>0.51442307692307687</c:v>
                </c:pt>
                <c:pt idx="1962">
                  <c:v>0.51079136690647486</c:v>
                </c:pt>
                <c:pt idx="1963">
                  <c:v>0.51079136690647486</c:v>
                </c:pt>
                <c:pt idx="1964">
                  <c:v>0.50839328537170259</c:v>
                </c:pt>
                <c:pt idx="1965">
                  <c:v>0.50956937799043067</c:v>
                </c:pt>
                <c:pt idx="1966">
                  <c:v>0.51312649164677804</c:v>
                </c:pt>
                <c:pt idx="1967">
                  <c:v>0.51551312649164682</c:v>
                </c:pt>
                <c:pt idx="1968">
                  <c:v>0.51551312649164682</c:v>
                </c:pt>
                <c:pt idx="1969">
                  <c:v>0.52028639618138428</c:v>
                </c:pt>
                <c:pt idx="1970">
                  <c:v>0.5178997613365155</c:v>
                </c:pt>
                <c:pt idx="1971">
                  <c:v>0.51551312649164682</c:v>
                </c:pt>
                <c:pt idx="1972">
                  <c:v>0.51073985680190925</c:v>
                </c:pt>
                <c:pt idx="1973">
                  <c:v>0.51312649164677804</c:v>
                </c:pt>
                <c:pt idx="1974">
                  <c:v>0.51312649164677804</c:v>
                </c:pt>
                <c:pt idx="1975">
                  <c:v>0.52142857142857146</c:v>
                </c:pt>
                <c:pt idx="1976">
                  <c:v>0.51781472684085506</c:v>
                </c:pt>
                <c:pt idx="1977">
                  <c:v>0.51895734597156395</c:v>
                </c:pt>
                <c:pt idx="1978">
                  <c:v>0.52132701421800953</c:v>
                </c:pt>
                <c:pt idx="1979">
                  <c:v>0.523696682464455</c:v>
                </c:pt>
                <c:pt idx="1980">
                  <c:v>0.52358490566037741</c:v>
                </c:pt>
                <c:pt idx="1981">
                  <c:v>0.52347417840375587</c:v>
                </c:pt>
                <c:pt idx="1982">
                  <c:v>0.52347417840375587</c:v>
                </c:pt>
                <c:pt idx="1983">
                  <c:v>0.52112676056338025</c:v>
                </c:pt>
                <c:pt idx="1984">
                  <c:v>0.51990632318501173</c:v>
                </c:pt>
                <c:pt idx="1985">
                  <c:v>0.52224824355971899</c:v>
                </c:pt>
                <c:pt idx="1986">
                  <c:v>0.52224824355971899</c:v>
                </c:pt>
                <c:pt idx="1987">
                  <c:v>0.51990632318501173</c:v>
                </c:pt>
                <c:pt idx="1988">
                  <c:v>0.51990632318501173</c:v>
                </c:pt>
                <c:pt idx="1989">
                  <c:v>0.51990632318501173</c:v>
                </c:pt>
                <c:pt idx="1990">
                  <c:v>0.52459016393442626</c:v>
                </c:pt>
                <c:pt idx="1991">
                  <c:v>0.52224824355971899</c:v>
                </c:pt>
                <c:pt idx="1992">
                  <c:v>0.52214452214452212</c:v>
                </c:pt>
                <c:pt idx="1993">
                  <c:v>0.51282051282051277</c:v>
                </c:pt>
                <c:pt idx="1994">
                  <c:v>0.51282051282051277</c:v>
                </c:pt>
                <c:pt idx="1995">
                  <c:v>0.51282051282051277</c:v>
                </c:pt>
                <c:pt idx="1996">
                  <c:v>0.51162790697674421</c:v>
                </c:pt>
                <c:pt idx="1997">
                  <c:v>0.50812064965197212</c:v>
                </c:pt>
                <c:pt idx="1998">
                  <c:v>0.50812064965197212</c:v>
                </c:pt>
                <c:pt idx="1999">
                  <c:v>0.50231481481481477</c:v>
                </c:pt>
                <c:pt idx="2000">
                  <c:v>0.50231481481481477</c:v>
                </c:pt>
                <c:pt idx="2001">
                  <c:v>0.50462962962962965</c:v>
                </c:pt>
                <c:pt idx="2002">
                  <c:v>0.50346420323325636</c:v>
                </c:pt>
                <c:pt idx="2003">
                  <c:v>0.5</c:v>
                </c:pt>
                <c:pt idx="2004">
                  <c:v>0.5</c:v>
                </c:pt>
                <c:pt idx="2005">
                  <c:v>0.49539170506912444</c:v>
                </c:pt>
                <c:pt idx="2006">
                  <c:v>0.4942528735632184</c:v>
                </c:pt>
                <c:pt idx="2007">
                  <c:v>0.4942528735632184</c:v>
                </c:pt>
                <c:pt idx="2008">
                  <c:v>0.4942528735632184</c:v>
                </c:pt>
                <c:pt idx="2009">
                  <c:v>0.48965517241379308</c:v>
                </c:pt>
                <c:pt idx="2010">
                  <c:v>0.48965517241379308</c:v>
                </c:pt>
                <c:pt idx="2011">
                  <c:v>0.48965517241379308</c:v>
                </c:pt>
                <c:pt idx="2012">
                  <c:v>0.48735632183908045</c:v>
                </c:pt>
                <c:pt idx="2013">
                  <c:v>0.48965517241379308</c:v>
                </c:pt>
                <c:pt idx="2014">
                  <c:v>0.49195402298850577</c:v>
                </c:pt>
                <c:pt idx="2015">
                  <c:v>0.4942528735632184</c:v>
                </c:pt>
                <c:pt idx="2016">
                  <c:v>0.49655172413793103</c:v>
                </c:pt>
                <c:pt idx="2017">
                  <c:v>0.49655172413793103</c:v>
                </c:pt>
                <c:pt idx="2018">
                  <c:v>0.50229357798165142</c:v>
                </c:pt>
                <c:pt idx="2019">
                  <c:v>0.50458715596330272</c:v>
                </c:pt>
                <c:pt idx="2020">
                  <c:v>0.50343249427917625</c:v>
                </c:pt>
                <c:pt idx="2021">
                  <c:v>0.50228310502283102</c:v>
                </c:pt>
                <c:pt idx="2022">
                  <c:v>0.5</c:v>
                </c:pt>
                <c:pt idx="2023">
                  <c:v>0.5</c:v>
                </c:pt>
                <c:pt idx="2024">
                  <c:v>0.5</c:v>
                </c:pt>
                <c:pt idx="2025">
                  <c:v>0.50228310502283102</c:v>
                </c:pt>
                <c:pt idx="2026">
                  <c:v>0.50113895216400917</c:v>
                </c:pt>
                <c:pt idx="2027">
                  <c:v>0.49658314350797267</c:v>
                </c:pt>
                <c:pt idx="2028">
                  <c:v>0.5</c:v>
                </c:pt>
                <c:pt idx="2029">
                  <c:v>0.49772727272727274</c:v>
                </c:pt>
                <c:pt idx="2030">
                  <c:v>0.5</c:v>
                </c:pt>
                <c:pt idx="2031">
                  <c:v>0.49772727272727274</c:v>
                </c:pt>
                <c:pt idx="2032">
                  <c:v>0.49545454545454548</c:v>
                </c:pt>
                <c:pt idx="2033">
                  <c:v>0.49090909090909091</c:v>
                </c:pt>
                <c:pt idx="2034">
                  <c:v>0.4943310657596372</c:v>
                </c:pt>
                <c:pt idx="2035">
                  <c:v>0.49206349206349204</c:v>
                </c:pt>
                <c:pt idx="2036">
                  <c:v>0.4943310657596372</c:v>
                </c:pt>
                <c:pt idx="2037">
                  <c:v>0.4943310657596372</c:v>
                </c:pt>
                <c:pt idx="2038">
                  <c:v>0.49206349206349204</c:v>
                </c:pt>
                <c:pt idx="2039">
                  <c:v>0.4943310657596372</c:v>
                </c:pt>
                <c:pt idx="2040">
                  <c:v>0.48979591836734693</c:v>
                </c:pt>
                <c:pt idx="2041">
                  <c:v>0.48868778280542985</c:v>
                </c:pt>
                <c:pt idx="2042">
                  <c:v>0.49095022624434387</c:v>
                </c:pt>
                <c:pt idx="2043">
                  <c:v>0.49209932279909707</c:v>
                </c:pt>
                <c:pt idx="2044">
                  <c:v>0.49435665914221216</c:v>
                </c:pt>
                <c:pt idx="2045">
                  <c:v>0.49209932279909707</c:v>
                </c:pt>
                <c:pt idx="2046">
                  <c:v>0.49549549549549549</c:v>
                </c:pt>
                <c:pt idx="2047">
                  <c:v>0.5</c:v>
                </c:pt>
                <c:pt idx="2048">
                  <c:v>0.5</c:v>
                </c:pt>
                <c:pt idx="2049">
                  <c:v>0.49774774774774777</c:v>
                </c:pt>
                <c:pt idx="2050">
                  <c:v>0.49775784753363228</c:v>
                </c:pt>
                <c:pt idx="2051">
                  <c:v>0.49440715883668906</c:v>
                </c:pt>
                <c:pt idx="2052">
                  <c:v>0.49443207126948774</c:v>
                </c:pt>
                <c:pt idx="2053">
                  <c:v>0.48997772828507796</c:v>
                </c:pt>
                <c:pt idx="2054">
                  <c:v>0.48775055679287305</c:v>
                </c:pt>
                <c:pt idx="2055">
                  <c:v>0.48775055679287305</c:v>
                </c:pt>
                <c:pt idx="2056">
                  <c:v>0.48775055679287305</c:v>
                </c:pt>
                <c:pt idx="2057">
                  <c:v>0.48775055679287305</c:v>
                </c:pt>
                <c:pt idx="2058">
                  <c:v>0.48775055679287305</c:v>
                </c:pt>
                <c:pt idx="2059">
                  <c:v>0.48888888888888887</c:v>
                </c:pt>
                <c:pt idx="2060">
                  <c:v>0.48666666666666669</c:v>
                </c:pt>
                <c:pt idx="2061">
                  <c:v>0.49002217294900224</c:v>
                </c:pt>
                <c:pt idx="2062">
                  <c:v>0.48893805309734512</c:v>
                </c:pt>
                <c:pt idx="2063">
                  <c:v>0.48893805309734512</c:v>
                </c:pt>
                <c:pt idx="2064">
                  <c:v>0.48458149779735682</c:v>
                </c:pt>
                <c:pt idx="2065">
                  <c:v>0.48458149779735682</c:v>
                </c:pt>
                <c:pt idx="2066">
                  <c:v>0.48131868131868133</c:v>
                </c:pt>
                <c:pt idx="2067">
                  <c:v>0.48131868131868133</c:v>
                </c:pt>
                <c:pt idx="2068">
                  <c:v>0.48131868131868133</c:v>
                </c:pt>
                <c:pt idx="2069">
                  <c:v>0.48131868131868133</c:v>
                </c:pt>
                <c:pt idx="2070">
                  <c:v>0.48026315789473684</c:v>
                </c:pt>
                <c:pt idx="2071">
                  <c:v>0.47807017543859648</c:v>
                </c:pt>
                <c:pt idx="2072">
                  <c:v>0.48464912280701755</c:v>
                </c:pt>
                <c:pt idx="2073">
                  <c:v>0.48245614035087719</c:v>
                </c:pt>
                <c:pt idx="2074">
                  <c:v>0.48245614035087719</c:v>
                </c:pt>
                <c:pt idx="2075">
                  <c:v>0.48026315789473684</c:v>
                </c:pt>
                <c:pt idx="2076">
                  <c:v>0.47816593886462883</c:v>
                </c:pt>
                <c:pt idx="2077">
                  <c:v>0.47712418300653597</c:v>
                </c:pt>
                <c:pt idx="2078">
                  <c:v>0.47494553376906318</c:v>
                </c:pt>
                <c:pt idx="2079">
                  <c:v>0.47494553376906318</c:v>
                </c:pt>
                <c:pt idx="2080">
                  <c:v>0.47494553376906318</c:v>
                </c:pt>
                <c:pt idx="2081">
                  <c:v>0.46739130434782611</c:v>
                </c:pt>
                <c:pt idx="2082">
                  <c:v>0.46739130434782611</c:v>
                </c:pt>
                <c:pt idx="2083">
                  <c:v>0.47505422993492408</c:v>
                </c:pt>
                <c:pt idx="2084">
                  <c:v>0.47722342733188722</c:v>
                </c:pt>
                <c:pt idx="2085">
                  <c:v>0.48373101952277658</c:v>
                </c:pt>
                <c:pt idx="2086">
                  <c:v>0.48590021691973967</c:v>
                </c:pt>
                <c:pt idx="2087">
                  <c:v>0.48590021691973967</c:v>
                </c:pt>
                <c:pt idx="2088">
                  <c:v>0.48373101952277658</c:v>
                </c:pt>
                <c:pt idx="2089">
                  <c:v>0.48590021691973967</c:v>
                </c:pt>
                <c:pt idx="2090">
                  <c:v>0.48156182212581344</c:v>
                </c:pt>
                <c:pt idx="2091">
                  <c:v>0.48051948051948051</c:v>
                </c:pt>
                <c:pt idx="2092">
                  <c:v>0.4816414686825054</c:v>
                </c:pt>
                <c:pt idx="2093">
                  <c:v>0.4816414686825054</c:v>
                </c:pt>
                <c:pt idx="2094">
                  <c:v>0.48060344827586204</c:v>
                </c:pt>
                <c:pt idx="2095">
                  <c:v>0.47844827586206895</c:v>
                </c:pt>
                <c:pt idx="2096">
                  <c:v>0.47629310344827586</c:v>
                </c:pt>
                <c:pt idx="2097">
                  <c:v>0.4731182795698925</c:v>
                </c:pt>
                <c:pt idx="2098">
                  <c:v>0.4731182795698925</c:v>
                </c:pt>
                <c:pt idx="2099">
                  <c:v>0.47639484978540775</c:v>
                </c:pt>
                <c:pt idx="2100">
                  <c:v>0.47854077253218885</c:v>
                </c:pt>
                <c:pt idx="2101">
                  <c:v>0.4796573875802998</c:v>
                </c:pt>
                <c:pt idx="2102">
                  <c:v>0.4817987152034261</c:v>
                </c:pt>
                <c:pt idx="2103">
                  <c:v>0.47863247863247865</c:v>
                </c:pt>
                <c:pt idx="2104">
                  <c:v>0.48076923076923078</c:v>
                </c:pt>
                <c:pt idx="2105">
                  <c:v>0.47974413646055436</c:v>
                </c:pt>
                <c:pt idx="2106">
                  <c:v>0.48085106382978721</c:v>
                </c:pt>
                <c:pt idx="2107">
                  <c:v>0.47872340425531917</c:v>
                </c:pt>
                <c:pt idx="2108">
                  <c:v>0.47872340425531917</c:v>
                </c:pt>
                <c:pt idx="2109">
                  <c:v>0.47659574468085109</c:v>
                </c:pt>
                <c:pt idx="2110">
                  <c:v>0.47659574468085109</c:v>
                </c:pt>
                <c:pt idx="2111">
                  <c:v>0.47659574468085109</c:v>
                </c:pt>
                <c:pt idx="2112">
                  <c:v>0.47872340425531917</c:v>
                </c:pt>
                <c:pt idx="2113">
                  <c:v>0.48085106382978721</c:v>
                </c:pt>
                <c:pt idx="2114">
                  <c:v>0.47770700636942676</c:v>
                </c:pt>
                <c:pt idx="2115">
                  <c:v>0.47558386411889597</c:v>
                </c:pt>
                <c:pt idx="2116">
                  <c:v>0.47245762711864409</c:v>
                </c:pt>
                <c:pt idx="2117">
                  <c:v>0.47245762711864409</c:v>
                </c:pt>
                <c:pt idx="2118">
                  <c:v>0.47368421052631576</c:v>
                </c:pt>
                <c:pt idx="2119">
                  <c:v>0.47789473684210526</c:v>
                </c:pt>
                <c:pt idx="2120">
                  <c:v>0.47789473684210526</c:v>
                </c:pt>
                <c:pt idx="2121">
                  <c:v>0.48109243697478993</c:v>
                </c:pt>
                <c:pt idx="2122">
                  <c:v>0.47899159663865548</c:v>
                </c:pt>
                <c:pt idx="2123">
                  <c:v>0.47689075630252103</c:v>
                </c:pt>
                <c:pt idx="2124">
                  <c:v>0.47689075630252103</c:v>
                </c:pt>
                <c:pt idx="2125">
                  <c:v>0.48008385744234799</c:v>
                </c:pt>
                <c:pt idx="2126">
                  <c:v>0.48008385744234799</c:v>
                </c:pt>
                <c:pt idx="2127">
                  <c:v>0.48218029350104824</c:v>
                </c:pt>
                <c:pt idx="2128">
                  <c:v>0.48008385744234799</c:v>
                </c:pt>
                <c:pt idx="2129">
                  <c:v>0.48008385744234799</c:v>
                </c:pt>
                <c:pt idx="2130">
                  <c:v>0.47907949790794979</c:v>
                </c:pt>
                <c:pt idx="2131">
                  <c:v>0.48117154811715479</c:v>
                </c:pt>
                <c:pt idx="2132">
                  <c:v>0.48326359832635984</c:v>
                </c:pt>
                <c:pt idx="2133">
                  <c:v>0.48117154811715479</c:v>
                </c:pt>
                <c:pt idx="2134">
                  <c:v>0.48326359832635984</c:v>
                </c:pt>
                <c:pt idx="2135">
                  <c:v>0.48117154811715479</c:v>
                </c:pt>
                <c:pt idx="2136">
                  <c:v>0.4822546972860125</c:v>
                </c:pt>
                <c:pt idx="2137">
                  <c:v>0.48434237995824636</c:v>
                </c:pt>
                <c:pt idx="2138">
                  <c:v>0.4822546972860125</c:v>
                </c:pt>
                <c:pt idx="2139">
                  <c:v>0.48434237995824636</c:v>
                </c:pt>
                <c:pt idx="2140">
                  <c:v>0.48643006263048016</c:v>
                </c:pt>
                <c:pt idx="2141">
                  <c:v>0.48434237995824636</c:v>
                </c:pt>
                <c:pt idx="2142">
                  <c:v>0.48434237995824636</c:v>
                </c:pt>
                <c:pt idx="2143">
                  <c:v>0.48434237995824636</c:v>
                </c:pt>
                <c:pt idx="2144">
                  <c:v>0.48643006263048016</c:v>
                </c:pt>
                <c:pt idx="2145">
                  <c:v>0.48851774530271397</c:v>
                </c:pt>
                <c:pt idx="2146">
                  <c:v>0.49060542797494783</c:v>
                </c:pt>
                <c:pt idx="2147">
                  <c:v>0.48958333333333331</c:v>
                </c:pt>
                <c:pt idx="2148">
                  <c:v>0.49064449064449067</c:v>
                </c:pt>
                <c:pt idx="2149">
                  <c:v>0.49064449064449067</c:v>
                </c:pt>
                <c:pt idx="2150">
                  <c:v>0.49377593360995853</c:v>
                </c:pt>
                <c:pt idx="2151">
                  <c:v>0.49377593360995853</c:v>
                </c:pt>
                <c:pt idx="2152">
                  <c:v>0.49170124481327798</c:v>
                </c:pt>
                <c:pt idx="2153">
                  <c:v>0.49170124481327798</c:v>
                </c:pt>
                <c:pt idx="2154">
                  <c:v>0.493801652892562</c:v>
                </c:pt>
                <c:pt idx="2155">
                  <c:v>0.493801652892562</c:v>
                </c:pt>
                <c:pt idx="2156">
                  <c:v>0.48966942148760328</c:v>
                </c:pt>
                <c:pt idx="2157">
                  <c:v>0.48966942148760328</c:v>
                </c:pt>
                <c:pt idx="2158">
                  <c:v>0.493801652892562</c:v>
                </c:pt>
                <c:pt idx="2159">
                  <c:v>0.49173553719008267</c:v>
                </c:pt>
                <c:pt idx="2160">
                  <c:v>0.4845360824742268</c:v>
                </c:pt>
                <c:pt idx="2161">
                  <c:v>0.48353909465020578</c:v>
                </c:pt>
                <c:pt idx="2162">
                  <c:v>0.48765432098765432</c:v>
                </c:pt>
                <c:pt idx="2163">
                  <c:v>0.48559670781893005</c:v>
                </c:pt>
                <c:pt idx="2164">
                  <c:v>0.48353909465020578</c:v>
                </c:pt>
                <c:pt idx="2165">
                  <c:v>0.48459958932238195</c:v>
                </c:pt>
                <c:pt idx="2166">
                  <c:v>0.48459958932238195</c:v>
                </c:pt>
                <c:pt idx="2167">
                  <c:v>0.48459958932238195</c:v>
                </c:pt>
                <c:pt idx="2168">
                  <c:v>0.48459958932238195</c:v>
                </c:pt>
                <c:pt idx="2169">
                  <c:v>0.48254620123203285</c:v>
                </c:pt>
                <c:pt idx="2170">
                  <c:v>0.48254620123203285</c:v>
                </c:pt>
                <c:pt idx="2171">
                  <c:v>0.47638603696098564</c:v>
                </c:pt>
                <c:pt idx="2172">
                  <c:v>0.48049281314168379</c:v>
                </c:pt>
                <c:pt idx="2173">
                  <c:v>0.48049281314168379</c:v>
                </c:pt>
                <c:pt idx="2174">
                  <c:v>0.47843942505133469</c:v>
                </c:pt>
                <c:pt idx="2175">
                  <c:v>0.47433264887063653</c:v>
                </c:pt>
                <c:pt idx="2176">
                  <c:v>0.47131147540983609</c:v>
                </c:pt>
                <c:pt idx="2177">
                  <c:v>0.47239263803680981</c:v>
                </c:pt>
                <c:pt idx="2178">
                  <c:v>0.47239263803680981</c:v>
                </c:pt>
                <c:pt idx="2179">
                  <c:v>0.47443762781186094</c:v>
                </c:pt>
                <c:pt idx="2180">
                  <c:v>0.47346938775510206</c:v>
                </c:pt>
                <c:pt idx="2181">
                  <c:v>0.47346938775510206</c:v>
                </c:pt>
                <c:pt idx="2182">
                  <c:v>0.47657841140529533</c:v>
                </c:pt>
                <c:pt idx="2183">
                  <c:v>0.47657841140529533</c:v>
                </c:pt>
                <c:pt idx="2184">
                  <c:v>0.48065173116089616</c:v>
                </c:pt>
                <c:pt idx="2185">
                  <c:v>0.48268839103869654</c:v>
                </c:pt>
                <c:pt idx="2186">
                  <c:v>0.48373983739837401</c:v>
                </c:pt>
                <c:pt idx="2187">
                  <c:v>0.48577235772357724</c:v>
                </c:pt>
                <c:pt idx="2188">
                  <c:v>0.48577235772357724</c:v>
                </c:pt>
                <c:pt idx="2189">
                  <c:v>0.49087221095334688</c:v>
                </c:pt>
                <c:pt idx="2190">
                  <c:v>0.49087221095334688</c:v>
                </c:pt>
                <c:pt idx="2191">
                  <c:v>0.48884381338742394</c:v>
                </c:pt>
                <c:pt idx="2192">
                  <c:v>0.48884381338742394</c:v>
                </c:pt>
                <c:pt idx="2193">
                  <c:v>0.4868686868686869</c:v>
                </c:pt>
                <c:pt idx="2194">
                  <c:v>0.48588709677419356</c:v>
                </c:pt>
                <c:pt idx="2195">
                  <c:v>0.4838709677419355</c:v>
                </c:pt>
                <c:pt idx="2196">
                  <c:v>0.48588709677419356</c:v>
                </c:pt>
                <c:pt idx="2197">
                  <c:v>0.4838709677419355</c:v>
                </c:pt>
                <c:pt idx="2198">
                  <c:v>0.4838709677419355</c:v>
                </c:pt>
                <c:pt idx="2199">
                  <c:v>0.48185483870967744</c:v>
                </c:pt>
                <c:pt idx="2200">
                  <c:v>0.47887323943661969</c:v>
                </c:pt>
                <c:pt idx="2201">
                  <c:v>0.47791164658634538</c:v>
                </c:pt>
                <c:pt idx="2202">
                  <c:v>0.48393574297188757</c:v>
                </c:pt>
                <c:pt idx="2203">
                  <c:v>0.4859437751004016</c:v>
                </c:pt>
                <c:pt idx="2204">
                  <c:v>0.4849699398797595</c:v>
                </c:pt>
                <c:pt idx="2205">
                  <c:v>0.48296593186372744</c:v>
                </c:pt>
                <c:pt idx="2206">
                  <c:v>0.48199999999999998</c:v>
                </c:pt>
                <c:pt idx="2207">
                  <c:v>0.48103792415169661</c:v>
                </c:pt>
                <c:pt idx="2208">
                  <c:v>0.47904191616766467</c:v>
                </c:pt>
                <c:pt idx="2209">
                  <c:v>0.47713717693836977</c:v>
                </c:pt>
                <c:pt idx="2210">
                  <c:v>0.47912524850894633</c:v>
                </c:pt>
                <c:pt idx="2211">
                  <c:v>0.47912524850894633</c:v>
                </c:pt>
                <c:pt idx="2212">
                  <c:v>0.47713717693836977</c:v>
                </c:pt>
                <c:pt idx="2213">
                  <c:v>0.47713717693836977</c:v>
                </c:pt>
                <c:pt idx="2214">
                  <c:v>0.47912524850894633</c:v>
                </c:pt>
                <c:pt idx="2215">
                  <c:v>0.48015873015873017</c:v>
                </c:pt>
                <c:pt idx="2216">
                  <c:v>0.48118811881188117</c:v>
                </c:pt>
                <c:pt idx="2217">
                  <c:v>0.47233201581027667</c:v>
                </c:pt>
                <c:pt idx="2218">
                  <c:v>0.47337278106508873</c:v>
                </c:pt>
                <c:pt idx="2219">
                  <c:v>0.47534516765285995</c:v>
                </c:pt>
                <c:pt idx="2220">
                  <c:v>0.47731755424063116</c:v>
                </c:pt>
                <c:pt idx="2221">
                  <c:v>0.47937131630648327</c:v>
                </c:pt>
                <c:pt idx="2222">
                  <c:v>0.47843137254901963</c:v>
                </c:pt>
                <c:pt idx="2223">
                  <c:v>0.47647058823529409</c:v>
                </c:pt>
                <c:pt idx="2224">
                  <c:v>0.47647058823529409</c:v>
                </c:pt>
                <c:pt idx="2225">
                  <c:v>0.47450980392156861</c:v>
                </c:pt>
                <c:pt idx="2226">
                  <c:v>0.47450980392156861</c:v>
                </c:pt>
                <c:pt idx="2227">
                  <c:v>0.47450980392156861</c:v>
                </c:pt>
                <c:pt idx="2228">
                  <c:v>0.47450980392156861</c:v>
                </c:pt>
                <c:pt idx="2229">
                  <c:v>0.47058823529411764</c:v>
                </c:pt>
                <c:pt idx="2230">
                  <c:v>0.46862745098039216</c:v>
                </c:pt>
                <c:pt idx="2231">
                  <c:v>0.46575342465753422</c:v>
                </c:pt>
                <c:pt idx="2232">
                  <c:v>0.46575342465753422</c:v>
                </c:pt>
                <c:pt idx="2233">
                  <c:v>0.46379647749510761</c:v>
                </c:pt>
                <c:pt idx="2234">
                  <c:v>0.466796875</c:v>
                </c:pt>
                <c:pt idx="2235">
                  <c:v>0.46588693957115007</c:v>
                </c:pt>
                <c:pt idx="2236">
                  <c:v>0.46303501945525294</c:v>
                </c:pt>
                <c:pt idx="2237">
                  <c:v>0.46108949416342415</c:v>
                </c:pt>
                <c:pt idx="2238">
                  <c:v>0.46303501945525294</c:v>
                </c:pt>
                <c:pt idx="2239">
                  <c:v>0.4640776699029126</c:v>
                </c:pt>
                <c:pt idx="2240">
                  <c:v>0.47093023255813954</c:v>
                </c:pt>
                <c:pt idx="2241">
                  <c:v>0.46705426356589147</c:v>
                </c:pt>
                <c:pt idx="2242">
                  <c:v>0.47582205029013541</c:v>
                </c:pt>
                <c:pt idx="2243">
                  <c:v>0.47775628626692457</c:v>
                </c:pt>
                <c:pt idx="2244">
                  <c:v>0.48069498069498068</c:v>
                </c:pt>
                <c:pt idx="2245">
                  <c:v>0.48069498069498068</c:v>
                </c:pt>
                <c:pt idx="2246">
                  <c:v>0.48069498069498068</c:v>
                </c:pt>
                <c:pt idx="2247">
                  <c:v>0.4826254826254826</c:v>
                </c:pt>
                <c:pt idx="2248">
                  <c:v>0.48648648648648651</c:v>
                </c:pt>
                <c:pt idx="2249">
                  <c:v>0.48841698841698844</c:v>
                </c:pt>
                <c:pt idx="2250">
                  <c:v>0.48841698841698844</c:v>
                </c:pt>
                <c:pt idx="2251">
                  <c:v>0.48940269749518306</c:v>
                </c:pt>
                <c:pt idx="2252">
                  <c:v>0.4913294797687861</c:v>
                </c:pt>
                <c:pt idx="2253">
                  <c:v>0.4913294797687861</c:v>
                </c:pt>
                <c:pt idx="2254">
                  <c:v>0.4932562620423892</c:v>
                </c:pt>
                <c:pt idx="2255">
                  <c:v>0.49903660886319845</c:v>
                </c:pt>
                <c:pt idx="2256">
                  <c:v>0.5</c:v>
                </c:pt>
                <c:pt idx="2257">
                  <c:v>0.50192307692307692</c:v>
                </c:pt>
                <c:pt idx="2258">
                  <c:v>0.50095969289827258</c:v>
                </c:pt>
                <c:pt idx="2259">
                  <c:v>0.50287907869481763</c:v>
                </c:pt>
                <c:pt idx="2260">
                  <c:v>0.50095969289827258</c:v>
                </c:pt>
                <c:pt idx="2261">
                  <c:v>0.50191570881226055</c:v>
                </c:pt>
                <c:pt idx="2262">
                  <c:v>0.50191570881226055</c:v>
                </c:pt>
                <c:pt idx="2263">
                  <c:v>0.5</c:v>
                </c:pt>
                <c:pt idx="2264">
                  <c:v>0.5</c:v>
                </c:pt>
                <c:pt idx="2265">
                  <c:v>0.50095602294455066</c:v>
                </c:pt>
                <c:pt idx="2266">
                  <c:v>0.49713193116634802</c:v>
                </c:pt>
                <c:pt idx="2267">
                  <c:v>0.49713193116634802</c:v>
                </c:pt>
                <c:pt idx="2268">
                  <c:v>0.49330783938814532</c:v>
                </c:pt>
                <c:pt idx="2269">
                  <c:v>0.49618320610687022</c:v>
                </c:pt>
                <c:pt idx="2270">
                  <c:v>0.49523809523809526</c:v>
                </c:pt>
                <c:pt idx="2271">
                  <c:v>0.49523809523809526</c:v>
                </c:pt>
                <c:pt idx="2272">
                  <c:v>0.49333333333333335</c:v>
                </c:pt>
                <c:pt idx="2273">
                  <c:v>0.49523809523809526</c:v>
                </c:pt>
                <c:pt idx="2274">
                  <c:v>0.49429657794676807</c:v>
                </c:pt>
                <c:pt idx="2275">
                  <c:v>0.4923954372623574</c:v>
                </c:pt>
                <c:pt idx="2276">
                  <c:v>0.48956356736242884</c:v>
                </c:pt>
                <c:pt idx="2277">
                  <c:v>0.48766603415559773</c:v>
                </c:pt>
                <c:pt idx="2278">
                  <c:v>0.4838709677419355</c:v>
                </c:pt>
                <c:pt idx="2279">
                  <c:v>0.48295454545454547</c:v>
                </c:pt>
                <c:pt idx="2280">
                  <c:v>0.48295454545454547</c:v>
                </c:pt>
                <c:pt idx="2281">
                  <c:v>0.48484848484848486</c:v>
                </c:pt>
                <c:pt idx="2282">
                  <c:v>0.48295454545454547</c:v>
                </c:pt>
                <c:pt idx="2283">
                  <c:v>0.48295454545454547</c:v>
                </c:pt>
                <c:pt idx="2284">
                  <c:v>0.48295454545454547</c:v>
                </c:pt>
                <c:pt idx="2285">
                  <c:v>0.4839319470699433</c:v>
                </c:pt>
                <c:pt idx="2286">
                  <c:v>0.48204158790170132</c:v>
                </c:pt>
                <c:pt idx="2287">
                  <c:v>0.47924528301886793</c:v>
                </c:pt>
                <c:pt idx="2288">
                  <c:v>0.47924528301886793</c:v>
                </c:pt>
                <c:pt idx="2289">
                  <c:v>0.48301886792452831</c:v>
                </c:pt>
                <c:pt idx="2290">
                  <c:v>0.48113207547169812</c:v>
                </c:pt>
                <c:pt idx="2291">
                  <c:v>0.47924528301886793</c:v>
                </c:pt>
                <c:pt idx="2292">
                  <c:v>0.48113207547169812</c:v>
                </c:pt>
                <c:pt idx="2293">
                  <c:v>0.47924528301886793</c:v>
                </c:pt>
                <c:pt idx="2294">
                  <c:v>0.47924528301886793</c:v>
                </c:pt>
                <c:pt idx="2295">
                  <c:v>0.48113207547169812</c:v>
                </c:pt>
                <c:pt idx="2296">
                  <c:v>0.48113207547169812</c:v>
                </c:pt>
                <c:pt idx="2297">
                  <c:v>0.48301886792452831</c:v>
                </c:pt>
                <c:pt idx="2298">
                  <c:v>0.48022598870056499</c:v>
                </c:pt>
                <c:pt idx="2299">
                  <c:v>0.48120300751879697</c:v>
                </c:pt>
                <c:pt idx="2300">
                  <c:v>0.47556390977443608</c:v>
                </c:pt>
                <c:pt idx="2301">
                  <c:v>0.47368421052631576</c:v>
                </c:pt>
                <c:pt idx="2302">
                  <c:v>0.47467166979362102</c:v>
                </c:pt>
                <c:pt idx="2303">
                  <c:v>0.47091932457786118</c:v>
                </c:pt>
                <c:pt idx="2304">
                  <c:v>0.47003745318352058</c:v>
                </c:pt>
                <c:pt idx="2305">
                  <c:v>0.47289719626168225</c:v>
                </c:pt>
                <c:pt idx="2306">
                  <c:v>0.47201492537313433</c:v>
                </c:pt>
                <c:pt idx="2307">
                  <c:v>0.47388059701492535</c:v>
                </c:pt>
                <c:pt idx="2308">
                  <c:v>0.47486033519553073</c:v>
                </c:pt>
                <c:pt idx="2309">
                  <c:v>0.47672253258845437</c:v>
                </c:pt>
                <c:pt idx="2310">
                  <c:v>0.47769516728624534</c:v>
                </c:pt>
                <c:pt idx="2311">
                  <c:v>0.47583643122676578</c:v>
                </c:pt>
                <c:pt idx="2312">
                  <c:v>0.47222222222222221</c:v>
                </c:pt>
                <c:pt idx="2313">
                  <c:v>0.47037037037037038</c:v>
                </c:pt>
                <c:pt idx="2314">
                  <c:v>0.47407407407407409</c:v>
                </c:pt>
                <c:pt idx="2315">
                  <c:v>0.47407407407407409</c:v>
                </c:pt>
                <c:pt idx="2316">
                  <c:v>0.47592592592592592</c:v>
                </c:pt>
                <c:pt idx="2317">
                  <c:v>0.47592592592592592</c:v>
                </c:pt>
                <c:pt idx="2318">
                  <c:v>0.47689463955637706</c:v>
                </c:pt>
                <c:pt idx="2319">
                  <c:v>0.47504621072088726</c:v>
                </c:pt>
                <c:pt idx="2320">
                  <c:v>0.47504621072088726</c:v>
                </c:pt>
                <c:pt idx="2321">
                  <c:v>0.47601476014760147</c:v>
                </c:pt>
                <c:pt idx="2322">
                  <c:v>0.47601476014760147</c:v>
                </c:pt>
                <c:pt idx="2323">
                  <c:v>0.477859778597786</c:v>
                </c:pt>
                <c:pt idx="2324">
                  <c:v>0.477859778597786</c:v>
                </c:pt>
                <c:pt idx="2325">
                  <c:v>0.47970479704797048</c:v>
                </c:pt>
                <c:pt idx="2326">
                  <c:v>0.477859778597786</c:v>
                </c:pt>
                <c:pt idx="2327">
                  <c:v>0.47970479704797048</c:v>
                </c:pt>
                <c:pt idx="2328">
                  <c:v>0.47513812154696133</c:v>
                </c:pt>
                <c:pt idx="2329">
                  <c:v>0.47513812154696133</c:v>
                </c:pt>
                <c:pt idx="2330">
                  <c:v>0.47242647058823528</c:v>
                </c:pt>
                <c:pt idx="2331">
                  <c:v>0.46875</c:v>
                </c:pt>
                <c:pt idx="2332">
                  <c:v>0.47242647058823528</c:v>
                </c:pt>
                <c:pt idx="2333">
                  <c:v>0.46507352941176472</c:v>
                </c:pt>
                <c:pt idx="2334">
                  <c:v>0.47058823529411764</c:v>
                </c:pt>
                <c:pt idx="2335">
                  <c:v>0.47058823529411764</c:v>
                </c:pt>
                <c:pt idx="2336">
                  <c:v>0.46875</c:v>
                </c:pt>
                <c:pt idx="2337">
                  <c:v>0.46691176470588236</c:v>
                </c:pt>
                <c:pt idx="2338">
                  <c:v>0.46875</c:v>
                </c:pt>
                <c:pt idx="2339">
                  <c:v>0.47242647058823528</c:v>
                </c:pt>
                <c:pt idx="2340">
                  <c:v>0.47058823529411764</c:v>
                </c:pt>
                <c:pt idx="2341">
                  <c:v>0.46691176470588236</c:v>
                </c:pt>
                <c:pt idx="2342">
                  <c:v>0.46691176470588236</c:v>
                </c:pt>
                <c:pt idx="2343">
                  <c:v>0.46788990825688076</c:v>
                </c:pt>
                <c:pt idx="2344">
                  <c:v>0.46238532110091746</c:v>
                </c:pt>
                <c:pt idx="2345">
                  <c:v>0.46153846153846156</c:v>
                </c:pt>
                <c:pt idx="2346">
                  <c:v>0.46336996336996339</c:v>
                </c:pt>
                <c:pt idx="2347">
                  <c:v>0.46153846153846156</c:v>
                </c:pt>
                <c:pt idx="2348">
                  <c:v>0.45787545787545786</c:v>
                </c:pt>
                <c:pt idx="2349">
                  <c:v>0.45703839122486289</c:v>
                </c:pt>
                <c:pt idx="2350">
                  <c:v>0.45886654478976235</c:v>
                </c:pt>
                <c:pt idx="2351">
                  <c:v>0.45985401459854014</c:v>
                </c:pt>
                <c:pt idx="2352">
                  <c:v>0.46265938069216755</c:v>
                </c:pt>
                <c:pt idx="2353">
                  <c:v>0.4663023679417122</c:v>
                </c:pt>
                <c:pt idx="2354">
                  <c:v>0.4663023679417122</c:v>
                </c:pt>
                <c:pt idx="2355">
                  <c:v>0.46083788706739526</c:v>
                </c:pt>
                <c:pt idx="2356">
                  <c:v>0.46083788706739526</c:v>
                </c:pt>
                <c:pt idx="2357">
                  <c:v>0.46363636363636362</c:v>
                </c:pt>
                <c:pt idx="2358">
                  <c:v>0.46181818181818179</c:v>
                </c:pt>
                <c:pt idx="2359">
                  <c:v>0.46</c:v>
                </c:pt>
                <c:pt idx="2360">
                  <c:v>0.46</c:v>
                </c:pt>
                <c:pt idx="2361">
                  <c:v>0.45818181818181819</c:v>
                </c:pt>
                <c:pt idx="2362">
                  <c:v>0.4527272727272727</c:v>
                </c:pt>
                <c:pt idx="2363">
                  <c:v>0.45009074410163341</c:v>
                </c:pt>
                <c:pt idx="2364">
                  <c:v>0.44827586206896552</c:v>
                </c:pt>
                <c:pt idx="2365">
                  <c:v>0.45471014492753625</c:v>
                </c:pt>
                <c:pt idx="2366">
                  <c:v>0.45471014492753625</c:v>
                </c:pt>
                <c:pt idx="2367">
                  <c:v>0.4538878842676311</c:v>
                </c:pt>
                <c:pt idx="2368">
                  <c:v>0.4538878842676311</c:v>
                </c:pt>
                <c:pt idx="2369">
                  <c:v>0.45487364620938631</c:v>
                </c:pt>
                <c:pt idx="2370">
                  <c:v>0.45405405405405408</c:v>
                </c:pt>
                <c:pt idx="2371">
                  <c:v>0.45765765765765765</c:v>
                </c:pt>
                <c:pt idx="2372">
                  <c:v>0.46126126126126127</c:v>
                </c:pt>
                <c:pt idx="2373">
                  <c:v>0.46306306306306305</c:v>
                </c:pt>
                <c:pt idx="2374">
                  <c:v>0.4649910233393178</c:v>
                </c:pt>
                <c:pt idx="2375">
                  <c:v>0.4649910233393178</c:v>
                </c:pt>
                <c:pt idx="2376">
                  <c:v>0.46869409660107336</c:v>
                </c:pt>
                <c:pt idx="2377">
                  <c:v>0.4669051878354204</c:v>
                </c:pt>
                <c:pt idx="2378">
                  <c:v>0.46607142857142858</c:v>
                </c:pt>
                <c:pt idx="2379">
                  <c:v>0.46797153024911031</c:v>
                </c:pt>
                <c:pt idx="2380">
                  <c:v>0.46619217081850534</c:v>
                </c:pt>
                <c:pt idx="2381">
                  <c:v>0.46619217081850534</c:v>
                </c:pt>
                <c:pt idx="2382">
                  <c:v>0.46797153024911031</c:v>
                </c:pt>
                <c:pt idx="2383">
                  <c:v>0.47246891651865008</c:v>
                </c:pt>
                <c:pt idx="2384">
                  <c:v>0.47163120567375888</c:v>
                </c:pt>
                <c:pt idx="2385">
                  <c:v>0.47340425531914893</c:v>
                </c:pt>
                <c:pt idx="2386">
                  <c:v>0.47517730496453903</c:v>
                </c:pt>
                <c:pt idx="2387">
                  <c:v>0.47610619469026549</c:v>
                </c:pt>
                <c:pt idx="2388">
                  <c:v>0.47610619469026549</c:v>
                </c:pt>
                <c:pt idx="2389">
                  <c:v>0.47703180212014135</c:v>
                </c:pt>
                <c:pt idx="2390">
                  <c:v>0.47526501766784451</c:v>
                </c:pt>
                <c:pt idx="2391">
                  <c:v>0.47349823321554768</c:v>
                </c:pt>
                <c:pt idx="2392">
                  <c:v>0.47703180212014135</c:v>
                </c:pt>
                <c:pt idx="2393">
                  <c:v>0.47703180212014135</c:v>
                </c:pt>
                <c:pt idx="2394">
                  <c:v>0.48233215547703179</c:v>
                </c:pt>
                <c:pt idx="2395">
                  <c:v>0.48939929328621906</c:v>
                </c:pt>
                <c:pt idx="2396">
                  <c:v>0.48853615520282184</c:v>
                </c:pt>
                <c:pt idx="2397">
                  <c:v>0.48853615520282184</c:v>
                </c:pt>
                <c:pt idx="2398">
                  <c:v>0.4859154929577465</c:v>
                </c:pt>
                <c:pt idx="2399">
                  <c:v>0.4859154929577465</c:v>
                </c:pt>
                <c:pt idx="2400">
                  <c:v>0.48239436619718312</c:v>
                </c:pt>
                <c:pt idx="2401">
                  <c:v>0.48415492957746481</c:v>
                </c:pt>
                <c:pt idx="2402">
                  <c:v>0.48415492957746481</c:v>
                </c:pt>
                <c:pt idx="2403">
                  <c:v>0.48596491228070177</c:v>
                </c:pt>
                <c:pt idx="2404">
                  <c:v>0.48336252189141854</c:v>
                </c:pt>
                <c:pt idx="2405">
                  <c:v>0.48421052631578948</c:v>
                </c:pt>
                <c:pt idx="2406">
                  <c:v>0.48161120840630472</c:v>
                </c:pt>
                <c:pt idx="2407">
                  <c:v>0.47902097902097901</c:v>
                </c:pt>
                <c:pt idx="2408">
                  <c:v>0.47902097902097901</c:v>
                </c:pt>
                <c:pt idx="2409">
                  <c:v>0.48342059336823734</c:v>
                </c:pt>
                <c:pt idx="2410">
                  <c:v>0.47993019197207681</c:v>
                </c:pt>
                <c:pt idx="2411">
                  <c:v>0.48342059336823734</c:v>
                </c:pt>
                <c:pt idx="2412">
                  <c:v>0.4851657940663176</c:v>
                </c:pt>
                <c:pt idx="2413">
                  <c:v>0.48432055749128922</c:v>
                </c:pt>
                <c:pt idx="2414">
                  <c:v>0.48606271777003485</c:v>
                </c:pt>
                <c:pt idx="2415">
                  <c:v>0.48521739130434782</c:v>
                </c:pt>
                <c:pt idx="2416">
                  <c:v>0.48347826086956519</c:v>
                </c:pt>
                <c:pt idx="2417">
                  <c:v>0.48695652173913045</c:v>
                </c:pt>
                <c:pt idx="2418">
                  <c:v>0.48173913043478261</c:v>
                </c:pt>
                <c:pt idx="2419">
                  <c:v>0.4826388888888889</c:v>
                </c:pt>
                <c:pt idx="2420">
                  <c:v>0.48442906574394462</c:v>
                </c:pt>
                <c:pt idx="2421">
                  <c:v>0.48186528497409326</c:v>
                </c:pt>
                <c:pt idx="2422">
                  <c:v>0.48531951640759929</c:v>
                </c:pt>
                <c:pt idx="2423">
                  <c:v>0.47841105354058722</c:v>
                </c:pt>
                <c:pt idx="2424">
                  <c:v>0.47841105354058722</c:v>
                </c:pt>
                <c:pt idx="2425">
                  <c:v>0.47841105354058722</c:v>
                </c:pt>
                <c:pt idx="2426">
                  <c:v>0.48013816925734026</c:v>
                </c:pt>
                <c:pt idx="2427">
                  <c:v>0.48013816925734026</c:v>
                </c:pt>
                <c:pt idx="2428">
                  <c:v>0.48103448275862071</c:v>
                </c:pt>
                <c:pt idx="2429">
                  <c:v>0.48275862068965519</c:v>
                </c:pt>
                <c:pt idx="2430">
                  <c:v>0.47931034482758622</c:v>
                </c:pt>
                <c:pt idx="2431">
                  <c:v>0.48103448275862071</c:v>
                </c:pt>
                <c:pt idx="2432">
                  <c:v>0.48275862068965519</c:v>
                </c:pt>
                <c:pt idx="2433">
                  <c:v>0.47931034482758622</c:v>
                </c:pt>
                <c:pt idx="2434">
                  <c:v>0.48103448275862071</c:v>
                </c:pt>
                <c:pt idx="2435">
                  <c:v>0.48192771084337349</c:v>
                </c:pt>
                <c:pt idx="2436">
                  <c:v>0.48281786941580757</c:v>
                </c:pt>
                <c:pt idx="2437">
                  <c:v>0.48109965635738833</c:v>
                </c:pt>
                <c:pt idx="2438">
                  <c:v>0.48109965635738833</c:v>
                </c:pt>
                <c:pt idx="2439">
                  <c:v>0.48281786941580757</c:v>
                </c:pt>
                <c:pt idx="2440">
                  <c:v>0.48027444253859347</c:v>
                </c:pt>
                <c:pt idx="2441">
                  <c:v>0.47773972602739728</c:v>
                </c:pt>
                <c:pt idx="2442">
                  <c:v>0.47431506849315069</c:v>
                </c:pt>
                <c:pt idx="2443">
                  <c:v>0.47602739726027399</c:v>
                </c:pt>
                <c:pt idx="2444">
                  <c:v>0.47773972602739728</c:v>
                </c:pt>
                <c:pt idx="2445">
                  <c:v>0.47602739726027399</c:v>
                </c:pt>
                <c:pt idx="2446">
                  <c:v>0.47431506849315069</c:v>
                </c:pt>
                <c:pt idx="2447">
                  <c:v>0.47431506849315069</c:v>
                </c:pt>
                <c:pt idx="2448">
                  <c:v>0.47521367521367519</c:v>
                </c:pt>
                <c:pt idx="2449">
                  <c:v>0.47692307692307695</c:v>
                </c:pt>
                <c:pt idx="2450">
                  <c:v>0.47521367521367519</c:v>
                </c:pt>
                <c:pt idx="2451">
                  <c:v>0.47521367521367519</c:v>
                </c:pt>
                <c:pt idx="2452">
                  <c:v>0.47350427350427349</c:v>
                </c:pt>
                <c:pt idx="2453">
                  <c:v>0.47350427350427349</c:v>
                </c:pt>
                <c:pt idx="2454">
                  <c:v>0.47521367521367519</c:v>
                </c:pt>
                <c:pt idx="2455">
                  <c:v>0.47863247863247865</c:v>
                </c:pt>
                <c:pt idx="2456">
                  <c:v>0.47863247863247865</c:v>
                </c:pt>
                <c:pt idx="2457">
                  <c:v>0.47952218430034127</c:v>
                </c:pt>
                <c:pt idx="2458">
                  <c:v>0.47610921501706482</c:v>
                </c:pt>
                <c:pt idx="2459">
                  <c:v>0.47619047619047616</c:v>
                </c:pt>
                <c:pt idx="2460">
                  <c:v>0.46938775510204084</c:v>
                </c:pt>
                <c:pt idx="2461">
                  <c:v>0.46949152542372879</c:v>
                </c:pt>
                <c:pt idx="2462">
                  <c:v>0.46779661016949153</c:v>
                </c:pt>
                <c:pt idx="2463">
                  <c:v>0.46700507614213199</c:v>
                </c:pt>
                <c:pt idx="2464">
                  <c:v>0.46700507614213199</c:v>
                </c:pt>
                <c:pt idx="2465">
                  <c:v>0.46869712351945853</c:v>
                </c:pt>
                <c:pt idx="2466">
                  <c:v>0.46959459459459457</c:v>
                </c:pt>
                <c:pt idx="2467">
                  <c:v>0.47554806070826305</c:v>
                </c:pt>
                <c:pt idx="2468">
                  <c:v>0.47643097643097643</c:v>
                </c:pt>
                <c:pt idx="2469">
                  <c:v>0.47563025210084031</c:v>
                </c:pt>
                <c:pt idx="2470">
                  <c:v>0.4722689075630252</c:v>
                </c:pt>
                <c:pt idx="2471">
                  <c:v>0.47394957983193275</c:v>
                </c:pt>
                <c:pt idx="2472">
                  <c:v>0.46722689075630253</c:v>
                </c:pt>
                <c:pt idx="2473">
                  <c:v>0.46890756302521008</c:v>
                </c:pt>
                <c:pt idx="2474">
                  <c:v>0.46812080536912754</c:v>
                </c:pt>
                <c:pt idx="2475">
                  <c:v>0.46733668341708545</c:v>
                </c:pt>
                <c:pt idx="2476">
                  <c:v>0.46901172529313234</c:v>
                </c:pt>
                <c:pt idx="2477">
                  <c:v>0.4682274247491639</c:v>
                </c:pt>
                <c:pt idx="2478">
                  <c:v>0.46744574290484142</c:v>
                </c:pt>
                <c:pt idx="2479">
                  <c:v>0.46500000000000002</c:v>
                </c:pt>
                <c:pt idx="2480">
                  <c:v>0.46666666666666667</c:v>
                </c:pt>
                <c:pt idx="2481">
                  <c:v>0.46833333333333332</c:v>
                </c:pt>
                <c:pt idx="2482">
                  <c:v>0.46333333333333332</c:v>
                </c:pt>
                <c:pt idx="2483">
                  <c:v>0.45923460898502494</c:v>
                </c:pt>
                <c:pt idx="2484">
                  <c:v>0.45590682196339433</c:v>
                </c:pt>
                <c:pt idx="2485">
                  <c:v>0.4584717607973422</c:v>
                </c:pt>
                <c:pt idx="2486">
                  <c:v>0.4584717607973422</c:v>
                </c:pt>
                <c:pt idx="2487">
                  <c:v>0.4584717607973422</c:v>
                </c:pt>
                <c:pt idx="2488">
                  <c:v>0.45439469320066334</c:v>
                </c:pt>
                <c:pt idx="2489">
                  <c:v>0.45529801324503311</c:v>
                </c:pt>
                <c:pt idx="2490">
                  <c:v>0.45198675496688739</c:v>
                </c:pt>
                <c:pt idx="2491">
                  <c:v>0.45529801324503311</c:v>
                </c:pt>
                <c:pt idx="2492">
                  <c:v>0.45364238410596025</c:v>
                </c:pt>
                <c:pt idx="2493">
                  <c:v>0.45364238410596025</c:v>
                </c:pt>
                <c:pt idx="2494">
                  <c:v>0.45695364238410596</c:v>
                </c:pt>
                <c:pt idx="2495">
                  <c:v>0.45695364238410596</c:v>
                </c:pt>
                <c:pt idx="2496">
                  <c:v>0.45695364238410596</c:v>
                </c:pt>
                <c:pt idx="2497">
                  <c:v>0.45529801324503311</c:v>
                </c:pt>
                <c:pt idx="2498">
                  <c:v>0.45695364238410596</c:v>
                </c:pt>
                <c:pt idx="2499">
                  <c:v>0.45860927152317882</c:v>
                </c:pt>
                <c:pt idx="2500">
                  <c:v>0.45695364238410596</c:v>
                </c:pt>
                <c:pt idx="2501">
                  <c:v>0.45695364238410596</c:v>
                </c:pt>
                <c:pt idx="2502">
                  <c:v>0.45364238410596025</c:v>
                </c:pt>
                <c:pt idx="2503">
                  <c:v>0.45529801324503311</c:v>
                </c:pt>
                <c:pt idx="2504">
                  <c:v>0.45529801324503311</c:v>
                </c:pt>
                <c:pt idx="2505">
                  <c:v>0.45198675496688739</c:v>
                </c:pt>
                <c:pt idx="2506">
                  <c:v>0.45033112582781459</c:v>
                </c:pt>
                <c:pt idx="2507">
                  <c:v>0.45364238410596025</c:v>
                </c:pt>
                <c:pt idx="2508">
                  <c:v>0.45123966942148758</c:v>
                </c:pt>
                <c:pt idx="2509">
                  <c:v>0.45214521452145212</c:v>
                </c:pt>
                <c:pt idx="2510">
                  <c:v>0.45214521452145212</c:v>
                </c:pt>
                <c:pt idx="2511">
                  <c:v>0.45214521452145212</c:v>
                </c:pt>
                <c:pt idx="2512">
                  <c:v>0.45469522240527183</c:v>
                </c:pt>
                <c:pt idx="2513">
                  <c:v>0.45634266886326197</c:v>
                </c:pt>
                <c:pt idx="2514">
                  <c:v>0.45304777594728174</c:v>
                </c:pt>
                <c:pt idx="2515">
                  <c:v>0.45559210526315791</c:v>
                </c:pt>
                <c:pt idx="2516">
                  <c:v>0.45648604269293924</c:v>
                </c:pt>
                <c:pt idx="2517">
                  <c:v>0.45499181669394434</c:v>
                </c:pt>
                <c:pt idx="2518">
                  <c:v>0.45499181669394434</c:v>
                </c:pt>
                <c:pt idx="2519">
                  <c:v>0.45751633986928103</c:v>
                </c:pt>
                <c:pt idx="2520">
                  <c:v>0.45588235294117646</c:v>
                </c:pt>
                <c:pt idx="2521">
                  <c:v>0.45751633986928103</c:v>
                </c:pt>
                <c:pt idx="2522">
                  <c:v>0.45588235294117646</c:v>
                </c:pt>
                <c:pt idx="2523">
                  <c:v>0.45513866231647637</c:v>
                </c:pt>
                <c:pt idx="2524">
                  <c:v>0.45513866231647637</c:v>
                </c:pt>
                <c:pt idx="2525">
                  <c:v>0.4535073409461664</c:v>
                </c:pt>
                <c:pt idx="2526">
                  <c:v>0.45840130505709625</c:v>
                </c:pt>
                <c:pt idx="2527">
                  <c:v>0.46254071661237783</c:v>
                </c:pt>
                <c:pt idx="2528">
                  <c:v>0.46416938110749184</c:v>
                </c:pt>
                <c:pt idx="2529">
                  <c:v>0.46416938110749184</c:v>
                </c:pt>
                <c:pt idx="2530">
                  <c:v>0.46254071661237783</c:v>
                </c:pt>
                <c:pt idx="2531">
                  <c:v>0.45928338762214982</c:v>
                </c:pt>
                <c:pt idx="2532">
                  <c:v>0.46016260162601624</c:v>
                </c:pt>
                <c:pt idx="2533">
                  <c:v>0.45853658536585368</c:v>
                </c:pt>
                <c:pt idx="2534">
                  <c:v>0.46016260162601624</c:v>
                </c:pt>
                <c:pt idx="2535">
                  <c:v>0.45691056910569106</c:v>
                </c:pt>
                <c:pt idx="2536">
                  <c:v>0.45941558441558439</c:v>
                </c:pt>
                <c:pt idx="2537">
                  <c:v>0.45616883116883117</c:v>
                </c:pt>
                <c:pt idx="2538">
                  <c:v>0.45616883116883117</c:v>
                </c:pt>
                <c:pt idx="2539">
                  <c:v>0.46191247974068073</c:v>
                </c:pt>
                <c:pt idx="2540">
                  <c:v>0.45867098865478118</c:v>
                </c:pt>
                <c:pt idx="2541">
                  <c:v>0.45867098865478118</c:v>
                </c:pt>
                <c:pt idx="2542">
                  <c:v>0.46353322528363045</c:v>
                </c:pt>
                <c:pt idx="2543">
                  <c:v>0.46515397082658022</c:v>
                </c:pt>
                <c:pt idx="2544">
                  <c:v>0.46515397082658022</c:v>
                </c:pt>
                <c:pt idx="2545">
                  <c:v>0.46839546191247972</c:v>
                </c:pt>
                <c:pt idx="2546">
                  <c:v>0.47001620745542949</c:v>
                </c:pt>
                <c:pt idx="2547">
                  <c:v>0.46839546191247972</c:v>
                </c:pt>
                <c:pt idx="2548">
                  <c:v>0.46925566343042069</c:v>
                </c:pt>
                <c:pt idx="2549">
                  <c:v>0.46925566343042069</c:v>
                </c:pt>
                <c:pt idx="2550">
                  <c:v>0.47249190938511326</c:v>
                </c:pt>
                <c:pt idx="2551">
                  <c:v>0.47011308562197091</c:v>
                </c:pt>
                <c:pt idx="2552">
                  <c:v>0.46935483870967742</c:v>
                </c:pt>
                <c:pt idx="2553">
                  <c:v>0.47419354838709676</c:v>
                </c:pt>
                <c:pt idx="2554">
                  <c:v>0.47580645161290325</c:v>
                </c:pt>
                <c:pt idx="2555">
                  <c:v>0.47741935483870968</c:v>
                </c:pt>
                <c:pt idx="2556">
                  <c:v>0.4790322580645161</c:v>
                </c:pt>
                <c:pt idx="2557">
                  <c:v>0.48148148148148145</c:v>
                </c:pt>
                <c:pt idx="2558">
                  <c:v>0.47909967845659163</c:v>
                </c:pt>
                <c:pt idx="2559">
                  <c:v>0.4799357945425361</c:v>
                </c:pt>
                <c:pt idx="2560">
                  <c:v>0.4767255216693419</c:v>
                </c:pt>
                <c:pt idx="2561">
                  <c:v>0.47916666666666669</c:v>
                </c:pt>
                <c:pt idx="2562">
                  <c:v>0.47916666666666669</c:v>
                </c:pt>
                <c:pt idx="2563">
                  <c:v>0.47916666666666669</c:v>
                </c:pt>
                <c:pt idx="2564">
                  <c:v>0.48083067092651754</c:v>
                </c:pt>
                <c:pt idx="2565">
                  <c:v>0.47923322683706071</c:v>
                </c:pt>
                <c:pt idx="2566">
                  <c:v>0.47763578274760382</c:v>
                </c:pt>
                <c:pt idx="2567">
                  <c:v>0.4744408945686901</c:v>
                </c:pt>
                <c:pt idx="2568">
                  <c:v>0.4744408945686901</c:v>
                </c:pt>
                <c:pt idx="2569">
                  <c:v>0.47527910685805425</c:v>
                </c:pt>
                <c:pt idx="2570">
                  <c:v>0.47368421052631576</c:v>
                </c:pt>
                <c:pt idx="2571">
                  <c:v>0.47292993630573249</c:v>
                </c:pt>
                <c:pt idx="2572">
                  <c:v>0.47694753577106519</c:v>
                </c:pt>
                <c:pt idx="2573">
                  <c:v>0.4753577106518283</c:v>
                </c:pt>
                <c:pt idx="2574">
                  <c:v>0.47694753577106519</c:v>
                </c:pt>
                <c:pt idx="2575">
                  <c:v>0.47936507936507938</c:v>
                </c:pt>
                <c:pt idx="2576">
                  <c:v>0.4777777777777778</c:v>
                </c:pt>
                <c:pt idx="2577">
                  <c:v>0.47619047619047616</c:v>
                </c:pt>
                <c:pt idx="2578">
                  <c:v>0.47702060221870046</c:v>
                </c:pt>
                <c:pt idx="2579">
                  <c:v>0.47702060221870046</c:v>
                </c:pt>
                <c:pt idx="2580">
                  <c:v>0.4755134281200632</c:v>
                </c:pt>
                <c:pt idx="2581">
                  <c:v>0.48025276461295419</c:v>
                </c:pt>
                <c:pt idx="2582">
                  <c:v>0.47867298578199052</c:v>
                </c:pt>
                <c:pt idx="2583">
                  <c:v>0.47867298578199052</c:v>
                </c:pt>
                <c:pt idx="2584">
                  <c:v>0.47867298578199052</c:v>
                </c:pt>
                <c:pt idx="2585">
                  <c:v>0.47867298578199052</c:v>
                </c:pt>
                <c:pt idx="2586">
                  <c:v>0.48107255520504733</c:v>
                </c:pt>
                <c:pt idx="2587">
                  <c:v>0.48427672955974843</c:v>
                </c:pt>
                <c:pt idx="2588">
                  <c:v>0.48270440251572327</c:v>
                </c:pt>
                <c:pt idx="2589">
                  <c:v>0.48270440251572327</c:v>
                </c:pt>
                <c:pt idx="2590">
                  <c:v>0.48270440251572327</c:v>
                </c:pt>
                <c:pt idx="2591">
                  <c:v>0.48113207547169812</c:v>
                </c:pt>
                <c:pt idx="2592">
                  <c:v>0.47955974842767296</c:v>
                </c:pt>
                <c:pt idx="2593">
                  <c:v>0.48351648351648352</c:v>
                </c:pt>
                <c:pt idx="2594">
                  <c:v>0.4843260188087774</c:v>
                </c:pt>
                <c:pt idx="2595">
                  <c:v>0.48589341692789967</c:v>
                </c:pt>
                <c:pt idx="2596">
                  <c:v>0.4843260188087774</c:v>
                </c:pt>
                <c:pt idx="2597">
                  <c:v>0.48275862068965519</c:v>
                </c:pt>
                <c:pt idx="2598">
                  <c:v>0.48119122257053293</c:v>
                </c:pt>
                <c:pt idx="2599">
                  <c:v>0.48275862068965519</c:v>
                </c:pt>
                <c:pt idx="2600">
                  <c:v>0.48275862068965519</c:v>
                </c:pt>
                <c:pt idx="2601">
                  <c:v>0.48043818466353677</c:v>
                </c:pt>
                <c:pt idx="2602">
                  <c:v>0.48361934477379093</c:v>
                </c:pt>
                <c:pt idx="2603">
                  <c:v>0.48286604361370716</c:v>
                </c:pt>
                <c:pt idx="2604">
                  <c:v>0.48211508553654742</c:v>
                </c:pt>
                <c:pt idx="2605">
                  <c:v>0.47981366459627328</c:v>
                </c:pt>
                <c:pt idx="2606">
                  <c:v>0.47981366459627328</c:v>
                </c:pt>
                <c:pt idx="2607">
                  <c:v>0.47441860465116281</c:v>
                </c:pt>
                <c:pt idx="2608">
                  <c:v>0.475968992248062</c:v>
                </c:pt>
                <c:pt idx="2609">
                  <c:v>0.475968992248062</c:v>
                </c:pt>
                <c:pt idx="2610">
                  <c:v>0.475968992248062</c:v>
                </c:pt>
                <c:pt idx="2611">
                  <c:v>0.47906976744186047</c:v>
                </c:pt>
                <c:pt idx="2612">
                  <c:v>0.48062015503875971</c:v>
                </c:pt>
                <c:pt idx="2613">
                  <c:v>0.47987616099071206</c:v>
                </c:pt>
                <c:pt idx="2614">
                  <c:v>0.47604327666151469</c:v>
                </c:pt>
                <c:pt idx="2615">
                  <c:v>0.47449768160741884</c:v>
                </c:pt>
                <c:pt idx="2616">
                  <c:v>0.47530864197530864</c:v>
                </c:pt>
                <c:pt idx="2617">
                  <c:v>0.47772657450076805</c:v>
                </c:pt>
                <c:pt idx="2618">
                  <c:v>0.4785932721712538</c:v>
                </c:pt>
                <c:pt idx="2619">
                  <c:v>0.4785932721712538</c:v>
                </c:pt>
                <c:pt idx="2620">
                  <c:v>0.47865853658536583</c:v>
                </c:pt>
                <c:pt idx="2621">
                  <c:v>0.48018292682926828</c:v>
                </c:pt>
                <c:pt idx="2622">
                  <c:v>0.48323170731707316</c:v>
                </c:pt>
                <c:pt idx="2623">
                  <c:v>0.48170731707317072</c:v>
                </c:pt>
                <c:pt idx="2624">
                  <c:v>0.48323170731707316</c:v>
                </c:pt>
                <c:pt idx="2625">
                  <c:v>0.48323170731707316</c:v>
                </c:pt>
                <c:pt idx="2626">
                  <c:v>0.48780487804878048</c:v>
                </c:pt>
                <c:pt idx="2627">
                  <c:v>0.49085365853658536</c:v>
                </c:pt>
                <c:pt idx="2628">
                  <c:v>0.49085365853658536</c:v>
                </c:pt>
                <c:pt idx="2629">
                  <c:v>0.49390243902439024</c:v>
                </c:pt>
                <c:pt idx="2630">
                  <c:v>0.49162861491628612</c:v>
                </c:pt>
                <c:pt idx="2631">
                  <c:v>0.49088145896656538</c:v>
                </c:pt>
                <c:pt idx="2632">
                  <c:v>0.48936170212765956</c:v>
                </c:pt>
                <c:pt idx="2633">
                  <c:v>0.48936170212765956</c:v>
                </c:pt>
                <c:pt idx="2634">
                  <c:v>0.48632218844984804</c:v>
                </c:pt>
                <c:pt idx="2635">
                  <c:v>0.48480243161094227</c:v>
                </c:pt>
                <c:pt idx="2636">
                  <c:v>0.48254931714719274</c:v>
                </c:pt>
                <c:pt idx="2637">
                  <c:v>0.48558421851289835</c:v>
                </c:pt>
                <c:pt idx="2638">
                  <c:v>0.48484848484848486</c:v>
                </c:pt>
                <c:pt idx="2639">
                  <c:v>0.48030303030303029</c:v>
                </c:pt>
                <c:pt idx="2640">
                  <c:v>0.48333333333333334</c:v>
                </c:pt>
                <c:pt idx="2641">
                  <c:v>0.48562783661119518</c:v>
                </c:pt>
                <c:pt idx="2642">
                  <c:v>0.48791540785498488</c:v>
                </c:pt>
                <c:pt idx="2643">
                  <c:v>0.48416289592760181</c:v>
                </c:pt>
                <c:pt idx="2644">
                  <c:v>0.48416289592760181</c:v>
                </c:pt>
                <c:pt idx="2645">
                  <c:v>0.48567119155354449</c:v>
                </c:pt>
                <c:pt idx="2646">
                  <c:v>0.48567119155354449</c:v>
                </c:pt>
                <c:pt idx="2647">
                  <c:v>0.48721804511278194</c:v>
                </c:pt>
                <c:pt idx="2648">
                  <c:v>0.48571428571428571</c:v>
                </c:pt>
                <c:pt idx="2649">
                  <c:v>0.48120300751879697</c:v>
                </c:pt>
                <c:pt idx="2650">
                  <c:v>0.48270676691729325</c:v>
                </c:pt>
                <c:pt idx="2651">
                  <c:v>0.48648648648648651</c:v>
                </c:pt>
                <c:pt idx="2652">
                  <c:v>0.4894894894894895</c:v>
                </c:pt>
                <c:pt idx="2653">
                  <c:v>0.48575712143928035</c:v>
                </c:pt>
                <c:pt idx="2654">
                  <c:v>0.48425787106446777</c:v>
                </c:pt>
                <c:pt idx="2655">
                  <c:v>0.48425787106446777</c:v>
                </c:pt>
                <c:pt idx="2656">
                  <c:v>0.48275862068965519</c:v>
                </c:pt>
                <c:pt idx="2657">
                  <c:v>0.48652694610778441</c:v>
                </c:pt>
                <c:pt idx="2658">
                  <c:v>0.49251497005988026</c:v>
                </c:pt>
                <c:pt idx="2659">
                  <c:v>0.4962630792227205</c:v>
                </c:pt>
                <c:pt idx="2660">
                  <c:v>0.49775784753363228</c:v>
                </c:pt>
                <c:pt idx="2661">
                  <c:v>0.49775784753363228</c:v>
                </c:pt>
                <c:pt idx="2662">
                  <c:v>0.49177877428998507</c:v>
                </c:pt>
                <c:pt idx="2663">
                  <c:v>0.49177877428998507</c:v>
                </c:pt>
                <c:pt idx="2664">
                  <c:v>0.491044776119403</c:v>
                </c:pt>
                <c:pt idx="2665">
                  <c:v>0.48656716417910445</c:v>
                </c:pt>
                <c:pt idx="2666">
                  <c:v>0.4880597014925373</c:v>
                </c:pt>
                <c:pt idx="2667">
                  <c:v>0.48656716417910445</c:v>
                </c:pt>
                <c:pt idx="2668">
                  <c:v>0.48584202682563338</c:v>
                </c:pt>
                <c:pt idx="2669">
                  <c:v>0.48584202682563338</c:v>
                </c:pt>
                <c:pt idx="2670">
                  <c:v>0.49107142857142855</c:v>
                </c:pt>
                <c:pt idx="2671">
                  <c:v>0.49404761904761907</c:v>
                </c:pt>
                <c:pt idx="2672">
                  <c:v>0.49182763744427932</c:v>
                </c:pt>
                <c:pt idx="2673">
                  <c:v>0.49109792284866471</c:v>
                </c:pt>
                <c:pt idx="2674">
                  <c:v>0.49406528189910981</c:v>
                </c:pt>
                <c:pt idx="2675">
                  <c:v>0.48961424332344211</c:v>
                </c:pt>
                <c:pt idx="2676">
                  <c:v>0.49037037037037035</c:v>
                </c:pt>
                <c:pt idx="2677">
                  <c:v>0.49037037037037035</c:v>
                </c:pt>
                <c:pt idx="2678">
                  <c:v>0.48520710059171596</c:v>
                </c:pt>
                <c:pt idx="2679">
                  <c:v>0.48224852071005919</c:v>
                </c:pt>
                <c:pt idx="2680">
                  <c:v>0.48153618906942391</c:v>
                </c:pt>
                <c:pt idx="2681">
                  <c:v>0.48301329394386999</c:v>
                </c:pt>
                <c:pt idx="2682">
                  <c:v>0.48377581120943952</c:v>
                </c:pt>
                <c:pt idx="2683">
                  <c:v>0.4823529411764706</c:v>
                </c:pt>
                <c:pt idx="2684">
                  <c:v>0.48529411764705882</c:v>
                </c:pt>
                <c:pt idx="2685">
                  <c:v>0.48529411764705882</c:v>
                </c:pt>
                <c:pt idx="2686">
                  <c:v>0.4823529411764706</c:v>
                </c:pt>
                <c:pt idx="2687">
                  <c:v>0.4823529411764706</c:v>
                </c:pt>
                <c:pt idx="2688">
                  <c:v>0.48164464023494863</c:v>
                </c:pt>
                <c:pt idx="2689">
                  <c:v>0.47870778267254038</c:v>
                </c:pt>
                <c:pt idx="2690">
                  <c:v>0.48093841642228741</c:v>
                </c:pt>
                <c:pt idx="2691">
                  <c:v>0.47947214076246336</c:v>
                </c:pt>
                <c:pt idx="2692">
                  <c:v>0.47947214076246336</c:v>
                </c:pt>
                <c:pt idx="2693">
                  <c:v>0.47800586510263932</c:v>
                </c:pt>
                <c:pt idx="2694">
                  <c:v>0.47877013177159589</c:v>
                </c:pt>
                <c:pt idx="2695">
                  <c:v>0.48023426061493413</c:v>
                </c:pt>
                <c:pt idx="2696">
                  <c:v>0.48023426061493413</c:v>
                </c:pt>
                <c:pt idx="2697">
                  <c:v>0.48245614035087719</c:v>
                </c:pt>
                <c:pt idx="2698">
                  <c:v>0.48245614035087719</c:v>
                </c:pt>
                <c:pt idx="2699">
                  <c:v>0.48245614035087719</c:v>
                </c:pt>
                <c:pt idx="2700">
                  <c:v>0.47959183673469385</c:v>
                </c:pt>
                <c:pt idx="2701">
                  <c:v>0.48185776487663279</c:v>
                </c:pt>
                <c:pt idx="2702">
                  <c:v>0.48405797101449277</c:v>
                </c:pt>
                <c:pt idx="2703">
                  <c:v>0.4826086956521739</c:v>
                </c:pt>
                <c:pt idx="2704">
                  <c:v>0.48405797101449277</c:v>
                </c:pt>
                <c:pt idx="2705">
                  <c:v>0.48840579710144927</c:v>
                </c:pt>
                <c:pt idx="2706">
                  <c:v>0.48769898697539799</c:v>
                </c:pt>
                <c:pt idx="2707">
                  <c:v>0.48988439306358383</c:v>
                </c:pt>
                <c:pt idx="2708">
                  <c:v>0.49494949494949497</c:v>
                </c:pt>
                <c:pt idx="2709">
                  <c:v>0.49494949494949497</c:v>
                </c:pt>
                <c:pt idx="2710">
                  <c:v>0.49062049062049062</c:v>
                </c:pt>
                <c:pt idx="2711">
                  <c:v>0.49062049062049062</c:v>
                </c:pt>
                <c:pt idx="2712">
                  <c:v>0.49062049062049062</c:v>
                </c:pt>
                <c:pt idx="2713">
                  <c:v>0.49062049062049062</c:v>
                </c:pt>
                <c:pt idx="2714">
                  <c:v>0.49062049062049062</c:v>
                </c:pt>
                <c:pt idx="2715">
                  <c:v>0.48920863309352519</c:v>
                </c:pt>
                <c:pt idx="2716">
                  <c:v>0.48923959827833574</c:v>
                </c:pt>
                <c:pt idx="2717">
                  <c:v>0.49354375896700142</c:v>
                </c:pt>
                <c:pt idx="2718">
                  <c:v>0.49354375896700142</c:v>
                </c:pt>
                <c:pt idx="2719">
                  <c:v>0.49283667621776506</c:v>
                </c:pt>
                <c:pt idx="2720">
                  <c:v>0.49570200573065903</c:v>
                </c:pt>
                <c:pt idx="2721">
                  <c:v>0.49642346208869814</c:v>
                </c:pt>
                <c:pt idx="2722">
                  <c:v>0.49428571428571427</c:v>
                </c:pt>
                <c:pt idx="2723">
                  <c:v>0.49287749287749288</c:v>
                </c:pt>
                <c:pt idx="2724">
                  <c:v>0.49217638691322901</c:v>
                </c:pt>
                <c:pt idx="2725">
                  <c:v>0.49289772727272729</c:v>
                </c:pt>
                <c:pt idx="2726">
                  <c:v>0.49147727272727271</c:v>
                </c:pt>
                <c:pt idx="2727">
                  <c:v>0.49787234042553191</c:v>
                </c:pt>
                <c:pt idx="2728">
                  <c:v>0.50283286118980175</c:v>
                </c:pt>
                <c:pt idx="2729">
                  <c:v>0.50636492220650642</c:v>
                </c:pt>
                <c:pt idx="2730">
                  <c:v>0.50636492220650642</c:v>
                </c:pt>
                <c:pt idx="2731">
                  <c:v>0.51129943502824859</c:v>
                </c:pt>
                <c:pt idx="2732">
                  <c:v>0.51129943502824859</c:v>
                </c:pt>
                <c:pt idx="2733">
                  <c:v>0.51271186440677963</c:v>
                </c:pt>
                <c:pt idx="2734">
                  <c:v>0.51271186440677963</c:v>
                </c:pt>
                <c:pt idx="2735">
                  <c:v>0.51271186440677963</c:v>
                </c:pt>
                <c:pt idx="2736">
                  <c:v>0.51412429378531077</c:v>
                </c:pt>
                <c:pt idx="2737">
                  <c:v>0.51271186440677963</c:v>
                </c:pt>
                <c:pt idx="2738">
                  <c:v>0.50775740479548659</c:v>
                </c:pt>
                <c:pt idx="2739">
                  <c:v>0.50775740479548659</c:v>
                </c:pt>
                <c:pt idx="2740">
                  <c:v>0.5091678420310296</c:v>
                </c:pt>
                <c:pt idx="2741">
                  <c:v>0.50985915492957745</c:v>
                </c:pt>
                <c:pt idx="2742">
                  <c:v>0.5084507042253521</c:v>
                </c:pt>
                <c:pt idx="2743">
                  <c:v>0.5091678420310296</c:v>
                </c:pt>
                <c:pt idx="2744">
                  <c:v>0.5112676056338028</c:v>
                </c:pt>
                <c:pt idx="2745">
                  <c:v>0.51267605633802815</c:v>
                </c:pt>
                <c:pt idx="2746">
                  <c:v>0.5140845070422535</c:v>
                </c:pt>
                <c:pt idx="2747">
                  <c:v>0.51476793248945152</c:v>
                </c:pt>
                <c:pt idx="2748">
                  <c:v>0.5140449438202247</c:v>
                </c:pt>
                <c:pt idx="2749">
                  <c:v>0.51264044943820219</c:v>
                </c:pt>
                <c:pt idx="2750">
                  <c:v>0.50911640953716686</c:v>
                </c:pt>
                <c:pt idx="2751">
                  <c:v>0.50840336134453779</c:v>
                </c:pt>
                <c:pt idx="2752">
                  <c:v>0.50700280112044815</c:v>
                </c:pt>
                <c:pt idx="2753">
                  <c:v>0.50560224089635852</c:v>
                </c:pt>
                <c:pt idx="2754">
                  <c:v>0.50909090909090904</c:v>
                </c:pt>
                <c:pt idx="2755">
                  <c:v>0.50629370629370629</c:v>
                </c:pt>
                <c:pt idx="2756">
                  <c:v>0.50769230769230766</c:v>
                </c:pt>
                <c:pt idx="2757">
                  <c:v>0.50909090909090904</c:v>
                </c:pt>
                <c:pt idx="2758">
                  <c:v>0.50909090909090904</c:v>
                </c:pt>
                <c:pt idx="2759">
                  <c:v>0.51048951048951052</c:v>
                </c:pt>
                <c:pt idx="2760">
                  <c:v>0.5118881118881119</c:v>
                </c:pt>
                <c:pt idx="2761">
                  <c:v>0.5118881118881119</c:v>
                </c:pt>
                <c:pt idx="2762">
                  <c:v>0.51117318435754189</c:v>
                </c:pt>
                <c:pt idx="2763">
                  <c:v>0.51532033426183843</c:v>
                </c:pt>
                <c:pt idx="2764">
                  <c:v>0.51599443671766343</c:v>
                </c:pt>
                <c:pt idx="2765">
                  <c:v>0.51599443671766343</c:v>
                </c:pt>
                <c:pt idx="2766">
                  <c:v>0.5180555555555556</c:v>
                </c:pt>
                <c:pt idx="2767">
                  <c:v>0.51800554016620504</c:v>
                </c:pt>
                <c:pt idx="2768">
                  <c:v>0.51590594744121721</c:v>
                </c:pt>
                <c:pt idx="2769">
                  <c:v>0.51657458563535907</c:v>
                </c:pt>
                <c:pt idx="2770">
                  <c:v>0.51243093922651939</c:v>
                </c:pt>
                <c:pt idx="2771">
                  <c:v>0.50690607734806625</c:v>
                </c:pt>
                <c:pt idx="2772">
                  <c:v>0.50756533700137552</c:v>
                </c:pt>
                <c:pt idx="2773">
                  <c:v>0.50618982118294364</c:v>
                </c:pt>
                <c:pt idx="2774">
                  <c:v>0.50481430536451166</c:v>
                </c:pt>
                <c:pt idx="2775">
                  <c:v>0.50481430536451166</c:v>
                </c:pt>
                <c:pt idx="2776">
                  <c:v>0.50343878954607979</c:v>
                </c:pt>
                <c:pt idx="2777">
                  <c:v>0.50549450549450547</c:v>
                </c:pt>
                <c:pt idx="2778">
                  <c:v>0.50412087912087911</c:v>
                </c:pt>
                <c:pt idx="2779">
                  <c:v>0.50137362637362637</c:v>
                </c:pt>
                <c:pt idx="2780">
                  <c:v>0.50205761316872433</c:v>
                </c:pt>
                <c:pt idx="2781">
                  <c:v>0.50342935528120714</c:v>
                </c:pt>
                <c:pt idx="2782">
                  <c:v>0.50410958904109593</c:v>
                </c:pt>
                <c:pt idx="2783">
                  <c:v>0.50205198358413128</c:v>
                </c:pt>
                <c:pt idx="2784">
                  <c:v>0.50409836065573765</c:v>
                </c:pt>
                <c:pt idx="2785">
                  <c:v>0.50613915416098232</c:v>
                </c:pt>
                <c:pt idx="2786">
                  <c:v>0.50750341064120053</c:v>
                </c:pt>
                <c:pt idx="2787">
                  <c:v>0.50613915416098232</c:v>
                </c:pt>
                <c:pt idx="2788">
                  <c:v>0.50341064120054568</c:v>
                </c:pt>
                <c:pt idx="2789">
                  <c:v>0.50408719346049047</c:v>
                </c:pt>
                <c:pt idx="2790">
                  <c:v>0.50544959128065392</c:v>
                </c:pt>
                <c:pt idx="2791">
                  <c:v>0.50817438692098094</c:v>
                </c:pt>
                <c:pt idx="2792">
                  <c:v>0.50681198910081748</c:v>
                </c:pt>
                <c:pt idx="2793">
                  <c:v>0.50476190476190474</c:v>
                </c:pt>
                <c:pt idx="2794">
                  <c:v>0.5061224489795918</c:v>
                </c:pt>
                <c:pt idx="2795">
                  <c:v>0.49931972789115647</c:v>
                </c:pt>
                <c:pt idx="2796">
                  <c:v>0.5</c:v>
                </c:pt>
                <c:pt idx="2797">
                  <c:v>0.49796472184531887</c:v>
                </c:pt>
                <c:pt idx="2798">
                  <c:v>0.49796472184531887</c:v>
                </c:pt>
                <c:pt idx="2799">
                  <c:v>0.49864498644986449</c:v>
                </c:pt>
                <c:pt idx="2800">
                  <c:v>0.49864498644986449</c:v>
                </c:pt>
                <c:pt idx="2801">
                  <c:v>0.49864498644986449</c:v>
                </c:pt>
                <c:pt idx="2802">
                  <c:v>0.49661705006765899</c:v>
                </c:pt>
                <c:pt idx="2803">
                  <c:v>0.49459459459459459</c:v>
                </c:pt>
                <c:pt idx="2804">
                  <c:v>0.49189189189189192</c:v>
                </c:pt>
                <c:pt idx="2805">
                  <c:v>0.49459459459459459</c:v>
                </c:pt>
                <c:pt idx="2806">
                  <c:v>0.49662618083670718</c:v>
                </c:pt>
                <c:pt idx="2807">
                  <c:v>0.49460916442048519</c:v>
                </c:pt>
                <c:pt idx="2808">
                  <c:v>0.49460916442048519</c:v>
                </c:pt>
                <c:pt idx="2809">
                  <c:v>0.49595687331536387</c:v>
                </c:pt>
                <c:pt idx="2810">
                  <c:v>0.49259757738896365</c:v>
                </c:pt>
                <c:pt idx="2811">
                  <c:v>0.4946236559139785</c:v>
                </c:pt>
                <c:pt idx="2812">
                  <c:v>0.49530201342281877</c:v>
                </c:pt>
                <c:pt idx="2813">
                  <c:v>0.49731903485254692</c:v>
                </c:pt>
                <c:pt idx="2814">
                  <c:v>0.49799196787148592</c:v>
                </c:pt>
                <c:pt idx="2815">
                  <c:v>0.50066934404283803</c:v>
                </c:pt>
                <c:pt idx="2816">
                  <c:v>0.50066934404283803</c:v>
                </c:pt>
                <c:pt idx="2817">
                  <c:v>0.50066934404283803</c:v>
                </c:pt>
                <c:pt idx="2818">
                  <c:v>0.50334672021419014</c:v>
                </c:pt>
                <c:pt idx="2819">
                  <c:v>0.50267379679144386</c:v>
                </c:pt>
                <c:pt idx="2820">
                  <c:v>0.50267379679144386</c:v>
                </c:pt>
                <c:pt idx="2821">
                  <c:v>0.49732620320855614</c:v>
                </c:pt>
                <c:pt idx="2822">
                  <c:v>0.5</c:v>
                </c:pt>
                <c:pt idx="2823">
                  <c:v>0.49866310160427807</c:v>
                </c:pt>
                <c:pt idx="2824">
                  <c:v>0.50133689839572193</c:v>
                </c:pt>
                <c:pt idx="2825">
                  <c:v>0.50133689839572193</c:v>
                </c:pt>
                <c:pt idx="2826">
                  <c:v>0.50133689839572193</c:v>
                </c:pt>
                <c:pt idx="2827">
                  <c:v>0.50267379679144386</c:v>
                </c:pt>
                <c:pt idx="2828">
                  <c:v>0.50267379679144386</c:v>
                </c:pt>
                <c:pt idx="2829">
                  <c:v>0.50401069518716579</c:v>
                </c:pt>
                <c:pt idx="2830">
                  <c:v>0.50133689839572193</c:v>
                </c:pt>
                <c:pt idx="2831">
                  <c:v>0.5</c:v>
                </c:pt>
                <c:pt idx="2832">
                  <c:v>0.50066755674232311</c:v>
                </c:pt>
                <c:pt idx="2833">
                  <c:v>0.50066577896138487</c:v>
                </c:pt>
                <c:pt idx="2834">
                  <c:v>0.49933422103861519</c:v>
                </c:pt>
                <c:pt idx="2835">
                  <c:v>0.49867021276595747</c:v>
                </c:pt>
                <c:pt idx="2836">
                  <c:v>0.49734042553191488</c:v>
                </c:pt>
                <c:pt idx="2837">
                  <c:v>0.49734042553191488</c:v>
                </c:pt>
                <c:pt idx="2838">
                  <c:v>0.49734042553191488</c:v>
                </c:pt>
                <c:pt idx="2839">
                  <c:v>0.49335106382978722</c:v>
                </c:pt>
                <c:pt idx="2840">
                  <c:v>0.49601063829787234</c:v>
                </c:pt>
                <c:pt idx="2841">
                  <c:v>0.5</c:v>
                </c:pt>
                <c:pt idx="2842">
                  <c:v>0.50332005312084993</c:v>
                </c:pt>
                <c:pt idx="2843">
                  <c:v>0.50332005312084993</c:v>
                </c:pt>
                <c:pt idx="2844">
                  <c:v>0.50332005312084993</c:v>
                </c:pt>
                <c:pt idx="2845">
                  <c:v>0.50597609561752988</c:v>
                </c:pt>
                <c:pt idx="2846">
                  <c:v>0.50996015936254979</c:v>
                </c:pt>
                <c:pt idx="2847">
                  <c:v>0.50730411686586985</c:v>
                </c:pt>
                <c:pt idx="2848">
                  <c:v>0.50730411686586985</c:v>
                </c:pt>
                <c:pt idx="2849">
                  <c:v>0.50530503978779839</c:v>
                </c:pt>
                <c:pt idx="2850">
                  <c:v>0.50795755968169765</c:v>
                </c:pt>
                <c:pt idx="2851">
                  <c:v>0.50728476821192048</c:v>
                </c:pt>
                <c:pt idx="2852">
                  <c:v>0.50529100529100535</c:v>
                </c:pt>
                <c:pt idx="2853">
                  <c:v>0.50529100529100535</c:v>
                </c:pt>
                <c:pt idx="2854">
                  <c:v>0.5092592592592593</c:v>
                </c:pt>
                <c:pt idx="2855">
                  <c:v>0.51058201058201058</c:v>
                </c:pt>
                <c:pt idx="2856">
                  <c:v>0.5092592592592593</c:v>
                </c:pt>
                <c:pt idx="2857">
                  <c:v>0.5092592592592593</c:v>
                </c:pt>
                <c:pt idx="2858">
                  <c:v>0.51058201058201058</c:v>
                </c:pt>
                <c:pt idx="2859">
                  <c:v>0.51058201058201058</c:v>
                </c:pt>
                <c:pt idx="2860">
                  <c:v>0.5092592592592593</c:v>
                </c:pt>
                <c:pt idx="2861">
                  <c:v>0.50793650793650791</c:v>
                </c:pt>
                <c:pt idx="2862">
                  <c:v>0.50330250990752967</c:v>
                </c:pt>
                <c:pt idx="2863">
                  <c:v>0.50066050198150591</c:v>
                </c:pt>
                <c:pt idx="2864">
                  <c:v>0.50065876152832678</c:v>
                </c:pt>
                <c:pt idx="2865">
                  <c:v>0.50197628458498023</c:v>
                </c:pt>
                <c:pt idx="2866">
                  <c:v>0.50263157894736843</c:v>
                </c:pt>
                <c:pt idx="2867">
                  <c:v>0.50526315789473686</c:v>
                </c:pt>
                <c:pt idx="2868">
                  <c:v>0.50394736842105259</c:v>
                </c:pt>
                <c:pt idx="2869">
                  <c:v>0.50131578947368416</c:v>
                </c:pt>
                <c:pt idx="2870">
                  <c:v>0.50263157894736843</c:v>
                </c:pt>
                <c:pt idx="2871">
                  <c:v>0.5059132720105125</c:v>
                </c:pt>
                <c:pt idx="2872">
                  <c:v>0.5065616797900262</c:v>
                </c:pt>
                <c:pt idx="2873">
                  <c:v>0.50393700787401574</c:v>
                </c:pt>
                <c:pt idx="2874">
                  <c:v>0.50913838120104438</c:v>
                </c:pt>
                <c:pt idx="2875">
                  <c:v>0.51044386422976507</c:v>
                </c:pt>
                <c:pt idx="2876">
                  <c:v>0.5078328981723238</c:v>
                </c:pt>
                <c:pt idx="2877">
                  <c:v>0.50717079530638853</c:v>
                </c:pt>
                <c:pt idx="2878">
                  <c:v>0.50717079530638853</c:v>
                </c:pt>
                <c:pt idx="2879">
                  <c:v>0.50586701434159065</c:v>
                </c:pt>
                <c:pt idx="2880">
                  <c:v>0.50390625</c:v>
                </c:pt>
                <c:pt idx="2881">
                  <c:v>0.50583657587548636</c:v>
                </c:pt>
                <c:pt idx="2882">
                  <c:v>0.50972762645914393</c:v>
                </c:pt>
                <c:pt idx="2883">
                  <c:v>0.51102464332036313</c:v>
                </c:pt>
                <c:pt idx="2884">
                  <c:v>0.51361867704280151</c:v>
                </c:pt>
                <c:pt idx="2885">
                  <c:v>0.50713359273670555</c:v>
                </c:pt>
                <c:pt idx="2886">
                  <c:v>0.50777202072538863</c:v>
                </c:pt>
                <c:pt idx="2887">
                  <c:v>0.5051679586563308</c:v>
                </c:pt>
                <c:pt idx="2888">
                  <c:v>0.50709677419354837</c:v>
                </c:pt>
                <c:pt idx="2889">
                  <c:v>0.51030927835051543</c:v>
                </c:pt>
                <c:pt idx="2890">
                  <c:v>0.51093951093951095</c:v>
                </c:pt>
                <c:pt idx="2891">
                  <c:v>0.50965250965250963</c:v>
                </c:pt>
                <c:pt idx="2892">
                  <c:v>0.51093951093951095</c:v>
                </c:pt>
                <c:pt idx="2893">
                  <c:v>0.51156812339331614</c:v>
                </c:pt>
                <c:pt idx="2894">
                  <c:v>0.51028277634961439</c:v>
                </c:pt>
                <c:pt idx="2895">
                  <c:v>0.51285347043701801</c:v>
                </c:pt>
                <c:pt idx="2896">
                  <c:v>0.51156812339331614</c:v>
                </c:pt>
                <c:pt idx="2897">
                  <c:v>0.51476251604621315</c:v>
                </c:pt>
                <c:pt idx="2898">
                  <c:v>0.51666666666666672</c:v>
                </c:pt>
                <c:pt idx="2899">
                  <c:v>0.51344430217669657</c:v>
                </c:pt>
                <c:pt idx="2900">
                  <c:v>0.50960307298335472</c:v>
                </c:pt>
                <c:pt idx="2901">
                  <c:v>0.51150895140664965</c:v>
                </c:pt>
                <c:pt idx="2902">
                  <c:v>0.51275510204081631</c:v>
                </c:pt>
                <c:pt idx="2903">
                  <c:v>0.51530612244897955</c:v>
                </c:pt>
                <c:pt idx="2904">
                  <c:v>0.5178571428571429</c:v>
                </c:pt>
                <c:pt idx="2905">
                  <c:v>0.5178571428571429</c:v>
                </c:pt>
                <c:pt idx="2906">
                  <c:v>0.51913265306122447</c:v>
                </c:pt>
                <c:pt idx="2907">
                  <c:v>0.51847133757961783</c:v>
                </c:pt>
                <c:pt idx="2908">
                  <c:v>0.51592356687898089</c:v>
                </c:pt>
                <c:pt idx="2909">
                  <c:v>0.51847133757961783</c:v>
                </c:pt>
                <c:pt idx="2910">
                  <c:v>0.51719745222929936</c:v>
                </c:pt>
                <c:pt idx="2911">
                  <c:v>0.51592356687898089</c:v>
                </c:pt>
                <c:pt idx="2912">
                  <c:v>0.51719745222929936</c:v>
                </c:pt>
                <c:pt idx="2913">
                  <c:v>0.51781170483460559</c:v>
                </c:pt>
                <c:pt idx="2914">
                  <c:v>0.51781170483460559</c:v>
                </c:pt>
                <c:pt idx="2915">
                  <c:v>0.51272264631043252</c:v>
                </c:pt>
                <c:pt idx="2916">
                  <c:v>0.51145038167938928</c:v>
                </c:pt>
                <c:pt idx="2917">
                  <c:v>0.51145038167938928</c:v>
                </c:pt>
                <c:pt idx="2918">
                  <c:v>0.51017811704834604</c:v>
                </c:pt>
                <c:pt idx="2919">
                  <c:v>0.50636132315521631</c:v>
                </c:pt>
                <c:pt idx="2920">
                  <c:v>0.50508905852417307</c:v>
                </c:pt>
                <c:pt idx="2921">
                  <c:v>0.50127226463104324</c:v>
                </c:pt>
                <c:pt idx="2922">
                  <c:v>0.49746192893401014</c:v>
                </c:pt>
                <c:pt idx="2923">
                  <c:v>0.50316055625790135</c:v>
                </c:pt>
                <c:pt idx="2924">
                  <c:v>0.50063211125158025</c:v>
                </c:pt>
                <c:pt idx="2925">
                  <c:v>0.50316055625790135</c:v>
                </c:pt>
                <c:pt idx="2926">
                  <c:v>0.50189633375474085</c:v>
                </c:pt>
                <c:pt idx="2927">
                  <c:v>0.49873737373737376</c:v>
                </c:pt>
                <c:pt idx="2928">
                  <c:v>0.49747474747474746</c:v>
                </c:pt>
                <c:pt idx="2929">
                  <c:v>0.4987405541561713</c:v>
                </c:pt>
                <c:pt idx="2930">
                  <c:v>0.49559748427672956</c:v>
                </c:pt>
                <c:pt idx="2931">
                  <c:v>0.49559748427672956</c:v>
                </c:pt>
                <c:pt idx="2932">
                  <c:v>0.49811320754716981</c:v>
                </c:pt>
                <c:pt idx="2933">
                  <c:v>0.50062893081761006</c:v>
                </c:pt>
                <c:pt idx="2934">
                  <c:v>0.49937106918238994</c:v>
                </c:pt>
                <c:pt idx="2935">
                  <c:v>0.5</c:v>
                </c:pt>
                <c:pt idx="2936">
                  <c:v>0.49748743718592964</c:v>
                </c:pt>
                <c:pt idx="2937">
                  <c:v>0.50125628140703515</c:v>
                </c:pt>
                <c:pt idx="2938">
                  <c:v>0.50251256281407031</c:v>
                </c:pt>
                <c:pt idx="2939">
                  <c:v>0.50125628140703515</c:v>
                </c:pt>
                <c:pt idx="2940">
                  <c:v>0.50251256281407031</c:v>
                </c:pt>
                <c:pt idx="2941">
                  <c:v>0.50251256281407031</c:v>
                </c:pt>
                <c:pt idx="2942">
                  <c:v>0.5</c:v>
                </c:pt>
                <c:pt idx="2943">
                  <c:v>0.49937264742785448</c:v>
                </c:pt>
                <c:pt idx="2944">
                  <c:v>0.49811794228356338</c:v>
                </c:pt>
                <c:pt idx="2945">
                  <c:v>0.49811794228356338</c:v>
                </c:pt>
                <c:pt idx="2946">
                  <c:v>0.49937421777221525</c:v>
                </c:pt>
                <c:pt idx="2947">
                  <c:v>0.49687108886107634</c:v>
                </c:pt>
                <c:pt idx="2948">
                  <c:v>0.49625000000000002</c:v>
                </c:pt>
                <c:pt idx="2949">
                  <c:v>0.49313358302122345</c:v>
                </c:pt>
                <c:pt idx="2950">
                  <c:v>0.49188514357053681</c:v>
                </c:pt>
                <c:pt idx="2951">
                  <c:v>0.4943820224719101</c:v>
                </c:pt>
                <c:pt idx="2952">
                  <c:v>0.49812734082397003</c:v>
                </c:pt>
                <c:pt idx="2953">
                  <c:v>0.49563046192259674</c:v>
                </c:pt>
                <c:pt idx="2954">
                  <c:v>0.49563046192259674</c:v>
                </c:pt>
                <c:pt idx="2955">
                  <c:v>0.49251870324189528</c:v>
                </c:pt>
                <c:pt idx="2956">
                  <c:v>0.49002493765586036</c:v>
                </c:pt>
                <c:pt idx="2957">
                  <c:v>0.49129353233830847</c:v>
                </c:pt>
                <c:pt idx="2958">
                  <c:v>0.49068322981366458</c:v>
                </c:pt>
                <c:pt idx="2959">
                  <c:v>0.48883374689826303</c:v>
                </c:pt>
                <c:pt idx="2960">
                  <c:v>0.48883374689826303</c:v>
                </c:pt>
                <c:pt idx="2961">
                  <c:v>0.48759305210918114</c:v>
                </c:pt>
                <c:pt idx="2962">
                  <c:v>0.48327137546468402</c:v>
                </c:pt>
                <c:pt idx="2963">
                  <c:v>0.48143564356435642</c:v>
                </c:pt>
                <c:pt idx="2964">
                  <c:v>0.47960444993819529</c:v>
                </c:pt>
                <c:pt idx="2965">
                  <c:v>0.47836835599505562</c:v>
                </c:pt>
                <c:pt idx="2966">
                  <c:v>0.47960444993819529</c:v>
                </c:pt>
                <c:pt idx="2967">
                  <c:v>0.47713226205191595</c:v>
                </c:pt>
                <c:pt idx="2968">
                  <c:v>0.47960444993819529</c:v>
                </c:pt>
                <c:pt idx="2969">
                  <c:v>0.48207663782447469</c:v>
                </c:pt>
                <c:pt idx="2970">
                  <c:v>0.48207663782447469</c:v>
                </c:pt>
                <c:pt idx="2971">
                  <c:v>0.48331273176761436</c:v>
                </c:pt>
                <c:pt idx="2972">
                  <c:v>0.48207663782447469</c:v>
                </c:pt>
                <c:pt idx="2973">
                  <c:v>0.47960444993819529</c:v>
                </c:pt>
                <c:pt idx="2974">
                  <c:v>0.4802469135802469</c:v>
                </c:pt>
                <c:pt idx="2975">
                  <c:v>0.4777777777777778</c:v>
                </c:pt>
                <c:pt idx="2976">
                  <c:v>0.47654320987654319</c:v>
                </c:pt>
                <c:pt idx="2977">
                  <c:v>0.47654320987654319</c:v>
                </c:pt>
                <c:pt idx="2978">
                  <c:v>0.47348951911220716</c:v>
                </c:pt>
                <c:pt idx="2979">
                  <c:v>0.47413793103448276</c:v>
                </c:pt>
                <c:pt idx="2980">
                  <c:v>0.47536945812807879</c:v>
                </c:pt>
                <c:pt idx="2981">
                  <c:v>0.47724477244772445</c:v>
                </c:pt>
                <c:pt idx="2982">
                  <c:v>0.47788697788697787</c:v>
                </c:pt>
                <c:pt idx="2983">
                  <c:v>0.48034398034398035</c:v>
                </c:pt>
                <c:pt idx="2984">
                  <c:v>0.48343558282208587</c:v>
                </c:pt>
                <c:pt idx="2985">
                  <c:v>0.48343558282208587</c:v>
                </c:pt>
                <c:pt idx="2986">
                  <c:v>0.48651960784313725</c:v>
                </c:pt>
                <c:pt idx="2987">
                  <c:v>0.48774509803921567</c:v>
                </c:pt>
                <c:pt idx="2988">
                  <c:v>0.4889705882352941</c:v>
                </c:pt>
                <c:pt idx="2989">
                  <c:v>0.4889705882352941</c:v>
                </c:pt>
                <c:pt idx="2990">
                  <c:v>0.48774509803921567</c:v>
                </c:pt>
                <c:pt idx="2991">
                  <c:v>0.48651960784313725</c:v>
                </c:pt>
                <c:pt idx="2992">
                  <c:v>0.48592411260709917</c:v>
                </c:pt>
                <c:pt idx="2993">
                  <c:v>0.48347613219094249</c:v>
                </c:pt>
                <c:pt idx="2994">
                  <c:v>0.48347613219094249</c:v>
                </c:pt>
                <c:pt idx="2995">
                  <c:v>0.48044009779951102</c:v>
                </c:pt>
                <c:pt idx="2996">
                  <c:v>0.4828850855745721</c:v>
                </c:pt>
                <c:pt idx="2997">
                  <c:v>0.4841075794621027</c:v>
                </c:pt>
                <c:pt idx="2998">
                  <c:v>0.48533007334963324</c:v>
                </c:pt>
                <c:pt idx="2999">
                  <c:v>0.48595848595848595</c:v>
                </c:pt>
                <c:pt idx="3000">
                  <c:v>0.48840048840048839</c:v>
                </c:pt>
                <c:pt idx="3001">
                  <c:v>0.48902439024390243</c:v>
                </c:pt>
                <c:pt idx="3002">
                  <c:v>0.48780487804878048</c:v>
                </c:pt>
                <c:pt idx="3003">
                  <c:v>0.48658536585365852</c:v>
                </c:pt>
                <c:pt idx="3004">
                  <c:v>0.48536585365853657</c:v>
                </c:pt>
                <c:pt idx="3005">
                  <c:v>0.48536585365853657</c:v>
                </c:pt>
                <c:pt idx="3006">
                  <c:v>0.48414634146341462</c:v>
                </c:pt>
                <c:pt idx="3007">
                  <c:v>0.48414634146341462</c:v>
                </c:pt>
                <c:pt idx="3008">
                  <c:v>0.48292682926829267</c:v>
                </c:pt>
                <c:pt idx="3009">
                  <c:v>0.48170731707317072</c:v>
                </c:pt>
                <c:pt idx="3010">
                  <c:v>0.48540145985401462</c:v>
                </c:pt>
                <c:pt idx="3011">
                  <c:v>0.48359659781287972</c:v>
                </c:pt>
                <c:pt idx="3012">
                  <c:v>0.48481166464155528</c:v>
                </c:pt>
                <c:pt idx="3013">
                  <c:v>0.48116646415552855</c:v>
                </c:pt>
                <c:pt idx="3014">
                  <c:v>0.48481166464155528</c:v>
                </c:pt>
                <c:pt idx="3015">
                  <c:v>0.48481166464155528</c:v>
                </c:pt>
                <c:pt idx="3016">
                  <c:v>0.48481166464155528</c:v>
                </c:pt>
                <c:pt idx="3017">
                  <c:v>0.4854368932038835</c:v>
                </c:pt>
                <c:pt idx="3018">
                  <c:v>0.48910411622276029</c:v>
                </c:pt>
                <c:pt idx="3019">
                  <c:v>0.49031476997578693</c:v>
                </c:pt>
                <c:pt idx="3020">
                  <c:v>0.49273607748184017</c:v>
                </c:pt>
                <c:pt idx="3021">
                  <c:v>0.49455864570737607</c:v>
                </c:pt>
                <c:pt idx="3022">
                  <c:v>0.49455864570737607</c:v>
                </c:pt>
                <c:pt idx="3023">
                  <c:v>0.49214026602176542</c:v>
                </c:pt>
                <c:pt idx="3024">
                  <c:v>0.49214026602176542</c:v>
                </c:pt>
                <c:pt idx="3025">
                  <c:v>0.49214026602176542</c:v>
                </c:pt>
                <c:pt idx="3026">
                  <c:v>0.4927710843373494</c:v>
                </c:pt>
                <c:pt idx="3027">
                  <c:v>0.48915662650602409</c:v>
                </c:pt>
                <c:pt idx="3028">
                  <c:v>0.49156626506024098</c:v>
                </c:pt>
                <c:pt idx="3029">
                  <c:v>0.49036144578313251</c:v>
                </c:pt>
                <c:pt idx="3030">
                  <c:v>0.48915662650602409</c:v>
                </c:pt>
                <c:pt idx="3031">
                  <c:v>0.48856799037304455</c:v>
                </c:pt>
                <c:pt idx="3032">
                  <c:v>0.4861612515042118</c:v>
                </c:pt>
                <c:pt idx="3033">
                  <c:v>0.48977135980746089</c:v>
                </c:pt>
                <c:pt idx="3034">
                  <c:v>0.49097472924187724</c:v>
                </c:pt>
                <c:pt idx="3035">
                  <c:v>0.49097472924187724</c:v>
                </c:pt>
                <c:pt idx="3036">
                  <c:v>0.49278846153846156</c:v>
                </c:pt>
                <c:pt idx="3037">
                  <c:v>0.49339735894357745</c:v>
                </c:pt>
                <c:pt idx="3038">
                  <c:v>0.49339735894357745</c:v>
                </c:pt>
                <c:pt idx="3039">
                  <c:v>0.49400479616306953</c:v>
                </c:pt>
                <c:pt idx="3040">
                  <c:v>0.49701314217443249</c:v>
                </c:pt>
                <c:pt idx="3041">
                  <c:v>0.49403341288782815</c:v>
                </c:pt>
                <c:pt idx="3042">
                  <c:v>0.49403341288782815</c:v>
                </c:pt>
                <c:pt idx="3043">
                  <c:v>0.49582836710369488</c:v>
                </c:pt>
                <c:pt idx="3044">
                  <c:v>0.49463647199046484</c:v>
                </c:pt>
                <c:pt idx="3045">
                  <c:v>0.49344457687723481</c:v>
                </c:pt>
                <c:pt idx="3046">
                  <c:v>0.49463647199046484</c:v>
                </c:pt>
                <c:pt idx="3047">
                  <c:v>0.49463647199046484</c:v>
                </c:pt>
                <c:pt idx="3048">
                  <c:v>0.49225268176400477</c:v>
                </c:pt>
                <c:pt idx="3049">
                  <c:v>0.49344457687723481</c:v>
                </c:pt>
                <c:pt idx="3050">
                  <c:v>0.49582836710369488</c:v>
                </c:pt>
                <c:pt idx="3051">
                  <c:v>0.49761904761904763</c:v>
                </c:pt>
                <c:pt idx="3052">
                  <c:v>0.49642857142857144</c:v>
                </c:pt>
                <c:pt idx="3053">
                  <c:v>0.49583828775267541</c:v>
                </c:pt>
                <c:pt idx="3054">
                  <c:v>0.49346016646848989</c:v>
                </c:pt>
                <c:pt idx="3055">
                  <c:v>0.49227110582639716</c:v>
                </c:pt>
                <c:pt idx="3056">
                  <c:v>0.49643705463182897</c:v>
                </c:pt>
                <c:pt idx="3057">
                  <c:v>0.49524940617577196</c:v>
                </c:pt>
                <c:pt idx="3058">
                  <c:v>0.49584816132858839</c:v>
                </c:pt>
                <c:pt idx="3059">
                  <c:v>0.49703440094899171</c:v>
                </c:pt>
                <c:pt idx="3060">
                  <c:v>0.49881516587677727</c:v>
                </c:pt>
                <c:pt idx="3061">
                  <c:v>0.49822485207100592</c:v>
                </c:pt>
                <c:pt idx="3062">
                  <c:v>0.49822485207100592</c:v>
                </c:pt>
                <c:pt idx="3063">
                  <c:v>0.49704142011834318</c:v>
                </c:pt>
                <c:pt idx="3064">
                  <c:v>0.49704840613931522</c:v>
                </c:pt>
                <c:pt idx="3065">
                  <c:v>0.49586776859504134</c:v>
                </c:pt>
                <c:pt idx="3066">
                  <c:v>0.49882075471698112</c:v>
                </c:pt>
                <c:pt idx="3067">
                  <c:v>0.49882075471698112</c:v>
                </c:pt>
                <c:pt idx="3068">
                  <c:v>0.5</c:v>
                </c:pt>
                <c:pt idx="3069">
                  <c:v>0.49587750294464078</c:v>
                </c:pt>
                <c:pt idx="3070">
                  <c:v>0.49823321554770317</c:v>
                </c:pt>
                <c:pt idx="3071">
                  <c:v>0.50117647058823533</c:v>
                </c:pt>
                <c:pt idx="3072">
                  <c:v>0.50176263219741479</c:v>
                </c:pt>
                <c:pt idx="3073">
                  <c:v>0.50058754406580497</c:v>
                </c:pt>
                <c:pt idx="3074">
                  <c:v>0.5</c:v>
                </c:pt>
                <c:pt idx="3075">
                  <c:v>0.5</c:v>
                </c:pt>
                <c:pt idx="3076">
                  <c:v>0.50175849941383355</c:v>
                </c:pt>
                <c:pt idx="3077">
                  <c:v>0.50234192037470726</c:v>
                </c:pt>
                <c:pt idx="3078">
                  <c:v>0.5</c:v>
                </c:pt>
                <c:pt idx="3079">
                  <c:v>0.5</c:v>
                </c:pt>
                <c:pt idx="3080">
                  <c:v>0.49765807962529274</c:v>
                </c:pt>
                <c:pt idx="3081">
                  <c:v>0.49707602339181284</c:v>
                </c:pt>
                <c:pt idx="3082">
                  <c:v>0.49356725146198832</c:v>
                </c:pt>
                <c:pt idx="3083">
                  <c:v>0.48888888888888887</c:v>
                </c:pt>
                <c:pt idx="3084">
                  <c:v>0.49005847953216375</c:v>
                </c:pt>
                <c:pt idx="3085">
                  <c:v>0.49415887850467288</c:v>
                </c:pt>
                <c:pt idx="3086">
                  <c:v>0.49532710280373832</c:v>
                </c:pt>
                <c:pt idx="3087">
                  <c:v>0.49532710280373832</c:v>
                </c:pt>
                <c:pt idx="3088">
                  <c:v>0.49415887850467288</c:v>
                </c:pt>
                <c:pt idx="3089">
                  <c:v>0.49182242990654207</c:v>
                </c:pt>
                <c:pt idx="3090">
                  <c:v>0.49065420560747663</c:v>
                </c:pt>
                <c:pt idx="3091">
                  <c:v>0.4894859813084112</c:v>
                </c:pt>
                <c:pt idx="3092">
                  <c:v>0.49008168028004667</c:v>
                </c:pt>
                <c:pt idx="3093">
                  <c:v>0.49243306169965073</c:v>
                </c:pt>
                <c:pt idx="3094">
                  <c:v>0.49302325581395351</c:v>
                </c:pt>
                <c:pt idx="3095">
                  <c:v>0.49186046511627907</c:v>
                </c:pt>
                <c:pt idx="3096">
                  <c:v>0.49187935034802782</c:v>
                </c:pt>
                <c:pt idx="3097">
                  <c:v>0.4936416184971098</c:v>
                </c:pt>
                <c:pt idx="3098">
                  <c:v>0.49479768786127165</c:v>
                </c:pt>
                <c:pt idx="3099">
                  <c:v>0.49479768786127165</c:v>
                </c:pt>
                <c:pt idx="3100">
                  <c:v>0.49653579676674364</c:v>
                </c:pt>
                <c:pt idx="3101">
                  <c:v>0.49308755760368661</c:v>
                </c:pt>
                <c:pt idx="3102">
                  <c:v>0.49308755760368661</c:v>
                </c:pt>
                <c:pt idx="3103">
                  <c:v>0.49308755760368661</c:v>
                </c:pt>
                <c:pt idx="3104">
                  <c:v>0.49195402298850577</c:v>
                </c:pt>
                <c:pt idx="3105">
                  <c:v>0.49195402298850577</c:v>
                </c:pt>
                <c:pt idx="3106">
                  <c:v>0.49195402298850577</c:v>
                </c:pt>
                <c:pt idx="3107">
                  <c:v>0.49195402298850577</c:v>
                </c:pt>
                <c:pt idx="3108">
                  <c:v>0.4925373134328358</c:v>
                </c:pt>
                <c:pt idx="3109">
                  <c:v>0.49024110218140071</c:v>
                </c:pt>
                <c:pt idx="3110">
                  <c:v>0.49082568807339449</c:v>
                </c:pt>
                <c:pt idx="3111">
                  <c:v>0.49026345933562426</c:v>
                </c:pt>
                <c:pt idx="3112">
                  <c:v>0.49142857142857144</c:v>
                </c:pt>
                <c:pt idx="3113">
                  <c:v>0.4908675799086758</c:v>
                </c:pt>
                <c:pt idx="3114">
                  <c:v>0.48972602739726029</c:v>
                </c:pt>
                <c:pt idx="3115">
                  <c:v>0.48972602739726029</c:v>
                </c:pt>
                <c:pt idx="3116">
                  <c:v>0.48972602739726029</c:v>
                </c:pt>
                <c:pt idx="3117">
                  <c:v>0.48916761687571264</c:v>
                </c:pt>
                <c:pt idx="3118">
                  <c:v>0.4886104783599089</c:v>
                </c:pt>
                <c:pt idx="3119">
                  <c:v>0.48522727272727273</c:v>
                </c:pt>
                <c:pt idx="3120">
                  <c:v>0.48694665153234962</c:v>
                </c:pt>
                <c:pt idx="3121">
                  <c:v>0.48924122310305773</c:v>
                </c:pt>
                <c:pt idx="3122">
                  <c:v>0.48981900452488686</c:v>
                </c:pt>
                <c:pt idx="3123">
                  <c:v>0.49208144796380088</c:v>
                </c:pt>
                <c:pt idx="3124">
                  <c:v>0.49095022624434387</c:v>
                </c:pt>
                <c:pt idx="3125">
                  <c:v>0.48755656108597284</c:v>
                </c:pt>
                <c:pt idx="3126">
                  <c:v>0.48755656108597284</c:v>
                </c:pt>
                <c:pt idx="3127">
                  <c:v>0.48645598194130923</c:v>
                </c:pt>
                <c:pt idx="3128">
                  <c:v>0.48645598194130923</c:v>
                </c:pt>
                <c:pt idx="3129">
                  <c:v>0.48423423423423423</c:v>
                </c:pt>
                <c:pt idx="3130">
                  <c:v>0.48648648648648651</c:v>
                </c:pt>
                <c:pt idx="3131">
                  <c:v>0.48648648648648651</c:v>
                </c:pt>
                <c:pt idx="3132">
                  <c:v>0.48536036036036034</c:v>
                </c:pt>
                <c:pt idx="3133">
                  <c:v>0.48536036036036034</c:v>
                </c:pt>
                <c:pt idx="3134">
                  <c:v>0.48423423423423423</c:v>
                </c:pt>
                <c:pt idx="3135">
                  <c:v>0.48481439820022498</c:v>
                </c:pt>
                <c:pt idx="3136">
                  <c:v>0.48368953880764903</c:v>
                </c:pt>
                <c:pt idx="3137">
                  <c:v>0.47977528089887639</c:v>
                </c:pt>
                <c:pt idx="3138">
                  <c:v>0.47752808988764045</c:v>
                </c:pt>
                <c:pt idx="3139">
                  <c:v>0.47528089887640451</c:v>
                </c:pt>
                <c:pt idx="3140">
                  <c:v>0.47586980920314254</c:v>
                </c:pt>
                <c:pt idx="3141">
                  <c:v>0.47474747474747475</c:v>
                </c:pt>
                <c:pt idx="3142">
                  <c:v>0.47869955156950672</c:v>
                </c:pt>
                <c:pt idx="3143">
                  <c:v>0.47757847533632286</c:v>
                </c:pt>
                <c:pt idx="3144">
                  <c:v>0.47869955156950672</c:v>
                </c:pt>
                <c:pt idx="3145">
                  <c:v>0.47869955156950672</c:v>
                </c:pt>
                <c:pt idx="3146">
                  <c:v>0.48094170403587444</c:v>
                </c:pt>
                <c:pt idx="3147">
                  <c:v>0.47982062780269058</c:v>
                </c:pt>
                <c:pt idx="3148">
                  <c:v>0.48094170403587444</c:v>
                </c:pt>
                <c:pt idx="3149">
                  <c:v>0.48264277715565512</c:v>
                </c:pt>
                <c:pt idx="3150">
                  <c:v>0.48152295632698766</c:v>
                </c:pt>
                <c:pt idx="3151">
                  <c:v>0.48152295632698766</c:v>
                </c:pt>
                <c:pt idx="3152">
                  <c:v>0.48098434004474272</c:v>
                </c:pt>
                <c:pt idx="3153">
                  <c:v>0.48044692737430167</c:v>
                </c:pt>
                <c:pt idx="3154">
                  <c:v>0.48268156424581005</c:v>
                </c:pt>
                <c:pt idx="3155">
                  <c:v>0.483835005574136</c:v>
                </c:pt>
                <c:pt idx="3156">
                  <c:v>0.48106904231625836</c:v>
                </c:pt>
                <c:pt idx="3157">
                  <c:v>0.48106904231625836</c:v>
                </c:pt>
                <c:pt idx="3158">
                  <c:v>0.48106904231625836</c:v>
                </c:pt>
                <c:pt idx="3159">
                  <c:v>0.48106904231625836</c:v>
                </c:pt>
                <c:pt idx="3160">
                  <c:v>0.47884187082405344</c:v>
                </c:pt>
                <c:pt idx="3161">
                  <c:v>0.48720800889877641</c:v>
                </c:pt>
                <c:pt idx="3162">
                  <c:v>0.4849833147942158</c:v>
                </c:pt>
                <c:pt idx="3163">
                  <c:v>0.4849833147942158</c:v>
                </c:pt>
                <c:pt idx="3164">
                  <c:v>0.48444444444444446</c:v>
                </c:pt>
                <c:pt idx="3165">
                  <c:v>0.48444444444444446</c:v>
                </c:pt>
                <c:pt idx="3166">
                  <c:v>0.48555555555555557</c:v>
                </c:pt>
                <c:pt idx="3167">
                  <c:v>0.48555555555555557</c:v>
                </c:pt>
                <c:pt idx="3168">
                  <c:v>0.48669623059866962</c:v>
                </c:pt>
                <c:pt idx="3169">
                  <c:v>0.48726467331118495</c:v>
                </c:pt>
                <c:pt idx="3170">
                  <c:v>0.49115044247787609</c:v>
                </c:pt>
                <c:pt idx="3171">
                  <c:v>0.48893805309734512</c:v>
                </c:pt>
                <c:pt idx="3172">
                  <c:v>0.48950276243093921</c:v>
                </c:pt>
                <c:pt idx="3173">
                  <c:v>0.49116997792494482</c:v>
                </c:pt>
                <c:pt idx="3174">
                  <c:v>0.49227373068432673</c:v>
                </c:pt>
                <c:pt idx="3175">
                  <c:v>0.49116997792494482</c:v>
                </c:pt>
                <c:pt idx="3176">
                  <c:v>0.49173098125689085</c:v>
                </c:pt>
                <c:pt idx="3177">
                  <c:v>0.49062844542447631</c:v>
                </c:pt>
                <c:pt idx="3178">
                  <c:v>0.49173098125689085</c:v>
                </c:pt>
                <c:pt idx="3179">
                  <c:v>0.4933920704845815</c:v>
                </c:pt>
                <c:pt idx="3180">
                  <c:v>0.49229074889867841</c:v>
                </c:pt>
                <c:pt idx="3181">
                  <c:v>0.4933920704845815</c:v>
                </c:pt>
                <c:pt idx="3182">
                  <c:v>0.49229074889867841</c:v>
                </c:pt>
                <c:pt idx="3183">
                  <c:v>0.49174917491749176</c:v>
                </c:pt>
                <c:pt idx="3184">
                  <c:v>0.49174917491749176</c:v>
                </c:pt>
                <c:pt idx="3185">
                  <c:v>0.49064906490649063</c:v>
                </c:pt>
                <c:pt idx="3186">
                  <c:v>0.48954895489548955</c:v>
                </c:pt>
                <c:pt idx="3187">
                  <c:v>0.49064906490649063</c:v>
                </c:pt>
                <c:pt idx="3188">
                  <c:v>0.49284928492849284</c:v>
                </c:pt>
                <c:pt idx="3189">
                  <c:v>0.49670329670329672</c:v>
                </c:pt>
                <c:pt idx="3190">
                  <c:v>0.49670329670329672</c:v>
                </c:pt>
                <c:pt idx="3191">
                  <c:v>0.49670329670329672</c:v>
                </c:pt>
                <c:pt idx="3192">
                  <c:v>0.49670329670329672</c:v>
                </c:pt>
                <c:pt idx="3193">
                  <c:v>0.49560439560439562</c:v>
                </c:pt>
                <c:pt idx="3194">
                  <c:v>0.49890109890109891</c:v>
                </c:pt>
                <c:pt idx="3195">
                  <c:v>0.49780219780219781</c:v>
                </c:pt>
                <c:pt idx="3196">
                  <c:v>0.49670329670329672</c:v>
                </c:pt>
                <c:pt idx="3197">
                  <c:v>0.49780219780219781</c:v>
                </c:pt>
                <c:pt idx="3198">
                  <c:v>0.49890109890109891</c:v>
                </c:pt>
                <c:pt idx="3199">
                  <c:v>0.4972557628979144</c:v>
                </c:pt>
                <c:pt idx="3200">
                  <c:v>0.49506037321624591</c:v>
                </c:pt>
                <c:pt idx="3201">
                  <c:v>0.49671052631578949</c:v>
                </c:pt>
                <c:pt idx="3202">
                  <c:v>0.49562363238512036</c:v>
                </c:pt>
                <c:pt idx="3203">
                  <c:v>0.49726775956284153</c:v>
                </c:pt>
                <c:pt idx="3204">
                  <c:v>0.49617486338797812</c:v>
                </c:pt>
                <c:pt idx="3205">
                  <c:v>0.49781659388646288</c:v>
                </c:pt>
                <c:pt idx="3206">
                  <c:v>0.49672489082969434</c:v>
                </c:pt>
                <c:pt idx="3207">
                  <c:v>0.49890829694323147</c:v>
                </c:pt>
                <c:pt idx="3208">
                  <c:v>0.49563318777292575</c:v>
                </c:pt>
                <c:pt idx="3209">
                  <c:v>0.49509269356597602</c:v>
                </c:pt>
                <c:pt idx="3210">
                  <c:v>0.49727965179542982</c:v>
                </c:pt>
                <c:pt idx="3211">
                  <c:v>0.49728555917480999</c:v>
                </c:pt>
                <c:pt idx="3212">
                  <c:v>0.49674620390455532</c:v>
                </c:pt>
                <c:pt idx="3213">
                  <c:v>0.49512459371614304</c:v>
                </c:pt>
                <c:pt idx="3214">
                  <c:v>0.49512459371614304</c:v>
                </c:pt>
                <c:pt idx="3215">
                  <c:v>0.49620801733477787</c:v>
                </c:pt>
                <c:pt idx="3216">
                  <c:v>0.49404117009750814</c:v>
                </c:pt>
                <c:pt idx="3217">
                  <c:v>0.49136069114470843</c:v>
                </c:pt>
                <c:pt idx="3218">
                  <c:v>0.48920086393088552</c:v>
                </c:pt>
                <c:pt idx="3219">
                  <c:v>0.48812095032397407</c:v>
                </c:pt>
                <c:pt idx="3220">
                  <c:v>0.48272138228941686</c:v>
                </c:pt>
                <c:pt idx="3221">
                  <c:v>0.48435814455231929</c:v>
                </c:pt>
                <c:pt idx="3222">
                  <c:v>0.4854368932038835</c:v>
                </c:pt>
                <c:pt idx="3223">
                  <c:v>0.48435814455231929</c:v>
                </c:pt>
                <c:pt idx="3224">
                  <c:v>0.48706896551724138</c:v>
                </c:pt>
                <c:pt idx="3225">
                  <c:v>0.48654467168998922</c:v>
                </c:pt>
                <c:pt idx="3226">
                  <c:v>0.48709677419354841</c:v>
                </c:pt>
                <c:pt idx="3227">
                  <c:v>0.48979591836734693</c:v>
                </c:pt>
                <c:pt idx="3228">
                  <c:v>0.48979591836734693</c:v>
                </c:pt>
                <c:pt idx="3229">
                  <c:v>0.49141630901287553</c:v>
                </c:pt>
                <c:pt idx="3230">
                  <c:v>0.49143468950749464</c:v>
                </c:pt>
                <c:pt idx="3231">
                  <c:v>0.49145299145299143</c:v>
                </c:pt>
                <c:pt idx="3232">
                  <c:v>0.4893162393162393</c:v>
                </c:pt>
                <c:pt idx="3233">
                  <c:v>0.48824786324786323</c:v>
                </c:pt>
                <c:pt idx="3234">
                  <c:v>0.49199573105656352</c:v>
                </c:pt>
                <c:pt idx="3235">
                  <c:v>0.49199573105656352</c:v>
                </c:pt>
                <c:pt idx="3236">
                  <c:v>0.49306296691568835</c:v>
                </c:pt>
                <c:pt idx="3237">
                  <c:v>0.49092849519743864</c:v>
                </c:pt>
                <c:pt idx="3238">
                  <c:v>0.48933901918976547</c:v>
                </c:pt>
                <c:pt idx="3239">
                  <c:v>0.48933901918976547</c:v>
                </c:pt>
                <c:pt idx="3240">
                  <c:v>0.48933901918976547</c:v>
                </c:pt>
                <c:pt idx="3241">
                  <c:v>0.48933901918976547</c:v>
                </c:pt>
                <c:pt idx="3242">
                  <c:v>0.48827292110874199</c:v>
                </c:pt>
                <c:pt idx="3243">
                  <c:v>0.48881789137380194</c:v>
                </c:pt>
                <c:pt idx="3244">
                  <c:v>0.48775292864749736</c:v>
                </c:pt>
                <c:pt idx="3245">
                  <c:v>0.48829787234042554</c:v>
                </c:pt>
                <c:pt idx="3246">
                  <c:v>0.48723404255319147</c:v>
                </c:pt>
                <c:pt idx="3247">
                  <c:v>0.48565356004250798</c:v>
                </c:pt>
                <c:pt idx="3248">
                  <c:v>0.48568398727465534</c:v>
                </c:pt>
                <c:pt idx="3249">
                  <c:v>0.48834745762711862</c:v>
                </c:pt>
                <c:pt idx="3250">
                  <c:v>0.48728813559322032</c:v>
                </c:pt>
                <c:pt idx="3251">
                  <c:v>0.48465608465608467</c:v>
                </c:pt>
                <c:pt idx="3252">
                  <c:v>0.48677248677248675</c:v>
                </c:pt>
                <c:pt idx="3253">
                  <c:v>0.48888888888888887</c:v>
                </c:pt>
                <c:pt idx="3254">
                  <c:v>0.48942917547568709</c:v>
                </c:pt>
                <c:pt idx="3255">
                  <c:v>0.4904862579281184</c:v>
                </c:pt>
                <c:pt idx="3256">
                  <c:v>0.48942917547568709</c:v>
                </c:pt>
                <c:pt idx="3257">
                  <c:v>0.48785638859556496</c:v>
                </c:pt>
                <c:pt idx="3258">
                  <c:v>0.48785638859556496</c:v>
                </c:pt>
                <c:pt idx="3259">
                  <c:v>0.48996832101372756</c:v>
                </c:pt>
                <c:pt idx="3260">
                  <c:v>0.48996832101372756</c:v>
                </c:pt>
                <c:pt idx="3261">
                  <c:v>0.48996832101372756</c:v>
                </c:pt>
                <c:pt idx="3262">
                  <c:v>0.48996832101372756</c:v>
                </c:pt>
                <c:pt idx="3263">
                  <c:v>0.48680042238648363</c:v>
                </c:pt>
                <c:pt idx="3264">
                  <c:v>0.48680042238648363</c:v>
                </c:pt>
                <c:pt idx="3265">
                  <c:v>0.48682824025289778</c:v>
                </c:pt>
                <c:pt idx="3266">
                  <c:v>0.48682824025289778</c:v>
                </c:pt>
                <c:pt idx="3267">
                  <c:v>0.48682824025289778</c:v>
                </c:pt>
                <c:pt idx="3268">
                  <c:v>0.48788198103266595</c:v>
                </c:pt>
                <c:pt idx="3269">
                  <c:v>0.48842105263157892</c:v>
                </c:pt>
                <c:pt idx="3270">
                  <c:v>0.48947368421052634</c:v>
                </c:pt>
                <c:pt idx="3271">
                  <c:v>0.4905263157894737</c:v>
                </c:pt>
                <c:pt idx="3272">
                  <c:v>0.48736842105263156</c:v>
                </c:pt>
                <c:pt idx="3273">
                  <c:v>0.4905263157894737</c:v>
                </c:pt>
                <c:pt idx="3274">
                  <c:v>0.49263157894736842</c:v>
                </c:pt>
                <c:pt idx="3275">
                  <c:v>0.4957894736842105</c:v>
                </c:pt>
                <c:pt idx="3276">
                  <c:v>0.49368421052631578</c:v>
                </c:pt>
                <c:pt idx="3277">
                  <c:v>0.49264705882352944</c:v>
                </c:pt>
                <c:pt idx="3278">
                  <c:v>0.49054621848739494</c:v>
                </c:pt>
                <c:pt idx="3279">
                  <c:v>0.49054621848739494</c:v>
                </c:pt>
                <c:pt idx="3280">
                  <c:v>0.48898216159496327</c:v>
                </c:pt>
                <c:pt idx="3281">
                  <c:v>0.48898216159496327</c:v>
                </c:pt>
                <c:pt idx="3282">
                  <c:v>0.49003147953830012</c:v>
                </c:pt>
                <c:pt idx="3283">
                  <c:v>0.49056603773584906</c:v>
                </c:pt>
                <c:pt idx="3284">
                  <c:v>0.49056603773584906</c:v>
                </c:pt>
                <c:pt idx="3285">
                  <c:v>0.49161425576519918</c:v>
                </c:pt>
                <c:pt idx="3286">
                  <c:v>0.49214659685863876</c:v>
                </c:pt>
                <c:pt idx="3287">
                  <c:v>0.49111807732497387</c:v>
                </c:pt>
                <c:pt idx="3288">
                  <c:v>0.4890282131661442</c:v>
                </c:pt>
                <c:pt idx="3289">
                  <c:v>0.49111807732497387</c:v>
                </c:pt>
                <c:pt idx="3290">
                  <c:v>0.4932221063607925</c:v>
                </c:pt>
                <c:pt idx="3291">
                  <c:v>0.49166666666666664</c:v>
                </c:pt>
                <c:pt idx="3292">
                  <c:v>0.49270833333333336</c:v>
                </c:pt>
                <c:pt idx="3293">
                  <c:v>0.49115504682622269</c:v>
                </c:pt>
                <c:pt idx="3294">
                  <c:v>0.49115504682622269</c:v>
                </c:pt>
                <c:pt idx="3295">
                  <c:v>0.49115504682622269</c:v>
                </c:pt>
                <c:pt idx="3296">
                  <c:v>0.49480249480249483</c:v>
                </c:pt>
                <c:pt idx="3297">
                  <c:v>0.49480249480249483</c:v>
                </c:pt>
                <c:pt idx="3298">
                  <c:v>0.49272349272349275</c:v>
                </c:pt>
                <c:pt idx="3299">
                  <c:v>0.4896049896049896</c:v>
                </c:pt>
                <c:pt idx="3300">
                  <c:v>0.4896049896049896</c:v>
                </c:pt>
                <c:pt idx="3301">
                  <c:v>0.49376299376299376</c:v>
                </c:pt>
                <c:pt idx="3302">
                  <c:v>0.49480249480249483</c:v>
                </c:pt>
                <c:pt idx="3303">
                  <c:v>0.49376299376299376</c:v>
                </c:pt>
                <c:pt idx="3304">
                  <c:v>0.4963655244029076</c:v>
                </c:pt>
                <c:pt idx="3305">
                  <c:v>0.49428868120456904</c:v>
                </c:pt>
                <c:pt idx="3306">
                  <c:v>0.49273858921161828</c:v>
                </c:pt>
                <c:pt idx="3307">
                  <c:v>0.49066390041493774</c:v>
                </c:pt>
                <c:pt idx="3308">
                  <c:v>0.49015544041450776</c:v>
                </c:pt>
                <c:pt idx="3309">
                  <c:v>0.49378881987577639</c:v>
                </c:pt>
                <c:pt idx="3310">
                  <c:v>0.49275362318840582</c:v>
                </c:pt>
                <c:pt idx="3311">
                  <c:v>0.49378881987577639</c:v>
                </c:pt>
                <c:pt idx="3312">
                  <c:v>0.4917184265010352</c:v>
                </c:pt>
                <c:pt idx="3313">
                  <c:v>0.49329205366357071</c:v>
                </c:pt>
                <c:pt idx="3314">
                  <c:v>0.49535603715170279</c:v>
                </c:pt>
                <c:pt idx="3315">
                  <c:v>0.49432404540763675</c:v>
                </c:pt>
                <c:pt idx="3316">
                  <c:v>0.49638802889576883</c:v>
                </c:pt>
                <c:pt idx="3317">
                  <c:v>0.49433573635427397</c:v>
                </c:pt>
                <c:pt idx="3318">
                  <c:v>0.49229188078108943</c:v>
                </c:pt>
                <c:pt idx="3319">
                  <c:v>0.49281314168377821</c:v>
                </c:pt>
                <c:pt idx="3320">
                  <c:v>0.49128205128205127</c:v>
                </c:pt>
                <c:pt idx="3321">
                  <c:v>0.48820512820512818</c:v>
                </c:pt>
                <c:pt idx="3322">
                  <c:v>0.48820512820512818</c:v>
                </c:pt>
                <c:pt idx="3323">
                  <c:v>0.48820512820512818</c:v>
                </c:pt>
                <c:pt idx="3324">
                  <c:v>0.48872950819672129</c:v>
                </c:pt>
                <c:pt idx="3325">
                  <c:v>0.48668032786885246</c:v>
                </c:pt>
                <c:pt idx="3326">
                  <c:v>0.48720573183213922</c:v>
                </c:pt>
                <c:pt idx="3327">
                  <c:v>0.48822927328556809</c:v>
                </c:pt>
                <c:pt idx="3328">
                  <c:v>0.48822927328556809</c:v>
                </c:pt>
                <c:pt idx="3329">
                  <c:v>0.48720573183213922</c:v>
                </c:pt>
                <c:pt idx="3330">
                  <c:v>0.48720573183213922</c:v>
                </c:pt>
                <c:pt idx="3331">
                  <c:v>0.48925281473899696</c:v>
                </c:pt>
                <c:pt idx="3332">
                  <c:v>0.49027635619242577</c:v>
                </c:pt>
                <c:pt idx="3333">
                  <c:v>0.49079754601226994</c:v>
                </c:pt>
                <c:pt idx="3334">
                  <c:v>0.4897750511247444</c:v>
                </c:pt>
                <c:pt idx="3335">
                  <c:v>0.48775510204081635</c:v>
                </c:pt>
                <c:pt idx="3336">
                  <c:v>0.48827726809378186</c:v>
                </c:pt>
                <c:pt idx="3337">
                  <c:v>0.4892966360856269</c:v>
                </c:pt>
                <c:pt idx="3338">
                  <c:v>0.48981670061099797</c:v>
                </c:pt>
                <c:pt idx="3339">
                  <c:v>0.49185336048879835</c:v>
                </c:pt>
                <c:pt idx="3340">
                  <c:v>0.49083503054989819</c:v>
                </c:pt>
                <c:pt idx="3341">
                  <c:v>0.491869918699187</c:v>
                </c:pt>
                <c:pt idx="3342">
                  <c:v>0.49288617886178859</c:v>
                </c:pt>
                <c:pt idx="3343">
                  <c:v>0.49188640973630832</c:v>
                </c:pt>
                <c:pt idx="3344">
                  <c:v>0.49188640973630832</c:v>
                </c:pt>
                <c:pt idx="3345">
                  <c:v>0.49391480730223125</c:v>
                </c:pt>
                <c:pt idx="3346">
                  <c:v>0.49544072948328266</c:v>
                </c:pt>
                <c:pt idx="3347">
                  <c:v>0.49646107178968657</c:v>
                </c:pt>
                <c:pt idx="3348">
                  <c:v>0.49747219413549038</c:v>
                </c:pt>
                <c:pt idx="3349">
                  <c:v>0.5005055611729019</c:v>
                </c:pt>
                <c:pt idx="3350">
                  <c:v>0.50202020202020203</c:v>
                </c:pt>
                <c:pt idx="3351">
                  <c:v>0.50303030303030305</c:v>
                </c:pt>
                <c:pt idx="3352">
                  <c:v>0.50302419354838712</c:v>
                </c:pt>
                <c:pt idx="3353">
                  <c:v>0.50453172205438068</c:v>
                </c:pt>
                <c:pt idx="3354">
                  <c:v>0.50453172205438068</c:v>
                </c:pt>
                <c:pt idx="3355">
                  <c:v>0.50201207243460766</c:v>
                </c:pt>
                <c:pt idx="3356">
                  <c:v>0.50201207243460766</c:v>
                </c:pt>
                <c:pt idx="3357">
                  <c:v>0.50100603621730377</c:v>
                </c:pt>
                <c:pt idx="3358">
                  <c:v>0.50050251256281408</c:v>
                </c:pt>
                <c:pt idx="3359">
                  <c:v>0.50452261306532664</c:v>
                </c:pt>
                <c:pt idx="3360">
                  <c:v>0.50653266331658287</c:v>
                </c:pt>
                <c:pt idx="3361">
                  <c:v>0.50653266331658287</c:v>
                </c:pt>
                <c:pt idx="3362">
                  <c:v>0.50552763819095481</c:v>
                </c:pt>
                <c:pt idx="3363">
                  <c:v>0.50401606425702816</c:v>
                </c:pt>
                <c:pt idx="3364">
                  <c:v>0.50200803212851408</c:v>
                </c:pt>
                <c:pt idx="3365">
                  <c:v>0.5045135406218656</c:v>
                </c:pt>
                <c:pt idx="3366">
                  <c:v>0.50651955867602805</c:v>
                </c:pt>
                <c:pt idx="3367">
                  <c:v>0.50551654964894688</c:v>
                </c:pt>
                <c:pt idx="3368">
                  <c:v>0.50250752256770315</c:v>
                </c:pt>
                <c:pt idx="3369">
                  <c:v>0.502</c:v>
                </c:pt>
                <c:pt idx="3370">
                  <c:v>0.50199600798403199</c:v>
                </c:pt>
                <c:pt idx="3371">
                  <c:v>0.49900199600798401</c:v>
                </c:pt>
                <c:pt idx="3372">
                  <c:v>0.49850448654037888</c:v>
                </c:pt>
                <c:pt idx="3373">
                  <c:v>0.49950248756218907</c:v>
                </c:pt>
                <c:pt idx="3374">
                  <c:v>0.49950248756218907</c:v>
                </c:pt>
                <c:pt idx="3375">
                  <c:v>0.50248756218905477</c:v>
                </c:pt>
                <c:pt idx="3376">
                  <c:v>0.50547263681592036</c:v>
                </c:pt>
                <c:pt idx="3377">
                  <c:v>0.5044776119402985</c:v>
                </c:pt>
                <c:pt idx="3378">
                  <c:v>0.50298210735586479</c:v>
                </c:pt>
                <c:pt idx="3379">
                  <c:v>0.50298210735586479</c:v>
                </c:pt>
                <c:pt idx="3380">
                  <c:v>0.50148957298907648</c:v>
                </c:pt>
                <c:pt idx="3381">
                  <c:v>0.5</c:v>
                </c:pt>
                <c:pt idx="3382">
                  <c:v>0.49801980198019802</c:v>
                </c:pt>
                <c:pt idx="3383">
                  <c:v>0.49851632047477745</c:v>
                </c:pt>
                <c:pt idx="3384">
                  <c:v>0.50049455984174085</c:v>
                </c:pt>
                <c:pt idx="3385">
                  <c:v>0.49950544015825915</c:v>
                </c:pt>
                <c:pt idx="3386">
                  <c:v>0.50049455984174085</c:v>
                </c:pt>
                <c:pt idx="3387">
                  <c:v>0.50197628458498023</c:v>
                </c:pt>
                <c:pt idx="3388">
                  <c:v>0.50197628458498023</c:v>
                </c:pt>
                <c:pt idx="3389">
                  <c:v>0.50246791707798621</c:v>
                </c:pt>
                <c:pt idx="3390">
                  <c:v>0.50444225074037508</c:v>
                </c:pt>
                <c:pt idx="3391">
                  <c:v>0.50542941757156956</c:v>
                </c:pt>
                <c:pt idx="3392">
                  <c:v>0.50444225074037508</c:v>
                </c:pt>
                <c:pt idx="3393">
                  <c:v>0.50394477317554243</c:v>
                </c:pt>
                <c:pt idx="3394">
                  <c:v>0.50197238658777121</c:v>
                </c:pt>
                <c:pt idx="3395">
                  <c:v>0.50147783251231526</c:v>
                </c:pt>
                <c:pt idx="3396">
                  <c:v>0.50049261083743846</c:v>
                </c:pt>
                <c:pt idx="3397">
                  <c:v>0.49852507374631266</c:v>
                </c:pt>
                <c:pt idx="3398">
                  <c:v>0.49655850540806296</c:v>
                </c:pt>
                <c:pt idx="3399">
                  <c:v>0.5</c:v>
                </c:pt>
                <c:pt idx="3400">
                  <c:v>0.49803536345776034</c:v>
                </c:pt>
                <c:pt idx="3401">
                  <c:v>0.49803536345776034</c:v>
                </c:pt>
                <c:pt idx="3402">
                  <c:v>0.49607843137254903</c:v>
                </c:pt>
                <c:pt idx="3403">
                  <c:v>0.49607843137254903</c:v>
                </c:pt>
                <c:pt idx="3404">
                  <c:v>0.49705882352941178</c:v>
                </c:pt>
                <c:pt idx="3405">
                  <c:v>0.49951028403525954</c:v>
                </c:pt>
                <c:pt idx="3406">
                  <c:v>0.49853085210577863</c:v>
                </c:pt>
                <c:pt idx="3407">
                  <c:v>0.49902152641878667</c:v>
                </c:pt>
                <c:pt idx="3408">
                  <c:v>0.49608610567514677</c:v>
                </c:pt>
                <c:pt idx="3409">
                  <c:v>0.49755620723362659</c:v>
                </c:pt>
                <c:pt idx="3410">
                  <c:v>0.49658536585365853</c:v>
                </c:pt>
                <c:pt idx="3411">
                  <c:v>0.5</c:v>
                </c:pt>
                <c:pt idx="3412">
                  <c:v>0.49853943524829603</c:v>
                </c:pt>
                <c:pt idx="3413">
                  <c:v>0.50097276264591439</c:v>
                </c:pt>
                <c:pt idx="3414">
                  <c:v>0.50291828793774318</c:v>
                </c:pt>
                <c:pt idx="3415">
                  <c:v>0.50389105058365757</c:v>
                </c:pt>
                <c:pt idx="3416">
                  <c:v>0.50291828793774318</c:v>
                </c:pt>
                <c:pt idx="3417">
                  <c:v>0.50194552529182879</c:v>
                </c:pt>
                <c:pt idx="3418">
                  <c:v>0.50194552529182879</c:v>
                </c:pt>
                <c:pt idx="3419">
                  <c:v>0.49902723735408561</c:v>
                </c:pt>
                <c:pt idx="3420">
                  <c:v>0.50242954324586975</c:v>
                </c:pt>
                <c:pt idx="3421">
                  <c:v>0.50145772594752192</c:v>
                </c:pt>
                <c:pt idx="3422">
                  <c:v>0.50388349514563102</c:v>
                </c:pt>
                <c:pt idx="3423">
                  <c:v>0.5063045586808923</c:v>
                </c:pt>
                <c:pt idx="3424">
                  <c:v>0.50678294573643412</c:v>
                </c:pt>
                <c:pt idx="3425">
                  <c:v>0.5058139534883721</c:v>
                </c:pt>
                <c:pt idx="3426">
                  <c:v>0.50338818973862531</c:v>
                </c:pt>
                <c:pt idx="3427">
                  <c:v>0.50629235237173287</c:v>
                </c:pt>
                <c:pt idx="3428">
                  <c:v>0.50580270793036752</c:v>
                </c:pt>
                <c:pt idx="3429">
                  <c:v>0.50773694390715662</c:v>
                </c:pt>
                <c:pt idx="3430">
                  <c:v>0.50870406189555128</c:v>
                </c:pt>
                <c:pt idx="3431">
                  <c:v>0.50628019323671503</c:v>
                </c:pt>
                <c:pt idx="3432">
                  <c:v>0.50241545893719808</c:v>
                </c:pt>
                <c:pt idx="3433">
                  <c:v>0.50096339113680155</c:v>
                </c:pt>
                <c:pt idx="3434">
                  <c:v>0.5019267822736031</c:v>
                </c:pt>
                <c:pt idx="3435">
                  <c:v>0.50240615976900871</c:v>
                </c:pt>
                <c:pt idx="3436">
                  <c:v>0.49711538461538463</c:v>
                </c:pt>
                <c:pt idx="3437">
                  <c:v>0.49519230769230771</c:v>
                </c:pt>
                <c:pt idx="3438">
                  <c:v>0.49759846301633043</c:v>
                </c:pt>
                <c:pt idx="3439">
                  <c:v>0.49663784822286261</c:v>
                </c:pt>
                <c:pt idx="3440">
                  <c:v>0.4942528735632184</c:v>
                </c:pt>
                <c:pt idx="3441">
                  <c:v>0.49521072796934867</c:v>
                </c:pt>
                <c:pt idx="3442">
                  <c:v>0.49760765550239233</c:v>
                </c:pt>
                <c:pt idx="3443">
                  <c:v>0.49760765550239233</c:v>
                </c:pt>
                <c:pt idx="3444">
                  <c:v>0.4961759082217973</c:v>
                </c:pt>
                <c:pt idx="3445">
                  <c:v>0.49521988527724664</c:v>
                </c:pt>
                <c:pt idx="3446">
                  <c:v>0.4961759082217973</c:v>
                </c:pt>
                <c:pt idx="3447">
                  <c:v>0.49426386233269598</c:v>
                </c:pt>
                <c:pt idx="3448">
                  <c:v>0.49379178605539636</c:v>
                </c:pt>
                <c:pt idx="3449">
                  <c:v>0.49236641221374045</c:v>
                </c:pt>
                <c:pt idx="3450">
                  <c:v>0.48759541984732824</c:v>
                </c:pt>
                <c:pt idx="3451">
                  <c:v>0.48857142857142855</c:v>
                </c:pt>
                <c:pt idx="3452">
                  <c:v>0.48952380952380953</c:v>
                </c:pt>
                <c:pt idx="3453">
                  <c:v>0.49191246431969554</c:v>
                </c:pt>
                <c:pt idx="3454">
                  <c:v>0.49096098953377737</c:v>
                </c:pt>
                <c:pt idx="3455">
                  <c:v>0.49191246431969554</c:v>
                </c:pt>
                <c:pt idx="3456">
                  <c:v>0.49191246431969554</c:v>
                </c:pt>
                <c:pt idx="3457">
                  <c:v>0.49286393910561371</c:v>
                </c:pt>
                <c:pt idx="3458">
                  <c:v>0.49524714828897337</c:v>
                </c:pt>
                <c:pt idx="3459">
                  <c:v>0.49524714828897337</c:v>
                </c:pt>
                <c:pt idx="3460">
                  <c:v>0.49619771863117873</c:v>
                </c:pt>
                <c:pt idx="3461">
                  <c:v>0.49477682811016144</c:v>
                </c:pt>
                <c:pt idx="3462">
                  <c:v>0.49477682811016144</c:v>
                </c:pt>
                <c:pt idx="3463">
                  <c:v>0.49287749287749288</c:v>
                </c:pt>
                <c:pt idx="3464">
                  <c:v>0.49525616698292219</c:v>
                </c:pt>
                <c:pt idx="3465">
                  <c:v>0.49668246445497632</c:v>
                </c:pt>
                <c:pt idx="3466">
                  <c:v>0.49668246445497632</c:v>
                </c:pt>
                <c:pt idx="3467">
                  <c:v>0.49621212121212122</c:v>
                </c:pt>
                <c:pt idx="3468">
                  <c:v>0.49810606060606061</c:v>
                </c:pt>
                <c:pt idx="3469">
                  <c:v>0.49810606060606061</c:v>
                </c:pt>
                <c:pt idx="3470">
                  <c:v>0.49905303030303028</c:v>
                </c:pt>
                <c:pt idx="3471">
                  <c:v>0.49763481551561023</c:v>
                </c:pt>
                <c:pt idx="3472">
                  <c:v>0.49858088930936612</c:v>
                </c:pt>
                <c:pt idx="3473">
                  <c:v>0.50047303689687794</c:v>
                </c:pt>
                <c:pt idx="3474">
                  <c:v>0.50047303689687794</c:v>
                </c:pt>
                <c:pt idx="3475">
                  <c:v>0.50047303689687794</c:v>
                </c:pt>
                <c:pt idx="3476">
                  <c:v>0.49952696310312206</c:v>
                </c:pt>
                <c:pt idx="3477">
                  <c:v>0.49952696310312206</c:v>
                </c:pt>
                <c:pt idx="3478">
                  <c:v>0.49905482041587901</c:v>
                </c:pt>
                <c:pt idx="3479">
                  <c:v>0.50047214353163361</c:v>
                </c:pt>
                <c:pt idx="3480">
                  <c:v>0.50094339622641515</c:v>
                </c:pt>
                <c:pt idx="3481">
                  <c:v>0.49858623939679547</c:v>
                </c:pt>
                <c:pt idx="3482">
                  <c:v>0.49670122525918947</c:v>
                </c:pt>
                <c:pt idx="3483">
                  <c:v>0.49670122525918947</c:v>
                </c:pt>
                <c:pt idx="3484">
                  <c:v>0.49764373232799247</c:v>
                </c:pt>
                <c:pt idx="3485">
                  <c:v>0.49952874646559847</c:v>
                </c:pt>
                <c:pt idx="3486">
                  <c:v>0.49811676082862522</c:v>
                </c:pt>
                <c:pt idx="3487">
                  <c:v>0.49811676082862522</c:v>
                </c:pt>
                <c:pt idx="3488">
                  <c:v>0.49764816556914393</c:v>
                </c:pt>
                <c:pt idx="3489">
                  <c:v>0.49670743179680149</c:v>
                </c:pt>
                <c:pt idx="3490">
                  <c:v>0.49576669802445905</c:v>
                </c:pt>
                <c:pt idx="3491">
                  <c:v>0.49482596425211667</c:v>
                </c:pt>
                <c:pt idx="3492">
                  <c:v>0.49436090225563911</c:v>
                </c:pt>
                <c:pt idx="3493">
                  <c:v>0.49577464788732395</c:v>
                </c:pt>
                <c:pt idx="3494">
                  <c:v>0.49812382739212008</c:v>
                </c:pt>
                <c:pt idx="3495">
                  <c:v>0.49671977507029053</c:v>
                </c:pt>
                <c:pt idx="3496">
                  <c:v>0.49531835205992508</c:v>
                </c:pt>
                <c:pt idx="3497">
                  <c:v>0.49953227315247895</c:v>
                </c:pt>
                <c:pt idx="3498">
                  <c:v>0.50046772684752105</c:v>
                </c:pt>
                <c:pt idx="3499">
                  <c:v>0.5018691588785047</c:v>
                </c:pt>
                <c:pt idx="3500">
                  <c:v>0.50326797385620914</c:v>
                </c:pt>
                <c:pt idx="3501">
                  <c:v>0.50186567164179108</c:v>
                </c:pt>
                <c:pt idx="3502">
                  <c:v>0.5</c:v>
                </c:pt>
                <c:pt idx="3503">
                  <c:v>0.50186567164179108</c:v>
                </c:pt>
                <c:pt idx="3504">
                  <c:v>0.50373134328358204</c:v>
                </c:pt>
                <c:pt idx="3505">
                  <c:v>0.50932835820895528</c:v>
                </c:pt>
                <c:pt idx="3506">
                  <c:v>0.50978564771668222</c:v>
                </c:pt>
                <c:pt idx="3507">
                  <c:v>0.51351351351351349</c:v>
                </c:pt>
                <c:pt idx="3508">
                  <c:v>0.51164958061509791</c:v>
                </c:pt>
                <c:pt idx="3509">
                  <c:v>0.50885368126747432</c:v>
                </c:pt>
                <c:pt idx="3510">
                  <c:v>0.51024208566108009</c:v>
                </c:pt>
                <c:pt idx="3511">
                  <c:v>0.51301115241635686</c:v>
                </c:pt>
                <c:pt idx="3512">
                  <c:v>0.51394052044609662</c:v>
                </c:pt>
                <c:pt idx="3513">
                  <c:v>0.51439182915506032</c:v>
                </c:pt>
                <c:pt idx="3514">
                  <c:v>0.5116063138347261</c:v>
                </c:pt>
                <c:pt idx="3515">
                  <c:v>0.51067780872794799</c:v>
                </c:pt>
                <c:pt idx="3516">
                  <c:v>0.51067780872794799</c:v>
                </c:pt>
                <c:pt idx="3517">
                  <c:v>0.50974930362116988</c:v>
                </c:pt>
                <c:pt idx="3518">
                  <c:v>0.50974930362116988</c:v>
                </c:pt>
                <c:pt idx="3519">
                  <c:v>0.50974930362116988</c:v>
                </c:pt>
                <c:pt idx="3520">
                  <c:v>0.50882079851439188</c:v>
                </c:pt>
                <c:pt idx="3521">
                  <c:v>0.50927643784786647</c:v>
                </c:pt>
                <c:pt idx="3522">
                  <c:v>0.50927643784786647</c:v>
                </c:pt>
                <c:pt idx="3523">
                  <c:v>0.51113172541743968</c:v>
                </c:pt>
                <c:pt idx="3524">
                  <c:v>0.5115848007414272</c:v>
                </c:pt>
                <c:pt idx="3525">
                  <c:v>0.51251158480074144</c:v>
                </c:pt>
                <c:pt idx="3526">
                  <c:v>0.5115848007414272</c:v>
                </c:pt>
                <c:pt idx="3527">
                  <c:v>0.51111111111111107</c:v>
                </c:pt>
                <c:pt idx="3528">
                  <c:v>0.51018518518518519</c:v>
                </c:pt>
                <c:pt idx="3529">
                  <c:v>0.51063829787234039</c:v>
                </c:pt>
                <c:pt idx="3530">
                  <c:v>0.50971322849213696</c:v>
                </c:pt>
                <c:pt idx="3531">
                  <c:v>0.50693802035152635</c:v>
                </c:pt>
                <c:pt idx="3532">
                  <c:v>0.50786308973172989</c:v>
                </c:pt>
                <c:pt idx="3533">
                  <c:v>0.50786308973172989</c:v>
                </c:pt>
                <c:pt idx="3534">
                  <c:v>0.50971322849213696</c:v>
                </c:pt>
                <c:pt idx="3535">
                  <c:v>0.5101663585951941</c:v>
                </c:pt>
                <c:pt idx="3536">
                  <c:v>0.51154201292705448</c:v>
                </c:pt>
                <c:pt idx="3537">
                  <c:v>0.50877192982456143</c:v>
                </c:pt>
                <c:pt idx="3538">
                  <c:v>0.50877192982456143</c:v>
                </c:pt>
                <c:pt idx="3539">
                  <c:v>0.5092250922509225</c:v>
                </c:pt>
                <c:pt idx="3540">
                  <c:v>0.50783410138248852</c:v>
                </c:pt>
                <c:pt idx="3541">
                  <c:v>0.51059907834101381</c:v>
                </c:pt>
                <c:pt idx="3542">
                  <c:v>0.51059907834101381</c:v>
                </c:pt>
                <c:pt idx="3543">
                  <c:v>0.50967741935483868</c:v>
                </c:pt>
                <c:pt idx="3544">
                  <c:v>0.50828729281767959</c:v>
                </c:pt>
                <c:pt idx="3545">
                  <c:v>0.50920810313075504</c:v>
                </c:pt>
                <c:pt idx="3546">
                  <c:v>0.50644567219152858</c:v>
                </c:pt>
                <c:pt idx="3547">
                  <c:v>0.50552486187845302</c:v>
                </c:pt>
                <c:pt idx="3548">
                  <c:v>0.50368324125230202</c:v>
                </c:pt>
                <c:pt idx="3549">
                  <c:v>0.50276243093922657</c:v>
                </c:pt>
                <c:pt idx="3550">
                  <c:v>0.50184162062615101</c:v>
                </c:pt>
                <c:pt idx="3551">
                  <c:v>0.50092081031307556</c:v>
                </c:pt>
                <c:pt idx="3552">
                  <c:v>0.50137994480220793</c:v>
                </c:pt>
                <c:pt idx="3553">
                  <c:v>0.50137741046831952</c:v>
                </c:pt>
                <c:pt idx="3554">
                  <c:v>0.50091743119266052</c:v>
                </c:pt>
                <c:pt idx="3555">
                  <c:v>0.5</c:v>
                </c:pt>
                <c:pt idx="3556">
                  <c:v>0.4981651376146789</c:v>
                </c:pt>
                <c:pt idx="3557">
                  <c:v>0.50045829514207152</c:v>
                </c:pt>
                <c:pt idx="3558">
                  <c:v>0.50228728270814271</c:v>
                </c:pt>
                <c:pt idx="3559">
                  <c:v>0.50045745654162854</c:v>
                </c:pt>
                <c:pt idx="3560">
                  <c:v>0.5009140767824497</c:v>
                </c:pt>
                <c:pt idx="3561">
                  <c:v>0.50319634703196348</c:v>
                </c:pt>
                <c:pt idx="3562">
                  <c:v>0.50045662100456623</c:v>
                </c:pt>
                <c:pt idx="3563">
                  <c:v>0.49954421148587058</c:v>
                </c:pt>
                <c:pt idx="3564">
                  <c:v>0.49680948040109391</c:v>
                </c:pt>
                <c:pt idx="3565">
                  <c:v>0.50136736554238837</c:v>
                </c:pt>
                <c:pt idx="3566">
                  <c:v>0.49726775956284153</c:v>
                </c:pt>
                <c:pt idx="3567">
                  <c:v>0.49544626593806923</c:v>
                </c:pt>
                <c:pt idx="3568">
                  <c:v>0.49635701275045535</c:v>
                </c:pt>
                <c:pt idx="3569">
                  <c:v>0.49726775956284153</c:v>
                </c:pt>
                <c:pt idx="3570">
                  <c:v>0.49590536851683348</c:v>
                </c:pt>
                <c:pt idx="3571">
                  <c:v>0.49545454545454548</c:v>
                </c:pt>
                <c:pt idx="3572">
                  <c:v>0.49636363636363634</c:v>
                </c:pt>
                <c:pt idx="3573">
                  <c:v>0.49773345421577514</c:v>
                </c:pt>
                <c:pt idx="3574">
                  <c:v>0.49682683590208521</c:v>
                </c:pt>
                <c:pt idx="3575">
                  <c:v>0.49501359927470534</c:v>
                </c:pt>
                <c:pt idx="3576">
                  <c:v>0.49592021758839527</c:v>
                </c:pt>
                <c:pt idx="3577">
                  <c:v>0.49456521739130432</c:v>
                </c:pt>
                <c:pt idx="3578">
                  <c:v>0.4936594202898551</c:v>
                </c:pt>
                <c:pt idx="3579">
                  <c:v>0.49276672694394213</c:v>
                </c:pt>
                <c:pt idx="3580">
                  <c:v>0.49097472924187724</c:v>
                </c:pt>
                <c:pt idx="3581">
                  <c:v>0.49277978339350181</c:v>
                </c:pt>
                <c:pt idx="3582">
                  <c:v>0.4936823104693141</c:v>
                </c:pt>
                <c:pt idx="3583">
                  <c:v>0.49548736462093862</c:v>
                </c:pt>
                <c:pt idx="3584">
                  <c:v>0.49548736462093862</c:v>
                </c:pt>
                <c:pt idx="3585">
                  <c:v>0.49594229035166815</c:v>
                </c:pt>
                <c:pt idx="3586">
                  <c:v>0.49549549549549549</c:v>
                </c:pt>
                <c:pt idx="3587">
                  <c:v>0.49549549549549549</c:v>
                </c:pt>
                <c:pt idx="3588">
                  <c:v>0.49729729729729732</c:v>
                </c:pt>
                <c:pt idx="3589">
                  <c:v>0.49729729729729732</c:v>
                </c:pt>
                <c:pt idx="3590">
                  <c:v>0.49819819819819822</c:v>
                </c:pt>
                <c:pt idx="3591">
                  <c:v>0.49819819819819822</c:v>
                </c:pt>
                <c:pt idx="3592">
                  <c:v>0.49639639639639638</c:v>
                </c:pt>
                <c:pt idx="3593">
                  <c:v>0.4936936936936937</c:v>
                </c:pt>
                <c:pt idx="3594">
                  <c:v>0.49414941494149417</c:v>
                </c:pt>
                <c:pt idx="3595">
                  <c:v>0.49594959495949598</c:v>
                </c:pt>
                <c:pt idx="3596">
                  <c:v>0.49460431654676257</c:v>
                </c:pt>
                <c:pt idx="3597">
                  <c:v>0.49730215827338131</c:v>
                </c:pt>
                <c:pt idx="3598">
                  <c:v>0.49730215827338131</c:v>
                </c:pt>
                <c:pt idx="3599">
                  <c:v>0.49730215827338131</c:v>
                </c:pt>
                <c:pt idx="3600">
                  <c:v>0.49236298292902064</c:v>
                </c:pt>
                <c:pt idx="3601">
                  <c:v>0.49236298292902064</c:v>
                </c:pt>
                <c:pt idx="3602">
                  <c:v>0.49326145552560646</c:v>
                </c:pt>
                <c:pt idx="3603">
                  <c:v>0.49371633752244165</c:v>
                </c:pt>
                <c:pt idx="3604">
                  <c:v>0.49640933572710949</c:v>
                </c:pt>
                <c:pt idx="3605">
                  <c:v>0.49730700179533216</c:v>
                </c:pt>
                <c:pt idx="3606">
                  <c:v>0.49686098654708521</c:v>
                </c:pt>
                <c:pt idx="3607">
                  <c:v>0.49775784753363228</c:v>
                </c:pt>
                <c:pt idx="3608">
                  <c:v>0.49865470852017935</c:v>
                </c:pt>
                <c:pt idx="3609">
                  <c:v>0.49641577060931902</c:v>
                </c:pt>
                <c:pt idx="3610">
                  <c:v>0.49686660698299018</c:v>
                </c:pt>
                <c:pt idx="3611">
                  <c:v>0.49955237242614148</c:v>
                </c:pt>
                <c:pt idx="3612">
                  <c:v>0.49910554561717352</c:v>
                </c:pt>
                <c:pt idx="3613">
                  <c:v>0.49910554561717352</c:v>
                </c:pt>
                <c:pt idx="3614">
                  <c:v>0.50044682752457548</c:v>
                </c:pt>
                <c:pt idx="3615">
                  <c:v>0.49687220732797138</c:v>
                </c:pt>
                <c:pt idx="3616">
                  <c:v>0.49865951742627346</c:v>
                </c:pt>
                <c:pt idx="3617">
                  <c:v>0.49865951742627346</c:v>
                </c:pt>
                <c:pt idx="3618">
                  <c:v>0.49865951742627346</c:v>
                </c:pt>
                <c:pt idx="3619">
                  <c:v>0.49955317247542447</c:v>
                </c:pt>
                <c:pt idx="3620">
                  <c:v>0.49955317247542447</c:v>
                </c:pt>
                <c:pt idx="3621">
                  <c:v>0.50223413762287761</c:v>
                </c:pt>
                <c:pt idx="3622">
                  <c:v>0.50402144772117963</c:v>
                </c:pt>
                <c:pt idx="3623">
                  <c:v>0.50402144772117963</c:v>
                </c:pt>
                <c:pt idx="3624">
                  <c:v>0.50312779267202856</c:v>
                </c:pt>
                <c:pt idx="3625">
                  <c:v>0.50178571428571428</c:v>
                </c:pt>
                <c:pt idx="3626">
                  <c:v>0.50133809099018734</c:v>
                </c:pt>
                <c:pt idx="3627">
                  <c:v>0.50356506238859178</c:v>
                </c:pt>
                <c:pt idx="3628">
                  <c:v>0.50178253119429594</c:v>
                </c:pt>
                <c:pt idx="3629">
                  <c:v>0.50222617987533391</c:v>
                </c:pt>
                <c:pt idx="3630">
                  <c:v>0.50222617987533391</c:v>
                </c:pt>
                <c:pt idx="3631">
                  <c:v>0.50044523597506674</c:v>
                </c:pt>
                <c:pt idx="3632">
                  <c:v>0.49911032028469748</c:v>
                </c:pt>
                <c:pt idx="3633">
                  <c:v>0.49911032028469748</c:v>
                </c:pt>
                <c:pt idx="3634">
                  <c:v>0.49911032028469748</c:v>
                </c:pt>
                <c:pt idx="3635">
                  <c:v>0.49688888888888888</c:v>
                </c:pt>
                <c:pt idx="3636">
                  <c:v>0.49688888888888888</c:v>
                </c:pt>
                <c:pt idx="3637">
                  <c:v>0.49822380106571934</c:v>
                </c:pt>
                <c:pt idx="3638">
                  <c:v>0.49822380106571934</c:v>
                </c:pt>
                <c:pt idx="3639">
                  <c:v>0.49733570159857904</c:v>
                </c:pt>
                <c:pt idx="3640">
                  <c:v>0.5008880994671403</c:v>
                </c:pt>
                <c:pt idx="3641">
                  <c:v>0.50133096716947645</c:v>
                </c:pt>
                <c:pt idx="3642">
                  <c:v>0.50310559006211175</c:v>
                </c:pt>
                <c:pt idx="3643">
                  <c:v>0.50531914893617025</c:v>
                </c:pt>
                <c:pt idx="3644">
                  <c:v>0.50664304694419837</c:v>
                </c:pt>
                <c:pt idx="3645">
                  <c:v>0.50664304694419837</c:v>
                </c:pt>
                <c:pt idx="3646">
                  <c:v>0.51061946902654864</c:v>
                </c:pt>
                <c:pt idx="3647">
                  <c:v>0.50796460176991154</c:v>
                </c:pt>
                <c:pt idx="3648">
                  <c:v>0.50796460176991154</c:v>
                </c:pt>
                <c:pt idx="3649">
                  <c:v>0.50353982300884959</c:v>
                </c:pt>
                <c:pt idx="3650">
                  <c:v>0.5053003533568905</c:v>
                </c:pt>
                <c:pt idx="3651">
                  <c:v>0.50397175639894087</c:v>
                </c:pt>
                <c:pt idx="3652">
                  <c:v>0.50088183421516752</c:v>
                </c:pt>
                <c:pt idx="3653">
                  <c:v>0.50044052863436128</c:v>
                </c:pt>
                <c:pt idx="3654">
                  <c:v>0.5</c:v>
                </c:pt>
                <c:pt idx="3655">
                  <c:v>0.50176056338028174</c:v>
                </c:pt>
                <c:pt idx="3656">
                  <c:v>0.49956024626209322</c:v>
                </c:pt>
                <c:pt idx="3657">
                  <c:v>0.50043898156277433</c:v>
                </c:pt>
                <c:pt idx="3658">
                  <c:v>0.49736842105263157</c:v>
                </c:pt>
                <c:pt idx="3659">
                  <c:v>0.49649122807017543</c:v>
                </c:pt>
                <c:pt idx="3660">
                  <c:v>0.49605609114811566</c:v>
                </c:pt>
                <c:pt idx="3661">
                  <c:v>0.49780893952673094</c:v>
                </c:pt>
                <c:pt idx="3662">
                  <c:v>0.49605609114811566</c:v>
                </c:pt>
                <c:pt idx="3663">
                  <c:v>0.49693251533742333</c:v>
                </c:pt>
                <c:pt idx="3664">
                  <c:v>0.49780893952673094</c:v>
                </c:pt>
                <c:pt idx="3665">
                  <c:v>0.49693251533742333</c:v>
                </c:pt>
                <c:pt idx="3666">
                  <c:v>0.49737302977232922</c:v>
                </c:pt>
                <c:pt idx="3667">
                  <c:v>0.49606299212598426</c:v>
                </c:pt>
                <c:pt idx="3668">
                  <c:v>0.49343832020997375</c:v>
                </c:pt>
                <c:pt idx="3669">
                  <c:v>0.49343832020997375</c:v>
                </c:pt>
                <c:pt idx="3670">
                  <c:v>0.49168853893263342</c:v>
                </c:pt>
                <c:pt idx="3671">
                  <c:v>0.49081364829396323</c:v>
                </c:pt>
                <c:pt idx="3672">
                  <c:v>0.489492119089317</c:v>
                </c:pt>
                <c:pt idx="3673">
                  <c:v>0.49343832020997375</c:v>
                </c:pt>
                <c:pt idx="3674">
                  <c:v>0.49343832020997375</c:v>
                </c:pt>
                <c:pt idx="3675">
                  <c:v>0.49344978165938863</c:v>
                </c:pt>
                <c:pt idx="3676">
                  <c:v>0.49432314410480349</c:v>
                </c:pt>
                <c:pt idx="3677">
                  <c:v>0.49606986899563321</c:v>
                </c:pt>
                <c:pt idx="3678">
                  <c:v>0.49432314410480349</c:v>
                </c:pt>
                <c:pt idx="3679">
                  <c:v>0.49519650655021835</c:v>
                </c:pt>
                <c:pt idx="3680">
                  <c:v>0.49476439790575916</c:v>
                </c:pt>
                <c:pt idx="3681">
                  <c:v>0.49563699825479929</c:v>
                </c:pt>
                <c:pt idx="3682">
                  <c:v>0.49476439790575916</c:v>
                </c:pt>
                <c:pt idx="3683">
                  <c:v>0.49258936355710548</c:v>
                </c:pt>
                <c:pt idx="3684">
                  <c:v>0.4908456843940715</c:v>
                </c:pt>
                <c:pt idx="3685">
                  <c:v>0.4908456843940715</c:v>
                </c:pt>
                <c:pt idx="3686">
                  <c:v>0.48997384481255452</c:v>
                </c:pt>
                <c:pt idx="3687">
                  <c:v>0.4908456843940715</c:v>
                </c:pt>
                <c:pt idx="3688">
                  <c:v>0.48997384481255452</c:v>
                </c:pt>
                <c:pt idx="3689">
                  <c:v>0.49041811846689898</c:v>
                </c:pt>
                <c:pt idx="3690">
                  <c:v>0.49128919860627179</c:v>
                </c:pt>
                <c:pt idx="3691">
                  <c:v>0.49041811846689898</c:v>
                </c:pt>
                <c:pt idx="3692">
                  <c:v>0.48867595818815329</c:v>
                </c:pt>
                <c:pt idx="3693">
                  <c:v>0.48867595818815329</c:v>
                </c:pt>
                <c:pt idx="3694">
                  <c:v>0.49041811846689898</c:v>
                </c:pt>
                <c:pt idx="3695">
                  <c:v>0.49216027874564461</c:v>
                </c:pt>
                <c:pt idx="3696">
                  <c:v>0.49434290687554394</c:v>
                </c:pt>
                <c:pt idx="3697">
                  <c:v>0.49304347826086958</c:v>
                </c:pt>
                <c:pt idx="3698">
                  <c:v>0.49087749782797568</c:v>
                </c:pt>
                <c:pt idx="3699">
                  <c:v>0.49087749782797568</c:v>
                </c:pt>
                <c:pt idx="3700">
                  <c:v>0.4904513888888889</c:v>
                </c:pt>
                <c:pt idx="3701">
                  <c:v>0.49131944444444442</c:v>
                </c:pt>
                <c:pt idx="3702">
                  <c:v>0.4904513888888889</c:v>
                </c:pt>
                <c:pt idx="3703">
                  <c:v>0.48958333333333331</c:v>
                </c:pt>
                <c:pt idx="3704">
                  <c:v>0.49002601908065913</c:v>
                </c:pt>
                <c:pt idx="3705">
                  <c:v>0.48655680832610582</c:v>
                </c:pt>
                <c:pt idx="3706">
                  <c:v>0.48613518197573657</c:v>
                </c:pt>
                <c:pt idx="3707">
                  <c:v>0.48658008658008656</c:v>
                </c:pt>
                <c:pt idx="3708">
                  <c:v>0.48660328435609335</c:v>
                </c:pt>
                <c:pt idx="3709">
                  <c:v>0.48487467588591182</c:v>
                </c:pt>
                <c:pt idx="3710">
                  <c:v>0.4835924006908463</c:v>
                </c:pt>
                <c:pt idx="3711">
                  <c:v>0.48100172711571676</c:v>
                </c:pt>
                <c:pt idx="3712">
                  <c:v>0.48186528497409326</c:v>
                </c:pt>
                <c:pt idx="3713">
                  <c:v>0.48017241379310344</c:v>
                </c:pt>
                <c:pt idx="3714">
                  <c:v>0.48148148148148145</c:v>
                </c:pt>
                <c:pt idx="3715">
                  <c:v>0.48148148148148145</c:v>
                </c:pt>
                <c:pt idx="3716">
                  <c:v>0.48062015503875971</c:v>
                </c:pt>
                <c:pt idx="3717">
                  <c:v>0.47975882859603791</c:v>
                </c:pt>
                <c:pt idx="3718">
                  <c:v>0.47676419965576594</c:v>
                </c:pt>
                <c:pt idx="3719">
                  <c:v>0.47594501718213056</c:v>
                </c:pt>
                <c:pt idx="3720">
                  <c:v>0.47725321888412015</c:v>
                </c:pt>
                <c:pt idx="3721">
                  <c:v>0.47855917667238423</c:v>
                </c:pt>
                <c:pt idx="3722">
                  <c:v>0.47770154373927959</c:v>
                </c:pt>
                <c:pt idx="3723">
                  <c:v>0.47472150814053127</c:v>
                </c:pt>
                <c:pt idx="3724">
                  <c:v>0.47300771208226222</c:v>
                </c:pt>
                <c:pt idx="3725">
                  <c:v>0.47386461011139674</c:v>
                </c:pt>
                <c:pt idx="3726">
                  <c:v>0.47386461011139674</c:v>
                </c:pt>
                <c:pt idx="3727">
                  <c:v>0.4721508140531277</c:v>
                </c:pt>
                <c:pt idx="3728">
                  <c:v>0.46917808219178081</c:v>
                </c:pt>
                <c:pt idx="3729">
                  <c:v>0.46917808219178081</c:v>
                </c:pt>
                <c:pt idx="3730">
                  <c:v>0.4708904109589041</c:v>
                </c:pt>
                <c:pt idx="3731">
                  <c:v>0.47345890410958902</c:v>
                </c:pt>
                <c:pt idx="3732">
                  <c:v>0.47345890410958902</c:v>
                </c:pt>
                <c:pt idx="3733">
                  <c:v>0.4726027397260274</c:v>
                </c:pt>
                <c:pt idx="3734">
                  <c:v>0.46832191780821919</c:v>
                </c:pt>
                <c:pt idx="3735">
                  <c:v>0.47003424657534248</c:v>
                </c:pt>
                <c:pt idx="3736">
                  <c:v>0.46877673224978617</c:v>
                </c:pt>
                <c:pt idx="3737">
                  <c:v>0.46963216424294268</c:v>
                </c:pt>
                <c:pt idx="3738">
                  <c:v>0.4721984602224123</c:v>
                </c:pt>
                <c:pt idx="3739">
                  <c:v>0.4721984602224123</c:v>
                </c:pt>
                <c:pt idx="3740">
                  <c:v>0.4721984602224123</c:v>
                </c:pt>
                <c:pt idx="3741">
                  <c:v>0.47094017094017093</c:v>
                </c:pt>
                <c:pt idx="3742">
                  <c:v>0.46968403074295473</c:v>
                </c:pt>
                <c:pt idx="3743">
                  <c:v>0.47098976109215018</c:v>
                </c:pt>
                <c:pt idx="3744">
                  <c:v>0.47098976109215018</c:v>
                </c:pt>
                <c:pt idx="3745">
                  <c:v>0.4735494880546075</c:v>
                </c:pt>
                <c:pt idx="3746">
                  <c:v>0.47269624573378838</c:v>
                </c:pt>
                <c:pt idx="3747">
                  <c:v>0.47103918228279384</c:v>
                </c:pt>
                <c:pt idx="3748">
                  <c:v>0.46933560477001701</c:v>
                </c:pt>
                <c:pt idx="3749">
                  <c:v>0.4684838160136286</c:v>
                </c:pt>
                <c:pt idx="3750">
                  <c:v>0.46933560477001701</c:v>
                </c:pt>
                <c:pt idx="3751">
                  <c:v>0.47189097103918226</c:v>
                </c:pt>
                <c:pt idx="3752">
                  <c:v>0.47234042553191491</c:v>
                </c:pt>
                <c:pt idx="3753">
                  <c:v>0.47148936170212769</c:v>
                </c:pt>
                <c:pt idx="3754">
                  <c:v>0.47063829787234041</c:v>
                </c:pt>
                <c:pt idx="3755">
                  <c:v>0.4715378079864061</c:v>
                </c:pt>
                <c:pt idx="3756">
                  <c:v>0.47283531409168084</c:v>
                </c:pt>
                <c:pt idx="3757">
                  <c:v>0.47283531409168084</c:v>
                </c:pt>
                <c:pt idx="3758">
                  <c:v>0.47283531409168084</c:v>
                </c:pt>
                <c:pt idx="3759">
                  <c:v>0.4741744284504657</c:v>
                </c:pt>
                <c:pt idx="3760">
                  <c:v>0.47671464860287893</c:v>
                </c:pt>
                <c:pt idx="3761">
                  <c:v>0.47756138865368331</c:v>
                </c:pt>
                <c:pt idx="3762">
                  <c:v>0.47884940778341795</c:v>
                </c:pt>
                <c:pt idx="3763">
                  <c:v>0.48054145516074448</c:v>
                </c:pt>
                <c:pt idx="3764">
                  <c:v>0.47972972972972971</c:v>
                </c:pt>
                <c:pt idx="3765">
                  <c:v>0.47932489451476795</c:v>
                </c:pt>
                <c:pt idx="3766">
                  <c:v>0.480168776371308</c:v>
                </c:pt>
                <c:pt idx="3767">
                  <c:v>0.47639123102866782</c:v>
                </c:pt>
                <c:pt idx="3768">
                  <c:v>0.47807757166947723</c:v>
                </c:pt>
                <c:pt idx="3769">
                  <c:v>0.47851727042965458</c:v>
                </c:pt>
                <c:pt idx="3770">
                  <c:v>0.48104465037910699</c:v>
                </c:pt>
                <c:pt idx="3771">
                  <c:v>0.47851727042965458</c:v>
                </c:pt>
                <c:pt idx="3772">
                  <c:v>0.47727272727272729</c:v>
                </c:pt>
                <c:pt idx="3773">
                  <c:v>0.4781144781144781</c:v>
                </c:pt>
                <c:pt idx="3774">
                  <c:v>0.47895622895622897</c:v>
                </c:pt>
                <c:pt idx="3775">
                  <c:v>0.47727272727272729</c:v>
                </c:pt>
                <c:pt idx="3776">
                  <c:v>0.47771236333052985</c:v>
                </c:pt>
                <c:pt idx="3777">
                  <c:v>0.47983193277310926</c:v>
                </c:pt>
                <c:pt idx="3778">
                  <c:v>0.48151260504201682</c:v>
                </c:pt>
                <c:pt idx="3779">
                  <c:v>0.48067226890756304</c:v>
                </c:pt>
                <c:pt idx="3780">
                  <c:v>0.47899159663865548</c:v>
                </c:pt>
                <c:pt idx="3781">
                  <c:v>0.47942905121746432</c:v>
                </c:pt>
                <c:pt idx="3782">
                  <c:v>0.47694886839899414</c:v>
                </c:pt>
                <c:pt idx="3783">
                  <c:v>0.47571189279731996</c:v>
                </c:pt>
                <c:pt idx="3784">
                  <c:v>0.47654941373534337</c:v>
                </c:pt>
                <c:pt idx="3785">
                  <c:v>0.47906197654941374</c:v>
                </c:pt>
                <c:pt idx="3786">
                  <c:v>0.47906197654941374</c:v>
                </c:pt>
                <c:pt idx="3787">
                  <c:v>0.47906197654941374</c:v>
                </c:pt>
                <c:pt idx="3788">
                  <c:v>0.47989949748743721</c:v>
                </c:pt>
                <c:pt idx="3789">
                  <c:v>0.47822445561139026</c:v>
                </c:pt>
                <c:pt idx="3790">
                  <c:v>0.47738693467336685</c:v>
                </c:pt>
                <c:pt idx="3791">
                  <c:v>0.47782426778242676</c:v>
                </c:pt>
                <c:pt idx="3792">
                  <c:v>0.47782426778242676</c:v>
                </c:pt>
                <c:pt idx="3793">
                  <c:v>0.47866108786610878</c:v>
                </c:pt>
                <c:pt idx="3794">
                  <c:v>0.47866108786610878</c:v>
                </c:pt>
                <c:pt idx="3795">
                  <c:v>0.47619047619047616</c:v>
                </c:pt>
                <c:pt idx="3796">
                  <c:v>0.47451963241436923</c:v>
                </c:pt>
                <c:pt idx="3797">
                  <c:v>0.47495826377295491</c:v>
                </c:pt>
                <c:pt idx="3798">
                  <c:v>0.47746243739565941</c:v>
                </c:pt>
                <c:pt idx="3799">
                  <c:v>0.47662771285475791</c:v>
                </c:pt>
                <c:pt idx="3800">
                  <c:v>0.47746243739565941</c:v>
                </c:pt>
                <c:pt idx="3801">
                  <c:v>0.47916666666666669</c:v>
                </c:pt>
                <c:pt idx="3802">
                  <c:v>0.47666666666666668</c:v>
                </c:pt>
                <c:pt idx="3803">
                  <c:v>0.47416666666666668</c:v>
                </c:pt>
                <c:pt idx="3804">
                  <c:v>0.47499999999999998</c:v>
                </c:pt>
                <c:pt idx="3805">
                  <c:v>0.47416666666666668</c:v>
                </c:pt>
                <c:pt idx="3806">
                  <c:v>0.47210657785179017</c:v>
                </c:pt>
                <c:pt idx="3807">
                  <c:v>0.46960865945045793</c:v>
                </c:pt>
                <c:pt idx="3808">
                  <c:v>0.46877601998334723</c:v>
                </c:pt>
                <c:pt idx="3809">
                  <c:v>0.46627810158201499</c:v>
                </c:pt>
                <c:pt idx="3810">
                  <c:v>0.46627810158201499</c:v>
                </c:pt>
                <c:pt idx="3811">
                  <c:v>0.46672212978369382</c:v>
                </c:pt>
                <c:pt idx="3812">
                  <c:v>0.46755407653910147</c:v>
                </c:pt>
                <c:pt idx="3813">
                  <c:v>0.47004991680532449</c:v>
                </c:pt>
                <c:pt idx="3814">
                  <c:v>0.46921797004991683</c:v>
                </c:pt>
                <c:pt idx="3815">
                  <c:v>0.47049044056525352</c:v>
                </c:pt>
                <c:pt idx="3816">
                  <c:v>0.4700996677740864</c:v>
                </c:pt>
                <c:pt idx="3817">
                  <c:v>0.47093023255813954</c:v>
                </c:pt>
                <c:pt idx="3818">
                  <c:v>0.47093023255813954</c:v>
                </c:pt>
                <c:pt idx="3819">
                  <c:v>0.47180762852404645</c:v>
                </c:pt>
                <c:pt idx="3820">
                  <c:v>0.47429519071310117</c:v>
                </c:pt>
                <c:pt idx="3821">
                  <c:v>0.47263681592039802</c:v>
                </c:pt>
                <c:pt idx="3822">
                  <c:v>0.47097844112769488</c:v>
                </c:pt>
                <c:pt idx="3823">
                  <c:v>0.47014925373134331</c:v>
                </c:pt>
                <c:pt idx="3824">
                  <c:v>0.46932006633499168</c:v>
                </c:pt>
                <c:pt idx="3825">
                  <c:v>0.46810273405136704</c:v>
                </c:pt>
                <c:pt idx="3826">
                  <c:v>0.46727423363711684</c:v>
                </c:pt>
                <c:pt idx="3827">
                  <c:v>0.46815550041356491</c:v>
                </c:pt>
                <c:pt idx="3828">
                  <c:v>0.46732837055417703</c:v>
                </c:pt>
                <c:pt idx="3829">
                  <c:v>0.46732837055417703</c:v>
                </c:pt>
                <c:pt idx="3830">
                  <c:v>0.46484698097601324</c:v>
                </c:pt>
                <c:pt idx="3831">
                  <c:v>0.46732837055417703</c:v>
                </c:pt>
                <c:pt idx="3832">
                  <c:v>0.4640198511166253</c:v>
                </c:pt>
                <c:pt idx="3833">
                  <c:v>0.46611570247933887</c:v>
                </c:pt>
                <c:pt idx="3834">
                  <c:v>0.46655656482246077</c:v>
                </c:pt>
                <c:pt idx="3835">
                  <c:v>0.46699669966996699</c:v>
                </c:pt>
                <c:pt idx="3836">
                  <c:v>0.46699669966996699</c:v>
                </c:pt>
                <c:pt idx="3837">
                  <c:v>0.46578730420445175</c:v>
                </c:pt>
                <c:pt idx="3838">
                  <c:v>0.4670510708401977</c:v>
                </c:pt>
                <c:pt idx="3839">
                  <c:v>0.46787479406919275</c:v>
                </c:pt>
                <c:pt idx="3840">
                  <c:v>0.46869851729818779</c:v>
                </c:pt>
                <c:pt idx="3841">
                  <c:v>0.46622734761120266</c:v>
                </c:pt>
                <c:pt idx="3842">
                  <c:v>0.46622734761120266</c:v>
                </c:pt>
                <c:pt idx="3843">
                  <c:v>0.46622734761120266</c:v>
                </c:pt>
                <c:pt idx="3844">
                  <c:v>0.46628289473684209</c:v>
                </c:pt>
                <c:pt idx="3845">
                  <c:v>0.46710526315789475</c:v>
                </c:pt>
                <c:pt idx="3846">
                  <c:v>0.46710526315789475</c:v>
                </c:pt>
                <c:pt idx="3847">
                  <c:v>0.46841673502871206</c:v>
                </c:pt>
                <c:pt idx="3848">
                  <c:v>0.46885245901639344</c:v>
                </c:pt>
                <c:pt idx="3849">
                  <c:v>0.46803278688524591</c:v>
                </c:pt>
                <c:pt idx="3850">
                  <c:v>0.46601146601146604</c:v>
                </c:pt>
                <c:pt idx="3851">
                  <c:v>0.46764946764946763</c:v>
                </c:pt>
                <c:pt idx="3852">
                  <c:v>0.46644844517184941</c:v>
                </c:pt>
                <c:pt idx="3853">
                  <c:v>0.46563011456628478</c:v>
                </c:pt>
                <c:pt idx="3854">
                  <c:v>0.46644844517184941</c:v>
                </c:pt>
                <c:pt idx="3855">
                  <c:v>0.46650326797385622</c:v>
                </c:pt>
                <c:pt idx="3856">
                  <c:v>0.46938775510204084</c:v>
                </c:pt>
                <c:pt idx="3857">
                  <c:v>0.46780766096169518</c:v>
                </c:pt>
                <c:pt idx="3858">
                  <c:v>0.4669926650366748</c:v>
                </c:pt>
                <c:pt idx="3859">
                  <c:v>0.46824104234527686</c:v>
                </c:pt>
                <c:pt idx="3860">
                  <c:v>0.47188264058679708</c:v>
                </c:pt>
                <c:pt idx="3861">
                  <c:v>0.47394136807817588</c:v>
                </c:pt>
                <c:pt idx="3862">
                  <c:v>0.4743694060211554</c:v>
                </c:pt>
                <c:pt idx="3863">
                  <c:v>0.4743694060211554</c:v>
                </c:pt>
                <c:pt idx="3864">
                  <c:v>0.47192839707078926</c:v>
                </c:pt>
                <c:pt idx="3865">
                  <c:v>0.47073170731707314</c:v>
                </c:pt>
                <c:pt idx="3866">
                  <c:v>0.46872461413484973</c:v>
                </c:pt>
                <c:pt idx="3867">
                  <c:v>0.46834415584415584</c:v>
                </c:pt>
                <c:pt idx="3868">
                  <c:v>0.4707792207792208</c:v>
                </c:pt>
                <c:pt idx="3869">
                  <c:v>0.46915584415584416</c:v>
                </c:pt>
                <c:pt idx="3870">
                  <c:v>0.46996753246753248</c:v>
                </c:pt>
                <c:pt idx="3871">
                  <c:v>0.46915584415584416</c:v>
                </c:pt>
                <c:pt idx="3872">
                  <c:v>0.46753246753246752</c:v>
                </c:pt>
                <c:pt idx="3873">
                  <c:v>0.4667207792207792</c:v>
                </c:pt>
                <c:pt idx="3874">
                  <c:v>0.46834415584415584</c:v>
                </c:pt>
                <c:pt idx="3875">
                  <c:v>0.46958637469586373</c:v>
                </c:pt>
                <c:pt idx="3876">
                  <c:v>0.47120843471208435</c:v>
                </c:pt>
                <c:pt idx="3877">
                  <c:v>0.47120843471208435</c:v>
                </c:pt>
                <c:pt idx="3878">
                  <c:v>0.47001620745542949</c:v>
                </c:pt>
                <c:pt idx="3879">
                  <c:v>0.46882591093117409</c:v>
                </c:pt>
                <c:pt idx="3880">
                  <c:v>0.4672064777327935</c:v>
                </c:pt>
                <c:pt idx="3881">
                  <c:v>0.47011308562197091</c:v>
                </c:pt>
                <c:pt idx="3882">
                  <c:v>0.47253634894991925</c:v>
                </c:pt>
                <c:pt idx="3883">
                  <c:v>0.47253634894991925</c:v>
                </c:pt>
                <c:pt idx="3884">
                  <c:v>0.47415185783521807</c:v>
                </c:pt>
                <c:pt idx="3885">
                  <c:v>0.47253634894991925</c:v>
                </c:pt>
                <c:pt idx="3886">
                  <c:v>0.47296206618240516</c:v>
                </c:pt>
                <c:pt idx="3887">
                  <c:v>0.47338709677419355</c:v>
                </c:pt>
                <c:pt idx="3888">
                  <c:v>0.47338709677419355</c:v>
                </c:pt>
                <c:pt idx="3889">
                  <c:v>0.47419354838709676</c:v>
                </c:pt>
                <c:pt idx="3890">
                  <c:v>0.47499999999999998</c:v>
                </c:pt>
                <c:pt idx="3891">
                  <c:v>0.47661290322580646</c:v>
                </c:pt>
                <c:pt idx="3892">
                  <c:v>0.47864625302175667</c:v>
                </c:pt>
                <c:pt idx="3893">
                  <c:v>0.48025785656728442</c:v>
                </c:pt>
                <c:pt idx="3894">
                  <c:v>0.48025785656728442</c:v>
                </c:pt>
                <c:pt idx="3895">
                  <c:v>0.47665056360708535</c:v>
                </c:pt>
                <c:pt idx="3896">
                  <c:v>0.47826086956521741</c:v>
                </c:pt>
                <c:pt idx="3897">
                  <c:v>0.47868061142397428</c:v>
                </c:pt>
                <c:pt idx="3898">
                  <c:v>0.47868061142397428</c:v>
                </c:pt>
                <c:pt idx="3899">
                  <c:v>0.47990353697749194</c:v>
                </c:pt>
                <c:pt idx="3900">
                  <c:v>0.47990353697749194</c:v>
                </c:pt>
                <c:pt idx="3901">
                  <c:v>0.48070739549839231</c:v>
                </c:pt>
                <c:pt idx="3902">
                  <c:v>0.4795180722891566</c:v>
                </c:pt>
                <c:pt idx="3903">
                  <c:v>0.4767255216693419</c:v>
                </c:pt>
                <c:pt idx="3904">
                  <c:v>0.47794707297514033</c:v>
                </c:pt>
                <c:pt idx="3905">
                  <c:v>0.47874899759422612</c:v>
                </c:pt>
                <c:pt idx="3906">
                  <c:v>0.47634322373696875</c:v>
                </c:pt>
                <c:pt idx="3907">
                  <c:v>0.47676282051282054</c:v>
                </c:pt>
                <c:pt idx="3908">
                  <c:v>0.4768</c:v>
                </c:pt>
                <c:pt idx="3909">
                  <c:v>0.4768370607028754</c:v>
                </c:pt>
                <c:pt idx="3910">
                  <c:v>0.47763578274760382</c:v>
                </c:pt>
                <c:pt idx="3911">
                  <c:v>0.47725458898643258</c:v>
                </c:pt>
                <c:pt idx="3912">
                  <c:v>0.47805267358339987</c:v>
                </c:pt>
                <c:pt idx="3913">
                  <c:v>0.47805267358339987</c:v>
                </c:pt>
                <c:pt idx="3914">
                  <c:v>0.47565841979249801</c:v>
                </c:pt>
                <c:pt idx="3915">
                  <c:v>0.47406225059856344</c:v>
                </c:pt>
                <c:pt idx="3916">
                  <c:v>0.47326416600159615</c:v>
                </c:pt>
                <c:pt idx="3917">
                  <c:v>0.47288676236044658</c:v>
                </c:pt>
                <c:pt idx="3918">
                  <c:v>0.47250996015936253</c:v>
                </c:pt>
                <c:pt idx="3919">
                  <c:v>0.4713375796178344</c:v>
                </c:pt>
                <c:pt idx="3920">
                  <c:v>0.47054140127388533</c:v>
                </c:pt>
                <c:pt idx="3921">
                  <c:v>0.46937151949085121</c:v>
                </c:pt>
                <c:pt idx="3922">
                  <c:v>0.46937151949085121</c:v>
                </c:pt>
                <c:pt idx="3923">
                  <c:v>0.47021445591739475</c:v>
                </c:pt>
                <c:pt idx="3924">
                  <c:v>0.47180301826846704</c:v>
                </c:pt>
                <c:pt idx="3925">
                  <c:v>0.4710087370929309</c:v>
                </c:pt>
                <c:pt idx="3926">
                  <c:v>0.46666666666666667</c:v>
                </c:pt>
                <c:pt idx="3927">
                  <c:v>0.46746031746031746</c:v>
                </c:pt>
                <c:pt idx="3928">
                  <c:v>0.46666666666666667</c:v>
                </c:pt>
                <c:pt idx="3929">
                  <c:v>0.464710547184774</c:v>
                </c:pt>
                <c:pt idx="3930">
                  <c:v>0.46233148295003967</c:v>
                </c:pt>
                <c:pt idx="3931">
                  <c:v>0.46153846153846156</c:v>
                </c:pt>
                <c:pt idx="3932">
                  <c:v>0.45915939730372718</c:v>
                </c:pt>
                <c:pt idx="3933">
                  <c:v>0.45605700712589076</c:v>
                </c:pt>
                <c:pt idx="3934">
                  <c:v>0.4576405384006334</c:v>
                </c:pt>
                <c:pt idx="3935">
                  <c:v>0.45490506329113922</c:v>
                </c:pt>
                <c:pt idx="3936">
                  <c:v>0.45569620253164556</c:v>
                </c:pt>
                <c:pt idx="3937">
                  <c:v>0.45648734177215189</c:v>
                </c:pt>
                <c:pt idx="3938">
                  <c:v>0.45454545454545453</c:v>
                </c:pt>
                <c:pt idx="3939">
                  <c:v>0.45734597156398105</c:v>
                </c:pt>
                <c:pt idx="3940">
                  <c:v>0.45813586097946285</c:v>
                </c:pt>
                <c:pt idx="3941">
                  <c:v>0.45734597156398105</c:v>
                </c:pt>
                <c:pt idx="3942">
                  <c:v>0.45892575039494471</c:v>
                </c:pt>
                <c:pt idx="3943">
                  <c:v>0.4585635359116022</c:v>
                </c:pt>
                <c:pt idx="3944">
                  <c:v>0.46014206787687451</c:v>
                </c:pt>
                <c:pt idx="3945">
                  <c:v>0.46020488573680063</c:v>
                </c:pt>
                <c:pt idx="3946">
                  <c:v>0.46147798742138363</c:v>
                </c:pt>
                <c:pt idx="3947">
                  <c:v>0.46147798742138363</c:v>
                </c:pt>
                <c:pt idx="3948">
                  <c:v>0.46147798742138363</c:v>
                </c:pt>
                <c:pt idx="3949">
                  <c:v>0.46111547525530244</c:v>
                </c:pt>
                <c:pt idx="3950">
                  <c:v>0.45918367346938777</c:v>
                </c:pt>
                <c:pt idx="3951">
                  <c:v>0.46081504702194359</c:v>
                </c:pt>
                <c:pt idx="3952">
                  <c:v>0.4620203602192639</c:v>
                </c:pt>
                <c:pt idx="3953">
                  <c:v>0.46087636932707354</c:v>
                </c:pt>
                <c:pt idx="3954">
                  <c:v>0.46129788897576229</c:v>
                </c:pt>
                <c:pt idx="3955">
                  <c:v>0.46129788897576229</c:v>
                </c:pt>
                <c:pt idx="3956">
                  <c:v>0.45901639344262296</c:v>
                </c:pt>
                <c:pt idx="3957">
                  <c:v>0.45943837753510142</c:v>
                </c:pt>
                <c:pt idx="3958">
                  <c:v>0.45752143413873736</c:v>
                </c:pt>
                <c:pt idx="3959">
                  <c:v>0.45794392523364486</c:v>
                </c:pt>
                <c:pt idx="3960">
                  <c:v>0.45758754863813228</c:v>
                </c:pt>
                <c:pt idx="3961">
                  <c:v>0.45992217898832682</c:v>
                </c:pt>
                <c:pt idx="3962">
                  <c:v>0.45956454121306378</c:v>
                </c:pt>
                <c:pt idx="3963">
                  <c:v>0.46076146076146074</c:v>
                </c:pt>
                <c:pt idx="3964">
                  <c:v>0.460822342901474</c:v>
                </c:pt>
                <c:pt idx="3965">
                  <c:v>0.4561675717610551</c:v>
                </c:pt>
                <c:pt idx="3966">
                  <c:v>0.45503875968992247</c:v>
                </c:pt>
                <c:pt idx="3967">
                  <c:v>0.45546088303640586</c:v>
                </c:pt>
                <c:pt idx="3968">
                  <c:v>0.45855925639039502</c:v>
                </c:pt>
                <c:pt idx="3969">
                  <c:v>0.45820433436532509</c:v>
                </c:pt>
                <c:pt idx="3970">
                  <c:v>0.45820433436532509</c:v>
                </c:pt>
                <c:pt idx="3971">
                  <c:v>0.45820433436532509</c:v>
                </c:pt>
                <c:pt idx="3972">
                  <c:v>0.45665634674922601</c:v>
                </c:pt>
                <c:pt idx="3973">
                  <c:v>0.45356037151702788</c:v>
                </c:pt>
                <c:pt idx="3974">
                  <c:v>0.45356037151702788</c:v>
                </c:pt>
                <c:pt idx="3975">
                  <c:v>0.44934261407579273</c:v>
                </c:pt>
                <c:pt idx="3976">
                  <c:v>0.44864864864864867</c:v>
                </c:pt>
                <c:pt idx="3977">
                  <c:v>0.44787644787644787</c:v>
                </c:pt>
                <c:pt idx="3978">
                  <c:v>0.44478764478764476</c:v>
                </c:pt>
                <c:pt idx="3979">
                  <c:v>0.44324324324324327</c:v>
                </c:pt>
                <c:pt idx="3980">
                  <c:v>0.44212962962962965</c:v>
                </c:pt>
                <c:pt idx="3981">
                  <c:v>0.44212962962962965</c:v>
                </c:pt>
                <c:pt idx="3982">
                  <c:v>0.44453004622496151</c:v>
                </c:pt>
                <c:pt idx="3983">
                  <c:v>0.44298921417565484</c:v>
                </c:pt>
                <c:pt idx="3984">
                  <c:v>0.44375963020030817</c:v>
                </c:pt>
                <c:pt idx="3985">
                  <c:v>0.44187836797536567</c:v>
                </c:pt>
                <c:pt idx="3986">
                  <c:v>0.43846153846153846</c:v>
                </c:pt>
                <c:pt idx="3987">
                  <c:v>0.44162826420890938</c:v>
                </c:pt>
                <c:pt idx="3988">
                  <c:v>0.44367816091954021</c:v>
                </c:pt>
                <c:pt idx="3989">
                  <c:v>0.44180704441041346</c:v>
                </c:pt>
                <c:pt idx="3990">
                  <c:v>0.44189602446483178</c:v>
                </c:pt>
                <c:pt idx="3991">
                  <c:v>0.4404580152671756</c:v>
                </c:pt>
                <c:pt idx="3992">
                  <c:v>0.43902439024390244</c:v>
                </c:pt>
                <c:pt idx="3993">
                  <c:v>0.43640517897943643</c:v>
                </c:pt>
                <c:pt idx="3994">
                  <c:v>0.43683409436834092</c:v>
                </c:pt>
                <c:pt idx="3995">
                  <c:v>0.4330289193302892</c:v>
                </c:pt>
                <c:pt idx="3996">
                  <c:v>0.4315068493150685</c:v>
                </c:pt>
                <c:pt idx="3997">
                  <c:v>0.43422053231939162</c:v>
                </c:pt>
                <c:pt idx="3998">
                  <c:v>0.43617021276595747</c:v>
                </c:pt>
                <c:pt idx="3999">
                  <c:v>0.43617021276595747</c:v>
                </c:pt>
                <c:pt idx="4000">
                  <c:v>0</c:v>
                </c:pt>
                <c:pt idx="4001">
                  <c:v>0</c:v>
                </c:pt>
                <c:pt idx="4002">
                  <c:v>0</c:v>
                </c:pt>
                <c:pt idx="4003">
                  <c:v>0</c:v>
                </c:pt>
                <c:pt idx="4004">
                  <c:v>5.8513750731421885E-4</c:v>
                </c:pt>
                <c:pt idx="4005">
                  <c:v>3.5108250438853129E-3</c:v>
                </c:pt>
                <c:pt idx="4006">
                  <c:v>4.6811000585137508E-3</c:v>
                </c:pt>
                <c:pt idx="4007">
                  <c:v>2.9256875365710941E-3</c:v>
                </c:pt>
                <c:pt idx="4008">
                  <c:v>4.0959625511995321E-3</c:v>
                </c:pt>
                <c:pt idx="4009">
                  <c:v>6.436512580456407E-3</c:v>
                </c:pt>
                <c:pt idx="4010">
                  <c:v>7.6067875950848445E-3</c:v>
                </c:pt>
                <c:pt idx="4011">
                  <c:v>1.0532475131655939E-2</c:v>
                </c:pt>
                <c:pt idx="4012">
                  <c:v>1.1117612638970159E-2</c:v>
                </c:pt>
                <c:pt idx="4013">
                  <c:v>1.1702750146284377E-2</c:v>
                </c:pt>
                <c:pt idx="4014">
                  <c:v>1.6383850204798128E-2</c:v>
                </c:pt>
                <c:pt idx="4015">
                  <c:v>1.9320843091334895E-2</c:v>
                </c:pt>
                <c:pt idx="4016">
                  <c:v>3.401759530791789E-2</c:v>
                </c:pt>
                <c:pt idx="4017">
                  <c:v>3.227699530516432E-2</c:v>
                </c:pt>
                <c:pt idx="4018">
                  <c:v>2.9342723004694836E-2</c:v>
                </c:pt>
                <c:pt idx="4019">
                  <c:v>3.0516431924882629E-2</c:v>
                </c:pt>
                <c:pt idx="4020">
                  <c:v>2.9929577464788731E-2</c:v>
                </c:pt>
                <c:pt idx="4021">
                  <c:v>3.227699530516432E-2</c:v>
                </c:pt>
                <c:pt idx="4022">
                  <c:v>3.4644744568408693E-2</c:v>
                </c:pt>
                <c:pt idx="4023">
                  <c:v>3.8167938931297711E-2</c:v>
                </c:pt>
                <c:pt idx="4024">
                  <c:v>3.9342337052260715E-2</c:v>
                </c:pt>
                <c:pt idx="4025">
                  <c:v>4.0516735173223725E-2</c:v>
                </c:pt>
                <c:pt idx="4026">
                  <c:v>4.8150322959483266E-2</c:v>
                </c:pt>
                <c:pt idx="4027">
                  <c:v>4.8737522019964771E-2</c:v>
                </c:pt>
                <c:pt idx="4028">
                  <c:v>4.6975924838520255E-2</c:v>
                </c:pt>
                <c:pt idx="4029">
                  <c:v>4.5240893066980023E-2</c:v>
                </c:pt>
                <c:pt idx="4030">
                  <c:v>4.585537918871252E-2</c:v>
                </c:pt>
                <c:pt idx="4031">
                  <c:v>5.114638447971781E-2</c:v>
                </c:pt>
                <c:pt idx="4032">
                  <c:v>0.05</c:v>
                </c:pt>
                <c:pt idx="4033">
                  <c:v>0.05</c:v>
                </c:pt>
                <c:pt idx="4034">
                  <c:v>4.8235294117647057E-2</c:v>
                </c:pt>
                <c:pt idx="4035">
                  <c:v>4.7058823529411764E-2</c:v>
                </c:pt>
                <c:pt idx="4036">
                  <c:v>4.7675103001765744E-2</c:v>
                </c:pt>
                <c:pt idx="4037">
                  <c:v>4.7675103001765744E-2</c:v>
                </c:pt>
                <c:pt idx="4038">
                  <c:v>4.8852266038846383E-2</c:v>
                </c:pt>
                <c:pt idx="4039">
                  <c:v>4.8881036513545348E-2</c:v>
                </c:pt>
                <c:pt idx="4040">
                  <c:v>4.9469964664310952E-2</c:v>
                </c:pt>
                <c:pt idx="4041">
                  <c:v>5.0707547169811323E-2</c:v>
                </c:pt>
                <c:pt idx="4042">
                  <c:v>5.0737463126843657E-2</c:v>
                </c:pt>
                <c:pt idx="4043">
                  <c:v>4.9557522123893805E-2</c:v>
                </c:pt>
                <c:pt idx="4044">
                  <c:v>4.9025398700531603E-2</c:v>
                </c:pt>
                <c:pt idx="4045">
                  <c:v>4.9616066154754876E-2</c:v>
                </c:pt>
                <c:pt idx="4046">
                  <c:v>5.3750738334317781E-2</c:v>
                </c:pt>
                <c:pt idx="4047">
                  <c:v>5.1388068517424688E-2</c:v>
                </c:pt>
                <c:pt idx="4048">
                  <c:v>5.0797401063201415E-2</c:v>
                </c:pt>
                <c:pt idx="4049">
                  <c:v>5.1978735971647962E-2</c:v>
                </c:pt>
                <c:pt idx="4050">
                  <c:v>5.2569403425871235E-2</c:v>
                </c:pt>
                <c:pt idx="4051">
                  <c:v>5.6113408151210867E-2</c:v>
                </c:pt>
                <c:pt idx="4052">
                  <c:v>5.558840922531047E-2</c:v>
                </c:pt>
                <c:pt idx="4053">
                  <c:v>5.6179775280898875E-2</c:v>
                </c:pt>
                <c:pt idx="4054">
                  <c:v>5.5029585798816567E-2</c:v>
                </c:pt>
                <c:pt idx="4055">
                  <c:v>5.6213017751479293E-2</c:v>
                </c:pt>
                <c:pt idx="4056">
                  <c:v>5.7396449704142011E-2</c:v>
                </c:pt>
                <c:pt idx="4057">
                  <c:v>5.9206631142687982E-2</c:v>
                </c:pt>
                <c:pt idx="4058">
                  <c:v>5.9241706161137442E-2</c:v>
                </c:pt>
                <c:pt idx="4059">
                  <c:v>6.1055127445168937E-2</c:v>
                </c:pt>
                <c:pt idx="4060">
                  <c:v>6.2833432128037936E-2</c:v>
                </c:pt>
                <c:pt idx="4061">
                  <c:v>6.8168346176644926E-2</c:v>
                </c:pt>
                <c:pt idx="4062">
                  <c:v>7.1132187314759926E-2</c:v>
                </c:pt>
                <c:pt idx="4063">
                  <c:v>6.8168346176644926E-2</c:v>
                </c:pt>
                <c:pt idx="4064">
                  <c:v>6.9946650859513931E-2</c:v>
                </c:pt>
                <c:pt idx="4065">
                  <c:v>7.1132187314759926E-2</c:v>
                </c:pt>
                <c:pt idx="4066">
                  <c:v>7.1724955542382923E-2</c:v>
                </c:pt>
                <c:pt idx="4067">
                  <c:v>7.1724955542382923E-2</c:v>
                </c:pt>
                <c:pt idx="4068">
                  <c:v>7.2953736654804271E-2</c:v>
                </c:pt>
                <c:pt idx="4069">
                  <c:v>7.2360616844602613E-2</c:v>
                </c:pt>
                <c:pt idx="4070">
                  <c:v>7.2360616844602613E-2</c:v>
                </c:pt>
                <c:pt idx="4071">
                  <c:v>6.9477434679334912E-2</c:v>
                </c:pt>
                <c:pt idx="4072">
                  <c:v>6.8924539512774802E-2</c:v>
                </c:pt>
                <c:pt idx="4073">
                  <c:v>7.0112893642305413E-2</c:v>
                </c:pt>
                <c:pt idx="4074">
                  <c:v>6.9560047562425689E-2</c:v>
                </c:pt>
                <c:pt idx="4075">
                  <c:v>7.1980963712076143E-2</c:v>
                </c:pt>
                <c:pt idx="4076">
                  <c:v>7.4449076831447289E-2</c:v>
                </c:pt>
                <c:pt idx="4077">
                  <c:v>7.6235854675402032E-2</c:v>
                </c:pt>
                <c:pt idx="4078">
                  <c:v>7.5685339690107267E-2</c:v>
                </c:pt>
                <c:pt idx="4079">
                  <c:v>7.8162291169451073E-2</c:v>
                </c:pt>
                <c:pt idx="4080">
                  <c:v>0.08</c:v>
                </c:pt>
                <c:pt idx="4081">
                  <c:v>7.8805970149253737E-2</c:v>
                </c:pt>
                <c:pt idx="4082">
                  <c:v>7.6417910447761195E-2</c:v>
                </c:pt>
                <c:pt idx="4083">
                  <c:v>7.6463560334528072E-2</c:v>
                </c:pt>
                <c:pt idx="4084">
                  <c:v>7.6463560334528072E-2</c:v>
                </c:pt>
                <c:pt idx="4085">
                  <c:v>7.5866188769414575E-2</c:v>
                </c:pt>
                <c:pt idx="4086">
                  <c:v>7.8853046594982074E-2</c:v>
                </c:pt>
                <c:pt idx="4087">
                  <c:v>8.0047789725209081E-2</c:v>
                </c:pt>
                <c:pt idx="4088">
                  <c:v>8.2437275985663083E-2</c:v>
                </c:pt>
                <c:pt idx="4089">
                  <c:v>8.303464755077658E-2</c:v>
                </c:pt>
                <c:pt idx="4090">
                  <c:v>8.7918660287081341E-2</c:v>
                </c:pt>
                <c:pt idx="4091">
                  <c:v>9.8203592814371257E-2</c:v>
                </c:pt>
                <c:pt idx="4092">
                  <c:v>0.10371702637889688</c:v>
                </c:pt>
                <c:pt idx="4093">
                  <c:v>0.1079136690647482</c:v>
                </c:pt>
                <c:pt idx="4094">
                  <c:v>0.10311750599520383</c:v>
                </c:pt>
                <c:pt idx="4095">
                  <c:v>9.8321342925659472E-2</c:v>
                </c:pt>
                <c:pt idx="4096">
                  <c:v>9.3525179856115109E-2</c:v>
                </c:pt>
                <c:pt idx="4097">
                  <c:v>9.2326139088729012E-2</c:v>
                </c:pt>
                <c:pt idx="4098">
                  <c:v>9.1127098321342928E-2</c:v>
                </c:pt>
                <c:pt idx="4099">
                  <c:v>9.0527577937649886E-2</c:v>
                </c:pt>
                <c:pt idx="4100">
                  <c:v>8.9982003599280144E-2</c:v>
                </c:pt>
                <c:pt idx="4101">
                  <c:v>8.9382123575284939E-2</c:v>
                </c:pt>
                <c:pt idx="4102">
                  <c:v>9.0090090090090086E-2</c:v>
                </c:pt>
                <c:pt idx="4103">
                  <c:v>9.0090090090090086E-2</c:v>
                </c:pt>
                <c:pt idx="4104">
                  <c:v>8.9543269230769232E-2</c:v>
                </c:pt>
                <c:pt idx="4105">
                  <c:v>8.7793144918821411E-2</c:v>
                </c:pt>
                <c:pt idx="4106">
                  <c:v>9.140108238123873E-2</c:v>
                </c:pt>
                <c:pt idx="4107">
                  <c:v>9.2002405291641609E-2</c:v>
                </c:pt>
                <c:pt idx="4108">
                  <c:v>9.0799759470835836E-2</c:v>
                </c:pt>
                <c:pt idx="4109">
                  <c:v>8.6642599277978335E-2</c:v>
                </c:pt>
                <c:pt idx="4110">
                  <c:v>8.7244283995186522E-2</c:v>
                </c:pt>
                <c:pt idx="4111">
                  <c:v>8.5490668272125231E-2</c:v>
                </c:pt>
                <c:pt idx="4112">
                  <c:v>8.4286574352799515E-2</c:v>
                </c:pt>
                <c:pt idx="4113">
                  <c:v>8.5490668272125231E-2</c:v>
                </c:pt>
                <c:pt idx="4114">
                  <c:v>8.4888621312462373E-2</c:v>
                </c:pt>
                <c:pt idx="4115">
                  <c:v>8.4337349397590355E-2</c:v>
                </c:pt>
                <c:pt idx="4116">
                  <c:v>8.6144578313253006E-2</c:v>
                </c:pt>
                <c:pt idx="4117">
                  <c:v>8.4337349397590355E-2</c:v>
                </c:pt>
                <c:pt idx="4118">
                  <c:v>8.4388185654008435E-2</c:v>
                </c:pt>
                <c:pt idx="4119">
                  <c:v>8.6851628468033779E-2</c:v>
                </c:pt>
                <c:pt idx="4120">
                  <c:v>8.866103739445115E-2</c:v>
                </c:pt>
                <c:pt idx="4121">
                  <c:v>0.10018105009052504</c:v>
                </c:pt>
                <c:pt idx="4122">
                  <c:v>0.1044055522027761</c:v>
                </c:pt>
                <c:pt idx="4123">
                  <c:v>0.10694864048338369</c:v>
                </c:pt>
                <c:pt idx="4124">
                  <c:v>0.10640870616686819</c:v>
                </c:pt>
                <c:pt idx="4125">
                  <c:v>0.1023002421307506</c:v>
                </c:pt>
                <c:pt idx="4126">
                  <c:v>0.10048426150121065</c:v>
                </c:pt>
                <c:pt idx="4127">
                  <c:v>9.8300970873786406E-2</c:v>
                </c:pt>
                <c:pt idx="4128">
                  <c:v>9.8420413122721748E-2</c:v>
                </c:pt>
                <c:pt idx="4129">
                  <c:v>9.6656534954407292E-2</c:v>
                </c:pt>
                <c:pt idx="4130">
                  <c:v>9.4832826747720367E-2</c:v>
                </c:pt>
                <c:pt idx="4131">
                  <c:v>9.3673965936739656E-2</c:v>
                </c:pt>
                <c:pt idx="4132">
                  <c:v>9.3065693430656932E-2</c:v>
                </c:pt>
                <c:pt idx="4133">
                  <c:v>9.1849148418491483E-2</c:v>
                </c:pt>
                <c:pt idx="4134">
                  <c:v>9.129640900791236E-2</c:v>
                </c:pt>
                <c:pt idx="4135">
                  <c:v>9.31223371880706E-2</c:v>
                </c:pt>
                <c:pt idx="4136">
                  <c:v>9.4948265368228854E-2</c:v>
                </c:pt>
                <c:pt idx="4137">
                  <c:v>9.5006090133982951E-2</c:v>
                </c:pt>
                <c:pt idx="4138">
                  <c:v>9.5063985374771481E-2</c:v>
                </c:pt>
                <c:pt idx="4139">
                  <c:v>9.5063985374771481E-2</c:v>
                </c:pt>
                <c:pt idx="4140">
                  <c:v>9.2073170731707316E-2</c:v>
                </c:pt>
                <c:pt idx="4141">
                  <c:v>9.0853658536585363E-2</c:v>
                </c:pt>
                <c:pt idx="4142">
                  <c:v>9.1575091575091569E-2</c:v>
                </c:pt>
                <c:pt idx="4143">
                  <c:v>9.0354090354090352E-2</c:v>
                </c:pt>
                <c:pt idx="4144">
                  <c:v>9.1575091575091569E-2</c:v>
                </c:pt>
                <c:pt idx="4145">
                  <c:v>9.1020158827122791E-2</c:v>
                </c:pt>
                <c:pt idx="4146">
                  <c:v>9.1687041564792182E-2</c:v>
                </c:pt>
                <c:pt idx="4147">
                  <c:v>9.057527539779682E-2</c:v>
                </c:pt>
                <c:pt idx="4148">
                  <c:v>9.124311083894672E-2</c:v>
                </c:pt>
                <c:pt idx="4149">
                  <c:v>9.375E-2</c:v>
                </c:pt>
                <c:pt idx="4150">
                  <c:v>9.8039215686274508E-2</c:v>
                </c:pt>
                <c:pt idx="4151">
                  <c:v>0.10116492949110975</c:v>
                </c:pt>
                <c:pt idx="4152">
                  <c:v>0.10300429184549356</c:v>
                </c:pt>
                <c:pt idx="4153">
                  <c:v>0.10361741263028816</c:v>
                </c:pt>
                <c:pt idx="4154">
                  <c:v>0.10361741263028816</c:v>
                </c:pt>
                <c:pt idx="4155">
                  <c:v>0.10239117106069896</c:v>
                </c:pt>
                <c:pt idx="4156">
                  <c:v>0.10361741263028816</c:v>
                </c:pt>
                <c:pt idx="4157">
                  <c:v>0.10423053341508277</c:v>
                </c:pt>
                <c:pt idx="4158">
                  <c:v>0.10300429184549356</c:v>
                </c:pt>
                <c:pt idx="4159">
                  <c:v>0.10361741263028816</c:v>
                </c:pt>
                <c:pt idx="4160">
                  <c:v>0.10423053341508277</c:v>
                </c:pt>
                <c:pt idx="4161">
                  <c:v>0.10239117106069896</c:v>
                </c:pt>
                <c:pt idx="4162">
                  <c:v>0.10239117106069896</c:v>
                </c:pt>
                <c:pt idx="4163">
                  <c:v>0.10361741263028816</c:v>
                </c:pt>
                <c:pt idx="4164">
                  <c:v>0.10361741263028816</c:v>
                </c:pt>
                <c:pt idx="4165">
                  <c:v>0.10245398773006135</c:v>
                </c:pt>
                <c:pt idx="4166">
                  <c:v>0.10306748466257669</c:v>
                </c:pt>
                <c:pt idx="4167">
                  <c:v>0.10245398773006135</c:v>
                </c:pt>
                <c:pt idx="4168">
                  <c:v>0.10122699386503067</c:v>
                </c:pt>
                <c:pt idx="4169">
                  <c:v>0.10313075506445672</c:v>
                </c:pt>
                <c:pt idx="4170">
                  <c:v>0.10374462860650706</c:v>
                </c:pt>
                <c:pt idx="4171">
                  <c:v>0.10749385749385749</c:v>
                </c:pt>
                <c:pt idx="4172">
                  <c:v>0.10626535626535627</c:v>
                </c:pt>
                <c:pt idx="4173">
                  <c:v>0.10749385749385749</c:v>
                </c:pt>
                <c:pt idx="4174">
                  <c:v>0.10626535626535627</c:v>
                </c:pt>
                <c:pt idx="4175">
                  <c:v>0.1057810578105781</c:v>
                </c:pt>
                <c:pt idx="4176">
                  <c:v>0.10646153846153845</c:v>
                </c:pt>
                <c:pt idx="4177">
                  <c:v>0.10714285714285714</c:v>
                </c:pt>
                <c:pt idx="4178">
                  <c:v>0.10837438423645321</c:v>
                </c:pt>
                <c:pt idx="4179">
                  <c:v>0.10844115834873691</c:v>
                </c:pt>
                <c:pt idx="4180">
                  <c:v>0.10974106041923551</c:v>
                </c:pt>
                <c:pt idx="4181">
                  <c:v>0.11405672009864365</c:v>
                </c:pt>
                <c:pt idx="4182">
                  <c:v>0.12453760789149199</c:v>
                </c:pt>
                <c:pt idx="4183">
                  <c:v>0.13008631319358815</c:v>
                </c:pt>
                <c:pt idx="4184">
                  <c:v>0.14814814814814814</c:v>
                </c:pt>
                <c:pt idx="4185">
                  <c:v>0.15636588380716934</c:v>
                </c:pt>
                <c:pt idx="4186">
                  <c:v>0.15451174289245984</c:v>
                </c:pt>
                <c:pt idx="4187">
                  <c:v>0.15080346106304079</c:v>
                </c:pt>
                <c:pt idx="4188">
                  <c:v>0.14956736711990112</c:v>
                </c:pt>
                <c:pt idx="4189">
                  <c:v>0.14780457637600494</c:v>
                </c:pt>
                <c:pt idx="4190">
                  <c:v>0.14904143475572046</c:v>
                </c:pt>
                <c:pt idx="4191">
                  <c:v>0.14851485148514851</c:v>
                </c:pt>
                <c:pt idx="4192">
                  <c:v>0.1516089108910891</c:v>
                </c:pt>
                <c:pt idx="4193">
                  <c:v>0.15108359133126936</c:v>
                </c:pt>
                <c:pt idx="4194">
                  <c:v>0.15021725636250777</c:v>
                </c:pt>
                <c:pt idx="4195">
                  <c:v>0.14959652389819988</c:v>
                </c:pt>
                <c:pt idx="4196">
                  <c:v>0.14906832298136646</c:v>
                </c:pt>
                <c:pt idx="4197">
                  <c:v>0.15217391304347827</c:v>
                </c:pt>
                <c:pt idx="4198">
                  <c:v>0.15413300186451212</c:v>
                </c:pt>
                <c:pt idx="4199">
                  <c:v>0.15422885572139303</c:v>
                </c:pt>
                <c:pt idx="4200">
                  <c:v>0.15619166148102054</c:v>
                </c:pt>
                <c:pt idx="4201">
                  <c:v>0.1557632398753894</c:v>
                </c:pt>
                <c:pt idx="4202">
                  <c:v>0.15408608858390518</c:v>
                </c:pt>
                <c:pt idx="4203">
                  <c:v>0.1523096129837703</c:v>
                </c:pt>
                <c:pt idx="4204">
                  <c:v>0.15106117353308365</c:v>
                </c:pt>
                <c:pt idx="4205">
                  <c:v>0.15043695380774033</c:v>
                </c:pt>
                <c:pt idx="4206">
                  <c:v>0.15168539325842698</c:v>
                </c:pt>
                <c:pt idx="4207">
                  <c:v>0.1523096129837703</c:v>
                </c:pt>
                <c:pt idx="4208">
                  <c:v>0.15106117353308365</c:v>
                </c:pt>
                <c:pt idx="4209">
                  <c:v>0.14884302689180737</c:v>
                </c:pt>
                <c:pt idx="4210">
                  <c:v>0.14464621164683783</c:v>
                </c:pt>
                <c:pt idx="4211">
                  <c:v>0.14339386349405134</c:v>
                </c:pt>
                <c:pt idx="4212">
                  <c:v>0.14348370927318296</c:v>
                </c:pt>
                <c:pt idx="4213">
                  <c:v>0.14598997493734336</c:v>
                </c:pt>
                <c:pt idx="4214">
                  <c:v>0.14536340852130325</c:v>
                </c:pt>
                <c:pt idx="4215">
                  <c:v>0.14868255959849436</c:v>
                </c:pt>
                <c:pt idx="4216">
                  <c:v>0.14626490897677338</c:v>
                </c:pt>
                <c:pt idx="4217">
                  <c:v>0.14752040175768991</c:v>
                </c:pt>
                <c:pt idx="4218">
                  <c:v>0.14779874213836477</c:v>
                </c:pt>
                <c:pt idx="4219">
                  <c:v>0.15283018867924528</c:v>
                </c:pt>
                <c:pt idx="4220">
                  <c:v>0.15534591194968553</c:v>
                </c:pt>
                <c:pt idx="4221">
                  <c:v>0.15786163522012578</c:v>
                </c:pt>
                <c:pt idx="4222">
                  <c:v>0.15974842767295597</c:v>
                </c:pt>
                <c:pt idx="4223">
                  <c:v>0.1617369414726243</c:v>
                </c:pt>
                <c:pt idx="4224">
                  <c:v>0.15806045340050379</c:v>
                </c:pt>
                <c:pt idx="4225">
                  <c:v>0.15563957151858854</c:v>
                </c:pt>
                <c:pt idx="4226">
                  <c:v>0.15699873896595207</c:v>
                </c:pt>
                <c:pt idx="4227">
                  <c:v>0.15889029003783103</c:v>
                </c:pt>
                <c:pt idx="4228">
                  <c:v>0.15762925598991173</c:v>
                </c:pt>
                <c:pt idx="4229">
                  <c:v>0.15762925598991173</c:v>
                </c:pt>
                <c:pt idx="4230">
                  <c:v>0.16078184110970997</c:v>
                </c:pt>
                <c:pt idx="4231">
                  <c:v>0.16015132408575031</c:v>
                </c:pt>
                <c:pt idx="4232">
                  <c:v>0.15636822194199243</c:v>
                </c:pt>
                <c:pt idx="4233">
                  <c:v>0.15646687697160883</c:v>
                </c:pt>
                <c:pt idx="4234">
                  <c:v>0.15845959595959597</c:v>
                </c:pt>
                <c:pt idx="4235">
                  <c:v>0.15792798483891346</c:v>
                </c:pt>
                <c:pt idx="4236">
                  <c:v>0.1572962728995578</c:v>
                </c:pt>
                <c:pt idx="4237">
                  <c:v>0.15287428932406821</c:v>
                </c:pt>
                <c:pt idx="4238">
                  <c:v>0.15413771320277952</c:v>
                </c:pt>
                <c:pt idx="4239">
                  <c:v>0.15476942514213518</c:v>
                </c:pt>
                <c:pt idx="4240">
                  <c:v>0.15603284902084649</c:v>
                </c:pt>
                <c:pt idx="4241">
                  <c:v>0.15613147914032871</c:v>
                </c:pt>
                <c:pt idx="4242">
                  <c:v>0.15423514538558786</c:v>
                </c:pt>
                <c:pt idx="4243">
                  <c:v>0.15549936788874841</c:v>
                </c:pt>
                <c:pt idx="4244">
                  <c:v>0.16318785578747627</c:v>
                </c:pt>
                <c:pt idx="4245">
                  <c:v>0.16192283364958887</c:v>
                </c:pt>
                <c:pt idx="4246">
                  <c:v>0.16518987341772151</c:v>
                </c:pt>
                <c:pt idx="4247">
                  <c:v>0.16392405063291141</c:v>
                </c:pt>
                <c:pt idx="4248">
                  <c:v>0.16212792906903103</c:v>
                </c:pt>
                <c:pt idx="4249">
                  <c:v>0.1596958174904943</c:v>
                </c:pt>
                <c:pt idx="4250">
                  <c:v>0.15906210392902409</c:v>
                </c:pt>
                <c:pt idx="4251">
                  <c:v>0.1596958174904943</c:v>
                </c:pt>
                <c:pt idx="4252">
                  <c:v>0.15726062143310082</c:v>
                </c:pt>
                <c:pt idx="4253">
                  <c:v>0.15789473684210525</c:v>
                </c:pt>
                <c:pt idx="4254">
                  <c:v>0.15726062143310082</c:v>
                </c:pt>
                <c:pt idx="4255">
                  <c:v>0.15736040609137056</c:v>
                </c:pt>
                <c:pt idx="4256">
                  <c:v>0.15862944162436549</c:v>
                </c:pt>
                <c:pt idx="4257">
                  <c:v>0.15819567979669633</c:v>
                </c:pt>
                <c:pt idx="4258">
                  <c:v>0.15692503176620076</c:v>
                </c:pt>
                <c:pt idx="4259">
                  <c:v>0.15849777211966901</c:v>
                </c:pt>
                <c:pt idx="4260">
                  <c:v>0.16124920331421289</c:v>
                </c:pt>
                <c:pt idx="4261">
                  <c:v>0.16198979591836735</c:v>
                </c:pt>
                <c:pt idx="4262">
                  <c:v>0.16135204081632654</c:v>
                </c:pt>
                <c:pt idx="4263">
                  <c:v>0.1639030612244898</c:v>
                </c:pt>
                <c:pt idx="4264">
                  <c:v>0.16262755102040816</c:v>
                </c:pt>
                <c:pt idx="4265">
                  <c:v>0.16081684747925973</c:v>
                </c:pt>
                <c:pt idx="4266">
                  <c:v>0.16336949585194641</c:v>
                </c:pt>
                <c:pt idx="4267">
                  <c:v>0.16283524904214558</c:v>
                </c:pt>
                <c:pt idx="4268">
                  <c:v>0.16293929712460065</c:v>
                </c:pt>
                <c:pt idx="4269">
                  <c:v>0.1656010230179028</c:v>
                </c:pt>
                <c:pt idx="4270">
                  <c:v>0.16762635956493921</c:v>
                </c:pt>
                <c:pt idx="4271">
                  <c:v>0.16901408450704225</c:v>
                </c:pt>
                <c:pt idx="4272">
                  <c:v>0.1685897435897436</c:v>
                </c:pt>
                <c:pt idx="4273">
                  <c:v>0.16217948717948719</c:v>
                </c:pt>
                <c:pt idx="4274">
                  <c:v>0.16549069916613213</c:v>
                </c:pt>
                <c:pt idx="4275">
                  <c:v>0.16420782552918536</c:v>
                </c:pt>
                <c:pt idx="4276">
                  <c:v>0.163566388710712</c:v>
                </c:pt>
                <c:pt idx="4277">
                  <c:v>0.16228351507376523</c:v>
                </c:pt>
                <c:pt idx="4278">
                  <c:v>0.16484926234765876</c:v>
                </c:pt>
                <c:pt idx="4279">
                  <c:v>0.16367137355584083</c:v>
                </c:pt>
                <c:pt idx="4280">
                  <c:v>0.16377649325626203</c:v>
                </c:pt>
                <c:pt idx="4281">
                  <c:v>0.16323907455012854</c:v>
                </c:pt>
                <c:pt idx="4282">
                  <c:v>0.16323907455012854</c:v>
                </c:pt>
                <c:pt idx="4283">
                  <c:v>0.16270096463022507</c:v>
                </c:pt>
                <c:pt idx="4284">
                  <c:v>0.16141479099678457</c:v>
                </c:pt>
                <c:pt idx="4285">
                  <c:v>0.16141479099678457</c:v>
                </c:pt>
                <c:pt idx="4286">
                  <c:v>0.16087516087516088</c:v>
                </c:pt>
                <c:pt idx="4287">
                  <c:v>0.15840309079201545</c:v>
                </c:pt>
                <c:pt idx="4288">
                  <c:v>0.15657216494845361</c:v>
                </c:pt>
                <c:pt idx="4289">
                  <c:v>0.15806451612903225</c:v>
                </c:pt>
                <c:pt idx="4290">
                  <c:v>0.16064516129032258</c:v>
                </c:pt>
                <c:pt idx="4291">
                  <c:v>0.16129032258064516</c:v>
                </c:pt>
                <c:pt idx="4292">
                  <c:v>0.15945771465461589</c:v>
                </c:pt>
                <c:pt idx="4293">
                  <c:v>0.16010329244673982</c:v>
                </c:pt>
                <c:pt idx="4294">
                  <c:v>0.16224951519069167</c:v>
                </c:pt>
                <c:pt idx="4295">
                  <c:v>0.16429495472186287</c:v>
                </c:pt>
                <c:pt idx="4296">
                  <c:v>0.16429495472186287</c:v>
                </c:pt>
                <c:pt idx="4297">
                  <c:v>0.17076326002587322</c:v>
                </c:pt>
                <c:pt idx="4298">
                  <c:v>0.17216828478964402</c:v>
                </c:pt>
                <c:pt idx="4299">
                  <c:v>0.17487046632124353</c:v>
                </c:pt>
                <c:pt idx="4300">
                  <c:v>0.17456197274497079</c:v>
                </c:pt>
                <c:pt idx="4301">
                  <c:v>0.17467532467532468</c:v>
                </c:pt>
                <c:pt idx="4302">
                  <c:v>0.17413905133203378</c:v>
                </c:pt>
                <c:pt idx="4303">
                  <c:v>0.17490247074122237</c:v>
                </c:pt>
                <c:pt idx="4304">
                  <c:v>0.18187744458930899</c:v>
                </c:pt>
                <c:pt idx="4305">
                  <c:v>0.18590998043052837</c:v>
                </c:pt>
                <c:pt idx="4306">
                  <c:v>0.1866840731070496</c:v>
                </c:pt>
                <c:pt idx="4307">
                  <c:v>0.18745917700849118</c:v>
                </c:pt>
                <c:pt idx="4308">
                  <c:v>0.18745917700849118</c:v>
                </c:pt>
                <c:pt idx="4309">
                  <c:v>0.18549967341606793</c:v>
                </c:pt>
                <c:pt idx="4310">
                  <c:v>0.18680600914435011</c:v>
                </c:pt>
                <c:pt idx="4311">
                  <c:v>0.18615284128020901</c:v>
                </c:pt>
                <c:pt idx="4312">
                  <c:v>0.18835840418574232</c:v>
                </c:pt>
                <c:pt idx="4313">
                  <c:v>0.18770438194898625</c:v>
                </c:pt>
                <c:pt idx="4314">
                  <c:v>0.18574231523871812</c:v>
                </c:pt>
                <c:pt idx="4315">
                  <c:v>0.18651832460732984</c:v>
                </c:pt>
                <c:pt idx="4316">
                  <c:v>0.18860510805500982</c:v>
                </c:pt>
                <c:pt idx="4317">
                  <c:v>0.19069462647444299</c:v>
                </c:pt>
                <c:pt idx="4318">
                  <c:v>0.18963254593175852</c:v>
                </c:pt>
                <c:pt idx="4319">
                  <c:v>0.18778726198292844</c:v>
                </c:pt>
                <c:pt idx="4320">
                  <c:v>0.18910045961917268</c:v>
                </c:pt>
                <c:pt idx="4321">
                  <c:v>0.18922470433639949</c:v>
                </c:pt>
                <c:pt idx="4322">
                  <c:v>0.1885676741130092</c:v>
                </c:pt>
                <c:pt idx="4323">
                  <c:v>0.18869165023011178</c:v>
                </c:pt>
                <c:pt idx="4324">
                  <c:v>0.19066403681788296</c:v>
                </c:pt>
                <c:pt idx="4325">
                  <c:v>0.19460880999342539</c:v>
                </c:pt>
                <c:pt idx="4326">
                  <c:v>0.19420671494404212</c:v>
                </c:pt>
                <c:pt idx="4327">
                  <c:v>0.19380355965721818</c:v>
                </c:pt>
                <c:pt idx="4328">
                  <c:v>0.19261213720316622</c:v>
                </c:pt>
                <c:pt idx="4329">
                  <c:v>0.19261213720316622</c:v>
                </c:pt>
                <c:pt idx="4330">
                  <c:v>0.19405940594059407</c:v>
                </c:pt>
                <c:pt idx="4331">
                  <c:v>0.19550858652575959</c:v>
                </c:pt>
                <c:pt idx="4332">
                  <c:v>0.19682959048877147</c:v>
                </c:pt>
                <c:pt idx="4333">
                  <c:v>0.19352708058124174</c:v>
                </c:pt>
                <c:pt idx="4334">
                  <c:v>0.19418758256274768</c:v>
                </c:pt>
                <c:pt idx="4335">
                  <c:v>0.19378306878306878</c:v>
                </c:pt>
                <c:pt idx="4336">
                  <c:v>0.19205298013245034</c:v>
                </c:pt>
                <c:pt idx="4337">
                  <c:v>0.19628647214854111</c:v>
                </c:pt>
                <c:pt idx="4338">
                  <c:v>0.1945551128818061</c:v>
                </c:pt>
                <c:pt idx="4339">
                  <c:v>0.19136212624584717</c:v>
                </c:pt>
                <c:pt idx="4340">
                  <c:v>0.1901595744680851</c:v>
                </c:pt>
                <c:pt idx="4341">
                  <c:v>0.1901595744680851</c:v>
                </c:pt>
                <c:pt idx="4342">
                  <c:v>0.19228210246174318</c:v>
                </c:pt>
                <c:pt idx="4343">
                  <c:v>0.19505678022712092</c:v>
                </c:pt>
                <c:pt idx="4344">
                  <c:v>0.19451871657754011</c:v>
                </c:pt>
                <c:pt idx="4345">
                  <c:v>0.19477911646586346</c:v>
                </c:pt>
                <c:pt idx="4346">
                  <c:v>0.19344042838018741</c:v>
                </c:pt>
                <c:pt idx="4347">
                  <c:v>0.19477911646586346</c:v>
                </c:pt>
                <c:pt idx="4348">
                  <c:v>0.19477911646586346</c:v>
                </c:pt>
                <c:pt idx="4349">
                  <c:v>0.19477911646586346</c:v>
                </c:pt>
                <c:pt idx="4350">
                  <c:v>0.19624916275954454</c:v>
                </c:pt>
                <c:pt idx="4351">
                  <c:v>0.1942397856664434</c:v>
                </c:pt>
                <c:pt idx="4352">
                  <c:v>0.19504021447721179</c:v>
                </c:pt>
                <c:pt idx="4353">
                  <c:v>0.19382964453386989</c:v>
                </c:pt>
                <c:pt idx="4354">
                  <c:v>0.19450033534540576</c:v>
                </c:pt>
                <c:pt idx="4355">
                  <c:v>0.19450033534540576</c:v>
                </c:pt>
                <c:pt idx="4356">
                  <c:v>0.19181757209926223</c:v>
                </c:pt>
                <c:pt idx="4357">
                  <c:v>0.19248826291079812</c:v>
                </c:pt>
                <c:pt idx="4358">
                  <c:v>0.19597315436241611</c:v>
                </c:pt>
                <c:pt idx="4359">
                  <c:v>0.19664429530201341</c:v>
                </c:pt>
                <c:pt idx="4360">
                  <c:v>0.19543317662860982</c:v>
                </c:pt>
                <c:pt idx="4361">
                  <c:v>0.19690860215053763</c:v>
                </c:pt>
                <c:pt idx="4362">
                  <c:v>0.19892473118279569</c:v>
                </c:pt>
                <c:pt idx="4363">
                  <c:v>0.19851951547779273</c:v>
                </c:pt>
                <c:pt idx="4364">
                  <c:v>0.19959541469993258</c:v>
                </c:pt>
                <c:pt idx="4365">
                  <c:v>0.20768712070128117</c:v>
                </c:pt>
                <c:pt idx="4366">
                  <c:v>0.23092505064145846</c:v>
                </c:pt>
                <c:pt idx="4367">
                  <c:v>0.23851351351351352</c:v>
                </c:pt>
                <c:pt idx="4368">
                  <c:v>0.23935091277890466</c:v>
                </c:pt>
                <c:pt idx="4369">
                  <c:v>0.23732251521298176</c:v>
                </c:pt>
                <c:pt idx="4370">
                  <c:v>0.22868741542625168</c:v>
                </c:pt>
                <c:pt idx="4371">
                  <c:v>0.22748815165876776</c:v>
                </c:pt>
                <c:pt idx="4372">
                  <c:v>0.23118644067796609</c:v>
                </c:pt>
                <c:pt idx="4373">
                  <c:v>0.22810590631364563</c:v>
                </c:pt>
                <c:pt idx="4374">
                  <c:v>0.22993197278911565</c:v>
                </c:pt>
                <c:pt idx="4375">
                  <c:v>0.22872702518720217</c:v>
                </c:pt>
                <c:pt idx="4376">
                  <c:v>0.22631220177232447</c:v>
                </c:pt>
                <c:pt idx="4377">
                  <c:v>0.22510231923601637</c:v>
                </c:pt>
                <c:pt idx="4378">
                  <c:v>0.22593856655290101</c:v>
                </c:pt>
                <c:pt idx="4379">
                  <c:v>0.22419685577580314</c:v>
                </c:pt>
                <c:pt idx="4380">
                  <c:v>0.22435020519835841</c:v>
                </c:pt>
                <c:pt idx="4381">
                  <c:v>0.22298221614227087</c:v>
                </c:pt>
                <c:pt idx="4382">
                  <c:v>0.22655715263518139</c:v>
                </c:pt>
                <c:pt idx="4383">
                  <c:v>0.22686771761480465</c:v>
                </c:pt>
                <c:pt idx="4384">
                  <c:v>0.22512010981468772</c:v>
                </c:pt>
                <c:pt idx="4385">
                  <c:v>0.22733516483516483</c:v>
                </c:pt>
                <c:pt idx="4386">
                  <c:v>0.22902338376891335</c:v>
                </c:pt>
                <c:pt idx="4387">
                  <c:v>0.22880771881461062</c:v>
                </c:pt>
                <c:pt idx="4388">
                  <c:v>0.23156443831840109</c:v>
                </c:pt>
                <c:pt idx="4389">
                  <c:v>0.2318840579710145</c:v>
                </c:pt>
                <c:pt idx="4390">
                  <c:v>0.23273480662983426</c:v>
                </c:pt>
                <c:pt idx="4391">
                  <c:v>0.23411602209944751</c:v>
                </c:pt>
                <c:pt idx="4392">
                  <c:v>0.2330567081604426</c:v>
                </c:pt>
                <c:pt idx="4393">
                  <c:v>0.2330567081604426</c:v>
                </c:pt>
                <c:pt idx="4394">
                  <c:v>0.23374827109266944</c:v>
                </c:pt>
                <c:pt idx="4395">
                  <c:v>0.23460207612456746</c:v>
                </c:pt>
                <c:pt idx="4396">
                  <c:v>0.23598615916955018</c:v>
                </c:pt>
                <c:pt idx="4397">
                  <c:v>0.23667820069204151</c:v>
                </c:pt>
                <c:pt idx="4398">
                  <c:v>0.23855755894590847</c:v>
                </c:pt>
                <c:pt idx="4399">
                  <c:v>0.2376992376992377</c:v>
                </c:pt>
                <c:pt idx="4400">
                  <c:v>0.2420249653259362</c:v>
                </c:pt>
                <c:pt idx="4401">
                  <c:v>0.24063800277392511</c:v>
                </c:pt>
                <c:pt idx="4402">
                  <c:v>0.24063800277392511</c:v>
                </c:pt>
                <c:pt idx="4403">
                  <c:v>0.23994452149791956</c:v>
                </c:pt>
                <c:pt idx="4404">
                  <c:v>0.24011103400416378</c:v>
                </c:pt>
                <c:pt idx="4405">
                  <c:v>0.2387231089521166</c:v>
                </c:pt>
                <c:pt idx="4406">
                  <c:v>0.24166666666666667</c:v>
                </c:pt>
                <c:pt idx="4407">
                  <c:v>0.24097222222222223</c:v>
                </c:pt>
                <c:pt idx="4408">
                  <c:v>0.23958333333333334</c:v>
                </c:pt>
                <c:pt idx="4409">
                  <c:v>0.23766504517025713</c:v>
                </c:pt>
                <c:pt idx="4410">
                  <c:v>0.24008350730688935</c:v>
                </c:pt>
                <c:pt idx="4411">
                  <c:v>0.2407794015309673</c:v>
                </c:pt>
                <c:pt idx="4412">
                  <c:v>0.2412831241283124</c:v>
                </c:pt>
                <c:pt idx="4413">
                  <c:v>0.24005582693649685</c:v>
                </c:pt>
                <c:pt idx="4414">
                  <c:v>0.24022346368715083</c:v>
                </c:pt>
                <c:pt idx="4415">
                  <c:v>0.2389937106918239</c:v>
                </c:pt>
                <c:pt idx="4416">
                  <c:v>0.24055944055944056</c:v>
                </c:pt>
                <c:pt idx="4417">
                  <c:v>0.2424667133847232</c:v>
                </c:pt>
                <c:pt idx="4418">
                  <c:v>0.24350877192982456</c:v>
                </c:pt>
                <c:pt idx="4419">
                  <c:v>0.24314827828531271</c:v>
                </c:pt>
                <c:pt idx="4420">
                  <c:v>0.2443661971830986</c:v>
                </c:pt>
                <c:pt idx="4421">
                  <c:v>0.24453840732910501</c:v>
                </c:pt>
                <c:pt idx="4422">
                  <c:v>0.2452431289640592</c:v>
                </c:pt>
                <c:pt idx="4423">
                  <c:v>0.24312896405919662</c:v>
                </c:pt>
                <c:pt idx="4424">
                  <c:v>0.2427664079040226</c:v>
                </c:pt>
                <c:pt idx="4425">
                  <c:v>0.24488355681016233</c:v>
                </c:pt>
                <c:pt idx="4426">
                  <c:v>0.24505649717514125</c:v>
                </c:pt>
                <c:pt idx="4427">
                  <c:v>0.24734982332155478</c:v>
                </c:pt>
                <c:pt idx="4428">
                  <c:v>0.25035360678925034</c:v>
                </c:pt>
                <c:pt idx="4429">
                  <c:v>0.24893917963224893</c:v>
                </c:pt>
                <c:pt idx="4430">
                  <c:v>0.25</c:v>
                </c:pt>
                <c:pt idx="4431">
                  <c:v>0.25070821529745041</c:v>
                </c:pt>
                <c:pt idx="4432">
                  <c:v>0.24787535410764872</c:v>
                </c:pt>
                <c:pt idx="4433">
                  <c:v>0.24645892351274787</c:v>
                </c:pt>
                <c:pt idx="4434">
                  <c:v>0.24485450674237047</c:v>
                </c:pt>
                <c:pt idx="4435">
                  <c:v>0.24573863636363635</c:v>
                </c:pt>
                <c:pt idx="4436">
                  <c:v>0.24431818181818182</c:v>
                </c:pt>
                <c:pt idx="4437">
                  <c:v>0.24679943100995733</c:v>
                </c:pt>
                <c:pt idx="4438">
                  <c:v>0.24608819345661451</c:v>
                </c:pt>
                <c:pt idx="4439">
                  <c:v>0.24626334519572954</c:v>
                </c:pt>
                <c:pt idx="4440">
                  <c:v>0.24732715609408409</c:v>
                </c:pt>
                <c:pt idx="4441">
                  <c:v>0.24803991446899501</c:v>
                </c:pt>
                <c:pt idx="4442">
                  <c:v>0.25392296718972895</c:v>
                </c:pt>
                <c:pt idx="4443">
                  <c:v>0.25428571428571428</c:v>
                </c:pt>
                <c:pt idx="4444">
                  <c:v>0.25714285714285712</c:v>
                </c:pt>
                <c:pt idx="4445">
                  <c:v>0.25571428571428573</c:v>
                </c:pt>
                <c:pt idx="4446">
                  <c:v>0.25464949928469244</c:v>
                </c:pt>
                <c:pt idx="4447">
                  <c:v>0.25340014316392268</c:v>
                </c:pt>
                <c:pt idx="4448">
                  <c:v>0.25125268432355047</c:v>
                </c:pt>
                <c:pt idx="4449">
                  <c:v>0.25196850393700787</c:v>
                </c:pt>
                <c:pt idx="4450">
                  <c:v>0.25501432664756446</c:v>
                </c:pt>
                <c:pt idx="4451">
                  <c:v>0.25591397849462366</c:v>
                </c:pt>
                <c:pt idx="4452">
                  <c:v>0.2546628407460545</c:v>
                </c:pt>
                <c:pt idx="4453">
                  <c:v>0.25269203158650394</c:v>
                </c:pt>
                <c:pt idx="4454">
                  <c:v>0.25197415649676957</c:v>
                </c:pt>
                <c:pt idx="4455">
                  <c:v>0.25340990667623836</c:v>
                </c:pt>
                <c:pt idx="4456">
                  <c:v>0.25269978401727861</c:v>
                </c:pt>
                <c:pt idx="4457">
                  <c:v>0.25216138328530258</c:v>
                </c:pt>
                <c:pt idx="4458">
                  <c:v>0.25306416726748376</c:v>
                </c:pt>
                <c:pt idx="4459">
                  <c:v>0.25468975468975469</c:v>
                </c:pt>
                <c:pt idx="4460">
                  <c:v>0.2548736462093863</c:v>
                </c:pt>
                <c:pt idx="4461">
                  <c:v>0.25505780346820811</c:v>
                </c:pt>
                <c:pt idx="4462">
                  <c:v>0.25524222704266086</c:v>
                </c:pt>
                <c:pt idx="4463">
                  <c:v>0.25668835864063627</c:v>
                </c:pt>
                <c:pt idx="4464">
                  <c:v>0.25687409551374818</c:v>
                </c:pt>
                <c:pt idx="4465">
                  <c:v>0.25832127351664252</c:v>
                </c:pt>
                <c:pt idx="4466">
                  <c:v>0.25633598841419264</c:v>
                </c:pt>
                <c:pt idx="4467">
                  <c:v>0.25561187545257058</c:v>
                </c:pt>
                <c:pt idx="4468">
                  <c:v>0.25416364952932657</c:v>
                </c:pt>
                <c:pt idx="4469">
                  <c:v>0.25561187545257058</c:v>
                </c:pt>
                <c:pt idx="4470">
                  <c:v>0.25561187545257058</c:v>
                </c:pt>
                <c:pt idx="4471">
                  <c:v>0.25778421433743665</c:v>
                </c:pt>
                <c:pt idx="4472">
                  <c:v>0.25850832729905865</c:v>
                </c:pt>
                <c:pt idx="4473">
                  <c:v>0.25998547567175018</c:v>
                </c:pt>
                <c:pt idx="4474">
                  <c:v>0.26036363636363635</c:v>
                </c:pt>
                <c:pt idx="4475">
                  <c:v>0.26055312954876275</c:v>
                </c:pt>
                <c:pt idx="4476">
                  <c:v>0.26200873362445415</c:v>
                </c:pt>
                <c:pt idx="4477">
                  <c:v>0.26200873362445415</c:v>
                </c:pt>
                <c:pt idx="4478">
                  <c:v>0.26273653566229987</c:v>
                </c:pt>
                <c:pt idx="4479">
                  <c:v>0.26438455935906774</c:v>
                </c:pt>
                <c:pt idx="4480">
                  <c:v>0.26404084609773887</c:v>
                </c:pt>
                <c:pt idx="4481">
                  <c:v>0.26131386861313871</c:v>
                </c:pt>
                <c:pt idx="4482">
                  <c:v>0.26131386861313871</c:v>
                </c:pt>
                <c:pt idx="4483">
                  <c:v>0.26150474799123447</c:v>
                </c:pt>
                <c:pt idx="4484">
                  <c:v>0.25877192982456143</c:v>
                </c:pt>
                <c:pt idx="4485">
                  <c:v>0.26242690058479534</c:v>
                </c:pt>
                <c:pt idx="4486">
                  <c:v>0.26281112737920936</c:v>
                </c:pt>
                <c:pt idx="4487">
                  <c:v>0.26207906295754024</c:v>
                </c:pt>
                <c:pt idx="4488">
                  <c:v>0.26134699853587118</c:v>
                </c:pt>
                <c:pt idx="4489">
                  <c:v>0.26061493411420206</c:v>
                </c:pt>
                <c:pt idx="4490">
                  <c:v>0.26173020527859236</c:v>
                </c:pt>
                <c:pt idx="4491">
                  <c:v>0.2621145374449339</c:v>
                </c:pt>
                <c:pt idx="4492">
                  <c:v>0.26358296622613803</c:v>
                </c:pt>
                <c:pt idx="4493">
                  <c:v>0.26818515797207937</c:v>
                </c:pt>
                <c:pt idx="4494">
                  <c:v>0.2676470588235294</c:v>
                </c:pt>
                <c:pt idx="4495">
                  <c:v>0.2676470588235294</c:v>
                </c:pt>
                <c:pt idx="4496">
                  <c:v>0.2702503681885125</c:v>
                </c:pt>
                <c:pt idx="4497">
                  <c:v>0.2711864406779661</c:v>
                </c:pt>
                <c:pt idx="4498">
                  <c:v>0.27266028002947679</c:v>
                </c:pt>
                <c:pt idx="4499">
                  <c:v>0.27339719970523213</c:v>
                </c:pt>
                <c:pt idx="4500">
                  <c:v>0.27413411938098747</c:v>
                </c:pt>
                <c:pt idx="4501">
                  <c:v>0.27286135693215341</c:v>
                </c:pt>
                <c:pt idx="4502">
                  <c:v>0.27380073800738008</c:v>
                </c:pt>
                <c:pt idx="4503">
                  <c:v>0.27084870848708487</c:v>
                </c:pt>
                <c:pt idx="4504">
                  <c:v>0.26957163958641062</c:v>
                </c:pt>
                <c:pt idx="4505">
                  <c:v>0.26977087952697709</c:v>
                </c:pt>
                <c:pt idx="4506">
                  <c:v>0.27272727272727271</c:v>
                </c:pt>
                <c:pt idx="4507">
                  <c:v>0.27387120651369357</c:v>
                </c:pt>
                <c:pt idx="4508">
                  <c:v>0.27259259259259261</c:v>
                </c:pt>
                <c:pt idx="4509">
                  <c:v>0.27333333333333332</c:v>
                </c:pt>
                <c:pt idx="4510">
                  <c:v>0.27333333333333332</c:v>
                </c:pt>
                <c:pt idx="4511">
                  <c:v>0.27131208302446258</c:v>
                </c:pt>
                <c:pt idx="4512">
                  <c:v>0.27205337286879172</c:v>
                </c:pt>
                <c:pt idx="4513">
                  <c:v>0.27279466271312081</c:v>
                </c:pt>
                <c:pt idx="4514">
                  <c:v>0.27448071216617209</c:v>
                </c:pt>
                <c:pt idx="4515">
                  <c:v>0.27542687453600595</c:v>
                </c:pt>
                <c:pt idx="4516">
                  <c:v>0.27583643122676582</c:v>
                </c:pt>
                <c:pt idx="4517">
                  <c:v>0.27624720774385703</c:v>
                </c:pt>
                <c:pt idx="4518">
                  <c:v>0.27421758569299554</c:v>
                </c:pt>
                <c:pt idx="4519">
                  <c:v>0.27421758569299554</c:v>
                </c:pt>
                <c:pt idx="4520">
                  <c:v>0.27889634601043994</c:v>
                </c:pt>
                <c:pt idx="4521">
                  <c:v>0.2803877703206562</c:v>
                </c:pt>
                <c:pt idx="4522">
                  <c:v>0.2796420581655481</c:v>
                </c:pt>
                <c:pt idx="4523">
                  <c:v>0.27815063385533184</c:v>
                </c:pt>
                <c:pt idx="4524">
                  <c:v>0.27740492170022374</c:v>
                </c:pt>
                <c:pt idx="4525">
                  <c:v>0.2796420581655481</c:v>
                </c:pt>
                <c:pt idx="4526">
                  <c:v>0.28134328358208954</c:v>
                </c:pt>
                <c:pt idx="4527">
                  <c:v>0.28059701492537314</c:v>
                </c:pt>
                <c:pt idx="4528">
                  <c:v>0.28059701492537314</c:v>
                </c:pt>
                <c:pt idx="4529">
                  <c:v>0.27985074626865669</c:v>
                </c:pt>
                <c:pt idx="4530">
                  <c:v>0.28059701492537314</c:v>
                </c:pt>
                <c:pt idx="4531">
                  <c:v>0.28134328358208954</c:v>
                </c:pt>
                <c:pt idx="4532">
                  <c:v>0.28155339805825241</c:v>
                </c:pt>
                <c:pt idx="4533">
                  <c:v>0.28218562874251496</c:v>
                </c:pt>
                <c:pt idx="4534">
                  <c:v>0.2808988764044944</c:v>
                </c:pt>
                <c:pt idx="4535">
                  <c:v>0.2828207051762941</c:v>
                </c:pt>
                <c:pt idx="4536">
                  <c:v>0.28078078078078078</c:v>
                </c:pt>
                <c:pt idx="4537">
                  <c:v>0.284748309541698</c:v>
                </c:pt>
                <c:pt idx="4538">
                  <c:v>0.284748309541698</c:v>
                </c:pt>
                <c:pt idx="4539">
                  <c:v>0.2832456799398948</c:v>
                </c:pt>
                <c:pt idx="4540">
                  <c:v>0.28625093914350114</c:v>
                </c:pt>
                <c:pt idx="4541">
                  <c:v>0.284748309541698</c:v>
                </c:pt>
                <c:pt idx="4542">
                  <c:v>0.28249436513899323</c:v>
                </c:pt>
                <c:pt idx="4543">
                  <c:v>0.28496240601503758</c:v>
                </c:pt>
                <c:pt idx="4544">
                  <c:v>0.28668171557562078</c:v>
                </c:pt>
                <c:pt idx="4545">
                  <c:v>0.28668171557562078</c:v>
                </c:pt>
                <c:pt idx="4546">
                  <c:v>0.28937452901281085</c:v>
                </c:pt>
                <c:pt idx="4547">
                  <c:v>0.29185520361990952</c:v>
                </c:pt>
                <c:pt idx="4548">
                  <c:v>0.29607250755287007</c:v>
                </c:pt>
                <c:pt idx="4549">
                  <c:v>0.30135951661631422</c:v>
                </c:pt>
                <c:pt idx="4550">
                  <c:v>0.30484114977307109</c:v>
                </c:pt>
                <c:pt idx="4551">
                  <c:v>0.30257186081694404</c:v>
                </c:pt>
                <c:pt idx="4552">
                  <c:v>0.30204390613171839</c:v>
                </c:pt>
                <c:pt idx="4553">
                  <c:v>0.30052990158970477</c:v>
                </c:pt>
                <c:pt idx="4554">
                  <c:v>0.30128690386071161</c:v>
                </c:pt>
                <c:pt idx="4555">
                  <c:v>0.29674489023467071</c:v>
                </c:pt>
                <c:pt idx="4556">
                  <c:v>0.29567854435178165</c:v>
                </c:pt>
                <c:pt idx="4557">
                  <c:v>0.29492039423805916</c:v>
                </c:pt>
                <c:pt idx="4558">
                  <c:v>0.29567854435178165</c:v>
                </c:pt>
                <c:pt idx="4559">
                  <c:v>0.29666160849772383</c:v>
                </c:pt>
                <c:pt idx="4560">
                  <c:v>0.29460895975702356</c:v>
                </c:pt>
                <c:pt idx="4561">
                  <c:v>0.2978723404255319</c:v>
                </c:pt>
                <c:pt idx="4562">
                  <c:v>0.29733840304182507</c:v>
                </c:pt>
                <c:pt idx="4563">
                  <c:v>0.29809885931558933</c:v>
                </c:pt>
                <c:pt idx="4564">
                  <c:v>0.29505703422053231</c:v>
                </c:pt>
                <c:pt idx="4565">
                  <c:v>0.29528158295281581</c:v>
                </c:pt>
                <c:pt idx="4566">
                  <c:v>0.29299847792998479</c:v>
                </c:pt>
                <c:pt idx="4567">
                  <c:v>0.29093678598629091</c:v>
                </c:pt>
                <c:pt idx="4568">
                  <c:v>0.2894135567402894</c:v>
                </c:pt>
                <c:pt idx="4569">
                  <c:v>0.28658536585365851</c:v>
                </c:pt>
                <c:pt idx="4570">
                  <c:v>0.28658536585365851</c:v>
                </c:pt>
                <c:pt idx="4571">
                  <c:v>0.28429878048780488</c:v>
                </c:pt>
                <c:pt idx="4572">
                  <c:v>0.28222730739893209</c:v>
                </c:pt>
                <c:pt idx="4573">
                  <c:v>0.28320610687022901</c:v>
                </c:pt>
                <c:pt idx="4574">
                  <c:v>0.28440366972477066</c:v>
                </c:pt>
                <c:pt idx="4575">
                  <c:v>0.28407350689127103</c:v>
                </c:pt>
                <c:pt idx="4576">
                  <c:v>0.2842911877394636</c:v>
                </c:pt>
                <c:pt idx="4577">
                  <c:v>0.28352490421455939</c:v>
                </c:pt>
                <c:pt idx="4578">
                  <c:v>0.28604294478527609</c:v>
                </c:pt>
                <c:pt idx="4579">
                  <c:v>0.28396009209516498</c:v>
                </c:pt>
                <c:pt idx="4580">
                  <c:v>0.28417818740399386</c:v>
                </c:pt>
                <c:pt idx="4581">
                  <c:v>0.28341013824884792</c:v>
                </c:pt>
                <c:pt idx="4582">
                  <c:v>0.28264208909370198</c:v>
                </c:pt>
                <c:pt idx="4583">
                  <c:v>0.28648233486943164</c:v>
                </c:pt>
                <c:pt idx="4584">
                  <c:v>0.28725038402457759</c:v>
                </c:pt>
                <c:pt idx="4585">
                  <c:v>0.28846153846153844</c:v>
                </c:pt>
                <c:pt idx="4586">
                  <c:v>0.28769230769230769</c:v>
                </c:pt>
                <c:pt idx="4587">
                  <c:v>0.28615384615384615</c:v>
                </c:pt>
                <c:pt idx="4588">
                  <c:v>0.28351309707241912</c:v>
                </c:pt>
                <c:pt idx="4589">
                  <c:v>0.28197226502311246</c:v>
                </c:pt>
                <c:pt idx="4590">
                  <c:v>0.28428351309707239</c:v>
                </c:pt>
                <c:pt idx="4591">
                  <c:v>0.28659476117103233</c:v>
                </c:pt>
                <c:pt idx="4592">
                  <c:v>0.28736517719568566</c:v>
                </c:pt>
                <c:pt idx="4593">
                  <c:v>0.28736517719568566</c:v>
                </c:pt>
                <c:pt idx="4594">
                  <c:v>0.28780864197530864</c:v>
                </c:pt>
                <c:pt idx="4595">
                  <c:v>0.2888030888030888</c:v>
                </c:pt>
                <c:pt idx="4596">
                  <c:v>0.28725868725868725</c:v>
                </c:pt>
                <c:pt idx="4597">
                  <c:v>0.28847641144624903</c:v>
                </c:pt>
                <c:pt idx="4598">
                  <c:v>0.28969790859798605</c:v>
                </c:pt>
                <c:pt idx="4599">
                  <c:v>0.28914728682170543</c:v>
                </c:pt>
                <c:pt idx="4600">
                  <c:v>0.28914728682170543</c:v>
                </c:pt>
                <c:pt idx="4601">
                  <c:v>0.28626842513576417</c:v>
                </c:pt>
                <c:pt idx="4602">
                  <c:v>0.28549262994569435</c:v>
                </c:pt>
                <c:pt idx="4603">
                  <c:v>0.2857142857142857</c:v>
                </c:pt>
                <c:pt idx="4604">
                  <c:v>0.2869362363919129</c:v>
                </c:pt>
                <c:pt idx="4605">
                  <c:v>0.28460342146189738</c:v>
                </c:pt>
                <c:pt idx="4606">
                  <c:v>0.28715953307392994</c:v>
                </c:pt>
                <c:pt idx="4607">
                  <c:v>0.28949416342412454</c:v>
                </c:pt>
                <c:pt idx="4608">
                  <c:v>0.28793774319066145</c:v>
                </c:pt>
                <c:pt idx="4609">
                  <c:v>0.28582554517133957</c:v>
                </c:pt>
                <c:pt idx="4610">
                  <c:v>0.28604832424006238</c:v>
                </c:pt>
                <c:pt idx="4611">
                  <c:v>0.28861154446177845</c:v>
                </c:pt>
                <c:pt idx="4612">
                  <c:v>0.2909516380655226</c:v>
                </c:pt>
                <c:pt idx="4613">
                  <c:v>0.29251170046801872</c:v>
                </c:pt>
                <c:pt idx="4614">
                  <c:v>0.29352068696330991</c:v>
                </c:pt>
                <c:pt idx="4615">
                  <c:v>0.29274004683840749</c:v>
                </c:pt>
                <c:pt idx="4616">
                  <c:v>0.29007036747458953</c:v>
                </c:pt>
                <c:pt idx="4617">
                  <c:v>0.2884012539184953</c:v>
                </c:pt>
                <c:pt idx="4618">
                  <c:v>0.28918495297805641</c:v>
                </c:pt>
                <c:pt idx="4619">
                  <c:v>0.29153605015673983</c:v>
                </c:pt>
                <c:pt idx="4620">
                  <c:v>0.29199372056514916</c:v>
                </c:pt>
                <c:pt idx="4621">
                  <c:v>0.29245283018867924</c:v>
                </c:pt>
                <c:pt idx="4622">
                  <c:v>0.29425649095200629</c:v>
                </c:pt>
                <c:pt idx="4623">
                  <c:v>0.28976377952755905</c:v>
                </c:pt>
                <c:pt idx="4624">
                  <c:v>0.28661417322834648</c:v>
                </c:pt>
                <c:pt idx="4625">
                  <c:v>0.28818897637795277</c:v>
                </c:pt>
                <c:pt idx="4626">
                  <c:v>0.28818897637795277</c:v>
                </c:pt>
                <c:pt idx="4627">
                  <c:v>0.28920409771473599</c:v>
                </c:pt>
                <c:pt idx="4628">
                  <c:v>0.28920409771473599</c:v>
                </c:pt>
                <c:pt idx="4629">
                  <c:v>0.28841607565011823</c:v>
                </c:pt>
                <c:pt idx="4630">
                  <c:v>0.28920409771473599</c:v>
                </c:pt>
                <c:pt idx="4631">
                  <c:v>0.2888713496448303</c:v>
                </c:pt>
                <c:pt idx="4632">
                  <c:v>0.2904498816101026</c:v>
                </c:pt>
                <c:pt idx="4633">
                  <c:v>0.29123914759273878</c:v>
                </c:pt>
                <c:pt idx="4634">
                  <c:v>0.29304897314375988</c:v>
                </c:pt>
                <c:pt idx="4635">
                  <c:v>0.29383886255924169</c:v>
                </c:pt>
                <c:pt idx="4636">
                  <c:v>0.29304897314375988</c:v>
                </c:pt>
                <c:pt idx="4637">
                  <c:v>0.29225908372827802</c:v>
                </c:pt>
                <c:pt idx="4638">
                  <c:v>0.29565217391304349</c:v>
                </c:pt>
                <c:pt idx="4639">
                  <c:v>0.29714738510301109</c:v>
                </c:pt>
                <c:pt idx="4640">
                  <c:v>0.29556259904912835</c:v>
                </c:pt>
                <c:pt idx="4641">
                  <c:v>0.29556259904912835</c:v>
                </c:pt>
                <c:pt idx="4642">
                  <c:v>0.29477020602218701</c:v>
                </c:pt>
                <c:pt idx="4643">
                  <c:v>0.29738302934179223</c:v>
                </c:pt>
                <c:pt idx="4644">
                  <c:v>0.29579698651863601</c:v>
                </c:pt>
                <c:pt idx="4645">
                  <c:v>0.2950039651070579</c:v>
                </c:pt>
                <c:pt idx="4646">
                  <c:v>0.29603174603174603</c:v>
                </c:pt>
                <c:pt idx="4647">
                  <c:v>0.29626687847498012</c:v>
                </c:pt>
                <c:pt idx="4648">
                  <c:v>0.29864972200158857</c:v>
                </c:pt>
                <c:pt idx="4649">
                  <c:v>0.29729729729729731</c:v>
                </c:pt>
                <c:pt idx="4650">
                  <c:v>0.29912490055688146</c:v>
                </c:pt>
                <c:pt idx="4651">
                  <c:v>0.29538216560509556</c:v>
                </c:pt>
                <c:pt idx="4652">
                  <c:v>0.29585326953748009</c:v>
                </c:pt>
                <c:pt idx="4653">
                  <c:v>0.29848363926576216</c:v>
                </c:pt>
                <c:pt idx="4654">
                  <c:v>0.29688747007182759</c:v>
                </c:pt>
                <c:pt idx="4655">
                  <c:v>0.29688747007182759</c:v>
                </c:pt>
                <c:pt idx="4656">
                  <c:v>0.29608938547486036</c:v>
                </c:pt>
                <c:pt idx="4657">
                  <c:v>0.29496402877697842</c:v>
                </c:pt>
                <c:pt idx="4658">
                  <c:v>0.29496402877697842</c:v>
                </c:pt>
                <c:pt idx="4659">
                  <c:v>0.29520000000000002</c:v>
                </c:pt>
                <c:pt idx="4660">
                  <c:v>0.29510825982357658</c:v>
                </c:pt>
                <c:pt idx="4661">
                  <c:v>0.29373996789727125</c:v>
                </c:pt>
                <c:pt idx="4662">
                  <c:v>0.2929373996789727</c:v>
                </c:pt>
                <c:pt idx="4663">
                  <c:v>0.29213483146067415</c:v>
                </c:pt>
                <c:pt idx="4664">
                  <c:v>0.28995983935742969</c:v>
                </c:pt>
                <c:pt idx="4665">
                  <c:v>0.29076305220883536</c:v>
                </c:pt>
                <c:pt idx="4666">
                  <c:v>0.29042638777152052</c:v>
                </c:pt>
                <c:pt idx="4667">
                  <c:v>0.28962188254223653</c:v>
                </c:pt>
                <c:pt idx="4668">
                  <c:v>0.29089443996776793</c:v>
                </c:pt>
                <c:pt idx="4669">
                  <c:v>0.29089443996776793</c:v>
                </c:pt>
                <c:pt idx="4670">
                  <c:v>0.29170024174053183</c:v>
                </c:pt>
                <c:pt idx="4671">
                  <c:v>0.29250604351329573</c:v>
                </c:pt>
                <c:pt idx="4672">
                  <c:v>0.29250604351329573</c:v>
                </c:pt>
                <c:pt idx="4673">
                  <c:v>0.29435483870967744</c:v>
                </c:pt>
                <c:pt idx="4674">
                  <c:v>0.29782082324455206</c:v>
                </c:pt>
                <c:pt idx="4675">
                  <c:v>0.29967689822294025</c:v>
                </c:pt>
                <c:pt idx="4676">
                  <c:v>0.30048465266558966</c:v>
                </c:pt>
                <c:pt idx="4677">
                  <c:v>0.29991915925626517</c:v>
                </c:pt>
                <c:pt idx="4678">
                  <c:v>0.29749393694421988</c:v>
                </c:pt>
                <c:pt idx="4679">
                  <c:v>0.29530744336569581</c:v>
                </c:pt>
                <c:pt idx="4680">
                  <c:v>0.2936893203883495</c:v>
                </c:pt>
                <c:pt idx="4681">
                  <c:v>0.29578606158833065</c:v>
                </c:pt>
                <c:pt idx="4682">
                  <c:v>0.29764801297648014</c:v>
                </c:pt>
                <c:pt idx="4683">
                  <c:v>0.29927007299270075</c:v>
                </c:pt>
                <c:pt idx="4684">
                  <c:v>0.30170316301703165</c:v>
                </c:pt>
                <c:pt idx="4685">
                  <c:v>0.30089213300892131</c:v>
                </c:pt>
                <c:pt idx="4686">
                  <c:v>0.30251419302514193</c:v>
                </c:pt>
                <c:pt idx="4687">
                  <c:v>0.30170316301703165</c:v>
                </c:pt>
                <c:pt idx="4688">
                  <c:v>0.3005686433793664</c:v>
                </c:pt>
                <c:pt idx="4689">
                  <c:v>0.30162601626016261</c:v>
                </c:pt>
                <c:pt idx="4690">
                  <c:v>0.30268510984540276</c:v>
                </c:pt>
                <c:pt idx="4691">
                  <c:v>0.30293159609120524</c:v>
                </c:pt>
                <c:pt idx="4692">
                  <c:v>0.30293159609120524</c:v>
                </c:pt>
                <c:pt idx="4693">
                  <c:v>0.30179445350734097</c:v>
                </c:pt>
                <c:pt idx="4694">
                  <c:v>0.30179445350734097</c:v>
                </c:pt>
                <c:pt idx="4695">
                  <c:v>0.30204081632653063</c:v>
                </c:pt>
                <c:pt idx="4696">
                  <c:v>0.30122448979591837</c:v>
                </c:pt>
                <c:pt idx="4697">
                  <c:v>0.30285714285714288</c:v>
                </c:pt>
                <c:pt idx="4698">
                  <c:v>0.30367346938775508</c:v>
                </c:pt>
                <c:pt idx="4699">
                  <c:v>0.30367346938775508</c:v>
                </c:pt>
                <c:pt idx="4700">
                  <c:v>0.30392156862745096</c:v>
                </c:pt>
                <c:pt idx="4701">
                  <c:v>0.30278232405891981</c:v>
                </c:pt>
                <c:pt idx="4702">
                  <c:v>0.30441898527004913</c:v>
                </c:pt>
                <c:pt idx="4703">
                  <c:v>0.30466830466830469</c:v>
                </c:pt>
                <c:pt idx="4704">
                  <c:v>0.30655737704918035</c:v>
                </c:pt>
                <c:pt idx="4705">
                  <c:v>0.30623973727422005</c:v>
                </c:pt>
                <c:pt idx="4706">
                  <c:v>0.30509868421052633</c:v>
                </c:pt>
                <c:pt idx="4707">
                  <c:v>0.30427631578947367</c:v>
                </c:pt>
                <c:pt idx="4708">
                  <c:v>0.30534979423868314</c:v>
                </c:pt>
                <c:pt idx="4709">
                  <c:v>0.30667765869744434</c:v>
                </c:pt>
                <c:pt idx="4710">
                  <c:v>0.30775577557755773</c:v>
                </c:pt>
                <c:pt idx="4711">
                  <c:v>0.30610561056105612</c:v>
                </c:pt>
                <c:pt idx="4712">
                  <c:v>0.30693069306930693</c:v>
                </c:pt>
                <c:pt idx="4713">
                  <c:v>0.30718414533443433</c:v>
                </c:pt>
                <c:pt idx="4714">
                  <c:v>0.30521091811414391</c:v>
                </c:pt>
                <c:pt idx="4715">
                  <c:v>0.30272952853598017</c:v>
                </c:pt>
                <c:pt idx="4716">
                  <c:v>0.30463576158940397</c:v>
                </c:pt>
                <c:pt idx="4717">
                  <c:v>0.30705394190871371</c:v>
                </c:pt>
                <c:pt idx="4718">
                  <c:v>0.31088944305901911</c:v>
                </c:pt>
                <c:pt idx="4719">
                  <c:v>0.30839567747298419</c:v>
                </c:pt>
                <c:pt idx="4720">
                  <c:v>0.30756442227763925</c:v>
                </c:pt>
                <c:pt idx="4721">
                  <c:v>0.30839567747298419</c:v>
                </c:pt>
                <c:pt idx="4722">
                  <c:v>0.31031613976705491</c:v>
                </c:pt>
                <c:pt idx="4723">
                  <c:v>0.31031613976705491</c:v>
                </c:pt>
                <c:pt idx="4724">
                  <c:v>0.31114808652246256</c:v>
                </c:pt>
                <c:pt idx="4725">
                  <c:v>0.31140716069941715</c:v>
                </c:pt>
                <c:pt idx="4726">
                  <c:v>0.31276063386155128</c:v>
                </c:pt>
                <c:pt idx="4727">
                  <c:v>0.31218697829716191</c:v>
                </c:pt>
                <c:pt idx="4728">
                  <c:v>0.31244778613199664</c:v>
                </c:pt>
                <c:pt idx="4729">
                  <c:v>0.31103678929765888</c:v>
                </c:pt>
                <c:pt idx="4730">
                  <c:v>0.31464435146443515</c:v>
                </c:pt>
                <c:pt idx="4731">
                  <c:v>0.32495812395309881</c:v>
                </c:pt>
                <c:pt idx="4732">
                  <c:v>0.33333333333333331</c:v>
                </c:pt>
                <c:pt idx="4733">
                  <c:v>0.33165829145728642</c:v>
                </c:pt>
                <c:pt idx="4734">
                  <c:v>0.32830820770519265</c:v>
                </c:pt>
                <c:pt idx="4735">
                  <c:v>0.32606873428331934</c:v>
                </c:pt>
                <c:pt idx="4736">
                  <c:v>0.31989924433249373</c:v>
                </c:pt>
                <c:pt idx="4737">
                  <c:v>0.32184873949579834</c:v>
                </c:pt>
                <c:pt idx="4738">
                  <c:v>0.32184873949579834</c:v>
                </c:pt>
                <c:pt idx="4739">
                  <c:v>0.32070707070707072</c:v>
                </c:pt>
                <c:pt idx="4740">
                  <c:v>0.32013479359730412</c:v>
                </c:pt>
                <c:pt idx="4741">
                  <c:v>0.31787521079258008</c:v>
                </c:pt>
                <c:pt idx="4742">
                  <c:v>0.31841216216216217</c:v>
                </c:pt>
                <c:pt idx="4743">
                  <c:v>0.31783601014370244</c:v>
                </c:pt>
                <c:pt idx="4744">
                  <c:v>0.31895093062605751</c:v>
                </c:pt>
                <c:pt idx="4745">
                  <c:v>0.31979695431472083</c:v>
                </c:pt>
                <c:pt idx="4746">
                  <c:v>0.31895093062605751</c:v>
                </c:pt>
                <c:pt idx="4747">
                  <c:v>0.31837425910245554</c:v>
                </c:pt>
                <c:pt idx="4748">
                  <c:v>0.31779661016949151</c:v>
                </c:pt>
                <c:pt idx="4749">
                  <c:v>0.31610169491525425</c:v>
                </c:pt>
                <c:pt idx="4750">
                  <c:v>0.31721798134011875</c:v>
                </c:pt>
                <c:pt idx="4751">
                  <c:v>0.31552162849872772</c:v>
                </c:pt>
                <c:pt idx="4752">
                  <c:v>0.31721798134011875</c:v>
                </c:pt>
                <c:pt idx="4753">
                  <c:v>0.31690739167374682</c:v>
                </c:pt>
                <c:pt idx="4754">
                  <c:v>0.3143585386576041</c:v>
                </c:pt>
                <c:pt idx="4755">
                  <c:v>0.31547619047619047</c:v>
                </c:pt>
                <c:pt idx="4756">
                  <c:v>0.31574468085106383</c:v>
                </c:pt>
                <c:pt idx="4757">
                  <c:v>0.31744680851063828</c:v>
                </c:pt>
                <c:pt idx="4758">
                  <c:v>0.31829787234042556</c:v>
                </c:pt>
                <c:pt idx="4759">
                  <c:v>0.32367972742759793</c:v>
                </c:pt>
                <c:pt idx="4760">
                  <c:v>0.32367972742759793</c:v>
                </c:pt>
                <c:pt idx="4761">
                  <c:v>0.32423208191126279</c:v>
                </c:pt>
                <c:pt idx="4762">
                  <c:v>0.32423208191126279</c:v>
                </c:pt>
                <c:pt idx="4763">
                  <c:v>0.32081911262798635</c:v>
                </c:pt>
                <c:pt idx="4764">
                  <c:v>0.32307692307692309</c:v>
                </c:pt>
                <c:pt idx="4765">
                  <c:v>0.32420872540633022</c:v>
                </c:pt>
                <c:pt idx="4766">
                  <c:v>0.32106164383561642</c:v>
                </c:pt>
                <c:pt idx="4767">
                  <c:v>0.32277397260273971</c:v>
                </c:pt>
                <c:pt idx="4768">
                  <c:v>0.32191780821917809</c:v>
                </c:pt>
                <c:pt idx="4769">
                  <c:v>0.32363013698630139</c:v>
                </c:pt>
                <c:pt idx="4770">
                  <c:v>0.32332761578044594</c:v>
                </c:pt>
                <c:pt idx="4771">
                  <c:v>0.32675814751286447</c:v>
                </c:pt>
                <c:pt idx="4772">
                  <c:v>0.32590051457975988</c:v>
                </c:pt>
                <c:pt idx="4773">
                  <c:v>0.3278969957081545</c:v>
                </c:pt>
                <c:pt idx="4774">
                  <c:v>0.32989690721649484</c:v>
                </c:pt>
                <c:pt idx="4775">
                  <c:v>0.32932072226999143</c:v>
                </c:pt>
                <c:pt idx="4776">
                  <c:v>0.32932072226999143</c:v>
                </c:pt>
                <c:pt idx="4777">
                  <c:v>0.32674118658641443</c:v>
                </c:pt>
                <c:pt idx="4778">
                  <c:v>0.32644272179155898</c:v>
                </c:pt>
                <c:pt idx="4779">
                  <c:v>0.32730404823428078</c:v>
                </c:pt>
                <c:pt idx="4780">
                  <c:v>0.32844827586206898</c:v>
                </c:pt>
                <c:pt idx="4781">
                  <c:v>0.3293103448275862</c:v>
                </c:pt>
                <c:pt idx="4782">
                  <c:v>0.32844827586206898</c:v>
                </c:pt>
                <c:pt idx="4783">
                  <c:v>0.33016421780466726</c:v>
                </c:pt>
                <c:pt idx="4784">
                  <c:v>0.33044982698961939</c:v>
                </c:pt>
                <c:pt idx="4785">
                  <c:v>0.33102852203975802</c:v>
                </c:pt>
                <c:pt idx="4786">
                  <c:v>0.33102852203975802</c:v>
                </c:pt>
                <c:pt idx="4787">
                  <c:v>0.33246753246753247</c:v>
                </c:pt>
                <c:pt idx="4788">
                  <c:v>0.33333333333333331</c:v>
                </c:pt>
                <c:pt idx="4789">
                  <c:v>0.33448873483535529</c:v>
                </c:pt>
                <c:pt idx="4790">
                  <c:v>0.3376736111111111</c:v>
                </c:pt>
                <c:pt idx="4791">
                  <c:v>0.33826086956521739</c:v>
                </c:pt>
                <c:pt idx="4792">
                  <c:v>0.33826086956521739</c:v>
                </c:pt>
                <c:pt idx="4793">
                  <c:v>0.33623693379790942</c:v>
                </c:pt>
                <c:pt idx="4794">
                  <c:v>0.33449477351916379</c:v>
                </c:pt>
                <c:pt idx="4795">
                  <c:v>0.33013937282229966</c:v>
                </c:pt>
                <c:pt idx="4796">
                  <c:v>0.32665505226480834</c:v>
                </c:pt>
                <c:pt idx="4797">
                  <c:v>0.32547993019197208</c:v>
                </c:pt>
                <c:pt idx="4798">
                  <c:v>0.32489082969432315</c:v>
                </c:pt>
                <c:pt idx="4799">
                  <c:v>0.32576419213973801</c:v>
                </c:pt>
                <c:pt idx="4800">
                  <c:v>0.32604895104895104</c:v>
                </c:pt>
                <c:pt idx="4801">
                  <c:v>0.32720909886264216</c:v>
                </c:pt>
                <c:pt idx="4802">
                  <c:v>0.32837127845884412</c:v>
                </c:pt>
                <c:pt idx="4803">
                  <c:v>0.32690622261174407</c:v>
                </c:pt>
                <c:pt idx="4804">
                  <c:v>0.32690622261174407</c:v>
                </c:pt>
                <c:pt idx="4805">
                  <c:v>0.32690622261174407</c:v>
                </c:pt>
                <c:pt idx="4806">
                  <c:v>0.32515337423312884</c:v>
                </c:pt>
                <c:pt idx="4807">
                  <c:v>0.32807017543859651</c:v>
                </c:pt>
                <c:pt idx="4808">
                  <c:v>0.3298245614035088</c:v>
                </c:pt>
                <c:pt idx="4809">
                  <c:v>0.32776801405975398</c:v>
                </c:pt>
                <c:pt idx="4810">
                  <c:v>0.33039647577092512</c:v>
                </c:pt>
                <c:pt idx="4811">
                  <c:v>0.33186619718309857</c:v>
                </c:pt>
                <c:pt idx="4812">
                  <c:v>0.33010563380281688</c:v>
                </c:pt>
                <c:pt idx="4813">
                  <c:v>0.33098591549295775</c:v>
                </c:pt>
                <c:pt idx="4814">
                  <c:v>0.33186619718309857</c:v>
                </c:pt>
                <c:pt idx="4815">
                  <c:v>0.33215859030837003</c:v>
                </c:pt>
                <c:pt idx="4816">
                  <c:v>0.33333333333333331</c:v>
                </c:pt>
                <c:pt idx="4817">
                  <c:v>0.33156966490299822</c:v>
                </c:pt>
                <c:pt idx="4818">
                  <c:v>0.3306878306878307</c:v>
                </c:pt>
                <c:pt idx="4819">
                  <c:v>0.32833186231244482</c:v>
                </c:pt>
                <c:pt idx="4820">
                  <c:v>0.3295053003533569</c:v>
                </c:pt>
                <c:pt idx="4821">
                  <c:v>0.32802829354553492</c:v>
                </c:pt>
                <c:pt idx="4822">
                  <c:v>0.32537577365163572</c:v>
                </c:pt>
                <c:pt idx="4823">
                  <c:v>0.32449160035366931</c:v>
                </c:pt>
                <c:pt idx="4824">
                  <c:v>0.32360742705570295</c:v>
                </c:pt>
                <c:pt idx="4825">
                  <c:v>0.32095490716180369</c:v>
                </c:pt>
                <c:pt idx="4826">
                  <c:v>0.32063773250664307</c:v>
                </c:pt>
                <c:pt idx="4827">
                  <c:v>0.32386867790594498</c:v>
                </c:pt>
                <c:pt idx="4828">
                  <c:v>0.3291814946619217</c:v>
                </c:pt>
                <c:pt idx="4829">
                  <c:v>0.32740213523131673</c:v>
                </c:pt>
                <c:pt idx="4830">
                  <c:v>0.32858414959928761</c:v>
                </c:pt>
                <c:pt idx="4831">
                  <c:v>0.33036509349955478</c:v>
                </c:pt>
                <c:pt idx="4832">
                  <c:v>0.33006244424620873</c:v>
                </c:pt>
                <c:pt idx="4833">
                  <c:v>0.33006244424620873</c:v>
                </c:pt>
                <c:pt idx="4834">
                  <c:v>0.33184656556645853</c:v>
                </c:pt>
                <c:pt idx="4835">
                  <c:v>0.33363068688670827</c:v>
                </c:pt>
                <c:pt idx="4836">
                  <c:v>0.33571428571428569</c:v>
                </c:pt>
                <c:pt idx="4837">
                  <c:v>0.33452593917710199</c:v>
                </c:pt>
                <c:pt idx="4838">
                  <c:v>0.33542039355992842</c:v>
                </c:pt>
                <c:pt idx="4839">
                  <c:v>0.3363148479427549</c:v>
                </c:pt>
                <c:pt idx="4840">
                  <c:v>0.33273703041144903</c:v>
                </c:pt>
                <c:pt idx="4841">
                  <c:v>0.33243727598566308</c:v>
                </c:pt>
                <c:pt idx="4842">
                  <c:v>0.33452914798206279</c:v>
                </c:pt>
                <c:pt idx="4843">
                  <c:v>0.33452914798206279</c:v>
                </c:pt>
                <c:pt idx="4844">
                  <c:v>0.33542600896860986</c:v>
                </c:pt>
                <c:pt idx="4845">
                  <c:v>0.33721973094170404</c:v>
                </c:pt>
                <c:pt idx="4846">
                  <c:v>0.33752244165170558</c:v>
                </c:pt>
                <c:pt idx="4847">
                  <c:v>0.33482944344703769</c:v>
                </c:pt>
                <c:pt idx="4848">
                  <c:v>0.3384201077199282</c:v>
                </c:pt>
                <c:pt idx="4849">
                  <c:v>0.33962264150943394</c:v>
                </c:pt>
                <c:pt idx="4850">
                  <c:v>0.33962264150943394</c:v>
                </c:pt>
                <c:pt idx="4851">
                  <c:v>0.34052111410601976</c:v>
                </c:pt>
                <c:pt idx="4852">
                  <c:v>0.33872416891284818</c:v>
                </c:pt>
                <c:pt idx="4853">
                  <c:v>0.33872416891284818</c:v>
                </c:pt>
                <c:pt idx="4854">
                  <c:v>0.33962264150943394</c:v>
                </c:pt>
                <c:pt idx="4855">
                  <c:v>0.33872416891284818</c:v>
                </c:pt>
                <c:pt idx="4856">
                  <c:v>0.33812949640287771</c:v>
                </c:pt>
                <c:pt idx="4857">
                  <c:v>0.33992805755395683</c:v>
                </c:pt>
                <c:pt idx="4858">
                  <c:v>0.34023402340234021</c:v>
                </c:pt>
                <c:pt idx="4859">
                  <c:v>0.34023402340234021</c:v>
                </c:pt>
                <c:pt idx="4860">
                  <c:v>0.33783783783783783</c:v>
                </c:pt>
                <c:pt idx="4861">
                  <c:v>0.33693693693693694</c:v>
                </c:pt>
                <c:pt idx="4862">
                  <c:v>0.33453561767357981</c:v>
                </c:pt>
                <c:pt idx="4863">
                  <c:v>0.33604336043360433</c:v>
                </c:pt>
                <c:pt idx="4864">
                  <c:v>0.33996383363471971</c:v>
                </c:pt>
                <c:pt idx="4865">
                  <c:v>0.33725135623869801</c:v>
                </c:pt>
                <c:pt idx="4866">
                  <c:v>0.3345388788426763</c:v>
                </c:pt>
                <c:pt idx="4867">
                  <c:v>0.33544303797468356</c:v>
                </c:pt>
                <c:pt idx="4868">
                  <c:v>0.33634719710669075</c:v>
                </c:pt>
                <c:pt idx="4869">
                  <c:v>0.33725135623869801</c:v>
                </c:pt>
                <c:pt idx="4870">
                  <c:v>0.33815551537070526</c:v>
                </c:pt>
                <c:pt idx="4871">
                  <c:v>0.33815551537070526</c:v>
                </c:pt>
                <c:pt idx="4872">
                  <c:v>0.33905967450271246</c:v>
                </c:pt>
                <c:pt idx="4873">
                  <c:v>0.34298642533936652</c:v>
                </c:pt>
                <c:pt idx="4874">
                  <c:v>0.34542157751586583</c:v>
                </c:pt>
                <c:pt idx="4875">
                  <c:v>0.34392014519056263</c:v>
                </c:pt>
                <c:pt idx="4876">
                  <c:v>0.34514078110808355</c:v>
                </c:pt>
                <c:pt idx="4877">
                  <c:v>0.34636363636363637</c:v>
                </c:pt>
                <c:pt idx="4878">
                  <c:v>0.34576888080072793</c:v>
                </c:pt>
                <c:pt idx="4879">
                  <c:v>0.34699453551912568</c:v>
                </c:pt>
                <c:pt idx="4880">
                  <c:v>0.3460837887067395</c:v>
                </c:pt>
                <c:pt idx="4881">
                  <c:v>0.3460837887067395</c:v>
                </c:pt>
                <c:pt idx="4882">
                  <c:v>0.34517304189435338</c:v>
                </c:pt>
                <c:pt idx="4883">
                  <c:v>0.34517304189435338</c:v>
                </c:pt>
                <c:pt idx="4884">
                  <c:v>0.34731084776663629</c:v>
                </c:pt>
                <c:pt idx="4885">
                  <c:v>0.34762773722627738</c:v>
                </c:pt>
                <c:pt idx="4886">
                  <c:v>0.34671532846715331</c:v>
                </c:pt>
                <c:pt idx="4887">
                  <c:v>0.34520547945205482</c:v>
                </c:pt>
                <c:pt idx="4888">
                  <c:v>0.34520547945205482</c:v>
                </c:pt>
                <c:pt idx="4889">
                  <c:v>0.34337899543378997</c:v>
                </c:pt>
                <c:pt idx="4890">
                  <c:v>0.34063926940639272</c:v>
                </c:pt>
                <c:pt idx="4891">
                  <c:v>0.34095063985374774</c:v>
                </c:pt>
                <c:pt idx="4892">
                  <c:v>0.34217749313815188</c:v>
                </c:pt>
                <c:pt idx="4893">
                  <c:v>0.34126258005489479</c:v>
                </c:pt>
                <c:pt idx="4894">
                  <c:v>0.34157509157509158</c:v>
                </c:pt>
                <c:pt idx="4895">
                  <c:v>0.34188817598533455</c:v>
                </c:pt>
                <c:pt idx="4896">
                  <c:v>0.34067952249770433</c:v>
                </c:pt>
                <c:pt idx="4897">
                  <c:v>0.34130634774609014</c:v>
                </c:pt>
                <c:pt idx="4898">
                  <c:v>0.33854645814167433</c:v>
                </c:pt>
                <c:pt idx="4899">
                  <c:v>0.33946642134314625</c:v>
                </c:pt>
                <c:pt idx="4900">
                  <c:v>0.34193548387096773</c:v>
                </c:pt>
                <c:pt idx="4901">
                  <c:v>0.34285714285714286</c:v>
                </c:pt>
                <c:pt idx="4902">
                  <c:v>0.34193548387096773</c:v>
                </c:pt>
                <c:pt idx="4903">
                  <c:v>0.34285714285714286</c:v>
                </c:pt>
                <c:pt idx="4904">
                  <c:v>0.34285714285714286</c:v>
                </c:pt>
                <c:pt idx="4905">
                  <c:v>0.34101382488479265</c:v>
                </c:pt>
                <c:pt idx="4906">
                  <c:v>0.34101382488479265</c:v>
                </c:pt>
                <c:pt idx="4907">
                  <c:v>0.34285714285714286</c:v>
                </c:pt>
                <c:pt idx="4908">
                  <c:v>0.34377880184331799</c:v>
                </c:pt>
                <c:pt idx="4909">
                  <c:v>0.3440959409594096</c:v>
                </c:pt>
                <c:pt idx="4910">
                  <c:v>0.34501845018450183</c:v>
                </c:pt>
                <c:pt idx="4911">
                  <c:v>0.34501845018450183</c:v>
                </c:pt>
                <c:pt idx="4912">
                  <c:v>0.34626038781163437</c:v>
                </c:pt>
                <c:pt idx="4913">
                  <c:v>0.34718374884579872</c:v>
                </c:pt>
                <c:pt idx="4914">
                  <c:v>0.34810710987996307</c:v>
                </c:pt>
                <c:pt idx="4915">
                  <c:v>0.34903047091412742</c:v>
                </c:pt>
                <c:pt idx="4916">
                  <c:v>0.35027726432532347</c:v>
                </c:pt>
                <c:pt idx="4917">
                  <c:v>0.34935304990757854</c:v>
                </c:pt>
                <c:pt idx="4918">
                  <c:v>0.34935304990757854</c:v>
                </c:pt>
                <c:pt idx="4919">
                  <c:v>0.34782608695652173</c:v>
                </c:pt>
                <c:pt idx="4920">
                  <c:v>0.35</c:v>
                </c:pt>
                <c:pt idx="4921">
                  <c:v>0.34907407407407409</c:v>
                </c:pt>
                <c:pt idx="4922">
                  <c:v>0.34847080630213162</c:v>
                </c:pt>
                <c:pt idx="4923">
                  <c:v>0.3493975903614458</c:v>
                </c:pt>
                <c:pt idx="4924">
                  <c:v>0.34661723818350326</c:v>
                </c:pt>
                <c:pt idx="4925">
                  <c:v>0.34693877551020408</c:v>
                </c:pt>
                <c:pt idx="4926">
                  <c:v>0.34818941504178275</c:v>
                </c:pt>
                <c:pt idx="4927">
                  <c:v>0.34823091247672255</c:v>
                </c:pt>
                <c:pt idx="4928">
                  <c:v>0.34948741845293568</c:v>
                </c:pt>
                <c:pt idx="4929">
                  <c:v>0.34953271028037386</c:v>
                </c:pt>
                <c:pt idx="4930">
                  <c:v>0.34953271028037386</c:v>
                </c:pt>
                <c:pt idx="4931">
                  <c:v>0.34859813084112151</c:v>
                </c:pt>
                <c:pt idx="4932">
                  <c:v>0.34766355140186916</c:v>
                </c:pt>
                <c:pt idx="4933">
                  <c:v>0.34737827715355807</c:v>
                </c:pt>
                <c:pt idx="4934">
                  <c:v>0.35018726591760302</c:v>
                </c:pt>
                <c:pt idx="4935">
                  <c:v>0.34990619136960599</c:v>
                </c:pt>
                <c:pt idx="4936">
                  <c:v>0.35244360902255639</c:v>
                </c:pt>
                <c:pt idx="4937">
                  <c:v>0.35338345864661652</c:v>
                </c:pt>
                <c:pt idx="4938">
                  <c:v>0.35183443085606775</c:v>
                </c:pt>
                <c:pt idx="4939">
                  <c:v>0.35183443085606775</c:v>
                </c:pt>
                <c:pt idx="4940">
                  <c:v>0.35089369708372531</c:v>
                </c:pt>
                <c:pt idx="4941">
                  <c:v>0.35089369708372531</c:v>
                </c:pt>
                <c:pt idx="4942">
                  <c:v>0.34807149576669805</c:v>
                </c:pt>
                <c:pt idx="4943">
                  <c:v>0.34934086629001881</c:v>
                </c:pt>
                <c:pt idx="4944">
                  <c:v>0.34778510838831289</c:v>
                </c:pt>
                <c:pt idx="4945">
                  <c:v>0.35188679245283017</c:v>
                </c:pt>
                <c:pt idx="4946">
                  <c:v>0.35221907459867802</c:v>
                </c:pt>
                <c:pt idx="4947">
                  <c:v>0.3516068052930057</c:v>
                </c:pt>
                <c:pt idx="4948">
                  <c:v>0.35511363636363635</c:v>
                </c:pt>
                <c:pt idx="4949">
                  <c:v>0.35795454545454547</c:v>
                </c:pt>
                <c:pt idx="4950">
                  <c:v>0.35606060606060608</c:v>
                </c:pt>
                <c:pt idx="4951">
                  <c:v>0.35606060606060608</c:v>
                </c:pt>
                <c:pt idx="4952">
                  <c:v>0.35606060606060608</c:v>
                </c:pt>
                <c:pt idx="4953">
                  <c:v>0.35606060606060608</c:v>
                </c:pt>
                <c:pt idx="4954">
                  <c:v>0.35890151515151514</c:v>
                </c:pt>
                <c:pt idx="4955">
                  <c:v>0.35734597156398107</c:v>
                </c:pt>
                <c:pt idx="4956">
                  <c:v>0.35294117647058826</c:v>
                </c:pt>
                <c:pt idx="4957">
                  <c:v>0.35483870967741937</c:v>
                </c:pt>
                <c:pt idx="4958">
                  <c:v>0.35104364326375709</c:v>
                </c:pt>
                <c:pt idx="4959">
                  <c:v>0.35171102661596959</c:v>
                </c:pt>
                <c:pt idx="4960">
                  <c:v>0.35299714557564227</c:v>
                </c:pt>
                <c:pt idx="4961">
                  <c:v>0.35428571428571426</c:v>
                </c:pt>
                <c:pt idx="4962">
                  <c:v>0.35238095238095241</c:v>
                </c:pt>
                <c:pt idx="4963">
                  <c:v>0.35142857142857142</c:v>
                </c:pt>
                <c:pt idx="4964">
                  <c:v>0.3504761904761905</c:v>
                </c:pt>
                <c:pt idx="4965">
                  <c:v>0.35114503816793891</c:v>
                </c:pt>
                <c:pt idx="4966">
                  <c:v>0.35209923664122139</c:v>
                </c:pt>
                <c:pt idx="4967">
                  <c:v>0.35148042024832854</c:v>
                </c:pt>
                <c:pt idx="4968">
                  <c:v>0.34765998089780326</c:v>
                </c:pt>
                <c:pt idx="4969">
                  <c:v>0.34765998089780326</c:v>
                </c:pt>
                <c:pt idx="4970">
                  <c:v>0.34765998089780326</c:v>
                </c:pt>
                <c:pt idx="4971">
                  <c:v>0.34799235181644361</c:v>
                </c:pt>
                <c:pt idx="4972">
                  <c:v>0.34799235181644361</c:v>
                </c:pt>
                <c:pt idx="4973">
                  <c:v>0.34608030592734224</c:v>
                </c:pt>
                <c:pt idx="4974">
                  <c:v>0.34703632887189295</c:v>
                </c:pt>
                <c:pt idx="4975">
                  <c:v>0.3473684210526316</c:v>
                </c:pt>
                <c:pt idx="4976">
                  <c:v>0.34928229665071769</c:v>
                </c:pt>
                <c:pt idx="4977">
                  <c:v>0.34899328859060402</c:v>
                </c:pt>
                <c:pt idx="4978">
                  <c:v>0.34899328859060402</c:v>
                </c:pt>
                <c:pt idx="4979">
                  <c:v>0.34995206136145734</c:v>
                </c:pt>
                <c:pt idx="4980">
                  <c:v>0.34966378482228627</c:v>
                </c:pt>
                <c:pt idx="4981">
                  <c:v>0.34937439846005774</c:v>
                </c:pt>
                <c:pt idx="4982">
                  <c:v>0.34744947064485082</c:v>
                </c:pt>
                <c:pt idx="4983">
                  <c:v>0.34648700673724736</c:v>
                </c:pt>
                <c:pt idx="4984">
                  <c:v>0.34619093539054968</c:v>
                </c:pt>
                <c:pt idx="4985">
                  <c:v>0.34362934362934361</c:v>
                </c:pt>
                <c:pt idx="4986">
                  <c:v>0.34879227053140094</c:v>
                </c:pt>
                <c:pt idx="4987">
                  <c:v>0.3497584541062802</c:v>
                </c:pt>
                <c:pt idx="4988">
                  <c:v>0.34719535783365568</c:v>
                </c:pt>
                <c:pt idx="4989">
                  <c:v>0.34462729912875123</c:v>
                </c:pt>
                <c:pt idx="4990">
                  <c:v>0.34786821705426357</c:v>
                </c:pt>
                <c:pt idx="4991">
                  <c:v>0.34786821705426357</c:v>
                </c:pt>
                <c:pt idx="4992">
                  <c:v>0.34820562560620755</c:v>
                </c:pt>
                <c:pt idx="4993">
                  <c:v>0.34723569350145489</c:v>
                </c:pt>
                <c:pt idx="4994">
                  <c:v>0.34626576139670223</c:v>
                </c:pt>
                <c:pt idx="4995">
                  <c:v>0.34432589718719692</c:v>
                </c:pt>
                <c:pt idx="4996">
                  <c:v>0.34563106796116505</c:v>
                </c:pt>
                <c:pt idx="4997">
                  <c:v>0.34563106796116505</c:v>
                </c:pt>
                <c:pt idx="4998">
                  <c:v>0.34693877551020408</c:v>
                </c:pt>
                <c:pt idx="4999">
                  <c:v>0.34922178988326846</c:v>
                </c:pt>
                <c:pt idx="5000">
                  <c:v>0.34858812074001949</c:v>
                </c:pt>
                <c:pt idx="5001">
                  <c:v>0.34926829268292681</c:v>
                </c:pt>
                <c:pt idx="5002">
                  <c:v>0.353515625</c:v>
                </c:pt>
                <c:pt idx="5003">
                  <c:v>0.35288367546432065</c:v>
                </c:pt>
                <c:pt idx="5004">
                  <c:v>0.35288367546432065</c:v>
                </c:pt>
                <c:pt idx="5005">
                  <c:v>0.35225048923679059</c:v>
                </c:pt>
                <c:pt idx="5006">
                  <c:v>0.35127201565557731</c:v>
                </c:pt>
                <c:pt idx="5007">
                  <c:v>0.34833659491193736</c:v>
                </c:pt>
                <c:pt idx="5008">
                  <c:v>0.34833659491193736</c:v>
                </c:pt>
                <c:pt idx="5009">
                  <c:v>0.34833659491193736</c:v>
                </c:pt>
                <c:pt idx="5010">
                  <c:v>0.34833659491193736</c:v>
                </c:pt>
                <c:pt idx="5011">
                  <c:v>0.34769833496571989</c:v>
                </c:pt>
                <c:pt idx="5012">
                  <c:v>0.34769833496571989</c:v>
                </c:pt>
                <c:pt idx="5013">
                  <c:v>0.34509803921568627</c:v>
                </c:pt>
                <c:pt idx="5014">
                  <c:v>0.34509803921568627</c:v>
                </c:pt>
                <c:pt idx="5015">
                  <c:v>0.34249263984298334</c:v>
                </c:pt>
                <c:pt idx="5016">
                  <c:v>0.34316617502458213</c:v>
                </c:pt>
                <c:pt idx="5017">
                  <c:v>0.3470993117010816</c:v>
                </c:pt>
                <c:pt idx="5018">
                  <c:v>0.34876847290640395</c:v>
                </c:pt>
                <c:pt idx="5019">
                  <c:v>0.34975369458128081</c:v>
                </c:pt>
                <c:pt idx="5020">
                  <c:v>0.35467980295566504</c:v>
                </c:pt>
                <c:pt idx="5021">
                  <c:v>0.35566502463054189</c:v>
                </c:pt>
                <c:pt idx="5022">
                  <c:v>0.35172413793103446</c:v>
                </c:pt>
                <c:pt idx="5023">
                  <c:v>0.35172413793103446</c:v>
                </c:pt>
                <c:pt idx="5024">
                  <c:v>0.35270935960591132</c:v>
                </c:pt>
                <c:pt idx="5025">
                  <c:v>0.35108481262327418</c:v>
                </c:pt>
                <c:pt idx="5026">
                  <c:v>0.34911242603550297</c:v>
                </c:pt>
                <c:pt idx="5027">
                  <c:v>0.35009861932938857</c:v>
                </c:pt>
                <c:pt idx="5028">
                  <c:v>0.35346534653465345</c:v>
                </c:pt>
                <c:pt idx="5029">
                  <c:v>0.35615079365079366</c:v>
                </c:pt>
                <c:pt idx="5030">
                  <c:v>0.35551142005958292</c:v>
                </c:pt>
                <c:pt idx="5031">
                  <c:v>0.35586481113320079</c:v>
                </c:pt>
                <c:pt idx="5032">
                  <c:v>0.35756972111553786</c:v>
                </c:pt>
                <c:pt idx="5033">
                  <c:v>0.35756972111553786</c:v>
                </c:pt>
                <c:pt idx="5034">
                  <c:v>0.35458167330677293</c:v>
                </c:pt>
                <c:pt idx="5035">
                  <c:v>0.35294117647058826</c:v>
                </c:pt>
                <c:pt idx="5036">
                  <c:v>0.35094715852442671</c:v>
                </c:pt>
                <c:pt idx="5037">
                  <c:v>0.34895314057826521</c:v>
                </c:pt>
                <c:pt idx="5038">
                  <c:v>0.35164835164835168</c:v>
                </c:pt>
                <c:pt idx="5039">
                  <c:v>0.35464535464535463</c:v>
                </c:pt>
                <c:pt idx="5040">
                  <c:v>0.35464535464535463</c:v>
                </c:pt>
                <c:pt idx="5041">
                  <c:v>0.35464535464535463</c:v>
                </c:pt>
                <c:pt idx="5042">
                  <c:v>0.35564435564435565</c:v>
                </c:pt>
                <c:pt idx="5043">
                  <c:v>0.35535535535535534</c:v>
                </c:pt>
                <c:pt idx="5044">
                  <c:v>0.3587174348697395</c:v>
                </c:pt>
                <c:pt idx="5045">
                  <c:v>0.3587174348697395</c:v>
                </c:pt>
                <c:pt idx="5046">
                  <c:v>0.35807422266800404</c:v>
                </c:pt>
                <c:pt idx="5047">
                  <c:v>0.35943775100401604</c:v>
                </c:pt>
                <c:pt idx="5048">
                  <c:v>0.35943775100401604</c:v>
                </c:pt>
                <c:pt idx="5049">
                  <c:v>0.35542168674698793</c:v>
                </c:pt>
                <c:pt idx="5050">
                  <c:v>0.35240963855421686</c:v>
                </c:pt>
                <c:pt idx="5051">
                  <c:v>0.35040160642570284</c:v>
                </c:pt>
                <c:pt idx="5052">
                  <c:v>0.34839357429718876</c:v>
                </c:pt>
                <c:pt idx="5053">
                  <c:v>0.34673366834170855</c:v>
                </c:pt>
                <c:pt idx="5054">
                  <c:v>0.34773869346733666</c:v>
                </c:pt>
                <c:pt idx="5055">
                  <c:v>0.34909456740442657</c:v>
                </c:pt>
                <c:pt idx="5056">
                  <c:v>0.34708249496981891</c:v>
                </c:pt>
                <c:pt idx="5057">
                  <c:v>0.34708249496981891</c:v>
                </c:pt>
                <c:pt idx="5058">
                  <c:v>0.34541792547834843</c:v>
                </c:pt>
                <c:pt idx="5059">
                  <c:v>0.34576612903225806</c:v>
                </c:pt>
                <c:pt idx="5060">
                  <c:v>0.34173387096774194</c:v>
                </c:pt>
                <c:pt idx="5061">
                  <c:v>0.34106962663975782</c:v>
                </c:pt>
                <c:pt idx="5062">
                  <c:v>0.3420787083753784</c:v>
                </c:pt>
                <c:pt idx="5063">
                  <c:v>0.34141414141414139</c:v>
                </c:pt>
                <c:pt idx="5064">
                  <c:v>0.3437815975733064</c:v>
                </c:pt>
                <c:pt idx="5065">
                  <c:v>0.34175935288169867</c:v>
                </c:pt>
                <c:pt idx="5066">
                  <c:v>0.34109311740890691</c:v>
                </c:pt>
                <c:pt idx="5067">
                  <c:v>0.34210526315789475</c:v>
                </c:pt>
                <c:pt idx="5068">
                  <c:v>0.34311740890688258</c:v>
                </c:pt>
                <c:pt idx="5069">
                  <c:v>0.34311740890688258</c:v>
                </c:pt>
                <c:pt idx="5070">
                  <c:v>0.34447821681864232</c:v>
                </c:pt>
                <c:pt idx="5071">
                  <c:v>0.3475177304964539</c:v>
                </c:pt>
                <c:pt idx="5072">
                  <c:v>0.34720812182741118</c:v>
                </c:pt>
                <c:pt idx="5073">
                  <c:v>0.34857723577235772</c:v>
                </c:pt>
                <c:pt idx="5074">
                  <c:v>0.34857723577235772</c:v>
                </c:pt>
                <c:pt idx="5075">
                  <c:v>0.34857723577235772</c:v>
                </c:pt>
                <c:pt idx="5076">
                  <c:v>0.34756097560975607</c:v>
                </c:pt>
                <c:pt idx="5077">
                  <c:v>0.34654471544715448</c:v>
                </c:pt>
                <c:pt idx="5078">
                  <c:v>0.34384537131230924</c:v>
                </c:pt>
                <c:pt idx="5079">
                  <c:v>0.34079348931841302</c:v>
                </c:pt>
                <c:pt idx="5080">
                  <c:v>0.34079348931841302</c:v>
                </c:pt>
                <c:pt idx="5081">
                  <c:v>0.34181078331637843</c:v>
                </c:pt>
                <c:pt idx="5082">
                  <c:v>0.33977619532044762</c:v>
                </c:pt>
                <c:pt idx="5083">
                  <c:v>0.3411405295315682</c:v>
                </c:pt>
                <c:pt idx="5084">
                  <c:v>0.34317718940936864</c:v>
                </c:pt>
                <c:pt idx="5085">
                  <c:v>0.34148827726809378</c:v>
                </c:pt>
                <c:pt idx="5086">
                  <c:v>0.34081632653061222</c:v>
                </c:pt>
                <c:pt idx="5087">
                  <c:v>0.34183673469387754</c:v>
                </c:pt>
                <c:pt idx="5088">
                  <c:v>0.33979591836734696</c:v>
                </c:pt>
                <c:pt idx="5089">
                  <c:v>0.33979591836734696</c:v>
                </c:pt>
                <c:pt idx="5090">
                  <c:v>0.33877551020408164</c:v>
                </c:pt>
                <c:pt idx="5091">
                  <c:v>0.33571428571428569</c:v>
                </c:pt>
                <c:pt idx="5092">
                  <c:v>0.33571428571428569</c:v>
                </c:pt>
                <c:pt idx="5093">
                  <c:v>0.33707865168539325</c:v>
                </c:pt>
                <c:pt idx="5094">
                  <c:v>0.33503575076608783</c:v>
                </c:pt>
                <c:pt idx="5095">
                  <c:v>0.33640081799591004</c:v>
                </c:pt>
                <c:pt idx="5096">
                  <c:v>0.33776867963152507</c:v>
                </c:pt>
                <c:pt idx="5097">
                  <c:v>0.33776867963152507</c:v>
                </c:pt>
                <c:pt idx="5098">
                  <c:v>0.33469805527123847</c:v>
                </c:pt>
                <c:pt idx="5099">
                  <c:v>0.33299180327868855</c:v>
                </c:pt>
                <c:pt idx="5100">
                  <c:v>0.33299180327868855</c:v>
                </c:pt>
                <c:pt idx="5101">
                  <c:v>0.33333333333333331</c:v>
                </c:pt>
                <c:pt idx="5102">
                  <c:v>0.3323076923076923</c:v>
                </c:pt>
                <c:pt idx="5103">
                  <c:v>0.3323076923076923</c:v>
                </c:pt>
                <c:pt idx="5104">
                  <c:v>0.33333333333333331</c:v>
                </c:pt>
                <c:pt idx="5105">
                  <c:v>0.33333333333333331</c:v>
                </c:pt>
                <c:pt idx="5106">
                  <c:v>0.33538461538461539</c:v>
                </c:pt>
                <c:pt idx="5107">
                  <c:v>0.33538461538461539</c:v>
                </c:pt>
                <c:pt idx="5108">
                  <c:v>0.3323076923076923</c:v>
                </c:pt>
                <c:pt idx="5109">
                  <c:v>0.3323076923076923</c:v>
                </c:pt>
                <c:pt idx="5110">
                  <c:v>0.3326488706365503</c:v>
                </c:pt>
                <c:pt idx="5111">
                  <c:v>0.33744855967078191</c:v>
                </c:pt>
                <c:pt idx="5112">
                  <c:v>0.33744855967078191</c:v>
                </c:pt>
                <c:pt idx="5113">
                  <c:v>0.33436213991769548</c:v>
                </c:pt>
                <c:pt idx="5114">
                  <c:v>0.33470648815653964</c:v>
                </c:pt>
                <c:pt idx="5115">
                  <c:v>0.3336766220391349</c:v>
                </c:pt>
                <c:pt idx="5116">
                  <c:v>0.33402061855670101</c:v>
                </c:pt>
                <c:pt idx="5117">
                  <c:v>0.33711340206185569</c:v>
                </c:pt>
                <c:pt idx="5118">
                  <c:v>0.33677685950413222</c:v>
                </c:pt>
                <c:pt idx="5119">
                  <c:v>0.33574380165289258</c:v>
                </c:pt>
                <c:pt idx="5120">
                  <c:v>0.33195449844881075</c:v>
                </c:pt>
                <c:pt idx="5121">
                  <c:v>0.33126293995859213</c:v>
                </c:pt>
                <c:pt idx="5122">
                  <c:v>0.33022774327122151</c:v>
                </c:pt>
                <c:pt idx="5123">
                  <c:v>0.32712215320910976</c:v>
                </c:pt>
                <c:pt idx="5124">
                  <c:v>0.32676348547717843</c:v>
                </c:pt>
                <c:pt idx="5125">
                  <c:v>0.32676348547717843</c:v>
                </c:pt>
                <c:pt idx="5126">
                  <c:v>0.32676348547717843</c:v>
                </c:pt>
                <c:pt idx="5127">
                  <c:v>0.3284823284823285</c:v>
                </c:pt>
                <c:pt idx="5128">
                  <c:v>0.32778355879292403</c:v>
                </c:pt>
                <c:pt idx="5129">
                  <c:v>0.33090530697190429</c:v>
                </c:pt>
                <c:pt idx="5130">
                  <c:v>0.3298647242455775</c:v>
                </c:pt>
                <c:pt idx="5131">
                  <c:v>0.32742440041710114</c:v>
                </c:pt>
                <c:pt idx="5132">
                  <c:v>0.32742440041710114</c:v>
                </c:pt>
                <c:pt idx="5133">
                  <c:v>0.32533889468196037</c:v>
                </c:pt>
                <c:pt idx="5134">
                  <c:v>0.32221063607924921</c:v>
                </c:pt>
                <c:pt idx="5135">
                  <c:v>0.3232533889468196</c:v>
                </c:pt>
                <c:pt idx="5136">
                  <c:v>0.32497387669801464</c:v>
                </c:pt>
                <c:pt idx="5137">
                  <c:v>0.32392894461859978</c:v>
                </c:pt>
                <c:pt idx="5138">
                  <c:v>0.32497387669801464</c:v>
                </c:pt>
                <c:pt idx="5139">
                  <c:v>0.32288401253918497</c:v>
                </c:pt>
                <c:pt idx="5140">
                  <c:v>0.32183908045977011</c:v>
                </c:pt>
                <c:pt idx="5141">
                  <c:v>0.31974921630094044</c:v>
                </c:pt>
                <c:pt idx="5142">
                  <c:v>0.32112970711297073</c:v>
                </c:pt>
                <c:pt idx="5143">
                  <c:v>0.32217573221757323</c:v>
                </c:pt>
                <c:pt idx="5144">
                  <c:v>0.32426778242677823</c:v>
                </c:pt>
                <c:pt idx="5145">
                  <c:v>0.32426778242677823</c:v>
                </c:pt>
                <c:pt idx="5146">
                  <c:v>0.32008368200836818</c:v>
                </c:pt>
                <c:pt idx="5147">
                  <c:v>0.31799163179916318</c:v>
                </c:pt>
                <c:pt idx="5148">
                  <c:v>0.31589958158995818</c:v>
                </c:pt>
                <c:pt idx="5149">
                  <c:v>0.31694560669456068</c:v>
                </c:pt>
                <c:pt idx="5150">
                  <c:v>0.31727748691099478</c:v>
                </c:pt>
                <c:pt idx="5151">
                  <c:v>0.31761006289308175</c:v>
                </c:pt>
                <c:pt idx="5152">
                  <c:v>0.3172268907563025</c:v>
                </c:pt>
                <c:pt idx="5153">
                  <c:v>0.31827731092436973</c:v>
                </c:pt>
                <c:pt idx="5154">
                  <c:v>0.31861198738170349</c:v>
                </c:pt>
                <c:pt idx="5155">
                  <c:v>0.31545741324921134</c:v>
                </c:pt>
                <c:pt idx="5156">
                  <c:v>0.32</c:v>
                </c:pt>
                <c:pt idx="5157">
                  <c:v>0.32244467860906217</c:v>
                </c:pt>
                <c:pt idx="5158">
                  <c:v>0.32383966244725737</c:v>
                </c:pt>
                <c:pt idx="5159">
                  <c:v>0.32489451476793246</c:v>
                </c:pt>
                <c:pt idx="5160">
                  <c:v>0.32523759239704331</c:v>
                </c:pt>
                <c:pt idx="5161">
                  <c:v>0.32486772486772486</c:v>
                </c:pt>
                <c:pt idx="5162">
                  <c:v>0.32486772486772486</c:v>
                </c:pt>
                <c:pt idx="5163">
                  <c:v>0.32380952380952382</c:v>
                </c:pt>
                <c:pt idx="5164">
                  <c:v>0.32592592592592595</c:v>
                </c:pt>
                <c:pt idx="5165">
                  <c:v>0.32486772486772486</c:v>
                </c:pt>
                <c:pt idx="5166">
                  <c:v>0.32733050847457629</c:v>
                </c:pt>
                <c:pt idx="5167">
                  <c:v>0.32802547770700635</c:v>
                </c:pt>
                <c:pt idx="5168">
                  <c:v>0.32731137088204038</c:v>
                </c:pt>
                <c:pt idx="5169">
                  <c:v>0.32659574468085106</c:v>
                </c:pt>
                <c:pt idx="5170">
                  <c:v>0.32694355697550587</c:v>
                </c:pt>
                <c:pt idx="5171">
                  <c:v>0.32694355697550587</c:v>
                </c:pt>
                <c:pt idx="5172">
                  <c:v>0.32481363152289672</c:v>
                </c:pt>
                <c:pt idx="5173">
                  <c:v>0.32550693703308431</c:v>
                </c:pt>
                <c:pt idx="5174">
                  <c:v>0.32230522945570972</c:v>
                </c:pt>
                <c:pt idx="5175">
                  <c:v>0.32123799359658484</c:v>
                </c:pt>
                <c:pt idx="5176">
                  <c:v>0.3215811965811966</c:v>
                </c:pt>
                <c:pt idx="5177">
                  <c:v>0.32264957264957267</c:v>
                </c:pt>
                <c:pt idx="5178">
                  <c:v>0.31905781584582443</c:v>
                </c:pt>
                <c:pt idx="5179">
                  <c:v>0.31905781584582443</c:v>
                </c:pt>
                <c:pt idx="5180">
                  <c:v>0.31905781584582443</c:v>
                </c:pt>
                <c:pt idx="5181">
                  <c:v>0.32226980728051391</c:v>
                </c:pt>
                <c:pt idx="5182">
                  <c:v>0.32119914346895073</c:v>
                </c:pt>
                <c:pt idx="5183">
                  <c:v>0.32226980728051391</c:v>
                </c:pt>
                <c:pt idx="5184">
                  <c:v>0.32510729613733907</c:v>
                </c:pt>
                <c:pt idx="5185">
                  <c:v>0.32296137339055792</c:v>
                </c:pt>
                <c:pt idx="5186">
                  <c:v>0.32296137339055792</c:v>
                </c:pt>
                <c:pt idx="5187">
                  <c:v>0.32296137339055792</c:v>
                </c:pt>
                <c:pt idx="5188">
                  <c:v>0.32510729613733907</c:v>
                </c:pt>
                <c:pt idx="5189">
                  <c:v>0.32438238453276047</c:v>
                </c:pt>
                <c:pt idx="5190">
                  <c:v>0.32545649838882923</c:v>
                </c:pt>
                <c:pt idx="5191">
                  <c:v>0.32653061224489793</c:v>
                </c:pt>
                <c:pt idx="5192">
                  <c:v>0.32653061224489793</c:v>
                </c:pt>
                <c:pt idx="5193">
                  <c:v>0.32760472610096669</c:v>
                </c:pt>
                <c:pt idx="5194">
                  <c:v>0.32867883995703545</c:v>
                </c:pt>
                <c:pt idx="5195">
                  <c:v>0.33297529538131043</c:v>
                </c:pt>
                <c:pt idx="5196">
                  <c:v>0.33333333333333331</c:v>
                </c:pt>
                <c:pt idx="5197">
                  <c:v>0.33476856835306784</c:v>
                </c:pt>
                <c:pt idx="5198">
                  <c:v>0.33728448275862066</c:v>
                </c:pt>
                <c:pt idx="5199">
                  <c:v>0.3376483279395901</c:v>
                </c:pt>
                <c:pt idx="5200">
                  <c:v>0.33909287257019438</c:v>
                </c:pt>
                <c:pt idx="5201">
                  <c:v>0.33909287257019438</c:v>
                </c:pt>
                <c:pt idx="5202">
                  <c:v>0.33837837837837836</c:v>
                </c:pt>
                <c:pt idx="5203">
                  <c:v>0.33945945945945943</c:v>
                </c:pt>
                <c:pt idx="5204">
                  <c:v>0.33837837837837836</c:v>
                </c:pt>
                <c:pt idx="5205">
                  <c:v>0.3380281690140845</c:v>
                </c:pt>
                <c:pt idx="5206">
                  <c:v>0.33514099783080259</c:v>
                </c:pt>
                <c:pt idx="5207">
                  <c:v>0.33731019522776573</c:v>
                </c:pt>
                <c:pt idx="5208">
                  <c:v>0.33767643865363733</c:v>
                </c:pt>
                <c:pt idx="5209">
                  <c:v>0.33984799131378934</c:v>
                </c:pt>
                <c:pt idx="5210">
                  <c:v>0.33913043478260868</c:v>
                </c:pt>
                <c:pt idx="5211">
                  <c:v>0.33913043478260868</c:v>
                </c:pt>
                <c:pt idx="5212">
                  <c:v>0.34058759521218718</c:v>
                </c:pt>
                <c:pt idx="5213">
                  <c:v>0.34276387377584333</c:v>
                </c:pt>
                <c:pt idx="5214">
                  <c:v>0.34602829162132753</c:v>
                </c:pt>
                <c:pt idx="5215">
                  <c:v>0.34640522875816993</c:v>
                </c:pt>
                <c:pt idx="5216">
                  <c:v>0.34787350054525629</c:v>
                </c:pt>
                <c:pt idx="5217">
                  <c:v>0.34351145038167941</c:v>
                </c:pt>
                <c:pt idx="5218">
                  <c:v>0.34207650273224044</c:v>
                </c:pt>
                <c:pt idx="5219">
                  <c:v>0.3377049180327869</c:v>
                </c:pt>
                <c:pt idx="5220">
                  <c:v>0.33661202185792349</c:v>
                </c:pt>
                <c:pt idx="5221">
                  <c:v>0.33989071038251367</c:v>
                </c:pt>
                <c:pt idx="5222">
                  <c:v>0.3413566739606127</c:v>
                </c:pt>
                <c:pt idx="5223">
                  <c:v>0.3413566739606127</c:v>
                </c:pt>
                <c:pt idx="5224">
                  <c:v>0.34354485776805249</c:v>
                </c:pt>
                <c:pt idx="5225">
                  <c:v>0.34354485776805249</c:v>
                </c:pt>
                <c:pt idx="5226">
                  <c:v>0.3413566739606127</c:v>
                </c:pt>
                <c:pt idx="5227">
                  <c:v>0.33807439824945296</c:v>
                </c:pt>
                <c:pt idx="5228">
                  <c:v>0.33698030634573306</c:v>
                </c:pt>
                <c:pt idx="5229">
                  <c:v>0.33698030634573306</c:v>
                </c:pt>
                <c:pt idx="5230">
                  <c:v>0.33844468784227821</c:v>
                </c:pt>
                <c:pt idx="5231">
                  <c:v>0.33844468784227821</c:v>
                </c:pt>
                <c:pt idx="5232">
                  <c:v>0.33844468784227821</c:v>
                </c:pt>
                <c:pt idx="5233">
                  <c:v>0.33734939759036142</c:v>
                </c:pt>
                <c:pt idx="5234">
                  <c:v>0.33771929824561403</c:v>
                </c:pt>
                <c:pt idx="5235">
                  <c:v>0.33771929824561403</c:v>
                </c:pt>
                <c:pt idx="5236">
                  <c:v>0.3402854006586169</c:v>
                </c:pt>
                <c:pt idx="5237">
                  <c:v>0.3402854006586169</c:v>
                </c:pt>
                <c:pt idx="5238">
                  <c:v>0.34175824175824177</c:v>
                </c:pt>
                <c:pt idx="5239">
                  <c:v>0.34175824175824177</c:v>
                </c:pt>
                <c:pt idx="5240">
                  <c:v>0.34065934065934067</c:v>
                </c:pt>
                <c:pt idx="5241">
                  <c:v>0.34065934065934067</c:v>
                </c:pt>
                <c:pt idx="5242">
                  <c:v>0.34065934065934067</c:v>
                </c:pt>
                <c:pt idx="5243">
                  <c:v>0.34140969162995594</c:v>
                </c:pt>
                <c:pt idx="5244">
                  <c:v>0.34251101321585903</c:v>
                </c:pt>
                <c:pt idx="5245">
                  <c:v>0.34216335540838855</c:v>
                </c:pt>
                <c:pt idx="5246">
                  <c:v>0.34105960264900664</c:v>
                </c:pt>
                <c:pt idx="5247">
                  <c:v>0.34292035398230086</c:v>
                </c:pt>
                <c:pt idx="5248">
                  <c:v>0.34475138121546961</c:v>
                </c:pt>
                <c:pt idx="5249">
                  <c:v>0.34475138121546961</c:v>
                </c:pt>
                <c:pt idx="5250">
                  <c:v>0.34475138121546961</c:v>
                </c:pt>
                <c:pt idx="5251">
                  <c:v>0.3444075304540421</c:v>
                </c:pt>
                <c:pt idx="5252">
                  <c:v>0.34478935698447893</c:v>
                </c:pt>
                <c:pt idx="5253">
                  <c:v>0.34368070953436808</c:v>
                </c:pt>
                <c:pt idx="5254">
                  <c:v>0.34850166481687017</c:v>
                </c:pt>
                <c:pt idx="5255">
                  <c:v>0.34961154273029965</c:v>
                </c:pt>
                <c:pt idx="5256">
                  <c:v>0.34517203107658156</c:v>
                </c:pt>
                <c:pt idx="5257">
                  <c:v>0.34517203107658156</c:v>
                </c:pt>
                <c:pt idx="5258">
                  <c:v>0.34517203107658156</c:v>
                </c:pt>
                <c:pt idx="5259">
                  <c:v>0.34555555555555556</c:v>
                </c:pt>
                <c:pt idx="5260">
                  <c:v>0.34555555555555556</c:v>
                </c:pt>
                <c:pt idx="5261">
                  <c:v>0.34666666666666668</c:v>
                </c:pt>
                <c:pt idx="5262">
                  <c:v>0.34705228031145718</c:v>
                </c:pt>
                <c:pt idx="5263">
                  <c:v>0.34816462736373749</c:v>
                </c:pt>
                <c:pt idx="5264">
                  <c:v>0.34927697441601779</c:v>
                </c:pt>
                <c:pt idx="5265">
                  <c:v>0.35261401557285871</c:v>
                </c:pt>
                <c:pt idx="5266">
                  <c:v>0.35379464285714285</c:v>
                </c:pt>
                <c:pt idx="5267">
                  <c:v>0.35307262569832404</c:v>
                </c:pt>
                <c:pt idx="5268">
                  <c:v>0.35307262569832404</c:v>
                </c:pt>
                <c:pt idx="5269">
                  <c:v>0.35307262569832404</c:v>
                </c:pt>
                <c:pt idx="5270">
                  <c:v>0.35530726256983242</c:v>
                </c:pt>
                <c:pt idx="5271">
                  <c:v>0.35530726256983242</c:v>
                </c:pt>
                <c:pt idx="5272">
                  <c:v>0.35195530726256985</c:v>
                </c:pt>
                <c:pt idx="5273">
                  <c:v>0.35123042505592839</c:v>
                </c:pt>
                <c:pt idx="5274">
                  <c:v>0.3508968609865471</c:v>
                </c:pt>
                <c:pt idx="5275">
                  <c:v>0.35426008968609868</c:v>
                </c:pt>
                <c:pt idx="5276">
                  <c:v>0.35690235690235689</c:v>
                </c:pt>
                <c:pt idx="5277">
                  <c:v>0.35690235690235689</c:v>
                </c:pt>
                <c:pt idx="5278">
                  <c:v>0.3577052868391451</c:v>
                </c:pt>
                <c:pt idx="5279">
                  <c:v>0.35883014623172105</c:v>
                </c:pt>
                <c:pt idx="5280">
                  <c:v>0.35883014623172105</c:v>
                </c:pt>
                <c:pt idx="5281">
                  <c:v>0.35883014623172105</c:v>
                </c:pt>
                <c:pt idx="5282">
                  <c:v>0.35995500562429694</c:v>
                </c:pt>
                <c:pt idx="5283">
                  <c:v>0.35995500562429694</c:v>
                </c:pt>
                <c:pt idx="5284">
                  <c:v>0.35995500562429694</c:v>
                </c:pt>
                <c:pt idx="5285">
                  <c:v>0.35923423423423423</c:v>
                </c:pt>
                <c:pt idx="5286">
                  <c:v>0.35923423423423423</c:v>
                </c:pt>
                <c:pt idx="5287">
                  <c:v>0.35923423423423423</c:v>
                </c:pt>
                <c:pt idx="5288">
                  <c:v>0.35963923337091319</c:v>
                </c:pt>
                <c:pt idx="5289">
                  <c:v>0.35932203389830508</c:v>
                </c:pt>
                <c:pt idx="5290">
                  <c:v>0.36271186440677966</c:v>
                </c:pt>
                <c:pt idx="5291">
                  <c:v>0.36497175141242938</c:v>
                </c:pt>
                <c:pt idx="5292">
                  <c:v>0.36610169491525424</c:v>
                </c:pt>
                <c:pt idx="5293">
                  <c:v>0.36312217194570134</c:v>
                </c:pt>
                <c:pt idx="5294">
                  <c:v>0.35972850678733032</c:v>
                </c:pt>
                <c:pt idx="5295">
                  <c:v>0.35941043083900226</c:v>
                </c:pt>
                <c:pt idx="5296">
                  <c:v>0.35868331441543699</c:v>
                </c:pt>
                <c:pt idx="5297">
                  <c:v>0.35981838819523271</c:v>
                </c:pt>
                <c:pt idx="5298">
                  <c:v>0.35981838819523271</c:v>
                </c:pt>
                <c:pt idx="5299">
                  <c:v>0.35981838819523271</c:v>
                </c:pt>
                <c:pt idx="5300">
                  <c:v>0.35868331441543699</c:v>
                </c:pt>
                <c:pt idx="5301">
                  <c:v>0.35981838819523271</c:v>
                </c:pt>
                <c:pt idx="5302">
                  <c:v>0.36208853575482408</c:v>
                </c:pt>
                <c:pt idx="5303">
                  <c:v>0.35981838819523271</c:v>
                </c:pt>
                <c:pt idx="5304">
                  <c:v>0.35981838819523271</c:v>
                </c:pt>
                <c:pt idx="5305">
                  <c:v>0.36291240045506257</c:v>
                </c:pt>
                <c:pt idx="5306">
                  <c:v>0.36218678815489752</c:v>
                </c:pt>
                <c:pt idx="5307">
                  <c:v>0.35990888382687924</c:v>
                </c:pt>
                <c:pt idx="5308">
                  <c:v>0.35990888382687924</c:v>
                </c:pt>
                <c:pt idx="5309">
                  <c:v>0.36218678815489752</c:v>
                </c:pt>
                <c:pt idx="5310">
                  <c:v>0.36415525114155251</c:v>
                </c:pt>
                <c:pt idx="5311">
                  <c:v>0.36872146118721461</c:v>
                </c:pt>
                <c:pt idx="5312">
                  <c:v>0.36529680365296802</c:v>
                </c:pt>
                <c:pt idx="5313">
                  <c:v>0.36</c:v>
                </c:pt>
                <c:pt idx="5314">
                  <c:v>0.36082474226804123</c:v>
                </c:pt>
                <c:pt idx="5315">
                  <c:v>0.35853379152348225</c:v>
                </c:pt>
                <c:pt idx="5316">
                  <c:v>0.36123853211009177</c:v>
                </c:pt>
                <c:pt idx="5317">
                  <c:v>0.35894495412844035</c:v>
                </c:pt>
                <c:pt idx="5318">
                  <c:v>0.35894495412844035</c:v>
                </c:pt>
                <c:pt idx="5319">
                  <c:v>0.35894495412844035</c:v>
                </c:pt>
                <c:pt idx="5320">
                  <c:v>0.3577981651376147</c:v>
                </c:pt>
                <c:pt idx="5321">
                  <c:v>0.35903337169159955</c:v>
                </c:pt>
                <c:pt idx="5322">
                  <c:v>0.35788262370540852</c:v>
                </c:pt>
                <c:pt idx="5323">
                  <c:v>0.35788262370540852</c:v>
                </c:pt>
                <c:pt idx="5324">
                  <c:v>0.35788262370540852</c:v>
                </c:pt>
                <c:pt idx="5325">
                  <c:v>0.35903337169159955</c:v>
                </c:pt>
                <c:pt idx="5326">
                  <c:v>0.35903337169159955</c:v>
                </c:pt>
                <c:pt idx="5327">
                  <c:v>0.35903337169159955</c:v>
                </c:pt>
                <c:pt idx="5328">
                  <c:v>0.36175115207373271</c:v>
                </c:pt>
                <c:pt idx="5329">
                  <c:v>0.35565819861431869</c:v>
                </c:pt>
                <c:pt idx="5330">
                  <c:v>0.35334872979214782</c:v>
                </c:pt>
                <c:pt idx="5331">
                  <c:v>0.35219399538106233</c:v>
                </c:pt>
                <c:pt idx="5332">
                  <c:v>0.34757505773672054</c:v>
                </c:pt>
                <c:pt idx="5333">
                  <c:v>0.34872979214780603</c:v>
                </c:pt>
                <c:pt idx="5334">
                  <c:v>0.34988452655889146</c:v>
                </c:pt>
                <c:pt idx="5335">
                  <c:v>0.34988452655889146</c:v>
                </c:pt>
                <c:pt idx="5336">
                  <c:v>0.34988452655889146</c:v>
                </c:pt>
                <c:pt idx="5337">
                  <c:v>0.3464203233256351</c:v>
                </c:pt>
                <c:pt idx="5338">
                  <c:v>0.34762456546929316</c:v>
                </c:pt>
                <c:pt idx="5339">
                  <c:v>0.3480278422273782</c:v>
                </c:pt>
                <c:pt idx="5340">
                  <c:v>0.34918793503480278</c:v>
                </c:pt>
                <c:pt idx="5341">
                  <c:v>0.3480278422273782</c:v>
                </c:pt>
                <c:pt idx="5342">
                  <c:v>0.34686774941995357</c:v>
                </c:pt>
                <c:pt idx="5343">
                  <c:v>0.34686774941995357</c:v>
                </c:pt>
                <c:pt idx="5344">
                  <c:v>0.34918793503480278</c:v>
                </c:pt>
                <c:pt idx="5345">
                  <c:v>0.35034802784222741</c:v>
                </c:pt>
                <c:pt idx="5346">
                  <c:v>0.35307781649245062</c:v>
                </c:pt>
                <c:pt idx="5347">
                  <c:v>0.35540069686411152</c:v>
                </c:pt>
                <c:pt idx="5348">
                  <c:v>0.35506402793946451</c:v>
                </c:pt>
                <c:pt idx="5349">
                  <c:v>0.35273573923166474</c:v>
                </c:pt>
                <c:pt idx="5350">
                  <c:v>0.35389988358556462</c:v>
                </c:pt>
                <c:pt idx="5351">
                  <c:v>0.35506402793946451</c:v>
                </c:pt>
                <c:pt idx="5352">
                  <c:v>0.35389988358556462</c:v>
                </c:pt>
                <c:pt idx="5353">
                  <c:v>0.35555555555555557</c:v>
                </c:pt>
                <c:pt idx="5354">
                  <c:v>0.35672514619883039</c:v>
                </c:pt>
                <c:pt idx="5355">
                  <c:v>0.35948477751756441</c:v>
                </c:pt>
                <c:pt idx="5356">
                  <c:v>0.35480093676814989</c:v>
                </c:pt>
                <c:pt idx="5357">
                  <c:v>0.35521688159437281</c:v>
                </c:pt>
                <c:pt idx="5358">
                  <c:v>0.35756154747948415</c:v>
                </c:pt>
                <c:pt idx="5359">
                  <c:v>0.35287221570926142</c:v>
                </c:pt>
                <c:pt idx="5360">
                  <c:v>0.35169988276670572</c:v>
                </c:pt>
                <c:pt idx="5361">
                  <c:v>0.35287221570926142</c:v>
                </c:pt>
                <c:pt idx="5362">
                  <c:v>0.35169988276670572</c:v>
                </c:pt>
                <c:pt idx="5363">
                  <c:v>0.35404454865181711</c:v>
                </c:pt>
                <c:pt idx="5364">
                  <c:v>0.35287221570926142</c:v>
                </c:pt>
                <c:pt idx="5365">
                  <c:v>0.35169988276670572</c:v>
                </c:pt>
                <c:pt idx="5366">
                  <c:v>0.35446009389671362</c:v>
                </c:pt>
                <c:pt idx="5367">
                  <c:v>0.35446009389671362</c:v>
                </c:pt>
                <c:pt idx="5368">
                  <c:v>0.35487661574618096</c:v>
                </c:pt>
                <c:pt idx="5369">
                  <c:v>0.35529411764705882</c:v>
                </c:pt>
                <c:pt idx="5370">
                  <c:v>0.35647058823529409</c:v>
                </c:pt>
                <c:pt idx="5371">
                  <c:v>0.35764705882352943</c:v>
                </c:pt>
                <c:pt idx="5372">
                  <c:v>0.3580683156654888</c:v>
                </c:pt>
                <c:pt idx="5373">
                  <c:v>0.35689045936395758</c:v>
                </c:pt>
                <c:pt idx="5374">
                  <c:v>0.35613207547169812</c:v>
                </c:pt>
                <c:pt idx="5375">
                  <c:v>0.357311320754717</c:v>
                </c:pt>
                <c:pt idx="5376">
                  <c:v>0.35849056603773582</c:v>
                </c:pt>
                <c:pt idx="5377">
                  <c:v>0.36202830188679247</c:v>
                </c:pt>
                <c:pt idx="5378">
                  <c:v>0.36009445100354193</c:v>
                </c:pt>
                <c:pt idx="5379">
                  <c:v>0.35933806146572106</c:v>
                </c:pt>
                <c:pt idx="5380">
                  <c:v>0.35933806146572106</c:v>
                </c:pt>
                <c:pt idx="5381">
                  <c:v>0.35579196217494091</c:v>
                </c:pt>
                <c:pt idx="5382">
                  <c:v>0.35621301775147929</c:v>
                </c:pt>
                <c:pt idx="5383">
                  <c:v>0.35545023696682465</c:v>
                </c:pt>
                <c:pt idx="5384">
                  <c:v>0.35545023696682465</c:v>
                </c:pt>
                <c:pt idx="5385">
                  <c:v>0.35781990521327012</c:v>
                </c:pt>
                <c:pt idx="5386">
                  <c:v>0.35781990521327012</c:v>
                </c:pt>
                <c:pt idx="5387">
                  <c:v>0.35900473933649291</c:v>
                </c:pt>
                <c:pt idx="5388">
                  <c:v>0.36018957345971564</c:v>
                </c:pt>
                <c:pt idx="5389">
                  <c:v>0.36061684460260973</c:v>
                </c:pt>
                <c:pt idx="5390">
                  <c:v>0.36180308422301305</c:v>
                </c:pt>
                <c:pt idx="5391">
                  <c:v>0.36180308422301305</c:v>
                </c:pt>
                <c:pt idx="5392">
                  <c:v>0.36180308422301305</c:v>
                </c:pt>
                <c:pt idx="5393">
                  <c:v>0.36460807600950118</c:v>
                </c:pt>
                <c:pt idx="5394">
                  <c:v>0.35985748218527314</c:v>
                </c:pt>
                <c:pt idx="5395">
                  <c:v>0.35985748218527314</c:v>
                </c:pt>
                <c:pt idx="5396">
                  <c:v>0.35985748218527314</c:v>
                </c:pt>
                <c:pt idx="5397">
                  <c:v>0.35866983372921613</c:v>
                </c:pt>
                <c:pt idx="5398">
                  <c:v>0.35833333333333334</c:v>
                </c:pt>
                <c:pt idx="5399">
                  <c:v>0.35714285714285715</c:v>
                </c:pt>
                <c:pt idx="5400">
                  <c:v>0.35833333333333334</c:v>
                </c:pt>
                <c:pt idx="5401">
                  <c:v>0.35714285714285715</c:v>
                </c:pt>
                <c:pt idx="5402">
                  <c:v>0.35842293906810035</c:v>
                </c:pt>
                <c:pt idx="5403">
                  <c:v>0.35842293906810035</c:v>
                </c:pt>
                <c:pt idx="5404">
                  <c:v>0.35722819593787336</c:v>
                </c:pt>
                <c:pt idx="5405">
                  <c:v>0.36004784688995217</c:v>
                </c:pt>
                <c:pt idx="5406">
                  <c:v>0.36004784688995217</c:v>
                </c:pt>
                <c:pt idx="5407">
                  <c:v>0.36047904191616764</c:v>
                </c:pt>
                <c:pt idx="5408">
                  <c:v>0.36047904191616764</c:v>
                </c:pt>
                <c:pt idx="5409">
                  <c:v>0.36047904191616764</c:v>
                </c:pt>
                <c:pt idx="5410">
                  <c:v>0.35851318944844124</c:v>
                </c:pt>
                <c:pt idx="5411">
                  <c:v>0.35817307692307693</c:v>
                </c:pt>
                <c:pt idx="5412">
                  <c:v>0.35903614457831323</c:v>
                </c:pt>
                <c:pt idx="5413">
                  <c:v>0.36231884057971014</c:v>
                </c:pt>
                <c:pt idx="5414">
                  <c:v>0.3611111111111111</c:v>
                </c:pt>
                <c:pt idx="5415">
                  <c:v>0.3611111111111111</c:v>
                </c:pt>
                <c:pt idx="5416">
                  <c:v>0.3603385731559855</c:v>
                </c:pt>
                <c:pt idx="5417">
                  <c:v>0.3603385731559855</c:v>
                </c:pt>
                <c:pt idx="5418">
                  <c:v>0.3603385731559855</c:v>
                </c:pt>
                <c:pt idx="5419">
                  <c:v>0.35792019347037485</c:v>
                </c:pt>
                <c:pt idx="5420">
                  <c:v>0.35792019347037485</c:v>
                </c:pt>
                <c:pt idx="5421">
                  <c:v>0.35308343409915355</c:v>
                </c:pt>
                <c:pt idx="5422">
                  <c:v>0.35272727272727272</c:v>
                </c:pt>
                <c:pt idx="5423">
                  <c:v>0.35393939393939394</c:v>
                </c:pt>
                <c:pt idx="5424">
                  <c:v>0.35393939393939394</c:v>
                </c:pt>
                <c:pt idx="5425">
                  <c:v>0.35194174757281554</c:v>
                </c:pt>
                <c:pt idx="5426">
                  <c:v>0.35194174757281554</c:v>
                </c:pt>
                <c:pt idx="5427">
                  <c:v>0.35436893203883496</c:v>
                </c:pt>
                <c:pt idx="5428">
                  <c:v>0.35558252427184467</c:v>
                </c:pt>
                <c:pt idx="5429">
                  <c:v>0.35558252427184467</c:v>
                </c:pt>
                <c:pt idx="5430">
                  <c:v>0.35558252427184467</c:v>
                </c:pt>
                <c:pt idx="5431">
                  <c:v>0.35601458080194409</c:v>
                </c:pt>
                <c:pt idx="5432">
                  <c:v>0.35358444714459297</c:v>
                </c:pt>
                <c:pt idx="5433">
                  <c:v>0.3511543134872418</c:v>
                </c:pt>
                <c:pt idx="5434">
                  <c:v>0.35121951219512193</c:v>
                </c:pt>
                <c:pt idx="5435">
                  <c:v>0.34963325183374083</c:v>
                </c:pt>
                <c:pt idx="5436">
                  <c:v>0.35330073349633251</c:v>
                </c:pt>
                <c:pt idx="5437">
                  <c:v>0.35294117647058826</c:v>
                </c:pt>
                <c:pt idx="5438">
                  <c:v>0.35416666666666669</c:v>
                </c:pt>
                <c:pt idx="5439">
                  <c:v>0.35539215686274511</c:v>
                </c:pt>
                <c:pt idx="5440">
                  <c:v>0.35705521472392637</c:v>
                </c:pt>
                <c:pt idx="5441">
                  <c:v>0.35872235872235875</c:v>
                </c:pt>
                <c:pt idx="5442">
                  <c:v>0.35626535626535627</c:v>
                </c:pt>
                <c:pt idx="5443">
                  <c:v>0.35916359163591638</c:v>
                </c:pt>
                <c:pt idx="5444">
                  <c:v>0.35793357933579334</c:v>
                </c:pt>
                <c:pt idx="5445">
                  <c:v>0.35714285714285715</c:v>
                </c:pt>
                <c:pt idx="5446">
                  <c:v>0.35591133004926107</c:v>
                </c:pt>
                <c:pt idx="5447">
                  <c:v>0.36004932182490751</c:v>
                </c:pt>
                <c:pt idx="5448">
                  <c:v>0.35758323057953145</c:v>
                </c:pt>
                <c:pt idx="5449">
                  <c:v>0.35925925925925928</c:v>
                </c:pt>
                <c:pt idx="5450">
                  <c:v>0.36059479553903345</c:v>
                </c:pt>
                <c:pt idx="5451">
                  <c:v>0.35856079404466501</c:v>
                </c:pt>
                <c:pt idx="5452">
                  <c:v>0.35900621118012421</c:v>
                </c:pt>
                <c:pt idx="5453">
                  <c:v>0.35776397515527952</c:v>
                </c:pt>
                <c:pt idx="5454">
                  <c:v>0.35572139303482586</c:v>
                </c:pt>
                <c:pt idx="5455">
                  <c:v>0.35447761194029853</c:v>
                </c:pt>
                <c:pt idx="5456">
                  <c:v>0.35323383084577115</c:v>
                </c:pt>
                <c:pt idx="5457">
                  <c:v>0.35367372353673726</c:v>
                </c:pt>
                <c:pt idx="5458">
                  <c:v>0.35491905354919051</c:v>
                </c:pt>
                <c:pt idx="5459">
                  <c:v>0.35785536159601</c:v>
                </c:pt>
                <c:pt idx="5460">
                  <c:v>0.35785536159601</c:v>
                </c:pt>
                <c:pt idx="5461">
                  <c:v>0.35910224438902744</c:v>
                </c:pt>
                <c:pt idx="5462">
                  <c:v>0.35830212234706615</c:v>
                </c:pt>
                <c:pt idx="5463">
                  <c:v>0.35705368289637951</c:v>
                </c:pt>
                <c:pt idx="5464">
                  <c:v>0.3595505617977528</c:v>
                </c:pt>
                <c:pt idx="5465">
                  <c:v>0.36</c:v>
                </c:pt>
                <c:pt idx="5466">
                  <c:v>0.35749999999999998</c:v>
                </c:pt>
                <c:pt idx="5467">
                  <c:v>0.36</c:v>
                </c:pt>
                <c:pt idx="5468">
                  <c:v>0.35875000000000001</c:v>
                </c:pt>
                <c:pt idx="5469">
                  <c:v>0.36</c:v>
                </c:pt>
                <c:pt idx="5470">
                  <c:v>0.35749999999999998</c:v>
                </c:pt>
                <c:pt idx="5471">
                  <c:v>0.35749999999999998</c:v>
                </c:pt>
                <c:pt idx="5472">
                  <c:v>0.35749999999999998</c:v>
                </c:pt>
                <c:pt idx="5473">
                  <c:v>0.35875000000000001</c:v>
                </c:pt>
                <c:pt idx="5474">
                  <c:v>0.36045056320400498</c:v>
                </c:pt>
                <c:pt idx="5475">
                  <c:v>0.36045056320400498</c:v>
                </c:pt>
                <c:pt idx="5476">
                  <c:v>0.35919899874843553</c:v>
                </c:pt>
                <c:pt idx="5477">
                  <c:v>0.35714285714285715</c:v>
                </c:pt>
                <c:pt idx="5478">
                  <c:v>0.3572327044025157</c:v>
                </c:pt>
                <c:pt idx="5479">
                  <c:v>0.36100628930817608</c:v>
                </c:pt>
                <c:pt idx="5480">
                  <c:v>0.35974842767295595</c:v>
                </c:pt>
                <c:pt idx="5481">
                  <c:v>0.36100628930817608</c:v>
                </c:pt>
                <c:pt idx="5482">
                  <c:v>0.3614609571788413</c:v>
                </c:pt>
                <c:pt idx="5483">
                  <c:v>0.3602015113350126</c:v>
                </c:pt>
                <c:pt idx="5484">
                  <c:v>0.35768261964735515</c:v>
                </c:pt>
                <c:pt idx="5485">
                  <c:v>0.35939470365699872</c:v>
                </c:pt>
                <c:pt idx="5486">
                  <c:v>0.35984848484848486</c:v>
                </c:pt>
                <c:pt idx="5487">
                  <c:v>0.359039190897598</c:v>
                </c:pt>
                <c:pt idx="5488">
                  <c:v>0.359039190897598</c:v>
                </c:pt>
                <c:pt idx="5489">
                  <c:v>0.35994930291508237</c:v>
                </c:pt>
                <c:pt idx="5490">
                  <c:v>0.36248415716096327</c:v>
                </c:pt>
                <c:pt idx="5491">
                  <c:v>0.36248415716096327</c:v>
                </c:pt>
                <c:pt idx="5492">
                  <c:v>0.36248415716096327</c:v>
                </c:pt>
                <c:pt idx="5493">
                  <c:v>0.36421319796954316</c:v>
                </c:pt>
                <c:pt idx="5494">
                  <c:v>0.36548223350253806</c:v>
                </c:pt>
                <c:pt idx="5495">
                  <c:v>0.36467598475222363</c:v>
                </c:pt>
                <c:pt idx="5496">
                  <c:v>0.36641221374045801</c:v>
                </c:pt>
                <c:pt idx="5497">
                  <c:v>0.36513994910941477</c:v>
                </c:pt>
                <c:pt idx="5498">
                  <c:v>0.36433121019108278</c:v>
                </c:pt>
                <c:pt idx="5499">
                  <c:v>0.36479591836734693</c:v>
                </c:pt>
                <c:pt idx="5500">
                  <c:v>0.36479591836734693</c:v>
                </c:pt>
                <c:pt idx="5501">
                  <c:v>0.36479591836734693</c:v>
                </c:pt>
                <c:pt idx="5502">
                  <c:v>0.36479591836734693</c:v>
                </c:pt>
                <c:pt idx="5503">
                  <c:v>0.36862244897959184</c:v>
                </c:pt>
                <c:pt idx="5504">
                  <c:v>0.36781609195402298</c:v>
                </c:pt>
                <c:pt idx="5505">
                  <c:v>0.36445012787723785</c:v>
                </c:pt>
                <c:pt idx="5506">
                  <c:v>0.3657289002557545</c:v>
                </c:pt>
                <c:pt idx="5507">
                  <c:v>0.37131882202304739</c:v>
                </c:pt>
                <c:pt idx="5508">
                  <c:v>0.37003841229193341</c:v>
                </c:pt>
                <c:pt idx="5509">
                  <c:v>0.37051282051282053</c:v>
                </c:pt>
                <c:pt idx="5510">
                  <c:v>0.36970474967907574</c:v>
                </c:pt>
                <c:pt idx="5511">
                  <c:v>0.36632390745501286</c:v>
                </c:pt>
                <c:pt idx="5512">
                  <c:v>0.36632390745501286</c:v>
                </c:pt>
                <c:pt idx="5513">
                  <c:v>0.36679536679536678</c:v>
                </c:pt>
                <c:pt idx="5514">
                  <c:v>0.36550836550836552</c:v>
                </c:pt>
                <c:pt idx="5515">
                  <c:v>0.36774193548387096</c:v>
                </c:pt>
                <c:pt idx="5516">
                  <c:v>0.36563307493540054</c:v>
                </c:pt>
                <c:pt idx="5517">
                  <c:v>0.36481241914618368</c:v>
                </c:pt>
                <c:pt idx="5518">
                  <c:v>0.3639896373056995</c:v>
                </c:pt>
                <c:pt idx="5519">
                  <c:v>0.36575875486381321</c:v>
                </c:pt>
                <c:pt idx="5520">
                  <c:v>0.36671001300390116</c:v>
                </c:pt>
                <c:pt idx="5521">
                  <c:v>0.36410923276983093</c:v>
                </c:pt>
                <c:pt idx="5522">
                  <c:v>0.36410923276983093</c:v>
                </c:pt>
                <c:pt idx="5523">
                  <c:v>0.36410923276983093</c:v>
                </c:pt>
                <c:pt idx="5524">
                  <c:v>0.36197916666666669</c:v>
                </c:pt>
                <c:pt idx="5525">
                  <c:v>0.36245110821382009</c:v>
                </c:pt>
                <c:pt idx="5526">
                  <c:v>0.36114732724902215</c:v>
                </c:pt>
                <c:pt idx="5527">
                  <c:v>0.36161879895561355</c:v>
                </c:pt>
                <c:pt idx="5528">
                  <c:v>0.36422976501305482</c:v>
                </c:pt>
                <c:pt idx="5529">
                  <c:v>0.36422976501305482</c:v>
                </c:pt>
                <c:pt idx="5530">
                  <c:v>0.37075718015665798</c:v>
                </c:pt>
                <c:pt idx="5531">
                  <c:v>0.36993464052287583</c:v>
                </c:pt>
                <c:pt idx="5532">
                  <c:v>0.36601307189542481</c:v>
                </c:pt>
                <c:pt idx="5533">
                  <c:v>0.36256544502617799</c:v>
                </c:pt>
                <c:pt idx="5534">
                  <c:v>0.36125654450261779</c:v>
                </c:pt>
                <c:pt idx="5535">
                  <c:v>0.3586387434554974</c:v>
                </c:pt>
                <c:pt idx="5536">
                  <c:v>0.3599476439790576</c:v>
                </c:pt>
                <c:pt idx="5537">
                  <c:v>0.3577981651376147</c:v>
                </c:pt>
                <c:pt idx="5538">
                  <c:v>0.35517693315858456</c:v>
                </c:pt>
                <c:pt idx="5539">
                  <c:v>0.35517693315858456</c:v>
                </c:pt>
                <c:pt idx="5540">
                  <c:v>0.3564875491480996</c:v>
                </c:pt>
                <c:pt idx="5541">
                  <c:v>0.35386631716906947</c:v>
                </c:pt>
                <c:pt idx="5542">
                  <c:v>0.35386631716906947</c:v>
                </c:pt>
                <c:pt idx="5543">
                  <c:v>0.35517693315858456</c:v>
                </c:pt>
                <c:pt idx="5544">
                  <c:v>0.35564304461942259</c:v>
                </c:pt>
                <c:pt idx="5545">
                  <c:v>0.35348226018396844</c:v>
                </c:pt>
                <c:pt idx="5546">
                  <c:v>0.35263157894736841</c:v>
                </c:pt>
                <c:pt idx="5547">
                  <c:v>0.35046113306982873</c:v>
                </c:pt>
                <c:pt idx="5548">
                  <c:v>0.35046113306982873</c:v>
                </c:pt>
                <c:pt idx="5549">
                  <c:v>0.35046113306982873</c:v>
                </c:pt>
                <c:pt idx="5550">
                  <c:v>0.34387351778656128</c:v>
                </c:pt>
                <c:pt idx="5551">
                  <c:v>0.34432717678100266</c:v>
                </c:pt>
                <c:pt idx="5552">
                  <c:v>0.34432717678100266</c:v>
                </c:pt>
                <c:pt idx="5553">
                  <c:v>0.34300791556728233</c:v>
                </c:pt>
                <c:pt idx="5554">
                  <c:v>0.34168865435356199</c:v>
                </c:pt>
                <c:pt idx="5555">
                  <c:v>0.34300791556728233</c:v>
                </c:pt>
                <c:pt idx="5556">
                  <c:v>0.34346103038309117</c:v>
                </c:pt>
                <c:pt idx="5557">
                  <c:v>0.34346103038309117</c:v>
                </c:pt>
                <c:pt idx="5558">
                  <c:v>0.34214002642007924</c:v>
                </c:pt>
                <c:pt idx="5559">
                  <c:v>0.34214002642007924</c:v>
                </c:pt>
                <c:pt idx="5560">
                  <c:v>0.34346103038309117</c:v>
                </c:pt>
                <c:pt idx="5561">
                  <c:v>0.34304635761589403</c:v>
                </c:pt>
                <c:pt idx="5562">
                  <c:v>0.34615384615384615</c:v>
                </c:pt>
                <c:pt idx="5563">
                  <c:v>0.34794156706507307</c:v>
                </c:pt>
                <c:pt idx="5564">
                  <c:v>0.34707446808510639</c:v>
                </c:pt>
                <c:pt idx="5565">
                  <c:v>0.34707446808510639</c:v>
                </c:pt>
                <c:pt idx="5566">
                  <c:v>0.34620505992010653</c:v>
                </c:pt>
                <c:pt idx="5567">
                  <c:v>0.34354194407456723</c:v>
                </c:pt>
                <c:pt idx="5568">
                  <c:v>0.34087882822902799</c:v>
                </c:pt>
                <c:pt idx="5569">
                  <c:v>0.34399999999999997</c:v>
                </c:pt>
                <c:pt idx="5570">
                  <c:v>0.34266666666666667</c:v>
                </c:pt>
                <c:pt idx="5571">
                  <c:v>0.34133333333333332</c:v>
                </c:pt>
                <c:pt idx="5572">
                  <c:v>0.34178905206942589</c:v>
                </c:pt>
                <c:pt idx="5573">
                  <c:v>0.34538152610441769</c:v>
                </c:pt>
                <c:pt idx="5574">
                  <c:v>0.34404283801874164</c:v>
                </c:pt>
                <c:pt idx="5575">
                  <c:v>0.3507362784471218</c:v>
                </c:pt>
                <c:pt idx="5576">
                  <c:v>0.34986595174262736</c:v>
                </c:pt>
                <c:pt idx="5577">
                  <c:v>0.3512064343163539</c:v>
                </c:pt>
                <c:pt idx="5578">
                  <c:v>0.35254691689008044</c:v>
                </c:pt>
                <c:pt idx="5579">
                  <c:v>0.35388739946380698</c:v>
                </c:pt>
                <c:pt idx="5580">
                  <c:v>0.35388739946380698</c:v>
                </c:pt>
                <c:pt idx="5581">
                  <c:v>0.3512064343163539</c:v>
                </c:pt>
                <c:pt idx="5582">
                  <c:v>0.35388739946380698</c:v>
                </c:pt>
                <c:pt idx="5583">
                  <c:v>0.35570469798657717</c:v>
                </c:pt>
                <c:pt idx="5584">
                  <c:v>0.3530201342281879</c:v>
                </c:pt>
                <c:pt idx="5585">
                  <c:v>0.3530201342281879</c:v>
                </c:pt>
                <c:pt idx="5586">
                  <c:v>0.353494623655914</c:v>
                </c:pt>
                <c:pt idx="5587">
                  <c:v>0.35483870967741937</c:v>
                </c:pt>
                <c:pt idx="5588">
                  <c:v>0.35618279569892475</c:v>
                </c:pt>
                <c:pt idx="5589">
                  <c:v>0.3553162853297443</c:v>
                </c:pt>
                <c:pt idx="5590">
                  <c:v>0.3553162853297443</c:v>
                </c:pt>
                <c:pt idx="5591">
                  <c:v>0.3553162853297443</c:v>
                </c:pt>
                <c:pt idx="5592">
                  <c:v>0.3553162853297443</c:v>
                </c:pt>
                <c:pt idx="5593">
                  <c:v>0.3553162853297443</c:v>
                </c:pt>
                <c:pt idx="5594">
                  <c:v>0.35397039030955585</c:v>
                </c:pt>
                <c:pt idx="5595">
                  <c:v>0.35397039030955585</c:v>
                </c:pt>
                <c:pt idx="5596">
                  <c:v>0.35800807537012114</c:v>
                </c:pt>
                <c:pt idx="5597">
                  <c:v>0.35800807537012114</c:v>
                </c:pt>
                <c:pt idx="5598">
                  <c:v>0.35579514824797842</c:v>
                </c:pt>
                <c:pt idx="5599">
                  <c:v>0.35627530364372467</c:v>
                </c:pt>
                <c:pt idx="5600">
                  <c:v>0.35492577597840758</c:v>
                </c:pt>
                <c:pt idx="5601">
                  <c:v>0.35627530364372467</c:v>
                </c:pt>
                <c:pt idx="5602">
                  <c:v>0.35588633288227334</c:v>
                </c:pt>
                <c:pt idx="5603">
                  <c:v>0.35501355013550134</c:v>
                </c:pt>
                <c:pt idx="5604">
                  <c:v>0.35230352303523033</c:v>
                </c:pt>
                <c:pt idx="5605">
                  <c:v>0.35142469470827681</c:v>
                </c:pt>
                <c:pt idx="5606">
                  <c:v>0.35142469470827681</c:v>
                </c:pt>
                <c:pt idx="5607">
                  <c:v>0.34735413839891449</c:v>
                </c:pt>
                <c:pt idx="5608">
                  <c:v>0.3487109905020353</c:v>
                </c:pt>
                <c:pt idx="5609">
                  <c:v>0.34782608695652173</c:v>
                </c:pt>
                <c:pt idx="5610">
                  <c:v>0.34918478260869568</c:v>
                </c:pt>
                <c:pt idx="5611">
                  <c:v>0.34829931972789113</c:v>
                </c:pt>
                <c:pt idx="5612">
                  <c:v>0.34829931972789113</c:v>
                </c:pt>
                <c:pt idx="5613">
                  <c:v>0.34557823129251702</c:v>
                </c:pt>
                <c:pt idx="5614">
                  <c:v>0.34693877551020408</c:v>
                </c:pt>
                <c:pt idx="5615">
                  <c:v>0.34693877551020408</c:v>
                </c:pt>
                <c:pt idx="5616">
                  <c:v>0.34877384196185285</c:v>
                </c:pt>
                <c:pt idx="5617">
                  <c:v>0.35061391541609821</c:v>
                </c:pt>
                <c:pt idx="5618">
                  <c:v>0.34652114597544337</c:v>
                </c:pt>
                <c:pt idx="5619">
                  <c:v>0.34652114597544337</c:v>
                </c:pt>
                <c:pt idx="5620">
                  <c:v>0.34652114597544337</c:v>
                </c:pt>
                <c:pt idx="5621">
                  <c:v>0.34289617486338797</c:v>
                </c:pt>
                <c:pt idx="5622">
                  <c:v>0.34336525307797539</c:v>
                </c:pt>
                <c:pt idx="5623">
                  <c:v>0.34336525307797539</c:v>
                </c:pt>
                <c:pt idx="5624">
                  <c:v>0.33972602739726027</c:v>
                </c:pt>
                <c:pt idx="5625">
                  <c:v>0.33972602739726027</c:v>
                </c:pt>
                <c:pt idx="5626">
                  <c:v>0.34567901234567899</c:v>
                </c:pt>
                <c:pt idx="5627">
                  <c:v>0.34573002754820936</c:v>
                </c:pt>
                <c:pt idx="5628">
                  <c:v>0.34986225895316803</c:v>
                </c:pt>
                <c:pt idx="5629">
                  <c:v>0.35261707988980717</c:v>
                </c:pt>
                <c:pt idx="5630">
                  <c:v>0.3512396694214876</c:v>
                </c:pt>
                <c:pt idx="5631">
                  <c:v>0.35034482758620689</c:v>
                </c:pt>
                <c:pt idx="5632">
                  <c:v>0.34620689655172415</c:v>
                </c:pt>
                <c:pt idx="5633">
                  <c:v>0.34758620689655173</c:v>
                </c:pt>
                <c:pt idx="5634">
                  <c:v>0.34620689655172415</c:v>
                </c:pt>
                <c:pt idx="5635">
                  <c:v>0.34530386740331492</c:v>
                </c:pt>
                <c:pt idx="5636">
                  <c:v>0.34716459197786997</c:v>
                </c:pt>
                <c:pt idx="5637">
                  <c:v>0.35</c:v>
                </c:pt>
                <c:pt idx="5638">
                  <c:v>0.34770514603616132</c:v>
                </c:pt>
                <c:pt idx="5639">
                  <c:v>0.34770514603616132</c:v>
                </c:pt>
                <c:pt idx="5640">
                  <c:v>0.35146443514644349</c:v>
                </c:pt>
                <c:pt idx="5641">
                  <c:v>0.3505586592178771</c:v>
                </c:pt>
                <c:pt idx="5642">
                  <c:v>0.35195530726256985</c:v>
                </c:pt>
                <c:pt idx="5643">
                  <c:v>0.34916201117318435</c:v>
                </c:pt>
                <c:pt idx="5644">
                  <c:v>0.34916201117318435</c:v>
                </c:pt>
                <c:pt idx="5645">
                  <c:v>0.34916201117318435</c:v>
                </c:pt>
                <c:pt idx="5646">
                  <c:v>0.35195530726256985</c:v>
                </c:pt>
                <c:pt idx="5647">
                  <c:v>0.35195530726256985</c:v>
                </c:pt>
                <c:pt idx="5648">
                  <c:v>0.35384615384615387</c:v>
                </c:pt>
                <c:pt idx="5649">
                  <c:v>0.35244755244755244</c:v>
                </c:pt>
                <c:pt idx="5650">
                  <c:v>0.35244755244755244</c:v>
                </c:pt>
                <c:pt idx="5651">
                  <c:v>0.35434173669467789</c:v>
                </c:pt>
                <c:pt idx="5652">
                  <c:v>0.35014005602240894</c:v>
                </c:pt>
                <c:pt idx="5653">
                  <c:v>0.35154061624649857</c:v>
                </c:pt>
                <c:pt idx="5654">
                  <c:v>0.35624123422159887</c:v>
                </c:pt>
                <c:pt idx="5655">
                  <c:v>0.35483870967741937</c:v>
                </c:pt>
                <c:pt idx="5656">
                  <c:v>0.35674157303370785</c:v>
                </c:pt>
                <c:pt idx="5657">
                  <c:v>0.35915492957746481</c:v>
                </c:pt>
                <c:pt idx="5658">
                  <c:v>0.35825105782792666</c:v>
                </c:pt>
                <c:pt idx="5659">
                  <c:v>0.35875706214689268</c:v>
                </c:pt>
                <c:pt idx="5660">
                  <c:v>0.3559322033898305</c:v>
                </c:pt>
                <c:pt idx="5661">
                  <c:v>0.3559322033898305</c:v>
                </c:pt>
                <c:pt idx="5662">
                  <c:v>0.35643564356435642</c:v>
                </c:pt>
                <c:pt idx="5663">
                  <c:v>0.35785007072135783</c:v>
                </c:pt>
                <c:pt idx="5664">
                  <c:v>0.35977337110481589</c:v>
                </c:pt>
                <c:pt idx="5665">
                  <c:v>0.35694050991501414</c:v>
                </c:pt>
                <c:pt idx="5666">
                  <c:v>0.3546099290780142</c:v>
                </c:pt>
                <c:pt idx="5667">
                  <c:v>0.3546099290780142</c:v>
                </c:pt>
                <c:pt idx="5668">
                  <c:v>0.3546099290780142</c:v>
                </c:pt>
                <c:pt idx="5669">
                  <c:v>0.35369318181818182</c:v>
                </c:pt>
                <c:pt idx="5670">
                  <c:v>0.35227272727272729</c:v>
                </c:pt>
                <c:pt idx="5671">
                  <c:v>0.35085227272727271</c:v>
                </c:pt>
                <c:pt idx="5672">
                  <c:v>0.35085227272727271</c:v>
                </c:pt>
                <c:pt idx="5673">
                  <c:v>0.35135135135135137</c:v>
                </c:pt>
                <c:pt idx="5674">
                  <c:v>0.35419630156472259</c:v>
                </c:pt>
                <c:pt idx="5675">
                  <c:v>0.35419630156472259</c:v>
                </c:pt>
                <c:pt idx="5676">
                  <c:v>0.35277382645803701</c:v>
                </c:pt>
                <c:pt idx="5677">
                  <c:v>0.35419630156472259</c:v>
                </c:pt>
                <c:pt idx="5678">
                  <c:v>0.3504273504273504</c:v>
                </c:pt>
                <c:pt idx="5679">
                  <c:v>0.3504273504273504</c:v>
                </c:pt>
                <c:pt idx="5680">
                  <c:v>0.35185185185185186</c:v>
                </c:pt>
                <c:pt idx="5681">
                  <c:v>0.3504273504273504</c:v>
                </c:pt>
                <c:pt idx="5682">
                  <c:v>0.34950071326676174</c:v>
                </c:pt>
                <c:pt idx="5683">
                  <c:v>0.34664764621968619</c:v>
                </c:pt>
                <c:pt idx="5684">
                  <c:v>0.34714285714285714</c:v>
                </c:pt>
                <c:pt idx="5685">
                  <c:v>0.34620886981402005</c:v>
                </c:pt>
                <c:pt idx="5686">
                  <c:v>0.34770114942528735</c:v>
                </c:pt>
                <c:pt idx="5687">
                  <c:v>0.34626436781609193</c:v>
                </c:pt>
                <c:pt idx="5688">
                  <c:v>0.34770114942528735</c:v>
                </c:pt>
                <c:pt idx="5689">
                  <c:v>0.34626436781609193</c:v>
                </c:pt>
                <c:pt idx="5690">
                  <c:v>0.34913793103448276</c:v>
                </c:pt>
                <c:pt idx="5691">
                  <c:v>0.35057471264367818</c:v>
                </c:pt>
                <c:pt idx="5692">
                  <c:v>0.35201149425287354</c:v>
                </c:pt>
                <c:pt idx="5693">
                  <c:v>0.35201149425287354</c:v>
                </c:pt>
                <c:pt idx="5694">
                  <c:v>0.35057471264367818</c:v>
                </c:pt>
                <c:pt idx="5695">
                  <c:v>0.34820143884892085</c:v>
                </c:pt>
                <c:pt idx="5696">
                  <c:v>0.34870317002881845</c:v>
                </c:pt>
                <c:pt idx="5697">
                  <c:v>0.34826589595375723</c:v>
                </c:pt>
                <c:pt idx="5698">
                  <c:v>0.35115606936416183</c:v>
                </c:pt>
                <c:pt idx="5699">
                  <c:v>0.35115606936416183</c:v>
                </c:pt>
                <c:pt idx="5700">
                  <c:v>0.35166425470332852</c:v>
                </c:pt>
                <c:pt idx="5701">
                  <c:v>0.3492753623188406</c:v>
                </c:pt>
                <c:pt idx="5702">
                  <c:v>0.3498542274052478</c:v>
                </c:pt>
                <c:pt idx="5703">
                  <c:v>0.34744525547445254</c:v>
                </c:pt>
                <c:pt idx="5704">
                  <c:v>0.34598540145985401</c:v>
                </c:pt>
                <c:pt idx="5705">
                  <c:v>0.34598540145985401</c:v>
                </c:pt>
                <c:pt idx="5706">
                  <c:v>0.34598540145985401</c:v>
                </c:pt>
                <c:pt idx="5707">
                  <c:v>0.34452554744525549</c:v>
                </c:pt>
                <c:pt idx="5708">
                  <c:v>0.34452554744525549</c:v>
                </c:pt>
                <c:pt idx="5709">
                  <c:v>0.34452554744525549</c:v>
                </c:pt>
                <c:pt idx="5710">
                  <c:v>0.34160583941605838</c:v>
                </c:pt>
                <c:pt idx="5711">
                  <c:v>0.34306569343065696</c:v>
                </c:pt>
                <c:pt idx="5712">
                  <c:v>0.34160583941605838</c:v>
                </c:pt>
                <c:pt idx="5713">
                  <c:v>0.34210526315789475</c:v>
                </c:pt>
                <c:pt idx="5714">
                  <c:v>0.34260614934114203</c:v>
                </c:pt>
                <c:pt idx="5715">
                  <c:v>0.34407027818448022</c:v>
                </c:pt>
                <c:pt idx="5716">
                  <c:v>0.33821376281112736</c:v>
                </c:pt>
                <c:pt idx="5717">
                  <c:v>0.3396778916544656</c:v>
                </c:pt>
                <c:pt idx="5718">
                  <c:v>0.34260614934114203</c:v>
                </c:pt>
                <c:pt idx="5719">
                  <c:v>0.34361233480176212</c:v>
                </c:pt>
                <c:pt idx="5720">
                  <c:v>0.34801762114537443</c:v>
                </c:pt>
                <c:pt idx="5721">
                  <c:v>0.34654919236417031</c:v>
                </c:pt>
                <c:pt idx="5722">
                  <c:v>0.34361233480176212</c:v>
                </c:pt>
                <c:pt idx="5723">
                  <c:v>0.34264705882352942</c:v>
                </c:pt>
                <c:pt idx="5724">
                  <c:v>0.34558823529411764</c:v>
                </c:pt>
                <c:pt idx="5725">
                  <c:v>0.34705882352941175</c:v>
                </c:pt>
                <c:pt idx="5726">
                  <c:v>0.34315169366715759</c:v>
                </c:pt>
                <c:pt idx="5727">
                  <c:v>0.33726067746686306</c:v>
                </c:pt>
                <c:pt idx="5728">
                  <c:v>0.33726067746686306</c:v>
                </c:pt>
                <c:pt idx="5729">
                  <c:v>0.33873343151693669</c:v>
                </c:pt>
                <c:pt idx="5730">
                  <c:v>0.33480825958702065</c:v>
                </c:pt>
                <c:pt idx="5731">
                  <c:v>0.3303834808259587</c:v>
                </c:pt>
                <c:pt idx="5732">
                  <c:v>0.33234859675036926</c:v>
                </c:pt>
                <c:pt idx="5733">
                  <c:v>0.33677991137370755</c:v>
                </c:pt>
                <c:pt idx="5734">
                  <c:v>0.33825701624815363</c:v>
                </c:pt>
                <c:pt idx="5735">
                  <c:v>0.33825701624815363</c:v>
                </c:pt>
                <c:pt idx="5736">
                  <c:v>0.34023668639053256</c:v>
                </c:pt>
                <c:pt idx="5737">
                  <c:v>0.33976261127596441</c:v>
                </c:pt>
                <c:pt idx="5738">
                  <c:v>0.33531157270029671</c:v>
                </c:pt>
                <c:pt idx="5739">
                  <c:v>0.33580980683506684</c:v>
                </c:pt>
                <c:pt idx="5740">
                  <c:v>0.33580980683506684</c:v>
                </c:pt>
                <c:pt idx="5741">
                  <c:v>0.33432392273402672</c:v>
                </c:pt>
                <c:pt idx="5742">
                  <c:v>0.3353204172876304</c:v>
                </c:pt>
                <c:pt idx="5743">
                  <c:v>0.3353204172876304</c:v>
                </c:pt>
                <c:pt idx="5744">
                  <c:v>0.33632286995515698</c:v>
                </c:pt>
                <c:pt idx="5745">
                  <c:v>0.33632286995515698</c:v>
                </c:pt>
                <c:pt idx="5746">
                  <c:v>0.3413173652694611</c:v>
                </c:pt>
                <c:pt idx="5747">
                  <c:v>0.3413173652694611</c:v>
                </c:pt>
                <c:pt idx="5748">
                  <c:v>0.34281437125748504</c:v>
                </c:pt>
                <c:pt idx="5749">
                  <c:v>0.3413173652694611</c:v>
                </c:pt>
                <c:pt idx="5750">
                  <c:v>0.33982035928143711</c:v>
                </c:pt>
                <c:pt idx="5751">
                  <c:v>0.34032983508245879</c:v>
                </c:pt>
                <c:pt idx="5752">
                  <c:v>0.34084084084084082</c:v>
                </c:pt>
                <c:pt idx="5753">
                  <c:v>0.34186746987951805</c:v>
                </c:pt>
                <c:pt idx="5754">
                  <c:v>0.34087481146304677</c:v>
                </c:pt>
                <c:pt idx="5755">
                  <c:v>0.34539969834087481</c:v>
                </c:pt>
                <c:pt idx="5756">
                  <c:v>0.34441087613293053</c:v>
                </c:pt>
                <c:pt idx="5757">
                  <c:v>0.34441087613293053</c:v>
                </c:pt>
                <c:pt idx="5758">
                  <c:v>0.34644478063540091</c:v>
                </c:pt>
                <c:pt idx="5759">
                  <c:v>0.34696969696969698</c:v>
                </c:pt>
                <c:pt idx="5760">
                  <c:v>0.34848484848484851</c:v>
                </c:pt>
                <c:pt idx="5761">
                  <c:v>0.35053110773899848</c:v>
                </c:pt>
                <c:pt idx="5762">
                  <c:v>0.35106382978723405</c:v>
                </c:pt>
                <c:pt idx="5763">
                  <c:v>0.35007610350076102</c:v>
                </c:pt>
                <c:pt idx="5764">
                  <c:v>0.35159817351598172</c:v>
                </c:pt>
                <c:pt idx="5765">
                  <c:v>0.35159817351598172</c:v>
                </c:pt>
                <c:pt idx="5766">
                  <c:v>0.35365853658536583</c:v>
                </c:pt>
                <c:pt idx="5767">
                  <c:v>0.35518292682926828</c:v>
                </c:pt>
                <c:pt idx="5768">
                  <c:v>0.35725190839694654</c:v>
                </c:pt>
                <c:pt idx="5769">
                  <c:v>0.35267175572519083</c:v>
                </c:pt>
                <c:pt idx="5770">
                  <c:v>0.35267175572519083</c:v>
                </c:pt>
                <c:pt idx="5771">
                  <c:v>0.35267175572519083</c:v>
                </c:pt>
                <c:pt idx="5772">
                  <c:v>0.35015290519877673</c:v>
                </c:pt>
                <c:pt idx="5773">
                  <c:v>0.34862385321100919</c:v>
                </c:pt>
                <c:pt idx="5774">
                  <c:v>0.35015290519877673</c:v>
                </c:pt>
                <c:pt idx="5775">
                  <c:v>0.34862385321100919</c:v>
                </c:pt>
                <c:pt idx="5776">
                  <c:v>0.3470948012232416</c:v>
                </c:pt>
                <c:pt idx="5777">
                  <c:v>0.34556574923547401</c:v>
                </c:pt>
                <c:pt idx="5778">
                  <c:v>0.34250764525993882</c:v>
                </c:pt>
                <c:pt idx="5779">
                  <c:v>0.34250764525993882</c:v>
                </c:pt>
                <c:pt idx="5780">
                  <c:v>0.34097859327217123</c:v>
                </c:pt>
                <c:pt idx="5781">
                  <c:v>0.34250764525993882</c:v>
                </c:pt>
                <c:pt idx="5782">
                  <c:v>0.3445635528330781</c:v>
                </c:pt>
                <c:pt idx="5783">
                  <c:v>0.34355828220858897</c:v>
                </c:pt>
                <c:pt idx="5784">
                  <c:v>0.33895705521472391</c:v>
                </c:pt>
                <c:pt idx="5785">
                  <c:v>0.34</c:v>
                </c:pt>
                <c:pt idx="5786">
                  <c:v>0.33846153846153848</c:v>
                </c:pt>
                <c:pt idx="5787">
                  <c:v>0.33692307692307694</c:v>
                </c:pt>
                <c:pt idx="5788">
                  <c:v>0.34052388289676427</c:v>
                </c:pt>
                <c:pt idx="5789">
                  <c:v>0.34052388289676427</c:v>
                </c:pt>
                <c:pt idx="5790">
                  <c:v>0.34003091190108192</c:v>
                </c:pt>
                <c:pt idx="5791">
                  <c:v>0.34210526315789475</c:v>
                </c:pt>
                <c:pt idx="5792">
                  <c:v>0.34263565891472869</c:v>
                </c:pt>
                <c:pt idx="5793">
                  <c:v>0.33953488372093021</c:v>
                </c:pt>
                <c:pt idx="5794">
                  <c:v>0.34108527131782945</c:v>
                </c:pt>
                <c:pt idx="5795">
                  <c:v>0.33953488372093021</c:v>
                </c:pt>
                <c:pt idx="5796">
                  <c:v>0.33695652173913043</c:v>
                </c:pt>
                <c:pt idx="5797">
                  <c:v>0.33695652173913043</c:v>
                </c:pt>
                <c:pt idx="5798">
                  <c:v>0.34006211180124224</c:v>
                </c:pt>
                <c:pt idx="5799">
                  <c:v>0.33850931677018631</c:v>
                </c:pt>
                <c:pt idx="5800">
                  <c:v>0.34006211180124224</c:v>
                </c:pt>
                <c:pt idx="5801">
                  <c:v>0.34161490683229812</c:v>
                </c:pt>
                <c:pt idx="5802">
                  <c:v>0.34316770186335405</c:v>
                </c:pt>
                <c:pt idx="5803">
                  <c:v>0.34472049689440992</c:v>
                </c:pt>
                <c:pt idx="5804">
                  <c:v>0.34472049689440992</c:v>
                </c:pt>
                <c:pt idx="5805">
                  <c:v>0.34681181959564539</c:v>
                </c:pt>
                <c:pt idx="5806">
                  <c:v>0.34423676012461057</c:v>
                </c:pt>
                <c:pt idx="5807">
                  <c:v>0.34477379095163807</c:v>
                </c:pt>
                <c:pt idx="5808">
                  <c:v>0.34633385335413419</c:v>
                </c:pt>
                <c:pt idx="5809">
                  <c:v>0.34789391575663026</c:v>
                </c:pt>
                <c:pt idx="5810">
                  <c:v>0.34477379095163807</c:v>
                </c:pt>
                <c:pt idx="5811">
                  <c:v>0.34321372854914195</c:v>
                </c:pt>
                <c:pt idx="5812">
                  <c:v>0.34477379095163807</c:v>
                </c:pt>
                <c:pt idx="5813">
                  <c:v>0.34009360374414976</c:v>
                </c:pt>
                <c:pt idx="5814">
                  <c:v>0.34009360374414976</c:v>
                </c:pt>
                <c:pt idx="5815">
                  <c:v>0.3359375</c:v>
                </c:pt>
                <c:pt idx="5816">
                  <c:v>0.3359375</c:v>
                </c:pt>
                <c:pt idx="5817">
                  <c:v>0.33333333333333331</c:v>
                </c:pt>
                <c:pt idx="5818">
                  <c:v>0.33542319749216298</c:v>
                </c:pt>
                <c:pt idx="5819">
                  <c:v>0.33542319749216298</c:v>
                </c:pt>
                <c:pt idx="5820">
                  <c:v>0.33542319749216298</c:v>
                </c:pt>
                <c:pt idx="5821">
                  <c:v>0.33751962323390894</c:v>
                </c:pt>
                <c:pt idx="5822">
                  <c:v>0.3411949685534591</c:v>
                </c:pt>
                <c:pt idx="5823">
                  <c:v>0.3411949685534591</c:v>
                </c:pt>
                <c:pt idx="5824">
                  <c:v>0.33962264150943394</c:v>
                </c:pt>
                <c:pt idx="5825">
                  <c:v>0.33962264150943394</c:v>
                </c:pt>
                <c:pt idx="5826">
                  <c:v>0.33647798742138363</c:v>
                </c:pt>
                <c:pt idx="5827">
                  <c:v>0.33490566037735847</c:v>
                </c:pt>
                <c:pt idx="5828">
                  <c:v>0.33858267716535434</c:v>
                </c:pt>
                <c:pt idx="5829">
                  <c:v>0.34015748031496063</c:v>
                </c:pt>
                <c:pt idx="5830">
                  <c:v>0.33858267716535434</c:v>
                </c:pt>
                <c:pt idx="5831">
                  <c:v>0.33858267716535434</c:v>
                </c:pt>
                <c:pt idx="5832">
                  <c:v>0.33858267716535434</c:v>
                </c:pt>
                <c:pt idx="5833">
                  <c:v>0.33543307086614171</c:v>
                </c:pt>
                <c:pt idx="5834">
                  <c:v>0.33753943217665616</c:v>
                </c:pt>
                <c:pt idx="5835">
                  <c:v>0.33753943217665616</c:v>
                </c:pt>
                <c:pt idx="5836">
                  <c:v>0.33753943217665616</c:v>
                </c:pt>
                <c:pt idx="5837">
                  <c:v>0.33911671924290221</c:v>
                </c:pt>
                <c:pt idx="5838">
                  <c:v>0.34069400630914826</c:v>
                </c:pt>
                <c:pt idx="5839">
                  <c:v>0.33333333333333331</c:v>
                </c:pt>
                <c:pt idx="5840">
                  <c:v>0.33227848101265822</c:v>
                </c:pt>
                <c:pt idx="5841">
                  <c:v>0.33069620253164556</c:v>
                </c:pt>
                <c:pt idx="5842">
                  <c:v>0.33122028526148972</c:v>
                </c:pt>
                <c:pt idx="5843">
                  <c:v>0.33122028526148972</c:v>
                </c:pt>
                <c:pt idx="5844">
                  <c:v>0.32963549920760699</c:v>
                </c:pt>
                <c:pt idx="5845">
                  <c:v>0.32646592709984151</c:v>
                </c:pt>
                <c:pt idx="5846">
                  <c:v>0.32488114104595878</c:v>
                </c:pt>
                <c:pt idx="5847">
                  <c:v>0.3232963549920761</c:v>
                </c:pt>
                <c:pt idx="5848">
                  <c:v>0.32539682539682541</c:v>
                </c:pt>
                <c:pt idx="5849">
                  <c:v>0.32432432432432434</c:v>
                </c:pt>
                <c:pt idx="5850">
                  <c:v>0.32324840764331209</c:v>
                </c:pt>
                <c:pt idx="5851">
                  <c:v>0.321656050955414</c:v>
                </c:pt>
                <c:pt idx="5852">
                  <c:v>0.32057416267942584</c:v>
                </c:pt>
                <c:pt idx="5853">
                  <c:v>0.32057416267942584</c:v>
                </c:pt>
                <c:pt idx="5854">
                  <c:v>0.3216</c:v>
                </c:pt>
                <c:pt idx="5855">
                  <c:v>0.3216</c:v>
                </c:pt>
                <c:pt idx="5856">
                  <c:v>0.3216</c:v>
                </c:pt>
                <c:pt idx="5857">
                  <c:v>0.32051282051282054</c:v>
                </c:pt>
                <c:pt idx="5858">
                  <c:v>0.32371794871794873</c:v>
                </c:pt>
                <c:pt idx="5859">
                  <c:v>0.32692307692307693</c:v>
                </c:pt>
                <c:pt idx="5860">
                  <c:v>0.33012820512820512</c:v>
                </c:pt>
                <c:pt idx="5861">
                  <c:v>0.3274478330658106</c:v>
                </c:pt>
                <c:pt idx="5862">
                  <c:v>0.3258426966292135</c:v>
                </c:pt>
                <c:pt idx="5863">
                  <c:v>0.32528180354267311</c:v>
                </c:pt>
                <c:pt idx="5864">
                  <c:v>0.32633279483037159</c:v>
                </c:pt>
                <c:pt idx="5865">
                  <c:v>0.32956381260096929</c:v>
                </c:pt>
                <c:pt idx="5866">
                  <c:v>0.3300970873786408</c:v>
                </c:pt>
                <c:pt idx="5867">
                  <c:v>0.32901134521880065</c:v>
                </c:pt>
                <c:pt idx="5868">
                  <c:v>0.33170731707317075</c:v>
                </c:pt>
                <c:pt idx="5869">
                  <c:v>0.33605220228384991</c:v>
                </c:pt>
                <c:pt idx="5870">
                  <c:v>0.33823529411764708</c:v>
                </c:pt>
                <c:pt idx="5871">
                  <c:v>0.33660130718954251</c:v>
                </c:pt>
                <c:pt idx="5872">
                  <c:v>0.33986928104575165</c:v>
                </c:pt>
                <c:pt idx="5873">
                  <c:v>0.34042553191489361</c:v>
                </c:pt>
                <c:pt idx="5874">
                  <c:v>0.33878887070376434</c:v>
                </c:pt>
                <c:pt idx="5875">
                  <c:v>0.3355155482815057</c:v>
                </c:pt>
                <c:pt idx="5876">
                  <c:v>0.33715220949263502</c:v>
                </c:pt>
                <c:pt idx="5877">
                  <c:v>0.33715220949263502</c:v>
                </c:pt>
                <c:pt idx="5878">
                  <c:v>0.3355155482815057</c:v>
                </c:pt>
                <c:pt idx="5879">
                  <c:v>0.33442622950819673</c:v>
                </c:pt>
                <c:pt idx="5880">
                  <c:v>0.3366174055829228</c:v>
                </c:pt>
                <c:pt idx="5881">
                  <c:v>0.33497536945812806</c:v>
                </c:pt>
                <c:pt idx="5882">
                  <c:v>0.33388157894736842</c:v>
                </c:pt>
                <c:pt idx="5883">
                  <c:v>0.33059210526315791</c:v>
                </c:pt>
                <c:pt idx="5884">
                  <c:v>0.33333333333333331</c:v>
                </c:pt>
                <c:pt idx="5885">
                  <c:v>0.33333333333333331</c:v>
                </c:pt>
                <c:pt idx="5886">
                  <c:v>0.33003300330033003</c:v>
                </c:pt>
                <c:pt idx="5887">
                  <c:v>0.33003300330033003</c:v>
                </c:pt>
                <c:pt idx="5888">
                  <c:v>0.3316831683168317</c:v>
                </c:pt>
                <c:pt idx="5889">
                  <c:v>0.33112582781456956</c:v>
                </c:pt>
                <c:pt idx="5890">
                  <c:v>0.33278145695364236</c:v>
                </c:pt>
                <c:pt idx="5891">
                  <c:v>0.33112582781456956</c:v>
                </c:pt>
                <c:pt idx="5892">
                  <c:v>0.32781456953642385</c:v>
                </c:pt>
                <c:pt idx="5893">
                  <c:v>0.3250414593698176</c:v>
                </c:pt>
                <c:pt idx="5894">
                  <c:v>0.3250414593698176</c:v>
                </c:pt>
                <c:pt idx="5895">
                  <c:v>0.3250414593698176</c:v>
                </c:pt>
                <c:pt idx="5896">
                  <c:v>0.32558139534883723</c:v>
                </c:pt>
                <c:pt idx="5897">
                  <c:v>0.32225913621262459</c:v>
                </c:pt>
                <c:pt idx="5898">
                  <c:v>0.3211314475873544</c:v>
                </c:pt>
                <c:pt idx="5899">
                  <c:v>0.32612312811980032</c:v>
                </c:pt>
                <c:pt idx="5900">
                  <c:v>0.32333333333333331</c:v>
                </c:pt>
                <c:pt idx="5901">
                  <c:v>0.32333333333333331</c:v>
                </c:pt>
                <c:pt idx="5902">
                  <c:v>0.32107023411371238</c:v>
                </c:pt>
                <c:pt idx="5903">
                  <c:v>0.32328308207705192</c:v>
                </c:pt>
                <c:pt idx="5904">
                  <c:v>0.31932773109243695</c:v>
                </c:pt>
                <c:pt idx="5905">
                  <c:v>0.32323232323232326</c:v>
                </c:pt>
                <c:pt idx="5906">
                  <c:v>0.32040472175379425</c:v>
                </c:pt>
                <c:pt idx="5907">
                  <c:v>0.31979695431472083</c:v>
                </c:pt>
                <c:pt idx="5908">
                  <c:v>0.32148900169204736</c:v>
                </c:pt>
                <c:pt idx="5909">
                  <c:v>0.32033898305084746</c:v>
                </c:pt>
                <c:pt idx="5910">
                  <c:v>0.32203389830508472</c:v>
                </c:pt>
                <c:pt idx="5911">
                  <c:v>0.32088285229202035</c:v>
                </c:pt>
                <c:pt idx="5912">
                  <c:v>0.31802721088435376</c:v>
                </c:pt>
                <c:pt idx="5913">
                  <c:v>0.31686541737649065</c:v>
                </c:pt>
                <c:pt idx="5914">
                  <c:v>0.31686541737649065</c:v>
                </c:pt>
                <c:pt idx="5915">
                  <c:v>0.31856899488926749</c:v>
                </c:pt>
                <c:pt idx="5916">
                  <c:v>0.3191126279863481</c:v>
                </c:pt>
                <c:pt idx="5917">
                  <c:v>0.3174061433447099</c:v>
                </c:pt>
                <c:pt idx="5918">
                  <c:v>0.32081911262798635</c:v>
                </c:pt>
                <c:pt idx="5919">
                  <c:v>0.31965811965811963</c:v>
                </c:pt>
                <c:pt idx="5920">
                  <c:v>0.32307692307692309</c:v>
                </c:pt>
                <c:pt idx="5921">
                  <c:v>0.32191780821917809</c:v>
                </c:pt>
                <c:pt idx="5922">
                  <c:v>0.32246998284734135</c:v>
                </c:pt>
                <c:pt idx="5923">
                  <c:v>0.32302405498281789</c:v>
                </c:pt>
                <c:pt idx="5924">
                  <c:v>0.32302405498281789</c:v>
                </c:pt>
                <c:pt idx="5925">
                  <c:v>0.32130584192439865</c:v>
                </c:pt>
                <c:pt idx="5926">
                  <c:v>0.31958762886597936</c:v>
                </c:pt>
                <c:pt idx="5927">
                  <c:v>0.31958762886597936</c:v>
                </c:pt>
                <c:pt idx="5928">
                  <c:v>0.31958762886597936</c:v>
                </c:pt>
                <c:pt idx="5929">
                  <c:v>0.31958762886597936</c:v>
                </c:pt>
                <c:pt idx="5930">
                  <c:v>0.32130584192439865</c:v>
                </c:pt>
                <c:pt idx="5931">
                  <c:v>0.31958762886597936</c:v>
                </c:pt>
                <c:pt idx="5932">
                  <c:v>0.32302405498281789</c:v>
                </c:pt>
                <c:pt idx="5933">
                  <c:v>0.3281786941580756</c:v>
                </c:pt>
                <c:pt idx="5934">
                  <c:v>0.32646048109965636</c:v>
                </c:pt>
                <c:pt idx="5935">
                  <c:v>0.32474226804123713</c:v>
                </c:pt>
                <c:pt idx="5936">
                  <c:v>0.32302405498281789</c:v>
                </c:pt>
                <c:pt idx="5937">
                  <c:v>0.32185886402753872</c:v>
                </c:pt>
                <c:pt idx="5938">
                  <c:v>0.32013769363166955</c:v>
                </c:pt>
                <c:pt idx="5939">
                  <c:v>0.31951640759930916</c:v>
                </c:pt>
                <c:pt idx="5940">
                  <c:v>0.31778929188255611</c:v>
                </c:pt>
                <c:pt idx="5941">
                  <c:v>0.31660899653979241</c:v>
                </c:pt>
                <c:pt idx="5942">
                  <c:v>0.31314878892733566</c:v>
                </c:pt>
                <c:pt idx="5943">
                  <c:v>0.31369150779896016</c:v>
                </c:pt>
                <c:pt idx="5944">
                  <c:v>0.31369150779896016</c:v>
                </c:pt>
                <c:pt idx="5945">
                  <c:v>0.31130434782608696</c:v>
                </c:pt>
                <c:pt idx="5946">
                  <c:v>0.30956521739130433</c:v>
                </c:pt>
                <c:pt idx="5947">
                  <c:v>0.31130434782608696</c:v>
                </c:pt>
                <c:pt idx="5948">
                  <c:v>0.30956521739130433</c:v>
                </c:pt>
                <c:pt idx="5949">
                  <c:v>0.30956521739130433</c:v>
                </c:pt>
                <c:pt idx="5950">
                  <c:v>0.30662020905923343</c:v>
                </c:pt>
                <c:pt idx="5951">
                  <c:v>0.30662020905923343</c:v>
                </c:pt>
                <c:pt idx="5952">
                  <c:v>0.31064572425828968</c:v>
                </c:pt>
                <c:pt idx="5953">
                  <c:v>0.31064572425828968</c:v>
                </c:pt>
                <c:pt idx="5954">
                  <c:v>0.31239092495637</c:v>
                </c:pt>
                <c:pt idx="5955">
                  <c:v>0.31064572425828968</c:v>
                </c:pt>
                <c:pt idx="5956">
                  <c:v>0.31064572425828968</c:v>
                </c:pt>
                <c:pt idx="5957">
                  <c:v>0.31413612565445026</c:v>
                </c:pt>
                <c:pt idx="5958">
                  <c:v>0.31413612565445026</c:v>
                </c:pt>
                <c:pt idx="5959">
                  <c:v>0.31643356643356646</c:v>
                </c:pt>
                <c:pt idx="5960">
                  <c:v>0.31818181818181818</c:v>
                </c:pt>
                <c:pt idx="5961">
                  <c:v>0.3204903677758319</c:v>
                </c:pt>
                <c:pt idx="5962">
                  <c:v>0.32280701754385965</c:v>
                </c:pt>
                <c:pt idx="5963">
                  <c:v>0.31578947368421051</c:v>
                </c:pt>
                <c:pt idx="5964">
                  <c:v>0.31578947368421051</c:v>
                </c:pt>
                <c:pt idx="5965">
                  <c:v>0.31578947368421051</c:v>
                </c:pt>
                <c:pt idx="5966">
                  <c:v>0.31578947368421051</c:v>
                </c:pt>
                <c:pt idx="5967">
                  <c:v>0.31338028169014087</c:v>
                </c:pt>
                <c:pt idx="5968">
                  <c:v>0.31448763250883394</c:v>
                </c:pt>
                <c:pt idx="5969">
                  <c:v>0.31560283687943264</c:v>
                </c:pt>
                <c:pt idx="5970">
                  <c:v>0.31382978723404253</c:v>
                </c:pt>
                <c:pt idx="5971">
                  <c:v>0.31616341030195383</c:v>
                </c:pt>
                <c:pt idx="5972">
                  <c:v>0.31616341030195383</c:v>
                </c:pt>
                <c:pt idx="5973">
                  <c:v>0.31261101243339257</c:v>
                </c:pt>
                <c:pt idx="5974">
                  <c:v>0.31261101243339257</c:v>
                </c:pt>
                <c:pt idx="5975">
                  <c:v>0.3172905525846702</c:v>
                </c:pt>
                <c:pt idx="5976">
                  <c:v>0.32085561497326204</c:v>
                </c:pt>
                <c:pt idx="5977">
                  <c:v>0.32085561497326204</c:v>
                </c:pt>
                <c:pt idx="5978">
                  <c:v>0.31785714285714284</c:v>
                </c:pt>
                <c:pt idx="5979">
                  <c:v>0.31964285714285712</c:v>
                </c:pt>
                <c:pt idx="5980">
                  <c:v>0.31842576028622538</c:v>
                </c:pt>
                <c:pt idx="5981">
                  <c:v>0.31842576028622538</c:v>
                </c:pt>
                <c:pt idx="5982">
                  <c:v>0.32078853046594979</c:v>
                </c:pt>
                <c:pt idx="5983">
                  <c:v>0.32258064516129031</c:v>
                </c:pt>
                <c:pt idx="5984">
                  <c:v>0.32495511669658889</c:v>
                </c:pt>
                <c:pt idx="5985">
                  <c:v>0.32495511669658889</c:v>
                </c:pt>
                <c:pt idx="5986">
                  <c:v>0.3231597845601436</c:v>
                </c:pt>
                <c:pt idx="5987">
                  <c:v>0.32495511669658889</c:v>
                </c:pt>
                <c:pt idx="5988">
                  <c:v>0.3273381294964029</c:v>
                </c:pt>
                <c:pt idx="5989">
                  <c:v>0.3267148014440433</c:v>
                </c:pt>
                <c:pt idx="5990">
                  <c:v>0.32310469314079421</c:v>
                </c:pt>
                <c:pt idx="5991">
                  <c:v>0.32310469314079421</c:v>
                </c:pt>
                <c:pt idx="5992">
                  <c:v>0.32490974729241878</c:v>
                </c:pt>
                <c:pt idx="5993">
                  <c:v>0.32310469314079421</c:v>
                </c:pt>
                <c:pt idx="5994">
                  <c:v>0.32310469314079421</c:v>
                </c:pt>
                <c:pt idx="5995">
                  <c:v>0.32730560578661844</c:v>
                </c:pt>
                <c:pt idx="5996">
                  <c:v>0.33152173913043476</c:v>
                </c:pt>
                <c:pt idx="5997">
                  <c:v>0.33152173913043476</c:v>
                </c:pt>
                <c:pt idx="5998">
                  <c:v>0.33152173913043476</c:v>
                </c:pt>
                <c:pt idx="5999">
                  <c:v>0.32849364791288566</c:v>
                </c:pt>
                <c:pt idx="6000">
                  <c:v>0.32849364791288566</c:v>
                </c:pt>
                <c:pt idx="6001">
                  <c:v>0.33030852994555354</c:v>
                </c:pt>
                <c:pt idx="6002">
                  <c:v>0.3327272727272727</c:v>
                </c:pt>
                <c:pt idx="6003">
                  <c:v>0.33636363636363636</c:v>
                </c:pt>
                <c:pt idx="6004">
                  <c:v>0.33879781420765026</c:v>
                </c:pt>
                <c:pt idx="6005">
                  <c:v>0.33879781420765026</c:v>
                </c:pt>
                <c:pt idx="6006">
                  <c:v>0.33879781420765026</c:v>
                </c:pt>
                <c:pt idx="6007">
                  <c:v>0.34244080145719491</c:v>
                </c:pt>
                <c:pt idx="6008">
                  <c:v>0.3460837887067395</c:v>
                </c:pt>
                <c:pt idx="6009">
                  <c:v>0.34426229508196721</c:v>
                </c:pt>
                <c:pt idx="6010">
                  <c:v>0.34552102376599636</c:v>
                </c:pt>
                <c:pt idx="6011">
                  <c:v>0.34432234432234432</c:v>
                </c:pt>
                <c:pt idx="6012">
                  <c:v>0.34432234432234432</c:v>
                </c:pt>
                <c:pt idx="6013">
                  <c:v>0.34495412844036699</c:v>
                </c:pt>
                <c:pt idx="6014">
                  <c:v>0.34678899082568809</c:v>
                </c:pt>
                <c:pt idx="6015">
                  <c:v>0.34495412844036699</c:v>
                </c:pt>
                <c:pt idx="6016">
                  <c:v>0.34128440366972479</c:v>
                </c:pt>
                <c:pt idx="6017">
                  <c:v>0.33944954128440369</c:v>
                </c:pt>
                <c:pt idx="6018">
                  <c:v>0.33944954128440369</c:v>
                </c:pt>
                <c:pt idx="6019">
                  <c:v>0.33944954128440369</c:v>
                </c:pt>
                <c:pt idx="6020">
                  <c:v>0.34128440366972479</c:v>
                </c:pt>
                <c:pt idx="6021">
                  <c:v>0.34311926605504589</c:v>
                </c:pt>
                <c:pt idx="6022">
                  <c:v>0.34375</c:v>
                </c:pt>
                <c:pt idx="6023">
                  <c:v>0.34375</c:v>
                </c:pt>
                <c:pt idx="6024">
                  <c:v>0.34501845018450183</c:v>
                </c:pt>
                <c:pt idx="6025">
                  <c:v>0.34317343173431736</c:v>
                </c:pt>
                <c:pt idx="6026">
                  <c:v>0.34317343173431736</c:v>
                </c:pt>
                <c:pt idx="6027">
                  <c:v>0.34501845018450183</c:v>
                </c:pt>
                <c:pt idx="6028">
                  <c:v>0.34317343173431736</c:v>
                </c:pt>
                <c:pt idx="6029">
                  <c:v>0.34317343173431736</c:v>
                </c:pt>
                <c:pt idx="6030">
                  <c:v>0.34380776340110908</c:v>
                </c:pt>
                <c:pt idx="6031">
                  <c:v>0.34629629629629627</c:v>
                </c:pt>
                <c:pt idx="6032">
                  <c:v>0.34879406307977734</c:v>
                </c:pt>
                <c:pt idx="6033">
                  <c:v>0.34944237918215615</c:v>
                </c:pt>
                <c:pt idx="6034">
                  <c:v>0.34572490706319703</c:v>
                </c:pt>
                <c:pt idx="6035">
                  <c:v>0.34636871508379891</c:v>
                </c:pt>
                <c:pt idx="6036">
                  <c:v>0.34766355140186916</c:v>
                </c:pt>
                <c:pt idx="6037">
                  <c:v>0.34766355140186916</c:v>
                </c:pt>
                <c:pt idx="6038">
                  <c:v>0.34644194756554308</c:v>
                </c:pt>
                <c:pt idx="6039">
                  <c:v>0.34709193245778613</c:v>
                </c:pt>
                <c:pt idx="6040">
                  <c:v>0.34333958724202629</c:v>
                </c:pt>
                <c:pt idx="6041">
                  <c:v>0.34333958724202629</c:v>
                </c:pt>
                <c:pt idx="6042">
                  <c:v>0.34333958724202629</c:v>
                </c:pt>
                <c:pt idx="6043">
                  <c:v>0.33958724202626639</c:v>
                </c:pt>
                <c:pt idx="6044">
                  <c:v>0.33958724202626639</c:v>
                </c:pt>
                <c:pt idx="6045">
                  <c:v>0.34146341463414637</c:v>
                </c:pt>
                <c:pt idx="6046">
                  <c:v>0.33771106941838647</c:v>
                </c:pt>
                <c:pt idx="6047">
                  <c:v>0.33583489681050654</c:v>
                </c:pt>
                <c:pt idx="6048">
                  <c:v>0.33583489681050654</c:v>
                </c:pt>
                <c:pt idx="6049">
                  <c:v>0.33583489681050654</c:v>
                </c:pt>
                <c:pt idx="6050">
                  <c:v>0.33395872420262662</c:v>
                </c:pt>
                <c:pt idx="6051">
                  <c:v>0.33395872420262662</c:v>
                </c:pt>
                <c:pt idx="6052">
                  <c:v>0.3320825515947467</c:v>
                </c:pt>
                <c:pt idx="6053">
                  <c:v>0.33270676691729323</c:v>
                </c:pt>
                <c:pt idx="6054">
                  <c:v>0.33333333333333331</c:v>
                </c:pt>
                <c:pt idx="6055">
                  <c:v>0.3352165725047081</c:v>
                </c:pt>
                <c:pt idx="6056">
                  <c:v>0.33333333333333331</c:v>
                </c:pt>
                <c:pt idx="6057">
                  <c:v>0.3352165725047081</c:v>
                </c:pt>
                <c:pt idx="6058">
                  <c:v>0.3352165725047081</c:v>
                </c:pt>
                <c:pt idx="6059">
                  <c:v>0.33584905660377357</c:v>
                </c:pt>
                <c:pt idx="6060">
                  <c:v>0.33962264150943394</c:v>
                </c:pt>
                <c:pt idx="6061">
                  <c:v>0.34215500945179583</c:v>
                </c:pt>
                <c:pt idx="6062">
                  <c:v>0.34593572778827975</c:v>
                </c:pt>
                <c:pt idx="6063">
                  <c:v>0.34026465028355385</c:v>
                </c:pt>
                <c:pt idx="6064">
                  <c:v>0.34155597722960152</c:v>
                </c:pt>
                <c:pt idx="6065">
                  <c:v>0.34030418250950573</c:v>
                </c:pt>
                <c:pt idx="6066">
                  <c:v>0.34220532319391633</c:v>
                </c:pt>
                <c:pt idx="6067">
                  <c:v>0.34030418250950573</c:v>
                </c:pt>
                <c:pt idx="6068">
                  <c:v>0.34285714285714286</c:v>
                </c:pt>
                <c:pt idx="6069">
                  <c:v>0.34541984732824427</c:v>
                </c:pt>
                <c:pt idx="6070">
                  <c:v>0.34923664122137404</c:v>
                </c:pt>
                <c:pt idx="6071">
                  <c:v>0.34923664122137404</c:v>
                </c:pt>
                <c:pt idx="6072">
                  <c:v>0.34732824427480918</c:v>
                </c:pt>
                <c:pt idx="6073">
                  <c:v>0.34732824427480918</c:v>
                </c:pt>
                <c:pt idx="6074">
                  <c:v>0.35114503816793891</c:v>
                </c:pt>
                <c:pt idx="6075">
                  <c:v>0.34990439770554493</c:v>
                </c:pt>
                <c:pt idx="6076">
                  <c:v>0.34608030592734224</c:v>
                </c:pt>
                <c:pt idx="6077">
                  <c:v>0.34416826003824091</c:v>
                </c:pt>
                <c:pt idx="6078">
                  <c:v>0.33843212237093689</c:v>
                </c:pt>
                <c:pt idx="6079">
                  <c:v>0.34165067178502878</c:v>
                </c:pt>
                <c:pt idx="6080">
                  <c:v>0.34165067178502878</c:v>
                </c:pt>
                <c:pt idx="6081">
                  <c:v>0.34165067178502878</c:v>
                </c:pt>
                <c:pt idx="6082">
                  <c:v>0.34357005758157388</c:v>
                </c:pt>
                <c:pt idx="6083">
                  <c:v>0.34357005758157388</c:v>
                </c:pt>
                <c:pt idx="6084">
                  <c:v>0.33973128598848368</c:v>
                </c:pt>
                <c:pt idx="6085">
                  <c:v>0.34165067178502878</c:v>
                </c:pt>
                <c:pt idx="6086">
                  <c:v>0.34165067178502878</c:v>
                </c:pt>
                <c:pt idx="6087">
                  <c:v>0.34165067178502878</c:v>
                </c:pt>
                <c:pt idx="6088">
                  <c:v>0.34230769230769231</c:v>
                </c:pt>
                <c:pt idx="6089">
                  <c:v>0.34615384615384615</c:v>
                </c:pt>
                <c:pt idx="6090">
                  <c:v>0.34615384615384615</c:v>
                </c:pt>
                <c:pt idx="6091">
                  <c:v>0.34807692307692306</c:v>
                </c:pt>
                <c:pt idx="6092">
                  <c:v>0.35</c:v>
                </c:pt>
                <c:pt idx="6093">
                  <c:v>0.35</c:v>
                </c:pt>
                <c:pt idx="6094">
                  <c:v>0.34615384615384615</c:v>
                </c:pt>
                <c:pt idx="6095">
                  <c:v>0.34682080924855491</c:v>
                </c:pt>
                <c:pt idx="6096">
                  <c:v>0.34942084942084944</c:v>
                </c:pt>
                <c:pt idx="6097">
                  <c:v>0.3532818532818533</c:v>
                </c:pt>
                <c:pt idx="6098">
                  <c:v>0.35009671179883944</c:v>
                </c:pt>
                <c:pt idx="6099">
                  <c:v>0.34622823984526113</c:v>
                </c:pt>
                <c:pt idx="6100">
                  <c:v>0.35009671179883944</c:v>
                </c:pt>
                <c:pt idx="6101">
                  <c:v>0.34235976789168276</c:v>
                </c:pt>
                <c:pt idx="6102">
                  <c:v>0.34622823984526113</c:v>
                </c:pt>
                <c:pt idx="6103">
                  <c:v>0.34622823984526113</c:v>
                </c:pt>
                <c:pt idx="6104">
                  <c:v>0.34816247582205029</c:v>
                </c:pt>
                <c:pt idx="6105">
                  <c:v>0.34622823984526113</c:v>
                </c:pt>
                <c:pt idx="6106">
                  <c:v>0.34235976789168276</c:v>
                </c:pt>
                <c:pt idx="6107">
                  <c:v>0.34429400386847198</c:v>
                </c:pt>
                <c:pt idx="6108">
                  <c:v>0.34429400386847198</c:v>
                </c:pt>
                <c:pt idx="6109">
                  <c:v>0.34235976789168276</c:v>
                </c:pt>
                <c:pt idx="6110">
                  <c:v>0.34368932038834954</c:v>
                </c:pt>
                <c:pt idx="6111">
                  <c:v>0.34563106796116505</c:v>
                </c:pt>
                <c:pt idx="6112">
                  <c:v>0.34368932038834954</c:v>
                </c:pt>
                <c:pt idx="6113">
                  <c:v>0.33980582524271846</c:v>
                </c:pt>
                <c:pt idx="6114">
                  <c:v>0.33592233009708738</c:v>
                </c:pt>
                <c:pt idx="6115">
                  <c:v>0.33592233009708738</c:v>
                </c:pt>
                <c:pt idx="6116">
                  <c:v>0.33203883495145631</c:v>
                </c:pt>
                <c:pt idx="6117">
                  <c:v>0.33203883495145631</c:v>
                </c:pt>
                <c:pt idx="6118">
                  <c:v>0.3300970873786408</c:v>
                </c:pt>
                <c:pt idx="6119">
                  <c:v>0.3300970873786408</c:v>
                </c:pt>
                <c:pt idx="6120">
                  <c:v>0.33203883495145631</c:v>
                </c:pt>
                <c:pt idx="6121">
                  <c:v>0.32815533980582523</c:v>
                </c:pt>
                <c:pt idx="6122">
                  <c:v>0.3300970873786408</c:v>
                </c:pt>
                <c:pt idx="6123">
                  <c:v>0.32815533980582523</c:v>
                </c:pt>
                <c:pt idx="6124">
                  <c:v>0.33073929961089493</c:v>
                </c:pt>
                <c:pt idx="6125">
                  <c:v>0.33073929961089493</c:v>
                </c:pt>
                <c:pt idx="6126">
                  <c:v>0.33138401559454189</c:v>
                </c:pt>
                <c:pt idx="6127">
                  <c:v>0.32943469785575047</c:v>
                </c:pt>
                <c:pt idx="6128">
                  <c:v>0.32943469785575047</c:v>
                </c:pt>
                <c:pt idx="6129">
                  <c:v>0.32943469785575047</c:v>
                </c:pt>
                <c:pt idx="6130">
                  <c:v>0.32748538011695905</c:v>
                </c:pt>
                <c:pt idx="6131">
                  <c:v>0.32748538011695905</c:v>
                </c:pt>
                <c:pt idx="6132">
                  <c:v>0.32748538011695905</c:v>
                </c:pt>
                <c:pt idx="6133">
                  <c:v>0.33138401559454189</c:v>
                </c:pt>
                <c:pt idx="6134">
                  <c:v>0.330078125</c:v>
                </c:pt>
                <c:pt idx="6135">
                  <c:v>0.32421875</c:v>
                </c:pt>
                <c:pt idx="6136">
                  <c:v>0.32421875</c:v>
                </c:pt>
                <c:pt idx="6137">
                  <c:v>0.32421875</c:v>
                </c:pt>
                <c:pt idx="6138">
                  <c:v>0.32745098039215687</c:v>
                </c:pt>
                <c:pt idx="6139">
                  <c:v>0.32809430255402749</c:v>
                </c:pt>
                <c:pt idx="6140">
                  <c:v>0.32612966601178783</c:v>
                </c:pt>
                <c:pt idx="6141">
                  <c:v>0.32677165354330706</c:v>
                </c:pt>
                <c:pt idx="6142">
                  <c:v>0.32086614173228345</c:v>
                </c:pt>
                <c:pt idx="6143">
                  <c:v>0.32149901380670609</c:v>
                </c:pt>
                <c:pt idx="6144">
                  <c:v>0.32213438735177868</c:v>
                </c:pt>
                <c:pt idx="6145">
                  <c:v>0.32608695652173914</c:v>
                </c:pt>
                <c:pt idx="6146">
                  <c:v>0.32539682539682541</c:v>
                </c:pt>
                <c:pt idx="6147">
                  <c:v>0.32539682539682541</c:v>
                </c:pt>
                <c:pt idx="6148">
                  <c:v>0.32539682539682541</c:v>
                </c:pt>
                <c:pt idx="6149">
                  <c:v>0.32539682539682541</c:v>
                </c:pt>
                <c:pt idx="6150">
                  <c:v>0.32539682539682541</c:v>
                </c:pt>
                <c:pt idx="6151">
                  <c:v>0.32341269841269843</c:v>
                </c:pt>
                <c:pt idx="6152">
                  <c:v>0.32142857142857145</c:v>
                </c:pt>
                <c:pt idx="6153">
                  <c:v>0.32142857142857145</c:v>
                </c:pt>
                <c:pt idx="6154">
                  <c:v>0.31944444444444442</c:v>
                </c:pt>
                <c:pt idx="6155">
                  <c:v>0.31944444444444442</c:v>
                </c:pt>
                <c:pt idx="6156">
                  <c:v>0.32007952286282304</c:v>
                </c:pt>
                <c:pt idx="6157">
                  <c:v>0.32206759443339961</c:v>
                </c:pt>
                <c:pt idx="6158">
                  <c:v>0.3247011952191235</c:v>
                </c:pt>
                <c:pt idx="6159">
                  <c:v>0.32335329341317365</c:v>
                </c:pt>
                <c:pt idx="6160">
                  <c:v>0.32135728542914171</c:v>
                </c:pt>
                <c:pt idx="6161">
                  <c:v>0.32</c:v>
                </c:pt>
                <c:pt idx="6162">
                  <c:v>0.318</c:v>
                </c:pt>
                <c:pt idx="6163">
                  <c:v>0.316</c:v>
                </c:pt>
                <c:pt idx="6164">
                  <c:v>0.31663326653306612</c:v>
                </c:pt>
                <c:pt idx="6165">
                  <c:v>0.31790744466800802</c:v>
                </c:pt>
                <c:pt idx="6166">
                  <c:v>0.31589537223340042</c:v>
                </c:pt>
                <c:pt idx="6167">
                  <c:v>0.31589537223340042</c:v>
                </c:pt>
                <c:pt idx="6168">
                  <c:v>0.31653225806451613</c:v>
                </c:pt>
                <c:pt idx="6169">
                  <c:v>0.31717171717171716</c:v>
                </c:pt>
                <c:pt idx="6170">
                  <c:v>0.31919191919191919</c:v>
                </c:pt>
                <c:pt idx="6171">
                  <c:v>0.31983805668016196</c:v>
                </c:pt>
                <c:pt idx="6172">
                  <c:v>0.31983805668016196</c:v>
                </c:pt>
                <c:pt idx="6173">
                  <c:v>0.32388663967611336</c:v>
                </c:pt>
                <c:pt idx="6174">
                  <c:v>0.32186234817813764</c:v>
                </c:pt>
                <c:pt idx="6175">
                  <c:v>0.31781376518218624</c:v>
                </c:pt>
                <c:pt idx="6176">
                  <c:v>0.3225152129817444</c:v>
                </c:pt>
                <c:pt idx="6177">
                  <c:v>0.32113821138211385</c:v>
                </c:pt>
                <c:pt idx="6178">
                  <c:v>0.32317073170731708</c:v>
                </c:pt>
                <c:pt idx="6179">
                  <c:v>0.32317073170731708</c:v>
                </c:pt>
                <c:pt idx="6180">
                  <c:v>0.32520325203252032</c:v>
                </c:pt>
                <c:pt idx="6181">
                  <c:v>0.32857142857142857</c:v>
                </c:pt>
                <c:pt idx="6182">
                  <c:v>0.33061224489795921</c:v>
                </c:pt>
                <c:pt idx="6183">
                  <c:v>0.33265306122448979</c:v>
                </c:pt>
                <c:pt idx="6184">
                  <c:v>0.33061224489795921</c:v>
                </c:pt>
                <c:pt idx="6185">
                  <c:v>0.32857142857142857</c:v>
                </c:pt>
                <c:pt idx="6186">
                  <c:v>0.32106339468302658</c:v>
                </c:pt>
                <c:pt idx="6187">
                  <c:v>0.32310838445807771</c:v>
                </c:pt>
                <c:pt idx="6188">
                  <c:v>0.32106339468302658</c:v>
                </c:pt>
                <c:pt idx="6189">
                  <c:v>0.31901840490797545</c:v>
                </c:pt>
                <c:pt idx="6190">
                  <c:v>0.3155737704918033</c:v>
                </c:pt>
                <c:pt idx="6191">
                  <c:v>0.31352459016393441</c:v>
                </c:pt>
                <c:pt idx="6192">
                  <c:v>0.3094262295081967</c:v>
                </c:pt>
                <c:pt idx="6193">
                  <c:v>0.3094262295081967</c:v>
                </c:pt>
                <c:pt idx="6194">
                  <c:v>0.31147540983606559</c:v>
                </c:pt>
                <c:pt idx="6195">
                  <c:v>0.31147540983606559</c:v>
                </c:pt>
                <c:pt idx="6196">
                  <c:v>0.31762295081967212</c:v>
                </c:pt>
                <c:pt idx="6197">
                  <c:v>0.3155737704918033</c:v>
                </c:pt>
                <c:pt idx="6198">
                  <c:v>0.31762295081967212</c:v>
                </c:pt>
                <c:pt idx="6199">
                  <c:v>0.31622176591375772</c:v>
                </c:pt>
                <c:pt idx="6200">
                  <c:v>0.31827515400410678</c:v>
                </c:pt>
                <c:pt idx="6201">
                  <c:v>0.32238193018480493</c:v>
                </c:pt>
                <c:pt idx="6202">
                  <c:v>0.32443531827515398</c:v>
                </c:pt>
                <c:pt idx="6203">
                  <c:v>0.32304526748971191</c:v>
                </c:pt>
                <c:pt idx="6204">
                  <c:v>0.32098765432098764</c:v>
                </c:pt>
                <c:pt idx="6205">
                  <c:v>0.31893004115226337</c:v>
                </c:pt>
                <c:pt idx="6206">
                  <c:v>0.31893004115226337</c:v>
                </c:pt>
                <c:pt idx="6207">
                  <c:v>0.31893004115226337</c:v>
                </c:pt>
                <c:pt idx="6208">
                  <c:v>0.31752577319587627</c:v>
                </c:pt>
                <c:pt idx="6209">
                  <c:v>0.31546391752577319</c:v>
                </c:pt>
                <c:pt idx="6210">
                  <c:v>0.3134020618556701</c:v>
                </c:pt>
                <c:pt idx="6211">
                  <c:v>0.3134020618556701</c:v>
                </c:pt>
                <c:pt idx="6212">
                  <c:v>0.30927835051546393</c:v>
                </c:pt>
                <c:pt idx="6213">
                  <c:v>0.3105590062111801</c:v>
                </c:pt>
                <c:pt idx="6214">
                  <c:v>0.3105590062111801</c:v>
                </c:pt>
                <c:pt idx="6215">
                  <c:v>0.30848861283643891</c:v>
                </c:pt>
                <c:pt idx="6216">
                  <c:v>0.30848861283643891</c:v>
                </c:pt>
                <c:pt idx="6217">
                  <c:v>0.30848861283643891</c:v>
                </c:pt>
                <c:pt idx="6218">
                  <c:v>0.31120331950207469</c:v>
                </c:pt>
                <c:pt idx="6219">
                  <c:v>0.31185031185031187</c:v>
                </c:pt>
                <c:pt idx="6220">
                  <c:v>0.31185031185031187</c:v>
                </c:pt>
                <c:pt idx="6221">
                  <c:v>0.31458333333333333</c:v>
                </c:pt>
                <c:pt idx="6222">
                  <c:v>0.31524008350730687</c:v>
                </c:pt>
                <c:pt idx="6223">
                  <c:v>0.31732776617954073</c:v>
                </c:pt>
                <c:pt idx="6224">
                  <c:v>0.31732776617954073</c:v>
                </c:pt>
                <c:pt idx="6225">
                  <c:v>0.31446540880503143</c:v>
                </c:pt>
                <c:pt idx="6226">
                  <c:v>0.31578947368421051</c:v>
                </c:pt>
                <c:pt idx="6227">
                  <c:v>0.31645569620253167</c:v>
                </c:pt>
                <c:pt idx="6228">
                  <c:v>0.32067510548523209</c:v>
                </c:pt>
                <c:pt idx="6229">
                  <c:v>0.32067510548523209</c:v>
                </c:pt>
                <c:pt idx="6230">
                  <c:v>0.32067510548523209</c:v>
                </c:pt>
                <c:pt idx="6231">
                  <c:v>0.32278481012658228</c:v>
                </c:pt>
                <c:pt idx="6232">
                  <c:v>0.32278481012658228</c:v>
                </c:pt>
                <c:pt idx="6233">
                  <c:v>0.32489451476793246</c:v>
                </c:pt>
                <c:pt idx="6234">
                  <c:v>0.32769556025369978</c:v>
                </c:pt>
                <c:pt idx="6235">
                  <c:v>0.32980972515856238</c:v>
                </c:pt>
                <c:pt idx="6236">
                  <c:v>0.32980972515856238</c:v>
                </c:pt>
                <c:pt idx="6237">
                  <c:v>0.33192389006342493</c:v>
                </c:pt>
                <c:pt idx="6238">
                  <c:v>0.33192389006342493</c:v>
                </c:pt>
                <c:pt idx="6239">
                  <c:v>0.32980972515856238</c:v>
                </c:pt>
                <c:pt idx="6240">
                  <c:v>0.32980972515856238</c:v>
                </c:pt>
                <c:pt idx="6241">
                  <c:v>0.32769556025369978</c:v>
                </c:pt>
                <c:pt idx="6242">
                  <c:v>0.33333333333333331</c:v>
                </c:pt>
                <c:pt idx="6243">
                  <c:v>0.33404255319148934</c:v>
                </c:pt>
                <c:pt idx="6244">
                  <c:v>0.33404255319148934</c:v>
                </c:pt>
                <c:pt idx="6245">
                  <c:v>0.3347547974413646</c:v>
                </c:pt>
                <c:pt idx="6246">
                  <c:v>0.33547008547008544</c:v>
                </c:pt>
                <c:pt idx="6247">
                  <c:v>0.33547008547008544</c:v>
                </c:pt>
                <c:pt idx="6248">
                  <c:v>0.33547008547008544</c:v>
                </c:pt>
                <c:pt idx="6249">
                  <c:v>0.33119658119658119</c:v>
                </c:pt>
                <c:pt idx="6250">
                  <c:v>0.33190578158458245</c:v>
                </c:pt>
                <c:pt idx="6251">
                  <c:v>0.33190578158458245</c:v>
                </c:pt>
                <c:pt idx="6252">
                  <c:v>0.33261802575107297</c:v>
                </c:pt>
                <c:pt idx="6253">
                  <c:v>0.33047210300429186</c:v>
                </c:pt>
                <c:pt idx="6254">
                  <c:v>0.3283261802575107</c:v>
                </c:pt>
                <c:pt idx="6255">
                  <c:v>0.3283261802575107</c:v>
                </c:pt>
                <c:pt idx="6256">
                  <c:v>0.33047210300429186</c:v>
                </c:pt>
                <c:pt idx="6257">
                  <c:v>0.33047210300429186</c:v>
                </c:pt>
                <c:pt idx="6258">
                  <c:v>0.33047210300429186</c:v>
                </c:pt>
                <c:pt idx="6259">
                  <c:v>0.33118279569892473</c:v>
                </c:pt>
                <c:pt idx="6260">
                  <c:v>0.32688172043010755</c:v>
                </c:pt>
                <c:pt idx="6261">
                  <c:v>0.32327586206896552</c:v>
                </c:pt>
                <c:pt idx="6262">
                  <c:v>0.32397408207343414</c:v>
                </c:pt>
                <c:pt idx="6263">
                  <c:v>0.326133909287257</c:v>
                </c:pt>
                <c:pt idx="6264">
                  <c:v>0.33045356371490281</c:v>
                </c:pt>
                <c:pt idx="6265">
                  <c:v>0.32900432900432902</c:v>
                </c:pt>
                <c:pt idx="6266">
                  <c:v>0.33116883116883117</c:v>
                </c:pt>
                <c:pt idx="6267">
                  <c:v>0.33188720173535791</c:v>
                </c:pt>
                <c:pt idx="6268">
                  <c:v>0.32971800433839482</c:v>
                </c:pt>
                <c:pt idx="6269">
                  <c:v>0.32608695652173914</c:v>
                </c:pt>
                <c:pt idx="6270">
                  <c:v>0.32826086956521738</c:v>
                </c:pt>
                <c:pt idx="6271">
                  <c:v>0.33043478260869563</c:v>
                </c:pt>
                <c:pt idx="6272">
                  <c:v>0.32826086956521738</c:v>
                </c:pt>
                <c:pt idx="6273">
                  <c:v>0.33043478260869563</c:v>
                </c:pt>
                <c:pt idx="6274">
                  <c:v>0.33043478260869563</c:v>
                </c:pt>
                <c:pt idx="6275">
                  <c:v>0.33043478260869563</c:v>
                </c:pt>
                <c:pt idx="6276">
                  <c:v>0.33043478260869563</c:v>
                </c:pt>
                <c:pt idx="6277">
                  <c:v>0.32826086956521738</c:v>
                </c:pt>
                <c:pt idx="6278">
                  <c:v>0.32826086956521738</c:v>
                </c:pt>
                <c:pt idx="6279">
                  <c:v>0.32826086956521738</c:v>
                </c:pt>
                <c:pt idx="6280">
                  <c:v>0.33043478260869563</c:v>
                </c:pt>
                <c:pt idx="6281">
                  <c:v>0.33043478260869563</c:v>
                </c:pt>
                <c:pt idx="6282">
                  <c:v>0.32897603485838778</c:v>
                </c:pt>
                <c:pt idx="6283">
                  <c:v>0.33333333333333331</c:v>
                </c:pt>
                <c:pt idx="6284">
                  <c:v>0.32897603485838778</c:v>
                </c:pt>
                <c:pt idx="6285">
                  <c:v>0.32897603485838778</c:v>
                </c:pt>
                <c:pt idx="6286">
                  <c:v>0.32897603485838778</c:v>
                </c:pt>
                <c:pt idx="6287">
                  <c:v>0.32897603485838778</c:v>
                </c:pt>
                <c:pt idx="6288">
                  <c:v>0.32679738562091504</c:v>
                </c:pt>
                <c:pt idx="6289">
                  <c:v>0.32897603485838778</c:v>
                </c:pt>
                <c:pt idx="6290">
                  <c:v>0.33333333333333331</c:v>
                </c:pt>
                <c:pt idx="6291">
                  <c:v>0.33115468409586057</c:v>
                </c:pt>
                <c:pt idx="6292">
                  <c:v>0.33187772925764192</c:v>
                </c:pt>
                <c:pt idx="6293">
                  <c:v>0.3267543859649123</c:v>
                </c:pt>
                <c:pt idx="6294">
                  <c:v>0.32967032967032966</c:v>
                </c:pt>
                <c:pt idx="6295">
                  <c:v>0.33259911894273125</c:v>
                </c:pt>
                <c:pt idx="6296">
                  <c:v>0.33259911894273125</c:v>
                </c:pt>
                <c:pt idx="6297">
                  <c:v>0.33259911894273125</c:v>
                </c:pt>
                <c:pt idx="6298">
                  <c:v>0.33333333333333331</c:v>
                </c:pt>
                <c:pt idx="6299">
                  <c:v>0.33554083885209712</c:v>
                </c:pt>
                <c:pt idx="6300">
                  <c:v>0.33774834437086093</c:v>
                </c:pt>
                <c:pt idx="6301">
                  <c:v>0.34070796460176989</c:v>
                </c:pt>
                <c:pt idx="6302">
                  <c:v>0.33628318584070799</c:v>
                </c:pt>
                <c:pt idx="6303">
                  <c:v>0.33628318584070799</c:v>
                </c:pt>
                <c:pt idx="6304">
                  <c:v>0.33407079646017701</c:v>
                </c:pt>
                <c:pt idx="6305">
                  <c:v>0.33481152993348118</c:v>
                </c:pt>
                <c:pt idx="6306">
                  <c:v>0.33702882483370289</c:v>
                </c:pt>
                <c:pt idx="6307">
                  <c:v>0.33481152993348118</c:v>
                </c:pt>
                <c:pt idx="6308">
                  <c:v>0.33481152993348118</c:v>
                </c:pt>
                <c:pt idx="6309">
                  <c:v>0.33555555555555555</c:v>
                </c:pt>
                <c:pt idx="6310">
                  <c:v>0.33555555555555555</c:v>
                </c:pt>
                <c:pt idx="6311">
                  <c:v>0.33555555555555555</c:v>
                </c:pt>
                <c:pt idx="6312">
                  <c:v>0.34298440979955458</c:v>
                </c:pt>
                <c:pt idx="6313">
                  <c:v>0.34675615212527966</c:v>
                </c:pt>
                <c:pt idx="6314">
                  <c:v>0.34675615212527966</c:v>
                </c:pt>
                <c:pt idx="6315">
                  <c:v>0.34899328859060402</c:v>
                </c:pt>
                <c:pt idx="6316">
                  <c:v>0.34899328859060402</c:v>
                </c:pt>
                <c:pt idx="6317">
                  <c:v>0.34899328859060402</c:v>
                </c:pt>
                <c:pt idx="6318">
                  <c:v>0.34304932735426008</c:v>
                </c:pt>
                <c:pt idx="6319">
                  <c:v>0.34753363228699552</c:v>
                </c:pt>
                <c:pt idx="6320">
                  <c:v>0.34606741573033706</c:v>
                </c:pt>
                <c:pt idx="6321">
                  <c:v>0.34234234234234234</c:v>
                </c:pt>
                <c:pt idx="6322">
                  <c:v>0.34459459459459457</c:v>
                </c:pt>
                <c:pt idx="6323">
                  <c:v>0.34684684684684686</c:v>
                </c:pt>
                <c:pt idx="6324">
                  <c:v>0.34459459459459457</c:v>
                </c:pt>
                <c:pt idx="6325">
                  <c:v>0.34537246049661402</c:v>
                </c:pt>
                <c:pt idx="6326">
                  <c:v>0.34389140271493213</c:v>
                </c:pt>
                <c:pt idx="6327">
                  <c:v>0.33936651583710409</c:v>
                </c:pt>
                <c:pt idx="6328">
                  <c:v>0.33786848072562359</c:v>
                </c:pt>
                <c:pt idx="6329">
                  <c:v>0.33560090702947848</c:v>
                </c:pt>
                <c:pt idx="6330">
                  <c:v>0.33863636363636362</c:v>
                </c:pt>
                <c:pt idx="6331">
                  <c:v>0.32801822323462415</c:v>
                </c:pt>
                <c:pt idx="6332">
                  <c:v>0.32118451025056949</c:v>
                </c:pt>
                <c:pt idx="6333">
                  <c:v>0.32346241457858771</c:v>
                </c:pt>
                <c:pt idx="6334">
                  <c:v>0.32339449541284404</c:v>
                </c:pt>
                <c:pt idx="6335">
                  <c:v>0.31880733944954126</c:v>
                </c:pt>
                <c:pt idx="6336">
                  <c:v>0.3165137614678899</c:v>
                </c:pt>
                <c:pt idx="6337">
                  <c:v>0.31724137931034485</c:v>
                </c:pt>
                <c:pt idx="6338">
                  <c:v>0.31336405529953915</c:v>
                </c:pt>
                <c:pt idx="6339">
                  <c:v>0.31566820276497698</c:v>
                </c:pt>
                <c:pt idx="6340">
                  <c:v>0.31481481481481483</c:v>
                </c:pt>
                <c:pt idx="6341">
                  <c:v>0.31712962962962965</c:v>
                </c:pt>
                <c:pt idx="6342">
                  <c:v>0.31944444444444442</c:v>
                </c:pt>
                <c:pt idx="6343">
                  <c:v>0.31944444444444442</c:v>
                </c:pt>
                <c:pt idx="6344">
                  <c:v>0.31481481481481483</c:v>
                </c:pt>
                <c:pt idx="6345">
                  <c:v>0.3125</c:v>
                </c:pt>
                <c:pt idx="6346">
                  <c:v>0.31786542923433875</c:v>
                </c:pt>
                <c:pt idx="6347">
                  <c:v>0.31786542923433875</c:v>
                </c:pt>
                <c:pt idx="6348">
                  <c:v>0.31786542923433875</c:v>
                </c:pt>
                <c:pt idx="6349">
                  <c:v>0.31627906976744186</c:v>
                </c:pt>
                <c:pt idx="6350">
                  <c:v>0.31934731934731936</c:v>
                </c:pt>
                <c:pt idx="6351">
                  <c:v>0.31934731934731936</c:v>
                </c:pt>
                <c:pt idx="6352">
                  <c:v>0.31934731934731936</c:v>
                </c:pt>
                <c:pt idx="6353">
                  <c:v>0.31934731934731936</c:v>
                </c:pt>
                <c:pt idx="6354">
                  <c:v>0.32400932400932403</c:v>
                </c:pt>
                <c:pt idx="6355">
                  <c:v>0.32867132867132864</c:v>
                </c:pt>
                <c:pt idx="6356">
                  <c:v>0.32634032634032634</c:v>
                </c:pt>
                <c:pt idx="6357">
                  <c:v>0.32943925233644861</c:v>
                </c:pt>
                <c:pt idx="6358">
                  <c:v>0.33021077283372363</c:v>
                </c:pt>
                <c:pt idx="6359">
                  <c:v>0.33255269320843089</c:v>
                </c:pt>
                <c:pt idx="6360">
                  <c:v>0.33723653395784542</c:v>
                </c:pt>
                <c:pt idx="6361">
                  <c:v>0.33255269320843089</c:v>
                </c:pt>
                <c:pt idx="6362">
                  <c:v>0.33255269320843089</c:v>
                </c:pt>
                <c:pt idx="6363">
                  <c:v>0.33411764705882352</c:v>
                </c:pt>
                <c:pt idx="6364">
                  <c:v>0.33647058823529413</c:v>
                </c:pt>
                <c:pt idx="6365">
                  <c:v>0.33647058823529413</c:v>
                </c:pt>
                <c:pt idx="6366">
                  <c:v>0.33882352941176469</c:v>
                </c:pt>
                <c:pt idx="6367">
                  <c:v>0.34198113207547171</c:v>
                </c:pt>
                <c:pt idx="6368">
                  <c:v>0.34433962264150941</c:v>
                </c:pt>
                <c:pt idx="6369">
                  <c:v>0.34278959810874704</c:v>
                </c:pt>
                <c:pt idx="6370">
                  <c:v>0.3475177304964539</c:v>
                </c:pt>
                <c:pt idx="6371">
                  <c:v>0.3475177304964539</c:v>
                </c:pt>
                <c:pt idx="6372">
                  <c:v>0.3475177304964539</c:v>
                </c:pt>
                <c:pt idx="6373">
                  <c:v>0.34988179669030733</c:v>
                </c:pt>
                <c:pt idx="6374">
                  <c:v>0.3475177304964539</c:v>
                </c:pt>
                <c:pt idx="6375">
                  <c:v>0.34515366430260047</c:v>
                </c:pt>
                <c:pt idx="6376">
                  <c:v>0.34515366430260047</c:v>
                </c:pt>
                <c:pt idx="6377">
                  <c:v>0.34597156398104267</c:v>
                </c:pt>
                <c:pt idx="6378">
                  <c:v>0.34360189573459715</c:v>
                </c:pt>
                <c:pt idx="6379">
                  <c:v>0.34597156398104267</c:v>
                </c:pt>
                <c:pt idx="6380">
                  <c:v>0.34597156398104267</c:v>
                </c:pt>
                <c:pt idx="6381">
                  <c:v>0.34597156398104267</c:v>
                </c:pt>
                <c:pt idx="6382">
                  <c:v>0.34123222748815168</c:v>
                </c:pt>
                <c:pt idx="6383">
                  <c:v>0.34597156398104267</c:v>
                </c:pt>
                <c:pt idx="6384">
                  <c:v>0.34761904761904761</c:v>
                </c:pt>
                <c:pt idx="6385">
                  <c:v>0.35083532219570407</c:v>
                </c:pt>
                <c:pt idx="6386">
                  <c:v>0.35083532219570407</c:v>
                </c:pt>
                <c:pt idx="6387">
                  <c:v>0.35083532219570407</c:v>
                </c:pt>
                <c:pt idx="6388">
                  <c:v>0.35083532219570407</c:v>
                </c:pt>
                <c:pt idx="6389">
                  <c:v>0.35083532219570407</c:v>
                </c:pt>
                <c:pt idx="6390">
                  <c:v>0.34844868735083534</c:v>
                </c:pt>
                <c:pt idx="6391">
                  <c:v>0.34928229665071769</c:v>
                </c:pt>
                <c:pt idx="6392">
                  <c:v>0.34449760765550241</c:v>
                </c:pt>
                <c:pt idx="6393">
                  <c:v>0.34688995215311003</c:v>
                </c:pt>
                <c:pt idx="6394">
                  <c:v>0.34688995215311003</c:v>
                </c:pt>
                <c:pt idx="6395">
                  <c:v>0.3501199040767386</c:v>
                </c:pt>
                <c:pt idx="6396">
                  <c:v>0.34772182254196643</c:v>
                </c:pt>
                <c:pt idx="6397">
                  <c:v>0.34772182254196643</c:v>
                </c:pt>
                <c:pt idx="6398">
                  <c:v>0.34698795180722891</c:v>
                </c:pt>
                <c:pt idx="6399">
                  <c:v>0.34782608695652173</c:v>
                </c:pt>
                <c:pt idx="6400">
                  <c:v>0.35194174757281554</c:v>
                </c:pt>
                <c:pt idx="6401">
                  <c:v>0.34951456310679613</c:v>
                </c:pt>
                <c:pt idx="6402">
                  <c:v>0.34951456310679613</c:v>
                </c:pt>
                <c:pt idx="6403">
                  <c:v>0.34708737864077671</c:v>
                </c:pt>
                <c:pt idx="6404">
                  <c:v>0.34708737864077671</c:v>
                </c:pt>
                <c:pt idx="6405">
                  <c:v>0.3446601941747573</c:v>
                </c:pt>
                <c:pt idx="6406">
                  <c:v>0.34708737864077671</c:v>
                </c:pt>
                <c:pt idx="6407">
                  <c:v>0.34708737864077671</c:v>
                </c:pt>
                <c:pt idx="6408">
                  <c:v>0.34549878345498786</c:v>
                </c:pt>
                <c:pt idx="6409">
                  <c:v>0.34634146341463412</c:v>
                </c:pt>
                <c:pt idx="6410">
                  <c:v>0.34963325183374083</c:v>
                </c:pt>
                <c:pt idx="6411">
                  <c:v>0.34963325183374083</c:v>
                </c:pt>
                <c:pt idx="6412">
                  <c:v>0.34963325183374083</c:v>
                </c:pt>
                <c:pt idx="6413">
                  <c:v>0.34558823529411764</c:v>
                </c:pt>
                <c:pt idx="6414">
                  <c:v>0.34643734643734642</c:v>
                </c:pt>
                <c:pt idx="6415">
                  <c:v>0.34482758620689657</c:v>
                </c:pt>
                <c:pt idx="6416">
                  <c:v>0.34482758620689657</c:v>
                </c:pt>
                <c:pt idx="6417">
                  <c:v>0.34320987654320989</c:v>
                </c:pt>
                <c:pt idx="6418">
                  <c:v>0.34320987654320989</c:v>
                </c:pt>
                <c:pt idx="6419">
                  <c:v>0.34814814814814815</c:v>
                </c:pt>
                <c:pt idx="6420">
                  <c:v>0.34567901234567899</c:v>
                </c:pt>
                <c:pt idx="6421">
                  <c:v>0.34567901234567899</c:v>
                </c:pt>
                <c:pt idx="6422">
                  <c:v>0.34814814814814815</c:v>
                </c:pt>
                <c:pt idx="6423">
                  <c:v>0.34900990099009899</c:v>
                </c:pt>
                <c:pt idx="6424">
                  <c:v>0.34900990099009899</c:v>
                </c:pt>
                <c:pt idx="6425">
                  <c:v>0.35235732009925558</c:v>
                </c:pt>
                <c:pt idx="6426">
                  <c:v>0.34739454094292804</c:v>
                </c:pt>
                <c:pt idx="6427">
                  <c:v>0.34739454094292804</c:v>
                </c:pt>
                <c:pt idx="6428">
                  <c:v>0.34739454094292804</c:v>
                </c:pt>
                <c:pt idx="6429">
                  <c:v>0.35235732009925558</c:v>
                </c:pt>
                <c:pt idx="6430">
                  <c:v>0.34987593052109184</c:v>
                </c:pt>
                <c:pt idx="6431">
                  <c:v>0.34987593052109184</c:v>
                </c:pt>
                <c:pt idx="6432">
                  <c:v>0.34987593052109184</c:v>
                </c:pt>
                <c:pt idx="6433">
                  <c:v>0.34987593052109184</c:v>
                </c:pt>
                <c:pt idx="6434">
                  <c:v>0.35249999999999998</c:v>
                </c:pt>
                <c:pt idx="6435">
                  <c:v>0.35338345864661652</c:v>
                </c:pt>
                <c:pt idx="6436">
                  <c:v>0.35087719298245612</c:v>
                </c:pt>
                <c:pt idx="6437">
                  <c:v>0.34924623115577891</c:v>
                </c:pt>
                <c:pt idx="6438">
                  <c:v>0.35175879396984927</c:v>
                </c:pt>
                <c:pt idx="6439">
                  <c:v>0.35427135678391958</c:v>
                </c:pt>
                <c:pt idx="6440">
                  <c:v>0.34924623115577891</c:v>
                </c:pt>
                <c:pt idx="6441">
                  <c:v>0.34673366834170855</c:v>
                </c:pt>
                <c:pt idx="6442">
                  <c:v>0.34508816120906799</c:v>
                </c:pt>
                <c:pt idx="6443">
                  <c:v>0.34256926952141059</c:v>
                </c:pt>
                <c:pt idx="6444">
                  <c:v>0.34256926952141059</c:v>
                </c:pt>
                <c:pt idx="6445">
                  <c:v>0.34256926952141059</c:v>
                </c:pt>
                <c:pt idx="6446">
                  <c:v>0.34256926952141059</c:v>
                </c:pt>
                <c:pt idx="6447">
                  <c:v>0.34256926952141059</c:v>
                </c:pt>
                <c:pt idx="6448">
                  <c:v>0.33501259445843828</c:v>
                </c:pt>
                <c:pt idx="6449">
                  <c:v>0.33501259445843828</c:v>
                </c:pt>
                <c:pt idx="6450">
                  <c:v>0.33249370277078083</c:v>
                </c:pt>
                <c:pt idx="6451">
                  <c:v>0.33249370277078083</c:v>
                </c:pt>
                <c:pt idx="6452">
                  <c:v>0.33249370277078083</c:v>
                </c:pt>
                <c:pt idx="6453">
                  <c:v>0.33249370277078083</c:v>
                </c:pt>
                <c:pt idx="6454">
                  <c:v>0.32997481108312343</c:v>
                </c:pt>
                <c:pt idx="6455">
                  <c:v>0.32828282828282829</c:v>
                </c:pt>
                <c:pt idx="6456">
                  <c:v>0.32658227848101268</c:v>
                </c:pt>
                <c:pt idx="6457">
                  <c:v>0.32405063291139241</c:v>
                </c:pt>
                <c:pt idx="6458">
                  <c:v>0.32405063291139241</c:v>
                </c:pt>
                <c:pt idx="6459">
                  <c:v>0.32994923857868019</c:v>
                </c:pt>
                <c:pt idx="6460">
                  <c:v>0.32994923857868019</c:v>
                </c:pt>
                <c:pt idx="6461">
                  <c:v>0.33333333333333331</c:v>
                </c:pt>
                <c:pt idx="6462">
                  <c:v>0.33587786259541985</c:v>
                </c:pt>
                <c:pt idx="6463">
                  <c:v>0.33587786259541985</c:v>
                </c:pt>
                <c:pt idx="6464">
                  <c:v>0.33842239185750639</c:v>
                </c:pt>
                <c:pt idx="6465">
                  <c:v>0.33333333333333331</c:v>
                </c:pt>
                <c:pt idx="6466">
                  <c:v>0.33418367346938777</c:v>
                </c:pt>
                <c:pt idx="6467">
                  <c:v>0.33163265306122447</c:v>
                </c:pt>
                <c:pt idx="6468">
                  <c:v>0.33163265306122447</c:v>
                </c:pt>
                <c:pt idx="6469">
                  <c:v>0.33163265306122447</c:v>
                </c:pt>
                <c:pt idx="6470">
                  <c:v>0.33418367346938777</c:v>
                </c:pt>
                <c:pt idx="6471">
                  <c:v>0.33163265306122447</c:v>
                </c:pt>
                <c:pt idx="6472">
                  <c:v>0.33503836317135549</c:v>
                </c:pt>
                <c:pt idx="6473">
                  <c:v>0.33503836317135549</c:v>
                </c:pt>
                <c:pt idx="6474">
                  <c:v>0.33503836317135549</c:v>
                </c:pt>
                <c:pt idx="6475">
                  <c:v>0.32992327365728902</c:v>
                </c:pt>
                <c:pt idx="6476">
                  <c:v>0.32992327365728902</c:v>
                </c:pt>
                <c:pt idx="6477">
                  <c:v>0.32992327365728902</c:v>
                </c:pt>
                <c:pt idx="6478">
                  <c:v>0.33076923076923076</c:v>
                </c:pt>
                <c:pt idx="6479">
                  <c:v>0.33161953727506427</c:v>
                </c:pt>
                <c:pt idx="6480">
                  <c:v>0.33161953727506427</c:v>
                </c:pt>
                <c:pt idx="6481">
                  <c:v>0.32731958762886598</c:v>
                </c:pt>
                <c:pt idx="6482">
                  <c:v>0.32989690721649484</c:v>
                </c:pt>
                <c:pt idx="6483">
                  <c:v>0.32989690721649484</c:v>
                </c:pt>
                <c:pt idx="6484">
                  <c:v>0.33074935400516797</c:v>
                </c:pt>
                <c:pt idx="6485">
                  <c:v>0.33333333333333331</c:v>
                </c:pt>
                <c:pt idx="6486">
                  <c:v>0.33591731266149871</c:v>
                </c:pt>
                <c:pt idx="6487">
                  <c:v>0.33333333333333331</c:v>
                </c:pt>
                <c:pt idx="6488">
                  <c:v>0.33333333333333331</c:v>
                </c:pt>
                <c:pt idx="6489">
                  <c:v>0.33591731266149871</c:v>
                </c:pt>
                <c:pt idx="6490">
                  <c:v>0.34196891191709844</c:v>
                </c:pt>
                <c:pt idx="6491">
                  <c:v>0.3393782383419689</c:v>
                </c:pt>
                <c:pt idx="6492">
                  <c:v>0.33678756476683935</c:v>
                </c:pt>
                <c:pt idx="6493">
                  <c:v>0.3393782383419689</c:v>
                </c:pt>
                <c:pt idx="6494">
                  <c:v>0.3393782383419689</c:v>
                </c:pt>
                <c:pt idx="6495">
                  <c:v>0.33419689119170987</c:v>
                </c:pt>
                <c:pt idx="6496">
                  <c:v>0.33160621761658032</c:v>
                </c:pt>
                <c:pt idx="6497">
                  <c:v>0.33419689119170987</c:v>
                </c:pt>
                <c:pt idx="6498">
                  <c:v>0.32642487046632124</c:v>
                </c:pt>
                <c:pt idx="6499">
                  <c:v>0.32467532467532467</c:v>
                </c:pt>
                <c:pt idx="6500">
                  <c:v>0.32987012987012987</c:v>
                </c:pt>
                <c:pt idx="6501">
                  <c:v>0.32987012987012987</c:v>
                </c:pt>
                <c:pt idx="6502">
                  <c:v>0.32987012987012987</c:v>
                </c:pt>
                <c:pt idx="6503">
                  <c:v>0.33072916666666669</c:v>
                </c:pt>
                <c:pt idx="6504">
                  <c:v>0.33072916666666669</c:v>
                </c:pt>
                <c:pt idx="6505">
                  <c:v>0.33072916666666669</c:v>
                </c:pt>
                <c:pt idx="6506">
                  <c:v>0.33072916666666669</c:v>
                </c:pt>
                <c:pt idx="6507">
                  <c:v>0.33333333333333331</c:v>
                </c:pt>
                <c:pt idx="6508">
                  <c:v>0.33333333333333331</c:v>
                </c:pt>
                <c:pt idx="6509">
                  <c:v>0.33246073298429318</c:v>
                </c:pt>
                <c:pt idx="6510">
                  <c:v>0.33507853403141363</c:v>
                </c:pt>
                <c:pt idx="6511">
                  <c:v>0.33507853403141363</c:v>
                </c:pt>
                <c:pt idx="6512">
                  <c:v>0.33595800524934383</c:v>
                </c:pt>
                <c:pt idx="6513">
                  <c:v>0.34120734908136485</c:v>
                </c:pt>
                <c:pt idx="6514">
                  <c:v>0.34383202099737531</c:v>
                </c:pt>
                <c:pt idx="6515">
                  <c:v>0.34210526315789475</c:v>
                </c:pt>
                <c:pt idx="6516">
                  <c:v>0.34036939313984171</c:v>
                </c:pt>
                <c:pt idx="6517">
                  <c:v>0.34036939313984171</c:v>
                </c:pt>
                <c:pt idx="6518">
                  <c:v>0.34036939313984171</c:v>
                </c:pt>
                <c:pt idx="6519">
                  <c:v>0.34036939313984171</c:v>
                </c:pt>
                <c:pt idx="6520">
                  <c:v>0.34036939313984171</c:v>
                </c:pt>
                <c:pt idx="6521">
                  <c:v>0.33952254641909813</c:v>
                </c:pt>
                <c:pt idx="6522">
                  <c:v>0.34217506631299732</c:v>
                </c:pt>
                <c:pt idx="6523">
                  <c:v>0.34217506631299732</c:v>
                </c:pt>
                <c:pt idx="6524">
                  <c:v>0.34574468085106386</c:v>
                </c:pt>
                <c:pt idx="6525">
                  <c:v>0.34666666666666668</c:v>
                </c:pt>
                <c:pt idx="6526">
                  <c:v>0.34933333333333333</c:v>
                </c:pt>
                <c:pt idx="6527">
                  <c:v>0.34666666666666668</c:v>
                </c:pt>
                <c:pt idx="6528">
                  <c:v>0.34666666666666668</c:v>
                </c:pt>
                <c:pt idx="6529">
                  <c:v>0.34759358288770054</c:v>
                </c:pt>
                <c:pt idx="6530">
                  <c:v>0.34759358288770054</c:v>
                </c:pt>
                <c:pt idx="6531">
                  <c:v>0.34759358288770054</c:v>
                </c:pt>
                <c:pt idx="6532">
                  <c:v>0.34852546916890081</c:v>
                </c:pt>
                <c:pt idx="6533">
                  <c:v>0.34584450402144773</c:v>
                </c:pt>
                <c:pt idx="6534">
                  <c:v>0.34316353887399464</c:v>
                </c:pt>
                <c:pt idx="6535">
                  <c:v>0.34584450402144773</c:v>
                </c:pt>
                <c:pt idx="6536">
                  <c:v>0.34139784946236557</c:v>
                </c:pt>
                <c:pt idx="6537">
                  <c:v>0.33870967741935482</c:v>
                </c:pt>
                <c:pt idx="6538">
                  <c:v>0.33692722371967654</c:v>
                </c:pt>
                <c:pt idx="6539">
                  <c:v>0.33692722371967654</c:v>
                </c:pt>
                <c:pt idx="6540">
                  <c:v>0.33692722371967654</c:v>
                </c:pt>
                <c:pt idx="6541">
                  <c:v>0.33692722371967654</c:v>
                </c:pt>
                <c:pt idx="6542">
                  <c:v>0.33783783783783783</c:v>
                </c:pt>
                <c:pt idx="6543">
                  <c:v>0.32972972972972975</c:v>
                </c:pt>
                <c:pt idx="6544">
                  <c:v>0.32972972972972975</c:v>
                </c:pt>
                <c:pt idx="6545">
                  <c:v>0.33062330623306235</c:v>
                </c:pt>
                <c:pt idx="6546">
                  <c:v>0.33062330623306235</c:v>
                </c:pt>
                <c:pt idx="6547">
                  <c:v>0.32880434782608697</c:v>
                </c:pt>
                <c:pt idx="6548">
                  <c:v>0.32608695652173914</c:v>
                </c:pt>
                <c:pt idx="6549">
                  <c:v>0.32697547683923706</c:v>
                </c:pt>
                <c:pt idx="6550">
                  <c:v>0.32970027247956402</c:v>
                </c:pt>
                <c:pt idx="6551">
                  <c:v>0.3242506811989101</c:v>
                </c:pt>
                <c:pt idx="6552">
                  <c:v>0.3251366120218579</c:v>
                </c:pt>
                <c:pt idx="6553">
                  <c:v>0.33333333333333331</c:v>
                </c:pt>
                <c:pt idx="6554">
                  <c:v>0.33060109289617484</c:v>
                </c:pt>
                <c:pt idx="6555">
                  <c:v>0.33060109289617484</c:v>
                </c:pt>
                <c:pt idx="6556">
                  <c:v>0.33424657534246577</c:v>
                </c:pt>
                <c:pt idx="6557">
                  <c:v>0.33516483516483514</c:v>
                </c:pt>
                <c:pt idx="6558">
                  <c:v>0.3324175824175824</c:v>
                </c:pt>
                <c:pt idx="6559">
                  <c:v>0.32967032967032966</c:v>
                </c:pt>
                <c:pt idx="6560">
                  <c:v>0.32967032967032966</c:v>
                </c:pt>
                <c:pt idx="6561">
                  <c:v>0.3324175824175824</c:v>
                </c:pt>
                <c:pt idx="6562">
                  <c:v>0.33516483516483514</c:v>
                </c:pt>
                <c:pt idx="6563">
                  <c:v>0.33516483516483514</c:v>
                </c:pt>
                <c:pt idx="6564">
                  <c:v>0.33791208791208793</c:v>
                </c:pt>
                <c:pt idx="6565">
                  <c:v>0.33884297520661155</c:v>
                </c:pt>
                <c:pt idx="6566">
                  <c:v>0.33884297520661155</c:v>
                </c:pt>
                <c:pt idx="6567">
                  <c:v>0.33884297520661155</c:v>
                </c:pt>
                <c:pt idx="6568">
                  <c:v>0.3397790055248619</c:v>
                </c:pt>
                <c:pt idx="6569">
                  <c:v>0.3397790055248619</c:v>
                </c:pt>
                <c:pt idx="6570">
                  <c:v>0.33701657458563539</c:v>
                </c:pt>
                <c:pt idx="6571">
                  <c:v>0.33701657458563539</c:v>
                </c:pt>
                <c:pt idx="6572">
                  <c:v>0.33518005540166207</c:v>
                </c:pt>
                <c:pt idx="6573">
                  <c:v>0.33240997229916897</c:v>
                </c:pt>
                <c:pt idx="6574">
                  <c:v>0.33518005540166207</c:v>
                </c:pt>
                <c:pt idx="6575">
                  <c:v>0.33518005540166207</c:v>
                </c:pt>
                <c:pt idx="6576">
                  <c:v>0.33518005540166207</c:v>
                </c:pt>
                <c:pt idx="6577">
                  <c:v>0.33240997229916897</c:v>
                </c:pt>
                <c:pt idx="6578">
                  <c:v>0.33240997229916897</c:v>
                </c:pt>
                <c:pt idx="6579">
                  <c:v>0.33240997229916897</c:v>
                </c:pt>
                <c:pt idx="6580">
                  <c:v>0.33240997229916897</c:v>
                </c:pt>
                <c:pt idx="6581">
                  <c:v>0.33240997229916897</c:v>
                </c:pt>
                <c:pt idx="6582">
                  <c:v>0.33240997229916897</c:v>
                </c:pt>
                <c:pt idx="6583">
                  <c:v>0.33518005540166207</c:v>
                </c:pt>
                <c:pt idx="6584">
                  <c:v>0.33518005540166207</c:v>
                </c:pt>
                <c:pt idx="6585">
                  <c:v>0.33518005540166207</c:v>
                </c:pt>
                <c:pt idx="6586">
                  <c:v>0.33518005540166207</c:v>
                </c:pt>
                <c:pt idx="6587">
                  <c:v>0.33240997229916897</c:v>
                </c:pt>
                <c:pt idx="6588">
                  <c:v>0.33240997229916897</c:v>
                </c:pt>
                <c:pt idx="6589">
                  <c:v>0.33147632311977715</c:v>
                </c:pt>
                <c:pt idx="6590">
                  <c:v>0.32869080779944287</c:v>
                </c:pt>
                <c:pt idx="6591">
                  <c:v>0.32869080779944287</c:v>
                </c:pt>
                <c:pt idx="6592">
                  <c:v>0.32869080779944287</c:v>
                </c:pt>
                <c:pt idx="6593">
                  <c:v>0.32869080779944287</c:v>
                </c:pt>
                <c:pt idx="6594">
                  <c:v>0.33240223463687152</c:v>
                </c:pt>
                <c:pt idx="6595">
                  <c:v>0.33240223463687152</c:v>
                </c:pt>
                <c:pt idx="6596">
                  <c:v>0.33613445378151263</c:v>
                </c:pt>
                <c:pt idx="6597">
                  <c:v>0.33707865168539325</c:v>
                </c:pt>
                <c:pt idx="6598">
                  <c:v>0.3342696629213483</c:v>
                </c:pt>
                <c:pt idx="6599">
                  <c:v>0.3342696629213483</c:v>
                </c:pt>
                <c:pt idx="6600">
                  <c:v>0.3380281690140845</c:v>
                </c:pt>
                <c:pt idx="6601">
                  <c:v>0.3408450704225352</c:v>
                </c:pt>
                <c:pt idx="6602">
                  <c:v>0.3408450704225352</c:v>
                </c:pt>
                <c:pt idx="6603">
                  <c:v>0.3408450704225352</c:v>
                </c:pt>
                <c:pt idx="6604">
                  <c:v>0.3408450704225352</c:v>
                </c:pt>
                <c:pt idx="6605">
                  <c:v>0.3464788732394366</c:v>
                </c:pt>
                <c:pt idx="6606">
                  <c:v>0.3464788732394366</c:v>
                </c:pt>
                <c:pt idx="6607">
                  <c:v>0.34745762711864409</c:v>
                </c:pt>
                <c:pt idx="6608">
                  <c:v>0.34745762711864409</c:v>
                </c:pt>
                <c:pt idx="6609">
                  <c:v>0.34180790960451979</c:v>
                </c:pt>
                <c:pt idx="6610">
                  <c:v>0.34277620396600567</c:v>
                </c:pt>
                <c:pt idx="6611">
                  <c:v>0.34560906515580736</c:v>
                </c:pt>
                <c:pt idx="6612">
                  <c:v>0.34277620396600567</c:v>
                </c:pt>
                <c:pt idx="6613">
                  <c:v>0.34277620396600567</c:v>
                </c:pt>
                <c:pt idx="6614">
                  <c:v>0.33711048158640228</c:v>
                </c:pt>
                <c:pt idx="6615">
                  <c:v>0.33711048158640228</c:v>
                </c:pt>
                <c:pt idx="6616">
                  <c:v>0.33711048158640228</c:v>
                </c:pt>
                <c:pt idx="6617">
                  <c:v>0.33711048158640228</c:v>
                </c:pt>
                <c:pt idx="6618">
                  <c:v>0.33806818181818182</c:v>
                </c:pt>
                <c:pt idx="6619">
                  <c:v>0.33238636363636365</c:v>
                </c:pt>
                <c:pt idx="6620">
                  <c:v>0.33238636363636365</c:v>
                </c:pt>
                <c:pt idx="6621">
                  <c:v>0.32954545454545453</c:v>
                </c:pt>
                <c:pt idx="6622">
                  <c:v>0.32954545454545453</c:v>
                </c:pt>
                <c:pt idx="6623">
                  <c:v>0.32954545454545453</c:v>
                </c:pt>
                <c:pt idx="6624">
                  <c:v>0.32670454545454547</c:v>
                </c:pt>
                <c:pt idx="6625">
                  <c:v>0.32670454545454547</c:v>
                </c:pt>
                <c:pt idx="6626">
                  <c:v>0.32954545454545453</c:v>
                </c:pt>
                <c:pt idx="6627">
                  <c:v>0.33238636363636365</c:v>
                </c:pt>
                <c:pt idx="6628">
                  <c:v>0.33333333333333331</c:v>
                </c:pt>
                <c:pt idx="6629">
                  <c:v>0.33618233618233617</c:v>
                </c:pt>
                <c:pt idx="6630">
                  <c:v>0.33618233618233617</c:v>
                </c:pt>
                <c:pt idx="6631">
                  <c:v>0.33903133903133903</c:v>
                </c:pt>
                <c:pt idx="6632">
                  <c:v>0.33903133903133903</c:v>
                </c:pt>
                <c:pt idx="6633">
                  <c:v>0.33048433048433046</c:v>
                </c:pt>
                <c:pt idx="6634">
                  <c:v>0.32763532763532766</c:v>
                </c:pt>
                <c:pt idx="6635">
                  <c:v>0.33048433048433046</c:v>
                </c:pt>
                <c:pt idx="6636">
                  <c:v>0.33333333333333331</c:v>
                </c:pt>
                <c:pt idx="6637">
                  <c:v>0.33048433048433046</c:v>
                </c:pt>
                <c:pt idx="6638">
                  <c:v>0.33048433048433046</c:v>
                </c:pt>
                <c:pt idx="6639">
                  <c:v>0.32763532763532766</c:v>
                </c:pt>
                <c:pt idx="6640">
                  <c:v>0.33048433048433046</c:v>
                </c:pt>
                <c:pt idx="6641">
                  <c:v>0.33142857142857141</c:v>
                </c:pt>
                <c:pt idx="6642">
                  <c:v>0.33142857142857141</c:v>
                </c:pt>
                <c:pt idx="6643">
                  <c:v>0.33333333333333331</c:v>
                </c:pt>
                <c:pt idx="6644">
                  <c:v>0.33333333333333331</c:v>
                </c:pt>
                <c:pt idx="6645">
                  <c:v>0.33333333333333331</c:v>
                </c:pt>
                <c:pt idx="6646">
                  <c:v>0.33333333333333331</c:v>
                </c:pt>
                <c:pt idx="6647">
                  <c:v>0.33333333333333331</c:v>
                </c:pt>
                <c:pt idx="6648">
                  <c:v>0.33333333333333331</c:v>
                </c:pt>
                <c:pt idx="6649">
                  <c:v>0.33333333333333331</c:v>
                </c:pt>
                <c:pt idx="6650">
                  <c:v>0.33620689655172414</c:v>
                </c:pt>
                <c:pt idx="6651">
                  <c:v>0.33620689655172414</c:v>
                </c:pt>
                <c:pt idx="6652">
                  <c:v>0.32758620689655171</c:v>
                </c:pt>
                <c:pt idx="6653">
                  <c:v>0.32564841498559077</c:v>
                </c:pt>
                <c:pt idx="6654">
                  <c:v>0.32564841498559077</c:v>
                </c:pt>
                <c:pt idx="6655">
                  <c:v>0.32853025936599423</c:v>
                </c:pt>
                <c:pt idx="6656">
                  <c:v>0.32947976878612717</c:v>
                </c:pt>
                <c:pt idx="6657">
                  <c:v>0.32947976878612717</c:v>
                </c:pt>
                <c:pt idx="6658">
                  <c:v>0.32947976878612717</c:v>
                </c:pt>
                <c:pt idx="6659">
                  <c:v>0.32947976878612717</c:v>
                </c:pt>
                <c:pt idx="6660">
                  <c:v>0.33236994219653176</c:v>
                </c:pt>
                <c:pt idx="6661">
                  <c:v>0.33526011560693642</c:v>
                </c:pt>
                <c:pt idx="6662">
                  <c:v>0.33720930232558138</c:v>
                </c:pt>
                <c:pt idx="6663">
                  <c:v>0.33819241982507287</c:v>
                </c:pt>
                <c:pt idx="6664">
                  <c:v>0.34110787172011664</c:v>
                </c:pt>
                <c:pt idx="6665">
                  <c:v>0.34110787172011664</c:v>
                </c:pt>
                <c:pt idx="6666">
                  <c:v>0.34402332361516036</c:v>
                </c:pt>
                <c:pt idx="6667">
                  <c:v>0.34693877551020408</c:v>
                </c:pt>
                <c:pt idx="6668">
                  <c:v>0.34402332361516036</c:v>
                </c:pt>
                <c:pt idx="6669">
                  <c:v>0.34402332361516036</c:v>
                </c:pt>
                <c:pt idx="6670">
                  <c:v>0.34110787172011664</c:v>
                </c:pt>
                <c:pt idx="6671">
                  <c:v>0.33625730994152048</c:v>
                </c:pt>
                <c:pt idx="6672">
                  <c:v>0.33431085043988268</c:v>
                </c:pt>
                <c:pt idx="6673">
                  <c:v>0.33137829912023459</c:v>
                </c:pt>
                <c:pt idx="6674">
                  <c:v>0.33137829912023459</c:v>
                </c:pt>
                <c:pt idx="6675">
                  <c:v>0.33431085043988268</c:v>
                </c:pt>
                <c:pt idx="6676">
                  <c:v>0.3303834808259587</c:v>
                </c:pt>
                <c:pt idx="6677">
                  <c:v>0.33136094674556216</c:v>
                </c:pt>
                <c:pt idx="6678">
                  <c:v>0.33531157270029671</c:v>
                </c:pt>
                <c:pt idx="6679">
                  <c:v>0.33727810650887574</c:v>
                </c:pt>
                <c:pt idx="6680">
                  <c:v>0.33727810650887574</c:v>
                </c:pt>
                <c:pt idx="6681">
                  <c:v>0.34718100890207715</c:v>
                </c:pt>
                <c:pt idx="6682">
                  <c:v>0.34124629080118696</c:v>
                </c:pt>
                <c:pt idx="6683">
                  <c:v>0.34718100890207715</c:v>
                </c:pt>
                <c:pt idx="6684">
                  <c:v>0.34718100890207715</c:v>
                </c:pt>
                <c:pt idx="6685">
                  <c:v>0.34718100890207715</c:v>
                </c:pt>
                <c:pt idx="6686">
                  <c:v>0.35014836795252224</c:v>
                </c:pt>
                <c:pt idx="6687">
                  <c:v>0.34718100890207715</c:v>
                </c:pt>
                <c:pt idx="6688">
                  <c:v>0.35416666666666669</c:v>
                </c:pt>
                <c:pt idx="6689">
                  <c:v>0.35714285714285715</c:v>
                </c:pt>
                <c:pt idx="6690">
                  <c:v>0.35820895522388058</c:v>
                </c:pt>
                <c:pt idx="6691">
                  <c:v>0.36036036036036034</c:v>
                </c:pt>
                <c:pt idx="6692">
                  <c:v>0.35735735735735735</c:v>
                </c:pt>
                <c:pt idx="6693">
                  <c:v>0.36036036036036034</c:v>
                </c:pt>
                <c:pt idx="6694">
                  <c:v>0.35843373493975905</c:v>
                </c:pt>
                <c:pt idx="6695">
                  <c:v>0.35542168674698793</c:v>
                </c:pt>
                <c:pt idx="6696">
                  <c:v>0.3493975903614458</c:v>
                </c:pt>
                <c:pt idx="6697">
                  <c:v>0.34638554216867468</c:v>
                </c:pt>
                <c:pt idx="6698">
                  <c:v>0.34638554216867468</c:v>
                </c:pt>
                <c:pt idx="6699">
                  <c:v>0.34638554216867468</c:v>
                </c:pt>
                <c:pt idx="6700">
                  <c:v>0.3493975903614458</c:v>
                </c:pt>
                <c:pt idx="6701">
                  <c:v>0.3493975903614458</c:v>
                </c:pt>
                <c:pt idx="6702">
                  <c:v>0.35045317220543809</c:v>
                </c:pt>
                <c:pt idx="6703">
                  <c:v>0.34545454545454546</c:v>
                </c:pt>
                <c:pt idx="6704">
                  <c:v>0.34650455927051671</c:v>
                </c:pt>
                <c:pt idx="6705">
                  <c:v>0.34650455927051671</c:v>
                </c:pt>
                <c:pt idx="6706">
                  <c:v>0.34346504559270519</c:v>
                </c:pt>
                <c:pt idx="6707">
                  <c:v>0.34650455927051671</c:v>
                </c:pt>
                <c:pt idx="6708">
                  <c:v>0.34650455927051671</c:v>
                </c:pt>
                <c:pt idx="6709">
                  <c:v>0.34650455927051671</c:v>
                </c:pt>
                <c:pt idx="6710">
                  <c:v>0.35258358662613981</c:v>
                </c:pt>
                <c:pt idx="6711">
                  <c:v>0.35258358662613981</c:v>
                </c:pt>
                <c:pt idx="6712">
                  <c:v>0.35258358662613981</c:v>
                </c:pt>
                <c:pt idx="6713">
                  <c:v>0.35562310030395139</c:v>
                </c:pt>
                <c:pt idx="6714">
                  <c:v>0.35258358662613981</c:v>
                </c:pt>
                <c:pt idx="6715">
                  <c:v>0.35258358662613981</c:v>
                </c:pt>
                <c:pt idx="6716">
                  <c:v>0.35562310030395139</c:v>
                </c:pt>
                <c:pt idx="6717">
                  <c:v>0.35562310030395139</c:v>
                </c:pt>
                <c:pt idx="6718">
                  <c:v>0.35258358662613981</c:v>
                </c:pt>
                <c:pt idx="6719">
                  <c:v>0.35365853658536583</c:v>
                </c:pt>
                <c:pt idx="6720">
                  <c:v>0.35474006116207951</c:v>
                </c:pt>
                <c:pt idx="6721">
                  <c:v>0.35582822085889571</c:v>
                </c:pt>
                <c:pt idx="6722">
                  <c:v>0.3569230769230769</c:v>
                </c:pt>
                <c:pt idx="6723">
                  <c:v>0.3569230769230769</c:v>
                </c:pt>
                <c:pt idx="6724">
                  <c:v>0.3569230769230769</c:v>
                </c:pt>
                <c:pt idx="6725">
                  <c:v>0.35802469135802467</c:v>
                </c:pt>
                <c:pt idx="6726">
                  <c:v>0.3611111111111111</c:v>
                </c:pt>
                <c:pt idx="6727">
                  <c:v>0.3611111111111111</c:v>
                </c:pt>
                <c:pt idx="6728">
                  <c:v>0.3611111111111111</c:v>
                </c:pt>
                <c:pt idx="6729">
                  <c:v>0.35802469135802467</c:v>
                </c:pt>
                <c:pt idx="6730">
                  <c:v>0.35714285714285715</c:v>
                </c:pt>
                <c:pt idx="6731">
                  <c:v>0.35714285714285715</c:v>
                </c:pt>
                <c:pt idx="6732">
                  <c:v>0.35514018691588783</c:v>
                </c:pt>
                <c:pt idx="6733">
                  <c:v>0.35514018691588783</c:v>
                </c:pt>
                <c:pt idx="6734">
                  <c:v>0.35514018691588783</c:v>
                </c:pt>
                <c:pt idx="6735">
                  <c:v>0.35825545171339562</c:v>
                </c:pt>
                <c:pt idx="6736">
                  <c:v>0.34890965732087226</c:v>
                </c:pt>
                <c:pt idx="6737">
                  <c:v>0.35202492211838005</c:v>
                </c:pt>
                <c:pt idx="6738">
                  <c:v>0.35312500000000002</c:v>
                </c:pt>
                <c:pt idx="6739">
                  <c:v>0.35312500000000002</c:v>
                </c:pt>
                <c:pt idx="6740">
                  <c:v>0.35312500000000002</c:v>
                </c:pt>
                <c:pt idx="6741">
                  <c:v>0.35736677115987459</c:v>
                </c:pt>
                <c:pt idx="6742">
                  <c:v>0.35736677115987459</c:v>
                </c:pt>
                <c:pt idx="6743">
                  <c:v>0.35736677115987459</c:v>
                </c:pt>
                <c:pt idx="6744">
                  <c:v>0.36050156739811912</c:v>
                </c:pt>
                <c:pt idx="6745">
                  <c:v>0.36163522012578614</c:v>
                </c:pt>
                <c:pt idx="6746">
                  <c:v>0.36477987421383645</c:v>
                </c:pt>
                <c:pt idx="6747">
                  <c:v>0.36477987421383645</c:v>
                </c:pt>
                <c:pt idx="6748">
                  <c:v>0.36593059936908517</c:v>
                </c:pt>
                <c:pt idx="6749">
                  <c:v>0.36593059936908517</c:v>
                </c:pt>
                <c:pt idx="6750">
                  <c:v>0.36908517350157727</c:v>
                </c:pt>
                <c:pt idx="6751">
                  <c:v>0.36908517350157727</c:v>
                </c:pt>
                <c:pt idx="6752">
                  <c:v>0.36277602523659308</c:v>
                </c:pt>
                <c:pt idx="6753">
                  <c:v>0.36593059936908517</c:v>
                </c:pt>
                <c:pt idx="6754">
                  <c:v>0.36908517350157727</c:v>
                </c:pt>
                <c:pt idx="6755">
                  <c:v>0.36593059936908517</c:v>
                </c:pt>
                <c:pt idx="6756">
                  <c:v>0.36277602523659308</c:v>
                </c:pt>
                <c:pt idx="6757">
                  <c:v>0.36708860759493672</c:v>
                </c:pt>
                <c:pt idx="6758">
                  <c:v>0.36825396825396828</c:v>
                </c:pt>
                <c:pt idx="6759">
                  <c:v>0.36825396825396828</c:v>
                </c:pt>
                <c:pt idx="6760">
                  <c:v>0.36825396825396828</c:v>
                </c:pt>
                <c:pt idx="6761">
                  <c:v>0.36825396825396828</c:v>
                </c:pt>
                <c:pt idx="6762">
                  <c:v>0.36825396825396828</c:v>
                </c:pt>
                <c:pt idx="6763">
                  <c:v>0.36825396825396828</c:v>
                </c:pt>
                <c:pt idx="6764">
                  <c:v>0.36825396825396828</c:v>
                </c:pt>
                <c:pt idx="6765">
                  <c:v>0.36942675159235666</c:v>
                </c:pt>
                <c:pt idx="6766">
                  <c:v>0.36942675159235666</c:v>
                </c:pt>
                <c:pt idx="6767">
                  <c:v>0.36942675159235666</c:v>
                </c:pt>
                <c:pt idx="6768">
                  <c:v>0.36624203821656048</c:v>
                </c:pt>
                <c:pt idx="6769">
                  <c:v>0.36305732484076431</c:v>
                </c:pt>
                <c:pt idx="6770">
                  <c:v>0.36624203821656048</c:v>
                </c:pt>
                <c:pt idx="6771">
                  <c:v>0.36741214057507987</c:v>
                </c:pt>
                <c:pt idx="6772">
                  <c:v>0.36858974358974361</c:v>
                </c:pt>
                <c:pt idx="6773">
                  <c:v>0.36858974358974361</c:v>
                </c:pt>
                <c:pt idx="6774">
                  <c:v>0.36655948553054662</c:v>
                </c:pt>
                <c:pt idx="6775">
                  <c:v>0.36655948553054662</c:v>
                </c:pt>
                <c:pt idx="6776">
                  <c:v>0.36977491961414793</c:v>
                </c:pt>
                <c:pt idx="6777">
                  <c:v>0.36655948553054662</c:v>
                </c:pt>
                <c:pt idx="6778">
                  <c:v>0.36655948553054662</c:v>
                </c:pt>
                <c:pt idx="6779">
                  <c:v>0.36334405144694532</c:v>
                </c:pt>
                <c:pt idx="6780">
                  <c:v>0.36977491961414793</c:v>
                </c:pt>
                <c:pt idx="6781">
                  <c:v>0.36977491961414793</c:v>
                </c:pt>
                <c:pt idx="6782">
                  <c:v>0.36977491961414793</c:v>
                </c:pt>
                <c:pt idx="6783">
                  <c:v>0.37299035369774919</c:v>
                </c:pt>
                <c:pt idx="6784">
                  <c:v>0.37299035369774919</c:v>
                </c:pt>
                <c:pt idx="6785">
                  <c:v>0.37419354838709679</c:v>
                </c:pt>
                <c:pt idx="6786">
                  <c:v>0.37096774193548387</c:v>
                </c:pt>
                <c:pt idx="6787">
                  <c:v>0.37540453074433655</c:v>
                </c:pt>
                <c:pt idx="6788">
                  <c:v>0.37540453074433655</c:v>
                </c:pt>
                <c:pt idx="6789">
                  <c:v>0.37337662337662336</c:v>
                </c:pt>
                <c:pt idx="6790">
                  <c:v>0.3745928338762215</c:v>
                </c:pt>
                <c:pt idx="6791">
                  <c:v>0.3745928338762215</c:v>
                </c:pt>
                <c:pt idx="6792">
                  <c:v>0.37133550488599348</c:v>
                </c:pt>
                <c:pt idx="6793">
                  <c:v>0.37133550488599348</c:v>
                </c:pt>
                <c:pt idx="6794">
                  <c:v>0.37133550488599348</c:v>
                </c:pt>
                <c:pt idx="6795">
                  <c:v>0.37133550488599348</c:v>
                </c:pt>
                <c:pt idx="6796">
                  <c:v>0.37133550488599348</c:v>
                </c:pt>
                <c:pt idx="6797">
                  <c:v>0.3745928338762215</c:v>
                </c:pt>
                <c:pt idx="6798">
                  <c:v>0.37133550488599348</c:v>
                </c:pt>
                <c:pt idx="6799">
                  <c:v>0.3737704918032787</c:v>
                </c:pt>
                <c:pt idx="6800">
                  <c:v>0.3737704918032787</c:v>
                </c:pt>
                <c:pt idx="6801">
                  <c:v>0.3737704918032787</c:v>
                </c:pt>
                <c:pt idx="6802">
                  <c:v>0.37704918032786883</c:v>
                </c:pt>
                <c:pt idx="6803">
                  <c:v>0.38157894736842107</c:v>
                </c:pt>
                <c:pt idx="6804">
                  <c:v>0.38157894736842107</c:v>
                </c:pt>
                <c:pt idx="6805">
                  <c:v>0.37953795379537952</c:v>
                </c:pt>
                <c:pt idx="6806">
                  <c:v>0.37623762376237624</c:v>
                </c:pt>
                <c:pt idx="6807">
                  <c:v>0.37623762376237624</c:v>
                </c:pt>
                <c:pt idx="6808">
                  <c:v>0.37953795379537952</c:v>
                </c:pt>
                <c:pt idx="6809">
                  <c:v>0.37293729372937295</c:v>
                </c:pt>
                <c:pt idx="6810">
                  <c:v>0.37293729372937295</c:v>
                </c:pt>
                <c:pt idx="6811">
                  <c:v>0.36633663366336633</c:v>
                </c:pt>
                <c:pt idx="6812">
                  <c:v>0.36754966887417218</c:v>
                </c:pt>
                <c:pt idx="6813">
                  <c:v>0.37209302325581395</c:v>
                </c:pt>
                <c:pt idx="6814">
                  <c:v>0.37209302325581395</c:v>
                </c:pt>
                <c:pt idx="6815">
                  <c:v>0.36666666666666664</c:v>
                </c:pt>
                <c:pt idx="6816">
                  <c:v>0.37123745819397991</c:v>
                </c:pt>
                <c:pt idx="6817">
                  <c:v>0.37458193979933108</c:v>
                </c:pt>
                <c:pt idx="6818">
                  <c:v>0.37458193979933108</c:v>
                </c:pt>
                <c:pt idx="6819">
                  <c:v>0.37123745819397991</c:v>
                </c:pt>
                <c:pt idx="6820">
                  <c:v>0.37037037037037035</c:v>
                </c:pt>
                <c:pt idx="6821">
                  <c:v>0.37373737373737376</c:v>
                </c:pt>
                <c:pt idx="6822">
                  <c:v>0.37373737373737376</c:v>
                </c:pt>
                <c:pt idx="6823">
                  <c:v>0.37373737373737376</c:v>
                </c:pt>
                <c:pt idx="6824">
                  <c:v>0.37037037037037035</c:v>
                </c:pt>
                <c:pt idx="6825">
                  <c:v>0.367003367003367</c:v>
                </c:pt>
                <c:pt idx="6826">
                  <c:v>0.367003367003367</c:v>
                </c:pt>
                <c:pt idx="6827">
                  <c:v>0.36363636363636365</c:v>
                </c:pt>
                <c:pt idx="6828">
                  <c:v>0.36148648648648651</c:v>
                </c:pt>
                <c:pt idx="6829">
                  <c:v>0.35810810810810811</c:v>
                </c:pt>
                <c:pt idx="6830">
                  <c:v>0.35810810810810811</c:v>
                </c:pt>
                <c:pt idx="6831">
                  <c:v>0.35810810810810811</c:v>
                </c:pt>
                <c:pt idx="6832">
                  <c:v>0.35932203389830508</c:v>
                </c:pt>
                <c:pt idx="6833">
                  <c:v>0.3559322033898305</c:v>
                </c:pt>
                <c:pt idx="6834">
                  <c:v>0.34915254237288135</c:v>
                </c:pt>
                <c:pt idx="6835">
                  <c:v>0.34915254237288135</c:v>
                </c:pt>
                <c:pt idx="6836">
                  <c:v>0.34915254237288135</c:v>
                </c:pt>
                <c:pt idx="6837">
                  <c:v>0.34915254237288135</c:v>
                </c:pt>
                <c:pt idx="6838">
                  <c:v>0.34576271186440677</c:v>
                </c:pt>
                <c:pt idx="6839">
                  <c:v>0.34576271186440677</c:v>
                </c:pt>
                <c:pt idx="6840">
                  <c:v>0.34237288135593219</c:v>
                </c:pt>
                <c:pt idx="6841">
                  <c:v>0.3401360544217687</c:v>
                </c:pt>
                <c:pt idx="6842">
                  <c:v>0.34129692832764508</c:v>
                </c:pt>
                <c:pt idx="6843">
                  <c:v>0.34129692832764508</c:v>
                </c:pt>
                <c:pt idx="6844">
                  <c:v>0.33788395904436858</c:v>
                </c:pt>
                <c:pt idx="6845">
                  <c:v>0.33561643835616439</c:v>
                </c:pt>
                <c:pt idx="6846">
                  <c:v>0.33676975945017185</c:v>
                </c:pt>
                <c:pt idx="6847">
                  <c:v>0.33910034602076122</c:v>
                </c:pt>
                <c:pt idx="6848">
                  <c:v>0.33910034602076122</c:v>
                </c:pt>
                <c:pt idx="6849">
                  <c:v>0.34375</c:v>
                </c:pt>
                <c:pt idx="6850">
                  <c:v>0.34265734265734266</c:v>
                </c:pt>
                <c:pt idx="6851">
                  <c:v>0.34507042253521125</c:v>
                </c:pt>
                <c:pt idx="6852">
                  <c:v>0.34507042253521125</c:v>
                </c:pt>
                <c:pt idx="6853">
                  <c:v>0.34507042253521125</c:v>
                </c:pt>
                <c:pt idx="6854">
                  <c:v>0.34507042253521125</c:v>
                </c:pt>
                <c:pt idx="6855">
                  <c:v>0.34507042253521125</c:v>
                </c:pt>
                <c:pt idx="6856">
                  <c:v>0.34507042253521125</c:v>
                </c:pt>
                <c:pt idx="6857">
                  <c:v>0.34154929577464788</c:v>
                </c:pt>
                <c:pt idx="6858">
                  <c:v>0.34154929577464788</c:v>
                </c:pt>
                <c:pt idx="6859">
                  <c:v>0.34154929577464788</c:v>
                </c:pt>
                <c:pt idx="6860">
                  <c:v>0.34507042253521125</c:v>
                </c:pt>
                <c:pt idx="6861">
                  <c:v>0.34859154929577463</c:v>
                </c:pt>
                <c:pt idx="6862">
                  <c:v>0.3462897526501767</c:v>
                </c:pt>
                <c:pt idx="6863">
                  <c:v>0.3462897526501767</c:v>
                </c:pt>
                <c:pt idx="6864">
                  <c:v>0.3462897526501767</c:v>
                </c:pt>
                <c:pt idx="6865">
                  <c:v>0.3462897526501767</c:v>
                </c:pt>
                <c:pt idx="6866">
                  <c:v>0.3475177304964539</c:v>
                </c:pt>
                <c:pt idx="6867">
                  <c:v>0.34397163120567376</c:v>
                </c:pt>
                <c:pt idx="6868">
                  <c:v>0.34042553191489361</c:v>
                </c:pt>
                <c:pt idx="6869">
                  <c:v>0.34042553191489361</c:v>
                </c:pt>
                <c:pt idx="6870">
                  <c:v>0.34042553191489361</c:v>
                </c:pt>
                <c:pt idx="6871">
                  <c:v>0.33807829181494664</c:v>
                </c:pt>
                <c:pt idx="6872">
                  <c:v>0.33807829181494664</c:v>
                </c:pt>
                <c:pt idx="6873">
                  <c:v>0.3392857142857143</c:v>
                </c:pt>
                <c:pt idx="6874">
                  <c:v>0.33214285714285713</c:v>
                </c:pt>
                <c:pt idx="6875">
                  <c:v>0.33214285714285713</c:v>
                </c:pt>
                <c:pt idx="6876">
                  <c:v>0.33214285714285713</c:v>
                </c:pt>
                <c:pt idx="6877">
                  <c:v>0.33214285714285713</c:v>
                </c:pt>
                <c:pt idx="6878">
                  <c:v>0.33214285714285713</c:v>
                </c:pt>
                <c:pt idx="6879">
                  <c:v>0.32857142857142857</c:v>
                </c:pt>
                <c:pt idx="6880">
                  <c:v>0.32857142857142857</c:v>
                </c:pt>
                <c:pt idx="6881">
                  <c:v>0.32616487455197135</c:v>
                </c:pt>
                <c:pt idx="6882">
                  <c:v>0.32974910394265233</c:v>
                </c:pt>
                <c:pt idx="6883">
                  <c:v>0.32974910394265233</c:v>
                </c:pt>
                <c:pt idx="6884">
                  <c:v>0.32258064516129031</c:v>
                </c:pt>
                <c:pt idx="6885">
                  <c:v>0.32616487455197135</c:v>
                </c:pt>
                <c:pt idx="6886">
                  <c:v>0.32974910394265233</c:v>
                </c:pt>
                <c:pt idx="6887">
                  <c:v>0.33691756272401435</c:v>
                </c:pt>
                <c:pt idx="6888">
                  <c:v>0.33691756272401435</c:v>
                </c:pt>
                <c:pt idx="6889">
                  <c:v>0.34050179211469533</c:v>
                </c:pt>
                <c:pt idx="6890">
                  <c:v>0.34050179211469533</c:v>
                </c:pt>
                <c:pt idx="6891">
                  <c:v>0.34172661870503596</c:v>
                </c:pt>
                <c:pt idx="6892">
                  <c:v>0.34420289855072461</c:v>
                </c:pt>
                <c:pt idx="6893">
                  <c:v>0.34420289855072461</c:v>
                </c:pt>
                <c:pt idx="6894">
                  <c:v>0.34057971014492755</c:v>
                </c:pt>
                <c:pt idx="6895">
                  <c:v>0.3418181818181818</c:v>
                </c:pt>
                <c:pt idx="6896">
                  <c:v>0.3418181818181818</c:v>
                </c:pt>
                <c:pt idx="6897">
                  <c:v>0.33818181818181819</c:v>
                </c:pt>
                <c:pt idx="6898">
                  <c:v>0.34306569343065696</c:v>
                </c:pt>
                <c:pt idx="6899">
                  <c:v>0.34306569343065696</c:v>
                </c:pt>
                <c:pt idx="6900">
                  <c:v>0.34671532846715331</c:v>
                </c:pt>
                <c:pt idx="6901">
                  <c:v>0.354014598540146</c:v>
                </c:pt>
                <c:pt idx="6902">
                  <c:v>0.35897435897435898</c:v>
                </c:pt>
                <c:pt idx="6903">
                  <c:v>0.35531135531135533</c:v>
                </c:pt>
                <c:pt idx="6904">
                  <c:v>0.35897435897435898</c:v>
                </c:pt>
                <c:pt idx="6905">
                  <c:v>0.36263736263736263</c:v>
                </c:pt>
                <c:pt idx="6906">
                  <c:v>0.36263736263736263</c:v>
                </c:pt>
                <c:pt idx="6907">
                  <c:v>0.35897435897435898</c:v>
                </c:pt>
                <c:pt idx="6908">
                  <c:v>0.35897435897435898</c:v>
                </c:pt>
                <c:pt idx="6909">
                  <c:v>0.35897435897435898</c:v>
                </c:pt>
                <c:pt idx="6910">
                  <c:v>0.35897435897435898</c:v>
                </c:pt>
                <c:pt idx="6911">
                  <c:v>0.35661764705882354</c:v>
                </c:pt>
                <c:pt idx="6912">
                  <c:v>0.35661764705882354</c:v>
                </c:pt>
                <c:pt idx="6913">
                  <c:v>0.35661764705882354</c:v>
                </c:pt>
                <c:pt idx="6914">
                  <c:v>0.35793357933579334</c:v>
                </c:pt>
                <c:pt idx="6915">
                  <c:v>0.35424354243542433</c:v>
                </c:pt>
                <c:pt idx="6916">
                  <c:v>0.35424354243542433</c:v>
                </c:pt>
                <c:pt idx="6917">
                  <c:v>0.35055350553505538</c:v>
                </c:pt>
                <c:pt idx="6918">
                  <c:v>0.35185185185185186</c:v>
                </c:pt>
                <c:pt idx="6919">
                  <c:v>0.35555555555555557</c:v>
                </c:pt>
                <c:pt idx="6920">
                  <c:v>0.35185185185185186</c:v>
                </c:pt>
                <c:pt idx="6921">
                  <c:v>0.35185185185185186</c:v>
                </c:pt>
                <c:pt idx="6922">
                  <c:v>0.35185185185185186</c:v>
                </c:pt>
                <c:pt idx="6923">
                  <c:v>0.34814814814814815</c:v>
                </c:pt>
                <c:pt idx="6924">
                  <c:v>0.34444444444444444</c:v>
                </c:pt>
                <c:pt idx="6925">
                  <c:v>0.34572490706319703</c:v>
                </c:pt>
                <c:pt idx="6926">
                  <c:v>0.34572490706319703</c:v>
                </c:pt>
                <c:pt idx="6927">
                  <c:v>0.34701492537313433</c:v>
                </c:pt>
                <c:pt idx="6928">
                  <c:v>0.34328358208955223</c:v>
                </c:pt>
                <c:pt idx="6929">
                  <c:v>0.34456928838951312</c:v>
                </c:pt>
                <c:pt idx="6930">
                  <c:v>0.34831460674157305</c:v>
                </c:pt>
                <c:pt idx="6931">
                  <c:v>0.34586466165413532</c:v>
                </c:pt>
                <c:pt idx="6932">
                  <c:v>0.34962406015037595</c:v>
                </c:pt>
                <c:pt idx="6933">
                  <c:v>0.34962406015037595</c:v>
                </c:pt>
                <c:pt idx="6934">
                  <c:v>0.35094339622641507</c:v>
                </c:pt>
                <c:pt idx="6935">
                  <c:v>0.35094339622641507</c:v>
                </c:pt>
                <c:pt idx="6936">
                  <c:v>0.3471698113207547</c:v>
                </c:pt>
                <c:pt idx="6937">
                  <c:v>0.35471698113207545</c:v>
                </c:pt>
                <c:pt idx="6938">
                  <c:v>0.3471698113207547</c:v>
                </c:pt>
                <c:pt idx="6939">
                  <c:v>0.3471698113207547</c:v>
                </c:pt>
                <c:pt idx="6940">
                  <c:v>0.34339622641509432</c:v>
                </c:pt>
                <c:pt idx="6941">
                  <c:v>0.33962264150943394</c:v>
                </c:pt>
                <c:pt idx="6942">
                  <c:v>0.34339622641509432</c:v>
                </c:pt>
                <c:pt idx="6943">
                  <c:v>0.34600760456273766</c:v>
                </c:pt>
                <c:pt idx="6944">
                  <c:v>0.34600760456273766</c:v>
                </c:pt>
                <c:pt idx="6945">
                  <c:v>0.34600760456273766</c:v>
                </c:pt>
                <c:pt idx="6946">
                  <c:v>0.34732824427480918</c:v>
                </c:pt>
                <c:pt idx="6947">
                  <c:v>0.34099616858237547</c:v>
                </c:pt>
                <c:pt idx="6948">
                  <c:v>0.34230769230769231</c:v>
                </c:pt>
                <c:pt idx="6949">
                  <c:v>0.34230769230769231</c:v>
                </c:pt>
                <c:pt idx="6950">
                  <c:v>0.34230769230769231</c:v>
                </c:pt>
                <c:pt idx="6951">
                  <c:v>0.34230769230769231</c:v>
                </c:pt>
                <c:pt idx="6952">
                  <c:v>0.34615384615384615</c:v>
                </c:pt>
                <c:pt idx="6953">
                  <c:v>0.34615384615384615</c:v>
                </c:pt>
                <c:pt idx="6954">
                  <c:v>0.34615384615384615</c:v>
                </c:pt>
                <c:pt idx="6955">
                  <c:v>0.34230769230769231</c:v>
                </c:pt>
                <c:pt idx="6956">
                  <c:v>0.34230769230769231</c:v>
                </c:pt>
                <c:pt idx="6957">
                  <c:v>0.33846153846153848</c:v>
                </c:pt>
                <c:pt idx="6958">
                  <c:v>0.33846153846153848</c:v>
                </c:pt>
                <c:pt idx="6959">
                  <c:v>0.34230769230769231</c:v>
                </c:pt>
                <c:pt idx="6960">
                  <c:v>0.34230769230769231</c:v>
                </c:pt>
                <c:pt idx="6961">
                  <c:v>0.33846153846153848</c:v>
                </c:pt>
                <c:pt idx="6962">
                  <c:v>0.33204633204633205</c:v>
                </c:pt>
                <c:pt idx="6963">
                  <c:v>0.33333333333333331</c:v>
                </c:pt>
                <c:pt idx="6964">
                  <c:v>0.33333333333333331</c:v>
                </c:pt>
                <c:pt idx="6965">
                  <c:v>0.33333333333333331</c:v>
                </c:pt>
                <c:pt idx="6966">
                  <c:v>0.33333333333333331</c:v>
                </c:pt>
                <c:pt idx="6967">
                  <c:v>0.33333333333333331</c:v>
                </c:pt>
                <c:pt idx="6968">
                  <c:v>0.33463035019455251</c:v>
                </c:pt>
                <c:pt idx="6969">
                  <c:v>0.33463035019455251</c:v>
                </c:pt>
                <c:pt idx="6970">
                  <c:v>0.33463035019455251</c:v>
                </c:pt>
                <c:pt idx="6971">
                  <c:v>0.33203125</c:v>
                </c:pt>
                <c:pt idx="6972">
                  <c:v>0.33203125</c:v>
                </c:pt>
                <c:pt idx="6973">
                  <c:v>0.32421875</c:v>
                </c:pt>
                <c:pt idx="6974">
                  <c:v>0.32421875</c:v>
                </c:pt>
                <c:pt idx="6975">
                  <c:v>0.32421875</c:v>
                </c:pt>
                <c:pt idx="6976">
                  <c:v>0.32421875</c:v>
                </c:pt>
                <c:pt idx="6977">
                  <c:v>0.32421875</c:v>
                </c:pt>
                <c:pt idx="6978">
                  <c:v>0.32421875</c:v>
                </c:pt>
                <c:pt idx="6979">
                  <c:v>0.3203125</c:v>
                </c:pt>
                <c:pt idx="6980">
                  <c:v>0.31640625</c:v>
                </c:pt>
                <c:pt idx="6981">
                  <c:v>0.31640625</c:v>
                </c:pt>
                <c:pt idx="6982">
                  <c:v>0.31640625</c:v>
                </c:pt>
                <c:pt idx="6983">
                  <c:v>0.30980392156862746</c:v>
                </c:pt>
                <c:pt idx="6984">
                  <c:v>0.31372549019607843</c:v>
                </c:pt>
                <c:pt idx="6985">
                  <c:v>0.3110236220472441</c:v>
                </c:pt>
                <c:pt idx="6986">
                  <c:v>0.3110236220472441</c:v>
                </c:pt>
                <c:pt idx="6987">
                  <c:v>0.31496062992125984</c:v>
                </c:pt>
                <c:pt idx="6988">
                  <c:v>0.31620553359683795</c:v>
                </c:pt>
                <c:pt idx="6989">
                  <c:v>0.31620553359683795</c:v>
                </c:pt>
                <c:pt idx="6990">
                  <c:v>0.31872509960159362</c:v>
                </c:pt>
                <c:pt idx="6991">
                  <c:v>0.31872509960159362</c:v>
                </c:pt>
                <c:pt idx="6992">
                  <c:v>0.32</c:v>
                </c:pt>
                <c:pt idx="6993">
                  <c:v>0.32</c:v>
                </c:pt>
                <c:pt idx="6994">
                  <c:v>0.32128514056224899</c:v>
                </c:pt>
                <c:pt idx="6995">
                  <c:v>0.3253012048192771</c:v>
                </c:pt>
                <c:pt idx="6996">
                  <c:v>0.3253012048192771</c:v>
                </c:pt>
                <c:pt idx="6997">
                  <c:v>0.32258064516129031</c:v>
                </c:pt>
                <c:pt idx="6998">
                  <c:v>0.32258064516129031</c:v>
                </c:pt>
                <c:pt idx="6999">
                  <c:v>0.32258064516129031</c:v>
                </c:pt>
                <c:pt idx="7000">
                  <c:v>0.32793522267206476</c:v>
                </c:pt>
                <c:pt idx="7001">
                  <c:v>0.32793522267206476</c:v>
                </c:pt>
                <c:pt idx="7002">
                  <c:v>0.32793522267206476</c:v>
                </c:pt>
                <c:pt idx="7003">
                  <c:v>0.32926829268292684</c:v>
                </c:pt>
                <c:pt idx="7004">
                  <c:v>0.32926829268292684</c:v>
                </c:pt>
                <c:pt idx="7005">
                  <c:v>0.32926829268292684</c:v>
                </c:pt>
                <c:pt idx="7006">
                  <c:v>0.33061224489795921</c:v>
                </c:pt>
                <c:pt idx="7007">
                  <c:v>0.33061224489795921</c:v>
                </c:pt>
                <c:pt idx="7008">
                  <c:v>0.33877551020408164</c:v>
                </c:pt>
                <c:pt idx="7009">
                  <c:v>0.33196721311475408</c:v>
                </c:pt>
                <c:pt idx="7010">
                  <c:v>0.32786885245901637</c:v>
                </c:pt>
                <c:pt idx="7011">
                  <c:v>0.33196721311475408</c:v>
                </c:pt>
                <c:pt idx="7012">
                  <c:v>0.33196721311475408</c:v>
                </c:pt>
                <c:pt idx="7013">
                  <c:v>0.33196721311475408</c:v>
                </c:pt>
                <c:pt idx="7014">
                  <c:v>0.33196721311475408</c:v>
                </c:pt>
                <c:pt idx="7015">
                  <c:v>0.33196721311475408</c:v>
                </c:pt>
                <c:pt idx="7016">
                  <c:v>0.33606557377049179</c:v>
                </c:pt>
                <c:pt idx="7017">
                  <c:v>0.33196721311475408</c:v>
                </c:pt>
                <c:pt idx="7018">
                  <c:v>0.33606557377049179</c:v>
                </c:pt>
                <c:pt idx="7019">
                  <c:v>0.33606557377049179</c:v>
                </c:pt>
                <c:pt idx="7020">
                  <c:v>0.33606557377049179</c:v>
                </c:pt>
                <c:pt idx="7021">
                  <c:v>0.34426229508196721</c:v>
                </c:pt>
                <c:pt idx="7022">
                  <c:v>0.33744855967078191</c:v>
                </c:pt>
                <c:pt idx="7023">
                  <c:v>0.33744855967078191</c:v>
                </c:pt>
                <c:pt idx="7024">
                  <c:v>0.33884297520661155</c:v>
                </c:pt>
                <c:pt idx="7025">
                  <c:v>0.33609958506224069</c:v>
                </c:pt>
                <c:pt idx="7026">
                  <c:v>0.33609958506224069</c:v>
                </c:pt>
                <c:pt idx="7027">
                  <c:v>0.33750000000000002</c:v>
                </c:pt>
                <c:pt idx="7028">
                  <c:v>0.33333333333333331</c:v>
                </c:pt>
                <c:pt idx="7029">
                  <c:v>0.33333333333333331</c:v>
                </c:pt>
                <c:pt idx="7030">
                  <c:v>0.32916666666666666</c:v>
                </c:pt>
                <c:pt idx="7031">
                  <c:v>0.32500000000000001</c:v>
                </c:pt>
                <c:pt idx="7032">
                  <c:v>0.3235294117647059</c:v>
                </c:pt>
                <c:pt idx="7033">
                  <c:v>0.3235294117647059</c:v>
                </c:pt>
                <c:pt idx="7034">
                  <c:v>0.3235294117647059</c:v>
                </c:pt>
                <c:pt idx="7035">
                  <c:v>0.32489451476793246</c:v>
                </c:pt>
                <c:pt idx="7036">
                  <c:v>0.31645569620253167</c:v>
                </c:pt>
                <c:pt idx="7037">
                  <c:v>0.31645569620253167</c:v>
                </c:pt>
                <c:pt idx="7038">
                  <c:v>0.31223628691983124</c:v>
                </c:pt>
                <c:pt idx="7039">
                  <c:v>0.30932203389830509</c:v>
                </c:pt>
                <c:pt idx="7040">
                  <c:v>0.31063829787234043</c:v>
                </c:pt>
                <c:pt idx="7041">
                  <c:v>0.31489361702127661</c:v>
                </c:pt>
                <c:pt idx="7042">
                  <c:v>0.31489361702127661</c:v>
                </c:pt>
                <c:pt idx="7043">
                  <c:v>0.31489361702127661</c:v>
                </c:pt>
                <c:pt idx="7044">
                  <c:v>0.31489361702127661</c:v>
                </c:pt>
                <c:pt idx="7045">
                  <c:v>0.31063829787234043</c:v>
                </c:pt>
                <c:pt idx="7046">
                  <c:v>0.30769230769230771</c:v>
                </c:pt>
                <c:pt idx="7047">
                  <c:v>0.31623931623931623</c:v>
                </c:pt>
                <c:pt idx="7048">
                  <c:v>0.31196581196581197</c:v>
                </c:pt>
                <c:pt idx="7049">
                  <c:v>0.31196581196581197</c:v>
                </c:pt>
                <c:pt idx="7050">
                  <c:v>0.31196581196581197</c:v>
                </c:pt>
                <c:pt idx="7051">
                  <c:v>0.31330472103004292</c:v>
                </c:pt>
                <c:pt idx="7052">
                  <c:v>0.30901287553648071</c:v>
                </c:pt>
                <c:pt idx="7053">
                  <c:v>0.30901287553648071</c:v>
                </c:pt>
                <c:pt idx="7054">
                  <c:v>0.30603448275862066</c:v>
                </c:pt>
                <c:pt idx="7055">
                  <c:v>0.31034482758620691</c:v>
                </c:pt>
                <c:pt idx="7056">
                  <c:v>0.30735930735930733</c:v>
                </c:pt>
                <c:pt idx="7057">
                  <c:v>0.30303030303030304</c:v>
                </c:pt>
                <c:pt idx="7058">
                  <c:v>0.30303030303030304</c:v>
                </c:pt>
                <c:pt idx="7059">
                  <c:v>0.30303030303030304</c:v>
                </c:pt>
                <c:pt idx="7060">
                  <c:v>0.30303030303030304</c:v>
                </c:pt>
                <c:pt idx="7061">
                  <c:v>0.2943722943722944</c:v>
                </c:pt>
                <c:pt idx="7062">
                  <c:v>0.2943722943722944</c:v>
                </c:pt>
                <c:pt idx="7063">
                  <c:v>0.29870129870129869</c:v>
                </c:pt>
                <c:pt idx="7064">
                  <c:v>0.29870129870129869</c:v>
                </c:pt>
                <c:pt idx="7065">
                  <c:v>0.30303030303030304</c:v>
                </c:pt>
                <c:pt idx="7066">
                  <c:v>0.2943722943722944</c:v>
                </c:pt>
                <c:pt idx="7067">
                  <c:v>0.29004329004329005</c:v>
                </c:pt>
                <c:pt idx="7068">
                  <c:v>0.29130434782608694</c:v>
                </c:pt>
                <c:pt idx="7069">
                  <c:v>0.29565217391304349</c:v>
                </c:pt>
                <c:pt idx="7070">
                  <c:v>0.3</c:v>
                </c:pt>
                <c:pt idx="7071">
                  <c:v>0.30434782608695654</c:v>
                </c:pt>
                <c:pt idx="7072">
                  <c:v>0.30131004366812225</c:v>
                </c:pt>
                <c:pt idx="7073">
                  <c:v>0.30263157894736842</c:v>
                </c:pt>
                <c:pt idx="7074">
                  <c:v>0.30396475770925108</c:v>
                </c:pt>
                <c:pt idx="7075">
                  <c:v>0.29955947136563876</c:v>
                </c:pt>
                <c:pt idx="7076">
                  <c:v>0.30837004405286345</c:v>
                </c:pt>
                <c:pt idx="7077">
                  <c:v>0.30837004405286345</c:v>
                </c:pt>
                <c:pt idx="7078">
                  <c:v>0.31277533039647576</c:v>
                </c:pt>
                <c:pt idx="7079">
                  <c:v>0.30396475770925108</c:v>
                </c:pt>
                <c:pt idx="7080">
                  <c:v>0.30396475770925108</c:v>
                </c:pt>
                <c:pt idx="7081">
                  <c:v>0.30396475770925108</c:v>
                </c:pt>
                <c:pt idx="7082">
                  <c:v>0.30396475770925108</c:v>
                </c:pt>
                <c:pt idx="7083">
                  <c:v>0.30396475770925108</c:v>
                </c:pt>
                <c:pt idx="7084">
                  <c:v>0.30396475770925108</c:v>
                </c:pt>
                <c:pt idx="7085">
                  <c:v>0.30396475770925108</c:v>
                </c:pt>
                <c:pt idx="7086">
                  <c:v>0.30396475770925108</c:v>
                </c:pt>
                <c:pt idx="7087">
                  <c:v>0.30396475770925108</c:v>
                </c:pt>
                <c:pt idx="7088">
                  <c:v>0.30396475770925108</c:v>
                </c:pt>
                <c:pt idx="7089">
                  <c:v>0.30396475770925108</c:v>
                </c:pt>
                <c:pt idx="7090">
                  <c:v>0.30396475770925108</c:v>
                </c:pt>
                <c:pt idx="7091">
                  <c:v>0.30396475770925108</c:v>
                </c:pt>
                <c:pt idx="7092">
                  <c:v>0.30396475770925108</c:v>
                </c:pt>
                <c:pt idx="7093">
                  <c:v>0.30088495575221241</c:v>
                </c:pt>
                <c:pt idx="7094">
                  <c:v>0.30088495575221241</c:v>
                </c:pt>
                <c:pt idx="7095">
                  <c:v>0.29777777777777775</c:v>
                </c:pt>
                <c:pt idx="7096">
                  <c:v>0.29910714285714285</c:v>
                </c:pt>
                <c:pt idx="7097">
                  <c:v>0.29910714285714285</c:v>
                </c:pt>
                <c:pt idx="7098">
                  <c:v>0.29464285714285715</c:v>
                </c:pt>
                <c:pt idx="7099">
                  <c:v>0.29464285714285715</c:v>
                </c:pt>
                <c:pt idx="7100">
                  <c:v>0.29017857142857145</c:v>
                </c:pt>
                <c:pt idx="7101">
                  <c:v>0.29017857142857145</c:v>
                </c:pt>
                <c:pt idx="7102">
                  <c:v>0.2914798206278027</c:v>
                </c:pt>
                <c:pt idx="7103">
                  <c:v>0.2914798206278027</c:v>
                </c:pt>
                <c:pt idx="7104">
                  <c:v>0.2914798206278027</c:v>
                </c:pt>
                <c:pt idx="7105">
                  <c:v>0.28251121076233182</c:v>
                </c:pt>
                <c:pt idx="7106">
                  <c:v>0.27802690582959644</c:v>
                </c:pt>
                <c:pt idx="7107">
                  <c:v>0.28378378378378377</c:v>
                </c:pt>
                <c:pt idx="7108">
                  <c:v>0.28506787330316741</c:v>
                </c:pt>
                <c:pt idx="7109">
                  <c:v>0.28506787330316741</c:v>
                </c:pt>
                <c:pt idx="7110">
                  <c:v>0.2895927601809955</c:v>
                </c:pt>
                <c:pt idx="7111">
                  <c:v>0.2895927601809955</c:v>
                </c:pt>
                <c:pt idx="7112">
                  <c:v>0.29090909090909089</c:v>
                </c:pt>
                <c:pt idx="7113">
                  <c:v>0.29090909090909089</c:v>
                </c:pt>
                <c:pt idx="7114">
                  <c:v>0.29090909090909089</c:v>
                </c:pt>
                <c:pt idx="7115">
                  <c:v>0.29223744292237441</c:v>
                </c:pt>
                <c:pt idx="7116">
                  <c:v>0.29357798165137616</c:v>
                </c:pt>
                <c:pt idx="7117">
                  <c:v>0.29357798165137616</c:v>
                </c:pt>
                <c:pt idx="7118">
                  <c:v>0.28899082568807338</c:v>
                </c:pt>
                <c:pt idx="7119">
                  <c:v>0.28899082568807338</c:v>
                </c:pt>
                <c:pt idx="7120">
                  <c:v>0.28440366972477066</c:v>
                </c:pt>
                <c:pt idx="7121">
                  <c:v>0.28440366972477066</c:v>
                </c:pt>
                <c:pt idx="7122">
                  <c:v>0.28440366972477066</c:v>
                </c:pt>
                <c:pt idx="7123">
                  <c:v>0.28440366972477066</c:v>
                </c:pt>
                <c:pt idx="7124">
                  <c:v>0.2857142857142857</c:v>
                </c:pt>
                <c:pt idx="7125">
                  <c:v>0.28703703703703703</c:v>
                </c:pt>
                <c:pt idx="7126">
                  <c:v>0.29166666666666669</c:v>
                </c:pt>
                <c:pt idx="7127">
                  <c:v>0.29166666666666669</c:v>
                </c:pt>
                <c:pt idx="7128">
                  <c:v>0.29629629629629628</c:v>
                </c:pt>
                <c:pt idx="7129">
                  <c:v>0.29767441860465116</c:v>
                </c:pt>
                <c:pt idx="7130">
                  <c:v>0.30232558139534882</c:v>
                </c:pt>
                <c:pt idx="7131">
                  <c:v>0.30697674418604654</c:v>
                </c:pt>
                <c:pt idx="7132">
                  <c:v>0.30697674418604654</c:v>
                </c:pt>
                <c:pt idx="7133">
                  <c:v>0.30697674418604654</c:v>
                </c:pt>
                <c:pt idx="7134">
                  <c:v>0.29767441860465116</c:v>
                </c:pt>
                <c:pt idx="7135">
                  <c:v>0.2930232558139535</c:v>
                </c:pt>
                <c:pt idx="7136">
                  <c:v>0.28837209302325584</c:v>
                </c:pt>
                <c:pt idx="7137">
                  <c:v>0.29439252336448596</c:v>
                </c:pt>
                <c:pt idx="7138">
                  <c:v>0.29439252336448596</c:v>
                </c:pt>
                <c:pt idx="7139">
                  <c:v>0.29439252336448596</c:v>
                </c:pt>
                <c:pt idx="7140">
                  <c:v>0.28971962616822428</c:v>
                </c:pt>
                <c:pt idx="7141">
                  <c:v>0.28971962616822428</c:v>
                </c:pt>
                <c:pt idx="7142">
                  <c:v>0.28971962616822428</c:v>
                </c:pt>
                <c:pt idx="7143">
                  <c:v>0.28971962616822428</c:v>
                </c:pt>
                <c:pt idx="7144">
                  <c:v>0.28971962616822428</c:v>
                </c:pt>
                <c:pt idx="7145">
                  <c:v>0.29107981220657275</c:v>
                </c:pt>
                <c:pt idx="7146">
                  <c:v>0.29107981220657275</c:v>
                </c:pt>
                <c:pt idx="7147">
                  <c:v>0.29107981220657275</c:v>
                </c:pt>
                <c:pt idx="7148">
                  <c:v>0.29107981220657275</c:v>
                </c:pt>
                <c:pt idx="7149">
                  <c:v>0.30188679245283018</c:v>
                </c:pt>
                <c:pt idx="7150">
                  <c:v>0.30331753554502372</c:v>
                </c:pt>
                <c:pt idx="7151">
                  <c:v>0.30331753554502372</c:v>
                </c:pt>
                <c:pt idx="7152">
                  <c:v>0.30331753554502372</c:v>
                </c:pt>
                <c:pt idx="7153">
                  <c:v>0.30331753554502372</c:v>
                </c:pt>
                <c:pt idx="7154">
                  <c:v>0.30331753554502372</c:v>
                </c:pt>
                <c:pt idx="7155">
                  <c:v>0.29857819905213268</c:v>
                </c:pt>
                <c:pt idx="7156">
                  <c:v>0.29857819905213268</c:v>
                </c:pt>
                <c:pt idx="7157">
                  <c:v>0.30331753554502372</c:v>
                </c:pt>
                <c:pt idx="7158">
                  <c:v>0.30331753554502372</c:v>
                </c:pt>
                <c:pt idx="7159">
                  <c:v>0.30622009569377989</c:v>
                </c:pt>
                <c:pt idx="7160">
                  <c:v>0.3140096618357488</c:v>
                </c:pt>
                <c:pt idx="7161">
                  <c:v>0.3140096618357488</c:v>
                </c:pt>
                <c:pt idx="7162">
                  <c:v>0.30917874396135264</c:v>
                </c:pt>
                <c:pt idx="7163">
                  <c:v>0.30917874396135264</c:v>
                </c:pt>
                <c:pt idx="7164">
                  <c:v>0.30917874396135264</c:v>
                </c:pt>
                <c:pt idx="7165">
                  <c:v>0.30917874396135264</c:v>
                </c:pt>
                <c:pt idx="7166">
                  <c:v>0.30917874396135264</c:v>
                </c:pt>
                <c:pt idx="7167">
                  <c:v>0.30434782608695654</c:v>
                </c:pt>
                <c:pt idx="7168">
                  <c:v>0.3140096618357488</c:v>
                </c:pt>
                <c:pt idx="7169">
                  <c:v>0.3188405797101449</c:v>
                </c:pt>
                <c:pt idx="7170">
                  <c:v>0.3188405797101449</c:v>
                </c:pt>
                <c:pt idx="7171">
                  <c:v>0.32038834951456313</c:v>
                </c:pt>
                <c:pt idx="7172">
                  <c:v>0.32038834951456313</c:v>
                </c:pt>
                <c:pt idx="7173">
                  <c:v>0.32038834951456313</c:v>
                </c:pt>
                <c:pt idx="7174">
                  <c:v>0.32038834951456313</c:v>
                </c:pt>
                <c:pt idx="7175">
                  <c:v>0.32195121951219513</c:v>
                </c:pt>
                <c:pt idx="7176">
                  <c:v>0.32195121951219513</c:v>
                </c:pt>
                <c:pt idx="7177">
                  <c:v>0.31862745098039214</c:v>
                </c:pt>
                <c:pt idx="7178">
                  <c:v>0.31862745098039214</c:v>
                </c:pt>
                <c:pt idx="7179">
                  <c:v>0.32178217821782179</c:v>
                </c:pt>
                <c:pt idx="7180">
                  <c:v>0.32178217821782179</c:v>
                </c:pt>
                <c:pt idx="7181">
                  <c:v>0.32338308457711445</c:v>
                </c:pt>
                <c:pt idx="7182">
                  <c:v>0.32500000000000001</c:v>
                </c:pt>
                <c:pt idx="7183">
                  <c:v>0.32500000000000001</c:v>
                </c:pt>
                <c:pt idx="7184">
                  <c:v>0.32500000000000001</c:v>
                </c:pt>
                <c:pt idx="7185">
                  <c:v>0.32500000000000001</c:v>
                </c:pt>
                <c:pt idx="7186">
                  <c:v>0.32</c:v>
                </c:pt>
                <c:pt idx="7187">
                  <c:v>0.315</c:v>
                </c:pt>
                <c:pt idx="7188">
                  <c:v>0.31</c:v>
                </c:pt>
                <c:pt idx="7189">
                  <c:v>0.3165829145728643</c:v>
                </c:pt>
                <c:pt idx="7190">
                  <c:v>0.31155778894472363</c:v>
                </c:pt>
                <c:pt idx="7191">
                  <c:v>0.31155778894472363</c:v>
                </c:pt>
                <c:pt idx="7192">
                  <c:v>0.31155778894472363</c:v>
                </c:pt>
                <c:pt idx="7193">
                  <c:v>0.31155778894472363</c:v>
                </c:pt>
                <c:pt idx="7194">
                  <c:v>0.3165829145728643</c:v>
                </c:pt>
                <c:pt idx="7195">
                  <c:v>0.32160804020100503</c:v>
                </c:pt>
                <c:pt idx="7196">
                  <c:v>0.32160804020100503</c:v>
                </c:pt>
                <c:pt idx="7197">
                  <c:v>0.31818181818181818</c:v>
                </c:pt>
                <c:pt idx="7198">
                  <c:v>0.31818181818181818</c:v>
                </c:pt>
                <c:pt idx="7199">
                  <c:v>0.31818181818181818</c:v>
                </c:pt>
                <c:pt idx="7200">
                  <c:v>0.31979695431472083</c:v>
                </c:pt>
                <c:pt idx="7201">
                  <c:v>0.32142857142857145</c:v>
                </c:pt>
                <c:pt idx="7202">
                  <c:v>0.32307692307692309</c:v>
                </c:pt>
                <c:pt idx="7203">
                  <c:v>0.32474226804123713</c:v>
                </c:pt>
                <c:pt idx="7204">
                  <c:v>0.31958762886597936</c:v>
                </c:pt>
                <c:pt idx="7205">
                  <c:v>0.31958762886597936</c:v>
                </c:pt>
                <c:pt idx="7206">
                  <c:v>0.31443298969072164</c:v>
                </c:pt>
                <c:pt idx="7207">
                  <c:v>0.31443298969072164</c:v>
                </c:pt>
                <c:pt idx="7208">
                  <c:v>0.30927835051546393</c:v>
                </c:pt>
                <c:pt idx="7209">
                  <c:v>0.31443298969072164</c:v>
                </c:pt>
                <c:pt idx="7210">
                  <c:v>0.32124352331606215</c:v>
                </c:pt>
                <c:pt idx="7211">
                  <c:v>0.31606217616580312</c:v>
                </c:pt>
                <c:pt idx="7212">
                  <c:v>0.31770833333333331</c:v>
                </c:pt>
                <c:pt idx="7213">
                  <c:v>0.31770833333333331</c:v>
                </c:pt>
                <c:pt idx="7214">
                  <c:v>0.32291666666666669</c:v>
                </c:pt>
                <c:pt idx="7215">
                  <c:v>0.32291666666666669</c:v>
                </c:pt>
                <c:pt idx="7216">
                  <c:v>0.32291666666666669</c:v>
                </c:pt>
                <c:pt idx="7217">
                  <c:v>0.32291666666666669</c:v>
                </c:pt>
                <c:pt idx="7218">
                  <c:v>0.31770833333333331</c:v>
                </c:pt>
                <c:pt idx="7219">
                  <c:v>0.32291666666666669</c:v>
                </c:pt>
                <c:pt idx="7220">
                  <c:v>0.32291666666666669</c:v>
                </c:pt>
                <c:pt idx="7221">
                  <c:v>0.32291666666666669</c:v>
                </c:pt>
                <c:pt idx="7222">
                  <c:v>0.328125</c:v>
                </c:pt>
                <c:pt idx="7223">
                  <c:v>0.328125</c:v>
                </c:pt>
                <c:pt idx="7224">
                  <c:v>0.328125</c:v>
                </c:pt>
                <c:pt idx="7225">
                  <c:v>0.328125</c:v>
                </c:pt>
                <c:pt idx="7226">
                  <c:v>0.328125</c:v>
                </c:pt>
                <c:pt idx="7227">
                  <c:v>0.328125</c:v>
                </c:pt>
                <c:pt idx="7228">
                  <c:v>0.32291666666666669</c:v>
                </c:pt>
                <c:pt idx="7229">
                  <c:v>0.31770833333333331</c:v>
                </c:pt>
                <c:pt idx="7230">
                  <c:v>0.31770833333333331</c:v>
                </c:pt>
                <c:pt idx="7231">
                  <c:v>0.31770833333333331</c:v>
                </c:pt>
                <c:pt idx="7232">
                  <c:v>0.3193717277486911</c:v>
                </c:pt>
                <c:pt idx="7233">
                  <c:v>0.32984293193717279</c:v>
                </c:pt>
                <c:pt idx="7234">
                  <c:v>0.32984293193717279</c:v>
                </c:pt>
                <c:pt idx="7235">
                  <c:v>0.32984293193717279</c:v>
                </c:pt>
                <c:pt idx="7236">
                  <c:v>0.33684210526315789</c:v>
                </c:pt>
                <c:pt idx="7237">
                  <c:v>0.33684210526315789</c:v>
                </c:pt>
                <c:pt idx="7238">
                  <c:v>0.33684210526315789</c:v>
                </c:pt>
                <c:pt idx="7239">
                  <c:v>0.33684210526315789</c:v>
                </c:pt>
                <c:pt idx="7240">
                  <c:v>0.32804232804232802</c:v>
                </c:pt>
                <c:pt idx="7241">
                  <c:v>0.32275132275132273</c:v>
                </c:pt>
                <c:pt idx="7242">
                  <c:v>0.32275132275132273</c:v>
                </c:pt>
                <c:pt idx="7243">
                  <c:v>0.32446808510638298</c:v>
                </c:pt>
                <c:pt idx="7244">
                  <c:v>0.32620320855614976</c:v>
                </c:pt>
                <c:pt idx="7245">
                  <c:v>0.32620320855614976</c:v>
                </c:pt>
                <c:pt idx="7246">
                  <c:v>0.32620320855614976</c:v>
                </c:pt>
                <c:pt idx="7247">
                  <c:v>0.33155080213903743</c:v>
                </c:pt>
                <c:pt idx="7248">
                  <c:v>0.33870967741935482</c:v>
                </c:pt>
                <c:pt idx="7249">
                  <c:v>0.33870967741935482</c:v>
                </c:pt>
                <c:pt idx="7250">
                  <c:v>0.34054054054054056</c:v>
                </c:pt>
                <c:pt idx="7251">
                  <c:v>0.34594594594594597</c:v>
                </c:pt>
                <c:pt idx="7252">
                  <c:v>0.34594594594594597</c:v>
                </c:pt>
                <c:pt idx="7253">
                  <c:v>0.34594594594594597</c:v>
                </c:pt>
                <c:pt idx="7254">
                  <c:v>0.34594594594594597</c:v>
                </c:pt>
                <c:pt idx="7255">
                  <c:v>0.34594594594594597</c:v>
                </c:pt>
                <c:pt idx="7256">
                  <c:v>0.34054054054054056</c:v>
                </c:pt>
                <c:pt idx="7257">
                  <c:v>0.32972972972972975</c:v>
                </c:pt>
                <c:pt idx="7258">
                  <c:v>0.32432432432432434</c:v>
                </c:pt>
                <c:pt idx="7259">
                  <c:v>0.32608695652173914</c:v>
                </c:pt>
                <c:pt idx="7260">
                  <c:v>0.32608695652173914</c:v>
                </c:pt>
                <c:pt idx="7261">
                  <c:v>0.32786885245901637</c:v>
                </c:pt>
                <c:pt idx="7262">
                  <c:v>0.32786885245901637</c:v>
                </c:pt>
                <c:pt idx="7263">
                  <c:v>0.32240437158469948</c:v>
                </c:pt>
                <c:pt idx="7264">
                  <c:v>0.31693989071038253</c:v>
                </c:pt>
                <c:pt idx="7265">
                  <c:v>0.31693989071038253</c:v>
                </c:pt>
                <c:pt idx="7266">
                  <c:v>0.32240437158469948</c:v>
                </c:pt>
                <c:pt idx="7267">
                  <c:v>0.32240437158469948</c:v>
                </c:pt>
                <c:pt idx="7268">
                  <c:v>0.32240437158469948</c:v>
                </c:pt>
                <c:pt idx="7269">
                  <c:v>0.32240437158469948</c:v>
                </c:pt>
                <c:pt idx="7270">
                  <c:v>0.32417582417582419</c:v>
                </c:pt>
                <c:pt idx="7271">
                  <c:v>0.32596685082872928</c:v>
                </c:pt>
                <c:pt idx="7272">
                  <c:v>0.32044198895027626</c:v>
                </c:pt>
                <c:pt idx="7273">
                  <c:v>0.32044198895027626</c:v>
                </c:pt>
                <c:pt idx="7274">
                  <c:v>0.31491712707182318</c:v>
                </c:pt>
                <c:pt idx="7275">
                  <c:v>0.31491712707182318</c:v>
                </c:pt>
                <c:pt idx="7276">
                  <c:v>0.30939226519337015</c:v>
                </c:pt>
                <c:pt idx="7277">
                  <c:v>0.30939226519337015</c:v>
                </c:pt>
                <c:pt idx="7278">
                  <c:v>0.30939226519337015</c:v>
                </c:pt>
                <c:pt idx="7279">
                  <c:v>0.30939226519337015</c:v>
                </c:pt>
                <c:pt idx="7280">
                  <c:v>0.32596685082872928</c:v>
                </c:pt>
                <c:pt idx="7281">
                  <c:v>0.32596685082872928</c:v>
                </c:pt>
                <c:pt idx="7282">
                  <c:v>0.32044198895027626</c:v>
                </c:pt>
                <c:pt idx="7283">
                  <c:v>0.31491712707182318</c:v>
                </c:pt>
                <c:pt idx="7284">
                  <c:v>0.31491712707182318</c:v>
                </c:pt>
                <c:pt idx="7285">
                  <c:v>0.32044198895027626</c:v>
                </c:pt>
                <c:pt idx="7286">
                  <c:v>0.32596685082872928</c:v>
                </c:pt>
                <c:pt idx="7287">
                  <c:v>0.32596685082872928</c:v>
                </c:pt>
                <c:pt idx="7288">
                  <c:v>0.32596685082872928</c:v>
                </c:pt>
                <c:pt idx="7289">
                  <c:v>0.32596685082872928</c:v>
                </c:pt>
                <c:pt idx="7290">
                  <c:v>0.32044198895027626</c:v>
                </c:pt>
                <c:pt idx="7291">
                  <c:v>0.31491712707182318</c:v>
                </c:pt>
                <c:pt idx="7292">
                  <c:v>0.31491712707182318</c:v>
                </c:pt>
                <c:pt idx="7293">
                  <c:v>0.32044198895027626</c:v>
                </c:pt>
                <c:pt idx="7294">
                  <c:v>0.31491712707182318</c:v>
                </c:pt>
                <c:pt idx="7295">
                  <c:v>0.32044198895027626</c:v>
                </c:pt>
                <c:pt idx="7296">
                  <c:v>0.32044198895027626</c:v>
                </c:pt>
                <c:pt idx="7297">
                  <c:v>0.30939226519337015</c:v>
                </c:pt>
                <c:pt idx="7298">
                  <c:v>0.30939226519337015</c:v>
                </c:pt>
                <c:pt idx="7299">
                  <c:v>0.30939226519337015</c:v>
                </c:pt>
                <c:pt idx="7300">
                  <c:v>0.31491712707182318</c:v>
                </c:pt>
                <c:pt idx="7301">
                  <c:v>0.31491712707182318</c:v>
                </c:pt>
                <c:pt idx="7302">
                  <c:v>0.31491712707182318</c:v>
                </c:pt>
                <c:pt idx="7303">
                  <c:v>0.31491712707182318</c:v>
                </c:pt>
                <c:pt idx="7304">
                  <c:v>0.30939226519337015</c:v>
                </c:pt>
                <c:pt idx="7305">
                  <c:v>0.30939226519337015</c:v>
                </c:pt>
                <c:pt idx="7306">
                  <c:v>0.31111111111111112</c:v>
                </c:pt>
                <c:pt idx="7307">
                  <c:v>0.31666666666666665</c:v>
                </c:pt>
                <c:pt idx="7308">
                  <c:v>0.31666666666666665</c:v>
                </c:pt>
                <c:pt idx="7309">
                  <c:v>0.32960893854748602</c:v>
                </c:pt>
                <c:pt idx="7310">
                  <c:v>0.32960893854748602</c:v>
                </c:pt>
                <c:pt idx="7311">
                  <c:v>0.3258426966292135</c:v>
                </c:pt>
                <c:pt idx="7312">
                  <c:v>0.3258426966292135</c:v>
                </c:pt>
                <c:pt idx="7313">
                  <c:v>0.31638418079096048</c:v>
                </c:pt>
                <c:pt idx="7314">
                  <c:v>0.31818181818181818</c:v>
                </c:pt>
                <c:pt idx="7315">
                  <c:v>0.31818181818181818</c:v>
                </c:pt>
                <c:pt idx="7316">
                  <c:v>0.3125</c:v>
                </c:pt>
                <c:pt idx="7317">
                  <c:v>0.31818181818181818</c:v>
                </c:pt>
                <c:pt idx="7318">
                  <c:v>0.32</c:v>
                </c:pt>
                <c:pt idx="7319">
                  <c:v>0.32571428571428573</c:v>
                </c:pt>
                <c:pt idx="7320">
                  <c:v>0.32571428571428573</c:v>
                </c:pt>
                <c:pt idx="7321">
                  <c:v>0.32</c:v>
                </c:pt>
                <c:pt idx="7322">
                  <c:v>0.32571428571428573</c:v>
                </c:pt>
                <c:pt idx="7323">
                  <c:v>0.32947976878612717</c:v>
                </c:pt>
                <c:pt idx="7324">
                  <c:v>0.32947976878612717</c:v>
                </c:pt>
                <c:pt idx="7325">
                  <c:v>0.32947976878612717</c:v>
                </c:pt>
                <c:pt idx="7326">
                  <c:v>0.33720930232558138</c:v>
                </c:pt>
                <c:pt idx="7327">
                  <c:v>0.33720930232558138</c:v>
                </c:pt>
                <c:pt idx="7328">
                  <c:v>0.33139534883720928</c:v>
                </c:pt>
                <c:pt idx="7329">
                  <c:v>0.33720930232558138</c:v>
                </c:pt>
                <c:pt idx="7330">
                  <c:v>0.33918128654970758</c:v>
                </c:pt>
                <c:pt idx="7331">
                  <c:v>0.33333333333333331</c:v>
                </c:pt>
                <c:pt idx="7332">
                  <c:v>0.33333333333333331</c:v>
                </c:pt>
                <c:pt idx="7333">
                  <c:v>0.33333333333333331</c:v>
                </c:pt>
                <c:pt idx="7334">
                  <c:v>0.33918128654970758</c:v>
                </c:pt>
                <c:pt idx="7335">
                  <c:v>0.33918128654970758</c:v>
                </c:pt>
                <c:pt idx="7336">
                  <c:v>0.3411764705882353</c:v>
                </c:pt>
                <c:pt idx="7337">
                  <c:v>0.3352941176470588</c:v>
                </c:pt>
                <c:pt idx="7338">
                  <c:v>0.33727810650887574</c:v>
                </c:pt>
                <c:pt idx="7339">
                  <c:v>0.33727810650887574</c:v>
                </c:pt>
                <c:pt idx="7340">
                  <c:v>0.33727810650887574</c:v>
                </c:pt>
                <c:pt idx="7341">
                  <c:v>0.33727810650887574</c:v>
                </c:pt>
                <c:pt idx="7342">
                  <c:v>0.33136094674556216</c:v>
                </c:pt>
                <c:pt idx="7343">
                  <c:v>0.3392857142857143</c:v>
                </c:pt>
                <c:pt idx="7344">
                  <c:v>0.3392857142857143</c:v>
                </c:pt>
                <c:pt idx="7345">
                  <c:v>0.3392857142857143</c:v>
                </c:pt>
                <c:pt idx="7346">
                  <c:v>0.33333333333333331</c:v>
                </c:pt>
                <c:pt idx="7347">
                  <c:v>0.32738095238095238</c:v>
                </c:pt>
                <c:pt idx="7348">
                  <c:v>0.32934131736526945</c:v>
                </c:pt>
                <c:pt idx="7349">
                  <c:v>0.33333333333333331</c:v>
                </c:pt>
                <c:pt idx="7350">
                  <c:v>0.33333333333333331</c:v>
                </c:pt>
                <c:pt idx="7351">
                  <c:v>0.33333333333333331</c:v>
                </c:pt>
                <c:pt idx="7352">
                  <c:v>0.33939393939393941</c:v>
                </c:pt>
                <c:pt idx="7353">
                  <c:v>0.33939393939393941</c:v>
                </c:pt>
                <c:pt idx="7354">
                  <c:v>0.33939393939393941</c:v>
                </c:pt>
                <c:pt idx="7355">
                  <c:v>0.33939393939393941</c:v>
                </c:pt>
                <c:pt idx="7356">
                  <c:v>0.33333333333333331</c:v>
                </c:pt>
                <c:pt idx="7357">
                  <c:v>0.33333333333333331</c:v>
                </c:pt>
                <c:pt idx="7358">
                  <c:v>0.32727272727272727</c:v>
                </c:pt>
                <c:pt idx="7359">
                  <c:v>0.33536585365853661</c:v>
                </c:pt>
                <c:pt idx="7360">
                  <c:v>0.33536585365853661</c:v>
                </c:pt>
                <c:pt idx="7361">
                  <c:v>0.33536585365853661</c:v>
                </c:pt>
                <c:pt idx="7362">
                  <c:v>0.33536585365853661</c:v>
                </c:pt>
                <c:pt idx="7363">
                  <c:v>0.34756097560975607</c:v>
                </c:pt>
                <c:pt idx="7364">
                  <c:v>0.35582822085889571</c:v>
                </c:pt>
                <c:pt idx="7365">
                  <c:v>0.35582822085889571</c:v>
                </c:pt>
                <c:pt idx="7366">
                  <c:v>0.35582822085889571</c:v>
                </c:pt>
                <c:pt idx="7367">
                  <c:v>0.35582822085889571</c:v>
                </c:pt>
                <c:pt idx="7368">
                  <c:v>0.35802469135802467</c:v>
                </c:pt>
                <c:pt idx="7369">
                  <c:v>0.35802469135802467</c:v>
                </c:pt>
                <c:pt idx="7370">
                  <c:v>0.35403726708074534</c:v>
                </c:pt>
                <c:pt idx="7371">
                  <c:v>0.35403726708074534</c:v>
                </c:pt>
                <c:pt idx="7372">
                  <c:v>0.36024844720496896</c:v>
                </c:pt>
                <c:pt idx="7373">
                  <c:v>0.36024844720496896</c:v>
                </c:pt>
                <c:pt idx="7374">
                  <c:v>0.35403726708074534</c:v>
                </c:pt>
                <c:pt idx="7375">
                  <c:v>0.36024844720496896</c:v>
                </c:pt>
                <c:pt idx="7376">
                  <c:v>0.36024844720496896</c:v>
                </c:pt>
                <c:pt idx="7377">
                  <c:v>0.36024844720496896</c:v>
                </c:pt>
                <c:pt idx="7378">
                  <c:v>0.36249999999999999</c:v>
                </c:pt>
                <c:pt idx="7379">
                  <c:v>0.35625000000000001</c:v>
                </c:pt>
                <c:pt idx="7380">
                  <c:v>0.36477987421383645</c:v>
                </c:pt>
                <c:pt idx="7381">
                  <c:v>0.36477987421383645</c:v>
                </c:pt>
                <c:pt idx="7382">
                  <c:v>0.36708860759493672</c:v>
                </c:pt>
                <c:pt idx="7383">
                  <c:v>0.36708860759493672</c:v>
                </c:pt>
                <c:pt idx="7384">
                  <c:v>0.36708860759493672</c:v>
                </c:pt>
                <c:pt idx="7385">
                  <c:v>0.36708860759493672</c:v>
                </c:pt>
                <c:pt idx="7386">
                  <c:v>0.35443037974683544</c:v>
                </c:pt>
                <c:pt idx="7387">
                  <c:v>0.35443037974683544</c:v>
                </c:pt>
                <c:pt idx="7388">
                  <c:v>0.35443037974683544</c:v>
                </c:pt>
                <c:pt idx="7389">
                  <c:v>0.35443037974683544</c:v>
                </c:pt>
                <c:pt idx="7390">
                  <c:v>0.35443037974683544</c:v>
                </c:pt>
                <c:pt idx="7391">
                  <c:v>0.35668789808917195</c:v>
                </c:pt>
                <c:pt idx="7392">
                  <c:v>0.36305732484076431</c:v>
                </c:pt>
                <c:pt idx="7393">
                  <c:v>0.36305732484076431</c:v>
                </c:pt>
                <c:pt idx="7394">
                  <c:v>0.37579617834394907</c:v>
                </c:pt>
                <c:pt idx="7395">
                  <c:v>0.36942675159235666</c:v>
                </c:pt>
                <c:pt idx="7396">
                  <c:v>0.36305732484076431</c:v>
                </c:pt>
                <c:pt idx="7397">
                  <c:v>0.36305732484076431</c:v>
                </c:pt>
                <c:pt idx="7398">
                  <c:v>0.36305732484076431</c:v>
                </c:pt>
                <c:pt idx="7399">
                  <c:v>0.36538461538461536</c:v>
                </c:pt>
                <c:pt idx="7400">
                  <c:v>0.36538461538461536</c:v>
                </c:pt>
                <c:pt idx="7401">
                  <c:v>0.35897435897435898</c:v>
                </c:pt>
                <c:pt idx="7402">
                  <c:v>0.35897435897435898</c:v>
                </c:pt>
                <c:pt idx="7403">
                  <c:v>0.35897435897435898</c:v>
                </c:pt>
                <c:pt idx="7404">
                  <c:v>0.35897435897435898</c:v>
                </c:pt>
                <c:pt idx="7405">
                  <c:v>0.35897435897435898</c:v>
                </c:pt>
                <c:pt idx="7406">
                  <c:v>0.35897435897435898</c:v>
                </c:pt>
                <c:pt idx="7407">
                  <c:v>0.35897435897435898</c:v>
                </c:pt>
                <c:pt idx="7408">
                  <c:v>0.35897435897435898</c:v>
                </c:pt>
                <c:pt idx="7409">
                  <c:v>0.36129032258064514</c:v>
                </c:pt>
                <c:pt idx="7410">
                  <c:v>0.36129032258064514</c:v>
                </c:pt>
                <c:pt idx="7411">
                  <c:v>0.36774193548387096</c:v>
                </c:pt>
                <c:pt idx="7412">
                  <c:v>0.37419354838709679</c:v>
                </c:pt>
                <c:pt idx="7413">
                  <c:v>0.37419354838709679</c:v>
                </c:pt>
                <c:pt idx="7414">
                  <c:v>0.37419354838709679</c:v>
                </c:pt>
                <c:pt idx="7415">
                  <c:v>0.37419354838709679</c:v>
                </c:pt>
                <c:pt idx="7416">
                  <c:v>0.38064516129032255</c:v>
                </c:pt>
                <c:pt idx="7417">
                  <c:v>0.38064516129032255</c:v>
                </c:pt>
                <c:pt idx="7418">
                  <c:v>0.37662337662337664</c:v>
                </c:pt>
                <c:pt idx="7419">
                  <c:v>0.37662337662337664</c:v>
                </c:pt>
                <c:pt idx="7420">
                  <c:v>0.37908496732026142</c:v>
                </c:pt>
                <c:pt idx="7421">
                  <c:v>0.37908496732026142</c:v>
                </c:pt>
                <c:pt idx="7422">
                  <c:v>0.37254901960784315</c:v>
                </c:pt>
                <c:pt idx="7423">
                  <c:v>0.37254901960784315</c:v>
                </c:pt>
                <c:pt idx="7424">
                  <c:v>0.37254901960784315</c:v>
                </c:pt>
                <c:pt idx="7425">
                  <c:v>0.37254901960784315</c:v>
                </c:pt>
                <c:pt idx="7426">
                  <c:v>0.37254901960784315</c:v>
                </c:pt>
                <c:pt idx="7427">
                  <c:v>0.37254901960784315</c:v>
                </c:pt>
                <c:pt idx="7428">
                  <c:v>0.37254901960784315</c:v>
                </c:pt>
                <c:pt idx="7429">
                  <c:v>0.37086092715231789</c:v>
                </c:pt>
                <c:pt idx="7430">
                  <c:v>0.36423841059602646</c:v>
                </c:pt>
                <c:pt idx="7431">
                  <c:v>0.36423841059602646</c:v>
                </c:pt>
                <c:pt idx="7432">
                  <c:v>0.35761589403973509</c:v>
                </c:pt>
                <c:pt idx="7433">
                  <c:v>0.36</c:v>
                </c:pt>
                <c:pt idx="7434">
                  <c:v>0.34899328859060402</c:v>
                </c:pt>
                <c:pt idx="7435">
                  <c:v>0.34899328859060402</c:v>
                </c:pt>
                <c:pt idx="7436">
                  <c:v>0.34459459459459457</c:v>
                </c:pt>
                <c:pt idx="7437">
                  <c:v>0.34459459459459457</c:v>
                </c:pt>
                <c:pt idx="7438">
                  <c:v>0.34459459459459457</c:v>
                </c:pt>
                <c:pt idx="7439">
                  <c:v>0.34459459459459457</c:v>
                </c:pt>
                <c:pt idx="7440">
                  <c:v>0.34459459459459457</c:v>
                </c:pt>
                <c:pt idx="7441">
                  <c:v>0.35135135135135137</c:v>
                </c:pt>
                <c:pt idx="7442">
                  <c:v>0.35135135135135137</c:v>
                </c:pt>
                <c:pt idx="7443">
                  <c:v>0.35135135135135137</c:v>
                </c:pt>
                <c:pt idx="7444">
                  <c:v>0.34693877551020408</c:v>
                </c:pt>
                <c:pt idx="7445">
                  <c:v>0.34693877551020408</c:v>
                </c:pt>
                <c:pt idx="7446">
                  <c:v>0.34693877551020408</c:v>
                </c:pt>
                <c:pt idx="7447">
                  <c:v>0.3401360544217687</c:v>
                </c:pt>
                <c:pt idx="7448">
                  <c:v>0.3401360544217687</c:v>
                </c:pt>
                <c:pt idx="7449">
                  <c:v>0.35374149659863946</c:v>
                </c:pt>
                <c:pt idx="7450">
                  <c:v>0.35616438356164382</c:v>
                </c:pt>
                <c:pt idx="7451">
                  <c:v>0.35616438356164382</c:v>
                </c:pt>
                <c:pt idx="7452">
                  <c:v>0.35616438356164382</c:v>
                </c:pt>
                <c:pt idx="7453">
                  <c:v>0.35616438356164382</c:v>
                </c:pt>
                <c:pt idx="7454">
                  <c:v>0.34246575342465752</c:v>
                </c:pt>
                <c:pt idx="7455">
                  <c:v>0.34246575342465752</c:v>
                </c:pt>
                <c:pt idx="7456">
                  <c:v>0.34246575342465752</c:v>
                </c:pt>
                <c:pt idx="7457">
                  <c:v>0.34246575342465752</c:v>
                </c:pt>
                <c:pt idx="7458">
                  <c:v>0.32876712328767121</c:v>
                </c:pt>
                <c:pt idx="7459">
                  <c:v>0.32876712328767121</c:v>
                </c:pt>
                <c:pt idx="7460">
                  <c:v>0.32876712328767121</c:v>
                </c:pt>
                <c:pt idx="7461">
                  <c:v>0.32876712328767121</c:v>
                </c:pt>
                <c:pt idx="7462">
                  <c:v>0.31724137931034485</c:v>
                </c:pt>
                <c:pt idx="7463">
                  <c:v>0.31724137931034485</c:v>
                </c:pt>
                <c:pt idx="7464">
                  <c:v>0.31034482758620691</c:v>
                </c:pt>
                <c:pt idx="7465">
                  <c:v>0.29655172413793102</c:v>
                </c:pt>
                <c:pt idx="7466">
                  <c:v>0.29655172413793102</c:v>
                </c:pt>
                <c:pt idx="7467">
                  <c:v>0.30344827586206896</c:v>
                </c:pt>
                <c:pt idx="7468">
                  <c:v>0.30344827586206896</c:v>
                </c:pt>
                <c:pt idx="7469">
                  <c:v>0.30344827586206896</c:v>
                </c:pt>
                <c:pt idx="7470">
                  <c:v>0.30344827586206896</c:v>
                </c:pt>
                <c:pt idx="7471">
                  <c:v>0.31034482758620691</c:v>
                </c:pt>
                <c:pt idx="7472">
                  <c:v>0.31724137931034485</c:v>
                </c:pt>
                <c:pt idx="7473">
                  <c:v>0.31724137931034485</c:v>
                </c:pt>
                <c:pt idx="7474">
                  <c:v>0.31724137931034485</c:v>
                </c:pt>
                <c:pt idx="7475">
                  <c:v>0.31724137931034485</c:v>
                </c:pt>
                <c:pt idx="7476">
                  <c:v>0.31724137931034485</c:v>
                </c:pt>
                <c:pt idx="7477">
                  <c:v>0.32413793103448274</c:v>
                </c:pt>
                <c:pt idx="7478">
                  <c:v>0.32413793103448274</c:v>
                </c:pt>
                <c:pt idx="7479">
                  <c:v>0.32413793103448274</c:v>
                </c:pt>
                <c:pt idx="7480">
                  <c:v>0.32413793103448274</c:v>
                </c:pt>
                <c:pt idx="7481">
                  <c:v>0.31724137931034485</c:v>
                </c:pt>
                <c:pt idx="7482">
                  <c:v>0.31724137931034485</c:v>
                </c:pt>
                <c:pt idx="7483">
                  <c:v>0.31724137931034485</c:v>
                </c:pt>
                <c:pt idx="7484">
                  <c:v>0.3125</c:v>
                </c:pt>
                <c:pt idx="7485">
                  <c:v>0.3125</c:v>
                </c:pt>
                <c:pt idx="7486">
                  <c:v>0.31468531468531469</c:v>
                </c:pt>
                <c:pt idx="7487">
                  <c:v>0.323943661971831</c:v>
                </c:pt>
                <c:pt idx="7488">
                  <c:v>0.323943661971831</c:v>
                </c:pt>
                <c:pt idx="7489">
                  <c:v>0.323943661971831</c:v>
                </c:pt>
                <c:pt idx="7490">
                  <c:v>0.323943661971831</c:v>
                </c:pt>
                <c:pt idx="7491">
                  <c:v>0.31690140845070425</c:v>
                </c:pt>
                <c:pt idx="7492">
                  <c:v>0.31690140845070425</c:v>
                </c:pt>
                <c:pt idx="7493">
                  <c:v>0.31690140845070425</c:v>
                </c:pt>
                <c:pt idx="7494">
                  <c:v>0.31690140845070425</c:v>
                </c:pt>
                <c:pt idx="7495">
                  <c:v>0.323943661971831</c:v>
                </c:pt>
                <c:pt idx="7496">
                  <c:v>0.32624113475177308</c:v>
                </c:pt>
                <c:pt idx="7497">
                  <c:v>0.32624113475177308</c:v>
                </c:pt>
                <c:pt idx="7498">
                  <c:v>0.32624113475177308</c:v>
                </c:pt>
                <c:pt idx="7499">
                  <c:v>0.32624113475177308</c:v>
                </c:pt>
                <c:pt idx="7500">
                  <c:v>0.32142857142857145</c:v>
                </c:pt>
                <c:pt idx="7501">
                  <c:v>0.32142857142857145</c:v>
                </c:pt>
                <c:pt idx="7502">
                  <c:v>0.32142857142857145</c:v>
                </c:pt>
                <c:pt idx="7503">
                  <c:v>0.32857142857142857</c:v>
                </c:pt>
                <c:pt idx="7504">
                  <c:v>0.32857142857142857</c:v>
                </c:pt>
                <c:pt idx="7505">
                  <c:v>0.32142857142857145</c:v>
                </c:pt>
                <c:pt idx="7506">
                  <c:v>0.32142857142857145</c:v>
                </c:pt>
                <c:pt idx="7507">
                  <c:v>0.32142857142857145</c:v>
                </c:pt>
                <c:pt idx="7508">
                  <c:v>0.32142857142857145</c:v>
                </c:pt>
                <c:pt idx="7509">
                  <c:v>0.32142857142857145</c:v>
                </c:pt>
                <c:pt idx="7510">
                  <c:v>0.31428571428571428</c:v>
                </c:pt>
                <c:pt idx="7511">
                  <c:v>0.31654676258992803</c:v>
                </c:pt>
                <c:pt idx="7512">
                  <c:v>0.31654676258992803</c:v>
                </c:pt>
                <c:pt idx="7513">
                  <c:v>0.31654676258992803</c:v>
                </c:pt>
                <c:pt idx="7514">
                  <c:v>0.31654676258992803</c:v>
                </c:pt>
                <c:pt idx="7515">
                  <c:v>0.31654676258992803</c:v>
                </c:pt>
                <c:pt idx="7516">
                  <c:v>0.31654676258992803</c:v>
                </c:pt>
                <c:pt idx="7517">
                  <c:v>0.3188405797101449</c:v>
                </c:pt>
                <c:pt idx="7518">
                  <c:v>0.3188405797101449</c:v>
                </c:pt>
                <c:pt idx="7519">
                  <c:v>0.31159420289855072</c:v>
                </c:pt>
                <c:pt idx="7520">
                  <c:v>0.3188405797101449</c:v>
                </c:pt>
                <c:pt idx="7521">
                  <c:v>0.3188405797101449</c:v>
                </c:pt>
                <c:pt idx="7522">
                  <c:v>0.31159420289855072</c:v>
                </c:pt>
                <c:pt idx="7523">
                  <c:v>0.31386861313868614</c:v>
                </c:pt>
                <c:pt idx="7524">
                  <c:v>0.30656934306569344</c:v>
                </c:pt>
                <c:pt idx="7525">
                  <c:v>0.30656934306569344</c:v>
                </c:pt>
                <c:pt idx="7526">
                  <c:v>0.30882352941176472</c:v>
                </c:pt>
                <c:pt idx="7527">
                  <c:v>0.31851851851851853</c:v>
                </c:pt>
                <c:pt idx="7528">
                  <c:v>0.31851851851851853</c:v>
                </c:pt>
                <c:pt idx="7529">
                  <c:v>0.31851851851851853</c:v>
                </c:pt>
                <c:pt idx="7530">
                  <c:v>0.31851851851851853</c:v>
                </c:pt>
                <c:pt idx="7531">
                  <c:v>0.31851851851851853</c:v>
                </c:pt>
                <c:pt idx="7532">
                  <c:v>0.31851851851851853</c:v>
                </c:pt>
                <c:pt idx="7533">
                  <c:v>0.31851851851851853</c:v>
                </c:pt>
                <c:pt idx="7534">
                  <c:v>0.31851851851851853</c:v>
                </c:pt>
                <c:pt idx="7535">
                  <c:v>0.30827067669172931</c:v>
                </c:pt>
                <c:pt idx="7536">
                  <c:v>0.30827067669172931</c:v>
                </c:pt>
                <c:pt idx="7537">
                  <c:v>0.30827067669172931</c:v>
                </c:pt>
                <c:pt idx="7538">
                  <c:v>0.30827067669172931</c:v>
                </c:pt>
                <c:pt idx="7539">
                  <c:v>0.30827067669172931</c:v>
                </c:pt>
                <c:pt idx="7540">
                  <c:v>0.31818181818181818</c:v>
                </c:pt>
                <c:pt idx="7541">
                  <c:v>0.31818181818181818</c:v>
                </c:pt>
                <c:pt idx="7542">
                  <c:v>0.31818181818181818</c:v>
                </c:pt>
                <c:pt idx="7543">
                  <c:v>0.31818181818181818</c:v>
                </c:pt>
                <c:pt idx="7544">
                  <c:v>0.31818181818181818</c:v>
                </c:pt>
                <c:pt idx="7545">
                  <c:v>0.31818181818181818</c:v>
                </c:pt>
                <c:pt idx="7546">
                  <c:v>0.32061068702290074</c:v>
                </c:pt>
                <c:pt idx="7547">
                  <c:v>0.31538461538461537</c:v>
                </c:pt>
                <c:pt idx="7548">
                  <c:v>0.31538461538461537</c:v>
                </c:pt>
                <c:pt idx="7549">
                  <c:v>0.31538461538461537</c:v>
                </c:pt>
                <c:pt idx="7550">
                  <c:v>0.31538461538461537</c:v>
                </c:pt>
                <c:pt idx="7551">
                  <c:v>0.32307692307692309</c:v>
                </c:pt>
                <c:pt idx="7552">
                  <c:v>0.32307692307692309</c:v>
                </c:pt>
                <c:pt idx="7553">
                  <c:v>0.33076923076923076</c:v>
                </c:pt>
                <c:pt idx="7554">
                  <c:v>0.33076923076923076</c:v>
                </c:pt>
                <c:pt idx="7555">
                  <c:v>0.33076923076923076</c:v>
                </c:pt>
                <c:pt idx="7556">
                  <c:v>0.33076923076923076</c:v>
                </c:pt>
                <c:pt idx="7557">
                  <c:v>0.33076923076923076</c:v>
                </c:pt>
                <c:pt idx="7558">
                  <c:v>0.33076923076923076</c:v>
                </c:pt>
                <c:pt idx="7559">
                  <c:v>0.32307692307692309</c:v>
                </c:pt>
                <c:pt idx="7560">
                  <c:v>0.32558139534883723</c:v>
                </c:pt>
                <c:pt idx="7561">
                  <c:v>0.32558139534883723</c:v>
                </c:pt>
                <c:pt idx="7562">
                  <c:v>0.31782945736434109</c:v>
                </c:pt>
                <c:pt idx="7563">
                  <c:v>0.3046875</c:v>
                </c:pt>
                <c:pt idx="7564">
                  <c:v>0.3046875</c:v>
                </c:pt>
                <c:pt idx="7565">
                  <c:v>0.3046875</c:v>
                </c:pt>
                <c:pt idx="7566">
                  <c:v>0.3125</c:v>
                </c:pt>
                <c:pt idx="7567">
                  <c:v>0.3125</c:v>
                </c:pt>
                <c:pt idx="7568">
                  <c:v>0.3125</c:v>
                </c:pt>
                <c:pt idx="7569">
                  <c:v>0.3125</c:v>
                </c:pt>
                <c:pt idx="7570">
                  <c:v>0.3125</c:v>
                </c:pt>
                <c:pt idx="7571">
                  <c:v>0.3125</c:v>
                </c:pt>
                <c:pt idx="7572">
                  <c:v>0.3125</c:v>
                </c:pt>
                <c:pt idx="7573">
                  <c:v>0.3125</c:v>
                </c:pt>
                <c:pt idx="7574">
                  <c:v>0.3046875</c:v>
                </c:pt>
                <c:pt idx="7575">
                  <c:v>0.3046875</c:v>
                </c:pt>
                <c:pt idx="7576">
                  <c:v>0.3046875</c:v>
                </c:pt>
                <c:pt idx="7577">
                  <c:v>0.3046875</c:v>
                </c:pt>
                <c:pt idx="7578">
                  <c:v>0.3046875</c:v>
                </c:pt>
                <c:pt idx="7579">
                  <c:v>0.3046875</c:v>
                </c:pt>
                <c:pt idx="7580">
                  <c:v>0.3046875</c:v>
                </c:pt>
                <c:pt idx="7581">
                  <c:v>0.3046875</c:v>
                </c:pt>
                <c:pt idx="7582">
                  <c:v>0.3125</c:v>
                </c:pt>
                <c:pt idx="7583">
                  <c:v>0.3125</c:v>
                </c:pt>
                <c:pt idx="7584">
                  <c:v>0.3203125</c:v>
                </c:pt>
                <c:pt idx="7585">
                  <c:v>0.3203125</c:v>
                </c:pt>
                <c:pt idx="7586">
                  <c:v>0.31496062992125984</c:v>
                </c:pt>
                <c:pt idx="7587">
                  <c:v>0.31496062992125984</c:v>
                </c:pt>
                <c:pt idx="7588">
                  <c:v>0.30708661417322836</c:v>
                </c:pt>
                <c:pt idx="7589">
                  <c:v>0.29921259842519687</c:v>
                </c:pt>
                <c:pt idx="7590">
                  <c:v>0.30708661417322836</c:v>
                </c:pt>
                <c:pt idx="7591">
                  <c:v>0.30952380952380953</c:v>
                </c:pt>
                <c:pt idx="7592">
                  <c:v>0.30952380952380953</c:v>
                </c:pt>
                <c:pt idx="7593">
                  <c:v>0.30952380952380953</c:v>
                </c:pt>
                <c:pt idx="7594">
                  <c:v>0.30952380952380953</c:v>
                </c:pt>
                <c:pt idx="7595">
                  <c:v>0.30952380952380953</c:v>
                </c:pt>
                <c:pt idx="7596">
                  <c:v>0.30952380952380953</c:v>
                </c:pt>
                <c:pt idx="7597">
                  <c:v>0.312</c:v>
                </c:pt>
                <c:pt idx="7598">
                  <c:v>0.30399999999999999</c:v>
                </c:pt>
                <c:pt idx="7599">
                  <c:v>0.30399999999999999</c:v>
                </c:pt>
                <c:pt idx="7600">
                  <c:v>0.30399999999999999</c:v>
                </c:pt>
                <c:pt idx="7601">
                  <c:v>0.30399999999999999</c:v>
                </c:pt>
                <c:pt idx="7602">
                  <c:v>0.29599999999999999</c:v>
                </c:pt>
                <c:pt idx="7603">
                  <c:v>0.29599999999999999</c:v>
                </c:pt>
                <c:pt idx="7604">
                  <c:v>0.28799999999999998</c:v>
                </c:pt>
                <c:pt idx="7605">
                  <c:v>0.28799999999999998</c:v>
                </c:pt>
                <c:pt idx="7606">
                  <c:v>0.28799999999999998</c:v>
                </c:pt>
                <c:pt idx="7607">
                  <c:v>0.28799999999999998</c:v>
                </c:pt>
                <c:pt idx="7608">
                  <c:v>0.28799999999999998</c:v>
                </c:pt>
                <c:pt idx="7609">
                  <c:v>0.28799999999999998</c:v>
                </c:pt>
                <c:pt idx="7610">
                  <c:v>0.28799999999999998</c:v>
                </c:pt>
                <c:pt idx="7611">
                  <c:v>0.28799999999999998</c:v>
                </c:pt>
                <c:pt idx="7612">
                  <c:v>0.29599999999999999</c:v>
                </c:pt>
                <c:pt idx="7613">
                  <c:v>0.29599999999999999</c:v>
                </c:pt>
                <c:pt idx="7614">
                  <c:v>0.30399999999999999</c:v>
                </c:pt>
                <c:pt idx="7615">
                  <c:v>0.30399999999999999</c:v>
                </c:pt>
                <c:pt idx="7616">
                  <c:v>0.30399999999999999</c:v>
                </c:pt>
                <c:pt idx="7617">
                  <c:v>0.30645161290322581</c:v>
                </c:pt>
                <c:pt idx="7618">
                  <c:v>0.30645161290322581</c:v>
                </c:pt>
                <c:pt idx="7619">
                  <c:v>0.29838709677419356</c:v>
                </c:pt>
                <c:pt idx="7620">
                  <c:v>0.30645161290322581</c:v>
                </c:pt>
                <c:pt idx="7621">
                  <c:v>0.30645161290322581</c:v>
                </c:pt>
                <c:pt idx="7622">
                  <c:v>0.31451612903225806</c:v>
                </c:pt>
                <c:pt idx="7623">
                  <c:v>0.30645161290322581</c:v>
                </c:pt>
                <c:pt idx="7624">
                  <c:v>0.30645161290322581</c:v>
                </c:pt>
                <c:pt idx="7625">
                  <c:v>0.30645161290322581</c:v>
                </c:pt>
                <c:pt idx="7626">
                  <c:v>0.30645161290322581</c:v>
                </c:pt>
                <c:pt idx="7627">
                  <c:v>0.30645161290322581</c:v>
                </c:pt>
                <c:pt idx="7628">
                  <c:v>0.30645161290322581</c:v>
                </c:pt>
                <c:pt idx="7629">
                  <c:v>0.30645161290322581</c:v>
                </c:pt>
                <c:pt idx="7630">
                  <c:v>0.30645161290322581</c:v>
                </c:pt>
                <c:pt idx="7631">
                  <c:v>0.30894308943089432</c:v>
                </c:pt>
                <c:pt idx="7632">
                  <c:v>0.30894308943089432</c:v>
                </c:pt>
                <c:pt idx="7633">
                  <c:v>0.30894308943089432</c:v>
                </c:pt>
                <c:pt idx="7634">
                  <c:v>0.30894308943089432</c:v>
                </c:pt>
                <c:pt idx="7635">
                  <c:v>0.31147540983606559</c:v>
                </c:pt>
                <c:pt idx="7636">
                  <c:v>0.31147540983606559</c:v>
                </c:pt>
                <c:pt idx="7637">
                  <c:v>0.30327868852459017</c:v>
                </c:pt>
                <c:pt idx="7638">
                  <c:v>0.30327868852459017</c:v>
                </c:pt>
                <c:pt idx="7639">
                  <c:v>0.29508196721311475</c:v>
                </c:pt>
                <c:pt idx="7640">
                  <c:v>0.30327868852459017</c:v>
                </c:pt>
                <c:pt idx="7641">
                  <c:v>0.30327868852459017</c:v>
                </c:pt>
                <c:pt idx="7642">
                  <c:v>0.30327868852459017</c:v>
                </c:pt>
                <c:pt idx="7643">
                  <c:v>0.30327868852459017</c:v>
                </c:pt>
                <c:pt idx="7644">
                  <c:v>0.31147540983606559</c:v>
                </c:pt>
                <c:pt idx="7645">
                  <c:v>0.31404958677685951</c:v>
                </c:pt>
                <c:pt idx="7646">
                  <c:v>0.31666666666666665</c:v>
                </c:pt>
                <c:pt idx="7647">
                  <c:v>0.31666666666666665</c:v>
                </c:pt>
                <c:pt idx="7648">
                  <c:v>0.31666666666666665</c:v>
                </c:pt>
                <c:pt idx="7649">
                  <c:v>0.31666666666666665</c:v>
                </c:pt>
                <c:pt idx="7650">
                  <c:v>0.32500000000000001</c:v>
                </c:pt>
                <c:pt idx="7651">
                  <c:v>0.31666666666666665</c:v>
                </c:pt>
                <c:pt idx="7652">
                  <c:v>0.30833333333333335</c:v>
                </c:pt>
                <c:pt idx="7653">
                  <c:v>0.31666666666666665</c:v>
                </c:pt>
                <c:pt idx="7654">
                  <c:v>0.31666666666666665</c:v>
                </c:pt>
                <c:pt idx="7655">
                  <c:v>0.31666666666666665</c:v>
                </c:pt>
                <c:pt idx="7656">
                  <c:v>0.31666666666666665</c:v>
                </c:pt>
                <c:pt idx="7657">
                  <c:v>0.31666666666666665</c:v>
                </c:pt>
                <c:pt idx="7658">
                  <c:v>0.31666666666666665</c:v>
                </c:pt>
                <c:pt idx="7659">
                  <c:v>0.32500000000000001</c:v>
                </c:pt>
                <c:pt idx="7660">
                  <c:v>0.32500000000000001</c:v>
                </c:pt>
                <c:pt idx="7661">
                  <c:v>0.32773109243697479</c:v>
                </c:pt>
                <c:pt idx="7662">
                  <c:v>0.32773109243697479</c:v>
                </c:pt>
                <c:pt idx="7663">
                  <c:v>0.32773109243697479</c:v>
                </c:pt>
                <c:pt idx="7664">
                  <c:v>0.32773109243697479</c:v>
                </c:pt>
                <c:pt idx="7665">
                  <c:v>0.33613445378151263</c:v>
                </c:pt>
                <c:pt idx="7666">
                  <c:v>0.31932773109243695</c:v>
                </c:pt>
                <c:pt idx="7667">
                  <c:v>0.31092436974789917</c:v>
                </c:pt>
                <c:pt idx="7668">
                  <c:v>0.31932773109243695</c:v>
                </c:pt>
                <c:pt idx="7669">
                  <c:v>0.32203389830508472</c:v>
                </c:pt>
                <c:pt idx="7670">
                  <c:v>0.32203389830508472</c:v>
                </c:pt>
                <c:pt idx="7671">
                  <c:v>0.32203389830508472</c:v>
                </c:pt>
                <c:pt idx="7672">
                  <c:v>0.32203389830508472</c:v>
                </c:pt>
                <c:pt idx="7673">
                  <c:v>0.31623931623931623</c:v>
                </c:pt>
                <c:pt idx="7674">
                  <c:v>0.3247863247863248</c:v>
                </c:pt>
                <c:pt idx="7675">
                  <c:v>0.3247863247863248</c:v>
                </c:pt>
                <c:pt idx="7676">
                  <c:v>0.33333333333333331</c:v>
                </c:pt>
                <c:pt idx="7677">
                  <c:v>0.33333333333333331</c:v>
                </c:pt>
                <c:pt idx="7678">
                  <c:v>0.33333333333333331</c:v>
                </c:pt>
                <c:pt idx="7679">
                  <c:v>0.34188034188034189</c:v>
                </c:pt>
                <c:pt idx="7680">
                  <c:v>0.33333333333333331</c:v>
                </c:pt>
                <c:pt idx="7681">
                  <c:v>0.33333333333333331</c:v>
                </c:pt>
                <c:pt idx="7682">
                  <c:v>0.33333333333333331</c:v>
                </c:pt>
                <c:pt idx="7683">
                  <c:v>0.33333333333333331</c:v>
                </c:pt>
                <c:pt idx="7684">
                  <c:v>0.34188034188034189</c:v>
                </c:pt>
                <c:pt idx="7685">
                  <c:v>0.3504273504273504</c:v>
                </c:pt>
                <c:pt idx="7686">
                  <c:v>0.3504273504273504</c:v>
                </c:pt>
                <c:pt idx="7687">
                  <c:v>0.3504273504273504</c:v>
                </c:pt>
                <c:pt idx="7688">
                  <c:v>0.35344827586206895</c:v>
                </c:pt>
                <c:pt idx="7689">
                  <c:v>0.34482758620689657</c:v>
                </c:pt>
                <c:pt idx="7690">
                  <c:v>0.33620689655172414</c:v>
                </c:pt>
                <c:pt idx="7691">
                  <c:v>0.33043478260869563</c:v>
                </c:pt>
                <c:pt idx="7692">
                  <c:v>0.33043478260869563</c:v>
                </c:pt>
                <c:pt idx="7693">
                  <c:v>0.33043478260869563</c:v>
                </c:pt>
                <c:pt idx="7694">
                  <c:v>0.33043478260869563</c:v>
                </c:pt>
                <c:pt idx="7695">
                  <c:v>0.33333333333333331</c:v>
                </c:pt>
                <c:pt idx="7696">
                  <c:v>0.33333333333333331</c:v>
                </c:pt>
                <c:pt idx="7697">
                  <c:v>0.33333333333333331</c:v>
                </c:pt>
                <c:pt idx="7698">
                  <c:v>0.32456140350877194</c:v>
                </c:pt>
                <c:pt idx="7699">
                  <c:v>0.33333333333333331</c:v>
                </c:pt>
                <c:pt idx="7700">
                  <c:v>0.33333333333333331</c:v>
                </c:pt>
                <c:pt idx="7701">
                  <c:v>0.33333333333333331</c:v>
                </c:pt>
                <c:pt idx="7702">
                  <c:v>0.32743362831858408</c:v>
                </c:pt>
                <c:pt idx="7703">
                  <c:v>0.33628318584070799</c:v>
                </c:pt>
                <c:pt idx="7704">
                  <c:v>0.34513274336283184</c:v>
                </c:pt>
                <c:pt idx="7705">
                  <c:v>0.34513274336283184</c:v>
                </c:pt>
                <c:pt idx="7706">
                  <c:v>0.33628318584070799</c:v>
                </c:pt>
                <c:pt idx="7707">
                  <c:v>0.33628318584070799</c:v>
                </c:pt>
                <c:pt idx="7708">
                  <c:v>0.32743362831858408</c:v>
                </c:pt>
                <c:pt idx="7709">
                  <c:v>0.32743362831858408</c:v>
                </c:pt>
                <c:pt idx="7710">
                  <c:v>0.32743362831858408</c:v>
                </c:pt>
                <c:pt idx="7711">
                  <c:v>0.33628318584070799</c:v>
                </c:pt>
                <c:pt idx="7712">
                  <c:v>0.33628318584070799</c:v>
                </c:pt>
                <c:pt idx="7713">
                  <c:v>0.3482142857142857</c:v>
                </c:pt>
                <c:pt idx="7714">
                  <c:v>0.3482142857142857</c:v>
                </c:pt>
                <c:pt idx="7715">
                  <c:v>0.3482142857142857</c:v>
                </c:pt>
                <c:pt idx="7716">
                  <c:v>0.3482142857142857</c:v>
                </c:pt>
                <c:pt idx="7717">
                  <c:v>0.3482142857142857</c:v>
                </c:pt>
                <c:pt idx="7718">
                  <c:v>0.36607142857142855</c:v>
                </c:pt>
                <c:pt idx="7719">
                  <c:v>0.36607142857142855</c:v>
                </c:pt>
                <c:pt idx="7720">
                  <c:v>0.35714285714285715</c:v>
                </c:pt>
                <c:pt idx="7721">
                  <c:v>0.35714285714285715</c:v>
                </c:pt>
                <c:pt idx="7722">
                  <c:v>0.36036036036036034</c:v>
                </c:pt>
                <c:pt idx="7723">
                  <c:v>0.35135135135135137</c:v>
                </c:pt>
                <c:pt idx="7724">
                  <c:v>0.35135135135135137</c:v>
                </c:pt>
                <c:pt idx="7725">
                  <c:v>0.35135135135135137</c:v>
                </c:pt>
                <c:pt idx="7726">
                  <c:v>0.35454545454545455</c:v>
                </c:pt>
                <c:pt idx="7727">
                  <c:v>0.35454545454545455</c:v>
                </c:pt>
                <c:pt idx="7728">
                  <c:v>0.36363636363636365</c:v>
                </c:pt>
                <c:pt idx="7729">
                  <c:v>0.36363636363636365</c:v>
                </c:pt>
                <c:pt idx="7730">
                  <c:v>0.36363636363636365</c:v>
                </c:pt>
                <c:pt idx="7731">
                  <c:v>0.34545454545454546</c:v>
                </c:pt>
                <c:pt idx="7732">
                  <c:v>0.34545454545454546</c:v>
                </c:pt>
                <c:pt idx="7733">
                  <c:v>0.34545454545454546</c:v>
                </c:pt>
                <c:pt idx="7734">
                  <c:v>0.34545454545454546</c:v>
                </c:pt>
                <c:pt idx="7735">
                  <c:v>0.34545454545454546</c:v>
                </c:pt>
                <c:pt idx="7736">
                  <c:v>0.34545454545454546</c:v>
                </c:pt>
                <c:pt idx="7737">
                  <c:v>0.34545454545454546</c:v>
                </c:pt>
                <c:pt idx="7738">
                  <c:v>0.35454545454545455</c:v>
                </c:pt>
                <c:pt idx="7739">
                  <c:v>0.35454545454545455</c:v>
                </c:pt>
                <c:pt idx="7740">
                  <c:v>0.37383177570093457</c:v>
                </c:pt>
                <c:pt idx="7741">
                  <c:v>0.37383177570093457</c:v>
                </c:pt>
                <c:pt idx="7742">
                  <c:v>0.3644859813084112</c:v>
                </c:pt>
                <c:pt idx="7743">
                  <c:v>0.3644859813084112</c:v>
                </c:pt>
                <c:pt idx="7744">
                  <c:v>0.3644859813084112</c:v>
                </c:pt>
                <c:pt idx="7745">
                  <c:v>0.3644859813084112</c:v>
                </c:pt>
                <c:pt idx="7746">
                  <c:v>0.3644859813084112</c:v>
                </c:pt>
                <c:pt idx="7747">
                  <c:v>0.37383177570093457</c:v>
                </c:pt>
                <c:pt idx="7748">
                  <c:v>0.37383177570093457</c:v>
                </c:pt>
                <c:pt idx="7749">
                  <c:v>0.3644859813084112</c:v>
                </c:pt>
                <c:pt idx="7750">
                  <c:v>0.3644859813084112</c:v>
                </c:pt>
                <c:pt idx="7751">
                  <c:v>0.3644859813084112</c:v>
                </c:pt>
                <c:pt idx="7752">
                  <c:v>0.37383177570093457</c:v>
                </c:pt>
                <c:pt idx="7753">
                  <c:v>0.37383177570093457</c:v>
                </c:pt>
                <c:pt idx="7754">
                  <c:v>0.37383177570093457</c:v>
                </c:pt>
                <c:pt idx="7755">
                  <c:v>0.37383177570093457</c:v>
                </c:pt>
                <c:pt idx="7756">
                  <c:v>0.37383177570093457</c:v>
                </c:pt>
                <c:pt idx="7757">
                  <c:v>0.37383177570093457</c:v>
                </c:pt>
                <c:pt idx="7758">
                  <c:v>0.37383177570093457</c:v>
                </c:pt>
                <c:pt idx="7759">
                  <c:v>0.37383177570093457</c:v>
                </c:pt>
                <c:pt idx="7760">
                  <c:v>0.37383177570093457</c:v>
                </c:pt>
                <c:pt idx="7761">
                  <c:v>0.37383177570093457</c:v>
                </c:pt>
                <c:pt idx="7762">
                  <c:v>0.3644859813084112</c:v>
                </c:pt>
                <c:pt idx="7763">
                  <c:v>0.37383177570093457</c:v>
                </c:pt>
                <c:pt idx="7764">
                  <c:v>0.37383177570093457</c:v>
                </c:pt>
                <c:pt idx="7765">
                  <c:v>0.3644859813084112</c:v>
                </c:pt>
                <c:pt idx="7766">
                  <c:v>0.3644859813084112</c:v>
                </c:pt>
                <c:pt idx="7767">
                  <c:v>0.3644859813084112</c:v>
                </c:pt>
                <c:pt idx="7768">
                  <c:v>0.36792452830188677</c:v>
                </c:pt>
                <c:pt idx="7769">
                  <c:v>0.37142857142857144</c:v>
                </c:pt>
                <c:pt idx="7770">
                  <c:v>0.3619047619047619</c:v>
                </c:pt>
                <c:pt idx="7771">
                  <c:v>0.3619047619047619</c:v>
                </c:pt>
                <c:pt idx="7772">
                  <c:v>0.3619047619047619</c:v>
                </c:pt>
                <c:pt idx="7773">
                  <c:v>0.3619047619047619</c:v>
                </c:pt>
                <c:pt idx="7774">
                  <c:v>0.35238095238095241</c:v>
                </c:pt>
                <c:pt idx="7775">
                  <c:v>0.35238095238095241</c:v>
                </c:pt>
                <c:pt idx="7776">
                  <c:v>0.3619047619047619</c:v>
                </c:pt>
                <c:pt idx="7777">
                  <c:v>0.3619047619047619</c:v>
                </c:pt>
                <c:pt idx="7778">
                  <c:v>0.3619047619047619</c:v>
                </c:pt>
                <c:pt idx="7779">
                  <c:v>0.37142857142857144</c:v>
                </c:pt>
                <c:pt idx="7780">
                  <c:v>0.37142857142857144</c:v>
                </c:pt>
                <c:pt idx="7781">
                  <c:v>0.3619047619047619</c:v>
                </c:pt>
                <c:pt idx="7782">
                  <c:v>0.3619047619047619</c:v>
                </c:pt>
                <c:pt idx="7783">
                  <c:v>0.3619047619047619</c:v>
                </c:pt>
                <c:pt idx="7784">
                  <c:v>0.3619047619047619</c:v>
                </c:pt>
                <c:pt idx="7785">
                  <c:v>0.35238095238095241</c:v>
                </c:pt>
                <c:pt idx="7786">
                  <c:v>0.35238095238095241</c:v>
                </c:pt>
                <c:pt idx="7787">
                  <c:v>0.33333333333333331</c:v>
                </c:pt>
                <c:pt idx="7788">
                  <c:v>0.33980582524271846</c:v>
                </c:pt>
                <c:pt idx="7789">
                  <c:v>0.33980582524271846</c:v>
                </c:pt>
                <c:pt idx="7790">
                  <c:v>0.33980582524271846</c:v>
                </c:pt>
                <c:pt idx="7791">
                  <c:v>0.33980582524271846</c:v>
                </c:pt>
                <c:pt idx="7792">
                  <c:v>0.34951456310679613</c:v>
                </c:pt>
                <c:pt idx="7793">
                  <c:v>0.34951456310679613</c:v>
                </c:pt>
                <c:pt idx="7794">
                  <c:v>0.34951456310679613</c:v>
                </c:pt>
                <c:pt idx="7795">
                  <c:v>0.34951456310679613</c:v>
                </c:pt>
                <c:pt idx="7796">
                  <c:v>0.35922330097087379</c:v>
                </c:pt>
                <c:pt idx="7797">
                  <c:v>0.35922330097087379</c:v>
                </c:pt>
                <c:pt idx="7798">
                  <c:v>0.35922330097087379</c:v>
                </c:pt>
                <c:pt idx="7799">
                  <c:v>0.35922330097087379</c:v>
                </c:pt>
                <c:pt idx="7800">
                  <c:v>0.36274509803921567</c:v>
                </c:pt>
                <c:pt idx="7801">
                  <c:v>0.37254901960784315</c:v>
                </c:pt>
                <c:pt idx="7802">
                  <c:v>0.36274509803921567</c:v>
                </c:pt>
                <c:pt idx="7803">
                  <c:v>0.36274509803921567</c:v>
                </c:pt>
                <c:pt idx="7804">
                  <c:v>0.36274509803921567</c:v>
                </c:pt>
                <c:pt idx="7805">
                  <c:v>0.36274509803921567</c:v>
                </c:pt>
                <c:pt idx="7806">
                  <c:v>0.35294117647058826</c:v>
                </c:pt>
                <c:pt idx="7807">
                  <c:v>0.35294117647058826</c:v>
                </c:pt>
                <c:pt idx="7808">
                  <c:v>0.37254901960784315</c:v>
                </c:pt>
                <c:pt idx="7809">
                  <c:v>0.38235294117647056</c:v>
                </c:pt>
                <c:pt idx="7810">
                  <c:v>0.37254901960784315</c:v>
                </c:pt>
                <c:pt idx="7811">
                  <c:v>0.37254901960784315</c:v>
                </c:pt>
                <c:pt idx="7812">
                  <c:v>0.37254901960784315</c:v>
                </c:pt>
                <c:pt idx="7813">
                  <c:v>0.36274509803921567</c:v>
                </c:pt>
                <c:pt idx="7814">
                  <c:v>0.37254901960784315</c:v>
                </c:pt>
                <c:pt idx="7815">
                  <c:v>0.37254901960784315</c:v>
                </c:pt>
                <c:pt idx="7816">
                  <c:v>0.36274509803921567</c:v>
                </c:pt>
                <c:pt idx="7817">
                  <c:v>0.36274509803921567</c:v>
                </c:pt>
                <c:pt idx="7818">
                  <c:v>0.35294117647058826</c:v>
                </c:pt>
                <c:pt idx="7819">
                  <c:v>0.35294117647058826</c:v>
                </c:pt>
                <c:pt idx="7820">
                  <c:v>0.35643564356435642</c:v>
                </c:pt>
                <c:pt idx="7821">
                  <c:v>0.35643564356435642</c:v>
                </c:pt>
                <c:pt idx="7822">
                  <c:v>0.35643564356435642</c:v>
                </c:pt>
                <c:pt idx="7823">
                  <c:v>0.36633663366336633</c:v>
                </c:pt>
                <c:pt idx="7824">
                  <c:v>0.36633663366336633</c:v>
                </c:pt>
                <c:pt idx="7825">
                  <c:v>0.35643564356435642</c:v>
                </c:pt>
                <c:pt idx="7826">
                  <c:v>0.35643564356435642</c:v>
                </c:pt>
                <c:pt idx="7827">
                  <c:v>0.34653465346534651</c:v>
                </c:pt>
                <c:pt idx="7828">
                  <c:v>0.34343434343434343</c:v>
                </c:pt>
                <c:pt idx="7829">
                  <c:v>0.34343434343434343</c:v>
                </c:pt>
                <c:pt idx="7830">
                  <c:v>0.35353535353535354</c:v>
                </c:pt>
                <c:pt idx="7831">
                  <c:v>0.35353535353535354</c:v>
                </c:pt>
                <c:pt idx="7832">
                  <c:v>0.35353535353535354</c:v>
                </c:pt>
                <c:pt idx="7833">
                  <c:v>0.35353535353535354</c:v>
                </c:pt>
                <c:pt idx="7834">
                  <c:v>0.35714285714285715</c:v>
                </c:pt>
                <c:pt idx="7835">
                  <c:v>0.35714285714285715</c:v>
                </c:pt>
                <c:pt idx="7836">
                  <c:v>0.36734693877551022</c:v>
                </c:pt>
                <c:pt idx="7837">
                  <c:v>0.37113402061855671</c:v>
                </c:pt>
                <c:pt idx="7838">
                  <c:v>0.375</c:v>
                </c:pt>
                <c:pt idx="7839">
                  <c:v>0.37894736842105264</c:v>
                </c:pt>
                <c:pt idx="7840">
                  <c:v>0.37894736842105264</c:v>
                </c:pt>
                <c:pt idx="7841">
                  <c:v>0.36842105263157893</c:v>
                </c:pt>
                <c:pt idx="7842">
                  <c:v>0.36842105263157893</c:v>
                </c:pt>
                <c:pt idx="7843">
                  <c:v>0.36842105263157893</c:v>
                </c:pt>
                <c:pt idx="7844">
                  <c:v>0.37894736842105264</c:v>
                </c:pt>
                <c:pt idx="7845">
                  <c:v>0.37894736842105264</c:v>
                </c:pt>
                <c:pt idx="7846">
                  <c:v>0.38297872340425532</c:v>
                </c:pt>
                <c:pt idx="7847">
                  <c:v>0.38297872340425532</c:v>
                </c:pt>
                <c:pt idx="7848">
                  <c:v>0.38297872340425532</c:v>
                </c:pt>
                <c:pt idx="7849">
                  <c:v>0.38297872340425532</c:v>
                </c:pt>
                <c:pt idx="7850">
                  <c:v>0.38297872340425532</c:v>
                </c:pt>
                <c:pt idx="7851">
                  <c:v>0.37234042553191488</c:v>
                </c:pt>
                <c:pt idx="7852">
                  <c:v>0.36559139784946237</c:v>
                </c:pt>
                <c:pt idx="7853">
                  <c:v>0.36559139784946237</c:v>
                </c:pt>
                <c:pt idx="7854">
                  <c:v>0.36559139784946237</c:v>
                </c:pt>
                <c:pt idx="7855">
                  <c:v>0.36559139784946237</c:v>
                </c:pt>
                <c:pt idx="7856">
                  <c:v>0.36559139784946237</c:v>
                </c:pt>
                <c:pt idx="7857">
                  <c:v>0.35483870967741937</c:v>
                </c:pt>
                <c:pt idx="7858">
                  <c:v>0.35483870967741937</c:v>
                </c:pt>
                <c:pt idx="7859">
                  <c:v>0.36559139784946237</c:v>
                </c:pt>
                <c:pt idx="7860">
                  <c:v>0.35483870967741937</c:v>
                </c:pt>
                <c:pt idx="7861">
                  <c:v>0.34408602150537637</c:v>
                </c:pt>
                <c:pt idx="7862">
                  <c:v>0.34408602150537637</c:v>
                </c:pt>
                <c:pt idx="7863">
                  <c:v>0.34408602150537637</c:v>
                </c:pt>
                <c:pt idx="7864">
                  <c:v>0.34408602150537637</c:v>
                </c:pt>
                <c:pt idx="7865">
                  <c:v>0.34408602150537637</c:v>
                </c:pt>
                <c:pt idx="7866">
                  <c:v>0.35483870967741937</c:v>
                </c:pt>
                <c:pt idx="7867">
                  <c:v>0.35869565217391303</c:v>
                </c:pt>
                <c:pt idx="7868">
                  <c:v>0.35869565217391303</c:v>
                </c:pt>
                <c:pt idx="7869">
                  <c:v>0.36956521739130432</c:v>
                </c:pt>
                <c:pt idx="7870">
                  <c:v>0.36956521739130432</c:v>
                </c:pt>
                <c:pt idx="7871">
                  <c:v>0.36956521739130432</c:v>
                </c:pt>
                <c:pt idx="7872">
                  <c:v>0.36956521739130432</c:v>
                </c:pt>
                <c:pt idx="7873">
                  <c:v>0.35869565217391303</c:v>
                </c:pt>
                <c:pt idx="7874">
                  <c:v>0.34782608695652173</c:v>
                </c:pt>
                <c:pt idx="7875">
                  <c:v>0.34782608695652173</c:v>
                </c:pt>
                <c:pt idx="7876">
                  <c:v>0.34782608695652173</c:v>
                </c:pt>
                <c:pt idx="7877">
                  <c:v>0.33695652173913043</c:v>
                </c:pt>
                <c:pt idx="7878">
                  <c:v>0.33695652173913043</c:v>
                </c:pt>
                <c:pt idx="7879">
                  <c:v>0.33695652173913043</c:v>
                </c:pt>
                <c:pt idx="7880">
                  <c:v>0.33695652173913043</c:v>
                </c:pt>
                <c:pt idx="7881">
                  <c:v>0.33695652173913043</c:v>
                </c:pt>
                <c:pt idx="7882">
                  <c:v>0.35164835164835168</c:v>
                </c:pt>
                <c:pt idx="7883">
                  <c:v>0.35164835164835168</c:v>
                </c:pt>
                <c:pt idx="7884">
                  <c:v>0.35164835164835168</c:v>
                </c:pt>
                <c:pt idx="7885">
                  <c:v>0.35164835164835168</c:v>
                </c:pt>
                <c:pt idx="7886">
                  <c:v>0.35164835164835168</c:v>
                </c:pt>
                <c:pt idx="7887">
                  <c:v>0.36263736263736263</c:v>
                </c:pt>
                <c:pt idx="7888">
                  <c:v>0.36263736263736263</c:v>
                </c:pt>
                <c:pt idx="7889">
                  <c:v>0.36263736263736263</c:v>
                </c:pt>
                <c:pt idx="7890">
                  <c:v>0.36263736263736263</c:v>
                </c:pt>
                <c:pt idx="7891">
                  <c:v>0.36666666666666664</c:v>
                </c:pt>
                <c:pt idx="7892">
                  <c:v>0.3707865168539326</c:v>
                </c:pt>
                <c:pt idx="7893">
                  <c:v>0.38202247191011235</c:v>
                </c:pt>
                <c:pt idx="7894">
                  <c:v>0.38202247191011235</c:v>
                </c:pt>
                <c:pt idx="7895">
                  <c:v>0.38636363636363635</c:v>
                </c:pt>
                <c:pt idx="7896">
                  <c:v>0.38636363636363635</c:v>
                </c:pt>
                <c:pt idx="7897">
                  <c:v>0.39772727272727271</c:v>
                </c:pt>
                <c:pt idx="7898">
                  <c:v>0.39772727272727271</c:v>
                </c:pt>
                <c:pt idx="7899">
                  <c:v>0.40229885057471265</c:v>
                </c:pt>
                <c:pt idx="7900">
                  <c:v>0.39080459770114945</c:v>
                </c:pt>
                <c:pt idx="7901">
                  <c:v>0.39534883720930231</c:v>
                </c:pt>
                <c:pt idx="7902">
                  <c:v>0.39534883720930231</c:v>
                </c:pt>
                <c:pt idx="7903">
                  <c:v>0.39534883720930231</c:v>
                </c:pt>
                <c:pt idx="7904">
                  <c:v>0.39534883720930231</c:v>
                </c:pt>
                <c:pt idx="7905">
                  <c:v>0.40697674418604651</c:v>
                </c:pt>
                <c:pt idx="7906">
                  <c:v>0.40697674418604651</c:v>
                </c:pt>
                <c:pt idx="7907">
                  <c:v>0.39534883720930231</c:v>
                </c:pt>
                <c:pt idx="7908">
                  <c:v>0.39534883720930231</c:v>
                </c:pt>
                <c:pt idx="7909">
                  <c:v>0.40476190476190477</c:v>
                </c:pt>
                <c:pt idx="7910">
                  <c:v>0.40476190476190477</c:v>
                </c:pt>
                <c:pt idx="7911">
                  <c:v>0.40476190476190477</c:v>
                </c:pt>
                <c:pt idx="7912">
                  <c:v>0.40476190476190477</c:v>
                </c:pt>
                <c:pt idx="7913">
                  <c:v>0.38095238095238093</c:v>
                </c:pt>
                <c:pt idx="7914">
                  <c:v>0.39285714285714285</c:v>
                </c:pt>
                <c:pt idx="7915">
                  <c:v>0.39285714285714285</c:v>
                </c:pt>
                <c:pt idx="7916">
                  <c:v>0.39285714285714285</c:v>
                </c:pt>
                <c:pt idx="7917">
                  <c:v>0.39285714285714285</c:v>
                </c:pt>
                <c:pt idx="7918">
                  <c:v>0.39285714285714285</c:v>
                </c:pt>
                <c:pt idx="7919">
                  <c:v>0.39285714285714285</c:v>
                </c:pt>
                <c:pt idx="7920">
                  <c:v>0.40476190476190477</c:v>
                </c:pt>
                <c:pt idx="7921">
                  <c:v>0.40476190476190477</c:v>
                </c:pt>
                <c:pt idx="7922">
                  <c:v>0.41666666666666669</c:v>
                </c:pt>
                <c:pt idx="7923">
                  <c:v>0.41666666666666669</c:v>
                </c:pt>
                <c:pt idx="7924">
                  <c:v>0.41666666666666669</c:v>
                </c:pt>
                <c:pt idx="7925">
                  <c:v>0.41666666666666669</c:v>
                </c:pt>
                <c:pt idx="7926">
                  <c:v>0.40476190476190477</c:v>
                </c:pt>
                <c:pt idx="7927">
                  <c:v>0.40963855421686746</c:v>
                </c:pt>
                <c:pt idx="7928">
                  <c:v>0.40963855421686746</c:v>
                </c:pt>
                <c:pt idx="7929">
                  <c:v>0.40963855421686746</c:v>
                </c:pt>
                <c:pt idx="7930">
                  <c:v>0.40963855421686746</c:v>
                </c:pt>
                <c:pt idx="7931">
                  <c:v>0.40963855421686746</c:v>
                </c:pt>
                <c:pt idx="7932">
                  <c:v>0.42168674698795183</c:v>
                </c:pt>
                <c:pt idx="7933">
                  <c:v>0.41463414634146339</c:v>
                </c:pt>
                <c:pt idx="7934">
                  <c:v>0.41463414634146339</c:v>
                </c:pt>
                <c:pt idx="7935">
                  <c:v>0.41463414634146339</c:v>
                </c:pt>
                <c:pt idx="7936">
                  <c:v>0.41463414634146339</c:v>
                </c:pt>
                <c:pt idx="7937">
                  <c:v>0.41463414634146339</c:v>
                </c:pt>
                <c:pt idx="7938">
                  <c:v>0.41463414634146339</c:v>
                </c:pt>
                <c:pt idx="7939">
                  <c:v>0.40243902439024393</c:v>
                </c:pt>
                <c:pt idx="7940">
                  <c:v>0.40243902439024393</c:v>
                </c:pt>
                <c:pt idx="7941">
                  <c:v>0.40243902439024393</c:v>
                </c:pt>
                <c:pt idx="7942">
                  <c:v>0.3902439024390244</c:v>
                </c:pt>
                <c:pt idx="7943">
                  <c:v>0.3902439024390244</c:v>
                </c:pt>
                <c:pt idx="7944">
                  <c:v>0.3902439024390244</c:v>
                </c:pt>
                <c:pt idx="7945">
                  <c:v>0.3902439024390244</c:v>
                </c:pt>
                <c:pt idx="7946">
                  <c:v>0.3902439024390244</c:v>
                </c:pt>
                <c:pt idx="7947">
                  <c:v>0.3902439024390244</c:v>
                </c:pt>
                <c:pt idx="7948">
                  <c:v>0.3902439024390244</c:v>
                </c:pt>
                <c:pt idx="7949">
                  <c:v>0.40243902439024393</c:v>
                </c:pt>
                <c:pt idx="7950">
                  <c:v>0.40243902439024393</c:v>
                </c:pt>
                <c:pt idx="7951">
                  <c:v>0.40740740740740738</c:v>
                </c:pt>
                <c:pt idx="7952">
                  <c:v>0.40740740740740738</c:v>
                </c:pt>
                <c:pt idx="7953">
                  <c:v>0.39506172839506171</c:v>
                </c:pt>
                <c:pt idx="7954">
                  <c:v>0.39506172839506171</c:v>
                </c:pt>
                <c:pt idx="7955">
                  <c:v>0.39506172839506171</c:v>
                </c:pt>
                <c:pt idx="7956">
                  <c:v>0.39506172839506171</c:v>
                </c:pt>
                <c:pt idx="7957">
                  <c:v>0.39506172839506171</c:v>
                </c:pt>
                <c:pt idx="7958">
                  <c:v>0.38271604938271603</c:v>
                </c:pt>
                <c:pt idx="7959">
                  <c:v>0.38750000000000001</c:v>
                </c:pt>
                <c:pt idx="7960">
                  <c:v>0.4</c:v>
                </c:pt>
                <c:pt idx="7961">
                  <c:v>0.4050632911392405</c:v>
                </c:pt>
                <c:pt idx="7962">
                  <c:v>0.4050632911392405</c:v>
                </c:pt>
                <c:pt idx="7963">
                  <c:v>0.379746835443038</c:v>
                </c:pt>
                <c:pt idx="7964">
                  <c:v>0.36708860759493672</c:v>
                </c:pt>
                <c:pt idx="7965">
                  <c:v>0.36708860759493672</c:v>
                </c:pt>
                <c:pt idx="7966">
                  <c:v>0.37179487179487181</c:v>
                </c:pt>
                <c:pt idx="7967">
                  <c:v>0.37179487179487181</c:v>
                </c:pt>
                <c:pt idx="7968">
                  <c:v>0.37179487179487181</c:v>
                </c:pt>
                <c:pt idx="7969">
                  <c:v>0.37179487179487181</c:v>
                </c:pt>
                <c:pt idx="7970">
                  <c:v>0.38461538461538464</c:v>
                </c:pt>
                <c:pt idx="7971">
                  <c:v>0.38461538461538464</c:v>
                </c:pt>
                <c:pt idx="7972">
                  <c:v>0.39743589743589741</c:v>
                </c:pt>
                <c:pt idx="7973">
                  <c:v>0.39743589743589741</c:v>
                </c:pt>
                <c:pt idx="7974">
                  <c:v>0.39743589743589741</c:v>
                </c:pt>
                <c:pt idx="7975">
                  <c:v>0.41025641025641024</c:v>
                </c:pt>
                <c:pt idx="7976">
                  <c:v>0.41025641025641024</c:v>
                </c:pt>
                <c:pt idx="7977">
                  <c:v>0.42105263157894735</c:v>
                </c:pt>
                <c:pt idx="7978">
                  <c:v>0.42105263157894735</c:v>
                </c:pt>
                <c:pt idx="7979">
                  <c:v>0.42105263157894735</c:v>
                </c:pt>
                <c:pt idx="7980">
                  <c:v>0.42105263157894735</c:v>
                </c:pt>
                <c:pt idx="7981">
                  <c:v>0.40789473684210525</c:v>
                </c:pt>
                <c:pt idx="7982">
                  <c:v>0.40789473684210525</c:v>
                </c:pt>
                <c:pt idx="7983">
                  <c:v>0.40789473684210525</c:v>
                </c:pt>
                <c:pt idx="7984">
                  <c:v>0.40789473684210525</c:v>
                </c:pt>
                <c:pt idx="7985">
                  <c:v>0.40789473684210525</c:v>
                </c:pt>
                <c:pt idx="7986">
                  <c:v>0.40789473684210525</c:v>
                </c:pt>
                <c:pt idx="7987">
                  <c:v>0.40789473684210525</c:v>
                </c:pt>
                <c:pt idx="7988">
                  <c:v>0.40789473684210525</c:v>
                </c:pt>
                <c:pt idx="7989">
                  <c:v>0.41333333333333333</c:v>
                </c:pt>
                <c:pt idx="7990">
                  <c:v>0.41333333333333333</c:v>
                </c:pt>
                <c:pt idx="7991">
                  <c:v>0.4</c:v>
                </c:pt>
                <c:pt idx="7992">
                  <c:v>0.4</c:v>
                </c:pt>
                <c:pt idx="7993">
                  <c:v>0.4</c:v>
                </c:pt>
                <c:pt idx="7994">
                  <c:v>0.4</c:v>
                </c:pt>
                <c:pt idx="7995">
                  <c:v>0.39189189189189189</c:v>
                </c:pt>
                <c:pt idx="7996">
                  <c:v>0.39189189189189189</c:v>
                </c:pt>
                <c:pt idx="7997">
                  <c:v>0.39189189189189189</c:v>
                </c:pt>
                <c:pt idx="7998">
                  <c:v>0.40540540540540543</c:v>
                </c:pt>
                <c:pt idx="7999">
                  <c:v>0.42465753424657532</c:v>
                </c:pt>
                <c:pt idx="8000">
                  <c:v>0.42465753424657532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C7-4B89-BE27-AD6E210FB6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01003343"/>
        <c:axId val="1677175759"/>
      </c:areaChart>
      <c:catAx>
        <c:axId val="19010033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7175759"/>
        <c:crosses val="autoZero"/>
        <c:auto val="1"/>
        <c:lblAlgn val="ctr"/>
        <c:lblOffset val="100"/>
        <c:tickLblSkip val="2000"/>
        <c:tickMarkSkip val="2000"/>
        <c:noMultiLvlLbl val="0"/>
      </c:catAx>
      <c:valAx>
        <c:axId val="1677175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100334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8"/>
          <c:order val="0"/>
          <c:tx>
            <c:strRef>
              <c:f>Arkusz4!$J$1</c:f>
              <c:strCache>
                <c:ptCount val="1"/>
                <c:pt idx="0">
                  <c:v>no of observations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Arkusz4!$A$2:$A$8002</c:f>
              <c:strCache>
                <c:ptCount val="6001"/>
                <c:pt idx="2000">
                  <c:v>-5.5 years</c:v>
                </c:pt>
                <c:pt idx="4000">
                  <c:v>0</c:v>
                </c:pt>
                <c:pt idx="6000">
                  <c:v>5.5 years</c:v>
                </c:pt>
              </c:strCache>
            </c:strRef>
          </c:cat>
          <c:val>
            <c:numRef>
              <c:f>Arkusz4!$J$2:$J$8002</c:f>
              <c:numCache>
                <c:formatCode>General</c:formatCode>
                <c:ptCount val="8001"/>
                <c:pt idx="0">
                  <c:v>32</c:v>
                </c:pt>
                <c:pt idx="1">
                  <c:v>32</c:v>
                </c:pt>
                <c:pt idx="2">
                  <c:v>32</c:v>
                </c:pt>
                <c:pt idx="3">
                  <c:v>32</c:v>
                </c:pt>
                <c:pt idx="4">
                  <c:v>32</c:v>
                </c:pt>
                <c:pt idx="5">
                  <c:v>32</c:v>
                </c:pt>
                <c:pt idx="6">
                  <c:v>32</c:v>
                </c:pt>
                <c:pt idx="7">
                  <c:v>32</c:v>
                </c:pt>
                <c:pt idx="8">
                  <c:v>32</c:v>
                </c:pt>
                <c:pt idx="9">
                  <c:v>32</c:v>
                </c:pt>
                <c:pt idx="10">
                  <c:v>32</c:v>
                </c:pt>
                <c:pt idx="11">
                  <c:v>32</c:v>
                </c:pt>
                <c:pt idx="12">
                  <c:v>33</c:v>
                </c:pt>
                <c:pt idx="13">
                  <c:v>33</c:v>
                </c:pt>
                <c:pt idx="14">
                  <c:v>33</c:v>
                </c:pt>
                <c:pt idx="15">
                  <c:v>33</c:v>
                </c:pt>
                <c:pt idx="16">
                  <c:v>33</c:v>
                </c:pt>
                <c:pt idx="17">
                  <c:v>34</c:v>
                </c:pt>
                <c:pt idx="18">
                  <c:v>34</c:v>
                </c:pt>
                <c:pt idx="19">
                  <c:v>34</c:v>
                </c:pt>
                <c:pt idx="20">
                  <c:v>34</c:v>
                </c:pt>
                <c:pt idx="21">
                  <c:v>34</c:v>
                </c:pt>
                <c:pt idx="22">
                  <c:v>34</c:v>
                </c:pt>
                <c:pt idx="23">
                  <c:v>34</c:v>
                </c:pt>
                <c:pt idx="24">
                  <c:v>34</c:v>
                </c:pt>
                <c:pt idx="25">
                  <c:v>34</c:v>
                </c:pt>
                <c:pt idx="26">
                  <c:v>34</c:v>
                </c:pt>
                <c:pt idx="27">
                  <c:v>34</c:v>
                </c:pt>
                <c:pt idx="28">
                  <c:v>34</c:v>
                </c:pt>
                <c:pt idx="29">
                  <c:v>34</c:v>
                </c:pt>
                <c:pt idx="30">
                  <c:v>34</c:v>
                </c:pt>
                <c:pt idx="31">
                  <c:v>34</c:v>
                </c:pt>
                <c:pt idx="32">
                  <c:v>34</c:v>
                </c:pt>
                <c:pt idx="33">
                  <c:v>34</c:v>
                </c:pt>
                <c:pt idx="34">
                  <c:v>34</c:v>
                </c:pt>
                <c:pt idx="35">
                  <c:v>34</c:v>
                </c:pt>
                <c:pt idx="36">
                  <c:v>34</c:v>
                </c:pt>
                <c:pt idx="37">
                  <c:v>34</c:v>
                </c:pt>
                <c:pt idx="38">
                  <c:v>34</c:v>
                </c:pt>
                <c:pt idx="39">
                  <c:v>35</c:v>
                </c:pt>
                <c:pt idx="40">
                  <c:v>35</c:v>
                </c:pt>
                <c:pt idx="41">
                  <c:v>35</c:v>
                </c:pt>
                <c:pt idx="42">
                  <c:v>35</c:v>
                </c:pt>
                <c:pt idx="43">
                  <c:v>35</c:v>
                </c:pt>
                <c:pt idx="44">
                  <c:v>36</c:v>
                </c:pt>
                <c:pt idx="45">
                  <c:v>36</c:v>
                </c:pt>
                <c:pt idx="46">
                  <c:v>36</c:v>
                </c:pt>
                <c:pt idx="47">
                  <c:v>36</c:v>
                </c:pt>
                <c:pt idx="48">
                  <c:v>36</c:v>
                </c:pt>
                <c:pt idx="49">
                  <c:v>36</c:v>
                </c:pt>
                <c:pt idx="50">
                  <c:v>36</c:v>
                </c:pt>
                <c:pt idx="51">
                  <c:v>37</c:v>
                </c:pt>
                <c:pt idx="52">
                  <c:v>37</c:v>
                </c:pt>
                <c:pt idx="53">
                  <c:v>37</c:v>
                </c:pt>
                <c:pt idx="54">
                  <c:v>37</c:v>
                </c:pt>
                <c:pt idx="55">
                  <c:v>37</c:v>
                </c:pt>
                <c:pt idx="56">
                  <c:v>37</c:v>
                </c:pt>
                <c:pt idx="57">
                  <c:v>37</c:v>
                </c:pt>
                <c:pt idx="58">
                  <c:v>37</c:v>
                </c:pt>
                <c:pt idx="59">
                  <c:v>38</c:v>
                </c:pt>
                <c:pt idx="60">
                  <c:v>38</c:v>
                </c:pt>
                <c:pt idx="61">
                  <c:v>38</c:v>
                </c:pt>
                <c:pt idx="62">
                  <c:v>38</c:v>
                </c:pt>
                <c:pt idx="63">
                  <c:v>38</c:v>
                </c:pt>
                <c:pt idx="64">
                  <c:v>38</c:v>
                </c:pt>
                <c:pt idx="65">
                  <c:v>38</c:v>
                </c:pt>
                <c:pt idx="66">
                  <c:v>38</c:v>
                </c:pt>
                <c:pt idx="67">
                  <c:v>38</c:v>
                </c:pt>
                <c:pt idx="68">
                  <c:v>38</c:v>
                </c:pt>
                <c:pt idx="69">
                  <c:v>38</c:v>
                </c:pt>
                <c:pt idx="70">
                  <c:v>38</c:v>
                </c:pt>
                <c:pt idx="71">
                  <c:v>38</c:v>
                </c:pt>
                <c:pt idx="72">
                  <c:v>38</c:v>
                </c:pt>
                <c:pt idx="73">
                  <c:v>38</c:v>
                </c:pt>
                <c:pt idx="74">
                  <c:v>38</c:v>
                </c:pt>
                <c:pt idx="75">
                  <c:v>38</c:v>
                </c:pt>
                <c:pt idx="76">
                  <c:v>38</c:v>
                </c:pt>
                <c:pt idx="77">
                  <c:v>38</c:v>
                </c:pt>
                <c:pt idx="78">
                  <c:v>38</c:v>
                </c:pt>
                <c:pt idx="79">
                  <c:v>38</c:v>
                </c:pt>
                <c:pt idx="80">
                  <c:v>38</c:v>
                </c:pt>
                <c:pt idx="81">
                  <c:v>38</c:v>
                </c:pt>
                <c:pt idx="82">
                  <c:v>38</c:v>
                </c:pt>
                <c:pt idx="83">
                  <c:v>38</c:v>
                </c:pt>
                <c:pt idx="84">
                  <c:v>38</c:v>
                </c:pt>
                <c:pt idx="85">
                  <c:v>38</c:v>
                </c:pt>
                <c:pt idx="86">
                  <c:v>38</c:v>
                </c:pt>
                <c:pt idx="87">
                  <c:v>38</c:v>
                </c:pt>
                <c:pt idx="88">
                  <c:v>38</c:v>
                </c:pt>
                <c:pt idx="89">
                  <c:v>38</c:v>
                </c:pt>
                <c:pt idx="90">
                  <c:v>38</c:v>
                </c:pt>
                <c:pt idx="91">
                  <c:v>38</c:v>
                </c:pt>
                <c:pt idx="92">
                  <c:v>38</c:v>
                </c:pt>
                <c:pt idx="93">
                  <c:v>38</c:v>
                </c:pt>
                <c:pt idx="94">
                  <c:v>38</c:v>
                </c:pt>
                <c:pt idx="95">
                  <c:v>38</c:v>
                </c:pt>
                <c:pt idx="96">
                  <c:v>38</c:v>
                </c:pt>
                <c:pt idx="97">
                  <c:v>38</c:v>
                </c:pt>
                <c:pt idx="98">
                  <c:v>39</c:v>
                </c:pt>
                <c:pt idx="99">
                  <c:v>39</c:v>
                </c:pt>
                <c:pt idx="100">
                  <c:v>39</c:v>
                </c:pt>
                <c:pt idx="101">
                  <c:v>39</c:v>
                </c:pt>
                <c:pt idx="102">
                  <c:v>39</c:v>
                </c:pt>
                <c:pt idx="103">
                  <c:v>39</c:v>
                </c:pt>
                <c:pt idx="104">
                  <c:v>40</c:v>
                </c:pt>
                <c:pt idx="105">
                  <c:v>40</c:v>
                </c:pt>
                <c:pt idx="106">
                  <c:v>40</c:v>
                </c:pt>
                <c:pt idx="107">
                  <c:v>40</c:v>
                </c:pt>
                <c:pt idx="108">
                  <c:v>40</c:v>
                </c:pt>
                <c:pt idx="109">
                  <c:v>40</c:v>
                </c:pt>
                <c:pt idx="110">
                  <c:v>40</c:v>
                </c:pt>
                <c:pt idx="111">
                  <c:v>40</c:v>
                </c:pt>
                <c:pt idx="112">
                  <c:v>40</c:v>
                </c:pt>
                <c:pt idx="113">
                  <c:v>40</c:v>
                </c:pt>
                <c:pt idx="114">
                  <c:v>40</c:v>
                </c:pt>
                <c:pt idx="115">
                  <c:v>40</c:v>
                </c:pt>
                <c:pt idx="116">
                  <c:v>40</c:v>
                </c:pt>
                <c:pt idx="117">
                  <c:v>40</c:v>
                </c:pt>
                <c:pt idx="118">
                  <c:v>40</c:v>
                </c:pt>
                <c:pt idx="119">
                  <c:v>40</c:v>
                </c:pt>
                <c:pt idx="120">
                  <c:v>40</c:v>
                </c:pt>
                <c:pt idx="121">
                  <c:v>40</c:v>
                </c:pt>
                <c:pt idx="122">
                  <c:v>40</c:v>
                </c:pt>
                <c:pt idx="123">
                  <c:v>40</c:v>
                </c:pt>
                <c:pt idx="124">
                  <c:v>41</c:v>
                </c:pt>
                <c:pt idx="125">
                  <c:v>41</c:v>
                </c:pt>
                <c:pt idx="126">
                  <c:v>41</c:v>
                </c:pt>
                <c:pt idx="127">
                  <c:v>41</c:v>
                </c:pt>
                <c:pt idx="128">
                  <c:v>41</c:v>
                </c:pt>
                <c:pt idx="129">
                  <c:v>41</c:v>
                </c:pt>
                <c:pt idx="130">
                  <c:v>41</c:v>
                </c:pt>
                <c:pt idx="131">
                  <c:v>42</c:v>
                </c:pt>
                <c:pt idx="132">
                  <c:v>42</c:v>
                </c:pt>
                <c:pt idx="133">
                  <c:v>42</c:v>
                </c:pt>
                <c:pt idx="134">
                  <c:v>42</c:v>
                </c:pt>
                <c:pt idx="135">
                  <c:v>42</c:v>
                </c:pt>
                <c:pt idx="136">
                  <c:v>42</c:v>
                </c:pt>
                <c:pt idx="137">
                  <c:v>42</c:v>
                </c:pt>
                <c:pt idx="138">
                  <c:v>42</c:v>
                </c:pt>
                <c:pt idx="139">
                  <c:v>42</c:v>
                </c:pt>
                <c:pt idx="140">
                  <c:v>42</c:v>
                </c:pt>
                <c:pt idx="141">
                  <c:v>42</c:v>
                </c:pt>
                <c:pt idx="142">
                  <c:v>42</c:v>
                </c:pt>
                <c:pt idx="143">
                  <c:v>42</c:v>
                </c:pt>
                <c:pt idx="144">
                  <c:v>42</c:v>
                </c:pt>
                <c:pt idx="145">
                  <c:v>42</c:v>
                </c:pt>
                <c:pt idx="146">
                  <c:v>42</c:v>
                </c:pt>
                <c:pt idx="147">
                  <c:v>42</c:v>
                </c:pt>
                <c:pt idx="148">
                  <c:v>42</c:v>
                </c:pt>
                <c:pt idx="149">
                  <c:v>42</c:v>
                </c:pt>
                <c:pt idx="150">
                  <c:v>42</c:v>
                </c:pt>
                <c:pt idx="151">
                  <c:v>42</c:v>
                </c:pt>
                <c:pt idx="152">
                  <c:v>42</c:v>
                </c:pt>
                <c:pt idx="153">
                  <c:v>42</c:v>
                </c:pt>
                <c:pt idx="154">
                  <c:v>42</c:v>
                </c:pt>
                <c:pt idx="155">
                  <c:v>42</c:v>
                </c:pt>
                <c:pt idx="156">
                  <c:v>42</c:v>
                </c:pt>
                <c:pt idx="157">
                  <c:v>42</c:v>
                </c:pt>
                <c:pt idx="158">
                  <c:v>42</c:v>
                </c:pt>
                <c:pt idx="159">
                  <c:v>42</c:v>
                </c:pt>
                <c:pt idx="160">
                  <c:v>42</c:v>
                </c:pt>
                <c:pt idx="161">
                  <c:v>42</c:v>
                </c:pt>
                <c:pt idx="162">
                  <c:v>42</c:v>
                </c:pt>
                <c:pt idx="163">
                  <c:v>42</c:v>
                </c:pt>
                <c:pt idx="164">
                  <c:v>42</c:v>
                </c:pt>
                <c:pt idx="165">
                  <c:v>42</c:v>
                </c:pt>
                <c:pt idx="166">
                  <c:v>42</c:v>
                </c:pt>
                <c:pt idx="167">
                  <c:v>42</c:v>
                </c:pt>
                <c:pt idx="168">
                  <c:v>42</c:v>
                </c:pt>
                <c:pt idx="169">
                  <c:v>43</c:v>
                </c:pt>
                <c:pt idx="170">
                  <c:v>43</c:v>
                </c:pt>
                <c:pt idx="171">
                  <c:v>43</c:v>
                </c:pt>
                <c:pt idx="172">
                  <c:v>43</c:v>
                </c:pt>
                <c:pt idx="173">
                  <c:v>43</c:v>
                </c:pt>
                <c:pt idx="174">
                  <c:v>44</c:v>
                </c:pt>
                <c:pt idx="175">
                  <c:v>44</c:v>
                </c:pt>
                <c:pt idx="176">
                  <c:v>44</c:v>
                </c:pt>
                <c:pt idx="177">
                  <c:v>44</c:v>
                </c:pt>
                <c:pt idx="178">
                  <c:v>45</c:v>
                </c:pt>
                <c:pt idx="179">
                  <c:v>45</c:v>
                </c:pt>
                <c:pt idx="180">
                  <c:v>45</c:v>
                </c:pt>
                <c:pt idx="181">
                  <c:v>45</c:v>
                </c:pt>
                <c:pt idx="182">
                  <c:v>45</c:v>
                </c:pt>
                <c:pt idx="183">
                  <c:v>45</c:v>
                </c:pt>
                <c:pt idx="184">
                  <c:v>45</c:v>
                </c:pt>
                <c:pt idx="185">
                  <c:v>46</c:v>
                </c:pt>
                <c:pt idx="186">
                  <c:v>46</c:v>
                </c:pt>
                <c:pt idx="187">
                  <c:v>46</c:v>
                </c:pt>
                <c:pt idx="188">
                  <c:v>46</c:v>
                </c:pt>
                <c:pt idx="189">
                  <c:v>46</c:v>
                </c:pt>
                <c:pt idx="190">
                  <c:v>46</c:v>
                </c:pt>
                <c:pt idx="191">
                  <c:v>46</c:v>
                </c:pt>
                <c:pt idx="192">
                  <c:v>46</c:v>
                </c:pt>
                <c:pt idx="193">
                  <c:v>46</c:v>
                </c:pt>
                <c:pt idx="194">
                  <c:v>46</c:v>
                </c:pt>
                <c:pt idx="195">
                  <c:v>46</c:v>
                </c:pt>
                <c:pt idx="196">
                  <c:v>46</c:v>
                </c:pt>
                <c:pt idx="197">
                  <c:v>46</c:v>
                </c:pt>
                <c:pt idx="198">
                  <c:v>46</c:v>
                </c:pt>
                <c:pt idx="199">
                  <c:v>46</c:v>
                </c:pt>
                <c:pt idx="200">
                  <c:v>46</c:v>
                </c:pt>
                <c:pt idx="201">
                  <c:v>46</c:v>
                </c:pt>
                <c:pt idx="202">
                  <c:v>46</c:v>
                </c:pt>
                <c:pt idx="203">
                  <c:v>46</c:v>
                </c:pt>
                <c:pt idx="204">
                  <c:v>46</c:v>
                </c:pt>
                <c:pt idx="205">
                  <c:v>46</c:v>
                </c:pt>
                <c:pt idx="206">
                  <c:v>46</c:v>
                </c:pt>
                <c:pt idx="207">
                  <c:v>46</c:v>
                </c:pt>
                <c:pt idx="208">
                  <c:v>46</c:v>
                </c:pt>
                <c:pt idx="209">
                  <c:v>46</c:v>
                </c:pt>
                <c:pt idx="210">
                  <c:v>46</c:v>
                </c:pt>
                <c:pt idx="211">
                  <c:v>46</c:v>
                </c:pt>
                <c:pt idx="212">
                  <c:v>46</c:v>
                </c:pt>
                <c:pt idx="213">
                  <c:v>46</c:v>
                </c:pt>
                <c:pt idx="214">
                  <c:v>46</c:v>
                </c:pt>
                <c:pt idx="215">
                  <c:v>46</c:v>
                </c:pt>
                <c:pt idx="216">
                  <c:v>47</c:v>
                </c:pt>
                <c:pt idx="217">
                  <c:v>47</c:v>
                </c:pt>
                <c:pt idx="218">
                  <c:v>47</c:v>
                </c:pt>
                <c:pt idx="219">
                  <c:v>47</c:v>
                </c:pt>
                <c:pt idx="220">
                  <c:v>47</c:v>
                </c:pt>
                <c:pt idx="221">
                  <c:v>47</c:v>
                </c:pt>
                <c:pt idx="222">
                  <c:v>47</c:v>
                </c:pt>
                <c:pt idx="223">
                  <c:v>47</c:v>
                </c:pt>
                <c:pt idx="224">
                  <c:v>47</c:v>
                </c:pt>
                <c:pt idx="225">
                  <c:v>47</c:v>
                </c:pt>
                <c:pt idx="226">
                  <c:v>47</c:v>
                </c:pt>
                <c:pt idx="227">
                  <c:v>47</c:v>
                </c:pt>
                <c:pt idx="228">
                  <c:v>47</c:v>
                </c:pt>
                <c:pt idx="229">
                  <c:v>47</c:v>
                </c:pt>
                <c:pt idx="230">
                  <c:v>47</c:v>
                </c:pt>
                <c:pt idx="231">
                  <c:v>47</c:v>
                </c:pt>
                <c:pt idx="232">
                  <c:v>47</c:v>
                </c:pt>
                <c:pt idx="233">
                  <c:v>48</c:v>
                </c:pt>
                <c:pt idx="234">
                  <c:v>49</c:v>
                </c:pt>
                <c:pt idx="235">
                  <c:v>49</c:v>
                </c:pt>
                <c:pt idx="236">
                  <c:v>49</c:v>
                </c:pt>
                <c:pt idx="237">
                  <c:v>49</c:v>
                </c:pt>
                <c:pt idx="238">
                  <c:v>49</c:v>
                </c:pt>
                <c:pt idx="239">
                  <c:v>49</c:v>
                </c:pt>
                <c:pt idx="240">
                  <c:v>49</c:v>
                </c:pt>
                <c:pt idx="241">
                  <c:v>49</c:v>
                </c:pt>
                <c:pt idx="242">
                  <c:v>49</c:v>
                </c:pt>
                <c:pt idx="243">
                  <c:v>49</c:v>
                </c:pt>
                <c:pt idx="244">
                  <c:v>49</c:v>
                </c:pt>
                <c:pt idx="245">
                  <c:v>49</c:v>
                </c:pt>
                <c:pt idx="246">
                  <c:v>49</c:v>
                </c:pt>
                <c:pt idx="247">
                  <c:v>49</c:v>
                </c:pt>
                <c:pt idx="248">
                  <c:v>49</c:v>
                </c:pt>
                <c:pt idx="249">
                  <c:v>49</c:v>
                </c:pt>
                <c:pt idx="250">
                  <c:v>49</c:v>
                </c:pt>
                <c:pt idx="251">
                  <c:v>49</c:v>
                </c:pt>
                <c:pt idx="252">
                  <c:v>49</c:v>
                </c:pt>
                <c:pt idx="253">
                  <c:v>49</c:v>
                </c:pt>
                <c:pt idx="254">
                  <c:v>49</c:v>
                </c:pt>
                <c:pt idx="255">
                  <c:v>49</c:v>
                </c:pt>
                <c:pt idx="256">
                  <c:v>49</c:v>
                </c:pt>
                <c:pt idx="257">
                  <c:v>50</c:v>
                </c:pt>
                <c:pt idx="258">
                  <c:v>50</c:v>
                </c:pt>
                <c:pt idx="259">
                  <c:v>50</c:v>
                </c:pt>
                <c:pt idx="260">
                  <c:v>50</c:v>
                </c:pt>
                <c:pt idx="261">
                  <c:v>50</c:v>
                </c:pt>
                <c:pt idx="262">
                  <c:v>50</c:v>
                </c:pt>
                <c:pt idx="263">
                  <c:v>51</c:v>
                </c:pt>
                <c:pt idx="264">
                  <c:v>51</c:v>
                </c:pt>
                <c:pt idx="265">
                  <c:v>51</c:v>
                </c:pt>
                <c:pt idx="266">
                  <c:v>51</c:v>
                </c:pt>
                <c:pt idx="267">
                  <c:v>51</c:v>
                </c:pt>
                <c:pt idx="268">
                  <c:v>51</c:v>
                </c:pt>
                <c:pt idx="269">
                  <c:v>51</c:v>
                </c:pt>
                <c:pt idx="270">
                  <c:v>51</c:v>
                </c:pt>
                <c:pt idx="271">
                  <c:v>51</c:v>
                </c:pt>
                <c:pt idx="272">
                  <c:v>51</c:v>
                </c:pt>
                <c:pt idx="273">
                  <c:v>51</c:v>
                </c:pt>
                <c:pt idx="274">
                  <c:v>51</c:v>
                </c:pt>
                <c:pt idx="275">
                  <c:v>52</c:v>
                </c:pt>
                <c:pt idx="276">
                  <c:v>52</c:v>
                </c:pt>
                <c:pt idx="277">
                  <c:v>52</c:v>
                </c:pt>
                <c:pt idx="278">
                  <c:v>52</c:v>
                </c:pt>
                <c:pt idx="279">
                  <c:v>52</c:v>
                </c:pt>
                <c:pt idx="280">
                  <c:v>52</c:v>
                </c:pt>
                <c:pt idx="281">
                  <c:v>52</c:v>
                </c:pt>
                <c:pt idx="282">
                  <c:v>52</c:v>
                </c:pt>
                <c:pt idx="283">
                  <c:v>52</c:v>
                </c:pt>
                <c:pt idx="284">
                  <c:v>52</c:v>
                </c:pt>
                <c:pt idx="285">
                  <c:v>52</c:v>
                </c:pt>
                <c:pt idx="286">
                  <c:v>52</c:v>
                </c:pt>
                <c:pt idx="287">
                  <c:v>52</c:v>
                </c:pt>
                <c:pt idx="288">
                  <c:v>52</c:v>
                </c:pt>
                <c:pt idx="289">
                  <c:v>52</c:v>
                </c:pt>
                <c:pt idx="290">
                  <c:v>52</c:v>
                </c:pt>
                <c:pt idx="291">
                  <c:v>52</c:v>
                </c:pt>
                <c:pt idx="292">
                  <c:v>52</c:v>
                </c:pt>
                <c:pt idx="293">
                  <c:v>52</c:v>
                </c:pt>
                <c:pt idx="294">
                  <c:v>52</c:v>
                </c:pt>
                <c:pt idx="295">
                  <c:v>53</c:v>
                </c:pt>
                <c:pt idx="296">
                  <c:v>55</c:v>
                </c:pt>
                <c:pt idx="297">
                  <c:v>55</c:v>
                </c:pt>
                <c:pt idx="298">
                  <c:v>56</c:v>
                </c:pt>
                <c:pt idx="299">
                  <c:v>56</c:v>
                </c:pt>
                <c:pt idx="300">
                  <c:v>56</c:v>
                </c:pt>
                <c:pt idx="301">
                  <c:v>56</c:v>
                </c:pt>
                <c:pt idx="302">
                  <c:v>56</c:v>
                </c:pt>
                <c:pt idx="303">
                  <c:v>56</c:v>
                </c:pt>
                <c:pt idx="304">
                  <c:v>56</c:v>
                </c:pt>
                <c:pt idx="305">
                  <c:v>56</c:v>
                </c:pt>
                <c:pt idx="306">
                  <c:v>56</c:v>
                </c:pt>
                <c:pt idx="307">
                  <c:v>56</c:v>
                </c:pt>
                <c:pt idx="308">
                  <c:v>56</c:v>
                </c:pt>
                <c:pt idx="309">
                  <c:v>56</c:v>
                </c:pt>
                <c:pt idx="310">
                  <c:v>56</c:v>
                </c:pt>
                <c:pt idx="311">
                  <c:v>56</c:v>
                </c:pt>
                <c:pt idx="312">
                  <c:v>56</c:v>
                </c:pt>
                <c:pt idx="313">
                  <c:v>56</c:v>
                </c:pt>
                <c:pt idx="314">
                  <c:v>57</c:v>
                </c:pt>
                <c:pt idx="315">
                  <c:v>57</c:v>
                </c:pt>
                <c:pt idx="316">
                  <c:v>57</c:v>
                </c:pt>
                <c:pt idx="317">
                  <c:v>57</c:v>
                </c:pt>
                <c:pt idx="318">
                  <c:v>57</c:v>
                </c:pt>
                <c:pt idx="319">
                  <c:v>57</c:v>
                </c:pt>
                <c:pt idx="320">
                  <c:v>57</c:v>
                </c:pt>
                <c:pt idx="321">
                  <c:v>57</c:v>
                </c:pt>
                <c:pt idx="322">
                  <c:v>57</c:v>
                </c:pt>
                <c:pt idx="323">
                  <c:v>57</c:v>
                </c:pt>
                <c:pt idx="324">
                  <c:v>57</c:v>
                </c:pt>
                <c:pt idx="325">
                  <c:v>57</c:v>
                </c:pt>
                <c:pt idx="326">
                  <c:v>57</c:v>
                </c:pt>
                <c:pt idx="327">
                  <c:v>57</c:v>
                </c:pt>
                <c:pt idx="328">
                  <c:v>57</c:v>
                </c:pt>
                <c:pt idx="329">
                  <c:v>58</c:v>
                </c:pt>
                <c:pt idx="330">
                  <c:v>58</c:v>
                </c:pt>
                <c:pt idx="331">
                  <c:v>58</c:v>
                </c:pt>
                <c:pt idx="332">
                  <c:v>58</c:v>
                </c:pt>
                <c:pt idx="333">
                  <c:v>58</c:v>
                </c:pt>
                <c:pt idx="334">
                  <c:v>58</c:v>
                </c:pt>
                <c:pt idx="335">
                  <c:v>58</c:v>
                </c:pt>
                <c:pt idx="336">
                  <c:v>58</c:v>
                </c:pt>
                <c:pt idx="337">
                  <c:v>58</c:v>
                </c:pt>
                <c:pt idx="338">
                  <c:v>58</c:v>
                </c:pt>
                <c:pt idx="339">
                  <c:v>58</c:v>
                </c:pt>
                <c:pt idx="340">
                  <c:v>58</c:v>
                </c:pt>
                <c:pt idx="341">
                  <c:v>58</c:v>
                </c:pt>
                <c:pt idx="342">
                  <c:v>58</c:v>
                </c:pt>
                <c:pt idx="343">
                  <c:v>58</c:v>
                </c:pt>
                <c:pt idx="344">
                  <c:v>58</c:v>
                </c:pt>
                <c:pt idx="345">
                  <c:v>58</c:v>
                </c:pt>
                <c:pt idx="346">
                  <c:v>58</c:v>
                </c:pt>
                <c:pt idx="347">
                  <c:v>58</c:v>
                </c:pt>
                <c:pt idx="348">
                  <c:v>58</c:v>
                </c:pt>
                <c:pt idx="349">
                  <c:v>58</c:v>
                </c:pt>
                <c:pt idx="350">
                  <c:v>58</c:v>
                </c:pt>
                <c:pt idx="351">
                  <c:v>58</c:v>
                </c:pt>
                <c:pt idx="352">
                  <c:v>58</c:v>
                </c:pt>
                <c:pt idx="353">
                  <c:v>58</c:v>
                </c:pt>
                <c:pt idx="354">
                  <c:v>58</c:v>
                </c:pt>
                <c:pt idx="355">
                  <c:v>58</c:v>
                </c:pt>
                <c:pt idx="356">
                  <c:v>58</c:v>
                </c:pt>
                <c:pt idx="357">
                  <c:v>58</c:v>
                </c:pt>
                <c:pt idx="358">
                  <c:v>58</c:v>
                </c:pt>
                <c:pt idx="359">
                  <c:v>58</c:v>
                </c:pt>
                <c:pt idx="360">
                  <c:v>58</c:v>
                </c:pt>
                <c:pt idx="361">
                  <c:v>58</c:v>
                </c:pt>
                <c:pt idx="362">
                  <c:v>58</c:v>
                </c:pt>
                <c:pt idx="363">
                  <c:v>59</c:v>
                </c:pt>
                <c:pt idx="364">
                  <c:v>59</c:v>
                </c:pt>
                <c:pt idx="365">
                  <c:v>59</c:v>
                </c:pt>
                <c:pt idx="366">
                  <c:v>59</c:v>
                </c:pt>
                <c:pt idx="367">
                  <c:v>59</c:v>
                </c:pt>
                <c:pt idx="368">
                  <c:v>60</c:v>
                </c:pt>
                <c:pt idx="369">
                  <c:v>60</c:v>
                </c:pt>
                <c:pt idx="370">
                  <c:v>60</c:v>
                </c:pt>
                <c:pt idx="371">
                  <c:v>60</c:v>
                </c:pt>
                <c:pt idx="372">
                  <c:v>60</c:v>
                </c:pt>
                <c:pt idx="373">
                  <c:v>60</c:v>
                </c:pt>
                <c:pt idx="374">
                  <c:v>60</c:v>
                </c:pt>
                <c:pt idx="375">
                  <c:v>60</c:v>
                </c:pt>
                <c:pt idx="376">
                  <c:v>62</c:v>
                </c:pt>
                <c:pt idx="377">
                  <c:v>63</c:v>
                </c:pt>
                <c:pt idx="378">
                  <c:v>63</c:v>
                </c:pt>
                <c:pt idx="379">
                  <c:v>63</c:v>
                </c:pt>
                <c:pt idx="380">
                  <c:v>63</c:v>
                </c:pt>
                <c:pt idx="381">
                  <c:v>63</c:v>
                </c:pt>
                <c:pt idx="382">
                  <c:v>63</c:v>
                </c:pt>
                <c:pt idx="383">
                  <c:v>63</c:v>
                </c:pt>
                <c:pt idx="384">
                  <c:v>64</c:v>
                </c:pt>
                <c:pt idx="385">
                  <c:v>64</c:v>
                </c:pt>
                <c:pt idx="386">
                  <c:v>65</c:v>
                </c:pt>
                <c:pt idx="387">
                  <c:v>65</c:v>
                </c:pt>
                <c:pt idx="388">
                  <c:v>65</c:v>
                </c:pt>
                <c:pt idx="389">
                  <c:v>65</c:v>
                </c:pt>
                <c:pt idx="390">
                  <c:v>65</c:v>
                </c:pt>
                <c:pt idx="391">
                  <c:v>65</c:v>
                </c:pt>
                <c:pt idx="392">
                  <c:v>65</c:v>
                </c:pt>
                <c:pt idx="393">
                  <c:v>65</c:v>
                </c:pt>
                <c:pt idx="394">
                  <c:v>65</c:v>
                </c:pt>
                <c:pt idx="395">
                  <c:v>65</c:v>
                </c:pt>
                <c:pt idx="396">
                  <c:v>66</c:v>
                </c:pt>
                <c:pt idx="397">
                  <c:v>66</c:v>
                </c:pt>
                <c:pt idx="398">
                  <c:v>66</c:v>
                </c:pt>
                <c:pt idx="399">
                  <c:v>66</c:v>
                </c:pt>
                <c:pt idx="400">
                  <c:v>66</c:v>
                </c:pt>
                <c:pt idx="401">
                  <c:v>66</c:v>
                </c:pt>
                <c:pt idx="402">
                  <c:v>67</c:v>
                </c:pt>
                <c:pt idx="403">
                  <c:v>68</c:v>
                </c:pt>
                <c:pt idx="404">
                  <c:v>68</c:v>
                </c:pt>
                <c:pt idx="405">
                  <c:v>68</c:v>
                </c:pt>
                <c:pt idx="406">
                  <c:v>68</c:v>
                </c:pt>
                <c:pt idx="407">
                  <c:v>68</c:v>
                </c:pt>
                <c:pt idx="408">
                  <c:v>68</c:v>
                </c:pt>
                <c:pt idx="409">
                  <c:v>68</c:v>
                </c:pt>
                <c:pt idx="410">
                  <c:v>68</c:v>
                </c:pt>
                <c:pt idx="411">
                  <c:v>68</c:v>
                </c:pt>
                <c:pt idx="412">
                  <c:v>68</c:v>
                </c:pt>
                <c:pt idx="413">
                  <c:v>68</c:v>
                </c:pt>
                <c:pt idx="414">
                  <c:v>68</c:v>
                </c:pt>
                <c:pt idx="415">
                  <c:v>68</c:v>
                </c:pt>
                <c:pt idx="416">
                  <c:v>69</c:v>
                </c:pt>
                <c:pt idx="417">
                  <c:v>69</c:v>
                </c:pt>
                <c:pt idx="418">
                  <c:v>69</c:v>
                </c:pt>
                <c:pt idx="419">
                  <c:v>70</c:v>
                </c:pt>
                <c:pt idx="420">
                  <c:v>70</c:v>
                </c:pt>
                <c:pt idx="421">
                  <c:v>70</c:v>
                </c:pt>
                <c:pt idx="422">
                  <c:v>70</c:v>
                </c:pt>
                <c:pt idx="423">
                  <c:v>71</c:v>
                </c:pt>
                <c:pt idx="424">
                  <c:v>71</c:v>
                </c:pt>
                <c:pt idx="425">
                  <c:v>71</c:v>
                </c:pt>
                <c:pt idx="426">
                  <c:v>71</c:v>
                </c:pt>
                <c:pt idx="427">
                  <c:v>71</c:v>
                </c:pt>
                <c:pt idx="428">
                  <c:v>71</c:v>
                </c:pt>
                <c:pt idx="429">
                  <c:v>71</c:v>
                </c:pt>
                <c:pt idx="430">
                  <c:v>71</c:v>
                </c:pt>
                <c:pt idx="431">
                  <c:v>71</c:v>
                </c:pt>
                <c:pt idx="432">
                  <c:v>71</c:v>
                </c:pt>
                <c:pt idx="433">
                  <c:v>71</c:v>
                </c:pt>
                <c:pt idx="434">
                  <c:v>71</c:v>
                </c:pt>
                <c:pt idx="435">
                  <c:v>71</c:v>
                </c:pt>
                <c:pt idx="436">
                  <c:v>71</c:v>
                </c:pt>
                <c:pt idx="437">
                  <c:v>71</c:v>
                </c:pt>
                <c:pt idx="438">
                  <c:v>71</c:v>
                </c:pt>
                <c:pt idx="439">
                  <c:v>71</c:v>
                </c:pt>
                <c:pt idx="440">
                  <c:v>71</c:v>
                </c:pt>
                <c:pt idx="441">
                  <c:v>71</c:v>
                </c:pt>
                <c:pt idx="442">
                  <c:v>72</c:v>
                </c:pt>
                <c:pt idx="443">
                  <c:v>72</c:v>
                </c:pt>
                <c:pt idx="444">
                  <c:v>72</c:v>
                </c:pt>
                <c:pt idx="445">
                  <c:v>72</c:v>
                </c:pt>
                <c:pt idx="446">
                  <c:v>72</c:v>
                </c:pt>
                <c:pt idx="447">
                  <c:v>72</c:v>
                </c:pt>
                <c:pt idx="448">
                  <c:v>72</c:v>
                </c:pt>
                <c:pt idx="449">
                  <c:v>72</c:v>
                </c:pt>
                <c:pt idx="450">
                  <c:v>72</c:v>
                </c:pt>
                <c:pt idx="451">
                  <c:v>73</c:v>
                </c:pt>
                <c:pt idx="452">
                  <c:v>73</c:v>
                </c:pt>
                <c:pt idx="453">
                  <c:v>73</c:v>
                </c:pt>
                <c:pt idx="454">
                  <c:v>73</c:v>
                </c:pt>
                <c:pt idx="455">
                  <c:v>73</c:v>
                </c:pt>
                <c:pt idx="456">
                  <c:v>73</c:v>
                </c:pt>
                <c:pt idx="457">
                  <c:v>73</c:v>
                </c:pt>
                <c:pt idx="458">
                  <c:v>73</c:v>
                </c:pt>
                <c:pt idx="459">
                  <c:v>73</c:v>
                </c:pt>
                <c:pt idx="460">
                  <c:v>73</c:v>
                </c:pt>
                <c:pt idx="461">
                  <c:v>73</c:v>
                </c:pt>
                <c:pt idx="462">
                  <c:v>73</c:v>
                </c:pt>
                <c:pt idx="463">
                  <c:v>73</c:v>
                </c:pt>
                <c:pt idx="464">
                  <c:v>73</c:v>
                </c:pt>
                <c:pt idx="465">
                  <c:v>74</c:v>
                </c:pt>
                <c:pt idx="466">
                  <c:v>74</c:v>
                </c:pt>
                <c:pt idx="467">
                  <c:v>74</c:v>
                </c:pt>
                <c:pt idx="468">
                  <c:v>74</c:v>
                </c:pt>
                <c:pt idx="469">
                  <c:v>74</c:v>
                </c:pt>
                <c:pt idx="470">
                  <c:v>74</c:v>
                </c:pt>
                <c:pt idx="471">
                  <c:v>74</c:v>
                </c:pt>
                <c:pt idx="472">
                  <c:v>74</c:v>
                </c:pt>
                <c:pt idx="473">
                  <c:v>74</c:v>
                </c:pt>
                <c:pt idx="474">
                  <c:v>74</c:v>
                </c:pt>
                <c:pt idx="475">
                  <c:v>74</c:v>
                </c:pt>
                <c:pt idx="476">
                  <c:v>74</c:v>
                </c:pt>
                <c:pt idx="477">
                  <c:v>75</c:v>
                </c:pt>
                <c:pt idx="478">
                  <c:v>75</c:v>
                </c:pt>
                <c:pt idx="479">
                  <c:v>75</c:v>
                </c:pt>
                <c:pt idx="480">
                  <c:v>75</c:v>
                </c:pt>
                <c:pt idx="481">
                  <c:v>75</c:v>
                </c:pt>
                <c:pt idx="482">
                  <c:v>75</c:v>
                </c:pt>
                <c:pt idx="483">
                  <c:v>75</c:v>
                </c:pt>
                <c:pt idx="484">
                  <c:v>75</c:v>
                </c:pt>
                <c:pt idx="485">
                  <c:v>75</c:v>
                </c:pt>
                <c:pt idx="486">
                  <c:v>75</c:v>
                </c:pt>
                <c:pt idx="487">
                  <c:v>75</c:v>
                </c:pt>
                <c:pt idx="488">
                  <c:v>75</c:v>
                </c:pt>
                <c:pt idx="489">
                  <c:v>76</c:v>
                </c:pt>
                <c:pt idx="490">
                  <c:v>76</c:v>
                </c:pt>
                <c:pt idx="491">
                  <c:v>76</c:v>
                </c:pt>
                <c:pt idx="492">
                  <c:v>76</c:v>
                </c:pt>
                <c:pt idx="493">
                  <c:v>77</c:v>
                </c:pt>
                <c:pt idx="494">
                  <c:v>77</c:v>
                </c:pt>
                <c:pt idx="495">
                  <c:v>77</c:v>
                </c:pt>
                <c:pt idx="496">
                  <c:v>78</c:v>
                </c:pt>
                <c:pt idx="497">
                  <c:v>78</c:v>
                </c:pt>
                <c:pt idx="498">
                  <c:v>78</c:v>
                </c:pt>
                <c:pt idx="499">
                  <c:v>78</c:v>
                </c:pt>
                <c:pt idx="500">
                  <c:v>78</c:v>
                </c:pt>
                <c:pt idx="501">
                  <c:v>78</c:v>
                </c:pt>
                <c:pt idx="502">
                  <c:v>78</c:v>
                </c:pt>
                <c:pt idx="503">
                  <c:v>78</c:v>
                </c:pt>
                <c:pt idx="504">
                  <c:v>78</c:v>
                </c:pt>
                <c:pt idx="505">
                  <c:v>79</c:v>
                </c:pt>
                <c:pt idx="506">
                  <c:v>79</c:v>
                </c:pt>
                <c:pt idx="507">
                  <c:v>79</c:v>
                </c:pt>
                <c:pt idx="508">
                  <c:v>79</c:v>
                </c:pt>
                <c:pt idx="509">
                  <c:v>79</c:v>
                </c:pt>
                <c:pt idx="510">
                  <c:v>79</c:v>
                </c:pt>
                <c:pt idx="511">
                  <c:v>79</c:v>
                </c:pt>
                <c:pt idx="512">
                  <c:v>79</c:v>
                </c:pt>
                <c:pt idx="513">
                  <c:v>79</c:v>
                </c:pt>
                <c:pt idx="514">
                  <c:v>80</c:v>
                </c:pt>
                <c:pt idx="515">
                  <c:v>80</c:v>
                </c:pt>
                <c:pt idx="516">
                  <c:v>80</c:v>
                </c:pt>
                <c:pt idx="517">
                  <c:v>82</c:v>
                </c:pt>
                <c:pt idx="518">
                  <c:v>82</c:v>
                </c:pt>
                <c:pt idx="519">
                  <c:v>82</c:v>
                </c:pt>
                <c:pt idx="520">
                  <c:v>82</c:v>
                </c:pt>
                <c:pt idx="521">
                  <c:v>82</c:v>
                </c:pt>
                <c:pt idx="522">
                  <c:v>82</c:v>
                </c:pt>
                <c:pt idx="523">
                  <c:v>82</c:v>
                </c:pt>
                <c:pt idx="524">
                  <c:v>82</c:v>
                </c:pt>
                <c:pt idx="525">
                  <c:v>82</c:v>
                </c:pt>
                <c:pt idx="526">
                  <c:v>82</c:v>
                </c:pt>
                <c:pt idx="527">
                  <c:v>82</c:v>
                </c:pt>
                <c:pt idx="528">
                  <c:v>82</c:v>
                </c:pt>
                <c:pt idx="529">
                  <c:v>82</c:v>
                </c:pt>
                <c:pt idx="530">
                  <c:v>82</c:v>
                </c:pt>
                <c:pt idx="531">
                  <c:v>82</c:v>
                </c:pt>
                <c:pt idx="532">
                  <c:v>82</c:v>
                </c:pt>
                <c:pt idx="533">
                  <c:v>82</c:v>
                </c:pt>
                <c:pt idx="534">
                  <c:v>82</c:v>
                </c:pt>
                <c:pt idx="535">
                  <c:v>82</c:v>
                </c:pt>
                <c:pt idx="536">
                  <c:v>82</c:v>
                </c:pt>
                <c:pt idx="537">
                  <c:v>83</c:v>
                </c:pt>
                <c:pt idx="538">
                  <c:v>83</c:v>
                </c:pt>
                <c:pt idx="539">
                  <c:v>83</c:v>
                </c:pt>
                <c:pt idx="540">
                  <c:v>83</c:v>
                </c:pt>
                <c:pt idx="541">
                  <c:v>83</c:v>
                </c:pt>
                <c:pt idx="542">
                  <c:v>83</c:v>
                </c:pt>
                <c:pt idx="543">
                  <c:v>83</c:v>
                </c:pt>
                <c:pt idx="544">
                  <c:v>83</c:v>
                </c:pt>
                <c:pt idx="545">
                  <c:v>83</c:v>
                </c:pt>
                <c:pt idx="546">
                  <c:v>83</c:v>
                </c:pt>
                <c:pt idx="547">
                  <c:v>83</c:v>
                </c:pt>
                <c:pt idx="548">
                  <c:v>84</c:v>
                </c:pt>
                <c:pt idx="549">
                  <c:v>84</c:v>
                </c:pt>
                <c:pt idx="550">
                  <c:v>84</c:v>
                </c:pt>
                <c:pt idx="551">
                  <c:v>85</c:v>
                </c:pt>
                <c:pt idx="552">
                  <c:v>85</c:v>
                </c:pt>
                <c:pt idx="553">
                  <c:v>85</c:v>
                </c:pt>
                <c:pt idx="554">
                  <c:v>85</c:v>
                </c:pt>
                <c:pt idx="555">
                  <c:v>86</c:v>
                </c:pt>
                <c:pt idx="556">
                  <c:v>87</c:v>
                </c:pt>
                <c:pt idx="557">
                  <c:v>87</c:v>
                </c:pt>
                <c:pt idx="558">
                  <c:v>87</c:v>
                </c:pt>
                <c:pt idx="559">
                  <c:v>87</c:v>
                </c:pt>
                <c:pt idx="560">
                  <c:v>87</c:v>
                </c:pt>
                <c:pt idx="561">
                  <c:v>87</c:v>
                </c:pt>
                <c:pt idx="562">
                  <c:v>87</c:v>
                </c:pt>
                <c:pt idx="563">
                  <c:v>87</c:v>
                </c:pt>
                <c:pt idx="564">
                  <c:v>87</c:v>
                </c:pt>
                <c:pt idx="565">
                  <c:v>88</c:v>
                </c:pt>
                <c:pt idx="566">
                  <c:v>89</c:v>
                </c:pt>
                <c:pt idx="567">
                  <c:v>89</c:v>
                </c:pt>
                <c:pt idx="568">
                  <c:v>89</c:v>
                </c:pt>
                <c:pt idx="569">
                  <c:v>89</c:v>
                </c:pt>
                <c:pt idx="570">
                  <c:v>89</c:v>
                </c:pt>
                <c:pt idx="571">
                  <c:v>89</c:v>
                </c:pt>
                <c:pt idx="572">
                  <c:v>89</c:v>
                </c:pt>
                <c:pt idx="573">
                  <c:v>89</c:v>
                </c:pt>
                <c:pt idx="574">
                  <c:v>89</c:v>
                </c:pt>
                <c:pt idx="575">
                  <c:v>89</c:v>
                </c:pt>
                <c:pt idx="576">
                  <c:v>89</c:v>
                </c:pt>
                <c:pt idx="577">
                  <c:v>89</c:v>
                </c:pt>
                <c:pt idx="578">
                  <c:v>89</c:v>
                </c:pt>
                <c:pt idx="579">
                  <c:v>90</c:v>
                </c:pt>
                <c:pt idx="580">
                  <c:v>91</c:v>
                </c:pt>
                <c:pt idx="581">
                  <c:v>91</c:v>
                </c:pt>
                <c:pt idx="582">
                  <c:v>91</c:v>
                </c:pt>
                <c:pt idx="583">
                  <c:v>91</c:v>
                </c:pt>
                <c:pt idx="584">
                  <c:v>91</c:v>
                </c:pt>
                <c:pt idx="585">
                  <c:v>91</c:v>
                </c:pt>
                <c:pt idx="586">
                  <c:v>91</c:v>
                </c:pt>
                <c:pt idx="587">
                  <c:v>91</c:v>
                </c:pt>
                <c:pt idx="588">
                  <c:v>91</c:v>
                </c:pt>
                <c:pt idx="589">
                  <c:v>91</c:v>
                </c:pt>
                <c:pt idx="590">
                  <c:v>91</c:v>
                </c:pt>
                <c:pt idx="591">
                  <c:v>91</c:v>
                </c:pt>
                <c:pt idx="592">
                  <c:v>92</c:v>
                </c:pt>
                <c:pt idx="593">
                  <c:v>92</c:v>
                </c:pt>
                <c:pt idx="594">
                  <c:v>92</c:v>
                </c:pt>
                <c:pt idx="595">
                  <c:v>92</c:v>
                </c:pt>
                <c:pt idx="596">
                  <c:v>92</c:v>
                </c:pt>
                <c:pt idx="597">
                  <c:v>92</c:v>
                </c:pt>
                <c:pt idx="598">
                  <c:v>92</c:v>
                </c:pt>
                <c:pt idx="599">
                  <c:v>92</c:v>
                </c:pt>
                <c:pt idx="600">
                  <c:v>92</c:v>
                </c:pt>
                <c:pt idx="601">
                  <c:v>92</c:v>
                </c:pt>
                <c:pt idx="602">
                  <c:v>92</c:v>
                </c:pt>
                <c:pt idx="603">
                  <c:v>92</c:v>
                </c:pt>
                <c:pt idx="604">
                  <c:v>92</c:v>
                </c:pt>
                <c:pt idx="605">
                  <c:v>92</c:v>
                </c:pt>
                <c:pt idx="606">
                  <c:v>92</c:v>
                </c:pt>
                <c:pt idx="607">
                  <c:v>92</c:v>
                </c:pt>
                <c:pt idx="608">
                  <c:v>92</c:v>
                </c:pt>
                <c:pt idx="609">
                  <c:v>93</c:v>
                </c:pt>
                <c:pt idx="610">
                  <c:v>93</c:v>
                </c:pt>
                <c:pt idx="611">
                  <c:v>93</c:v>
                </c:pt>
                <c:pt idx="612">
                  <c:v>93</c:v>
                </c:pt>
                <c:pt idx="613">
                  <c:v>94</c:v>
                </c:pt>
                <c:pt idx="614">
                  <c:v>94</c:v>
                </c:pt>
                <c:pt idx="615">
                  <c:v>95</c:v>
                </c:pt>
                <c:pt idx="616">
                  <c:v>95</c:v>
                </c:pt>
                <c:pt idx="617">
                  <c:v>95</c:v>
                </c:pt>
                <c:pt idx="618">
                  <c:v>95</c:v>
                </c:pt>
                <c:pt idx="619">
                  <c:v>95</c:v>
                </c:pt>
                <c:pt idx="620">
                  <c:v>95</c:v>
                </c:pt>
                <c:pt idx="621">
                  <c:v>95</c:v>
                </c:pt>
                <c:pt idx="622">
                  <c:v>95</c:v>
                </c:pt>
                <c:pt idx="623">
                  <c:v>95</c:v>
                </c:pt>
                <c:pt idx="624">
                  <c:v>95</c:v>
                </c:pt>
                <c:pt idx="625">
                  <c:v>95</c:v>
                </c:pt>
                <c:pt idx="626">
                  <c:v>95</c:v>
                </c:pt>
                <c:pt idx="627">
                  <c:v>95</c:v>
                </c:pt>
                <c:pt idx="628">
                  <c:v>95</c:v>
                </c:pt>
                <c:pt idx="629">
                  <c:v>95</c:v>
                </c:pt>
                <c:pt idx="630">
                  <c:v>95</c:v>
                </c:pt>
                <c:pt idx="631">
                  <c:v>95</c:v>
                </c:pt>
                <c:pt idx="632">
                  <c:v>95</c:v>
                </c:pt>
                <c:pt idx="633">
                  <c:v>96</c:v>
                </c:pt>
                <c:pt idx="634">
                  <c:v>96</c:v>
                </c:pt>
                <c:pt idx="635">
                  <c:v>96</c:v>
                </c:pt>
                <c:pt idx="636">
                  <c:v>96</c:v>
                </c:pt>
                <c:pt idx="637">
                  <c:v>96</c:v>
                </c:pt>
                <c:pt idx="638">
                  <c:v>96</c:v>
                </c:pt>
                <c:pt idx="639">
                  <c:v>96</c:v>
                </c:pt>
                <c:pt idx="640">
                  <c:v>96</c:v>
                </c:pt>
                <c:pt idx="641">
                  <c:v>97</c:v>
                </c:pt>
                <c:pt idx="642">
                  <c:v>97</c:v>
                </c:pt>
                <c:pt idx="643">
                  <c:v>97</c:v>
                </c:pt>
                <c:pt idx="644">
                  <c:v>97</c:v>
                </c:pt>
                <c:pt idx="645">
                  <c:v>97</c:v>
                </c:pt>
                <c:pt idx="646">
                  <c:v>97</c:v>
                </c:pt>
                <c:pt idx="647">
                  <c:v>97</c:v>
                </c:pt>
                <c:pt idx="648">
                  <c:v>97</c:v>
                </c:pt>
                <c:pt idx="649">
                  <c:v>97</c:v>
                </c:pt>
                <c:pt idx="650">
                  <c:v>97</c:v>
                </c:pt>
                <c:pt idx="651">
                  <c:v>98</c:v>
                </c:pt>
                <c:pt idx="652">
                  <c:v>98</c:v>
                </c:pt>
                <c:pt idx="653">
                  <c:v>98</c:v>
                </c:pt>
                <c:pt idx="654">
                  <c:v>98</c:v>
                </c:pt>
                <c:pt idx="655">
                  <c:v>99</c:v>
                </c:pt>
                <c:pt idx="656">
                  <c:v>99</c:v>
                </c:pt>
                <c:pt idx="657">
                  <c:v>99</c:v>
                </c:pt>
                <c:pt idx="658">
                  <c:v>99</c:v>
                </c:pt>
                <c:pt idx="659">
                  <c:v>99</c:v>
                </c:pt>
                <c:pt idx="660">
                  <c:v>99</c:v>
                </c:pt>
                <c:pt idx="661">
                  <c:v>99</c:v>
                </c:pt>
                <c:pt idx="662">
                  <c:v>99</c:v>
                </c:pt>
                <c:pt idx="663">
                  <c:v>99</c:v>
                </c:pt>
                <c:pt idx="664">
                  <c:v>99</c:v>
                </c:pt>
                <c:pt idx="665">
                  <c:v>100</c:v>
                </c:pt>
                <c:pt idx="666">
                  <c:v>101</c:v>
                </c:pt>
                <c:pt idx="667">
                  <c:v>101</c:v>
                </c:pt>
                <c:pt idx="668">
                  <c:v>102</c:v>
                </c:pt>
                <c:pt idx="669">
                  <c:v>103</c:v>
                </c:pt>
                <c:pt idx="670">
                  <c:v>103</c:v>
                </c:pt>
                <c:pt idx="671">
                  <c:v>103</c:v>
                </c:pt>
                <c:pt idx="672">
                  <c:v>103</c:v>
                </c:pt>
                <c:pt idx="673">
                  <c:v>103</c:v>
                </c:pt>
                <c:pt idx="674">
                  <c:v>103</c:v>
                </c:pt>
                <c:pt idx="675">
                  <c:v>103</c:v>
                </c:pt>
                <c:pt idx="676">
                  <c:v>103</c:v>
                </c:pt>
                <c:pt idx="677">
                  <c:v>103</c:v>
                </c:pt>
                <c:pt idx="678">
                  <c:v>103</c:v>
                </c:pt>
                <c:pt idx="679">
                  <c:v>103</c:v>
                </c:pt>
                <c:pt idx="680">
                  <c:v>103</c:v>
                </c:pt>
                <c:pt idx="681">
                  <c:v>105</c:v>
                </c:pt>
                <c:pt idx="682">
                  <c:v>105</c:v>
                </c:pt>
                <c:pt idx="683">
                  <c:v>105</c:v>
                </c:pt>
                <c:pt idx="684">
                  <c:v>105</c:v>
                </c:pt>
                <c:pt idx="685">
                  <c:v>105</c:v>
                </c:pt>
                <c:pt idx="686">
                  <c:v>105</c:v>
                </c:pt>
                <c:pt idx="687">
                  <c:v>105</c:v>
                </c:pt>
                <c:pt idx="688">
                  <c:v>105</c:v>
                </c:pt>
                <c:pt idx="689">
                  <c:v>105</c:v>
                </c:pt>
                <c:pt idx="690">
                  <c:v>106</c:v>
                </c:pt>
                <c:pt idx="691">
                  <c:v>106</c:v>
                </c:pt>
                <c:pt idx="692">
                  <c:v>106</c:v>
                </c:pt>
                <c:pt idx="693">
                  <c:v>106</c:v>
                </c:pt>
                <c:pt idx="694">
                  <c:v>106</c:v>
                </c:pt>
                <c:pt idx="695">
                  <c:v>106</c:v>
                </c:pt>
                <c:pt idx="696">
                  <c:v>106</c:v>
                </c:pt>
                <c:pt idx="697">
                  <c:v>106</c:v>
                </c:pt>
                <c:pt idx="698">
                  <c:v>107</c:v>
                </c:pt>
                <c:pt idx="699">
                  <c:v>107</c:v>
                </c:pt>
                <c:pt idx="700">
                  <c:v>107</c:v>
                </c:pt>
                <c:pt idx="701">
                  <c:v>107</c:v>
                </c:pt>
                <c:pt idx="702">
                  <c:v>107</c:v>
                </c:pt>
                <c:pt idx="703">
                  <c:v>107</c:v>
                </c:pt>
                <c:pt idx="704">
                  <c:v>107</c:v>
                </c:pt>
                <c:pt idx="705">
                  <c:v>107</c:v>
                </c:pt>
                <c:pt idx="706">
                  <c:v>107</c:v>
                </c:pt>
                <c:pt idx="707">
                  <c:v>108</c:v>
                </c:pt>
                <c:pt idx="708">
                  <c:v>108</c:v>
                </c:pt>
                <c:pt idx="709">
                  <c:v>108</c:v>
                </c:pt>
                <c:pt idx="710">
                  <c:v>108</c:v>
                </c:pt>
                <c:pt idx="711">
                  <c:v>108</c:v>
                </c:pt>
                <c:pt idx="712">
                  <c:v>109</c:v>
                </c:pt>
                <c:pt idx="713">
                  <c:v>109</c:v>
                </c:pt>
                <c:pt idx="714">
                  <c:v>109</c:v>
                </c:pt>
                <c:pt idx="715">
                  <c:v>109</c:v>
                </c:pt>
                <c:pt idx="716">
                  <c:v>109</c:v>
                </c:pt>
                <c:pt idx="717">
                  <c:v>109</c:v>
                </c:pt>
                <c:pt idx="718">
                  <c:v>109</c:v>
                </c:pt>
                <c:pt idx="719">
                  <c:v>109</c:v>
                </c:pt>
                <c:pt idx="720">
                  <c:v>109</c:v>
                </c:pt>
                <c:pt idx="721">
                  <c:v>109</c:v>
                </c:pt>
                <c:pt idx="722">
                  <c:v>109</c:v>
                </c:pt>
                <c:pt idx="723">
                  <c:v>109</c:v>
                </c:pt>
                <c:pt idx="724">
                  <c:v>109</c:v>
                </c:pt>
                <c:pt idx="725">
                  <c:v>109</c:v>
                </c:pt>
                <c:pt idx="726">
                  <c:v>109</c:v>
                </c:pt>
                <c:pt idx="727">
                  <c:v>109</c:v>
                </c:pt>
                <c:pt idx="728">
                  <c:v>109</c:v>
                </c:pt>
                <c:pt idx="729">
                  <c:v>109</c:v>
                </c:pt>
                <c:pt idx="730">
                  <c:v>110</c:v>
                </c:pt>
                <c:pt idx="731">
                  <c:v>110</c:v>
                </c:pt>
                <c:pt idx="732">
                  <c:v>110</c:v>
                </c:pt>
                <c:pt idx="733">
                  <c:v>110</c:v>
                </c:pt>
                <c:pt idx="734">
                  <c:v>110</c:v>
                </c:pt>
                <c:pt idx="735">
                  <c:v>111</c:v>
                </c:pt>
                <c:pt idx="736">
                  <c:v>111</c:v>
                </c:pt>
                <c:pt idx="737">
                  <c:v>111</c:v>
                </c:pt>
                <c:pt idx="738">
                  <c:v>112</c:v>
                </c:pt>
                <c:pt idx="739">
                  <c:v>112</c:v>
                </c:pt>
                <c:pt idx="740">
                  <c:v>112</c:v>
                </c:pt>
                <c:pt idx="741">
                  <c:v>112</c:v>
                </c:pt>
                <c:pt idx="742">
                  <c:v>112</c:v>
                </c:pt>
                <c:pt idx="743">
                  <c:v>112</c:v>
                </c:pt>
                <c:pt idx="744">
                  <c:v>112</c:v>
                </c:pt>
                <c:pt idx="745">
                  <c:v>112</c:v>
                </c:pt>
                <c:pt idx="746">
                  <c:v>113</c:v>
                </c:pt>
                <c:pt idx="747">
                  <c:v>113</c:v>
                </c:pt>
                <c:pt idx="748">
                  <c:v>113</c:v>
                </c:pt>
                <c:pt idx="749">
                  <c:v>113</c:v>
                </c:pt>
                <c:pt idx="750">
                  <c:v>113</c:v>
                </c:pt>
                <c:pt idx="751">
                  <c:v>113</c:v>
                </c:pt>
                <c:pt idx="752">
                  <c:v>114</c:v>
                </c:pt>
                <c:pt idx="753">
                  <c:v>114</c:v>
                </c:pt>
                <c:pt idx="754">
                  <c:v>114</c:v>
                </c:pt>
                <c:pt idx="755">
                  <c:v>114</c:v>
                </c:pt>
                <c:pt idx="756">
                  <c:v>114</c:v>
                </c:pt>
                <c:pt idx="757">
                  <c:v>114</c:v>
                </c:pt>
                <c:pt idx="758">
                  <c:v>114</c:v>
                </c:pt>
                <c:pt idx="759">
                  <c:v>114</c:v>
                </c:pt>
                <c:pt idx="760">
                  <c:v>114</c:v>
                </c:pt>
                <c:pt idx="761">
                  <c:v>114</c:v>
                </c:pt>
                <c:pt idx="762">
                  <c:v>114</c:v>
                </c:pt>
                <c:pt idx="763">
                  <c:v>114</c:v>
                </c:pt>
                <c:pt idx="764">
                  <c:v>114</c:v>
                </c:pt>
                <c:pt idx="765">
                  <c:v>114</c:v>
                </c:pt>
                <c:pt idx="766">
                  <c:v>114</c:v>
                </c:pt>
                <c:pt idx="767">
                  <c:v>114</c:v>
                </c:pt>
                <c:pt idx="768">
                  <c:v>114</c:v>
                </c:pt>
                <c:pt idx="769">
                  <c:v>115</c:v>
                </c:pt>
                <c:pt idx="770">
                  <c:v>115</c:v>
                </c:pt>
                <c:pt idx="771">
                  <c:v>115</c:v>
                </c:pt>
                <c:pt idx="772">
                  <c:v>115</c:v>
                </c:pt>
                <c:pt idx="773">
                  <c:v>115</c:v>
                </c:pt>
                <c:pt idx="774">
                  <c:v>115</c:v>
                </c:pt>
                <c:pt idx="775">
                  <c:v>115</c:v>
                </c:pt>
                <c:pt idx="776">
                  <c:v>115</c:v>
                </c:pt>
                <c:pt idx="777">
                  <c:v>115</c:v>
                </c:pt>
                <c:pt idx="778">
                  <c:v>115</c:v>
                </c:pt>
                <c:pt idx="779">
                  <c:v>117</c:v>
                </c:pt>
                <c:pt idx="780">
                  <c:v>117</c:v>
                </c:pt>
                <c:pt idx="781">
                  <c:v>117</c:v>
                </c:pt>
                <c:pt idx="782">
                  <c:v>117</c:v>
                </c:pt>
                <c:pt idx="783">
                  <c:v>117</c:v>
                </c:pt>
                <c:pt idx="784">
                  <c:v>117</c:v>
                </c:pt>
                <c:pt idx="785">
                  <c:v>117</c:v>
                </c:pt>
                <c:pt idx="786">
                  <c:v>117</c:v>
                </c:pt>
                <c:pt idx="787">
                  <c:v>117</c:v>
                </c:pt>
                <c:pt idx="788">
                  <c:v>117</c:v>
                </c:pt>
                <c:pt idx="789">
                  <c:v>117</c:v>
                </c:pt>
                <c:pt idx="790">
                  <c:v>117</c:v>
                </c:pt>
                <c:pt idx="791">
                  <c:v>117</c:v>
                </c:pt>
                <c:pt idx="792">
                  <c:v>117</c:v>
                </c:pt>
                <c:pt idx="793">
                  <c:v>117</c:v>
                </c:pt>
                <c:pt idx="794">
                  <c:v>117</c:v>
                </c:pt>
                <c:pt idx="795">
                  <c:v>117</c:v>
                </c:pt>
                <c:pt idx="796">
                  <c:v>117</c:v>
                </c:pt>
                <c:pt idx="797">
                  <c:v>117</c:v>
                </c:pt>
                <c:pt idx="798">
                  <c:v>117</c:v>
                </c:pt>
                <c:pt idx="799">
                  <c:v>117</c:v>
                </c:pt>
                <c:pt idx="800">
                  <c:v>117</c:v>
                </c:pt>
                <c:pt idx="801">
                  <c:v>117</c:v>
                </c:pt>
                <c:pt idx="802">
                  <c:v>117</c:v>
                </c:pt>
                <c:pt idx="803">
                  <c:v>117</c:v>
                </c:pt>
                <c:pt idx="804">
                  <c:v>117</c:v>
                </c:pt>
                <c:pt idx="805">
                  <c:v>117</c:v>
                </c:pt>
                <c:pt idx="806">
                  <c:v>117</c:v>
                </c:pt>
                <c:pt idx="807">
                  <c:v>117</c:v>
                </c:pt>
                <c:pt idx="808">
                  <c:v>117</c:v>
                </c:pt>
                <c:pt idx="809">
                  <c:v>117</c:v>
                </c:pt>
                <c:pt idx="810">
                  <c:v>118</c:v>
                </c:pt>
                <c:pt idx="811">
                  <c:v>119</c:v>
                </c:pt>
                <c:pt idx="812">
                  <c:v>120</c:v>
                </c:pt>
                <c:pt idx="813">
                  <c:v>120</c:v>
                </c:pt>
                <c:pt idx="814">
                  <c:v>120</c:v>
                </c:pt>
                <c:pt idx="815">
                  <c:v>120</c:v>
                </c:pt>
                <c:pt idx="816">
                  <c:v>120</c:v>
                </c:pt>
                <c:pt idx="817">
                  <c:v>120</c:v>
                </c:pt>
                <c:pt idx="818">
                  <c:v>120</c:v>
                </c:pt>
                <c:pt idx="819">
                  <c:v>120</c:v>
                </c:pt>
                <c:pt idx="820">
                  <c:v>120</c:v>
                </c:pt>
                <c:pt idx="821">
                  <c:v>121</c:v>
                </c:pt>
                <c:pt idx="822">
                  <c:v>121</c:v>
                </c:pt>
                <c:pt idx="823">
                  <c:v>121</c:v>
                </c:pt>
                <c:pt idx="824">
                  <c:v>121</c:v>
                </c:pt>
                <c:pt idx="825">
                  <c:v>122</c:v>
                </c:pt>
                <c:pt idx="826">
                  <c:v>122</c:v>
                </c:pt>
                <c:pt idx="827">
                  <c:v>122</c:v>
                </c:pt>
                <c:pt idx="828">
                  <c:v>122</c:v>
                </c:pt>
                <c:pt idx="829">
                  <c:v>122</c:v>
                </c:pt>
                <c:pt idx="830">
                  <c:v>122</c:v>
                </c:pt>
                <c:pt idx="831">
                  <c:v>122</c:v>
                </c:pt>
                <c:pt idx="832">
                  <c:v>122</c:v>
                </c:pt>
                <c:pt idx="833">
                  <c:v>122</c:v>
                </c:pt>
                <c:pt idx="834">
                  <c:v>123</c:v>
                </c:pt>
                <c:pt idx="835">
                  <c:v>123</c:v>
                </c:pt>
                <c:pt idx="836">
                  <c:v>124</c:v>
                </c:pt>
                <c:pt idx="837">
                  <c:v>125</c:v>
                </c:pt>
                <c:pt idx="838">
                  <c:v>125</c:v>
                </c:pt>
                <c:pt idx="839">
                  <c:v>125</c:v>
                </c:pt>
                <c:pt idx="840">
                  <c:v>125</c:v>
                </c:pt>
                <c:pt idx="841">
                  <c:v>125</c:v>
                </c:pt>
                <c:pt idx="842">
                  <c:v>125</c:v>
                </c:pt>
                <c:pt idx="843">
                  <c:v>125</c:v>
                </c:pt>
                <c:pt idx="844">
                  <c:v>125</c:v>
                </c:pt>
                <c:pt idx="845">
                  <c:v>125</c:v>
                </c:pt>
                <c:pt idx="846">
                  <c:v>125</c:v>
                </c:pt>
                <c:pt idx="847">
                  <c:v>125</c:v>
                </c:pt>
                <c:pt idx="848">
                  <c:v>125</c:v>
                </c:pt>
                <c:pt idx="849">
                  <c:v>126</c:v>
                </c:pt>
                <c:pt idx="850">
                  <c:v>126</c:v>
                </c:pt>
                <c:pt idx="851">
                  <c:v>126</c:v>
                </c:pt>
                <c:pt idx="852">
                  <c:v>126</c:v>
                </c:pt>
                <c:pt idx="853">
                  <c:v>126</c:v>
                </c:pt>
                <c:pt idx="854">
                  <c:v>126</c:v>
                </c:pt>
                <c:pt idx="855">
                  <c:v>126</c:v>
                </c:pt>
                <c:pt idx="856">
                  <c:v>126</c:v>
                </c:pt>
                <c:pt idx="857">
                  <c:v>126</c:v>
                </c:pt>
                <c:pt idx="858">
                  <c:v>126</c:v>
                </c:pt>
                <c:pt idx="859">
                  <c:v>127</c:v>
                </c:pt>
                <c:pt idx="860">
                  <c:v>127</c:v>
                </c:pt>
                <c:pt idx="861">
                  <c:v>127</c:v>
                </c:pt>
                <c:pt idx="862">
                  <c:v>127</c:v>
                </c:pt>
                <c:pt idx="863">
                  <c:v>127</c:v>
                </c:pt>
                <c:pt idx="864">
                  <c:v>127</c:v>
                </c:pt>
                <c:pt idx="865">
                  <c:v>127</c:v>
                </c:pt>
                <c:pt idx="866">
                  <c:v>127</c:v>
                </c:pt>
                <c:pt idx="867">
                  <c:v>127</c:v>
                </c:pt>
                <c:pt idx="868">
                  <c:v>127</c:v>
                </c:pt>
                <c:pt idx="869">
                  <c:v>127</c:v>
                </c:pt>
                <c:pt idx="870">
                  <c:v>127</c:v>
                </c:pt>
                <c:pt idx="871">
                  <c:v>128</c:v>
                </c:pt>
                <c:pt idx="872">
                  <c:v>129</c:v>
                </c:pt>
                <c:pt idx="873">
                  <c:v>129</c:v>
                </c:pt>
                <c:pt idx="874">
                  <c:v>130</c:v>
                </c:pt>
                <c:pt idx="875">
                  <c:v>130</c:v>
                </c:pt>
                <c:pt idx="876">
                  <c:v>130</c:v>
                </c:pt>
                <c:pt idx="877">
                  <c:v>130</c:v>
                </c:pt>
                <c:pt idx="878">
                  <c:v>130</c:v>
                </c:pt>
                <c:pt idx="879">
                  <c:v>130</c:v>
                </c:pt>
                <c:pt idx="880">
                  <c:v>130</c:v>
                </c:pt>
                <c:pt idx="881">
                  <c:v>130</c:v>
                </c:pt>
                <c:pt idx="882">
                  <c:v>130</c:v>
                </c:pt>
                <c:pt idx="883">
                  <c:v>131</c:v>
                </c:pt>
                <c:pt idx="884">
                  <c:v>131</c:v>
                </c:pt>
                <c:pt idx="885">
                  <c:v>132</c:v>
                </c:pt>
                <c:pt idx="886">
                  <c:v>132</c:v>
                </c:pt>
                <c:pt idx="887">
                  <c:v>133</c:v>
                </c:pt>
                <c:pt idx="888">
                  <c:v>133</c:v>
                </c:pt>
                <c:pt idx="889">
                  <c:v>133</c:v>
                </c:pt>
                <c:pt idx="890">
                  <c:v>133</c:v>
                </c:pt>
                <c:pt idx="891">
                  <c:v>133</c:v>
                </c:pt>
                <c:pt idx="892">
                  <c:v>133</c:v>
                </c:pt>
                <c:pt idx="893">
                  <c:v>134</c:v>
                </c:pt>
                <c:pt idx="894">
                  <c:v>135</c:v>
                </c:pt>
                <c:pt idx="895">
                  <c:v>136</c:v>
                </c:pt>
                <c:pt idx="896">
                  <c:v>136</c:v>
                </c:pt>
                <c:pt idx="897">
                  <c:v>137</c:v>
                </c:pt>
                <c:pt idx="898">
                  <c:v>137</c:v>
                </c:pt>
                <c:pt idx="899">
                  <c:v>137</c:v>
                </c:pt>
                <c:pt idx="900">
                  <c:v>137</c:v>
                </c:pt>
                <c:pt idx="901">
                  <c:v>137</c:v>
                </c:pt>
                <c:pt idx="902">
                  <c:v>137</c:v>
                </c:pt>
                <c:pt idx="903">
                  <c:v>137</c:v>
                </c:pt>
                <c:pt idx="904">
                  <c:v>137</c:v>
                </c:pt>
                <c:pt idx="905">
                  <c:v>137</c:v>
                </c:pt>
                <c:pt idx="906">
                  <c:v>137</c:v>
                </c:pt>
                <c:pt idx="907">
                  <c:v>137</c:v>
                </c:pt>
                <c:pt idx="908">
                  <c:v>137</c:v>
                </c:pt>
                <c:pt idx="909">
                  <c:v>138</c:v>
                </c:pt>
                <c:pt idx="910">
                  <c:v>138</c:v>
                </c:pt>
                <c:pt idx="911">
                  <c:v>138</c:v>
                </c:pt>
                <c:pt idx="912">
                  <c:v>138</c:v>
                </c:pt>
                <c:pt idx="913">
                  <c:v>138</c:v>
                </c:pt>
                <c:pt idx="914">
                  <c:v>139</c:v>
                </c:pt>
                <c:pt idx="915">
                  <c:v>139</c:v>
                </c:pt>
                <c:pt idx="916">
                  <c:v>139</c:v>
                </c:pt>
                <c:pt idx="917">
                  <c:v>139</c:v>
                </c:pt>
                <c:pt idx="918">
                  <c:v>139</c:v>
                </c:pt>
                <c:pt idx="919">
                  <c:v>139</c:v>
                </c:pt>
                <c:pt idx="920">
                  <c:v>140</c:v>
                </c:pt>
                <c:pt idx="921">
                  <c:v>141</c:v>
                </c:pt>
                <c:pt idx="922">
                  <c:v>141</c:v>
                </c:pt>
                <c:pt idx="923">
                  <c:v>141</c:v>
                </c:pt>
                <c:pt idx="924">
                  <c:v>141</c:v>
                </c:pt>
                <c:pt idx="925">
                  <c:v>143</c:v>
                </c:pt>
                <c:pt idx="926">
                  <c:v>144</c:v>
                </c:pt>
                <c:pt idx="927">
                  <c:v>144</c:v>
                </c:pt>
                <c:pt idx="928">
                  <c:v>144</c:v>
                </c:pt>
                <c:pt idx="929">
                  <c:v>144</c:v>
                </c:pt>
                <c:pt idx="930">
                  <c:v>145</c:v>
                </c:pt>
                <c:pt idx="931">
                  <c:v>145</c:v>
                </c:pt>
                <c:pt idx="932">
                  <c:v>146</c:v>
                </c:pt>
                <c:pt idx="933">
                  <c:v>146</c:v>
                </c:pt>
                <c:pt idx="934">
                  <c:v>146</c:v>
                </c:pt>
                <c:pt idx="935">
                  <c:v>146</c:v>
                </c:pt>
                <c:pt idx="936">
                  <c:v>146</c:v>
                </c:pt>
                <c:pt idx="937">
                  <c:v>146</c:v>
                </c:pt>
                <c:pt idx="938">
                  <c:v>146</c:v>
                </c:pt>
                <c:pt idx="939">
                  <c:v>146</c:v>
                </c:pt>
                <c:pt idx="940">
                  <c:v>146</c:v>
                </c:pt>
                <c:pt idx="941">
                  <c:v>146</c:v>
                </c:pt>
                <c:pt idx="942">
                  <c:v>146</c:v>
                </c:pt>
                <c:pt idx="943">
                  <c:v>147</c:v>
                </c:pt>
                <c:pt idx="944">
                  <c:v>148</c:v>
                </c:pt>
                <c:pt idx="945">
                  <c:v>149</c:v>
                </c:pt>
                <c:pt idx="946">
                  <c:v>149</c:v>
                </c:pt>
                <c:pt idx="947">
                  <c:v>149</c:v>
                </c:pt>
                <c:pt idx="948">
                  <c:v>150</c:v>
                </c:pt>
                <c:pt idx="949">
                  <c:v>150</c:v>
                </c:pt>
                <c:pt idx="950">
                  <c:v>150</c:v>
                </c:pt>
                <c:pt idx="951">
                  <c:v>150</c:v>
                </c:pt>
                <c:pt idx="952">
                  <c:v>150</c:v>
                </c:pt>
                <c:pt idx="953">
                  <c:v>150</c:v>
                </c:pt>
                <c:pt idx="954">
                  <c:v>150</c:v>
                </c:pt>
                <c:pt idx="955">
                  <c:v>150</c:v>
                </c:pt>
                <c:pt idx="956">
                  <c:v>150</c:v>
                </c:pt>
                <c:pt idx="957">
                  <c:v>150</c:v>
                </c:pt>
                <c:pt idx="958">
                  <c:v>150</c:v>
                </c:pt>
                <c:pt idx="959">
                  <c:v>152</c:v>
                </c:pt>
                <c:pt idx="960">
                  <c:v>152</c:v>
                </c:pt>
                <c:pt idx="961">
                  <c:v>152</c:v>
                </c:pt>
                <c:pt idx="962">
                  <c:v>152</c:v>
                </c:pt>
                <c:pt idx="963">
                  <c:v>152</c:v>
                </c:pt>
                <c:pt idx="964">
                  <c:v>152</c:v>
                </c:pt>
                <c:pt idx="965">
                  <c:v>152</c:v>
                </c:pt>
                <c:pt idx="966">
                  <c:v>153</c:v>
                </c:pt>
                <c:pt idx="967">
                  <c:v>154</c:v>
                </c:pt>
                <c:pt idx="968">
                  <c:v>154</c:v>
                </c:pt>
                <c:pt idx="969">
                  <c:v>155</c:v>
                </c:pt>
                <c:pt idx="970">
                  <c:v>155</c:v>
                </c:pt>
                <c:pt idx="971">
                  <c:v>155</c:v>
                </c:pt>
                <c:pt idx="972">
                  <c:v>155</c:v>
                </c:pt>
                <c:pt idx="973">
                  <c:v>155</c:v>
                </c:pt>
                <c:pt idx="974">
                  <c:v>155</c:v>
                </c:pt>
                <c:pt idx="975">
                  <c:v>156</c:v>
                </c:pt>
                <c:pt idx="976">
                  <c:v>156</c:v>
                </c:pt>
                <c:pt idx="977">
                  <c:v>156</c:v>
                </c:pt>
                <c:pt idx="978">
                  <c:v>156</c:v>
                </c:pt>
                <c:pt idx="979">
                  <c:v>156</c:v>
                </c:pt>
                <c:pt idx="980">
                  <c:v>156</c:v>
                </c:pt>
                <c:pt idx="981">
                  <c:v>156</c:v>
                </c:pt>
                <c:pt idx="982">
                  <c:v>157</c:v>
                </c:pt>
                <c:pt idx="983">
                  <c:v>157</c:v>
                </c:pt>
                <c:pt idx="984">
                  <c:v>157</c:v>
                </c:pt>
                <c:pt idx="985">
                  <c:v>157</c:v>
                </c:pt>
                <c:pt idx="986">
                  <c:v>157</c:v>
                </c:pt>
                <c:pt idx="987">
                  <c:v>157</c:v>
                </c:pt>
                <c:pt idx="988">
                  <c:v>157</c:v>
                </c:pt>
                <c:pt idx="989">
                  <c:v>157</c:v>
                </c:pt>
                <c:pt idx="990">
                  <c:v>157</c:v>
                </c:pt>
                <c:pt idx="991">
                  <c:v>158</c:v>
                </c:pt>
                <c:pt idx="992">
                  <c:v>159</c:v>
                </c:pt>
                <c:pt idx="993">
                  <c:v>159</c:v>
                </c:pt>
                <c:pt idx="994">
                  <c:v>159</c:v>
                </c:pt>
                <c:pt idx="995">
                  <c:v>159</c:v>
                </c:pt>
                <c:pt idx="996">
                  <c:v>159</c:v>
                </c:pt>
                <c:pt idx="997">
                  <c:v>161</c:v>
                </c:pt>
                <c:pt idx="998">
                  <c:v>161</c:v>
                </c:pt>
                <c:pt idx="999">
                  <c:v>161</c:v>
                </c:pt>
                <c:pt idx="1000">
                  <c:v>161</c:v>
                </c:pt>
                <c:pt idx="1001">
                  <c:v>161</c:v>
                </c:pt>
                <c:pt idx="1002">
                  <c:v>161</c:v>
                </c:pt>
                <c:pt idx="1003">
                  <c:v>162</c:v>
                </c:pt>
                <c:pt idx="1004">
                  <c:v>162</c:v>
                </c:pt>
                <c:pt idx="1005">
                  <c:v>162</c:v>
                </c:pt>
                <c:pt idx="1006">
                  <c:v>162</c:v>
                </c:pt>
                <c:pt idx="1007">
                  <c:v>163</c:v>
                </c:pt>
                <c:pt idx="1008">
                  <c:v>163</c:v>
                </c:pt>
                <c:pt idx="1009">
                  <c:v>163</c:v>
                </c:pt>
                <c:pt idx="1010">
                  <c:v>163</c:v>
                </c:pt>
                <c:pt idx="1011">
                  <c:v>163</c:v>
                </c:pt>
                <c:pt idx="1012">
                  <c:v>163</c:v>
                </c:pt>
                <c:pt idx="1013">
                  <c:v>163</c:v>
                </c:pt>
                <c:pt idx="1014">
                  <c:v>163</c:v>
                </c:pt>
                <c:pt idx="1015">
                  <c:v>163</c:v>
                </c:pt>
                <c:pt idx="1016">
                  <c:v>163</c:v>
                </c:pt>
                <c:pt idx="1017">
                  <c:v>163</c:v>
                </c:pt>
                <c:pt idx="1018">
                  <c:v>163</c:v>
                </c:pt>
                <c:pt idx="1019">
                  <c:v>164</c:v>
                </c:pt>
                <c:pt idx="1020">
                  <c:v>164</c:v>
                </c:pt>
                <c:pt idx="1021">
                  <c:v>164</c:v>
                </c:pt>
                <c:pt idx="1022">
                  <c:v>164</c:v>
                </c:pt>
                <c:pt idx="1023">
                  <c:v>166</c:v>
                </c:pt>
                <c:pt idx="1024">
                  <c:v>166</c:v>
                </c:pt>
                <c:pt idx="1025">
                  <c:v>167</c:v>
                </c:pt>
                <c:pt idx="1026">
                  <c:v>167</c:v>
                </c:pt>
                <c:pt idx="1027">
                  <c:v>167</c:v>
                </c:pt>
                <c:pt idx="1028">
                  <c:v>167</c:v>
                </c:pt>
                <c:pt idx="1029">
                  <c:v>167</c:v>
                </c:pt>
                <c:pt idx="1030">
                  <c:v>167</c:v>
                </c:pt>
                <c:pt idx="1031">
                  <c:v>167</c:v>
                </c:pt>
                <c:pt idx="1032">
                  <c:v>168</c:v>
                </c:pt>
                <c:pt idx="1033">
                  <c:v>170</c:v>
                </c:pt>
                <c:pt idx="1034">
                  <c:v>170</c:v>
                </c:pt>
                <c:pt idx="1035">
                  <c:v>170</c:v>
                </c:pt>
                <c:pt idx="1036">
                  <c:v>170</c:v>
                </c:pt>
                <c:pt idx="1037">
                  <c:v>170</c:v>
                </c:pt>
                <c:pt idx="1038">
                  <c:v>170</c:v>
                </c:pt>
                <c:pt idx="1039">
                  <c:v>171</c:v>
                </c:pt>
                <c:pt idx="1040">
                  <c:v>171</c:v>
                </c:pt>
                <c:pt idx="1041">
                  <c:v>172</c:v>
                </c:pt>
                <c:pt idx="1042">
                  <c:v>172</c:v>
                </c:pt>
                <c:pt idx="1043">
                  <c:v>172</c:v>
                </c:pt>
                <c:pt idx="1044">
                  <c:v>172</c:v>
                </c:pt>
                <c:pt idx="1045">
                  <c:v>172</c:v>
                </c:pt>
                <c:pt idx="1046">
                  <c:v>173</c:v>
                </c:pt>
                <c:pt idx="1047">
                  <c:v>173</c:v>
                </c:pt>
                <c:pt idx="1048">
                  <c:v>173</c:v>
                </c:pt>
                <c:pt idx="1049">
                  <c:v>173</c:v>
                </c:pt>
                <c:pt idx="1050">
                  <c:v>173</c:v>
                </c:pt>
                <c:pt idx="1051">
                  <c:v>173</c:v>
                </c:pt>
                <c:pt idx="1052">
                  <c:v>173</c:v>
                </c:pt>
                <c:pt idx="1053">
                  <c:v>173</c:v>
                </c:pt>
                <c:pt idx="1054">
                  <c:v>173</c:v>
                </c:pt>
                <c:pt idx="1055">
                  <c:v>173</c:v>
                </c:pt>
                <c:pt idx="1056">
                  <c:v>173</c:v>
                </c:pt>
                <c:pt idx="1057">
                  <c:v>173</c:v>
                </c:pt>
                <c:pt idx="1058">
                  <c:v>174</c:v>
                </c:pt>
                <c:pt idx="1059">
                  <c:v>176</c:v>
                </c:pt>
                <c:pt idx="1060">
                  <c:v>177</c:v>
                </c:pt>
                <c:pt idx="1061">
                  <c:v>177</c:v>
                </c:pt>
                <c:pt idx="1062">
                  <c:v>177</c:v>
                </c:pt>
                <c:pt idx="1063">
                  <c:v>177</c:v>
                </c:pt>
                <c:pt idx="1064">
                  <c:v>177</c:v>
                </c:pt>
                <c:pt idx="1065">
                  <c:v>177</c:v>
                </c:pt>
                <c:pt idx="1066">
                  <c:v>177</c:v>
                </c:pt>
                <c:pt idx="1067">
                  <c:v>177</c:v>
                </c:pt>
                <c:pt idx="1068">
                  <c:v>179</c:v>
                </c:pt>
                <c:pt idx="1069">
                  <c:v>179</c:v>
                </c:pt>
                <c:pt idx="1070">
                  <c:v>179</c:v>
                </c:pt>
                <c:pt idx="1071">
                  <c:v>179</c:v>
                </c:pt>
                <c:pt idx="1072">
                  <c:v>179</c:v>
                </c:pt>
                <c:pt idx="1073">
                  <c:v>179</c:v>
                </c:pt>
                <c:pt idx="1074">
                  <c:v>179</c:v>
                </c:pt>
                <c:pt idx="1075">
                  <c:v>179</c:v>
                </c:pt>
                <c:pt idx="1076">
                  <c:v>179</c:v>
                </c:pt>
                <c:pt idx="1077">
                  <c:v>180</c:v>
                </c:pt>
                <c:pt idx="1078">
                  <c:v>180</c:v>
                </c:pt>
                <c:pt idx="1079">
                  <c:v>181</c:v>
                </c:pt>
                <c:pt idx="1080">
                  <c:v>181</c:v>
                </c:pt>
                <c:pt idx="1081">
                  <c:v>181</c:v>
                </c:pt>
                <c:pt idx="1082">
                  <c:v>181</c:v>
                </c:pt>
                <c:pt idx="1083">
                  <c:v>181</c:v>
                </c:pt>
                <c:pt idx="1084">
                  <c:v>181</c:v>
                </c:pt>
                <c:pt idx="1085">
                  <c:v>181</c:v>
                </c:pt>
                <c:pt idx="1086">
                  <c:v>182</c:v>
                </c:pt>
                <c:pt idx="1087">
                  <c:v>182</c:v>
                </c:pt>
                <c:pt idx="1088">
                  <c:v>182</c:v>
                </c:pt>
                <c:pt idx="1089">
                  <c:v>183</c:v>
                </c:pt>
                <c:pt idx="1090">
                  <c:v>183</c:v>
                </c:pt>
                <c:pt idx="1091">
                  <c:v>183</c:v>
                </c:pt>
                <c:pt idx="1092">
                  <c:v>183</c:v>
                </c:pt>
                <c:pt idx="1093">
                  <c:v>183</c:v>
                </c:pt>
                <c:pt idx="1094">
                  <c:v>184</c:v>
                </c:pt>
                <c:pt idx="1095">
                  <c:v>184</c:v>
                </c:pt>
                <c:pt idx="1096">
                  <c:v>184</c:v>
                </c:pt>
                <c:pt idx="1097">
                  <c:v>184</c:v>
                </c:pt>
                <c:pt idx="1098">
                  <c:v>184</c:v>
                </c:pt>
                <c:pt idx="1099">
                  <c:v>185</c:v>
                </c:pt>
                <c:pt idx="1100">
                  <c:v>185</c:v>
                </c:pt>
                <c:pt idx="1101">
                  <c:v>185</c:v>
                </c:pt>
                <c:pt idx="1102">
                  <c:v>185</c:v>
                </c:pt>
                <c:pt idx="1103">
                  <c:v>185</c:v>
                </c:pt>
                <c:pt idx="1104">
                  <c:v>185</c:v>
                </c:pt>
                <c:pt idx="1105">
                  <c:v>185</c:v>
                </c:pt>
                <c:pt idx="1106">
                  <c:v>185</c:v>
                </c:pt>
                <c:pt idx="1107">
                  <c:v>185</c:v>
                </c:pt>
                <c:pt idx="1108">
                  <c:v>186</c:v>
                </c:pt>
                <c:pt idx="1109">
                  <c:v>186</c:v>
                </c:pt>
                <c:pt idx="1110">
                  <c:v>186</c:v>
                </c:pt>
                <c:pt idx="1111">
                  <c:v>186</c:v>
                </c:pt>
                <c:pt idx="1112">
                  <c:v>186</c:v>
                </c:pt>
                <c:pt idx="1113">
                  <c:v>186</c:v>
                </c:pt>
                <c:pt idx="1114">
                  <c:v>186</c:v>
                </c:pt>
                <c:pt idx="1115">
                  <c:v>186</c:v>
                </c:pt>
                <c:pt idx="1116">
                  <c:v>186</c:v>
                </c:pt>
                <c:pt idx="1117">
                  <c:v>186</c:v>
                </c:pt>
                <c:pt idx="1118">
                  <c:v>186</c:v>
                </c:pt>
                <c:pt idx="1119">
                  <c:v>186</c:v>
                </c:pt>
                <c:pt idx="1120">
                  <c:v>186</c:v>
                </c:pt>
                <c:pt idx="1121">
                  <c:v>186</c:v>
                </c:pt>
                <c:pt idx="1122">
                  <c:v>186</c:v>
                </c:pt>
                <c:pt idx="1123">
                  <c:v>186</c:v>
                </c:pt>
                <c:pt idx="1124">
                  <c:v>186</c:v>
                </c:pt>
                <c:pt idx="1125">
                  <c:v>186</c:v>
                </c:pt>
                <c:pt idx="1126">
                  <c:v>186</c:v>
                </c:pt>
                <c:pt idx="1127">
                  <c:v>186</c:v>
                </c:pt>
                <c:pt idx="1128">
                  <c:v>186</c:v>
                </c:pt>
                <c:pt idx="1129">
                  <c:v>186</c:v>
                </c:pt>
                <c:pt idx="1130">
                  <c:v>186</c:v>
                </c:pt>
                <c:pt idx="1131">
                  <c:v>188</c:v>
                </c:pt>
                <c:pt idx="1132">
                  <c:v>188</c:v>
                </c:pt>
                <c:pt idx="1133">
                  <c:v>188</c:v>
                </c:pt>
                <c:pt idx="1134">
                  <c:v>188</c:v>
                </c:pt>
                <c:pt idx="1135">
                  <c:v>188</c:v>
                </c:pt>
                <c:pt idx="1136">
                  <c:v>188</c:v>
                </c:pt>
                <c:pt idx="1137">
                  <c:v>188</c:v>
                </c:pt>
                <c:pt idx="1138">
                  <c:v>188</c:v>
                </c:pt>
                <c:pt idx="1139">
                  <c:v>188</c:v>
                </c:pt>
                <c:pt idx="1140">
                  <c:v>188</c:v>
                </c:pt>
                <c:pt idx="1141">
                  <c:v>188</c:v>
                </c:pt>
                <c:pt idx="1142">
                  <c:v>189</c:v>
                </c:pt>
                <c:pt idx="1143">
                  <c:v>189</c:v>
                </c:pt>
                <c:pt idx="1144">
                  <c:v>191</c:v>
                </c:pt>
                <c:pt idx="1145">
                  <c:v>191</c:v>
                </c:pt>
                <c:pt idx="1146">
                  <c:v>191</c:v>
                </c:pt>
                <c:pt idx="1147">
                  <c:v>191</c:v>
                </c:pt>
                <c:pt idx="1148">
                  <c:v>191</c:v>
                </c:pt>
                <c:pt idx="1149">
                  <c:v>191</c:v>
                </c:pt>
                <c:pt idx="1150">
                  <c:v>191</c:v>
                </c:pt>
                <c:pt idx="1151">
                  <c:v>191</c:v>
                </c:pt>
                <c:pt idx="1152">
                  <c:v>192</c:v>
                </c:pt>
                <c:pt idx="1153">
                  <c:v>192</c:v>
                </c:pt>
                <c:pt idx="1154">
                  <c:v>192</c:v>
                </c:pt>
                <c:pt idx="1155">
                  <c:v>192</c:v>
                </c:pt>
                <c:pt idx="1156">
                  <c:v>192</c:v>
                </c:pt>
                <c:pt idx="1157">
                  <c:v>192</c:v>
                </c:pt>
                <c:pt idx="1158">
                  <c:v>193</c:v>
                </c:pt>
                <c:pt idx="1159">
                  <c:v>193</c:v>
                </c:pt>
                <c:pt idx="1160">
                  <c:v>193</c:v>
                </c:pt>
                <c:pt idx="1161">
                  <c:v>193</c:v>
                </c:pt>
                <c:pt idx="1162">
                  <c:v>193</c:v>
                </c:pt>
                <c:pt idx="1163">
                  <c:v>193</c:v>
                </c:pt>
                <c:pt idx="1164">
                  <c:v>193</c:v>
                </c:pt>
                <c:pt idx="1165">
                  <c:v>193</c:v>
                </c:pt>
                <c:pt idx="1166">
                  <c:v>194</c:v>
                </c:pt>
                <c:pt idx="1167">
                  <c:v>194</c:v>
                </c:pt>
                <c:pt idx="1168">
                  <c:v>194</c:v>
                </c:pt>
                <c:pt idx="1169">
                  <c:v>194</c:v>
                </c:pt>
                <c:pt idx="1170">
                  <c:v>195</c:v>
                </c:pt>
                <c:pt idx="1171">
                  <c:v>195</c:v>
                </c:pt>
                <c:pt idx="1172">
                  <c:v>195</c:v>
                </c:pt>
                <c:pt idx="1173">
                  <c:v>195</c:v>
                </c:pt>
                <c:pt idx="1174">
                  <c:v>195</c:v>
                </c:pt>
                <c:pt idx="1175">
                  <c:v>196</c:v>
                </c:pt>
                <c:pt idx="1176">
                  <c:v>197</c:v>
                </c:pt>
                <c:pt idx="1177">
                  <c:v>198</c:v>
                </c:pt>
                <c:pt idx="1178">
                  <c:v>198</c:v>
                </c:pt>
                <c:pt idx="1179">
                  <c:v>198</c:v>
                </c:pt>
                <c:pt idx="1180">
                  <c:v>199</c:v>
                </c:pt>
                <c:pt idx="1181">
                  <c:v>199</c:v>
                </c:pt>
                <c:pt idx="1182">
                  <c:v>199</c:v>
                </c:pt>
                <c:pt idx="1183">
                  <c:v>199</c:v>
                </c:pt>
                <c:pt idx="1184">
                  <c:v>199</c:v>
                </c:pt>
                <c:pt idx="1185">
                  <c:v>199</c:v>
                </c:pt>
                <c:pt idx="1186">
                  <c:v>200</c:v>
                </c:pt>
                <c:pt idx="1187">
                  <c:v>200</c:v>
                </c:pt>
                <c:pt idx="1188">
                  <c:v>200</c:v>
                </c:pt>
                <c:pt idx="1189">
                  <c:v>200</c:v>
                </c:pt>
                <c:pt idx="1190">
                  <c:v>200</c:v>
                </c:pt>
                <c:pt idx="1191">
                  <c:v>201</c:v>
                </c:pt>
                <c:pt idx="1192">
                  <c:v>202</c:v>
                </c:pt>
                <c:pt idx="1193">
                  <c:v>202</c:v>
                </c:pt>
                <c:pt idx="1194">
                  <c:v>202</c:v>
                </c:pt>
                <c:pt idx="1195">
                  <c:v>202</c:v>
                </c:pt>
                <c:pt idx="1196">
                  <c:v>202</c:v>
                </c:pt>
                <c:pt idx="1197">
                  <c:v>202</c:v>
                </c:pt>
                <c:pt idx="1198">
                  <c:v>202</c:v>
                </c:pt>
                <c:pt idx="1199">
                  <c:v>203</c:v>
                </c:pt>
                <c:pt idx="1200">
                  <c:v>203</c:v>
                </c:pt>
                <c:pt idx="1201">
                  <c:v>203</c:v>
                </c:pt>
                <c:pt idx="1202">
                  <c:v>203</c:v>
                </c:pt>
                <c:pt idx="1203">
                  <c:v>203</c:v>
                </c:pt>
                <c:pt idx="1204">
                  <c:v>204</c:v>
                </c:pt>
                <c:pt idx="1205">
                  <c:v>205</c:v>
                </c:pt>
                <c:pt idx="1206">
                  <c:v>205</c:v>
                </c:pt>
                <c:pt idx="1207">
                  <c:v>205</c:v>
                </c:pt>
                <c:pt idx="1208">
                  <c:v>205</c:v>
                </c:pt>
                <c:pt idx="1209">
                  <c:v>205</c:v>
                </c:pt>
                <c:pt idx="1210">
                  <c:v>205</c:v>
                </c:pt>
                <c:pt idx="1211">
                  <c:v>205</c:v>
                </c:pt>
                <c:pt idx="1212">
                  <c:v>205</c:v>
                </c:pt>
                <c:pt idx="1213">
                  <c:v>205</c:v>
                </c:pt>
                <c:pt idx="1214">
                  <c:v>205</c:v>
                </c:pt>
                <c:pt idx="1215">
                  <c:v>206</c:v>
                </c:pt>
                <c:pt idx="1216">
                  <c:v>206</c:v>
                </c:pt>
                <c:pt idx="1217">
                  <c:v>206</c:v>
                </c:pt>
                <c:pt idx="1218">
                  <c:v>206</c:v>
                </c:pt>
                <c:pt idx="1219">
                  <c:v>206</c:v>
                </c:pt>
                <c:pt idx="1220">
                  <c:v>206</c:v>
                </c:pt>
                <c:pt idx="1221">
                  <c:v>206</c:v>
                </c:pt>
                <c:pt idx="1222">
                  <c:v>206</c:v>
                </c:pt>
                <c:pt idx="1223">
                  <c:v>207</c:v>
                </c:pt>
                <c:pt idx="1224">
                  <c:v>207</c:v>
                </c:pt>
                <c:pt idx="1225">
                  <c:v>207</c:v>
                </c:pt>
                <c:pt idx="1226">
                  <c:v>207</c:v>
                </c:pt>
                <c:pt idx="1227">
                  <c:v>207</c:v>
                </c:pt>
                <c:pt idx="1228">
                  <c:v>209</c:v>
                </c:pt>
                <c:pt idx="1229">
                  <c:v>209</c:v>
                </c:pt>
                <c:pt idx="1230">
                  <c:v>209</c:v>
                </c:pt>
                <c:pt idx="1231">
                  <c:v>209</c:v>
                </c:pt>
                <c:pt idx="1232">
                  <c:v>209</c:v>
                </c:pt>
                <c:pt idx="1233">
                  <c:v>210</c:v>
                </c:pt>
                <c:pt idx="1234">
                  <c:v>210</c:v>
                </c:pt>
                <c:pt idx="1235">
                  <c:v>210</c:v>
                </c:pt>
                <c:pt idx="1236">
                  <c:v>211</c:v>
                </c:pt>
                <c:pt idx="1237">
                  <c:v>212</c:v>
                </c:pt>
                <c:pt idx="1238">
                  <c:v>212</c:v>
                </c:pt>
                <c:pt idx="1239">
                  <c:v>212</c:v>
                </c:pt>
                <c:pt idx="1240">
                  <c:v>212</c:v>
                </c:pt>
                <c:pt idx="1241">
                  <c:v>213</c:v>
                </c:pt>
                <c:pt idx="1242">
                  <c:v>213</c:v>
                </c:pt>
                <c:pt idx="1243">
                  <c:v>214</c:v>
                </c:pt>
                <c:pt idx="1244">
                  <c:v>214</c:v>
                </c:pt>
                <c:pt idx="1245">
                  <c:v>214</c:v>
                </c:pt>
                <c:pt idx="1246">
                  <c:v>214</c:v>
                </c:pt>
                <c:pt idx="1247">
                  <c:v>214</c:v>
                </c:pt>
                <c:pt idx="1248">
                  <c:v>214</c:v>
                </c:pt>
                <c:pt idx="1249">
                  <c:v>214</c:v>
                </c:pt>
                <c:pt idx="1250">
                  <c:v>214</c:v>
                </c:pt>
                <c:pt idx="1251">
                  <c:v>214</c:v>
                </c:pt>
                <c:pt idx="1252">
                  <c:v>215</c:v>
                </c:pt>
                <c:pt idx="1253">
                  <c:v>215</c:v>
                </c:pt>
                <c:pt idx="1254">
                  <c:v>215</c:v>
                </c:pt>
                <c:pt idx="1255">
                  <c:v>215</c:v>
                </c:pt>
                <c:pt idx="1256">
                  <c:v>216</c:v>
                </c:pt>
                <c:pt idx="1257">
                  <c:v>217</c:v>
                </c:pt>
                <c:pt idx="1258">
                  <c:v>218</c:v>
                </c:pt>
                <c:pt idx="1259">
                  <c:v>218</c:v>
                </c:pt>
                <c:pt idx="1260">
                  <c:v>218</c:v>
                </c:pt>
                <c:pt idx="1261">
                  <c:v>218</c:v>
                </c:pt>
                <c:pt idx="1262">
                  <c:v>218</c:v>
                </c:pt>
                <c:pt idx="1263">
                  <c:v>218</c:v>
                </c:pt>
                <c:pt idx="1264">
                  <c:v>218</c:v>
                </c:pt>
                <c:pt idx="1265">
                  <c:v>218</c:v>
                </c:pt>
                <c:pt idx="1266">
                  <c:v>218</c:v>
                </c:pt>
                <c:pt idx="1267">
                  <c:v>218</c:v>
                </c:pt>
                <c:pt idx="1268">
                  <c:v>218</c:v>
                </c:pt>
                <c:pt idx="1269">
                  <c:v>218</c:v>
                </c:pt>
                <c:pt idx="1270">
                  <c:v>218</c:v>
                </c:pt>
                <c:pt idx="1271">
                  <c:v>218</c:v>
                </c:pt>
                <c:pt idx="1272">
                  <c:v>219</c:v>
                </c:pt>
                <c:pt idx="1273">
                  <c:v>219</c:v>
                </c:pt>
                <c:pt idx="1274">
                  <c:v>219</c:v>
                </c:pt>
                <c:pt idx="1275">
                  <c:v>219</c:v>
                </c:pt>
                <c:pt idx="1276">
                  <c:v>219</c:v>
                </c:pt>
                <c:pt idx="1277">
                  <c:v>219</c:v>
                </c:pt>
                <c:pt idx="1278">
                  <c:v>220</c:v>
                </c:pt>
                <c:pt idx="1279">
                  <c:v>220</c:v>
                </c:pt>
                <c:pt idx="1280">
                  <c:v>220</c:v>
                </c:pt>
                <c:pt idx="1281">
                  <c:v>220</c:v>
                </c:pt>
                <c:pt idx="1282">
                  <c:v>220</c:v>
                </c:pt>
                <c:pt idx="1283">
                  <c:v>220</c:v>
                </c:pt>
                <c:pt idx="1284">
                  <c:v>220</c:v>
                </c:pt>
                <c:pt idx="1285">
                  <c:v>222</c:v>
                </c:pt>
                <c:pt idx="1286">
                  <c:v>222</c:v>
                </c:pt>
                <c:pt idx="1287">
                  <c:v>222</c:v>
                </c:pt>
                <c:pt idx="1288">
                  <c:v>222</c:v>
                </c:pt>
                <c:pt idx="1289">
                  <c:v>223</c:v>
                </c:pt>
                <c:pt idx="1290">
                  <c:v>223</c:v>
                </c:pt>
                <c:pt idx="1291">
                  <c:v>223</c:v>
                </c:pt>
                <c:pt idx="1292">
                  <c:v>223</c:v>
                </c:pt>
                <c:pt idx="1293">
                  <c:v>223</c:v>
                </c:pt>
                <c:pt idx="1294">
                  <c:v>223</c:v>
                </c:pt>
                <c:pt idx="1295">
                  <c:v>223</c:v>
                </c:pt>
                <c:pt idx="1296">
                  <c:v>223</c:v>
                </c:pt>
                <c:pt idx="1297">
                  <c:v>223</c:v>
                </c:pt>
                <c:pt idx="1298">
                  <c:v>223</c:v>
                </c:pt>
                <c:pt idx="1299">
                  <c:v>224</c:v>
                </c:pt>
                <c:pt idx="1300">
                  <c:v>224</c:v>
                </c:pt>
                <c:pt idx="1301">
                  <c:v>226</c:v>
                </c:pt>
                <c:pt idx="1302">
                  <c:v>226</c:v>
                </c:pt>
                <c:pt idx="1303">
                  <c:v>226</c:v>
                </c:pt>
                <c:pt idx="1304">
                  <c:v>226</c:v>
                </c:pt>
                <c:pt idx="1305">
                  <c:v>226</c:v>
                </c:pt>
                <c:pt idx="1306">
                  <c:v>227</c:v>
                </c:pt>
                <c:pt idx="1307">
                  <c:v>229</c:v>
                </c:pt>
                <c:pt idx="1308">
                  <c:v>229</c:v>
                </c:pt>
                <c:pt idx="1309">
                  <c:v>229</c:v>
                </c:pt>
                <c:pt idx="1310">
                  <c:v>229</c:v>
                </c:pt>
                <c:pt idx="1311">
                  <c:v>230</c:v>
                </c:pt>
                <c:pt idx="1312">
                  <c:v>231</c:v>
                </c:pt>
                <c:pt idx="1313">
                  <c:v>233</c:v>
                </c:pt>
                <c:pt idx="1314">
                  <c:v>233</c:v>
                </c:pt>
                <c:pt idx="1315">
                  <c:v>233</c:v>
                </c:pt>
                <c:pt idx="1316">
                  <c:v>233</c:v>
                </c:pt>
                <c:pt idx="1317">
                  <c:v>234</c:v>
                </c:pt>
                <c:pt idx="1318">
                  <c:v>234</c:v>
                </c:pt>
                <c:pt idx="1319">
                  <c:v>234</c:v>
                </c:pt>
                <c:pt idx="1320">
                  <c:v>234</c:v>
                </c:pt>
                <c:pt idx="1321">
                  <c:v>234</c:v>
                </c:pt>
                <c:pt idx="1322">
                  <c:v>234</c:v>
                </c:pt>
                <c:pt idx="1323">
                  <c:v>234</c:v>
                </c:pt>
                <c:pt idx="1324">
                  <c:v>234</c:v>
                </c:pt>
                <c:pt idx="1325">
                  <c:v>234</c:v>
                </c:pt>
                <c:pt idx="1326">
                  <c:v>234</c:v>
                </c:pt>
                <c:pt idx="1327">
                  <c:v>234</c:v>
                </c:pt>
                <c:pt idx="1328">
                  <c:v>236</c:v>
                </c:pt>
                <c:pt idx="1329">
                  <c:v>236</c:v>
                </c:pt>
                <c:pt idx="1330">
                  <c:v>237</c:v>
                </c:pt>
                <c:pt idx="1331">
                  <c:v>237</c:v>
                </c:pt>
                <c:pt idx="1332">
                  <c:v>238</c:v>
                </c:pt>
                <c:pt idx="1333">
                  <c:v>238</c:v>
                </c:pt>
                <c:pt idx="1334">
                  <c:v>238</c:v>
                </c:pt>
                <c:pt idx="1335">
                  <c:v>238</c:v>
                </c:pt>
                <c:pt idx="1336">
                  <c:v>238</c:v>
                </c:pt>
                <c:pt idx="1337">
                  <c:v>239</c:v>
                </c:pt>
                <c:pt idx="1338">
                  <c:v>239</c:v>
                </c:pt>
                <c:pt idx="1339">
                  <c:v>239</c:v>
                </c:pt>
                <c:pt idx="1340">
                  <c:v>239</c:v>
                </c:pt>
                <c:pt idx="1341">
                  <c:v>239</c:v>
                </c:pt>
                <c:pt idx="1342">
                  <c:v>240</c:v>
                </c:pt>
                <c:pt idx="1343">
                  <c:v>241</c:v>
                </c:pt>
                <c:pt idx="1344">
                  <c:v>241</c:v>
                </c:pt>
                <c:pt idx="1345">
                  <c:v>242</c:v>
                </c:pt>
                <c:pt idx="1346">
                  <c:v>242</c:v>
                </c:pt>
                <c:pt idx="1347">
                  <c:v>242</c:v>
                </c:pt>
                <c:pt idx="1348">
                  <c:v>243</c:v>
                </c:pt>
                <c:pt idx="1349">
                  <c:v>243</c:v>
                </c:pt>
                <c:pt idx="1350">
                  <c:v>243</c:v>
                </c:pt>
                <c:pt idx="1351">
                  <c:v>243</c:v>
                </c:pt>
                <c:pt idx="1352">
                  <c:v>243</c:v>
                </c:pt>
                <c:pt idx="1353">
                  <c:v>243</c:v>
                </c:pt>
                <c:pt idx="1354">
                  <c:v>244</c:v>
                </c:pt>
                <c:pt idx="1355">
                  <c:v>244</c:v>
                </c:pt>
                <c:pt idx="1356">
                  <c:v>244</c:v>
                </c:pt>
                <c:pt idx="1357">
                  <c:v>244</c:v>
                </c:pt>
                <c:pt idx="1358">
                  <c:v>244</c:v>
                </c:pt>
                <c:pt idx="1359">
                  <c:v>244</c:v>
                </c:pt>
                <c:pt idx="1360">
                  <c:v>244</c:v>
                </c:pt>
                <c:pt idx="1361">
                  <c:v>244</c:v>
                </c:pt>
                <c:pt idx="1362">
                  <c:v>245</c:v>
                </c:pt>
                <c:pt idx="1363">
                  <c:v>246</c:v>
                </c:pt>
                <c:pt idx="1364">
                  <c:v>246</c:v>
                </c:pt>
                <c:pt idx="1365">
                  <c:v>246</c:v>
                </c:pt>
                <c:pt idx="1366">
                  <c:v>246</c:v>
                </c:pt>
                <c:pt idx="1367">
                  <c:v>247</c:v>
                </c:pt>
                <c:pt idx="1368">
                  <c:v>249</c:v>
                </c:pt>
                <c:pt idx="1369">
                  <c:v>249</c:v>
                </c:pt>
                <c:pt idx="1370">
                  <c:v>250</c:v>
                </c:pt>
                <c:pt idx="1371">
                  <c:v>250</c:v>
                </c:pt>
                <c:pt idx="1372">
                  <c:v>250</c:v>
                </c:pt>
                <c:pt idx="1373">
                  <c:v>250</c:v>
                </c:pt>
                <c:pt idx="1374">
                  <c:v>250</c:v>
                </c:pt>
                <c:pt idx="1375">
                  <c:v>250</c:v>
                </c:pt>
                <c:pt idx="1376">
                  <c:v>250</c:v>
                </c:pt>
                <c:pt idx="1377">
                  <c:v>251</c:v>
                </c:pt>
                <c:pt idx="1378">
                  <c:v>251</c:v>
                </c:pt>
                <c:pt idx="1379">
                  <c:v>251</c:v>
                </c:pt>
                <c:pt idx="1380">
                  <c:v>252</c:v>
                </c:pt>
                <c:pt idx="1381">
                  <c:v>252</c:v>
                </c:pt>
                <c:pt idx="1382">
                  <c:v>252</c:v>
                </c:pt>
                <c:pt idx="1383">
                  <c:v>252</c:v>
                </c:pt>
                <c:pt idx="1384">
                  <c:v>252</c:v>
                </c:pt>
                <c:pt idx="1385">
                  <c:v>252</c:v>
                </c:pt>
                <c:pt idx="1386">
                  <c:v>252</c:v>
                </c:pt>
                <c:pt idx="1387">
                  <c:v>252</c:v>
                </c:pt>
                <c:pt idx="1388">
                  <c:v>253</c:v>
                </c:pt>
                <c:pt idx="1389">
                  <c:v>253</c:v>
                </c:pt>
                <c:pt idx="1390">
                  <c:v>253</c:v>
                </c:pt>
                <c:pt idx="1391">
                  <c:v>253</c:v>
                </c:pt>
                <c:pt idx="1392">
                  <c:v>253</c:v>
                </c:pt>
                <c:pt idx="1393">
                  <c:v>253</c:v>
                </c:pt>
                <c:pt idx="1394">
                  <c:v>253</c:v>
                </c:pt>
                <c:pt idx="1395">
                  <c:v>255</c:v>
                </c:pt>
                <c:pt idx="1396">
                  <c:v>255</c:v>
                </c:pt>
                <c:pt idx="1397">
                  <c:v>255</c:v>
                </c:pt>
                <c:pt idx="1398">
                  <c:v>255</c:v>
                </c:pt>
                <c:pt idx="1399">
                  <c:v>255</c:v>
                </c:pt>
                <c:pt idx="1400">
                  <c:v>255</c:v>
                </c:pt>
                <c:pt idx="1401">
                  <c:v>255</c:v>
                </c:pt>
                <c:pt idx="1402">
                  <c:v>255</c:v>
                </c:pt>
                <c:pt idx="1403">
                  <c:v>256</c:v>
                </c:pt>
                <c:pt idx="1404">
                  <c:v>258</c:v>
                </c:pt>
                <c:pt idx="1405">
                  <c:v>258</c:v>
                </c:pt>
                <c:pt idx="1406">
                  <c:v>258</c:v>
                </c:pt>
                <c:pt idx="1407">
                  <c:v>258</c:v>
                </c:pt>
                <c:pt idx="1408">
                  <c:v>258</c:v>
                </c:pt>
                <c:pt idx="1409">
                  <c:v>258</c:v>
                </c:pt>
                <c:pt idx="1410">
                  <c:v>261</c:v>
                </c:pt>
                <c:pt idx="1411">
                  <c:v>262</c:v>
                </c:pt>
                <c:pt idx="1412">
                  <c:v>262</c:v>
                </c:pt>
                <c:pt idx="1413">
                  <c:v>262</c:v>
                </c:pt>
                <c:pt idx="1414">
                  <c:v>262</c:v>
                </c:pt>
                <c:pt idx="1415">
                  <c:v>263</c:v>
                </c:pt>
                <c:pt idx="1416">
                  <c:v>263</c:v>
                </c:pt>
                <c:pt idx="1417">
                  <c:v>264</c:v>
                </c:pt>
                <c:pt idx="1418">
                  <c:v>264</c:v>
                </c:pt>
                <c:pt idx="1419">
                  <c:v>265</c:v>
                </c:pt>
                <c:pt idx="1420">
                  <c:v>265</c:v>
                </c:pt>
                <c:pt idx="1421">
                  <c:v>265</c:v>
                </c:pt>
                <c:pt idx="1422">
                  <c:v>265</c:v>
                </c:pt>
                <c:pt idx="1423">
                  <c:v>265</c:v>
                </c:pt>
                <c:pt idx="1424">
                  <c:v>265</c:v>
                </c:pt>
                <c:pt idx="1425">
                  <c:v>265</c:v>
                </c:pt>
                <c:pt idx="1426">
                  <c:v>265</c:v>
                </c:pt>
                <c:pt idx="1427">
                  <c:v>265</c:v>
                </c:pt>
                <c:pt idx="1428">
                  <c:v>265</c:v>
                </c:pt>
                <c:pt idx="1429">
                  <c:v>265</c:v>
                </c:pt>
                <c:pt idx="1430">
                  <c:v>266</c:v>
                </c:pt>
                <c:pt idx="1431">
                  <c:v>266</c:v>
                </c:pt>
                <c:pt idx="1432">
                  <c:v>266</c:v>
                </c:pt>
                <c:pt idx="1433">
                  <c:v>266</c:v>
                </c:pt>
                <c:pt idx="1434">
                  <c:v>267</c:v>
                </c:pt>
                <c:pt idx="1435">
                  <c:v>267</c:v>
                </c:pt>
                <c:pt idx="1436">
                  <c:v>267</c:v>
                </c:pt>
                <c:pt idx="1437">
                  <c:v>267</c:v>
                </c:pt>
                <c:pt idx="1438">
                  <c:v>267</c:v>
                </c:pt>
                <c:pt idx="1439">
                  <c:v>267</c:v>
                </c:pt>
                <c:pt idx="1440">
                  <c:v>267</c:v>
                </c:pt>
                <c:pt idx="1441">
                  <c:v>267</c:v>
                </c:pt>
                <c:pt idx="1442">
                  <c:v>267</c:v>
                </c:pt>
                <c:pt idx="1443">
                  <c:v>267</c:v>
                </c:pt>
                <c:pt idx="1444">
                  <c:v>267</c:v>
                </c:pt>
                <c:pt idx="1445">
                  <c:v>267</c:v>
                </c:pt>
                <c:pt idx="1446">
                  <c:v>267</c:v>
                </c:pt>
                <c:pt idx="1447">
                  <c:v>267</c:v>
                </c:pt>
                <c:pt idx="1448">
                  <c:v>267</c:v>
                </c:pt>
                <c:pt idx="1449">
                  <c:v>267</c:v>
                </c:pt>
                <c:pt idx="1450">
                  <c:v>267</c:v>
                </c:pt>
                <c:pt idx="1451">
                  <c:v>267</c:v>
                </c:pt>
                <c:pt idx="1452">
                  <c:v>267</c:v>
                </c:pt>
                <c:pt idx="1453">
                  <c:v>267</c:v>
                </c:pt>
                <c:pt idx="1454">
                  <c:v>267</c:v>
                </c:pt>
                <c:pt idx="1455">
                  <c:v>268</c:v>
                </c:pt>
                <c:pt idx="1456">
                  <c:v>268</c:v>
                </c:pt>
                <c:pt idx="1457">
                  <c:v>268</c:v>
                </c:pt>
                <c:pt idx="1458">
                  <c:v>268</c:v>
                </c:pt>
                <c:pt idx="1459">
                  <c:v>269</c:v>
                </c:pt>
                <c:pt idx="1460">
                  <c:v>269</c:v>
                </c:pt>
                <c:pt idx="1461">
                  <c:v>269</c:v>
                </c:pt>
                <c:pt idx="1462">
                  <c:v>269</c:v>
                </c:pt>
                <c:pt idx="1463">
                  <c:v>269</c:v>
                </c:pt>
                <c:pt idx="1464">
                  <c:v>269</c:v>
                </c:pt>
                <c:pt idx="1465">
                  <c:v>269</c:v>
                </c:pt>
                <c:pt idx="1466">
                  <c:v>270</c:v>
                </c:pt>
                <c:pt idx="1467">
                  <c:v>270</c:v>
                </c:pt>
                <c:pt idx="1468">
                  <c:v>270</c:v>
                </c:pt>
                <c:pt idx="1469">
                  <c:v>270</c:v>
                </c:pt>
                <c:pt idx="1470">
                  <c:v>270</c:v>
                </c:pt>
                <c:pt idx="1471">
                  <c:v>270</c:v>
                </c:pt>
                <c:pt idx="1472">
                  <c:v>271</c:v>
                </c:pt>
                <c:pt idx="1473">
                  <c:v>271</c:v>
                </c:pt>
                <c:pt idx="1474">
                  <c:v>272</c:v>
                </c:pt>
                <c:pt idx="1475">
                  <c:v>273</c:v>
                </c:pt>
                <c:pt idx="1476">
                  <c:v>274</c:v>
                </c:pt>
                <c:pt idx="1477">
                  <c:v>275</c:v>
                </c:pt>
                <c:pt idx="1478">
                  <c:v>275</c:v>
                </c:pt>
                <c:pt idx="1479">
                  <c:v>275</c:v>
                </c:pt>
                <c:pt idx="1480">
                  <c:v>275</c:v>
                </c:pt>
                <c:pt idx="1481">
                  <c:v>275</c:v>
                </c:pt>
                <c:pt idx="1482">
                  <c:v>276</c:v>
                </c:pt>
                <c:pt idx="1483">
                  <c:v>277</c:v>
                </c:pt>
                <c:pt idx="1484">
                  <c:v>277</c:v>
                </c:pt>
                <c:pt idx="1485">
                  <c:v>278</c:v>
                </c:pt>
                <c:pt idx="1486">
                  <c:v>278</c:v>
                </c:pt>
                <c:pt idx="1487">
                  <c:v>280</c:v>
                </c:pt>
                <c:pt idx="1488">
                  <c:v>280</c:v>
                </c:pt>
                <c:pt idx="1489">
                  <c:v>280</c:v>
                </c:pt>
                <c:pt idx="1490">
                  <c:v>280</c:v>
                </c:pt>
                <c:pt idx="1491">
                  <c:v>280</c:v>
                </c:pt>
                <c:pt idx="1492">
                  <c:v>280</c:v>
                </c:pt>
                <c:pt idx="1493">
                  <c:v>280</c:v>
                </c:pt>
                <c:pt idx="1494">
                  <c:v>280</c:v>
                </c:pt>
                <c:pt idx="1495">
                  <c:v>280</c:v>
                </c:pt>
                <c:pt idx="1496">
                  <c:v>280</c:v>
                </c:pt>
                <c:pt idx="1497">
                  <c:v>280</c:v>
                </c:pt>
                <c:pt idx="1498">
                  <c:v>280</c:v>
                </c:pt>
                <c:pt idx="1499">
                  <c:v>280</c:v>
                </c:pt>
                <c:pt idx="1500">
                  <c:v>280</c:v>
                </c:pt>
                <c:pt idx="1501">
                  <c:v>280</c:v>
                </c:pt>
                <c:pt idx="1502">
                  <c:v>280</c:v>
                </c:pt>
                <c:pt idx="1503">
                  <c:v>280</c:v>
                </c:pt>
                <c:pt idx="1504">
                  <c:v>280</c:v>
                </c:pt>
                <c:pt idx="1505">
                  <c:v>280</c:v>
                </c:pt>
                <c:pt idx="1506">
                  <c:v>281</c:v>
                </c:pt>
                <c:pt idx="1507">
                  <c:v>281</c:v>
                </c:pt>
                <c:pt idx="1508">
                  <c:v>283</c:v>
                </c:pt>
                <c:pt idx="1509">
                  <c:v>283</c:v>
                </c:pt>
                <c:pt idx="1510">
                  <c:v>283</c:v>
                </c:pt>
                <c:pt idx="1511">
                  <c:v>283</c:v>
                </c:pt>
                <c:pt idx="1512">
                  <c:v>283</c:v>
                </c:pt>
                <c:pt idx="1513">
                  <c:v>283</c:v>
                </c:pt>
                <c:pt idx="1514">
                  <c:v>283</c:v>
                </c:pt>
                <c:pt idx="1515">
                  <c:v>283</c:v>
                </c:pt>
                <c:pt idx="1516">
                  <c:v>285</c:v>
                </c:pt>
                <c:pt idx="1517">
                  <c:v>285</c:v>
                </c:pt>
                <c:pt idx="1518">
                  <c:v>285</c:v>
                </c:pt>
                <c:pt idx="1519">
                  <c:v>285</c:v>
                </c:pt>
                <c:pt idx="1520">
                  <c:v>285</c:v>
                </c:pt>
                <c:pt idx="1521">
                  <c:v>286</c:v>
                </c:pt>
                <c:pt idx="1522">
                  <c:v>286</c:v>
                </c:pt>
                <c:pt idx="1523">
                  <c:v>286</c:v>
                </c:pt>
                <c:pt idx="1524">
                  <c:v>286</c:v>
                </c:pt>
                <c:pt idx="1525">
                  <c:v>286</c:v>
                </c:pt>
                <c:pt idx="1526">
                  <c:v>288</c:v>
                </c:pt>
                <c:pt idx="1527">
                  <c:v>290</c:v>
                </c:pt>
                <c:pt idx="1528">
                  <c:v>290</c:v>
                </c:pt>
                <c:pt idx="1529">
                  <c:v>290</c:v>
                </c:pt>
                <c:pt idx="1530">
                  <c:v>290</c:v>
                </c:pt>
                <c:pt idx="1531">
                  <c:v>290</c:v>
                </c:pt>
                <c:pt idx="1532">
                  <c:v>291</c:v>
                </c:pt>
                <c:pt idx="1533">
                  <c:v>291</c:v>
                </c:pt>
                <c:pt idx="1534">
                  <c:v>291</c:v>
                </c:pt>
                <c:pt idx="1535">
                  <c:v>291</c:v>
                </c:pt>
                <c:pt idx="1536">
                  <c:v>291</c:v>
                </c:pt>
                <c:pt idx="1537">
                  <c:v>291</c:v>
                </c:pt>
                <c:pt idx="1538">
                  <c:v>291</c:v>
                </c:pt>
                <c:pt idx="1539">
                  <c:v>291</c:v>
                </c:pt>
                <c:pt idx="1540">
                  <c:v>291</c:v>
                </c:pt>
                <c:pt idx="1541">
                  <c:v>291</c:v>
                </c:pt>
                <c:pt idx="1542">
                  <c:v>291</c:v>
                </c:pt>
                <c:pt idx="1543">
                  <c:v>293</c:v>
                </c:pt>
                <c:pt idx="1544">
                  <c:v>294</c:v>
                </c:pt>
                <c:pt idx="1545">
                  <c:v>294</c:v>
                </c:pt>
                <c:pt idx="1546">
                  <c:v>295</c:v>
                </c:pt>
                <c:pt idx="1547">
                  <c:v>295</c:v>
                </c:pt>
                <c:pt idx="1548">
                  <c:v>295</c:v>
                </c:pt>
                <c:pt idx="1549">
                  <c:v>295</c:v>
                </c:pt>
                <c:pt idx="1550">
                  <c:v>295</c:v>
                </c:pt>
                <c:pt idx="1551">
                  <c:v>295</c:v>
                </c:pt>
                <c:pt idx="1552">
                  <c:v>296</c:v>
                </c:pt>
                <c:pt idx="1553">
                  <c:v>296</c:v>
                </c:pt>
                <c:pt idx="1554">
                  <c:v>296</c:v>
                </c:pt>
                <c:pt idx="1555">
                  <c:v>296</c:v>
                </c:pt>
                <c:pt idx="1556">
                  <c:v>296</c:v>
                </c:pt>
                <c:pt idx="1557">
                  <c:v>296</c:v>
                </c:pt>
                <c:pt idx="1558">
                  <c:v>296</c:v>
                </c:pt>
                <c:pt idx="1559">
                  <c:v>297</c:v>
                </c:pt>
                <c:pt idx="1560">
                  <c:v>298</c:v>
                </c:pt>
                <c:pt idx="1561">
                  <c:v>298</c:v>
                </c:pt>
                <c:pt idx="1562">
                  <c:v>298</c:v>
                </c:pt>
                <c:pt idx="1563">
                  <c:v>298</c:v>
                </c:pt>
                <c:pt idx="1564">
                  <c:v>300</c:v>
                </c:pt>
                <c:pt idx="1565">
                  <c:v>301</c:v>
                </c:pt>
                <c:pt idx="1566">
                  <c:v>301</c:v>
                </c:pt>
                <c:pt idx="1567">
                  <c:v>301</c:v>
                </c:pt>
                <c:pt idx="1568">
                  <c:v>301</c:v>
                </c:pt>
                <c:pt idx="1569">
                  <c:v>301</c:v>
                </c:pt>
                <c:pt idx="1570">
                  <c:v>301</c:v>
                </c:pt>
                <c:pt idx="1571">
                  <c:v>301</c:v>
                </c:pt>
                <c:pt idx="1572">
                  <c:v>301</c:v>
                </c:pt>
                <c:pt idx="1573">
                  <c:v>301</c:v>
                </c:pt>
                <c:pt idx="1574">
                  <c:v>301</c:v>
                </c:pt>
                <c:pt idx="1575">
                  <c:v>301</c:v>
                </c:pt>
                <c:pt idx="1576">
                  <c:v>301</c:v>
                </c:pt>
                <c:pt idx="1577">
                  <c:v>301</c:v>
                </c:pt>
                <c:pt idx="1578">
                  <c:v>301</c:v>
                </c:pt>
                <c:pt idx="1579">
                  <c:v>301</c:v>
                </c:pt>
                <c:pt idx="1580">
                  <c:v>302</c:v>
                </c:pt>
                <c:pt idx="1581">
                  <c:v>302</c:v>
                </c:pt>
                <c:pt idx="1582">
                  <c:v>302</c:v>
                </c:pt>
                <c:pt idx="1583">
                  <c:v>303</c:v>
                </c:pt>
                <c:pt idx="1584">
                  <c:v>304</c:v>
                </c:pt>
                <c:pt idx="1585">
                  <c:v>304</c:v>
                </c:pt>
                <c:pt idx="1586">
                  <c:v>304</c:v>
                </c:pt>
                <c:pt idx="1587">
                  <c:v>304</c:v>
                </c:pt>
                <c:pt idx="1588">
                  <c:v>304</c:v>
                </c:pt>
                <c:pt idx="1589">
                  <c:v>304</c:v>
                </c:pt>
                <c:pt idx="1590">
                  <c:v>304</c:v>
                </c:pt>
                <c:pt idx="1591">
                  <c:v>304</c:v>
                </c:pt>
                <c:pt idx="1592">
                  <c:v>306</c:v>
                </c:pt>
                <c:pt idx="1593">
                  <c:v>307</c:v>
                </c:pt>
                <c:pt idx="1594">
                  <c:v>307</c:v>
                </c:pt>
                <c:pt idx="1595">
                  <c:v>307</c:v>
                </c:pt>
                <c:pt idx="1596">
                  <c:v>307</c:v>
                </c:pt>
                <c:pt idx="1597">
                  <c:v>307</c:v>
                </c:pt>
                <c:pt idx="1598">
                  <c:v>307</c:v>
                </c:pt>
                <c:pt idx="1599">
                  <c:v>308</c:v>
                </c:pt>
                <c:pt idx="1600">
                  <c:v>310</c:v>
                </c:pt>
                <c:pt idx="1601">
                  <c:v>310</c:v>
                </c:pt>
                <c:pt idx="1602">
                  <c:v>311</c:v>
                </c:pt>
                <c:pt idx="1603">
                  <c:v>312</c:v>
                </c:pt>
                <c:pt idx="1604">
                  <c:v>312</c:v>
                </c:pt>
                <c:pt idx="1605">
                  <c:v>312</c:v>
                </c:pt>
                <c:pt idx="1606">
                  <c:v>312</c:v>
                </c:pt>
                <c:pt idx="1607">
                  <c:v>312</c:v>
                </c:pt>
                <c:pt idx="1608">
                  <c:v>312</c:v>
                </c:pt>
                <c:pt idx="1609">
                  <c:v>312</c:v>
                </c:pt>
                <c:pt idx="1610">
                  <c:v>313</c:v>
                </c:pt>
                <c:pt idx="1611">
                  <c:v>313</c:v>
                </c:pt>
                <c:pt idx="1612">
                  <c:v>314</c:v>
                </c:pt>
                <c:pt idx="1613">
                  <c:v>316</c:v>
                </c:pt>
                <c:pt idx="1614">
                  <c:v>316</c:v>
                </c:pt>
                <c:pt idx="1615">
                  <c:v>316</c:v>
                </c:pt>
                <c:pt idx="1616">
                  <c:v>316</c:v>
                </c:pt>
                <c:pt idx="1617">
                  <c:v>317</c:v>
                </c:pt>
                <c:pt idx="1618">
                  <c:v>317</c:v>
                </c:pt>
                <c:pt idx="1619">
                  <c:v>317</c:v>
                </c:pt>
                <c:pt idx="1620">
                  <c:v>318</c:v>
                </c:pt>
                <c:pt idx="1621">
                  <c:v>318</c:v>
                </c:pt>
                <c:pt idx="1622">
                  <c:v>318</c:v>
                </c:pt>
                <c:pt idx="1623">
                  <c:v>319</c:v>
                </c:pt>
                <c:pt idx="1624">
                  <c:v>319</c:v>
                </c:pt>
                <c:pt idx="1625">
                  <c:v>320</c:v>
                </c:pt>
                <c:pt idx="1626">
                  <c:v>320</c:v>
                </c:pt>
                <c:pt idx="1627">
                  <c:v>320</c:v>
                </c:pt>
                <c:pt idx="1628">
                  <c:v>320</c:v>
                </c:pt>
                <c:pt idx="1629">
                  <c:v>320</c:v>
                </c:pt>
                <c:pt idx="1630">
                  <c:v>320</c:v>
                </c:pt>
                <c:pt idx="1631">
                  <c:v>320</c:v>
                </c:pt>
                <c:pt idx="1632">
                  <c:v>320</c:v>
                </c:pt>
                <c:pt idx="1633">
                  <c:v>320</c:v>
                </c:pt>
                <c:pt idx="1634">
                  <c:v>320</c:v>
                </c:pt>
                <c:pt idx="1635">
                  <c:v>321</c:v>
                </c:pt>
                <c:pt idx="1636">
                  <c:v>321</c:v>
                </c:pt>
                <c:pt idx="1637">
                  <c:v>322</c:v>
                </c:pt>
                <c:pt idx="1638">
                  <c:v>322</c:v>
                </c:pt>
                <c:pt idx="1639">
                  <c:v>322</c:v>
                </c:pt>
                <c:pt idx="1640">
                  <c:v>322</c:v>
                </c:pt>
                <c:pt idx="1641">
                  <c:v>322</c:v>
                </c:pt>
                <c:pt idx="1642">
                  <c:v>322</c:v>
                </c:pt>
                <c:pt idx="1643">
                  <c:v>323</c:v>
                </c:pt>
                <c:pt idx="1644">
                  <c:v>323</c:v>
                </c:pt>
                <c:pt idx="1645">
                  <c:v>323</c:v>
                </c:pt>
                <c:pt idx="1646">
                  <c:v>323</c:v>
                </c:pt>
                <c:pt idx="1647">
                  <c:v>323</c:v>
                </c:pt>
                <c:pt idx="1648">
                  <c:v>323</c:v>
                </c:pt>
                <c:pt idx="1649">
                  <c:v>323</c:v>
                </c:pt>
                <c:pt idx="1650">
                  <c:v>324</c:v>
                </c:pt>
                <c:pt idx="1651">
                  <c:v>325</c:v>
                </c:pt>
                <c:pt idx="1652">
                  <c:v>325</c:v>
                </c:pt>
                <c:pt idx="1653">
                  <c:v>325</c:v>
                </c:pt>
                <c:pt idx="1654">
                  <c:v>325</c:v>
                </c:pt>
                <c:pt idx="1655">
                  <c:v>325</c:v>
                </c:pt>
                <c:pt idx="1656">
                  <c:v>325</c:v>
                </c:pt>
                <c:pt idx="1657">
                  <c:v>326</c:v>
                </c:pt>
                <c:pt idx="1658">
                  <c:v>326</c:v>
                </c:pt>
                <c:pt idx="1659">
                  <c:v>327</c:v>
                </c:pt>
                <c:pt idx="1660">
                  <c:v>327</c:v>
                </c:pt>
                <c:pt idx="1661">
                  <c:v>327</c:v>
                </c:pt>
                <c:pt idx="1662">
                  <c:v>327</c:v>
                </c:pt>
                <c:pt idx="1663">
                  <c:v>327</c:v>
                </c:pt>
                <c:pt idx="1664">
                  <c:v>328</c:v>
                </c:pt>
                <c:pt idx="1665">
                  <c:v>328</c:v>
                </c:pt>
                <c:pt idx="1666">
                  <c:v>329</c:v>
                </c:pt>
                <c:pt idx="1667">
                  <c:v>329</c:v>
                </c:pt>
                <c:pt idx="1668">
                  <c:v>329</c:v>
                </c:pt>
                <c:pt idx="1669">
                  <c:v>330</c:v>
                </c:pt>
                <c:pt idx="1670">
                  <c:v>330</c:v>
                </c:pt>
                <c:pt idx="1671">
                  <c:v>331</c:v>
                </c:pt>
                <c:pt idx="1672">
                  <c:v>331</c:v>
                </c:pt>
                <c:pt idx="1673">
                  <c:v>331</c:v>
                </c:pt>
                <c:pt idx="1674">
                  <c:v>333</c:v>
                </c:pt>
                <c:pt idx="1675">
                  <c:v>333</c:v>
                </c:pt>
                <c:pt idx="1676">
                  <c:v>333</c:v>
                </c:pt>
                <c:pt idx="1677">
                  <c:v>333</c:v>
                </c:pt>
                <c:pt idx="1678">
                  <c:v>333</c:v>
                </c:pt>
                <c:pt idx="1679">
                  <c:v>333</c:v>
                </c:pt>
                <c:pt idx="1680">
                  <c:v>334</c:v>
                </c:pt>
                <c:pt idx="1681">
                  <c:v>334</c:v>
                </c:pt>
                <c:pt idx="1682">
                  <c:v>334</c:v>
                </c:pt>
                <c:pt idx="1683">
                  <c:v>334</c:v>
                </c:pt>
                <c:pt idx="1684">
                  <c:v>334</c:v>
                </c:pt>
                <c:pt idx="1685">
                  <c:v>334</c:v>
                </c:pt>
                <c:pt idx="1686">
                  <c:v>334</c:v>
                </c:pt>
                <c:pt idx="1687">
                  <c:v>334</c:v>
                </c:pt>
                <c:pt idx="1688">
                  <c:v>334</c:v>
                </c:pt>
                <c:pt idx="1689">
                  <c:v>334</c:v>
                </c:pt>
                <c:pt idx="1690">
                  <c:v>334</c:v>
                </c:pt>
                <c:pt idx="1691">
                  <c:v>334</c:v>
                </c:pt>
                <c:pt idx="1692">
                  <c:v>334</c:v>
                </c:pt>
                <c:pt idx="1693">
                  <c:v>334</c:v>
                </c:pt>
                <c:pt idx="1694">
                  <c:v>334</c:v>
                </c:pt>
                <c:pt idx="1695">
                  <c:v>334</c:v>
                </c:pt>
                <c:pt idx="1696">
                  <c:v>334</c:v>
                </c:pt>
                <c:pt idx="1697">
                  <c:v>334</c:v>
                </c:pt>
                <c:pt idx="1698">
                  <c:v>335</c:v>
                </c:pt>
                <c:pt idx="1699">
                  <c:v>335</c:v>
                </c:pt>
                <c:pt idx="1700">
                  <c:v>335</c:v>
                </c:pt>
                <c:pt idx="1701">
                  <c:v>335</c:v>
                </c:pt>
                <c:pt idx="1702">
                  <c:v>335</c:v>
                </c:pt>
                <c:pt idx="1703">
                  <c:v>335</c:v>
                </c:pt>
                <c:pt idx="1704">
                  <c:v>335</c:v>
                </c:pt>
                <c:pt idx="1705">
                  <c:v>335</c:v>
                </c:pt>
                <c:pt idx="1706">
                  <c:v>335</c:v>
                </c:pt>
                <c:pt idx="1707">
                  <c:v>335</c:v>
                </c:pt>
                <c:pt idx="1708">
                  <c:v>335</c:v>
                </c:pt>
                <c:pt idx="1709">
                  <c:v>336</c:v>
                </c:pt>
                <c:pt idx="1710">
                  <c:v>336</c:v>
                </c:pt>
                <c:pt idx="1711">
                  <c:v>337</c:v>
                </c:pt>
                <c:pt idx="1712">
                  <c:v>337</c:v>
                </c:pt>
                <c:pt idx="1713">
                  <c:v>337</c:v>
                </c:pt>
                <c:pt idx="1714">
                  <c:v>337</c:v>
                </c:pt>
                <c:pt idx="1715">
                  <c:v>337</c:v>
                </c:pt>
                <c:pt idx="1716">
                  <c:v>337</c:v>
                </c:pt>
                <c:pt idx="1717">
                  <c:v>337</c:v>
                </c:pt>
                <c:pt idx="1718">
                  <c:v>337</c:v>
                </c:pt>
                <c:pt idx="1719">
                  <c:v>338</c:v>
                </c:pt>
                <c:pt idx="1720">
                  <c:v>339</c:v>
                </c:pt>
                <c:pt idx="1721">
                  <c:v>340</c:v>
                </c:pt>
                <c:pt idx="1722">
                  <c:v>341</c:v>
                </c:pt>
                <c:pt idx="1723">
                  <c:v>341</c:v>
                </c:pt>
                <c:pt idx="1724">
                  <c:v>341</c:v>
                </c:pt>
                <c:pt idx="1725">
                  <c:v>341</c:v>
                </c:pt>
                <c:pt idx="1726">
                  <c:v>341</c:v>
                </c:pt>
                <c:pt idx="1727">
                  <c:v>341</c:v>
                </c:pt>
                <c:pt idx="1728">
                  <c:v>342</c:v>
                </c:pt>
                <c:pt idx="1729">
                  <c:v>342</c:v>
                </c:pt>
                <c:pt idx="1730">
                  <c:v>342</c:v>
                </c:pt>
                <c:pt idx="1731">
                  <c:v>342</c:v>
                </c:pt>
                <c:pt idx="1732">
                  <c:v>344</c:v>
                </c:pt>
                <c:pt idx="1733">
                  <c:v>345</c:v>
                </c:pt>
                <c:pt idx="1734">
                  <c:v>345</c:v>
                </c:pt>
                <c:pt idx="1735">
                  <c:v>346</c:v>
                </c:pt>
                <c:pt idx="1736">
                  <c:v>346</c:v>
                </c:pt>
                <c:pt idx="1737">
                  <c:v>346</c:v>
                </c:pt>
                <c:pt idx="1738">
                  <c:v>347</c:v>
                </c:pt>
                <c:pt idx="1739">
                  <c:v>349</c:v>
                </c:pt>
                <c:pt idx="1740">
                  <c:v>349</c:v>
                </c:pt>
                <c:pt idx="1741">
                  <c:v>349</c:v>
                </c:pt>
                <c:pt idx="1742">
                  <c:v>349</c:v>
                </c:pt>
                <c:pt idx="1743">
                  <c:v>349</c:v>
                </c:pt>
                <c:pt idx="1744">
                  <c:v>349</c:v>
                </c:pt>
                <c:pt idx="1745">
                  <c:v>349</c:v>
                </c:pt>
                <c:pt idx="1746">
                  <c:v>349</c:v>
                </c:pt>
                <c:pt idx="1747">
                  <c:v>349</c:v>
                </c:pt>
                <c:pt idx="1748">
                  <c:v>352</c:v>
                </c:pt>
                <c:pt idx="1749">
                  <c:v>353</c:v>
                </c:pt>
                <c:pt idx="1750">
                  <c:v>353</c:v>
                </c:pt>
                <c:pt idx="1751">
                  <c:v>353</c:v>
                </c:pt>
                <c:pt idx="1752">
                  <c:v>353</c:v>
                </c:pt>
                <c:pt idx="1753">
                  <c:v>353</c:v>
                </c:pt>
                <c:pt idx="1754">
                  <c:v>353</c:v>
                </c:pt>
                <c:pt idx="1755">
                  <c:v>353</c:v>
                </c:pt>
                <c:pt idx="1756">
                  <c:v>353</c:v>
                </c:pt>
                <c:pt idx="1757">
                  <c:v>353</c:v>
                </c:pt>
                <c:pt idx="1758">
                  <c:v>353</c:v>
                </c:pt>
                <c:pt idx="1759">
                  <c:v>353</c:v>
                </c:pt>
                <c:pt idx="1760">
                  <c:v>354</c:v>
                </c:pt>
                <c:pt idx="1761">
                  <c:v>354</c:v>
                </c:pt>
                <c:pt idx="1762">
                  <c:v>354</c:v>
                </c:pt>
                <c:pt idx="1763">
                  <c:v>354</c:v>
                </c:pt>
                <c:pt idx="1764">
                  <c:v>354</c:v>
                </c:pt>
                <c:pt idx="1765">
                  <c:v>354</c:v>
                </c:pt>
                <c:pt idx="1766">
                  <c:v>354</c:v>
                </c:pt>
                <c:pt idx="1767">
                  <c:v>355</c:v>
                </c:pt>
                <c:pt idx="1768">
                  <c:v>355</c:v>
                </c:pt>
                <c:pt idx="1769">
                  <c:v>355</c:v>
                </c:pt>
                <c:pt idx="1770">
                  <c:v>355</c:v>
                </c:pt>
                <c:pt idx="1771">
                  <c:v>355</c:v>
                </c:pt>
                <c:pt idx="1772">
                  <c:v>355</c:v>
                </c:pt>
                <c:pt idx="1773">
                  <c:v>355</c:v>
                </c:pt>
                <c:pt idx="1774">
                  <c:v>356</c:v>
                </c:pt>
                <c:pt idx="1775">
                  <c:v>357</c:v>
                </c:pt>
                <c:pt idx="1776">
                  <c:v>358</c:v>
                </c:pt>
                <c:pt idx="1777">
                  <c:v>359</c:v>
                </c:pt>
                <c:pt idx="1778">
                  <c:v>359</c:v>
                </c:pt>
                <c:pt idx="1779">
                  <c:v>361</c:v>
                </c:pt>
                <c:pt idx="1780">
                  <c:v>361</c:v>
                </c:pt>
                <c:pt idx="1781">
                  <c:v>361</c:v>
                </c:pt>
                <c:pt idx="1782">
                  <c:v>361</c:v>
                </c:pt>
                <c:pt idx="1783">
                  <c:v>361</c:v>
                </c:pt>
                <c:pt idx="1784">
                  <c:v>361</c:v>
                </c:pt>
                <c:pt idx="1785">
                  <c:v>361</c:v>
                </c:pt>
                <c:pt idx="1786">
                  <c:v>361</c:v>
                </c:pt>
                <c:pt idx="1787">
                  <c:v>361</c:v>
                </c:pt>
                <c:pt idx="1788">
                  <c:v>361</c:v>
                </c:pt>
                <c:pt idx="1789">
                  <c:v>361</c:v>
                </c:pt>
                <c:pt idx="1790">
                  <c:v>361</c:v>
                </c:pt>
                <c:pt idx="1791">
                  <c:v>361</c:v>
                </c:pt>
                <c:pt idx="1792">
                  <c:v>362</c:v>
                </c:pt>
                <c:pt idx="1793">
                  <c:v>362</c:v>
                </c:pt>
                <c:pt idx="1794">
                  <c:v>362</c:v>
                </c:pt>
                <c:pt idx="1795">
                  <c:v>363</c:v>
                </c:pt>
                <c:pt idx="1796">
                  <c:v>363</c:v>
                </c:pt>
                <c:pt idx="1797">
                  <c:v>363</c:v>
                </c:pt>
                <c:pt idx="1798">
                  <c:v>363</c:v>
                </c:pt>
                <c:pt idx="1799">
                  <c:v>363</c:v>
                </c:pt>
                <c:pt idx="1800">
                  <c:v>363</c:v>
                </c:pt>
                <c:pt idx="1801">
                  <c:v>364</c:v>
                </c:pt>
                <c:pt idx="1802">
                  <c:v>366</c:v>
                </c:pt>
                <c:pt idx="1803">
                  <c:v>366</c:v>
                </c:pt>
                <c:pt idx="1804">
                  <c:v>366</c:v>
                </c:pt>
                <c:pt idx="1805">
                  <c:v>366</c:v>
                </c:pt>
                <c:pt idx="1806">
                  <c:v>366</c:v>
                </c:pt>
                <c:pt idx="1807">
                  <c:v>366</c:v>
                </c:pt>
                <c:pt idx="1808">
                  <c:v>368</c:v>
                </c:pt>
                <c:pt idx="1809">
                  <c:v>368</c:v>
                </c:pt>
                <c:pt idx="1810">
                  <c:v>368</c:v>
                </c:pt>
                <c:pt idx="1811">
                  <c:v>368</c:v>
                </c:pt>
                <c:pt idx="1812">
                  <c:v>368</c:v>
                </c:pt>
                <c:pt idx="1813">
                  <c:v>368</c:v>
                </c:pt>
                <c:pt idx="1814">
                  <c:v>369</c:v>
                </c:pt>
                <c:pt idx="1815">
                  <c:v>370</c:v>
                </c:pt>
                <c:pt idx="1816">
                  <c:v>370</c:v>
                </c:pt>
                <c:pt idx="1817">
                  <c:v>370</c:v>
                </c:pt>
                <c:pt idx="1818">
                  <c:v>370</c:v>
                </c:pt>
                <c:pt idx="1819">
                  <c:v>370</c:v>
                </c:pt>
                <c:pt idx="1820">
                  <c:v>370</c:v>
                </c:pt>
                <c:pt idx="1821">
                  <c:v>370</c:v>
                </c:pt>
                <c:pt idx="1822">
                  <c:v>370</c:v>
                </c:pt>
                <c:pt idx="1823">
                  <c:v>370</c:v>
                </c:pt>
                <c:pt idx="1824">
                  <c:v>370</c:v>
                </c:pt>
                <c:pt idx="1825">
                  <c:v>370</c:v>
                </c:pt>
                <c:pt idx="1826">
                  <c:v>370</c:v>
                </c:pt>
                <c:pt idx="1827">
                  <c:v>370</c:v>
                </c:pt>
                <c:pt idx="1828">
                  <c:v>370</c:v>
                </c:pt>
                <c:pt idx="1829">
                  <c:v>371</c:v>
                </c:pt>
                <c:pt idx="1830">
                  <c:v>373</c:v>
                </c:pt>
                <c:pt idx="1831">
                  <c:v>373</c:v>
                </c:pt>
                <c:pt idx="1832">
                  <c:v>373</c:v>
                </c:pt>
                <c:pt idx="1833">
                  <c:v>376</c:v>
                </c:pt>
                <c:pt idx="1834">
                  <c:v>376</c:v>
                </c:pt>
                <c:pt idx="1835">
                  <c:v>376</c:v>
                </c:pt>
                <c:pt idx="1836">
                  <c:v>376</c:v>
                </c:pt>
                <c:pt idx="1837">
                  <c:v>376</c:v>
                </c:pt>
                <c:pt idx="1838">
                  <c:v>377</c:v>
                </c:pt>
                <c:pt idx="1839">
                  <c:v>377</c:v>
                </c:pt>
                <c:pt idx="1840">
                  <c:v>378</c:v>
                </c:pt>
                <c:pt idx="1841">
                  <c:v>378</c:v>
                </c:pt>
                <c:pt idx="1842">
                  <c:v>378</c:v>
                </c:pt>
                <c:pt idx="1843">
                  <c:v>379</c:v>
                </c:pt>
                <c:pt idx="1844">
                  <c:v>380</c:v>
                </c:pt>
                <c:pt idx="1845">
                  <c:v>381</c:v>
                </c:pt>
                <c:pt idx="1846">
                  <c:v>381</c:v>
                </c:pt>
                <c:pt idx="1847">
                  <c:v>381</c:v>
                </c:pt>
                <c:pt idx="1848">
                  <c:v>382</c:v>
                </c:pt>
                <c:pt idx="1849">
                  <c:v>383</c:v>
                </c:pt>
                <c:pt idx="1850">
                  <c:v>383</c:v>
                </c:pt>
                <c:pt idx="1851">
                  <c:v>383</c:v>
                </c:pt>
                <c:pt idx="1852">
                  <c:v>383</c:v>
                </c:pt>
                <c:pt idx="1853">
                  <c:v>383</c:v>
                </c:pt>
                <c:pt idx="1854">
                  <c:v>383</c:v>
                </c:pt>
                <c:pt idx="1855">
                  <c:v>383</c:v>
                </c:pt>
                <c:pt idx="1856">
                  <c:v>384</c:v>
                </c:pt>
                <c:pt idx="1857">
                  <c:v>385</c:v>
                </c:pt>
                <c:pt idx="1858">
                  <c:v>386</c:v>
                </c:pt>
                <c:pt idx="1859">
                  <c:v>386</c:v>
                </c:pt>
                <c:pt idx="1860">
                  <c:v>387</c:v>
                </c:pt>
                <c:pt idx="1861">
                  <c:v>387</c:v>
                </c:pt>
                <c:pt idx="1862">
                  <c:v>387</c:v>
                </c:pt>
                <c:pt idx="1863">
                  <c:v>388</c:v>
                </c:pt>
                <c:pt idx="1864">
                  <c:v>388</c:v>
                </c:pt>
                <c:pt idx="1865">
                  <c:v>389</c:v>
                </c:pt>
                <c:pt idx="1866">
                  <c:v>389</c:v>
                </c:pt>
                <c:pt idx="1867">
                  <c:v>390</c:v>
                </c:pt>
                <c:pt idx="1868">
                  <c:v>390</c:v>
                </c:pt>
                <c:pt idx="1869">
                  <c:v>390</c:v>
                </c:pt>
                <c:pt idx="1870">
                  <c:v>391</c:v>
                </c:pt>
                <c:pt idx="1871">
                  <c:v>391</c:v>
                </c:pt>
                <c:pt idx="1872">
                  <c:v>391</c:v>
                </c:pt>
                <c:pt idx="1873">
                  <c:v>393</c:v>
                </c:pt>
                <c:pt idx="1874">
                  <c:v>393</c:v>
                </c:pt>
                <c:pt idx="1875">
                  <c:v>394</c:v>
                </c:pt>
                <c:pt idx="1876">
                  <c:v>394</c:v>
                </c:pt>
                <c:pt idx="1877">
                  <c:v>395</c:v>
                </c:pt>
                <c:pt idx="1878">
                  <c:v>395</c:v>
                </c:pt>
                <c:pt idx="1879">
                  <c:v>395</c:v>
                </c:pt>
                <c:pt idx="1880">
                  <c:v>395</c:v>
                </c:pt>
                <c:pt idx="1881">
                  <c:v>395</c:v>
                </c:pt>
                <c:pt idx="1882">
                  <c:v>395</c:v>
                </c:pt>
                <c:pt idx="1883">
                  <c:v>396</c:v>
                </c:pt>
                <c:pt idx="1884">
                  <c:v>397</c:v>
                </c:pt>
                <c:pt idx="1885">
                  <c:v>397</c:v>
                </c:pt>
                <c:pt idx="1886">
                  <c:v>397</c:v>
                </c:pt>
                <c:pt idx="1887">
                  <c:v>399</c:v>
                </c:pt>
                <c:pt idx="1888">
                  <c:v>399</c:v>
                </c:pt>
                <c:pt idx="1889">
                  <c:v>399</c:v>
                </c:pt>
                <c:pt idx="1890">
                  <c:v>399</c:v>
                </c:pt>
                <c:pt idx="1891">
                  <c:v>399</c:v>
                </c:pt>
                <c:pt idx="1892">
                  <c:v>400</c:v>
                </c:pt>
                <c:pt idx="1893">
                  <c:v>400</c:v>
                </c:pt>
                <c:pt idx="1894">
                  <c:v>401</c:v>
                </c:pt>
                <c:pt idx="1895">
                  <c:v>401</c:v>
                </c:pt>
                <c:pt idx="1896">
                  <c:v>402</c:v>
                </c:pt>
                <c:pt idx="1897">
                  <c:v>402</c:v>
                </c:pt>
                <c:pt idx="1898">
                  <c:v>402</c:v>
                </c:pt>
                <c:pt idx="1899">
                  <c:v>402</c:v>
                </c:pt>
                <c:pt idx="1900">
                  <c:v>402</c:v>
                </c:pt>
                <c:pt idx="1901">
                  <c:v>402</c:v>
                </c:pt>
                <c:pt idx="1902">
                  <c:v>402</c:v>
                </c:pt>
                <c:pt idx="1903">
                  <c:v>402</c:v>
                </c:pt>
                <c:pt idx="1904">
                  <c:v>403</c:v>
                </c:pt>
                <c:pt idx="1905">
                  <c:v>403</c:v>
                </c:pt>
                <c:pt idx="1906">
                  <c:v>403</c:v>
                </c:pt>
                <c:pt idx="1907">
                  <c:v>403</c:v>
                </c:pt>
                <c:pt idx="1908">
                  <c:v>403</c:v>
                </c:pt>
                <c:pt idx="1909">
                  <c:v>403</c:v>
                </c:pt>
                <c:pt idx="1910">
                  <c:v>403</c:v>
                </c:pt>
                <c:pt idx="1911">
                  <c:v>403</c:v>
                </c:pt>
                <c:pt idx="1912">
                  <c:v>404</c:v>
                </c:pt>
                <c:pt idx="1913">
                  <c:v>405</c:v>
                </c:pt>
                <c:pt idx="1914">
                  <c:v>406</c:v>
                </c:pt>
                <c:pt idx="1915">
                  <c:v>406</c:v>
                </c:pt>
                <c:pt idx="1916">
                  <c:v>406</c:v>
                </c:pt>
                <c:pt idx="1917">
                  <c:v>406</c:v>
                </c:pt>
                <c:pt idx="1918">
                  <c:v>406</c:v>
                </c:pt>
                <c:pt idx="1919">
                  <c:v>406</c:v>
                </c:pt>
                <c:pt idx="1920">
                  <c:v>406</c:v>
                </c:pt>
                <c:pt idx="1921">
                  <c:v>406</c:v>
                </c:pt>
                <c:pt idx="1922">
                  <c:v>406</c:v>
                </c:pt>
                <c:pt idx="1923">
                  <c:v>406</c:v>
                </c:pt>
                <c:pt idx="1924">
                  <c:v>406</c:v>
                </c:pt>
                <c:pt idx="1925">
                  <c:v>406</c:v>
                </c:pt>
                <c:pt idx="1926">
                  <c:v>407</c:v>
                </c:pt>
                <c:pt idx="1927">
                  <c:v>407</c:v>
                </c:pt>
                <c:pt idx="1928">
                  <c:v>407</c:v>
                </c:pt>
                <c:pt idx="1929">
                  <c:v>407</c:v>
                </c:pt>
                <c:pt idx="1930">
                  <c:v>407</c:v>
                </c:pt>
                <c:pt idx="1931">
                  <c:v>407</c:v>
                </c:pt>
                <c:pt idx="1932">
                  <c:v>407</c:v>
                </c:pt>
                <c:pt idx="1933">
                  <c:v>407</c:v>
                </c:pt>
                <c:pt idx="1934">
                  <c:v>408</c:v>
                </c:pt>
                <c:pt idx="1935">
                  <c:v>408</c:v>
                </c:pt>
                <c:pt idx="1936">
                  <c:v>408</c:v>
                </c:pt>
                <c:pt idx="1937">
                  <c:v>409</c:v>
                </c:pt>
                <c:pt idx="1938">
                  <c:v>409</c:v>
                </c:pt>
                <c:pt idx="1939">
                  <c:v>409</c:v>
                </c:pt>
                <c:pt idx="1940">
                  <c:v>409</c:v>
                </c:pt>
                <c:pt idx="1941">
                  <c:v>409</c:v>
                </c:pt>
                <c:pt idx="1942">
                  <c:v>410</c:v>
                </c:pt>
                <c:pt idx="1943">
                  <c:v>410</c:v>
                </c:pt>
                <c:pt idx="1944">
                  <c:v>411</c:v>
                </c:pt>
                <c:pt idx="1945">
                  <c:v>412</c:v>
                </c:pt>
                <c:pt idx="1946">
                  <c:v>412</c:v>
                </c:pt>
                <c:pt idx="1947">
                  <c:v>412</c:v>
                </c:pt>
                <c:pt idx="1948">
                  <c:v>412</c:v>
                </c:pt>
                <c:pt idx="1949">
                  <c:v>412</c:v>
                </c:pt>
                <c:pt idx="1950">
                  <c:v>412</c:v>
                </c:pt>
                <c:pt idx="1951">
                  <c:v>412</c:v>
                </c:pt>
                <c:pt idx="1952">
                  <c:v>412</c:v>
                </c:pt>
                <c:pt idx="1953">
                  <c:v>412</c:v>
                </c:pt>
                <c:pt idx="1954">
                  <c:v>412</c:v>
                </c:pt>
                <c:pt idx="1955">
                  <c:v>412</c:v>
                </c:pt>
                <c:pt idx="1956">
                  <c:v>414</c:v>
                </c:pt>
                <c:pt idx="1957">
                  <c:v>414</c:v>
                </c:pt>
                <c:pt idx="1958">
                  <c:v>414</c:v>
                </c:pt>
                <c:pt idx="1959">
                  <c:v>414</c:v>
                </c:pt>
                <c:pt idx="1960">
                  <c:v>414</c:v>
                </c:pt>
                <c:pt idx="1961">
                  <c:v>416</c:v>
                </c:pt>
                <c:pt idx="1962">
                  <c:v>417</c:v>
                </c:pt>
                <c:pt idx="1963">
                  <c:v>417</c:v>
                </c:pt>
                <c:pt idx="1964">
                  <c:v>417</c:v>
                </c:pt>
                <c:pt idx="1965">
                  <c:v>418</c:v>
                </c:pt>
                <c:pt idx="1966">
                  <c:v>419</c:v>
                </c:pt>
                <c:pt idx="1967">
                  <c:v>419</c:v>
                </c:pt>
                <c:pt idx="1968">
                  <c:v>419</c:v>
                </c:pt>
                <c:pt idx="1969">
                  <c:v>419</c:v>
                </c:pt>
                <c:pt idx="1970">
                  <c:v>419</c:v>
                </c:pt>
                <c:pt idx="1971">
                  <c:v>419</c:v>
                </c:pt>
                <c:pt idx="1972">
                  <c:v>419</c:v>
                </c:pt>
                <c:pt idx="1973">
                  <c:v>419</c:v>
                </c:pt>
                <c:pt idx="1974">
                  <c:v>419</c:v>
                </c:pt>
                <c:pt idx="1975">
                  <c:v>420</c:v>
                </c:pt>
                <c:pt idx="1976">
                  <c:v>421</c:v>
                </c:pt>
                <c:pt idx="1977">
                  <c:v>422</c:v>
                </c:pt>
                <c:pt idx="1978">
                  <c:v>422</c:v>
                </c:pt>
                <c:pt idx="1979">
                  <c:v>422</c:v>
                </c:pt>
                <c:pt idx="1980">
                  <c:v>424</c:v>
                </c:pt>
                <c:pt idx="1981">
                  <c:v>426</c:v>
                </c:pt>
                <c:pt idx="1982">
                  <c:v>426</c:v>
                </c:pt>
                <c:pt idx="1983">
                  <c:v>426</c:v>
                </c:pt>
                <c:pt idx="1984">
                  <c:v>427</c:v>
                </c:pt>
                <c:pt idx="1985">
                  <c:v>427</c:v>
                </c:pt>
                <c:pt idx="1986">
                  <c:v>427</c:v>
                </c:pt>
                <c:pt idx="1987">
                  <c:v>427</c:v>
                </c:pt>
                <c:pt idx="1988">
                  <c:v>427</c:v>
                </c:pt>
                <c:pt idx="1989">
                  <c:v>427</c:v>
                </c:pt>
                <c:pt idx="1990">
                  <c:v>427</c:v>
                </c:pt>
                <c:pt idx="1991">
                  <c:v>427</c:v>
                </c:pt>
                <c:pt idx="1992">
                  <c:v>429</c:v>
                </c:pt>
                <c:pt idx="1993">
                  <c:v>429</c:v>
                </c:pt>
                <c:pt idx="1994">
                  <c:v>429</c:v>
                </c:pt>
                <c:pt idx="1995">
                  <c:v>429</c:v>
                </c:pt>
                <c:pt idx="1996">
                  <c:v>430</c:v>
                </c:pt>
                <c:pt idx="1997">
                  <c:v>431</c:v>
                </c:pt>
                <c:pt idx="1998">
                  <c:v>431</c:v>
                </c:pt>
                <c:pt idx="1999">
                  <c:v>432</c:v>
                </c:pt>
                <c:pt idx="2000">
                  <c:v>432</c:v>
                </c:pt>
                <c:pt idx="2001">
                  <c:v>432</c:v>
                </c:pt>
                <c:pt idx="2002">
                  <c:v>433</c:v>
                </c:pt>
                <c:pt idx="2003">
                  <c:v>434</c:v>
                </c:pt>
                <c:pt idx="2004">
                  <c:v>434</c:v>
                </c:pt>
                <c:pt idx="2005">
                  <c:v>434</c:v>
                </c:pt>
                <c:pt idx="2006">
                  <c:v>435</c:v>
                </c:pt>
                <c:pt idx="2007">
                  <c:v>435</c:v>
                </c:pt>
                <c:pt idx="2008">
                  <c:v>435</c:v>
                </c:pt>
                <c:pt idx="2009">
                  <c:v>435</c:v>
                </c:pt>
                <c:pt idx="2010">
                  <c:v>435</c:v>
                </c:pt>
                <c:pt idx="2011">
                  <c:v>435</c:v>
                </c:pt>
                <c:pt idx="2012">
                  <c:v>435</c:v>
                </c:pt>
                <c:pt idx="2013">
                  <c:v>435</c:v>
                </c:pt>
                <c:pt idx="2014">
                  <c:v>435</c:v>
                </c:pt>
                <c:pt idx="2015">
                  <c:v>435</c:v>
                </c:pt>
                <c:pt idx="2016">
                  <c:v>435</c:v>
                </c:pt>
                <c:pt idx="2017">
                  <c:v>435</c:v>
                </c:pt>
                <c:pt idx="2018">
                  <c:v>436</c:v>
                </c:pt>
                <c:pt idx="2019">
                  <c:v>436</c:v>
                </c:pt>
                <c:pt idx="2020">
                  <c:v>437</c:v>
                </c:pt>
                <c:pt idx="2021">
                  <c:v>438</c:v>
                </c:pt>
                <c:pt idx="2022">
                  <c:v>438</c:v>
                </c:pt>
                <c:pt idx="2023">
                  <c:v>438</c:v>
                </c:pt>
                <c:pt idx="2024">
                  <c:v>438</c:v>
                </c:pt>
                <c:pt idx="2025">
                  <c:v>438</c:v>
                </c:pt>
                <c:pt idx="2026">
                  <c:v>439</c:v>
                </c:pt>
                <c:pt idx="2027">
                  <c:v>439</c:v>
                </c:pt>
                <c:pt idx="2028">
                  <c:v>440</c:v>
                </c:pt>
                <c:pt idx="2029">
                  <c:v>440</c:v>
                </c:pt>
                <c:pt idx="2030">
                  <c:v>440</c:v>
                </c:pt>
                <c:pt idx="2031">
                  <c:v>440</c:v>
                </c:pt>
                <c:pt idx="2032">
                  <c:v>440</c:v>
                </c:pt>
                <c:pt idx="2033">
                  <c:v>440</c:v>
                </c:pt>
                <c:pt idx="2034">
                  <c:v>441</c:v>
                </c:pt>
                <c:pt idx="2035">
                  <c:v>441</c:v>
                </c:pt>
                <c:pt idx="2036">
                  <c:v>441</c:v>
                </c:pt>
                <c:pt idx="2037">
                  <c:v>441</c:v>
                </c:pt>
                <c:pt idx="2038">
                  <c:v>441</c:v>
                </c:pt>
                <c:pt idx="2039">
                  <c:v>441</c:v>
                </c:pt>
                <c:pt idx="2040">
                  <c:v>441</c:v>
                </c:pt>
                <c:pt idx="2041">
                  <c:v>442</c:v>
                </c:pt>
                <c:pt idx="2042">
                  <c:v>442</c:v>
                </c:pt>
                <c:pt idx="2043">
                  <c:v>443</c:v>
                </c:pt>
                <c:pt idx="2044">
                  <c:v>443</c:v>
                </c:pt>
                <c:pt idx="2045">
                  <c:v>443</c:v>
                </c:pt>
                <c:pt idx="2046">
                  <c:v>444</c:v>
                </c:pt>
                <c:pt idx="2047">
                  <c:v>444</c:v>
                </c:pt>
                <c:pt idx="2048">
                  <c:v>444</c:v>
                </c:pt>
                <c:pt idx="2049">
                  <c:v>444</c:v>
                </c:pt>
                <c:pt idx="2050">
                  <c:v>446</c:v>
                </c:pt>
                <c:pt idx="2051">
                  <c:v>447</c:v>
                </c:pt>
                <c:pt idx="2052">
                  <c:v>449</c:v>
                </c:pt>
                <c:pt idx="2053">
                  <c:v>449</c:v>
                </c:pt>
                <c:pt idx="2054">
                  <c:v>449</c:v>
                </c:pt>
                <c:pt idx="2055">
                  <c:v>449</c:v>
                </c:pt>
                <c:pt idx="2056">
                  <c:v>449</c:v>
                </c:pt>
                <c:pt idx="2057">
                  <c:v>449</c:v>
                </c:pt>
                <c:pt idx="2058">
                  <c:v>449</c:v>
                </c:pt>
                <c:pt idx="2059">
                  <c:v>450</c:v>
                </c:pt>
                <c:pt idx="2060">
                  <c:v>450</c:v>
                </c:pt>
                <c:pt idx="2061">
                  <c:v>451</c:v>
                </c:pt>
                <c:pt idx="2062">
                  <c:v>452</c:v>
                </c:pt>
                <c:pt idx="2063">
                  <c:v>452</c:v>
                </c:pt>
                <c:pt idx="2064">
                  <c:v>454</c:v>
                </c:pt>
                <c:pt idx="2065">
                  <c:v>454</c:v>
                </c:pt>
                <c:pt idx="2066">
                  <c:v>455</c:v>
                </c:pt>
                <c:pt idx="2067">
                  <c:v>455</c:v>
                </c:pt>
                <c:pt idx="2068">
                  <c:v>455</c:v>
                </c:pt>
                <c:pt idx="2069">
                  <c:v>455</c:v>
                </c:pt>
                <c:pt idx="2070">
                  <c:v>456</c:v>
                </c:pt>
                <c:pt idx="2071">
                  <c:v>456</c:v>
                </c:pt>
                <c:pt idx="2072">
                  <c:v>456</c:v>
                </c:pt>
                <c:pt idx="2073">
                  <c:v>456</c:v>
                </c:pt>
                <c:pt idx="2074">
                  <c:v>456</c:v>
                </c:pt>
                <c:pt idx="2075">
                  <c:v>456</c:v>
                </c:pt>
                <c:pt idx="2076">
                  <c:v>458</c:v>
                </c:pt>
                <c:pt idx="2077">
                  <c:v>459</c:v>
                </c:pt>
                <c:pt idx="2078">
                  <c:v>459</c:v>
                </c:pt>
                <c:pt idx="2079">
                  <c:v>459</c:v>
                </c:pt>
                <c:pt idx="2080">
                  <c:v>459</c:v>
                </c:pt>
                <c:pt idx="2081">
                  <c:v>460</c:v>
                </c:pt>
                <c:pt idx="2082">
                  <c:v>460</c:v>
                </c:pt>
                <c:pt idx="2083">
                  <c:v>461</c:v>
                </c:pt>
                <c:pt idx="2084">
                  <c:v>461</c:v>
                </c:pt>
                <c:pt idx="2085">
                  <c:v>461</c:v>
                </c:pt>
                <c:pt idx="2086">
                  <c:v>461</c:v>
                </c:pt>
                <c:pt idx="2087">
                  <c:v>461</c:v>
                </c:pt>
                <c:pt idx="2088">
                  <c:v>461</c:v>
                </c:pt>
                <c:pt idx="2089">
                  <c:v>461</c:v>
                </c:pt>
                <c:pt idx="2090">
                  <c:v>461</c:v>
                </c:pt>
                <c:pt idx="2091">
                  <c:v>462</c:v>
                </c:pt>
                <c:pt idx="2092">
                  <c:v>463</c:v>
                </c:pt>
                <c:pt idx="2093">
                  <c:v>463</c:v>
                </c:pt>
                <c:pt idx="2094">
                  <c:v>464</c:v>
                </c:pt>
                <c:pt idx="2095">
                  <c:v>464</c:v>
                </c:pt>
                <c:pt idx="2096">
                  <c:v>464</c:v>
                </c:pt>
                <c:pt idx="2097">
                  <c:v>465</c:v>
                </c:pt>
                <c:pt idx="2098">
                  <c:v>465</c:v>
                </c:pt>
                <c:pt idx="2099">
                  <c:v>466</c:v>
                </c:pt>
                <c:pt idx="2100">
                  <c:v>466</c:v>
                </c:pt>
                <c:pt idx="2101">
                  <c:v>467</c:v>
                </c:pt>
                <c:pt idx="2102">
                  <c:v>467</c:v>
                </c:pt>
                <c:pt idx="2103">
                  <c:v>468</c:v>
                </c:pt>
                <c:pt idx="2104">
                  <c:v>468</c:v>
                </c:pt>
                <c:pt idx="2105">
                  <c:v>469</c:v>
                </c:pt>
                <c:pt idx="2106">
                  <c:v>470</c:v>
                </c:pt>
                <c:pt idx="2107">
                  <c:v>470</c:v>
                </c:pt>
                <c:pt idx="2108">
                  <c:v>470</c:v>
                </c:pt>
                <c:pt idx="2109">
                  <c:v>470</c:v>
                </c:pt>
                <c:pt idx="2110">
                  <c:v>470</c:v>
                </c:pt>
                <c:pt idx="2111">
                  <c:v>470</c:v>
                </c:pt>
                <c:pt idx="2112">
                  <c:v>470</c:v>
                </c:pt>
                <c:pt idx="2113">
                  <c:v>470</c:v>
                </c:pt>
                <c:pt idx="2114">
                  <c:v>471</c:v>
                </c:pt>
                <c:pt idx="2115">
                  <c:v>471</c:v>
                </c:pt>
                <c:pt idx="2116">
                  <c:v>472</c:v>
                </c:pt>
                <c:pt idx="2117">
                  <c:v>472</c:v>
                </c:pt>
                <c:pt idx="2118">
                  <c:v>475</c:v>
                </c:pt>
                <c:pt idx="2119">
                  <c:v>475</c:v>
                </c:pt>
                <c:pt idx="2120">
                  <c:v>475</c:v>
                </c:pt>
                <c:pt idx="2121">
                  <c:v>476</c:v>
                </c:pt>
                <c:pt idx="2122">
                  <c:v>476</c:v>
                </c:pt>
                <c:pt idx="2123">
                  <c:v>476</c:v>
                </c:pt>
                <c:pt idx="2124">
                  <c:v>476</c:v>
                </c:pt>
                <c:pt idx="2125">
                  <c:v>477</c:v>
                </c:pt>
                <c:pt idx="2126">
                  <c:v>477</c:v>
                </c:pt>
                <c:pt idx="2127">
                  <c:v>477</c:v>
                </c:pt>
                <c:pt idx="2128">
                  <c:v>477</c:v>
                </c:pt>
                <c:pt idx="2129">
                  <c:v>477</c:v>
                </c:pt>
                <c:pt idx="2130">
                  <c:v>478</c:v>
                </c:pt>
                <c:pt idx="2131">
                  <c:v>478</c:v>
                </c:pt>
                <c:pt idx="2132">
                  <c:v>478</c:v>
                </c:pt>
                <c:pt idx="2133">
                  <c:v>478</c:v>
                </c:pt>
                <c:pt idx="2134">
                  <c:v>478</c:v>
                </c:pt>
                <c:pt idx="2135">
                  <c:v>478</c:v>
                </c:pt>
                <c:pt idx="2136">
                  <c:v>479</c:v>
                </c:pt>
                <c:pt idx="2137">
                  <c:v>479</c:v>
                </c:pt>
                <c:pt idx="2138">
                  <c:v>479</c:v>
                </c:pt>
                <c:pt idx="2139">
                  <c:v>479</c:v>
                </c:pt>
                <c:pt idx="2140">
                  <c:v>479</c:v>
                </c:pt>
                <c:pt idx="2141">
                  <c:v>479</c:v>
                </c:pt>
                <c:pt idx="2142">
                  <c:v>479</c:v>
                </c:pt>
                <c:pt idx="2143">
                  <c:v>479</c:v>
                </c:pt>
                <c:pt idx="2144">
                  <c:v>479</c:v>
                </c:pt>
                <c:pt idx="2145">
                  <c:v>479</c:v>
                </c:pt>
                <c:pt idx="2146">
                  <c:v>479</c:v>
                </c:pt>
                <c:pt idx="2147">
                  <c:v>480</c:v>
                </c:pt>
                <c:pt idx="2148">
                  <c:v>481</c:v>
                </c:pt>
                <c:pt idx="2149">
                  <c:v>481</c:v>
                </c:pt>
                <c:pt idx="2150">
                  <c:v>482</c:v>
                </c:pt>
                <c:pt idx="2151">
                  <c:v>482</c:v>
                </c:pt>
                <c:pt idx="2152">
                  <c:v>482</c:v>
                </c:pt>
                <c:pt idx="2153">
                  <c:v>482</c:v>
                </c:pt>
                <c:pt idx="2154">
                  <c:v>484</c:v>
                </c:pt>
                <c:pt idx="2155">
                  <c:v>484</c:v>
                </c:pt>
                <c:pt idx="2156">
                  <c:v>484</c:v>
                </c:pt>
                <c:pt idx="2157">
                  <c:v>484</c:v>
                </c:pt>
                <c:pt idx="2158">
                  <c:v>484</c:v>
                </c:pt>
                <c:pt idx="2159">
                  <c:v>484</c:v>
                </c:pt>
                <c:pt idx="2160">
                  <c:v>485</c:v>
                </c:pt>
                <c:pt idx="2161">
                  <c:v>486</c:v>
                </c:pt>
                <c:pt idx="2162">
                  <c:v>486</c:v>
                </c:pt>
                <c:pt idx="2163">
                  <c:v>486</c:v>
                </c:pt>
                <c:pt idx="2164">
                  <c:v>486</c:v>
                </c:pt>
                <c:pt idx="2165">
                  <c:v>487</c:v>
                </c:pt>
                <c:pt idx="2166">
                  <c:v>487</c:v>
                </c:pt>
                <c:pt idx="2167">
                  <c:v>487</c:v>
                </c:pt>
                <c:pt idx="2168">
                  <c:v>487</c:v>
                </c:pt>
                <c:pt idx="2169">
                  <c:v>487</c:v>
                </c:pt>
                <c:pt idx="2170">
                  <c:v>487</c:v>
                </c:pt>
                <c:pt idx="2171">
                  <c:v>487</c:v>
                </c:pt>
                <c:pt idx="2172">
                  <c:v>487</c:v>
                </c:pt>
                <c:pt idx="2173">
                  <c:v>487</c:v>
                </c:pt>
                <c:pt idx="2174">
                  <c:v>487</c:v>
                </c:pt>
                <c:pt idx="2175">
                  <c:v>487</c:v>
                </c:pt>
                <c:pt idx="2176">
                  <c:v>488</c:v>
                </c:pt>
                <c:pt idx="2177">
                  <c:v>489</c:v>
                </c:pt>
                <c:pt idx="2178">
                  <c:v>489</c:v>
                </c:pt>
                <c:pt idx="2179">
                  <c:v>489</c:v>
                </c:pt>
                <c:pt idx="2180">
                  <c:v>490</c:v>
                </c:pt>
                <c:pt idx="2181">
                  <c:v>490</c:v>
                </c:pt>
                <c:pt idx="2182">
                  <c:v>491</c:v>
                </c:pt>
                <c:pt idx="2183">
                  <c:v>491</c:v>
                </c:pt>
                <c:pt idx="2184">
                  <c:v>491</c:v>
                </c:pt>
                <c:pt idx="2185">
                  <c:v>491</c:v>
                </c:pt>
                <c:pt idx="2186">
                  <c:v>492</c:v>
                </c:pt>
                <c:pt idx="2187">
                  <c:v>492</c:v>
                </c:pt>
                <c:pt idx="2188">
                  <c:v>492</c:v>
                </c:pt>
                <c:pt idx="2189">
                  <c:v>493</c:v>
                </c:pt>
                <c:pt idx="2190">
                  <c:v>493</c:v>
                </c:pt>
                <c:pt idx="2191">
                  <c:v>493</c:v>
                </c:pt>
                <c:pt idx="2192">
                  <c:v>493</c:v>
                </c:pt>
                <c:pt idx="2193">
                  <c:v>495</c:v>
                </c:pt>
                <c:pt idx="2194">
                  <c:v>496</c:v>
                </c:pt>
                <c:pt idx="2195">
                  <c:v>496</c:v>
                </c:pt>
                <c:pt idx="2196">
                  <c:v>496</c:v>
                </c:pt>
                <c:pt idx="2197">
                  <c:v>496</c:v>
                </c:pt>
                <c:pt idx="2198">
                  <c:v>496</c:v>
                </c:pt>
                <c:pt idx="2199">
                  <c:v>496</c:v>
                </c:pt>
                <c:pt idx="2200">
                  <c:v>497</c:v>
                </c:pt>
                <c:pt idx="2201">
                  <c:v>498</c:v>
                </c:pt>
                <c:pt idx="2202">
                  <c:v>498</c:v>
                </c:pt>
                <c:pt idx="2203">
                  <c:v>498</c:v>
                </c:pt>
                <c:pt idx="2204">
                  <c:v>499</c:v>
                </c:pt>
                <c:pt idx="2205">
                  <c:v>499</c:v>
                </c:pt>
                <c:pt idx="2206">
                  <c:v>500</c:v>
                </c:pt>
                <c:pt idx="2207">
                  <c:v>501</c:v>
                </c:pt>
                <c:pt idx="2208">
                  <c:v>501</c:v>
                </c:pt>
                <c:pt idx="2209">
                  <c:v>503</c:v>
                </c:pt>
                <c:pt idx="2210">
                  <c:v>503</c:v>
                </c:pt>
                <c:pt idx="2211">
                  <c:v>503</c:v>
                </c:pt>
                <c:pt idx="2212">
                  <c:v>503</c:v>
                </c:pt>
                <c:pt idx="2213">
                  <c:v>503</c:v>
                </c:pt>
                <c:pt idx="2214">
                  <c:v>503</c:v>
                </c:pt>
                <c:pt idx="2215">
                  <c:v>504</c:v>
                </c:pt>
                <c:pt idx="2216">
                  <c:v>505</c:v>
                </c:pt>
                <c:pt idx="2217">
                  <c:v>506</c:v>
                </c:pt>
                <c:pt idx="2218">
                  <c:v>507</c:v>
                </c:pt>
                <c:pt idx="2219">
                  <c:v>507</c:v>
                </c:pt>
                <c:pt idx="2220">
                  <c:v>507</c:v>
                </c:pt>
                <c:pt idx="2221">
                  <c:v>509</c:v>
                </c:pt>
                <c:pt idx="2222">
                  <c:v>510</c:v>
                </c:pt>
                <c:pt idx="2223">
                  <c:v>510</c:v>
                </c:pt>
                <c:pt idx="2224">
                  <c:v>510</c:v>
                </c:pt>
                <c:pt idx="2225">
                  <c:v>510</c:v>
                </c:pt>
                <c:pt idx="2226">
                  <c:v>510</c:v>
                </c:pt>
                <c:pt idx="2227">
                  <c:v>510</c:v>
                </c:pt>
                <c:pt idx="2228">
                  <c:v>510</c:v>
                </c:pt>
                <c:pt idx="2229">
                  <c:v>510</c:v>
                </c:pt>
                <c:pt idx="2230">
                  <c:v>510</c:v>
                </c:pt>
                <c:pt idx="2231">
                  <c:v>511</c:v>
                </c:pt>
                <c:pt idx="2232">
                  <c:v>511</c:v>
                </c:pt>
                <c:pt idx="2233">
                  <c:v>511</c:v>
                </c:pt>
                <c:pt idx="2234">
                  <c:v>512</c:v>
                </c:pt>
                <c:pt idx="2235">
                  <c:v>513</c:v>
                </c:pt>
                <c:pt idx="2236">
                  <c:v>514</c:v>
                </c:pt>
                <c:pt idx="2237">
                  <c:v>514</c:v>
                </c:pt>
                <c:pt idx="2238">
                  <c:v>514</c:v>
                </c:pt>
                <c:pt idx="2239">
                  <c:v>515</c:v>
                </c:pt>
                <c:pt idx="2240">
                  <c:v>516</c:v>
                </c:pt>
                <c:pt idx="2241">
                  <c:v>516</c:v>
                </c:pt>
                <c:pt idx="2242">
                  <c:v>517</c:v>
                </c:pt>
                <c:pt idx="2243">
                  <c:v>517</c:v>
                </c:pt>
                <c:pt idx="2244">
                  <c:v>518</c:v>
                </c:pt>
                <c:pt idx="2245">
                  <c:v>518</c:v>
                </c:pt>
                <c:pt idx="2246">
                  <c:v>518</c:v>
                </c:pt>
                <c:pt idx="2247">
                  <c:v>518</c:v>
                </c:pt>
                <c:pt idx="2248">
                  <c:v>518</c:v>
                </c:pt>
                <c:pt idx="2249">
                  <c:v>518</c:v>
                </c:pt>
                <c:pt idx="2250">
                  <c:v>518</c:v>
                </c:pt>
                <c:pt idx="2251">
                  <c:v>519</c:v>
                </c:pt>
                <c:pt idx="2252">
                  <c:v>519</c:v>
                </c:pt>
                <c:pt idx="2253">
                  <c:v>519</c:v>
                </c:pt>
                <c:pt idx="2254">
                  <c:v>519</c:v>
                </c:pt>
                <c:pt idx="2255">
                  <c:v>519</c:v>
                </c:pt>
                <c:pt idx="2256">
                  <c:v>520</c:v>
                </c:pt>
                <c:pt idx="2257">
                  <c:v>520</c:v>
                </c:pt>
                <c:pt idx="2258">
                  <c:v>521</c:v>
                </c:pt>
                <c:pt idx="2259">
                  <c:v>521</c:v>
                </c:pt>
                <c:pt idx="2260">
                  <c:v>521</c:v>
                </c:pt>
                <c:pt idx="2261">
                  <c:v>522</c:v>
                </c:pt>
                <c:pt idx="2262">
                  <c:v>522</c:v>
                </c:pt>
                <c:pt idx="2263">
                  <c:v>522</c:v>
                </c:pt>
                <c:pt idx="2264">
                  <c:v>522</c:v>
                </c:pt>
                <c:pt idx="2265">
                  <c:v>523</c:v>
                </c:pt>
                <c:pt idx="2266">
                  <c:v>523</c:v>
                </c:pt>
                <c:pt idx="2267">
                  <c:v>523</c:v>
                </c:pt>
                <c:pt idx="2268">
                  <c:v>523</c:v>
                </c:pt>
                <c:pt idx="2269">
                  <c:v>524</c:v>
                </c:pt>
                <c:pt idx="2270">
                  <c:v>525</c:v>
                </c:pt>
                <c:pt idx="2271">
                  <c:v>525</c:v>
                </c:pt>
                <c:pt idx="2272">
                  <c:v>525</c:v>
                </c:pt>
                <c:pt idx="2273">
                  <c:v>525</c:v>
                </c:pt>
                <c:pt idx="2274">
                  <c:v>526</c:v>
                </c:pt>
                <c:pt idx="2275">
                  <c:v>526</c:v>
                </c:pt>
                <c:pt idx="2276">
                  <c:v>527</c:v>
                </c:pt>
                <c:pt idx="2277">
                  <c:v>527</c:v>
                </c:pt>
                <c:pt idx="2278">
                  <c:v>527</c:v>
                </c:pt>
                <c:pt idx="2279">
                  <c:v>528</c:v>
                </c:pt>
                <c:pt idx="2280">
                  <c:v>528</c:v>
                </c:pt>
                <c:pt idx="2281">
                  <c:v>528</c:v>
                </c:pt>
                <c:pt idx="2282">
                  <c:v>528</c:v>
                </c:pt>
                <c:pt idx="2283">
                  <c:v>528</c:v>
                </c:pt>
                <c:pt idx="2284">
                  <c:v>528</c:v>
                </c:pt>
                <c:pt idx="2285">
                  <c:v>529</c:v>
                </c:pt>
                <c:pt idx="2286">
                  <c:v>529</c:v>
                </c:pt>
                <c:pt idx="2287">
                  <c:v>530</c:v>
                </c:pt>
                <c:pt idx="2288">
                  <c:v>530</c:v>
                </c:pt>
                <c:pt idx="2289">
                  <c:v>530</c:v>
                </c:pt>
                <c:pt idx="2290">
                  <c:v>530</c:v>
                </c:pt>
                <c:pt idx="2291">
                  <c:v>530</c:v>
                </c:pt>
                <c:pt idx="2292">
                  <c:v>530</c:v>
                </c:pt>
                <c:pt idx="2293">
                  <c:v>530</c:v>
                </c:pt>
                <c:pt idx="2294">
                  <c:v>530</c:v>
                </c:pt>
                <c:pt idx="2295">
                  <c:v>530</c:v>
                </c:pt>
                <c:pt idx="2296">
                  <c:v>530</c:v>
                </c:pt>
                <c:pt idx="2297">
                  <c:v>530</c:v>
                </c:pt>
                <c:pt idx="2298">
                  <c:v>531</c:v>
                </c:pt>
                <c:pt idx="2299">
                  <c:v>532</c:v>
                </c:pt>
                <c:pt idx="2300">
                  <c:v>532</c:v>
                </c:pt>
                <c:pt idx="2301">
                  <c:v>532</c:v>
                </c:pt>
                <c:pt idx="2302">
                  <c:v>533</c:v>
                </c:pt>
                <c:pt idx="2303">
                  <c:v>533</c:v>
                </c:pt>
                <c:pt idx="2304">
                  <c:v>534</c:v>
                </c:pt>
                <c:pt idx="2305">
                  <c:v>535</c:v>
                </c:pt>
                <c:pt idx="2306">
                  <c:v>536</c:v>
                </c:pt>
                <c:pt idx="2307">
                  <c:v>536</c:v>
                </c:pt>
                <c:pt idx="2308">
                  <c:v>537</c:v>
                </c:pt>
                <c:pt idx="2309">
                  <c:v>537</c:v>
                </c:pt>
                <c:pt idx="2310">
                  <c:v>538</c:v>
                </c:pt>
                <c:pt idx="2311">
                  <c:v>538</c:v>
                </c:pt>
                <c:pt idx="2312">
                  <c:v>540</c:v>
                </c:pt>
                <c:pt idx="2313">
                  <c:v>540</c:v>
                </c:pt>
                <c:pt idx="2314">
                  <c:v>540</c:v>
                </c:pt>
                <c:pt idx="2315">
                  <c:v>540</c:v>
                </c:pt>
                <c:pt idx="2316">
                  <c:v>540</c:v>
                </c:pt>
                <c:pt idx="2317">
                  <c:v>540</c:v>
                </c:pt>
                <c:pt idx="2318">
                  <c:v>541</c:v>
                </c:pt>
                <c:pt idx="2319">
                  <c:v>541</c:v>
                </c:pt>
                <c:pt idx="2320">
                  <c:v>541</c:v>
                </c:pt>
                <c:pt idx="2321">
                  <c:v>542</c:v>
                </c:pt>
                <c:pt idx="2322">
                  <c:v>542</c:v>
                </c:pt>
                <c:pt idx="2323">
                  <c:v>542</c:v>
                </c:pt>
                <c:pt idx="2324">
                  <c:v>542</c:v>
                </c:pt>
                <c:pt idx="2325">
                  <c:v>542</c:v>
                </c:pt>
                <c:pt idx="2326">
                  <c:v>542</c:v>
                </c:pt>
                <c:pt idx="2327">
                  <c:v>542</c:v>
                </c:pt>
                <c:pt idx="2328">
                  <c:v>543</c:v>
                </c:pt>
                <c:pt idx="2329">
                  <c:v>543</c:v>
                </c:pt>
                <c:pt idx="2330">
                  <c:v>544</c:v>
                </c:pt>
                <c:pt idx="2331">
                  <c:v>544</c:v>
                </c:pt>
                <c:pt idx="2332">
                  <c:v>544</c:v>
                </c:pt>
                <c:pt idx="2333">
                  <c:v>544</c:v>
                </c:pt>
                <c:pt idx="2334">
                  <c:v>544</c:v>
                </c:pt>
                <c:pt idx="2335">
                  <c:v>544</c:v>
                </c:pt>
                <c:pt idx="2336">
                  <c:v>544</c:v>
                </c:pt>
                <c:pt idx="2337">
                  <c:v>544</c:v>
                </c:pt>
                <c:pt idx="2338">
                  <c:v>544</c:v>
                </c:pt>
                <c:pt idx="2339">
                  <c:v>544</c:v>
                </c:pt>
                <c:pt idx="2340">
                  <c:v>544</c:v>
                </c:pt>
                <c:pt idx="2341">
                  <c:v>544</c:v>
                </c:pt>
                <c:pt idx="2342">
                  <c:v>544</c:v>
                </c:pt>
                <c:pt idx="2343">
                  <c:v>545</c:v>
                </c:pt>
                <c:pt idx="2344">
                  <c:v>545</c:v>
                </c:pt>
                <c:pt idx="2345">
                  <c:v>546</c:v>
                </c:pt>
                <c:pt idx="2346">
                  <c:v>546</c:v>
                </c:pt>
                <c:pt idx="2347">
                  <c:v>546</c:v>
                </c:pt>
                <c:pt idx="2348">
                  <c:v>546</c:v>
                </c:pt>
                <c:pt idx="2349">
                  <c:v>547</c:v>
                </c:pt>
                <c:pt idx="2350">
                  <c:v>547</c:v>
                </c:pt>
                <c:pt idx="2351">
                  <c:v>548</c:v>
                </c:pt>
                <c:pt idx="2352">
                  <c:v>549</c:v>
                </c:pt>
                <c:pt idx="2353">
                  <c:v>549</c:v>
                </c:pt>
                <c:pt idx="2354">
                  <c:v>549</c:v>
                </c:pt>
                <c:pt idx="2355">
                  <c:v>549</c:v>
                </c:pt>
                <c:pt idx="2356">
                  <c:v>549</c:v>
                </c:pt>
                <c:pt idx="2357">
                  <c:v>550</c:v>
                </c:pt>
                <c:pt idx="2358">
                  <c:v>550</c:v>
                </c:pt>
                <c:pt idx="2359">
                  <c:v>550</c:v>
                </c:pt>
                <c:pt idx="2360">
                  <c:v>550</c:v>
                </c:pt>
                <c:pt idx="2361">
                  <c:v>550</c:v>
                </c:pt>
                <c:pt idx="2362">
                  <c:v>550</c:v>
                </c:pt>
                <c:pt idx="2363">
                  <c:v>551</c:v>
                </c:pt>
                <c:pt idx="2364">
                  <c:v>551</c:v>
                </c:pt>
                <c:pt idx="2365">
                  <c:v>552</c:v>
                </c:pt>
                <c:pt idx="2366">
                  <c:v>552</c:v>
                </c:pt>
                <c:pt idx="2367">
                  <c:v>553</c:v>
                </c:pt>
                <c:pt idx="2368">
                  <c:v>553</c:v>
                </c:pt>
                <c:pt idx="2369">
                  <c:v>554</c:v>
                </c:pt>
                <c:pt idx="2370">
                  <c:v>555</c:v>
                </c:pt>
                <c:pt idx="2371">
                  <c:v>555</c:v>
                </c:pt>
                <c:pt idx="2372">
                  <c:v>555</c:v>
                </c:pt>
                <c:pt idx="2373">
                  <c:v>555</c:v>
                </c:pt>
                <c:pt idx="2374">
                  <c:v>557</c:v>
                </c:pt>
                <c:pt idx="2375">
                  <c:v>557</c:v>
                </c:pt>
                <c:pt idx="2376">
                  <c:v>559</c:v>
                </c:pt>
                <c:pt idx="2377">
                  <c:v>559</c:v>
                </c:pt>
                <c:pt idx="2378">
                  <c:v>560</c:v>
                </c:pt>
                <c:pt idx="2379">
                  <c:v>562</c:v>
                </c:pt>
                <c:pt idx="2380">
                  <c:v>562</c:v>
                </c:pt>
                <c:pt idx="2381">
                  <c:v>562</c:v>
                </c:pt>
                <c:pt idx="2382">
                  <c:v>562</c:v>
                </c:pt>
                <c:pt idx="2383">
                  <c:v>563</c:v>
                </c:pt>
                <c:pt idx="2384">
                  <c:v>564</c:v>
                </c:pt>
                <c:pt idx="2385">
                  <c:v>564</c:v>
                </c:pt>
                <c:pt idx="2386">
                  <c:v>564</c:v>
                </c:pt>
                <c:pt idx="2387">
                  <c:v>565</c:v>
                </c:pt>
                <c:pt idx="2388">
                  <c:v>565</c:v>
                </c:pt>
                <c:pt idx="2389">
                  <c:v>566</c:v>
                </c:pt>
                <c:pt idx="2390">
                  <c:v>566</c:v>
                </c:pt>
                <c:pt idx="2391">
                  <c:v>566</c:v>
                </c:pt>
                <c:pt idx="2392">
                  <c:v>566</c:v>
                </c:pt>
                <c:pt idx="2393">
                  <c:v>566</c:v>
                </c:pt>
                <c:pt idx="2394">
                  <c:v>566</c:v>
                </c:pt>
                <c:pt idx="2395">
                  <c:v>566</c:v>
                </c:pt>
                <c:pt idx="2396">
                  <c:v>567</c:v>
                </c:pt>
                <c:pt idx="2397">
                  <c:v>567</c:v>
                </c:pt>
                <c:pt idx="2398">
                  <c:v>568</c:v>
                </c:pt>
                <c:pt idx="2399">
                  <c:v>568</c:v>
                </c:pt>
                <c:pt idx="2400">
                  <c:v>568</c:v>
                </c:pt>
                <c:pt idx="2401">
                  <c:v>568</c:v>
                </c:pt>
                <c:pt idx="2402">
                  <c:v>568</c:v>
                </c:pt>
                <c:pt idx="2403">
                  <c:v>570</c:v>
                </c:pt>
                <c:pt idx="2404">
                  <c:v>571</c:v>
                </c:pt>
                <c:pt idx="2405">
                  <c:v>570</c:v>
                </c:pt>
                <c:pt idx="2406">
                  <c:v>571</c:v>
                </c:pt>
                <c:pt idx="2407">
                  <c:v>572</c:v>
                </c:pt>
                <c:pt idx="2408">
                  <c:v>572</c:v>
                </c:pt>
                <c:pt idx="2409">
                  <c:v>573</c:v>
                </c:pt>
                <c:pt idx="2410">
                  <c:v>573</c:v>
                </c:pt>
                <c:pt idx="2411">
                  <c:v>573</c:v>
                </c:pt>
                <c:pt idx="2412">
                  <c:v>573</c:v>
                </c:pt>
                <c:pt idx="2413">
                  <c:v>574</c:v>
                </c:pt>
                <c:pt idx="2414">
                  <c:v>574</c:v>
                </c:pt>
                <c:pt idx="2415">
                  <c:v>575</c:v>
                </c:pt>
                <c:pt idx="2416">
                  <c:v>575</c:v>
                </c:pt>
                <c:pt idx="2417">
                  <c:v>575</c:v>
                </c:pt>
                <c:pt idx="2418">
                  <c:v>575</c:v>
                </c:pt>
                <c:pt idx="2419">
                  <c:v>576</c:v>
                </c:pt>
                <c:pt idx="2420">
                  <c:v>578</c:v>
                </c:pt>
                <c:pt idx="2421">
                  <c:v>579</c:v>
                </c:pt>
                <c:pt idx="2422">
                  <c:v>579</c:v>
                </c:pt>
                <c:pt idx="2423">
                  <c:v>579</c:v>
                </c:pt>
                <c:pt idx="2424">
                  <c:v>579</c:v>
                </c:pt>
                <c:pt idx="2425">
                  <c:v>579</c:v>
                </c:pt>
                <c:pt idx="2426">
                  <c:v>579</c:v>
                </c:pt>
                <c:pt idx="2427">
                  <c:v>579</c:v>
                </c:pt>
                <c:pt idx="2428">
                  <c:v>580</c:v>
                </c:pt>
                <c:pt idx="2429">
                  <c:v>580</c:v>
                </c:pt>
                <c:pt idx="2430">
                  <c:v>580</c:v>
                </c:pt>
                <c:pt idx="2431">
                  <c:v>580</c:v>
                </c:pt>
                <c:pt idx="2432">
                  <c:v>580</c:v>
                </c:pt>
                <c:pt idx="2433">
                  <c:v>580</c:v>
                </c:pt>
                <c:pt idx="2434">
                  <c:v>580</c:v>
                </c:pt>
                <c:pt idx="2435">
                  <c:v>581</c:v>
                </c:pt>
                <c:pt idx="2436">
                  <c:v>582</c:v>
                </c:pt>
                <c:pt idx="2437">
                  <c:v>582</c:v>
                </c:pt>
                <c:pt idx="2438">
                  <c:v>582</c:v>
                </c:pt>
                <c:pt idx="2439">
                  <c:v>582</c:v>
                </c:pt>
                <c:pt idx="2440">
                  <c:v>583</c:v>
                </c:pt>
                <c:pt idx="2441">
                  <c:v>584</c:v>
                </c:pt>
                <c:pt idx="2442">
                  <c:v>584</c:v>
                </c:pt>
                <c:pt idx="2443">
                  <c:v>584</c:v>
                </c:pt>
                <c:pt idx="2444">
                  <c:v>584</c:v>
                </c:pt>
                <c:pt idx="2445">
                  <c:v>584</c:v>
                </c:pt>
                <c:pt idx="2446">
                  <c:v>584</c:v>
                </c:pt>
                <c:pt idx="2447">
                  <c:v>584</c:v>
                </c:pt>
                <c:pt idx="2448">
                  <c:v>585</c:v>
                </c:pt>
                <c:pt idx="2449">
                  <c:v>585</c:v>
                </c:pt>
                <c:pt idx="2450">
                  <c:v>585</c:v>
                </c:pt>
                <c:pt idx="2451">
                  <c:v>585</c:v>
                </c:pt>
                <c:pt idx="2452">
                  <c:v>585</c:v>
                </c:pt>
                <c:pt idx="2453">
                  <c:v>585</c:v>
                </c:pt>
                <c:pt idx="2454">
                  <c:v>585</c:v>
                </c:pt>
                <c:pt idx="2455">
                  <c:v>585</c:v>
                </c:pt>
                <c:pt idx="2456">
                  <c:v>585</c:v>
                </c:pt>
                <c:pt idx="2457">
                  <c:v>586</c:v>
                </c:pt>
                <c:pt idx="2458">
                  <c:v>586</c:v>
                </c:pt>
                <c:pt idx="2459">
                  <c:v>588</c:v>
                </c:pt>
                <c:pt idx="2460">
                  <c:v>588</c:v>
                </c:pt>
                <c:pt idx="2461">
                  <c:v>590</c:v>
                </c:pt>
                <c:pt idx="2462">
                  <c:v>590</c:v>
                </c:pt>
                <c:pt idx="2463">
                  <c:v>591</c:v>
                </c:pt>
                <c:pt idx="2464">
                  <c:v>591</c:v>
                </c:pt>
                <c:pt idx="2465">
                  <c:v>591</c:v>
                </c:pt>
                <c:pt idx="2466">
                  <c:v>592</c:v>
                </c:pt>
                <c:pt idx="2467">
                  <c:v>593</c:v>
                </c:pt>
                <c:pt idx="2468">
                  <c:v>594</c:v>
                </c:pt>
                <c:pt idx="2469">
                  <c:v>595</c:v>
                </c:pt>
                <c:pt idx="2470">
                  <c:v>595</c:v>
                </c:pt>
                <c:pt idx="2471">
                  <c:v>595</c:v>
                </c:pt>
                <c:pt idx="2472">
                  <c:v>595</c:v>
                </c:pt>
                <c:pt idx="2473">
                  <c:v>595</c:v>
                </c:pt>
                <c:pt idx="2474">
                  <c:v>596</c:v>
                </c:pt>
                <c:pt idx="2475">
                  <c:v>597</c:v>
                </c:pt>
                <c:pt idx="2476">
                  <c:v>597</c:v>
                </c:pt>
                <c:pt idx="2477">
                  <c:v>598</c:v>
                </c:pt>
                <c:pt idx="2478">
                  <c:v>599</c:v>
                </c:pt>
                <c:pt idx="2479">
                  <c:v>600</c:v>
                </c:pt>
                <c:pt idx="2480">
                  <c:v>600</c:v>
                </c:pt>
                <c:pt idx="2481">
                  <c:v>600</c:v>
                </c:pt>
                <c:pt idx="2482">
                  <c:v>600</c:v>
                </c:pt>
                <c:pt idx="2483">
                  <c:v>601</c:v>
                </c:pt>
                <c:pt idx="2484">
                  <c:v>601</c:v>
                </c:pt>
                <c:pt idx="2485">
                  <c:v>602</c:v>
                </c:pt>
                <c:pt idx="2486">
                  <c:v>602</c:v>
                </c:pt>
                <c:pt idx="2487">
                  <c:v>602</c:v>
                </c:pt>
                <c:pt idx="2488">
                  <c:v>603</c:v>
                </c:pt>
                <c:pt idx="2489">
                  <c:v>604</c:v>
                </c:pt>
                <c:pt idx="2490">
                  <c:v>604</c:v>
                </c:pt>
                <c:pt idx="2491">
                  <c:v>604</c:v>
                </c:pt>
                <c:pt idx="2492">
                  <c:v>604</c:v>
                </c:pt>
                <c:pt idx="2493">
                  <c:v>604</c:v>
                </c:pt>
                <c:pt idx="2494">
                  <c:v>604</c:v>
                </c:pt>
                <c:pt idx="2495">
                  <c:v>604</c:v>
                </c:pt>
                <c:pt idx="2496">
                  <c:v>604</c:v>
                </c:pt>
                <c:pt idx="2497">
                  <c:v>604</c:v>
                </c:pt>
                <c:pt idx="2498">
                  <c:v>604</c:v>
                </c:pt>
                <c:pt idx="2499">
                  <c:v>604</c:v>
                </c:pt>
                <c:pt idx="2500">
                  <c:v>604</c:v>
                </c:pt>
                <c:pt idx="2501">
                  <c:v>604</c:v>
                </c:pt>
                <c:pt idx="2502">
                  <c:v>604</c:v>
                </c:pt>
                <c:pt idx="2503">
                  <c:v>604</c:v>
                </c:pt>
                <c:pt idx="2504">
                  <c:v>604</c:v>
                </c:pt>
                <c:pt idx="2505">
                  <c:v>604</c:v>
                </c:pt>
                <c:pt idx="2506">
                  <c:v>604</c:v>
                </c:pt>
                <c:pt idx="2507">
                  <c:v>604</c:v>
                </c:pt>
                <c:pt idx="2508">
                  <c:v>605</c:v>
                </c:pt>
                <c:pt idx="2509">
                  <c:v>606</c:v>
                </c:pt>
                <c:pt idx="2510">
                  <c:v>606</c:v>
                </c:pt>
                <c:pt idx="2511">
                  <c:v>606</c:v>
                </c:pt>
                <c:pt idx="2512">
                  <c:v>607</c:v>
                </c:pt>
                <c:pt idx="2513">
                  <c:v>607</c:v>
                </c:pt>
                <c:pt idx="2514">
                  <c:v>607</c:v>
                </c:pt>
                <c:pt idx="2515">
                  <c:v>608</c:v>
                </c:pt>
                <c:pt idx="2516">
                  <c:v>609</c:v>
                </c:pt>
                <c:pt idx="2517">
                  <c:v>611</c:v>
                </c:pt>
                <c:pt idx="2518">
                  <c:v>611</c:v>
                </c:pt>
                <c:pt idx="2519">
                  <c:v>612</c:v>
                </c:pt>
                <c:pt idx="2520">
                  <c:v>612</c:v>
                </c:pt>
                <c:pt idx="2521">
                  <c:v>612</c:v>
                </c:pt>
                <c:pt idx="2522">
                  <c:v>612</c:v>
                </c:pt>
                <c:pt idx="2523">
                  <c:v>613</c:v>
                </c:pt>
                <c:pt idx="2524">
                  <c:v>613</c:v>
                </c:pt>
                <c:pt idx="2525">
                  <c:v>613</c:v>
                </c:pt>
                <c:pt idx="2526">
                  <c:v>613</c:v>
                </c:pt>
                <c:pt idx="2527">
                  <c:v>614</c:v>
                </c:pt>
                <c:pt idx="2528">
                  <c:v>614</c:v>
                </c:pt>
                <c:pt idx="2529">
                  <c:v>614</c:v>
                </c:pt>
                <c:pt idx="2530">
                  <c:v>614</c:v>
                </c:pt>
                <c:pt idx="2531">
                  <c:v>614</c:v>
                </c:pt>
                <c:pt idx="2532">
                  <c:v>615</c:v>
                </c:pt>
                <c:pt idx="2533">
                  <c:v>615</c:v>
                </c:pt>
                <c:pt idx="2534">
                  <c:v>615</c:v>
                </c:pt>
                <c:pt idx="2535">
                  <c:v>615</c:v>
                </c:pt>
                <c:pt idx="2536">
                  <c:v>616</c:v>
                </c:pt>
                <c:pt idx="2537">
                  <c:v>616</c:v>
                </c:pt>
                <c:pt idx="2538">
                  <c:v>616</c:v>
                </c:pt>
                <c:pt idx="2539">
                  <c:v>617</c:v>
                </c:pt>
                <c:pt idx="2540">
                  <c:v>617</c:v>
                </c:pt>
                <c:pt idx="2541">
                  <c:v>617</c:v>
                </c:pt>
                <c:pt idx="2542">
                  <c:v>617</c:v>
                </c:pt>
                <c:pt idx="2543">
                  <c:v>617</c:v>
                </c:pt>
                <c:pt idx="2544">
                  <c:v>617</c:v>
                </c:pt>
                <c:pt idx="2545">
                  <c:v>617</c:v>
                </c:pt>
                <c:pt idx="2546">
                  <c:v>617</c:v>
                </c:pt>
                <c:pt idx="2547">
                  <c:v>617</c:v>
                </c:pt>
                <c:pt idx="2548">
                  <c:v>618</c:v>
                </c:pt>
                <c:pt idx="2549">
                  <c:v>618</c:v>
                </c:pt>
                <c:pt idx="2550">
                  <c:v>618</c:v>
                </c:pt>
                <c:pt idx="2551">
                  <c:v>619</c:v>
                </c:pt>
                <c:pt idx="2552">
                  <c:v>620</c:v>
                </c:pt>
                <c:pt idx="2553">
                  <c:v>620</c:v>
                </c:pt>
                <c:pt idx="2554">
                  <c:v>620</c:v>
                </c:pt>
                <c:pt idx="2555">
                  <c:v>620</c:v>
                </c:pt>
                <c:pt idx="2556">
                  <c:v>620</c:v>
                </c:pt>
                <c:pt idx="2557">
                  <c:v>621</c:v>
                </c:pt>
                <c:pt idx="2558">
                  <c:v>622</c:v>
                </c:pt>
                <c:pt idx="2559">
                  <c:v>623</c:v>
                </c:pt>
                <c:pt idx="2560">
                  <c:v>623</c:v>
                </c:pt>
                <c:pt idx="2561">
                  <c:v>624</c:v>
                </c:pt>
                <c:pt idx="2562">
                  <c:v>624</c:v>
                </c:pt>
                <c:pt idx="2563">
                  <c:v>624</c:v>
                </c:pt>
                <c:pt idx="2564">
                  <c:v>626</c:v>
                </c:pt>
                <c:pt idx="2565">
                  <c:v>626</c:v>
                </c:pt>
                <c:pt idx="2566">
                  <c:v>626</c:v>
                </c:pt>
                <c:pt idx="2567">
                  <c:v>626</c:v>
                </c:pt>
                <c:pt idx="2568">
                  <c:v>626</c:v>
                </c:pt>
                <c:pt idx="2569">
                  <c:v>627</c:v>
                </c:pt>
                <c:pt idx="2570">
                  <c:v>627</c:v>
                </c:pt>
                <c:pt idx="2571">
                  <c:v>628</c:v>
                </c:pt>
                <c:pt idx="2572">
                  <c:v>629</c:v>
                </c:pt>
                <c:pt idx="2573">
                  <c:v>629</c:v>
                </c:pt>
                <c:pt idx="2574">
                  <c:v>629</c:v>
                </c:pt>
                <c:pt idx="2575">
                  <c:v>630</c:v>
                </c:pt>
                <c:pt idx="2576">
                  <c:v>630</c:v>
                </c:pt>
                <c:pt idx="2577">
                  <c:v>630</c:v>
                </c:pt>
                <c:pt idx="2578">
                  <c:v>631</c:v>
                </c:pt>
                <c:pt idx="2579">
                  <c:v>631</c:v>
                </c:pt>
                <c:pt idx="2580">
                  <c:v>633</c:v>
                </c:pt>
                <c:pt idx="2581">
                  <c:v>633</c:v>
                </c:pt>
                <c:pt idx="2582">
                  <c:v>633</c:v>
                </c:pt>
                <c:pt idx="2583">
                  <c:v>633</c:v>
                </c:pt>
                <c:pt idx="2584">
                  <c:v>633</c:v>
                </c:pt>
                <c:pt idx="2585">
                  <c:v>633</c:v>
                </c:pt>
                <c:pt idx="2586">
                  <c:v>634</c:v>
                </c:pt>
                <c:pt idx="2587">
                  <c:v>636</c:v>
                </c:pt>
                <c:pt idx="2588">
                  <c:v>636</c:v>
                </c:pt>
                <c:pt idx="2589">
                  <c:v>636</c:v>
                </c:pt>
                <c:pt idx="2590">
                  <c:v>636</c:v>
                </c:pt>
                <c:pt idx="2591">
                  <c:v>636</c:v>
                </c:pt>
                <c:pt idx="2592">
                  <c:v>636</c:v>
                </c:pt>
                <c:pt idx="2593">
                  <c:v>637</c:v>
                </c:pt>
                <c:pt idx="2594">
                  <c:v>638</c:v>
                </c:pt>
                <c:pt idx="2595">
                  <c:v>638</c:v>
                </c:pt>
                <c:pt idx="2596">
                  <c:v>638</c:v>
                </c:pt>
                <c:pt idx="2597">
                  <c:v>638</c:v>
                </c:pt>
                <c:pt idx="2598">
                  <c:v>638</c:v>
                </c:pt>
                <c:pt idx="2599">
                  <c:v>638</c:v>
                </c:pt>
                <c:pt idx="2600">
                  <c:v>638</c:v>
                </c:pt>
                <c:pt idx="2601">
                  <c:v>639</c:v>
                </c:pt>
                <c:pt idx="2602">
                  <c:v>641</c:v>
                </c:pt>
                <c:pt idx="2603">
                  <c:v>642</c:v>
                </c:pt>
                <c:pt idx="2604">
                  <c:v>643</c:v>
                </c:pt>
                <c:pt idx="2605">
                  <c:v>644</c:v>
                </c:pt>
                <c:pt idx="2606">
                  <c:v>644</c:v>
                </c:pt>
                <c:pt idx="2607">
                  <c:v>645</c:v>
                </c:pt>
                <c:pt idx="2608">
                  <c:v>645</c:v>
                </c:pt>
                <c:pt idx="2609">
                  <c:v>645</c:v>
                </c:pt>
                <c:pt idx="2610">
                  <c:v>645</c:v>
                </c:pt>
                <c:pt idx="2611">
                  <c:v>645</c:v>
                </c:pt>
                <c:pt idx="2612">
                  <c:v>645</c:v>
                </c:pt>
                <c:pt idx="2613">
                  <c:v>646</c:v>
                </c:pt>
                <c:pt idx="2614">
                  <c:v>647</c:v>
                </c:pt>
                <c:pt idx="2615">
                  <c:v>647</c:v>
                </c:pt>
                <c:pt idx="2616">
                  <c:v>648</c:v>
                </c:pt>
                <c:pt idx="2617">
                  <c:v>651</c:v>
                </c:pt>
                <c:pt idx="2618">
                  <c:v>654</c:v>
                </c:pt>
                <c:pt idx="2619">
                  <c:v>654</c:v>
                </c:pt>
                <c:pt idx="2620">
                  <c:v>656</c:v>
                </c:pt>
                <c:pt idx="2621">
                  <c:v>656</c:v>
                </c:pt>
                <c:pt idx="2622">
                  <c:v>656</c:v>
                </c:pt>
                <c:pt idx="2623">
                  <c:v>656</c:v>
                </c:pt>
                <c:pt idx="2624">
                  <c:v>656</c:v>
                </c:pt>
                <c:pt idx="2625">
                  <c:v>656</c:v>
                </c:pt>
                <c:pt idx="2626">
                  <c:v>656</c:v>
                </c:pt>
                <c:pt idx="2627">
                  <c:v>656</c:v>
                </c:pt>
                <c:pt idx="2628">
                  <c:v>656</c:v>
                </c:pt>
                <c:pt idx="2629">
                  <c:v>656</c:v>
                </c:pt>
                <c:pt idx="2630">
                  <c:v>657</c:v>
                </c:pt>
                <c:pt idx="2631">
                  <c:v>658</c:v>
                </c:pt>
                <c:pt idx="2632">
                  <c:v>658</c:v>
                </c:pt>
                <c:pt idx="2633">
                  <c:v>658</c:v>
                </c:pt>
                <c:pt idx="2634">
                  <c:v>658</c:v>
                </c:pt>
                <c:pt idx="2635">
                  <c:v>658</c:v>
                </c:pt>
                <c:pt idx="2636">
                  <c:v>659</c:v>
                </c:pt>
                <c:pt idx="2637">
                  <c:v>659</c:v>
                </c:pt>
                <c:pt idx="2638">
                  <c:v>660</c:v>
                </c:pt>
                <c:pt idx="2639">
                  <c:v>660</c:v>
                </c:pt>
                <c:pt idx="2640">
                  <c:v>660</c:v>
                </c:pt>
                <c:pt idx="2641">
                  <c:v>661</c:v>
                </c:pt>
                <c:pt idx="2642">
                  <c:v>662</c:v>
                </c:pt>
                <c:pt idx="2643">
                  <c:v>663</c:v>
                </c:pt>
                <c:pt idx="2644">
                  <c:v>663</c:v>
                </c:pt>
                <c:pt idx="2645">
                  <c:v>663</c:v>
                </c:pt>
                <c:pt idx="2646">
                  <c:v>663</c:v>
                </c:pt>
                <c:pt idx="2647">
                  <c:v>665</c:v>
                </c:pt>
                <c:pt idx="2648">
                  <c:v>665</c:v>
                </c:pt>
                <c:pt idx="2649">
                  <c:v>665</c:v>
                </c:pt>
                <c:pt idx="2650">
                  <c:v>665</c:v>
                </c:pt>
                <c:pt idx="2651">
                  <c:v>666</c:v>
                </c:pt>
                <c:pt idx="2652">
                  <c:v>666</c:v>
                </c:pt>
                <c:pt idx="2653">
                  <c:v>667</c:v>
                </c:pt>
                <c:pt idx="2654">
                  <c:v>667</c:v>
                </c:pt>
                <c:pt idx="2655">
                  <c:v>667</c:v>
                </c:pt>
                <c:pt idx="2656">
                  <c:v>667</c:v>
                </c:pt>
                <c:pt idx="2657">
                  <c:v>668</c:v>
                </c:pt>
                <c:pt idx="2658">
                  <c:v>668</c:v>
                </c:pt>
                <c:pt idx="2659">
                  <c:v>669</c:v>
                </c:pt>
                <c:pt idx="2660">
                  <c:v>669</c:v>
                </c:pt>
                <c:pt idx="2661">
                  <c:v>669</c:v>
                </c:pt>
                <c:pt idx="2662">
                  <c:v>669</c:v>
                </c:pt>
                <c:pt idx="2663">
                  <c:v>669</c:v>
                </c:pt>
                <c:pt idx="2664">
                  <c:v>670</c:v>
                </c:pt>
                <c:pt idx="2665">
                  <c:v>670</c:v>
                </c:pt>
                <c:pt idx="2666">
                  <c:v>670</c:v>
                </c:pt>
                <c:pt idx="2667">
                  <c:v>670</c:v>
                </c:pt>
                <c:pt idx="2668">
                  <c:v>671</c:v>
                </c:pt>
                <c:pt idx="2669">
                  <c:v>671</c:v>
                </c:pt>
                <c:pt idx="2670">
                  <c:v>672</c:v>
                </c:pt>
                <c:pt idx="2671">
                  <c:v>672</c:v>
                </c:pt>
                <c:pt idx="2672">
                  <c:v>673</c:v>
                </c:pt>
                <c:pt idx="2673">
                  <c:v>674</c:v>
                </c:pt>
                <c:pt idx="2674">
                  <c:v>674</c:v>
                </c:pt>
                <c:pt idx="2675">
                  <c:v>674</c:v>
                </c:pt>
                <c:pt idx="2676">
                  <c:v>675</c:v>
                </c:pt>
                <c:pt idx="2677">
                  <c:v>675</c:v>
                </c:pt>
                <c:pt idx="2678">
                  <c:v>676</c:v>
                </c:pt>
                <c:pt idx="2679">
                  <c:v>676</c:v>
                </c:pt>
                <c:pt idx="2680">
                  <c:v>677</c:v>
                </c:pt>
                <c:pt idx="2681">
                  <c:v>677</c:v>
                </c:pt>
                <c:pt idx="2682">
                  <c:v>678</c:v>
                </c:pt>
                <c:pt idx="2683">
                  <c:v>680</c:v>
                </c:pt>
                <c:pt idx="2684">
                  <c:v>680</c:v>
                </c:pt>
                <c:pt idx="2685">
                  <c:v>680</c:v>
                </c:pt>
                <c:pt idx="2686">
                  <c:v>680</c:v>
                </c:pt>
                <c:pt idx="2687">
                  <c:v>680</c:v>
                </c:pt>
                <c:pt idx="2688">
                  <c:v>681</c:v>
                </c:pt>
                <c:pt idx="2689">
                  <c:v>681</c:v>
                </c:pt>
                <c:pt idx="2690">
                  <c:v>682</c:v>
                </c:pt>
                <c:pt idx="2691">
                  <c:v>682</c:v>
                </c:pt>
                <c:pt idx="2692">
                  <c:v>682</c:v>
                </c:pt>
                <c:pt idx="2693">
                  <c:v>682</c:v>
                </c:pt>
                <c:pt idx="2694">
                  <c:v>683</c:v>
                </c:pt>
                <c:pt idx="2695">
                  <c:v>683</c:v>
                </c:pt>
                <c:pt idx="2696">
                  <c:v>683</c:v>
                </c:pt>
                <c:pt idx="2697">
                  <c:v>684</c:v>
                </c:pt>
                <c:pt idx="2698">
                  <c:v>684</c:v>
                </c:pt>
                <c:pt idx="2699">
                  <c:v>684</c:v>
                </c:pt>
                <c:pt idx="2700">
                  <c:v>686</c:v>
                </c:pt>
                <c:pt idx="2701">
                  <c:v>689</c:v>
                </c:pt>
                <c:pt idx="2702">
                  <c:v>690</c:v>
                </c:pt>
                <c:pt idx="2703">
                  <c:v>690</c:v>
                </c:pt>
                <c:pt idx="2704">
                  <c:v>690</c:v>
                </c:pt>
                <c:pt idx="2705">
                  <c:v>690</c:v>
                </c:pt>
                <c:pt idx="2706">
                  <c:v>691</c:v>
                </c:pt>
                <c:pt idx="2707">
                  <c:v>692</c:v>
                </c:pt>
                <c:pt idx="2708">
                  <c:v>693</c:v>
                </c:pt>
                <c:pt idx="2709">
                  <c:v>693</c:v>
                </c:pt>
                <c:pt idx="2710">
                  <c:v>693</c:v>
                </c:pt>
                <c:pt idx="2711">
                  <c:v>693</c:v>
                </c:pt>
                <c:pt idx="2712">
                  <c:v>693</c:v>
                </c:pt>
                <c:pt idx="2713">
                  <c:v>693</c:v>
                </c:pt>
                <c:pt idx="2714">
                  <c:v>693</c:v>
                </c:pt>
                <c:pt idx="2715">
                  <c:v>695</c:v>
                </c:pt>
                <c:pt idx="2716">
                  <c:v>697</c:v>
                </c:pt>
                <c:pt idx="2717">
                  <c:v>697</c:v>
                </c:pt>
                <c:pt idx="2718">
                  <c:v>697</c:v>
                </c:pt>
                <c:pt idx="2719">
                  <c:v>698</c:v>
                </c:pt>
                <c:pt idx="2720">
                  <c:v>698</c:v>
                </c:pt>
                <c:pt idx="2721">
                  <c:v>699</c:v>
                </c:pt>
                <c:pt idx="2722">
                  <c:v>700</c:v>
                </c:pt>
                <c:pt idx="2723">
                  <c:v>702</c:v>
                </c:pt>
                <c:pt idx="2724">
                  <c:v>703</c:v>
                </c:pt>
                <c:pt idx="2725">
                  <c:v>704</c:v>
                </c:pt>
                <c:pt idx="2726">
                  <c:v>704</c:v>
                </c:pt>
                <c:pt idx="2727">
                  <c:v>705</c:v>
                </c:pt>
                <c:pt idx="2728">
                  <c:v>706</c:v>
                </c:pt>
                <c:pt idx="2729">
                  <c:v>707</c:v>
                </c:pt>
                <c:pt idx="2730">
                  <c:v>707</c:v>
                </c:pt>
                <c:pt idx="2731">
                  <c:v>708</c:v>
                </c:pt>
                <c:pt idx="2732">
                  <c:v>708</c:v>
                </c:pt>
                <c:pt idx="2733">
                  <c:v>708</c:v>
                </c:pt>
                <c:pt idx="2734">
                  <c:v>708</c:v>
                </c:pt>
                <c:pt idx="2735">
                  <c:v>708</c:v>
                </c:pt>
                <c:pt idx="2736">
                  <c:v>708</c:v>
                </c:pt>
                <c:pt idx="2737">
                  <c:v>708</c:v>
                </c:pt>
                <c:pt idx="2738">
                  <c:v>709</c:v>
                </c:pt>
                <c:pt idx="2739">
                  <c:v>709</c:v>
                </c:pt>
                <c:pt idx="2740">
                  <c:v>709</c:v>
                </c:pt>
                <c:pt idx="2741">
                  <c:v>710</c:v>
                </c:pt>
                <c:pt idx="2742">
                  <c:v>710</c:v>
                </c:pt>
                <c:pt idx="2743">
                  <c:v>709</c:v>
                </c:pt>
                <c:pt idx="2744">
                  <c:v>710</c:v>
                </c:pt>
                <c:pt idx="2745">
                  <c:v>710</c:v>
                </c:pt>
                <c:pt idx="2746">
                  <c:v>710</c:v>
                </c:pt>
                <c:pt idx="2747">
                  <c:v>711</c:v>
                </c:pt>
                <c:pt idx="2748">
                  <c:v>712</c:v>
                </c:pt>
                <c:pt idx="2749">
                  <c:v>712</c:v>
                </c:pt>
                <c:pt idx="2750">
                  <c:v>713</c:v>
                </c:pt>
                <c:pt idx="2751">
                  <c:v>714</c:v>
                </c:pt>
                <c:pt idx="2752">
                  <c:v>714</c:v>
                </c:pt>
                <c:pt idx="2753">
                  <c:v>714</c:v>
                </c:pt>
                <c:pt idx="2754">
                  <c:v>715</c:v>
                </c:pt>
                <c:pt idx="2755">
                  <c:v>715</c:v>
                </c:pt>
                <c:pt idx="2756">
                  <c:v>715</c:v>
                </c:pt>
                <c:pt idx="2757">
                  <c:v>715</c:v>
                </c:pt>
                <c:pt idx="2758">
                  <c:v>715</c:v>
                </c:pt>
                <c:pt idx="2759">
                  <c:v>715</c:v>
                </c:pt>
                <c:pt idx="2760">
                  <c:v>715</c:v>
                </c:pt>
                <c:pt idx="2761">
                  <c:v>715</c:v>
                </c:pt>
                <c:pt idx="2762">
                  <c:v>716</c:v>
                </c:pt>
                <c:pt idx="2763">
                  <c:v>718</c:v>
                </c:pt>
                <c:pt idx="2764">
                  <c:v>719</c:v>
                </c:pt>
                <c:pt idx="2765">
                  <c:v>719</c:v>
                </c:pt>
                <c:pt idx="2766">
                  <c:v>720</c:v>
                </c:pt>
                <c:pt idx="2767">
                  <c:v>722</c:v>
                </c:pt>
                <c:pt idx="2768">
                  <c:v>723</c:v>
                </c:pt>
                <c:pt idx="2769">
                  <c:v>724</c:v>
                </c:pt>
                <c:pt idx="2770">
                  <c:v>724</c:v>
                </c:pt>
                <c:pt idx="2771">
                  <c:v>724</c:v>
                </c:pt>
                <c:pt idx="2772">
                  <c:v>727</c:v>
                </c:pt>
                <c:pt idx="2773">
                  <c:v>727</c:v>
                </c:pt>
                <c:pt idx="2774">
                  <c:v>727</c:v>
                </c:pt>
                <c:pt idx="2775">
                  <c:v>727</c:v>
                </c:pt>
                <c:pt idx="2776">
                  <c:v>727</c:v>
                </c:pt>
                <c:pt idx="2777">
                  <c:v>728</c:v>
                </c:pt>
                <c:pt idx="2778">
                  <c:v>728</c:v>
                </c:pt>
                <c:pt idx="2779">
                  <c:v>728</c:v>
                </c:pt>
                <c:pt idx="2780">
                  <c:v>729</c:v>
                </c:pt>
                <c:pt idx="2781">
                  <c:v>729</c:v>
                </c:pt>
                <c:pt idx="2782">
                  <c:v>730</c:v>
                </c:pt>
                <c:pt idx="2783">
                  <c:v>731</c:v>
                </c:pt>
                <c:pt idx="2784">
                  <c:v>732</c:v>
                </c:pt>
                <c:pt idx="2785">
                  <c:v>733</c:v>
                </c:pt>
                <c:pt idx="2786">
                  <c:v>733</c:v>
                </c:pt>
                <c:pt idx="2787">
                  <c:v>733</c:v>
                </c:pt>
                <c:pt idx="2788">
                  <c:v>733</c:v>
                </c:pt>
                <c:pt idx="2789">
                  <c:v>734</c:v>
                </c:pt>
                <c:pt idx="2790">
                  <c:v>734</c:v>
                </c:pt>
                <c:pt idx="2791">
                  <c:v>734</c:v>
                </c:pt>
                <c:pt idx="2792">
                  <c:v>734</c:v>
                </c:pt>
                <c:pt idx="2793">
                  <c:v>735</c:v>
                </c:pt>
                <c:pt idx="2794">
                  <c:v>735</c:v>
                </c:pt>
                <c:pt idx="2795">
                  <c:v>735</c:v>
                </c:pt>
                <c:pt idx="2796">
                  <c:v>736</c:v>
                </c:pt>
                <c:pt idx="2797">
                  <c:v>737</c:v>
                </c:pt>
                <c:pt idx="2798">
                  <c:v>737</c:v>
                </c:pt>
                <c:pt idx="2799">
                  <c:v>738</c:v>
                </c:pt>
                <c:pt idx="2800">
                  <c:v>738</c:v>
                </c:pt>
                <c:pt idx="2801">
                  <c:v>738</c:v>
                </c:pt>
                <c:pt idx="2802">
                  <c:v>739</c:v>
                </c:pt>
                <c:pt idx="2803">
                  <c:v>740</c:v>
                </c:pt>
                <c:pt idx="2804">
                  <c:v>740</c:v>
                </c:pt>
                <c:pt idx="2805">
                  <c:v>740</c:v>
                </c:pt>
                <c:pt idx="2806">
                  <c:v>741</c:v>
                </c:pt>
                <c:pt idx="2807">
                  <c:v>742</c:v>
                </c:pt>
                <c:pt idx="2808">
                  <c:v>742</c:v>
                </c:pt>
                <c:pt idx="2809">
                  <c:v>742</c:v>
                </c:pt>
                <c:pt idx="2810">
                  <c:v>743</c:v>
                </c:pt>
                <c:pt idx="2811">
                  <c:v>744</c:v>
                </c:pt>
                <c:pt idx="2812">
                  <c:v>745</c:v>
                </c:pt>
                <c:pt idx="2813">
                  <c:v>746</c:v>
                </c:pt>
                <c:pt idx="2814">
                  <c:v>747</c:v>
                </c:pt>
                <c:pt idx="2815">
                  <c:v>747</c:v>
                </c:pt>
                <c:pt idx="2816">
                  <c:v>747</c:v>
                </c:pt>
                <c:pt idx="2817">
                  <c:v>747</c:v>
                </c:pt>
                <c:pt idx="2818">
                  <c:v>747</c:v>
                </c:pt>
                <c:pt idx="2819">
                  <c:v>748</c:v>
                </c:pt>
                <c:pt idx="2820">
                  <c:v>748</c:v>
                </c:pt>
                <c:pt idx="2821">
                  <c:v>748</c:v>
                </c:pt>
                <c:pt idx="2822">
                  <c:v>748</c:v>
                </c:pt>
                <c:pt idx="2823">
                  <c:v>748</c:v>
                </c:pt>
                <c:pt idx="2824">
                  <c:v>748</c:v>
                </c:pt>
                <c:pt idx="2825">
                  <c:v>748</c:v>
                </c:pt>
                <c:pt idx="2826">
                  <c:v>748</c:v>
                </c:pt>
                <c:pt idx="2827">
                  <c:v>748</c:v>
                </c:pt>
                <c:pt idx="2828">
                  <c:v>748</c:v>
                </c:pt>
                <c:pt idx="2829">
                  <c:v>748</c:v>
                </c:pt>
                <c:pt idx="2830">
                  <c:v>748</c:v>
                </c:pt>
                <c:pt idx="2831">
                  <c:v>748</c:v>
                </c:pt>
                <c:pt idx="2832">
                  <c:v>749</c:v>
                </c:pt>
                <c:pt idx="2833">
                  <c:v>751</c:v>
                </c:pt>
                <c:pt idx="2834">
                  <c:v>751</c:v>
                </c:pt>
                <c:pt idx="2835">
                  <c:v>752</c:v>
                </c:pt>
                <c:pt idx="2836">
                  <c:v>752</c:v>
                </c:pt>
                <c:pt idx="2837">
                  <c:v>752</c:v>
                </c:pt>
                <c:pt idx="2838">
                  <c:v>752</c:v>
                </c:pt>
                <c:pt idx="2839">
                  <c:v>752</c:v>
                </c:pt>
                <c:pt idx="2840">
                  <c:v>752</c:v>
                </c:pt>
                <c:pt idx="2841">
                  <c:v>752</c:v>
                </c:pt>
                <c:pt idx="2842">
                  <c:v>753</c:v>
                </c:pt>
                <c:pt idx="2843">
                  <c:v>753</c:v>
                </c:pt>
                <c:pt idx="2844">
                  <c:v>753</c:v>
                </c:pt>
                <c:pt idx="2845">
                  <c:v>753</c:v>
                </c:pt>
                <c:pt idx="2846">
                  <c:v>753</c:v>
                </c:pt>
                <c:pt idx="2847">
                  <c:v>753</c:v>
                </c:pt>
                <c:pt idx="2848">
                  <c:v>753</c:v>
                </c:pt>
                <c:pt idx="2849">
                  <c:v>754</c:v>
                </c:pt>
                <c:pt idx="2850">
                  <c:v>754</c:v>
                </c:pt>
                <c:pt idx="2851">
                  <c:v>755</c:v>
                </c:pt>
                <c:pt idx="2852">
                  <c:v>756</c:v>
                </c:pt>
                <c:pt idx="2853">
                  <c:v>756</c:v>
                </c:pt>
                <c:pt idx="2854">
                  <c:v>756</c:v>
                </c:pt>
                <c:pt idx="2855">
                  <c:v>756</c:v>
                </c:pt>
                <c:pt idx="2856">
                  <c:v>756</c:v>
                </c:pt>
                <c:pt idx="2857">
                  <c:v>756</c:v>
                </c:pt>
                <c:pt idx="2858">
                  <c:v>756</c:v>
                </c:pt>
                <c:pt idx="2859">
                  <c:v>756</c:v>
                </c:pt>
                <c:pt idx="2860">
                  <c:v>756</c:v>
                </c:pt>
                <c:pt idx="2861">
                  <c:v>756</c:v>
                </c:pt>
                <c:pt idx="2862">
                  <c:v>757</c:v>
                </c:pt>
                <c:pt idx="2863">
                  <c:v>757</c:v>
                </c:pt>
                <c:pt idx="2864">
                  <c:v>759</c:v>
                </c:pt>
                <c:pt idx="2865">
                  <c:v>759</c:v>
                </c:pt>
                <c:pt idx="2866">
                  <c:v>760</c:v>
                </c:pt>
                <c:pt idx="2867">
                  <c:v>760</c:v>
                </c:pt>
                <c:pt idx="2868">
                  <c:v>760</c:v>
                </c:pt>
                <c:pt idx="2869">
                  <c:v>760</c:v>
                </c:pt>
                <c:pt idx="2870">
                  <c:v>760</c:v>
                </c:pt>
                <c:pt idx="2871">
                  <c:v>761</c:v>
                </c:pt>
                <c:pt idx="2872">
                  <c:v>762</c:v>
                </c:pt>
                <c:pt idx="2873">
                  <c:v>762</c:v>
                </c:pt>
                <c:pt idx="2874">
                  <c:v>766</c:v>
                </c:pt>
                <c:pt idx="2875">
                  <c:v>766</c:v>
                </c:pt>
                <c:pt idx="2876">
                  <c:v>766</c:v>
                </c:pt>
                <c:pt idx="2877">
                  <c:v>767</c:v>
                </c:pt>
                <c:pt idx="2878">
                  <c:v>767</c:v>
                </c:pt>
                <c:pt idx="2879">
                  <c:v>767</c:v>
                </c:pt>
                <c:pt idx="2880">
                  <c:v>768</c:v>
                </c:pt>
                <c:pt idx="2881">
                  <c:v>771</c:v>
                </c:pt>
                <c:pt idx="2882">
                  <c:v>771</c:v>
                </c:pt>
                <c:pt idx="2883">
                  <c:v>771</c:v>
                </c:pt>
                <c:pt idx="2884">
                  <c:v>771</c:v>
                </c:pt>
                <c:pt idx="2885">
                  <c:v>771</c:v>
                </c:pt>
                <c:pt idx="2886">
                  <c:v>772</c:v>
                </c:pt>
                <c:pt idx="2887">
                  <c:v>774</c:v>
                </c:pt>
                <c:pt idx="2888">
                  <c:v>775</c:v>
                </c:pt>
                <c:pt idx="2889">
                  <c:v>776</c:v>
                </c:pt>
                <c:pt idx="2890">
                  <c:v>777</c:v>
                </c:pt>
                <c:pt idx="2891">
                  <c:v>777</c:v>
                </c:pt>
                <c:pt idx="2892">
                  <c:v>777</c:v>
                </c:pt>
                <c:pt idx="2893">
                  <c:v>778</c:v>
                </c:pt>
                <c:pt idx="2894">
                  <c:v>778</c:v>
                </c:pt>
                <c:pt idx="2895">
                  <c:v>778</c:v>
                </c:pt>
                <c:pt idx="2896">
                  <c:v>778</c:v>
                </c:pt>
                <c:pt idx="2897">
                  <c:v>779</c:v>
                </c:pt>
                <c:pt idx="2898">
                  <c:v>780</c:v>
                </c:pt>
                <c:pt idx="2899">
                  <c:v>781</c:v>
                </c:pt>
                <c:pt idx="2900">
                  <c:v>781</c:v>
                </c:pt>
                <c:pt idx="2901">
                  <c:v>782</c:v>
                </c:pt>
                <c:pt idx="2902">
                  <c:v>784</c:v>
                </c:pt>
                <c:pt idx="2903">
                  <c:v>784</c:v>
                </c:pt>
                <c:pt idx="2904">
                  <c:v>784</c:v>
                </c:pt>
                <c:pt idx="2905">
                  <c:v>784</c:v>
                </c:pt>
                <c:pt idx="2906">
                  <c:v>784</c:v>
                </c:pt>
                <c:pt idx="2907">
                  <c:v>785</c:v>
                </c:pt>
                <c:pt idx="2908">
                  <c:v>785</c:v>
                </c:pt>
                <c:pt idx="2909">
                  <c:v>785</c:v>
                </c:pt>
                <c:pt idx="2910">
                  <c:v>785</c:v>
                </c:pt>
                <c:pt idx="2911">
                  <c:v>785</c:v>
                </c:pt>
                <c:pt idx="2912">
                  <c:v>785</c:v>
                </c:pt>
                <c:pt idx="2913">
                  <c:v>786</c:v>
                </c:pt>
                <c:pt idx="2914">
                  <c:v>786</c:v>
                </c:pt>
                <c:pt idx="2915">
                  <c:v>786</c:v>
                </c:pt>
                <c:pt idx="2916">
                  <c:v>786</c:v>
                </c:pt>
                <c:pt idx="2917">
                  <c:v>786</c:v>
                </c:pt>
                <c:pt idx="2918">
                  <c:v>786</c:v>
                </c:pt>
                <c:pt idx="2919">
                  <c:v>786</c:v>
                </c:pt>
                <c:pt idx="2920">
                  <c:v>786</c:v>
                </c:pt>
                <c:pt idx="2921">
                  <c:v>786</c:v>
                </c:pt>
                <c:pt idx="2922">
                  <c:v>788</c:v>
                </c:pt>
                <c:pt idx="2923">
                  <c:v>791</c:v>
                </c:pt>
                <c:pt idx="2924">
                  <c:v>791</c:v>
                </c:pt>
                <c:pt idx="2925">
                  <c:v>791</c:v>
                </c:pt>
                <c:pt idx="2926">
                  <c:v>791</c:v>
                </c:pt>
                <c:pt idx="2927">
                  <c:v>792</c:v>
                </c:pt>
                <c:pt idx="2928">
                  <c:v>792</c:v>
                </c:pt>
                <c:pt idx="2929">
                  <c:v>794</c:v>
                </c:pt>
                <c:pt idx="2930">
                  <c:v>795</c:v>
                </c:pt>
                <c:pt idx="2931">
                  <c:v>795</c:v>
                </c:pt>
                <c:pt idx="2932">
                  <c:v>795</c:v>
                </c:pt>
                <c:pt idx="2933">
                  <c:v>795</c:v>
                </c:pt>
                <c:pt idx="2934">
                  <c:v>795</c:v>
                </c:pt>
                <c:pt idx="2935">
                  <c:v>796</c:v>
                </c:pt>
                <c:pt idx="2936">
                  <c:v>796</c:v>
                </c:pt>
                <c:pt idx="2937">
                  <c:v>796</c:v>
                </c:pt>
                <c:pt idx="2938">
                  <c:v>796</c:v>
                </c:pt>
                <c:pt idx="2939">
                  <c:v>796</c:v>
                </c:pt>
                <c:pt idx="2940">
                  <c:v>796</c:v>
                </c:pt>
                <c:pt idx="2941">
                  <c:v>796</c:v>
                </c:pt>
                <c:pt idx="2942">
                  <c:v>796</c:v>
                </c:pt>
                <c:pt idx="2943">
                  <c:v>797</c:v>
                </c:pt>
                <c:pt idx="2944">
                  <c:v>797</c:v>
                </c:pt>
                <c:pt idx="2945">
                  <c:v>797</c:v>
                </c:pt>
                <c:pt idx="2946">
                  <c:v>799</c:v>
                </c:pt>
                <c:pt idx="2947">
                  <c:v>799</c:v>
                </c:pt>
                <c:pt idx="2948">
                  <c:v>800</c:v>
                </c:pt>
                <c:pt idx="2949">
                  <c:v>801</c:v>
                </c:pt>
                <c:pt idx="2950">
                  <c:v>801</c:v>
                </c:pt>
                <c:pt idx="2951">
                  <c:v>801</c:v>
                </c:pt>
                <c:pt idx="2952">
                  <c:v>801</c:v>
                </c:pt>
                <c:pt idx="2953">
                  <c:v>801</c:v>
                </c:pt>
                <c:pt idx="2954">
                  <c:v>801</c:v>
                </c:pt>
                <c:pt idx="2955">
                  <c:v>802</c:v>
                </c:pt>
                <c:pt idx="2956">
                  <c:v>802</c:v>
                </c:pt>
                <c:pt idx="2957">
                  <c:v>804</c:v>
                </c:pt>
                <c:pt idx="2958">
                  <c:v>805</c:v>
                </c:pt>
                <c:pt idx="2959">
                  <c:v>806</c:v>
                </c:pt>
                <c:pt idx="2960">
                  <c:v>806</c:v>
                </c:pt>
                <c:pt idx="2961">
                  <c:v>806</c:v>
                </c:pt>
                <c:pt idx="2962">
                  <c:v>807</c:v>
                </c:pt>
                <c:pt idx="2963">
                  <c:v>808</c:v>
                </c:pt>
                <c:pt idx="2964">
                  <c:v>809</c:v>
                </c:pt>
                <c:pt idx="2965">
                  <c:v>809</c:v>
                </c:pt>
                <c:pt idx="2966">
                  <c:v>809</c:v>
                </c:pt>
                <c:pt idx="2967">
                  <c:v>809</c:v>
                </c:pt>
                <c:pt idx="2968">
                  <c:v>809</c:v>
                </c:pt>
                <c:pt idx="2969">
                  <c:v>809</c:v>
                </c:pt>
                <c:pt idx="2970">
                  <c:v>809</c:v>
                </c:pt>
                <c:pt idx="2971">
                  <c:v>809</c:v>
                </c:pt>
                <c:pt idx="2972">
                  <c:v>809</c:v>
                </c:pt>
                <c:pt idx="2973">
                  <c:v>809</c:v>
                </c:pt>
                <c:pt idx="2974">
                  <c:v>810</c:v>
                </c:pt>
                <c:pt idx="2975">
                  <c:v>810</c:v>
                </c:pt>
                <c:pt idx="2976">
                  <c:v>810</c:v>
                </c:pt>
                <c:pt idx="2977">
                  <c:v>810</c:v>
                </c:pt>
                <c:pt idx="2978">
                  <c:v>811</c:v>
                </c:pt>
                <c:pt idx="2979">
                  <c:v>812</c:v>
                </c:pt>
                <c:pt idx="2980">
                  <c:v>812</c:v>
                </c:pt>
                <c:pt idx="2981">
                  <c:v>813</c:v>
                </c:pt>
                <c:pt idx="2982">
                  <c:v>814</c:v>
                </c:pt>
                <c:pt idx="2983">
                  <c:v>814</c:v>
                </c:pt>
                <c:pt idx="2984">
                  <c:v>815</c:v>
                </c:pt>
                <c:pt idx="2985">
                  <c:v>815</c:v>
                </c:pt>
                <c:pt idx="2986">
                  <c:v>816</c:v>
                </c:pt>
                <c:pt idx="2987">
                  <c:v>816</c:v>
                </c:pt>
                <c:pt idx="2988">
                  <c:v>816</c:v>
                </c:pt>
                <c:pt idx="2989">
                  <c:v>816</c:v>
                </c:pt>
                <c:pt idx="2990">
                  <c:v>816</c:v>
                </c:pt>
                <c:pt idx="2991">
                  <c:v>816</c:v>
                </c:pt>
                <c:pt idx="2992">
                  <c:v>817</c:v>
                </c:pt>
                <c:pt idx="2993">
                  <c:v>817</c:v>
                </c:pt>
                <c:pt idx="2994">
                  <c:v>817</c:v>
                </c:pt>
                <c:pt idx="2995">
                  <c:v>818</c:v>
                </c:pt>
                <c:pt idx="2996">
                  <c:v>818</c:v>
                </c:pt>
                <c:pt idx="2997">
                  <c:v>818</c:v>
                </c:pt>
                <c:pt idx="2998">
                  <c:v>818</c:v>
                </c:pt>
                <c:pt idx="2999">
                  <c:v>819</c:v>
                </c:pt>
                <c:pt idx="3000">
                  <c:v>819</c:v>
                </c:pt>
                <c:pt idx="3001">
                  <c:v>820</c:v>
                </c:pt>
                <c:pt idx="3002">
                  <c:v>820</c:v>
                </c:pt>
                <c:pt idx="3003">
                  <c:v>820</c:v>
                </c:pt>
                <c:pt idx="3004">
                  <c:v>820</c:v>
                </c:pt>
                <c:pt idx="3005">
                  <c:v>820</c:v>
                </c:pt>
                <c:pt idx="3006">
                  <c:v>820</c:v>
                </c:pt>
                <c:pt idx="3007">
                  <c:v>820</c:v>
                </c:pt>
                <c:pt idx="3008">
                  <c:v>820</c:v>
                </c:pt>
                <c:pt idx="3009">
                  <c:v>820</c:v>
                </c:pt>
                <c:pt idx="3010">
                  <c:v>822</c:v>
                </c:pt>
                <c:pt idx="3011">
                  <c:v>823</c:v>
                </c:pt>
                <c:pt idx="3012">
                  <c:v>823</c:v>
                </c:pt>
                <c:pt idx="3013">
                  <c:v>823</c:v>
                </c:pt>
                <c:pt idx="3014">
                  <c:v>823</c:v>
                </c:pt>
                <c:pt idx="3015">
                  <c:v>823</c:v>
                </c:pt>
                <c:pt idx="3016">
                  <c:v>823</c:v>
                </c:pt>
                <c:pt idx="3017">
                  <c:v>824</c:v>
                </c:pt>
                <c:pt idx="3018">
                  <c:v>826</c:v>
                </c:pt>
                <c:pt idx="3019">
                  <c:v>826</c:v>
                </c:pt>
                <c:pt idx="3020">
                  <c:v>826</c:v>
                </c:pt>
                <c:pt idx="3021">
                  <c:v>827</c:v>
                </c:pt>
                <c:pt idx="3022">
                  <c:v>827</c:v>
                </c:pt>
                <c:pt idx="3023">
                  <c:v>827</c:v>
                </c:pt>
                <c:pt idx="3024">
                  <c:v>827</c:v>
                </c:pt>
                <c:pt idx="3025">
                  <c:v>827</c:v>
                </c:pt>
                <c:pt idx="3026">
                  <c:v>830</c:v>
                </c:pt>
                <c:pt idx="3027">
                  <c:v>830</c:v>
                </c:pt>
                <c:pt idx="3028">
                  <c:v>830</c:v>
                </c:pt>
                <c:pt idx="3029">
                  <c:v>830</c:v>
                </c:pt>
                <c:pt idx="3030">
                  <c:v>830</c:v>
                </c:pt>
                <c:pt idx="3031">
                  <c:v>831</c:v>
                </c:pt>
                <c:pt idx="3032">
                  <c:v>831</c:v>
                </c:pt>
                <c:pt idx="3033">
                  <c:v>831</c:v>
                </c:pt>
                <c:pt idx="3034">
                  <c:v>831</c:v>
                </c:pt>
                <c:pt idx="3035">
                  <c:v>831</c:v>
                </c:pt>
                <c:pt idx="3036">
                  <c:v>832</c:v>
                </c:pt>
                <c:pt idx="3037">
                  <c:v>833</c:v>
                </c:pt>
                <c:pt idx="3038">
                  <c:v>833</c:v>
                </c:pt>
                <c:pt idx="3039">
                  <c:v>834</c:v>
                </c:pt>
                <c:pt idx="3040">
                  <c:v>837</c:v>
                </c:pt>
                <c:pt idx="3041">
                  <c:v>838</c:v>
                </c:pt>
                <c:pt idx="3042">
                  <c:v>838</c:v>
                </c:pt>
                <c:pt idx="3043">
                  <c:v>839</c:v>
                </c:pt>
                <c:pt idx="3044">
                  <c:v>839</c:v>
                </c:pt>
                <c:pt idx="3045">
                  <c:v>839</c:v>
                </c:pt>
                <c:pt idx="3046">
                  <c:v>839</c:v>
                </c:pt>
                <c:pt idx="3047">
                  <c:v>839</c:v>
                </c:pt>
                <c:pt idx="3048">
                  <c:v>839</c:v>
                </c:pt>
                <c:pt idx="3049">
                  <c:v>839</c:v>
                </c:pt>
                <c:pt idx="3050">
                  <c:v>839</c:v>
                </c:pt>
                <c:pt idx="3051">
                  <c:v>840</c:v>
                </c:pt>
                <c:pt idx="3052">
                  <c:v>840</c:v>
                </c:pt>
                <c:pt idx="3053">
                  <c:v>841</c:v>
                </c:pt>
                <c:pt idx="3054">
                  <c:v>841</c:v>
                </c:pt>
                <c:pt idx="3055">
                  <c:v>841</c:v>
                </c:pt>
                <c:pt idx="3056">
                  <c:v>842</c:v>
                </c:pt>
                <c:pt idx="3057">
                  <c:v>842</c:v>
                </c:pt>
                <c:pt idx="3058">
                  <c:v>843</c:v>
                </c:pt>
                <c:pt idx="3059">
                  <c:v>843</c:v>
                </c:pt>
                <c:pt idx="3060">
                  <c:v>844</c:v>
                </c:pt>
                <c:pt idx="3061">
                  <c:v>845</c:v>
                </c:pt>
                <c:pt idx="3062">
                  <c:v>845</c:v>
                </c:pt>
                <c:pt idx="3063">
                  <c:v>845</c:v>
                </c:pt>
                <c:pt idx="3064">
                  <c:v>847</c:v>
                </c:pt>
                <c:pt idx="3065">
                  <c:v>847</c:v>
                </c:pt>
                <c:pt idx="3066">
                  <c:v>848</c:v>
                </c:pt>
                <c:pt idx="3067">
                  <c:v>848</c:v>
                </c:pt>
                <c:pt idx="3068">
                  <c:v>848</c:v>
                </c:pt>
                <c:pt idx="3069">
                  <c:v>849</c:v>
                </c:pt>
                <c:pt idx="3070">
                  <c:v>849</c:v>
                </c:pt>
                <c:pt idx="3071">
                  <c:v>850</c:v>
                </c:pt>
                <c:pt idx="3072">
                  <c:v>851</c:v>
                </c:pt>
                <c:pt idx="3073">
                  <c:v>851</c:v>
                </c:pt>
                <c:pt idx="3074">
                  <c:v>852</c:v>
                </c:pt>
                <c:pt idx="3075">
                  <c:v>852</c:v>
                </c:pt>
                <c:pt idx="3076">
                  <c:v>853</c:v>
                </c:pt>
                <c:pt idx="3077">
                  <c:v>854</c:v>
                </c:pt>
                <c:pt idx="3078">
                  <c:v>854</c:v>
                </c:pt>
                <c:pt idx="3079">
                  <c:v>854</c:v>
                </c:pt>
                <c:pt idx="3080">
                  <c:v>854</c:v>
                </c:pt>
                <c:pt idx="3081">
                  <c:v>855</c:v>
                </c:pt>
                <c:pt idx="3082">
                  <c:v>855</c:v>
                </c:pt>
                <c:pt idx="3083">
                  <c:v>855</c:v>
                </c:pt>
                <c:pt idx="3084">
                  <c:v>855</c:v>
                </c:pt>
                <c:pt idx="3085">
                  <c:v>856</c:v>
                </c:pt>
                <c:pt idx="3086">
                  <c:v>856</c:v>
                </c:pt>
                <c:pt idx="3087">
                  <c:v>856</c:v>
                </c:pt>
                <c:pt idx="3088">
                  <c:v>856</c:v>
                </c:pt>
                <c:pt idx="3089">
                  <c:v>856</c:v>
                </c:pt>
                <c:pt idx="3090">
                  <c:v>856</c:v>
                </c:pt>
                <c:pt idx="3091">
                  <c:v>856</c:v>
                </c:pt>
                <c:pt idx="3092">
                  <c:v>857</c:v>
                </c:pt>
                <c:pt idx="3093">
                  <c:v>859</c:v>
                </c:pt>
                <c:pt idx="3094">
                  <c:v>860</c:v>
                </c:pt>
                <c:pt idx="3095">
                  <c:v>860</c:v>
                </c:pt>
                <c:pt idx="3096">
                  <c:v>862</c:v>
                </c:pt>
                <c:pt idx="3097">
                  <c:v>865</c:v>
                </c:pt>
                <c:pt idx="3098">
                  <c:v>865</c:v>
                </c:pt>
                <c:pt idx="3099">
                  <c:v>865</c:v>
                </c:pt>
                <c:pt idx="3100">
                  <c:v>866</c:v>
                </c:pt>
                <c:pt idx="3101">
                  <c:v>868</c:v>
                </c:pt>
                <c:pt idx="3102">
                  <c:v>868</c:v>
                </c:pt>
                <c:pt idx="3103">
                  <c:v>868</c:v>
                </c:pt>
                <c:pt idx="3104">
                  <c:v>870</c:v>
                </c:pt>
                <c:pt idx="3105">
                  <c:v>870</c:v>
                </c:pt>
                <c:pt idx="3106">
                  <c:v>870</c:v>
                </c:pt>
                <c:pt idx="3107">
                  <c:v>870</c:v>
                </c:pt>
                <c:pt idx="3108">
                  <c:v>871</c:v>
                </c:pt>
                <c:pt idx="3109">
                  <c:v>871</c:v>
                </c:pt>
                <c:pt idx="3110">
                  <c:v>872</c:v>
                </c:pt>
                <c:pt idx="3111">
                  <c:v>873</c:v>
                </c:pt>
                <c:pt idx="3112">
                  <c:v>875</c:v>
                </c:pt>
                <c:pt idx="3113">
                  <c:v>876</c:v>
                </c:pt>
                <c:pt idx="3114">
                  <c:v>876</c:v>
                </c:pt>
                <c:pt idx="3115">
                  <c:v>876</c:v>
                </c:pt>
                <c:pt idx="3116">
                  <c:v>876</c:v>
                </c:pt>
                <c:pt idx="3117">
                  <c:v>877</c:v>
                </c:pt>
                <c:pt idx="3118">
                  <c:v>878</c:v>
                </c:pt>
                <c:pt idx="3119">
                  <c:v>880</c:v>
                </c:pt>
                <c:pt idx="3120">
                  <c:v>881</c:v>
                </c:pt>
                <c:pt idx="3121">
                  <c:v>883</c:v>
                </c:pt>
                <c:pt idx="3122">
                  <c:v>884</c:v>
                </c:pt>
                <c:pt idx="3123">
                  <c:v>884</c:v>
                </c:pt>
                <c:pt idx="3124">
                  <c:v>884</c:v>
                </c:pt>
                <c:pt idx="3125">
                  <c:v>884</c:v>
                </c:pt>
                <c:pt idx="3126">
                  <c:v>884</c:v>
                </c:pt>
                <c:pt idx="3127">
                  <c:v>886</c:v>
                </c:pt>
                <c:pt idx="3128">
                  <c:v>886</c:v>
                </c:pt>
                <c:pt idx="3129">
                  <c:v>888</c:v>
                </c:pt>
                <c:pt idx="3130">
                  <c:v>888</c:v>
                </c:pt>
                <c:pt idx="3131">
                  <c:v>888</c:v>
                </c:pt>
                <c:pt idx="3132">
                  <c:v>888</c:v>
                </c:pt>
                <c:pt idx="3133">
                  <c:v>888</c:v>
                </c:pt>
                <c:pt idx="3134">
                  <c:v>888</c:v>
                </c:pt>
                <c:pt idx="3135">
                  <c:v>889</c:v>
                </c:pt>
                <c:pt idx="3136">
                  <c:v>889</c:v>
                </c:pt>
                <c:pt idx="3137">
                  <c:v>890</c:v>
                </c:pt>
                <c:pt idx="3138">
                  <c:v>890</c:v>
                </c:pt>
                <c:pt idx="3139">
                  <c:v>890</c:v>
                </c:pt>
                <c:pt idx="3140">
                  <c:v>891</c:v>
                </c:pt>
                <c:pt idx="3141">
                  <c:v>891</c:v>
                </c:pt>
                <c:pt idx="3142">
                  <c:v>892</c:v>
                </c:pt>
                <c:pt idx="3143">
                  <c:v>892</c:v>
                </c:pt>
                <c:pt idx="3144">
                  <c:v>892</c:v>
                </c:pt>
                <c:pt idx="3145">
                  <c:v>892</c:v>
                </c:pt>
                <c:pt idx="3146">
                  <c:v>892</c:v>
                </c:pt>
                <c:pt idx="3147">
                  <c:v>892</c:v>
                </c:pt>
                <c:pt idx="3148">
                  <c:v>892</c:v>
                </c:pt>
                <c:pt idx="3149">
                  <c:v>893</c:v>
                </c:pt>
                <c:pt idx="3150">
                  <c:v>893</c:v>
                </c:pt>
                <c:pt idx="3151">
                  <c:v>893</c:v>
                </c:pt>
                <c:pt idx="3152">
                  <c:v>894</c:v>
                </c:pt>
                <c:pt idx="3153">
                  <c:v>895</c:v>
                </c:pt>
                <c:pt idx="3154">
                  <c:v>895</c:v>
                </c:pt>
                <c:pt idx="3155">
                  <c:v>897</c:v>
                </c:pt>
                <c:pt idx="3156">
                  <c:v>898</c:v>
                </c:pt>
                <c:pt idx="3157">
                  <c:v>898</c:v>
                </c:pt>
                <c:pt idx="3158">
                  <c:v>898</c:v>
                </c:pt>
                <c:pt idx="3159">
                  <c:v>898</c:v>
                </c:pt>
                <c:pt idx="3160">
                  <c:v>898</c:v>
                </c:pt>
                <c:pt idx="3161">
                  <c:v>899</c:v>
                </c:pt>
                <c:pt idx="3162">
                  <c:v>899</c:v>
                </c:pt>
                <c:pt idx="3163">
                  <c:v>899</c:v>
                </c:pt>
                <c:pt idx="3164">
                  <c:v>900</c:v>
                </c:pt>
                <c:pt idx="3165">
                  <c:v>900</c:v>
                </c:pt>
                <c:pt idx="3166">
                  <c:v>900</c:v>
                </c:pt>
                <c:pt idx="3167">
                  <c:v>900</c:v>
                </c:pt>
                <c:pt idx="3168">
                  <c:v>902</c:v>
                </c:pt>
                <c:pt idx="3169">
                  <c:v>903</c:v>
                </c:pt>
                <c:pt idx="3170">
                  <c:v>904</c:v>
                </c:pt>
                <c:pt idx="3171">
                  <c:v>904</c:v>
                </c:pt>
                <c:pt idx="3172">
                  <c:v>905</c:v>
                </c:pt>
                <c:pt idx="3173">
                  <c:v>906</c:v>
                </c:pt>
                <c:pt idx="3174">
                  <c:v>906</c:v>
                </c:pt>
                <c:pt idx="3175">
                  <c:v>906</c:v>
                </c:pt>
                <c:pt idx="3176">
                  <c:v>907</c:v>
                </c:pt>
                <c:pt idx="3177">
                  <c:v>907</c:v>
                </c:pt>
                <c:pt idx="3178">
                  <c:v>907</c:v>
                </c:pt>
                <c:pt idx="3179">
                  <c:v>908</c:v>
                </c:pt>
                <c:pt idx="3180">
                  <c:v>908</c:v>
                </c:pt>
                <c:pt idx="3181">
                  <c:v>908</c:v>
                </c:pt>
                <c:pt idx="3182">
                  <c:v>908</c:v>
                </c:pt>
                <c:pt idx="3183">
                  <c:v>909</c:v>
                </c:pt>
                <c:pt idx="3184">
                  <c:v>909</c:v>
                </c:pt>
                <c:pt idx="3185">
                  <c:v>909</c:v>
                </c:pt>
                <c:pt idx="3186">
                  <c:v>909</c:v>
                </c:pt>
                <c:pt idx="3187">
                  <c:v>909</c:v>
                </c:pt>
                <c:pt idx="3188">
                  <c:v>909</c:v>
                </c:pt>
                <c:pt idx="3189">
                  <c:v>910</c:v>
                </c:pt>
                <c:pt idx="3190">
                  <c:v>910</c:v>
                </c:pt>
                <c:pt idx="3191">
                  <c:v>910</c:v>
                </c:pt>
                <c:pt idx="3192">
                  <c:v>910</c:v>
                </c:pt>
                <c:pt idx="3193">
                  <c:v>910</c:v>
                </c:pt>
                <c:pt idx="3194">
                  <c:v>910</c:v>
                </c:pt>
                <c:pt idx="3195">
                  <c:v>910</c:v>
                </c:pt>
                <c:pt idx="3196">
                  <c:v>910</c:v>
                </c:pt>
                <c:pt idx="3197">
                  <c:v>910</c:v>
                </c:pt>
                <c:pt idx="3198">
                  <c:v>910</c:v>
                </c:pt>
                <c:pt idx="3199">
                  <c:v>911</c:v>
                </c:pt>
                <c:pt idx="3200">
                  <c:v>911</c:v>
                </c:pt>
                <c:pt idx="3201">
                  <c:v>912</c:v>
                </c:pt>
                <c:pt idx="3202">
                  <c:v>914</c:v>
                </c:pt>
                <c:pt idx="3203">
                  <c:v>915</c:v>
                </c:pt>
                <c:pt idx="3204">
                  <c:v>915</c:v>
                </c:pt>
                <c:pt idx="3205">
                  <c:v>916</c:v>
                </c:pt>
                <c:pt idx="3206">
                  <c:v>916</c:v>
                </c:pt>
                <c:pt idx="3207">
                  <c:v>916</c:v>
                </c:pt>
                <c:pt idx="3208">
                  <c:v>916</c:v>
                </c:pt>
                <c:pt idx="3209">
                  <c:v>917</c:v>
                </c:pt>
                <c:pt idx="3210">
                  <c:v>919</c:v>
                </c:pt>
                <c:pt idx="3211">
                  <c:v>921</c:v>
                </c:pt>
                <c:pt idx="3212">
                  <c:v>922</c:v>
                </c:pt>
                <c:pt idx="3213">
                  <c:v>923</c:v>
                </c:pt>
                <c:pt idx="3214">
                  <c:v>923</c:v>
                </c:pt>
                <c:pt idx="3215">
                  <c:v>923</c:v>
                </c:pt>
                <c:pt idx="3216">
                  <c:v>923</c:v>
                </c:pt>
                <c:pt idx="3217">
                  <c:v>926</c:v>
                </c:pt>
                <c:pt idx="3218">
                  <c:v>926</c:v>
                </c:pt>
                <c:pt idx="3219">
                  <c:v>926</c:v>
                </c:pt>
                <c:pt idx="3220">
                  <c:v>926</c:v>
                </c:pt>
                <c:pt idx="3221">
                  <c:v>927</c:v>
                </c:pt>
                <c:pt idx="3222">
                  <c:v>927</c:v>
                </c:pt>
                <c:pt idx="3223">
                  <c:v>927</c:v>
                </c:pt>
                <c:pt idx="3224">
                  <c:v>928</c:v>
                </c:pt>
                <c:pt idx="3225">
                  <c:v>929</c:v>
                </c:pt>
                <c:pt idx="3226">
                  <c:v>930</c:v>
                </c:pt>
                <c:pt idx="3227">
                  <c:v>931</c:v>
                </c:pt>
                <c:pt idx="3228">
                  <c:v>931</c:v>
                </c:pt>
                <c:pt idx="3229">
                  <c:v>932</c:v>
                </c:pt>
                <c:pt idx="3230">
                  <c:v>934</c:v>
                </c:pt>
                <c:pt idx="3231">
                  <c:v>936</c:v>
                </c:pt>
                <c:pt idx="3232">
                  <c:v>936</c:v>
                </c:pt>
                <c:pt idx="3233">
                  <c:v>936</c:v>
                </c:pt>
                <c:pt idx="3234">
                  <c:v>937</c:v>
                </c:pt>
                <c:pt idx="3235">
                  <c:v>937</c:v>
                </c:pt>
                <c:pt idx="3236">
                  <c:v>937</c:v>
                </c:pt>
                <c:pt idx="3237">
                  <c:v>937</c:v>
                </c:pt>
                <c:pt idx="3238">
                  <c:v>938</c:v>
                </c:pt>
                <c:pt idx="3239">
                  <c:v>938</c:v>
                </c:pt>
                <c:pt idx="3240">
                  <c:v>938</c:v>
                </c:pt>
                <c:pt idx="3241">
                  <c:v>938</c:v>
                </c:pt>
                <c:pt idx="3242">
                  <c:v>938</c:v>
                </c:pt>
                <c:pt idx="3243">
                  <c:v>939</c:v>
                </c:pt>
                <c:pt idx="3244">
                  <c:v>939</c:v>
                </c:pt>
                <c:pt idx="3245">
                  <c:v>940</c:v>
                </c:pt>
                <c:pt idx="3246">
                  <c:v>940</c:v>
                </c:pt>
                <c:pt idx="3247">
                  <c:v>941</c:v>
                </c:pt>
                <c:pt idx="3248">
                  <c:v>943</c:v>
                </c:pt>
                <c:pt idx="3249">
                  <c:v>944</c:v>
                </c:pt>
                <c:pt idx="3250">
                  <c:v>944</c:v>
                </c:pt>
                <c:pt idx="3251">
                  <c:v>945</c:v>
                </c:pt>
                <c:pt idx="3252">
                  <c:v>945</c:v>
                </c:pt>
                <c:pt idx="3253">
                  <c:v>945</c:v>
                </c:pt>
                <c:pt idx="3254">
                  <c:v>946</c:v>
                </c:pt>
                <c:pt idx="3255">
                  <c:v>946</c:v>
                </c:pt>
                <c:pt idx="3256">
                  <c:v>946</c:v>
                </c:pt>
                <c:pt idx="3257">
                  <c:v>947</c:v>
                </c:pt>
                <c:pt idx="3258">
                  <c:v>947</c:v>
                </c:pt>
                <c:pt idx="3259">
                  <c:v>947</c:v>
                </c:pt>
                <c:pt idx="3260">
                  <c:v>947</c:v>
                </c:pt>
                <c:pt idx="3261">
                  <c:v>947</c:v>
                </c:pt>
                <c:pt idx="3262">
                  <c:v>947</c:v>
                </c:pt>
                <c:pt idx="3263">
                  <c:v>947</c:v>
                </c:pt>
                <c:pt idx="3264">
                  <c:v>947</c:v>
                </c:pt>
                <c:pt idx="3265">
                  <c:v>949</c:v>
                </c:pt>
                <c:pt idx="3266">
                  <c:v>949</c:v>
                </c:pt>
                <c:pt idx="3267">
                  <c:v>949</c:v>
                </c:pt>
                <c:pt idx="3268">
                  <c:v>949</c:v>
                </c:pt>
                <c:pt idx="3269">
                  <c:v>950</c:v>
                </c:pt>
                <c:pt idx="3270">
                  <c:v>950</c:v>
                </c:pt>
                <c:pt idx="3271">
                  <c:v>950</c:v>
                </c:pt>
                <c:pt idx="3272">
                  <c:v>950</c:v>
                </c:pt>
                <c:pt idx="3273">
                  <c:v>950</c:v>
                </c:pt>
                <c:pt idx="3274">
                  <c:v>950</c:v>
                </c:pt>
                <c:pt idx="3275">
                  <c:v>950</c:v>
                </c:pt>
                <c:pt idx="3276">
                  <c:v>950</c:v>
                </c:pt>
                <c:pt idx="3277">
                  <c:v>952</c:v>
                </c:pt>
                <c:pt idx="3278">
                  <c:v>952</c:v>
                </c:pt>
                <c:pt idx="3279">
                  <c:v>952</c:v>
                </c:pt>
                <c:pt idx="3280">
                  <c:v>953</c:v>
                </c:pt>
                <c:pt idx="3281">
                  <c:v>953</c:v>
                </c:pt>
                <c:pt idx="3282">
                  <c:v>953</c:v>
                </c:pt>
                <c:pt idx="3283">
                  <c:v>954</c:v>
                </c:pt>
                <c:pt idx="3284">
                  <c:v>954</c:v>
                </c:pt>
                <c:pt idx="3285">
                  <c:v>954</c:v>
                </c:pt>
                <c:pt idx="3286">
                  <c:v>955</c:v>
                </c:pt>
                <c:pt idx="3287">
                  <c:v>957</c:v>
                </c:pt>
                <c:pt idx="3288">
                  <c:v>957</c:v>
                </c:pt>
                <c:pt idx="3289">
                  <c:v>957</c:v>
                </c:pt>
                <c:pt idx="3290">
                  <c:v>959</c:v>
                </c:pt>
                <c:pt idx="3291">
                  <c:v>960</c:v>
                </c:pt>
                <c:pt idx="3292">
                  <c:v>960</c:v>
                </c:pt>
                <c:pt idx="3293">
                  <c:v>961</c:v>
                </c:pt>
                <c:pt idx="3294">
                  <c:v>961</c:v>
                </c:pt>
                <c:pt idx="3295">
                  <c:v>961</c:v>
                </c:pt>
                <c:pt idx="3296">
                  <c:v>962</c:v>
                </c:pt>
                <c:pt idx="3297">
                  <c:v>962</c:v>
                </c:pt>
                <c:pt idx="3298">
                  <c:v>962</c:v>
                </c:pt>
                <c:pt idx="3299">
                  <c:v>962</c:v>
                </c:pt>
                <c:pt idx="3300">
                  <c:v>962</c:v>
                </c:pt>
                <c:pt idx="3301">
                  <c:v>962</c:v>
                </c:pt>
                <c:pt idx="3302">
                  <c:v>962</c:v>
                </c:pt>
                <c:pt idx="3303">
                  <c:v>962</c:v>
                </c:pt>
                <c:pt idx="3304">
                  <c:v>963</c:v>
                </c:pt>
                <c:pt idx="3305">
                  <c:v>963</c:v>
                </c:pt>
                <c:pt idx="3306">
                  <c:v>964</c:v>
                </c:pt>
                <c:pt idx="3307">
                  <c:v>964</c:v>
                </c:pt>
                <c:pt idx="3308">
                  <c:v>965</c:v>
                </c:pt>
                <c:pt idx="3309">
                  <c:v>966</c:v>
                </c:pt>
                <c:pt idx="3310">
                  <c:v>966</c:v>
                </c:pt>
                <c:pt idx="3311">
                  <c:v>966</c:v>
                </c:pt>
                <c:pt idx="3312">
                  <c:v>966</c:v>
                </c:pt>
                <c:pt idx="3313">
                  <c:v>969</c:v>
                </c:pt>
                <c:pt idx="3314">
                  <c:v>969</c:v>
                </c:pt>
                <c:pt idx="3315">
                  <c:v>969</c:v>
                </c:pt>
                <c:pt idx="3316">
                  <c:v>969</c:v>
                </c:pt>
                <c:pt idx="3317">
                  <c:v>971</c:v>
                </c:pt>
                <c:pt idx="3318">
                  <c:v>973</c:v>
                </c:pt>
                <c:pt idx="3319">
                  <c:v>974</c:v>
                </c:pt>
                <c:pt idx="3320">
                  <c:v>975</c:v>
                </c:pt>
                <c:pt idx="3321">
                  <c:v>975</c:v>
                </c:pt>
                <c:pt idx="3322">
                  <c:v>975</c:v>
                </c:pt>
                <c:pt idx="3323">
                  <c:v>975</c:v>
                </c:pt>
                <c:pt idx="3324">
                  <c:v>976</c:v>
                </c:pt>
                <c:pt idx="3325">
                  <c:v>976</c:v>
                </c:pt>
                <c:pt idx="3326">
                  <c:v>977</c:v>
                </c:pt>
                <c:pt idx="3327">
                  <c:v>977</c:v>
                </c:pt>
                <c:pt idx="3328">
                  <c:v>977</c:v>
                </c:pt>
                <c:pt idx="3329">
                  <c:v>977</c:v>
                </c:pt>
                <c:pt idx="3330">
                  <c:v>977</c:v>
                </c:pt>
                <c:pt idx="3331">
                  <c:v>977</c:v>
                </c:pt>
                <c:pt idx="3332">
                  <c:v>977</c:v>
                </c:pt>
                <c:pt idx="3333">
                  <c:v>978</c:v>
                </c:pt>
                <c:pt idx="3334">
                  <c:v>978</c:v>
                </c:pt>
                <c:pt idx="3335">
                  <c:v>980</c:v>
                </c:pt>
                <c:pt idx="3336">
                  <c:v>981</c:v>
                </c:pt>
                <c:pt idx="3337">
                  <c:v>981</c:v>
                </c:pt>
                <c:pt idx="3338">
                  <c:v>982</c:v>
                </c:pt>
                <c:pt idx="3339">
                  <c:v>982</c:v>
                </c:pt>
                <c:pt idx="3340">
                  <c:v>982</c:v>
                </c:pt>
                <c:pt idx="3341">
                  <c:v>984</c:v>
                </c:pt>
                <c:pt idx="3342">
                  <c:v>984</c:v>
                </c:pt>
                <c:pt idx="3343">
                  <c:v>986</c:v>
                </c:pt>
                <c:pt idx="3344">
                  <c:v>986</c:v>
                </c:pt>
                <c:pt idx="3345">
                  <c:v>986</c:v>
                </c:pt>
                <c:pt idx="3346">
                  <c:v>987</c:v>
                </c:pt>
                <c:pt idx="3347">
                  <c:v>989</c:v>
                </c:pt>
                <c:pt idx="3348">
                  <c:v>989</c:v>
                </c:pt>
                <c:pt idx="3349">
                  <c:v>989</c:v>
                </c:pt>
                <c:pt idx="3350">
                  <c:v>990</c:v>
                </c:pt>
                <c:pt idx="3351">
                  <c:v>990</c:v>
                </c:pt>
                <c:pt idx="3352">
                  <c:v>992</c:v>
                </c:pt>
                <c:pt idx="3353">
                  <c:v>993</c:v>
                </c:pt>
                <c:pt idx="3354">
                  <c:v>993</c:v>
                </c:pt>
                <c:pt idx="3355">
                  <c:v>994</c:v>
                </c:pt>
                <c:pt idx="3356">
                  <c:v>994</c:v>
                </c:pt>
                <c:pt idx="3357">
                  <c:v>994</c:v>
                </c:pt>
                <c:pt idx="3358">
                  <c:v>995</c:v>
                </c:pt>
                <c:pt idx="3359">
                  <c:v>995</c:v>
                </c:pt>
                <c:pt idx="3360">
                  <c:v>995</c:v>
                </c:pt>
                <c:pt idx="3361">
                  <c:v>995</c:v>
                </c:pt>
                <c:pt idx="3362">
                  <c:v>995</c:v>
                </c:pt>
                <c:pt idx="3363">
                  <c:v>996</c:v>
                </c:pt>
                <c:pt idx="3364">
                  <c:v>996</c:v>
                </c:pt>
                <c:pt idx="3365">
                  <c:v>997</c:v>
                </c:pt>
                <c:pt idx="3366">
                  <c:v>997</c:v>
                </c:pt>
                <c:pt idx="3367">
                  <c:v>997</c:v>
                </c:pt>
                <c:pt idx="3368">
                  <c:v>997</c:v>
                </c:pt>
                <c:pt idx="3369">
                  <c:v>1000</c:v>
                </c:pt>
                <c:pt idx="3370">
                  <c:v>1002</c:v>
                </c:pt>
                <c:pt idx="3371">
                  <c:v>1002</c:v>
                </c:pt>
                <c:pt idx="3372">
                  <c:v>1003</c:v>
                </c:pt>
                <c:pt idx="3373">
                  <c:v>1005</c:v>
                </c:pt>
                <c:pt idx="3374">
                  <c:v>1005</c:v>
                </c:pt>
                <c:pt idx="3375">
                  <c:v>1005</c:v>
                </c:pt>
                <c:pt idx="3376">
                  <c:v>1005</c:v>
                </c:pt>
                <c:pt idx="3377">
                  <c:v>1005</c:v>
                </c:pt>
                <c:pt idx="3378">
                  <c:v>1006</c:v>
                </c:pt>
                <c:pt idx="3379">
                  <c:v>1006</c:v>
                </c:pt>
                <c:pt idx="3380">
                  <c:v>1007</c:v>
                </c:pt>
                <c:pt idx="3381">
                  <c:v>1008</c:v>
                </c:pt>
                <c:pt idx="3382">
                  <c:v>1010</c:v>
                </c:pt>
                <c:pt idx="3383">
                  <c:v>1011</c:v>
                </c:pt>
                <c:pt idx="3384">
                  <c:v>1011</c:v>
                </c:pt>
                <c:pt idx="3385">
                  <c:v>1011</c:v>
                </c:pt>
                <c:pt idx="3386">
                  <c:v>1011</c:v>
                </c:pt>
                <c:pt idx="3387">
                  <c:v>1012</c:v>
                </c:pt>
                <c:pt idx="3388">
                  <c:v>1012</c:v>
                </c:pt>
                <c:pt idx="3389">
                  <c:v>1013</c:v>
                </c:pt>
                <c:pt idx="3390">
                  <c:v>1013</c:v>
                </c:pt>
                <c:pt idx="3391">
                  <c:v>1013</c:v>
                </c:pt>
                <c:pt idx="3392">
                  <c:v>1013</c:v>
                </c:pt>
                <c:pt idx="3393">
                  <c:v>1014</c:v>
                </c:pt>
                <c:pt idx="3394">
                  <c:v>1014</c:v>
                </c:pt>
                <c:pt idx="3395">
                  <c:v>1015</c:v>
                </c:pt>
                <c:pt idx="3396">
                  <c:v>1015</c:v>
                </c:pt>
                <c:pt idx="3397">
                  <c:v>1017</c:v>
                </c:pt>
                <c:pt idx="3398">
                  <c:v>1017</c:v>
                </c:pt>
                <c:pt idx="3399">
                  <c:v>1018</c:v>
                </c:pt>
                <c:pt idx="3400">
                  <c:v>1018</c:v>
                </c:pt>
                <c:pt idx="3401">
                  <c:v>1018</c:v>
                </c:pt>
                <c:pt idx="3402">
                  <c:v>1020</c:v>
                </c:pt>
                <c:pt idx="3403">
                  <c:v>1020</c:v>
                </c:pt>
                <c:pt idx="3404">
                  <c:v>1020</c:v>
                </c:pt>
                <c:pt idx="3405">
                  <c:v>1021</c:v>
                </c:pt>
                <c:pt idx="3406">
                  <c:v>1021</c:v>
                </c:pt>
                <c:pt idx="3407">
                  <c:v>1022</c:v>
                </c:pt>
                <c:pt idx="3408">
                  <c:v>1022</c:v>
                </c:pt>
                <c:pt idx="3409">
                  <c:v>1023</c:v>
                </c:pt>
                <c:pt idx="3410">
                  <c:v>1025</c:v>
                </c:pt>
                <c:pt idx="3411">
                  <c:v>1026</c:v>
                </c:pt>
                <c:pt idx="3412">
                  <c:v>1027</c:v>
                </c:pt>
                <c:pt idx="3413">
                  <c:v>1028</c:v>
                </c:pt>
                <c:pt idx="3414">
                  <c:v>1028</c:v>
                </c:pt>
                <c:pt idx="3415">
                  <c:v>1028</c:v>
                </c:pt>
                <c:pt idx="3416">
                  <c:v>1028</c:v>
                </c:pt>
                <c:pt idx="3417">
                  <c:v>1028</c:v>
                </c:pt>
                <c:pt idx="3418">
                  <c:v>1028</c:v>
                </c:pt>
                <c:pt idx="3419">
                  <c:v>1028</c:v>
                </c:pt>
                <c:pt idx="3420">
                  <c:v>1029</c:v>
                </c:pt>
                <c:pt idx="3421">
                  <c:v>1029</c:v>
                </c:pt>
                <c:pt idx="3422">
                  <c:v>1030</c:v>
                </c:pt>
                <c:pt idx="3423">
                  <c:v>1031</c:v>
                </c:pt>
                <c:pt idx="3424">
                  <c:v>1032</c:v>
                </c:pt>
                <c:pt idx="3425">
                  <c:v>1032</c:v>
                </c:pt>
                <c:pt idx="3426">
                  <c:v>1033</c:v>
                </c:pt>
                <c:pt idx="3427">
                  <c:v>1033</c:v>
                </c:pt>
                <c:pt idx="3428">
                  <c:v>1034</c:v>
                </c:pt>
                <c:pt idx="3429">
                  <c:v>1034</c:v>
                </c:pt>
                <c:pt idx="3430">
                  <c:v>1034</c:v>
                </c:pt>
                <c:pt idx="3431">
                  <c:v>1035</c:v>
                </c:pt>
                <c:pt idx="3432">
                  <c:v>1035</c:v>
                </c:pt>
                <c:pt idx="3433">
                  <c:v>1038</c:v>
                </c:pt>
                <c:pt idx="3434">
                  <c:v>1038</c:v>
                </c:pt>
                <c:pt idx="3435">
                  <c:v>1039</c:v>
                </c:pt>
                <c:pt idx="3436">
                  <c:v>1040</c:v>
                </c:pt>
                <c:pt idx="3437">
                  <c:v>1040</c:v>
                </c:pt>
                <c:pt idx="3438">
                  <c:v>1041</c:v>
                </c:pt>
                <c:pt idx="3439">
                  <c:v>1041</c:v>
                </c:pt>
                <c:pt idx="3440">
                  <c:v>1044</c:v>
                </c:pt>
                <c:pt idx="3441">
                  <c:v>1044</c:v>
                </c:pt>
                <c:pt idx="3442">
                  <c:v>1045</c:v>
                </c:pt>
                <c:pt idx="3443">
                  <c:v>1045</c:v>
                </c:pt>
                <c:pt idx="3444">
                  <c:v>1046</c:v>
                </c:pt>
                <c:pt idx="3445">
                  <c:v>1046</c:v>
                </c:pt>
                <c:pt idx="3446">
                  <c:v>1046</c:v>
                </c:pt>
                <c:pt idx="3447">
                  <c:v>1046</c:v>
                </c:pt>
                <c:pt idx="3448">
                  <c:v>1047</c:v>
                </c:pt>
                <c:pt idx="3449">
                  <c:v>1048</c:v>
                </c:pt>
                <c:pt idx="3450">
                  <c:v>1048</c:v>
                </c:pt>
                <c:pt idx="3451">
                  <c:v>1050</c:v>
                </c:pt>
                <c:pt idx="3452">
                  <c:v>1050</c:v>
                </c:pt>
                <c:pt idx="3453">
                  <c:v>1051</c:v>
                </c:pt>
                <c:pt idx="3454">
                  <c:v>1051</c:v>
                </c:pt>
                <c:pt idx="3455">
                  <c:v>1051</c:v>
                </c:pt>
                <c:pt idx="3456">
                  <c:v>1051</c:v>
                </c:pt>
                <c:pt idx="3457">
                  <c:v>1051</c:v>
                </c:pt>
                <c:pt idx="3458">
                  <c:v>1052</c:v>
                </c:pt>
                <c:pt idx="3459">
                  <c:v>1052</c:v>
                </c:pt>
                <c:pt idx="3460">
                  <c:v>1052</c:v>
                </c:pt>
                <c:pt idx="3461">
                  <c:v>1053</c:v>
                </c:pt>
                <c:pt idx="3462">
                  <c:v>1053</c:v>
                </c:pt>
                <c:pt idx="3463">
                  <c:v>1053</c:v>
                </c:pt>
                <c:pt idx="3464">
                  <c:v>1054</c:v>
                </c:pt>
                <c:pt idx="3465">
                  <c:v>1055</c:v>
                </c:pt>
                <c:pt idx="3466">
                  <c:v>1055</c:v>
                </c:pt>
                <c:pt idx="3467">
                  <c:v>1056</c:v>
                </c:pt>
                <c:pt idx="3468">
                  <c:v>1056</c:v>
                </c:pt>
                <c:pt idx="3469">
                  <c:v>1056</c:v>
                </c:pt>
                <c:pt idx="3470">
                  <c:v>1056</c:v>
                </c:pt>
                <c:pt idx="3471">
                  <c:v>1057</c:v>
                </c:pt>
                <c:pt idx="3472">
                  <c:v>1057</c:v>
                </c:pt>
                <c:pt idx="3473">
                  <c:v>1057</c:v>
                </c:pt>
                <c:pt idx="3474">
                  <c:v>1057</c:v>
                </c:pt>
                <c:pt idx="3475">
                  <c:v>1057</c:v>
                </c:pt>
                <c:pt idx="3476">
                  <c:v>1057</c:v>
                </c:pt>
                <c:pt idx="3477">
                  <c:v>1057</c:v>
                </c:pt>
                <c:pt idx="3478">
                  <c:v>1058</c:v>
                </c:pt>
                <c:pt idx="3479">
                  <c:v>1059</c:v>
                </c:pt>
                <c:pt idx="3480">
                  <c:v>1060</c:v>
                </c:pt>
                <c:pt idx="3481">
                  <c:v>1061</c:v>
                </c:pt>
                <c:pt idx="3482">
                  <c:v>1061</c:v>
                </c:pt>
                <c:pt idx="3483">
                  <c:v>1061</c:v>
                </c:pt>
                <c:pt idx="3484">
                  <c:v>1061</c:v>
                </c:pt>
                <c:pt idx="3485">
                  <c:v>1061</c:v>
                </c:pt>
                <c:pt idx="3486">
                  <c:v>1062</c:v>
                </c:pt>
                <c:pt idx="3487">
                  <c:v>1062</c:v>
                </c:pt>
                <c:pt idx="3488">
                  <c:v>1063</c:v>
                </c:pt>
                <c:pt idx="3489">
                  <c:v>1063</c:v>
                </c:pt>
                <c:pt idx="3490">
                  <c:v>1063</c:v>
                </c:pt>
                <c:pt idx="3491">
                  <c:v>1063</c:v>
                </c:pt>
                <c:pt idx="3492">
                  <c:v>1064</c:v>
                </c:pt>
                <c:pt idx="3493">
                  <c:v>1065</c:v>
                </c:pt>
                <c:pt idx="3494">
                  <c:v>1066</c:v>
                </c:pt>
                <c:pt idx="3495">
                  <c:v>1067</c:v>
                </c:pt>
                <c:pt idx="3496">
                  <c:v>1068</c:v>
                </c:pt>
                <c:pt idx="3497">
                  <c:v>1069</c:v>
                </c:pt>
                <c:pt idx="3498">
                  <c:v>1069</c:v>
                </c:pt>
                <c:pt idx="3499">
                  <c:v>1070</c:v>
                </c:pt>
                <c:pt idx="3500">
                  <c:v>1071</c:v>
                </c:pt>
                <c:pt idx="3501">
                  <c:v>1072</c:v>
                </c:pt>
                <c:pt idx="3502">
                  <c:v>1072</c:v>
                </c:pt>
                <c:pt idx="3503">
                  <c:v>1072</c:v>
                </c:pt>
                <c:pt idx="3504">
                  <c:v>1072</c:v>
                </c:pt>
                <c:pt idx="3505">
                  <c:v>1072</c:v>
                </c:pt>
                <c:pt idx="3506">
                  <c:v>1073</c:v>
                </c:pt>
                <c:pt idx="3507">
                  <c:v>1073</c:v>
                </c:pt>
                <c:pt idx="3508">
                  <c:v>1073</c:v>
                </c:pt>
                <c:pt idx="3509">
                  <c:v>1073</c:v>
                </c:pt>
                <c:pt idx="3510">
                  <c:v>1074</c:v>
                </c:pt>
                <c:pt idx="3511">
                  <c:v>1076</c:v>
                </c:pt>
                <c:pt idx="3512">
                  <c:v>1076</c:v>
                </c:pt>
                <c:pt idx="3513">
                  <c:v>1077</c:v>
                </c:pt>
                <c:pt idx="3514">
                  <c:v>1077</c:v>
                </c:pt>
                <c:pt idx="3515">
                  <c:v>1077</c:v>
                </c:pt>
                <c:pt idx="3516">
                  <c:v>1077</c:v>
                </c:pt>
                <c:pt idx="3517">
                  <c:v>1077</c:v>
                </c:pt>
                <c:pt idx="3518">
                  <c:v>1077</c:v>
                </c:pt>
                <c:pt idx="3519">
                  <c:v>1077</c:v>
                </c:pt>
                <c:pt idx="3520">
                  <c:v>1077</c:v>
                </c:pt>
                <c:pt idx="3521">
                  <c:v>1078</c:v>
                </c:pt>
                <c:pt idx="3522">
                  <c:v>1078</c:v>
                </c:pt>
                <c:pt idx="3523">
                  <c:v>1078</c:v>
                </c:pt>
                <c:pt idx="3524">
                  <c:v>1079</c:v>
                </c:pt>
                <c:pt idx="3525">
                  <c:v>1079</c:v>
                </c:pt>
                <c:pt idx="3526">
                  <c:v>1079</c:v>
                </c:pt>
                <c:pt idx="3527">
                  <c:v>1080</c:v>
                </c:pt>
                <c:pt idx="3528">
                  <c:v>1080</c:v>
                </c:pt>
                <c:pt idx="3529">
                  <c:v>1081</c:v>
                </c:pt>
                <c:pt idx="3530">
                  <c:v>1081</c:v>
                </c:pt>
                <c:pt idx="3531">
                  <c:v>1081</c:v>
                </c:pt>
                <c:pt idx="3532">
                  <c:v>1081</c:v>
                </c:pt>
                <c:pt idx="3533">
                  <c:v>1081</c:v>
                </c:pt>
                <c:pt idx="3534">
                  <c:v>1081</c:v>
                </c:pt>
                <c:pt idx="3535">
                  <c:v>1082</c:v>
                </c:pt>
                <c:pt idx="3536">
                  <c:v>1083</c:v>
                </c:pt>
                <c:pt idx="3537">
                  <c:v>1083</c:v>
                </c:pt>
                <c:pt idx="3538">
                  <c:v>1083</c:v>
                </c:pt>
                <c:pt idx="3539">
                  <c:v>1084</c:v>
                </c:pt>
                <c:pt idx="3540">
                  <c:v>1085</c:v>
                </c:pt>
                <c:pt idx="3541">
                  <c:v>1085</c:v>
                </c:pt>
                <c:pt idx="3542">
                  <c:v>1085</c:v>
                </c:pt>
                <c:pt idx="3543">
                  <c:v>1085</c:v>
                </c:pt>
                <c:pt idx="3544">
                  <c:v>1086</c:v>
                </c:pt>
                <c:pt idx="3545">
                  <c:v>1086</c:v>
                </c:pt>
                <c:pt idx="3546">
                  <c:v>1086</c:v>
                </c:pt>
                <c:pt idx="3547">
                  <c:v>1086</c:v>
                </c:pt>
                <c:pt idx="3548">
                  <c:v>1086</c:v>
                </c:pt>
                <c:pt idx="3549">
                  <c:v>1086</c:v>
                </c:pt>
                <c:pt idx="3550">
                  <c:v>1086</c:v>
                </c:pt>
                <c:pt idx="3551">
                  <c:v>1086</c:v>
                </c:pt>
                <c:pt idx="3552">
                  <c:v>1087</c:v>
                </c:pt>
                <c:pt idx="3553">
                  <c:v>1089</c:v>
                </c:pt>
                <c:pt idx="3554">
                  <c:v>1090</c:v>
                </c:pt>
                <c:pt idx="3555">
                  <c:v>1090</c:v>
                </c:pt>
                <c:pt idx="3556">
                  <c:v>1090</c:v>
                </c:pt>
                <c:pt idx="3557">
                  <c:v>1091</c:v>
                </c:pt>
                <c:pt idx="3558">
                  <c:v>1093</c:v>
                </c:pt>
                <c:pt idx="3559">
                  <c:v>1093</c:v>
                </c:pt>
                <c:pt idx="3560">
                  <c:v>1094</c:v>
                </c:pt>
                <c:pt idx="3561">
                  <c:v>1095</c:v>
                </c:pt>
                <c:pt idx="3562">
                  <c:v>1095</c:v>
                </c:pt>
                <c:pt idx="3563">
                  <c:v>1097</c:v>
                </c:pt>
                <c:pt idx="3564">
                  <c:v>1097</c:v>
                </c:pt>
                <c:pt idx="3565">
                  <c:v>1097</c:v>
                </c:pt>
                <c:pt idx="3566">
                  <c:v>1098</c:v>
                </c:pt>
                <c:pt idx="3567">
                  <c:v>1098</c:v>
                </c:pt>
                <c:pt idx="3568">
                  <c:v>1098</c:v>
                </c:pt>
                <c:pt idx="3569">
                  <c:v>1098</c:v>
                </c:pt>
                <c:pt idx="3570">
                  <c:v>1099</c:v>
                </c:pt>
                <c:pt idx="3571">
                  <c:v>1100</c:v>
                </c:pt>
                <c:pt idx="3572">
                  <c:v>1100</c:v>
                </c:pt>
                <c:pt idx="3573">
                  <c:v>1103</c:v>
                </c:pt>
                <c:pt idx="3574">
                  <c:v>1103</c:v>
                </c:pt>
                <c:pt idx="3575">
                  <c:v>1103</c:v>
                </c:pt>
                <c:pt idx="3576">
                  <c:v>1103</c:v>
                </c:pt>
                <c:pt idx="3577">
                  <c:v>1104</c:v>
                </c:pt>
                <c:pt idx="3578">
                  <c:v>1104</c:v>
                </c:pt>
                <c:pt idx="3579">
                  <c:v>1106</c:v>
                </c:pt>
                <c:pt idx="3580">
                  <c:v>1108</c:v>
                </c:pt>
                <c:pt idx="3581">
                  <c:v>1108</c:v>
                </c:pt>
                <c:pt idx="3582">
                  <c:v>1108</c:v>
                </c:pt>
                <c:pt idx="3583">
                  <c:v>1108</c:v>
                </c:pt>
                <c:pt idx="3584">
                  <c:v>1108</c:v>
                </c:pt>
                <c:pt idx="3585">
                  <c:v>1109</c:v>
                </c:pt>
                <c:pt idx="3586">
                  <c:v>1110</c:v>
                </c:pt>
                <c:pt idx="3587">
                  <c:v>1110</c:v>
                </c:pt>
                <c:pt idx="3588">
                  <c:v>1110</c:v>
                </c:pt>
                <c:pt idx="3589">
                  <c:v>1110</c:v>
                </c:pt>
                <c:pt idx="3590">
                  <c:v>1110</c:v>
                </c:pt>
                <c:pt idx="3591">
                  <c:v>1110</c:v>
                </c:pt>
                <c:pt idx="3592">
                  <c:v>1110</c:v>
                </c:pt>
                <c:pt idx="3593">
                  <c:v>1110</c:v>
                </c:pt>
                <c:pt idx="3594">
                  <c:v>1111</c:v>
                </c:pt>
                <c:pt idx="3595">
                  <c:v>1111</c:v>
                </c:pt>
                <c:pt idx="3596">
                  <c:v>1112</c:v>
                </c:pt>
                <c:pt idx="3597">
                  <c:v>1112</c:v>
                </c:pt>
                <c:pt idx="3598">
                  <c:v>1112</c:v>
                </c:pt>
                <c:pt idx="3599">
                  <c:v>1112</c:v>
                </c:pt>
                <c:pt idx="3600">
                  <c:v>1113</c:v>
                </c:pt>
                <c:pt idx="3601">
                  <c:v>1113</c:v>
                </c:pt>
                <c:pt idx="3602">
                  <c:v>1113</c:v>
                </c:pt>
                <c:pt idx="3603">
                  <c:v>1114</c:v>
                </c:pt>
                <c:pt idx="3604">
                  <c:v>1114</c:v>
                </c:pt>
                <c:pt idx="3605">
                  <c:v>1114</c:v>
                </c:pt>
                <c:pt idx="3606">
                  <c:v>1115</c:v>
                </c:pt>
                <c:pt idx="3607">
                  <c:v>1115</c:v>
                </c:pt>
                <c:pt idx="3608">
                  <c:v>1115</c:v>
                </c:pt>
                <c:pt idx="3609">
                  <c:v>1116</c:v>
                </c:pt>
                <c:pt idx="3610">
                  <c:v>1117</c:v>
                </c:pt>
                <c:pt idx="3611">
                  <c:v>1117</c:v>
                </c:pt>
                <c:pt idx="3612">
                  <c:v>1118</c:v>
                </c:pt>
                <c:pt idx="3613">
                  <c:v>1118</c:v>
                </c:pt>
                <c:pt idx="3614">
                  <c:v>1119</c:v>
                </c:pt>
                <c:pt idx="3615">
                  <c:v>1119</c:v>
                </c:pt>
                <c:pt idx="3616">
                  <c:v>1119</c:v>
                </c:pt>
                <c:pt idx="3617">
                  <c:v>1119</c:v>
                </c:pt>
                <c:pt idx="3618">
                  <c:v>1119</c:v>
                </c:pt>
                <c:pt idx="3619">
                  <c:v>1119</c:v>
                </c:pt>
                <c:pt idx="3620">
                  <c:v>1119</c:v>
                </c:pt>
                <c:pt idx="3621">
                  <c:v>1119</c:v>
                </c:pt>
                <c:pt idx="3622">
                  <c:v>1119</c:v>
                </c:pt>
                <c:pt idx="3623">
                  <c:v>1119</c:v>
                </c:pt>
                <c:pt idx="3624">
                  <c:v>1119</c:v>
                </c:pt>
                <c:pt idx="3625">
                  <c:v>1120</c:v>
                </c:pt>
                <c:pt idx="3626">
                  <c:v>1121</c:v>
                </c:pt>
                <c:pt idx="3627">
                  <c:v>1122</c:v>
                </c:pt>
                <c:pt idx="3628">
                  <c:v>1122</c:v>
                </c:pt>
                <c:pt idx="3629">
                  <c:v>1123</c:v>
                </c:pt>
                <c:pt idx="3630">
                  <c:v>1123</c:v>
                </c:pt>
                <c:pt idx="3631">
                  <c:v>1123</c:v>
                </c:pt>
                <c:pt idx="3632">
                  <c:v>1124</c:v>
                </c:pt>
                <c:pt idx="3633">
                  <c:v>1124</c:v>
                </c:pt>
                <c:pt idx="3634">
                  <c:v>1124</c:v>
                </c:pt>
                <c:pt idx="3635">
                  <c:v>1125</c:v>
                </c:pt>
                <c:pt idx="3636">
                  <c:v>1125</c:v>
                </c:pt>
                <c:pt idx="3637">
                  <c:v>1126</c:v>
                </c:pt>
                <c:pt idx="3638">
                  <c:v>1126</c:v>
                </c:pt>
                <c:pt idx="3639">
                  <c:v>1126</c:v>
                </c:pt>
                <c:pt idx="3640">
                  <c:v>1126</c:v>
                </c:pt>
                <c:pt idx="3641">
                  <c:v>1127</c:v>
                </c:pt>
                <c:pt idx="3642">
                  <c:v>1127</c:v>
                </c:pt>
                <c:pt idx="3643">
                  <c:v>1128</c:v>
                </c:pt>
                <c:pt idx="3644">
                  <c:v>1129</c:v>
                </c:pt>
                <c:pt idx="3645">
                  <c:v>1129</c:v>
                </c:pt>
                <c:pt idx="3646">
                  <c:v>1130</c:v>
                </c:pt>
                <c:pt idx="3647">
                  <c:v>1130</c:v>
                </c:pt>
                <c:pt idx="3648">
                  <c:v>1130</c:v>
                </c:pt>
                <c:pt idx="3649">
                  <c:v>1130</c:v>
                </c:pt>
                <c:pt idx="3650">
                  <c:v>1132</c:v>
                </c:pt>
                <c:pt idx="3651">
                  <c:v>1133</c:v>
                </c:pt>
                <c:pt idx="3652">
                  <c:v>1134</c:v>
                </c:pt>
                <c:pt idx="3653">
                  <c:v>1135</c:v>
                </c:pt>
                <c:pt idx="3654">
                  <c:v>1136</c:v>
                </c:pt>
                <c:pt idx="3655">
                  <c:v>1136</c:v>
                </c:pt>
                <c:pt idx="3656">
                  <c:v>1137</c:v>
                </c:pt>
                <c:pt idx="3657">
                  <c:v>1139</c:v>
                </c:pt>
                <c:pt idx="3658">
                  <c:v>1140</c:v>
                </c:pt>
                <c:pt idx="3659">
                  <c:v>1140</c:v>
                </c:pt>
                <c:pt idx="3660">
                  <c:v>1141</c:v>
                </c:pt>
                <c:pt idx="3661">
                  <c:v>1141</c:v>
                </c:pt>
                <c:pt idx="3662">
                  <c:v>1141</c:v>
                </c:pt>
                <c:pt idx="3663">
                  <c:v>1141</c:v>
                </c:pt>
                <c:pt idx="3664">
                  <c:v>1141</c:v>
                </c:pt>
                <c:pt idx="3665">
                  <c:v>1141</c:v>
                </c:pt>
                <c:pt idx="3666">
                  <c:v>1142</c:v>
                </c:pt>
                <c:pt idx="3667">
                  <c:v>1143</c:v>
                </c:pt>
                <c:pt idx="3668">
                  <c:v>1143</c:v>
                </c:pt>
                <c:pt idx="3669">
                  <c:v>1143</c:v>
                </c:pt>
                <c:pt idx="3670">
                  <c:v>1143</c:v>
                </c:pt>
                <c:pt idx="3671">
                  <c:v>1143</c:v>
                </c:pt>
                <c:pt idx="3672">
                  <c:v>1142</c:v>
                </c:pt>
                <c:pt idx="3673">
                  <c:v>1143</c:v>
                </c:pt>
                <c:pt idx="3674">
                  <c:v>1143</c:v>
                </c:pt>
                <c:pt idx="3675">
                  <c:v>1145</c:v>
                </c:pt>
                <c:pt idx="3676">
                  <c:v>1145</c:v>
                </c:pt>
                <c:pt idx="3677">
                  <c:v>1145</c:v>
                </c:pt>
                <c:pt idx="3678">
                  <c:v>1145</c:v>
                </c:pt>
                <c:pt idx="3679">
                  <c:v>1145</c:v>
                </c:pt>
                <c:pt idx="3680">
                  <c:v>1146</c:v>
                </c:pt>
                <c:pt idx="3681">
                  <c:v>1146</c:v>
                </c:pt>
                <c:pt idx="3682">
                  <c:v>1146</c:v>
                </c:pt>
                <c:pt idx="3683">
                  <c:v>1147</c:v>
                </c:pt>
                <c:pt idx="3684">
                  <c:v>1147</c:v>
                </c:pt>
                <c:pt idx="3685">
                  <c:v>1147</c:v>
                </c:pt>
                <c:pt idx="3686">
                  <c:v>1147</c:v>
                </c:pt>
                <c:pt idx="3687">
                  <c:v>1147</c:v>
                </c:pt>
                <c:pt idx="3688">
                  <c:v>1147</c:v>
                </c:pt>
                <c:pt idx="3689">
                  <c:v>1148</c:v>
                </c:pt>
                <c:pt idx="3690">
                  <c:v>1148</c:v>
                </c:pt>
                <c:pt idx="3691">
                  <c:v>1148</c:v>
                </c:pt>
                <c:pt idx="3692">
                  <c:v>1148</c:v>
                </c:pt>
                <c:pt idx="3693">
                  <c:v>1148</c:v>
                </c:pt>
                <c:pt idx="3694">
                  <c:v>1148</c:v>
                </c:pt>
                <c:pt idx="3695">
                  <c:v>1148</c:v>
                </c:pt>
                <c:pt idx="3696">
                  <c:v>1149</c:v>
                </c:pt>
                <c:pt idx="3697">
                  <c:v>1150</c:v>
                </c:pt>
                <c:pt idx="3698">
                  <c:v>1151</c:v>
                </c:pt>
                <c:pt idx="3699">
                  <c:v>1151</c:v>
                </c:pt>
                <c:pt idx="3700">
                  <c:v>1152</c:v>
                </c:pt>
                <c:pt idx="3701">
                  <c:v>1152</c:v>
                </c:pt>
                <c:pt idx="3702">
                  <c:v>1152</c:v>
                </c:pt>
                <c:pt idx="3703">
                  <c:v>1152</c:v>
                </c:pt>
                <c:pt idx="3704">
                  <c:v>1153</c:v>
                </c:pt>
                <c:pt idx="3705">
                  <c:v>1153</c:v>
                </c:pt>
                <c:pt idx="3706">
                  <c:v>1154</c:v>
                </c:pt>
                <c:pt idx="3707">
                  <c:v>1155</c:v>
                </c:pt>
                <c:pt idx="3708">
                  <c:v>1157</c:v>
                </c:pt>
                <c:pt idx="3709">
                  <c:v>1157</c:v>
                </c:pt>
                <c:pt idx="3710">
                  <c:v>1158</c:v>
                </c:pt>
                <c:pt idx="3711">
                  <c:v>1158</c:v>
                </c:pt>
                <c:pt idx="3712">
                  <c:v>1158</c:v>
                </c:pt>
                <c:pt idx="3713">
                  <c:v>1160</c:v>
                </c:pt>
                <c:pt idx="3714">
                  <c:v>1161</c:v>
                </c:pt>
                <c:pt idx="3715">
                  <c:v>1161</c:v>
                </c:pt>
                <c:pt idx="3716">
                  <c:v>1161</c:v>
                </c:pt>
                <c:pt idx="3717">
                  <c:v>1161</c:v>
                </c:pt>
                <c:pt idx="3718">
                  <c:v>1162</c:v>
                </c:pt>
                <c:pt idx="3719">
                  <c:v>1164</c:v>
                </c:pt>
                <c:pt idx="3720">
                  <c:v>1165</c:v>
                </c:pt>
                <c:pt idx="3721">
                  <c:v>1166</c:v>
                </c:pt>
                <c:pt idx="3722">
                  <c:v>1166</c:v>
                </c:pt>
                <c:pt idx="3723">
                  <c:v>1167</c:v>
                </c:pt>
                <c:pt idx="3724">
                  <c:v>1167</c:v>
                </c:pt>
                <c:pt idx="3725">
                  <c:v>1167</c:v>
                </c:pt>
                <c:pt idx="3726">
                  <c:v>1167</c:v>
                </c:pt>
                <c:pt idx="3727">
                  <c:v>1167</c:v>
                </c:pt>
                <c:pt idx="3728">
                  <c:v>1168</c:v>
                </c:pt>
                <c:pt idx="3729">
                  <c:v>1168</c:v>
                </c:pt>
                <c:pt idx="3730">
                  <c:v>1168</c:v>
                </c:pt>
                <c:pt idx="3731">
                  <c:v>1168</c:v>
                </c:pt>
                <c:pt idx="3732">
                  <c:v>1168</c:v>
                </c:pt>
                <c:pt idx="3733">
                  <c:v>1168</c:v>
                </c:pt>
                <c:pt idx="3734">
                  <c:v>1168</c:v>
                </c:pt>
                <c:pt idx="3735">
                  <c:v>1168</c:v>
                </c:pt>
                <c:pt idx="3736">
                  <c:v>1169</c:v>
                </c:pt>
                <c:pt idx="3737">
                  <c:v>1169</c:v>
                </c:pt>
                <c:pt idx="3738">
                  <c:v>1169</c:v>
                </c:pt>
                <c:pt idx="3739">
                  <c:v>1169</c:v>
                </c:pt>
                <c:pt idx="3740">
                  <c:v>1169</c:v>
                </c:pt>
                <c:pt idx="3741">
                  <c:v>1170</c:v>
                </c:pt>
                <c:pt idx="3742">
                  <c:v>1171</c:v>
                </c:pt>
                <c:pt idx="3743">
                  <c:v>1172</c:v>
                </c:pt>
                <c:pt idx="3744">
                  <c:v>1172</c:v>
                </c:pt>
                <c:pt idx="3745">
                  <c:v>1172</c:v>
                </c:pt>
                <c:pt idx="3746">
                  <c:v>1172</c:v>
                </c:pt>
                <c:pt idx="3747">
                  <c:v>1174</c:v>
                </c:pt>
                <c:pt idx="3748">
                  <c:v>1174</c:v>
                </c:pt>
                <c:pt idx="3749">
                  <c:v>1174</c:v>
                </c:pt>
                <c:pt idx="3750">
                  <c:v>1174</c:v>
                </c:pt>
                <c:pt idx="3751">
                  <c:v>1174</c:v>
                </c:pt>
                <c:pt idx="3752">
                  <c:v>1175</c:v>
                </c:pt>
                <c:pt idx="3753">
                  <c:v>1175</c:v>
                </c:pt>
                <c:pt idx="3754">
                  <c:v>1175</c:v>
                </c:pt>
                <c:pt idx="3755">
                  <c:v>1177</c:v>
                </c:pt>
                <c:pt idx="3756">
                  <c:v>1178</c:v>
                </c:pt>
                <c:pt idx="3757">
                  <c:v>1178</c:v>
                </c:pt>
                <c:pt idx="3758">
                  <c:v>1178</c:v>
                </c:pt>
                <c:pt idx="3759">
                  <c:v>1181</c:v>
                </c:pt>
                <c:pt idx="3760">
                  <c:v>1181</c:v>
                </c:pt>
                <c:pt idx="3761">
                  <c:v>1181</c:v>
                </c:pt>
                <c:pt idx="3762">
                  <c:v>1182</c:v>
                </c:pt>
                <c:pt idx="3763">
                  <c:v>1182</c:v>
                </c:pt>
                <c:pt idx="3764">
                  <c:v>1184</c:v>
                </c:pt>
                <c:pt idx="3765">
                  <c:v>1185</c:v>
                </c:pt>
                <c:pt idx="3766">
                  <c:v>1185</c:v>
                </c:pt>
                <c:pt idx="3767">
                  <c:v>1186</c:v>
                </c:pt>
                <c:pt idx="3768">
                  <c:v>1186</c:v>
                </c:pt>
                <c:pt idx="3769">
                  <c:v>1187</c:v>
                </c:pt>
                <c:pt idx="3770">
                  <c:v>1187</c:v>
                </c:pt>
                <c:pt idx="3771">
                  <c:v>1187</c:v>
                </c:pt>
                <c:pt idx="3772">
                  <c:v>1188</c:v>
                </c:pt>
                <c:pt idx="3773">
                  <c:v>1188</c:v>
                </c:pt>
                <c:pt idx="3774">
                  <c:v>1188</c:v>
                </c:pt>
                <c:pt idx="3775">
                  <c:v>1188</c:v>
                </c:pt>
                <c:pt idx="3776">
                  <c:v>1189</c:v>
                </c:pt>
                <c:pt idx="3777">
                  <c:v>1190</c:v>
                </c:pt>
                <c:pt idx="3778">
                  <c:v>1190</c:v>
                </c:pt>
                <c:pt idx="3779">
                  <c:v>1190</c:v>
                </c:pt>
                <c:pt idx="3780">
                  <c:v>1190</c:v>
                </c:pt>
                <c:pt idx="3781">
                  <c:v>1191</c:v>
                </c:pt>
                <c:pt idx="3782">
                  <c:v>1193</c:v>
                </c:pt>
                <c:pt idx="3783">
                  <c:v>1194</c:v>
                </c:pt>
                <c:pt idx="3784">
                  <c:v>1194</c:v>
                </c:pt>
                <c:pt idx="3785">
                  <c:v>1194</c:v>
                </c:pt>
                <c:pt idx="3786">
                  <c:v>1194</c:v>
                </c:pt>
                <c:pt idx="3787">
                  <c:v>1194</c:v>
                </c:pt>
                <c:pt idx="3788">
                  <c:v>1194</c:v>
                </c:pt>
                <c:pt idx="3789">
                  <c:v>1194</c:v>
                </c:pt>
                <c:pt idx="3790">
                  <c:v>1194</c:v>
                </c:pt>
                <c:pt idx="3791">
                  <c:v>1195</c:v>
                </c:pt>
                <c:pt idx="3792">
                  <c:v>1195</c:v>
                </c:pt>
                <c:pt idx="3793">
                  <c:v>1195</c:v>
                </c:pt>
                <c:pt idx="3794">
                  <c:v>1195</c:v>
                </c:pt>
                <c:pt idx="3795">
                  <c:v>1197</c:v>
                </c:pt>
                <c:pt idx="3796">
                  <c:v>1197</c:v>
                </c:pt>
                <c:pt idx="3797">
                  <c:v>1198</c:v>
                </c:pt>
                <c:pt idx="3798">
                  <c:v>1198</c:v>
                </c:pt>
                <c:pt idx="3799">
                  <c:v>1198</c:v>
                </c:pt>
                <c:pt idx="3800">
                  <c:v>1198</c:v>
                </c:pt>
                <c:pt idx="3801">
                  <c:v>1200</c:v>
                </c:pt>
                <c:pt idx="3802">
                  <c:v>1200</c:v>
                </c:pt>
                <c:pt idx="3803">
                  <c:v>1200</c:v>
                </c:pt>
                <c:pt idx="3804">
                  <c:v>1200</c:v>
                </c:pt>
                <c:pt idx="3805">
                  <c:v>1200</c:v>
                </c:pt>
                <c:pt idx="3806">
                  <c:v>1201</c:v>
                </c:pt>
                <c:pt idx="3807">
                  <c:v>1201</c:v>
                </c:pt>
                <c:pt idx="3808">
                  <c:v>1201</c:v>
                </c:pt>
                <c:pt idx="3809">
                  <c:v>1201</c:v>
                </c:pt>
                <c:pt idx="3810">
                  <c:v>1201</c:v>
                </c:pt>
                <c:pt idx="3811">
                  <c:v>1202</c:v>
                </c:pt>
                <c:pt idx="3812">
                  <c:v>1202</c:v>
                </c:pt>
                <c:pt idx="3813">
                  <c:v>1202</c:v>
                </c:pt>
                <c:pt idx="3814">
                  <c:v>1202</c:v>
                </c:pt>
                <c:pt idx="3815">
                  <c:v>1203</c:v>
                </c:pt>
                <c:pt idx="3816">
                  <c:v>1204</c:v>
                </c:pt>
                <c:pt idx="3817">
                  <c:v>1204</c:v>
                </c:pt>
                <c:pt idx="3818">
                  <c:v>1204</c:v>
                </c:pt>
                <c:pt idx="3819">
                  <c:v>1206</c:v>
                </c:pt>
                <c:pt idx="3820">
                  <c:v>1206</c:v>
                </c:pt>
                <c:pt idx="3821">
                  <c:v>1206</c:v>
                </c:pt>
                <c:pt idx="3822">
                  <c:v>1206</c:v>
                </c:pt>
                <c:pt idx="3823">
                  <c:v>1206</c:v>
                </c:pt>
                <c:pt idx="3824">
                  <c:v>1206</c:v>
                </c:pt>
                <c:pt idx="3825">
                  <c:v>1207</c:v>
                </c:pt>
                <c:pt idx="3826">
                  <c:v>1207</c:v>
                </c:pt>
                <c:pt idx="3827">
                  <c:v>1209</c:v>
                </c:pt>
                <c:pt idx="3828">
                  <c:v>1209</c:v>
                </c:pt>
                <c:pt idx="3829">
                  <c:v>1209</c:v>
                </c:pt>
                <c:pt idx="3830">
                  <c:v>1209</c:v>
                </c:pt>
                <c:pt idx="3831">
                  <c:v>1209</c:v>
                </c:pt>
                <c:pt idx="3832">
                  <c:v>1209</c:v>
                </c:pt>
                <c:pt idx="3833">
                  <c:v>1210</c:v>
                </c:pt>
                <c:pt idx="3834">
                  <c:v>1211</c:v>
                </c:pt>
                <c:pt idx="3835">
                  <c:v>1212</c:v>
                </c:pt>
                <c:pt idx="3836">
                  <c:v>1212</c:v>
                </c:pt>
                <c:pt idx="3837">
                  <c:v>1213</c:v>
                </c:pt>
                <c:pt idx="3838">
                  <c:v>1214</c:v>
                </c:pt>
                <c:pt idx="3839">
                  <c:v>1214</c:v>
                </c:pt>
                <c:pt idx="3840">
                  <c:v>1214</c:v>
                </c:pt>
                <c:pt idx="3841">
                  <c:v>1214</c:v>
                </c:pt>
                <c:pt idx="3842">
                  <c:v>1214</c:v>
                </c:pt>
                <c:pt idx="3843">
                  <c:v>1214</c:v>
                </c:pt>
                <c:pt idx="3844">
                  <c:v>1216</c:v>
                </c:pt>
                <c:pt idx="3845">
                  <c:v>1216</c:v>
                </c:pt>
                <c:pt idx="3846">
                  <c:v>1216</c:v>
                </c:pt>
                <c:pt idx="3847">
                  <c:v>1219</c:v>
                </c:pt>
                <c:pt idx="3848">
                  <c:v>1220</c:v>
                </c:pt>
                <c:pt idx="3849">
                  <c:v>1220</c:v>
                </c:pt>
                <c:pt idx="3850">
                  <c:v>1221</c:v>
                </c:pt>
                <c:pt idx="3851">
                  <c:v>1221</c:v>
                </c:pt>
                <c:pt idx="3852">
                  <c:v>1222</c:v>
                </c:pt>
                <c:pt idx="3853">
                  <c:v>1222</c:v>
                </c:pt>
                <c:pt idx="3854">
                  <c:v>1222</c:v>
                </c:pt>
                <c:pt idx="3855">
                  <c:v>1224</c:v>
                </c:pt>
                <c:pt idx="3856">
                  <c:v>1225</c:v>
                </c:pt>
                <c:pt idx="3857">
                  <c:v>1227</c:v>
                </c:pt>
                <c:pt idx="3858">
                  <c:v>1227</c:v>
                </c:pt>
                <c:pt idx="3859">
                  <c:v>1228</c:v>
                </c:pt>
                <c:pt idx="3860">
                  <c:v>1227</c:v>
                </c:pt>
                <c:pt idx="3861">
                  <c:v>1228</c:v>
                </c:pt>
                <c:pt idx="3862">
                  <c:v>1229</c:v>
                </c:pt>
                <c:pt idx="3863">
                  <c:v>1229</c:v>
                </c:pt>
                <c:pt idx="3864">
                  <c:v>1229</c:v>
                </c:pt>
                <c:pt idx="3865">
                  <c:v>1230</c:v>
                </c:pt>
                <c:pt idx="3866">
                  <c:v>1231</c:v>
                </c:pt>
                <c:pt idx="3867">
                  <c:v>1232</c:v>
                </c:pt>
                <c:pt idx="3868">
                  <c:v>1232</c:v>
                </c:pt>
                <c:pt idx="3869">
                  <c:v>1232</c:v>
                </c:pt>
                <c:pt idx="3870">
                  <c:v>1232</c:v>
                </c:pt>
                <c:pt idx="3871">
                  <c:v>1232</c:v>
                </c:pt>
                <c:pt idx="3872">
                  <c:v>1232</c:v>
                </c:pt>
                <c:pt idx="3873">
                  <c:v>1232</c:v>
                </c:pt>
                <c:pt idx="3874">
                  <c:v>1232</c:v>
                </c:pt>
                <c:pt idx="3875">
                  <c:v>1233</c:v>
                </c:pt>
                <c:pt idx="3876">
                  <c:v>1233</c:v>
                </c:pt>
                <c:pt idx="3877">
                  <c:v>1233</c:v>
                </c:pt>
                <c:pt idx="3878">
                  <c:v>1234</c:v>
                </c:pt>
                <c:pt idx="3879">
                  <c:v>1235</c:v>
                </c:pt>
                <c:pt idx="3880">
                  <c:v>1235</c:v>
                </c:pt>
                <c:pt idx="3881">
                  <c:v>1238</c:v>
                </c:pt>
                <c:pt idx="3882">
                  <c:v>1238</c:v>
                </c:pt>
                <c:pt idx="3883">
                  <c:v>1238</c:v>
                </c:pt>
                <c:pt idx="3884">
                  <c:v>1238</c:v>
                </c:pt>
                <c:pt idx="3885">
                  <c:v>1238</c:v>
                </c:pt>
                <c:pt idx="3886">
                  <c:v>1239</c:v>
                </c:pt>
                <c:pt idx="3887">
                  <c:v>1240</c:v>
                </c:pt>
                <c:pt idx="3888">
                  <c:v>1240</c:v>
                </c:pt>
                <c:pt idx="3889">
                  <c:v>1240</c:v>
                </c:pt>
                <c:pt idx="3890">
                  <c:v>1240</c:v>
                </c:pt>
                <c:pt idx="3891">
                  <c:v>1240</c:v>
                </c:pt>
                <c:pt idx="3892">
                  <c:v>1241</c:v>
                </c:pt>
                <c:pt idx="3893">
                  <c:v>1241</c:v>
                </c:pt>
                <c:pt idx="3894">
                  <c:v>1241</c:v>
                </c:pt>
                <c:pt idx="3895">
                  <c:v>1242</c:v>
                </c:pt>
                <c:pt idx="3896">
                  <c:v>1242</c:v>
                </c:pt>
                <c:pt idx="3897">
                  <c:v>1243</c:v>
                </c:pt>
                <c:pt idx="3898">
                  <c:v>1243</c:v>
                </c:pt>
                <c:pt idx="3899">
                  <c:v>1244</c:v>
                </c:pt>
                <c:pt idx="3900">
                  <c:v>1244</c:v>
                </c:pt>
                <c:pt idx="3901">
                  <c:v>1244</c:v>
                </c:pt>
                <c:pt idx="3902">
                  <c:v>1245</c:v>
                </c:pt>
                <c:pt idx="3903">
                  <c:v>1246</c:v>
                </c:pt>
                <c:pt idx="3904">
                  <c:v>1247</c:v>
                </c:pt>
                <c:pt idx="3905">
                  <c:v>1247</c:v>
                </c:pt>
                <c:pt idx="3906">
                  <c:v>1247</c:v>
                </c:pt>
                <c:pt idx="3907">
                  <c:v>1248</c:v>
                </c:pt>
                <c:pt idx="3908">
                  <c:v>1250</c:v>
                </c:pt>
                <c:pt idx="3909">
                  <c:v>1252</c:v>
                </c:pt>
                <c:pt idx="3910">
                  <c:v>1252</c:v>
                </c:pt>
                <c:pt idx="3911">
                  <c:v>1253</c:v>
                </c:pt>
                <c:pt idx="3912">
                  <c:v>1253</c:v>
                </c:pt>
                <c:pt idx="3913">
                  <c:v>1253</c:v>
                </c:pt>
                <c:pt idx="3914">
                  <c:v>1253</c:v>
                </c:pt>
                <c:pt idx="3915">
                  <c:v>1253</c:v>
                </c:pt>
                <c:pt idx="3916">
                  <c:v>1253</c:v>
                </c:pt>
                <c:pt idx="3917">
                  <c:v>1254</c:v>
                </c:pt>
                <c:pt idx="3918">
                  <c:v>1255</c:v>
                </c:pt>
                <c:pt idx="3919">
                  <c:v>1256</c:v>
                </c:pt>
                <c:pt idx="3920">
                  <c:v>1256</c:v>
                </c:pt>
                <c:pt idx="3921">
                  <c:v>1257</c:v>
                </c:pt>
                <c:pt idx="3922">
                  <c:v>1257</c:v>
                </c:pt>
                <c:pt idx="3923">
                  <c:v>1259</c:v>
                </c:pt>
                <c:pt idx="3924">
                  <c:v>1259</c:v>
                </c:pt>
                <c:pt idx="3925">
                  <c:v>1259</c:v>
                </c:pt>
                <c:pt idx="3926">
                  <c:v>1260</c:v>
                </c:pt>
                <c:pt idx="3927">
                  <c:v>1260</c:v>
                </c:pt>
                <c:pt idx="3928">
                  <c:v>1260</c:v>
                </c:pt>
                <c:pt idx="3929">
                  <c:v>1261</c:v>
                </c:pt>
                <c:pt idx="3930">
                  <c:v>1261</c:v>
                </c:pt>
                <c:pt idx="3931">
                  <c:v>1261</c:v>
                </c:pt>
                <c:pt idx="3932">
                  <c:v>1261</c:v>
                </c:pt>
                <c:pt idx="3933">
                  <c:v>1263</c:v>
                </c:pt>
                <c:pt idx="3934">
                  <c:v>1263</c:v>
                </c:pt>
                <c:pt idx="3935">
                  <c:v>1264</c:v>
                </c:pt>
                <c:pt idx="3936">
                  <c:v>1264</c:v>
                </c:pt>
                <c:pt idx="3937">
                  <c:v>1264</c:v>
                </c:pt>
                <c:pt idx="3938">
                  <c:v>1265</c:v>
                </c:pt>
                <c:pt idx="3939">
                  <c:v>1266</c:v>
                </c:pt>
                <c:pt idx="3940">
                  <c:v>1266</c:v>
                </c:pt>
                <c:pt idx="3941">
                  <c:v>1266</c:v>
                </c:pt>
                <c:pt idx="3942">
                  <c:v>1266</c:v>
                </c:pt>
                <c:pt idx="3943">
                  <c:v>1267</c:v>
                </c:pt>
                <c:pt idx="3944">
                  <c:v>1267</c:v>
                </c:pt>
                <c:pt idx="3945">
                  <c:v>1269</c:v>
                </c:pt>
                <c:pt idx="3946">
                  <c:v>1272</c:v>
                </c:pt>
                <c:pt idx="3947">
                  <c:v>1272</c:v>
                </c:pt>
                <c:pt idx="3948">
                  <c:v>1272</c:v>
                </c:pt>
                <c:pt idx="3949">
                  <c:v>1273</c:v>
                </c:pt>
                <c:pt idx="3950">
                  <c:v>1274</c:v>
                </c:pt>
                <c:pt idx="3951">
                  <c:v>1276</c:v>
                </c:pt>
                <c:pt idx="3952">
                  <c:v>1277</c:v>
                </c:pt>
                <c:pt idx="3953">
                  <c:v>1278</c:v>
                </c:pt>
                <c:pt idx="3954">
                  <c:v>1279</c:v>
                </c:pt>
                <c:pt idx="3955">
                  <c:v>1279</c:v>
                </c:pt>
                <c:pt idx="3956">
                  <c:v>1281</c:v>
                </c:pt>
                <c:pt idx="3957">
                  <c:v>1282</c:v>
                </c:pt>
                <c:pt idx="3958">
                  <c:v>1283</c:v>
                </c:pt>
                <c:pt idx="3959">
                  <c:v>1284</c:v>
                </c:pt>
                <c:pt idx="3960">
                  <c:v>1285</c:v>
                </c:pt>
                <c:pt idx="3961">
                  <c:v>1285</c:v>
                </c:pt>
                <c:pt idx="3962">
                  <c:v>1286</c:v>
                </c:pt>
                <c:pt idx="3963">
                  <c:v>1287</c:v>
                </c:pt>
                <c:pt idx="3964">
                  <c:v>1289</c:v>
                </c:pt>
                <c:pt idx="3965">
                  <c:v>1289</c:v>
                </c:pt>
                <c:pt idx="3966">
                  <c:v>1290</c:v>
                </c:pt>
                <c:pt idx="3967">
                  <c:v>1291</c:v>
                </c:pt>
                <c:pt idx="3968">
                  <c:v>1291</c:v>
                </c:pt>
                <c:pt idx="3969">
                  <c:v>1292</c:v>
                </c:pt>
                <c:pt idx="3970">
                  <c:v>1292</c:v>
                </c:pt>
                <c:pt idx="3971">
                  <c:v>1292</c:v>
                </c:pt>
                <c:pt idx="3972">
                  <c:v>1292</c:v>
                </c:pt>
                <c:pt idx="3973">
                  <c:v>1292</c:v>
                </c:pt>
                <c:pt idx="3974">
                  <c:v>1292</c:v>
                </c:pt>
                <c:pt idx="3975">
                  <c:v>1293</c:v>
                </c:pt>
                <c:pt idx="3976">
                  <c:v>1295</c:v>
                </c:pt>
                <c:pt idx="3977">
                  <c:v>1295</c:v>
                </c:pt>
                <c:pt idx="3978">
                  <c:v>1295</c:v>
                </c:pt>
                <c:pt idx="3979">
                  <c:v>1295</c:v>
                </c:pt>
                <c:pt idx="3980">
                  <c:v>1296</c:v>
                </c:pt>
                <c:pt idx="3981">
                  <c:v>1296</c:v>
                </c:pt>
                <c:pt idx="3982">
                  <c:v>1298</c:v>
                </c:pt>
                <c:pt idx="3983">
                  <c:v>1298</c:v>
                </c:pt>
                <c:pt idx="3984">
                  <c:v>1298</c:v>
                </c:pt>
                <c:pt idx="3985">
                  <c:v>1299</c:v>
                </c:pt>
                <c:pt idx="3986">
                  <c:v>1300</c:v>
                </c:pt>
                <c:pt idx="3987">
                  <c:v>1302</c:v>
                </c:pt>
                <c:pt idx="3988">
                  <c:v>1305</c:v>
                </c:pt>
                <c:pt idx="3989">
                  <c:v>1306</c:v>
                </c:pt>
                <c:pt idx="3990">
                  <c:v>1308</c:v>
                </c:pt>
                <c:pt idx="3991">
                  <c:v>1310</c:v>
                </c:pt>
                <c:pt idx="3992">
                  <c:v>1312</c:v>
                </c:pt>
                <c:pt idx="3993">
                  <c:v>1313</c:v>
                </c:pt>
                <c:pt idx="3994">
                  <c:v>1314</c:v>
                </c:pt>
                <c:pt idx="3995">
                  <c:v>1314</c:v>
                </c:pt>
                <c:pt idx="3996">
                  <c:v>1314</c:v>
                </c:pt>
                <c:pt idx="3997">
                  <c:v>1315</c:v>
                </c:pt>
                <c:pt idx="3998">
                  <c:v>1316</c:v>
                </c:pt>
                <c:pt idx="3999">
                  <c:v>1316</c:v>
                </c:pt>
                <c:pt idx="4000">
                  <c:v>1709</c:v>
                </c:pt>
                <c:pt idx="4001">
                  <c:v>1709</c:v>
                </c:pt>
                <c:pt idx="4002">
                  <c:v>1709</c:v>
                </c:pt>
                <c:pt idx="4003">
                  <c:v>1709</c:v>
                </c:pt>
                <c:pt idx="4004">
                  <c:v>1709</c:v>
                </c:pt>
                <c:pt idx="4005">
                  <c:v>1709</c:v>
                </c:pt>
                <c:pt idx="4006">
                  <c:v>1709</c:v>
                </c:pt>
                <c:pt idx="4007">
                  <c:v>1709</c:v>
                </c:pt>
                <c:pt idx="4008">
                  <c:v>1709</c:v>
                </c:pt>
                <c:pt idx="4009">
                  <c:v>1709</c:v>
                </c:pt>
                <c:pt idx="4010">
                  <c:v>1709</c:v>
                </c:pt>
                <c:pt idx="4011">
                  <c:v>1709</c:v>
                </c:pt>
                <c:pt idx="4012">
                  <c:v>1709</c:v>
                </c:pt>
                <c:pt idx="4013">
                  <c:v>1709</c:v>
                </c:pt>
                <c:pt idx="4014">
                  <c:v>1709</c:v>
                </c:pt>
                <c:pt idx="4015">
                  <c:v>1708</c:v>
                </c:pt>
                <c:pt idx="4016">
                  <c:v>1705</c:v>
                </c:pt>
                <c:pt idx="4017">
                  <c:v>1704</c:v>
                </c:pt>
                <c:pt idx="4018">
                  <c:v>1704</c:v>
                </c:pt>
                <c:pt idx="4019">
                  <c:v>1704</c:v>
                </c:pt>
                <c:pt idx="4020">
                  <c:v>1704</c:v>
                </c:pt>
                <c:pt idx="4021">
                  <c:v>1704</c:v>
                </c:pt>
                <c:pt idx="4022">
                  <c:v>1703</c:v>
                </c:pt>
                <c:pt idx="4023">
                  <c:v>1703</c:v>
                </c:pt>
                <c:pt idx="4024">
                  <c:v>1703</c:v>
                </c:pt>
                <c:pt idx="4025">
                  <c:v>1703</c:v>
                </c:pt>
                <c:pt idx="4026">
                  <c:v>1703</c:v>
                </c:pt>
                <c:pt idx="4027">
                  <c:v>1703</c:v>
                </c:pt>
                <c:pt idx="4028">
                  <c:v>1703</c:v>
                </c:pt>
                <c:pt idx="4029">
                  <c:v>1702</c:v>
                </c:pt>
                <c:pt idx="4030">
                  <c:v>1701</c:v>
                </c:pt>
                <c:pt idx="4031">
                  <c:v>1701</c:v>
                </c:pt>
                <c:pt idx="4032">
                  <c:v>1700</c:v>
                </c:pt>
                <c:pt idx="4033">
                  <c:v>1700</c:v>
                </c:pt>
                <c:pt idx="4034">
                  <c:v>1700</c:v>
                </c:pt>
                <c:pt idx="4035">
                  <c:v>1700</c:v>
                </c:pt>
                <c:pt idx="4036">
                  <c:v>1699</c:v>
                </c:pt>
                <c:pt idx="4037">
                  <c:v>1699</c:v>
                </c:pt>
                <c:pt idx="4038">
                  <c:v>1699</c:v>
                </c:pt>
                <c:pt idx="4039">
                  <c:v>1698</c:v>
                </c:pt>
                <c:pt idx="4040">
                  <c:v>1698</c:v>
                </c:pt>
                <c:pt idx="4041">
                  <c:v>1696</c:v>
                </c:pt>
                <c:pt idx="4042">
                  <c:v>1695</c:v>
                </c:pt>
                <c:pt idx="4043">
                  <c:v>1695</c:v>
                </c:pt>
                <c:pt idx="4044">
                  <c:v>1693</c:v>
                </c:pt>
                <c:pt idx="4045">
                  <c:v>1693</c:v>
                </c:pt>
                <c:pt idx="4046">
                  <c:v>1693</c:v>
                </c:pt>
                <c:pt idx="4047">
                  <c:v>1693</c:v>
                </c:pt>
                <c:pt idx="4048">
                  <c:v>1693</c:v>
                </c:pt>
                <c:pt idx="4049">
                  <c:v>1693</c:v>
                </c:pt>
                <c:pt idx="4050">
                  <c:v>1693</c:v>
                </c:pt>
                <c:pt idx="4051">
                  <c:v>1693</c:v>
                </c:pt>
                <c:pt idx="4052">
                  <c:v>1691</c:v>
                </c:pt>
                <c:pt idx="4053">
                  <c:v>1691</c:v>
                </c:pt>
                <c:pt idx="4054">
                  <c:v>1690</c:v>
                </c:pt>
                <c:pt idx="4055">
                  <c:v>1690</c:v>
                </c:pt>
                <c:pt idx="4056">
                  <c:v>1690</c:v>
                </c:pt>
                <c:pt idx="4057">
                  <c:v>1689</c:v>
                </c:pt>
                <c:pt idx="4058">
                  <c:v>1688</c:v>
                </c:pt>
                <c:pt idx="4059">
                  <c:v>1687</c:v>
                </c:pt>
                <c:pt idx="4060">
                  <c:v>1687</c:v>
                </c:pt>
                <c:pt idx="4061">
                  <c:v>1687</c:v>
                </c:pt>
                <c:pt idx="4062">
                  <c:v>1687</c:v>
                </c:pt>
                <c:pt idx="4063">
                  <c:v>1687</c:v>
                </c:pt>
                <c:pt idx="4064">
                  <c:v>1687</c:v>
                </c:pt>
                <c:pt idx="4065">
                  <c:v>1687</c:v>
                </c:pt>
                <c:pt idx="4066">
                  <c:v>1687</c:v>
                </c:pt>
                <c:pt idx="4067">
                  <c:v>1687</c:v>
                </c:pt>
                <c:pt idx="4068">
                  <c:v>1686</c:v>
                </c:pt>
                <c:pt idx="4069">
                  <c:v>1686</c:v>
                </c:pt>
                <c:pt idx="4070">
                  <c:v>1686</c:v>
                </c:pt>
                <c:pt idx="4071">
                  <c:v>1684</c:v>
                </c:pt>
                <c:pt idx="4072">
                  <c:v>1683</c:v>
                </c:pt>
                <c:pt idx="4073">
                  <c:v>1683</c:v>
                </c:pt>
                <c:pt idx="4074">
                  <c:v>1682</c:v>
                </c:pt>
                <c:pt idx="4075">
                  <c:v>1681</c:v>
                </c:pt>
                <c:pt idx="4076">
                  <c:v>1679</c:v>
                </c:pt>
                <c:pt idx="4077">
                  <c:v>1679</c:v>
                </c:pt>
                <c:pt idx="4078">
                  <c:v>1678</c:v>
                </c:pt>
                <c:pt idx="4079">
                  <c:v>1676</c:v>
                </c:pt>
                <c:pt idx="4080">
                  <c:v>1675</c:v>
                </c:pt>
                <c:pt idx="4081">
                  <c:v>1675</c:v>
                </c:pt>
                <c:pt idx="4082">
                  <c:v>1675</c:v>
                </c:pt>
                <c:pt idx="4083">
                  <c:v>1674</c:v>
                </c:pt>
                <c:pt idx="4084">
                  <c:v>1674</c:v>
                </c:pt>
                <c:pt idx="4085">
                  <c:v>1674</c:v>
                </c:pt>
                <c:pt idx="4086">
                  <c:v>1674</c:v>
                </c:pt>
                <c:pt idx="4087">
                  <c:v>1674</c:v>
                </c:pt>
                <c:pt idx="4088">
                  <c:v>1674</c:v>
                </c:pt>
                <c:pt idx="4089">
                  <c:v>1674</c:v>
                </c:pt>
                <c:pt idx="4090">
                  <c:v>1672</c:v>
                </c:pt>
                <c:pt idx="4091">
                  <c:v>1670</c:v>
                </c:pt>
                <c:pt idx="4092">
                  <c:v>1668</c:v>
                </c:pt>
                <c:pt idx="4093">
                  <c:v>1668</c:v>
                </c:pt>
                <c:pt idx="4094">
                  <c:v>1668</c:v>
                </c:pt>
                <c:pt idx="4095">
                  <c:v>1668</c:v>
                </c:pt>
                <c:pt idx="4096">
                  <c:v>1668</c:v>
                </c:pt>
                <c:pt idx="4097">
                  <c:v>1668</c:v>
                </c:pt>
                <c:pt idx="4098">
                  <c:v>1668</c:v>
                </c:pt>
                <c:pt idx="4099">
                  <c:v>1668</c:v>
                </c:pt>
                <c:pt idx="4100">
                  <c:v>1667</c:v>
                </c:pt>
                <c:pt idx="4101">
                  <c:v>1667</c:v>
                </c:pt>
                <c:pt idx="4102">
                  <c:v>1665</c:v>
                </c:pt>
                <c:pt idx="4103">
                  <c:v>1665</c:v>
                </c:pt>
                <c:pt idx="4104">
                  <c:v>1664</c:v>
                </c:pt>
                <c:pt idx="4105">
                  <c:v>1663</c:v>
                </c:pt>
                <c:pt idx="4106">
                  <c:v>1663</c:v>
                </c:pt>
                <c:pt idx="4107">
                  <c:v>1663</c:v>
                </c:pt>
                <c:pt idx="4108">
                  <c:v>1663</c:v>
                </c:pt>
                <c:pt idx="4109">
                  <c:v>1662</c:v>
                </c:pt>
                <c:pt idx="4110">
                  <c:v>1662</c:v>
                </c:pt>
                <c:pt idx="4111">
                  <c:v>1661</c:v>
                </c:pt>
                <c:pt idx="4112">
                  <c:v>1661</c:v>
                </c:pt>
                <c:pt idx="4113">
                  <c:v>1661</c:v>
                </c:pt>
                <c:pt idx="4114">
                  <c:v>1661</c:v>
                </c:pt>
                <c:pt idx="4115">
                  <c:v>1660</c:v>
                </c:pt>
                <c:pt idx="4116">
                  <c:v>1660</c:v>
                </c:pt>
                <c:pt idx="4117">
                  <c:v>1660</c:v>
                </c:pt>
                <c:pt idx="4118">
                  <c:v>1659</c:v>
                </c:pt>
                <c:pt idx="4119">
                  <c:v>1658</c:v>
                </c:pt>
                <c:pt idx="4120">
                  <c:v>1658</c:v>
                </c:pt>
                <c:pt idx="4121">
                  <c:v>1657</c:v>
                </c:pt>
                <c:pt idx="4122">
                  <c:v>1657</c:v>
                </c:pt>
                <c:pt idx="4123">
                  <c:v>1655</c:v>
                </c:pt>
                <c:pt idx="4124">
                  <c:v>1654</c:v>
                </c:pt>
                <c:pt idx="4125">
                  <c:v>1652</c:v>
                </c:pt>
                <c:pt idx="4126">
                  <c:v>1652</c:v>
                </c:pt>
                <c:pt idx="4127">
                  <c:v>1648</c:v>
                </c:pt>
                <c:pt idx="4128">
                  <c:v>1646</c:v>
                </c:pt>
                <c:pt idx="4129">
                  <c:v>1645</c:v>
                </c:pt>
                <c:pt idx="4130">
                  <c:v>1645</c:v>
                </c:pt>
                <c:pt idx="4131">
                  <c:v>1644</c:v>
                </c:pt>
                <c:pt idx="4132">
                  <c:v>1644</c:v>
                </c:pt>
                <c:pt idx="4133">
                  <c:v>1644</c:v>
                </c:pt>
                <c:pt idx="4134">
                  <c:v>1643</c:v>
                </c:pt>
                <c:pt idx="4135">
                  <c:v>1643</c:v>
                </c:pt>
                <c:pt idx="4136">
                  <c:v>1643</c:v>
                </c:pt>
                <c:pt idx="4137">
                  <c:v>1642</c:v>
                </c:pt>
                <c:pt idx="4138">
                  <c:v>1641</c:v>
                </c:pt>
                <c:pt idx="4139">
                  <c:v>1641</c:v>
                </c:pt>
                <c:pt idx="4140">
                  <c:v>1640</c:v>
                </c:pt>
                <c:pt idx="4141">
                  <c:v>1640</c:v>
                </c:pt>
                <c:pt idx="4142">
                  <c:v>1638</c:v>
                </c:pt>
                <c:pt idx="4143">
                  <c:v>1638</c:v>
                </c:pt>
                <c:pt idx="4144">
                  <c:v>1638</c:v>
                </c:pt>
                <c:pt idx="4145">
                  <c:v>1637</c:v>
                </c:pt>
                <c:pt idx="4146">
                  <c:v>1636</c:v>
                </c:pt>
                <c:pt idx="4147">
                  <c:v>1634</c:v>
                </c:pt>
                <c:pt idx="4148">
                  <c:v>1633</c:v>
                </c:pt>
                <c:pt idx="4149">
                  <c:v>1632</c:v>
                </c:pt>
                <c:pt idx="4150">
                  <c:v>1632</c:v>
                </c:pt>
                <c:pt idx="4151">
                  <c:v>1631</c:v>
                </c:pt>
                <c:pt idx="4152">
                  <c:v>1631</c:v>
                </c:pt>
                <c:pt idx="4153">
                  <c:v>1631</c:v>
                </c:pt>
                <c:pt idx="4154">
                  <c:v>1631</c:v>
                </c:pt>
                <c:pt idx="4155">
                  <c:v>1631</c:v>
                </c:pt>
                <c:pt idx="4156">
                  <c:v>1631</c:v>
                </c:pt>
                <c:pt idx="4157">
                  <c:v>1631</c:v>
                </c:pt>
                <c:pt idx="4158">
                  <c:v>1631</c:v>
                </c:pt>
                <c:pt idx="4159">
                  <c:v>1631</c:v>
                </c:pt>
                <c:pt idx="4160">
                  <c:v>1631</c:v>
                </c:pt>
                <c:pt idx="4161">
                  <c:v>1631</c:v>
                </c:pt>
                <c:pt idx="4162">
                  <c:v>1631</c:v>
                </c:pt>
                <c:pt idx="4163">
                  <c:v>1631</c:v>
                </c:pt>
                <c:pt idx="4164">
                  <c:v>1631</c:v>
                </c:pt>
                <c:pt idx="4165">
                  <c:v>1630</c:v>
                </c:pt>
                <c:pt idx="4166">
                  <c:v>1630</c:v>
                </c:pt>
                <c:pt idx="4167">
                  <c:v>1630</c:v>
                </c:pt>
                <c:pt idx="4168">
                  <c:v>1630</c:v>
                </c:pt>
                <c:pt idx="4169">
                  <c:v>1629</c:v>
                </c:pt>
                <c:pt idx="4170">
                  <c:v>1629</c:v>
                </c:pt>
                <c:pt idx="4171">
                  <c:v>1628</c:v>
                </c:pt>
                <c:pt idx="4172">
                  <c:v>1628</c:v>
                </c:pt>
                <c:pt idx="4173">
                  <c:v>1628</c:v>
                </c:pt>
                <c:pt idx="4174">
                  <c:v>1628</c:v>
                </c:pt>
                <c:pt idx="4175">
                  <c:v>1626</c:v>
                </c:pt>
                <c:pt idx="4176">
                  <c:v>1625</c:v>
                </c:pt>
                <c:pt idx="4177">
                  <c:v>1624</c:v>
                </c:pt>
                <c:pt idx="4178">
                  <c:v>1624</c:v>
                </c:pt>
                <c:pt idx="4179">
                  <c:v>1623</c:v>
                </c:pt>
                <c:pt idx="4180">
                  <c:v>1622</c:v>
                </c:pt>
                <c:pt idx="4181">
                  <c:v>1622</c:v>
                </c:pt>
                <c:pt idx="4182">
                  <c:v>1622</c:v>
                </c:pt>
                <c:pt idx="4183">
                  <c:v>1622</c:v>
                </c:pt>
                <c:pt idx="4184">
                  <c:v>1620</c:v>
                </c:pt>
                <c:pt idx="4185">
                  <c:v>1618</c:v>
                </c:pt>
                <c:pt idx="4186">
                  <c:v>1618</c:v>
                </c:pt>
                <c:pt idx="4187">
                  <c:v>1618</c:v>
                </c:pt>
                <c:pt idx="4188">
                  <c:v>1618</c:v>
                </c:pt>
                <c:pt idx="4189">
                  <c:v>1617</c:v>
                </c:pt>
                <c:pt idx="4190">
                  <c:v>1617</c:v>
                </c:pt>
                <c:pt idx="4191">
                  <c:v>1616</c:v>
                </c:pt>
                <c:pt idx="4192">
                  <c:v>1616</c:v>
                </c:pt>
                <c:pt idx="4193">
                  <c:v>1615</c:v>
                </c:pt>
                <c:pt idx="4194">
                  <c:v>1611</c:v>
                </c:pt>
                <c:pt idx="4195">
                  <c:v>1611</c:v>
                </c:pt>
                <c:pt idx="4196">
                  <c:v>1610</c:v>
                </c:pt>
                <c:pt idx="4197">
                  <c:v>1610</c:v>
                </c:pt>
                <c:pt idx="4198">
                  <c:v>1609</c:v>
                </c:pt>
                <c:pt idx="4199">
                  <c:v>1608</c:v>
                </c:pt>
                <c:pt idx="4200">
                  <c:v>1607</c:v>
                </c:pt>
                <c:pt idx="4201">
                  <c:v>1605</c:v>
                </c:pt>
                <c:pt idx="4202">
                  <c:v>1603</c:v>
                </c:pt>
                <c:pt idx="4203">
                  <c:v>1602</c:v>
                </c:pt>
                <c:pt idx="4204">
                  <c:v>1602</c:v>
                </c:pt>
                <c:pt idx="4205">
                  <c:v>1602</c:v>
                </c:pt>
                <c:pt idx="4206">
                  <c:v>1602</c:v>
                </c:pt>
                <c:pt idx="4207">
                  <c:v>1602</c:v>
                </c:pt>
                <c:pt idx="4208">
                  <c:v>1602</c:v>
                </c:pt>
                <c:pt idx="4209">
                  <c:v>1599</c:v>
                </c:pt>
                <c:pt idx="4210">
                  <c:v>1597</c:v>
                </c:pt>
                <c:pt idx="4211">
                  <c:v>1597</c:v>
                </c:pt>
                <c:pt idx="4212">
                  <c:v>1596</c:v>
                </c:pt>
                <c:pt idx="4213">
                  <c:v>1596</c:v>
                </c:pt>
                <c:pt idx="4214">
                  <c:v>1596</c:v>
                </c:pt>
                <c:pt idx="4215">
                  <c:v>1594</c:v>
                </c:pt>
                <c:pt idx="4216">
                  <c:v>1593</c:v>
                </c:pt>
                <c:pt idx="4217">
                  <c:v>1593</c:v>
                </c:pt>
                <c:pt idx="4218">
                  <c:v>1590</c:v>
                </c:pt>
                <c:pt idx="4219">
                  <c:v>1590</c:v>
                </c:pt>
                <c:pt idx="4220">
                  <c:v>1590</c:v>
                </c:pt>
                <c:pt idx="4221">
                  <c:v>1590</c:v>
                </c:pt>
                <c:pt idx="4222">
                  <c:v>1590</c:v>
                </c:pt>
                <c:pt idx="4223">
                  <c:v>1589</c:v>
                </c:pt>
                <c:pt idx="4224">
                  <c:v>1588</c:v>
                </c:pt>
                <c:pt idx="4225">
                  <c:v>1587</c:v>
                </c:pt>
                <c:pt idx="4226">
                  <c:v>1586</c:v>
                </c:pt>
                <c:pt idx="4227">
                  <c:v>1586</c:v>
                </c:pt>
                <c:pt idx="4228">
                  <c:v>1586</c:v>
                </c:pt>
                <c:pt idx="4229">
                  <c:v>1586</c:v>
                </c:pt>
                <c:pt idx="4230">
                  <c:v>1586</c:v>
                </c:pt>
                <c:pt idx="4231">
                  <c:v>1586</c:v>
                </c:pt>
                <c:pt idx="4232">
                  <c:v>1586</c:v>
                </c:pt>
                <c:pt idx="4233">
                  <c:v>1585</c:v>
                </c:pt>
                <c:pt idx="4234">
                  <c:v>1584</c:v>
                </c:pt>
                <c:pt idx="4235">
                  <c:v>1583</c:v>
                </c:pt>
                <c:pt idx="4236">
                  <c:v>1583</c:v>
                </c:pt>
                <c:pt idx="4237">
                  <c:v>1583</c:v>
                </c:pt>
                <c:pt idx="4238">
                  <c:v>1583</c:v>
                </c:pt>
                <c:pt idx="4239">
                  <c:v>1583</c:v>
                </c:pt>
                <c:pt idx="4240">
                  <c:v>1583</c:v>
                </c:pt>
                <c:pt idx="4241">
                  <c:v>1582</c:v>
                </c:pt>
                <c:pt idx="4242">
                  <c:v>1582</c:v>
                </c:pt>
                <c:pt idx="4243">
                  <c:v>1582</c:v>
                </c:pt>
                <c:pt idx="4244">
                  <c:v>1581</c:v>
                </c:pt>
                <c:pt idx="4245">
                  <c:v>1581</c:v>
                </c:pt>
                <c:pt idx="4246">
                  <c:v>1580</c:v>
                </c:pt>
                <c:pt idx="4247">
                  <c:v>1580</c:v>
                </c:pt>
                <c:pt idx="4248">
                  <c:v>1579</c:v>
                </c:pt>
                <c:pt idx="4249">
                  <c:v>1578</c:v>
                </c:pt>
                <c:pt idx="4250">
                  <c:v>1578</c:v>
                </c:pt>
                <c:pt idx="4251">
                  <c:v>1578</c:v>
                </c:pt>
                <c:pt idx="4252">
                  <c:v>1577</c:v>
                </c:pt>
                <c:pt idx="4253">
                  <c:v>1577</c:v>
                </c:pt>
                <c:pt idx="4254">
                  <c:v>1577</c:v>
                </c:pt>
                <c:pt idx="4255">
                  <c:v>1576</c:v>
                </c:pt>
                <c:pt idx="4256">
                  <c:v>1576</c:v>
                </c:pt>
                <c:pt idx="4257">
                  <c:v>1574</c:v>
                </c:pt>
                <c:pt idx="4258">
                  <c:v>1574</c:v>
                </c:pt>
                <c:pt idx="4259">
                  <c:v>1571</c:v>
                </c:pt>
                <c:pt idx="4260">
                  <c:v>1569</c:v>
                </c:pt>
                <c:pt idx="4261">
                  <c:v>1568</c:v>
                </c:pt>
                <c:pt idx="4262">
                  <c:v>1568</c:v>
                </c:pt>
                <c:pt idx="4263">
                  <c:v>1568</c:v>
                </c:pt>
                <c:pt idx="4264">
                  <c:v>1568</c:v>
                </c:pt>
                <c:pt idx="4265">
                  <c:v>1567</c:v>
                </c:pt>
                <c:pt idx="4266">
                  <c:v>1567</c:v>
                </c:pt>
                <c:pt idx="4267">
                  <c:v>1566</c:v>
                </c:pt>
                <c:pt idx="4268">
                  <c:v>1565</c:v>
                </c:pt>
                <c:pt idx="4269">
                  <c:v>1564</c:v>
                </c:pt>
                <c:pt idx="4270">
                  <c:v>1563</c:v>
                </c:pt>
                <c:pt idx="4271">
                  <c:v>1562</c:v>
                </c:pt>
                <c:pt idx="4272">
                  <c:v>1560</c:v>
                </c:pt>
                <c:pt idx="4273">
                  <c:v>1560</c:v>
                </c:pt>
                <c:pt idx="4274">
                  <c:v>1559</c:v>
                </c:pt>
                <c:pt idx="4275">
                  <c:v>1559</c:v>
                </c:pt>
                <c:pt idx="4276">
                  <c:v>1559</c:v>
                </c:pt>
                <c:pt idx="4277">
                  <c:v>1559</c:v>
                </c:pt>
                <c:pt idx="4278">
                  <c:v>1559</c:v>
                </c:pt>
                <c:pt idx="4279">
                  <c:v>1558</c:v>
                </c:pt>
                <c:pt idx="4280">
                  <c:v>1557</c:v>
                </c:pt>
                <c:pt idx="4281">
                  <c:v>1556</c:v>
                </c:pt>
                <c:pt idx="4282">
                  <c:v>1556</c:v>
                </c:pt>
                <c:pt idx="4283">
                  <c:v>1555</c:v>
                </c:pt>
                <c:pt idx="4284">
                  <c:v>1555</c:v>
                </c:pt>
                <c:pt idx="4285">
                  <c:v>1555</c:v>
                </c:pt>
                <c:pt idx="4286">
                  <c:v>1554</c:v>
                </c:pt>
                <c:pt idx="4287">
                  <c:v>1553</c:v>
                </c:pt>
                <c:pt idx="4288">
                  <c:v>1552</c:v>
                </c:pt>
                <c:pt idx="4289">
                  <c:v>1550</c:v>
                </c:pt>
                <c:pt idx="4290">
                  <c:v>1550</c:v>
                </c:pt>
                <c:pt idx="4291">
                  <c:v>1550</c:v>
                </c:pt>
                <c:pt idx="4292">
                  <c:v>1549</c:v>
                </c:pt>
                <c:pt idx="4293">
                  <c:v>1549</c:v>
                </c:pt>
                <c:pt idx="4294">
                  <c:v>1547</c:v>
                </c:pt>
                <c:pt idx="4295">
                  <c:v>1546</c:v>
                </c:pt>
                <c:pt idx="4296">
                  <c:v>1546</c:v>
                </c:pt>
                <c:pt idx="4297">
                  <c:v>1546</c:v>
                </c:pt>
                <c:pt idx="4298">
                  <c:v>1545</c:v>
                </c:pt>
                <c:pt idx="4299">
                  <c:v>1544</c:v>
                </c:pt>
                <c:pt idx="4300">
                  <c:v>1541</c:v>
                </c:pt>
                <c:pt idx="4301">
                  <c:v>1540</c:v>
                </c:pt>
                <c:pt idx="4302">
                  <c:v>1539</c:v>
                </c:pt>
                <c:pt idx="4303">
                  <c:v>1538</c:v>
                </c:pt>
                <c:pt idx="4304">
                  <c:v>1534</c:v>
                </c:pt>
                <c:pt idx="4305">
                  <c:v>1533</c:v>
                </c:pt>
                <c:pt idx="4306">
                  <c:v>1532</c:v>
                </c:pt>
                <c:pt idx="4307">
                  <c:v>1531</c:v>
                </c:pt>
                <c:pt idx="4308">
                  <c:v>1531</c:v>
                </c:pt>
                <c:pt idx="4309">
                  <c:v>1531</c:v>
                </c:pt>
                <c:pt idx="4310">
                  <c:v>1531</c:v>
                </c:pt>
                <c:pt idx="4311">
                  <c:v>1531</c:v>
                </c:pt>
                <c:pt idx="4312">
                  <c:v>1529</c:v>
                </c:pt>
                <c:pt idx="4313">
                  <c:v>1529</c:v>
                </c:pt>
                <c:pt idx="4314">
                  <c:v>1529</c:v>
                </c:pt>
                <c:pt idx="4315">
                  <c:v>1528</c:v>
                </c:pt>
                <c:pt idx="4316">
                  <c:v>1527</c:v>
                </c:pt>
                <c:pt idx="4317">
                  <c:v>1526</c:v>
                </c:pt>
                <c:pt idx="4318">
                  <c:v>1524</c:v>
                </c:pt>
                <c:pt idx="4319">
                  <c:v>1523</c:v>
                </c:pt>
                <c:pt idx="4320">
                  <c:v>1523</c:v>
                </c:pt>
                <c:pt idx="4321">
                  <c:v>1522</c:v>
                </c:pt>
                <c:pt idx="4322">
                  <c:v>1522</c:v>
                </c:pt>
                <c:pt idx="4323">
                  <c:v>1521</c:v>
                </c:pt>
                <c:pt idx="4324">
                  <c:v>1521</c:v>
                </c:pt>
                <c:pt idx="4325">
                  <c:v>1521</c:v>
                </c:pt>
                <c:pt idx="4326">
                  <c:v>1519</c:v>
                </c:pt>
                <c:pt idx="4327">
                  <c:v>1517</c:v>
                </c:pt>
                <c:pt idx="4328">
                  <c:v>1516</c:v>
                </c:pt>
                <c:pt idx="4329">
                  <c:v>1516</c:v>
                </c:pt>
                <c:pt idx="4330">
                  <c:v>1515</c:v>
                </c:pt>
                <c:pt idx="4331">
                  <c:v>1514</c:v>
                </c:pt>
                <c:pt idx="4332">
                  <c:v>1514</c:v>
                </c:pt>
                <c:pt idx="4333">
                  <c:v>1514</c:v>
                </c:pt>
                <c:pt idx="4334">
                  <c:v>1514</c:v>
                </c:pt>
                <c:pt idx="4335">
                  <c:v>1512</c:v>
                </c:pt>
                <c:pt idx="4336">
                  <c:v>1510</c:v>
                </c:pt>
                <c:pt idx="4337">
                  <c:v>1508</c:v>
                </c:pt>
                <c:pt idx="4338">
                  <c:v>1506</c:v>
                </c:pt>
                <c:pt idx="4339">
                  <c:v>1505</c:v>
                </c:pt>
                <c:pt idx="4340">
                  <c:v>1504</c:v>
                </c:pt>
                <c:pt idx="4341">
                  <c:v>1504</c:v>
                </c:pt>
                <c:pt idx="4342">
                  <c:v>1503</c:v>
                </c:pt>
                <c:pt idx="4343">
                  <c:v>1497</c:v>
                </c:pt>
                <c:pt idx="4344">
                  <c:v>1496</c:v>
                </c:pt>
                <c:pt idx="4345">
                  <c:v>1494</c:v>
                </c:pt>
                <c:pt idx="4346">
                  <c:v>1494</c:v>
                </c:pt>
                <c:pt idx="4347">
                  <c:v>1494</c:v>
                </c:pt>
                <c:pt idx="4348">
                  <c:v>1494</c:v>
                </c:pt>
                <c:pt idx="4349">
                  <c:v>1494</c:v>
                </c:pt>
                <c:pt idx="4350">
                  <c:v>1493</c:v>
                </c:pt>
                <c:pt idx="4351">
                  <c:v>1493</c:v>
                </c:pt>
                <c:pt idx="4352">
                  <c:v>1492</c:v>
                </c:pt>
                <c:pt idx="4353">
                  <c:v>1491</c:v>
                </c:pt>
                <c:pt idx="4354">
                  <c:v>1491</c:v>
                </c:pt>
                <c:pt idx="4355">
                  <c:v>1491</c:v>
                </c:pt>
                <c:pt idx="4356">
                  <c:v>1491</c:v>
                </c:pt>
                <c:pt idx="4357">
                  <c:v>1491</c:v>
                </c:pt>
                <c:pt idx="4358">
                  <c:v>1490</c:v>
                </c:pt>
                <c:pt idx="4359">
                  <c:v>1490</c:v>
                </c:pt>
                <c:pt idx="4360">
                  <c:v>1489</c:v>
                </c:pt>
                <c:pt idx="4361">
                  <c:v>1488</c:v>
                </c:pt>
                <c:pt idx="4362">
                  <c:v>1488</c:v>
                </c:pt>
                <c:pt idx="4363">
                  <c:v>1486</c:v>
                </c:pt>
                <c:pt idx="4364">
                  <c:v>1483</c:v>
                </c:pt>
                <c:pt idx="4365">
                  <c:v>1483</c:v>
                </c:pt>
                <c:pt idx="4366">
                  <c:v>1481</c:v>
                </c:pt>
                <c:pt idx="4367">
                  <c:v>1480</c:v>
                </c:pt>
                <c:pt idx="4368">
                  <c:v>1479</c:v>
                </c:pt>
                <c:pt idx="4369">
                  <c:v>1479</c:v>
                </c:pt>
                <c:pt idx="4370">
                  <c:v>1478</c:v>
                </c:pt>
                <c:pt idx="4371">
                  <c:v>1477</c:v>
                </c:pt>
                <c:pt idx="4372">
                  <c:v>1475</c:v>
                </c:pt>
                <c:pt idx="4373">
                  <c:v>1473</c:v>
                </c:pt>
                <c:pt idx="4374">
                  <c:v>1470</c:v>
                </c:pt>
                <c:pt idx="4375">
                  <c:v>1469</c:v>
                </c:pt>
                <c:pt idx="4376">
                  <c:v>1467</c:v>
                </c:pt>
                <c:pt idx="4377">
                  <c:v>1466</c:v>
                </c:pt>
                <c:pt idx="4378">
                  <c:v>1465</c:v>
                </c:pt>
                <c:pt idx="4379">
                  <c:v>1463</c:v>
                </c:pt>
                <c:pt idx="4380">
                  <c:v>1462</c:v>
                </c:pt>
                <c:pt idx="4381">
                  <c:v>1462</c:v>
                </c:pt>
                <c:pt idx="4382">
                  <c:v>1461</c:v>
                </c:pt>
                <c:pt idx="4383">
                  <c:v>1459</c:v>
                </c:pt>
                <c:pt idx="4384">
                  <c:v>1457</c:v>
                </c:pt>
                <c:pt idx="4385">
                  <c:v>1456</c:v>
                </c:pt>
                <c:pt idx="4386">
                  <c:v>1454</c:v>
                </c:pt>
                <c:pt idx="4387">
                  <c:v>1451</c:v>
                </c:pt>
                <c:pt idx="4388">
                  <c:v>1451</c:v>
                </c:pt>
                <c:pt idx="4389">
                  <c:v>1449</c:v>
                </c:pt>
                <c:pt idx="4390">
                  <c:v>1448</c:v>
                </c:pt>
                <c:pt idx="4391">
                  <c:v>1448</c:v>
                </c:pt>
                <c:pt idx="4392">
                  <c:v>1446</c:v>
                </c:pt>
                <c:pt idx="4393">
                  <c:v>1446</c:v>
                </c:pt>
                <c:pt idx="4394">
                  <c:v>1446</c:v>
                </c:pt>
                <c:pt idx="4395">
                  <c:v>1445</c:v>
                </c:pt>
                <c:pt idx="4396">
                  <c:v>1445</c:v>
                </c:pt>
                <c:pt idx="4397">
                  <c:v>1445</c:v>
                </c:pt>
                <c:pt idx="4398">
                  <c:v>1442</c:v>
                </c:pt>
                <c:pt idx="4399">
                  <c:v>1443</c:v>
                </c:pt>
                <c:pt idx="4400">
                  <c:v>1442</c:v>
                </c:pt>
                <c:pt idx="4401">
                  <c:v>1442</c:v>
                </c:pt>
                <c:pt idx="4402">
                  <c:v>1442</c:v>
                </c:pt>
                <c:pt idx="4403">
                  <c:v>1442</c:v>
                </c:pt>
                <c:pt idx="4404">
                  <c:v>1441</c:v>
                </c:pt>
                <c:pt idx="4405">
                  <c:v>1441</c:v>
                </c:pt>
                <c:pt idx="4406">
                  <c:v>1440</c:v>
                </c:pt>
                <c:pt idx="4407">
                  <c:v>1440</c:v>
                </c:pt>
                <c:pt idx="4408">
                  <c:v>1440</c:v>
                </c:pt>
                <c:pt idx="4409">
                  <c:v>1439</c:v>
                </c:pt>
                <c:pt idx="4410">
                  <c:v>1437</c:v>
                </c:pt>
                <c:pt idx="4411">
                  <c:v>1437</c:v>
                </c:pt>
                <c:pt idx="4412">
                  <c:v>1434</c:v>
                </c:pt>
                <c:pt idx="4413">
                  <c:v>1433</c:v>
                </c:pt>
                <c:pt idx="4414">
                  <c:v>1432</c:v>
                </c:pt>
                <c:pt idx="4415">
                  <c:v>1431</c:v>
                </c:pt>
                <c:pt idx="4416">
                  <c:v>1430</c:v>
                </c:pt>
                <c:pt idx="4417">
                  <c:v>1427</c:v>
                </c:pt>
                <c:pt idx="4418">
                  <c:v>1425</c:v>
                </c:pt>
                <c:pt idx="4419">
                  <c:v>1423</c:v>
                </c:pt>
                <c:pt idx="4420">
                  <c:v>1420</c:v>
                </c:pt>
                <c:pt idx="4421">
                  <c:v>1419</c:v>
                </c:pt>
                <c:pt idx="4422">
                  <c:v>1419</c:v>
                </c:pt>
                <c:pt idx="4423">
                  <c:v>1419</c:v>
                </c:pt>
                <c:pt idx="4424">
                  <c:v>1417</c:v>
                </c:pt>
                <c:pt idx="4425">
                  <c:v>1417</c:v>
                </c:pt>
                <c:pt idx="4426">
                  <c:v>1416</c:v>
                </c:pt>
                <c:pt idx="4427">
                  <c:v>1415</c:v>
                </c:pt>
                <c:pt idx="4428">
                  <c:v>1414</c:v>
                </c:pt>
                <c:pt idx="4429">
                  <c:v>1414</c:v>
                </c:pt>
                <c:pt idx="4430">
                  <c:v>1412</c:v>
                </c:pt>
                <c:pt idx="4431">
                  <c:v>1412</c:v>
                </c:pt>
                <c:pt idx="4432">
                  <c:v>1412</c:v>
                </c:pt>
                <c:pt idx="4433">
                  <c:v>1412</c:v>
                </c:pt>
                <c:pt idx="4434">
                  <c:v>1409</c:v>
                </c:pt>
                <c:pt idx="4435">
                  <c:v>1408</c:v>
                </c:pt>
                <c:pt idx="4436">
                  <c:v>1408</c:v>
                </c:pt>
                <c:pt idx="4437">
                  <c:v>1406</c:v>
                </c:pt>
                <c:pt idx="4438">
                  <c:v>1406</c:v>
                </c:pt>
                <c:pt idx="4439">
                  <c:v>1405</c:v>
                </c:pt>
                <c:pt idx="4440">
                  <c:v>1403</c:v>
                </c:pt>
                <c:pt idx="4441">
                  <c:v>1403</c:v>
                </c:pt>
                <c:pt idx="4442">
                  <c:v>1402</c:v>
                </c:pt>
                <c:pt idx="4443">
                  <c:v>1400</c:v>
                </c:pt>
                <c:pt idx="4444">
                  <c:v>1400</c:v>
                </c:pt>
                <c:pt idx="4445">
                  <c:v>1400</c:v>
                </c:pt>
                <c:pt idx="4446">
                  <c:v>1398</c:v>
                </c:pt>
                <c:pt idx="4447">
                  <c:v>1397</c:v>
                </c:pt>
                <c:pt idx="4448">
                  <c:v>1397</c:v>
                </c:pt>
                <c:pt idx="4449">
                  <c:v>1397</c:v>
                </c:pt>
                <c:pt idx="4450">
                  <c:v>1396</c:v>
                </c:pt>
                <c:pt idx="4451">
                  <c:v>1395</c:v>
                </c:pt>
                <c:pt idx="4452">
                  <c:v>1394</c:v>
                </c:pt>
                <c:pt idx="4453">
                  <c:v>1393</c:v>
                </c:pt>
                <c:pt idx="4454">
                  <c:v>1393</c:v>
                </c:pt>
                <c:pt idx="4455">
                  <c:v>1393</c:v>
                </c:pt>
                <c:pt idx="4456">
                  <c:v>1389</c:v>
                </c:pt>
                <c:pt idx="4457">
                  <c:v>1388</c:v>
                </c:pt>
                <c:pt idx="4458">
                  <c:v>1387</c:v>
                </c:pt>
                <c:pt idx="4459">
                  <c:v>1386</c:v>
                </c:pt>
                <c:pt idx="4460">
                  <c:v>1385</c:v>
                </c:pt>
                <c:pt idx="4461">
                  <c:v>1384</c:v>
                </c:pt>
                <c:pt idx="4462">
                  <c:v>1383</c:v>
                </c:pt>
                <c:pt idx="4463">
                  <c:v>1383</c:v>
                </c:pt>
                <c:pt idx="4464">
                  <c:v>1382</c:v>
                </c:pt>
                <c:pt idx="4465">
                  <c:v>1382</c:v>
                </c:pt>
                <c:pt idx="4466">
                  <c:v>1381</c:v>
                </c:pt>
                <c:pt idx="4467">
                  <c:v>1381</c:v>
                </c:pt>
                <c:pt idx="4468">
                  <c:v>1381</c:v>
                </c:pt>
                <c:pt idx="4469">
                  <c:v>1381</c:v>
                </c:pt>
                <c:pt idx="4470">
                  <c:v>1381</c:v>
                </c:pt>
                <c:pt idx="4471">
                  <c:v>1381</c:v>
                </c:pt>
                <c:pt idx="4472">
                  <c:v>1381</c:v>
                </c:pt>
                <c:pt idx="4473">
                  <c:v>1377</c:v>
                </c:pt>
                <c:pt idx="4474">
                  <c:v>1375</c:v>
                </c:pt>
                <c:pt idx="4475">
                  <c:v>1374</c:v>
                </c:pt>
                <c:pt idx="4476">
                  <c:v>1374</c:v>
                </c:pt>
                <c:pt idx="4477">
                  <c:v>1374</c:v>
                </c:pt>
                <c:pt idx="4478">
                  <c:v>1374</c:v>
                </c:pt>
                <c:pt idx="4479">
                  <c:v>1373</c:v>
                </c:pt>
                <c:pt idx="4480">
                  <c:v>1371</c:v>
                </c:pt>
                <c:pt idx="4481">
                  <c:v>1370</c:v>
                </c:pt>
                <c:pt idx="4482">
                  <c:v>1370</c:v>
                </c:pt>
                <c:pt idx="4483">
                  <c:v>1369</c:v>
                </c:pt>
                <c:pt idx="4484">
                  <c:v>1368</c:v>
                </c:pt>
                <c:pt idx="4485">
                  <c:v>1368</c:v>
                </c:pt>
                <c:pt idx="4486">
                  <c:v>1366</c:v>
                </c:pt>
                <c:pt idx="4487">
                  <c:v>1366</c:v>
                </c:pt>
                <c:pt idx="4488">
                  <c:v>1366</c:v>
                </c:pt>
                <c:pt idx="4489">
                  <c:v>1366</c:v>
                </c:pt>
                <c:pt idx="4490">
                  <c:v>1364</c:v>
                </c:pt>
                <c:pt idx="4491">
                  <c:v>1362</c:v>
                </c:pt>
                <c:pt idx="4492">
                  <c:v>1362</c:v>
                </c:pt>
                <c:pt idx="4493">
                  <c:v>1361</c:v>
                </c:pt>
                <c:pt idx="4494">
                  <c:v>1360</c:v>
                </c:pt>
                <c:pt idx="4495">
                  <c:v>1360</c:v>
                </c:pt>
                <c:pt idx="4496">
                  <c:v>1358</c:v>
                </c:pt>
                <c:pt idx="4497">
                  <c:v>1357</c:v>
                </c:pt>
                <c:pt idx="4498">
                  <c:v>1357</c:v>
                </c:pt>
                <c:pt idx="4499">
                  <c:v>1357</c:v>
                </c:pt>
                <c:pt idx="4500">
                  <c:v>1357</c:v>
                </c:pt>
                <c:pt idx="4501">
                  <c:v>1356</c:v>
                </c:pt>
                <c:pt idx="4502">
                  <c:v>1355</c:v>
                </c:pt>
                <c:pt idx="4503">
                  <c:v>1355</c:v>
                </c:pt>
                <c:pt idx="4504">
                  <c:v>1354</c:v>
                </c:pt>
                <c:pt idx="4505">
                  <c:v>1353</c:v>
                </c:pt>
                <c:pt idx="4506">
                  <c:v>1353</c:v>
                </c:pt>
                <c:pt idx="4507">
                  <c:v>1351</c:v>
                </c:pt>
                <c:pt idx="4508">
                  <c:v>1350</c:v>
                </c:pt>
                <c:pt idx="4509">
                  <c:v>1350</c:v>
                </c:pt>
                <c:pt idx="4510">
                  <c:v>1350</c:v>
                </c:pt>
                <c:pt idx="4511">
                  <c:v>1349</c:v>
                </c:pt>
                <c:pt idx="4512">
                  <c:v>1349</c:v>
                </c:pt>
                <c:pt idx="4513">
                  <c:v>1349</c:v>
                </c:pt>
                <c:pt idx="4514">
                  <c:v>1348</c:v>
                </c:pt>
                <c:pt idx="4515">
                  <c:v>1347</c:v>
                </c:pt>
                <c:pt idx="4516">
                  <c:v>1345</c:v>
                </c:pt>
                <c:pt idx="4517">
                  <c:v>1343</c:v>
                </c:pt>
                <c:pt idx="4518">
                  <c:v>1342</c:v>
                </c:pt>
                <c:pt idx="4519">
                  <c:v>1342</c:v>
                </c:pt>
                <c:pt idx="4520">
                  <c:v>1341</c:v>
                </c:pt>
                <c:pt idx="4521">
                  <c:v>1341</c:v>
                </c:pt>
                <c:pt idx="4522">
                  <c:v>1341</c:v>
                </c:pt>
                <c:pt idx="4523">
                  <c:v>1341</c:v>
                </c:pt>
                <c:pt idx="4524">
                  <c:v>1341</c:v>
                </c:pt>
                <c:pt idx="4525">
                  <c:v>1341</c:v>
                </c:pt>
                <c:pt idx="4526">
                  <c:v>1340</c:v>
                </c:pt>
                <c:pt idx="4527">
                  <c:v>1340</c:v>
                </c:pt>
                <c:pt idx="4528">
                  <c:v>1340</c:v>
                </c:pt>
                <c:pt idx="4529">
                  <c:v>1340</c:v>
                </c:pt>
                <c:pt idx="4530">
                  <c:v>1340</c:v>
                </c:pt>
                <c:pt idx="4531">
                  <c:v>1340</c:v>
                </c:pt>
                <c:pt idx="4532">
                  <c:v>1339</c:v>
                </c:pt>
                <c:pt idx="4533">
                  <c:v>1336</c:v>
                </c:pt>
                <c:pt idx="4534">
                  <c:v>1335</c:v>
                </c:pt>
                <c:pt idx="4535">
                  <c:v>1333</c:v>
                </c:pt>
                <c:pt idx="4536">
                  <c:v>1332</c:v>
                </c:pt>
                <c:pt idx="4537">
                  <c:v>1331</c:v>
                </c:pt>
                <c:pt idx="4538">
                  <c:v>1331</c:v>
                </c:pt>
                <c:pt idx="4539">
                  <c:v>1331</c:v>
                </c:pt>
                <c:pt idx="4540">
                  <c:v>1331</c:v>
                </c:pt>
                <c:pt idx="4541">
                  <c:v>1331</c:v>
                </c:pt>
                <c:pt idx="4542">
                  <c:v>1331</c:v>
                </c:pt>
                <c:pt idx="4543">
                  <c:v>1330</c:v>
                </c:pt>
                <c:pt idx="4544">
                  <c:v>1329</c:v>
                </c:pt>
                <c:pt idx="4545">
                  <c:v>1329</c:v>
                </c:pt>
                <c:pt idx="4546">
                  <c:v>1327</c:v>
                </c:pt>
                <c:pt idx="4547">
                  <c:v>1326</c:v>
                </c:pt>
                <c:pt idx="4548">
                  <c:v>1324</c:v>
                </c:pt>
                <c:pt idx="4549">
                  <c:v>1324</c:v>
                </c:pt>
                <c:pt idx="4550">
                  <c:v>1322</c:v>
                </c:pt>
                <c:pt idx="4551">
                  <c:v>1322</c:v>
                </c:pt>
                <c:pt idx="4552">
                  <c:v>1321</c:v>
                </c:pt>
                <c:pt idx="4553">
                  <c:v>1321</c:v>
                </c:pt>
                <c:pt idx="4554">
                  <c:v>1321</c:v>
                </c:pt>
                <c:pt idx="4555">
                  <c:v>1321</c:v>
                </c:pt>
                <c:pt idx="4556">
                  <c:v>1319</c:v>
                </c:pt>
                <c:pt idx="4557">
                  <c:v>1319</c:v>
                </c:pt>
                <c:pt idx="4558">
                  <c:v>1319</c:v>
                </c:pt>
                <c:pt idx="4559">
                  <c:v>1318</c:v>
                </c:pt>
                <c:pt idx="4560">
                  <c:v>1317</c:v>
                </c:pt>
                <c:pt idx="4561">
                  <c:v>1316</c:v>
                </c:pt>
                <c:pt idx="4562">
                  <c:v>1315</c:v>
                </c:pt>
                <c:pt idx="4563">
                  <c:v>1315</c:v>
                </c:pt>
                <c:pt idx="4564">
                  <c:v>1315</c:v>
                </c:pt>
                <c:pt idx="4565">
                  <c:v>1314</c:v>
                </c:pt>
                <c:pt idx="4566">
                  <c:v>1314</c:v>
                </c:pt>
                <c:pt idx="4567">
                  <c:v>1313</c:v>
                </c:pt>
                <c:pt idx="4568">
                  <c:v>1313</c:v>
                </c:pt>
                <c:pt idx="4569">
                  <c:v>1312</c:v>
                </c:pt>
                <c:pt idx="4570">
                  <c:v>1312</c:v>
                </c:pt>
                <c:pt idx="4571">
                  <c:v>1312</c:v>
                </c:pt>
                <c:pt idx="4572">
                  <c:v>1311</c:v>
                </c:pt>
                <c:pt idx="4573">
                  <c:v>1310</c:v>
                </c:pt>
                <c:pt idx="4574">
                  <c:v>1308</c:v>
                </c:pt>
                <c:pt idx="4575">
                  <c:v>1306</c:v>
                </c:pt>
                <c:pt idx="4576">
                  <c:v>1305</c:v>
                </c:pt>
                <c:pt idx="4577">
                  <c:v>1305</c:v>
                </c:pt>
                <c:pt idx="4578">
                  <c:v>1304</c:v>
                </c:pt>
                <c:pt idx="4579">
                  <c:v>1303</c:v>
                </c:pt>
                <c:pt idx="4580">
                  <c:v>1302</c:v>
                </c:pt>
                <c:pt idx="4581">
                  <c:v>1302</c:v>
                </c:pt>
                <c:pt idx="4582">
                  <c:v>1302</c:v>
                </c:pt>
                <c:pt idx="4583">
                  <c:v>1302</c:v>
                </c:pt>
                <c:pt idx="4584">
                  <c:v>1302</c:v>
                </c:pt>
                <c:pt idx="4585">
                  <c:v>1300</c:v>
                </c:pt>
                <c:pt idx="4586">
                  <c:v>1300</c:v>
                </c:pt>
                <c:pt idx="4587">
                  <c:v>1300</c:v>
                </c:pt>
                <c:pt idx="4588">
                  <c:v>1298</c:v>
                </c:pt>
                <c:pt idx="4589">
                  <c:v>1298</c:v>
                </c:pt>
                <c:pt idx="4590">
                  <c:v>1298</c:v>
                </c:pt>
                <c:pt idx="4591">
                  <c:v>1298</c:v>
                </c:pt>
                <c:pt idx="4592">
                  <c:v>1298</c:v>
                </c:pt>
                <c:pt idx="4593">
                  <c:v>1298</c:v>
                </c:pt>
                <c:pt idx="4594">
                  <c:v>1296</c:v>
                </c:pt>
                <c:pt idx="4595">
                  <c:v>1295</c:v>
                </c:pt>
                <c:pt idx="4596">
                  <c:v>1295</c:v>
                </c:pt>
                <c:pt idx="4597">
                  <c:v>1293</c:v>
                </c:pt>
                <c:pt idx="4598">
                  <c:v>1291</c:v>
                </c:pt>
                <c:pt idx="4599">
                  <c:v>1290</c:v>
                </c:pt>
                <c:pt idx="4600">
                  <c:v>1290</c:v>
                </c:pt>
                <c:pt idx="4601">
                  <c:v>1289</c:v>
                </c:pt>
                <c:pt idx="4602">
                  <c:v>1289</c:v>
                </c:pt>
                <c:pt idx="4603">
                  <c:v>1288</c:v>
                </c:pt>
                <c:pt idx="4604">
                  <c:v>1286</c:v>
                </c:pt>
                <c:pt idx="4605">
                  <c:v>1286</c:v>
                </c:pt>
                <c:pt idx="4606">
                  <c:v>1285</c:v>
                </c:pt>
                <c:pt idx="4607">
                  <c:v>1285</c:v>
                </c:pt>
                <c:pt idx="4608">
                  <c:v>1285</c:v>
                </c:pt>
                <c:pt idx="4609">
                  <c:v>1284</c:v>
                </c:pt>
                <c:pt idx="4610">
                  <c:v>1283</c:v>
                </c:pt>
                <c:pt idx="4611">
                  <c:v>1282</c:v>
                </c:pt>
                <c:pt idx="4612">
                  <c:v>1282</c:v>
                </c:pt>
                <c:pt idx="4613">
                  <c:v>1282</c:v>
                </c:pt>
                <c:pt idx="4614">
                  <c:v>1281</c:v>
                </c:pt>
                <c:pt idx="4615">
                  <c:v>1281</c:v>
                </c:pt>
                <c:pt idx="4616">
                  <c:v>1279</c:v>
                </c:pt>
                <c:pt idx="4617">
                  <c:v>1276</c:v>
                </c:pt>
                <c:pt idx="4618">
                  <c:v>1276</c:v>
                </c:pt>
                <c:pt idx="4619">
                  <c:v>1276</c:v>
                </c:pt>
                <c:pt idx="4620">
                  <c:v>1274</c:v>
                </c:pt>
                <c:pt idx="4621">
                  <c:v>1272</c:v>
                </c:pt>
                <c:pt idx="4622">
                  <c:v>1271</c:v>
                </c:pt>
                <c:pt idx="4623">
                  <c:v>1270</c:v>
                </c:pt>
                <c:pt idx="4624">
                  <c:v>1270</c:v>
                </c:pt>
                <c:pt idx="4625">
                  <c:v>1270</c:v>
                </c:pt>
                <c:pt idx="4626">
                  <c:v>1270</c:v>
                </c:pt>
                <c:pt idx="4627">
                  <c:v>1269</c:v>
                </c:pt>
                <c:pt idx="4628">
                  <c:v>1269</c:v>
                </c:pt>
                <c:pt idx="4629">
                  <c:v>1269</c:v>
                </c:pt>
                <c:pt idx="4630">
                  <c:v>1269</c:v>
                </c:pt>
                <c:pt idx="4631">
                  <c:v>1267</c:v>
                </c:pt>
                <c:pt idx="4632">
                  <c:v>1267</c:v>
                </c:pt>
                <c:pt idx="4633">
                  <c:v>1267</c:v>
                </c:pt>
                <c:pt idx="4634">
                  <c:v>1266</c:v>
                </c:pt>
                <c:pt idx="4635">
                  <c:v>1266</c:v>
                </c:pt>
                <c:pt idx="4636">
                  <c:v>1266</c:v>
                </c:pt>
                <c:pt idx="4637">
                  <c:v>1266</c:v>
                </c:pt>
                <c:pt idx="4638">
                  <c:v>1265</c:v>
                </c:pt>
                <c:pt idx="4639">
                  <c:v>1262</c:v>
                </c:pt>
                <c:pt idx="4640">
                  <c:v>1262</c:v>
                </c:pt>
                <c:pt idx="4641">
                  <c:v>1262</c:v>
                </c:pt>
                <c:pt idx="4642">
                  <c:v>1262</c:v>
                </c:pt>
                <c:pt idx="4643">
                  <c:v>1261</c:v>
                </c:pt>
                <c:pt idx="4644">
                  <c:v>1261</c:v>
                </c:pt>
                <c:pt idx="4645">
                  <c:v>1261</c:v>
                </c:pt>
                <c:pt idx="4646">
                  <c:v>1260</c:v>
                </c:pt>
                <c:pt idx="4647">
                  <c:v>1259</c:v>
                </c:pt>
                <c:pt idx="4648">
                  <c:v>1259</c:v>
                </c:pt>
                <c:pt idx="4649">
                  <c:v>1258</c:v>
                </c:pt>
                <c:pt idx="4650">
                  <c:v>1257</c:v>
                </c:pt>
                <c:pt idx="4651">
                  <c:v>1256</c:v>
                </c:pt>
                <c:pt idx="4652">
                  <c:v>1254</c:v>
                </c:pt>
                <c:pt idx="4653">
                  <c:v>1253</c:v>
                </c:pt>
                <c:pt idx="4654">
                  <c:v>1253</c:v>
                </c:pt>
                <c:pt idx="4655">
                  <c:v>1253</c:v>
                </c:pt>
                <c:pt idx="4656">
                  <c:v>1253</c:v>
                </c:pt>
                <c:pt idx="4657">
                  <c:v>1251</c:v>
                </c:pt>
                <c:pt idx="4658">
                  <c:v>1251</c:v>
                </c:pt>
                <c:pt idx="4659">
                  <c:v>1250</c:v>
                </c:pt>
                <c:pt idx="4660">
                  <c:v>1247</c:v>
                </c:pt>
                <c:pt idx="4661">
                  <c:v>1246</c:v>
                </c:pt>
                <c:pt idx="4662">
                  <c:v>1246</c:v>
                </c:pt>
                <c:pt idx="4663">
                  <c:v>1246</c:v>
                </c:pt>
                <c:pt idx="4664">
                  <c:v>1245</c:v>
                </c:pt>
                <c:pt idx="4665">
                  <c:v>1245</c:v>
                </c:pt>
                <c:pt idx="4666">
                  <c:v>1243</c:v>
                </c:pt>
                <c:pt idx="4667">
                  <c:v>1243</c:v>
                </c:pt>
                <c:pt idx="4668">
                  <c:v>1241</c:v>
                </c:pt>
                <c:pt idx="4669">
                  <c:v>1241</c:v>
                </c:pt>
                <c:pt idx="4670">
                  <c:v>1241</c:v>
                </c:pt>
                <c:pt idx="4671">
                  <c:v>1241</c:v>
                </c:pt>
                <c:pt idx="4672">
                  <c:v>1241</c:v>
                </c:pt>
                <c:pt idx="4673">
                  <c:v>1240</c:v>
                </c:pt>
                <c:pt idx="4674">
                  <c:v>1239</c:v>
                </c:pt>
                <c:pt idx="4675">
                  <c:v>1238</c:v>
                </c:pt>
                <c:pt idx="4676">
                  <c:v>1238</c:v>
                </c:pt>
                <c:pt idx="4677">
                  <c:v>1237</c:v>
                </c:pt>
                <c:pt idx="4678">
                  <c:v>1237</c:v>
                </c:pt>
                <c:pt idx="4679">
                  <c:v>1236</c:v>
                </c:pt>
                <c:pt idx="4680">
                  <c:v>1236</c:v>
                </c:pt>
                <c:pt idx="4681">
                  <c:v>1234</c:v>
                </c:pt>
                <c:pt idx="4682">
                  <c:v>1233</c:v>
                </c:pt>
                <c:pt idx="4683">
                  <c:v>1233</c:v>
                </c:pt>
                <c:pt idx="4684">
                  <c:v>1233</c:v>
                </c:pt>
                <c:pt idx="4685">
                  <c:v>1233</c:v>
                </c:pt>
                <c:pt idx="4686">
                  <c:v>1233</c:v>
                </c:pt>
                <c:pt idx="4687">
                  <c:v>1233</c:v>
                </c:pt>
                <c:pt idx="4688">
                  <c:v>1231</c:v>
                </c:pt>
                <c:pt idx="4689">
                  <c:v>1230</c:v>
                </c:pt>
                <c:pt idx="4690">
                  <c:v>1229</c:v>
                </c:pt>
                <c:pt idx="4691">
                  <c:v>1228</c:v>
                </c:pt>
                <c:pt idx="4692">
                  <c:v>1228</c:v>
                </c:pt>
                <c:pt idx="4693">
                  <c:v>1226</c:v>
                </c:pt>
                <c:pt idx="4694">
                  <c:v>1226</c:v>
                </c:pt>
                <c:pt idx="4695">
                  <c:v>1225</c:v>
                </c:pt>
                <c:pt idx="4696">
                  <c:v>1225</c:v>
                </c:pt>
                <c:pt idx="4697">
                  <c:v>1225</c:v>
                </c:pt>
                <c:pt idx="4698">
                  <c:v>1225</c:v>
                </c:pt>
                <c:pt idx="4699">
                  <c:v>1225</c:v>
                </c:pt>
                <c:pt idx="4700">
                  <c:v>1224</c:v>
                </c:pt>
                <c:pt idx="4701">
                  <c:v>1222</c:v>
                </c:pt>
                <c:pt idx="4702">
                  <c:v>1222</c:v>
                </c:pt>
                <c:pt idx="4703">
                  <c:v>1221</c:v>
                </c:pt>
                <c:pt idx="4704">
                  <c:v>1220</c:v>
                </c:pt>
                <c:pt idx="4705">
                  <c:v>1218</c:v>
                </c:pt>
                <c:pt idx="4706">
                  <c:v>1216</c:v>
                </c:pt>
                <c:pt idx="4707">
                  <c:v>1216</c:v>
                </c:pt>
                <c:pt idx="4708">
                  <c:v>1215</c:v>
                </c:pt>
                <c:pt idx="4709">
                  <c:v>1213</c:v>
                </c:pt>
                <c:pt idx="4710">
                  <c:v>1212</c:v>
                </c:pt>
                <c:pt idx="4711">
                  <c:v>1212</c:v>
                </c:pt>
                <c:pt idx="4712">
                  <c:v>1212</c:v>
                </c:pt>
                <c:pt idx="4713">
                  <c:v>1211</c:v>
                </c:pt>
                <c:pt idx="4714">
                  <c:v>1209</c:v>
                </c:pt>
                <c:pt idx="4715">
                  <c:v>1209</c:v>
                </c:pt>
                <c:pt idx="4716">
                  <c:v>1208</c:v>
                </c:pt>
                <c:pt idx="4717">
                  <c:v>1205</c:v>
                </c:pt>
                <c:pt idx="4718">
                  <c:v>1203</c:v>
                </c:pt>
                <c:pt idx="4719">
                  <c:v>1203</c:v>
                </c:pt>
                <c:pt idx="4720">
                  <c:v>1203</c:v>
                </c:pt>
                <c:pt idx="4721">
                  <c:v>1203</c:v>
                </c:pt>
                <c:pt idx="4722">
                  <c:v>1202</c:v>
                </c:pt>
                <c:pt idx="4723">
                  <c:v>1202</c:v>
                </c:pt>
                <c:pt idx="4724">
                  <c:v>1202</c:v>
                </c:pt>
                <c:pt idx="4725">
                  <c:v>1201</c:v>
                </c:pt>
                <c:pt idx="4726">
                  <c:v>1199</c:v>
                </c:pt>
                <c:pt idx="4727">
                  <c:v>1198</c:v>
                </c:pt>
                <c:pt idx="4728">
                  <c:v>1197</c:v>
                </c:pt>
                <c:pt idx="4729">
                  <c:v>1196</c:v>
                </c:pt>
                <c:pt idx="4730">
                  <c:v>1195</c:v>
                </c:pt>
                <c:pt idx="4731">
                  <c:v>1194</c:v>
                </c:pt>
                <c:pt idx="4732">
                  <c:v>1194</c:v>
                </c:pt>
                <c:pt idx="4733">
                  <c:v>1194</c:v>
                </c:pt>
                <c:pt idx="4734">
                  <c:v>1194</c:v>
                </c:pt>
                <c:pt idx="4735">
                  <c:v>1193</c:v>
                </c:pt>
                <c:pt idx="4736">
                  <c:v>1191</c:v>
                </c:pt>
                <c:pt idx="4737">
                  <c:v>1190</c:v>
                </c:pt>
                <c:pt idx="4738">
                  <c:v>1190</c:v>
                </c:pt>
                <c:pt idx="4739">
                  <c:v>1188</c:v>
                </c:pt>
                <c:pt idx="4740">
                  <c:v>1187</c:v>
                </c:pt>
                <c:pt idx="4741">
                  <c:v>1186</c:v>
                </c:pt>
                <c:pt idx="4742">
                  <c:v>1184</c:v>
                </c:pt>
                <c:pt idx="4743">
                  <c:v>1183</c:v>
                </c:pt>
                <c:pt idx="4744">
                  <c:v>1182</c:v>
                </c:pt>
                <c:pt idx="4745">
                  <c:v>1182</c:v>
                </c:pt>
                <c:pt idx="4746">
                  <c:v>1182</c:v>
                </c:pt>
                <c:pt idx="4747">
                  <c:v>1181</c:v>
                </c:pt>
                <c:pt idx="4748">
                  <c:v>1180</c:v>
                </c:pt>
                <c:pt idx="4749">
                  <c:v>1180</c:v>
                </c:pt>
                <c:pt idx="4750">
                  <c:v>1179</c:v>
                </c:pt>
                <c:pt idx="4751">
                  <c:v>1179</c:v>
                </c:pt>
                <c:pt idx="4752">
                  <c:v>1179</c:v>
                </c:pt>
                <c:pt idx="4753">
                  <c:v>1177</c:v>
                </c:pt>
                <c:pt idx="4754">
                  <c:v>1177</c:v>
                </c:pt>
                <c:pt idx="4755">
                  <c:v>1176</c:v>
                </c:pt>
                <c:pt idx="4756">
                  <c:v>1175</c:v>
                </c:pt>
                <c:pt idx="4757">
                  <c:v>1175</c:v>
                </c:pt>
                <c:pt idx="4758">
                  <c:v>1175</c:v>
                </c:pt>
                <c:pt idx="4759">
                  <c:v>1174</c:v>
                </c:pt>
                <c:pt idx="4760">
                  <c:v>1174</c:v>
                </c:pt>
                <c:pt idx="4761">
                  <c:v>1172</c:v>
                </c:pt>
                <c:pt idx="4762">
                  <c:v>1172</c:v>
                </c:pt>
                <c:pt idx="4763">
                  <c:v>1172</c:v>
                </c:pt>
                <c:pt idx="4764">
                  <c:v>1170</c:v>
                </c:pt>
                <c:pt idx="4765">
                  <c:v>1169</c:v>
                </c:pt>
                <c:pt idx="4766">
                  <c:v>1168</c:v>
                </c:pt>
                <c:pt idx="4767">
                  <c:v>1168</c:v>
                </c:pt>
                <c:pt idx="4768">
                  <c:v>1168</c:v>
                </c:pt>
                <c:pt idx="4769">
                  <c:v>1168</c:v>
                </c:pt>
                <c:pt idx="4770">
                  <c:v>1166</c:v>
                </c:pt>
                <c:pt idx="4771">
                  <c:v>1166</c:v>
                </c:pt>
                <c:pt idx="4772">
                  <c:v>1166</c:v>
                </c:pt>
                <c:pt idx="4773">
                  <c:v>1165</c:v>
                </c:pt>
                <c:pt idx="4774">
                  <c:v>1164</c:v>
                </c:pt>
                <c:pt idx="4775">
                  <c:v>1163</c:v>
                </c:pt>
                <c:pt idx="4776">
                  <c:v>1163</c:v>
                </c:pt>
                <c:pt idx="4777">
                  <c:v>1163</c:v>
                </c:pt>
                <c:pt idx="4778">
                  <c:v>1161</c:v>
                </c:pt>
                <c:pt idx="4779">
                  <c:v>1161</c:v>
                </c:pt>
                <c:pt idx="4780">
                  <c:v>1160</c:v>
                </c:pt>
                <c:pt idx="4781">
                  <c:v>1160</c:v>
                </c:pt>
                <c:pt idx="4782">
                  <c:v>1160</c:v>
                </c:pt>
                <c:pt idx="4783">
                  <c:v>1157</c:v>
                </c:pt>
                <c:pt idx="4784">
                  <c:v>1156</c:v>
                </c:pt>
                <c:pt idx="4785">
                  <c:v>1157</c:v>
                </c:pt>
                <c:pt idx="4786">
                  <c:v>1157</c:v>
                </c:pt>
                <c:pt idx="4787">
                  <c:v>1155</c:v>
                </c:pt>
                <c:pt idx="4788">
                  <c:v>1155</c:v>
                </c:pt>
                <c:pt idx="4789">
                  <c:v>1154</c:v>
                </c:pt>
                <c:pt idx="4790">
                  <c:v>1152</c:v>
                </c:pt>
                <c:pt idx="4791">
                  <c:v>1150</c:v>
                </c:pt>
                <c:pt idx="4792">
                  <c:v>1150</c:v>
                </c:pt>
                <c:pt idx="4793">
                  <c:v>1148</c:v>
                </c:pt>
                <c:pt idx="4794">
                  <c:v>1148</c:v>
                </c:pt>
                <c:pt idx="4795">
                  <c:v>1148</c:v>
                </c:pt>
                <c:pt idx="4796">
                  <c:v>1148</c:v>
                </c:pt>
                <c:pt idx="4797">
                  <c:v>1146</c:v>
                </c:pt>
                <c:pt idx="4798">
                  <c:v>1145</c:v>
                </c:pt>
                <c:pt idx="4799">
                  <c:v>1145</c:v>
                </c:pt>
                <c:pt idx="4800">
                  <c:v>1144</c:v>
                </c:pt>
                <c:pt idx="4801">
                  <c:v>1143</c:v>
                </c:pt>
                <c:pt idx="4802">
                  <c:v>1142</c:v>
                </c:pt>
                <c:pt idx="4803">
                  <c:v>1141</c:v>
                </c:pt>
                <c:pt idx="4804">
                  <c:v>1141</c:v>
                </c:pt>
                <c:pt idx="4805">
                  <c:v>1141</c:v>
                </c:pt>
                <c:pt idx="4806">
                  <c:v>1141</c:v>
                </c:pt>
                <c:pt idx="4807">
                  <c:v>1140</c:v>
                </c:pt>
                <c:pt idx="4808">
                  <c:v>1140</c:v>
                </c:pt>
                <c:pt idx="4809">
                  <c:v>1138</c:v>
                </c:pt>
                <c:pt idx="4810">
                  <c:v>1135</c:v>
                </c:pt>
                <c:pt idx="4811">
                  <c:v>1136</c:v>
                </c:pt>
                <c:pt idx="4812">
                  <c:v>1136</c:v>
                </c:pt>
                <c:pt idx="4813">
                  <c:v>1136</c:v>
                </c:pt>
                <c:pt idx="4814">
                  <c:v>1136</c:v>
                </c:pt>
                <c:pt idx="4815">
                  <c:v>1135</c:v>
                </c:pt>
                <c:pt idx="4816">
                  <c:v>1134</c:v>
                </c:pt>
                <c:pt idx="4817">
                  <c:v>1134</c:v>
                </c:pt>
                <c:pt idx="4818">
                  <c:v>1134</c:v>
                </c:pt>
                <c:pt idx="4819">
                  <c:v>1133</c:v>
                </c:pt>
                <c:pt idx="4820">
                  <c:v>1132</c:v>
                </c:pt>
                <c:pt idx="4821">
                  <c:v>1131</c:v>
                </c:pt>
                <c:pt idx="4822">
                  <c:v>1131</c:v>
                </c:pt>
                <c:pt idx="4823">
                  <c:v>1131</c:v>
                </c:pt>
                <c:pt idx="4824">
                  <c:v>1131</c:v>
                </c:pt>
                <c:pt idx="4825">
                  <c:v>1131</c:v>
                </c:pt>
                <c:pt idx="4826">
                  <c:v>1129</c:v>
                </c:pt>
                <c:pt idx="4827">
                  <c:v>1127</c:v>
                </c:pt>
                <c:pt idx="4828">
                  <c:v>1124</c:v>
                </c:pt>
                <c:pt idx="4829">
                  <c:v>1124</c:v>
                </c:pt>
                <c:pt idx="4830">
                  <c:v>1123</c:v>
                </c:pt>
                <c:pt idx="4831">
                  <c:v>1123</c:v>
                </c:pt>
                <c:pt idx="4832">
                  <c:v>1121</c:v>
                </c:pt>
                <c:pt idx="4833">
                  <c:v>1121</c:v>
                </c:pt>
                <c:pt idx="4834">
                  <c:v>1121</c:v>
                </c:pt>
                <c:pt idx="4835">
                  <c:v>1121</c:v>
                </c:pt>
                <c:pt idx="4836">
                  <c:v>1120</c:v>
                </c:pt>
                <c:pt idx="4837">
                  <c:v>1118</c:v>
                </c:pt>
                <c:pt idx="4838">
                  <c:v>1118</c:v>
                </c:pt>
                <c:pt idx="4839">
                  <c:v>1118</c:v>
                </c:pt>
                <c:pt idx="4840">
                  <c:v>1118</c:v>
                </c:pt>
                <c:pt idx="4841">
                  <c:v>1116</c:v>
                </c:pt>
                <c:pt idx="4842">
                  <c:v>1115</c:v>
                </c:pt>
                <c:pt idx="4843">
                  <c:v>1115</c:v>
                </c:pt>
                <c:pt idx="4844">
                  <c:v>1115</c:v>
                </c:pt>
                <c:pt idx="4845">
                  <c:v>1115</c:v>
                </c:pt>
                <c:pt idx="4846">
                  <c:v>1114</c:v>
                </c:pt>
                <c:pt idx="4847">
                  <c:v>1114</c:v>
                </c:pt>
                <c:pt idx="4848">
                  <c:v>1114</c:v>
                </c:pt>
                <c:pt idx="4849">
                  <c:v>1113</c:v>
                </c:pt>
                <c:pt idx="4850">
                  <c:v>1113</c:v>
                </c:pt>
                <c:pt idx="4851">
                  <c:v>1113</c:v>
                </c:pt>
                <c:pt idx="4852">
                  <c:v>1113</c:v>
                </c:pt>
                <c:pt idx="4853">
                  <c:v>1113</c:v>
                </c:pt>
                <c:pt idx="4854">
                  <c:v>1113</c:v>
                </c:pt>
                <c:pt idx="4855">
                  <c:v>1113</c:v>
                </c:pt>
                <c:pt idx="4856">
                  <c:v>1112</c:v>
                </c:pt>
                <c:pt idx="4857">
                  <c:v>1112</c:v>
                </c:pt>
                <c:pt idx="4858">
                  <c:v>1111</c:v>
                </c:pt>
                <c:pt idx="4859">
                  <c:v>1111</c:v>
                </c:pt>
                <c:pt idx="4860">
                  <c:v>1110</c:v>
                </c:pt>
                <c:pt idx="4861">
                  <c:v>1110</c:v>
                </c:pt>
                <c:pt idx="4862">
                  <c:v>1109</c:v>
                </c:pt>
                <c:pt idx="4863">
                  <c:v>1107</c:v>
                </c:pt>
                <c:pt idx="4864">
                  <c:v>1106</c:v>
                </c:pt>
                <c:pt idx="4865">
                  <c:v>1106</c:v>
                </c:pt>
                <c:pt idx="4866">
                  <c:v>1106</c:v>
                </c:pt>
                <c:pt idx="4867">
                  <c:v>1106</c:v>
                </c:pt>
                <c:pt idx="4868">
                  <c:v>1106</c:v>
                </c:pt>
                <c:pt idx="4869">
                  <c:v>1106</c:v>
                </c:pt>
                <c:pt idx="4870">
                  <c:v>1106</c:v>
                </c:pt>
                <c:pt idx="4871">
                  <c:v>1106</c:v>
                </c:pt>
                <c:pt idx="4872">
                  <c:v>1106</c:v>
                </c:pt>
                <c:pt idx="4873">
                  <c:v>1105</c:v>
                </c:pt>
                <c:pt idx="4874">
                  <c:v>1103</c:v>
                </c:pt>
                <c:pt idx="4875">
                  <c:v>1102</c:v>
                </c:pt>
                <c:pt idx="4876">
                  <c:v>1101</c:v>
                </c:pt>
                <c:pt idx="4877">
                  <c:v>1100</c:v>
                </c:pt>
                <c:pt idx="4878">
                  <c:v>1099</c:v>
                </c:pt>
                <c:pt idx="4879">
                  <c:v>1098</c:v>
                </c:pt>
                <c:pt idx="4880">
                  <c:v>1098</c:v>
                </c:pt>
                <c:pt idx="4881">
                  <c:v>1098</c:v>
                </c:pt>
                <c:pt idx="4882">
                  <c:v>1098</c:v>
                </c:pt>
                <c:pt idx="4883">
                  <c:v>1098</c:v>
                </c:pt>
                <c:pt idx="4884">
                  <c:v>1097</c:v>
                </c:pt>
                <c:pt idx="4885">
                  <c:v>1096</c:v>
                </c:pt>
                <c:pt idx="4886">
                  <c:v>1096</c:v>
                </c:pt>
                <c:pt idx="4887">
                  <c:v>1095</c:v>
                </c:pt>
                <c:pt idx="4888">
                  <c:v>1095</c:v>
                </c:pt>
                <c:pt idx="4889">
                  <c:v>1095</c:v>
                </c:pt>
                <c:pt idx="4890">
                  <c:v>1095</c:v>
                </c:pt>
                <c:pt idx="4891">
                  <c:v>1094</c:v>
                </c:pt>
                <c:pt idx="4892">
                  <c:v>1093</c:v>
                </c:pt>
                <c:pt idx="4893">
                  <c:v>1093</c:v>
                </c:pt>
                <c:pt idx="4894">
                  <c:v>1092</c:v>
                </c:pt>
                <c:pt idx="4895">
                  <c:v>1091</c:v>
                </c:pt>
                <c:pt idx="4896">
                  <c:v>1089</c:v>
                </c:pt>
                <c:pt idx="4897">
                  <c:v>1087</c:v>
                </c:pt>
                <c:pt idx="4898">
                  <c:v>1087</c:v>
                </c:pt>
                <c:pt idx="4899">
                  <c:v>1087</c:v>
                </c:pt>
                <c:pt idx="4900">
                  <c:v>1085</c:v>
                </c:pt>
                <c:pt idx="4901">
                  <c:v>1085</c:v>
                </c:pt>
                <c:pt idx="4902">
                  <c:v>1085</c:v>
                </c:pt>
                <c:pt idx="4903">
                  <c:v>1085</c:v>
                </c:pt>
                <c:pt idx="4904">
                  <c:v>1085</c:v>
                </c:pt>
                <c:pt idx="4905">
                  <c:v>1085</c:v>
                </c:pt>
                <c:pt idx="4906">
                  <c:v>1085</c:v>
                </c:pt>
                <c:pt idx="4907">
                  <c:v>1085</c:v>
                </c:pt>
                <c:pt idx="4908">
                  <c:v>1085</c:v>
                </c:pt>
                <c:pt idx="4909">
                  <c:v>1084</c:v>
                </c:pt>
                <c:pt idx="4910">
                  <c:v>1084</c:v>
                </c:pt>
                <c:pt idx="4911">
                  <c:v>1084</c:v>
                </c:pt>
                <c:pt idx="4912">
                  <c:v>1083</c:v>
                </c:pt>
                <c:pt idx="4913">
                  <c:v>1083</c:v>
                </c:pt>
                <c:pt idx="4914">
                  <c:v>1083</c:v>
                </c:pt>
                <c:pt idx="4915">
                  <c:v>1083</c:v>
                </c:pt>
                <c:pt idx="4916">
                  <c:v>1082</c:v>
                </c:pt>
                <c:pt idx="4917">
                  <c:v>1082</c:v>
                </c:pt>
                <c:pt idx="4918">
                  <c:v>1082</c:v>
                </c:pt>
                <c:pt idx="4919">
                  <c:v>1081</c:v>
                </c:pt>
                <c:pt idx="4920">
                  <c:v>1080</c:v>
                </c:pt>
                <c:pt idx="4921">
                  <c:v>1080</c:v>
                </c:pt>
                <c:pt idx="4922">
                  <c:v>1079</c:v>
                </c:pt>
                <c:pt idx="4923">
                  <c:v>1079</c:v>
                </c:pt>
                <c:pt idx="4924">
                  <c:v>1079</c:v>
                </c:pt>
                <c:pt idx="4925">
                  <c:v>1078</c:v>
                </c:pt>
                <c:pt idx="4926">
                  <c:v>1077</c:v>
                </c:pt>
                <c:pt idx="4927">
                  <c:v>1074</c:v>
                </c:pt>
                <c:pt idx="4928">
                  <c:v>1073</c:v>
                </c:pt>
                <c:pt idx="4929">
                  <c:v>1070</c:v>
                </c:pt>
                <c:pt idx="4930">
                  <c:v>1070</c:v>
                </c:pt>
                <c:pt idx="4931">
                  <c:v>1070</c:v>
                </c:pt>
                <c:pt idx="4932">
                  <c:v>1070</c:v>
                </c:pt>
                <c:pt idx="4933">
                  <c:v>1068</c:v>
                </c:pt>
                <c:pt idx="4934">
                  <c:v>1068</c:v>
                </c:pt>
                <c:pt idx="4935">
                  <c:v>1066</c:v>
                </c:pt>
                <c:pt idx="4936">
                  <c:v>1064</c:v>
                </c:pt>
                <c:pt idx="4937">
                  <c:v>1064</c:v>
                </c:pt>
                <c:pt idx="4938">
                  <c:v>1063</c:v>
                </c:pt>
                <c:pt idx="4939">
                  <c:v>1063</c:v>
                </c:pt>
                <c:pt idx="4940">
                  <c:v>1063</c:v>
                </c:pt>
                <c:pt idx="4941">
                  <c:v>1063</c:v>
                </c:pt>
                <c:pt idx="4942">
                  <c:v>1063</c:v>
                </c:pt>
                <c:pt idx="4943">
                  <c:v>1062</c:v>
                </c:pt>
                <c:pt idx="4944">
                  <c:v>1061</c:v>
                </c:pt>
                <c:pt idx="4945">
                  <c:v>1060</c:v>
                </c:pt>
                <c:pt idx="4946">
                  <c:v>1059</c:v>
                </c:pt>
                <c:pt idx="4947">
                  <c:v>1058</c:v>
                </c:pt>
                <c:pt idx="4948">
                  <c:v>1056</c:v>
                </c:pt>
                <c:pt idx="4949">
                  <c:v>1056</c:v>
                </c:pt>
                <c:pt idx="4950">
                  <c:v>1056</c:v>
                </c:pt>
                <c:pt idx="4951">
                  <c:v>1056</c:v>
                </c:pt>
                <c:pt idx="4952">
                  <c:v>1056</c:v>
                </c:pt>
                <c:pt idx="4953">
                  <c:v>1056</c:v>
                </c:pt>
                <c:pt idx="4954">
                  <c:v>1056</c:v>
                </c:pt>
                <c:pt idx="4955">
                  <c:v>1055</c:v>
                </c:pt>
                <c:pt idx="4956">
                  <c:v>1054</c:v>
                </c:pt>
                <c:pt idx="4957">
                  <c:v>1054</c:v>
                </c:pt>
                <c:pt idx="4958">
                  <c:v>1054</c:v>
                </c:pt>
                <c:pt idx="4959">
                  <c:v>1052</c:v>
                </c:pt>
                <c:pt idx="4960">
                  <c:v>1051</c:v>
                </c:pt>
                <c:pt idx="4961">
                  <c:v>1050</c:v>
                </c:pt>
                <c:pt idx="4962">
                  <c:v>1050</c:v>
                </c:pt>
                <c:pt idx="4963">
                  <c:v>1050</c:v>
                </c:pt>
                <c:pt idx="4964">
                  <c:v>1050</c:v>
                </c:pt>
                <c:pt idx="4965">
                  <c:v>1048</c:v>
                </c:pt>
                <c:pt idx="4966">
                  <c:v>1048</c:v>
                </c:pt>
                <c:pt idx="4967">
                  <c:v>1047</c:v>
                </c:pt>
                <c:pt idx="4968">
                  <c:v>1047</c:v>
                </c:pt>
                <c:pt idx="4969">
                  <c:v>1047</c:v>
                </c:pt>
                <c:pt idx="4970">
                  <c:v>1047</c:v>
                </c:pt>
                <c:pt idx="4971">
                  <c:v>1046</c:v>
                </c:pt>
                <c:pt idx="4972">
                  <c:v>1046</c:v>
                </c:pt>
                <c:pt idx="4973">
                  <c:v>1046</c:v>
                </c:pt>
                <c:pt idx="4974">
                  <c:v>1046</c:v>
                </c:pt>
                <c:pt idx="4975">
                  <c:v>1045</c:v>
                </c:pt>
                <c:pt idx="4976">
                  <c:v>1045</c:v>
                </c:pt>
                <c:pt idx="4977">
                  <c:v>1043</c:v>
                </c:pt>
                <c:pt idx="4978">
                  <c:v>1043</c:v>
                </c:pt>
                <c:pt idx="4979">
                  <c:v>1043</c:v>
                </c:pt>
                <c:pt idx="4980">
                  <c:v>1041</c:v>
                </c:pt>
                <c:pt idx="4981">
                  <c:v>1039</c:v>
                </c:pt>
                <c:pt idx="4982">
                  <c:v>1039</c:v>
                </c:pt>
                <c:pt idx="4983">
                  <c:v>1039</c:v>
                </c:pt>
                <c:pt idx="4984">
                  <c:v>1037</c:v>
                </c:pt>
                <c:pt idx="4985">
                  <c:v>1036</c:v>
                </c:pt>
                <c:pt idx="4986">
                  <c:v>1035</c:v>
                </c:pt>
                <c:pt idx="4987">
                  <c:v>1035</c:v>
                </c:pt>
                <c:pt idx="4988">
                  <c:v>1034</c:v>
                </c:pt>
                <c:pt idx="4989">
                  <c:v>1033</c:v>
                </c:pt>
                <c:pt idx="4990">
                  <c:v>1032</c:v>
                </c:pt>
                <c:pt idx="4991">
                  <c:v>1032</c:v>
                </c:pt>
                <c:pt idx="4992">
                  <c:v>1031</c:v>
                </c:pt>
                <c:pt idx="4993">
                  <c:v>1031</c:v>
                </c:pt>
                <c:pt idx="4994">
                  <c:v>1031</c:v>
                </c:pt>
                <c:pt idx="4995">
                  <c:v>1031</c:v>
                </c:pt>
                <c:pt idx="4996">
                  <c:v>1030</c:v>
                </c:pt>
                <c:pt idx="4997">
                  <c:v>1030</c:v>
                </c:pt>
                <c:pt idx="4998">
                  <c:v>1029</c:v>
                </c:pt>
                <c:pt idx="4999">
                  <c:v>1028</c:v>
                </c:pt>
                <c:pt idx="5000">
                  <c:v>1027</c:v>
                </c:pt>
                <c:pt idx="5001">
                  <c:v>1025</c:v>
                </c:pt>
                <c:pt idx="5002">
                  <c:v>1024</c:v>
                </c:pt>
                <c:pt idx="5003">
                  <c:v>1023</c:v>
                </c:pt>
                <c:pt idx="5004">
                  <c:v>1023</c:v>
                </c:pt>
                <c:pt idx="5005">
                  <c:v>1022</c:v>
                </c:pt>
                <c:pt idx="5006">
                  <c:v>1022</c:v>
                </c:pt>
                <c:pt idx="5007">
                  <c:v>1022</c:v>
                </c:pt>
                <c:pt idx="5008">
                  <c:v>1022</c:v>
                </c:pt>
                <c:pt idx="5009">
                  <c:v>1022</c:v>
                </c:pt>
                <c:pt idx="5010">
                  <c:v>1022</c:v>
                </c:pt>
                <c:pt idx="5011">
                  <c:v>1021</c:v>
                </c:pt>
                <c:pt idx="5012">
                  <c:v>1021</c:v>
                </c:pt>
                <c:pt idx="5013">
                  <c:v>1020</c:v>
                </c:pt>
                <c:pt idx="5014">
                  <c:v>1020</c:v>
                </c:pt>
                <c:pt idx="5015">
                  <c:v>1019</c:v>
                </c:pt>
                <c:pt idx="5016">
                  <c:v>1017</c:v>
                </c:pt>
                <c:pt idx="5017">
                  <c:v>1017</c:v>
                </c:pt>
                <c:pt idx="5018">
                  <c:v>1015</c:v>
                </c:pt>
                <c:pt idx="5019">
                  <c:v>1015</c:v>
                </c:pt>
                <c:pt idx="5020">
                  <c:v>1015</c:v>
                </c:pt>
                <c:pt idx="5021">
                  <c:v>1015</c:v>
                </c:pt>
                <c:pt idx="5022">
                  <c:v>1015</c:v>
                </c:pt>
                <c:pt idx="5023">
                  <c:v>1015</c:v>
                </c:pt>
                <c:pt idx="5024">
                  <c:v>1015</c:v>
                </c:pt>
                <c:pt idx="5025">
                  <c:v>1014</c:v>
                </c:pt>
                <c:pt idx="5026">
                  <c:v>1014</c:v>
                </c:pt>
                <c:pt idx="5027">
                  <c:v>1014</c:v>
                </c:pt>
                <c:pt idx="5028">
                  <c:v>1010</c:v>
                </c:pt>
                <c:pt idx="5029">
                  <c:v>1008</c:v>
                </c:pt>
                <c:pt idx="5030">
                  <c:v>1007</c:v>
                </c:pt>
                <c:pt idx="5031">
                  <c:v>1006</c:v>
                </c:pt>
                <c:pt idx="5032">
                  <c:v>1004</c:v>
                </c:pt>
                <c:pt idx="5033">
                  <c:v>1004</c:v>
                </c:pt>
                <c:pt idx="5034">
                  <c:v>1004</c:v>
                </c:pt>
                <c:pt idx="5035">
                  <c:v>1003</c:v>
                </c:pt>
                <c:pt idx="5036">
                  <c:v>1003</c:v>
                </c:pt>
                <c:pt idx="5037">
                  <c:v>1003</c:v>
                </c:pt>
                <c:pt idx="5038">
                  <c:v>1001</c:v>
                </c:pt>
                <c:pt idx="5039">
                  <c:v>1001</c:v>
                </c:pt>
                <c:pt idx="5040">
                  <c:v>1001</c:v>
                </c:pt>
                <c:pt idx="5041">
                  <c:v>1001</c:v>
                </c:pt>
                <c:pt idx="5042">
                  <c:v>1001</c:v>
                </c:pt>
                <c:pt idx="5043">
                  <c:v>999</c:v>
                </c:pt>
                <c:pt idx="5044">
                  <c:v>998</c:v>
                </c:pt>
                <c:pt idx="5045">
                  <c:v>998</c:v>
                </c:pt>
                <c:pt idx="5046">
                  <c:v>997</c:v>
                </c:pt>
                <c:pt idx="5047">
                  <c:v>996</c:v>
                </c:pt>
                <c:pt idx="5048">
                  <c:v>996</c:v>
                </c:pt>
                <c:pt idx="5049">
                  <c:v>996</c:v>
                </c:pt>
                <c:pt idx="5050">
                  <c:v>996</c:v>
                </c:pt>
                <c:pt idx="5051">
                  <c:v>996</c:v>
                </c:pt>
                <c:pt idx="5052">
                  <c:v>996</c:v>
                </c:pt>
                <c:pt idx="5053">
                  <c:v>995</c:v>
                </c:pt>
                <c:pt idx="5054">
                  <c:v>995</c:v>
                </c:pt>
                <c:pt idx="5055">
                  <c:v>994</c:v>
                </c:pt>
                <c:pt idx="5056">
                  <c:v>994</c:v>
                </c:pt>
                <c:pt idx="5057">
                  <c:v>994</c:v>
                </c:pt>
                <c:pt idx="5058">
                  <c:v>993</c:v>
                </c:pt>
                <c:pt idx="5059">
                  <c:v>992</c:v>
                </c:pt>
                <c:pt idx="5060">
                  <c:v>992</c:v>
                </c:pt>
                <c:pt idx="5061">
                  <c:v>991</c:v>
                </c:pt>
                <c:pt idx="5062">
                  <c:v>991</c:v>
                </c:pt>
                <c:pt idx="5063">
                  <c:v>990</c:v>
                </c:pt>
                <c:pt idx="5064">
                  <c:v>989</c:v>
                </c:pt>
                <c:pt idx="5065">
                  <c:v>989</c:v>
                </c:pt>
                <c:pt idx="5066">
                  <c:v>988</c:v>
                </c:pt>
                <c:pt idx="5067">
                  <c:v>988</c:v>
                </c:pt>
                <c:pt idx="5068">
                  <c:v>988</c:v>
                </c:pt>
                <c:pt idx="5069">
                  <c:v>988</c:v>
                </c:pt>
                <c:pt idx="5070">
                  <c:v>987</c:v>
                </c:pt>
                <c:pt idx="5071">
                  <c:v>987</c:v>
                </c:pt>
                <c:pt idx="5072">
                  <c:v>985</c:v>
                </c:pt>
                <c:pt idx="5073">
                  <c:v>984</c:v>
                </c:pt>
                <c:pt idx="5074">
                  <c:v>984</c:v>
                </c:pt>
                <c:pt idx="5075">
                  <c:v>984</c:v>
                </c:pt>
                <c:pt idx="5076">
                  <c:v>984</c:v>
                </c:pt>
                <c:pt idx="5077">
                  <c:v>984</c:v>
                </c:pt>
                <c:pt idx="5078">
                  <c:v>983</c:v>
                </c:pt>
                <c:pt idx="5079">
                  <c:v>983</c:v>
                </c:pt>
                <c:pt idx="5080">
                  <c:v>983</c:v>
                </c:pt>
                <c:pt idx="5081">
                  <c:v>983</c:v>
                </c:pt>
                <c:pt idx="5082">
                  <c:v>983</c:v>
                </c:pt>
                <c:pt idx="5083">
                  <c:v>982</c:v>
                </c:pt>
                <c:pt idx="5084">
                  <c:v>982</c:v>
                </c:pt>
                <c:pt idx="5085">
                  <c:v>981</c:v>
                </c:pt>
                <c:pt idx="5086">
                  <c:v>980</c:v>
                </c:pt>
                <c:pt idx="5087">
                  <c:v>980</c:v>
                </c:pt>
                <c:pt idx="5088">
                  <c:v>980</c:v>
                </c:pt>
                <c:pt idx="5089">
                  <c:v>980</c:v>
                </c:pt>
                <c:pt idx="5090">
                  <c:v>980</c:v>
                </c:pt>
                <c:pt idx="5091">
                  <c:v>980</c:v>
                </c:pt>
                <c:pt idx="5092">
                  <c:v>980</c:v>
                </c:pt>
                <c:pt idx="5093">
                  <c:v>979</c:v>
                </c:pt>
                <c:pt idx="5094">
                  <c:v>979</c:v>
                </c:pt>
                <c:pt idx="5095">
                  <c:v>978</c:v>
                </c:pt>
                <c:pt idx="5096">
                  <c:v>977</c:v>
                </c:pt>
                <c:pt idx="5097">
                  <c:v>977</c:v>
                </c:pt>
                <c:pt idx="5098">
                  <c:v>977</c:v>
                </c:pt>
                <c:pt idx="5099">
                  <c:v>976</c:v>
                </c:pt>
                <c:pt idx="5100">
                  <c:v>976</c:v>
                </c:pt>
                <c:pt idx="5101">
                  <c:v>975</c:v>
                </c:pt>
                <c:pt idx="5102">
                  <c:v>975</c:v>
                </c:pt>
                <c:pt idx="5103">
                  <c:v>975</c:v>
                </c:pt>
                <c:pt idx="5104">
                  <c:v>975</c:v>
                </c:pt>
                <c:pt idx="5105">
                  <c:v>975</c:v>
                </c:pt>
                <c:pt idx="5106">
                  <c:v>975</c:v>
                </c:pt>
                <c:pt idx="5107">
                  <c:v>975</c:v>
                </c:pt>
                <c:pt idx="5108">
                  <c:v>975</c:v>
                </c:pt>
                <c:pt idx="5109">
                  <c:v>975</c:v>
                </c:pt>
                <c:pt idx="5110">
                  <c:v>974</c:v>
                </c:pt>
                <c:pt idx="5111">
                  <c:v>972</c:v>
                </c:pt>
                <c:pt idx="5112">
                  <c:v>972</c:v>
                </c:pt>
                <c:pt idx="5113">
                  <c:v>972</c:v>
                </c:pt>
                <c:pt idx="5114">
                  <c:v>971</c:v>
                </c:pt>
                <c:pt idx="5115">
                  <c:v>971</c:v>
                </c:pt>
                <c:pt idx="5116">
                  <c:v>970</c:v>
                </c:pt>
                <c:pt idx="5117">
                  <c:v>970</c:v>
                </c:pt>
                <c:pt idx="5118">
                  <c:v>968</c:v>
                </c:pt>
                <c:pt idx="5119">
                  <c:v>968</c:v>
                </c:pt>
                <c:pt idx="5120">
                  <c:v>967</c:v>
                </c:pt>
                <c:pt idx="5121">
                  <c:v>966</c:v>
                </c:pt>
                <c:pt idx="5122">
                  <c:v>966</c:v>
                </c:pt>
                <c:pt idx="5123">
                  <c:v>966</c:v>
                </c:pt>
                <c:pt idx="5124">
                  <c:v>964</c:v>
                </c:pt>
                <c:pt idx="5125">
                  <c:v>964</c:v>
                </c:pt>
                <c:pt idx="5126">
                  <c:v>964</c:v>
                </c:pt>
                <c:pt idx="5127">
                  <c:v>962</c:v>
                </c:pt>
                <c:pt idx="5128">
                  <c:v>961</c:v>
                </c:pt>
                <c:pt idx="5129">
                  <c:v>961</c:v>
                </c:pt>
                <c:pt idx="5130">
                  <c:v>961</c:v>
                </c:pt>
                <c:pt idx="5131">
                  <c:v>959</c:v>
                </c:pt>
                <c:pt idx="5132">
                  <c:v>959</c:v>
                </c:pt>
                <c:pt idx="5133">
                  <c:v>959</c:v>
                </c:pt>
                <c:pt idx="5134">
                  <c:v>959</c:v>
                </c:pt>
                <c:pt idx="5135">
                  <c:v>959</c:v>
                </c:pt>
                <c:pt idx="5136">
                  <c:v>957</c:v>
                </c:pt>
                <c:pt idx="5137">
                  <c:v>957</c:v>
                </c:pt>
                <c:pt idx="5138">
                  <c:v>957</c:v>
                </c:pt>
                <c:pt idx="5139">
                  <c:v>957</c:v>
                </c:pt>
                <c:pt idx="5140">
                  <c:v>957</c:v>
                </c:pt>
                <c:pt idx="5141">
                  <c:v>957</c:v>
                </c:pt>
                <c:pt idx="5142">
                  <c:v>956</c:v>
                </c:pt>
                <c:pt idx="5143">
                  <c:v>956</c:v>
                </c:pt>
                <c:pt idx="5144">
                  <c:v>956</c:v>
                </c:pt>
                <c:pt idx="5145">
                  <c:v>956</c:v>
                </c:pt>
                <c:pt idx="5146">
                  <c:v>956</c:v>
                </c:pt>
                <c:pt idx="5147">
                  <c:v>956</c:v>
                </c:pt>
                <c:pt idx="5148">
                  <c:v>956</c:v>
                </c:pt>
                <c:pt idx="5149">
                  <c:v>956</c:v>
                </c:pt>
                <c:pt idx="5150">
                  <c:v>955</c:v>
                </c:pt>
                <c:pt idx="5151">
                  <c:v>954</c:v>
                </c:pt>
                <c:pt idx="5152">
                  <c:v>952</c:v>
                </c:pt>
                <c:pt idx="5153">
                  <c:v>952</c:v>
                </c:pt>
                <c:pt idx="5154">
                  <c:v>951</c:v>
                </c:pt>
                <c:pt idx="5155">
                  <c:v>951</c:v>
                </c:pt>
                <c:pt idx="5156">
                  <c:v>950</c:v>
                </c:pt>
                <c:pt idx="5157">
                  <c:v>949</c:v>
                </c:pt>
                <c:pt idx="5158">
                  <c:v>948</c:v>
                </c:pt>
                <c:pt idx="5159">
                  <c:v>948</c:v>
                </c:pt>
                <c:pt idx="5160">
                  <c:v>947</c:v>
                </c:pt>
                <c:pt idx="5161">
                  <c:v>945</c:v>
                </c:pt>
                <c:pt idx="5162">
                  <c:v>945</c:v>
                </c:pt>
                <c:pt idx="5163">
                  <c:v>945</c:v>
                </c:pt>
                <c:pt idx="5164">
                  <c:v>945</c:v>
                </c:pt>
                <c:pt idx="5165">
                  <c:v>945</c:v>
                </c:pt>
                <c:pt idx="5166">
                  <c:v>944</c:v>
                </c:pt>
                <c:pt idx="5167">
                  <c:v>942</c:v>
                </c:pt>
                <c:pt idx="5168">
                  <c:v>941</c:v>
                </c:pt>
                <c:pt idx="5169">
                  <c:v>940</c:v>
                </c:pt>
                <c:pt idx="5170">
                  <c:v>939</c:v>
                </c:pt>
                <c:pt idx="5171">
                  <c:v>939</c:v>
                </c:pt>
                <c:pt idx="5172">
                  <c:v>939</c:v>
                </c:pt>
                <c:pt idx="5173">
                  <c:v>937</c:v>
                </c:pt>
                <c:pt idx="5174">
                  <c:v>937</c:v>
                </c:pt>
                <c:pt idx="5175">
                  <c:v>937</c:v>
                </c:pt>
                <c:pt idx="5176">
                  <c:v>936</c:v>
                </c:pt>
                <c:pt idx="5177">
                  <c:v>936</c:v>
                </c:pt>
                <c:pt idx="5178">
                  <c:v>934</c:v>
                </c:pt>
                <c:pt idx="5179">
                  <c:v>934</c:v>
                </c:pt>
                <c:pt idx="5180">
                  <c:v>934</c:v>
                </c:pt>
                <c:pt idx="5181">
                  <c:v>934</c:v>
                </c:pt>
                <c:pt idx="5182">
                  <c:v>934</c:v>
                </c:pt>
                <c:pt idx="5183">
                  <c:v>934</c:v>
                </c:pt>
                <c:pt idx="5184">
                  <c:v>932</c:v>
                </c:pt>
                <c:pt idx="5185">
                  <c:v>932</c:v>
                </c:pt>
                <c:pt idx="5186">
                  <c:v>932</c:v>
                </c:pt>
                <c:pt idx="5187">
                  <c:v>932</c:v>
                </c:pt>
                <c:pt idx="5188">
                  <c:v>932</c:v>
                </c:pt>
                <c:pt idx="5189">
                  <c:v>931</c:v>
                </c:pt>
                <c:pt idx="5190">
                  <c:v>931</c:v>
                </c:pt>
                <c:pt idx="5191">
                  <c:v>931</c:v>
                </c:pt>
                <c:pt idx="5192">
                  <c:v>931</c:v>
                </c:pt>
                <c:pt idx="5193">
                  <c:v>931</c:v>
                </c:pt>
                <c:pt idx="5194">
                  <c:v>931</c:v>
                </c:pt>
                <c:pt idx="5195">
                  <c:v>931</c:v>
                </c:pt>
                <c:pt idx="5196">
                  <c:v>930</c:v>
                </c:pt>
                <c:pt idx="5197">
                  <c:v>929</c:v>
                </c:pt>
                <c:pt idx="5198">
                  <c:v>928</c:v>
                </c:pt>
                <c:pt idx="5199">
                  <c:v>927</c:v>
                </c:pt>
                <c:pt idx="5200">
                  <c:v>926</c:v>
                </c:pt>
                <c:pt idx="5201">
                  <c:v>926</c:v>
                </c:pt>
                <c:pt idx="5202">
                  <c:v>925</c:v>
                </c:pt>
                <c:pt idx="5203">
                  <c:v>925</c:v>
                </c:pt>
                <c:pt idx="5204">
                  <c:v>925</c:v>
                </c:pt>
                <c:pt idx="5205">
                  <c:v>923</c:v>
                </c:pt>
                <c:pt idx="5206">
                  <c:v>922</c:v>
                </c:pt>
                <c:pt idx="5207">
                  <c:v>922</c:v>
                </c:pt>
                <c:pt idx="5208">
                  <c:v>921</c:v>
                </c:pt>
                <c:pt idx="5209">
                  <c:v>921</c:v>
                </c:pt>
                <c:pt idx="5210">
                  <c:v>920</c:v>
                </c:pt>
                <c:pt idx="5211">
                  <c:v>920</c:v>
                </c:pt>
                <c:pt idx="5212">
                  <c:v>919</c:v>
                </c:pt>
                <c:pt idx="5213">
                  <c:v>919</c:v>
                </c:pt>
                <c:pt idx="5214">
                  <c:v>919</c:v>
                </c:pt>
                <c:pt idx="5215">
                  <c:v>918</c:v>
                </c:pt>
                <c:pt idx="5216">
                  <c:v>917</c:v>
                </c:pt>
                <c:pt idx="5217">
                  <c:v>917</c:v>
                </c:pt>
                <c:pt idx="5218">
                  <c:v>915</c:v>
                </c:pt>
                <c:pt idx="5219">
                  <c:v>915</c:v>
                </c:pt>
                <c:pt idx="5220">
                  <c:v>915</c:v>
                </c:pt>
                <c:pt idx="5221">
                  <c:v>915</c:v>
                </c:pt>
                <c:pt idx="5222">
                  <c:v>914</c:v>
                </c:pt>
                <c:pt idx="5223">
                  <c:v>914</c:v>
                </c:pt>
                <c:pt idx="5224">
                  <c:v>914</c:v>
                </c:pt>
                <c:pt idx="5225">
                  <c:v>914</c:v>
                </c:pt>
                <c:pt idx="5226">
                  <c:v>914</c:v>
                </c:pt>
                <c:pt idx="5227">
                  <c:v>914</c:v>
                </c:pt>
                <c:pt idx="5228">
                  <c:v>914</c:v>
                </c:pt>
                <c:pt idx="5229">
                  <c:v>914</c:v>
                </c:pt>
                <c:pt idx="5230">
                  <c:v>913</c:v>
                </c:pt>
                <c:pt idx="5231">
                  <c:v>913</c:v>
                </c:pt>
                <c:pt idx="5232">
                  <c:v>913</c:v>
                </c:pt>
                <c:pt idx="5233">
                  <c:v>913</c:v>
                </c:pt>
                <c:pt idx="5234">
                  <c:v>912</c:v>
                </c:pt>
                <c:pt idx="5235">
                  <c:v>912</c:v>
                </c:pt>
                <c:pt idx="5236">
                  <c:v>911</c:v>
                </c:pt>
                <c:pt idx="5237">
                  <c:v>911</c:v>
                </c:pt>
                <c:pt idx="5238">
                  <c:v>910</c:v>
                </c:pt>
                <c:pt idx="5239">
                  <c:v>910</c:v>
                </c:pt>
                <c:pt idx="5240">
                  <c:v>910</c:v>
                </c:pt>
                <c:pt idx="5241">
                  <c:v>910</c:v>
                </c:pt>
                <c:pt idx="5242">
                  <c:v>910</c:v>
                </c:pt>
                <c:pt idx="5243">
                  <c:v>908</c:v>
                </c:pt>
                <c:pt idx="5244">
                  <c:v>908</c:v>
                </c:pt>
                <c:pt idx="5245">
                  <c:v>906</c:v>
                </c:pt>
                <c:pt idx="5246">
                  <c:v>906</c:v>
                </c:pt>
                <c:pt idx="5247">
                  <c:v>904</c:v>
                </c:pt>
                <c:pt idx="5248">
                  <c:v>905</c:v>
                </c:pt>
                <c:pt idx="5249">
                  <c:v>905</c:v>
                </c:pt>
                <c:pt idx="5250">
                  <c:v>905</c:v>
                </c:pt>
                <c:pt idx="5251">
                  <c:v>903</c:v>
                </c:pt>
                <c:pt idx="5252">
                  <c:v>902</c:v>
                </c:pt>
                <c:pt idx="5253">
                  <c:v>902</c:v>
                </c:pt>
                <c:pt idx="5254">
                  <c:v>901</c:v>
                </c:pt>
                <c:pt idx="5255">
                  <c:v>901</c:v>
                </c:pt>
                <c:pt idx="5256">
                  <c:v>901</c:v>
                </c:pt>
                <c:pt idx="5257">
                  <c:v>901</c:v>
                </c:pt>
                <c:pt idx="5258">
                  <c:v>901</c:v>
                </c:pt>
                <c:pt idx="5259">
                  <c:v>900</c:v>
                </c:pt>
                <c:pt idx="5260">
                  <c:v>900</c:v>
                </c:pt>
                <c:pt idx="5261">
                  <c:v>900</c:v>
                </c:pt>
                <c:pt idx="5262">
                  <c:v>899</c:v>
                </c:pt>
                <c:pt idx="5263">
                  <c:v>899</c:v>
                </c:pt>
                <c:pt idx="5264">
                  <c:v>899</c:v>
                </c:pt>
                <c:pt idx="5265">
                  <c:v>899</c:v>
                </c:pt>
                <c:pt idx="5266">
                  <c:v>896</c:v>
                </c:pt>
                <c:pt idx="5267">
                  <c:v>895</c:v>
                </c:pt>
                <c:pt idx="5268">
                  <c:v>895</c:v>
                </c:pt>
                <c:pt idx="5269">
                  <c:v>895</c:v>
                </c:pt>
                <c:pt idx="5270">
                  <c:v>895</c:v>
                </c:pt>
                <c:pt idx="5271">
                  <c:v>895</c:v>
                </c:pt>
                <c:pt idx="5272">
                  <c:v>895</c:v>
                </c:pt>
                <c:pt idx="5273">
                  <c:v>894</c:v>
                </c:pt>
                <c:pt idx="5274">
                  <c:v>892</c:v>
                </c:pt>
                <c:pt idx="5275">
                  <c:v>892</c:v>
                </c:pt>
                <c:pt idx="5276">
                  <c:v>891</c:v>
                </c:pt>
                <c:pt idx="5277">
                  <c:v>891</c:v>
                </c:pt>
                <c:pt idx="5278">
                  <c:v>889</c:v>
                </c:pt>
                <c:pt idx="5279">
                  <c:v>889</c:v>
                </c:pt>
                <c:pt idx="5280">
                  <c:v>889</c:v>
                </c:pt>
                <c:pt idx="5281">
                  <c:v>889</c:v>
                </c:pt>
                <c:pt idx="5282">
                  <c:v>889</c:v>
                </c:pt>
                <c:pt idx="5283">
                  <c:v>889</c:v>
                </c:pt>
                <c:pt idx="5284">
                  <c:v>889</c:v>
                </c:pt>
                <c:pt idx="5285">
                  <c:v>888</c:v>
                </c:pt>
                <c:pt idx="5286">
                  <c:v>888</c:v>
                </c:pt>
                <c:pt idx="5287">
                  <c:v>888</c:v>
                </c:pt>
                <c:pt idx="5288">
                  <c:v>887</c:v>
                </c:pt>
                <c:pt idx="5289">
                  <c:v>885</c:v>
                </c:pt>
                <c:pt idx="5290">
                  <c:v>885</c:v>
                </c:pt>
                <c:pt idx="5291">
                  <c:v>885</c:v>
                </c:pt>
                <c:pt idx="5292">
                  <c:v>885</c:v>
                </c:pt>
                <c:pt idx="5293">
                  <c:v>884</c:v>
                </c:pt>
                <c:pt idx="5294">
                  <c:v>884</c:v>
                </c:pt>
                <c:pt idx="5295">
                  <c:v>882</c:v>
                </c:pt>
                <c:pt idx="5296">
                  <c:v>881</c:v>
                </c:pt>
                <c:pt idx="5297">
                  <c:v>881</c:v>
                </c:pt>
                <c:pt idx="5298">
                  <c:v>881</c:v>
                </c:pt>
                <c:pt idx="5299">
                  <c:v>881</c:v>
                </c:pt>
                <c:pt idx="5300">
                  <c:v>881</c:v>
                </c:pt>
                <c:pt idx="5301">
                  <c:v>881</c:v>
                </c:pt>
                <c:pt idx="5302">
                  <c:v>881</c:v>
                </c:pt>
                <c:pt idx="5303">
                  <c:v>881</c:v>
                </c:pt>
                <c:pt idx="5304">
                  <c:v>881</c:v>
                </c:pt>
                <c:pt idx="5305">
                  <c:v>879</c:v>
                </c:pt>
                <c:pt idx="5306">
                  <c:v>878</c:v>
                </c:pt>
                <c:pt idx="5307">
                  <c:v>878</c:v>
                </c:pt>
                <c:pt idx="5308">
                  <c:v>878</c:v>
                </c:pt>
                <c:pt idx="5309">
                  <c:v>878</c:v>
                </c:pt>
                <c:pt idx="5310">
                  <c:v>876</c:v>
                </c:pt>
                <c:pt idx="5311">
                  <c:v>876</c:v>
                </c:pt>
                <c:pt idx="5312">
                  <c:v>876</c:v>
                </c:pt>
                <c:pt idx="5313">
                  <c:v>875</c:v>
                </c:pt>
                <c:pt idx="5314">
                  <c:v>873</c:v>
                </c:pt>
                <c:pt idx="5315">
                  <c:v>873</c:v>
                </c:pt>
                <c:pt idx="5316">
                  <c:v>872</c:v>
                </c:pt>
                <c:pt idx="5317">
                  <c:v>872</c:v>
                </c:pt>
                <c:pt idx="5318">
                  <c:v>872</c:v>
                </c:pt>
                <c:pt idx="5319">
                  <c:v>872</c:v>
                </c:pt>
                <c:pt idx="5320">
                  <c:v>872</c:v>
                </c:pt>
                <c:pt idx="5321">
                  <c:v>869</c:v>
                </c:pt>
                <c:pt idx="5322">
                  <c:v>869</c:v>
                </c:pt>
                <c:pt idx="5323">
                  <c:v>869</c:v>
                </c:pt>
                <c:pt idx="5324">
                  <c:v>869</c:v>
                </c:pt>
                <c:pt idx="5325">
                  <c:v>869</c:v>
                </c:pt>
                <c:pt idx="5326">
                  <c:v>869</c:v>
                </c:pt>
                <c:pt idx="5327">
                  <c:v>869</c:v>
                </c:pt>
                <c:pt idx="5328">
                  <c:v>868</c:v>
                </c:pt>
                <c:pt idx="5329">
                  <c:v>866</c:v>
                </c:pt>
                <c:pt idx="5330">
                  <c:v>866</c:v>
                </c:pt>
                <c:pt idx="5331">
                  <c:v>866</c:v>
                </c:pt>
                <c:pt idx="5332">
                  <c:v>866</c:v>
                </c:pt>
                <c:pt idx="5333">
                  <c:v>866</c:v>
                </c:pt>
                <c:pt idx="5334">
                  <c:v>866</c:v>
                </c:pt>
                <c:pt idx="5335">
                  <c:v>866</c:v>
                </c:pt>
                <c:pt idx="5336">
                  <c:v>866</c:v>
                </c:pt>
                <c:pt idx="5337">
                  <c:v>866</c:v>
                </c:pt>
                <c:pt idx="5338">
                  <c:v>863</c:v>
                </c:pt>
                <c:pt idx="5339">
                  <c:v>862</c:v>
                </c:pt>
                <c:pt idx="5340">
                  <c:v>862</c:v>
                </c:pt>
                <c:pt idx="5341">
                  <c:v>862</c:v>
                </c:pt>
                <c:pt idx="5342">
                  <c:v>862</c:v>
                </c:pt>
                <c:pt idx="5343">
                  <c:v>862</c:v>
                </c:pt>
                <c:pt idx="5344">
                  <c:v>862</c:v>
                </c:pt>
                <c:pt idx="5345">
                  <c:v>862</c:v>
                </c:pt>
                <c:pt idx="5346">
                  <c:v>861</c:v>
                </c:pt>
                <c:pt idx="5347">
                  <c:v>861</c:v>
                </c:pt>
                <c:pt idx="5348">
                  <c:v>859</c:v>
                </c:pt>
                <c:pt idx="5349">
                  <c:v>859</c:v>
                </c:pt>
                <c:pt idx="5350">
                  <c:v>859</c:v>
                </c:pt>
                <c:pt idx="5351">
                  <c:v>859</c:v>
                </c:pt>
                <c:pt idx="5352">
                  <c:v>859</c:v>
                </c:pt>
                <c:pt idx="5353">
                  <c:v>855</c:v>
                </c:pt>
                <c:pt idx="5354">
                  <c:v>855</c:v>
                </c:pt>
                <c:pt idx="5355">
                  <c:v>854</c:v>
                </c:pt>
                <c:pt idx="5356">
                  <c:v>854</c:v>
                </c:pt>
                <c:pt idx="5357">
                  <c:v>853</c:v>
                </c:pt>
                <c:pt idx="5358">
                  <c:v>853</c:v>
                </c:pt>
                <c:pt idx="5359">
                  <c:v>853</c:v>
                </c:pt>
                <c:pt idx="5360">
                  <c:v>853</c:v>
                </c:pt>
                <c:pt idx="5361">
                  <c:v>853</c:v>
                </c:pt>
                <c:pt idx="5362">
                  <c:v>853</c:v>
                </c:pt>
                <c:pt idx="5363">
                  <c:v>853</c:v>
                </c:pt>
                <c:pt idx="5364">
                  <c:v>853</c:v>
                </c:pt>
                <c:pt idx="5365">
                  <c:v>853</c:v>
                </c:pt>
                <c:pt idx="5366">
                  <c:v>852</c:v>
                </c:pt>
                <c:pt idx="5367">
                  <c:v>852</c:v>
                </c:pt>
                <c:pt idx="5368">
                  <c:v>851</c:v>
                </c:pt>
                <c:pt idx="5369">
                  <c:v>850</c:v>
                </c:pt>
                <c:pt idx="5370">
                  <c:v>850</c:v>
                </c:pt>
                <c:pt idx="5371">
                  <c:v>850</c:v>
                </c:pt>
                <c:pt idx="5372">
                  <c:v>849</c:v>
                </c:pt>
                <c:pt idx="5373">
                  <c:v>849</c:v>
                </c:pt>
                <c:pt idx="5374">
                  <c:v>848</c:v>
                </c:pt>
                <c:pt idx="5375">
                  <c:v>848</c:v>
                </c:pt>
                <c:pt idx="5376">
                  <c:v>848</c:v>
                </c:pt>
                <c:pt idx="5377">
                  <c:v>848</c:v>
                </c:pt>
                <c:pt idx="5378">
                  <c:v>847</c:v>
                </c:pt>
                <c:pt idx="5379">
                  <c:v>846</c:v>
                </c:pt>
                <c:pt idx="5380">
                  <c:v>846</c:v>
                </c:pt>
                <c:pt idx="5381">
                  <c:v>846</c:v>
                </c:pt>
                <c:pt idx="5382">
                  <c:v>845</c:v>
                </c:pt>
                <c:pt idx="5383">
                  <c:v>844</c:v>
                </c:pt>
                <c:pt idx="5384">
                  <c:v>844</c:v>
                </c:pt>
                <c:pt idx="5385">
                  <c:v>844</c:v>
                </c:pt>
                <c:pt idx="5386">
                  <c:v>844</c:v>
                </c:pt>
                <c:pt idx="5387">
                  <c:v>844</c:v>
                </c:pt>
                <c:pt idx="5388">
                  <c:v>844</c:v>
                </c:pt>
                <c:pt idx="5389">
                  <c:v>843</c:v>
                </c:pt>
                <c:pt idx="5390">
                  <c:v>843</c:v>
                </c:pt>
                <c:pt idx="5391">
                  <c:v>843</c:v>
                </c:pt>
                <c:pt idx="5392">
                  <c:v>843</c:v>
                </c:pt>
                <c:pt idx="5393">
                  <c:v>842</c:v>
                </c:pt>
                <c:pt idx="5394">
                  <c:v>842</c:v>
                </c:pt>
                <c:pt idx="5395">
                  <c:v>842</c:v>
                </c:pt>
                <c:pt idx="5396">
                  <c:v>842</c:v>
                </c:pt>
                <c:pt idx="5397">
                  <c:v>842</c:v>
                </c:pt>
                <c:pt idx="5398">
                  <c:v>840</c:v>
                </c:pt>
                <c:pt idx="5399">
                  <c:v>840</c:v>
                </c:pt>
                <c:pt idx="5400">
                  <c:v>840</c:v>
                </c:pt>
                <c:pt idx="5401">
                  <c:v>840</c:v>
                </c:pt>
                <c:pt idx="5402">
                  <c:v>837</c:v>
                </c:pt>
                <c:pt idx="5403">
                  <c:v>837</c:v>
                </c:pt>
                <c:pt idx="5404">
                  <c:v>837</c:v>
                </c:pt>
                <c:pt idx="5405">
                  <c:v>836</c:v>
                </c:pt>
                <c:pt idx="5406">
                  <c:v>836</c:v>
                </c:pt>
                <c:pt idx="5407">
                  <c:v>835</c:v>
                </c:pt>
                <c:pt idx="5408">
                  <c:v>835</c:v>
                </c:pt>
                <c:pt idx="5409">
                  <c:v>835</c:v>
                </c:pt>
                <c:pt idx="5410">
                  <c:v>834</c:v>
                </c:pt>
                <c:pt idx="5411">
                  <c:v>832</c:v>
                </c:pt>
                <c:pt idx="5412">
                  <c:v>830</c:v>
                </c:pt>
                <c:pt idx="5413">
                  <c:v>828</c:v>
                </c:pt>
                <c:pt idx="5414">
                  <c:v>828</c:v>
                </c:pt>
                <c:pt idx="5415">
                  <c:v>828</c:v>
                </c:pt>
                <c:pt idx="5416">
                  <c:v>827</c:v>
                </c:pt>
                <c:pt idx="5417">
                  <c:v>827</c:v>
                </c:pt>
                <c:pt idx="5418">
                  <c:v>827</c:v>
                </c:pt>
                <c:pt idx="5419">
                  <c:v>827</c:v>
                </c:pt>
                <c:pt idx="5420">
                  <c:v>827</c:v>
                </c:pt>
                <c:pt idx="5421">
                  <c:v>827</c:v>
                </c:pt>
                <c:pt idx="5422">
                  <c:v>825</c:v>
                </c:pt>
                <c:pt idx="5423">
                  <c:v>825</c:v>
                </c:pt>
                <c:pt idx="5424">
                  <c:v>825</c:v>
                </c:pt>
                <c:pt idx="5425">
                  <c:v>824</c:v>
                </c:pt>
                <c:pt idx="5426">
                  <c:v>824</c:v>
                </c:pt>
                <c:pt idx="5427">
                  <c:v>824</c:v>
                </c:pt>
                <c:pt idx="5428">
                  <c:v>824</c:v>
                </c:pt>
                <c:pt idx="5429">
                  <c:v>824</c:v>
                </c:pt>
                <c:pt idx="5430">
                  <c:v>824</c:v>
                </c:pt>
                <c:pt idx="5431">
                  <c:v>823</c:v>
                </c:pt>
                <c:pt idx="5432">
                  <c:v>823</c:v>
                </c:pt>
                <c:pt idx="5433">
                  <c:v>823</c:v>
                </c:pt>
                <c:pt idx="5434">
                  <c:v>820</c:v>
                </c:pt>
                <c:pt idx="5435">
                  <c:v>818</c:v>
                </c:pt>
                <c:pt idx="5436">
                  <c:v>818</c:v>
                </c:pt>
                <c:pt idx="5437">
                  <c:v>816</c:v>
                </c:pt>
                <c:pt idx="5438">
                  <c:v>816</c:v>
                </c:pt>
                <c:pt idx="5439">
                  <c:v>816</c:v>
                </c:pt>
                <c:pt idx="5440">
                  <c:v>815</c:v>
                </c:pt>
                <c:pt idx="5441">
                  <c:v>814</c:v>
                </c:pt>
                <c:pt idx="5442">
                  <c:v>814</c:v>
                </c:pt>
                <c:pt idx="5443">
                  <c:v>813</c:v>
                </c:pt>
                <c:pt idx="5444">
                  <c:v>813</c:v>
                </c:pt>
                <c:pt idx="5445">
                  <c:v>812</c:v>
                </c:pt>
                <c:pt idx="5446">
                  <c:v>812</c:v>
                </c:pt>
                <c:pt idx="5447">
                  <c:v>811</c:v>
                </c:pt>
                <c:pt idx="5448">
                  <c:v>811</c:v>
                </c:pt>
                <c:pt idx="5449">
                  <c:v>810</c:v>
                </c:pt>
                <c:pt idx="5450">
                  <c:v>807</c:v>
                </c:pt>
                <c:pt idx="5451">
                  <c:v>806</c:v>
                </c:pt>
                <c:pt idx="5452">
                  <c:v>805</c:v>
                </c:pt>
                <c:pt idx="5453">
                  <c:v>805</c:v>
                </c:pt>
                <c:pt idx="5454">
                  <c:v>804</c:v>
                </c:pt>
                <c:pt idx="5455">
                  <c:v>804</c:v>
                </c:pt>
                <c:pt idx="5456">
                  <c:v>804</c:v>
                </c:pt>
                <c:pt idx="5457">
                  <c:v>803</c:v>
                </c:pt>
                <c:pt idx="5458">
                  <c:v>803</c:v>
                </c:pt>
                <c:pt idx="5459">
                  <c:v>802</c:v>
                </c:pt>
                <c:pt idx="5460">
                  <c:v>802</c:v>
                </c:pt>
                <c:pt idx="5461">
                  <c:v>802</c:v>
                </c:pt>
                <c:pt idx="5462">
                  <c:v>801</c:v>
                </c:pt>
                <c:pt idx="5463">
                  <c:v>801</c:v>
                </c:pt>
                <c:pt idx="5464">
                  <c:v>801</c:v>
                </c:pt>
                <c:pt idx="5465">
                  <c:v>800</c:v>
                </c:pt>
                <c:pt idx="5466">
                  <c:v>800</c:v>
                </c:pt>
                <c:pt idx="5467">
                  <c:v>800</c:v>
                </c:pt>
                <c:pt idx="5468">
                  <c:v>800</c:v>
                </c:pt>
                <c:pt idx="5469">
                  <c:v>800</c:v>
                </c:pt>
                <c:pt idx="5470">
                  <c:v>800</c:v>
                </c:pt>
                <c:pt idx="5471">
                  <c:v>800</c:v>
                </c:pt>
                <c:pt idx="5472">
                  <c:v>800</c:v>
                </c:pt>
                <c:pt idx="5473">
                  <c:v>800</c:v>
                </c:pt>
                <c:pt idx="5474">
                  <c:v>799</c:v>
                </c:pt>
                <c:pt idx="5475">
                  <c:v>799</c:v>
                </c:pt>
                <c:pt idx="5476">
                  <c:v>799</c:v>
                </c:pt>
                <c:pt idx="5477">
                  <c:v>798</c:v>
                </c:pt>
                <c:pt idx="5478">
                  <c:v>795</c:v>
                </c:pt>
                <c:pt idx="5479">
                  <c:v>795</c:v>
                </c:pt>
                <c:pt idx="5480">
                  <c:v>795</c:v>
                </c:pt>
                <c:pt idx="5481">
                  <c:v>795</c:v>
                </c:pt>
                <c:pt idx="5482">
                  <c:v>794</c:v>
                </c:pt>
                <c:pt idx="5483">
                  <c:v>794</c:v>
                </c:pt>
                <c:pt idx="5484">
                  <c:v>794</c:v>
                </c:pt>
                <c:pt idx="5485">
                  <c:v>793</c:v>
                </c:pt>
                <c:pt idx="5486">
                  <c:v>792</c:v>
                </c:pt>
                <c:pt idx="5487">
                  <c:v>791</c:v>
                </c:pt>
                <c:pt idx="5488">
                  <c:v>791</c:v>
                </c:pt>
                <c:pt idx="5489">
                  <c:v>789</c:v>
                </c:pt>
                <c:pt idx="5490">
                  <c:v>789</c:v>
                </c:pt>
                <c:pt idx="5491">
                  <c:v>789</c:v>
                </c:pt>
                <c:pt idx="5492">
                  <c:v>789</c:v>
                </c:pt>
                <c:pt idx="5493">
                  <c:v>788</c:v>
                </c:pt>
                <c:pt idx="5494">
                  <c:v>788</c:v>
                </c:pt>
                <c:pt idx="5495">
                  <c:v>787</c:v>
                </c:pt>
                <c:pt idx="5496">
                  <c:v>786</c:v>
                </c:pt>
                <c:pt idx="5497">
                  <c:v>786</c:v>
                </c:pt>
                <c:pt idx="5498">
                  <c:v>785</c:v>
                </c:pt>
                <c:pt idx="5499">
                  <c:v>784</c:v>
                </c:pt>
                <c:pt idx="5500">
                  <c:v>784</c:v>
                </c:pt>
                <c:pt idx="5501">
                  <c:v>784</c:v>
                </c:pt>
                <c:pt idx="5502">
                  <c:v>784</c:v>
                </c:pt>
                <c:pt idx="5503">
                  <c:v>784</c:v>
                </c:pt>
                <c:pt idx="5504">
                  <c:v>783</c:v>
                </c:pt>
                <c:pt idx="5505">
                  <c:v>782</c:v>
                </c:pt>
                <c:pt idx="5506">
                  <c:v>782</c:v>
                </c:pt>
                <c:pt idx="5507">
                  <c:v>781</c:v>
                </c:pt>
                <c:pt idx="5508">
                  <c:v>781</c:v>
                </c:pt>
                <c:pt idx="5509">
                  <c:v>780</c:v>
                </c:pt>
                <c:pt idx="5510">
                  <c:v>779</c:v>
                </c:pt>
                <c:pt idx="5511">
                  <c:v>778</c:v>
                </c:pt>
                <c:pt idx="5512">
                  <c:v>778</c:v>
                </c:pt>
                <c:pt idx="5513">
                  <c:v>777</c:v>
                </c:pt>
                <c:pt idx="5514">
                  <c:v>777</c:v>
                </c:pt>
                <c:pt idx="5515">
                  <c:v>775</c:v>
                </c:pt>
                <c:pt idx="5516">
                  <c:v>774</c:v>
                </c:pt>
                <c:pt idx="5517">
                  <c:v>773</c:v>
                </c:pt>
                <c:pt idx="5518">
                  <c:v>772</c:v>
                </c:pt>
                <c:pt idx="5519">
                  <c:v>771</c:v>
                </c:pt>
                <c:pt idx="5520">
                  <c:v>769</c:v>
                </c:pt>
                <c:pt idx="5521">
                  <c:v>769</c:v>
                </c:pt>
                <c:pt idx="5522">
                  <c:v>769</c:v>
                </c:pt>
                <c:pt idx="5523">
                  <c:v>769</c:v>
                </c:pt>
                <c:pt idx="5524">
                  <c:v>768</c:v>
                </c:pt>
                <c:pt idx="5525">
                  <c:v>767</c:v>
                </c:pt>
                <c:pt idx="5526">
                  <c:v>767</c:v>
                </c:pt>
                <c:pt idx="5527">
                  <c:v>766</c:v>
                </c:pt>
                <c:pt idx="5528">
                  <c:v>766</c:v>
                </c:pt>
                <c:pt idx="5529">
                  <c:v>766</c:v>
                </c:pt>
                <c:pt idx="5530">
                  <c:v>766</c:v>
                </c:pt>
                <c:pt idx="5531">
                  <c:v>765</c:v>
                </c:pt>
                <c:pt idx="5532">
                  <c:v>765</c:v>
                </c:pt>
                <c:pt idx="5533">
                  <c:v>764</c:v>
                </c:pt>
                <c:pt idx="5534">
                  <c:v>764</c:v>
                </c:pt>
                <c:pt idx="5535">
                  <c:v>764</c:v>
                </c:pt>
                <c:pt idx="5536">
                  <c:v>764</c:v>
                </c:pt>
                <c:pt idx="5537">
                  <c:v>763</c:v>
                </c:pt>
                <c:pt idx="5538">
                  <c:v>763</c:v>
                </c:pt>
                <c:pt idx="5539">
                  <c:v>763</c:v>
                </c:pt>
                <c:pt idx="5540">
                  <c:v>763</c:v>
                </c:pt>
                <c:pt idx="5541">
                  <c:v>763</c:v>
                </c:pt>
                <c:pt idx="5542">
                  <c:v>763</c:v>
                </c:pt>
                <c:pt idx="5543">
                  <c:v>763</c:v>
                </c:pt>
                <c:pt idx="5544">
                  <c:v>762</c:v>
                </c:pt>
                <c:pt idx="5545">
                  <c:v>761</c:v>
                </c:pt>
                <c:pt idx="5546">
                  <c:v>760</c:v>
                </c:pt>
                <c:pt idx="5547">
                  <c:v>759</c:v>
                </c:pt>
                <c:pt idx="5548">
                  <c:v>759</c:v>
                </c:pt>
                <c:pt idx="5549">
                  <c:v>759</c:v>
                </c:pt>
                <c:pt idx="5550">
                  <c:v>759</c:v>
                </c:pt>
                <c:pt idx="5551">
                  <c:v>758</c:v>
                </c:pt>
                <c:pt idx="5552">
                  <c:v>758</c:v>
                </c:pt>
                <c:pt idx="5553">
                  <c:v>758</c:v>
                </c:pt>
                <c:pt idx="5554">
                  <c:v>758</c:v>
                </c:pt>
                <c:pt idx="5555">
                  <c:v>758</c:v>
                </c:pt>
                <c:pt idx="5556">
                  <c:v>757</c:v>
                </c:pt>
                <c:pt idx="5557">
                  <c:v>757</c:v>
                </c:pt>
                <c:pt idx="5558">
                  <c:v>757</c:v>
                </c:pt>
                <c:pt idx="5559">
                  <c:v>757</c:v>
                </c:pt>
                <c:pt idx="5560">
                  <c:v>757</c:v>
                </c:pt>
                <c:pt idx="5561">
                  <c:v>755</c:v>
                </c:pt>
                <c:pt idx="5562">
                  <c:v>754</c:v>
                </c:pt>
                <c:pt idx="5563">
                  <c:v>753</c:v>
                </c:pt>
                <c:pt idx="5564">
                  <c:v>752</c:v>
                </c:pt>
                <c:pt idx="5565">
                  <c:v>752</c:v>
                </c:pt>
                <c:pt idx="5566">
                  <c:v>751</c:v>
                </c:pt>
                <c:pt idx="5567">
                  <c:v>751</c:v>
                </c:pt>
                <c:pt idx="5568">
                  <c:v>751</c:v>
                </c:pt>
                <c:pt idx="5569">
                  <c:v>750</c:v>
                </c:pt>
                <c:pt idx="5570">
                  <c:v>750</c:v>
                </c:pt>
                <c:pt idx="5571">
                  <c:v>750</c:v>
                </c:pt>
                <c:pt idx="5572">
                  <c:v>749</c:v>
                </c:pt>
                <c:pt idx="5573">
                  <c:v>747</c:v>
                </c:pt>
                <c:pt idx="5574">
                  <c:v>747</c:v>
                </c:pt>
                <c:pt idx="5575">
                  <c:v>747</c:v>
                </c:pt>
                <c:pt idx="5576">
                  <c:v>746</c:v>
                </c:pt>
                <c:pt idx="5577">
                  <c:v>746</c:v>
                </c:pt>
                <c:pt idx="5578">
                  <c:v>746</c:v>
                </c:pt>
                <c:pt idx="5579">
                  <c:v>746</c:v>
                </c:pt>
                <c:pt idx="5580">
                  <c:v>746</c:v>
                </c:pt>
                <c:pt idx="5581">
                  <c:v>746</c:v>
                </c:pt>
                <c:pt idx="5582">
                  <c:v>746</c:v>
                </c:pt>
                <c:pt idx="5583">
                  <c:v>745</c:v>
                </c:pt>
                <c:pt idx="5584">
                  <c:v>745</c:v>
                </c:pt>
                <c:pt idx="5585">
                  <c:v>745</c:v>
                </c:pt>
                <c:pt idx="5586">
                  <c:v>744</c:v>
                </c:pt>
                <c:pt idx="5587">
                  <c:v>744</c:v>
                </c:pt>
                <c:pt idx="5588">
                  <c:v>744</c:v>
                </c:pt>
                <c:pt idx="5589">
                  <c:v>743</c:v>
                </c:pt>
                <c:pt idx="5590">
                  <c:v>743</c:v>
                </c:pt>
                <c:pt idx="5591">
                  <c:v>743</c:v>
                </c:pt>
                <c:pt idx="5592">
                  <c:v>743</c:v>
                </c:pt>
                <c:pt idx="5593">
                  <c:v>743</c:v>
                </c:pt>
                <c:pt idx="5594">
                  <c:v>743</c:v>
                </c:pt>
                <c:pt idx="5595">
                  <c:v>743</c:v>
                </c:pt>
                <c:pt idx="5596">
                  <c:v>743</c:v>
                </c:pt>
                <c:pt idx="5597">
                  <c:v>743</c:v>
                </c:pt>
                <c:pt idx="5598">
                  <c:v>742</c:v>
                </c:pt>
                <c:pt idx="5599">
                  <c:v>741</c:v>
                </c:pt>
                <c:pt idx="5600">
                  <c:v>741</c:v>
                </c:pt>
                <c:pt idx="5601">
                  <c:v>741</c:v>
                </c:pt>
                <c:pt idx="5602">
                  <c:v>739</c:v>
                </c:pt>
                <c:pt idx="5603">
                  <c:v>738</c:v>
                </c:pt>
                <c:pt idx="5604">
                  <c:v>738</c:v>
                </c:pt>
                <c:pt idx="5605">
                  <c:v>737</c:v>
                </c:pt>
                <c:pt idx="5606">
                  <c:v>737</c:v>
                </c:pt>
                <c:pt idx="5607">
                  <c:v>737</c:v>
                </c:pt>
                <c:pt idx="5608">
                  <c:v>737</c:v>
                </c:pt>
                <c:pt idx="5609">
                  <c:v>736</c:v>
                </c:pt>
                <c:pt idx="5610">
                  <c:v>736</c:v>
                </c:pt>
                <c:pt idx="5611">
                  <c:v>735</c:v>
                </c:pt>
                <c:pt idx="5612">
                  <c:v>735</c:v>
                </c:pt>
                <c:pt idx="5613">
                  <c:v>735</c:v>
                </c:pt>
                <c:pt idx="5614">
                  <c:v>735</c:v>
                </c:pt>
                <c:pt idx="5615">
                  <c:v>735</c:v>
                </c:pt>
                <c:pt idx="5616">
                  <c:v>734</c:v>
                </c:pt>
                <c:pt idx="5617">
                  <c:v>733</c:v>
                </c:pt>
                <c:pt idx="5618">
                  <c:v>733</c:v>
                </c:pt>
                <c:pt idx="5619">
                  <c:v>733</c:v>
                </c:pt>
                <c:pt idx="5620">
                  <c:v>733</c:v>
                </c:pt>
                <c:pt idx="5621">
                  <c:v>732</c:v>
                </c:pt>
                <c:pt idx="5622">
                  <c:v>731</c:v>
                </c:pt>
                <c:pt idx="5623">
                  <c:v>731</c:v>
                </c:pt>
                <c:pt idx="5624">
                  <c:v>730</c:v>
                </c:pt>
                <c:pt idx="5625">
                  <c:v>730</c:v>
                </c:pt>
                <c:pt idx="5626">
                  <c:v>729</c:v>
                </c:pt>
                <c:pt idx="5627">
                  <c:v>726</c:v>
                </c:pt>
                <c:pt idx="5628">
                  <c:v>726</c:v>
                </c:pt>
                <c:pt idx="5629">
                  <c:v>726</c:v>
                </c:pt>
                <c:pt idx="5630">
                  <c:v>726</c:v>
                </c:pt>
                <c:pt idx="5631">
                  <c:v>725</c:v>
                </c:pt>
                <c:pt idx="5632">
                  <c:v>725</c:v>
                </c:pt>
                <c:pt idx="5633">
                  <c:v>725</c:v>
                </c:pt>
                <c:pt idx="5634">
                  <c:v>725</c:v>
                </c:pt>
                <c:pt idx="5635">
                  <c:v>724</c:v>
                </c:pt>
                <c:pt idx="5636">
                  <c:v>723</c:v>
                </c:pt>
                <c:pt idx="5637">
                  <c:v>720</c:v>
                </c:pt>
                <c:pt idx="5638">
                  <c:v>719</c:v>
                </c:pt>
                <c:pt idx="5639">
                  <c:v>719</c:v>
                </c:pt>
                <c:pt idx="5640">
                  <c:v>717</c:v>
                </c:pt>
                <c:pt idx="5641">
                  <c:v>716</c:v>
                </c:pt>
                <c:pt idx="5642">
                  <c:v>716</c:v>
                </c:pt>
                <c:pt idx="5643">
                  <c:v>716</c:v>
                </c:pt>
                <c:pt idx="5644">
                  <c:v>716</c:v>
                </c:pt>
                <c:pt idx="5645">
                  <c:v>716</c:v>
                </c:pt>
                <c:pt idx="5646">
                  <c:v>716</c:v>
                </c:pt>
                <c:pt idx="5647">
                  <c:v>716</c:v>
                </c:pt>
                <c:pt idx="5648">
                  <c:v>715</c:v>
                </c:pt>
                <c:pt idx="5649">
                  <c:v>715</c:v>
                </c:pt>
                <c:pt idx="5650">
                  <c:v>715</c:v>
                </c:pt>
                <c:pt idx="5651">
                  <c:v>714</c:v>
                </c:pt>
                <c:pt idx="5652">
                  <c:v>714</c:v>
                </c:pt>
                <c:pt idx="5653">
                  <c:v>714</c:v>
                </c:pt>
                <c:pt idx="5654">
                  <c:v>713</c:v>
                </c:pt>
                <c:pt idx="5655">
                  <c:v>713</c:v>
                </c:pt>
                <c:pt idx="5656">
                  <c:v>712</c:v>
                </c:pt>
                <c:pt idx="5657">
                  <c:v>710</c:v>
                </c:pt>
                <c:pt idx="5658">
                  <c:v>709</c:v>
                </c:pt>
                <c:pt idx="5659">
                  <c:v>708</c:v>
                </c:pt>
                <c:pt idx="5660">
                  <c:v>708</c:v>
                </c:pt>
                <c:pt idx="5661">
                  <c:v>708</c:v>
                </c:pt>
                <c:pt idx="5662">
                  <c:v>707</c:v>
                </c:pt>
                <c:pt idx="5663">
                  <c:v>707</c:v>
                </c:pt>
                <c:pt idx="5664">
                  <c:v>706</c:v>
                </c:pt>
                <c:pt idx="5665">
                  <c:v>706</c:v>
                </c:pt>
                <c:pt idx="5666">
                  <c:v>705</c:v>
                </c:pt>
                <c:pt idx="5667">
                  <c:v>705</c:v>
                </c:pt>
                <c:pt idx="5668">
                  <c:v>705</c:v>
                </c:pt>
                <c:pt idx="5669">
                  <c:v>704</c:v>
                </c:pt>
                <c:pt idx="5670">
                  <c:v>704</c:v>
                </c:pt>
                <c:pt idx="5671">
                  <c:v>704</c:v>
                </c:pt>
                <c:pt idx="5672">
                  <c:v>704</c:v>
                </c:pt>
                <c:pt idx="5673">
                  <c:v>703</c:v>
                </c:pt>
                <c:pt idx="5674">
                  <c:v>703</c:v>
                </c:pt>
                <c:pt idx="5675">
                  <c:v>703</c:v>
                </c:pt>
                <c:pt idx="5676">
                  <c:v>703</c:v>
                </c:pt>
                <c:pt idx="5677">
                  <c:v>703</c:v>
                </c:pt>
                <c:pt idx="5678">
                  <c:v>702</c:v>
                </c:pt>
                <c:pt idx="5679">
                  <c:v>702</c:v>
                </c:pt>
                <c:pt idx="5680">
                  <c:v>702</c:v>
                </c:pt>
                <c:pt idx="5681">
                  <c:v>702</c:v>
                </c:pt>
                <c:pt idx="5682">
                  <c:v>701</c:v>
                </c:pt>
                <c:pt idx="5683">
                  <c:v>701</c:v>
                </c:pt>
                <c:pt idx="5684">
                  <c:v>700</c:v>
                </c:pt>
                <c:pt idx="5685">
                  <c:v>699</c:v>
                </c:pt>
                <c:pt idx="5686">
                  <c:v>696</c:v>
                </c:pt>
                <c:pt idx="5687">
                  <c:v>696</c:v>
                </c:pt>
                <c:pt idx="5688">
                  <c:v>696</c:v>
                </c:pt>
                <c:pt idx="5689">
                  <c:v>696</c:v>
                </c:pt>
                <c:pt idx="5690">
                  <c:v>696</c:v>
                </c:pt>
                <c:pt idx="5691">
                  <c:v>696</c:v>
                </c:pt>
                <c:pt idx="5692">
                  <c:v>696</c:v>
                </c:pt>
                <c:pt idx="5693">
                  <c:v>696</c:v>
                </c:pt>
                <c:pt idx="5694">
                  <c:v>696</c:v>
                </c:pt>
                <c:pt idx="5695">
                  <c:v>695</c:v>
                </c:pt>
                <c:pt idx="5696">
                  <c:v>694</c:v>
                </c:pt>
                <c:pt idx="5697">
                  <c:v>692</c:v>
                </c:pt>
                <c:pt idx="5698">
                  <c:v>692</c:v>
                </c:pt>
                <c:pt idx="5699">
                  <c:v>692</c:v>
                </c:pt>
                <c:pt idx="5700">
                  <c:v>691</c:v>
                </c:pt>
                <c:pt idx="5701">
                  <c:v>690</c:v>
                </c:pt>
                <c:pt idx="5702">
                  <c:v>686</c:v>
                </c:pt>
                <c:pt idx="5703">
                  <c:v>685</c:v>
                </c:pt>
                <c:pt idx="5704">
                  <c:v>685</c:v>
                </c:pt>
                <c:pt idx="5705">
                  <c:v>685</c:v>
                </c:pt>
                <c:pt idx="5706">
                  <c:v>685</c:v>
                </c:pt>
                <c:pt idx="5707">
                  <c:v>685</c:v>
                </c:pt>
                <c:pt idx="5708">
                  <c:v>685</c:v>
                </c:pt>
                <c:pt idx="5709">
                  <c:v>685</c:v>
                </c:pt>
                <c:pt idx="5710">
                  <c:v>685</c:v>
                </c:pt>
                <c:pt idx="5711">
                  <c:v>685</c:v>
                </c:pt>
                <c:pt idx="5712">
                  <c:v>685</c:v>
                </c:pt>
                <c:pt idx="5713">
                  <c:v>684</c:v>
                </c:pt>
                <c:pt idx="5714">
                  <c:v>683</c:v>
                </c:pt>
                <c:pt idx="5715">
                  <c:v>683</c:v>
                </c:pt>
                <c:pt idx="5716">
                  <c:v>683</c:v>
                </c:pt>
                <c:pt idx="5717">
                  <c:v>683</c:v>
                </c:pt>
                <c:pt idx="5718">
                  <c:v>683</c:v>
                </c:pt>
                <c:pt idx="5719">
                  <c:v>681</c:v>
                </c:pt>
                <c:pt idx="5720">
                  <c:v>681</c:v>
                </c:pt>
                <c:pt idx="5721">
                  <c:v>681</c:v>
                </c:pt>
                <c:pt idx="5722">
                  <c:v>681</c:v>
                </c:pt>
                <c:pt idx="5723">
                  <c:v>680</c:v>
                </c:pt>
                <c:pt idx="5724">
                  <c:v>680</c:v>
                </c:pt>
                <c:pt idx="5725">
                  <c:v>680</c:v>
                </c:pt>
                <c:pt idx="5726">
                  <c:v>679</c:v>
                </c:pt>
                <c:pt idx="5727">
                  <c:v>679</c:v>
                </c:pt>
                <c:pt idx="5728">
                  <c:v>679</c:v>
                </c:pt>
                <c:pt idx="5729">
                  <c:v>679</c:v>
                </c:pt>
                <c:pt idx="5730">
                  <c:v>678</c:v>
                </c:pt>
                <c:pt idx="5731">
                  <c:v>678</c:v>
                </c:pt>
                <c:pt idx="5732">
                  <c:v>677</c:v>
                </c:pt>
                <c:pt idx="5733">
                  <c:v>677</c:v>
                </c:pt>
                <c:pt idx="5734">
                  <c:v>677</c:v>
                </c:pt>
                <c:pt idx="5735">
                  <c:v>677</c:v>
                </c:pt>
                <c:pt idx="5736">
                  <c:v>676</c:v>
                </c:pt>
                <c:pt idx="5737">
                  <c:v>674</c:v>
                </c:pt>
                <c:pt idx="5738">
                  <c:v>674</c:v>
                </c:pt>
                <c:pt idx="5739">
                  <c:v>673</c:v>
                </c:pt>
                <c:pt idx="5740">
                  <c:v>673</c:v>
                </c:pt>
                <c:pt idx="5741">
                  <c:v>673</c:v>
                </c:pt>
                <c:pt idx="5742">
                  <c:v>671</c:v>
                </c:pt>
                <c:pt idx="5743">
                  <c:v>671</c:v>
                </c:pt>
                <c:pt idx="5744">
                  <c:v>669</c:v>
                </c:pt>
                <c:pt idx="5745">
                  <c:v>669</c:v>
                </c:pt>
                <c:pt idx="5746">
                  <c:v>668</c:v>
                </c:pt>
                <c:pt idx="5747">
                  <c:v>668</c:v>
                </c:pt>
                <c:pt idx="5748">
                  <c:v>668</c:v>
                </c:pt>
                <c:pt idx="5749">
                  <c:v>668</c:v>
                </c:pt>
                <c:pt idx="5750">
                  <c:v>668</c:v>
                </c:pt>
                <c:pt idx="5751">
                  <c:v>667</c:v>
                </c:pt>
                <c:pt idx="5752">
                  <c:v>666</c:v>
                </c:pt>
                <c:pt idx="5753">
                  <c:v>664</c:v>
                </c:pt>
                <c:pt idx="5754">
                  <c:v>663</c:v>
                </c:pt>
                <c:pt idx="5755">
                  <c:v>663</c:v>
                </c:pt>
                <c:pt idx="5756">
                  <c:v>662</c:v>
                </c:pt>
                <c:pt idx="5757">
                  <c:v>662</c:v>
                </c:pt>
                <c:pt idx="5758">
                  <c:v>661</c:v>
                </c:pt>
                <c:pt idx="5759">
                  <c:v>660</c:v>
                </c:pt>
                <c:pt idx="5760">
                  <c:v>660</c:v>
                </c:pt>
                <c:pt idx="5761">
                  <c:v>659</c:v>
                </c:pt>
                <c:pt idx="5762">
                  <c:v>658</c:v>
                </c:pt>
                <c:pt idx="5763">
                  <c:v>657</c:v>
                </c:pt>
                <c:pt idx="5764">
                  <c:v>657</c:v>
                </c:pt>
                <c:pt idx="5765">
                  <c:v>657</c:v>
                </c:pt>
                <c:pt idx="5766">
                  <c:v>656</c:v>
                </c:pt>
                <c:pt idx="5767">
                  <c:v>656</c:v>
                </c:pt>
                <c:pt idx="5768">
                  <c:v>655</c:v>
                </c:pt>
                <c:pt idx="5769">
                  <c:v>655</c:v>
                </c:pt>
                <c:pt idx="5770">
                  <c:v>655</c:v>
                </c:pt>
                <c:pt idx="5771">
                  <c:v>655</c:v>
                </c:pt>
                <c:pt idx="5772">
                  <c:v>654</c:v>
                </c:pt>
                <c:pt idx="5773">
                  <c:v>654</c:v>
                </c:pt>
                <c:pt idx="5774">
                  <c:v>654</c:v>
                </c:pt>
                <c:pt idx="5775">
                  <c:v>654</c:v>
                </c:pt>
                <c:pt idx="5776">
                  <c:v>654</c:v>
                </c:pt>
                <c:pt idx="5777">
                  <c:v>654</c:v>
                </c:pt>
                <c:pt idx="5778">
                  <c:v>654</c:v>
                </c:pt>
                <c:pt idx="5779">
                  <c:v>654</c:v>
                </c:pt>
                <c:pt idx="5780">
                  <c:v>654</c:v>
                </c:pt>
                <c:pt idx="5781">
                  <c:v>654</c:v>
                </c:pt>
                <c:pt idx="5782">
                  <c:v>653</c:v>
                </c:pt>
                <c:pt idx="5783">
                  <c:v>652</c:v>
                </c:pt>
                <c:pt idx="5784">
                  <c:v>652</c:v>
                </c:pt>
                <c:pt idx="5785">
                  <c:v>650</c:v>
                </c:pt>
                <c:pt idx="5786">
                  <c:v>650</c:v>
                </c:pt>
                <c:pt idx="5787">
                  <c:v>650</c:v>
                </c:pt>
                <c:pt idx="5788">
                  <c:v>649</c:v>
                </c:pt>
                <c:pt idx="5789">
                  <c:v>649</c:v>
                </c:pt>
                <c:pt idx="5790">
                  <c:v>647</c:v>
                </c:pt>
                <c:pt idx="5791">
                  <c:v>646</c:v>
                </c:pt>
                <c:pt idx="5792">
                  <c:v>645</c:v>
                </c:pt>
                <c:pt idx="5793">
                  <c:v>645</c:v>
                </c:pt>
                <c:pt idx="5794">
                  <c:v>645</c:v>
                </c:pt>
                <c:pt idx="5795">
                  <c:v>645</c:v>
                </c:pt>
                <c:pt idx="5796">
                  <c:v>644</c:v>
                </c:pt>
                <c:pt idx="5797">
                  <c:v>644</c:v>
                </c:pt>
                <c:pt idx="5798">
                  <c:v>644</c:v>
                </c:pt>
                <c:pt idx="5799">
                  <c:v>644</c:v>
                </c:pt>
                <c:pt idx="5800">
                  <c:v>644</c:v>
                </c:pt>
                <c:pt idx="5801">
                  <c:v>644</c:v>
                </c:pt>
                <c:pt idx="5802">
                  <c:v>644</c:v>
                </c:pt>
                <c:pt idx="5803">
                  <c:v>644</c:v>
                </c:pt>
                <c:pt idx="5804">
                  <c:v>644</c:v>
                </c:pt>
                <c:pt idx="5805">
                  <c:v>643</c:v>
                </c:pt>
                <c:pt idx="5806">
                  <c:v>642</c:v>
                </c:pt>
                <c:pt idx="5807">
                  <c:v>641</c:v>
                </c:pt>
                <c:pt idx="5808">
                  <c:v>641</c:v>
                </c:pt>
                <c:pt idx="5809">
                  <c:v>641</c:v>
                </c:pt>
                <c:pt idx="5810">
                  <c:v>641</c:v>
                </c:pt>
                <c:pt idx="5811">
                  <c:v>641</c:v>
                </c:pt>
                <c:pt idx="5812">
                  <c:v>641</c:v>
                </c:pt>
                <c:pt idx="5813">
                  <c:v>641</c:v>
                </c:pt>
                <c:pt idx="5814">
                  <c:v>641</c:v>
                </c:pt>
                <c:pt idx="5815">
                  <c:v>640</c:v>
                </c:pt>
                <c:pt idx="5816">
                  <c:v>640</c:v>
                </c:pt>
                <c:pt idx="5817">
                  <c:v>639</c:v>
                </c:pt>
                <c:pt idx="5818">
                  <c:v>638</c:v>
                </c:pt>
                <c:pt idx="5819">
                  <c:v>638</c:v>
                </c:pt>
                <c:pt idx="5820">
                  <c:v>638</c:v>
                </c:pt>
                <c:pt idx="5821">
                  <c:v>637</c:v>
                </c:pt>
                <c:pt idx="5822">
                  <c:v>636</c:v>
                </c:pt>
                <c:pt idx="5823">
                  <c:v>636</c:v>
                </c:pt>
                <c:pt idx="5824">
                  <c:v>636</c:v>
                </c:pt>
                <c:pt idx="5825">
                  <c:v>636</c:v>
                </c:pt>
                <c:pt idx="5826">
                  <c:v>636</c:v>
                </c:pt>
                <c:pt idx="5827">
                  <c:v>636</c:v>
                </c:pt>
                <c:pt idx="5828">
                  <c:v>635</c:v>
                </c:pt>
                <c:pt idx="5829">
                  <c:v>635</c:v>
                </c:pt>
                <c:pt idx="5830">
                  <c:v>635</c:v>
                </c:pt>
                <c:pt idx="5831">
                  <c:v>635</c:v>
                </c:pt>
                <c:pt idx="5832">
                  <c:v>635</c:v>
                </c:pt>
                <c:pt idx="5833">
                  <c:v>635</c:v>
                </c:pt>
                <c:pt idx="5834">
                  <c:v>634</c:v>
                </c:pt>
                <c:pt idx="5835">
                  <c:v>634</c:v>
                </c:pt>
                <c:pt idx="5836">
                  <c:v>634</c:v>
                </c:pt>
                <c:pt idx="5837">
                  <c:v>634</c:v>
                </c:pt>
                <c:pt idx="5838">
                  <c:v>634</c:v>
                </c:pt>
                <c:pt idx="5839">
                  <c:v>633</c:v>
                </c:pt>
                <c:pt idx="5840">
                  <c:v>632</c:v>
                </c:pt>
                <c:pt idx="5841">
                  <c:v>632</c:v>
                </c:pt>
                <c:pt idx="5842">
                  <c:v>631</c:v>
                </c:pt>
                <c:pt idx="5843">
                  <c:v>631</c:v>
                </c:pt>
                <c:pt idx="5844">
                  <c:v>631</c:v>
                </c:pt>
                <c:pt idx="5845">
                  <c:v>631</c:v>
                </c:pt>
                <c:pt idx="5846">
                  <c:v>631</c:v>
                </c:pt>
                <c:pt idx="5847">
                  <c:v>631</c:v>
                </c:pt>
                <c:pt idx="5848">
                  <c:v>630</c:v>
                </c:pt>
                <c:pt idx="5849">
                  <c:v>629</c:v>
                </c:pt>
                <c:pt idx="5850">
                  <c:v>628</c:v>
                </c:pt>
                <c:pt idx="5851">
                  <c:v>628</c:v>
                </c:pt>
                <c:pt idx="5852">
                  <c:v>627</c:v>
                </c:pt>
                <c:pt idx="5853">
                  <c:v>627</c:v>
                </c:pt>
                <c:pt idx="5854">
                  <c:v>625</c:v>
                </c:pt>
                <c:pt idx="5855">
                  <c:v>625</c:v>
                </c:pt>
                <c:pt idx="5856">
                  <c:v>625</c:v>
                </c:pt>
                <c:pt idx="5857">
                  <c:v>624</c:v>
                </c:pt>
                <c:pt idx="5858">
                  <c:v>624</c:v>
                </c:pt>
                <c:pt idx="5859">
                  <c:v>624</c:v>
                </c:pt>
                <c:pt idx="5860">
                  <c:v>624</c:v>
                </c:pt>
                <c:pt idx="5861">
                  <c:v>623</c:v>
                </c:pt>
                <c:pt idx="5862">
                  <c:v>623</c:v>
                </c:pt>
                <c:pt idx="5863">
                  <c:v>621</c:v>
                </c:pt>
                <c:pt idx="5864">
                  <c:v>619</c:v>
                </c:pt>
                <c:pt idx="5865">
                  <c:v>619</c:v>
                </c:pt>
                <c:pt idx="5866">
                  <c:v>618</c:v>
                </c:pt>
                <c:pt idx="5867">
                  <c:v>617</c:v>
                </c:pt>
                <c:pt idx="5868">
                  <c:v>615</c:v>
                </c:pt>
                <c:pt idx="5869">
                  <c:v>613</c:v>
                </c:pt>
                <c:pt idx="5870">
                  <c:v>612</c:v>
                </c:pt>
                <c:pt idx="5871">
                  <c:v>612</c:v>
                </c:pt>
                <c:pt idx="5872">
                  <c:v>612</c:v>
                </c:pt>
                <c:pt idx="5873">
                  <c:v>611</c:v>
                </c:pt>
                <c:pt idx="5874">
                  <c:v>611</c:v>
                </c:pt>
                <c:pt idx="5875">
                  <c:v>611</c:v>
                </c:pt>
                <c:pt idx="5876">
                  <c:v>611</c:v>
                </c:pt>
                <c:pt idx="5877">
                  <c:v>611</c:v>
                </c:pt>
                <c:pt idx="5878">
                  <c:v>611</c:v>
                </c:pt>
                <c:pt idx="5879">
                  <c:v>610</c:v>
                </c:pt>
                <c:pt idx="5880">
                  <c:v>609</c:v>
                </c:pt>
                <c:pt idx="5881">
                  <c:v>609</c:v>
                </c:pt>
                <c:pt idx="5882">
                  <c:v>608</c:v>
                </c:pt>
                <c:pt idx="5883">
                  <c:v>608</c:v>
                </c:pt>
                <c:pt idx="5884">
                  <c:v>606</c:v>
                </c:pt>
                <c:pt idx="5885">
                  <c:v>606</c:v>
                </c:pt>
                <c:pt idx="5886">
                  <c:v>606</c:v>
                </c:pt>
                <c:pt idx="5887">
                  <c:v>606</c:v>
                </c:pt>
                <c:pt idx="5888">
                  <c:v>606</c:v>
                </c:pt>
                <c:pt idx="5889">
                  <c:v>604</c:v>
                </c:pt>
                <c:pt idx="5890">
                  <c:v>604</c:v>
                </c:pt>
                <c:pt idx="5891">
                  <c:v>604</c:v>
                </c:pt>
                <c:pt idx="5892">
                  <c:v>604</c:v>
                </c:pt>
                <c:pt idx="5893">
                  <c:v>603</c:v>
                </c:pt>
                <c:pt idx="5894">
                  <c:v>603</c:v>
                </c:pt>
                <c:pt idx="5895">
                  <c:v>603</c:v>
                </c:pt>
                <c:pt idx="5896">
                  <c:v>602</c:v>
                </c:pt>
                <c:pt idx="5897">
                  <c:v>602</c:v>
                </c:pt>
                <c:pt idx="5898">
                  <c:v>601</c:v>
                </c:pt>
                <c:pt idx="5899">
                  <c:v>601</c:v>
                </c:pt>
                <c:pt idx="5900">
                  <c:v>600</c:v>
                </c:pt>
                <c:pt idx="5901">
                  <c:v>600</c:v>
                </c:pt>
                <c:pt idx="5902">
                  <c:v>598</c:v>
                </c:pt>
                <c:pt idx="5903">
                  <c:v>597</c:v>
                </c:pt>
                <c:pt idx="5904">
                  <c:v>595</c:v>
                </c:pt>
                <c:pt idx="5905">
                  <c:v>594</c:v>
                </c:pt>
                <c:pt idx="5906">
                  <c:v>593</c:v>
                </c:pt>
                <c:pt idx="5907">
                  <c:v>591</c:v>
                </c:pt>
                <c:pt idx="5908">
                  <c:v>591</c:v>
                </c:pt>
                <c:pt idx="5909">
                  <c:v>590</c:v>
                </c:pt>
                <c:pt idx="5910">
                  <c:v>590</c:v>
                </c:pt>
                <c:pt idx="5911">
                  <c:v>589</c:v>
                </c:pt>
                <c:pt idx="5912">
                  <c:v>588</c:v>
                </c:pt>
                <c:pt idx="5913">
                  <c:v>587</c:v>
                </c:pt>
                <c:pt idx="5914">
                  <c:v>587</c:v>
                </c:pt>
                <c:pt idx="5915">
                  <c:v>587</c:v>
                </c:pt>
                <c:pt idx="5916">
                  <c:v>586</c:v>
                </c:pt>
                <c:pt idx="5917">
                  <c:v>586</c:v>
                </c:pt>
                <c:pt idx="5918">
                  <c:v>586</c:v>
                </c:pt>
                <c:pt idx="5919">
                  <c:v>585</c:v>
                </c:pt>
                <c:pt idx="5920">
                  <c:v>585</c:v>
                </c:pt>
                <c:pt idx="5921">
                  <c:v>584</c:v>
                </c:pt>
                <c:pt idx="5922">
                  <c:v>583</c:v>
                </c:pt>
                <c:pt idx="5923">
                  <c:v>582</c:v>
                </c:pt>
                <c:pt idx="5924">
                  <c:v>582</c:v>
                </c:pt>
                <c:pt idx="5925">
                  <c:v>582</c:v>
                </c:pt>
                <c:pt idx="5926">
                  <c:v>582</c:v>
                </c:pt>
                <c:pt idx="5927">
                  <c:v>582</c:v>
                </c:pt>
                <c:pt idx="5928">
                  <c:v>582</c:v>
                </c:pt>
                <c:pt idx="5929">
                  <c:v>582</c:v>
                </c:pt>
                <c:pt idx="5930">
                  <c:v>582</c:v>
                </c:pt>
                <c:pt idx="5931">
                  <c:v>582</c:v>
                </c:pt>
                <c:pt idx="5932">
                  <c:v>582</c:v>
                </c:pt>
                <c:pt idx="5933">
                  <c:v>582</c:v>
                </c:pt>
                <c:pt idx="5934">
                  <c:v>582</c:v>
                </c:pt>
                <c:pt idx="5935">
                  <c:v>582</c:v>
                </c:pt>
                <c:pt idx="5936">
                  <c:v>582</c:v>
                </c:pt>
                <c:pt idx="5937">
                  <c:v>581</c:v>
                </c:pt>
                <c:pt idx="5938">
                  <c:v>581</c:v>
                </c:pt>
                <c:pt idx="5939">
                  <c:v>579</c:v>
                </c:pt>
                <c:pt idx="5940">
                  <c:v>579</c:v>
                </c:pt>
                <c:pt idx="5941">
                  <c:v>578</c:v>
                </c:pt>
                <c:pt idx="5942">
                  <c:v>578</c:v>
                </c:pt>
                <c:pt idx="5943">
                  <c:v>577</c:v>
                </c:pt>
                <c:pt idx="5944">
                  <c:v>577</c:v>
                </c:pt>
                <c:pt idx="5945">
                  <c:v>575</c:v>
                </c:pt>
                <c:pt idx="5946">
                  <c:v>575</c:v>
                </c:pt>
                <c:pt idx="5947">
                  <c:v>575</c:v>
                </c:pt>
                <c:pt idx="5948">
                  <c:v>575</c:v>
                </c:pt>
                <c:pt idx="5949">
                  <c:v>575</c:v>
                </c:pt>
                <c:pt idx="5950">
                  <c:v>574</c:v>
                </c:pt>
                <c:pt idx="5951">
                  <c:v>574</c:v>
                </c:pt>
                <c:pt idx="5952">
                  <c:v>573</c:v>
                </c:pt>
                <c:pt idx="5953">
                  <c:v>573</c:v>
                </c:pt>
                <c:pt idx="5954">
                  <c:v>573</c:v>
                </c:pt>
                <c:pt idx="5955">
                  <c:v>573</c:v>
                </c:pt>
                <c:pt idx="5956">
                  <c:v>573</c:v>
                </c:pt>
                <c:pt idx="5957">
                  <c:v>573</c:v>
                </c:pt>
                <c:pt idx="5958">
                  <c:v>573</c:v>
                </c:pt>
                <c:pt idx="5959">
                  <c:v>572</c:v>
                </c:pt>
                <c:pt idx="5960">
                  <c:v>572</c:v>
                </c:pt>
                <c:pt idx="5961">
                  <c:v>571</c:v>
                </c:pt>
                <c:pt idx="5962">
                  <c:v>570</c:v>
                </c:pt>
                <c:pt idx="5963">
                  <c:v>570</c:v>
                </c:pt>
                <c:pt idx="5964">
                  <c:v>570</c:v>
                </c:pt>
                <c:pt idx="5965">
                  <c:v>570</c:v>
                </c:pt>
                <c:pt idx="5966">
                  <c:v>570</c:v>
                </c:pt>
                <c:pt idx="5967">
                  <c:v>568</c:v>
                </c:pt>
                <c:pt idx="5968">
                  <c:v>566</c:v>
                </c:pt>
                <c:pt idx="5969">
                  <c:v>564</c:v>
                </c:pt>
                <c:pt idx="5970">
                  <c:v>564</c:v>
                </c:pt>
                <c:pt idx="5971">
                  <c:v>563</c:v>
                </c:pt>
                <c:pt idx="5972">
                  <c:v>563</c:v>
                </c:pt>
                <c:pt idx="5973">
                  <c:v>563</c:v>
                </c:pt>
                <c:pt idx="5974">
                  <c:v>563</c:v>
                </c:pt>
                <c:pt idx="5975">
                  <c:v>561</c:v>
                </c:pt>
                <c:pt idx="5976">
                  <c:v>561</c:v>
                </c:pt>
                <c:pt idx="5977">
                  <c:v>561</c:v>
                </c:pt>
                <c:pt idx="5978">
                  <c:v>560</c:v>
                </c:pt>
                <c:pt idx="5979">
                  <c:v>560</c:v>
                </c:pt>
                <c:pt idx="5980">
                  <c:v>559</c:v>
                </c:pt>
                <c:pt idx="5981">
                  <c:v>559</c:v>
                </c:pt>
                <c:pt idx="5982">
                  <c:v>558</c:v>
                </c:pt>
                <c:pt idx="5983">
                  <c:v>558</c:v>
                </c:pt>
                <c:pt idx="5984">
                  <c:v>557</c:v>
                </c:pt>
                <c:pt idx="5985">
                  <c:v>557</c:v>
                </c:pt>
                <c:pt idx="5986">
                  <c:v>557</c:v>
                </c:pt>
                <c:pt idx="5987">
                  <c:v>557</c:v>
                </c:pt>
                <c:pt idx="5988">
                  <c:v>556</c:v>
                </c:pt>
                <c:pt idx="5989">
                  <c:v>554</c:v>
                </c:pt>
                <c:pt idx="5990">
                  <c:v>554</c:v>
                </c:pt>
                <c:pt idx="5991">
                  <c:v>554</c:v>
                </c:pt>
                <c:pt idx="5992">
                  <c:v>554</c:v>
                </c:pt>
                <c:pt idx="5993">
                  <c:v>554</c:v>
                </c:pt>
                <c:pt idx="5994">
                  <c:v>554</c:v>
                </c:pt>
                <c:pt idx="5995">
                  <c:v>553</c:v>
                </c:pt>
                <c:pt idx="5996">
                  <c:v>552</c:v>
                </c:pt>
                <c:pt idx="5997">
                  <c:v>552</c:v>
                </c:pt>
                <c:pt idx="5998">
                  <c:v>552</c:v>
                </c:pt>
                <c:pt idx="5999">
                  <c:v>551</c:v>
                </c:pt>
                <c:pt idx="6000">
                  <c:v>551</c:v>
                </c:pt>
                <c:pt idx="6001">
                  <c:v>551</c:v>
                </c:pt>
                <c:pt idx="6002">
                  <c:v>550</c:v>
                </c:pt>
                <c:pt idx="6003">
                  <c:v>550</c:v>
                </c:pt>
                <c:pt idx="6004">
                  <c:v>549</c:v>
                </c:pt>
                <c:pt idx="6005">
                  <c:v>549</c:v>
                </c:pt>
                <c:pt idx="6006">
                  <c:v>549</c:v>
                </c:pt>
                <c:pt idx="6007">
                  <c:v>549</c:v>
                </c:pt>
                <c:pt idx="6008">
                  <c:v>549</c:v>
                </c:pt>
                <c:pt idx="6009">
                  <c:v>549</c:v>
                </c:pt>
                <c:pt idx="6010">
                  <c:v>547</c:v>
                </c:pt>
                <c:pt idx="6011">
                  <c:v>546</c:v>
                </c:pt>
                <c:pt idx="6012">
                  <c:v>546</c:v>
                </c:pt>
                <c:pt idx="6013">
                  <c:v>545</c:v>
                </c:pt>
                <c:pt idx="6014">
                  <c:v>545</c:v>
                </c:pt>
                <c:pt idx="6015">
                  <c:v>545</c:v>
                </c:pt>
                <c:pt idx="6016">
                  <c:v>545</c:v>
                </c:pt>
                <c:pt idx="6017">
                  <c:v>545</c:v>
                </c:pt>
                <c:pt idx="6018">
                  <c:v>545</c:v>
                </c:pt>
                <c:pt idx="6019">
                  <c:v>545</c:v>
                </c:pt>
                <c:pt idx="6020">
                  <c:v>545</c:v>
                </c:pt>
                <c:pt idx="6021">
                  <c:v>545</c:v>
                </c:pt>
                <c:pt idx="6022">
                  <c:v>544</c:v>
                </c:pt>
                <c:pt idx="6023">
                  <c:v>544</c:v>
                </c:pt>
                <c:pt idx="6024">
                  <c:v>542</c:v>
                </c:pt>
                <c:pt idx="6025">
                  <c:v>542</c:v>
                </c:pt>
                <c:pt idx="6026">
                  <c:v>542</c:v>
                </c:pt>
                <c:pt idx="6027">
                  <c:v>542</c:v>
                </c:pt>
                <c:pt idx="6028">
                  <c:v>542</c:v>
                </c:pt>
                <c:pt idx="6029">
                  <c:v>542</c:v>
                </c:pt>
                <c:pt idx="6030">
                  <c:v>541</c:v>
                </c:pt>
                <c:pt idx="6031">
                  <c:v>540</c:v>
                </c:pt>
                <c:pt idx="6032">
                  <c:v>539</c:v>
                </c:pt>
                <c:pt idx="6033">
                  <c:v>538</c:v>
                </c:pt>
                <c:pt idx="6034">
                  <c:v>538</c:v>
                </c:pt>
                <c:pt idx="6035">
                  <c:v>537</c:v>
                </c:pt>
                <c:pt idx="6036">
                  <c:v>535</c:v>
                </c:pt>
                <c:pt idx="6037">
                  <c:v>535</c:v>
                </c:pt>
                <c:pt idx="6038">
                  <c:v>534</c:v>
                </c:pt>
                <c:pt idx="6039">
                  <c:v>533</c:v>
                </c:pt>
                <c:pt idx="6040">
                  <c:v>533</c:v>
                </c:pt>
                <c:pt idx="6041">
                  <c:v>533</c:v>
                </c:pt>
                <c:pt idx="6042">
                  <c:v>533</c:v>
                </c:pt>
                <c:pt idx="6043">
                  <c:v>533</c:v>
                </c:pt>
                <c:pt idx="6044">
                  <c:v>533</c:v>
                </c:pt>
                <c:pt idx="6045">
                  <c:v>533</c:v>
                </c:pt>
                <c:pt idx="6046">
                  <c:v>533</c:v>
                </c:pt>
                <c:pt idx="6047">
                  <c:v>533</c:v>
                </c:pt>
                <c:pt idx="6048">
                  <c:v>533</c:v>
                </c:pt>
                <c:pt idx="6049">
                  <c:v>533</c:v>
                </c:pt>
                <c:pt idx="6050">
                  <c:v>533</c:v>
                </c:pt>
                <c:pt idx="6051">
                  <c:v>533</c:v>
                </c:pt>
                <c:pt idx="6052">
                  <c:v>533</c:v>
                </c:pt>
                <c:pt idx="6053">
                  <c:v>532</c:v>
                </c:pt>
                <c:pt idx="6054">
                  <c:v>531</c:v>
                </c:pt>
                <c:pt idx="6055">
                  <c:v>531</c:v>
                </c:pt>
                <c:pt idx="6056">
                  <c:v>531</c:v>
                </c:pt>
                <c:pt idx="6057">
                  <c:v>531</c:v>
                </c:pt>
                <c:pt idx="6058">
                  <c:v>531</c:v>
                </c:pt>
                <c:pt idx="6059">
                  <c:v>530</c:v>
                </c:pt>
                <c:pt idx="6060">
                  <c:v>530</c:v>
                </c:pt>
                <c:pt idx="6061">
                  <c:v>529</c:v>
                </c:pt>
                <c:pt idx="6062">
                  <c:v>529</c:v>
                </c:pt>
                <c:pt idx="6063">
                  <c:v>529</c:v>
                </c:pt>
                <c:pt idx="6064">
                  <c:v>527</c:v>
                </c:pt>
                <c:pt idx="6065">
                  <c:v>526</c:v>
                </c:pt>
                <c:pt idx="6066">
                  <c:v>526</c:v>
                </c:pt>
                <c:pt idx="6067">
                  <c:v>526</c:v>
                </c:pt>
                <c:pt idx="6068">
                  <c:v>525</c:v>
                </c:pt>
                <c:pt idx="6069">
                  <c:v>524</c:v>
                </c:pt>
                <c:pt idx="6070">
                  <c:v>524</c:v>
                </c:pt>
                <c:pt idx="6071">
                  <c:v>524</c:v>
                </c:pt>
                <c:pt idx="6072">
                  <c:v>524</c:v>
                </c:pt>
                <c:pt idx="6073">
                  <c:v>524</c:v>
                </c:pt>
                <c:pt idx="6074">
                  <c:v>524</c:v>
                </c:pt>
                <c:pt idx="6075">
                  <c:v>523</c:v>
                </c:pt>
                <c:pt idx="6076">
                  <c:v>523</c:v>
                </c:pt>
                <c:pt idx="6077">
                  <c:v>523</c:v>
                </c:pt>
                <c:pt idx="6078">
                  <c:v>523</c:v>
                </c:pt>
                <c:pt idx="6079">
                  <c:v>521</c:v>
                </c:pt>
                <c:pt idx="6080">
                  <c:v>521</c:v>
                </c:pt>
                <c:pt idx="6081">
                  <c:v>521</c:v>
                </c:pt>
                <c:pt idx="6082">
                  <c:v>521</c:v>
                </c:pt>
                <c:pt idx="6083">
                  <c:v>521</c:v>
                </c:pt>
                <c:pt idx="6084">
                  <c:v>521</c:v>
                </c:pt>
                <c:pt idx="6085">
                  <c:v>521</c:v>
                </c:pt>
                <c:pt idx="6086">
                  <c:v>521</c:v>
                </c:pt>
                <c:pt idx="6087">
                  <c:v>521</c:v>
                </c:pt>
                <c:pt idx="6088">
                  <c:v>520</c:v>
                </c:pt>
                <c:pt idx="6089">
                  <c:v>520</c:v>
                </c:pt>
                <c:pt idx="6090">
                  <c:v>520</c:v>
                </c:pt>
                <c:pt idx="6091">
                  <c:v>520</c:v>
                </c:pt>
                <c:pt idx="6092">
                  <c:v>520</c:v>
                </c:pt>
                <c:pt idx="6093">
                  <c:v>520</c:v>
                </c:pt>
                <c:pt idx="6094">
                  <c:v>520</c:v>
                </c:pt>
                <c:pt idx="6095">
                  <c:v>519</c:v>
                </c:pt>
                <c:pt idx="6096">
                  <c:v>518</c:v>
                </c:pt>
                <c:pt idx="6097">
                  <c:v>518</c:v>
                </c:pt>
                <c:pt idx="6098">
                  <c:v>517</c:v>
                </c:pt>
                <c:pt idx="6099">
                  <c:v>517</c:v>
                </c:pt>
                <c:pt idx="6100">
                  <c:v>517</c:v>
                </c:pt>
                <c:pt idx="6101">
                  <c:v>517</c:v>
                </c:pt>
                <c:pt idx="6102">
                  <c:v>517</c:v>
                </c:pt>
                <c:pt idx="6103">
                  <c:v>517</c:v>
                </c:pt>
                <c:pt idx="6104">
                  <c:v>517</c:v>
                </c:pt>
                <c:pt idx="6105">
                  <c:v>517</c:v>
                </c:pt>
                <c:pt idx="6106">
                  <c:v>517</c:v>
                </c:pt>
                <c:pt idx="6107">
                  <c:v>517</c:v>
                </c:pt>
                <c:pt idx="6108">
                  <c:v>517</c:v>
                </c:pt>
                <c:pt idx="6109">
                  <c:v>517</c:v>
                </c:pt>
                <c:pt idx="6110">
                  <c:v>515</c:v>
                </c:pt>
                <c:pt idx="6111">
                  <c:v>515</c:v>
                </c:pt>
                <c:pt idx="6112">
                  <c:v>515</c:v>
                </c:pt>
                <c:pt idx="6113">
                  <c:v>515</c:v>
                </c:pt>
                <c:pt idx="6114">
                  <c:v>515</c:v>
                </c:pt>
                <c:pt idx="6115">
                  <c:v>515</c:v>
                </c:pt>
                <c:pt idx="6116">
                  <c:v>515</c:v>
                </c:pt>
                <c:pt idx="6117">
                  <c:v>515</c:v>
                </c:pt>
                <c:pt idx="6118">
                  <c:v>515</c:v>
                </c:pt>
                <c:pt idx="6119">
                  <c:v>515</c:v>
                </c:pt>
                <c:pt idx="6120">
                  <c:v>515</c:v>
                </c:pt>
                <c:pt idx="6121">
                  <c:v>515</c:v>
                </c:pt>
                <c:pt idx="6122">
                  <c:v>515</c:v>
                </c:pt>
                <c:pt idx="6123">
                  <c:v>515</c:v>
                </c:pt>
                <c:pt idx="6124">
                  <c:v>514</c:v>
                </c:pt>
                <c:pt idx="6125">
                  <c:v>514</c:v>
                </c:pt>
                <c:pt idx="6126">
                  <c:v>513</c:v>
                </c:pt>
                <c:pt idx="6127">
                  <c:v>513</c:v>
                </c:pt>
                <c:pt idx="6128">
                  <c:v>513</c:v>
                </c:pt>
                <c:pt idx="6129">
                  <c:v>513</c:v>
                </c:pt>
                <c:pt idx="6130">
                  <c:v>513</c:v>
                </c:pt>
                <c:pt idx="6131">
                  <c:v>513</c:v>
                </c:pt>
                <c:pt idx="6132">
                  <c:v>513</c:v>
                </c:pt>
                <c:pt idx="6133">
                  <c:v>513</c:v>
                </c:pt>
                <c:pt idx="6134">
                  <c:v>512</c:v>
                </c:pt>
                <c:pt idx="6135">
                  <c:v>512</c:v>
                </c:pt>
                <c:pt idx="6136">
                  <c:v>512</c:v>
                </c:pt>
                <c:pt idx="6137">
                  <c:v>512</c:v>
                </c:pt>
                <c:pt idx="6138">
                  <c:v>510</c:v>
                </c:pt>
                <c:pt idx="6139">
                  <c:v>509</c:v>
                </c:pt>
                <c:pt idx="6140">
                  <c:v>509</c:v>
                </c:pt>
                <c:pt idx="6141">
                  <c:v>508</c:v>
                </c:pt>
                <c:pt idx="6142">
                  <c:v>508</c:v>
                </c:pt>
                <c:pt idx="6143">
                  <c:v>507</c:v>
                </c:pt>
                <c:pt idx="6144">
                  <c:v>506</c:v>
                </c:pt>
                <c:pt idx="6145">
                  <c:v>506</c:v>
                </c:pt>
                <c:pt idx="6146">
                  <c:v>504</c:v>
                </c:pt>
                <c:pt idx="6147">
                  <c:v>504</c:v>
                </c:pt>
                <c:pt idx="6148">
                  <c:v>504</c:v>
                </c:pt>
                <c:pt idx="6149">
                  <c:v>504</c:v>
                </c:pt>
                <c:pt idx="6150">
                  <c:v>504</c:v>
                </c:pt>
                <c:pt idx="6151">
                  <c:v>504</c:v>
                </c:pt>
                <c:pt idx="6152">
                  <c:v>504</c:v>
                </c:pt>
                <c:pt idx="6153">
                  <c:v>504</c:v>
                </c:pt>
                <c:pt idx="6154">
                  <c:v>504</c:v>
                </c:pt>
                <c:pt idx="6155">
                  <c:v>504</c:v>
                </c:pt>
                <c:pt idx="6156">
                  <c:v>503</c:v>
                </c:pt>
                <c:pt idx="6157">
                  <c:v>503</c:v>
                </c:pt>
                <c:pt idx="6158">
                  <c:v>502</c:v>
                </c:pt>
                <c:pt idx="6159">
                  <c:v>501</c:v>
                </c:pt>
                <c:pt idx="6160">
                  <c:v>501</c:v>
                </c:pt>
                <c:pt idx="6161">
                  <c:v>500</c:v>
                </c:pt>
                <c:pt idx="6162">
                  <c:v>500</c:v>
                </c:pt>
                <c:pt idx="6163">
                  <c:v>500</c:v>
                </c:pt>
                <c:pt idx="6164">
                  <c:v>499</c:v>
                </c:pt>
                <c:pt idx="6165">
                  <c:v>497</c:v>
                </c:pt>
                <c:pt idx="6166">
                  <c:v>497</c:v>
                </c:pt>
                <c:pt idx="6167">
                  <c:v>497</c:v>
                </c:pt>
                <c:pt idx="6168">
                  <c:v>496</c:v>
                </c:pt>
                <c:pt idx="6169">
                  <c:v>495</c:v>
                </c:pt>
                <c:pt idx="6170">
                  <c:v>495</c:v>
                </c:pt>
                <c:pt idx="6171">
                  <c:v>494</c:v>
                </c:pt>
                <c:pt idx="6172">
                  <c:v>494</c:v>
                </c:pt>
                <c:pt idx="6173">
                  <c:v>494</c:v>
                </c:pt>
                <c:pt idx="6174">
                  <c:v>494</c:v>
                </c:pt>
                <c:pt idx="6175">
                  <c:v>494</c:v>
                </c:pt>
                <c:pt idx="6176">
                  <c:v>493</c:v>
                </c:pt>
                <c:pt idx="6177">
                  <c:v>492</c:v>
                </c:pt>
                <c:pt idx="6178">
                  <c:v>492</c:v>
                </c:pt>
                <c:pt idx="6179">
                  <c:v>492</c:v>
                </c:pt>
                <c:pt idx="6180">
                  <c:v>492</c:v>
                </c:pt>
                <c:pt idx="6181">
                  <c:v>490</c:v>
                </c:pt>
                <c:pt idx="6182">
                  <c:v>490</c:v>
                </c:pt>
                <c:pt idx="6183">
                  <c:v>490</c:v>
                </c:pt>
                <c:pt idx="6184">
                  <c:v>490</c:v>
                </c:pt>
                <c:pt idx="6185">
                  <c:v>490</c:v>
                </c:pt>
                <c:pt idx="6186">
                  <c:v>489</c:v>
                </c:pt>
                <c:pt idx="6187">
                  <c:v>489</c:v>
                </c:pt>
                <c:pt idx="6188">
                  <c:v>489</c:v>
                </c:pt>
                <c:pt idx="6189">
                  <c:v>489</c:v>
                </c:pt>
                <c:pt idx="6190">
                  <c:v>488</c:v>
                </c:pt>
                <c:pt idx="6191">
                  <c:v>488</c:v>
                </c:pt>
                <c:pt idx="6192">
                  <c:v>488</c:v>
                </c:pt>
                <c:pt idx="6193">
                  <c:v>488</c:v>
                </c:pt>
                <c:pt idx="6194">
                  <c:v>488</c:v>
                </c:pt>
                <c:pt idx="6195">
                  <c:v>488</c:v>
                </c:pt>
                <c:pt idx="6196">
                  <c:v>488</c:v>
                </c:pt>
                <c:pt idx="6197">
                  <c:v>488</c:v>
                </c:pt>
                <c:pt idx="6198">
                  <c:v>488</c:v>
                </c:pt>
                <c:pt idx="6199">
                  <c:v>487</c:v>
                </c:pt>
                <c:pt idx="6200">
                  <c:v>487</c:v>
                </c:pt>
                <c:pt idx="6201">
                  <c:v>487</c:v>
                </c:pt>
                <c:pt idx="6202">
                  <c:v>487</c:v>
                </c:pt>
                <c:pt idx="6203">
                  <c:v>486</c:v>
                </c:pt>
                <c:pt idx="6204">
                  <c:v>486</c:v>
                </c:pt>
                <c:pt idx="6205">
                  <c:v>486</c:v>
                </c:pt>
                <c:pt idx="6206">
                  <c:v>486</c:v>
                </c:pt>
                <c:pt idx="6207">
                  <c:v>486</c:v>
                </c:pt>
                <c:pt idx="6208">
                  <c:v>485</c:v>
                </c:pt>
                <c:pt idx="6209">
                  <c:v>485</c:v>
                </c:pt>
                <c:pt idx="6210">
                  <c:v>485</c:v>
                </c:pt>
                <c:pt idx="6211">
                  <c:v>485</c:v>
                </c:pt>
                <c:pt idx="6212">
                  <c:v>485</c:v>
                </c:pt>
                <c:pt idx="6213">
                  <c:v>483</c:v>
                </c:pt>
                <c:pt idx="6214">
                  <c:v>483</c:v>
                </c:pt>
                <c:pt idx="6215">
                  <c:v>483</c:v>
                </c:pt>
                <c:pt idx="6216">
                  <c:v>483</c:v>
                </c:pt>
                <c:pt idx="6217">
                  <c:v>483</c:v>
                </c:pt>
                <c:pt idx="6218">
                  <c:v>482</c:v>
                </c:pt>
                <c:pt idx="6219">
                  <c:v>481</c:v>
                </c:pt>
                <c:pt idx="6220">
                  <c:v>481</c:v>
                </c:pt>
                <c:pt idx="6221">
                  <c:v>480</c:v>
                </c:pt>
                <c:pt idx="6222">
                  <c:v>479</c:v>
                </c:pt>
                <c:pt idx="6223">
                  <c:v>479</c:v>
                </c:pt>
                <c:pt idx="6224">
                  <c:v>479</c:v>
                </c:pt>
                <c:pt idx="6225">
                  <c:v>477</c:v>
                </c:pt>
                <c:pt idx="6226">
                  <c:v>475</c:v>
                </c:pt>
                <c:pt idx="6227">
                  <c:v>474</c:v>
                </c:pt>
                <c:pt idx="6228">
                  <c:v>474</c:v>
                </c:pt>
                <c:pt idx="6229">
                  <c:v>474</c:v>
                </c:pt>
                <c:pt idx="6230">
                  <c:v>474</c:v>
                </c:pt>
                <c:pt idx="6231">
                  <c:v>474</c:v>
                </c:pt>
                <c:pt idx="6232">
                  <c:v>474</c:v>
                </c:pt>
                <c:pt idx="6233">
                  <c:v>474</c:v>
                </c:pt>
                <c:pt idx="6234">
                  <c:v>473</c:v>
                </c:pt>
                <c:pt idx="6235">
                  <c:v>473</c:v>
                </c:pt>
                <c:pt idx="6236">
                  <c:v>473</c:v>
                </c:pt>
                <c:pt idx="6237">
                  <c:v>473</c:v>
                </c:pt>
                <c:pt idx="6238">
                  <c:v>473</c:v>
                </c:pt>
                <c:pt idx="6239">
                  <c:v>473</c:v>
                </c:pt>
                <c:pt idx="6240">
                  <c:v>473</c:v>
                </c:pt>
                <c:pt idx="6241">
                  <c:v>473</c:v>
                </c:pt>
                <c:pt idx="6242">
                  <c:v>471</c:v>
                </c:pt>
                <c:pt idx="6243">
                  <c:v>470</c:v>
                </c:pt>
                <c:pt idx="6244">
                  <c:v>470</c:v>
                </c:pt>
                <c:pt idx="6245">
                  <c:v>469</c:v>
                </c:pt>
                <c:pt idx="6246">
                  <c:v>468</c:v>
                </c:pt>
                <c:pt idx="6247">
                  <c:v>468</c:v>
                </c:pt>
                <c:pt idx="6248">
                  <c:v>468</c:v>
                </c:pt>
                <c:pt idx="6249">
                  <c:v>468</c:v>
                </c:pt>
                <c:pt idx="6250">
                  <c:v>467</c:v>
                </c:pt>
                <c:pt idx="6251">
                  <c:v>467</c:v>
                </c:pt>
                <c:pt idx="6252">
                  <c:v>466</c:v>
                </c:pt>
                <c:pt idx="6253">
                  <c:v>466</c:v>
                </c:pt>
                <c:pt idx="6254">
                  <c:v>466</c:v>
                </c:pt>
                <c:pt idx="6255">
                  <c:v>466</c:v>
                </c:pt>
                <c:pt idx="6256">
                  <c:v>466</c:v>
                </c:pt>
                <c:pt idx="6257">
                  <c:v>466</c:v>
                </c:pt>
                <c:pt idx="6258">
                  <c:v>466</c:v>
                </c:pt>
                <c:pt idx="6259">
                  <c:v>465</c:v>
                </c:pt>
                <c:pt idx="6260">
                  <c:v>465</c:v>
                </c:pt>
                <c:pt idx="6261">
                  <c:v>464</c:v>
                </c:pt>
                <c:pt idx="6262">
                  <c:v>463</c:v>
                </c:pt>
                <c:pt idx="6263">
                  <c:v>463</c:v>
                </c:pt>
                <c:pt idx="6264">
                  <c:v>463</c:v>
                </c:pt>
                <c:pt idx="6265">
                  <c:v>462</c:v>
                </c:pt>
                <c:pt idx="6266">
                  <c:v>462</c:v>
                </c:pt>
                <c:pt idx="6267">
                  <c:v>461</c:v>
                </c:pt>
                <c:pt idx="6268">
                  <c:v>461</c:v>
                </c:pt>
                <c:pt idx="6269">
                  <c:v>460</c:v>
                </c:pt>
                <c:pt idx="6270">
                  <c:v>460</c:v>
                </c:pt>
                <c:pt idx="6271">
                  <c:v>460</c:v>
                </c:pt>
                <c:pt idx="6272">
                  <c:v>460</c:v>
                </c:pt>
                <c:pt idx="6273">
                  <c:v>460</c:v>
                </c:pt>
                <c:pt idx="6274">
                  <c:v>460</c:v>
                </c:pt>
                <c:pt idx="6275">
                  <c:v>460</c:v>
                </c:pt>
                <c:pt idx="6276">
                  <c:v>460</c:v>
                </c:pt>
                <c:pt idx="6277">
                  <c:v>460</c:v>
                </c:pt>
                <c:pt idx="6278">
                  <c:v>460</c:v>
                </c:pt>
                <c:pt idx="6279">
                  <c:v>460</c:v>
                </c:pt>
                <c:pt idx="6280">
                  <c:v>460</c:v>
                </c:pt>
                <c:pt idx="6281">
                  <c:v>460</c:v>
                </c:pt>
                <c:pt idx="6282">
                  <c:v>459</c:v>
                </c:pt>
                <c:pt idx="6283">
                  <c:v>459</c:v>
                </c:pt>
                <c:pt idx="6284">
                  <c:v>459</c:v>
                </c:pt>
                <c:pt idx="6285">
                  <c:v>459</c:v>
                </c:pt>
                <c:pt idx="6286">
                  <c:v>459</c:v>
                </c:pt>
                <c:pt idx="6287">
                  <c:v>459</c:v>
                </c:pt>
                <c:pt idx="6288">
                  <c:v>459</c:v>
                </c:pt>
                <c:pt idx="6289">
                  <c:v>459</c:v>
                </c:pt>
                <c:pt idx="6290">
                  <c:v>459</c:v>
                </c:pt>
                <c:pt idx="6291">
                  <c:v>459</c:v>
                </c:pt>
                <c:pt idx="6292">
                  <c:v>458</c:v>
                </c:pt>
                <c:pt idx="6293">
                  <c:v>456</c:v>
                </c:pt>
                <c:pt idx="6294">
                  <c:v>455</c:v>
                </c:pt>
                <c:pt idx="6295">
                  <c:v>454</c:v>
                </c:pt>
                <c:pt idx="6296">
                  <c:v>454</c:v>
                </c:pt>
                <c:pt idx="6297">
                  <c:v>454</c:v>
                </c:pt>
                <c:pt idx="6298">
                  <c:v>453</c:v>
                </c:pt>
                <c:pt idx="6299">
                  <c:v>453</c:v>
                </c:pt>
                <c:pt idx="6300">
                  <c:v>453</c:v>
                </c:pt>
                <c:pt idx="6301">
                  <c:v>452</c:v>
                </c:pt>
                <c:pt idx="6302">
                  <c:v>452</c:v>
                </c:pt>
                <c:pt idx="6303">
                  <c:v>452</c:v>
                </c:pt>
                <c:pt idx="6304">
                  <c:v>452</c:v>
                </c:pt>
                <c:pt idx="6305">
                  <c:v>451</c:v>
                </c:pt>
                <c:pt idx="6306">
                  <c:v>451</c:v>
                </c:pt>
                <c:pt idx="6307">
                  <c:v>451</c:v>
                </c:pt>
                <c:pt idx="6308">
                  <c:v>451</c:v>
                </c:pt>
                <c:pt idx="6309">
                  <c:v>450</c:v>
                </c:pt>
                <c:pt idx="6310">
                  <c:v>450</c:v>
                </c:pt>
                <c:pt idx="6311">
                  <c:v>450</c:v>
                </c:pt>
                <c:pt idx="6312">
                  <c:v>449</c:v>
                </c:pt>
                <c:pt idx="6313">
                  <c:v>447</c:v>
                </c:pt>
                <c:pt idx="6314">
                  <c:v>447</c:v>
                </c:pt>
                <c:pt idx="6315">
                  <c:v>447</c:v>
                </c:pt>
                <c:pt idx="6316">
                  <c:v>447</c:v>
                </c:pt>
                <c:pt idx="6317">
                  <c:v>447</c:v>
                </c:pt>
                <c:pt idx="6318">
                  <c:v>446</c:v>
                </c:pt>
                <c:pt idx="6319">
                  <c:v>446</c:v>
                </c:pt>
                <c:pt idx="6320">
                  <c:v>445</c:v>
                </c:pt>
                <c:pt idx="6321">
                  <c:v>444</c:v>
                </c:pt>
                <c:pt idx="6322">
                  <c:v>444</c:v>
                </c:pt>
                <c:pt idx="6323">
                  <c:v>444</c:v>
                </c:pt>
                <c:pt idx="6324">
                  <c:v>444</c:v>
                </c:pt>
                <c:pt idx="6325">
                  <c:v>443</c:v>
                </c:pt>
                <c:pt idx="6326">
                  <c:v>442</c:v>
                </c:pt>
                <c:pt idx="6327">
                  <c:v>442</c:v>
                </c:pt>
                <c:pt idx="6328">
                  <c:v>441</c:v>
                </c:pt>
                <c:pt idx="6329">
                  <c:v>441</c:v>
                </c:pt>
                <c:pt idx="6330">
                  <c:v>440</c:v>
                </c:pt>
                <c:pt idx="6331">
                  <c:v>439</c:v>
                </c:pt>
                <c:pt idx="6332">
                  <c:v>439</c:v>
                </c:pt>
                <c:pt idx="6333">
                  <c:v>439</c:v>
                </c:pt>
                <c:pt idx="6334">
                  <c:v>436</c:v>
                </c:pt>
                <c:pt idx="6335">
                  <c:v>436</c:v>
                </c:pt>
                <c:pt idx="6336">
                  <c:v>436</c:v>
                </c:pt>
                <c:pt idx="6337">
                  <c:v>435</c:v>
                </c:pt>
                <c:pt idx="6338">
                  <c:v>434</c:v>
                </c:pt>
                <c:pt idx="6339">
                  <c:v>434</c:v>
                </c:pt>
                <c:pt idx="6340">
                  <c:v>432</c:v>
                </c:pt>
                <c:pt idx="6341">
                  <c:v>432</c:v>
                </c:pt>
                <c:pt idx="6342">
                  <c:v>432</c:v>
                </c:pt>
                <c:pt idx="6343">
                  <c:v>432</c:v>
                </c:pt>
                <c:pt idx="6344">
                  <c:v>432</c:v>
                </c:pt>
                <c:pt idx="6345">
                  <c:v>432</c:v>
                </c:pt>
                <c:pt idx="6346">
                  <c:v>431</c:v>
                </c:pt>
                <c:pt idx="6347">
                  <c:v>431</c:v>
                </c:pt>
                <c:pt idx="6348">
                  <c:v>431</c:v>
                </c:pt>
                <c:pt idx="6349">
                  <c:v>430</c:v>
                </c:pt>
                <c:pt idx="6350">
                  <c:v>429</c:v>
                </c:pt>
                <c:pt idx="6351">
                  <c:v>429</c:v>
                </c:pt>
                <c:pt idx="6352">
                  <c:v>429</c:v>
                </c:pt>
                <c:pt idx="6353">
                  <c:v>429</c:v>
                </c:pt>
                <c:pt idx="6354">
                  <c:v>429</c:v>
                </c:pt>
                <c:pt idx="6355">
                  <c:v>429</c:v>
                </c:pt>
                <c:pt idx="6356">
                  <c:v>429</c:v>
                </c:pt>
                <c:pt idx="6357">
                  <c:v>428</c:v>
                </c:pt>
                <c:pt idx="6358">
                  <c:v>427</c:v>
                </c:pt>
                <c:pt idx="6359">
                  <c:v>427</c:v>
                </c:pt>
                <c:pt idx="6360">
                  <c:v>427</c:v>
                </c:pt>
                <c:pt idx="6361">
                  <c:v>427</c:v>
                </c:pt>
                <c:pt idx="6362">
                  <c:v>427</c:v>
                </c:pt>
                <c:pt idx="6363">
                  <c:v>425</c:v>
                </c:pt>
                <c:pt idx="6364">
                  <c:v>425</c:v>
                </c:pt>
                <c:pt idx="6365">
                  <c:v>425</c:v>
                </c:pt>
                <c:pt idx="6366">
                  <c:v>425</c:v>
                </c:pt>
                <c:pt idx="6367">
                  <c:v>424</c:v>
                </c:pt>
                <c:pt idx="6368">
                  <c:v>424</c:v>
                </c:pt>
                <c:pt idx="6369">
                  <c:v>423</c:v>
                </c:pt>
                <c:pt idx="6370">
                  <c:v>423</c:v>
                </c:pt>
                <c:pt idx="6371">
                  <c:v>423</c:v>
                </c:pt>
                <c:pt idx="6372">
                  <c:v>423</c:v>
                </c:pt>
                <c:pt idx="6373">
                  <c:v>423</c:v>
                </c:pt>
                <c:pt idx="6374">
                  <c:v>423</c:v>
                </c:pt>
                <c:pt idx="6375">
                  <c:v>423</c:v>
                </c:pt>
                <c:pt idx="6376">
                  <c:v>423</c:v>
                </c:pt>
                <c:pt idx="6377">
                  <c:v>422</c:v>
                </c:pt>
                <c:pt idx="6378">
                  <c:v>422</c:v>
                </c:pt>
                <c:pt idx="6379">
                  <c:v>422</c:v>
                </c:pt>
                <c:pt idx="6380">
                  <c:v>422</c:v>
                </c:pt>
                <c:pt idx="6381">
                  <c:v>422</c:v>
                </c:pt>
                <c:pt idx="6382">
                  <c:v>422</c:v>
                </c:pt>
                <c:pt idx="6383">
                  <c:v>422</c:v>
                </c:pt>
                <c:pt idx="6384">
                  <c:v>420</c:v>
                </c:pt>
                <c:pt idx="6385">
                  <c:v>419</c:v>
                </c:pt>
                <c:pt idx="6386">
                  <c:v>419</c:v>
                </c:pt>
                <c:pt idx="6387">
                  <c:v>419</c:v>
                </c:pt>
                <c:pt idx="6388">
                  <c:v>419</c:v>
                </c:pt>
                <c:pt idx="6389">
                  <c:v>419</c:v>
                </c:pt>
                <c:pt idx="6390">
                  <c:v>419</c:v>
                </c:pt>
                <c:pt idx="6391">
                  <c:v>418</c:v>
                </c:pt>
                <c:pt idx="6392">
                  <c:v>418</c:v>
                </c:pt>
                <c:pt idx="6393">
                  <c:v>418</c:v>
                </c:pt>
                <c:pt idx="6394">
                  <c:v>418</c:v>
                </c:pt>
                <c:pt idx="6395">
                  <c:v>417</c:v>
                </c:pt>
                <c:pt idx="6396">
                  <c:v>417</c:v>
                </c:pt>
                <c:pt idx="6397">
                  <c:v>417</c:v>
                </c:pt>
                <c:pt idx="6398">
                  <c:v>415</c:v>
                </c:pt>
                <c:pt idx="6399">
                  <c:v>414</c:v>
                </c:pt>
                <c:pt idx="6400">
                  <c:v>412</c:v>
                </c:pt>
                <c:pt idx="6401">
                  <c:v>412</c:v>
                </c:pt>
                <c:pt idx="6402">
                  <c:v>412</c:v>
                </c:pt>
                <c:pt idx="6403">
                  <c:v>412</c:v>
                </c:pt>
                <c:pt idx="6404">
                  <c:v>412</c:v>
                </c:pt>
                <c:pt idx="6405">
                  <c:v>412</c:v>
                </c:pt>
                <c:pt idx="6406">
                  <c:v>412</c:v>
                </c:pt>
                <c:pt idx="6407">
                  <c:v>412</c:v>
                </c:pt>
                <c:pt idx="6408">
                  <c:v>411</c:v>
                </c:pt>
                <c:pt idx="6409">
                  <c:v>410</c:v>
                </c:pt>
                <c:pt idx="6410">
                  <c:v>409</c:v>
                </c:pt>
                <c:pt idx="6411">
                  <c:v>409</c:v>
                </c:pt>
                <c:pt idx="6412">
                  <c:v>409</c:v>
                </c:pt>
                <c:pt idx="6413">
                  <c:v>408</c:v>
                </c:pt>
                <c:pt idx="6414">
                  <c:v>407</c:v>
                </c:pt>
                <c:pt idx="6415">
                  <c:v>406</c:v>
                </c:pt>
                <c:pt idx="6416">
                  <c:v>406</c:v>
                </c:pt>
                <c:pt idx="6417">
                  <c:v>405</c:v>
                </c:pt>
                <c:pt idx="6418">
                  <c:v>405</c:v>
                </c:pt>
                <c:pt idx="6419">
                  <c:v>405</c:v>
                </c:pt>
                <c:pt idx="6420">
                  <c:v>405</c:v>
                </c:pt>
                <c:pt idx="6421">
                  <c:v>405</c:v>
                </c:pt>
                <c:pt idx="6422">
                  <c:v>405</c:v>
                </c:pt>
                <c:pt idx="6423">
                  <c:v>404</c:v>
                </c:pt>
                <c:pt idx="6424">
                  <c:v>404</c:v>
                </c:pt>
                <c:pt idx="6425">
                  <c:v>403</c:v>
                </c:pt>
                <c:pt idx="6426">
                  <c:v>403</c:v>
                </c:pt>
                <c:pt idx="6427">
                  <c:v>403</c:v>
                </c:pt>
                <c:pt idx="6428">
                  <c:v>403</c:v>
                </c:pt>
                <c:pt idx="6429">
                  <c:v>403</c:v>
                </c:pt>
                <c:pt idx="6430">
                  <c:v>403</c:v>
                </c:pt>
                <c:pt idx="6431">
                  <c:v>403</c:v>
                </c:pt>
                <c:pt idx="6432">
                  <c:v>403</c:v>
                </c:pt>
                <c:pt idx="6433">
                  <c:v>403</c:v>
                </c:pt>
                <c:pt idx="6434">
                  <c:v>400</c:v>
                </c:pt>
                <c:pt idx="6435">
                  <c:v>399</c:v>
                </c:pt>
                <c:pt idx="6436">
                  <c:v>399</c:v>
                </c:pt>
                <c:pt idx="6437">
                  <c:v>398</c:v>
                </c:pt>
                <c:pt idx="6438">
                  <c:v>398</c:v>
                </c:pt>
                <c:pt idx="6439">
                  <c:v>398</c:v>
                </c:pt>
                <c:pt idx="6440">
                  <c:v>398</c:v>
                </c:pt>
                <c:pt idx="6441">
                  <c:v>398</c:v>
                </c:pt>
                <c:pt idx="6442">
                  <c:v>397</c:v>
                </c:pt>
                <c:pt idx="6443">
                  <c:v>397</c:v>
                </c:pt>
                <c:pt idx="6444">
                  <c:v>397</c:v>
                </c:pt>
                <c:pt idx="6445">
                  <c:v>397</c:v>
                </c:pt>
                <c:pt idx="6446">
                  <c:v>397</c:v>
                </c:pt>
                <c:pt idx="6447">
                  <c:v>397</c:v>
                </c:pt>
                <c:pt idx="6448">
                  <c:v>397</c:v>
                </c:pt>
                <c:pt idx="6449">
                  <c:v>397</c:v>
                </c:pt>
                <c:pt idx="6450">
                  <c:v>397</c:v>
                </c:pt>
                <c:pt idx="6451">
                  <c:v>397</c:v>
                </c:pt>
                <c:pt idx="6452">
                  <c:v>397</c:v>
                </c:pt>
                <c:pt idx="6453">
                  <c:v>397</c:v>
                </c:pt>
                <c:pt idx="6454">
                  <c:v>397</c:v>
                </c:pt>
                <c:pt idx="6455">
                  <c:v>396</c:v>
                </c:pt>
                <c:pt idx="6456">
                  <c:v>395</c:v>
                </c:pt>
                <c:pt idx="6457">
                  <c:v>395</c:v>
                </c:pt>
                <c:pt idx="6458">
                  <c:v>395</c:v>
                </c:pt>
                <c:pt idx="6459">
                  <c:v>394</c:v>
                </c:pt>
                <c:pt idx="6460">
                  <c:v>394</c:v>
                </c:pt>
                <c:pt idx="6461">
                  <c:v>393</c:v>
                </c:pt>
                <c:pt idx="6462">
                  <c:v>393</c:v>
                </c:pt>
                <c:pt idx="6463">
                  <c:v>393</c:v>
                </c:pt>
                <c:pt idx="6464">
                  <c:v>393</c:v>
                </c:pt>
                <c:pt idx="6465">
                  <c:v>393</c:v>
                </c:pt>
                <c:pt idx="6466">
                  <c:v>392</c:v>
                </c:pt>
                <c:pt idx="6467">
                  <c:v>392</c:v>
                </c:pt>
                <c:pt idx="6468">
                  <c:v>392</c:v>
                </c:pt>
                <c:pt idx="6469">
                  <c:v>392</c:v>
                </c:pt>
                <c:pt idx="6470">
                  <c:v>392</c:v>
                </c:pt>
                <c:pt idx="6471">
                  <c:v>392</c:v>
                </c:pt>
                <c:pt idx="6472">
                  <c:v>391</c:v>
                </c:pt>
                <c:pt idx="6473">
                  <c:v>391</c:v>
                </c:pt>
                <c:pt idx="6474">
                  <c:v>391</c:v>
                </c:pt>
                <c:pt idx="6475">
                  <c:v>391</c:v>
                </c:pt>
                <c:pt idx="6476">
                  <c:v>391</c:v>
                </c:pt>
                <c:pt idx="6477">
                  <c:v>391</c:v>
                </c:pt>
                <c:pt idx="6478">
                  <c:v>390</c:v>
                </c:pt>
                <c:pt idx="6479">
                  <c:v>389</c:v>
                </c:pt>
                <c:pt idx="6480">
                  <c:v>389</c:v>
                </c:pt>
                <c:pt idx="6481">
                  <c:v>388</c:v>
                </c:pt>
                <c:pt idx="6482">
                  <c:v>388</c:v>
                </c:pt>
                <c:pt idx="6483">
                  <c:v>388</c:v>
                </c:pt>
                <c:pt idx="6484">
                  <c:v>387</c:v>
                </c:pt>
                <c:pt idx="6485">
                  <c:v>387</c:v>
                </c:pt>
                <c:pt idx="6486">
                  <c:v>387</c:v>
                </c:pt>
                <c:pt idx="6487">
                  <c:v>387</c:v>
                </c:pt>
                <c:pt idx="6488">
                  <c:v>387</c:v>
                </c:pt>
                <c:pt idx="6489">
                  <c:v>387</c:v>
                </c:pt>
                <c:pt idx="6490">
                  <c:v>386</c:v>
                </c:pt>
                <c:pt idx="6491">
                  <c:v>386</c:v>
                </c:pt>
                <c:pt idx="6492">
                  <c:v>386</c:v>
                </c:pt>
                <c:pt idx="6493">
                  <c:v>386</c:v>
                </c:pt>
                <c:pt idx="6494">
                  <c:v>386</c:v>
                </c:pt>
                <c:pt idx="6495">
                  <c:v>386</c:v>
                </c:pt>
                <c:pt idx="6496">
                  <c:v>386</c:v>
                </c:pt>
                <c:pt idx="6497">
                  <c:v>386</c:v>
                </c:pt>
                <c:pt idx="6498">
                  <c:v>386</c:v>
                </c:pt>
                <c:pt idx="6499">
                  <c:v>385</c:v>
                </c:pt>
                <c:pt idx="6500">
                  <c:v>385</c:v>
                </c:pt>
                <c:pt idx="6501">
                  <c:v>385</c:v>
                </c:pt>
                <c:pt idx="6502">
                  <c:v>385</c:v>
                </c:pt>
                <c:pt idx="6503">
                  <c:v>384</c:v>
                </c:pt>
                <c:pt idx="6504">
                  <c:v>384</c:v>
                </c:pt>
                <c:pt idx="6505">
                  <c:v>384</c:v>
                </c:pt>
                <c:pt idx="6506">
                  <c:v>384</c:v>
                </c:pt>
                <c:pt idx="6507">
                  <c:v>384</c:v>
                </c:pt>
                <c:pt idx="6508">
                  <c:v>384</c:v>
                </c:pt>
                <c:pt idx="6509">
                  <c:v>382</c:v>
                </c:pt>
                <c:pt idx="6510">
                  <c:v>382</c:v>
                </c:pt>
                <c:pt idx="6511">
                  <c:v>382</c:v>
                </c:pt>
                <c:pt idx="6512">
                  <c:v>381</c:v>
                </c:pt>
                <c:pt idx="6513">
                  <c:v>381</c:v>
                </c:pt>
                <c:pt idx="6514">
                  <c:v>381</c:v>
                </c:pt>
                <c:pt idx="6515">
                  <c:v>380</c:v>
                </c:pt>
                <c:pt idx="6516">
                  <c:v>379</c:v>
                </c:pt>
                <c:pt idx="6517">
                  <c:v>379</c:v>
                </c:pt>
                <c:pt idx="6518">
                  <c:v>379</c:v>
                </c:pt>
                <c:pt idx="6519">
                  <c:v>379</c:v>
                </c:pt>
                <c:pt idx="6520">
                  <c:v>379</c:v>
                </c:pt>
                <c:pt idx="6521">
                  <c:v>377</c:v>
                </c:pt>
                <c:pt idx="6522">
                  <c:v>377</c:v>
                </c:pt>
                <c:pt idx="6523">
                  <c:v>377</c:v>
                </c:pt>
                <c:pt idx="6524">
                  <c:v>376</c:v>
                </c:pt>
                <c:pt idx="6525">
                  <c:v>375</c:v>
                </c:pt>
                <c:pt idx="6526">
                  <c:v>375</c:v>
                </c:pt>
                <c:pt idx="6527">
                  <c:v>375</c:v>
                </c:pt>
                <c:pt idx="6528">
                  <c:v>375</c:v>
                </c:pt>
                <c:pt idx="6529">
                  <c:v>374</c:v>
                </c:pt>
                <c:pt idx="6530">
                  <c:v>374</c:v>
                </c:pt>
                <c:pt idx="6531">
                  <c:v>374</c:v>
                </c:pt>
                <c:pt idx="6532">
                  <c:v>373</c:v>
                </c:pt>
                <c:pt idx="6533">
                  <c:v>373</c:v>
                </c:pt>
                <c:pt idx="6534">
                  <c:v>373</c:v>
                </c:pt>
                <c:pt idx="6535">
                  <c:v>373</c:v>
                </c:pt>
                <c:pt idx="6536">
                  <c:v>372</c:v>
                </c:pt>
                <c:pt idx="6537">
                  <c:v>372</c:v>
                </c:pt>
                <c:pt idx="6538">
                  <c:v>371</c:v>
                </c:pt>
                <c:pt idx="6539">
                  <c:v>371</c:v>
                </c:pt>
                <c:pt idx="6540">
                  <c:v>371</c:v>
                </c:pt>
                <c:pt idx="6541">
                  <c:v>371</c:v>
                </c:pt>
                <c:pt idx="6542">
                  <c:v>370</c:v>
                </c:pt>
                <c:pt idx="6543">
                  <c:v>370</c:v>
                </c:pt>
                <c:pt idx="6544">
                  <c:v>370</c:v>
                </c:pt>
                <c:pt idx="6545">
                  <c:v>369</c:v>
                </c:pt>
                <c:pt idx="6546">
                  <c:v>369</c:v>
                </c:pt>
                <c:pt idx="6547">
                  <c:v>368</c:v>
                </c:pt>
                <c:pt idx="6548">
                  <c:v>368</c:v>
                </c:pt>
                <c:pt idx="6549">
                  <c:v>367</c:v>
                </c:pt>
                <c:pt idx="6550">
                  <c:v>367</c:v>
                </c:pt>
                <c:pt idx="6551">
                  <c:v>367</c:v>
                </c:pt>
                <c:pt idx="6552">
                  <c:v>366</c:v>
                </c:pt>
                <c:pt idx="6553">
                  <c:v>366</c:v>
                </c:pt>
                <c:pt idx="6554">
                  <c:v>366</c:v>
                </c:pt>
                <c:pt idx="6555">
                  <c:v>366</c:v>
                </c:pt>
                <c:pt idx="6556">
                  <c:v>365</c:v>
                </c:pt>
                <c:pt idx="6557">
                  <c:v>364</c:v>
                </c:pt>
                <c:pt idx="6558">
                  <c:v>364</c:v>
                </c:pt>
                <c:pt idx="6559">
                  <c:v>364</c:v>
                </c:pt>
                <c:pt idx="6560">
                  <c:v>364</c:v>
                </c:pt>
                <c:pt idx="6561">
                  <c:v>364</c:v>
                </c:pt>
                <c:pt idx="6562">
                  <c:v>364</c:v>
                </c:pt>
                <c:pt idx="6563">
                  <c:v>364</c:v>
                </c:pt>
                <c:pt idx="6564">
                  <c:v>364</c:v>
                </c:pt>
                <c:pt idx="6565">
                  <c:v>363</c:v>
                </c:pt>
                <c:pt idx="6566">
                  <c:v>363</c:v>
                </c:pt>
                <c:pt idx="6567">
                  <c:v>363</c:v>
                </c:pt>
                <c:pt idx="6568">
                  <c:v>362</c:v>
                </c:pt>
                <c:pt idx="6569">
                  <c:v>362</c:v>
                </c:pt>
                <c:pt idx="6570">
                  <c:v>362</c:v>
                </c:pt>
                <c:pt idx="6571">
                  <c:v>362</c:v>
                </c:pt>
                <c:pt idx="6572">
                  <c:v>361</c:v>
                </c:pt>
                <c:pt idx="6573">
                  <c:v>361</c:v>
                </c:pt>
                <c:pt idx="6574">
                  <c:v>361</c:v>
                </c:pt>
                <c:pt idx="6575">
                  <c:v>361</c:v>
                </c:pt>
                <c:pt idx="6576">
                  <c:v>361</c:v>
                </c:pt>
                <c:pt idx="6577">
                  <c:v>361</c:v>
                </c:pt>
                <c:pt idx="6578">
                  <c:v>361</c:v>
                </c:pt>
                <c:pt idx="6579">
                  <c:v>361</c:v>
                </c:pt>
                <c:pt idx="6580">
                  <c:v>361</c:v>
                </c:pt>
                <c:pt idx="6581">
                  <c:v>361</c:v>
                </c:pt>
                <c:pt idx="6582">
                  <c:v>361</c:v>
                </c:pt>
                <c:pt idx="6583">
                  <c:v>361</c:v>
                </c:pt>
                <c:pt idx="6584">
                  <c:v>361</c:v>
                </c:pt>
                <c:pt idx="6585">
                  <c:v>361</c:v>
                </c:pt>
                <c:pt idx="6586">
                  <c:v>361</c:v>
                </c:pt>
                <c:pt idx="6587">
                  <c:v>361</c:v>
                </c:pt>
                <c:pt idx="6588">
                  <c:v>361</c:v>
                </c:pt>
                <c:pt idx="6589">
                  <c:v>359</c:v>
                </c:pt>
                <c:pt idx="6590">
                  <c:v>359</c:v>
                </c:pt>
                <c:pt idx="6591">
                  <c:v>359</c:v>
                </c:pt>
                <c:pt idx="6592">
                  <c:v>359</c:v>
                </c:pt>
                <c:pt idx="6593">
                  <c:v>359</c:v>
                </c:pt>
                <c:pt idx="6594">
                  <c:v>358</c:v>
                </c:pt>
                <c:pt idx="6595">
                  <c:v>358</c:v>
                </c:pt>
                <c:pt idx="6596">
                  <c:v>357</c:v>
                </c:pt>
                <c:pt idx="6597">
                  <c:v>356</c:v>
                </c:pt>
                <c:pt idx="6598">
                  <c:v>356</c:v>
                </c:pt>
                <c:pt idx="6599">
                  <c:v>356</c:v>
                </c:pt>
                <c:pt idx="6600">
                  <c:v>355</c:v>
                </c:pt>
                <c:pt idx="6601">
                  <c:v>355</c:v>
                </c:pt>
                <c:pt idx="6602">
                  <c:v>355</c:v>
                </c:pt>
                <c:pt idx="6603">
                  <c:v>355</c:v>
                </c:pt>
                <c:pt idx="6604">
                  <c:v>355</c:v>
                </c:pt>
                <c:pt idx="6605">
                  <c:v>355</c:v>
                </c:pt>
                <c:pt idx="6606">
                  <c:v>355</c:v>
                </c:pt>
                <c:pt idx="6607">
                  <c:v>354</c:v>
                </c:pt>
                <c:pt idx="6608">
                  <c:v>354</c:v>
                </c:pt>
                <c:pt idx="6609">
                  <c:v>354</c:v>
                </c:pt>
                <c:pt idx="6610">
                  <c:v>353</c:v>
                </c:pt>
                <c:pt idx="6611">
                  <c:v>353</c:v>
                </c:pt>
                <c:pt idx="6612">
                  <c:v>353</c:v>
                </c:pt>
                <c:pt idx="6613">
                  <c:v>353</c:v>
                </c:pt>
                <c:pt idx="6614">
                  <c:v>353</c:v>
                </c:pt>
                <c:pt idx="6615">
                  <c:v>353</c:v>
                </c:pt>
                <c:pt idx="6616">
                  <c:v>353</c:v>
                </c:pt>
                <c:pt idx="6617">
                  <c:v>353</c:v>
                </c:pt>
                <c:pt idx="6618">
                  <c:v>352</c:v>
                </c:pt>
                <c:pt idx="6619">
                  <c:v>352</c:v>
                </c:pt>
                <c:pt idx="6620">
                  <c:v>352</c:v>
                </c:pt>
                <c:pt idx="6621">
                  <c:v>352</c:v>
                </c:pt>
                <c:pt idx="6622">
                  <c:v>352</c:v>
                </c:pt>
                <c:pt idx="6623">
                  <c:v>352</c:v>
                </c:pt>
                <c:pt idx="6624">
                  <c:v>352</c:v>
                </c:pt>
                <c:pt idx="6625">
                  <c:v>352</c:v>
                </c:pt>
                <c:pt idx="6626">
                  <c:v>352</c:v>
                </c:pt>
                <c:pt idx="6627">
                  <c:v>352</c:v>
                </c:pt>
                <c:pt idx="6628">
                  <c:v>351</c:v>
                </c:pt>
                <c:pt idx="6629">
                  <c:v>351</c:v>
                </c:pt>
                <c:pt idx="6630">
                  <c:v>351</c:v>
                </c:pt>
                <c:pt idx="6631">
                  <c:v>351</c:v>
                </c:pt>
                <c:pt idx="6632">
                  <c:v>351</c:v>
                </c:pt>
                <c:pt idx="6633">
                  <c:v>351</c:v>
                </c:pt>
                <c:pt idx="6634">
                  <c:v>351</c:v>
                </c:pt>
                <c:pt idx="6635">
                  <c:v>351</c:v>
                </c:pt>
                <c:pt idx="6636">
                  <c:v>351</c:v>
                </c:pt>
                <c:pt idx="6637">
                  <c:v>351</c:v>
                </c:pt>
                <c:pt idx="6638">
                  <c:v>351</c:v>
                </c:pt>
                <c:pt idx="6639">
                  <c:v>351</c:v>
                </c:pt>
                <c:pt idx="6640">
                  <c:v>351</c:v>
                </c:pt>
                <c:pt idx="6641">
                  <c:v>350</c:v>
                </c:pt>
                <c:pt idx="6642">
                  <c:v>350</c:v>
                </c:pt>
                <c:pt idx="6643">
                  <c:v>348</c:v>
                </c:pt>
                <c:pt idx="6644">
                  <c:v>348</c:v>
                </c:pt>
                <c:pt idx="6645">
                  <c:v>348</c:v>
                </c:pt>
                <c:pt idx="6646">
                  <c:v>348</c:v>
                </c:pt>
                <c:pt idx="6647">
                  <c:v>348</c:v>
                </c:pt>
                <c:pt idx="6648">
                  <c:v>348</c:v>
                </c:pt>
                <c:pt idx="6649">
                  <c:v>348</c:v>
                </c:pt>
                <c:pt idx="6650">
                  <c:v>348</c:v>
                </c:pt>
                <c:pt idx="6651">
                  <c:v>348</c:v>
                </c:pt>
                <c:pt idx="6652">
                  <c:v>348</c:v>
                </c:pt>
                <c:pt idx="6653">
                  <c:v>347</c:v>
                </c:pt>
                <c:pt idx="6654">
                  <c:v>347</c:v>
                </c:pt>
                <c:pt idx="6655">
                  <c:v>347</c:v>
                </c:pt>
                <c:pt idx="6656">
                  <c:v>346</c:v>
                </c:pt>
                <c:pt idx="6657">
                  <c:v>346</c:v>
                </c:pt>
                <c:pt idx="6658">
                  <c:v>346</c:v>
                </c:pt>
                <c:pt idx="6659">
                  <c:v>346</c:v>
                </c:pt>
                <c:pt idx="6660">
                  <c:v>346</c:v>
                </c:pt>
                <c:pt idx="6661">
                  <c:v>346</c:v>
                </c:pt>
                <c:pt idx="6662">
                  <c:v>344</c:v>
                </c:pt>
                <c:pt idx="6663">
                  <c:v>343</c:v>
                </c:pt>
                <c:pt idx="6664">
                  <c:v>343</c:v>
                </c:pt>
                <c:pt idx="6665">
                  <c:v>343</c:v>
                </c:pt>
                <c:pt idx="6666">
                  <c:v>343</c:v>
                </c:pt>
                <c:pt idx="6667">
                  <c:v>343</c:v>
                </c:pt>
                <c:pt idx="6668">
                  <c:v>343</c:v>
                </c:pt>
                <c:pt idx="6669">
                  <c:v>343</c:v>
                </c:pt>
                <c:pt idx="6670">
                  <c:v>343</c:v>
                </c:pt>
                <c:pt idx="6671">
                  <c:v>342</c:v>
                </c:pt>
                <c:pt idx="6672">
                  <c:v>341</c:v>
                </c:pt>
                <c:pt idx="6673">
                  <c:v>341</c:v>
                </c:pt>
                <c:pt idx="6674">
                  <c:v>341</c:v>
                </c:pt>
                <c:pt idx="6675">
                  <c:v>341</c:v>
                </c:pt>
                <c:pt idx="6676">
                  <c:v>339</c:v>
                </c:pt>
                <c:pt idx="6677">
                  <c:v>338</c:v>
                </c:pt>
                <c:pt idx="6678">
                  <c:v>337</c:v>
                </c:pt>
                <c:pt idx="6679">
                  <c:v>338</c:v>
                </c:pt>
                <c:pt idx="6680">
                  <c:v>338</c:v>
                </c:pt>
                <c:pt idx="6681">
                  <c:v>337</c:v>
                </c:pt>
                <c:pt idx="6682">
                  <c:v>337</c:v>
                </c:pt>
                <c:pt idx="6683">
                  <c:v>337</c:v>
                </c:pt>
                <c:pt idx="6684">
                  <c:v>337</c:v>
                </c:pt>
                <c:pt idx="6685">
                  <c:v>337</c:v>
                </c:pt>
                <c:pt idx="6686">
                  <c:v>337</c:v>
                </c:pt>
                <c:pt idx="6687">
                  <c:v>337</c:v>
                </c:pt>
                <c:pt idx="6688">
                  <c:v>336</c:v>
                </c:pt>
                <c:pt idx="6689">
                  <c:v>336</c:v>
                </c:pt>
                <c:pt idx="6690">
                  <c:v>335</c:v>
                </c:pt>
                <c:pt idx="6691">
                  <c:v>333</c:v>
                </c:pt>
                <c:pt idx="6692">
                  <c:v>333</c:v>
                </c:pt>
                <c:pt idx="6693">
                  <c:v>333</c:v>
                </c:pt>
                <c:pt idx="6694">
                  <c:v>332</c:v>
                </c:pt>
                <c:pt idx="6695">
                  <c:v>332</c:v>
                </c:pt>
                <c:pt idx="6696">
                  <c:v>332</c:v>
                </c:pt>
                <c:pt idx="6697">
                  <c:v>332</c:v>
                </c:pt>
                <c:pt idx="6698">
                  <c:v>332</c:v>
                </c:pt>
                <c:pt idx="6699">
                  <c:v>332</c:v>
                </c:pt>
                <c:pt idx="6700">
                  <c:v>332</c:v>
                </c:pt>
                <c:pt idx="6701">
                  <c:v>332</c:v>
                </c:pt>
                <c:pt idx="6702">
                  <c:v>331</c:v>
                </c:pt>
                <c:pt idx="6703">
                  <c:v>330</c:v>
                </c:pt>
                <c:pt idx="6704">
                  <c:v>329</c:v>
                </c:pt>
                <c:pt idx="6705">
                  <c:v>329</c:v>
                </c:pt>
                <c:pt idx="6706">
                  <c:v>329</c:v>
                </c:pt>
                <c:pt idx="6707">
                  <c:v>329</c:v>
                </c:pt>
                <c:pt idx="6708">
                  <c:v>329</c:v>
                </c:pt>
                <c:pt idx="6709">
                  <c:v>329</c:v>
                </c:pt>
                <c:pt idx="6710">
                  <c:v>329</c:v>
                </c:pt>
                <c:pt idx="6711">
                  <c:v>329</c:v>
                </c:pt>
                <c:pt idx="6712">
                  <c:v>329</c:v>
                </c:pt>
                <c:pt idx="6713">
                  <c:v>329</c:v>
                </c:pt>
                <c:pt idx="6714">
                  <c:v>329</c:v>
                </c:pt>
                <c:pt idx="6715">
                  <c:v>329</c:v>
                </c:pt>
                <c:pt idx="6716">
                  <c:v>329</c:v>
                </c:pt>
                <c:pt idx="6717">
                  <c:v>329</c:v>
                </c:pt>
                <c:pt idx="6718">
                  <c:v>329</c:v>
                </c:pt>
                <c:pt idx="6719">
                  <c:v>328</c:v>
                </c:pt>
                <c:pt idx="6720">
                  <c:v>327</c:v>
                </c:pt>
                <c:pt idx="6721">
                  <c:v>326</c:v>
                </c:pt>
                <c:pt idx="6722">
                  <c:v>325</c:v>
                </c:pt>
                <c:pt idx="6723">
                  <c:v>325</c:v>
                </c:pt>
                <c:pt idx="6724">
                  <c:v>325</c:v>
                </c:pt>
                <c:pt idx="6725">
                  <c:v>324</c:v>
                </c:pt>
                <c:pt idx="6726">
                  <c:v>324</c:v>
                </c:pt>
                <c:pt idx="6727">
                  <c:v>324</c:v>
                </c:pt>
                <c:pt idx="6728">
                  <c:v>324</c:v>
                </c:pt>
                <c:pt idx="6729">
                  <c:v>324</c:v>
                </c:pt>
                <c:pt idx="6730">
                  <c:v>322</c:v>
                </c:pt>
                <c:pt idx="6731">
                  <c:v>322</c:v>
                </c:pt>
                <c:pt idx="6732">
                  <c:v>321</c:v>
                </c:pt>
                <c:pt idx="6733">
                  <c:v>321</c:v>
                </c:pt>
                <c:pt idx="6734">
                  <c:v>321</c:v>
                </c:pt>
                <c:pt idx="6735">
                  <c:v>321</c:v>
                </c:pt>
                <c:pt idx="6736">
                  <c:v>321</c:v>
                </c:pt>
                <c:pt idx="6737">
                  <c:v>321</c:v>
                </c:pt>
                <c:pt idx="6738">
                  <c:v>320</c:v>
                </c:pt>
                <c:pt idx="6739">
                  <c:v>320</c:v>
                </c:pt>
                <c:pt idx="6740">
                  <c:v>320</c:v>
                </c:pt>
                <c:pt idx="6741">
                  <c:v>319</c:v>
                </c:pt>
                <c:pt idx="6742">
                  <c:v>319</c:v>
                </c:pt>
                <c:pt idx="6743">
                  <c:v>319</c:v>
                </c:pt>
                <c:pt idx="6744">
                  <c:v>319</c:v>
                </c:pt>
                <c:pt idx="6745">
                  <c:v>318</c:v>
                </c:pt>
                <c:pt idx="6746">
                  <c:v>318</c:v>
                </c:pt>
                <c:pt idx="6747">
                  <c:v>318</c:v>
                </c:pt>
                <c:pt idx="6748">
                  <c:v>317</c:v>
                </c:pt>
                <c:pt idx="6749">
                  <c:v>317</c:v>
                </c:pt>
                <c:pt idx="6750">
                  <c:v>317</c:v>
                </c:pt>
                <c:pt idx="6751">
                  <c:v>317</c:v>
                </c:pt>
                <c:pt idx="6752">
                  <c:v>317</c:v>
                </c:pt>
                <c:pt idx="6753">
                  <c:v>317</c:v>
                </c:pt>
                <c:pt idx="6754">
                  <c:v>317</c:v>
                </c:pt>
                <c:pt idx="6755">
                  <c:v>317</c:v>
                </c:pt>
                <c:pt idx="6756">
                  <c:v>317</c:v>
                </c:pt>
                <c:pt idx="6757">
                  <c:v>316</c:v>
                </c:pt>
                <c:pt idx="6758">
                  <c:v>315</c:v>
                </c:pt>
                <c:pt idx="6759">
                  <c:v>315</c:v>
                </c:pt>
                <c:pt idx="6760">
                  <c:v>315</c:v>
                </c:pt>
                <c:pt idx="6761">
                  <c:v>315</c:v>
                </c:pt>
                <c:pt idx="6762">
                  <c:v>315</c:v>
                </c:pt>
                <c:pt idx="6763">
                  <c:v>315</c:v>
                </c:pt>
                <c:pt idx="6764">
                  <c:v>315</c:v>
                </c:pt>
                <c:pt idx="6765">
                  <c:v>314</c:v>
                </c:pt>
                <c:pt idx="6766">
                  <c:v>314</c:v>
                </c:pt>
                <c:pt idx="6767">
                  <c:v>314</c:v>
                </c:pt>
                <c:pt idx="6768">
                  <c:v>314</c:v>
                </c:pt>
                <c:pt idx="6769">
                  <c:v>314</c:v>
                </c:pt>
                <c:pt idx="6770">
                  <c:v>314</c:v>
                </c:pt>
                <c:pt idx="6771">
                  <c:v>313</c:v>
                </c:pt>
                <c:pt idx="6772">
                  <c:v>312</c:v>
                </c:pt>
                <c:pt idx="6773">
                  <c:v>312</c:v>
                </c:pt>
                <c:pt idx="6774">
                  <c:v>311</c:v>
                </c:pt>
                <c:pt idx="6775">
                  <c:v>311</c:v>
                </c:pt>
                <c:pt idx="6776">
                  <c:v>311</c:v>
                </c:pt>
                <c:pt idx="6777">
                  <c:v>311</c:v>
                </c:pt>
                <c:pt idx="6778">
                  <c:v>311</c:v>
                </c:pt>
                <c:pt idx="6779">
                  <c:v>311</c:v>
                </c:pt>
                <c:pt idx="6780">
                  <c:v>311</c:v>
                </c:pt>
                <c:pt idx="6781">
                  <c:v>311</c:v>
                </c:pt>
                <c:pt idx="6782">
                  <c:v>311</c:v>
                </c:pt>
                <c:pt idx="6783">
                  <c:v>311</c:v>
                </c:pt>
                <c:pt idx="6784">
                  <c:v>311</c:v>
                </c:pt>
                <c:pt idx="6785">
                  <c:v>310</c:v>
                </c:pt>
                <c:pt idx="6786">
                  <c:v>310</c:v>
                </c:pt>
                <c:pt idx="6787">
                  <c:v>309</c:v>
                </c:pt>
                <c:pt idx="6788">
                  <c:v>309</c:v>
                </c:pt>
                <c:pt idx="6789">
                  <c:v>308</c:v>
                </c:pt>
                <c:pt idx="6790">
                  <c:v>307</c:v>
                </c:pt>
                <c:pt idx="6791">
                  <c:v>307</c:v>
                </c:pt>
                <c:pt idx="6792">
                  <c:v>307</c:v>
                </c:pt>
                <c:pt idx="6793">
                  <c:v>307</c:v>
                </c:pt>
                <c:pt idx="6794">
                  <c:v>307</c:v>
                </c:pt>
                <c:pt idx="6795">
                  <c:v>307</c:v>
                </c:pt>
                <c:pt idx="6796">
                  <c:v>307</c:v>
                </c:pt>
                <c:pt idx="6797">
                  <c:v>307</c:v>
                </c:pt>
                <c:pt idx="6798">
                  <c:v>307</c:v>
                </c:pt>
                <c:pt idx="6799">
                  <c:v>305</c:v>
                </c:pt>
                <c:pt idx="6800">
                  <c:v>305</c:v>
                </c:pt>
                <c:pt idx="6801">
                  <c:v>305</c:v>
                </c:pt>
                <c:pt idx="6802">
                  <c:v>305</c:v>
                </c:pt>
                <c:pt idx="6803">
                  <c:v>304</c:v>
                </c:pt>
                <c:pt idx="6804">
                  <c:v>304</c:v>
                </c:pt>
                <c:pt idx="6805">
                  <c:v>303</c:v>
                </c:pt>
                <c:pt idx="6806">
                  <c:v>303</c:v>
                </c:pt>
                <c:pt idx="6807">
                  <c:v>303</c:v>
                </c:pt>
                <c:pt idx="6808">
                  <c:v>303</c:v>
                </c:pt>
                <c:pt idx="6809">
                  <c:v>303</c:v>
                </c:pt>
                <c:pt idx="6810">
                  <c:v>303</c:v>
                </c:pt>
                <c:pt idx="6811">
                  <c:v>303</c:v>
                </c:pt>
                <c:pt idx="6812">
                  <c:v>302</c:v>
                </c:pt>
                <c:pt idx="6813">
                  <c:v>301</c:v>
                </c:pt>
                <c:pt idx="6814">
                  <c:v>301</c:v>
                </c:pt>
                <c:pt idx="6815">
                  <c:v>300</c:v>
                </c:pt>
                <c:pt idx="6816">
                  <c:v>299</c:v>
                </c:pt>
                <c:pt idx="6817">
                  <c:v>299</c:v>
                </c:pt>
                <c:pt idx="6818">
                  <c:v>299</c:v>
                </c:pt>
                <c:pt idx="6819">
                  <c:v>299</c:v>
                </c:pt>
                <c:pt idx="6820">
                  <c:v>297</c:v>
                </c:pt>
                <c:pt idx="6821">
                  <c:v>297</c:v>
                </c:pt>
                <c:pt idx="6822">
                  <c:v>297</c:v>
                </c:pt>
                <c:pt idx="6823">
                  <c:v>297</c:v>
                </c:pt>
                <c:pt idx="6824">
                  <c:v>297</c:v>
                </c:pt>
                <c:pt idx="6825">
                  <c:v>297</c:v>
                </c:pt>
                <c:pt idx="6826">
                  <c:v>297</c:v>
                </c:pt>
                <c:pt idx="6827">
                  <c:v>297</c:v>
                </c:pt>
                <c:pt idx="6828">
                  <c:v>296</c:v>
                </c:pt>
                <c:pt idx="6829">
                  <c:v>296</c:v>
                </c:pt>
                <c:pt idx="6830">
                  <c:v>296</c:v>
                </c:pt>
                <c:pt idx="6831">
                  <c:v>296</c:v>
                </c:pt>
                <c:pt idx="6832">
                  <c:v>295</c:v>
                </c:pt>
                <c:pt idx="6833">
                  <c:v>295</c:v>
                </c:pt>
                <c:pt idx="6834">
                  <c:v>295</c:v>
                </c:pt>
                <c:pt idx="6835">
                  <c:v>295</c:v>
                </c:pt>
                <c:pt idx="6836">
                  <c:v>295</c:v>
                </c:pt>
                <c:pt idx="6837">
                  <c:v>295</c:v>
                </c:pt>
                <c:pt idx="6838">
                  <c:v>295</c:v>
                </c:pt>
                <c:pt idx="6839">
                  <c:v>295</c:v>
                </c:pt>
                <c:pt idx="6840">
                  <c:v>295</c:v>
                </c:pt>
                <c:pt idx="6841">
                  <c:v>294</c:v>
                </c:pt>
                <c:pt idx="6842">
                  <c:v>293</c:v>
                </c:pt>
                <c:pt idx="6843">
                  <c:v>293</c:v>
                </c:pt>
                <c:pt idx="6844">
                  <c:v>293</c:v>
                </c:pt>
                <c:pt idx="6845">
                  <c:v>292</c:v>
                </c:pt>
                <c:pt idx="6846">
                  <c:v>291</c:v>
                </c:pt>
                <c:pt idx="6847">
                  <c:v>289</c:v>
                </c:pt>
                <c:pt idx="6848">
                  <c:v>289</c:v>
                </c:pt>
                <c:pt idx="6849">
                  <c:v>288</c:v>
                </c:pt>
                <c:pt idx="6850">
                  <c:v>286</c:v>
                </c:pt>
                <c:pt idx="6851">
                  <c:v>284</c:v>
                </c:pt>
                <c:pt idx="6852">
                  <c:v>284</c:v>
                </c:pt>
                <c:pt idx="6853">
                  <c:v>284</c:v>
                </c:pt>
                <c:pt idx="6854">
                  <c:v>284</c:v>
                </c:pt>
                <c:pt idx="6855">
                  <c:v>284</c:v>
                </c:pt>
                <c:pt idx="6856">
                  <c:v>284</c:v>
                </c:pt>
                <c:pt idx="6857">
                  <c:v>284</c:v>
                </c:pt>
                <c:pt idx="6858">
                  <c:v>284</c:v>
                </c:pt>
                <c:pt idx="6859">
                  <c:v>284</c:v>
                </c:pt>
                <c:pt idx="6860">
                  <c:v>284</c:v>
                </c:pt>
                <c:pt idx="6861">
                  <c:v>284</c:v>
                </c:pt>
                <c:pt idx="6862">
                  <c:v>283</c:v>
                </c:pt>
                <c:pt idx="6863">
                  <c:v>283</c:v>
                </c:pt>
                <c:pt idx="6864">
                  <c:v>283</c:v>
                </c:pt>
                <c:pt idx="6865">
                  <c:v>283</c:v>
                </c:pt>
                <c:pt idx="6866">
                  <c:v>282</c:v>
                </c:pt>
                <c:pt idx="6867">
                  <c:v>282</c:v>
                </c:pt>
                <c:pt idx="6868">
                  <c:v>282</c:v>
                </c:pt>
                <c:pt idx="6869">
                  <c:v>282</c:v>
                </c:pt>
                <c:pt idx="6870">
                  <c:v>282</c:v>
                </c:pt>
                <c:pt idx="6871">
                  <c:v>281</c:v>
                </c:pt>
                <c:pt idx="6872">
                  <c:v>281</c:v>
                </c:pt>
                <c:pt idx="6873">
                  <c:v>280</c:v>
                </c:pt>
                <c:pt idx="6874">
                  <c:v>280</c:v>
                </c:pt>
                <c:pt idx="6875">
                  <c:v>280</c:v>
                </c:pt>
                <c:pt idx="6876">
                  <c:v>280</c:v>
                </c:pt>
                <c:pt idx="6877">
                  <c:v>280</c:v>
                </c:pt>
                <c:pt idx="6878">
                  <c:v>280</c:v>
                </c:pt>
                <c:pt idx="6879">
                  <c:v>280</c:v>
                </c:pt>
                <c:pt idx="6880">
                  <c:v>280</c:v>
                </c:pt>
                <c:pt idx="6881">
                  <c:v>279</c:v>
                </c:pt>
                <c:pt idx="6882">
                  <c:v>279</c:v>
                </c:pt>
                <c:pt idx="6883">
                  <c:v>279</c:v>
                </c:pt>
                <c:pt idx="6884">
                  <c:v>279</c:v>
                </c:pt>
                <c:pt idx="6885">
                  <c:v>279</c:v>
                </c:pt>
                <c:pt idx="6886">
                  <c:v>279</c:v>
                </c:pt>
                <c:pt idx="6887">
                  <c:v>279</c:v>
                </c:pt>
                <c:pt idx="6888">
                  <c:v>279</c:v>
                </c:pt>
                <c:pt idx="6889">
                  <c:v>279</c:v>
                </c:pt>
                <c:pt idx="6890">
                  <c:v>279</c:v>
                </c:pt>
                <c:pt idx="6891">
                  <c:v>278</c:v>
                </c:pt>
                <c:pt idx="6892">
                  <c:v>276</c:v>
                </c:pt>
                <c:pt idx="6893">
                  <c:v>276</c:v>
                </c:pt>
                <c:pt idx="6894">
                  <c:v>276</c:v>
                </c:pt>
                <c:pt idx="6895">
                  <c:v>275</c:v>
                </c:pt>
                <c:pt idx="6896">
                  <c:v>275</c:v>
                </c:pt>
                <c:pt idx="6897">
                  <c:v>275</c:v>
                </c:pt>
                <c:pt idx="6898">
                  <c:v>274</c:v>
                </c:pt>
                <c:pt idx="6899">
                  <c:v>274</c:v>
                </c:pt>
                <c:pt idx="6900">
                  <c:v>274</c:v>
                </c:pt>
                <c:pt idx="6901">
                  <c:v>274</c:v>
                </c:pt>
                <c:pt idx="6902">
                  <c:v>273</c:v>
                </c:pt>
                <c:pt idx="6903">
                  <c:v>273</c:v>
                </c:pt>
                <c:pt idx="6904">
                  <c:v>273</c:v>
                </c:pt>
                <c:pt idx="6905">
                  <c:v>273</c:v>
                </c:pt>
                <c:pt idx="6906">
                  <c:v>273</c:v>
                </c:pt>
                <c:pt idx="6907">
                  <c:v>273</c:v>
                </c:pt>
                <c:pt idx="6908">
                  <c:v>273</c:v>
                </c:pt>
                <c:pt idx="6909">
                  <c:v>273</c:v>
                </c:pt>
                <c:pt idx="6910">
                  <c:v>273</c:v>
                </c:pt>
                <c:pt idx="6911">
                  <c:v>272</c:v>
                </c:pt>
                <c:pt idx="6912">
                  <c:v>272</c:v>
                </c:pt>
                <c:pt idx="6913">
                  <c:v>272</c:v>
                </c:pt>
                <c:pt idx="6914">
                  <c:v>271</c:v>
                </c:pt>
                <c:pt idx="6915">
                  <c:v>271</c:v>
                </c:pt>
                <c:pt idx="6916">
                  <c:v>271</c:v>
                </c:pt>
                <c:pt idx="6917">
                  <c:v>271</c:v>
                </c:pt>
                <c:pt idx="6918">
                  <c:v>270</c:v>
                </c:pt>
                <c:pt idx="6919">
                  <c:v>270</c:v>
                </c:pt>
                <c:pt idx="6920">
                  <c:v>270</c:v>
                </c:pt>
                <c:pt idx="6921">
                  <c:v>270</c:v>
                </c:pt>
                <c:pt idx="6922">
                  <c:v>270</c:v>
                </c:pt>
                <c:pt idx="6923">
                  <c:v>270</c:v>
                </c:pt>
                <c:pt idx="6924">
                  <c:v>270</c:v>
                </c:pt>
                <c:pt idx="6925">
                  <c:v>269</c:v>
                </c:pt>
                <c:pt idx="6926">
                  <c:v>269</c:v>
                </c:pt>
                <c:pt idx="6927">
                  <c:v>268</c:v>
                </c:pt>
                <c:pt idx="6928">
                  <c:v>268</c:v>
                </c:pt>
                <c:pt idx="6929">
                  <c:v>267</c:v>
                </c:pt>
                <c:pt idx="6930">
                  <c:v>267</c:v>
                </c:pt>
                <c:pt idx="6931">
                  <c:v>266</c:v>
                </c:pt>
                <c:pt idx="6932">
                  <c:v>266</c:v>
                </c:pt>
                <c:pt idx="6933">
                  <c:v>266</c:v>
                </c:pt>
                <c:pt idx="6934">
                  <c:v>265</c:v>
                </c:pt>
                <c:pt idx="6935">
                  <c:v>265</c:v>
                </c:pt>
                <c:pt idx="6936">
                  <c:v>265</c:v>
                </c:pt>
                <c:pt idx="6937">
                  <c:v>265</c:v>
                </c:pt>
                <c:pt idx="6938">
                  <c:v>265</c:v>
                </c:pt>
                <c:pt idx="6939">
                  <c:v>265</c:v>
                </c:pt>
                <c:pt idx="6940">
                  <c:v>265</c:v>
                </c:pt>
                <c:pt idx="6941">
                  <c:v>265</c:v>
                </c:pt>
                <c:pt idx="6942">
                  <c:v>265</c:v>
                </c:pt>
                <c:pt idx="6943">
                  <c:v>263</c:v>
                </c:pt>
                <c:pt idx="6944">
                  <c:v>263</c:v>
                </c:pt>
                <c:pt idx="6945">
                  <c:v>263</c:v>
                </c:pt>
                <c:pt idx="6946">
                  <c:v>262</c:v>
                </c:pt>
                <c:pt idx="6947">
                  <c:v>261</c:v>
                </c:pt>
                <c:pt idx="6948">
                  <c:v>260</c:v>
                </c:pt>
                <c:pt idx="6949">
                  <c:v>260</c:v>
                </c:pt>
                <c:pt idx="6950">
                  <c:v>260</c:v>
                </c:pt>
                <c:pt idx="6951">
                  <c:v>260</c:v>
                </c:pt>
                <c:pt idx="6952">
                  <c:v>260</c:v>
                </c:pt>
                <c:pt idx="6953">
                  <c:v>260</c:v>
                </c:pt>
                <c:pt idx="6954">
                  <c:v>260</c:v>
                </c:pt>
                <c:pt idx="6955">
                  <c:v>260</c:v>
                </c:pt>
                <c:pt idx="6956">
                  <c:v>260</c:v>
                </c:pt>
                <c:pt idx="6957">
                  <c:v>260</c:v>
                </c:pt>
                <c:pt idx="6958">
                  <c:v>260</c:v>
                </c:pt>
                <c:pt idx="6959">
                  <c:v>260</c:v>
                </c:pt>
                <c:pt idx="6960">
                  <c:v>260</c:v>
                </c:pt>
                <c:pt idx="6961">
                  <c:v>260</c:v>
                </c:pt>
                <c:pt idx="6962">
                  <c:v>259</c:v>
                </c:pt>
                <c:pt idx="6963">
                  <c:v>258</c:v>
                </c:pt>
                <c:pt idx="6964">
                  <c:v>258</c:v>
                </c:pt>
                <c:pt idx="6965">
                  <c:v>258</c:v>
                </c:pt>
                <c:pt idx="6966">
                  <c:v>258</c:v>
                </c:pt>
                <c:pt idx="6967">
                  <c:v>258</c:v>
                </c:pt>
                <c:pt idx="6968">
                  <c:v>257</c:v>
                </c:pt>
                <c:pt idx="6969">
                  <c:v>257</c:v>
                </c:pt>
                <c:pt idx="6970">
                  <c:v>257</c:v>
                </c:pt>
                <c:pt idx="6971">
                  <c:v>256</c:v>
                </c:pt>
                <c:pt idx="6972">
                  <c:v>256</c:v>
                </c:pt>
                <c:pt idx="6973">
                  <c:v>256</c:v>
                </c:pt>
                <c:pt idx="6974">
                  <c:v>256</c:v>
                </c:pt>
                <c:pt idx="6975">
                  <c:v>256</c:v>
                </c:pt>
                <c:pt idx="6976">
                  <c:v>256</c:v>
                </c:pt>
                <c:pt idx="6977">
                  <c:v>256</c:v>
                </c:pt>
                <c:pt idx="6978">
                  <c:v>256</c:v>
                </c:pt>
                <c:pt idx="6979">
                  <c:v>256</c:v>
                </c:pt>
                <c:pt idx="6980">
                  <c:v>256</c:v>
                </c:pt>
                <c:pt idx="6981">
                  <c:v>256</c:v>
                </c:pt>
                <c:pt idx="6982">
                  <c:v>256</c:v>
                </c:pt>
                <c:pt idx="6983">
                  <c:v>255</c:v>
                </c:pt>
                <c:pt idx="6984">
                  <c:v>255</c:v>
                </c:pt>
                <c:pt idx="6985">
                  <c:v>254</c:v>
                </c:pt>
                <c:pt idx="6986">
                  <c:v>254</c:v>
                </c:pt>
                <c:pt idx="6987">
                  <c:v>254</c:v>
                </c:pt>
                <c:pt idx="6988">
                  <c:v>253</c:v>
                </c:pt>
                <c:pt idx="6989">
                  <c:v>253</c:v>
                </c:pt>
                <c:pt idx="6990">
                  <c:v>251</c:v>
                </c:pt>
                <c:pt idx="6991">
                  <c:v>251</c:v>
                </c:pt>
                <c:pt idx="6992">
                  <c:v>250</c:v>
                </c:pt>
                <c:pt idx="6993">
                  <c:v>250</c:v>
                </c:pt>
                <c:pt idx="6994">
                  <c:v>249</c:v>
                </c:pt>
                <c:pt idx="6995">
                  <c:v>249</c:v>
                </c:pt>
                <c:pt idx="6996">
                  <c:v>249</c:v>
                </c:pt>
                <c:pt idx="6997">
                  <c:v>248</c:v>
                </c:pt>
                <c:pt idx="6998">
                  <c:v>248</c:v>
                </c:pt>
                <c:pt idx="6999">
                  <c:v>248</c:v>
                </c:pt>
                <c:pt idx="7000">
                  <c:v>247</c:v>
                </c:pt>
                <c:pt idx="7001">
                  <c:v>247</c:v>
                </c:pt>
                <c:pt idx="7002">
                  <c:v>247</c:v>
                </c:pt>
                <c:pt idx="7003">
                  <c:v>246</c:v>
                </c:pt>
                <c:pt idx="7004">
                  <c:v>246</c:v>
                </c:pt>
                <c:pt idx="7005">
                  <c:v>246</c:v>
                </c:pt>
                <c:pt idx="7006">
                  <c:v>245</c:v>
                </c:pt>
                <c:pt idx="7007">
                  <c:v>245</c:v>
                </c:pt>
                <c:pt idx="7008">
                  <c:v>245</c:v>
                </c:pt>
                <c:pt idx="7009">
                  <c:v>244</c:v>
                </c:pt>
                <c:pt idx="7010">
                  <c:v>244</c:v>
                </c:pt>
                <c:pt idx="7011">
                  <c:v>244</c:v>
                </c:pt>
                <c:pt idx="7012">
                  <c:v>244</c:v>
                </c:pt>
                <c:pt idx="7013">
                  <c:v>244</c:v>
                </c:pt>
                <c:pt idx="7014">
                  <c:v>244</c:v>
                </c:pt>
                <c:pt idx="7015">
                  <c:v>244</c:v>
                </c:pt>
                <c:pt idx="7016">
                  <c:v>244</c:v>
                </c:pt>
                <c:pt idx="7017">
                  <c:v>244</c:v>
                </c:pt>
                <c:pt idx="7018">
                  <c:v>244</c:v>
                </c:pt>
                <c:pt idx="7019">
                  <c:v>244</c:v>
                </c:pt>
                <c:pt idx="7020">
                  <c:v>244</c:v>
                </c:pt>
                <c:pt idx="7021">
                  <c:v>244</c:v>
                </c:pt>
                <c:pt idx="7022">
                  <c:v>243</c:v>
                </c:pt>
                <c:pt idx="7023">
                  <c:v>243</c:v>
                </c:pt>
                <c:pt idx="7024">
                  <c:v>242</c:v>
                </c:pt>
                <c:pt idx="7025">
                  <c:v>241</c:v>
                </c:pt>
                <c:pt idx="7026">
                  <c:v>241</c:v>
                </c:pt>
                <c:pt idx="7027">
                  <c:v>240</c:v>
                </c:pt>
                <c:pt idx="7028">
                  <c:v>240</c:v>
                </c:pt>
                <c:pt idx="7029">
                  <c:v>240</c:v>
                </c:pt>
                <c:pt idx="7030">
                  <c:v>240</c:v>
                </c:pt>
                <c:pt idx="7031">
                  <c:v>240</c:v>
                </c:pt>
                <c:pt idx="7032">
                  <c:v>238</c:v>
                </c:pt>
                <c:pt idx="7033">
                  <c:v>238</c:v>
                </c:pt>
                <c:pt idx="7034">
                  <c:v>238</c:v>
                </c:pt>
                <c:pt idx="7035">
                  <c:v>237</c:v>
                </c:pt>
                <c:pt idx="7036">
                  <c:v>237</c:v>
                </c:pt>
                <c:pt idx="7037">
                  <c:v>237</c:v>
                </c:pt>
                <c:pt idx="7038">
                  <c:v>237</c:v>
                </c:pt>
                <c:pt idx="7039">
                  <c:v>236</c:v>
                </c:pt>
                <c:pt idx="7040">
                  <c:v>235</c:v>
                </c:pt>
                <c:pt idx="7041">
                  <c:v>235</c:v>
                </c:pt>
                <c:pt idx="7042">
                  <c:v>235</c:v>
                </c:pt>
                <c:pt idx="7043">
                  <c:v>235</c:v>
                </c:pt>
                <c:pt idx="7044">
                  <c:v>235</c:v>
                </c:pt>
                <c:pt idx="7045">
                  <c:v>235</c:v>
                </c:pt>
                <c:pt idx="7046">
                  <c:v>234</c:v>
                </c:pt>
                <c:pt idx="7047">
                  <c:v>234</c:v>
                </c:pt>
                <c:pt idx="7048">
                  <c:v>234</c:v>
                </c:pt>
                <c:pt idx="7049">
                  <c:v>234</c:v>
                </c:pt>
                <c:pt idx="7050">
                  <c:v>234</c:v>
                </c:pt>
                <c:pt idx="7051">
                  <c:v>233</c:v>
                </c:pt>
                <c:pt idx="7052">
                  <c:v>233</c:v>
                </c:pt>
                <c:pt idx="7053">
                  <c:v>233</c:v>
                </c:pt>
                <c:pt idx="7054">
                  <c:v>232</c:v>
                </c:pt>
                <c:pt idx="7055">
                  <c:v>232</c:v>
                </c:pt>
                <c:pt idx="7056">
                  <c:v>231</c:v>
                </c:pt>
                <c:pt idx="7057">
                  <c:v>231</c:v>
                </c:pt>
                <c:pt idx="7058">
                  <c:v>231</c:v>
                </c:pt>
                <c:pt idx="7059">
                  <c:v>231</c:v>
                </c:pt>
                <c:pt idx="7060">
                  <c:v>231</c:v>
                </c:pt>
                <c:pt idx="7061">
                  <c:v>231</c:v>
                </c:pt>
                <c:pt idx="7062">
                  <c:v>231</c:v>
                </c:pt>
                <c:pt idx="7063">
                  <c:v>231</c:v>
                </c:pt>
                <c:pt idx="7064">
                  <c:v>231</c:v>
                </c:pt>
                <c:pt idx="7065">
                  <c:v>231</c:v>
                </c:pt>
                <c:pt idx="7066">
                  <c:v>231</c:v>
                </c:pt>
                <c:pt idx="7067">
                  <c:v>231</c:v>
                </c:pt>
                <c:pt idx="7068">
                  <c:v>230</c:v>
                </c:pt>
                <c:pt idx="7069">
                  <c:v>230</c:v>
                </c:pt>
                <c:pt idx="7070">
                  <c:v>230</c:v>
                </c:pt>
                <c:pt idx="7071">
                  <c:v>230</c:v>
                </c:pt>
                <c:pt idx="7072">
                  <c:v>229</c:v>
                </c:pt>
                <c:pt idx="7073">
                  <c:v>228</c:v>
                </c:pt>
                <c:pt idx="7074">
                  <c:v>227</c:v>
                </c:pt>
                <c:pt idx="7075">
                  <c:v>227</c:v>
                </c:pt>
                <c:pt idx="7076">
                  <c:v>227</c:v>
                </c:pt>
                <c:pt idx="7077">
                  <c:v>227</c:v>
                </c:pt>
                <c:pt idx="7078">
                  <c:v>227</c:v>
                </c:pt>
                <c:pt idx="7079">
                  <c:v>227</c:v>
                </c:pt>
                <c:pt idx="7080">
                  <c:v>227</c:v>
                </c:pt>
                <c:pt idx="7081">
                  <c:v>227</c:v>
                </c:pt>
                <c:pt idx="7082">
                  <c:v>227</c:v>
                </c:pt>
                <c:pt idx="7083">
                  <c:v>227</c:v>
                </c:pt>
                <c:pt idx="7084">
                  <c:v>227</c:v>
                </c:pt>
                <c:pt idx="7085">
                  <c:v>227</c:v>
                </c:pt>
                <c:pt idx="7086">
                  <c:v>227</c:v>
                </c:pt>
                <c:pt idx="7087">
                  <c:v>227</c:v>
                </c:pt>
                <c:pt idx="7088">
                  <c:v>227</c:v>
                </c:pt>
                <c:pt idx="7089">
                  <c:v>227</c:v>
                </c:pt>
                <c:pt idx="7090">
                  <c:v>227</c:v>
                </c:pt>
                <c:pt idx="7091">
                  <c:v>227</c:v>
                </c:pt>
                <c:pt idx="7092">
                  <c:v>227</c:v>
                </c:pt>
                <c:pt idx="7093">
                  <c:v>226</c:v>
                </c:pt>
                <c:pt idx="7094">
                  <c:v>226</c:v>
                </c:pt>
                <c:pt idx="7095">
                  <c:v>225</c:v>
                </c:pt>
                <c:pt idx="7096">
                  <c:v>224</c:v>
                </c:pt>
                <c:pt idx="7097">
                  <c:v>224</c:v>
                </c:pt>
                <c:pt idx="7098">
                  <c:v>224</c:v>
                </c:pt>
                <c:pt idx="7099">
                  <c:v>224</c:v>
                </c:pt>
                <c:pt idx="7100">
                  <c:v>224</c:v>
                </c:pt>
                <c:pt idx="7101">
                  <c:v>224</c:v>
                </c:pt>
                <c:pt idx="7102">
                  <c:v>223</c:v>
                </c:pt>
                <c:pt idx="7103">
                  <c:v>223</c:v>
                </c:pt>
                <c:pt idx="7104">
                  <c:v>223</c:v>
                </c:pt>
                <c:pt idx="7105">
                  <c:v>223</c:v>
                </c:pt>
                <c:pt idx="7106">
                  <c:v>223</c:v>
                </c:pt>
                <c:pt idx="7107">
                  <c:v>222</c:v>
                </c:pt>
                <c:pt idx="7108">
                  <c:v>221</c:v>
                </c:pt>
                <c:pt idx="7109">
                  <c:v>221</c:v>
                </c:pt>
                <c:pt idx="7110">
                  <c:v>221</c:v>
                </c:pt>
                <c:pt idx="7111">
                  <c:v>221</c:v>
                </c:pt>
                <c:pt idx="7112">
                  <c:v>220</c:v>
                </c:pt>
                <c:pt idx="7113">
                  <c:v>220</c:v>
                </c:pt>
                <c:pt idx="7114">
                  <c:v>220</c:v>
                </c:pt>
                <c:pt idx="7115">
                  <c:v>219</c:v>
                </c:pt>
                <c:pt idx="7116">
                  <c:v>218</c:v>
                </c:pt>
                <c:pt idx="7117">
                  <c:v>218</c:v>
                </c:pt>
                <c:pt idx="7118">
                  <c:v>218</c:v>
                </c:pt>
                <c:pt idx="7119">
                  <c:v>218</c:v>
                </c:pt>
                <c:pt idx="7120">
                  <c:v>218</c:v>
                </c:pt>
                <c:pt idx="7121">
                  <c:v>218</c:v>
                </c:pt>
                <c:pt idx="7122">
                  <c:v>218</c:v>
                </c:pt>
                <c:pt idx="7123">
                  <c:v>218</c:v>
                </c:pt>
                <c:pt idx="7124">
                  <c:v>217</c:v>
                </c:pt>
                <c:pt idx="7125">
                  <c:v>216</c:v>
                </c:pt>
                <c:pt idx="7126">
                  <c:v>216</c:v>
                </c:pt>
                <c:pt idx="7127">
                  <c:v>216</c:v>
                </c:pt>
                <c:pt idx="7128">
                  <c:v>216</c:v>
                </c:pt>
                <c:pt idx="7129">
                  <c:v>215</c:v>
                </c:pt>
                <c:pt idx="7130">
                  <c:v>215</c:v>
                </c:pt>
                <c:pt idx="7131">
                  <c:v>215</c:v>
                </c:pt>
                <c:pt idx="7132">
                  <c:v>215</c:v>
                </c:pt>
                <c:pt idx="7133">
                  <c:v>215</c:v>
                </c:pt>
                <c:pt idx="7134">
                  <c:v>215</c:v>
                </c:pt>
                <c:pt idx="7135">
                  <c:v>215</c:v>
                </c:pt>
                <c:pt idx="7136">
                  <c:v>215</c:v>
                </c:pt>
                <c:pt idx="7137">
                  <c:v>214</c:v>
                </c:pt>
                <c:pt idx="7138">
                  <c:v>214</c:v>
                </c:pt>
                <c:pt idx="7139">
                  <c:v>214</c:v>
                </c:pt>
                <c:pt idx="7140">
                  <c:v>214</c:v>
                </c:pt>
                <c:pt idx="7141">
                  <c:v>214</c:v>
                </c:pt>
                <c:pt idx="7142">
                  <c:v>214</c:v>
                </c:pt>
                <c:pt idx="7143">
                  <c:v>214</c:v>
                </c:pt>
                <c:pt idx="7144">
                  <c:v>214</c:v>
                </c:pt>
                <c:pt idx="7145">
                  <c:v>213</c:v>
                </c:pt>
                <c:pt idx="7146">
                  <c:v>213</c:v>
                </c:pt>
                <c:pt idx="7147">
                  <c:v>213</c:v>
                </c:pt>
                <c:pt idx="7148">
                  <c:v>213</c:v>
                </c:pt>
                <c:pt idx="7149">
                  <c:v>212</c:v>
                </c:pt>
                <c:pt idx="7150">
                  <c:v>211</c:v>
                </c:pt>
                <c:pt idx="7151">
                  <c:v>211</c:v>
                </c:pt>
                <c:pt idx="7152">
                  <c:v>211</c:v>
                </c:pt>
                <c:pt idx="7153">
                  <c:v>211</c:v>
                </c:pt>
                <c:pt idx="7154">
                  <c:v>211</c:v>
                </c:pt>
                <c:pt idx="7155">
                  <c:v>211</c:v>
                </c:pt>
                <c:pt idx="7156">
                  <c:v>211</c:v>
                </c:pt>
                <c:pt idx="7157">
                  <c:v>211</c:v>
                </c:pt>
                <c:pt idx="7158">
                  <c:v>211</c:v>
                </c:pt>
                <c:pt idx="7159">
                  <c:v>209</c:v>
                </c:pt>
                <c:pt idx="7160">
                  <c:v>207</c:v>
                </c:pt>
                <c:pt idx="7161">
                  <c:v>207</c:v>
                </c:pt>
                <c:pt idx="7162">
                  <c:v>207</c:v>
                </c:pt>
                <c:pt idx="7163">
                  <c:v>207</c:v>
                </c:pt>
                <c:pt idx="7164">
                  <c:v>207</c:v>
                </c:pt>
                <c:pt idx="7165">
                  <c:v>207</c:v>
                </c:pt>
                <c:pt idx="7166">
                  <c:v>207</c:v>
                </c:pt>
                <c:pt idx="7167">
                  <c:v>207</c:v>
                </c:pt>
                <c:pt idx="7168">
                  <c:v>207</c:v>
                </c:pt>
                <c:pt idx="7169">
                  <c:v>207</c:v>
                </c:pt>
                <c:pt idx="7170">
                  <c:v>207</c:v>
                </c:pt>
                <c:pt idx="7171">
                  <c:v>206</c:v>
                </c:pt>
                <c:pt idx="7172">
                  <c:v>206</c:v>
                </c:pt>
                <c:pt idx="7173">
                  <c:v>206</c:v>
                </c:pt>
                <c:pt idx="7174">
                  <c:v>206</c:v>
                </c:pt>
                <c:pt idx="7175">
                  <c:v>205</c:v>
                </c:pt>
                <c:pt idx="7176">
                  <c:v>205</c:v>
                </c:pt>
                <c:pt idx="7177">
                  <c:v>204</c:v>
                </c:pt>
                <c:pt idx="7178">
                  <c:v>204</c:v>
                </c:pt>
                <c:pt idx="7179">
                  <c:v>202</c:v>
                </c:pt>
                <c:pt idx="7180">
                  <c:v>202</c:v>
                </c:pt>
                <c:pt idx="7181">
                  <c:v>201</c:v>
                </c:pt>
                <c:pt idx="7182">
                  <c:v>200</c:v>
                </c:pt>
                <c:pt idx="7183">
                  <c:v>200</c:v>
                </c:pt>
                <c:pt idx="7184">
                  <c:v>200</c:v>
                </c:pt>
                <c:pt idx="7185">
                  <c:v>200</c:v>
                </c:pt>
                <c:pt idx="7186">
                  <c:v>200</c:v>
                </c:pt>
                <c:pt idx="7187">
                  <c:v>200</c:v>
                </c:pt>
                <c:pt idx="7188">
                  <c:v>200</c:v>
                </c:pt>
                <c:pt idx="7189">
                  <c:v>199</c:v>
                </c:pt>
                <c:pt idx="7190">
                  <c:v>199</c:v>
                </c:pt>
                <c:pt idx="7191">
                  <c:v>199</c:v>
                </c:pt>
                <c:pt idx="7192">
                  <c:v>199</c:v>
                </c:pt>
                <c:pt idx="7193">
                  <c:v>199</c:v>
                </c:pt>
                <c:pt idx="7194">
                  <c:v>199</c:v>
                </c:pt>
                <c:pt idx="7195">
                  <c:v>199</c:v>
                </c:pt>
                <c:pt idx="7196">
                  <c:v>199</c:v>
                </c:pt>
                <c:pt idx="7197">
                  <c:v>198</c:v>
                </c:pt>
                <c:pt idx="7198">
                  <c:v>198</c:v>
                </c:pt>
                <c:pt idx="7199">
                  <c:v>198</c:v>
                </c:pt>
                <c:pt idx="7200">
                  <c:v>197</c:v>
                </c:pt>
                <c:pt idx="7201">
                  <c:v>196</c:v>
                </c:pt>
                <c:pt idx="7202">
                  <c:v>195</c:v>
                </c:pt>
                <c:pt idx="7203">
                  <c:v>194</c:v>
                </c:pt>
                <c:pt idx="7204">
                  <c:v>194</c:v>
                </c:pt>
                <c:pt idx="7205">
                  <c:v>194</c:v>
                </c:pt>
                <c:pt idx="7206">
                  <c:v>194</c:v>
                </c:pt>
                <c:pt idx="7207">
                  <c:v>194</c:v>
                </c:pt>
                <c:pt idx="7208">
                  <c:v>194</c:v>
                </c:pt>
                <c:pt idx="7209">
                  <c:v>194</c:v>
                </c:pt>
                <c:pt idx="7210">
                  <c:v>193</c:v>
                </c:pt>
                <c:pt idx="7211">
                  <c:v>193</c:v>
                </c:pt>
                <c:pt idx="7212">
                  <c:v>192</c:v>
                </c:pt>
                <c:pt idx="7213">
                  <c:v>192</c:v>
                </c:pt>
                <c:pt idx="7214">
                  <c:v>192</c:v>
                </c:pt>
                <c:pt idx="7215">
                  <c:v>192</c:v>
                </c:pt>
                <c:pt idx="7216">
                  <c:v>192</c:v>
                </c:pt>
                <c:pt idx="7217">
                  <c:v>192</c:v>
                </c:pt>
                <c:pt idx="7218">
                  <c:v>192</c:v>
                </c:pt>
                <c:pt idx="7219">
                  <c:v>192</c:v>
                </c:pt>
                <c:pt idx="7220">
                  <c:v>192</c:v>
                </c:pt>
                <c:pt idx="7221">
                  <c:v>192</c:v>
                </c:pt>
                <c:pt idx="7222">
                  <c:v>192</c:v>
                </c:pt>
                <c:pt idx="7223">
                  <c:v>192</c:v>
                </c:pt>
                <c:pt idx="7224">
                  <c:v>192</c:v>
                </c:pt>
                <c:pt idx="7225">
                  <c:v>192</c:v>
                </c:pt>
                <c:pt idx="7226">
                  <c:v>192</c:v>
                </c:pt>
                <c:pt idx="7227">
                  <c:v>192</c:v>
                </c:pt>
                <c:pt idx="7228">
                  <c:v>192</c:v>
                </c:pt>
                <c:pt idx="7229">
                  <c:v>192</c:v>
                </c:pt>
                <c:pt idx="7230">
                  <c:v>192</c:v>
                </c:pt>
                <c:pt idx="7231">
                  <c:v>192</c:v>
                </c:pt>
                <c:pt idx="7232">
                  <c:v>191</c:v>
                </c:pt>
                <c:pt idx="7233">
                  <c:v>191</c:v>
                </c:pt>
                <c:pt idx="7234">
                  <c:v>191</c:v>
                </c:pt>
                <c:pt idx="7235">
                  <c:v>191</c:v>
                </c:pt>
                <c:pt idx="7236">
                  <c:v>190</c:v>
                </c:pt>
                <c:pt idx="7237">
                  <c:v>190</c:v>
                </c:pt>
                <c:pt idx="7238">
                  <c:v>190</c:v>
                </c:pt>
                <c:pt idx="7239">
                  <c:v>190</c:v>
                </c:pt>
                <c:pt idx="7240">
                  <c:v>189</c:v>
                </c:pt>
                <c:pt idx="7241">
                  <c:v>189</c:v>
                </c:pt>
                <c:pt idx="7242">
                  <c:v>189</c:v>
                </c:pt>
                <c:pt idx="7243">
                  <c:v>188</c:v>
                </c:pt>
                <c:pt idx="7244">
                  <c:v>187</c:v>
                </c:pt>
                <c:pt idx="7245">
                  <c:v>187</c:v>
                </c:pt>
                <c:pt idx="7246">
                  <c:v>187</c:v>
                </c:pt>
                <c:pt idx="7247">
                  <c:v>187</c:v>
                </c:pt>
                <c:pt idx="7248">
                  <c:v>186</c:v>
                </c:pt>
                <c:pt idx="7249">
                  <c:v>186</c:v>
                </c:pt>
                <c:pt idx="7250">
                  <c:v>185</c:v>
                </c:pt>
                <c:pt idx="7251">
                  <c:v>185</c:v>
                </c:pt>
                <c:pt idx="7252">
                  <c:v>185</c:v>
                </c:pt>
                <c:pt idx="7253">
                  <c:v>185</c:v>
                </c:pt>
                <c:pt idx="7254">
                  <c:v>185</c:v>
                </c:pt>
                <c:pt idx="7255">
                  <c:v>185</c:v>
                </c:pt>
                <c:pt idx="7256">
                  <c:v>185</c:v>
                </c:pt>
                <c:pt idx="7257">
                  <c:v>185</c:v>
                </c:pt>
                <c:pt idx="7258">
                  <c:v>185</c:v>
                </c:pt>
                <c:pt idx="7259">
                  <c:v>184</c:v>
                </c:pt>
                <c:pt idx="7260">
                  <c:v>184</c:v>
                </c:pt>
                <c:pt idx="7261">
                  <c:v>183</c:v>
                </c:pt>
                <c:pt idx="7262">
                  <c:v>183</c:v>
                </c:pt>
                <c:pt idx="7263">
                  <c:v>183</c:v>
                </c:pt>
                <c:pt idx="7264">
                  <c:v>183</c:v>
                </c:pt>
                <c:pt idx="7265">
                  <c:v>183</c:v>
                </c:pt>
                <c:pt idx="7266">
                  <c:v>183</c:v>
                </c:pt>
                <c:pt idx="7267">
                  <c:v>183</c:v>
                </c:pt>
                <c:pt idx="7268">
                  <c:v>183</c:v>
                </c:pt>
                <c:pt idx="7269">
                  <c:v>183</c:v>
                </c:pt>
                <c:pt idx="7270">
                  <c:v>182</c:v>
                </c:pt>
                <c:pt idx="7271">
                  <c:v>181</c:v>
                </c:pt>
                <c:pt idx="7272">
                  <c:v>181</c:v>
                </c:pt>
                <c:pt idx="7273">
                  <c:v>181</c:v>
                </c:pt>
                <c:pt idx="7274">
                  <c:v>181</c:v>
                </c:pt>
                <c:pt idx="7275">
                  <c:v>181</c:v>
                </c:pt>
                <c:pt idx="7276">
                  <c:v>181</c:v>
                </c:pt>
                <c:pt idx="7277">
                  <c:v>181</c:v>
                </c:pt>
                <c:pt idx="7278">
                  <c:v>181</c:v>
                </c:pt>
                <c:pt idx="7279">
                  <c:v>181</c:v>
                </c:pt>
                <c:pt idx="7280">
                  <c:v>181</c:v>
                </c:pt>
                <c:pt idx="7281">
                  <c:v>181</c:v>
                </c:pt>
                <c:pt idx="7282">
                  <c:v>181</c:v>
                </c:pt>
                <c:pt idx="7283">
                  <c:v>181</c:v>
                </c:pt>
                <c:pt idx="7284">
                  <c:v>181</c:v>
                </c:pt>
                <c:pt idx="7285">
                  <c:v>181</c:v>
                </c:pt>
                <c:pt idx="7286">
                  <c:v>181</c:v>
                </c:pt>
                <c:pt idx="7287">
                  <c:v>181</c:v>
                </c:pt>
                <c:pt idx="7288">
                  <c:v>181</c:v>
                </c:pt>
                <c:pt idx="7289">
                  <c:v>181</c:v>
                </c:pt>
                <c:pt idx="7290">
                  <c:v>181</c:v>
                </c:pt>
                <c:pt idx="7291">
                  <c:v>181</c:v>
                </c:pt>
                <c:pt idx="7292">
                  <c:v>181</c:v>
                </c:pt>
                <c:pt idx="7293">
                  <c:v>181</c:v>
                </c:pt>
                <c:pt idx="7294">
                  <c:v>181</c:v>
                </c:pt>
                <c:pt idx="7295">
                  <c:v>181</c:v>
                </c:pt>
                <c:pt idx="7296">
                  <c:v>181</c:v>
                </c:pt>
                <c:pt idx="7297">
                  <c:v>181</c:v>
                </c:pt>
                <c:pt idx="7298">
                  <c:v>181</c:v>
                </c:pt>
                <c:pt idx="7299">
                  <c:v>181</c:v>
                </c:pt>
                <c:pt idx="7300">
                  <c:v>181</c:v>
                </c:pt>
                <c:pt idx="7301">
                  <c:v>181</c:v>
                </c:pt>
                <c:pt idx="7302">
                  <c:v>181</c:v>
                </c:pt>
                <c:pt idx="7303">
                  <c:v>181</c:v>
                </c:pt>
                <c:pt idx="7304">
                  <c:v>181</c:v>
                </c:pt>
                <c:pt idx="7305">
                  <c:v>181</c:v>
                </c:pt>
                <c:pt idx="7306">
                  <c:v>180</c:v>
                </c:pt>
                <c:pt idx="7307">
                  <c:v>180</c:v>
                </c:pt>
                <c:pt idx="7308">
                  <c:v>180</c:v>
                </c:pt>
                <c:pt idx="7309">
                  <c:v>179</c:v>
                </c:pt>
                <c:pt idx="7310">
                  <c:v>179</c:v>
                </c:pt>
                <c:pt idx="7311">
                  <c:v>178</c:v>
                </c:pt>
                <c:pt idx="7312">
                  <c:v>178</c:v>
                </c:pt>
                <c:pt idx="7313">
                  <c:v>177</c:v>
                </c:pt>
                <c:pt idx="7314">
                  <c:v>176</c:v>
                </c:pt>
                <c:pt idx="7315">
                  <c:v>176</c:v>
                </c:pt>
                <c:pt idx="7316">
                  <c:v>176</c:v>
                </c:pt>
                <c:pt idx="7317">
                  <c:v>176</c:v>
                </c:pt>
                <c:pt idx="7318">
                  <c:v>175</c:v>
                </c:pt>
                <c:pt idx="7319">
                  <c:v>175</c:v>
                </c:pt>
                <c:pt idx="7320">
                  <c:v>175</c:v>
                </c:pt>
                <c:pt idx="7321">
                  <c:v>175</c:v>
                </c:pt>
                <c:pt idx="7322">
                  <c:v>175</c:v>
                </c:pt>
                <c:pt idx="7323">
                  <c:v>173</c:v>
                </c:pt>
                <c:pt idx="7324">
                  <c:v>173</c:v>
                </c:pt>
                <c:pt idx="7325">
                  <c:v>173</c:v>
                </c:pt>
                <c:pt idx="7326">
                  <c:v>172</c:v>
                </c:pt>
                <c:pt idx="7327">
                  <c:v>172</c:v>
                </c:pt>
                <c:pt idx="7328">
                  <c:v>172</c:v>
                </c:pt>
                <c:pt idx="7329">
                  <c:v>172</c:v>
                </c:pt>
                <c:pt idx="7330">
                  <c:v>171</c:v>
                </c:pt>
                <c:pt idx="7331">
                  <c:v>171</c:v>
                </c:pt>
                <c:pt idx="7332">
                  <c:v>171</c:v>
                </c:pt>
                <c:pt idx="7333">
                  <c:v>171</c:v>
                </c:pt>
                <c:pt idx="7334">
                  <c:v>171</c:v>
                </c:pt>
                <c:pt idx="7335">
                  <c:v>171</c:v>
                </c:pt>
                <c:pt idx="7336">
                  <c:v>170</c:v>
                </c:pt>
                <c:pt idx="7337">
                  <c:v>170</c:v>
                </c:pt>
                <c:pt idx="7338">
                  <c:v>169</c:v>
                </c:pt>
                <c:pt idx="7339">
                  <c:v>169</c:v>
                </c:pt>
                <c:pt idx="7340">
                  <c:v>169</c:v>
                </c:pt>
                <c:pt idx="7341">
                  <c:v>169</c:v>
                </c:pt>
                <c:pt idx="7342">
                  <c:v>169</c:v>
                </c:pt>
                <c:pt idx="7343">
                  <c:v>168</c:v>
                </c:pt>
                <c:pt idx="7344">
                  <c:v>168</c:v>
                </c:pt>
                <c:pt idx="7345">
                  <c:v>168</c:v>
                </c:pt>
                <c:pt idx="7346">
                  <c:v>168</c:v>
                </c:pt>
                <c:pt idx="7347">
                  <c:v>168</c:v>
                </c:pt>
                <c:pt idx="7348">
                  <c:v>167</c:v>
                </c:pt>
                <c:pt idx="7349">
                  <c:v>165</c:v>
                </c:pt>
                <c:pt idx="7350">
                  <c:v>165</c:v>
                </c:pt>
                <c:pt idx="7351">
                  <c:v>165</c:v>
                </c:pt>
                <c:pt idx="7352">
                  <c:v>165</c:v>
                </c:pt>
                <c:pt idx="7353">
                  <c:v>165</c:v>
                </c:pt>
                <c:pt idx="7354">
                  <c:v>165</c:v>
                </c:pt>
                <c:pt idx="7355">
                  <c:v>165</c:v>
                </c:pt>
                <c:pt idx="7356">
                  <c:v>165</c:v>
                </c:pt>
                <c:pt idx="7357">
                  <c:v>165</c:v>
                </c:pt>
                <c:pt idx="7358">
                  <c:v>165</c:v>
                </c:pt>
                <c:pt idx="7359">
                  <c:v>164</c:v>
                </c:pt>
                <c:pt idx="7360">
                  <c:v>164</c:v>
                </c:pt>
                <c:pt idx="7361">
                  <c:v>164</c:v>
                </c:pt>
                <c:pt idx="7362">
                  <c:v>164</c:v>
                </c:pt>
                <c:pt idx="7363">
                  <c:v>164</c:v>
                </c:pt>
                <c:pt idx="7364">
                  <c:v>163</c:v>
                </c:pt>
                <c:pt idx="7365">
                  <c:v>163</c:v>
                </c:pt>
                <c:pt idx="7366">
                  <c:v>163</c:v>
                </c:pt>
                <c:pt idx="7367">
                  <c:v>163</c:v>
                </c:pt>
                <c:pt idx="7368">
                  <c:v>162</c:v>
                </c:pt>
                <c:pt idx="7369">
                  <c:v>162</c:v>
                </c:pt>
                <c:pt idx="7370">
                  <c:v>161</c:v>
                </c:pt>
                <c:pt idx="7371">
                  <c:v>161</c:v>
                </c:pt>
                <c:pt idx="7372">
                  <c:v>161</c:v>
                </c:pt>
                <c:pt idx="7373">
                  <c:v>161</c:v>
                </c:pt>
                <c:pt idx="7374">
                  <c:v>161</c:v>
                </c:pt>
                <c:pt idx="7375">
                  <c:v>161</c:v>
                </c:pt>
                <c:pt idx="7376">
                  <c:v>161</c:v>
                </c:pt>
                <c:pt idx="7377">
                  <c:v>161</c:v>
                </c:pt>
                <c:pt idx="7378">
                  <c:v>160</c:v>
                </c:pt>
                <c:pt idx="7379">
                  <c:v>160</c:v>
                </c:pt>
                <c:pt idx="7380">
                  <c:v>159</c:v>
                </c:pt>
                <c:pt idx="7381">
                  <c:v>159</c:v>
                </c:pt>
                <c:pt idx="7382">
                  <c:v>158</c:v>
                </c:pt>
                <c:pt idx="7383">
                  <c:v>158</c:v>
                </c:pt>
                <c:pt idx="7384">
                  <c:v>158</c:v>
                </c:pt>
                <c:pt idx="7385">
                  <c:v>158</c:v>
                </c:pt>
                <c:pt idx="7386">
                  <c:v>158</c:v>
                </c:pt>
                <c:pt idx="7387">
                  <c:v>158</c:v>
                </c:pt>
                <c:pt idx="7388">
                  <c:v>158</c:v>
                </c:pt>
                <c:pt idx="7389">
                  <c:v>158</c:v>
                </c:pt>
                <c:pt idx="7390">
                  <c:v>158</c:v>
                </c:pt>
                <c:pt idx="7391">
                  <c:v>157</c:v>
                </c:pt>
                <c:pt idx="7392">
                  <c:v>157</c:v>
                </c:pt>
                <c:pt idx="7393">
                  <c:v>157</c:v>
                </c:pt>
                <c:pt idx="7394">
                  <c:v>157</c:v>
                </c:pt>
                <c:pt idx="7395">
                  <c:v>157</c:v>
                </c:pt>
                <c:pt idx="7396">
                  <c:v>157</c:v>
                </c:pt>
                <c:pt idx="7397">
                  <c:v>157</c:v>
                </c:pt>
                <c:pt idx="7398">
                  <c:v>157</c:v>
                </c:pt>
                <c:pt idx="7399">
                  <c:v>156</c:v>
                </c:pt>
                <c:pt idx="7400">
                  <c:v>156</c:v>
                </c:pt>
                <c:pt idx="7401">
                  <c:v>156</c:v>
                </c:pt>
                <c:pt idx="7402">
                  <c:v>156</c:v>
                </c:pt>
                <c:pt idx="7403">
                  <c:v>156</c:v>
                </c:pt>
                <c:pt idx="7404">
                  <c:v>156</c:v>
                </c:pt>
                <c:pt idx="7405">
                  <c:v>156</c:v>
                </c:pt>
                <c:pt idx="7406">
                  <c:v>156</c:v>
                </c:pt>
                <c:pt idx="7407">
                  <c:v>156</c:v>
                </c:pt>
                <c:pt idx="7408">
                  <c:v>156</c:v>
                </c:pt>
                <c:pt idx="7409">
                  <c:v>155</c:v>
                </c:pt>
                <c:pt idx="7410">
                  <c:v>155</c:v>
                </c:pt>
                <c:pt idx="7411">
                  <c:v>155</c:v>
                </c:pt>
                <c:pt idx="7412">
                  <c:v>155</c:v>
                </c:pt>
                <c:pt idx="7413">
                  <c:v>155</c:v>
                </c:pt>
                <c:pt idx="7414">
                  <c:v>155</c:v>
                </c:pt>
                <c:pt idx="7415">
                  <c:v>155</c:v>
                </c:pt>
                <c:pt idx="7416">
                  <c:v>155</c:v>
                </c:pt>
                <c:pt idx="7417">
                  <c:v>155</c:v>
                </c:pt>
                <c:pt idx="7418">
                  <c:v>154</c:v>
                </c:pt>
                <c:pt idx="7419">
                  <c:v>154</c:v>
                </c:pt>
                <c:pt idx="7420">
                  <c:v>153</c:v>
                </c:pt>
                <c:pt idx="7421">
                  <c:v>153</c:v>
                </c:pt>
                <c:pt idx="7422">
                  <c:v>153</c:v>
                </c:pt>
                <c:pt idx="7423">
                  <c:v>153</c:v>
                </c:pt>
                <c:pt idx="7424">
                  <c:v>153</c:v>
                </c:pt>
                <c:pt idx="7425">
                  <c:v>153</c:v>
                </c:pt>
                <c:pt idx="7426">
                  <c:v>153</c:v>
                </c:pt>
                <c:pt idx="7427">
                  <c:v>153</c:v>
                </c:pt>
                <c:pt idx="7428">
                  <c:v>153</c:v>
                </c:pt>
                <c:pt idx="7429">
                  <c:v>151</c:v>
                </c:pt>
                <c:pt idx="7430">
                  <c:v>151</c:v>
                </c:pt>
                <c:pt idx="7431">
                  <c:v>151</c:v>
                </c:pt>
                <c:pt idx="7432">
                  <c:v>151</c:v>
                </c:pt>
                <c:pt idx="7433">
                  <c:v>150</c:v>
                </c:pt>
                <c:pt idx="7434">
                  <c:v>149</c:v>
                </c:pt>
                <c:pt idx="7435">
                  <c:v>149</c:v>
                </c:pt>
                <c:pt idx="7436">
                  <c:v>148</c:v>
                </c:pt>
                <c:pt idx="7437">
                  <c:v>148</c:v>
                </c:pt>
                <c:pt idx="7438">
                  <c:v>148</c:v>
                </c:pt>
                <c:pt idx="7439">
                  <c:v>148</c:v>
                </c:pt>
                <c:pt idx="7440">
                  <c:v>148</c:v>
                </c:pt>
                <c:pt idx="7441">
                  <c:v>148</c:v>
                </c:pt>
                <c:pt idx="7442">
                  <c:v>148</c:v>
                </c:pt>
                <c:pt idx="7443">
                  <c:v>148</c:v>
                </c:pt>
                <c:pt idx="7444">
                  <c:v>147</c:v>
                </c:pt>
                <c:pt idx="7445">
                  <c:v>147</c:v>
                </c:pt>
                <c:pt idx="7446">
                  <c:v>147</c:v>
                </c:pt>
                <c:pt idx="7447">
                  <c:v>147</c:v>
                </c:pt>
                <c:pt idx="7448">
                  <c:v>147</c:v>
                </c:pt>
                <c:pt idx="7449">
                  <c:v>147</c:v>
                </c:pt>
                <c:pt idx="7450">
                  <c:v>146</c:v>
                </c:pt>
                <c:pt idx="7451">
                  <c:v>146</c:v>
                </c:pt>
                <c:pt idx="7452">
                  <c:v>146</c:v>
                </c:pt>
                <c:pt idx="7453">
                  <c:v>146</c:v>
                </c:pt>
                <c:pt idx="7454">
                  <c:v>146</c:v>
                </c:pt>
                <c:pt idx="7455">
                  <c:v>146</c:v>
                </c:pt>
                <c:pt idx="7456">
                  <c:v>146</c:v>
                </c:pt>
                <c:pt idx="7457">
                  <c:v>146</c:v>
                </c:pt>
                <c:pt idx="7458">
                  <c:v>146</c:v>
                </c:pt>
                <c:pt idx="7459">
                  <c:v>146</c:v>
                </c:pt>
                <c:pt idx="7460">
                  <c:v>146</c:v>
                </c:pt>
                <c:pt idx="7461">
                  <c:v>146</c:v>
                </c:pt>
                <c:pt idx="7462">
                  <c:v>145</c:v>
                </c:pt>
                <c:pt idx="7463">
                  <c:v>145</c:v>
                </c:pt>
                <c:pt idx="7464">
                  <c:v>145</c:v>
                </c:pt>
                <c:pt idx="7465">
                  <c:v>145</c:v>
                </c:pt>
                <c:pt idx="7466">
                  <c:v>145</c:v>
                </c:pt>
                <c:pt idx="7467">
                  <c:v>145</c:v>
                </c:pt>
                <c:pt idx="7468">
                  <c:v>145</c:v>
                </c:pt>
                <c:pt idx="7469">
                  <c:v>145</c:v>
                </c:pt>
                <c:pt idx="7470">
                  <c:v>145</c:v>
                </c:pt>
                <c:pt idx="7471">
                  <c:v>145</c:v>
                </c:pt>
                <c:pt idx="7472">
                  <c:v>145</c:v>
                </c:pt>
                <c:pt idx="7473">
                  <c:v>145</c:v>
                </c:pt>
                <c:pt idx="7474">
                  <c:v>145</c:v>
                </c:pt>
                <c:pt idx="7475">
                  <c:v>145</c:v>
                </c:pt>
                <c:pt idx="7476">
                  <c:v>145</c:v>
                </c:pt>
                <c:pt idx="7477">
                  <c:v>145</c:v>
                </c:pt>
                <c:pt idx="7478">
                  <c:v>145</c:v>
                </c:pt>
                <c:pt idx="7479">
                  <c:v>145</c:v>
                </c:pt>
                <c:pt idx="7480">
                  <c:v>145</c:v>
                </c:pt>
                <c:pt idx="7481">
                  <c:v>145</c:v>
                </c:pt>
                <c:pt idx="7482">
                  <c:v>145</c:v>
                </c:pt>
                <c:pt idx="7483">
                  <c:v>145</c:v>
                </c:pt>
                <c:pt idx="7484">
                  <c:v>144</c:v>
                </c:pt>
                <c:pt idx="7485">
                  <c:v>144</c:v>
                </c:pt>
                <c:pt idx="7486">
                  <c:v>143</c:v>
                </c:pt>
                <c:pt idx="7487">
                  <c:v>142</c:v>
                </c:pt>
                <c:pt idx="7488">
                  <c:v>142</c:v>
                </c:pt>
                <c:pt idx="7489">
                  <c:v>142</c:v>
                </c:pt>
                <c:pt idx="7490">
                  <c:v>142</c:v>
                </c:pt>
                <c:pt idx="7491">
                  <c:v>142</c:v>
                </c:pt>
                <c:pt idx="7492">
                  <c:v>142</c:v>
                </c:pt>
                <c:pt idx="7493">
                  <c:v>142</c:v>
                </c:pt>
                <c:pt idx="7494">
                  <c:v>142</c:v>
                </c:pt>
                <c:pt idx="7495">
                  <c:v>142</c:v>
                </c:pt>
                <c:pt idx="7496">
                  <c:v>141</c:v>
                </c:pt>
                <c:pt idx="7497">
                  <c:v>141</c:v>
                </c:pt>
                <c:pt idx="7498">
                  <c:v>141</c:v>
                </c:pt>
                <c:pt idx="7499">
                  <c:v>141</c:v>
                </c:pt>
                <c:pt idx="7500">
                  <c:v>140</c:v>
                </c:pt>
                <c:pt idx="7501">
                  <c:v>140</c:v>
                </c:pt>
                <c:pt idx="7502">
                  <c:v>140</c:v>
                </c:pt>
                <c:pt idx="7503">
                  <c:v>140</c:v>
                </c:pt>
                <c:pt idx="7504">
                  <c:v>140</c:v>
                </c:pt>
                <c:pt idx="7505">
                  <c:v>140</c:v>
                </c:pt>
                <c:pt idx="7506">
                  <c:v>140</c:v>
                </c:pt>
                <c:pt idx="7507">
                  <c:v>140</c:v>
                </c:pt>
                <c:pt idx="7508">
                  <c:v>140</c:v>
                </c:pt>
                <c:pt idx="7509">
                  <c:v>140</c:v>
                </c:pt>
                <c:pt idx="7510">
                  <c:v>140</c:v>
                </c:pt>
                <c:pt idx="7511">
                  <c:v>139</c:v>
                </c:pt>
                <c:pt idx="7512">
                  <c:v>139</c:v>
                </c:pt>
                <c:pt idx="7513">
                  <c:v>139</c:v>
                </c:pt>
                <c:pt idx="7514">
                  <c:v>139</c:v>
                </c:pt>
                <c:pt idx="7515">
                  <c:v>139</c:v>
                </c:pt>
                <c:pt idx="7516">
                  <c:v>139</c:v>
                </c:pt>
                <c:pt idx="7517">
                  <c:v>138</c:v>
                </c:pt>
                <c:pt idx="7518">
                  <c:v>138</c:v>
                </c:pt>
                <c:pt idx="7519">
                  <c:v>138</c:v>
                </c:pt>
                <c:pt idx="7520">
                  <c:v>138</c:v>
                </c:pt>
                <c:pt idx="7521">
                  <c:v>138</c:v>
                </c:pt>
                <c:pt idx="7522">
                  <c:v>138</c:v>
                </c:pt>
                <c:pt idx="7523">
                  <c:v>137</c:v>
                </c:pt>
                <c:pt idx="7524">
                  <c:v>137</c:v>
                </c:pt>
                <c:pt idx="7525">
                  <c:v>137</c:v>
                </c:pt>
                <c:pt idx="7526">
                  <c:v>136</c:v>
                </c:pt>
                <c:pt idx="7527">
                  <c:v>135</c:v>
                </c:pt>
                <c:pt idx="7528">
                  <c:v>135</c:v>
                </c:pt>
                <c:pt idx="7529">
                  <c:v>135</c:v>
                </c:pt>
                <c:pt idx="7530">
                  <c:v>135</c:v>
                </c:pt>
                <c:pt idx="7531">
                  <c:v>135</c:v>
                </c:pt>
                <c:pt idx="7532">
                  <c:v>135</c:v>
                </c:pt>
                <c:pt idx="7533">
                  <c:v>135</c:v>
                </c:pt>
                <c:pt idx="7534">
                  <c:v>135</c:v>
                </c:pt>
                <c:pt idx="7535">
                  <c:v>133</c:v>
                </c:pt>
                <c:pt idx="7536">
                  <c:v>133</c:v>
                </c:pt>
                <c:pt idx="7537">
                  <c:v>133</c:v>
                </c:pt>
                <c:pt idx="7538">
                  <c:v>133</c:v>
                </c:pt>
                <c:pt idx="7539">
                  <c:v>133</c:v>
                </c:pt>
                <c:pt idx="7540">
                  <c:v>132</c:v>
                </c:pt>
                <c:pt idx="7541">
                  <c:v>132</c:v>
                </c:pt>
                <c:pt idx="7542">
                  <c:v>132</c:v>
                </c:pt>
                <c:pt idx="7543">
                  <c:v>132</c:v>
                </c:pt>
                <c:pt idx="7544">
                  <c:v>132</c:v>
                </c:pt>
                <c:pt idx="7545">
                  <c:v>132</c:v>
                </c:pt>
                <c:pt idx="7546">
                  <c:v>131</c:v>
                </c:pt>
                <c:pt idx="7547">
                  <c:v>130</c:v>
                </c:pt>
                <c:pt idx="7548">
                  <c:v>130</c:v>
                </c:pt>
                <c:pt idx="7549">
                  <c:v>130</c:v>
                </c:pt>
                <c:pt idx="7550">
                  <c:v>130</c:v>
                </c:pt>
                <c:pt idx="7551">
                  <c:v>130</c:v>
                </c:pt>
                <c:pt idx="7552">
                  <c:v>130</c:v>
                </c:pt>
                <c:pt idx="7553">
                  <c:v>130</c:v>
                </c:pt>
                <c:pt idx="7554">
                  <c:v>130</c:v>
                </c:pt>
                <c:pt idx="7555">
                  <c:v>130</c:v>
                </c:pt>
                <c:pt idx="7556">
                  <c:v>130</c:v>
                </c:pt>
                <c:pt idx="7557">
                  <c:v>130</c:v>
                </c:pt>
                <c:pt idx="7558">
                  <c:v>130</c:v>
                </c:pt>
                <c:pt idx="7559">
                  <c:v>130</c:v>
                </c:pt>
                <c:pt idx="7560">
                  <c:v>129</c:v>
                </c:pt>
                <c:pt idx="7561">
                  <c:v>129</c:v>
                </c:pt>
                <c:pt idx="7562">
                  <c:v>129</c:v>
                </c:pt>
                <c:pt idx="7563">
                  <c:v>128</c:v>
                </c:pt>
                <c:pt idx="7564">
                  <c:v>128</c:v>
                </c:pt>
                <c:pt idx="7565">
                  <c:v>128</c:v>
                </c:pt>
                <c:pt idx="7566">
                  <c:v>128</c:v>
                </c:pt>
                <c:pt idx="7567">
                  <c:v>128</c:v>
                </c:pt>
                <c:pt idx="7568">
                  <c:v>128</c:v>
                </c:pt>
                <c:pt idx="7569">
                  <c:v>128</c:v>
                </c:pt>
                <c:pt idx="7570">
                  <c:v>128</c:v>
                </c:pt>
                <c:pt idx="7571">
                  <c:v>128</c:v>
                </c:pt>
                <c:pt idx="7572">
                  <c:v>128</c:v>
                </c:pt>
                <c:pt idx="7573">
                  <c:v>128</c:v>
                </c:pt>
                <c:pt idx="7574">
                  <c:v>128</c:v>
                </c:pt>
                <c:pt idx="7575">
                  <c:v>128</c:v>
                </c:pt>
                <c:pt idx="7576">
                  <c:v>128</c:v>
                </c:pt>
                <c:pt idx="7577">
                  <c:v>128</c:v>
                </c:pt>
                <c:pt idx="7578">
                  <c:v>128</c:v>
                </c:pt>
                <c:pt idx="7579">
                  <c:v>128</c:v>
                </c:pt>
                <c:pt idx="7580">
                  <c:v>128</c:v>
                </c:pt>
                <c:pt idx="7581">
                  <c:v>128</c:v>
                </c:pt>
                <c:pt idx="7582">
                  <c:v>128</c:v>
                </c:pt>
                <c:pt idx="7583">
                  <c:v>128</c:v>
                </c:pt>
                <c:pt idx="7584">
                  <c:v>128</c:v>
                </c:pt>
                <c:pt idx="7585">
                  <c:v>128</c:v>
                </c:pt>
                <c:pt idx="7586">
                  <c:v>127</c:v>
                </c:pt>
                <c:pt idx="7587">
                  <c:v>127</c:v>
                </c:pt>
                <c:pt idx="7588">
                  <c:v>127</c:v>
                </c:pt>
                <c:pt idx="7589">
                  <c:v>127</c:v>
                </c:pt>
                <c:pt idx="7590">
                  <c:v>127</c:v>
                </c:pt>
                <c:pt idx="7591">
                  <c:v>126</c:v>
                </c:pt>
                <c:pt idx="7592">
                  <c:v>126</c:v>
                </c:pt>
                <c:pt idx="7593">
                  <c:v>126</c:v>
                </c:pt>
                <c:pt idx="7594">
                  <c:v>126</c:v>
                </c:pt>
                <c:pt idx="7595">
                  <c:v>126</c:v>
                </c:pt>
                <c:pt idx="7596">
                  <c:v>126</c:v>
                </c:pt>
                <c:pt idx="7597">
                  <c:v>125</c:v>
                </c:pt>
                <c:pt idx="7598">
                  <c:v>125</c:v>
                </c:pt>
                <c:pt idx="7599">
                  <c:v>125</c:v>
                </c:pt>
                <c:pt idx="7600">
                  <c:v>125</c:v>
                </c:pt>
                <c:pt idx="7601">
                  <c:v>125</c:v>
                </c:pt>
                <c:pt idx="7602">
                  <c:v>125</c:v>
                </c:pt>
                <c:pt idx="7603">
                  <c:v>125</c:v>
                </c:pt>
                <c:pt idx="7604">
                  <c:v>125</c:v>
                </c:pt>
                <c:pt idx="7605">
                  <c:v>125</c:v>
                </c:pt>
                <c:pt idx="7606">
                  <c:v>125</c:v>
                </c:pt>
                <c:pt idx="7607">
                  <c:v>125</c:v>
                </c:pt>
                <c:pt idx="7608">
                  <c:v>125</c:v>
                </c:pt>
                <c:pt idx="7609">
                  <c:v>125</c:v>
                </c:pt>
                <c:pt idx="7610">
                  <c:v>125</c:v>
                </c:pt>
                <c:pt idx="7611">
                  <c:v>125</c:v>
                </c:pt>
                <c:pt idx="7612">
                  <c:v>125</c:v>
                </c:pt>
                <c:pt idx="7613">
                  <c:v>125</c:v>
                </c:pt>
                <c:pt idx="7614">
                  <c:v>125</c:v>
                </c:pt>
                <c:pt idx="7615">
                  <c:v>125</c:v>
                </c:pt>
                <c:pt idx="7616">
                  <c:v>125</c:v>
                </c:pt>
                <c:pt idx="7617">
                  <c:v>124</c:v>
                </c:pt>
                <c:pt idx="7618">
                  <c:v>124</c:v>
                </c:pt>
                <c:pt idx="7619">
                  <c:v>124</c:v>
                </c:pt>
                <c:pt idx="7620">
                  <c:v>124</c:v>
                </c:pt>
                <c:pt idx="7621">
                  <c:v>124</c:v>
                </c:pt>
                <c:pt idx="7622">
                  <c:v>124</c:v>
                </c:pt>
                <c:pt idx="7623">
                  <c:v>124</c:v>
                </c:pt>
                <c:pt idx="7624">
                  <c:v>124</c:v>
                </c:pt>
                <c:pt idx="7625">
                  <c:v>124</c:v>
                </c:pt>
                <c:pt idx="7626">
                  <c:v>124</c:v>
                </c:pt>
                <c:pt idx="7627">
                  <c:v>124</c:v>
                </c:pt>
                <c:pt idx="7628">
                  <c:v>124</c:v>
                </c:pt>
                <c:pt idx="7629">
                  <c:v>124</c:v>
                </c:pt>
                <c:pt idx="7630">
                  <c:v>124</c:v>
                </c:pt>
                <c:pt idx="7631">
                  <c:v>123</c:v>
                </c:pt>
                <c:pt idx="7632">
                  <c:v>123</c:v>
                </c:pt>
                <c:pt idx="7633">
                  <c:v>123</c:v>
                </c:pt>
                <c:pt idx="7634">
                  <c:v>123</c:v>
                </c:pt>
                <c:pt idx="7635">
                  <c:v>122</c:v>
                </c:pt>
                <c:pt idx="7636">
                  <c:v>122</c:v>
                </c:pt>
                <c:pt idx="7637">
                  <c:v>122</c:v>
                </c:pt>
                <c:pt idx="7638">
                  <c:v>122</c:v>
                </c:pt>
                <c:pt idx="7639">
                  <c:v>122</c:v>
                </c:pt>
                <c:pt idx="7640">
                  <c:v>122</c:v>
                </c:pt>
                <c:pt idx="7641">
                  <c:v>122</c:v>
                </c:pt>
                <c:pt idx="7642">
                  <c:v>122</c:v>
                </c:pt>
                <c:pt idx="7643">
                  <c:v>122</c:v>
                </c:pt>
                <c:pt idx="7644">
                  <c:v>122</c:v>
                </c:pt>
                <c:pt idx="7645">
                  <c:v>121</c:v>
                </c:pt>
                <c:pt idx="7646">
                  <c:v>120</c:v>
                </c:pt>
                <c:pt idx="7647">
                  <c:v>120</c:v>
                </c:pt>
                <c:pt idx="7648">
                  <c:v>120</c:v>
                </c:pt>
                <c:pt idx="7649">
                  <c:v>120</c:v>
                </c:pt>
                <c:pt idx="7650">
                  <c:v>120</c:v>
                </c:pt>
                <c:pt idx="7651">
                  <c:v>120</c:v>
                </c:pt>
                <c:pt idx="7652">
                  <c:v>120</c:v>
                </c:pt>
                <c:pt idx="7653">
                  <c:v>120</c:v>
                </c:pt>
                <c:pt idx="7654">
                  <c:v>120</c:v>
                </c:pt>
                <c:pt idx="7655">
                  <c:v>120</c:v>
                </c:pt>
                <c:pt idx="7656">
                  <c:v>120</c:v>
                </c:pt>
                <c:pt idx="7657">
                  <c:v>120</c:v>
                </c:pt>
                <c:pt idx="7658">
                  <c:v>120</c:v>
                </c:pt>
                <c:pt idx="7659">
                  <c:v>120</c:v>
                </c:pt>
                <c:pt idx="7660">
                  <c:v>120</c:v>
                </c:pt>
                <c:pt idx="7661">
                  <c:v>119</c:v>
                </c:pt>
                <c:pt idx="7662">
                  <c:v>119</c:v>
                </c:pt>
                <c:pt idx="7663">
                  <c:v>119</c:v>
                </c:pt>
                <c:pt idx="7664">
                  <c:v>119</c:v>
                </c:pt>
                <c:pt idx="7665">
                  <c:v>119</c:v>
                </c:pt>
                <c:pt idx="7666">
                  <c:v>119</c:v>
                </c:pt>
                <c:pt idx="7667">
                  <c:v>119</c:v>
                </c:pt>
                <c:pt idx="7668">
                  <c:v>119</c:v>
                </c:pt>
                <c:pt idx="7669">
                  <c:v>118</c:v>
                </c:pt>
                <c:pt idx="7670">
                  <c:v>118</c:v>
                </c:pt>
                <c:pt idx="7671">
                  <c:v>118</c:v>
                </c:pt>
                <c:pt idx="7672">
                  <c:v>118</c:v>
                </c:pt>
                <c:pt idx="7673">
                  <c:v>117</c:v>
                </c:pt>
                <c:pt idx="7674">
                  <c:v>117</c:v>
                </c:pt>
                <c:pt idx="7675">
                  <c:v>117</c:v>
                </c:pt>
                <c:pt idx="7676">
                  <c:v>117</c:v>
                </c:pt>
                <c:pt idx="7677">
                  <c:v>117</c:v>
                </c:pt>
                <c:pt idx="7678">
                  <c:v>117</c:v>
                </c:pt>
                <c:pt idx="7679">
                  <c:v>117</c:v>
                </c:pt>
                <c:pt idx="7680">
                  <c:v>117</c:v>
                </c:pt>
                <c:pt idx="7681">
                  <c:v>117</c:v>
                </c:pt>
                <c:pt idx="7682">
                  <c:v>117</c:v>
                </c:pt>
                <c:pt idx="7683">
                  <c:v>117</c:v>
                </c:pt>
                <c:pt idx="7684">
                  <c:v>117</c:v>
                </c:pt>
                <c:pt idx="7685">
                  <c:v>117</c:v>
                </c:pt>
                <c:pt idx="7686">
                  <c:v>117</c:v>
                </c:pt>
                <c:pt idx="7687">
                  <c:v>117</c:v>
                </c:pt>
                <c:pt idx="7688">
                  <c:v>116</c:v>
                </c:pt>
                <c:pt idx="7689">
                  <c:v>116</c:v>
                </c:pt>
                <c:pt idx="7690">
                  <c:v>116</c:v>
                </c:pt>
                <c:pt idx="7691">
                  <c:v>115</c:v>
                </c:pt>
                <c:pt idx="7692">
                  <c:v>115</c:v>
                </c:pt>
                <c:pt idx="7693">
                  <c:v>115</c:v>
                </c:pt>
                <c:pt idx="7694">
                  <c:v>115</c:v>
                </c:pt>
                <c:pt idx="7695">
                  <c:v>114</c:v>
                </c:pt>
                <c:pt idx="7696">
                  <c:v>114</c:v>
                </c:pt>
                <c:pt idx="7697">
                  <c:v>114</c:v>
                </c:pt>
                <c:pt idx="7698">
                  <c:v>114</c:v>
                </c:pt>
                <c:pt idx="7699">
                  <c:v>114</c:v>
                </c:pt>
                <c:pt idx="7700">
                  <c:v>114</c:v>
                </c:pt>
                <c:pt idx="7701">
                  <c:v>114</c:v>
                </c:pt>
                <c:pt idx="7702">
                  <c:v>113</c:v>
                </c:pt>
                <c:pt idx="7703">
                  <c:v>113</c:v>
                </c:pt>
                <c:pt idx="7704">
                  <c:v>113</c:v>
                </c:pt>
                <c:pt idx="7705">
                  <c:v>113</c:v>
                </c:pt>
                <c:pt idx="7706">
                  <c:v>113</c:v>
                </c:pt>
                <c:pt idx="7707">
                  <c:v>113</c:v>
                </c:pt>
                <c:pt idx="7708">
                  <c:v>113</c:v>
                </c:pt>
                <c:pt idx="7709">
                  <c:v>113</c:v>
                </c:pt>
                <c:pt idx="7710">
                  <c:v>113</c:v>
                </c:pt>
                <c:pt idx="7711">
                  <c:v>113</c:v>
                </c:pt>
                <c:pt idx="7712">
                  <c:v>113</c:v>
                </c:pt>
                <c:pt idx="7713">
                  <c:v>112</c:v>
                </c:pt>
                <c:pt idx="7714">
                  <c:v>112</c:v>
                </c:pt>
                <c:pt idx="7715">
                  <c:v>112</c:v>
                </c:pt>
                <c:pt idx="7716">
                  <c:v>112</c:v>
                </c:pt>
                <c:pt idx="7717">
                  <c:v>112</c:v>
                </c:pt>
                <c:pt idx="7718">
                  <c:v>112</c:v>
                </c:pt>
                <c:pt idx="7719">
                  <c:v>112</c:v>
                </c:pt>
                <c:pt idx="7720">
                  <c:v>112</c:v>
                </c:pt>
                <c:pt idx="7721">
                  <c:v>112</c:v>
                </c:pt>
                <c:pt idx="7722">
                  <c:v>111</c:v>
                </c:pt>
                <c:pt idx="7723">
                  <c:v>111</c:v>
                </c:pt>
                <c:pt idx="7724">
                  <c:v>111</c:v>
                </c:pt>
                <c:pt idx="7725">
                  <c:v>111</c:v>
                </c:pt>
                <c:pt idx="7726">
                  <c:v>110</c:v>
                </c:pt>
                <c:pt idx="7727">
                  <c:v>110</c:v>
                </c:pt>
                <c:pt idx="7728">
                  <c:v>110</c:v>
                </c:pt>
                <c:pt idx="7729">
                  <c:v>110</c:v>
                </c:pt>
                <c:pt idx="7730">
                  <c:v>110</c:v>
                </c:pt>
                <c:pt idx="7731">
                  <c:v>110</c:v>
                </c:pt>
                <c:pt idx="7732">
                  <c:v>110</c:v>
                </c:pt>
                <c:pt idx="7733">
                  <c:v>110</c:v>
                </c:pt>
                <c:pt idx="7734">
                  <c:v>110</c:v>
                </c:pt>
                <c:pt idx="7735">
                  <c:v>110</c:v>
                </c:pt>
                <c:pt idx="7736">
                  <c:v>110</c:v>
                </c:pt>
                <c:pt idx="7737">
                  <c:v>110</c:v>
                </c:pt>
                <c:pt idx="7738">
                  <c:v>110</c:v>
                </c:pt>
                <c:pt idx="7739">
                  <c:v>110</c:v>
                </c:pt>
                <c:pt idx="7740">
                  <c:v>107</c:v>
                </c:pt>
                <c:pt idx="7741">
                  <c:v>107</c:v>
                </c:pt>
                <c:pt idx="7742">
                  <c:v>107</c:v>
                </c:pt>
                <c:pt idx="7743">
                  <c:v>107</c:v>
                </c:pt>
                <c:pt idx="7744">
                  <c:v>107</c:v>
                </c:pt>
                <c:pt idx="7745">
                  <c:v>107</c:v>
                </c:pt>
                <c:pt idx="7746">
                  <c:v>107</c:v>
                </c:pt>
                <c:pt idx="7747">
                  <c:v>107</c:v>
                </c:pt>
                <c:pt idx="7748">
                  <c:v>107</c:v>
                </c:pt>
                <c:pt idx="7749">
                  <c:v>107</c:v>
                </c:pt>
                <c:pt idx="7750">
                  <c:v>107</c:v>
                </c:pt>
                <c:pt idx="7751">
                  <c:v>107</c:v>
                </c:pt>
                <c:pt idx="7752">
                  <c:v>107</c:v>
                </c:pt>
                <c:pt idx="7753">
                  <c:v>107</c:v>
                </c:pt>
                <c:pt idx="7754">
                  <c:v>107</c:v>
                </c:pt>
                <c:pt idx="7755">
                  <c:v>107</c:v>
                </c:pt>
                <c:pt idx="7756">
                  <c:v>107</c:v>
                </c:pt>
                <c:pt idx="7757">
                  <c:v>107</c:v>
                </c:pt>
                <c:pt idx="7758">
                  <c:v>107</c:v>
                </c:pt>
                <c:pt idx="7759">
                  <c:v>107</c:v>
                </c:pt>
                <c:pt idx="7760">
                  <c:v>107</c:v>
                </c:pt>
                <c:pt idx="7761">
                  <c:v>107</c:v>
                </c:pt>
                <c:pt idx="7762">
                  <c:v>107</c:v>
                </c:pt>
                <c:pt idx="7763">
                  <c:v>107</c:v>
                </c:pt>
                <c:pt idx="7764">
                  <c:v>107</c:v>
                </c:pt>
                <c:pt idx="7765">
                  <c:v>107</c:v>
                </c:pt>
                <c:pt idx="7766">
                  <c:v>107</c:v>
                </c:pt>
                <c:pt idx="7767">
                  <c:v>107</c:v>
                </c:pt>
                <c:pt idx="7768">
                  <c:v>106</c:v>
                </c:pt>
                <c:pt idx="7769">
                  <c:v>105</c:v>
                </c:pt>
                <c:pt idx="7770">
                  <c:v>105</c:v>
                </c:pt>
                <c:pt idx="7771">
                  <c:v>105</c:v>
                </c:pt>
                <c:pt idx="7772">
                  <c:v>105</c:v>
                </c:pt>
                <c:pt idx="7773">
                  <c:v>105</c:v>
                </c:pt>
                <c:pt idx="7774">
                  <c:v>105</c:v>
                </c:pt>
                <c:pt idx="7775">
                  <c:v>105</c:v>
                </c:pt>
                <c:pt idx="7776">
                  <c:v>105</c:v>
                </c:pt>
                <c:pt idx="7777">
                  <c:v>105</c:v>
                </c:pt>
                <c:pt idx="7778">
                  <c:v>105</c:v>
                </c:pt>
                <c:pt idx="7779">
                  <c:v>105</c:v>
                </c:pt>
                <c:pt idx="7780">
                  <c:v>105</c:v>
                </c:pt>
                <c:pt idx="7781">
                  <c:v>105</c:v>
                </c:pt>
                <c:pt idx="7782">
                  <c:v>105</c:v>
                </c:pt>
                <c:pt idx="7783">
                  <c:v>105</c:v>
                </c:pt>
                <c:pt idx="7784">
                  <c:v>105</c:v>
                </c:pt>
                <c:pt idx="7785">
                  <c:v>105</c:v>
                </c:pt>
                <c:pt idx="7786">
                  <c:v>105</c:v>
                </c:pt>
                <c:pt idx="7787">
                  <c:v>105</c:v>
                </c:pt>
                <c:pt idx="7788">
                  <c:v>103</c:v>
                </c:pt>
                <c:pt idx="7789">
                  <c:v>103</c:v>
                </c:pt>
                <c:pt idx="7790">
                  <c:v>103</c:v>
                </c:pt>
                <c:pt idx="7791">
                  <c:v>103</c:v>
                </c:pt>
                <c:pt idx="7792">
                  <c:v>103</c:v>
                </c:pt>
                <c:pt idx="7793">
                  <c:v>103</c:v>
                </c:pt>
                <c:pt idx="7794">
                  <c:v>103</c:v>
                </c:pt>
                <c:pt idx="7795">
                  <c:v>103</c:v>
                </c:pt>
                <c:pt idx="7796">
                  <c:v>103</c:v>
                </c:pt>
                <c:pt idx="7797">
                  <c:v>103</c:v>
                </c:pt>
                <c:pt idx="7798">
                  <c:v>103</c:v>
                </c:pt>
                <c:pt idx="7799">
                  <c:v>103</c:v>
                </c:pt>
                <c:pt idx="7800">
                  <c:v>102</c:v>
                </c:pt>
                <c:pt idx="7801">
                  <c:v>102</c:v>
                </c:pt>
                <c:pt idx="7802">
                  <c:v>102</c:v>
                </c:pt>
                <c:pt idx="7803">
                  <c:v>102</c:v>
                </c:pt>
                <c:pt idx="7804">
                  <c:v>102</c:v>
                </c:pt>
                <c:pt idx="7805">
                  <c:v>102</c:v>
                </c:pt>
                <c:pt idx="7806">
                  <c:v>102</c:v>
                </c:pt>
                <c:pt idx="7807">
                  <c:v>102</c:v>
                </c:pt>
                <c:pt idx="7808">
                  <c:v>102</c:v>
                </c:pt>
                <c:pt idx="7809">
                  <c:v>102</c:v>
                </c:pt>
                <c:pt idx="7810">
                  <c:v>102</c:v>
                </c:pt>
                <c:pt idx="7811">
                  <c:v>102</c:v>
                </c:pt>
                <c:pt idx="7812">
                  <c:v>102</c:v>
                </c:pt>
                <c:pt idx="7813">
                  <c:v>102</c:v>
                </c:pt>
                <c:pt idx="7814">
                  <c:v>102</c:v>
                </c:pt>
                <c:pt idx="7815">
                  <c:v>102</c:v>
                </c:pt>
                <c:pt idx="7816">
                  <c:v>102</c:v>
                </c:pt>
                <c:pt idx="7817">
                  <c:v>102</c:v>
                </c:pt>
                <c:pt idx="7818">
                  <c:v>102</c:v>
                </c:pt>
                <c:pt idx="7819">
                  <c:v>102</c:v>
                </c:pt>
                <c:pt idx="7820">
                  <c:v>101</c:v>
                </c:pt>
                <c:pt idx="7821">
                  <c:v>101</c:v>
                </c:pt>
                <c:pt idx="7822">
                  <c:v>101</c:v>
                </c:pt>
                <c:pt idx="7823">
                  <c:v>101</c:v>
                </c:pt>
                <c:pt idx="7824">
                  <c:v>101</c:v>
                </c:pt>
                <c:pt idx="7825">
                  <c:v>101</c:v>
                </c:pt>
                <c:pt idx="7826">
                  <c:v>101</c:v>
                </c:pt>
                <c:pt idx="7827">
                  <c:v>101</c:v>
                </c:pt>
                <c:pt idx="7828">
                  <c:v>99</c:v>
                </c:pt>
                <c:pt idx="7829">
                  <c:v>99</c:v>
                </c:pt>
                <c:pt idx="7830">
                  <c:v>99</c:v>
                </c:pt>
                <c:pt idx="7831">
                  <c:v>99</c:v>
                </c:pt>
                <c:pt idx="7832">
                  <c:v>99</c:v>
                </c:pt>
                <c:pt idx="7833">
                  <c:v>99</c:v>
                </c:pt>
                <c:pt idx="7834">
                  <c:v>98</c:v>
                </c:pt>
                <c:pt idx="7835">
                  <c:v>98</c:v>
                </c:pt>
                <c:pt idx="7836">
                  <c:v>98</c:v>
                </c:pt>
                <c:pt idx="7837">
                  <c:v>97</c:v>
                </c:pt>
                <c:pt idx="7838">
                  <c:v>96</c:v>
                </c:pt>
                <c:pt idx="7839">
                  <c:v>95</c:v>
                </c:pt>
                <c:pt idx="7840">
                  <c:v>95</c:v>
                </c:pt>
                <c:pt idx="7841">
                  <c:v>95</c:v>
                </c:pt>
                <c:pt idx="7842">
                  <c:v>95</c:v>
                </c:pt>
                <c:pt idx="7843">
                  <c:v>95</c:v>
                </c:pt>
                <c:pt idx="7844">
                  <c:v>95</c:v>
                </c:pt>
                <c:pt idx="7845">
                  <c:v>95</c:v>
                </c:pt>
                <c:pt idx="7846">
                  <c:v>94</c:v>
                </c:pt>
                <c:pt idx="7847">
                  <c:v>94</c:v>
                </c:pt>
                <c:pt idx="7848">
                  <c:v>94</c:v>
                </c:pt>
                <c:pt idx="7849">
                  <c:v>94</c:v>
                </c:pt>
                <c:pt idx="7850">
                  <c:v>94</c:v>
                </c:pt>
                <c:pt idx="7851">
                  <c:v>94</c:v>
                </c:pt>
                <c:pt idx="7852">
                  <c:v>93</c:v>
                </c:pt>
                <c:pt idx="7853">
                  <c:v>93</c:v>
                </c:pt>
                <c:pt idx="7854">
                  <c:v>93</c:v>
                </c:pt>
                <c:pt idx="7855">
                  <c:v>93</c:v>
                </c:pt>
                <c:pt idx="7856">
                  <c:v>93</c:v>
                </c:pt>
                <c:pt idx="7857">
                  <c:v>93</c:v>
                </c:pt>
                <c:pt idx="7858">
                  <c:v>93</c:v>
                </c:pt>
                <c:pt idx="7859">
                  <c:v>93</c:v>
                </c:pt>
                <c:pt idx="7860">
                  <c:v>93</c:v>
                </c:pt>
                <c:pt idx="7861">
                  <c:v>93</c:v>
                </c:pt>
                <c:pt idx="7862">
                  <c:v>93</c:v>
                </c:pt>
                <c:pt idx="7863">
                  <c:v>93</c:v>
                </c:pt>
                <c:pt idx="7864">
                  <c:v>93</c:v>
                </c:pt>
                <c:pt idx="7865">
                  <c:v>93</c:v>
                </c:pt>
                <c:pt idx="7866">
                  <c:v>93</c:v>
                </c:pt>
                <c:pt idx="7867">
                  <c:v>92</c:v>
                </c:pt>
                <c:pt idx="7868">
                  <c:v>92</c:v>
                </c:pt>
                <c:pt idx="7869">
                  <c:v>92</c:v>
                </c:pt>
                <c:pt idx="7870">
                  <c:v>92</c:v>
                </c:pt>
                <c:pt idx="7871">
                  <c:v>92</c:v>
                </c:pt>
                <c:pt idx="7872">
                  <c:v>92</c:v>
                </c:pt>
                <c:pt idx="7873">
                  <c:v>92</c:v>
                </c:pt>
                <c:pt idx="7874">
                  <c:v>92</c:v>
                </c:pt>
                <c:pt idx="7875">
                  <c:v>92</c:v>
                </c:pt>
                <c:pt idx="7876">
                  <c:v>92</c:v>
                </c:pt>
                <c:pt idx="7877">
                  <c:v>92</c:v>
                </c:pt>
                <c:pt idx="7878">
                  <c:v>92</c:v>
                </c:pt>
                <c:pt idx="7879">
                  <c:v>92</c:v>
                </c:pt>
                <c:pt idx="7880">
                  <c:v>92</c:v>
                </c:pt>
                <c:pt idx="7881">
                  <c:v>92</c:v>
                </c:pt>
                <c:pt idx="7882">
                  <c:v>91</c:v>
                </c:pt>
                <c:pt idx="7883">
                  <c:v>91</c:v>
                </c:pt>
                <c:pt idx="7884">
                  <c:v>91</c:v>
                </c:pt>
                <c:pt idx="7885">
                  <c:v>91</c:v>
                </c:pt>
                <c:pt idx="7886">
                  <c:v>91</c:v>
                </c:pt>
                <c:pt idx="7887">
                  <c:v>91</c:v>
                </c:pt>
                <c:pt idx="7888">
                  <c:v>91</c:v>
                </c:pt>
                <c:pt idx="7889">
                  <c:v>91</c:v>
                </c:pt>
                <c:pt idx="7890">
                  <c:v>91</c:v>
                </c:pt>
                <c:pt idx="7891">
                  <c:v>90</c:v>
                </c:pt>
                <c:pt idx="7892">
                  <c:v>89</c:v>
                </c:pt>
                <c:pt idx="7893">
                  <c:v>89</c:v>
                </c:pt>
                <c:pt idx="7894">
                  <c:v>89</c:v>
                </c:pt>
                <c:pt idx="7895">
                  <c:v>88</c:v>
                </c:pt>
                <c:pt idx="7896">
                  <c:v>88</c:v>
                </c:pt>
                <c:pt idx="7897">
                  <c:v>88</c:v>
                </c:pt>
                <c:pt idx="7898">
                  <c:v>88</c:v>
                </c:pt>
                <c:pt idx="7899">
                  <c:v>87</c:v>
                </c:pt>
                <c:pt idx="7900">
                  <c:v>87</c:v>
                </c:pt>
                <c:pt idx="7901">
                  <c:v>86</c:v>
                </c:pt>
                <c:pt idx="7902">
                  <c:v>86</c:v>
                </c:pt>
                <c:pt idx="7903">
                  <c:v>86</c:v>
                </c:pt>
                <c:pt idx="7904">
                  <c:v>86</c:v>
                </c:pt>
                <c:pt idx="7905">
                  <c:v>86</c:v>
                </c:pt>
                <c:pt idx="7906">
                  <c:v>86</c:v>
                </c:pt>
                <c:pt idx="7907">
                  <c:v>86</c:v>
                </c:pt>
                <c:pt idx="7908">
                  <c:v>86</c:v>
                </c:pt>
                <c:pt idx="7909">
                  <c:v>84</c:v>
                </c:pt>
                <c:pt idx="7910">
                  <c:v>84</c:v>
                </c:pt>
                <c:pt idx="7911">
                  <c:v>84</c:v>
                </c:pt>
                <c:pt idx="7912">
                  <c:v>84</c:v>
                </c:pt>
                <c:pt idx="7913">
                  <c:v>84</c:v>
                </c:pt>
                <c:pt idx="7914">
                  <c:v>84</c:v>
                </c:pt>
                <c:pt idx="7915">
                  <c:v>84</c:v>
                </c:pt>
                <c:pt idx="7916">
                  <c:v>84</c:v>
                </c:pt>
                <c:pt idx="7917">
                  <c:v>84</c:v>
                </c:pt>
                <c:pt idx="7918">
                  <c:v>84</c:v>
                </c:pt>
                <c:pt idx="7919">
                  <c:v>84</c:v>
                </c:pt>
                <c:pt idx="7920">
                  <c:v>84</c:v>
                </c:pt>
                <c:pt idx="7921">
                  <c:v>84</c:v>
                </c:pt>
                <c:pt idx="7922">
                  <c:v>84</c:v>
                </c:pt>
                <c:pt idx="7923">
                  <c:v>84</c:v>
                </c:pt>
                <c:pt idx="7924">
                  <c:v>84</c:v>
                </c:pt>
                <c:pt idx="7925">
                  <c:v>84</c:v>
                </c:pt>
                <c:pt idx="7926">
                  <c:v>84</c:v>
                </c:pt>
                <c:pt idx="7927">
                  <c:v>83</c:v>
                </c:pt>
                <c:pt idx="7928">
                  <c:v>83</c:v>
                </c:pt>
                <c:pt idx="7929">
                  <c:v>83</c:v>
                </c:pt>
                <c:pt idx="7930">
                  <c:v>83</c:v>
                </c:pt>
                <c:pt idx="7931">
                  <c:v>83</c:v>
                </c:pt>
                <c:pt idx="7932">
                  <c:v>83</c:v>
                </c:pt>
                <c:pt idx="7933">
                  <c:v>82</c:v>
                </c:pt>
                <c:pt idx="7934">
                  <c:v>82</c:v>
                </c:pt>
                <c:pt idx="7935">
                  <c:v>82</c:v>
                </c:pt>
                <c:pt idx="7936">
                  <c:v>82</c:v>
                </c:pt>
                <c:pt idx="7937">
                  <c:v>82</c:v>
                </c:pt>
                <c:pt idx="7938">
                  <c:v>82</c:v>
                </c:pt>
                <c:pt idx="7939">
                  <c:v>82</c:v>
                </c:pt>
                <c:pt idx="7940">
                  <c:v>82</c:v>
                </c:pt>
                <c:pt idx="7941">
                  <c:v>82</c:v>
                </c:pt>
                <c:pt idx="7942">
                  <c:v>82</c:v>
                </c:pt>
                <c:pt idx="7943">
                  <c:v>82</c:v>
                </c:pt>
                <c:pt idx="7944">
                  <c:v>82</c:v>
                </c:pt>
                <c:pt idx="7945">
                  <c:v>82</c:v>
                </c:pt>
                <c:pt idx="7946">
                  <c:v>82</c:v>
                </c:pt>
                <c:pt idx="7947">
                  <c:v>82</c:v>
                </c:pt>
                <c:pt idx="7948">
                  <c:v>82</c:v>
                </c:pt>
                <c:pt idx="7949">
                  <c:v>82</c:v>
                </c:pt>
                <c:pt idx="7950">
                  <c:v>82</c:v>
                </c:pt>
                <c:pt idx="7951">
                  <c:v>81</c:v>
                </c:pt>
                <c:pt idx="7952">
                  <c:v>81</c:v>
                </c:pt>
                <c:pt idx="7953">
                  <c:v>81</c:v>
                </c:pt>
                <c:pt idx="7954">
                  <c:v>81</c:v>
                </c:pt>
                <c:pt idx="7955">
                  <c:v>81</c:v>
                </c:pt>
                <c:pt idx="7956">
                  <c:v>81</c:v>
                </c:pt>
                <c:pt idx="7957">
                  <c:v>81</c:v>
                </c:pt>
                <c:pt idx="7958">
                  <c:v>81</c:v>
                </c:pt>
                <c:pt idx="7959">
                  <c:v>80</c:v>
                </c:pt>
                <c:pt idx="7960">
                  <c:v>80</c:v>
                </c:pt>
                <c:pt idx="7961">
                  <c:v>79</c:v>
                </c:pt>
                <c:pt idx="7962">
                  <c:v>79</c:v>
                </c:pt>
                <c:pt idx="7963">
                  <c:v>79</c:v>
                </c:pt>
                <c:pt idx="7964">
                  <c:v>79</c:v>
                </c:pt>
                <c:pt idx="7965">
                  <c:v>79</c:v>
                </c:pt>
                <c:pt idx="7966">
                  <c:v>78</c:v>
                </c:pt>
                <c:pt idx="7967">
                  <c:v>78</c:v>
                </c:pt>
                <c:pt idx="7968">
                  <c:v>78</c:v>
                </c:pt>
                <c:pt idx="7969">
                  <c:v>78</c:v>
                </c:pt>
                <c:pt idx="7970">
                  <c:v>78</c:v>
                </c:pt>
                <c:pt idx="7971">
                  <c:v>78</c:v>
                </c:pt>
                <c:pt idx="7972">
                  <c:v>78</c:v>
                </c:pt>
                <c:pt idx="7973">
                  <c:v>78</c:v>
                </c:pt>
                <c:pt idx="7974">
                  <c:v>78</c:v>
                </c:pt>
                <c:pt idx="7975">
                  <c:v>78</c:v>
                </c:pt>
                <c:pt idx="7976">
                  <c:v>78</c:v>
                </c:pt>
                <c:pt idx="7977">
                  <c:v>76</c:v>
                </c:pt>
                <c:pt idx="7978">
                  <c:v>76</c:v>
                </c:pt>
                <c:pt idx="7979">
                  <c:v>76</c:v>
                </c:pt>
                <c:pt idx="7980">
                  <c:v>76</c:v>
                </c:pt>
                <c:pt idx="7981">
                  <c:v>76</c:v>
                </c:pt>
                <c:pt idx="7982">
                  <c:v>76</c:v>
                </c:pt>
                <c:pt idx="7983">
                  <c:v>76</c:v>
                </c:pt>
                <c:pt idx="7984">
                  <c:v>76</c:v>
                </c:pt>
                <c:pt idx="7985">
                  <c:v>76</c:v>
                </c:pt>
                <c:pt idx="7986">
                  <c:v>76</c:v>
                </c:pt>
                <c:pt idx="7987">
                  <c:v>76</c:v>
                </c:pt>
                <c:pt idx="7988">
                  <c:v>76</c:v>
                </c:pt>
                <c:pt idx="7989">
                  <c:v>75</c:v>
                </c:pt>
                <c:pt idx="7990">
                  <c:v>75</c:v>
                </c:pt>
                <c:pt idx="7991">
                  <c:v>75</c:v>
                </c:pt>
                <c:pt idx="7992">
                  <c:v>75</c:v>
                </c:pt>
                <c:pt idx="7993">
                  <c:v>75</c:v>
                </c:pt>
                <c:pt idx="7994">
                  <c:v>75</c:v>
                </c:pt>
                <c:pt idx="7995">
                  <c:v>74</c:v>
                </c:pt>
                <c:pt idx="7996">
                  <c:v>74</c:v>
                </c:pt>
                <c:pt idx="7997">
                  <c:v>74</c:v>
                </c:pt>
                <c:pt idx="7998">
                  <c:v>74</c:v>
                </c:pt>
                <c:pt idx="7999">
                  <c:v>73</c:v>
                </c:pt>
                <c:pt idx="8000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CD-42F7-ACEC-9CFB5D0E4D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01003343"/>
        <c:axId val="1677175759"/>
      </c:lineChart>
      <c:catAx>
        <c:axId val="19010033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7175759"/>
        <c:crosses val="autoZero"/>
        <c:auto val="1"/>
        <c:lblAlgn val="ctr"/>
        <c:lblOffset val="100"/>
        <c:tickLblSkip val="2000"/>
        <c:tickMarkSkip val="2000"/>
        <c:noMultiLvlLbl val="0"/>
      </c:catAx>
      <c:valAx>
        <c:axId val="1677175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10033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</a:t>
            </a:r>
            <a:r>
              <a:rPr lang="pl-PL"/>
              <a:t>efore 1st inc. spell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percentStacked"/>
        <c:varyColors val="0"/>
        <c:ser>
          <c:idx val="6"/>
          <c:order val="0"/>
          <c:tx>
            <c:strRef>
              <c:f>'tempogram dla w. z 2 poz'!$G$1</c:f>
              <c:strCache>
                <c:ptCount val="1"/>
                <c:pt idx="0">
                  <c:v>employment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'tempogram dla w. z 2 poz'!$B$2:$B$6257</c:f>
              <c:numCache>
                <c:formatCode>General</c:formatCode>
                <c:ptCount val="6256"/>
                <c:pt idx="0">
                  <c:v>-3128</c:v>
                </c:pt>
                <c:pt idx="1">
                  <c:v>-3127</c:v>
                </c:pt>
                <c:pt idx="2">
                  <c:v>-3126</c:v>
                </c:pt>
                <c:pt idx="3">
                  <c:v>-3125</c:v>
                </c:pt>
                <c:pt idx="4">
                  <c:v>-3124</c:v>
                </c:pt>
                <c:pt idx="5">
                  <c:v>-3123</c:v>
                </c:pt>
                <c:pt idx="6">
                  <c:v>-3122</c:v>
                </c:pt>
                <c:pt idx="7">
                  <c:v>-3121</c:v>
                </c:pt>
                <c:pt idx="8">
                  <c:v>-3120</c:v>
                </c:pt>
                <c:pt idx="9">
                  <c:v>-3119</c:v>
                </c:pt>
                <c:pt idx="10">
                  <c:v>-3118</c:v>
                </c:pt>
                <c:pt idx="11">
                  <c:v>-3117</c:v>
                </c:pt>
                <c:pt idx="12">
                  <c:v>-3116</c:v>
                </c:pt>
                <c:pt idx="13">
                  <c:v>-3115</c:v>
                </c:pt>
                <c:pt idx="14">
                  <c:v>-3114</c:v>
                </c:pt>
                <c:pt idx="15">
                  <c:v>-3113</c:v>
                </c:pt>
                <c:pt idx="16">
                  <c:v>-3112</c:v>
                </c:pt>
                <c:pt idx="17">
                  <c:v>-3111</c:v>
                </c:pt>
                <c:pt idx="18">
                  <c:v>-3110</c:v>
                </c:pt>
                <c:pt idx="19">
                  <c:v>-3109</c:v>
                </c:pt>
                <c:pt idx="20">
                  <c:v>-3108</c:v>
                </c:pt>
                <c:pt idx="21">
                  <c:v>-3107</c:v>
                </c:pt>
                <c:pt idx="22">
                  <c:v>-3106</c:v>
                </c:pt>
                <c:pt idx="23">
                  <c:v>-3105</c:v>
                </c:pt>
                <c:pt idx="24">
                  <c:v>-3104</c:v>
                </c:pt>
                <c:pt idx="25">
                  <c:v>-3103</c:v>
                </c:pt>
                <c:pt idx="26">
                  <c:v>-3102</c:v>
                </c:pt>
                <c:pt idx="27">
                  <c:v>-3101</c:v>
                </c:pt>
                <c:pt idx="28">
                  <c:v>-3100</c:v>
                </c:pt>
                <c:pt idx="29">
                  <c:v>-3099</c:v>
                </c:pt>
                <c:pt idx="30">
                  <c:v>-3098</c:v>
                </c:pt>
                <c:pt idx="31">
                  <c:v>-3097</c:v>
                </c:pt>
                <c:pt idx="32">
                  <c:v>-3096</c:v>
                </c:pt>
                <c:pt idx="33">
                  <c:v>-3095</c:v>
                </c:pt>
                <c:pt idx="34">
                  <c:v>-3094</c:v>
                </c:pt>
                <c:pt idx="35">
                  <c:v>-3093</c:v>
                </c:pt>
                <c:pt idx="36">
                  <c:v>-3092</c:v>
                </c:pt>
                <c:pt idx="37">
                  <c:v>-3091</c:v>
                </c:pt>
                <c:pt idx="38">
                  <c:v>-3090</c:v>
                </c:pt>
                <c:pt idx="39">
                  <c:v>-3089</c:v>
                </c:pt>
                <c:pt idx="40">
                  <c:v>-3088</c:v>
                </c:pt>
                <c:pt idx="41">
                  <c:v>-3087</c:v>
                </c:pt>
                <c:pt idx="42">
                  <c:v>-3086</c:v>
                </c:pt>
                <c:pt idx="43">
                  <c:v>-3085</c:v>
                </c:pt>
                <c:pt idx="44">
                  <c:v>-3084</c:v>
                </c:pt>
                <c:pt idx="45">
                  <c:v>-3083</c:v>
                </c:pt>
                <c:pt idx="46">
                  <c:v>-3082</c:v>
                </c:pt>
                <c:pt idx="47">
                  <c:v>-3081</c:v>
                </c:pt>
                <c:pt idx="48">
                  <c:v>-3080</c:v>
                </c:pt>
                <c:pt idx="49">
                  <c:v>-3079</c:v>
                </c:pt>
                <c:pt idx="50">
                  <c:v>-3078</c:v>
                </c:pt>
                <c:pt idx="51">
                  <c:v>-3077</c:v>
                </c:pt>
                <c:pt idx="52">
                  <c:v>-3076</c:v>
                </c:pt>
                <c:pt idx="53">
                  <c:v>-3075</c:v>
                </c:pt>
                <c:pt idx="54">
                  <c:v>-3074</c:v>
                </c:pt>
                <c:pt idx="55">
                  <c:v>-3073</c:v>
                </c:pt>
                <c:pt idx="56">
                  <c:v>-3072</c:v>
                </c:pt>
                <c:pt idx="57">
                  <c:v>-3071</c:v>
                </c:pt>
                <c:pt idx="58">
                  <c:v>-3070</c:v>
                </c:pt>
                <c:pt idx="59">
                  <c:v>-3069</c:v>
                </c:pt>
                <c:pt idx="60">
                  <c:v>-3068</c:v>
                </c:pt>
                <c:pt idx="61">
                  <c:v>-3067</c:v>
                </c:pt>
                <c:pt idx="62">
                  <c:v>-3066</c:v>
                </c:pt>
                <c:pt idx="63">
                  <c:v>-3065</c:v>
                </c:pt>
                <c:pt idx="64">
                  <c:v>-3064</c:v>
                </c:pt>
                <c:pt idx="65">
                  <c:v>-3063</c:v>
                </c:pt>
                <c:pt idx="66">
                  <c:v>-3062</c:v>
                </c:pt>
                <c:pt idx="67">
                  <c:v>-3061</c:v>
                </c:pt>
                <c:pt idx="68">
                  <c:v>-3060</c:v>
                </c:pt>
                <c:pt idx="69">
                  <c:v>-3059</c:v>
                </c:pt>
                <c:pt idx="70">
                  <c:v>-3058</c:v>
                </c:pt>
                <c:pt idx="71">
                  <c:v>-3057</c:v>
                </c:pt>
                <c:pt idx="72">
                  <c:v>-3056</c:v>
                </c:pt>
                <c:pt idx="73">
                  <c:v>-3055</c:v>
                </c:pt>
                <c:pt idx="74">
                  <c:v>-3054</c:v>
                </c:pt>
                <c:pt idx="75">
                  <c:v>-3053</c:v>
                </c:pt>
                <c:pt idx="76">
                  <c:v>-3052</c:v>
                </c:pt>
                <c:pt idx="77">
                  <c:v>-3051</c:v>
                </c:pt>
                <c:pt idx="78">
                  <c:v>-3050</c:v>
                </c:pt>
                <c:pt idx="79">
                  <c:v>-3049</c:v>
                </c:pt>
                <c:pt idx="80">
                  <c:v>-3048</c:v>
                </c:pt>
                <c:pt idx="81">
                  <c:v>-3047</c:v>
                </c:pt>
                <c:pt idx="82">
                  <c:v>-3046</c:v>
                </c:pt>
                <c:pt idx="83">
                  <c:v>-3045</c:v>
                </c:pt>
                <c:pt idx="84">
                  <c:v>-3044</c:v>
                </c:pt>
                <c:pt idx="85">
                  <c:v>-3043</c:v>
                </c:pt>
                <c:pt idx="86">
                  <c:v>-3042</c:v>
                </c:pt>
                <c:pt idx="87">
                  <c:v>-3041</c:v>
                </c:pt>
                <c:pt idx="88">
                  <c:v>-3040</c:v>
                </c:pt>
                <c:pt idx="89">
                  <c:v>-3039</c:v>
                </c:pt>
                <c:pt idx="90">
                  <c:v>-3038</c:v>
                </c:pt>
                <c:pt idx="91">
                  <c:v>-3037</c:v>
                </c:pt>
                <c:pt idx="92">
                  <c:v>-3036</c:v>
                </c:pt>
                <c:pt idx="93">
                  <c:v>-3035</c:v>
                </c:pt>
                <c:pt idx="94">
                  <c:v>-3034</c:v>
                </c:pt>
                <c:pt idx="95">
                  <c:v>-3033</c:v>
                </c:pt>
                <c:pt idx="96">
                  <c:v>-3032</c:v>
                </c:pt>
                <c:pt idx="97">
                  <c:v>-3031</c:v>
                </c:pt>
                <c:pt idx="98">
                  <c:v>-3030</c:v>
                </c:pt>
                <c:pt idx="99">
                  <c:v>-3029</c:v>
                </c:pt>
                <c:pt idx="100">
                  <c:v>-3028</c:v>
                </c:pt>
                <c:pt idx="101">
                  <c:v>-3027</c:v>
                </c:pt>
                <c:pt idx="102">
                  <c:v>-3026</c:v>
                </c:pt>
                <c:pt idx="103">
                  <c:v>-3025</c:v>
                </c:pt>
                <c:pt idx="104">
                  <c:v>-3024</c:v>
                </c:pt>
                <c:pt idx="105">
                  <c:v>-3023</c:v>
                </c:pt>
                <c:pt idx="106">
                  <c:v>-3022</c:v>
                </c:pt>
                <c:pt idx="107">
                  <c:v>-3021</c:v>
                </c:pt>
                <c:pt idx="108">
                  <c:v>-3020</c:v>
                </c:pt>
                <c:pt idx="109">
                  <c:v>-3019</c:v>
                </c:pt>
                <c:pt idx="110">
                  <c:v>-3018</c:v>
                </c:pt>
                <c:pt idx="111">
                  <c:v>-3017</c:v>
                </c:pt>
                <c:pt idx="112">
                  <c:v>-3016</c:v>
                </c:pt>
                <c:pt idx="113">
                  <c:v>-3015</c:v>
                </c:pt>
                <c:pt idx="114">
                  <c:v>-3014</c:v>
                </c:pt>
                <c:pt idx="115">
                  <c:v>-3013</c:v>
                </c:pt>
                <c:pt idx="116">
                  <c:v>-3012</c:v>
                </c:pt>
                <c:pt idx="117">
                  <c:v>-3011</c:v>
                </c:pt>
                <c:pt idx="118">
                  <c:v>-3010</c:v>
                </c:pt>
                <c:pt idx="119">
                  <c:v>-3009</c:v>
                </c:pt>
                <c:pt idx="120">
                  <c:v>-3008</c:v>
                </c:pt>
                <c:pt idx="121">
                  <c:v>-3007</c:v>
                </c:pt>
                <c:pt idx="122">
                  <c:v>-3006</c:v>
                </c:pt>
                <c:pt idx="123">
                  <c:v>-3005</c:v>
                </c:pt>
                <c:pt idx="124">
                  <c:v>-3004</c:v>
                </c:pt>
                <c:pt idx="125">
                  <c:v>-3003</c:v>
                </c:pt>
                <c:pt idx="126">
                  <c:v>-3002</c:v>
                </c:pt>
                <c:pt idx="127">
                  <c:v>-3001</c:v>
                </c:pt>
                <c:pt idx="128">
                  <c:v>-3000</c:v>
                </c:pt>
                <c:pt idx="129">
                  <c:v>-2999</c:v>
                </c:pt>
                <c:pt idx="130">
                  <c:v>-2998</c:v>
                </c:pt>
                <c:pt idx="131">
                  <c:v>-2997</c:v>
                </c:pt>
                <c:pt idx="132">
                  <c:v>-2996</c:v>
                </c:pt>
                <c:pt idx="133">
                  <c:v>-2995</c:v>
                </c:pt>
                <c:pt idx="134">
                  <c:v>-2994</c:v>
                </c:pt>
                <c:pt idx="135">
                  <c:v>-2993</c:v>
                </c:pt>
                <c:pt idx="136">
                  <c:v>-2992</c:v>
                </c:pt>
                <c:pt idx="137">
                  <c:v>-2991</c:v>
                </c:pt>
                <c:pt idx="138">
                  <c:v>-2990</c:v>
                </c:pt>
                <c:pt idx="139">
                  <c:v>-2989</c:v>
                </c:pt>
                <c:pt idx="140">
                  <c:v>-2988</c:v>
                </c:pt>
                <c:pt idx="141">
                  <c:v>-2987</c:v>
                </c:pt>
                <c:pt idx="142">
                  <c:v>-2986</c:v>
                </c:pt>
                <c:pt idx="143">
                  <c:v>-2985</c:v>
                </c:pt>
                <c:pt idx="144">
                  <c:v>-2984</c:v>
                </c:pt>
                <c:pt idx="145">
                  <c:v>-2983</c:v>
                </c:pt>
                <c:pt idx="146">
                  <c:v>-2982</c:v>
                </c:pt>
                <c:pt idx="147">
                  <c:v>-2981</c:v>
                </c:pt>
                <c:pt idx="148">
                  <c:v>-2980</c:v>
                </c:pt>
                <c:pt idx="149">
                  <c:v>-2979</c:v>
                </c:pt>
                <c:pt idx="150">
                  <c:v>-2978</c:v>
                </c:pt>
                <c:pt idx="151">
                  <c:v>-2977</c:v>
                </c:pt>
                <c:pt idx="152">
                  <c:v>-2976</c:v>
                </c:pt>
                <c:pt idx="153">
                  <c:v>-2975</c:v>
                </c:pt>
                <c:pt idx="154">
                  <c:v>-2974</c:v>
                </c:pt>
                <c:pt idx="155">
                  <c:v>-2973</c:v>
                </c:pt>
                <c:pt idx="156">
                  <c:v>-2972</c:v>
                </c:pt>
                <c:pt idx="157">
                  <c:v>-2971</c:v>
                </c:pt>
                <c:pt idx="158">
                  <c:v>-2970</c:v>
                </c:pt>
                <c:pt idx="159">
                  <c:v>-2969</c:v>
                </c:pt>
                <c:pt idx="160">
                  <c:v>-2968</c:v>
                </c:pt>
                <c:pt idx="161">
                  <c:v>-2967</c:v>
                </c:pt>
                <c:pt idx="162">
                  <c:v>-2966</c:v>
                </c:pt>
                <c:pt idx="163">
                  <c:v>-2965</c:v>
                </c:pt>
                <c:pt idx="164">
                  <c:v>-2964</c:v>
                </c:pt>
                <c:pt idx="165">
                  <c:v>-2963</c:v>
                </c:pt>
                <c:pt idx="166">
                  <c:v>-2962</c:v>
                </c:pt>
                <c:pt idx="167">
                  <c:v>-2961</c:v>
                </c:pt>
                <c:pt idx="168">
                  <c:v>-2960</c:v>
                </c:pt>
                <c:pt idx="169">
                  <c:v>-2959</c:v>
                </c:pt>
                <c:pt idx="170">
                  <c:v>-2958</c:v>
                </c:pt>
                <c:pt idx="171">
                  <c:v>-2957</c:v>
                </c:pt>
                <c:pt idx="172">
                  <c:v>-2956</c:v>
                </c:pt>
                <c:pt idx="173">
                  <c:v>-2955</c:v>
                </c:pt>
                <c:pt idx="174">
                  <c:v>-2954</c:v>
                </c:pt>
                <c:pt idx="175">
                  <c:v>-2953</c:v>
                </c:pt>
                <c:pt idx="176">
                  <c:v>-2952</c:v>
                </c:pt>
                <c:pt idx="177">
                  <c:v>-2951</c:v>
                </c:pt>
                <c:pt idx="178">
                  <c:v>-2950</c:v>
                </c:pt>
                <c:pt idx="179">
                  <c:v>-2949</c:v>
                </c:pt>
                <c:pt idx="180">
                  <c:v>-2948</c:v>
                </c:pt>
                <c:pt idx="181">
                  <c:v>-2947</c:v>
                </c:pt>
                <c:pt idx="182">
                  <c:v>-2946</c:v>
                </c:pt>
                <c:pt idx="183">
                  <c:v>-2945</c:v>
                </c:pt>
                <c:pt idx="184">
                  <c:v>-2944</c:v>
                </c:pt>
                <c:pt idx="185">
                  <c:v>-2943</c:v>
                </c:pt>
                <c:pt idx="186">
                  <c:v>-2942</c:v>
                </c:pt>
                <c:pt idx="187">
                  <c:v>-2941</c:v>
                </c:pt>
                <c:pt idx="188">
                  <c:v>-2940</c:v>
                </c:pt>
                <c:pt idx="189">
                  <c:v>-2939</c:v>
                </c:pt>
                <c:pt idx="190">
                  <c:v>-2938</c:v>
                </c:pt>
                <c:pt idx="191">
                  <c:v>-2937</c:v>
                </c:pt>
                <c:pt idx="192">
                  <c:v>-2936</c:v>
                </c:pt>
                <c:pt idx="193">
                  <c:v>-2935</c:v>
                </c:pt>
                <c:pt idx="194">
                  <c:v>-2934</c:v>
                </c:pt>
                <c:pt idx="195">
                  <c:v>-2933</c:v>
                </c:pt>
                <c:pt idx="196">
                  <c:v>-2932</c:v>
                </c:pt>
                <c:pt idx="197">
                  <c:v>-2931</c:v>
                </c:pt>
                <c:pt idx="198">
                  <c:v>-2930</c:v>
                </c:pt>
                <c:pt idx="199">
                  <c:v>-2929</c:v>
                </c:pt>
                <c:pt idx="200">
                  <c:v>-2928</c:v>
                </c:pt>
                <c:pt idx="201">
                  <c:v>-2927</c:v>
                </c:pt>
                <c:pt idx="202">
                  <c:v>-2926</c:v>
                </c:pt>
                <c:pt idx="203">
                  <c:v>-2925</c:v>
                </c:pt>
                <c:pt idx="204">
                  <c:v>-2924</c:v>
                </c:pt>
                <c:pt idx="205">
                  <c:v>-2923</c:v>
                </c:pt>
                <c:pt idx="206">
                  <c:v>-2922</c:v>
                </c:pt>
                <c:pt idx="207">
                  <c:v>-2921</c:v>
                </c:pt>
                <c:pt idx="208">
                  <c:v>-2920</c:v>
                </c:pt>
                <c:pt idx="209">
                  <c:v>-2919</c:v>
                </c:pt>
                <c:pt idx="210">
                  <c:v>-2918</c:v>
                </c:pt>
                <c:pt idx="211">
                  <c:v>-2917</c:v>
                </c:pt>
                <c:pt idx="212">
                  <c:v>-2916</c:v>
                </c:pt>
                <c:pt idx="213">
                  <c:v>-2915</c:v>
                </c:pt>
                <c:pt idx="214">
                  <c:v>-2914</c:v>
                </c:pt>
                <c:pt idx="215">
                  <c:v>-2913</c:v>
                </c:pt>
                <c:pt idx="216">
                  <c:v>-2912</c:v>
                </c:pt>
                <c:pt idx="217">
                  <c:v>-2911</c:v>
                </c:pt>
                <c:pt idx="218">
                  <c:v>-2910</c:v>
                </c:pt>
                <c:pt idx="219">
                  <c:v>-2909</c:v>
                </c:pt>
                <c:pt idx="220">
                  <c:v>-2908</c:v>
                </c:pt>
                <c:pt idx="221">
                  <c:v>-2907</c:v>
                </c:pt>
                <c:pt idx="222">
                  <c:v>-2906</c:v>
                </c:pt>
                <c:pt idx="223">
                  <c:v>-2905</c:v>
                </c:pt>
                <c:pt idx="224">
                  <c:v>-2904</c:v>
                </c:pt>
                <c:pt idx="225">
                  <c:v>-2903</c:v>
                </c:pt>
                <c:pt idx="226">
                  <c:v>-2902</c:v>
                </c:pt>
                <c:pt idx="227">
                  <c:v>-2901</c:v>
                </c:pt>
                <c:pt idx="228">
                  <c:v>-2900</c:v>
                </c:pt>
                <c:pt idx="229">
                  <c:v>-2899</c:v>
                </c:pt>
                <c:pt idx="230">
                  <c:v>-2898</c:v>
                </c:pt>
                <c:pt idx="231">
                  <c:v>-2897</c:v>
                </c:pt>
                <c:pt idx="232">
                  <c:v>-2896</c:v>
                </c:pt>
                <c:pt idx="233">
                  <c:v>-2895</c:v>
                </c:pt>
                <c:pt idx="234">
                  <c:v>-2894</c:v>
                </c:pt>
                <c:pt idx="235">
                  <c:v>-2893</c:v>
                </c:pt>
                <c:pt idx="236">
                  <c:v>-2892</c:v>
                </c:pt>
                <c:pt idx="237">
                  <c:v>-2891</c:v>
                </c:pt>
                <c:pt idx="238">
                  <c:v>-2890</c:v>
                </c:pt>
                <c:pt idx="239">
                  <c:v>-2889</c:v>
                </c:pt>
                <c:pt idx="240">
                  <c:v>-2888</c:v>
                </c:pt>
                <c:pt idx="241">
                  <c:v>-2887</c:v>
                </c:pt>
                <c:pt idx="242">
                  <c:v>-2886</c:v>
                </c:pt>
                <c:pt idx="243">
                  <c:v>-2885</c:v>
                </c:pt>
                <c:pt idx="244">
                  <c:v>-2884</c:v>
                </c:pt>
                <c:pt idx="245">
                  <c:v>-2883</c:v>
                </c:pt>
                <c:pt idx="246">
                  <c:v>-2882</c:v>
                </c:pt>
                <c:pt idx="247">
                  <c:v>-2881</c:v>
                </c:pt>
                <c:pt idx="248">
                  <c:v>-2880</c:v>
                </c:pt>
                <c:pt idx="249">
                  <c:v>-2879</c:v>
                </c:pt>
                <c:pt idx="250">
                  <c:v>-2878</c:v>
                </c:pt>
                <c:pt idx="251">
                  <c:v>-2877</c:v>
                </c:pt>
                <c:pt idx="252">
                  <c:v>-2876</c:v>
                </c:pt>
                <c:pt idx="253">
                  <c:v>-2875</c:v>
                </c:pt>
                <c:pt idx="254">
                  <c:v>-2874</c:v>
                </c:pt>
                <c:pt idx="255">
                  <c:v>-2873</c:v>
                </c:pt>
                <c:pt idx="256">
                  <c:v>-2872</c:v>
                </c:pt>
                <c:pt idx="257">
                  <c:v>-2871</c:v>
                </c:pt>
                <c:pt idx="258">
                  <c:v>-2870</c:v>
                </c:pt>
                <c:pt idx="259">
                  <c:v>-2869</c:v>
                </c:pt>
                <c:pt idx="260">
                  <c:v>-2868</c:v>
                </c:pt>
                <c:pt idx="261">
                  <c:v>-2867</c:v>
                </c:pt>
                <c:pt idx="262">
                  <c:v>-2866</c:v>
                </c:pt>
                <c:pt idx="263">
                  <c:v>-2865</c:v>
                </c:pt>
                <c:pt idx="264">
                  <c:v>-2864</c:v>
                </c:pt>
                <c:pt idx="265">
                  <c:v>-2863</c:v>
                </c:pt>
                <c:pt idx="266">
                  <c:v>-2862</c:v>
                </c:pt>
                <c:pt idx="267">
                  <c:v>-2861</c:v>
                </c:pt>
                <c:pt idx="268">
                  <c:v>-2860</c:v>
                </c:pt>
                <c:pt idx="269">
                  <c:v>-2859</c:v>
                </c:pt>
                <c:pt idx="270">
                  <c:v>-2858</c:v>
                </c:pt>
                <c:pt idx="271">
                  <c:v>-2857</c:v>
                </c:pt>
                <c:pt idx="272">
                  <c:v>-2856</c:v>
                </c:pt>
                <c:pt idx="273">
                  <c:v>-2855</c:v>
                </c:pt>
                <c:pt idx="274">
                  <c:v>-2854</c:v>
                </c:pt>
                <c:pt idx="275">
                  <c:v>-2853</c:v>
                </c:pt>
                <c:pt idx="276">
                  <c:v>-2852</c:v>
                </c:pt>
                <c:pt idx="277">
                  <c:v>-2851</c:v>
                </c:pt>
                <c:pt idx="278">
                  <c:v>-2850</c:v>
                </c:pt>
                <c:pt idx="279">
                  <c:v>-2849</c:v>
                </c:pt>
                <c:pt idx="280">
                  <c:v>-2848</c:v>
                </c:pt>
                <c:pt idx="281">
                  <c:v>-2847</c:v>
                </c:pt>
                <c:pt idx="282">
                  <c:v>-2846</c:v>
                </c:pt>
                <c:pt idx="283">
                  <c:v>-2845</c:v>
                </c:pt>
                <c:pt idx="284">
                  <c:v>-2844</c:v>
                </c:pt>
                <c:pt idx="285">
                  <c:v>-2843</c:v>
                </c:pt>
                <c:pt idx="286">
                  <c:v>-2842</c:v>
                </c:pt>
                <c:pt idx="287">
                  <c:v>-2841</c:v>
                </c:pt>
                <c:pt idx="288">
                  <c:v>-2840</c:v>
                </c:pt>
                <c:pt idx="289">
                  <c:v>-2839</c:v>
                </c:pt>
                <c:pt idx="290">
                  <c:v>-2838</c:v>
                </c:pt>
                <c:pt idx="291">
                  <c:v>-2837</c:v>
                </c:pt>
                <c:pt idx="292">
                  <c:v>-2836</c:v>
                </c:pt>
                <c:pt idx="293">
                  <c:v>-2835</c:v>
                </c:pt>
                <c:pt idx="294">
                  <c:v>-2834</c:v>
                </c:pt>
                <c:pt idx="295">
                  <c:v>-2833</c:v>
                </c:pt>
                <c:pt idx="296">
                  <c:v>-2832</c:v>
                </c:pt>
                <c:pt idx="297">
                  <c:v>-2831</c:v>
                </c:pt>
                <c:pt idx="298">
                  <c:v>-2830</c:v>
                </c:pt>
                <c:pt idx="299">
                  <c:v>-2829</c:v>
                </c:pt>
                <c:pt idx="300">
                  <c:v>-2828</c:v>
                </c:pt>
                <c:pt idx="301">
                  <c:v>-2827</c:v>
                </c:pt>
                <c:pt idx="302">
                  <c:v>-2826</c:v>
                </c:pt>
                <c:pt idx="303">
                  <c:v>-2825</c:v>
                </c:pt>
                <c:pt idx="304">
                  <c:v>-2824</c:v>
                </c:pt>
                <c:pt idx="305">
                  <c:v>-2823</c:v>
                </c:pt>
                <c:pt idx="306">
                  <c:v>-2822</c:v>
                </c:pt>
                <c:pt idx="307">
                  <c:v>-2821</c:v>
                </c:pt>
                <c:pt idx="308">
                  <c:v>-2820</c:v>
                </c:pt>
                <c:pt idx="309">
                  <c:v>-2819</c:v>
                </c:pt>
                <c:pt idx="310">
                  <c:v>-2818</c:v>
                </c:pt>
                <c:pt idx="311">
                  <c:v>-2817</c:v>
                </c:pt>
                <c:pt idx="312">
                  <c:v>-2816</c:v>
                </c:pt>
                <c:pt idx="313">
                  <c:v>-2815</c:v>
                </c:pt>
                <c:pt idx="314">
                  <c:v>-2814</c:v>
                </c:pt>
                <c:pt idx="315">
                  <c:v>-2813</c:v>
                </c:pt>
                <c:pt idx="316">
                  <c:v>-2812</c:v>
                </c:pt>
                <c:pt idx="317">
                  <c:v>-2811</c:v>
                </c:pt>
                <c:pt idx="318">
                  <c:v>-2810</c:v>
                </c:pt>
                <c:pt idx="319">
                  <c:v>-2809</c:v>
                </c:pt>
                <c:pt idx="320">
                  <c:v>-2808</c:v>
                </c:pt>
                <c:pt idx="321">
                  <c:v>-2807</c:v>
                </c:pt>
                <c:pt idx="322">
                  <c:v>-2806</c:v>
                </c:pt>
                <c:pt idx="323">
                  <c:v>-2805</c:v>
                </c:pt>
                <c:pt idx="324">
                  <c:v>-2804</c:v>
                </c:pt>
                <c:pt idx="325">
                  <c:v>-2803</c:v>
                </c:pt>
                <c:pt idx="326">
                  <c:v>-2802</c:v>
                </c:pt>
                <c:pt idx="327">
                  <c:v>-2801</c:v>
                </c:pt>
                <c:pt idx="328">
                  <c:v>-2800</c:v>
                </c:pt>
                <c:pt idx="329">
                  <c:v>-2799</c:v>
                </c:pt>
                <c:pt idx="330">
                  <c:v>-2798</c:v>
                </c:pt>
                <c:pt idx="331">
                  <c:v>-2797</c:v>
                </c:pt>
                <c:pt idx="332">
                  <c:v>-2796</c:v>
                </c:pt>
                <c:pt idx="333">
                  <c:v>-2795</c:v>
                </c:pt>
                <c:pt idx="334">
                  <c:v>-2794</c:v>
                </c:pt>
                <c:pt idx="335">
                  <c:v>-2793</c:v>
                </c:pt>
                <c:pt idx="336">
                  <c:v>-2792</c:v>
                </c:pt>
                <c:pt idx="337">
                  <c:v>-2791</c:v>
                </c:pt>
                <c:pt idx="338">
                  <c:v>-2790</c:v>
                </c:pt>
                <c:pt idx="339">
                  <c:v>-2789</c:v>
                </c:pt>
                <c:pt idx="340">
                  <c:v>-2788</c:v>
                </c:pt>
                <c:pt idx="341">
                  <c:v>-2787</c:v>
                </c:pt>
                <c:pt idx="342">
                  <c:v>-2786</c:v>
                </c:pt>
                <c:pt idx="343">
                  <c:v>-2785</c:v>
                </c:pt>
                <c:pt idx="344">
                  <c:v>-2784</c:v>
                </c:pt>
                <c:pt idx="345">
                  <c:v>-2783</c:v>
                </c:pt>
                <c:pt idx="346">
                  <c:v>-2782</c:v>
                </c:pt>
                <c:pt idx="347">
                  <c:v>-2781</c:v>
                </c:pt>
                <c:pt idx="348">
                  <c:v>-2780</c:v>
                </c:pt>
                <c:pt idx="349">
                  <c:v>-2779</c:v>
                </c:pt>
                <c:pt idx="350">
                  <c:v>-2778</c:v>
                </c:pt>
                <c:pt idx="351">
                  <c:v>-2777</c:v>
                </c:pt>
                <c:pt idx="352">
                  <c:v>-2776</c:v>
                </c:pt>
                <c:pt idx="353">
                  <c:v>-2775</c:v>
                </c:pt>
                <c:pt idx="354">
                  <c:v>-2774</c:v>
                </c:pt>
                <c:pt idx="355">
                  <c:v>-2773</c:v>
                </c:pt>
                <c:pt idx="356">
                  <c:v>-2772</c:v>
                </c:pt>
                <c:pt idx="357">
                  <c:v>-2771</c:v>
                </c:pt>
                <c:pt idx="358">
                  <c:v>-2770</c:v>
                </c:pt>
                <c:pt idx="359">
                  <c:v>-2769</c:v>
                </c:pt>
                <c:pt idx="360">
                  <c:v>-2768</c:v>
                </c:pt>
                <c:pt idx="361">
                  <c:v>-2767</c:v>
                </c:pt>
                <c:pt idx="362">
                  <c:v>-2766</c:v>
                </c:pt>
                <c:pt idx="363">
                  <c:v>-2765</c:v>
                </c:pt>
                <c:pt idx="364">
                  <c:v>-2764</c:v>
                </c:pt>
                <c:pt idx="365">
                  <c:v>-2763</c:v>
                </c:pt>
                <c:pt idx="366">
                  <c:v>-2762</c:v>
                </c:pt>
                <c:pt idx="367">
                  <c:v>-2761</c:v>
                </c:pt>
                <c:pt idx="368">
                  <c:v>-2760</c:v>
                </c:pt>
                <c:pt idx="369">
                  <c:v>-2759</c:v>
                </c:pt>
                <c:pt idx="370">
                  <c:v>-2758</c:v>
                </c:pt>
                <c:pt idx="371">
                  <c:v>-2757</c:v>
                </c:pt>
                <c:pt idx="372">
                  <c:v>-2756</c:v>
                </c:pt>
                <c:pt idx="373">
                  <c:v>-2755</c:v>
                </c:pt>
                <c:pt idx="374">
                  <c:v>-2754</c:v>
                </c:pt>
                <c:pt idx="375">
                  <c:v>-2753</c:v>
                </c:pt>
                <c:pt idx="376">
                  <c:v>-2752</c:v>
                </c:pt>
                <c:pt idx="377">
                  <c:v>-2751</c:v>
                </c:pt>
                <c:pt idx="378">
                  <c:v>-2750</c:v>
                </c:pt>
                <c:pt idx="379">
                  <c:v>-2749</c:v>
                </c:pt>
                <c:pt idx="380">
                  <c:v>-2748</c:v>
                </c:pt>
                <c:pt idx="381">
                  <c:v>-2747</c:v>
                </c:pt>
                <c:pt idx="382">
                  <c:v>-2746</c:v>
                </c:pt>
                <c:pt idx="383">
                  <c:v>-2745</c:v>
                </c:pt>
                <c:pt idx="384">
                  <c:v>-2744</c:v>
                </c:pt>
                <c:pt idx="385">
                  <c:v>-2743</c:v>
                </c:pt>
                <c:pt idx="386">
                  <c:v>-2742</c:v>
                </c:pt>
                <c:pt idx="387">
                  <c:v>-2741</c:v>
                </c:pt>
                <c:pt idx="388">
                  <c:v>-2740</c:v>
                </c:pt>
                <c:pt idx="389">
                  <c:v>-2739</c:v>
                </c:pt>
                <c:pt idx="390">
                  <c:v>-2738</c:v>
                </c:pt>
                <c:pt idx="391">
                  <c:v>-2737</c:v>
                </c:pt>
                <c:pt idx="392">
                  <c:v>-2736</c:v>
                </c:pt>
                <c:pt idx="393">
                  <c:v>-2735</c:v>
                </c:pt>
                <c:pt idx="394">
                  <c:v>-2734</c:v>
                </c:pt>
                <c:pt idx="395">
                  <c:v>-2733</c:v>
                </c:pt>
                <c:pt idx="396">
                  <c:v>-2732</c:v>
                </c:pt>
                <c:pt idx="397">
                  <c:v>-2731</c:v>
                </c:pt>
                <c:pt idx="398">
                  <c:v>-2730</c:v>
                </c:pt>
                <c:pt idx="399">
                  <c:v>-2729</c:v>
                </c:pt>
                <c:pt idx="400">
                  <c:v>-2728</c:v>
                </c:pt>
                <c:pt idx="401">
                  <c:v>-2727</c:v>
                </c:pt>
                <c:pt idx="402">
                  <c:v>-2726</c:v>
                </c:pt>
                <c:pt idx="403">
                  <c:v>-2725</c:v>
                </c:pt>
                <c:pt idx="404">
                  <c:v>-2724</c:v>
                </c:pt>
                <c:pt idx="405">
                  <c:v>-2723</c:v>
                </c:pt>
                <c:pt idx="406">
                  <c:v>-2722</c:v>
                </c:pt>
                <c:pt idx="407">
                  <c:v>-2721</c:v>
                </c:pt>
                <c:pt idx="408">
                  <c:v>-2720</c:v>
                </c:pt>
                <c:pt idx="409">
                  <c:v>-2719</c:v>
                </c:pt>
                <c:pt idx="410">
                  <c:v>-2718</c:v>
                </c:pt>
                <c:pt idx="411">
                  <c:v>-2717</c:v>
                </c:pt>
                <c:pt idx="412">
                  <c:v>-2716</c:v>
                </c:pt>
                <c:pt idx="413">
                  <c:v>-2715</c:v>
                </c:pt>
                <c:pt idx="414">
                  <c:v>-2714</c:v>
                </c:pt>
                <c:pt idx="415">
                  <c:v>-2713</c:v>
                </c:pt>
                <c:pt idx="416">
                  <c:v>-2712</c:v>
                </c:pt>
                <c:pt idx="417">
                  <c:v>-2711</c:v>
                </c:pt>
                <c:pt idx="418">
                  <c:v>-2710</c:v>
                </c:pt>
                <c:pt idx="419">
                  <c:v>-2709</c:v>
                </c:pt>
                <c:pt idx="420">
                  <c:v>-2708</c:v>
                </c:pt>
                <c:pt idx="421">
                  <c:v>-2707</c:v>
                </c:pt>
                <c:pt idx="422">
                  <c:v>-2706</c:v>
                </c:pt>
                <c:pt idx="423">
                  <c:v>-2705</c:v>
                </c:pt>
                <c:pt idx="424">
                  <c:v>-2704</c:v>
                </c:pt>
                <c:pt idx="425">
                  <c:v>-2703</c:v>
                </c:pt>
                <c:pt idx="426">
                  <c:v>-2702</c:v>
                </c:pt>
                <c:pt idx="427">
                  <c:v>-2701</c:v>
                </c:pt>
                <c:pt idx="428">
                  <c:v>-2700</c:v>
                </c:pt>
                <c:pt idx="429">
                  <c:v>-2699</c:v>
                </c:pt>
                <c:pt idx="430">
                  <c:v>-2698</c:v>
                </c:pt>
                <c:pt idx="431">
                  <c:v>-2697</c:v>
                </c:pt>
                <c:pt idx="432">
                  <c:v>-2696</c:v>
                </c:pt>
                <c:pt idx="433">
                  <c:v>-2695</c:v>
                </c:pt>
                <c:pt idx="434">
                  <c:v>-2694</c:v>
                </c:pt>
                <c:pt idx="435">
                  <c:v>-2693</c:v>
                </c:pt>
                <c:pt idx="436">
                  <c:v>-2692</c:v>
                </c:pt>
                <c:pt idx="437">
                  <c:v>-2691</c:v>
                </c:pt>
                <c:pt idx="438">
                  <c:v>-2690</c:v>
                </c:pt>
                <c:pt idx="439">
                  <c:v>-2689</c:v>
                </c:pt>
                <c:pt idx="440">
                  <c:v>-2688</c:v>
                </c:pt>
                <c:pt idx="441">
                  <c:v>-2687</c:v>
                </c:pt>
                <c:pt idx="442">
                  <c:v>-2686</c:v>
                </c:pt>
                <c:pt idx="443">
                  <c:v>-2685</c:v>
                </c:pt>
                <c:pt idx="444">
                  <c:v>-2684</c:v>
                </c:pt>
                <c:pt idx="445">
                  <c:v>-2683</c:v>
                </c:pt>
                <c:pt idx="446">
                  <c:v>-2682</c:v>
                </c:pt>
                <c:pt idx="447">
                  <c:v>-2681</c:v>
                </c:pt>
                <c:pt idx="448">
                  <c:v>-2680</c:v>
                </c:pt>
                <c:pt idx="449">
                  <c:v>-2679</c:v>
                </c:pt>
                <c:pt idx="450">
                  <c:v>-2678</c:v>
                </c:pt>
                <c:pt idx="451">
                  <c:v>-2677</c:v>
                </c:pt>
                <c:pt idx="452">
                  <c:v>-2676</c:v>
                </c:pt>
                <c:pt idx="453">
                  <c:v>-2675</c:v>
                </c:pt>
                <c:pt idx="454">
                  <c:v>-2674</c:v>
                </c:pt>
                <c:pt idx="455">
                  <c:v>-2673</c:v>
                </c:pt>
                <c:pt idx="456">
                  <c:v>-2672</c:v>
                </c:pt>
                <c:pt idx="457">
                  <c:v>-2671</c:v>
                </c:pt>
                <c:pt idx="458">
                  <c:v>-2670</c:v>
                </c:pt>
                <c:pt idx="459">
                  <c:v>-2669</c:v>
                </c:pt>
                <c:pt idx="460">
                  <c:v>-2668</c:v>
                </c:pt>
                <c:pt idx="461">
                  <c:v>-2667</c:v>
                </c:pt>
                <c:pt idx="462">
                  <c:v>-2666</c:v>
                </c:pt>
                <c:pt idx="463">
                  <c:v>-2665</c:v>
                </c:pt>
                <c:pt idx="464">
                  <c:v>-2664</c:v>
                </c:pt>
                <c:pt idx="465">
                  <c:v>-2663</c:v>
                </c:pt>
                <c:pt idx="466">
                  <c:v>-2662</c:v>
                </c:pt>
                <c:pt idx="467">
                  <c:v>-2661</c:v>
                </c:pt>
                <c:pt idx="468">
                  <c:v>-2660</c:v>
                </c:pt>
                <c:pt idx="469">
                  <c:v>-2659</c:v>
                </c:pt>
                <c:pt idx="470">
                  <c:v>-2658</c:v>
                </c:pt>
                <c:pt idx="471">
                  <c:v>-2657</c:v>
                </c:pt>
                <c:pt idx="472">
                  <c:v>-2656</c:v>
                </c:pt>
                <c:pt idx="473">
                  <c:v>-2655</c:v>
                </c:pt>
                <c:pt idx="474">
                  <c:v>-2654</c:v>
                </c:pt>
                <c:pt idx="475">
                  <c:v>-2653</c:v>
                </c:pt>
                <c:pt idx="476">
                  <c:v>-2652</c:v>
                </c:pt>
                <c:pt idx="477">
                  <c:v>-2651</c:v>
                </c:pt>
                <c:pt idx="478">
                  <c:v>-2650</c:v>
                </c:pt>
                <c:pt idx="479">
                  <c:v>-2649</c:v>
                </c:pt>
                <c:pt idx="480">
                  <c:v>-2648</c:v>
                </c:pt>
                <c:pt idx="481">
                  <c:v>-2647</c:v>
                </c:pt>
                <c:pt idx="482">
                  <c:v>-2646</c:v>
                </c:pt>
                <c:pt idx="483">
                  <c:v>-2645</c:v>
                </c:pt>
                <c:pt idx="484">
                  <c:v>-2644</c:v>
                </c:pt>
                <c:pt idx="485">
                  <c:v>-2643</c:v>
                </c:pt>
                <c:pt idx="486">
                  <c:v>-2642</c:v>
                </c:pt>
                <c:pt idx="487">
                  <c:v>-2641</c:v>
                </c:pt>
                <c:pt idx="488">
                  <c:v>-2640</c:v>
                </c:pt>
                <c:pt idx="489">
                  <c:v>-2639</c:v>
                </c:pt>
                <c:pt idx="490">
                  <c:v>-2638</c:v>
                </c:pt>
                <c:pt idx="491">
                  <c:v>-2637</c:v>
                </c:pt>
                <c:pt idx="492">
                  <c:v>-2636</c:v>
                </c:pt>
                <c:pt idx="493">
                  <c:v>-2635</c:v>
                </c:pt>
                <c:pt idx="494">
                  <c:v>-2634</c:v>
                </c:pt>
                <c:pt idx="495">
                  <c:v>-2633</c:v>
                </c:pt>
                <c:pt idx="496">
                  <c:v>-2632</c:v>
                </c:pt>
                <c:pt idx="497">
                  <c:v>-2631</c:v>
                </c:pt>
                <c:pt idx="498">
                  <c:v>-2630</c:v>
                </c:pt>
                <c:pt idx="499">
                  <c:v>-2629</c:v>
                </c:pt>
                <c:pt idx="500">
                  <c:v>-2628</c:v>
                </c:pt>
                <c:pt idx="501">
                  <c:v>-2627</c:v>
                </c:pt>
                <c:pt idx="502">
                  <c:v>-2626</c:v>
                </c:pt>
                <c:pt idx="503">
                  <c:v>-2625</c:v>
                </c:pt>
                <c:pt idx="504">
                  <c:v>-2624</c:v>
                </c:pt>
                <c:pt idx="505">
                  <c:v>-2623</c:v>
                </c:pt>
                <c:pt idx="506">
                  <c:v>-2622</c:v>
                </c:pt>
                <c:pt idx="507">
                  <c:v>-2621</c:v>
                </c:pt>
                <c:pt idx="508">
                  <c:v>-2620</c:v>
                </c:pt>
                <c:pt idx="509">
                  <c:v>-2619</c:v>
                </c:pt>
                <c:pt idx="510">
                  <c:v>-2618</c:v>
                </c:pt>
                <c:pt idx="511">
                  <c:v>-2617</c:v>
                </c:pt>
                <c:pt idx="512">
                  <c:v>-2616</c:v>
                </c:pt>
                <c:pt idx="513">
                  <c:v>-2615</c:v>
                </c:pt>
                <c:pt idx="514">
                  <c:v>-2614</c:v>
                </c:pt>
                <c:pt idx="515">
                  <c:v>-2613</c:v>
                </c:pt>
                <c:pt idx="516">
                  <c:v>-2612</c:v>
                </c:pt>
                <c:pt idx="517">
                  <c:v>-2611</c:v>
                </c:pt>
                <c:pt idx="518">
                  <c:v>-2610</c:v>
                </c:pt>
                <c:pt idx="519">
                  <c:v>-2609</c:v>
                </c:pt>
                <c:pt idx="520">
                  <c:v>-2608</c:v>
                </c:pt>
                <c:pt idx="521">
                  <c:v>-2607</c:v>
                </c:pt>
                <c:pt idx="522">
                  <c:v>-2606</c:v>
                </c:pt>
                <c:pt idx="523">
                  <c:v>-2605</c:v>
                </c:pt>
                <c:pt idx="524">
                  <c:v>-2604</c:v>
                </c:pt>
                <c:pt idx="525">
                  <c:v>-2603</c:v>
                </c:pt>
                <c:pt idx="526">
                  <c:v>-2602</c:v>
                </c:pt>
                <c:pt idx="527">
                  <c:v>-2601</c:v>
                </c:pt>
                <c:pt idx="528">
                  <c:v>-2600</c:v>
                </c:pt>
                <c:pt idx="529">
                  <c:v>-2599</c:v>
                </c:pt>
                <c:pt idx="530">
                  <c:v>-2598</c:v>
                </c:pt>
                <c:pt idx="531">
                  <c:v>-2597</c:v>
                </c:pt>
                <c:pt idx="532">
                  <c:v>-2596</c:v>
                </c:pt>
                <c:pt idx="533">
                  <c:v>-2595</c:v>
                </c:pt>
                <c:pt idx="534">
                  <c:v>-2594</c:v>
                </c:pt>
                <c:pt idx="535">
                  <c:v>-2593</c:v>
                </c:pt>
                <c:pt idx="536">
                  <c:v>-2592</c:v>
                </c:pt>
                <c:pt idx="537">
                  <c:v>-2591</c:v>
                </c:pt>
                <c:pt idx="538">
                  <c:v>-2590</c:v>
                </c:pt>
                <c:pt idx="539">
                  <c:v>-2589</c:v>
                </c:pt>
                <c:pt idx="540">
                  <c:v>-2588</c:v>
                </c:pt>
                <c:pt idx="541">
                  <c:v>-2587</c:v>
                </c:pt>
                <c:pt idx="542">
                  <c:v>-2586</c:v>
                </c:pt>
                <c:pt idx="543">
                  <c:v>-2585</c:v>
                </c:pt>
                <c:pt idx="544">
                  <c:v>-2584</c:v>
                </c:pt>
                <c:pt idx="545">
                  <c:v>-2583</c:v>
                </c:pt>
                <c:pt idx="546">
                  <c:v>-2582</c:v>
                </c:pt>
                <c:pt idx="547">
                  <c:v>-2581</c:v>
                </c:pt>
                <c:pt idx="548">
                  <c:v>-2580</c:v>
                </c:pt>
                <c:pt idx="549">
                  <c:v>-2579</c:v>
                </c:pt>
                <c:pt idx="550">
                  <c:v>-2578</c:v>
                </c:pt>
                <c:pt idx="551">
                  <c:v>-2577</c:v>
                </c:pt>
                <c:pt idx="552">
                  <c:v>-2576</c:v>
                </c:pt>
                <c:pt idx="553">
                  <c:v>-2575</c:v>
                </c:pt>
                <c:pt idx="554">
                  <c:v>-2574</c:v>
                </c:pt>
                <c:pt idx="555">
                  <c:v>-2573</c:v>
                </c:pt>
                <c:pt idx="556">
                  <c:v>-2572</c:v>
                </c:pt>
                <c:pt idx="557">
                  <c:v>-2571</c:v>
                </c:pt>
                <c:pt idx="558">
                  <c:v>-2570</c:v>
                </c:pt>
                <c:pt idx="559">
                  <c:v>-2569</c:v>
                </c:pt>
                <c:pt idx="560">
                  <c:v>-2568</c:v>
                </c:pt>
                <c:pt idx="561">
                  <c:v>-2567</c:v>
                </c:pt>
                <c:pt idx="562">
                  <c:v>-2566</c:v>
                </c:pt>
                <c:pt idx="563">
                  <c:v>-2565</c:v>
                </c:pt>
                <c:pt idx="564">
                  <c:v>-2564</c:v>
                </c:pt>
                <c:pt idx="565">
                  <c:v>-2563</c:v>
                </c:pt>
                <c:pt idx="566">
                  <c:v>-2562</c:v>
                </c:pt>
                <c:pt idx="567">
                  <c:v>-2561</c:v>
                </c:pt>
                <c:pt idx="568">
                  <c:v>-2560</c:v>
                </c:pt>
                <c:pt idx="569">
                  <c:v>-2559</c:v>
                </c:pt>
                <c:pt idx="570">
                  <c:v>-2558</c:v>
                </c:pt>
                <c:pt idx="571">
                  <c:v>-2557</c:v>
                </c:pt>
                <c:pt idx="572">
                  <c:v>-2556</c:v>
                </c:pt>
                <c:pt idx="573">
                  <c:v>-2555</c:v>
                </c:pt>
                <c:pt idx="574">
                  <c:v>-2554</c:v>
                </c:pt>
                <c:pt idx="575">
                  <c:v>-2553</c:v>
                </c:pt>
                <c:pt idx="576">
                  <c:v>-2552</c:v>
                </c:pt>
                <c:pt idx="577">
                  <c:v>-2551</c:v>
                </c:pt>
                <c:pt idx="578">
                  <c:v>-2550</c:v>
                </c:pt>
                <c:pt idx="579">
                  <c:v>-2549</c:v>
                </c:pt>
                <c:pt idx="580">
                  <c:v>-2548</c:v>
                </c:pt>
                <c:pt idx="581">
                  <c:v>-2547</c:v>
                </c:pt>
                <c:pt idx="582">
                  <c:v>-2546</c:v>
                </c:pt>
                <c:pt idx="583">
                  <c:v>-2545</c:v>
                </c:pt>
                <c:pt idx="584">
                  <c:v>-2544</c:v>
                </c:pt>
                <c:pt idx="585">
                  <c:v>-2543</c:v>
                </c:pt>
                <c:pt idx="586">
                  <c:v>-2542</c:v>
                </c:pt>
                <c:pt idx="587">
                  <c:v>-2541</c:v>
                </c:pt>
                <c:pt idx="588">
                  <c:v>-2540</c:v>
                </c:pt>
                <c:pt idx="589">
                  <c:v>-2539</c:v>
                </c:pt>
                <c:pt idx="590">
                  <c:v>-2538</c:v>
                </c:pt>
                <c:pt idx="591">
                  <c:v>-2537</c:v>
                </c:pt>
                <c:pt idx="592">
                  <c:v>-2536</c:v>
                </c:pt>
                <c:pt idx="593">
                  <c:v>-2535</c:v>
                </c:pt>
                <c:pt idx="594">
                  <c:v>-2534</c:v>
                </c:pt>
                <c:pt idx="595">
                  <c:v>-2533</c:v>
                </c:pt>
                <c:pt idx="596">
                  <c:v>-2532</c:v>
                </c:pt>
                <c:pt idx="597">
                  <c:v>-2531</c:v>
                </c:pt>
                <c:pt idx="598">
                  <c:v>-2530</c:v>
                </c:pt>
                <c:pt idx="599">
                  <c:v>-2529</c:v>
                </c:pt>
                <c:pt idx="600">
                  <c:v>-2528</c:v>
                </c:pt>
                <c:pt idx="601">
                  <c:v>-2527</c:v>
                </c:pt>
                <c:pt idx="602">
                  <c:v>-2526</c:v>
                </c:pt>
                <c:pt idx="603">
                  <c:v>-2525</c:v>
                </c:pt>
                <c:pt idx="604">
                  <c:v>-2524</c:v>
                </c:pt>
                <c:pt idx="605">
                  <c:v>-2523</c:v>
                </c:pt>
                <c:pt idx="606">
                  <c:v>-2522</c:v>
                </c:pt>
                <c:pt idx="607">
                  <c:v>-2521</c:v>
                </c:pt>
                <c:pt idx="608">
                  <c:v>-2520</c:v>
                </c:pt>
                <c:pt idx="609">
                  <c:v>-2519</c:v>
                </c:pt>
                <c:pt idx="610">
                  <c:v>-2518</c:v>
                </c:pt>
                <c:pt idx="611">
                  <c:v>-2517</c:v>
                </c:pt>
                <c:pt idx="612">
                  <c:v>-2516</c:v>
                </c:pt>
                <c:pt idx="613">
                  <c:v>-2515</c:v>
                </c:pt>
                <c:pt idx="614">
                  <c:v>-2514</c:v>
                </c:pt>
                <c:pt idx="615">
                  <c:v>-2513</c:v>
                </c:pt>
                <c:pt idx="616">
                  <c:v>-2512</c:v>
                </c:pt>
                <c:pt idx="617">
                  <c:v>-2511</c:v>
                </c:pt>
                <c:pt idx="618">
                  <c:v>-2510</c:v>
                </c:pt>
                <c:pt idx="619">
                  <c:v>-2509</c:v>
                </c:pt>
                <c:pt idx="620">
                  <c:v>-2508</c:v>
                </c:pt>
                <c:pt idx="621">
                  <c:v>-2507</c:v>
                </c:pt>
                <c:pt idx="622">
                  <c:v>-2506</c:v>
                </c:pt>
                <c:pt idx="623">
                  <c:v>-2505</c:v>
                </c:pt>
                <c:pt idx="624">
                  <c:v>-2504</c:v>
                </c:pt>
                <c:pt idx="625">
                  <c:v>-2503</c:v>
                </c:pt>
                <c:pt idx="626">
                  <c:v>-2502</c:v>
                </c:pt>
                <c:pt idx="627">
                  <c:v>-2501</c:v>
                </c:pt>
                <c:pt idx="628">
                  <c:v>-2500</c:v>
                </c:pt>
                <c:pt idx="629">
                  <c:v>-2499</c:v>
                </c:pt>
                <c:pt idx="630">
                  <c:v>-2498</c:v>
                </c:pt>
                <c:pt idx="631">
                  <c:v>-2497</c:v>
                </c:pt>
                <c:pt idx="632">
                  <c:v>-2496</c:v>
                </c:pt>
                <c:pt idx="633">
                  <c:v>-2495</c:v>
                </c:pt>
                <c:pt idx="634">
                  <c:v>-2494</c:v>
                </c:pt>
                <c:pt idx="635">
                  <c:v>-2493</c:v>
                </c:pt>
                <c:pt idx="636">
                  <c:v>-2492</c:v>
                </c:pt>
                <c:pt idx="637">
                  <c:v>-2491</c:v>
                </c:pt>
                <c:pt idx="638">
                  <c:v>-2490</c:v>
                </c:pt>
                <c:pt idx="639">
                  <c:v>-2489</c:v>
                </c:pt>
                <c:pt idx="640">
                  <c:v>-2488</c:v>
                </c:pt>
                <c:pt idx="641">
                  <c:v>-2487</c:v>
                </c:pt>
                <c:pt idx="642">
                  <c:v>-2486</c:v>
                </c:pt>
                <c:pt idx="643">
                  <c:v>-2485</c:v>
                </c:pt>
                <c:pt idx="644">
                  <c:v>-2484</c:v>
                </c:pt>
                <c:pt idx="645">
                  <c:v>-2483</c:v>
                </c:pt>
                <c:pt idx="646">
                  <c:v>-2482</c:v>
                </c:pt>
                <c:pt idx="647">
                  <c:v>-2481</c:v>
                </c:pt>
                <c:pt idx="648">
                  <c:v>-2480</c:v>
                </c:pt>
                <c:pt idx="649">
                  <c:v>-2479</c:v>
                </c:pt>
                <c:pt idx="650">
                  <c:v>-2478</c:v>
                </c:pt>
                <c:pt idx="651">
                  <c:v>-2477</c:v>
                </c:pt>
                <c:pt idx="652">
                  <c:v>-2476</c:v>
                </c:pt>
                <c:pt idx="653">
                  <c:v>-2475</c:v>
                </c:pt>
                <c:pt idx="654">
                  <c:v>-2474</c:v>
                </c:pt>
                <c:pt idx="655">
                  <c:v>-2473</c:v>
                </c:pt>
                <c:pt idx="656">
                  <c:v>-2472</c:v>
                </c:pt>
                <c:pt idx="657">
                  <c:v>-2471</c:v>
                </c:pt>
                <c:pt idx="658">
                  <c:v>-2470</c:v>
                </c:pt>
                <c:pt idx="659">
                  <c:v>-2469</c:v>
                </c:pt>
                <c:pt idx="660">
                  <c:v>-2468</c:v>
                </c:pt>
                <c:pt idx="661">
                  <c:v>-2467</c:v>
                </c:pt>
                <c:pt idx="662">
                  <c:v>-2466</c:v>
                </c:pt>
                <c:pt idx="663">
                  <c:v>-2465</c:v>
                </c:pt>
                <c:pt idx="664">
                  <c:v>-2464</c:v>
                </c:pt>
                <c:pt idx="665">
                  <c:v>-2463</c:v>
                </c:pt>
                <c:pt idx="666">
                  <c:v>-2462</c:v>
                </c:pt>
                <c:pt idx="667">
                  <c:v>-2461</c:v>
                </c:pt>
                <c:pt idx="668">
                  <c:v>-2460</c:v>
                </c:pt>
                <c:pt idx="669">
                  <c:v>-2459</c:v>
                </c:pt>
                <c:pt idx="670">
                  <c:v>-2458</c:v>
                </c:pt>
                <c:pt idx="671">
                  <c:v>-2457</c:v>
                </c:pt>
                <c:pt idx="672">
                  <c:v>-2456</c:v>
                </c:pt>
                <c:pt idx="673">
                  <c:v>-2455</c:v>
                </c:pt>
                <c:pt idx="674">
                  <c:v>-2454</c:v>
                </c:pt>
                <c:pt idx="675">
                  <c:v>-2453</c:v>
                </c:pt>
                <c:pt idx="676">
                  <c:v>-2452</c:v>
                </c:pt>
                <c:pt idx="677">
                  <c:v>-2451</c:v>
                </c:pt>
                <c:pt idx="678">
                  <c:v>-2450</c:v>
                </c:pt>
                <c:pt idx="679">
                  <c:v>-2449</c:v>
                </c:pt>
                <c:pt idx="680">
                  <c:v>-2448</c:v>
                </c:pt>
                <c:pt idx="681">
                  <c:v>-2447</c:v>
                </c:pt>
                <c:pt idx="682">
                  <c:v>-2446</c:v>
                </c:pt>
                <c:pt idx="683">
                  <c:v>-2445</c:v>
                </c:pt>
                <c:pt idx="684">
                  <c:v>-2444</c:v>
                </c:pt>
                <c:pt idx="685">
                  <c:v>-2443</c:v>
                </c:pt>
                <c:pt idx="686">
                  <c:v>-2442</c:v>
                </c:pt>
                <c:pt idx="687">
                  <c:v>-2441</c:v>
                </c:pt>
                <c:pt idx="688">
                  <c:v>-2440</c:v>
                </c:pt>
                <c:pt idx="689">
                  <c:v>-2439</c:v>
                </c:pt>
                <c:pt idx="690">
                  <c:v>-2438</c:v>
                </c:pt>
                <c:pt idx="691">
                  <c:v>-2437</c:v>
                </c:pt>
                <c:pt idx="692">
                  <c:v>-2436</c:v>
                </c:pt>
                <c:pt idx="693">
                  <c:v>-2435</c:v>
                </c:pt>
                <c:pt idx="694">
                  <c:v>-2434</c:v>
                </c:pt>
                <c:pt idx="695">
                  <c:v>-2433</c:v>
                </c:pt>
                <c:pt idx="696">
                  <c:v>-2432</c:v>
                </c:pt>
                <c:pt idx="697">
                  <c:v>-2431</c:v>
                </c:pt>
                <c:pt idx="698">
                  <c:v>-2430</c:v>
                </c:pt>
                <c:pt idx="699">
                  <c:v>-2429</c:v>
                </c:pt>
                <c:pt idx="700">
                  <c:v>-2428</c:v>
                </c:pt>
                <c:pt idx="701">
                  <c:v>-2427</c:v>
                </c:pt>
                <c:pt idx="702">
                  <c:v>-2426</c:v>
                </c:pt>
                <c:pt idx="703">
                  <c:v>-2425</c:v>
                </c:pt>
                <c:pt idx="704">
                  <c:v>-2424</c:v>
                </c:pt>
                <c:pt idx="705">
                  <c:v>-2423</c:v>
                </c:pt>
                <c:pt idx="706">
                  <c:v>-2422</c:v>
                </c:pt>
                <c:pt idx="707">
                  <c:v>-2421</c:v>
                </c:pt>
                <c:pt idx="708">
                  <c:v>-2420</c:v>
                </c:pt>
                <c:pt idx="709">
                  <c:v>-2419</c:v>
                </c:pt>
                <c:pt idx="710">
                  <c:v>-2418</c:v>
                </c:pt>
                <c:pt idx="711">
                  <c:v>-2417</c:v>
                </c:pt>
                <c:pt idx="712">
                  <c:v>-2416</c:v>
                </c:pt>
                <c:pt idx="713">
                  <c:v>-2415</c:v>
                </c:pt>
                <c:pt idx="714">
                  <c:v>-2414</c:v>
                </c:pt>
                <c:pt idx="715">
                  <c:v>-2413</c:v>
                </c:pt>
                <c:pt idx="716">
                  <c:v>-2412</c:v>
                </c:pt>
                <c:pt idx="717">
                  <c:v>-2411</c:v>
                </c:pt>
                <c:pt idx="718">
                  <c:v>-2410</c:v>
                </c:pt>
                <c:pt idx="719">
                  <c:v>-2409</c:v>
                </c:pt>
                <c:pt idx="720">
                  <c:v>-2408</c:v>
                </c:pt>
                <c:pt idx="721">
                  <c:v>-2407</c:v>
                </c:pt>
                <c:pt idx="722">
                  <c:v>-2406</c:v>
                </c:pt>
                <c:pt idx="723">
                  <c:v>-2405</c:v>
                </c:pt>
                <c:pt idx="724">
                  <c:v>-2404</c:v>
                </c:pt>
                <c:pt idx="725">
                  <c:v>-2403</c:v>
                </c:pt>
                <c:pt idx="726">
                  <c:v>-2402</c:v>
                </c:pt>
                <c:pt idx="727">
                  <c:v>-2401</c:v>
                </c:pt>
                <c:pt idx="728">
                  <c:v>-2400</c:v>
                </c:pt>
                <c:pt idx="729">
                  <c:v>-2399</c:v>
                </c:pt>
                <c:pt idx="730">
                  <c:v>-2398</c:v>
                </c:pt>
                <c:pt idx="731">
                  <c:v>-2397</c:v>
                </c:pt>
                <c:pt idx="732">
                  <c:v>-2396</c:v>
                </c:pt>
                <c:pt idx="733">
                  <c:v>-2395</c:v>
                </c:pt>
                <c:pt idx="734">
                  <c:v>-2394</c:v>
                </c:pt>
                <c:pt idx="735">
                  <c:v>-2393</c:v>
                </c:pt>
                <c:pt idx="736">
                  <c:v>-2392</c:v>
                </c:pt>
                <c:pt idx="737">
                  <c:v>-2391</c:v>
                </c:pt>
                <c:pt idx="738">
                  <c:v>-2390</c:v>
                </c:pt>
                <c:pt idx="739">
                  <c:v>-2389</c:v>
                </c:pt>
                <c:pt idx="740">
                  <c:v>-2388</c:v>
                </c:pt>
                <c:pt idx="741">
                  <c:v>-2387</c:v>
                </c:pt>
                <c:pt idx="742">
                  <c:v>-2386</c:v>
                </c:pt>
                <c:pt idx="743">
                  <c:v>-2385</c:v>
                </c:pt>
                <c:pt idx="744">
                  <c:v>-2384</c:v>
                </c:pt>
                <c:pt idx="745">
                  <c:v>-2383</c:v>
                </c:pt>
                <c:pt idx="746">
                  <c:v>-2382</c:v>
                </c:pt>
                <c:pt idx="747">
                  <c:v>-2381</c:v>
                </c:pt>
                <c:pt idx="748">
                  <c:v>-2380</c:v>
                </c:pt>
                <c:pt idx="749">
                  <c:v>-2379</c:v>
                </c:pt>
                <c:pt idx="750">
                  <c:v>-2378</c:v>
                </c:pt>
                <c:pt idx="751">
                  <c:v>-2377</c:v>
                </c:pt>
                <c:pt idx="752">
                  <c:v>-2376</c:v>
                </c:pt>
                <c:pt idx="753">
                  <c:v>-2375</c:v>
                </c:pt>
                <c:pt idx="754">
                  <c:v>-2374</c:v>
                </c:pt>
                <c:pt idx="755">
                  <c:v>-2373</c:v>
                </c:pt>
                <c:pt idx="756">
                  <c:v>-2372</c:v>
                </c:pt>
                <c:pt idx="757">
                  <c:v>-2371</c:v>
                </c:pt>
                <c:pt idx="758">
                  <c:v>-2370</c:v>
                </c:pt>
                <c:pt idx="759">
                  <c:v>-2369</c:v>
                </c:pt>
                <c:pt idx="760">
                  <c:v>-2368</c:v>
                </c:pt>
                <c:pt idx="761">
                  <c:v>-2367</c:v>
                </c:pt>
                <c:pt idx="762">
                  <c:v>-2366</c:v>
                </c:pt>
                <c:pt idx="763">
                  <c:v>-2365</c:v>
                </c:pt>
                <c:pt idx="764">
                  <c:v>-2364</c:v>
                </c:pt>
                <c:pt idx="765">
                  <c:v>-2363</c:v>
                </c:pt>
                <c:pt idx="766">
                  <c:v>-2362</c:v>
                </c:pt>
                <c:pt idx="767">
                  <c:v>-2361</c:v>
                </c:pt>
                <c:pt idx="768">
                  <c:v>-2360</c:v>
                </c:pt>
                <c:pt idx="769">
                  <c:v>-2359</c:v>
                </c:pt>
                <c:pt idx="770">
                  <c:v>-2358</c:v>
                </c:pt>
                <c:pt idx="771">
                  <c:v>-2357</c:v>
                </c:pt>
                <c:pt idx="772">
                  <c:v>-2356</c:v>
                </c:pt>
                <c:pt idx="773">
                  <c:v>-2355</c:v>
                </c:pt>
                <c:pt idx="774">
                  <c:v>-2354</c:v>
                </c:pt>
                <c:pt idx="775">
                  <c:v>-2353</c:v>
                </c:pt>
                <c:pt idx="776">
                  <c:v>-2352</c:v>
                </c:pt>
                <c:pt idx="777">
                  <c:v>-2351</c:v>
                </c:pt>
                <c:pt idx="778">
                  <c:v>-2350</c:v>
                </c:pt>
                <c:pt idx="779">
                  <c:v>-2349</c:v>
                </c:pt>
                <c:pt idx="780">
                  <c:v>-2348</c:v>
                </c:pt>
                <c:pt idx="781">
                  <c:v>-2347</c:v>
                </c:pt>
                <c:pt idx="782">
                  <c:v>-2346</c:v>
                </c:pt>
                <c:pt idx="783">
                  <c:v>-2345</c:v>
                </c:pt>
                <c:pt idx="784">
                  <c:v>-2344</c:v>
                </c:pt>
                <c:pt idx="785">
                  <c:v>-2343</c:v>
                </c:pt>
                <c:pt idx="786">
                  <c:v>-2342</c:v>
                </c:pt>
                <c:pt idx="787">
                  <c:v>-2341</c:v>
                </c:pt>
                <c:pt idx="788">
                  <c:v>-2340</c:v>
                </c:pt>
                <c:pt idx="789">
                  <c:v>-2339</c:v>
                </c:pt>
                <c:pt idx="790">
                  <c:v>-2338</c:v>
                </c:pt>
                <c:pt idx="791">
                  <c:v>-2337</c:v>
                </c:pt>
                <c:pt idx="792">
                  <c:v>-2336</c:v>
                </c:pt>
                <c:pt idx="793">
                  <c:v>-2335</c:v>
                </c:pt>
                <c:pt idx="794">
                  <c:v>-2334</c:v>
                </c:pt>
                <c:pt idx="795">
                  <c:v>-2333</c:v>
                </c:pt>
                <c:pt idx="796">
                  <c:v>-2332</c:v>
                </c:pt>
                <c:pt idx="797">
                  <c:v>-2331</c:v>
                </c:pt>
                <c:pt idx="798">
                  <c:v>-2330</c:v>
                </c:pt>
                <c:pt idx="799">
                  <c:v>-2329</c:v>
                </c:pt>
                <c:pt idx="800">
                  <c:v>-2328</c:v>
                </c:pt>
                <c:pt idx="801">
                  <c:v>-2327</c:v>
                </c:pt>
                <c:pt idx="802">
                  <c:v>-2326</c:v>
                </c:pt>
                <c:pt idx="803">
                  <c:v>-2325</c:v>
                </c:pt>
                <c:pt idx="804">
                  <c:v>-2324</c:v>
                </c:pt>
                <c:pt idx="805">
                  <c:v>-2323</c:v>
                </c:pt>
                <c:pt idx="806">
                  <c:v>-2322</c:v>
                </c:pt>
                <c:pt idx="807">
                  <c:v>-2321</c:v>
                </c:pt>
                <c:pt idx="808">
                  <c:v>-2320</c:v>
                </c:pt>
                <c:pt idx="809">
                  <c:v>-2319</c:v>
                </c:pt>
                <c:pt idx="810">
                  <c:v>-2318</c:v>
                </c:pt>
                <c:pt idx="811">
                  <c:v>-2317</c:v>
                </c:pt>
                <c:pt idx="812">
                  <c:v>-2316</c:v>
                </c:pt>
                <c:pt idx="813">
                  <c:v>-2315</c:v>
                </c:pt>
                <c:pt idx="814">
                  <c:v>-2314</c:v>
                </c:pt>
                <c:pt idx="815">
                  <c:v>-2313</c:v>
                </c:pt>
                <c:pt idx="816">
                  <c:v>-2312</c:v>
                </c:pt>
                <c:pt idx="817">
                  <c:v>-2311</c:v>
                </c:pt>
                <c:pt idx="818">
                  <c:v>-2310</c:v>
                </c:pt>
                <c:pt idx="819">
                  <c:v>-2309</c:v>
                </c:pt>
                <c:pt idx="820">
                  <c:v>-2308</c:v>
                </c:pt>
                <c:pt idx="821">
                  <c:v>-2307</c:v>
                </c:pt>
                <c:pt idx="822">
                  <c:v>-2306</c:v>
                </c:pt>
                <c:pt idx="823">
                  <c:v>-2305</c:v>
                </c:pt>
                <c:pt idx="824">
                  <c:v>-2304</c:v>
                </c:pt>
                <c:pt idx="825">
                  <c:v>-2303</c:v>
                </c:pt>
                <c:pt idx="826">
                  <c:v>-2302</c:v>
                </c:pt>
                <c:pt idx="827">
                  <c:v>-2301</c:v>
                </c:pt>
                <c:pt idx="828">
                  <c:v>-2300</c:v>
                </c:pt>
                <c:pt idx="829">
                  <c:v>-2299</c:v>
                </c:pt>
                <c:pt idx="830">
                  <c:v>-2298</c:v>
                </c:pt>
                <c:pt idx="831">
                  <c:v>-2297</c:v>
                </c:pt>
                <c:pt idx="832">
                  <c:v>-2296</c:v>
                </c:pt>
                <c:pt idx="833">
                  <c:v>-2295</c:v>
                </c:pt>
                <c:pt idx="834">
                  <c:v>-2294</c:v>
                </c:pt>
                <c:pt idx="835">
                  <c:v>-2293</c:v>
                </c:pt>
                <c:pt idx="836">
                  <c:v>-2292</c:v>
                </c:pt>
                <c:pt idx="837">
                  <c:v>-2291</c:v>
                </c:pt>
                <c:pt idx="838">
                  <c:v>-2290</c:v>
                </c:pt>
                <c:pt idx="839">
                  <c:v>-2289</c:v>
                </c:pt>
                <c:pt idx="840">
                  <c:v>-2288</c:v>
                </c:pt>
                <c:pt idx="841">
                  <c:v>-2287</c:v>
                </c:pt>
                <c:pt idx="842">
                  <c:v>-2286</c:v>
                </c:pt>
                <c:pt idx="843">
                  <c:v>-2285</c:v>
                </c:pt>
                <c:pt idx="844">
                  <c:v>-2284</c:v>
                </c:pt>
                <c:pt idx="845">
                  <c:v>-2283</c:v>
                </c:pt>
                <c:pt idx="846">
                  <c:v>-2282</c:v>
                </c:pt>
                <c:pt idx="847">
                  <c:v>-2281</c:v>
                </c:pt>
                <c:pt idx="848">
                  <c:v>-2280</c:v>
                </c:pt>
                <c:pt idx="849">
                  <c:v>-2279</c:v>
                </c:pt>
                <c:pt idx="850">
                  <c:v>-2278</c:v>
                </c:pt>
                <c:pt idx="851">
                  <c:v>-2277</c:v>
                </c:pt>
                <c:pt idx="852">
                  <c:v>-2276</c:v>
                </c:pt>
                <c:pt idx="853">
                  <c:v>-2275</c:v>
                </c:pt>
                <c:pt idx="854">
                  <c:v>-2274</c:v>
                </c:pt>
                <c:pt idx="855">
                  <c:v>-2273</c:v>
                </c:pt>
                <c:pt idx="856">
                  <c:v>-2272</c:v>
                </c:pt>
                <c:pt idx="857">
                  <c:v>-2271</c:v>
                </c:pt>
                <c:pt idx="858">
                  <c:v>-2270</c:v>
                </c:pt>
                <c:pt idx="859">
                  <c:v>-2269</c:v>
                </c:pt>
                <c:pt idx="860">
                  <c:v>-2268</c:v>
                </c:pt>
                <c:pt idx="861">
                  <c:v>-2267</c:v>
                </c:pt>
                <c:pt idx="862">
                  <c:v>-2266</c:v>
                </c:pt>
                <c:pt idx="863">
                  <c:v>-2265</c:v>
                </c:pt>
                <c:pt idx="864">
                  <c:v>-2264</c:v>
                </c:pt>
                <c:pt idx="865">
                  <c:v>-2263</c:v>
                </c:pt>
                <c:pt idx="866">
                  <c:v>-2262</c:v>
                </c:pt>
                <c:pt idx="867">
                  <c:v>-2261</c:v>
                </c:pt>
                <c:pt idx="868">
                  <c:v>-2260</c:v>
                </c:pt>
                <c:pt idx="869">
                  <c:v>-2259</c:v>
                </c:pt>
                <c:pt idx="870">
                  <c:v>-2258</c:v>
                </c:pt>
                <c:pt idx="871">
                  <c:v>-2257</c:v>
                </c:pt>
                <c:pt idx="872">
                  <c:v>-2256</c:v>
                </c:pt>
                <c:pt idx="873">
                  <c:v>-2255</c:v>
                </c:pt>
                <c:pt idx="874">
                  <c:v>-2254</c:v>
                </c:pt>
                <c:pt idx="875">
                  <c:v>-2253</c:v>
                </c:pt>
                <c:pt idx="876">
                  <c:v>-2252</c:v>
                </c:pt>
                <c:pt idx="877">
                  <c:v>-2251</c:v>
                </c:pt>
                <c:pt idx="878">
                  <c:v>-2250</c:v>
                </c:pt>
                <c:pt idx="879">
                  <c:v>-2249</c:v>
                </c:pt>
                <c:pt idx="880">
                  <c:v>-2248</c:v>
                </c:pt>
                <c:pt idx="881">
                  <c:v>-2247</c:v>
                </c:pt>
                <c:pt idx="882">
                  <c:v>-2246</c:v>
                </c:pt>
                <c:pt idx="883">
                  <c:v>-2245</c:v>
                </c:pt>
                <c:pt idx="884">
                  <c:v>-2244</c:v>
                </c:pt>
                <c:pt idx="885">
                  <c:v>-2243</c:v>
                </c:pt>
                <c:pt idx="886">
                  <c:v>-2242</c:v>
                </c:pt>
                <c:pt idx="887">
                  <c:v>-2241</c:v>
                </c:pt>
                <c:pt idx="888">
                  <c:v>-2240</c:v>
                </c:pt>
                <c:pt idx="889">
                  <c:v>-2239</c:v>
                </c:pt>
                <c:pt idx="890">
                  <c:v>-2238</c:v>
                </c:pt>
                <c:pt idx="891">
                  <c:v>-2237</c:v>
                </c:pt>
                <c:pt idx="892">
                  <c:v>-2236</c:v>
                </c:pt>
                <c:pt idx="893">
                  <c:v>-2235</c:v>
                </c:pt>
                <c:pt idx="894">
                  <c:v>-2234</c:v>
                </c:pt>
                <c:pt idx="895">
                  <c:v>-2233</c:v>
                </c:pt>
                <c:pt idx="896">
                  <c:v>-2232</c:v>
                </c:pt>
                <c:pt idx="897">
                  <c:v>-2231</c:v>
                </c:pt>
                <c:pt idx="898">
                  <c:v>-2230</c:v>
                </c:pt>
                <c:pt idx="899">
                  <c:v>-2229</c:v>
                </c:pt>
                <c:pt idx="900">
                  <c:v>-2228</c:v>
                </c:pt>
                <c:pt idx="901">
                  <c:v>-2227</c:v>
                </c:pt>
                <c:pt idx="902">
                  <c:v>-2226</c:v>
                </c:pt>
                <c:pt idx="903">
                  <c:v>-2225</c:v>
                </c:pt>
                <c:pt idx="904">
                  <c:v>-2224</c:v>
                </c:pt>
                <c:pt idx="905">
                  <c:v>-2223</c:v>
                </c:pt>
                <c:pt idx="906">
                  <c:v>-2222</c:v>
                </c:pt>
                <c:pt idx="907">
                  <c:v>-2221</c:v>
                </c:pt>
                <c:pt idx="908">
                  <c:v>-2220</c:v>
                </c:pt>
                <c:pt idx="909">
                  <c:v>-2219</c:v>
                </c:pt>
                <c:pt idx="910">
                  <c:v>-2218</c:v>
                </c:pt>
                <c:pt idx="911">
                  <c:v>-2217</c:v>
                </c:pt>
                <c:pt idx="912">
                  <c:v>-2216</c:v>
                </c:pt>
                <c:pt idx="913">
                  <c:v>-2215</c:v>
                </c:pt>
                <c:pt idx="914">
                  <c:v>-2214</c:v>
                </c:pt>
                <c:pt idx="915">
                  <c:v>-2213</c:v>
                </c:pt>
                <c:pt idx="916">
                  <c:v>-2212</c:v>
                </c:pt>
                <c:pt idx="917">
                  <c:v>-2211</c:v>
                </c:pt>
                <c:pt idx="918">
                  <c:v>-2210</c:v>
                </c:pt>
                <c:pt idx="919">
                  <c:v>-2209</c:v>
                </c:pt>
                <c:pt idx="920">
                  <c:v>-2208</c:v>
                </c:pt>
                <c:pt idx="921">
                  <c:v>-2207</c:v>
                </c:pt>
                <c:pt idx="922">
                  <c:v>-2206</c:v>
                </c:pt>
                <c:pt idx="923">
                  <c:v>-2205</c:v>
                </c:pt>
                <c:pt idx="924">
                  <c:v>-2204</c:v>
                </c:pt>
                <c:pt idx="925">
                  <c:v>-2203</c:v>
                </c:pt>
                <c:pt idx="926">
                  <c:v>-2202</c:v>
                </c:pt>
                <c:pt idx="927">
                  <c:v>-2201</c:v>
                </c:pt>
                <c:pt idx="928">
                  <c:v>-2200</c:v>
                </c:pt>
                <c:pt idx="929">
                  <c:v>-2199</c:v>
                </c:pt>
                <c:pt idx="930">
                  <c:v>-2198</c:v>
                </c:pt>
                <c:pt idx="931">
                  <c:v>-2197</c:v>
                </c:pt>
                <c:pt idx="932">
                  <c:v>-2196</c:v>
                </c:pt>
                <c:pt idx="933">
                  <c:v>-2195</c:v>
                </c:pt>
                <c:pt idx="934">
                  <c:v>-2194</c:v>
                </c:pt>
                <c:pt idx="935">
                  <c:v>-2193</c:v>
                </c:pt>
                <c:pt idx="936">
                  <c:v>-2192</c:v>
                </c:pt>
                <c:pt idx="937">
                  <c:v>-2191</c:v>
                </c:pt>
                <c:pt idx="938">
                  <c:v>-2190</c:v>
                </c:pt>
                <c:pt idx="939">
                  <c:v>-2189</c:v>
                </c:pt>
                <c:pt idx="940">
                  <c:v>-2188</c:v>
                </c:pt>
                <c:pt idx="941">
                  <c:v>-2187</c:v>
                </c:pt>
                <c:pt idx="942">
                  <c:v>-2186</c:v>
                </c:pt>
                <c:pt idx="943">
                  <c:v>-2185</c:v>
                </c:pt>
                <c:pt idx="944">
                  <c:v>-2184</c:v>
                </c:pt>
                <c:pt idx="945">
                  <c:v>-2183</c:v>
                </c:pt>
                <c:pt idx="946">
                  <c:v>-2182</c:v>
                </c:pt>
                <c:pt idx="947">
                  <c:v>-2181</c:v>
                </c:pt>
                <c:pt idx="948">
                  <c:v>-2180</c:v>
                </c:pt>
                <c:pt idx="949">
                  <c:v>-2179</c:v>
                </c:pt>
                <c:pt idx="950">
                  <c:v>-2178</c:v>
                </c:pt>
                <c:pt idx="951">
                  <c:v>-2177</c:v>
                </c:pt>
                <c:pt idx="952">
                  <c:v>-2176</c:v>
                </c:pt>
                <c:pt idx="953">
                  <c:v>-2175</c:v>
                </c:pt>
                <c:pt idx="954">
                  <c:v>-2174</c:v>
                </c:pt>
                <c:pt idx="955">
                  <c:v>-2173</c:v>
                </c:pt>
                <c:pt idx="956">
                  <c:v>-2172</c:v>
                </c:pt>
                <c:pt idx="957">
                  <c:v>-2171</c:v>
                </c:pt>
                <c:pt idx="958">
                  <c:v>-2170</c:v>
                </c:pt>
                <c:pt idx="959">
                  <c:v>-2169</c:v>
                </c:pt>
                <c:pt idx="960">
                  <c:v>-2168</c:v>
                </c:pt>
                <c:pt idx="961">
                  <c:v>-2167</c:v>
                </c:pt>
                <c:pt idx="962">
                  <c:v>-2166</c:v>
                </c:pt>
                <c:pt idx="963">
                  <c:v>-2165</c:v>
                </c:pt>
                <c:pt idx="964">
                  <c:v>-2164</c:v>
                </c:pt>
                <c:pt idx="965">
                  <c:v>-2163</c:v>
                </c:pt>
                <c:pt idx="966">
                  <c:v>-2162</c:v>
                </c:pt>
                <c:pt idx="967">
                  <c:v>-2161</c:v>
                </c:pt>
                <c:pt idx="968">
                  <c:v>-2160</c:v>
                </c:pt>
                <c:pt idx="969">
                  <c:v>-2159</c:v>
                </c:pt>
                <c:pt idx="970">
                  <c:v>-2158</c:v>
                </c:pt>
                <c:pt idx="971">
                  <c:v>-2157</c:v>
                </c:pt>
                <c:pt idx="972">
                  <c:v>-2156</c:v>
                </c:pt>
                <c:pt idx="973">
                  <c:v>-2155</c:v>
                </c:pt>
                <c:pt idx="974">
                  <c:v>-2154</c:v>
                </c:pt>
                <c:pt idx="975">
                  <c:v>-2153</c:v>
                </c:pt>
                <c:pt idx="976">
                  <c:v>-2152</c:v>
                </c:pt>
                <c:pt idx="977">
                  <c:v>-2151</c:v>
                </c:pt>
                <c:pt idx="978">
                  <c:v>-2150</c:v>
                </c:pt>
                <c:pt idx="979">
                  <c:v>-2149</c:v>
                </c:pt>
                <c:pt idx="980">
                  <c:v>-2148</c:v>
                </c:pt>
                <c:pt idx="981">
                  <c:v>-2147</c:v>
                </c:pt>
                <c:pt idx="982">
                  <c:v>-2146</c:v>
                </c:pt>
                <c:pt idx="983">
                  <c:v>-2145</c:v>
                </c:pt>
                <c:pt idx="984">
                  <c:v>-2144</c:v>
                </c:pt>
                <c:pt idx="985">
                  <c:v>-2143</c:v>
                </c:pt>
                <c:pt idx="986">
                  <c:v>-2142</c:v>
                </c:pt>
                <c:pt idx="987">
                  <c:v>-2141</c:v>
                </c:pt>
                <c:pt idx="988">
                  <c:v>-2140</c:v>
                </c:pt>
                <c:pt idx="989">
                  <c:v>-2139</c:v>
                </c:pt>
                <c:pt idx="990">
                  <c:v>-2138</c:v>
                </c:pt>
                <c:pt idx="991">
                  <c:v>-2137</c:v>
                </c:pt>
                <c:pt idx="992">
                  <c:v>-2136</c:v>
                </c:pt>
                <c:pt idx="993">
                  <c:v>-2135</c:v>
                </c:pt>
                <c:pt idx="994">
                  <c:v>-2134</c:v>
                </c:pt>
                <c:pt idx="995">
                  <c:v>-2133</c:v>
                </c:pt>
                <c:pt idx="996">
                  <c:v>-2132</c:v>
                </c:pt>
                <c:pt idx="997">
                  <c:v>-2131</c:v>
                </c:pt>
                <c:pt idx="998">
                  <c:v>-2130</c:v>
                </c:pt>
                <c:pt idx="999">
                  <c:v>-2129</c:v>
                </c:pt>
                <c:pt idx="1000">
                  <c:v>-2128</c:v>
                </c:pt>
                <c:pt idx="1001">
                  <c:v>-2127</c:v>
                </c:pt>
                <c:pt idx="1002">
                  <c:v>-2126</c:v>
                </c:pt>
                <c:pt idx="1003">
                  <c:v>-2125</c:v>
                </c:pt>
                <c:pt idx="1004">
                  <c:v>-2124</c:v>
                </c:pt>
                <c:pt idx="1005">
                  <c:v>-2123</c:v>
                </c:pt>
                <c:pt idx="1006">
                  <c:v>-2122</c:v>
                </c:pt>
                <c:pt idx="1007">
                  <c:v>-2121</c:v>
                </c:pt>
                <c:pt idx="1008">
                  <c:v>-2120</c:v>
                </c:pt>
                <c:pt idx="1009">
                  <c:v>-2119</c:v>
                </c:pt>
                <c:pt idx="1010">
                  <c:v>-2118</c:v>
                </c:pt>
                <c:pt idx="1011">
                  <c:v>-2117</c:v>
                </c:pt>
                <c:pt idx="1012">
                  <c:v>-2116</c:v>
                </c:pt>
                <c:pt idx="1013">
                  <c:v>-2115</c:v>
                </c:pt>
                <c:pt idx="1014">
                  <c:v>-2114</c:v>
                </c:pt>
                <c:pt idx="1015">
                  <c:v>-2113</c:v>
                </c:pt>
                <c:pt idx="1016">
                  <c:v>-2112</c:v>
                </c:pt>
                <c:pt idx="1017">
                  <c:v>-2111</c:v>
                </c:pt>
                <c:pt idx="1018">
                  <c:v>-2110</c:v>
                </c:pt>
                <c:pt idx="1019">
                  <c:v>-2109</c:v>
                </c:pt>
                <c:pt idx="1020">
                  <c:v>-2108</c:v>
                </c:pt>
                <c:pt idx="1021">
                  <c:v>-2107</c:v>
                </c:pt>
                <c:pt idx="1022">
                  <c:v>-2106</c:v>
                </c:pt>
                <c:pt idx="1023">
                  <c:v>-2105</c:v>
                </c:pt>
                <c:pt idx="1024">
                  <c:v>-2104</c:v>
                </c:pt>
                <c:pt idx="1025">
                  <c:v>-2103</c:v>
                </c:pt>
                <c:pt idx="1026">
                  <c:v>-2102</c:v>
                </c:pt>
                <c:pt idx="1027">
                  <c:v>-2101</c:v>
                </c:pt>
                <c:pt idx="1028">
                  <c:v>-2100</c:v>
                </c:pt>
                <c:pt idx="1029">
                  <c:v>-2099</c:v>
                </c:pt>
                <c:pt idx="1030">
                  <c:v>-2098</c:v>
                </c:pt>
                <c:pt idx="1031">
                  <c:v>-2097</c:v>
                </c:pt>
                <c:pt idx="1032">
                  <c:v>-2096</c:v>
                </c:pt>
                <c:pt idx="1033">
                  <c:v>-2095</c:v>
                </c:pt>
                <c:pt idx="1034">
                  <c:v>-2094</c:v>
                </c:pt>
                <c:pt idx="1035">
                  <c:v>-2093</c:v>
                </c:pt>
                <c:pt idx="1036">
                  <c:v>-2092</c:v>
                </c:pt>
                <c:pt idx="1037">
                  <c:v>-2091</c:v>
                </c:pt>
                <c:pt idx="1038">
                  <c:v>-2090</c:v>
                </c:pt>
                <c:pt idx="1039">
                  <c:v>-2089</c:v>
                </c:pt>
                <c:pt idx="1040">
                  <c:v>-2088</c:v>
                </c:pt>
                <c:pt idx="1041">
                  <c:v>-2087</c:v>
                </c:pt>
                <c:pt idx="1042">
                  <c:v>-2086</c:v>
                </c:pt>
                <c:pt idx="1043">
                  <c:v>-2085</c:v>
                </c:pt>
                <c:pt idx="1044">
                  <c:v>-2084</c:v>
                </c:pt>
                <c:pt idx="1045">
                  <c:v>-2083</c:v>
                </c:pt>
                <c:pt idx="1046">
                  <c:v>-2082</c:v>
                </c:pt>
                <c:pt idx="1047">
                  <c:v>-2081</c:v>
                </c:pt>
                <c:pt idx="1048">
                  <c:v>-2080</c:v>
                </c:pt>
                <c:pt idx="1049">
                  <c:v>-2079</c:v>
                </c:pt>
                <c:pt idx="1050">
                  <c:v>-2078</c:v>
                </c:pt>
                <c:pt idx="1051">
                  <c:v>-2077</c:v>
                </c:pt>
                <c:pt idx="1052">
                  <c:v>-2076</c:v>
                </c:pt>
                <c:pt idx="1053">
                  <c:v>-2075</c:v>
                </c:pt>
                <c:pt idx="1054">
                  <c:v>-2074</c:v>
                </c:pt>
                <c:pt idx="1055">
                  <c:v>-2073</c:v>
                </c:pt>
                <c:pt idx="1056">
                  <c:v>-2072</c:v>
                </c:pt>
                <c:pt idx="1057">
                  <c:v>-2071</c:v>
                </c:pt>
                <c:pt idx="1058">
                  <c:v>-2070</c:v>
                </c:pt>
                <c:pt idx="1059">
                  <c:v>-2069</c:v>
                </c:pt>
                <c:pt idx="1060">
                  <c:v>-2068</c:v>
                </c:pt>
                <c:pt idx="1061">
                  <c:v>-2067</c:v>
                </c:pt>
                <c:pt idx="1062">
                  <c:v>-2066</c:v>
                </c:pt>
                <c:pt idx="1063">
                  <c:v>-2065</c:v>
                </c:pt>
                <c:pt idx="1064">
                  <c:v>-2064</c:v>
                </c:pt>
                <c:pt idx="1065">
                  <c:v>-2063</c:v>
                </c:pt>
                <c:pt idx="1066">
                  <c:v>-2062</c:v>
                </c:pt>
                <c:pt idx="1067">
                  <c:v>-2061</c:v>
                </c:pt>
                <c:pt idx="1068">
                  <c:v>-2060</c:v>
                </c:pt>
                <c:pt idx="1069">
                  <c:v>-2059</c:v>
                </c:pt>
                <c:pt idx="1070">
                  <c:v>-2058</c:v>
                </c:pt>
                <c:pt idx="1071">
                  <c:v>-2057</c:v>
                </c:pt>
                <c:pt idx="1072">
                  <c:v>-2056</c:v>
                </c:pt>
                <c:pt idx="1073">
                  <c:v>-2055</c:v>
                </c:pt>
                <c:pt idx="1074">
                  <c:v>-2054</c:v>
                </c:pt>
                <c:pt idx="1075">
                  <c:v>-2053</c:v>
                </c:pt>
                <c:pt idx="1076">
                  <c:v>-2052</c:v>
                </c:pt>
                <c:pt idx="1077">
                  <c:v>-2051</c:v>
                </c:pt>
                <c:pt idx="1078">
                  <c:v>-2050</c:v>
                </c:pt>
                <c:pt idx="1079">
                  <c:v>-2049</c:v>
                </c:pt>
                <c:pt idx="1080">
                  <c:v>-2048</c:v>
                </c:pt>
                <c:pt idx="1081">
                  <c:v>-2047</c:v>
                </c:pt>
                <c:pt idx="1082">
                  <c:v>-2046</c:v>
                </c:pt>
                <c:pt idx="1083">
                  <c:v>-2045</c:v>
                </c:pt>
                <c:pt idx="1084">
                  <c:v>-2044</c:v>
                </c:pt>
                <c:pt idx="1085">
                  <c:v>-2043</c:v>
                </c:pt>
                <c:pt idx="1086">
                  <c:v>-2042</c:v>
                </c:pt>
                <c:pt idx="1087">
                  <c:v>-2041</c:v>
                </c:pt>
                <c:pt idx="1088">
                  <c:v>-2040</c:v>
                </c:pt>
                <c:pt idx="1089">
                  <c:v>-2039</c:v>
                </c:pt>
                <c:pt idx="1090">
                  <c:v>-2038</c:v>
                </c:pt>
                <c:pt idx="1091">
                  <c:v>-2037</c:v>
                </c:pt>
                <c:pt idx="1092">
                  <c:v>-2036</c:v>
                </c:pt>
                <c:pt idx="1093">
                  <c:v>-2035</c:v>
                </c:pt>
                <c:pt idx="1094">
                  <c:v>-2034</c:v>
                </c:pt>
                <c:pt idx="1095">
                  <c:v>-2033</c:v>
                </c:pt>
                <c:pt idx="1096">
                  <c:v>-2032</c:v>
                </c:pt>
                <c:pt idx="1097">
                  <c:v>-2031</c:v>
                </c:pt>
                <c:pt idx="1098">
                  <c:v>-2030</c:v>
                </c:pt>
                <c:pt idx="1099">
                  <c:v>-2029</c:v>
                </c:pt>
                <c:pt idx="1100">
                  <c:v>-2028</c:v>
                </c:pt>
                <c:pt idx="1101">
                  <c:v>-2027</c:v>
                </c:pt>
                <c:pt idx="1102">
                  <c:v>-2026</c:v>
                </c:pt>
                <c:pt idx="1103">
                  <c:v>-2025</c:v>
                </c:pt>
                <c:pt idx="1104">
                  <c:v>-2024</c:v>
                </c:pt>
                <c:pt idx="1105">
                  <c:v>-2023</c:v>
                </c:pt>
                <c:pt idx="1106">
                  <c:v>-2022</c:v>
                </c:pt>
                <c:pt idx="1107">
                  <c:v>-2021</c:v>
                </c:pt>
                <c:pt idx="1108">
                  <c:v>-2020</c:v>
                </c:pt>
                <c:pt idx="1109">
                  <c:v>-2019</c:v>
                </c:pt>
                <c:pt idx="1110">
                  <c:v>-2018</c:v>
                </c:pt>
                <c:pt idx="1111">
                  <c:v>-2017</c:v>
                </c:pt>
                <c:pt idx="1112">
                  <c:v>-2016</c:v>
                </c:pt>
                <c:pt idx="1113">
                  <c:v>-2015</c:v>
                </c:pt>
                <c:pt idx="1114">
                  <c:v>-2014</c:v>
                </c:pt>
                <c:pt idx="1115">
                  <c:v>-2013</c:v>
                </c:pt>
                <c:pt idx="1116">
                  <c:v>-2012</c:v>
                </c:pt>
                <c:pt idx="1117">
                  <c:v>-2011</c:v>
                </c:pt>
                <c:pt idx="1118">
                  <c:v>-2010</c:v>
                </c:pt>
                <c:pt idx="1119">
                  <c:v>-2009</c:v>
                </c:pt>
                <c:pt idx="1120">
                  <c:v>-2008</c:v>
                </c:pt>
                <c:pt idx="1121">
                  <c:v>-2007</c:v>
                </c:pt>
                <c:pt idx="1122">
                  <c:v>-2006</c:v>
                </c:pt>
                <c:pt idx="1123">
                  <c:v>-2005</c:v>
                </c:pt>
                <c:pt idx="1124">
                  <c:v>-2004</c:v>
                </c:pt>
                <c:pt idx="1125">
                  <c:v>-2003</c:v>
                </c:pt>
                <c:pt idx="1126">
                  <c:v>-2002</c:v>
                </c:pt>
                <c:pt idx="1127">
                  <c:v>-2001</c:v>
                </c:pt>
                <c:pt idx="1128">
                  <c:v>-2000</c:v>
                </c:pt>
                <c:pt idx="1129">
                  <c:v>-1999</c:v>
                </c:pt>
                <c:pt idx="1130">
                  <c:v>-1998</c:v>
                </c:pt>
                <c:pt idx="1131">
                  <c:v>-1997</c:v>
                </c:pt>
                <c:pt idx="1132">
                  <c:v>-1996</c:v>
                </c:pt>
                <c:pt idx="1133">
                  <c:v>-1995</c:v>
                </c:pt>
                <c:pt idx="1134">
                  <c:v>-1994</c:v>
                </c:pt>
                <c:pt idx="1135">
                  <c:v>-1993</c:v>
                </c:pt>
                <c:pt idx="1136">
                  <c:v>-1992</c:v>
                </c:pt>
                <c:pt idx="1137">
                  <c:v>-1991</c:v>
                </c:pt>
                <c:pt idx="1138">
                  <c:v>-1990</c:v>
                </c:pt>
                <c:pt idx="1139">
                  <c:v>-1989</c:v>
                </c:pt>
                <c:pt idx="1140">
                  <c:v>-1988</c:v>
                </c:pt>
                <c:pt idx="1141">
                  <c:v>-1987</c:v>
                </c:pt>
                <c:pt idx="1142">
                  <c:v>-1986</c:v>
                </c:pt>
                <c:pt idx="1143">
                  <c:v>-1985</c:v>
                </c:pt>
                <c:pt idx="1144">
                  <c:v>-1984</c:v>
                </c:pt>
                <c:pt idx="1145">
                  <c:v>-1983</c:v>
                </c:pt>
                <c:pt idx="1146">
                  <c:v>-1982</c:v>
                </c:pt>
                <c:pt idx="1147">
                  <c:v>-1981</c:v>
                </c:pt>
                <c:pt idx="1148">
                  <c:v>-1980</c:v>
                </c:pt>
                <c:pt idx="1149">
                  <c:v>-1979</c:v>
                </c:pt>
                <c:pt idx="1150">
                  <c:v>-1978</c:v>
                </c:pt>
                <c:pt idx="1151">
                  <c:v>-1977</c:v>
                </c:pt>
                <c:pt idx="1152">
                  <c:v>-1976</c:v>
                </c:pt>
                <c:pt idx="1153">
                  <c:v>-1975</c:v>
                </c:pt>
                <c:pt idx="1154">
                  <c:v>-1974</c:v>
                </c:pt>
                <c:pt idx="1155">
                  <c:v>-1973</c:v>
                </c:pt>
                <c:pt idx="1156">
                  <c:v>-1972</c:v>
                </c:pt>
                <c:pt idx="1157">
                  <c:v>-1971</c:v>
                </c:pt>
                <c:pt idx="1158">
                  <c:v>-1970</c:v>
                </c:pt>
                <c:pt idx="1159">
                  <c:v>-1969</c:v>
                </c:pt>
                <c:pt idx="1160">
                  <c:v>-1968</c:v>
                </c:pt>
                <c:pt idx="1161">
                  <c:v>-1967</c:v>
                </c:pt>
                <c:pt idx="1162">
                  <c:v>-1966</c:v>
                </c:pt>
                <c:pt idx="1163">
                  <c:v>-1965</c:v>
                </c:pt>
                <c:pt idx="1164">
                  <c:v>-1964</c:v>
                </c:pt>
                <c:pt idx="1165">
                  <c:v>-1963</c:v>
                </c:pt>
                <c:pt idx="1166">
                  <c:v>-1962</c:v>
                </c:pt>
                <c:pt idx="1167">
                  <c:v>-1961</c:v>
                </c:pt>
                <c:pt idx="1168">
                  <c:v>-1960</c:v>
                </c:pt>
                <c:pt idx="1169">
                  <c:v>-1959</c:v>
                </c:pt>
                <c:pt idx="1170">
                  <c:v>-1958</c:v>
                </c:pt>
                <c:pt idx="1171">
                  <c:v>-1957</c:v>
                </c:pt>
                <c:pt idx="1172">
                  <c:v>-1956</c:v>
                </c:pt>
                <c:pt idx="1173">
                  <c:v>-1955</c:v>
                </c:pt>
                <c:pt idx="1174">
                  <c:v>-1954</c:v>
                </c:pt>
                <c:pt idx="1175">
                  <c:v>-1953</c:v>
                </c:pt>
                <c:pt idx="1176">
                  <c:v>-1952</c:v>
                </c:pt>
                <c:pt idx="1177">
                  <c:v>-1951</c:v>
                </c:pt>
                <c:pt idx="1178">
                  <c:v>-1950</c:v>
                </c:pt>
                <c:pt idx="1179">
                  <c:v>-1949</c:v>
                </c:pt>
                <c:pt idx="1180">
                  <c:v>-1948</c:v>
                </c:pt>
                <c:pt idx="1181">
                  <c:v>-1947</c:v>
                </c:pt>
                <c:pt idx="1182">
                  <c:v>-1946</c:v>
                </c:pt>
                <c:pt idx="1183">
                  <c:v>-1945</c:v>
                </c:pt>
                <c:pt idx="1184">
                  <c:v>-1944</c:v>
                </c:pt>
                <c:pt idx="1185">
                  <c:v>-1943</c:v>
                </c:pt>
                <c:pt idx="1186">
                  <c:v>-1942</c:v>
                </c:pt>
                <c:pt idx="1187">
                  <c:v>-1941</c:v>
                </c:pt>
                <c:pt idx="1188">
                  <c:v>-1940</c:v>
                </c:pt>
                <c:pt idx="1189">
                  <c:v>-1939</c:v>
                </c:pt>
                <c:pt idx="1190">
                  <c:v>-1938</c:v>
                </c:pt>
                <c:pt idx="1191">
                  <c:v>-1937</c:v>
                </c:pt>
                <c:pt idx="1192">
                  <c:v>-1936</c:v>
                </c:pt>
                <c:pt idx="1193">
                  <c:v>-1935</c:v>
                </c:pt>
                <c:pt idx="1194">
                  <c:v>-1934</c:v>
                </c:pt>
                <c:pt idx="1195">
                  <c:v>-1933</c:v>
                </c:pt>
                <c:pt idx="1196">
                  <c:v>-1932</c:v>
                </c:pt>
                <c:pt idx="1197">
                  <c:v>-1931</c:v>
                </c:pt>
                <c:pt idx="1198">
                  <c:v>-1930</c:v>
                </c:pt>
                <c:pt idx="1199">
                  <c:v>-1929</c:v>
                </c:pt>
                <c:pt idx="1200">
                  <c:v>-1928</c:v>
                </c:pt>
                <c:pt idx="1201">
                  <c:v>-1927</c:v>
                </c:pt>
                <c:pt idx="1202">
                  <c:v>-1926</c:v>
                </c:pt>
                <c:pt idx="1203">
                  <c:v>-1925</c:v>
                </c:pt>
                <c:pt idx="1204">
                  <c:v>-1924</c:v>
                </c:pt>
                <c:pt idx="1205">
                  <c:v>-1923</c:v>
                </c:pt>
                <c:pt idx="1206">
                  <c:v>-1922</c:v>
                </c:pt>
                <c:pt idx="1207">
                  <c:v>-1921</c:v>
                </c:pt>
                <c:pt idx="1208">
                  <c:v>-1920</c:v>
                </c:pt>
                <c:pt idx="1209">
                  <c:v>-1919</c:v>
                </c:pt>
                <c:pt idx="1210">
                  <c:v>-1918</c:v>
                </c:pt>
                <c:pt idx="1211">
                  <c:v>-1917</c:v>
                </c:pt>
                <c:pt idx="1212">
                  <c:v>-1916</c:v>
                </c:pt>
                <c:pt idx="1213">
                  <c:v>-1915</c:v>
                </c:pt>
                <c:pt idx="1214">
                  <c:v>-1914</c:v>
                </c:pt>
                <c:pt idx="1215">
                  <c:v>-1913</c:v>
                </c:pt>
                <c:pt idx="1216">
                  <c:v>-1912</c:v>
                </c:pt>
                <c:pt idx="1217">
                  <c:v>-1911</c:v>
                </c:pt>
                <c:pt idx="1218">
                  <c:v>-1910</c:v>
                </c:pt>
                <c:pt idx="1219">
                  <c:v>-1909</c:v>
                </c:pt>
                <c:pt idx="1220">
                  <c:v>-1908</c:v>
                </c:pt>
                <c:pt idx="1221">
                  <c:v>-1907</c:v>
                </c:pt>
                <c:pt idx="1222">
                  <c:v>-1906</c:v>
                </c:pt>
                <c:pt idx="1223">
                  <c:v>-1905</c:v>
                </c:pt>
                <c:pt idx="1224">
                  <c:v>-1904</c:v>
                </c:pt>
                <c:pt idx="1225">
                  <c:v>-1903</c:v>
                </c:pt>
                <c:pt idx="1226">
                  <c:v>-1902</c:v>
                </c:pt>
                <c:pt idx="1227">
                  <c:v>-1901</c:v>
                </c:pt>
                <c:pt idx="1228">
                  <c:v>-1900</c:v>
                </c:pt>
                <c:pt idx="1229">
                  <c:v>-1899</c:v>
                </c:pt>
                <c:pt idx="1230">
                  <c:v>-1898</c:v>
                </c:pt>
                <c:pt idx="1231">
                  <c:v>-1897</c:v>
                </c:pt>
                <c:pt idx="1232">
                  <c:v>-1896</c:v>
                </c:pt>
                <c:pt idx="1233">
                  <c:v>-1895</c:v>
                </c:pt>
                <c:pt idx="1234">
                  <c:v>-1894</c:v>
                </c:pt>
                <c:pt idx="1235">
                  <c:v>-1893</c:v>
                </c:pt>
                <c:pt idx="1236">
                  <c:v>-1892</c:v>
                </c:pt>
                <c:pt idx="1237">
                  <c:v>-1891</c:v>
                </c:pt>
                <c:pt idx="1238">
                  <c:v>-1890</c:v>
                </c:pt>
                <c:pt idx="1239">
                  <c:v>-1889</c:v>
                </c:pt>
                <c:pt idx="1240">
                  <c:v>-1888</c:v>
                </c:pt>
                <c:pt idx="1241">
                  <c:v>-1887</c:v>
                </c:pt>
                <c:pt idx="1242">
                  <c:v>-1886</c:v>
                </c:pt>
                <c:pt idx="1243">
                  <c:v>-1885</c:v>
                </c:pt>
                <c:pt idx="1244">
                  <c:v>-1884</c:v>
                </c:pt>
                <c:pt idx="1245">
                  <c:v>-1883</c:v>
                </c:pt>
                <c:pt idx="1246">
                  <c:v>-1882</c:v>
                </c:pt>
                <c:pt idx="1247">
                  <c:v>-1881</c:v>
                </c:pt>
                <c:pt idx="1248">
                  <c:v>-1880</c:v>
                </c:pt>
                <c:pt idx="1249">
                  <c:v>-1879</c:v>
                </c:pt>
                <c:pt idx="1250">
                  <c:v>-1878</c:v>
                </c:pt>
                <c:pt idx="1251">
                  <c:v>-1877</c:v>
                </c:pt>
                <c:pt idx="1252">
                  <c:v>-1876</c:v>
                </c:pt>
                <c:pt idx="1253">
                  <c:v>-1875</c:v>
                </c:pt>
                <c:pt idx="1254">
                  <c:v>-1874</c:v>
                </c:pt>
                <c:pt idx="1255">
                  <c:v>-1873</c:v>
                </c:pt>
                <c:pt idx="1256">
                  <c:v>-1872</c:v>
                </c:pt>
                <c:pt idx="1257">
                  <c:v>-1871</c:v>
                </c:pt>
                <c:pt idx="1258">
                  <c:v>-1870</c:v>
                </c:pt>
                <c:pt idx="1259">
                  <c:v>-1869</c:v>
                </c:pt>
                <c:pt idx="1260">
                  <c:v>-1868</c:v>
                </c:pt>
                <c:pt idx="1261">
                  <c:v>-1867</c:v>
                </c:pt>
                <c:pt idx="1262">
                  <c:v>-1866</c:v>
                </c:pt>
                <c:pt idx="1263">
                  <c:v>-1865</c:v>
                </c:pt>
                <c:pt idx="1264">
                  <c:v>-1864</c:v>
                </c:pt>
                <c:pt idx="1265">
                  <c:v>-1863</c:v>
                </c:pt>
                <c:pt idx="1266">
                  <c:v>-1862</c:v>
                </c:pt>
                <c:pt idx="1267">
                  <c:v>-1861</c:v>
                </c:pt>
                <c:pt idx="1268">
                  <c:v>-1860</c:v>
                </c:pt>
                <c:pt idx="1269">
                  <c:v>-1859</c:v>
                </c:pt>
                <c:pt idx="1270">
                  <c:v>-1858</c:v>
                </c:pt>
                <c:pt idx="1271">
                  <c:v>-1857</c:v>
                </c:pt>
                <c:pt idx="1272">
                  <c:v>-1856</c:v>
                </c:pt>
                <c:pt idx="1273">
                  <c:v>-1855</c:v>
                </c:pt>
                <c:pt idx="1274">
                  <c:v>-1854</c:v>
                </c:pt>
                <c:pt idx="1275">
                  <c:v>-1853</c:v>
                </c:pt>
                <c:pt idx="1276">
                  <c:v>-1852</c:v>
                </c:pt>
                <c:pt idx="1277">
                  <c:v>-1851</c:v>
                </c:pt>
                <c:pt idx="1278">
                  <c:v>-1850</c:v>
                </c:pt>
                <c:pt idx="1279">
                  <c:v>-1849</c:v>
                </c:pt>
                <c:pt idx="1280">
                  <c:v>-1848</c:v>
                </c:pt>
                <c:pt idx="1281">
                  <c:v>-1847</c:v>
                </c:pt>
                <c:pt idx="1282">
                  <c:v>-1846</c:v>
                </c:pt>
                <c:pt idx="1283">
                  <c:v>-1845</c:v>
                </c:pt>
                <c:pt idx="1284">
                  <c:v>-1844</c:v>
                </c:pt>
                <c:pt idx="1285">
                  <c:v>-1843</c:v>
                </c:pt>
                <c:pt idx="1286">
                  <c:v>-1842</c:v>
                </c:pt>
                <c:pt idx="1287">
                  <c:v>-1841</c:v>
                </c:pt>
                <c:pt idx="1288">
                  <c:v>-1840</c:v>
                </c:pt>
                <c:pt idx="1289">
                  <c:v>-1839</c:v>
                </c:pt>
                <c:pt idx="1290">
                  <c:v>-1838</c:v>
                </c:pt>
                <c:pt idx="1291">
                  <c:v>-1837</c:v>
                </c:pt>
                <c:pt idx="1292">
                  <c:v>-1836</c:v>
                </c:pt>
                <c:pt idx="1293">
                  <c:v>-1835</c:v>
                </c:pt>
                <c:pt idx="1294">
                  <c:v>-1834</c:v>
                </c:pt>
                <c:pt idx="1295">
                  <c:v>-1833</c:v>
                </c:pt>
                <c:pt idx="1296">
                  <c:v>-1832</c:v>
                </c:pt>
                <c:pt idx="1297">
                  <c:v>-1831</c:v>
                </c:pt>
                <c:pt idx="1298">
                  <c:v>-1830</c:v>
                </c:pt>
                <c:pt idx="1299">
                  <c:v>-1829</c:v>
                </c:pt>
                <c:pt idx="1300">
                  <c:v>-1828</c:v>
                </c:pt>
                <c:pt idx="1301">
                  <c:v>-1827</c:v>
                </c:pt>
                <c:pt idx="1302">
                  <c:v>-1826</c:v>
                </c:pt>
                <c:pt idx="1303">
                  <c:v>-1825</c:v>
                </c:pt>
                <c:pt idx="1304">
                  <c:v>-1824</c:v>
                </c:pt>
                <c:pt idx="1305">
                  <c:v>-1823</c:v>
                </c:pt>
                <c:pt idx="1306">
                  <c:v>-1822</c:v>
                </c:pt>
                <c:pt idx="1307">
                  <c:v>-1821</c:v>
                </c:pt>
                <c:pt idx="1308">
                  <c:v>-1820</c:v>
                </c:pt>
                <c:pt idx="1309">
                  <c:v>-1819</c:v>
                </c:pt>
                <c:pt idx="1310">
                  <c:v>-1818</c:v>
                </c:pt>
                <c:pt idx="1311">
                  <c:v>-1817</c:v>
                </c:pt>
                <c:pt idx="1312">
                  <c:v>-1816</c:v>
                </c:pt>
                <c:pt idx="1313">
                  <c:v>-1815</c:v>
                </c:pt>
                <c:pt idx="1314">
                  <c:v>-1814</c:v>
                </c:pt>
                <c:pt idx="1315">
                  <c:v>-1813</c:v>
                </c:pt>
                <c:pt idx="1316">
                  <c:v>-1812</c:v>
                </c:pt>
                <c:pt idx="1317">
                  <c:v>-1811</c:v>
                </c:pt>
                <c:pt idx="1318">
                  <c:v>-1810</c:v>
                </c:pt>
                <c:pt idx="1319">
                  <c:v>-1809</c:v>
                </c:pt>
                <c:pt idx="1320">
                  <c:v>-1808</c:v>
                </c:pt>
                <c:pt idx="1321">
                  <c:v>-1807</c:v>
                </c:pt>
                <c:pt idx="1322">
                  <c:v>-1806</c:v>
                </c:pt>
                <c:pt idx="1323">
                  <c:v>-1805</c:v>
                </c:pt>
                <c:pt idx="1324">
                  <c:v>-1804</c:v>
                </c:pt>
                <c:pt idx="1325">
                  <c:v>-1803</c:v>
                </c:pt>
                <c:pt idx="1326">
                  <c:v>-1802</c:v>
                </c:pt>
                <c:pt idx="1327">
                  <c:v>-1801</c:v>
                </c:pt>
                <c:pt idx="1328">
                  <c:v>-1800</c:v>
                </c:pt>
                <c:pt idx="1329">
                  <c:v>-1799</c:v>
                </c:pt>
                <c:pt idx="1330">
                  <c:v>-1798</c:v>
                </c:pt>
                <c:pt idx="1331">
                  <c:v>-1797</c:v>
                </c:pt>
                <c:pt idx="1332">
                  <c:v>-1796</c:v>
                </c:pt>
                <c:pt idx="1333">
                  <c:v>-1795</c:v>
                </c:pt>
                <c:pt idx="1334">
                  <c:v>-1794</c:v>
                </c:pt>
                <c:pt idx="1335">
                  <c:v>-1793</c:v>
                </c:pt>
                <c:pt idx="1336">
                  <c:v>-1792</c:v>
                </c:pt>
                <c:pt idx="1337">
                  <c:v>-1791</c:v>
                </c:pt>
                <c:pt idx="1338">
                  <c:v>-1790</c:v>
                </c:pt>
                <c:pt idx="1339">
                  <c:v>-1789</c:v>
                </c:pt>
                <c:pt idx="1340">
                  <c:v>-1788</c:v>
                </c:pt>
                <c:pt idx="1341">
                  <c:v>-1787</c:v>
                </c:pt>
                <c:pt idx="1342">
                  <c:v>-1786</c:v>
                </c:pt>
                <c:pt idx="1343">
                  <c:v>-1785</c:v>
                </c:pt>
                <c:pt idx="1344">
                  <c:v>-1784</c:v>
                </c:pt>
                <c:pt idx="1345">
                  <c:v>-1783</c:v>
                </c:pt>
                <c:pt idx="1346">
                  <c:v>-1782</c:v>
                </c:pt>
                <c:pt idx="1347">
                  <c:v>-1781</c:v>
                </c:pt>
                <c:pt idx="1348">
                  <c:v>-1780</c:v>
                </c:pt>
                <c:pt idx="1349">
                  <c:v>-1779</c:v>
                </c:pt>
                <c:pt idx="1350">
                  <c:v>-1778</c:v>
                </c:pt>
                <c:pt idx="1351">
                  <c:v>-1777</c:v>
                </c:pt>
                <c:pt idx="1352">
                  <c:v>-1776</c:v>
                </c:pt>
                <c:pt idx="1353">
                  <c:v>-1775</c:v>
                </c:pt>
                <c:pt idx="1354">
                  <c:v>-1774</c:v>
                </c:pt>
                <c:pt idx="1355">
                  <c:v>-1773</c:v>
                </c:pt>
                <c:pt idx="1356">
                  <c:v>-1772</c:v>
                </c:pt>
                <c:pt idx="1357">
                  <c:v>-1771</c:v>
                </c:pt>
                <c:pt idx="1358">
                  <c:v>-1770</c:v>
                </c:pt>
                <c:pt idx="1359">
                  <c:v>-1769</c:v>
                </c:pt>
                <c:pt idx="1360">
                  <c:v>-1768</c:v>
                </c:pt>
                <c:pt idx="1361">
                  <c:v>-1767</c:v>
                </c:pt>
                <c:pt idx="1362">
                  <c:v>-1766</c:v>
                </c:pt>
                <c:pt idx="1363">
                  <c:v>-1765</c:v>
                </c:pt>
                <c:pt idx="1364">
                  <c:v>-1764</c:v>
                </c:pt>
                <c:pt idx="1365">
                  <c:v>-1763</c:v>
                </c:pt>
                <c:pt idx="1366">
                  <c:v>-1762</c:v>
                </c:pt>
                <c:pt idx="1367">
                  <c:v>-1761</c:v>
                </c:pt>
                <c:pt idx="1368">
                  <c:v>-1760</c:v>
                </c:pt>
                <c:pt idx="1369">
                  <c:v>-1759</c:v>
                </c:pt>
                <c:pt idx="1370">
                  <c:v>-1758</c:v>
                </c:pt>
                <c:pt idx="1371">
                  <c:v>-1757</c:v>
                </c:pt>
                <c:pt idx="1372">
                  <c:v>-1756</c:v>
                </c:pt>
                <c:pt idx="1373">
                  <c:v>-1755</c:v>
                </c:pt>
                <c:pt idx="1374">
                  <c:v>-1754</c:v>
                </c:pt>
                <c:pt idx="1375">
                  <c:v>-1753</c:v>
                </c:pt>
                <c:pt idx="1376">
                  <c:v>-1752</c:v>
                </c:pt>
                <c:pt idx="1377">
                  <c:v>-1751</c:v>
                </c:pt>
                <c:pt idx="1378">
                  <c:v>-1750</c:v>
                </c:pt>
                <c:pt idx="1379">
                  <c:v>-1749</c:v>
                </c:pt>
                <c:pt idx="1380">
                  <c:v>-1748</c:v>
                </c:pt>
                <c:pt idx="1381">
                  <c:v>-1747</c:v>
                </c:pt>
                <c:pt idx="1382">
                  <c:v>-1746</c:v>
                </c:pt>
                <c:pt idx="1383">
                  <c:v>-1745</c:v>
                </c:pt>
                <c:pt idx="1384">
                  <c:v>-1744</c:v>
                </c:pt>
                <c:pt idx="1385">
                  <c:v>-1743</c:v>
                </c:pt>
                <c:pt idx="1386">
                  <c:v>-1742</c:v>
                </c:pt>
                <c:pt idx="1387">
                  <c:v>-1741</c:v>
                </c:pt>
                <c:pt idx="1388">
                  <c:v>-1740</c:v>
                </c:pt>
                <c:pt idx="1389">
                  <c:v>-1739</c:v>
                </c:pt>
                <c:pt idx="1390">
                  <c:v>-1738</c:v>
                </c:pt>
                <c:pt idx="1391">
                  <c:v>-1737</c:v>
                </c:pt>
                <c:pt idx="1392">
                  <c:v>-1736</c:v>
                </c:pt>
                <c:pt idx="1393">
                  <c:v>-1735</c:v>
                </c:pt>
                <c:pt idx="1394">
                  <c:v>-1734</c:v>
                </c:pt>
                <c:pt idx="1395">
                  <c:v>-1733</c:v>
                </c:pt>
                <c:pt idx="1396">
                  <c:v>-1732</c:v>
                </c:pt>
                <c:pt idx="1397">
                  <c:v>-1731</c:v>
                </c:pt>
                <c:pt idx="1398">
                  <c:v>-1730</c:v>
                </c:pt>
                <c:pt idx="1399">
                  <c:v>-1729</c:v>
                </c:pt>
                <c:pt idx="1400">
                  <c:v>-1728</c:v>
                </c:pt>
                <c:pt idx="1401">
                  <c:v>-1727</c:v>
                </c:pt>
                <c:pt idx="1402">
                  <c:v>-1726</c:v>
                </c:pt>
                <c:pt idx="1403">
                  <c:v>-1725</c:v>
                </c:pt>
                <c:pt idx="1404">
                  <c:v>-1724</c:v>
                </c:pt>
                <c:pt idx="1405">
                  <c:v>-1723</c:v>
                </c:pt>
                <c:pt idx="1406">
                  <c:v>-1722</c:v>
                </c:pt>
                <c:pt idx="1407">
                  <c:v>-1721</c:v>
                </c:pt>
                <c:pt idx="1408">
                  <c:v>-1720</c:v>
                </c:pt>
                <c:pt idx="1409">
                  <c:v>-1719</c:v>
                </c:pt>
                <c:pt idx="1410">
                  <c:v>-1718</c:v>
                </c:pt>
                <c:pt idx="1411">
                  <c:v>-1717</c:v>
                </c:pt>
                <c:pt idx="1412">
                  <c:v>-1716</c:v>
                </c:pt>
                <c:pt idx="1413">
                  <c:v>-1715</c:v>
                </c:pt>
                <c:pt idx="1414">
                  <c:v>-1714</c:v>
                </c:pt>
                <c:pt idx="1415">
                  <c:v>-1713</c:v>
                </c:pt>
                <c:pt idx="1416">
                  <c:v>-1712</c:v>
                </c:pt>
                <c:pt idx="1417">
                  <c:v>-1711</c:v>
                </c:pt>
                <c:pt idx="1418">
                  <c:v>-1710</c:v>
                </c:pt>
                <c:pt idx="1419">
                  <c:v>-1709</c:v>
                </c:pt>
                <c:pt idx="1420">
                  <c:v>-1708</c:v>
                </c:pt>
                <c:pt idx="1421">
                  <c:v>-1707</c:v>
                </c:pt>
                <c:pt idx="1422">
                  <c:v>-1706</c:v>
                </c:pt>
                <c:pt idx="1423">
                  <c:v>-1705</c:v>
                </c:pt>
                <c:pt idx="1424">
                  <c:v>-1704</c:v>
                </c:pt>
                <c:pt idx="1425">
                  <c:v>-1703</c:v>
                </c:pt>
                <c:pt idx="1426">
                  <c:v>-1702</c:v>
                </c:pt>
                <c:pt idx="1427">
                  <c:v>-1701</c:v>
                </c:pt>
                <c:pt idx="1428">
                  <c:v>-1700</c:v>
                </c:pt>
                <c:pt idx="1429">
                  <c:v>-1699</c:v>
                </c:pt>
                <c:pt idx="1430">
                  <c:v>-1698</c:v>
                </c:pt>
                <c:pt idx="1431">
                  <c:v>-1697</c:v>
                </c:pt>
                <c:pt idx="1432">
                  <c:v>-1696</c:v>
                </c:pt>
                <c:pt idx="1433">
                  <c:v>-1695</c:v>
                </c:pt>
                <c:pt idx="1434">
                  <c:v>-1694</c:v>
                </c:pt>
                <c:pt idx="1435">
                  <c:v>-1693</c:v>
                </c:pt>
                <c:pt idx="1436">
                  <c:v>-1692</c:v>
                </c:pt>
                <c:pt idx="1437">
                  <c:v>-1691</c:v>
                </c:pt>
                <c:pt idx="1438">
                  <c:v>-1690</c:v>
                </c:pt>
                <c:pt idx="1439">
                  <c:v>-1689</c:v>
                </c:pt>
                <c:pt idx="1440">
                  <c:v>-1688</c:v>
                </c:pt>
                <c:pt idx="1441">
                  <c:v>-1687</c:v>
                </c:pt>
                <c:pt idx="1442">
                  <c:v>-1686</c:v>
                </c:pt>
                <c:pt idx="1443">
                  <c:v>-1685</c:v>
                </c:pt>
                <c:pt idx="1444">
                  <c:v>-1684</c:v>
                </c:pt>
                <c:pt idx="1445">
                  <c:v>-1683</c:v>
                </c:pt>
                <c:pt idx="1446">
                  <c:v>-1682</c:v>
                </c:pt>
                <c:pt idx="1447">
                  <c:v>-1681</c:v>
                </c:pt>
                <c:pt idx="1448">
                  <c:v>-1680</c:v>
                </c:pt>
                <c:pt idx="1449">
                  <c:v>-1679</c:v>
                </c:pt>
                <c:pt idx="1450">
                  <c:v>-1678</c:v>
                </c:pt>
                <c:pt idx="1451">
                  <c:v>-1677</c:v>
                </c:pt>
                <c:pt idx="1452">
                  <c:v>-1676</c:v>
                </c:pt>
                <c:pt idx="1453">
                  <c:v>-1675</c:v>
                </c:pt>
                <c:pt idx="1454">
                  <c:v>-1674</c:v>
                </c:pt>
                <c:pt idx="1455">
                  <c:v>-1673</c:v>
                </c:pt>
                <c:pt idx="1456">
                  <c:v>-1672</c:v>
                </c:pt>
                <c:pt idx="1457">
                  <c:v>-1671</c:v>
                </c:pt>
                <c:pt idx="1458">
                  <c:v>-1670</c:v>
                </c:pt>
                <c:pt idx="1459">
                  <c:v>-1669</c:v>
                </c:pt>
                <c:pt idx="1460">
                  <c:v>-1668</c:v>
                </c:pt>
                <c:pt idx="1461">
                  <c:v>-1667</c:v>
                </c:pt>
                <c:pt idx="1462">
                  <c:v>-1666</c:v>
                </c:pt>
                <c:pt idx="1463">
                  <c:v>-1665</c:v>
                </c:pt>
                <c:pt idx="1464">
                  <c:v>-1664</c:v>
                </c:pt>
                <c:pt idx="1465">
                  <c:v>-1663</c:v>
                </c:pt>
                <c:pt idx="1466">
                  <c:v>-1662</c:v>
                </c:pt>
                <c:pt idx="1467">
                  <c:v>-1661</c:v>
                </c:pt>
                <c:pt idx="1468">
                  <c:v>-1660</c:v>
                </c:pt>
                <c:pt idx="1469">
                  <c:v>-1659</c:v>
                </c:pt>
                <c:pt idx="1470">
                  <c:v>-1658</c:v>
                </c:pt>
                <c:pt idx="1471">
                  <c:v>-1657</c:v>
                </c:pt>
                <c:pt idx="1472">
                  <c:v>-1656</c:v>
                </c:pt>
                <c:pt idx="1473">
                  <c:v>-1655</c:v>
                </c:pt>
                <c:pt idx="1474">
                  <c:v>-1654</c:v>
                </c:pt>
                <c:pt idx="1475">
                  <c:v>-1653</c:v>
                </c:pt>
                <c:pt idx="1476">
                  <c:v>-1652</c:v>
                </c:pt>
                <c:pt idx="1477">
                  <c:v>-1651</c:v>
                </c:pt>
                <c:pt idx="1478">
                  <c:v>-1650</c:v>
                </c:pt>
                <c:pt idx="1479">
                  <c:v>-1649</c:v>
                </c:pt>
                <c:pt idx="1480">
                  <c:v>-1648</c:v>
                </c:pt>
                <c:pt idx="1481">
                  <c:v>-1647</c:v>
                </c:pt>
                <c:pt idx="1482">
                  <c:v>-1646</c:v>
                </c:pt>
                <c:pt idx="1483">
                  <c:v>-1645</c:v>
                </c:pt>
                <c:pt idx="1484">
                  <c:v>-1644</c:v>
                </c:pt>
                <c:pt idx="1485">
                  <c:v>-1643</c:v>
                </c:pt>
                <c:pt idx="1486">
                  <c:v>-1642</c:v>
                </c:pt>
                <c:pt idx="1487">
                  <c:v>-1641</c:v>
                </c:pt>
                <c:pt idx="1488">
                  <c:v>-1640</c:v>
                </c:pt>
                <c:pt idx="1489">
                  <c:v>-1639</c:v>
                </c:pt>
                <c:pt idx="1490">
                  <c:v>-1638</c:v>
                </c:pt>
                <c:pt idx="1491">
                  <c:v>-1637</c:v>
                </c:pt>
                <c:pt idx="1492">
                  <c:v>-1636</c:v>
                </c:pt>
                <c:pt idx="1493">
                  <c:v>-1635</c:v>
                </c:pt>
                <c:pt idx="1494">
                  <c:v>-1634</c:v>
                </c:pt>
                <c:pt idx="1495">
                  <c:v>-1633</c:v>
                </c:pt>
                <c:pt idx="1496">
                  <c:v>-1632</c:v>
                </c:pt>
                <c:pt idx="1497">
                  <c:v>-1631</c:v>
                </c:pt>
                <c:pt idx="1498">
                  <c:v>-1630</c:v>
                </c:pt>
                <c:pt idx="1499">
                  <c:v>-1629</c:v>
                </c:pt>
                <c:pt idx="1500">
                  <c:v>-1628</c:v>
                </c:pt>
                <c:pt idx="1501">
                  <c:v>-1627</c:v>
                </c:pt>
                <c:pt idx="1502">
                  <c:v>-1626</c:v>
                </c:pt>
                <c:pt idx="1503">
                  <c:v>-1625</c:v>
                </c:pt>
                <c:pt idx="1504">
                  <c:v>-1624</c:v>
                </c:pt>
                <c:pt idx="1505">
                  <c:v>-1623</c:v>
                </c:pt>
                <c:pt idx="1506">
                  <c:v>-1622</c:v>
                </c:pt>
                <c:pt idx="1507">
                  <c:v>-1621</c:v>
                </c:pt>
                <c:pt idx="1508">
                  <c:v>-1620</c:v>
                </c:pt>
                <c:pt idx="1509">
                  <c:v>-1619</c:v>
                </c:pt>
                <c:pt idx="1510">
                  <c:v>-1618</c:v>
                </c:pt>
                <c:pt idx="1511">
                  <c:v>-1617</c:v>
                </c:pt>
                <c:pt idx="1512">
                  <c:v>-1616</c:v>
                </c:pt>
                <c:pt idx="1513">
                  <c:v>-1615</c:v>
                </c:pt>
                <c:pt idx="1514">
                  <c:v>-1614</c:v>
                </c:pt>
                <c:pt idx="1515">
                  <c:v>-1613</c:v>
                </c:pt>
                <c:pt idx="1516">
                  <c:v>-1612</c:v>
                </c:pt>
                <c:pt idx="1517">
                  <c:v>-1611</c:v>
                </c:pt>
                <c:pt idx="1518">
                  <c:v>-1610</c:v>
                </c:pt>
                <c:pt idx="1519">
                  <c:v>-1609</c:v>
                </c:pt>
                <c:pt idx="1520">
                  <c:v>-1608</c:v>
                </c:pt>
                <c:pt idx="1521">
                  <c:v>-1607</c:v>
                </c:pt>
                <c:pt idx="1522">
                  <c:v>-1606</c:v>
                </c:pt>
                <c:pt idx="1523">
                  <c:v>-1605</c:v>
                </c:pt>
                <c:pt idx="1524">
                  <c:v>-1604</c:v>
                </c:pt>
                <c:pt idx="1525">
                  <c:v>-1603</c:v>
                </c:pt>
                <c:pt idx="1526">
                  <c:v>-1602</c:v>
                </c:pt>
                <c:pt idx="1527">
                  <c:v>-1601</c:v>
                </c:pt>
                <c:pt idx="1528">
                  <c:v>-1600</c:v>
                </c:pt>
                <c:pt idx="1529">
                  <c:v>-1599</c:v>
                </c:pt>
                <c:pt idx="1530">
                  <c:v>-1598</c:v>
                </c:pt>
                <c:pt idx="1531">
                  <c:v>-1597</c:v>
                </c:pt>
                <c:pt idx="1532">
                  <c:v>-1596</c:v>
                </c:pt>
                <c:pt idx="1533">
                  <c:v>-1595</c:v>
                </c:pt>
                <c:pt idx="1534">
                  <c:v>-1594</c:v>
                </c:pt>
                <c:pt idx="1535">
                  <c:v>-1593</c:v>
                </c:pt>
                <c:pt idx="1536">
                  <c:v>-1592</c:v>
                </c:pt>
                <c:pt idx="1537">
                  <c:v>-1591</c:v>
                </c:pt>
                <c:pt idx="1538">
                  <c:v>-1590</c:v>
                </c:pt>
                <c:pt idx="1539">
                  <c:v>-1589</c:v>
                </c:pt>
                <c:pt idx="1540">
                  <c:v>-1588</c:v>
                </c:pt>
                <c:pt idx="1541">
                  <c:v>-1587</c:v>
                </c:pt>
                <c:pt idx="1542">
                  <c:v>-1586</c:v>
                </c:pt>
                <c:pt idx="1543">
                  <c:v>-1585</c:v>
                </c:pt>
                <c:pt idx="1544">
                  <c:v>-1584</c:v>
                </c:pt>
                <c:pt idx="1545">
                  <c:v>-1583</c:v>
                </c:pt>
                <c:pt idx="1546">
                  <c:v>-1582</c:v>
                </c:pt>
                <c:pt idx="1547">
                  <c:v>-1581</c:v>
                </c:pt>
                <c:pt idx="1548">
                  <c:v>-1580</c:v>
                </c:pt>
                <c:pt idx="1549">
                  <c:v>-1579</c:v>
                </c:pt>
                <c:pt idx="1550">
                  <c:v>-1578</c:v>
                </c:pt>
                <c:pt idx="1551">
                  <c:v>-1577</c:v>
                </c:pt>
                <c:pt idx="1552">
                  <c:v>-1576</c:v>
                </c:pt>
                <c:pt idx="1553">
                  <c:v>-1575</c:v>
                </c:pt>
                <c:pt idx="1554">
                  <c:v>-1574</c:v>
                </c:pt>
                <c:pt idx="1555">
                  <c:v>-1573</c:v>
                </c:pt>
                <c:pt idx="1556">
                  <c:v>-1572</c:v>
                </c:pt>
                <c:pt idx="1557">
                  <c:v>-1571</c:v>
                </c:pt>
                <c:pt idx="1558">
                  <c:v>-1570</c:v>
                </c:pt>
                <c:pt idx="1559">
                  <c:v>-1569</c:v>
                </c:pt>
                <c:pt idx="1560">
                  <c:v>-1568</c:v>
                </c:pt>
                <c:pt idx="1561">
                  <c:v>-1567</c:v>
                </c:pt>
                <c:pt idx="1562">
                  <c:v>-1566</c:v>
                </c:pt>
                <c:pt idx="1563">
                  <c:v>-1565</c:v>
                </c:pt>
                <c:pt idx="1564">
                  <c:v>-1564</c:v>
                </c:pt>
                <c:pt idx="1565">
                  <c:v>-1563</c:v>
                </c:pt>
                <c:pt idx="1566">
                  <c:v>-1562</c:v>
                </c:pt>
                <c:pt idx="1567">
                  <c:v>-1561</c:v>
                </c:pt>
                <c:pt idx="1568">
                  <c:v>-1560</c:v>
                </c:pt>
                <c:pt idx="1569">
                  <c:v>-1559</c:v>
                </c:pt>
                <c:pt idx="1570">
                  <c:v>-1558</c:v>
                </c:pt>
                <c:pt idx="1571">
                  <c:v>-1557</c:v>
                </c:pt>
                <c:pt idx="1572">
                  <c:v>-1556</c:v>
                </c:pt>
                <c:pt idx="1573">
                  <c:v>-1555</c:v>
                </c:pt>
                <c:pt idx="1574">
                  <c:v>-1554</c:v>
                </c:pt>
                <c:pt idx="1575">
                  <c:v>-1553</c:v>
                </c:pt>
                <c:pt idx="1576">
                  <c:v>-1552</c:v>
                </c:pt>
                <c:pt idx="1577">
                  <c:v>-1551</c:v>
                </c:pt>
                <c:pt idx="1578">
                  <c:v>-1550</c:v>
                </c:pt>
                <c:pt idx="1579">
                  <c:v>-1549</c:v>
                </c:pt>
                <c:pt idx="1580">
                  <c:v>-1548</c:v>
                </c:pt>
                <c:pt idx="1581">
                  <c:v>-1547</c:v>
                </c:pt>
                <c:pt idx="1582">
                  <c:v>-1546</c:v>
                </c:pt>
                <c:pt idx="1583">
                  <c:v>-1545</c:v>
                </c:pt>
                <c:pt idx="1584">
                  <c:v>-1544</c:v>
                </c:pt>
                <c:pt idx="1585">
                  <c:v>-1543</c:v>
                </c:pt>
                <c:pt idx="1586">
                  <c:v>-1542</c:v>
                </c:pt>
                <c:pt idx="1587">
                  <c:v>-1541</c:v>
                </c:pt>
                <c:pt idx="1588">
                  <c:v>-1540</c:v>
                </c:pt>
                <c:pt idx="1589">
                  <c:v>-1539</c:v>
                </c:pt>
                <c:pt idx="1590">
                  <c:v>-1538</c:v>
                </c:pt>
                <c:pt idx="1591">
                  <c:v>-1537</c:v>
                </c:pt>
                <c:pt idx="1592">
                  <c:v>-1536</c:v>
                </c:pt>
                <c:pt idx="1593">
                  <c:v>-1535</c:v>
                </c:pt>
                <c:pt idx="1594">
                  <c:v>-1534</c:v>
                </c:pt>
                <c:pt idx="1595">
                  <c:v>-1533</c:v>
                </c:pt>
                <c:pt idx="1596">
                  <c:v>-1532</c:v>
                </c:pt>
                <c:pt idx="1597">
                  <c:v>-1531</c:v>
                </c:pt>
                <c:pt idx="1598">
                  <c:v>-1530</c:v>
                </c:pt>
                <c:pt idx="1599">
                  <c:v>-1529</c:v>
                </c:pt>
                <c:pt idx="1600">
                  <c:v>-1528</c:v>
                </c:pt>
                <c:pt idx="1601">
                  <c:v>-1527</c:v>
                </c:pt>
                <c:pt idx="1602">
                  <c:v>-1526</c:v>
                </c:pt>
                <c:pt idx="1603">
                  <c:v>-1525</c:v>
                </c:pt>
                <c:pt idx="1604">
                  <c:v>-1524</c:v>
                </c:pt>
                <c:pt idx="1605">
                  <c:v>-1523</c:v>
                </c:pt>
                <c:pt idx="1606">
                  <c:v>-1522</c:v>
                </c:pt>
                <c:pt idx="1607">
                  <c:v>-1521</c:v>
                </c:pt>
                <c:pt idx="1608">
                  <c:v>-1520</c:v>
                </c:pt>
                <c:pt idx="1609">
                  <c:v>-1519</c:v>
                </c:pt>
                <c:pt idx="1610">
                  <c:v>-1518</c:v>
                </c:pt>
                <c:pt idx="1611">
                  <c:v>-1517</c:v>
                </c:pt>
                <c:pt idx="1612">
                  <c:v>-1516</c:v>
                </c:pt>
                <c:pt idx="1613">
                  <c:v>-1515</c:v>
                </c:pt>
                <c:pt idx="1614">
                  <c:v>-1514</c:v>
                </c:pt>
                <c:pt idx="1615">
                  <c:v>-1513</c:v>
                </c:pt>
                <c:pt idx="1616">
                  <c:v>-1512</c:v>
                </c:pt>
                <c:pt idx="1617">
                  <c:v>-1511</c:v>
                </c:pt>
                <c:pt idx="1618">
                  <c:v>-1510</c:v>
                </c:pt>
                <c:pt idx="1619">
                  <c:v>-1509</c:v>
                </c:pt>
                <c:pt idx="1620">
                  <c:v>-1508</c:v>
                </c:pt>
                <c:pt idx="1621">
                  <c:v>-1507</c:v>
                </c:pt>
                <c:pt idx="1622">
                  <c:v>-1506</c:v>
                </c:pt>
                <c:pt idx="1623">
                  <c:v>-1505</c:v>
                </c:pt>
                <c:pt idx="1624">
                  <c:v>-1504</c:v>
                </c:pt>
                <c:pt idx="1625">
                  <c:v>-1503</c:v>
                </c:pt>
                <c:pt idx="1626">
                  <c:v>-1502</c:v>
                </c:pt>
                <c:pt idx="1627">
                  <c:v>-1501</c:v>
                </c:pt>
                <c:pt idx="1628">
                  <c:v>-1500</c:v>
                </c:pt>
                <c:pt idx="1629">
                  <c:v>-1499</c:v>
                </c:pt>
                <c:pt idx="1630">
                  <c:v>-1498</c:v>
                </c:pt>
                <c:pt idx="1631">
                  <c:v>-1497</c:v>
                </c:pt>
                <c:pt idx="1632">
                  <c:v>-1496</c:v>
                </c:pt>
                <c:pt idx="1633">
                  <c:v>-1495</c:v>
                </c:pt>
                <c:pt idx="1634">
                  <c:v>-1494</c:v>
                </c:pt>
                <c:pt idx="1635">
                  <c:v>-1493</c:v>
                </c:pt>
                <c:pt idx="1636">
                  <c:v>-1492</c:v>
                </c:pt>
                <c:pt idx="1637">
                  <c:v>-1491</c:v>
                </c:pt>
                <c:pt idx="1638">
                  <c:v>-1490</c:v>
                </c:pt>
                <c:pt idx="1639">
                  <c:v>-1489</c:v>
                </c:pt>
                <c:pt idx="1640">
                  <c:v>-1488</c:v>
                </c:pt>
                <c:pt idx="1641">
                  <c:v>-1487</c:v>
                </c:pt>
                <c:pt idx="1642">
                  <c:v>-1486</c:v>
                </c:pt>
                <c:pt idx="1643">
                  <c:v>-1485</c:v>
                </c:pt>
                <c:pt idx="1644">
                  <c:v>-1484</c:v>
                </c:pt>
                <c:pt idx="1645">
                  <c:v>-1483</c:v>
                </c:pt>
                <c:pt idx="1646">
                  <c:v>-1482</c:v>
                </c:pt>
                <c:pt idx="1647">
                  <c:v>-1481</c:v>
                </c:pt>
                <c:pt idx="1648">
                  <c:v>-1480</c:v>
                </c:pt>
                <c:pt idx="1649">
                  <c:v>-1479</c:v>
                </c:pt>
                <c:pt idx="1650">
                  <c:v>-1478</c:v>
                </c:pt>
                <c:pt idx="1651">
                  <c:v>-1477</c:v>
                </c:pt>
                <c:pt idx="1652">
                  <c:v>-1476</c:v>
                </c:pt>
                <c:pt idx="1653">
                  <c:v>-1475</c:v>
                </c:pt>
                <c:pt idx="1654">
                  <c:v>-1474</c:v>
                </c:pt>
                <c:pt idx="1655">
                  <c:v>-1473</c:v>
                </c:pt>
                <c:pt idx="1656">
                  <c:v>-1472</c:v>
                </c:pt>
                <c:pt idx="1657">
                  <c:v>-1471</c:v>
                </c:pt>
                <c:pt idx="1658">
                  <c:v>-1470</c:v>
                </c:pt>
                <c:pt idx="1659">
                  <c:v>-1469</c:v>
                </c:pt>
                <c:pt idx="1660">
                  <c:v>-1468</c:v>
                </c:pt>
                <c:pt idx="1661">
                  <c:v>-1467</c:v>
                </c:pt>
                <c:pt idx="1662">
                  <c:v>-1466</c:v>
                </c:pt>
                <c:pt idx="1663">
                  <c:v>-1465</c:v>
                </c:pt>
                <c:pt idx="1664">
                  <c:v>-1464</c:v>
                </c:pt>
                <c:pt idx="1665">
                  <c:v>-1463</c:v>
                </c:pt>
                <c:pt idx="1666">
                  <c:v>-1462</c:v>
                </c:pt>
                <c:pt idx="1667">
                  <c:v>-1461</c:v>
                </c:pt>
                <c:pt idx="1668">
                  <c:v>-1460</c:v>
                </c:pt>
                <c:pt idx="1669">
                  <c:v>-1459</c:v>
                </c:pt>
                <c:pt idx="1670">
                  <c:v>-1458</c:v>
                </c:pt>
                <c:pt idx="1671">
                  <c:v>-1457</c:v>
                </c:pt>
                <c:pt idx="1672">
                  <c:v>-1456</c:v>
                </c:pt>
                <c:pt idx="1673">
                  <c:v>-1455</c:v>
                </c:pt>
                <c:pt idx="1674">
                  <c:v>-1454</c:v>
                </c:pt>
                <c:pt idx="1675">
                  <c:v>-1453</c:v>
                </c:pt>
                <c:pt idx="1676">
                  <c:v>-1452</c:v>
                </c:pt>
                <c:pt idx="1677">
                  <c:v>-1451</c:v>
                </c:pt>
                <c:pt idx="1678">
                  <c:v>-1450</c:v>
                </c:pt>
                <c:pt idx="1679">
                  <c:v>-1449</c:v>
                </c:pt>
                <c:pt idx="1680">
                  <c:v>-1448</c:v>
                </c:pt>
                <c:pt idx="1681">
                  <c:v>-1447</c:v>
                </c:pt>
                <c:pt idx="1682">
                  <c:v>-1446</c:v>
                </c:pt>
                <c:pt idx="1683">
                  <c:v>-1445</c:v>
                </c:pt>
                <c:pt idx="1684">
                  <c:v>-1444</c:v>
                </c:pt>
                <c:pt idx="1685">
                  <c:v>-1443</c:v>
                </c:pt>
                <c:pt idx="1686">
                  <c:v>-1442</c:v>
                </c:pt>
                <c:pt idx="1687">
                  <c:v>-1441</c:v>
                </c:pt>
                <c:pt idx="1688">
                  <c:v>-1440</c:v>
                </c:pt>
                <c:pt idx="1689">
                  <c:v>-1439</c:v>
                </c:pt>
                <c:pt idx="1690">
                  <c:v>-1438</c:v>
                </c:pt>
                <c:pt idx="1691">
                  <c:v>-1437</c:v>
                </c:pt>
                <c:pt idx="1692">
                  <c:v>-1436</c:v>
                </c:pt>
                <c:pt idx="1693">
                  <c:v>-1435</c:v>
                </c:pt>
                <c:pt idx="1694">
                  <c:v>-1434</c:v>
                </c:pt>
                <c:pt idx="1695">
                  <c:v>-1433</c:v>
                </c:pt>
                <c:pt idx="1696">
                  <c:v>-1432</c:v>
                </c:pt>
                <c:pt idx="1697">
                  <c:v>-1431</c:v>
                </c:pt>
                <c:pt idx="1698">
                  <c:v>-1430</c:v>
                </c:pt>
                <c:pt idx="1699">
                  <c:v>-1429</c:v>
                </c:pt>
                <c:pt idx="1700">
                  <c:v>-1428</c:v>
                </c:pt>
                <c:pt idx="1701">
                  <c:v>-1427</c:v>
                </c:pt>
                <c:pt idx="1702">
                  <c:v>-1426</c:v>
                </c:pt>
                <c:pt idx="1703">
                  <c:v>-1425</c:v>
                </c:pt>
                <c:pt idx="1704">
                  <c:v>-1424</c:v>
                </c:pt>
                <c:pt idx="1705">
                  <c:v>-1423</c:v>
                </c:pt>
                <c:pt idx="1706">
                  <c:v>-1422</c:v>
                </c:pt>
                <c:pt idx="1707">
                  <c:v>-1421</c:v>
                </c:pt>
                <c:pt idx="1708">
                  <c:v>-1420</c:v>
                </c:pt>
                <c:pt idx="1709">
                  <c:v>-1419</c:v>
                </c:pt>
                <c:pt idx="1710">
                  <c:v>-1418</c:v>
                </c:pt>
                <c:pt idx="1711">
                  <c:v>-1417</c:v>
                </c:pt>
                <c:pt idx="1712">
                  <c:v>-1416</c:v>
                </c:pt>
                <c:pt idx="1713">
                  <c:v>-1415</c:v>
                </c:pt>
                <c:pt idx="1714">
                  <c:v>-1414</c:v>
                </c:pt>
                <c:pt idx="1715">
                  <c:v>-1413</c:v>
                </c:pt>
                <c:pt idx="1716">
                  <c:v>-1412</c:v>
                </c:pt>
                <c:pt idx="1717">
                  <c:v>-1411</c:v>
                </c:pt>
                <c:pt idx="1718">
                  <c:v>-1410</c:v>
                </c:pt>
                <c:pt idx="1719">
                  <c:v>-1409</c:v>
                </c:pt>
                <c:pt idx="1720">
                  <c:v>-1408</c:v>
                </c:pt>
                <c:pt idx="1721">
                  <c:v>-1407</c:v>
                </c:pt>
                <c:pt idx="1722">
                  <c:v>-1406</c:v>
                </c:pt>
                <c:pt idx="1723">
                  <c:v>-1405</c:v>
                </c:pt>
                <c:pt idx="1724">
                  <c:v>-1404</c:v>
                </c:pt>
                <c:pt idx="1725">
                  <c:v>-1403</c:v>
                </c:pt>
                <c:pt idx="1726">
                  <c:v>-1402</c:v>
                </c:pt>
                <c:pt idx="1727">
                  <c:v>-1401</c:v>
                </c:pt>
                <c:pt idx="1728">
                  <c:v>-1400</c:v>
                </c:pt>
                <c:pt idx="1729">
                  <c:v>-1399</c:v>
                </c:pt>
                <c:pt idx="1730">
                  <c:v>-1398</c:v>
                </c:pt>
                <c:pt idx="1731">
                  <c:v>-1397</c:v>
                </c:pt>
                <c:pt idx="1732">
                  <c:v>-1396</c:v>
                </c:pt>
                <c:pt idx="1733">
                  <c:v>-1395</c:v>
                </c:pt>
                <c:pt idx="1734">
                  <c:v>-1394</c:v>
                </c:pt>
                <c:pt idx="1735">
                  <c:v>-1393</c:v>
                </c:pt>
                <c:pt idx="1736">
                  <c:v>-1392</c:v>
                </c:pt>
                <c:pt idx="1737">
                  <c:v>-1391</c:v>
                </c:pt>
                <c:pt idx="1738">
                  <c:v>-1390</c:v>
                </c:pt>
                <c:pt idx="1739">
                  <c:v>-1389</c:v>
                </c:pt>
                <c:pt idx="1740">
                  <c:v>-1388</c:v>
                </c:pt>
                <c:pt idx="1741">
                  <c:v>-1387</c:v>
                </c:pt>
                <c:pt idx="1742">
                  <c:v>-1386</c:v>
                </c:pt>
                <c:pt idx="1743">
                  <c:v>-1385</c:v>
                </c:pt>
                <c:pt idx="1744">
                  <c:v>-1384</c:v>
                </c:pt>
                <c:pt idx="1745">
                  <c:v>-1383</c:v>
                </c:pt>
                <c:pt idx="1746">
                  <c:v>-1382</c:v>
                </c:pt>
                <c:pt idx="1747">
                  <c:v>-1381</c:v>
                </c:pt>
                <c:pt idx="1748">
                  <c:v>-1380</c:v>
                </c:pt>
                <c:pt idx="1749">
                  <c:v>-1379</c:v>
                </c:pt>
                <c:pt idx="1750">
                  <c:v>-1378</c:v>
                </c:pt>
                <c:pt idx="1751">
                  <c:v>-1377</c:v>
                </c:pt>
                <c:pt idx="1752">
                  <c:v>-1376</c:v>
                </c:pt>
                <c:pt idx="1753">
                  <c:v>-1375</c:v>
                </c:pt>
                <c:pt idx="1754">
                  <c:v>-1374</c:v>
                </c:pt>
                <c:pt idx="1755">
                  <c:v>-1373</c:v>
                </c:pt>
                <c:pt idx="1756">
                  <c:v>-1372</c:v>
                </c:pt>
                <c:pt idx="1757">
                  <c:v>-1371</c:v>
                </c:pt>
                <c:pt idx="1758">
                  <c:v>-1370</c:v>
                </c:pt>
                <c:pt idx="1759">
                  <c:v>-1369</c:v>
                </c:pt>
                <c:pt idx="1760">
                  <c:v>-1368</c:v>
                </c:pt>
                <c:pt idx="1761">
                  <c:v>-1367</c:v>
                </c:pt>
                <c:pt idx="1762">
                  <c:v>-1366</c:v>
                </c:pt>
                <c:pt idx="1763">
                  <c:v>-1365</c:v>
                </c:pt>
                <c:pt idx="1764">
                  <c:v>-1364</c:v>
                </c:pt>
                <c:pt idx="1765">
                  <c:v>-1363</c:v>
                </c:pt>
                <c:pt idx="1766">
                  <c:v>-1362</c:v>
                </c:pt>
                <c:pt idx="1767">
                  <c:v>-1361</c:v>
                </c:pt>
                <c:pt idx="1768">
                  <c:v>-1360</c:v>
                </c:pt>
                <c:pt idx="1769">
                  <c:v>-1359</c:v>
                </c:pt>
                <c:pt idx="1770">
                  <c:v>-1358</c:v>
                </c:pt>
                <c:pt idx="1771">
                  <c:v>-1357</c:v>
                </c:pt>
                <c:pt idx="1772">
                  <c:v>-1356</c:v>
                </c:pt>
                <c:pt idx="1773">
                  <c:v>-1355</c:v>
                </c:pt>
                <c:pt idx="1774">
                  <c:v>-1354</c:v>
                </c:pt>
                <c:pt idx="1775">
                  <c:v>-1353</c:v>
                </c:pt>
                <c:pt idx="1776">
                  <c:v>-1352</c:v>
                </c:pt>
                <c:pt idx="1777">
                  <c:v>-1351</c:v>
                </c:pt>
                <c:pt idx="1778">
                  <c:v>-1350</c:v>
                </c:pt>
                <c:pt idx="1779">
                  <c:v>-1349</c:v>
                </c:pt>
                <c:pt idx="1780">
                  <c:v>-1348</c:v>
                </c:pt>
                <c:pt idx="1781">
                  <c:v>-1347</c:v>
                </c:pt>
                <c:pt idx="1782">
                  <c:v>-1346</c:v>
                </c:pt>
                <c:pt idx="1783">
                  <c:v>-1345</c:v>
                </c:pt>
                <c:pt idx="1784">
                  <c:v>-1344</c:v>
                </c:pt>
                <c:pt idx="1785">
                  <c:v>-1343</c:v>
                </c:pt>
                <c:pt idx="1786">
                  <c:v>-1342</c:v>
                </c:pt>
                <c:pt idx="1787">
                  <c:v>-1341</c:v>
                </c:pt>
                <c:pt idx="1788">
                  <c:v>-1340</c:v>
                </c:pt>
                <c:pt idx="1789">
                  <c:v>-1339</c:v>
                </c:pt>
                <c:pt idx="1790">
                  <c:v>-1338</c:v>
                </c:pt>
                <c:pt idx="1791">
                  <c:v>-1337</c:v>
                </c:pt>
                <c:pt idx="1792">
                  <c:v>-1336</c:v>
                </c:pt>
                <c:pt idx="1793">
                  <c:v>-1335</c:v>
                </c:pt>
                <c:pt idx="1794">
                  <c:v>-1334</c:v>
                </c:pt>
                <c:pt idx="1795">
                  <c:v>-1333</c:v>
                </c:pt>
                <c:pt idx="1796">
                  <c:v>-1332</c:v>
                </c:pt>
                <c:pt idx="1797">
                  <c:v>-1331</c:v>
                </c:pt>
                <c:pt idx="1798">
                  <c:v>-1330</c:v>
                </c:pt>
                <c:pt idx="1799">
                  <c:v>-1329</c:v>
                </c:pt>
                <c:pt idx="1800">
                  <c:v>-1328</c:v>
                </c:pt>
                <c:pt idx="1801">
                  <c:v>-1327</c:v>
                </c:pt>
                <c:pt idx="1802">
                  <c:v>-1326</c:v>
                </c:pt>
                <c:pt idx="1803">
                  <c:v>-1325</c:v>
                </c:pt>
                <c:pt idx="1804">
                  <c:v>-1324</c:v>
                </c:pt>
                <c:pt idx="1805">
                  <c:v>-1323</c:v>
                </c:pt>
                <c:pt idx="1806">
                  <c:v>-1322</c:v>
                </c:pt>
                <c:pt idx="1807">
                  <c:v>-1321</c:v>
                </c:pt>
                <c:pt idx="1808">
                  <c:v>-1320</c:v>
                </c:pt>
                <c:pt idx="1809">
                  <c:v>-1319</c:v>
                </c:pt>
                <c:pt idx="1810">
                  <c:v>-1318</c:v>
                </c:pt>
                <c:pt idx="1811">
                  <c:v>-1317</c:v>
                </c:pt>
                <c:pt idx="1812">
                  <c:v>-1316</c:v>
                </c:pt>
                <c:pt idx="1813">
                  <c:v>-1315</c:v>
                </c:pt>
                <c:pt idx="1814">
                  <c:v>-1314</c:v>
                </c:pt>
                <c:pt idx="1815">
                  <c:v>-1313</c:v>
                </c:pt>
                <c:pt idx="1816">
                  <c:v>-1312</c:v>
                </c:pt>
                <c:pt idx="1817">
                  <c:v>-1311</c:v>
                </c:pt>
                <c:pt idx="1818">
                  <c:v>-1310</c:v>
                </c:pt>
                <c:pt idx="1819">
                  <c:v>-1309</c:v>
                </c:pt>
                <c:pt idx="1820">
                  <c:v>-1308</c:v>
                </c:pt>
                <c:pt idx="1821">
                  <c:v>-1307</c:v>
                </c:pt>
                <c:pt idx="1822">
                  <c:v>-1306</c:v>
                </c:pt>
                <c:pt idx="1823">
                  <c:v>-1305</c:v>
                </c:pt>
                <c:pt idx="1824">
                  <c:v>-1304</c:v>
                </c:pt>
                <c:pt idx="1825">
                  <c:v>-1303</c:v>
                </c:pt>
                <c:pt idx="1826">
                  <c:v>-1302</c:v>
                </c:pt>
                <c:pt idx="1827">
                  <c:v>-1301</c:v>
                </c:pt>
                <c:pt idx="1828">
                  <c:v>-1300</c:v>
                </c:pt>
                <c:pt idx="1829">
                  <c:v>-1299</c:v>
                </c:pt>
                <c:pt idx="1830">
                  <c:v>-1298</c:v>
                </c:pt>
                <c:pt idx="1831">
                  <c:v>-1297</c:v>
                </c:pt>
                <c:pt idx="1832">
                  <c:v>-1296</c:v>
                </c:pt>
                <c:pt idx="1833">
                  <c:v>-1295</c:v>
                </c:pt>
                <c:pt idx="1834">
                  <c:v>-1294</c:v>
                </c:pt>
                <c:pt idx="1835">
                  <c:v>-1293</c:v>
                </c:pt>
                <c:pt idx="1836">
                  <c:v>-1292</c:v>
                </c:pt>
                <c:pt idx="1837">
                  <c:v>-1291</c:v>
                </c:pt>
                <c:pt idx="1838">
                  <c:v>-1290</c:v>
                </c:pt>
                <c:pt idx="1839">
                  <c:v>-1289</c:v>
                </c:pt>
                <c:pt idx="1840">
                  <c:v>-1288</c:v>
                </c:pt>
                <c:pt idx="1841">
                  <c:v>-1287</c:v>
                </c:pt>
                <c:pt idx="1842">
                  <c:v>-1286</c:v>
                </c:pt>
                <c:pt idx="1843">
                  <c:v>-1285</c:v>
                </c:pt>
                <c:pt idx="1844">
                  <c:v>-1284</c:v>
                </c:pt>
                <c:pt idx="1845">
                  <c:v>-1283</c:v>
                </c:pt>
                <c:pt idx="1846">
                  <c:v>-1282</c:v>
                </c:pt>
                <c:pt idx="1847">
                  <c:v>-1281</c:v>
                </c:pt>
                <c:pt idx="1848">
                  <c:v>-1280</c:v>
                </c:pt>
                <c:pt idx="1849">
                  <c:v>-1279</c:v>
                </c:pt>
                <c:pt idx="1850">
                  <c:v>-1278</c:v>
                </c:pt>
                <c:pt idx="1851">
                  <c:v>-1277</c:v>
                </c:pt>
                <c:pt idx="1852">
                  <c:v>-1276</c:v>
                </c:pt>
                <c:pt idx="1853">
                  <c:v>-1275</c:v>
                </c:pt>
                <c:pt idx="1854">
                  <c:v>-1274</c:v>
                </c:pt>
                <c:pt idx="1855">
                  <c:v>-1273</c:v>
                </c:pt>
                <c:pt idx="1856">
                  <c:v>-1272</c:v>
                </c:pt>
                <c:pt idx="1857">
                  <c:v>-1271</c:v>
                </c:pt>
                <c:pt idx="1858">
                  <c:v>-1270</c:v>
                </c:pt>
                <c:pt idx="1859">
                  <c:v>-1269</c:v>
                </c:pt>
                <c:pt idx="1860">
                  <c:v>-1268</c:v>
                </c:pt>
                <c:pt idx="1861">
                  <c:v>-1267</c:v>
                </c:pt>
                <c:pt idx="1862">
                  <c:v>-1266</c:v>
                </c:pt>
                <c:pt idx="1863">
                  <c:v>-1265</c:v>
                </c:pt>
                <c:pt idx="1864">
                  <c:v>-1264</c:v>
                </c:pt>
                <c:pt idx="1865">
                  <c:v>-1263</c:v>
                </c:pt>
                <c:pt idx="1866">
                  <c:v>-1262</c:v>
                </c:pt>
                <c:pt idx="1867">
                  <c:v>-1261</c:v>
                </c:pt>
                <c:pt idx="1868">
                  <c:v>-1260</c:v>
                </c:pt>
                <c:pt idx="1869">
                  <c:v>-1259</c:v>
                </c:pt>
                <c:pt idx="1870">
                  <c:v>-1258</c:v>
                </c:pt>
                <c:pt idx="1871">
                  <c:v>-1257</c:v>
                </c:pt>
                <c:pt idx="1872">
                  <c:v>-1256</c:v>
                </c:pt>
                <c:pt idx="1873">
                  <c:v>-1255</c:v>
                </c:pt>
                <c:pt idx="1874">
                  <c:v>-1254</c:v>
                </c:pt>
                <c:pt idx="1875">
                  <c:v>-1253</c:v>
                </c:pt>
                <c:pt idx="1876">
                  <c:v>-1252</c:v>
                </c:pt>
                <c:pt idx="1877">
                  <c:v>-1251</c:v>
                </c:pt>
                <c:pt idx="1878">
                  <c:v>-1250</c:v>
                </c:pt>
                <c:pt idx="1879">
                  <c:v>-1249</c:v>
                </c:pt>
                <c:pt idx="1880">
                  <c:v>-1248</c:v>
                </c:pt>
                <c:pt idx="1881">
                  <c:v>-1247</c:v>
                </c:pt>
                <c:pt idx="1882">
                  <c:v>-1246</c:v>
                </c:pt>
                <c:pt idx="1883">
                  <c:v>-1245</c:v>
                </c:pt>
                <c:pt idx="1884">
                  <c:v>-1244</c:v>
                </c:pt>
                <c:pt idx="1885">
                  <c:v>-1243</c:v>
                </c:pt>
                <c:pt idx="1886">
                  <c:v>-1242</c:v>
                </c:pt>
                <c:pt idx="1887">
                  <c:v>-1241</c:v>
                </c:pt>
                <c:pt idx="1888">
                  <c:v>-1240</c:v>
                </c:pt>
                <c:pt idx="1889">
                  <c:v>-1239</c:v>
                </c:pt>
                <c:pt idx="1890">
                  <c:v>-1238</c:v>
                </c:pt>
                <c:pt idx="1891">
                  <c:v>-1237</c:v>
                </c:pt>
                <c:pt idx="1892">
                  <c:v>-1236</c:v>
                </c:pt>
                <c:pt idx="1893">
                  <c:v>-1235</c:v>
                </c:pt>
                <c:pt idx="1894">
                  <c:v>-1234</c:v>
                </c:pt>
                <c:pt idx="1895">
                  <c:v>-1233</c:v>
                </c:pt>
                <c:pt idx="1896">
                  <c:v>-1232</c:v>
                </c:pt>
                <c:pt idx="1897">
                  <c:v>-1231</c:v>
                </c:pt>
                <c:pt idx="1898">
                  <c:v>-1230</c:v>
                </c:pt>
                <c:pt idx="1899">
                  <c:v>-1229</c:v>
                </c:pt>
                <c:pt idx="1900">
                  <c:v>-1228</c:v>
                </c:pt>
                <c:pt idx="1901">
                  <c:v>-1227</c:v>
                </c:pt>
                <c:pt idx="1902">
                  <c:v>-1226</c:v>
                </c:pt>
                <c:pt idx="1903">
                  <c:v>-1225</c:v>
                </c:pt>
                <c:pt idx="1904">
                  <c:v>-1224</c:v>
                </c:pt>
                <c:pt idx="1905">
                  <c:v>-1223</c:v>
                </c:pt>
                <c:pt idx="1906">
                  <c:v>-1222</c:v>
                </c:pt>
                <c:pt idx="1907">
                  <c:v>-1221</c:v>
                </c:pt>
                <c:pt idx="1908">
                  <c:v>-1220</c:v>
                </c:pt>
                <c:pt idx="1909">
                  <c:v>-1219</c:v>
                </c:pt>
                <c:pt idx="1910">
                  <c:v>-1218</c:v>
                </c:pt>
                <c:pt idx="1911">
                  <c:v>-1217</c:v>
                </c:pt>
                <c:pt idx="1912">
                  <c:v>-1216</c:v>
                </c:pt>
                <c:pt idx="1913">
                  <c:v>-1215</c:v>
                </c:pt>
                <c:pt idx="1914">
                  <c:v>-1214</c:v>
                </c:pt>
                <c:pt idx="1915">
                  <c:v>-1213</c:v>
                </c:pt>
                <c:pt idx="1916">
                  <c:v>-1212</c:v>
                </c:pt>
                <c:pt idx="1917">
                  <c:v>-1211</c:v>
                </c:pt>
                <c:pt idx="1918">
                  <c:v>-1210</c:v>
                </c:pt>
                <c:pt idx="1919">
                  <c:v>-1209</c:v>
                </c:pt>
                <c:pt idx="1920">
                  <c:v>-1208</c:v>
                </c:pt>
                <c:pt idx="1921">
                  <c:v>-1207</c:v>
                </c:pt>
                <c:pt idx="1922">
                  <c:v>-1206</c:v>
                </c:pt>
                <c:pt idx="1923">
                  <c:v>-1205</c:v>
                </c:pt>
                <c:pt idx="1924">
                  <c:v>-1204</c:v>
                </c:pt>
                <c:pt idx="1925">
                  <c:v>-1203</c:v>
                </c:pt>
                <c:pt idx="1926">
                  <c:v>-1202</c:v>
                </c:pt>
                <c:pt idx="1927">
                  <c:v>-1201</c:v>
                </c:pt>
                <c:pt idx="1928">
                  <c:v>-1200</c:v>
                </c:pt>
                <c:pt idx="1929">
                  <c:v>-1199</c:v>
                </c:pt>
                <c:pt idx="1930">
                  <c:v>-1198</c:v>
                </c:pt>
                <c:pt idx="1931">
                  <c:v>-1197</c:v>
                </c:pt>
                <c:pt idx="1932">
                  <c:v>-1196</c:v>
                </c:pt>
                <c:pt idx="1933">
                  <c:v>-1195</c:v>
                </c:pt>
                <c:pt idx="1934">
                  <c:v>-1194</c:v>
                </c:pt>
                <c:pt idx="1935">
                  <c:v>-1193</c:v>
                </c:pt>
                <c:pt idx="1936">
                  <c:v>-1192</c:v>
                </c:pt>
                <c:pt idx="1937">
                  <c:v>-1191</c:v>
                </c:pt>
                <c:pt idx="1938">
                  <c:v>-1190</c:v>
                </c:pt>
                <c:pt idx="1939">
                  <c:v>-1189</c:v>
                </c:pt>
                <c:pt idx="1940">
                  <c:v>-1188</c:v>
                </c:pt>
                <c:pt idx="1941">
                  <c:v>-1187</c:v>
                </c:pt>
                <c:pt idx="1942">
                  <c:v>-1186</c:v>
                </c:pt>
                <c:pt idx="1943">
                  <c:v>-1185</c:v>
                </c:pt>
                <c:pt idx="1944">
                  <c:v>-1184</c:v>
                </c:pt>
                <c:pt idx="1945">
                  <c:v>-1183</c:v>
                </c:pt>
                <c:pt idx="1946">
                  <c:v>-1182</c:v>
                </c:pt>
                <c:pt idx="1947">
                  <c:v>-1181</c:v>
                </c:pt>
                <c:pt idx="1948">
                  <c:v>-1180</c:v>
                </c:pt>
                <c:pt idx="1949">
                  <c:v>-1179</c:v>
                </c:pt>
                <c:pt idx="1950">
                  <c:v>-1178</c:v>
                </c:pt>
                <c:pt idx="1951">
                  <c:v>-1177</c:v>
                </c:pt>
                <c:pt idx="1952">
                  <c:v>-1176</c:v>
                </c:pt>
                <c:pt idx="1953">
                  <c:v>-1175</c:v>
                </c:pt>
                <c:pt idx="1954">
                  <c:v>-1174</c:v>
                </c:pt>
                <c:pt idx="1955">
                  <c:v>-1173</c:v>
                </c:pt>
                <c:pt idx="1956">
                  <c:v>-1172</c:v>
                </c:pt>
                <c:pt idx="1957">
                  <c:v>-1171</c:v>
                </c:pt>
                <c:pt idx="1958">
                  <c:v>-1170</c:v>
                </c:pt>
                <c:pt idx="1959">
                  <c:v>-1169</c:v>
                </c:pt>
                <c:pt idx="1960">
                  <c:v>-1168</c:v>
                </c:pt>
                <c:pt idx="1961">
                  <c:v>-1167</c:v>
                </c:pt>
                <c:pt idx="1962">
                  <c:v>-1166</c:v>
                </c:pt>
                <c:pt idx="1963">
                  <c:v>-1165</c:v>
                </c:pt>
                <c:pt idx="1964">
                  <c:v>-1164</c:v>
                </c:pt>
                <c:pt idx="1965">
                  <c:v>-1163</c:v>
                </c:pt>
                <c:pt idx="1966">
                  <c:v>-1162</c:v>
                </c:pt>
                <c:pt idx="1967">
                  <c:v>-1161</c:v>
                </c:pt>
                <c:pt idx="1968">
                  <c:v>-1160</c:v>
                </c:pt>
                <c:pt idx="1969">
                  <c:v>-1159</c:v>
                </c:pt>
                <c:pt idx="1970">
                  <c:v>-1158</c:v>
                </c:pt>
                <c:pt idx="1971">
                  <c:v>-1157</c:v>
                </c:pt>
                <c:pt idx="1972">
                  <c:v>-1156</c:v>
                </c:pt>
                <c:pt idx="1973">
                  <c:v>-1155</c:v>
                </c:pt>
                <c:pt idx="1974">
                  <c:v>-1154</c:v>
                </c:pt>
                <c:pt idx="1975">
                  <c:v>-1153</c:v>
                </c:pt>
                <c:pt idx="1976">
                  <c:v>-1152</c:v>
                </c:pt>
                <c:pt idx="1977">
                  <c:v>-1151</c:v>
                </c:pt>
                <c:pt idx="1978">
                  <c:v>-1150</c:v>
                </c:pt>
                <c:pt idx="1979">
                  <c:v>-1149</c:v>
                </c:pt>
                <c:pt idx="1980">
                  <c:v>-1148</c:v>
                </c:pt>
                <c:pt idx="1981">
                  <c:v>-1147</c:v>
                </c:pt>
                <c:pt idx="1982">
                  <c:v>-1146</c:v>
                </c:pt>
                <c:pt idx="1983">
                  <c:v>-1145</c:v>
                </c:pt>
                <c:pt idx="1984">
                  <c:v>-1144</c:v>
                </c:pt>
                <c:pt idx="1985">
                  <c:v>-1143</c:v>
                </c:pt>
                <c:pt idx="1986">
                  <c:v>-1142</c:v>
                </c:pt>
                <c:pt idx="1987">
                  <c:v>-1141</c:v>
                </c:pt>
                <c:pt idx="1988">
                  <c:v>-1140</c:v>
                </c:pt>
                <c:pt idx="1989">
                  <c:v>-1139</c:v>
                </c:pt>
                <c:pt idx="1990">
                  <c:v>-1138</c:v>
                </c:pt>
                <c:pt idx="1991">
                  <c:v>-1137</c:v>
                </c:pt>
                <c:pt idx="1992">
                  <c:v>-1136</c:v>
                </c:pt>
                <c:pt idx="1993">
                  <c:v>-1135</c:v>
                </c:pt>
                <c:pt idx="1994">
                  <c:v>-1134</c:v>
                </c:pt>
                <c:pt idx="1995">
                  <c:v>-1133</c:v>
                </c:pt>
                <c:pt idx="1996">
                  <c:v>-1132</c:v>
                </c:pt>
                <c:pt idx="1997">
                  <c:v>-1131</c:v>
                </c:pt>
                <c:pt idx="1998">
                  <c:v>-1130</c:v>
                </c:pt>
                <c:pt idx="1999">
                  <c:v>-1129</c:v>
                </c:pt>
                <c:pt idx="2000">
                  <c:v>-1128</c:v>
                </c:pt>
                <c:pt idx="2001">
                  <c:v>-1127</c:v>
                </c:pt>
                <c:pt idx="2002">
                  <c:v>-1126</c:v>
                </c:pt>
                <c:pt idx="2003">
                  <c:v>-1125</c:v>
                </c:pt>
                <c:pt idx="2004">
                  <c:v>-1124</c:v>
                </c:pt>
                <c:pt idx="2005">
                  <c:v>-1123</c:v>
                </c:pt>
                <c:pt idx="2006">
                  <c:v>-1122</c:v>
                </c:pt>
                <c:pt idx="2007">
                  <c:v>-1121</c:v>
                </c:pt>
                <c:pt idx="2008">
                  <c:v>-1120</c:v>
                </c:pt>
                <c:pt idx="2009">
                  <c:v>-1119</c:v>
                </c:pt>
                <c:pt idx="2010">
                  <c:v>-1118</c:v>
                </c:pt>
                <c:pt idx="2011">
                  <c:v>-1117</c:v>
                </c:pt>
                <c:pt idx="2012">
                  <c:v>-1116</c:v>
                </c:pt>
                <c:pt idx="2013">
                  <c:v>-1115</c:v>
                </c:pt>
                <c:pt idx="2014">
                  <c:v>-1114</c:v>
                </c:pt>
                <c:pt idx="2015">
                  <c:v>-1113</c:v>
                </c:pt>
                <c:pt idx="2016">
                  <c:v>-1112</c:v>
                </c:pt>
                <c:pt idx="2017">
                  <c:v>-1111</c:v>
                </c:pt>
                <c:pt idx="2018">
                  <c:v>-1110</c:v>
                </c:pt>
                <c:pt idx="2019">
                  <c:v>-1109</c:v>
                </c:pt>
                <c:pt idx="2020">
                  <c:v>-1108</c:v>
                </c:pt>
                <c:pt idx="2021">
                  <c:v>-1107</c:v>
                </c:pt>
                <c:pt idx="2022">
                  <c:v>-1106</c:v>
                </c:pt>
                <c:pt idx="2023">
                  <c:v>-1105</c:v>
                </c:pt>
                <c:pt idx="2024">
                  <c:v>-1104</c:v>
                </c:pt>
                <c:pt idx="2025">
                  <c:v>-1103</c:v>
                </c:pt>
                <c:pt idx="2026">
                  <c:v>-1102</c:v>
                </c:pt>
                <c:pt idx="2027">
                  <c:v>-1101</c:v>
                </c:pt>
                <c:pt idx="2028">
                  <c:v>-1100</c:v>
                </c:pt>
                <c:pt idx="2029">
                  <c:v>-1099</c:v>
                </c:pt>
                <c:pt idx="2030">
                  <c:v>-1098</c:v>
                </c:pt>
                <c:pt idx="2031">
                  <c:v>-1097</c:v>
                </c:pt>
                <c:pt idx="2032">
                  <c:v>-1096</c:v>
                </c:pt>
                <c:pt idx="2033">
                  <c:v>-1095</c:v>
                </c:pt>
                <c:pt idx="2034">
                  <c:v>-1094</c:v>
                </c:pt>
                <c:pt idx="2035">
                  <c:v>-1093</c:v>
                </c:pt>
                <c:pt idx="2036">
                  <c:v>-1092</c:v>
                </c:pt>
                <c:pt idx="2037">
                  <c:v>-1091</c:v>
                </c:pt>
                <c:pt idx="2038">
                  <c:v>-1090</c:v>
                </c:pt>
                <c:pt idx="2039">
                  <c:v>-1089</c:v>
                </c:pt>
                <c:pt idx="2040">
                  <c:v>-1088</c:v>
                </c:pt>
                <c:pt idx="2041">
                  <c:v>-1087</c:v>
                </c:pt>
                <c:pt idx="2042">
                  <c:v>-1086</c:v>
                </c:pt>
                <c:pt idx="2043">
                  <c:v>-1085</c:v>
                </c:pt>
                <c:pt idx="2044">
                  <c:v>-1084</c:v>
                </c:pt>
                <c:pt idx="2045">
                  <c:v>-1083</c:v>
                </c:pt>
                <c:pt idx="2046">
                  <c:v>-1082</c:v>
                </c:pt>
                <c:pt idx="2047">
                  <c:v>-1081</c:v>
                </c:pt>
                <c:pt idx="2048">
                  <c:v>-1080</c:v>
                </c:pt>
                <c:pt idx="2049">
                  <c:v>-1079</c:v>
                </c:pt>
                <c:pt idx="2050">
                  <c:v>-1078</c:v>
                </c:pt>
                <c:pt idx="2051">
                  <c:v>-1077</c:v>
                </c:pt>
                <c:pt idx="2052">
                  <c:v>-1076</c:v>
                </c:pt>
                <c:pt idx="2053">
                  <c:v>-1075</c:v>
                </c:pt>
                <c:pt idx="2054">
                  <c:v>-1074</c:v>
                </c:pt>
                <c:pt idx="2055">
                  <c:v>-1073</c:v>
                </c:pt>
                <c:pt idx="2056">
                  <c:v>-1072</c:v>
                </c:pt>
                <c:pt idx="2057">
                  <c:v>-1071</c:v>
                </c:pt>
                <c:pt idx="2058">
                  <c:v>-1070</c:v>
                </c:pt>
                <c:pt idx="2059">
                  <c:v>-1069</c:v>
                </c:pt>
                <c:pt idx="2060">
                  <c:v>-1068</c:v>
                </c:pt>
                <c:pt idx="2061">
                  <c:v>-1067</c:v>
                </c:pt>
                <c:pt idx="2062">
                  <c:v>-1066</c:v>
                </c:pt>
                <c:pt idx="2063">
                  <c:v>-1065</c:v>
                </c:pt>
                <c:pt idx="2064">
                  <c:v>-1064</c:v>
                </c:pt>
                <c:pt idx="2065">
                  <c:v>-1063</c:v>
                </c:pt>
                <c:pt idx="2066">
                  <c:v>-1062</c:v>
                </c:pt>
                <c:pt idx="2067">
                  <c:v>-1061</c:v>
                </c:pt>
                <c:pt idx="2068">
                  <c:v>-1060</c:v>
                </c:pt>
                <c:pt idx="2069">
                  <c:v>-1059</c:v>
                </c:pt>
                <c:pt idx="2070">
                  <c:v>-1058</c:v>
                </c:pt>
                <c:pt idx="2071">
                  <c:v>-1057</c:v>
                </c:pt>
                <c:pt idx="2072">
                  <c:v>-1056</c:v>
                </c:pt>
                <c:pt idx="2073">
                  <c:v>-1055</c:v>
                </c:pt>
                <c:pt idx="2074">
                  <c:v>-1054</c:v>
                </c:pt>
                <c:pt idx="2075">
                  <c:v>-1053</c:v>
                </c:pt>
                <c:pt idx="2076">
                  <c:v>-1052</c:v>
                </c:pt>
                <c:pt idx="2077">
                  <c:v>-1051</c:v>
                </c:pt>
                <c:pt idx="2078">
                  <c:v>-1050</c:v>
                </c:pt>
                <c:pt idx="2079">
                  <c:v>-1049</c:v>
                </c:pt>
                <c:pt idx="2080">
                  <c:v>-1048</c:v>
                </c:pt>
                <c:pt idx="2081">
                  <c:v>-1047</c:v>
                </c:pt>
                <c:pt idx="2082">
                  <c:v>-1046</c:v>
                </c:pt>
                <c:pt idx="2083">
                  <c:v>-1045</c:v>
                </c:pt>
                <c:pt idx="2084">
                  <c:v>-1044</c:v>
                </c:pt>
                <c:pt idx="2085">
                  <c:v>-1043</c:v>
                </c:pt>
                <c:pt idx="2086">
                  <c:v>-1042</c:v>
                </c:pt>
                <c:pt idx="2087">
                  <c:v>-1041</c:v>
                </c:pt>
                <c:pt idx="2088">
                  <c:v>-1040</c:v>
                </c:pt>
                <c:pt idx="2089">
                  <c:v>-1039</c:v>
                </c:pt>
                <c:pt idx="2090">
                  <c:v>-1038</c:v>
                </c:pt>
                <c:pt idx="2091">
                  <c:v>-1037</c:v>
                </c:pt>
                <c:pt idx="2092">
                  <c:v>-1036</c:v>
                </c:pt>
                <c:pt idx="2093">
                  <c:v>-1035</c:v>
                </c:pt>
                <c:pt idx="2094">
                  <c:v>-1034</c:v>
                </c:pt>
                <c:pt idx="2095">
                  <c:v>-1033</c:v>
                </c:pt>
                <c:pt idx="2096">
                  <c:v>-1032</c:v>
                </c:pt>
                <c:pt idx="2097">
                  <c:v>-1031</c:v>
                </c:pt>
                <c:pt idx="2098">
                  <c:v>-1030</c:v>
                </c:pt>
                <c:pt idx="2099">
                  <c:v>-1029</c:v>
                </c:pt>
                <c:pt idx="2100">
                  <c:v>-1028</c:v>
                </c:pt>
                <c:pt idx="2101">
                  <c:v>-1027</c:v>
                </c:pt>
                <c:pt idx="2102">
                  <c:v>-1026</c:v>
                </c:pt>
                <c:pt idx="2103">
                  <c:v>-1025</c:v>
                </c:pt>
                <c:pt idx="2104">
                  <c:v>-1024</c:v>
                </c:pt>
                <c:pt idx="2105">
                  <c:v>-1023</c:v>
                </c:pt>
                <c:pt idx="2106">
                  <c:v>-1022</c:v>
                </c:pt>
                <c:pt idx="2107">
                  <c:v>-1021</c:v>
                </c:pt>
                <c:pt idx="2108">
                  <c:v>-1020</c:v>
                </c:pt>
                <c:pt idx="2109">
                  <c:v>-1019</c:v>
                </c:pt>
                <c:pt idx="2110">
                  <c:v>-1018</c:v>
                </c:pt>
                <c:pt idx="2111">
                  <c:v>-1017</c:v>
                </c:pt>
                <c:pt idx="2112">
                  <c:v>-1016</c:v>
                </c:pt>
                <c:pt idx="2113">
                  <c:v>-1015</c:v>
                </c:pt>
                <c:pt idx="2114">
                  <c:v>-1014</c:v>
                </c:pt>
                <c:pt idx="2115">
                  <c:v>-1013</c:v>
                </c:pt>
                <c:pt idx="2116">
                  <c:v>-1012</c:v>
                </c:pt>
                <c:pt idx="2117">
                  <c:v>-1011</c:v>
                </c:pt>
                <c:pt idx="2118">
                  <c:v>-1010</c:v>
                </c:pt>
                <c:pt idx="2119">
                  <c:v>-1009</c:v>
                </c:pt>
                <c:pt idx="2120">
                  <c:v>-1008</c:v>
                </c:pt>
                <c:pt idx="2121">
                  <c:v>-1007</c:v>
                </c:pt>
                <c:pt idx="2122">
                  <c:v>-1006</c:v>
                </c:pt>
                <c:pt idx="2123">
                  <c:v>-1005</c:v>
                </c:pt>
                <c:pt idx="2124">
                  <c:v>-1004</c:v>
                </c:pt>
                <c:pt idx="2125">
                  <c:v>-1003</c:v>
                </c:pt>
                <c:pt idx="2126">
                  <c:v>-1002</c:v>
                </c:pt>
                <c:pt idx="2127">
                  <c:v>-1001</c:v>
                </c:pt>
                <c:pt idx="2128">
                  <c:v>-1000</c:v>
                </c:pt>
                <c:pt idx="2129">
                  <c:v>-999</c:v>
                </c:pt>
                <c:pt idx="2130">
                  <c:v>-998</c:v>
                </c:pt>
                <c:pt idx="2131">
                  <c:v>-997</c:v>
                </c:pt>
                <c:pt idx="2132">
                  <c:v>-996</c:v>
                </c:pt>
                <c:pt idx="2133">
                  <c:v>-995</c:v>
                </c:pt>
                <c:pt idx="2134">
                  <c:v>-994</c:v>
                </c:pt>
                <c:pt idx="2135">
                  <c:v>-993</c:v>
                </c:pt>
                <c:pt idx="2136">
                  <c:v>-992</c:v>
                </c:pt>
                <c:pt idx="2137">
                  <c:v>-991</c:v>
                </c:pt>
                <c:pt idx="2138">
                  <c:v>-990</c:v>
                </c:pt>
                <c:pt idx="2139">
                  <c:v>-989</c:v>
                </c:pt>
                <c:pt idx="2140">
                  <c:v>-988</c:v>
                </c:pt>
                <c:pt idx="2141">
                  <c:v>-987</c:v>
                </c:pt>
                <c:pt idx="2142">
                  <c:v>-986</c:v>
                </c:pt>
                <c:pt idx="2143">
                  <c:v>-985</c:v>
                </c:pt>
                <c:pt idx="2144">
                  <c:v>-984</c:v>
                </c:pt>
                <c:pt idx="2145">
                  <c:v>-983</c:v>
                </c:pt>
                <c:pt idx="2146">
                  <c:v>-982</c:v>
                </c:pt>
                <c:pt idx="2147">
                  <c:v>-981</c:v>
                </c:pt>
                <c:pt idx="2148">
                  <c:v>-980</c:v>
                </c:pt>
                <c:pt idx="2149">
                  <c:v>-979</c:v>
                </c:pt>
                <c:pt idx="2150">
                  <c:v>-978</c:v>
                </c:pt>
                <c:pt idx="2151">
                  <c:v>-977</c:v>
                </c:pt>
                <c:pt idx="2152">
                  <c:v>-976</c:v>
                </c:pt>
                <c:pt idx="2153">
                  <c:v>-975</c:v>
                </c:pt>
                <c:pt idx="2154">
                  <c:v>-974</c:v>
                </c:pt>
                <c:pt idx="2155">
                  <c:v>-973</c:v>
                </c:pt>
                <c:pt idx="2156">
                  <c:v>-972</c:v>
                </c:pt>
                <c:pt idx="2157">
                  <c:v>-971</c:v>
                </c:pt>
                <c:pt idx="2158">
                  <c:v>-970</c:v>
                </c:pt>
                <c:pt idx="2159">
                  <c:v>-969</c:v>
                </c:pt>
                <c:pt idx="2160">
                  <c:v>-968</c:v>
                </c:pt>
                <c:pt idx="2161">
                  <c:v>-967</c:v>
                </c:pt>
                <c:pt idx="2162">
                  <c:v>-966</c:v>
                </c:pt>
                <c:pt idx="2163">
                  <c:v>-965</c:v>
                </c:pt>
                <c:pt idx="2164">
                  <c:v>-964</c:v>
                </c:pt>
                <c:pt idx="2165">
                  <c:v>-963</c:v>
                </c:pt>
                <c:pt idx="2166">
                  <c:v>-962</c:v>
                </c:pt>
                <c:pt idx="2167">
                  <c:v>-961</c:v>
                </c:pt>
                <c:pt idx="2168">
                  <c:v>-960</c:v>
                </c:pt>
                <c:pt idx="2169">
                  <c:v>-959</c:v>
                </c:pt>
                <c:pt idx="2170">
                  <c:v>-958</c:v>
                </c:pt>
                <c:pt idx="2171">
                  <c:v>-957</c:v>
                </c:pt>
                <c:pt idx="2172">
                  <c:v>-956</c:v>
                </c:pt>
                <c:pt idx="2173">
                  <c:v>-955</c:v>
                </c:pt>
                <c:pt idx="2174">
                  <c:v>-954</c:v>
                </c:pt>
                <c:pt idx="2175">
                  <c:v>-953</c:v>
                </c:pt>
                <c:pt idx="2176">
                  <c:v>-952</c:v>
                </c:pt>
                <c:pt idx="2177">
                  <c:v>-951</c:v>
                </c:pt>
                <c:pt idx="2178">
                  <c:v>-950</c:v>
                </c:pt>
                <c:pt idx="2179">
                  <c:v>-949</c:v>
                </c:pt>
                <c:pt idx="2180">
                  <c:v>-948</c:v>
                </c:pt>
                <c:pt idx="2181">
                  <c:v>-947</c:v>
                </c:pt>
                <c:pt idx="2182">
                  <c:v>-946</c:v>
                </c:pt>
                <c:pt idx="2183">
                  <c:v>-945</c:v>
                </c:pt>
                <c:pt idx="2184">
                  <c:v>-944</c:v>
                </c:pt>
                <c:pt idx="2185">
                  <c:v>-943</c:v>
                </c:pt>
                <c:pt idx="2186">
                  <c:v>-942</c:v>
                </c:pt>
                <c:pt idx="2187">
                  <c:v>-941</c:v>
                </c:pt>
                <c:pt idx="2188">
                  <c:v>-940</c:v>
                </c:pt>
                <c:pt idx="2189">
                  <c:v>-939</c:v>
                </c:pt>
                <c:pt idx="2190">
                  <c:v>-938</c:v>
                </c:pt>
                <c:pt idx="2191">
                  <c:v>-937</c:v>
                </c:pt>
                <c:pt idx="2192">
                  <c:v>-936</c:v>
                </c:pt>
                <c:pt idx="2193">
                  <c:v>-935</c:v>
                </c:pt>
                <c:pt idx="2194">
                  <c:v>-934</c:v>
                </c:pt>
                <c:pt idx="2195">
                  <c:v>-933</c:v>
                </c:pt>
                <c:pt idx="2196">
                  <c:v>-932</c:v>
                </c:pt>
                <c:pt idx="2197">
                  <c:v>-931</c:v>
                </c:pt>
                <c:pt idx="2198">
                  <c:v>-930</c:v>
                </c:pt>
                <c:pt idx="2199">
                  <c:v>-929</c:v>
                </c:pt>
                <c:pt idx="2200">
                  <c:v>-928</c:v>
                </c:pt>
                <c:pt idx="2201">
                  <c:v>-927</c:v>
                </c:pt>
                <c:pt idx="2202">
                  <c:v>-926</c:v>
                </c:pt>
                <c:pt idx="2203">
                  <c:v>-925</c:v>
                </c:pt>
                <c:pt idx="2204">
                  <c:v>-924</c:v>
                </c:pt>
                <c:pt idx="2205">
                  <c:v>-923</c:v>
                </c:pt>
                <c:pt idx="2206">
                  <c:v>-922</c:v>
                </c:pt>
                <c:pt idx="2207">
                  <c:v>-921</c:v>
                </c:pt>
                <c:pt idx="2208">
                  <c:v>-920</c:v>
                </c:pt>
                <c:pt idx="2209">
                  <c:v>-919</c:v>
                </c:pt>
                <c:pt idx="2210">
                  <c:v>-918</c:v>
                </c:pt>
                <c:pt idx="2211">
                  <c:v>-917</c:v>
                </c:pt>
                <c:pt idx="2212">
                  <c:v>-916</c:v>
                </c:pt>
                <c:pt idx="2213">
                  <c:v>-915</c:v>
                </c:pt>
                <c:pt idx="2214">
                  <c:v>-914</c:v>
                </c:pt>
                <c:pt idx="2215">
                  <c:v>-913</c:v>
                </c:pt>
                <c:pt idx="2216">
                  <c:v>-912</c:v>
                </c:pt>
                <c:pt idx="2217">
                  <c:v>-911</c:v>
                </c:pt>
                <c:pt idx="2218">
                  <c:v>-910</c:v>
                </c:pt>
                <c:pt idx="2219">
                  <c:v>-909</c:v>
                </c:pt>
                <c:pt idx="2220">
                  <c:v>-908</c:v>
                </c:pt>
                <c:pt idx="2221">
                  <c:v>-907</c:v>
                </c:pt>
                <c:pt idx="2222">
                  <c:v>-906</c:v>
                </c:pt>
                <c:pt idx="2223">
                  <c:v>-905</c:v>
                </c:pt>
                <c:pt idx="2224">
                  <c:v>-904</c:v>
                </c:pt>
                <c:pt idx="2225">
                  <c:v>-903</c:v>
                </c:pt>
                <c:pt idx="2226">
                  <c:v>-902</c:v>
                </c:pt>
                <c:pt idx="2227">
                  <c:v>-901</c:v>
                </c:pt>
                <c:pt idx="2228">
                  <c:v>-900</c:v>
                </c:pt>
                <c:pt idx="2229">
                  <c:v>-899</c:v>
                </c:pt>
                <c:pt idx="2230">
                  <c:v>-898</c:v>
                </c:pt>
                <c:pt idx="2231">
                  <c:v>-897</c:v>
                </c:pt>
                <c:pt idx="2232">
                  <c:v>-896</c:v>
                </c:pt>
                <c:pt idx="2233">
                  <c:v>-895</c:v>
                </c:pt>
                <c:pt idx="2234">
                  <c:v>-894</c:v>
                </c:pt>
                <c:pt idx="2235">
                  <c:v>-893</c:v>
                </c:pt>
                <c:pt idx="2236">
                  <c:v>-892</c:v>
                </c:pt>
                <c:pt idx="2237">
                  <c:v>-891</c:v>
                </c:pt>
                <c:pt idx="2238">
                  <c:v>-890</c:v>
                </c:pt>
                <c:pt idx="2239">
                  <c:v>-889</c:v>
                </c:pt>
                <c:pt idx="2240">
                  <c:v>-888</c:v>
                </c:pt>
                <c:pt idx="2241">
                  <c:v>-887</c:v>
                </c:pt>
                <c:pt idx="2242">
                  <c:v>-886</c:v>
                </c:pt>
                <c:pt idx="2243">
                  <c:v>-885</c:v>
                </c:pt>
                <c:pt idx="2244">
                  <c:v>-884</c:v>
                </c:pt>
                <c:pt idx="2245">
                  <c:v>-883</c:v>
                </c:pt>
                <c:pt idx="2246">
                  <c:v>-882</c:v>
                </c:pt>
                <c:pt idx="2247">
                  <c:v>-881</c:v>
                </c:pt>
                <c:pt idx="2248">
                  <c:v>-880</c:v>
                </c:pt>
                <c:pt idx="2249">
                  <c:v>-879</c:v>
                </c:pt>
                <c:pt idx="2250">
                  <c:v>-878</c:v>
                </c:pt>
                <c:pt idx="2251">
                  <c:v>-877</c:v>
                </c:pt>
                <c:pt idx="2252">
                  <c:v>-876</c:v>
                </c:pt>
                <c:pt idx="2253">
                  <c:v>-875</c:v>
                </c:pt>
                <c:pt idx="2254">
                  <c:v>-874</c:v>
                </c:pt>
                <c:pt idx="2255">
                  <c:v>-873</c:v>
                </c:pt>
                <c:pt idx="2256">
                  <c:v>-872</c:v>
                </c:pt>
                <c:pt idx="2257">
                  <c:v>-871</c:v>
                </c:pt>
                <c:pt idx="2258">
                  <c:v>-870</c:v>
                </c:pt>
                <c:pt idx="2259">
                  <c:v>-869</c:v>
                </c:pt>
                <c:pt idx="2260">
                  <c:v>-868</c:v>
                </c:pt>
                <c:pt idx="2261">
                  <c:v>-867</c:v>
                </c:pt>
                <c:pt idx="2262">
                  <c:v>-866</c:v>
                </c:pt>
                <c:pt idx="2263">
                  <c:v>-865</c:v>
                </c:pt>
                <c:pt idx="2264">
                  <c:v>-864</c:v>
                </c:pt>
                <c:pt idx="2265">
                  <c:v>-863</c:v>
                </c:pt>
                <c:pt idx="2266">
                  <c:v>-862</c:v>
                </c:pt>
                <c:pt idx="2267">
                  <c:v>-861</c:v>
                </c:pt>
                <c:pt idx="2268">
                  <c:v>-860</c:v>
                </c:pt>
                <c:pt idx="2269">
                  <c:v>-859</c:v>
                </c:pt>
                <c:pt idx="2270">
                  <c:v>-858</c:v>
                </c:pt>
                <c:pt idx="2271">
                  <c:v>-857</c:v>
                </c:pt>
                <c:pt idx="2272">
                  <c:v>-856</c:v>
                </c:pt>
                <c:pt idx="2273">
                  <c:v>-855</c:v>
                </c:pt>
                <c:pt idx="2274">
                  <c:v>-854</c:v>
                </c:pt>
                <c:pt idx="2275">
                  <c:v>-853</c:v>
                </c:pt>
                <c:pt idx="2276">
                  <c:v>-852</c:v>
                </c:pt>
                <c:pt idx="2277">
                  <c:v>-851</c:v>
                </c:pt>
                <c:pt idx="2278">
                  <c:v>-850</c:v>
                </c:pt>
                <c:pt idx="2279">
                  <c:v>-849</c:v>
                </c:pt>
                <c:pt idx="2280">
                  <c:v>-848</c:v>
                </c:pt>
                <c:pt idx="2281">
                  <c:v>-847</c:v>
                </c:pt>
                <c:pt idx="2282">
                  <c:v>-846</c:v>
                </c:pt>
                <c:pt idx="2283">
                  <c:v>-845</c:v>
                </c:pt>
                <c:pt idx="2284">
                  <c:v>-844</c:v>
                </c:pt>
                <c:pt idx="2285">
                  <c:v>-843</c:v>
                </c:pt>
                <c:pt idx="2286">
                  <c:v>-842</c:v>
                </c:pt>
                <c:pt idx="2287">
                  <c:v>-841</c:v>
                </c:pt>
                <c:pt idx="2288">
                  <c:v>-840</c:v>
                </c:pt>
                <c:pt idx="2289">
                  <c:v>-839</c:v>
                </c:pt>
                <c:pt idx="2290">
                  <c:v>-838</c:v>
                </c:pt>
                <c:pt idx="2291">
                  <c:v>-837</c:v>
                </c:pt>
                <c:pt idx="2292">
                  <c:v>-836</c:v>
                </c:pt>
                <c:pt idx="2293">
                  <c:v>-835</c:v>
                </c:pt>
                <c:pt idx="2294">
                  <c:v>-834</c:v>
                </c:pt>
                <c:pt idx="2295">
                  <c:v>-833</c:v>
                </c:pt>
                <c:pt idx="2296">
                  <c:v>-832</c:v>
                </c:pt>
                <c:pt idx="2297">
                  <c:v>-831</c:v>
                </c:pt>
                <c:pt idx="2298">
                  <c:v>-830</c:v>
                </c:pt>
                <c:pt idx="2299">
                  <c:v>-829</c:v>
                </c:pt>
                <c:pt idx="2300">
                  <c:v>-828</c:v>
                </c:pt>
                <c:pt idx="2301">
                  <c:v>-827</c:v>
                </c:pt>
                <c:pt idx="2302">
                  <c:v>-826</c:v>
                </c:pt>
                <c:pt idx="2303">
                  <c:v>-825</c:v>
                </c:pt>
                <c:pt idx="2304">
                  <c:v>-824</c:v>
                </c:pt>
                <c:pt idx="2305">
                  <c:v>-823</c:v>
                </c:pt>
                <c:pt idx="2306">
                  <c:v>-822</c:v>
                </c:pt>
                <c:pt idx="2307">
                  <c:v>-821</c:v>
                </c:pt>
                <c:pt idx="2308">
                  <c:v>-820</c:v>
                </c:pt>
                <c:pt idx="2309">
                  <c:v>-819</c:v>
                </c:pt>
                <c:pt idx="2310">
                  <c:v>-818</c:v>
                </c:pt>
                <c:pt idx="2311">
                  <c:v>-817</c:v>
                </c:pt>
                <c:pt idx="2312">
                  <c:v>-816</c:v>
                </c:pt>
                <c:pt idx="2313">
                  <c:v>-815</c:v>
                </c:pt>
                <c:pt idx="2314">
                  <c:v>-814</c:v>
                </c:pt>
                <c:pt idx="2315">
                  <c:v>-813</c:v>
                </c:pt>
                <c:pt idx="2316">
                  <c:v>-812</c:v>
                </c:pt>
                <c:pt idx="2317">
                  <c:v>-811</c:v>
                </c:pt>
                <c:pt idx="2318">
                  <c:v>-810</c:v>
                </c:pt>
                <c:pt idx="2319">
                  <c:v>-809</c:v>
                </c:pt>
                <c:pt idx="2320">
                  <c:v>-808</c:v>
                </c:pt>
                <c:pt idx="2321">
                  <c:v>-807</c:v>
                </c:pt>
                <c:pt idx="2322">
                  <c:v>-806</c:v>
                </c:pt>
                <c:pt idx="2323">
                  <c:v>-805</c:v>
                </c:pt>
                <c:pt idx="2324">
                  <c:v>-804</c:v>
                </c:pt>
                <c:pt idx="2325">
                  <c:v>-803</c:v>
                </c:pt>
                <c:pt idx="2326">
                  <c:v>-802</c:v>
                </c:pt>
                <c:pt idx="2327">
                  <c:v>-801</c:v>
                </c:pt>
                <c:pt idx="2328">
                  <c:v>-800</c:v>
                </c:pt>
                <c:pt idx="2329">
                  <c:v>-799</c:v>
                </c:pt>
                <c:pt idx="2330">
                  <c:v>-798</c:v>
                </c:pt>
                <c:pt idx="2331">
                  <c:v>-797</c:v>
                </c:pt>
                <c:pt idx="2332">
                  <c:v>-796</c:v>
                </c:pt>
                <c:pt idx="2333">
                  <c:v>-795</c:v>
                </c:pt>
                <c:pt idx="2334">
                  <c:v>-794</c:v>
                </c:pt>
                <c:pt idx="2335">
                  <c:v>-793</c:v>
                </c:pt>
                <c:pt idx="2336">
                  <c:v>-792</c:v>
                </c:pt>
                <c:pt idx="2337">
                  <c:v>-791</c:v>
                </c:pt>
                <c:pt idx="2338">
                  <c:v>-790</c:v>
                </c:pt>
                <c:pt idx="2339">
                  <c:v>-789</c:v>
                </c:pt>
                <c:pt idx="2340">
                  <c:v>-788</c:v>
                </c:pt>
                <c:pt idx="2341">
                  <c:v>-787</c:v>
                </c:pt>
                <c:pt idx="2342">
                  <c:v>-786</c:v>
                </c:pt>
                <c:pt idx="2343">
                  <c:v>-785</c:v>
                </c:pt>
                <c:pt idx="2344">
                  <c:v>-784</c:v>
                </c:pt>
                <c:pt idx="2345">
                  <c:v>-783</c:v>
                </c:pt>
                <c:pt idx="2346">
                  <c:v>-782</c:v>
                </c:pt>
                <c:pt idx="2347">
                  <c:v>-781</c:v>
                </c:pt>
                <c:pt idx="2348">
                  <c:v>-780</c:v>
                </c:pt>
                <c:pt idx="2349">
                  <c:v>-779</c:v>
                </c:pt>
                <c:pt idx="2350">
                  <c:v>-778</c:v>
                </c:pt>
                <c:pt idx="2351">
                  <c:v>-777</c:v>
                </c:pt>
                <c:pt idx="2352">
                  <c:v>-776</c:v>
                </c:pt>
                <c:pt idx="2353">
                  <c:v>-775</c:v>
                </c:pt>
                <c:pt idx="2354">
                  <c:v>-774</c:v>
                </c:pt>
                <c:pt idx="2355">
                  <c:v>-773</c:v>
                </c:pt>
                <c:pt idx="2356">
                  <c:v>-772</c:v>
                </c:pt>
                <c:pt idx="2357">
                  <c:v>-771</c:v>
                </c:pt>
                <c:pt idx="2358">
                  <c:v>-770</c:v>
                </c:pt>
                <c:pt idx="2359">
                  <c:v>-769</c:v>
                </c:pt>
                <c:pt idx="2360">
                  <c:v>-768</c:v>
                </c:pt>
                <c:pt idx="2361">
                  <c:v>-767</c:v>
                </c:pt>
                <c:pt idx="2362">
                  <c:v>-766</c:v>
                </c:pt>
                <c:pt idx="2363">
                  <c:v>-765</c:v>
                </c:pt>
                <c:pt idx="2364">
                  <c:v>-764</c:v>
                </c:pt>
                <c:pt idx="2365">
                  <c:v>-763</c:v>
                </c:pt>
                <c:pt idx="2366">
                  <c:v>-762</c:v>
                </c:pt>
                <c:pt idx="2367">
                  <c:v>-761</c:v>
                </c:pt>
                <c:pt idx="2368">
                  <c:v>-760</c:v>
                </c:pt>
                <c:pt idx="2369">
                  <c:v>-759</c:v>
                </c:pt>
                <c:pt idx="2370">
                  <c:v>-758</c:v>
                </c:pt>
                <c:pt idx="2371">
                  <c:v>-757</c:v>
                </c:pt>
                <c:pt idx="2372">
                  <c:v>-756</c:v>
                </c:pt>
                <c:pt idx="2373">
                  <c:v>-755</c:v>
                </c:pt>
                <c:pt idx="2374">
                  <c:v>-754</c:v>
                </c:pt>
                <c:pt idx="2375">
                  <c:v>-753</c:v>
                </c:pt>
                <c:pt idx="2376">
                  <c:v>-752</c:v>
                </c:pt>
                <c:pt idx="2377">
                  <c:v>-751</c:v>
                </c:pt>
                <c:pt idx="2378">
                  <c:v>-750</c:v>
                </c:pt>
                <c:pt idx="2379">
                  <c:v>-749</c:v>
                </c:pt>
                <c:pt idx="2380">
                  <c:v>-748</c:v>
                </c:pt>
                <c:pt idx="2381">
                  <c:v>-747</c:v>
                </c:pt>
                <c:pt idx="2382">
                  <c:v>-746</c:v>
                </c:pt>
                <c:pt idx="2383">
                  <c:v>-745</c:v>
                </c:pt>
                <c:pt idx="2384">
                  <c:v>-744</c:v>
                </c:pt>
                <c:pt idx="2385">
                  <c:v>-743</c:v>
                </c:pt>
                <c:pt idx="2386">
                  <c:v>-742</c:v>
                </c:pt>
                <c:pt idx="2387">
                  <c:v>-741</c:v>
                </c:pt>
                <c:pt idx="2388">
                  <c:v>-740</c:v>
                </c:pt>
                <c:pt idx="2389">
                  <c:v>-739</c:v>
                </c:pt>
                <c:pt idx="2390">
                  <c:v>-738</c:v>
                </c:pt>
                <c:pt idx="2391">
                  <c:v>-737</c:v>
                </c:pt>
                <c:pt idx="2392">
                  <c:v>-736</c:v>
                </c:pt>
                <c:pt idx="2393">
                  <c:v>-735</c:v>
                </c:pt>
                <c:pt idx="2394">
                  <c:v>-734</c:v>
                </c:pt>
                <c:pt idx="2395">
                  <c:v>-733</c:v>
                </c:pt>
                <c:pt idx="2396">
                  <c:v>-732</c:v>
                </c:pt>
                <c:pt idx="2397">
                  <c:v>-731</c:v>
                </c:pt>
                <c:pt idx="2398">
                  <c:v>-730</c:v>
                </c:pt>
                <c:pt idx="2399">
                  <c:v>-729</c:v>
                </c:pt>
                <c:pt idx="2400">
                  <c:v>-728</c:v>
                </c:pt>
                <c:pt idx="2401">
                  <c:v>-727</c:v>
                </c:pt>
                <c:pt idx="2402">
                  <c:v>-726</c:v>
                </c:pt>
                <c:pt idx="2403">
                  <c:v>-725</c:v>
                </c:pt>
                <c:pt idx="2404">
                  <c:v>-724</c:v>
                </c:pt>
                <c:pt idx="2405">
                  <c:v>-723</c:v>
                </c:pt>
                <c:pt idx="2406">
                  <c:v>-722</c:v>
                </c:pt>
                <c:pt idx="2407">
                  <c:v>-721</c:v>
                </c:pt>
                <c:pt idx="2408">
                  <c:v>-720</c:v>
                </c:pt>
                <c:pt idx="2409">
                  <c:v>-719</c:v>
                </c:pt>
                <c:pt idx="2410">
                  <c:v>-718</c:v>
                </c:pt>
                <c:pt idx="2411">
                  <c:v>-717</c:v>
                </c:pt>
                <c:pt idx="2412">
                  <c:v>-716</c:v>
                </c:pt>
                <c:pt idx="2413">
                  <c:v>-715</c:v>
                </c:pt>
                <c:pt idx="2414">
                  <c:v>-714</c:v>
                </c:pt>
                <c:pt idx="2415">
                  <c:v>-713</c:v>
                </c:pt>
                <c:pt idx="2416">
                  <c:v>-712</c:v>
                </c:pt>
                <c:pt idx="2417">
                  <c:v>-711</c:v>
                </c:pt>
                <c:pt idx="2418">
                  <c:v>-710</c:v>
                </c:pt>
                <c:pt idx="2419">
                  <c:v>-709</c:v>
                </c:pt>
                <c:pt idx="2420">
                  <c:v>-708</c:v>
                </c:pt>
                <c:pt idx="2421">
                  <c:v>-707</c:v>
                </c:pt>
                <c:pt idx="2422">
                  <c:v>-706</c:v>
                </c:pt>
                <c:pt idx="2423">
                  <c:v>-705</c:v>
                </c:pt>
                <c:pt idx="2424">
                  <c:v>-704</c:v>
                </c:pt>
                <c:pt idx="2425">
                  <c:v>-703</c:v>
                </c:pt>
                <c:pt idx="2426">
                  <c:v>-702</c:v>
                </c:pt>
                <c:pt idx="2427">
                  <c:v>-701</c:v>
                </c:pt>
                <c:pt idx="2428">
                  <c:v>-700</c:v>
                </c:pt>
                <c:pt idx="2429">
                  <c:v>-699</c:v>
                </c:pt>
                <c:pt idx="2430">
                  <c:v>-698</c:v>
                </c:pt>
                <c:pt idx="2431">
                  <c:v>-697</c:v>
                </c:pt>
                <c:pt idx="2432">
                  <c:v>-696</c:v>
                </c:pt>
                <c:pt idx="2433">
                  <c:v>-695</c:v>
                </c:pt>
                <c:pt idx="2434">
                  <c:v>-694</c:v>
                </c:pt>
                <c:pt idx="2435">
                  <c:v>-693</c:v>
                </c:pt>
                <c:pt idx="2436">
                  <c:v>-692</c:v>
                </c:pt>
                <c:pt idx="2437">
                  <c:v>-691</c:v>
                </c:pt>
                <c:pt idx="2438">
                  <c:v>-690</c:v>
                </c:pt>
                <c:pt idx="2439">
                  <c:v>-689</c:v>
                </c:pt>
                <c:pt idx="2440">
                  <c:v>-688</c:v>
                </c:pt>
                <c:pt idx="2441">
                  <c:v>-687</c:v>
                </c:pt>
                <c:pt idx="2442">
                  <c:v>-686</c:v>
                </c:pt>
                <c:pt idx="2443">
                  <c:v>-685</c:v>
                </c:pt>
                <c:pt idx="2444">
                  <c:v>-684</c:v>
                </c:pt>
                <c:pt idx="2445">
                  <c:v>-683</c:v>
                </c:pt>
                <c:pt idx="2446">
                  <c:v>-682</c:v>
                </c:pt>
                <c:pt idx="2447">
                  <c:v>-681</c:v>
                </c:pt>
                <c:pt idx="2448">
                  <c:v>-680</c:v>
                </c:pt>
                <c:pt idx="2449">
                  <c:v>-679</c:v>
                </c:pt>
                <c:pt idx="2450">
                  <c:v>-678</c:v>
                </c:pt>
                <c:pt idx="2451">
                  <c:v>-677</c:v>
                </c:pt>
                <c:pt idx="2452">
                  <c:v>-676</c:v>
                </c:pt>
                <c:pt idx="2453">
                  <c:v>-675</c:v>
                </c:pt>
                <c:pt idx="2454">
                  <c:v>-674</c:v>
                </c:pt>
                <c:pt idx="2455">
                  <c:v>-673</c:v>
                </c:pt>
                <c:pt idx="2456">
                  <c:v>-672</c:v>
                </c:pt>
                <c:pt idx="2457">
                  <c:v>-671</c:v>
                </c:pt>
                <c:pt idx="2458">
                  <c:v>-670</c:v>
                </c:pt>
                <c:pt idx="2459">
                  <c:v>-669</c:v>
                </c:pt>
                <c:pt idx="2460">
                  <c:v>-668</c:v>
                </c:pt>
                <c:pt idx="2461">
                  <c:v>-667</c:v>
                </c:pt>
                <c:pt idx="2462">
                  <c:v>-666</c:v>
                </c:pt>
                <c:pt idx="2463">
                  <c:v>-665</c:v>
                </c:pt>
                <c:pt idx="2464">
                  <c:v>-664</c:v>
                </c:pt>
                <c:pt idx="2465">
                  <c:v>-663</c:v>
                </c:pt>
                <c:pt idx="2466">
                  <c:v>-662</c:v>
                </c:pt>
                <c:pt idx="2467">
                  <c:v>-661</c:v>
                </c:pt>
                <c:pt idx="2468">
                  <c:v>-660</c:v>
                </c:pt>
                <c:pt idx="2469">
                  <c:v>-659</c:v>
                </c:pt>
                <c:pt idx="2470">
                  <c:v>-658</c:v>
                </c:pt>
                <c:pt idx="2471">
                  <c:v>-657</c:v>
                </c:pt>
                <c:pt idx="2472">
                  <c:v>-656</c:v>
                </c:pt>
                <c:pt idx="2473">
                  <c:v>-655</c:v>
                </c:pt>
                <c:pt idx="2474">
                  <c:v>-654</c:v>
                </c:pt>
                <c:pt idx="2475">
                  <c:v>-653</c:v>
                </c:pt>
                <c:pt idx="2476">
                  <c:v>-652</c:v>
                </c:pt>
                <c:pt idx="2477">
                  <c:v>-651</c:v>
                </c:pt>
                <c:pt idx="2478">
                  <c:v>-650</c:v>
                </c:pt>
                <c:pt idx="2479">
                  <c:v>-649</c:v>
                </c:pt>
                <c:pt idx="2480">
                  <c:v>-648</c:v>
                </c:pt>
                <c:pt idx="2481">
                  <c:v>-647</c:v>
                </c:pt>
                <c:pt idx="2482">
                  <c:v>-646</c:v>
                </c:pt>
                <c:pt idx="2483">
                  <c:v>-645</c:v>
                </c:pt>
                <c:pt idx="2484">
                  <c:v>-644</c:v>
                </c:pt>
                <c:pt idx="2485">
                  <c:v>-643</c:v>
                </c:pt>
                <c:pt idx="2486">
                  <c:v>-642</c:v>
                </c:pt>
                <c:pt idx="2487">
                  <c:v>-641</c:v>
                </c:pt>
                <c:pt idx="2488">
                  <c:v>-640</c:v>
                </c:pt>
                <c:pt idx="2489">
                  <c:v>-639</c:v>
                </c:pt>
                <c:pt idx="2490">
                  <c:v>-638</c:v>
                </c:pt>
                <c:pt idx="2491">
                  <c:v>-637</c:v>
                </c:pt>
                <c:pt idx="2492">
                  <c:v>-636</c:v>
                </c:pt>
                <c:pt idx="2493">
                  <c:v>-635</c:v>
                </c:pt>
                <c:pt idx="2494">
                  <c:v>-634</c:v>
                </c:pt>
                <c:pt idx="2495">
                  <c:v>-633</c:v>
                </c:pt>
                <c:pt idx="2496">
                  <c:v>-632</c:v>
                </c:pt>
                <c:pt idx="2497">
                  <c:v>-631</c:v>
                </c:pt>
                <c:pt idx="2498">
                  <c:v>-630</c:v>
                </c:pt>
                <c:pt idx="2499">
                  <c:v>-629</c:v>
                </c:pt>
                <c:pt idx="2500">
                  <c:v>-628</c:v>
                </c:pt>
                <c:pt idx="2501">
                  <c:v>-627</c:v>
                </c:pt>
                <c:pt idx="2502">
                  <c:v>-626</c:v>
                </c:pt>
                <c:pt idx="2503">
                  <c:v>-625</c:v>
                </c:pt>
                <c:pt idx="2504">
                  <c:v>-624</c:v>
                </c:pt>
                <c:pt idx="2505">
                  <c:v>-623</c:v>
                </c:pt>
                <c:pt idx="2506">
                  <c:v>-622</c:v>
                </c:pt>
                <c:pt idx="2507">
                  <c:v>-621</c:v>
                </c:pt>
                <c:pt idx="2508">
                  <c:v>-620</c:v>
                </c:pt>
                <c:pt idx="2509">
                  <c:v>-619</c:v>
                </c:pt>
                <c:pt idx="2510">
                  <c:v>-618</c:v>
                </c:pt>
                <c:pt idx="2511">
                  <c:v>-617</c:v>
                </c:pt>
                <c:pt idx="2512">
                  <c:v>-616</c:v>
                </c:pt>
                <c:pt idx="2513">
                  <c:v>-615</c:v>
                </c:pt>
                <c:pt idx="2514">
                  <c:v>-614</c:v>
                </c:pt>
                <c:pt idx="2515">
                  <c:v>-613</c:v>
                </c:pt>
                <c:pt idx="2516">
                  <c:v>-612</c:v>
                </c:pt>
                <c:pt idx="2517">
                  <c:v>-611</c:v>
                </c:pt>
                <c:pt idx="2518">
                  <c:v>-610</c:v>
                </c:pt>
                <c:pt idx="2519">
                  <c:v>-609</c:v>
                </c:pt>
                <c:pt idx="2520">
                  <c:v>-608</c:v>
                </c:pt>
                <c:pt idx="2521">
                  <c:v>-607</c:v>
                </c:pt>
                <c:pt idx="2522">
                  <c:v>-606</c:v>
                </c:pt>
                <c:pt idx="2523">
                  <c:v>-605</c:v>
                </c:pt>
                <c:pt idx="2524">
                  <c:v>-604</c:v>
                </c:pt>
                <c:pt idx="2525">
                  <c:v>-603</c:v>
                </c:pt>
                <c:pt idx="2526">
                  <c:v>-602</c:v>
                </c:pt>
                <c:pt idx="2527">
                  <c:v>-601</c:v>
                </c:pt>
                <c:pt idx="2528">
                  <c:v>-600</c:v>
                </c:pt>
                <c:pt idx="2529">
                  <c:v>-599</c:v>
                </c:pt>
                <c:pt idx="2530">
                  <c:v>-598</c:v>
                </c:pt>
                <c:pt idx="2531">
                  <c:v>-597</c:v>
                </c:pt>
                <c:pt idx="2532">
                  <c:v>-596</c:v>
                </c:pt>
                <c:pt idx="2533">
                  <c:v>-595</c:v>
                </c:pt>
                <c:pt idx="2534">
                  <c:v>-594</c:v>
                </c:pt>
                <c:pt idx="2535">
                  <c:v>-593</c:v>
                </c:pt>
                <c:pt idx="2536">
                  <c:v>-592</c:v>
                </c:pt>
                <c:pt idx="2537">
                  <c:v>-591</c:v>
                </c:pt>
                <c:pt idx="2538">
                  <c:v>-590</c:v>
                </c:pt>
                <c:pt idx="2539">
                  <c:v>-589</c:v>
                </c:pt>
                <c:pt idx="2540">
                  <c:v>-588</c:v>
                </c:pt>
                <c:pt idx="2541">
                  <c:v>-587</c:v>
                </c:pt>
                <c:pt idx="2542">
                  <c:v>-586</c:v>
                </c:pt>
                <c:pt idx="2543">
                  <c:v>-585</c:v>
                </c:pt>
                <c:pt idx="2544">
                  <c:v>-584</c:v>
                </c:pt>
                <c:pt idx="2545">
                  <c:v>-583</c:v>
                </c:pt>
                <c:pt idx="2546">
                  <c:v>-582</c:v>
                </c:pt>
                <c:pt idx="2547">
                  <c:v>-581</c:v>
                </c:pt>
                <c:pt idx="2548">
                  <c:v>-580</c:v>
                </c:pt>
                <c:pt idx="2549">
                  <c:v>-579</c:v>
                </c:pt>
                <c:pt idx="2550">
                  <c:v>-578</c:v>
                </c:pt>
                <c:pt idx="2551">
                  <c:v>-577</c:v>
                </c:pt>
                <c:pt idx="2552">
                  <c:v>-576</c:v>
                </c:pt>
                <c:pt idx="2553">
                  <c:v>-575</c:v>
                </c:pt>
                <c:pt idx="2554">
                  <c:v>-574</c:v>
                </c:pt>
                <c:pt idx="2555">
                  <c:v>-573</c:v>
                </c:pt>
                <c:pt idx="2556">
                  <c:v>-572</c:v>
                </c:pt>
                <c:pt idx="2557">
                  <c:v>-571</c:v>
                </c:pt>
                <c:pt idx="2558">
                  <c:v>-570</c:v>
                </c:pt>
                <c:pt idx="2559">
                  <c:v>-569</c:v>
                </c:pt>
                <c:pt idx="2560">
                  <c:v>-568</c:v>
                </c:pt>
                <c:pt idx="2561">
                  <c:v>-567</c:v>
                </c:pt>
                <c:pt idx="2562">
                  <c:v>-566</c:v>
                </c:pt>
                <c:pt idx="2563">
                  <c:v>-565</c:v>
                </c:pt>
                <c:pt idx="2564">
                  <c:v>-564</c:v>
                </c:pt>
                <c:pt idx="2565">
                  <c:v>-563</c:v>
                </c:pt>
                <c:pt idx="2566">
                  <c:v>-562</c:v>
                </c:pt>
                <c:pt idx="2567">
                  <c:v>-561</c:v>
                </c:pt>
                <c:pt idx="2568">
                  <c:v>-560</c:v>
                </c:pt>
                <c:pt idx="2569">
                  <c:v>-559</c:v>
                </c:pt>
                <c:pt idx="2570">
                  <c:v>-558</c:v>
                </c:pt>
                <c:pt idx="2571">
                  <c:v>-557</c:v>
                </c:pt>
                <c:pt idx="2572">
                  <c:v>-556</c:v>
                </c:pt>
                <c:pt idx="2573">
                  <c:v>-555</c:v>
                </c:pt>
                <c:pt idx="2574">
                  <c:v>-554</c:v>
                </c:pt>
                <c:pt idx="2575">
                  <c:v>-553</c:v>
                </c:pt>
                <c:pt idx="2576">
                  <c:v>-552</c:v>
                </c:pt>
                <c:pt idx="2577">
                  <c:v>-551</c:v>
                </c:pt>
                <c:pt idx="2578">
                  <c:v>-550</c:v>
                </c:pt>
                <c:pt idx="2579">
                  <c:v>-549</c:v>
                </c:pt>
                <c:pt idx="2580">
                  <c:v>-548</c:v>
                </c:pt>
                <c:pt idx="2581">
                  <c:v>-547</c:v>
                </c:pt>
                <c:pt idx="2582">
                  <c:v>-546</c:v>
                </c:pt>
                <c:pt idx="2583">
                  <c:v>-545</c:v>
                </c:pt>
                <c:pt idx="2584">
                  <c:v>-544</c:v>
                </c:pt>
                <c:pt idx="2585">
                  <c:v>-543</c:v>
                </c:pt>
                <c:pt idx="2586">
                  <c:v>-542</c:v>
                </c:pt>
                <c:pt idx="2587">
                  <c:v>-541</c:v>
                </c:pt>
                <c:pt idx="2588">
                  <c:v>-540</c:v>
                </c:pt>
                <c:pt idx="2589">
                  <c:v>-539</c:v>
                </c:pt>
                <c:pt idx="2590">
                  <c:v>-538</c:v>
                </c:pt>
                <c:pt idx="2591">
                  <c:v>-537</c:v>
                </c:pt>
                <c:pt idx="2592">
                  <c:v>-536</c:v>
                </c:pt>
                <c:pt idx="2593">
                  <c:v>-535</c:v>
                </c:pt>
                <c:pt idx="2594">
                  <c:v>-534</c:v>
                </c:pt>
                <c:pt idx="2595">
                  <c:v>-533</c:v>
                </c:pt>
                <c:pt idx="2596">
                  <c:v>-532</c:v>
                </c:pt>
                <c:pt idx="2597">
                  <c:v>-531</c:v>
                </c:pt>
                <c:pt idx="2598">
                  <c:v>-530</c:v>
                </c:pt>
                <c:pt idx="2599">
                  <c:v>-529</c:v>
                </c:pt>
                <c:pt idx="2600">
                  <c:v>-528</c:v>
                </c:pt>
                <c:pt idx="2601">
                  <c:v>-527</c:v>
                </c:pt>
                <c:pt idx="2602">
                  <c:v>-526</c:v>
                </c:pt>
                <c:pt idx="2603">
                  <c:v>-525</c:v>
                </c:pt>
                <c:pt idx="2604">
                  <c:v>-524</c:v>
                </c:pt>
                <c:pt idx="2605">
                  <c:v>-523</c:v>
                </c:pt>
                <c:pt idx="2606">
                  <c:v>-522</c:v>
                </c:pt>
                <c:pt idx="2607">
                  <c:v>-521</c:v>
                </c:pt>
                <c:pt idx="2608">
                  <c:v>-520</c:v>
                </c:pt>
                <c:pt idx="2609">
                  <c:v>-519</c:v>
                </c:pt>
                <c:pt idx="2610">
                  <c:v>-518</c:v>
                </c:pt>
                <c:pt idx="2611">
                  <c:v>-517</c:v>
                </c:pt>
                <c:pt idx="2612">
                  <c:v>-516</c:v>
                </c:pt>
                <c:pt idx="2613">
                  <c:v>-515</c:v>
                </c:pt>
                <c:pt idx="2614">
                  <c:v>-514</c:v>
                </c:pt>
                <c:pt idx="2615">
                  <c:v>-513</c:v>
                </c:pt>
                <c:pt idx="2616">
                  <c:v>-512</c:v>
                </c:pt>
                <c:pt idx="2617">
                  <c:v>-511</c:v>
                </c:pt>
                <c:pt idx="2618">
                  <c:v>-510</c:v>
                </c:pt>
                <c:pt idx="2619">
                  <c:v>-509</c:v>
                </c:pt>
                <c:pt idx="2620">
                  <c:v>-508</c:v>
                </c:pt>
                <c:pt idx="2621">
                  <c:v>-507</c:v>
                </c:pt>
                <c:pt idx="2622">
                  <c:v>-506</c:v>
                </c:pt>
                <c:pt idx="2623">
                  <c:v>-505</c:v>
                </c:pt>
                <c:pt idx="2624">
                  <c:v>-504</c:v>
                </c:pt>
                <c:pt idx="2625">
                  <c:v>-503</c:v>
                </c:pt>
                <c:pt idx="2626">
                  <c:v>-502</c:v>
                </c:pt>
                <c:pt idx="2627">
                  <c:v>-501</c:v>
                </c:pt>
                <c:pt idx="2628">
                  <c:v>-500</c:v>
                </c:pt>
                <c:pt idx="2629">
                  <c:v>-499</c:v>
                </c:pt>
                <c:pt idx="2630">
                  <c:v>-498</c:v>
                </c:pt>
                <c:pt idx="2631">
                  <c:v>-497</c:v>
                </c:pt>
                <c:pt idx="2632">
                  <c:v>-496</c:v>
                </c:pt>
                <c:pt idx="2633">
                  <c:v>-495</c:v>
                </c:pt>
                <c:pt idx="2634">
                  <c:v>-494</c:v>
                </c:pt>
                <c:pt idx="2635">
                  <c:v>-493</c:v>
                </c:pt>
                <c:pt idx="2636">
                  <c:v>-492</c:v>
                </c:pt>
                <c:pt idx="2637">
                  <c:v>-491</c:v>
                </c:pt>
                <c:pt idx="2638">
                  <c:v>-490</c:v>
                </c:pt>
                <c:pt idx="2639">
                  <c:v>-489</c:v>
                </c:pt>
                <c:pt idx="2640">
                  <c:v>-488</c:v>
                </c:pt>
                <c:pt idx="2641">
                  <c:v>-487</c:v>
                </c:pt>
                <c:pt idx="2642">
                  <c:v>-486</c:v>
                </c:pt>
                <c:pt idx="2643">
                  <c:v>-485</c:v>
                </c:pt>
                <c:pt idx="2644">
                  <c:v>-484</c:v>
                </c:pt>
                <c:pt idx="2645">
                  <c:v>-483</c:v>
                </c:pt>
                <c:pt idx="2646">
                  <c:v>-482</c:v>
                </c:pt>
                <c:pt idx="2647">
                  <c:v>-481</c:v>
                </c:pt>
                <c:pt idx="2648">
                  <c:v>-480</c:v>
                </c:pt>
                <c:pt idx="2649">
                  <c:v>-479</c:v>
                </c:pt>
                <c:pt idx="2650">
                  <c:v>-478</c:v>
                </c:pt>
                <c:pt idx="2651">
                  <c:v>-477</c:v>
                </c:pt>
                <c:pt idx="2652">
                  <c:v>-476</c:v>
                </c:pt>
                <c:pt idx="2653">
                  <c:v>-475</c:v>
                </c:pt>
                <c:pt idx="2654">
                  <c:v>-474</c:v>
                </c:pt>
                <c:pt idx="2655">
                  <c:v>-473</c:v>
                </c:pt>
                <c:pt idx="2656">
                  <c:v>-472</c:v>
                </c:pt>
                <c:pt idx="2657">
                  <c:v>-471</c:v>
                </c:pt>
                <c:pt idx="2658">
                  <c:v>-470</c:v>
                </c:pt>
                <c:pt idx="2659">
                  <c:v>-469</c:v>
                </c:pt>
                <c:pt idx="2660">
                  <c:v>-468</c:v>
                </c:pt>
                <c:pt idx="2661">
                  <c:v>-467</c:v>
                </c:pt>
                <c:pt idx="2662">
                  <c:v>-466</c:v>
                </c:pt>
                <c:pt idx="2663">
                  <c:v>-465</c:v>
                </c:pt>
                <c:pt idx="2664">
                  <c:v>-464</c:v>
                </c:pt>
                <c:pt idx="2665">
                  <c:v>-463</c:v>
                </c:pt>
                <c:pt idx="2666">
                  <c:v>-462</c:v>
                </c:pt>
                <c:pt idx="2667">
                  <c:v>-461</c:v>
                </c:pt>
                <c:pt idx="2668">
                  <c:v>-460</c:v>
                </c:pt>
                <c:pt idx="2669">
                  <c:v>-459</c:v>
                </c:pt>
                <c:pt idx="2670">
                  <c:v>-458</c:v>
                </c:pt>
                <c:pt idx="2671">
                  <c:v>-457</c:v>
                </c:pt>
                <c:pt idx="2672">
                  <c:v>-456</c:v>
                </c:pt>
                <c:pt idx="2673">
                  <c:v>-455</c:v>
                </c:pt>
                <c:pt idx="2674">
                  <c:v>-454</c:v>
                </c:pt>
                <c:pt idx="2675">
                  <c:v>-453</c:v>
                </c:pt>
                <c:pt idx="2676">
                  <c:v>-452</c:v>
                </c:pt>
                <c:pt idx="2677">
                  <c:v>-451</c:v>
                </c:pt>
                <c:pt idx="2678">
                  <c:v>-450</c:v>
                </c:pt>
                <c:pt idx="2679">
                  <c:v>-449</c:v>
                </c:pt>
                <c:pt idx="2680">
                  <c:v>-448</c:v>
                </c:pt>
                <c:pt idx="2681">
                  <c:v>-447</c:v>
                </c:pt>
                <c:pt idx="2682">
                  <c:v>-446</c:v>
                </c:pt>
                <c:pt idx="2683">
                  <c:v>-445</c:v>
                </c:pt>
                <c:pt idx="2684">
                  <c:v>-444</c:v>
                </c:pt>
                <c:pt idx="2685">
                  <c:v>-443</c:v>
                </c:pt>
                <c:pt idx="2686">
                  <c:v>-442</c:v>
                </c:pt>
                <c:pt idx="2687">
                  <c:v>-441</c:v>
                </c:pt>
                <c:pt idx="2688">
                  <c:v>-440</c:v>
                </c:pt>
                <c:pt idx="2689">
                  <c:v>-439</c:v>
                </c:pt>
                <c:pt idx="2690">
                  <c:v>-438</c:v>
                </c:pt>
                <c:pt idx="2691">
                  <c:v>-437</c:v>
                </c:pt>
                <c:pt idx="2692">
                  <c:v>-436</c:v>
                </c:pt>
                <c:pt idx="2693">
                  <c:v>-435</c:v>
                </c:pt>
                <c:pt idx="2694">
                  <c:v>-434</c:v>
                </c:pt>
                <c:pt idx="2695">
                  <c:v>-433</c:v>
                </c:pt>
                <c:pt idx="2696">
                  <c:v>-432</c:v>
                </c:pt>
                <c:pt idx="2697">
                  <c:v>-431</c:v>
                </c:pt>
                <c:pt idx="2698">
                  <c:v>-430</c:v>
                </c:pt>
                <c:pt idx="2699">
                  <c:v>-429</c:v>
                </c:pt>
                <c:pt idx="2700">
                  <c:v>-428</c:v>
                </c:pt>
                <c:pt idx="2701">
                  <c:v>-427</c:v>
                </c:pt>
                <c:pt idx="2702">
                  <c:v>-426</c:v>
                </c:pt>
                <c:pt idx="2703">
                  <c:v>-425</c:v>
                </c:pt>
                <c:pt idx="2704">
                  <c:v>-424</c:v>
                </c:pt>
                <c:pt idx="2705">
                  <c:v>-423</c:v>
                </c:pt>
                <c:pt idx="2706">
                  <c:v>-422</c:v>
                </c:pt>
                <c:pt idx="2707">
                  <c:v>-421</c:v>
                </c:pt>
                <c:pt idx="2708">
                  <c:v>-420</c:v>
                </c:pt>
                <c:pt idx="2709">
                  <c:v>-419</c:v>
                </c:pt>
                <c:pt idx="2710">
                  <c:v>-418</c:v>
                </c:pt>
                <c:pt idx="2711">
                  <c:v>-417</c:v>
                </c:pt>
                <c:pt idx="2712">
                  <c:v>-416</c:v>
                </c:pt>
                <c:pt idx="2713">
                  <c:v>-415</c:v>
                </c:pt>
                <c:pt idx="2714">
                  <c:v>-414</c:v>
                </c:pt>
                <c:pt idx="2715">
                  <c:v>-413</c:v>
                </c:pt>
                <c:pt idx="2716">
                  <c:v>-412</c:v>
                </c:pt>
                <c:pt idx="2717">
                  <c:v>-411</c:v>
                </c:pt>
                <c:pt idx="2718">
                  <c:v>-410</c:v>
                </c:pt>
                <c:pt idx="2719">
                  <c:v>-409</c:v>
                </c:pt>
                <c:pt idx="2720">
                  <c:v>-408</c:v>
                </c:pt>
                <c:pt idx="2721">
                  <c:v>-407</c:v>
                </c:pt>
                <c:pt idx="2722">
                  <c:v>-406</c:v>
                </c:pt>
                <c:pt idx="2723">
                  <c:v>-405</c:v>
                </c:pt>
                <c:pt idx="2724">
                  <c:v>-404</c:v>
                </c:pt>
                <c:pt idx="2725">
                  <c:v>-403</c:v>
                </c:pt>
                <c:pt idx="2726">
                  <c:v>-402</c:v>
                </c:pt>
                <c:pt idx="2727">
                  <c:v>-401</c:v>
                </c:pt>
                <c:pt idx="2728">
                  <c:v>-400</c:v>
                </c:pt>
                <c:pt idx="2729">
                  <c:v>-399</c:v>
                </c:pt>
                <c:pt idx="2730">
                  <c:v>-398</c:v>
                </c:pt>
                <c:pt idx="2731">
                  <c:v>-397</c:v>
                </c:pt>
                <c:pt idx="2732">
                  <c:v>-396</c:v>
                </c:pt>
                <c:pt idx="2733">
                  <c:v>-395</c:v>
                </c:pt>
                <c:pt idx="2734">
                  <c:v>-394</c:v>
                </c:pt>
                <c:pt idx="2735">
                  <c:v>-393</c:v>
                </c:pt>
                <c:pt idx="2736">
                  <c:v>-392</c:v>
                </c:pt>
                <c:pt idx="2737">
                  <c:v>-391</c:v>
                </c:pt>
                <c:pt idx="2738">
                  <c:v>-390</c:v>
                </c:pt>
                <c:pt idx="2739">
                  <c:v>-389</c:v>
                </c:pt>
                <c:pt idx="2740">
                  <c:v>-388</c:v>
                </c:pt>
                <c:pt idx="2741">
                  <c:v>-387</c:v>
                </c:pt>
                <c:pt idx="2742">
                  <c:v>-386</c:v>
                </c:pt>
                <c:pt idx="2743">
                  <c:v>-385</c:v>
                </c:pt>
                <c:pt idx="2744">
                  <c:v>-384</c:v>
                </c:pt>
                <c:pt idx="2745">
                  <c:v>-383</c:v>
                </c:pt>
                <c:pt idx="2746">
                  <c:v>-382</c:v>
                </c:pt>
                <c:pt idx="2747">
                  <c:v>-381</c:v>
                </c:pt>
                <c:pt idx="2748">
                  <c:v>-380</c:v>
                </c:pt>
                <c:pt idx="2749">
                  <c:v>-379</c:v>
                </c:pt>
                <c:pt idx="2750">
                  <c:v>-378</c:v>
                </c:pt>
                <c:pt idx="2751">
                  <c:v>-377</c:v>
                </c:pt>
                <c:pt idx="2752">
                  <c:v>-376</c:v>
                </c:pt>
                <c:pt idx="2753">
                  <c:v>-375</c:v>
                </c:pt>
                <c:pt idx="2754">
                  <c:v>-374</c:v>
                </c:pt>
                <c:pt idx="2755">
                  <c:v>-373</c:v>
                </c:pt>
                <c:pt idx="2756">
                  <c:v>-372</c:v>
                </c:pt>
                <c:pt idx="2757">
                  <c:v>-371</c:v>
                </c:pt>
                <c:pt idx="2758">
                  <c:v>-370</c:v>
                </c:pt>
                <c:pt idx="2759">
                  <c:v>-369</c:v>
                </c:pt>
                <c:pt idx="2760">
                  <c:v>-368</c:v>
                </c:pt>
                <c:pt idx="2761">
                  <c:v>-367</c:v>
                </c:pt>
                <c:pt idx="2762">
                  <c:v>-366</c:v>
                </c:pt>
                <c:pt idx="2763">
                  <c:v>-365</c:v>
                </c:pt>
                <c:pt idx="2764">
                  <c:v>-364</c:v>
                </c:pt>
                <c:pt idx="2765">
                  <c:v>-363</c:v>
                </c:pt>
                <c:pt idx="2766">
                  <c:v>-362</c:v>
                </c:pt>
                <c:pt idx="2767">
                  <c:v>-361</c:v>
                </c:pt>
                <c:pt idx="2768">
                  <c:v>-360</c:v>
                </c:pt>
                <c:pt idx="2769">
                  <c:v>-359</c:v>
                </c:pt>
                <c:pt idx="2770">
                  <c:v>-358</c:v>
                </c:pt>
                <c:pt idx="2771">
                  <c:v>-357</c:v>
                </c:pt>
                <c:pt idx="2772">
                  <c:v>-356</c:v>
                </c:pt>
                <c:pt idx="2773">
                  <c:v>-355</c:v>
                </c:pt>
                <c:pt idx="2774">
                  <c:v>-354</c:v>
                </c:pt>
                <c:pt idx="2775">
                  <c:v>-353</c:v>
                </c:pt>
                <c:pt idx="2776">
                  <c:v>-352</c:v>
                </c:pt>
                <c:pt idx="2777">
                  <c:v>-351</c:v>
                </c:pt>
                <c:pt idx="2778">
                  <c:v>-350</c:v>
                </c:pt>
                <c:pt idx="2779">
                  <c:v>-349</c:v>
                </c:pt>
                <c:pt idx="2780">
                  <c:v>-348</c:v>
                </c:pt>
                <c:pt idx="2781">
                  <c:v>-347</c:v>
                </c:pt>
                <c:pt idx="2782">
                  <c:v>-346</c:v>
                </c:pt>
                <c:pt idx="2783">
                  <c:v>-345</c:v>
                </c:pt>
                <c:pt idx="2784">
                  <c:v>-344</c:v>
                </c:pt>
                <c:pt idx="2785">
                  <c:v>-343</c:v>
                </c:pt>
                <c:pt idx="2786">
                  <c:v>-342</c:v>
                </c:pt>
                <c:pt idx="2787">
                  <c:v>-341</c:v>
                </c:pt>
                <c:pt idx="2788">
                  <c:v>-340</c:v>
                </c:pt>
                <c:pt idx="2789">
                  <c:v>-339</c:v>
                </c:pt>
                <c:pt idx="2790">
                  <c:v>-338</c:v>
                </c:pt>
                <c:pt idx="2791">
                  <c:v>-337</c:v>
                </c:pt>
                <c:pt idx="2792">
                  <c:v>-336</c:v>
                </c:pt>
                <c:pt idx="2793">
                  <c:v>-335</c:v>
                </c:pt>
                <c:pt idx="2794">
                  <c:v>-334</c:v>
                </c:pt>
                <c:pt idx="2795">
                  <c:v>-333</c:v>
                </c:pt>
                <c:pt idx="2796">
                  <c:v>-332</c:v>
                </c:pt>
                <c:pt idx="2797">
                  <c:v>-331</c:v>
                </c:pt>
                <c:pt idx="2798">
                  <c:v>-330</c:v>
                </c:pt>
                <c:pt idx="2799">
                  <c:v>-329</c:v>
                </c:pt>
                <c:pt idx="2800">
                  <c:v>-328</c:v>
                </c:pt>
                <c:pt idx="2801">
                  <c:v>-327</c:v>
                </c:pt>
                <c:pt idx="2802">
                  <c:v>-326</c:v>
                </c:pt>
                <c:pt idx="2803">
                  <c:v>-325</c:v>
                </c:pt>
                <c:pt idx="2804">
                  <c:v>-324</c:v>
                </c:pt>
                <c:pt idx="2805">
                  <c:v>-323</c:v>
                </c:pt>
                <c:pt idx="2806">
                  <c:v>-322</c:v>
                </c:pt>
                <c:pt idx="2807">
                  <c:v>-321</c:v>
                </c:pt>
                <c:pt idx="2808">
                  <c:v>-320</c:v>
                </c:pt>
                <c:pt idx="2809">
                  <c:v>-319</c:v>
                </c:pt>
                <c:pt idx="2810">
                  <c:v>-318</c:v>
                </c:pt>
                <c:pt idx="2811">
                  <c:v>-317</c:v>
                </c:pt>
                <c:pt idx="2812">
                  <c:v>-316</c:v>
                </c:pt>
                <c:pt idx="2813">
                  <c:v>-315</c:v>
                </c:pt>
                <c:pt idx="2814">
                  <c:v>-314</c:v>
                </c:pt>
                <c:pt idx="2815">
                  <c:v>-313</c:v>
                </c:pt>
                <c:pt idx="2816">
                  <c:v>-312</c:v>
                </c:pt>
                <c:pt idx="2817">
                  <c:v>-311</c:v>
                </c:pt>
                <c:pt idx="2818">
                  <c:v>-310</c:v>
                </c:pt>
                <c:pt idx="2819">
                  <c:v>-309</c:v>
                </c:pt>
                <c:pt idx="2820">
                  <c:v>-308</c:v>
                </c:pt>
                <c:pt idx="2821">
                  <c:v>-307</c:v>
                </c:pt>
                <c:pt idx="2822">
                  <c:v>-306</c:v>
                </c:pt>
                <c:pt idx="2823">
                  <c:v>-305</c:v>
                </c:pt>
                <c:pt idx="2824">
                  <c:v>-304</c:v>
                </c:pt>
                <c:pt idx="2825">
                  <c:v>-303</c:v>
                </c:pt>
                <c:pt idx="2826">
                  <c:v>-302</c:v>
                </c:pt>
                <c:pt idx="2827">
                  <c:v>-301</c:v>
                </c:pt>
                <c:pt idx="2828">
                  <c:v>-300</c:v>
                </c:pt>
                <c:pt idx="2829">
                  <c:v>-299</c:v>
                </c:pt>
                <c:pt idx="2830">
                  <c:v>-298</c:v>
                </c:pt>
                <c:pt idx="2831">
                  <c:v>-297</c:v>
                </c:pt>
                <c:pt idx="2832">
                  <c:v>-296</c:v>
                </c:pt>
                <c:pt idx="2833">
                  <c:v>-295</c:v>
                </c:pt>
                <c:pt idx="2834">
                  <c:v>-294</c:v>
                </c:pt>
                <c:pt idx="2835">
                  <c:v>-293</c:v>
                </c:pt>
                <c:pt idx="2836">
                  <c:v>-292</c:v>
                </c:pt>
                <c:pt idx="2837">
                  <c:v>-291</c:v>
                </c:pt>
                <c:pt idx="2838">
                  <c:v>-290</c:v>
                </c:pt>
                <c:pt idx="2839">
                  <c:v>-289</c:v>
                </c:pt>
                <c:pt idx="2840">
                  <c:v>-288</c:v>
                </c:pt>
                <c:pt idx="2841">
                  <c:v>-287</c:v>
                </c:pt>
                <c:pt idx="2842">
                  <c:v>-286</c:v>
                </c:pt>
                <c:pt idx="2843">
                  <c:v>-285</c:v>
                </c:pt>
                <c:pt idx="2844">
                  <c:v>-284</c:v>
                </c:pt>
                <c:pt idx="2845">
                  <c:v>-283</c:v>
                </c:pt>
                <c:pt idx="2846">
                  <c:v>-282</c:v>
                </c:pt>
                <c:pt idx="2847">
                  <c:v>-281</c:v>
                </c:pt>
                <c:pt idx="2848">
                  <c:v>-280</c:v>
                </c:pt>
                <c:pt idx="2849">
                  <c:v>-279</c:v>
                </c:pt>
                <c:pt idx="2850">
                  <c:v>-278</c:v>
                </c:pt>
                <c:pt idx="2851">
                  <c:v>-277</c:v>
                </c:pt>
                <c:pt idx="2852">
                  <c:v>-276</c:v>
                </c:pt>
                <c:pt idx="2853">
                  <c:v>-275</c:v>
                </c:pt>
                <c:pt idx="2854">
                  <c:v>-274</c:v>
                </c:pt>
                <c:pt idx="2855">
                  <c:v>-273</c:v>
                </c:pt>
                <c:pt idx="2856">
                  <c:v>-272</c:v>
                </c:pt>
                <c:pt idx="2857">
                  <c:v>-271</c:v>
                </c:pt>
                <c:pt idx="2858">
                  <c:v>-270</c:v>
                </c:pt>
                <c:pt idx="2859">
                  <c:v>-269</c:v>
                </c:pt>
                <c:pt idx="2860">
                  <c:v>-268</c:v>
                </c:pt>
                <c:pt idx="2861">
                  <c:v>-267</c:v>
                </c:pt>
                <c:pt idx="2862">
                  <c:v>-266</c:v>
                </c:pt>
                <c:pt idx="2863">
                  <c:v>-265</c:v>
                </c:pt>
                <c:pt idx="2864">
                  <c:v>-264</c:v>
                </c:pt>
                <c:pt idx="2865">
                  <c:v>-263</c:v>
                </c:pt>
                <c:pt idx="2866">
                  <c:v>-262</c:v>
                </c:pt>
                <c:pt idx="2867">
                  <c:v>-261</c:v>
                </c:pt>
                <c:pt idx="2868">
                  <c:v>-260</c:v>
                </c:pt>
                <c:pt idx="2869">
                  <c:v>-259</c:v>
                </c:pt>
                <c:pt idx="2870">
                  <c:v>-258</c:v>
                </c:pt>
                <c:pt idx="2871">
                  <c:v>-257</c:v>
                </c:pt>
                <c:pt idx="2872">
                  <c:v>-256</c:v>
                </c:pt>
                <c:pt idx="2873">
                  <c:v>-255</c:v>
                </c:pt>
                <c:pt idx="2874">
                  <c:v>-254</c:v>
                </c:pt>
                <c:pt idx="2875">
                  <c:v>-253</c:v>
                </c:pt>
                <c:pt idx="2876">
                  <c:v>-252</c:v>
                </c:pt>
                <c:pt idx="2877">
                  <c:v>-251</c:v>
                </c:pt>
                <c:pt idx="2878">
                  <c:v>-250</c:v>
                </c:pt>
                <c:pt idx="2879">
                  <c:v>-249</c:v>
                </c:pt>
                <c:pt idx="2880">
                  <c:v>-248</c:v>
                </c:pt>
                <c:pt idx="2881">
                  <c:v>-247</c:v>
                </c:pt>
                <c:pt idx="2882">
                  <c:v>-246</c:v>
                </c:pt>
                <c:pt idx="2883">
                  <c:v>-245</c:v>
                </c:pt>
                <c:pt idx="2884">
                  <c:v>-244</c:v>
                </c:pt>
                <c:pt idx="2885">
                  <c:v>-243</c:v>
                </c:pt>
                <c:pt idx="2886">
                  <c:v>-242</c:v>
                </c:pt>
                <c:pt idx="2887">
                  <c:v>-241</c:v>
                </c:pt>
                <c:pt idx="2888">
                  <c:v>-240</c:v>
                </c:pt>
                <c:pt idx="2889">
                  <c:v>-239</c:v>
                </c:pt>
                <c:pt idx="2890">
                  <c:v>-238</c:v>
                </c:pt>
                <c:pt idx="2891">
                  <c:v>-237</c:v>
                </c:pt>
                <c:pt idx="2892">
                  <c:v>-236</c:v>
                </c:pt>
                <c:pt idx="2893">
                  <c:v>-235</c:v>
                </c:pt>
                <c:pt idx="2894">
                  <c:v>-234</c:v>
                </c:pt>
                <c:pt idx="2895">
                  <c:v>-233</c:v>
                </c:pt>
                <c:pt idx="2896">
                  <c:v>-232</c:v>
                </c:pt>
                <c:pt idx="2897">
                  <c:v>-231</c:v>
                </c:pt>
                <c:pt idx="2898">
                  <c:v>-230</c:v>
                </c:pt>
                <c:pt idx="2899">
                  <c:v>-229</c:v>
                </c:pt>
                <c:pt idx="2900">
                  <c:v>-228</c:v>
                </c:pt>
                <c:pt idx="2901">
                  <c:v>-227</c:v>
                </c:pt>
                <c:pt idx="2902">
                  <c:v>-226</c:v>
                </c:pt>
                <c:pt idx="2903">
                  <c:v>-225</c:v>
                </c:pt>
                <c:pt idx="2904">
                  <c:v>-224</c:v>
                </c:pt>
                <c:pt idx="2905">
                  <c:v>-223</c:v>
                </c:pt>
                <c:pt idx="2906">
                  <c:v>-222</c:v>
                </c:pt>
                <c:pt idx="2907">
                  <c:v>-221</c:v>
                </c:pt>
                <c:pt idx="2908">
                  <c:v>-220</c:v>
                </c:pt>
                <c:pt idx="2909">
                  <c:v>-219</c:v>
                </c:pt>
                <c:pt idx="2910">
                  <c:v>-218</c:v>
                </c:pt>
                <c:pt idx="2911">
                  <c:v>-217</c:v>
                </c:pt>
                <c:pt idx="2912">
                  <c:v>-216</c:v>
                </c:pt>
                <c:pt idx="2913">
                  <c:v>-215</c:v>
                </c:pt>
                <c:pt idx="2914">
                  <c:v>-214</c:v>
                </c:pt>
                <c:pt idx="2915">
                  <c:v>-213</c:v>
                </c:pt>
                <c:pt idx="2916">
                  <c:v>-212</c:v>
                </c:pt>
                <c:pt idx="2917">
                  <c:v>-211</c:v>
                </c:pt>
                <c:pt idx="2918">
                  <c:v>-210</c:v>
                </c:pt>
                <c:pt idx="2919">
                  <c:v>-209</c:v>
                </c:pt>
                <c:pt idx="2920">
                  <c:v>-208</c:v>
                </c:pt>
                <c:pt idx="2921">
                  <c:v>-207</c:v>
                </c:pt>
                <c:pt idx="2922">
                  <c:v>-206</c:v>
                </c:pt>
                <c:pt idx="2923">
                  <c:v>-205</c:v>
                </c:pt>
                <c:pt idx="2924">
                  <c:v>-204</c:v>
                </c:pt>
                <c:pt idx="2925">
                  <c:v>-203</c:v>
                </c:pt>
                <c:pt idx="2926">
                  <c:v>-202</c:v>
                </c:pt>
                <c:pt idx="2927">
                  <c:v>-201</c:v>
                </c:pt>
                <c:pt idx="2928">
                  <c:v>-200</c:v>
                </c:pt>
                <c:pt idx="2929">
                  <c:v>-199</c:v>
                </c:pt>
                <c:pt idx="2930">
                  <c:v>-198</c:v>
                </c:pt>
                <c:pt idx="2931">
                  <c:v>-197</c:v>
                </c:pt>
                <c:pt idx="2932">
                  <c:v>-196</c:v>
                </c:pt>
                <c:pt idx="2933">
                  <c:v>-195</c:v>
                </c:pt>
                <c:pt idx="2934">
                  <c:v>-194</c:v>
                </c:pt>
                <c:pt idx="2935">
                  <c:v>-193</c:v>
                </c:pt>
                <c:pt idx="2936">
                  <c:v>-192</c:v>
                </c:pt>
                <c:pt idx="2937">
                  <c:v>-191</c:v>
                </c:pt>
                <c:pt idx="2938">
                  <c:v>-190</c:v>
                </c:pt>
                <c:pt idx="2939">
                  <c:v>-189</c:v>
                </c:pt>
                <c:pt idx="2940">
                  <c:v>-188</c:v>
                </c:pt>
                <c:pt idx="2941">
                  <c:v>-187</c:v>
                </c:pt>
                <c:pt idx="2942">
                  <c:v>-186</c:v>
                </c:pt>
                <c:pt idx="2943">
                  <c:v>-185</c:v>
                </c:pt>
                <c:pt idx="2944">
                  <c:v>-184</c:v>
                </c:pt>
                <c:pt idx="2945">
                  <c:v>-183</c:v>
                </c:pt>
                <c:pt idx="2946">
                  <c:v>-182</c:v>
                </c:pt>
                <c:pt idx="2947">
                  <c:v>-181</c:v>
                </c:pt>
                <c:pt idx="2948">
                  <c:v>-180</c:v>
                </c:pt>
                <c:pt idx="2949">
                  <c:v>-179</c:v>
                </c:pt>
                <c:pt idx="2950">
                  <c:v>-178</c:v>
                </c:pt>
                <c:pt idx="2951">
                  <c:v>-177</c:v>
                </c:pt>
                <c:pt idx="2952">
                  <c:v>-176</c:v>
                </c:pt>
                <c:pt idx="2953">
                  <c:v>-175</c:v>
                </c:pt>
                <c:pt idx="2954">
                  <c:v>-174</c:v>
                </c:pt>
                <c:pt idx="2955">
                  <c:v>-173</c:v>
                </c:pt>
                <c:pt idx="2956">
                  <c:v>-172</c:v>
                </c:pt>
                <c:pt idx="2957">
                  <c:v>-171</c:v>
                </c:pt>
                <c:pt idx="2958">
                  <c:v>-170</c:v>
                </c:pt>
                <c:pt idx="2959">
                  <c:v>-169</c:v>
                </c:pt>
                <c:pt idx="2960">
                  <c:v>-168</c:v>
                </c:pt>
                <c:pt idx="2961">
                  <c:v>-167</c:v>
                </c:pt>
                <c:pt idx="2962">
                  <c:v>-166</c:v>
                </c:pt>
                <c:pt idx="2963">
                  <c:v>-165</c:v>
                </c:pt>
                <c:pt idx="2964">
                  <c:v>-164</c:v>
                </c:pt>
                <c:pt idx="2965">
                  <c:v>-163</c:v>
                </c:pt>
                <c:pt idx="2966">
                  <c:v>-162</c:v>
                </c:pt>
                <c:pt idx="2967">
                  <c:v>-161</c:v>
                </c:pt>
                <c:pt idx="2968">
                  <c:v>-160</c:v>
                </c:pt>
                <c:pt idx="2969">
                  <c:v>-159</c:v>
                </c:pt>
                <c:pt idx="2970">
                  <c:v>-158</c:v>
                </c:pt>
                <c:pt idx="2971">
                  <c:v>-157</c:v>
                </c:pt>
                <c:pt idx="2972">
                  <c:v>-156</c:v>
                </c:pt>
                <c:pt idx="2973">
                  <c:v>-155</c:v>
                </c:pt>
                <c:pt idx="2974">
                  <c:v>-154</c:v>
                </c:pt>
                <c:pt idx="2975">
                  <c:v>-153</c:v>
                </c:pt>
                <c:pt idx="2976">
                  <c:v>-152</c:v>
                </c:pt>
                <c:pt idx="2977">
                  <c:v>-151</c:v>
                </c:pt>
                <c:pt idx="2978">
                  <c:v>-150</c:v>
                </c:pt>
                <c:pt idx="2979">
                  <c:v>-149</c:v>
                </c:pt>
                <c:pt idx="2980">
                  <c:v>-148</c:v>
                </c:pt>
                <c:pt idx="2981">
                  <c:v>-147</c:v>
                </c:pt>
                <c:pt idx="2982">
                  <c:v>-146</c:v>
                </c:pt>
                <c:pt idx="2983">
                  <c:v>-145</c:v>
                </c:pt>
                <c:pt idx="2984">
                  <c:v>-144</c:v>
                </c:pt>
                <c:pt idx="2985">
                  <c:v>-143</c:v>
                </c:pt>
                <c:pt idx="2986">
                  <c:v>-142</c:v>
                </c:pt>
                <c:pt idx="2987">
                  <c:v>-141</c:v>
                </c:pt>
                <c:pt idx="2988">
                  <c:v>-140</c:v>
                </c:pt>
                <c:pt idx="2989">
                  <c:v>-139</c:v>
                </c:pt>
                <c:pt idx="2990">
                  <c:v>-138</c:v>
                </c:pt>
                <c:pt idx="2991">
                  <c:v>-137</c:v>
                </c:pt>
                <c:pt idx="2992">
                  <c:v>-136</c:v>
                </c:pt>
                <c:pt idx="2993">
                  <c:v>-135</c:v>
                </c:pt>
                <c:pt idx="2994">
                  <c:v>-134</c:v>
                </c:pt>
                <c:pt idx="2995">
                  <c:v>-133</c:v>
                </c:pt>
                <c:pt idx="2996">
                  <c:v>-132</c:v>
                </c:pt>
                <c:pt idx="2997">
                  <c:v>-131</c:v>
                </c:pt>
                <c:pt idx="2998">
                  <c:v>-130</c:v>
                </c:pt>
                <c:pt idx="2999">
                  <c:v>-129</c:v>
                </c:pt>
                <c:pt idx="3000">
                  <c:v>-128</c:v>
                </c:pt>
                <c:pt idx="3001">
                  <c:v>-127</c:v>
                </c:pt>
                <c:pt idx="3002">
                  <c:v>-126</c:v>
                </c:pt>
                <c:pt idx="3003">
                  <c:v>-125</c:v>
                </c:pt>
                <c:pt idx="3004">
                  <c:v>-124</c:v>
                </c:pt>
                <c:pt idx="3005">
                  <c:v>-123</c:v>
                </c:pt>
                <c:pt idx="3006">
                  <c:v>-122</c:v>
                </c:pt>
                <c:pt idx="3007">
                  <c:v>-121</c:v>
                </c:pt>
                <c:pt idx="3008">
                  <c:v>-120</c:v>
                </c:pt>
                <c:pt idx="3009">
                  <c:v>-119</c:v>
                </c:pt>
                <c:pt idx="3010">
                  <c:v>-118</c:v>
                </c:pt>
                <c:pt idx="3011">
                  <c:v>-117</c:v>
                </c:pt>
                <c:pt idx="3012">
                  <c:v>-116</c:v>
                </c:pt>
                <c:pt idx="3013">
                  <c:v>-115</c:v>
                </c:pt>
                <c:pt idx="3014">
                  <c:v>-114</c:v>
                </c:pt>
                <c:pt idx="3015">
                  <c:v>-113</c:v>
                </c:pt>
                <c:pt idx="3016">
                  <c:v>-112</c:v>
                </c:pt>
                <c:pt idx="3017">
                  <c:v>-111</c:v>
                </c:pt>
                <c:pt idx="3018">
                  <c:v>-110</c:v>
                </c:pt>
                <c:pt idx="3019">
                  <c:v>-109</c:v>
                </c:pt>
                <c:pt idx="3020">
                  <c:v>-108</c:v>
                </c:pt>
                <c:pt idx="3021">
                  <c:v>-107</c:v>
                </c:pt>
                <c:pt idx="3022">
                  <c:v>-106</c:v>
                </c:pt>
                <c:pt idx="3023">
                  <c:v>-105</c:v>
                </c:pt>
                <c:pt idx="3024">
                  <c:v>-104</c:v>
                </c:pt>
                <c:pt idx="3025">
                  <c:v>-103</c:v>
                </c:pt>
                <c:pt idx="3026">
                  <c:v>-102</c:v>
                </c:pt>
                <c:pt idx="3027">
                  <c:v>-101</c:v>
                </c:pt>
                <c:pt idx="3028">
                  <c:v>-100</c:v>
                </c:pt>
                <c:pt idx="3029">
                  <c:v>-99</c:v>
                </c:pt>
                <c:pt idx="3030">
                  <c:v>-98</c:v>
                </c:pt>
                <c:pt idx="3031">
                  <c:v>-97</c:v>
                </c:pt>
                <c:pt idx="3032">
                  <c:v>-96</c:v>
                </c:pt>
                <c:pt idx="3033">
                  <c:v>-95</c:v>
                </c:pt>
                <c:pt idx="3034">
                  <c:v>-94</c:v>
                </c:pt>
                <c:pt idx="3035">
                  <c:v>-93</c:v>
                </c:pt>
                <c:pt idx="3036">
                  <c:v>-92</c:v>
                </c:pt>
                <c:pt idx="3037">
                  <c:v>-91</c:v>
                </c:pt>
                <c:pt idx="3038">
                  <c:v>-90</c:v>
                </c:pt>
                <c:pt idx="3039">
                  <c:v>-89</c:v>
                </c:pt>
                <c:pt idx="3040">
                  <c:v>-88</c:v>
                </c:pt>
                <c:pt idx="3041">
                  <c:v>-87</c:v>
                </c:pt>
                <c:pt idx="3042">
                  <c:v>-86</c:v>
                </c:pt>
                <c:pt idx="3043">
                  <c:v>-85</c:v>
                </c:pt>
                <c:pt idx="3044">
                  <c:v>-84</c:v>
                </c:pt>
                <c:pt idx="3045">
                  <c:v>-83</c:v>
                </c:pt>
                <c:pt idx="3046">
                  <c:v>-82</c:v>
                </c:pt>
                <c:pt idx="3047">
                  <c:v>-81</c:v>
                </c:pt>
                <c:pt idx="3048">
                  <c:v>-80</c:v>
                </c:pt>
                <c:pt idx="3049">
                  <c:v>-79</c:v>
                </c:pt>
                <c:pt idx="3050">
                  <c:v>-78</c:v>
                </c:pt>
                <c:pt idx="3051">
                  <c:v>-77</c:v>
                </c:pt>
                <c:pt idx="3052">
                  <c:v>-76</c:v>
                </c:pt>
                <c:pt idx="3053">
                  <c:v>-75</c:v>
                </c:pt>
                <c:pt idx="3054">
                  <c:v>-74</c:v>
                </c:pt>
                <c:pt idx="3055">
                  <c:v>-73</c:v>
                </c:pt>
                <c:pt idx="3056">
                  <c:v>-72</c:v>
                </c:pt>
                <c:pt idx="3057">
                  <c:v>-71</c:v>
                </c:pt>
                <c:pt idx="3058">
                  <c:v>-70</c:v>
                </c:pt>
                <c:pt idx="3059">
                  <c:v>-69</c:v>
                </c:pt>
                <c:pt idx="3060">
                  <c:v>-68</c:v>
                </c:pt>
                <c:pt idx="3061">
                  <c:v>-67</c:v>
                </c:pt>
                <c:pt idx="3062">
                  <c:v>-66</c:v>
                </c:pt>
                <c:pt idx="3063">
                  <c:v>-65</c:v>
                </c:pt>
                <c:pt idx="3064">
                  <c:v>-64</c:v>
                </c:pt>
                <c:pt idx="3065">
                  <c:v>-63</c:v>
                </c:pt>
                <c:pt idx="3066">
                  <c:v>-62</c:v>
                </c:pt>
                <c:pt idx="3067">
                  <c:v>-61</c:v>
                </c:pt>
                <c:pt idx="3068">
                  <c:v>-60</c:v>
                </c:pt>
                <c:pt idx="3069">
                  <c:v>-59</c:v>
                </c:pt>
                <c:pt idx="3070">
                  <c:v>-58</c:v>
                </c:pt>
                <c:pt idx="3071">
                  <c:v>-57</c:v>
                </c:pt>
                <c:pt idx="3072">
                  <c:v>-56</c:v>
                </c:pt>
                <c:pt idx="3073">
                  <c:v>-55</c:v>
                </c:pt>
                <c:pt idx="3074">
                  <c:v>-54</c:v>
                </c:pt>
                <c:pt idx="3075">
                  <c:v>-53</c:v>
                </c:pt>
                <c:pt idx="3076">
                  <c:v>-52</c:v>
                </c:pt>
                <c:pt idx="3077">
                  <c:v>-51</c:v>
                </c:pt>
                <c:pt idx="3078">
                  <c:v>-50</c:v>
                </c:pt>
                <c:pt idx="3079">
                  <c:v>-49</c:v>
                </c:pt>
                <c:pt idx="3080">
                  <c:v>-48</c:v>
                </c:pt>
                <c:pt idx="3081">
                  <c:v>-47</c:v>
                </c:pt>
                <c:pt idx="3082">
                  <c:v>-46</c:v>
                </c:pt>
                <c:pt idx="3083">
                  <c:v>-45</c:v>
                </c:pt>
                <c:pt idx="3084">
                  <c:v>-44</c:v>
                </c:pt>
                <c:pt idx="3085">
                  <c:v>-43</c:v>
                </c:pt>
                <c:pt idx="3086">
                  <c:v>-42</c:v>
                </c:pt>
                <c:pt idx="3087">
                  <c:v>-41</c:v>
                </c:pt>
                <c:pt idx="3088">
                  <c:v>-40</c:v>
                </c:pt>
                <c:pt idx="3089">
                  <c:v>-39</c:v>
                </c:pt>
                <c:pt idx="3090">
                  <c:v>-38</c:v>
                </c:pt>
                <c:pt idx="3091">
                  <c:v>-37</c:v>
                </c:pt>
                <c:pt idx="3092">
                  <c:v>-36</c:v>
                </c:pt>
                <c:pt idx="3093">
                  <c:v>-35</c:v>
                </c:pt>
                <c:pt idx="3094">
                  <c:v>-34</c:v>
                </c:pt>
                <c:pt idx="3095">
                  <c:v>-33</c:v>
                </c:pt>
                <c:pt idx="3096">
                  <c:v>-32</c:v>
                </c:pt>
                <c:pt idx="3097">
                  <c:v>-31</c:v>
                </c:pt>
                <c:pt idx="3098">
                  <c:v>-30</c:v>
                </c:pt>
                <c:pt idx="3099">
                  <c:v>-29</c:v>
                </c:pt>
                <c:pt idx="3100">
                  <c:v>-28</c:v>
                </c:pt>
                <c:pt idx="3101">
                  <c:v>-27</c:v>
                </c:pt>
                <c:pt idx="3102">
                  <c:v>-26</c:v>
                </c:pt>
                <c:pt idx="3103">
                  <c:v>-25</c:v>
                </c:pt>
                <c:pt idx="3104">
                  <c:v>-24</c:v>
                </c:pt>
                <c:pt idx="3105">
                  <c:v>-23</c:v>
                </c:pt>
                <c:pt idx="3106">
                  <c:v>-22</c:v>
                </c:pt>
                <c:pt idx="3107">
                  <c:v>-21</c:v>
                </c:pt>
                <c:pt idx="3108">
                  <c:v>-20</c:v>
                </c:pt>
                <c:pt idx="3109">
                  <c:v>-19</c:v>
                </c:pt>
                <c:pt idx="3110">
                  <c:v>-18</c:v>
                </c:pt>
                <c:pt idx="3111">
                  <c:v>-17</c:v>
                </c:pt>
                <c:pt idx="3112">
                  <c:v>-16</c:v>
                </c:pt>
                <c:pt idx="3113">
                  <c:v>-15</c:v>
                </c:pt>
                <c:pt idx="3114">
                  <c:v>-14</c:v>
                </c:pt>
                <c:pt idx="3115">
                  <c:v>-13</c:v>
                </c:pt>
                <c:pt idx="3116">
                  <c:v>-12</c:v>
                </c:pt>
                <c:pt idx="3117">
                  <c:v>-11</c:v>
                </c:pt>
                <c:pt idx="3118">
                  <c:v>-10</c:v>
                </c:pt>
                <c:pt idx="3119">
                  <c:v>-9</c:v>
                </c:pt>
                <c:pt idx="3120">
                  <c:v>-8</c:v>
                </c:pt>
                <c:pt idx="3121">
                  <c:v>-7</c:v>
                </c:pt>
                <c:pt idx="3122">
                  <c:v>-6</c:v>
                </c:pt>
                <c:pt idx="3123">
                  <c:v>-5</c:v>
                </c:pt>
                <c:pt idx="3124">
                  <c:v>-4</c:v>
                </c:pt>
                <c:pt idx="3125">
                  <c:v>-3</c:v>
                </c:pt>
                <c:pt idx="3126">
                  <c:v>-2</c:v>
                </c:pt>
                <c:pt idx="3127">
                  <c:v>-1</c:v>
                </c:pt>
                <c:pt idx="3128">
                  <c:v>0</c:v>
                </c:pt>
                <c:pt idx="3129">
                  <c:v>1</c:v>
                </c:pt>
                <c:pt idx="3130">
                  <c:v>2</c:v>
                </c:pt>
                <c:pt idx="3131">
                  <c:v>3</c:v>
                </c:pt>
                <c:pt idx="3132">
                  <c:v>4</c:v>
                </c:pt>
                <c:pt idx="3133">
                  <c:v>5</c:v>
                </c:pt>
                <c:pt idx="3134">
                  <c:v>6</c:v>
                </c:pt>
                <c:pt idx="3135">
                  <c:v>7</c:v>
                </c:pt>
                <c:pt idx="3136">
                  <c:v>8</c:v>
                </c:pt>
                <c:pt idx="3137">
                  <c:v>9</c:v>
                </c:pt>
                <c:pt idx="3138">
                  <c:v>10</c:v>
                </c:pt>
                <c:pt idx="3139">
                  <c:v>11</c:v>
                </c:pt>
                <c:pt idx="3140">
                  <c:v>12</c:v>
                </c:pt>
                <c:pt idx="3141">
                  <c:v>13</c:v>
                </c:pt>
                <c:pt idx="3142">
                  <c:v>14</c:v>
                </c:pt>
                <c:pt idx="3143">
                  <c:v>15</c:v>
                </c:pt>
                <c:pt idx="3144">
                  <c:v>16</c:v>
                </c:pt>
                <c:pt idx="3145">
                  <c:v>17</c:v>
                </c:pt>
                <c:pt idx="3146">
                  <c:v>18</c:v>
                </c:pt>
                <c:pt idx="3147">
                  <c:v>19</c:v>
                </c:pt>
                <c:pt idx="3148">
                  <c:v>20</c:v>
                </c:pt>
                <c:pt idx="3149">
                  <c:v>21</c:v>
                </c:pt>
                <c:pt idx="3150">
                  <c:v>22</c:v>
                </c:pt>
                <c:pt idx="3151">
                  <c:v>23</c:v>
                </c:pt>
                <c:pt idx="3152">
                  <c:v>24</c:v>
                </c:pt>
                <c:pt idx="3153">
                  <c:v>25</c:v>
                </c:pt>
                <c:pt idx="3154">
                  <c:v>26</c:v>
                </c:pt>
                <c:pt idx="3155">
                  <c:v>27</c:v>
                </c:pt>
                <c:pt idx="3156">
                  <c:v>28</c:v>
                </c:pt>
                <c:pt idx="3157">
                  <c:v>29</c:v>
                </c:pt>
                <c:pt idx="3158">
                  <c:v>30</c:v>
                </c:pt>
                <c:pt idx="3159">
                  <c:v>31</c:v>
                </c:pt>
                <c:pt idx="3160">
                  <c:v>32</c:v>
                </c:pt>
                <c:pt idx="3161">
                  <c:v>33</c:v>
                </c:pt>
                <c:pt idx="3162">
                  <c:v>34</c:v>
                </c:pt>
                <c:pt idx="3163">
                  <c:v>35</c:v>
                </c:pt>
                <c:pt idx="3164">
                  <c:v>36</c:v>
                </c:pt>
                <c:pt idx="3165">
                  <c:v>37</c:v>
                </c:pt>
                <c:pt idx="3166">
                  <c:v>38</c:v>
                </c:pt>
                <c:pt idx="3167">
                  <c:v>39</c:v>
                </c:pt>
                <c:pt idx="3168">
                  <c:v>40</c:v>
                </c:pt>
                <c:pt idx="3169">
                  <c:v>41</c:v>
                </c:pt>
                <c:pt idx="3170">
                  <c:v>42</c:v>
                </c:pt>
                <c:pt idx="3171">
                  <c:v>43</c:v>
                </c:pt>
                <c:pt idx="3172">
                  <c:v>44</c:v>
                </c:pt>
                <c:pt idx="3173">
                  <c:v>45</c:v>
                </c:pt>
                <c:pt idx="3174">
                  <c:v>46</c:v>
                </c:pt>
                <c:pt idx="3175">
                  <c:v>47</c:v>
                </c:pt>
                <c:pt idx="3176">
                  <c:v>48</c:v>
                </c:pt>
                <c:pt idx="3177">
                  <c:v>49</c:v>
                </c:pt>
                <c:pt idx="3178">
                  <c:v>50</c:v>
                </c:pt>
                <c:pt idx="3179">
                  <c:v>51</c:v>
                </c:pt>
                <c:pt idx="3180">
                  <c:v>52</c:v>
                </c:pt>
                <c:pt idx="3181">
                  <c:v>53</c:v>
                </c:pt>
                <c:pt idx="3182">
                  <c:v>54</c:v>
                </c:pt>
                <c:pt idx="3183">
                  <c:v>55</c:v>
                </c:pt>
                <c:pt idx="3184">
                  <c:v>56</c:v>
                </c:pt>
                <c:pt idx="3185">
                  <c:v>57</c:v>
                </c:pt>
                <c:pt idx="3186">
                  <c:v>58</c:v>
                </c:pt>
                <c:pt idx="3187">
                  <c:v>59</c:v>
                </c:pt>
                <c:pt idx="3188">
                  <c:v>60</c:v>
                </c:pt>
                <c:pt idx="3189">
                  <c:v>61</c:v>
                </c:pt>
                <c:pt idx="3190">
                  <c:v>62</c:v>
                </c:pt>
                <c:pt idx="3191">
                  <c:v>63</c:v>
                </c:pt>
                <c:pt idx="3192">
                  <c:v>64</c:v>
                </c:pt>
                <c:pt idx="3193">
                  <c:v>65</c:v>
                </c:pt>
                <c:pt idx="3194">
                  <c:v>66</c:v>
                </c:pt>
                <c:pt idx="3195">
                  <c:v>67</c:v>
                </c:pt>
                <c:pt idx="3196">
                  <c:v>68</c:v>
                </c:pt>
                <c:pt idx="3197">
                  <c:v>69</c:v>
                </c:pt>
                <c:pt idx="3198">
                  <c:v>70</c:v>
                </c:pt>
                <c:pt idx="3199">
                  <c:v>71</c:v>
                </c:pt>
                <c:pt idx="3200">
                  <c:v>72</c:v>
                </c:pt>
                <c:pt idx="3201">
                  <c:v>73</c:v>
                </c:pt>
                <c:pt idx="3202">
                  <c:v>74</c:v>
                </c:pt>
                <c:pt idx="3203">
                  <c:v>75</c:v>
                </c:pt>
                <c:pt idx="3204">
                  <c:v>76</c:v>
                </c:pt>
                <c:pt idx="3205">
                  <c:v>77</c:v>
                </c:pt>
                <c:pt idx="3206">
                  <c:v>78</c:v>
                </c:pt>
                <c:pt idx="3207">
                  <c:v>79</c:v>
                </c:pt>
                <c:pt idx="3208">
                  <c:v>80</c:v>
                </c:pt>
                <c:pt idx="3209">
                  <c:v>81</c:v>
                </c:pt>
                <c:pt idx="3210">
                  <c:v>82</c:v>
                </c:pt>
                <c:pt idx="3211">
                  <c:v>83</c:v>
                </c:pt>
                <c:pt idx="3212">
                  <c:v>84</c:v>
                </c:pt>
                <c:pt idx="3213">
                  <c:v>85</c:v>
                </c:pt>
                <c:pt idx="3214">
                  <c:v>86</c:v>
                </c:pt>
                <c:pt idx="3215">
                  <c:v>87</c:v>
                </c:pt>
                <c:pt idx="3216">
                  <c:v>88</c:v>
                </c:pt>
                <c:pt idx="3217">
                  <c:v>89</c:v>
                </c:pt>
                <c:pt idx="3218">
                  <c:v>90</c:v>
                </c:pt>
                <c:pt idx="3219">
                  <c:v>91</c:v>
                </c:pt>
                <c:pt idx="3220">
                  <c:v>92</c:v>
                </c:pt>
                <c:pt idx="3221">
                  <c:v>93</c:v>
                </c:pt>
                <c:pt idx="3222">
                  <c:v>94</c:v>
                </c:pt>
                <c:pt idx="3223">
                  <c:v>95</c:v>
                </c:pt>
                <c:pt idx="3224">
                  <c:v>96</c:v>
                </c:pt>
                <c:pt idx="3225">
                  <c:v>97</c:v>
                </c:pt>
                <c:pt idx="3226">
                  <c:v>98</c:v>
                </c:pt>
                <c:pt idx="3227">
                  <c:v>99</c:v>
                </c:pt>
                <c:pt idx="3228">
                  <c:v>100</c:v>
                </c:pt>
                <c:pt idx="3229">
                  <c:v>101</c:v>
                </c:pt>
                <c:pt idx="3230">
                  <c:v>102</c:v>
                </c:pt>
                <c:pt idx="3231">
                  <c:v>103</c:v>
                </c:pt>
                <c:pt idx="3232">
                  <c:v>104</c:v>
                </c:pt>
                <c:pt idx="3233">
                  <c:v>105</c:v>
                </c:pt>
                <c:pt idx="3234">
                  <c:v>106</c:v>
                </c:pt>
                <c:pt idx="3235">
                  <c:v>107</c:v>
                </c:pt>
                <c:pt idx="3236">
                  <c:v>108</c:v>
                </c:pt>
                <c:pt idx="3237">
                  <c:v>109</c:v>
                </c:pt>
                <c:pt idx="3238">
                  <c:v>110</c:v>
                </c:pt>
                <c:pt idx="3239">
                  <c:v>111</c:v>
                </c:pt>
                <c:pt idx="3240">
                  <c:v>112</c:v>
                </c:pt>
                <c:pt idx="3241">
                  <c:v>113</c:v>
                </c:pt>
                <c:pt idx="3242">
                  <c:v>114</c:v>
                </c:pt>
                <c:pt idx="3243">
                  <c:v>115</c:v>
                </c:pt>
                <c:pt idx="3244">
                  <c:v>116</c:v>
                </c:pt>
                <c:pt idx="3245">
                  <c:v>117</c:v>
                </c:pt>
                <c:pt idx="3246">
                  <c:v>118</c:v>
                </c:pt>
                <c:pt idx="3247">
                  <c:v>119</c:v>
                </c:pt>
                <c:pt idx="3248">
                  <c:v>120</c:v>
                </c:pt>
                <c:pt idx="3249">
                  <c:v>121</c:v>
                </c:pt>
                <c:pt idx="3250">
                  <c:v>122</c:v>
                </c:pt>
                <c:pt idx="3251">
                  <c:v>123</c:v>
                </c:pt>
                <c:pt idx="3252">
                  <c:v>124</c:v>
                </c:pt>
                <c:pt idx="3253">
                  <c:v>125</c:v>
                </c:pt>
                <c:pt idx="3254">
                  <c:v>126</c:v>
                </c:pt>
                <c:pt idx="3255">
                  <c:v>127</c:v>
                </c:pt>
                <c:pt idx="3256">
                  <c:v>128</c:v>
                </c:pt>
                <c:pt idx="3257">
                  <c:v>129</c:v>
                </c:pt>
                <c:pt idx="3258">
                  <c:v>130</c:v>
                </c:pt>
                <c:pt idx="3259">
                  <c:v>131</c:v>
                </c:pt>
                <c:pt idx="3260">
                  <c:v>132</c:v>
                </c:pt>
                <c:pt idx="3261">
                  <c:v>133</c:v>
                </c:pt>
                <c:pt idx="3262">
                  <c:v>134</c:v>
                </c:pt>
                <c:pt idx="3263">
                  <c:v>135</c:v>
                </c:pt>
                <c:pt idx="3264">
                  <c:v>136</c:v>
                </c:pt>
                <c:pt idx="3265">
                  <c:v>137</c:v>
                </c:pt>
                <c:pt idx="3266">
                  <c:v>138</c:v>
                </c:pt>
                <c:pt idx="3267">
                  <c:v>139</c:v>
                </c:pt>
                <c:pt idx="3268">
                  <c:v>140</c:v>
                </c:pt>
                <c:pt idx="3269">
                  <c:v>141</c:v>
                </c:pt>
                <c:pt idx="3270">
                  <c:v>142</c:v>
                </c:pt>
                <c:pt idx="3271">
                  <c:v>143</c:v>
                </c:pt>
                <c:pt idx="3272">
                  <c:v>144</c:v>
                </c:pt>
                <c:pt idx="3273">
                  <c:v>145</c:v>
                </c:pt>
                <c:pt idx="3274">
                  <c:v>146</c:v>
                </c:pt>
                <c:pt idx="3275">
                  <c:v>147</c:v>
                </c:pt>
                <c:pt idx="3276">
                  <c:v>148</c:v>
                </c:pt>
                <c:pt idx="3277">
                  <c:v>149</c:v>
                </c:pt>
                <c:pt idx="3278">
                  <c:v>150</c:v>
                </c:pt>
                <c:pt idx="3279">
                  <c:v>151</c:v>
                </c:pt>
                <c:pt idx="3280">
                  <c:v>152</c:v>
                </c:pt>
                <c:pt idx="3281">
                  <c:v>153</c:v>
                </c:pt>
                <c:pt idx="3282">
                  <c:v>154</c:v>
                </c:pt>
                <c:pt idx="3283">
                  <c:v>155</c:v>
                </c:pt>
                <c:pt idx="3284">
                  <c:v>156</c:v>
                </c:pt>
                <c:pt idx="3285">
                  <c:v>157</c:v>
                </c:pt>
                <c:pt idx="3286">
                  <c:v>158</c:v>
                </c:pt>
                <c:pt idx="3287">
                  <c:v>159</c:v>
                </c:pt>
                <c:pt idx="3288">
                  <c:v>160</c:v>
                </c:pt>
                <c:pt idx="3289">
                  <c:v>161</c:v>
                </c:pt>
                <c:pt idx="3290">
                  <c:v>162</c:v>
                </c:pt>
                <c:pt idx="3291">
                  <c:v>163</c:v>
                </c:pt>
                <c:pt idx="3292">
                  <c:v>164</c:v>
                </c:pt>
                <c:pt idx="3293">
                  <c:v>165</c:v>
                </c:pt>
                <c:pt idx="3294">
                  <c:v>166</c:v>
                </c:pt>
                <c:pt idx="3295">
                  <c:v>167</c:v>
                </c:pt>
                <c:pt idx="3296">
                  <c:v>168</c:v>
                </c:pt>
                <c:pt idx="3297">
                  <c:v>169</c:v>
                </c:pt>
                <c:pt idx="3298">
                  <c:v>170</c:v>
                </c:pt>
                <c:pt idx="3299">
                  <c:v>171</c:v>
                </c:pt>
                <c:pt idx="3300">
                  <c:v>172</c:v>
                </c:pt>
                <c:pt idx="3301">
                  <c:v>173</c:v>
                </c:pt>
                <c:pt idx="3302">
                  <c:v>174</c:v>
                </c:pt>
                <c:pt idx="3303">
                  <c:v>175</c:v>
                </c:pt>
                <c:pt idx="3304">
                  <c:v>176</c:v>
                </c:pt>
                <c:pt idx="3305">
                  <c:v>177</c:v>
                </c:pt>
                <c:pt idx="3306">
                  <c:v>178</c:v>
                </c:pt>
                <c:pt idx="3307">
                  <c:v>179</c:v>
                </c:pt>
                <c:pt idx="3308">
                  <c:v>180</c:v>
                </c:pt>
                <c:pt idx="3309">
                  <c:v>181</c:v>
                </c:pt>
                <c:pt idx="3310">
                  <c:v>182</c:v>
                </c:pt>
                <c:pt idx="3311">
                  <c:v>183</c:v>
                </c:pt>
                <c:pt idx="3312">
                  <c:v>184</c:v>
                </c:pt>
                <c:pt idx="3313">
                  <c:v>185</c:v>
                </c:pt>
                <c:pt idx="3314">
                  <c:v>186</c:v>
                </c:pt>
                <c:pt idx="3315">
                  <c:v>187</c:v>
                </c:pt>
                <c:pt idx="3316">
                  <c:v>188</c:v>
                </c:pt>
                <c:pt idx="3317">
                  <c:v>189</c:v>
                </c:pt>
                <c:pt idx="3318">
                  <c:v>190</c:v>
                </c:pt>
                <c:pt idx="3319">
                  <c:v>191</c:v>
                </c:pt>
                <c:pt idx="3320">
                  <c:v>192</c:v>
                </c:pt>
                <c:pt idx="3321">
                  <c:v>193</c:v>
                </c:pt>
                <c:pt idx="3322">
                  <c:v>194</c:v>
                </c:pt>
                <c:pt idx="3323">
                  <c:v>195</c:v>
                </c:pt>
                <c:pt idx="3324">
                  <c:v>196</c:v>
                </c:pt>
                <c:pt idx="3325">
                  <c:v>197</c:v>
                </c:pt>
                <c:pt idx="3326">
                  <c:v>198</c:v>
                </c:pt>
                <c:pt idx="3327">
                  <c:v>199</c:v>
                </c:pt>
                <c:pt idx="3328">
                  <c:v>200</c:v>
                </c:pt>
                <c:pt idx="3329">
                  <c:v>201</c:v>
                </c:pt>
                <c:pt idx="3330">
                  <c:v>202</c:v>
                </c:pt>
                <c:pt idx="3331">
                  <c:v>203</c:v>
                </c:pt>
                <c:pt idx="3332">
                  <c:v>204</c:v>
                </c:pt>
                <c:pt idx="3333">
                  <c:v>205</c:v>
                </c:pt>
                <c:pt idx="3334">
                  <c:v>206</c:v>
                </c:pt>
                <c:pt idx="3335">
                  <c:v>207</c:v>
                </c:pt>
                <c:pt idx="3336">
                  <c:v>208</c:v>
                </c:pt>
                <c:pt idx="3337">
                  <c:v>209</c:v>
                </c:pt>
                <c:pt idx="3338">
                  <c:v>210</c:v>
                </c:pt>
                <c:pt idx="3339">
                  <c:v>211</c:v>
                </c:pt>
                <c:pt idx="3340">
                  <c:v>212</c:v>
                </c:pt>
                <c:pt idx="3341">
                  <c:v>213</c:v>
                </c:pt>
                <c:pt idx="3342">
                  <c:v>214</c:v>
                </c:pt>
                <c:pt idx="3343">
                  <c:v>215</c:v>
                </c:pt>
                <c:pt idx="3344">
                  <c:v>216</c:v>
                </c:pt>
                <c:pt idx="3345">
                  <c:v>217</c:v>
                </c:pt>
                <c:pt idx="3346">
                  <c:v>218</c:v>
                </c:pt>
                <c:pt idx="3347">
                  <c:v>219</c:v>
                </c:pt>
                <c:pt idx="3348">
                  <c:v>220</c:v>
                </c:pt>
                <c:pt idx="3349">
                  <c:v>221</c:v>
                </c:pt>
                <c:pt idx="3350">
                  <c:v>222</c:v>
                </c:pt>
                <c:pt idx="3351">
                  <c:v>223</c:v>
                </c:pt>
                <c:pt idx="3352">
                  <c:v>224</c:v>
                </c:pt>
                <c:pt idx="3353">
                  <c:v>225</c:v>
                </c:pt>
                <c:pt idx="3354">
                  <c:v>226</c:v>
                </c:pt>
                <c:pt idx="3355">
                  <c:v>227</c:v>
                </c:pt>
                <c:pt idx="3356">
                  <c:v>228</c:v>
                </c:pt>
                <c:pt idx="3357">
                  <c:v>229</c:v>
                </c:pt>
                <c:pt idx="3358">
                  <c:v>230</c:v>
                </c:pt>
                <c:pt idx="3359">
                  <c:v>231</c:v>
                </c:pt>
                <c:pt idx="3360">
                  <c:v>232</c:v>
                </c:pt>
                <c:pt idx="3361">
                  <c:v>233</c:v>
                </c:pt>
                <c:pt idx="3362">
                  <c:v>234</c:v>
                </c:pt>
                <c:pt idx="3363">
                  <c:v>235</c:v>
                </c:pt>
                <c:pt idx="3364">
                  <c:v>236</c:v>
                </c:pt>
                <c:pt idx="3365">
                  <c:v>237</c:v>
                </c:pt>
                <c:pt idx="3366">
                  <c:v>238</c:v>
                </c:pt>
                <c:pt idx="3367">
                  <c:v>239</c:v>
                </c:pt>
                <c:pt idx="3368">
                  <c:v>240</c:v>
                </c:pt>
                <c:pt idx="3369">
                  <c:v>241</c:v>
                </c:pt>
                <c:pt idx="3370">
                  <c:v>242</c:v>
                </c:pt>
                <c:pt idx="3371">
                  <c:v>243</c:v>
                </c:pt>
                <c:pt idx="3372">
                  <c:v>244</c:v>
                </c:pt>
                <c:pt idx="3373">
                  <c:v>245</c:v>
                </c:pt>
                <c:pt idx="3374">
                  <c:v>246</c:v>
                </c:pt>
                <c:pt idx="3375">
                  <c:v>247</c:v>
                </c:pt>
                <c:pt idx="3376">
                  <c:v>248</c:v>
                </c:pt>
                <c:pt idx="3377">
                  <c:v>249</c:v>
                </c:pt>
                <c:pt idx="3378">
                  <c:v>250</c:v>
                </c:pt>
                <c:pt idx="3379">
                  <c:v>251</c:v>
                </c:pt>
                <c:pt idx="3380">
                  <c:v>252</c:v>
                </c:pt>
                <c:pt idx="3381">
                  <c:v>253</c:v>
                </c:pt>
                <c:pt idx="3382">
                  <c:v>254</c:v>
                </c:pt>
                <c:pt idx="3383">
                  <c:v>255</c:v>
                </c:pt>
                <c:pt idx="3384">
                  <c:v>256</c:v>
                </c:pt>
                <c:pt idx="3385">
                  <c:v>257</c:v>
                </c:pt>
                <c:pt idx="3386">
                  <c:v>258</c:v>
                </c:pt>
                <c:pt idx="3387">
                  <c:v>259</c:v>
                </c:pt>
                <c:pt idx="3388">
                  <c:v>260</c:v>
                </c:pt>
                <c:pt idx="3389">
                  <c:v>261</c:v>
                </c:pt>
                <c:pt idx="3390">
                  <c:v>262</c:v>
                </c:pt>
                <c:pt idx="3391">
                  <c:v>263</c:v>
                </c:pt>
                <c:pt idx="3392">
                  <c:v>264</c:v>
                </c:pt>
                <c:pt idx="3393">
                  <c:v>265</c:v>
                </c:pt>
                <c:pt idx="3394">
                  <c:v>266</c:v>
                </c:pt>
                <c:pt idx="3395">
                  <c:v>267</c:v>
                </c:pt>
                <c:pt idx="3396">
                  <c:v>268</c:v>
                </c:pt>
                <c:pt idx="3397">
                  <c:v>269</c:v>
                </c:pt>
                <c:pt idx="3398">
                  <c:v>270</c:v>
                </c:pt>
                <c:pt idx="3399">
                  <c:v>271</c:v>
                </c:pt>
                <c:pt idx="3400">
                  <c:v>272</c:v>
                </c:pt>
                <c:pt idx="3401">
                  <c:v>273</c:v>
                </c:pt>
                <c:pt idx="3402">
                  <c:v>274</c:v>
                </c:pt>
                <c:pt idx="3403">
                  <c:v>275</c:v>
                </c:pt>
                <c:pt idx="3404">
                  <c:v>276</c:v>
                </c:pt>
                <c:pt idx="3405">
                  <c:v>277</c:v>
                </c:pt>
                <c:pt idx="3406">
                  <c:v>278</c:v>
                </c:pt>
                <c:pt idx="3407">
                  <c:v>279</c:v>
                </c:pt>
                <c:pt idx="3408">
                  <c:v>280</c:v>
                </c:pt>
                <c:pt idx="3409">
                  <c:v>281</c:v>
                </c:pt>
                <c:pt idx="3410">
                  <c:v>282</c:v>
                </c:pt>
                <c:pt idx="3411">
                  <c:v>283</c:v>
                </c:pt>
                <c:pt idx="3412">
                  <c:v>284</c:v>
                </c:pt>
                <c:pt idx="3413">
                  <c:v>285</c:v>
                </c:pt>
                <c:pt idx="3414">
                  <c:v>286</c:v>
                </c:pt>
                <c:pt idx="3415">
                  <c:v>287</c:v>
                </c:pt>
                <c:pt idx="3416">
                  <c:v>288</c:v>
                </c:pt>
                <c:pt idx="3417">
                  <c:v>289</c:v>
                </c:pt>
                <c:pt idx="3418">
                  <c:v>290</c:v>
                </c:pt>
                <c:pt idx="3419">
                  <c:v>291</c:v>
                </c:pt>
                <c:pt idx="3420">
                  <c:v>292</c:v>
                </c:pt>
                <c:pt idx="3421">
                  <c:v>293</c:v>
                </c:pt>
                <c:pt idx="3422">
                  <c:v>294</c:v>
                </c:pt>
                <c:pt idx="3423">
                  <c:v>295</c:v>
                </c:pt>
                <c:pt idx="3424">
                  <c:v>296</c:v>
                </c:pt>
                <c:pt idx="3425">
                  <c:v>297</c:v>
                </c:pt>
                <c:pt idx="3426">
                  <c:v>298</c:v>
                </c:pt>
                <c:pt idx="3427">
                  <c:v>299</c:v>
                </c:pt>
                <c:pt idx="3428">
                  <c:v>300</c:v>
                </c:pt>
                <c:pt idx="3429">
                  <c:v>301</c:v>
                </c:pt>
                <c:pt idx="3430">
                  <c:v>302</c:v>
                </c:pt>
                <c:pt idx="3431">
                  <c:v>303</c:v>
                </c:pt>
                <c:pt idx="3432">
                  <c:v>304</c:v>
                </c:pt>
                <c:pt idx="3433">
                  <c:v>305</c:v>
                </c:pt>
                <c:pt idx="3434">
                  <c:v>306</c:v>
                </c:pt>
                <c:pt idx="3435">
                  <c:v>307</c:v>
                </c:pt>
                <c:pt idx="3436">
                  <c:v>308</c:v>
                </c:pt>
                <c:pt idx="3437">
                  <c:v>309</c:v>
                </c:pt>
                <c:pt idx="3438">
                  <c:v>310</c:v>
                </c:pt>
                <c:pt idx="3439">
                  <c:v>311</c:v>
                </c:pt>
                <c:pt idx="3440">
                  <c:v>312</c:v>
                </c:pt>
                <c:pt idx="3441">
                  <c:v>313</c:v>
                </c:pt>
                <c:pt idx="3442">
                  <c:v>314</c:v>
                </c:pt>
                <c:pt idx="3443">
                  <c:v>315</c:v>
                </c:pt>
                <c:pt idx="3444">
                  <c:v>316</c:v>
                </c:pt>
                <c:pt idx="3445">
                  <c:v>317</c:v>
                </c:pt>
                <c:pt idx="3446">
                  <c:v>318</c:v>
                </c:pt>
                <c:pt idx="3447">
                  <c:v>319</c:v>
                </c:pt>
                <c:pt idx="3448">
                  <c:v>320</c:v>
                </c:pt>
                <c:pt idx="3449">
                  <c:v>321</c:v>
                </c:pt>
                <c:pt idx="3450">
                  <c:v>322</c:v>
                </c:pt>
                <c:pt idx="3451">
                  <c:v>323</c:v>
                </c:pt>
                <c:pt idx="3452">
                  <c:v>324</c:v>
                </c:pt>
                <c:pt idx="3453">
                  <c:v>325</c:v>
                </c:pt>
                <c:pt idx="3454">
                  <c:v>326</c:v>
                </c:pt>
                <c:pt idx="3455">
                  <c:v>327</c:v>
                </c:pt>
                <c:pt idx="3456">
                  <c:v>328</c:v>
                </c:pt>
                <c:pt idx="3457">
                  <c:v>329</c:v>
                </c:pt>
                <c:pt idx="3458">
                  <c:v>330</c:v>
                </c:pt>
                <c:pt idx="3459">
                  <c:v>331</c:v>
                </c:pt>
                <c:pt idx="3460">
                  <c:v>332</c:v>
                </c:pt>
                <c:pt idx="3461">
                  <c:v>333</c:v>
                </c:pt>
                <c:pt idx="3462">
                  <c:v>334</c:v>
                </c:pt>
                <c:pt idx="3463">
                  <c:v>335</c:v>
                </c:pt>
                <c:pt idx="3464">
                  <c:v>336</c:v>
                </c:pt>
                <c:pt idx="3465">
                  <c:v>337</c:v>
                </c:pt>
                <c:pt idx="3466">
                  <c:v>338</c:v>
                </c:pt>
                <c:pt idx="3467">
                  <c:v>339</c:v>
                </c:pt>
                <c:pt idx="3468">
                  <c:v>340</c:v>
                </c:pt>
                <c:pt idx="3469">
                  <c:v>341</c:v>
                </c:pt>
                <c:pt idx="3470">
                  <c:v>342</c:v>
                </c:pt>
                <c:pt idx="3471">
                  <c:v>343</c:v>
                </c:pt>
                <c:pt idx="3472">
                  <c:v>344</c:v>
                </c:pt>
                <c:pt idx="3473">
                  <c:v>345</c:v>
                </c:pt>
                <c:pt idx="3474">
                  <c:v>346</c:v>
                </c:pt>
                <c:pt idx="3475">
                  <c:v>347</c:v>
                </c:pt>
                <c:pt idx="3476">
                  <c:v>348</c:v>
                </c:pt>
                <c:pt idx="3477">
                  <c:v>349</c:v>
                </c:pt>
                <c:pt idx="3478">
                  <c:v>350</c:v>
                </c:pt>
                <c:pt idx="3479">
                  <c:v>351</c:v>
                </c:pt>
                <c:pt idx="3480">
                  <c:v>352</c:v>
                </c:pt>
                <c:pt idx="3481">
                  <c:v>353</c:v>
                </c:pt>
                <c:pt idx="3482">
                  <c:v>354</c:v>
                </c:pt>
                <c:pt idx="3483">
                  <c:v>355</c:v>
                </c:pt>
                <c:pt idx="3484">
                  <c:v>356</c:v>
                </c:pt>
                <c:pt idx="3485">
                  <c:v>357</c:v>
                </c:pt>
                <c:pt idx="3486">
                  <c:v>358</c:v>
                </c:pt>
                <c:pt idx="3487">
                  <c:v>359</c:v>
                </c:pt>
                <c:pt idx="3488">
                  <c:v>360</c:v>
                </c:pt>
                <c:pt idx="3489">
                  <c:v>361</c:v>
                </c:pt>
                <c:pt idx="3490">
                  <c:v>362</c:v>
                </c:pt>
                <c:pt idx="3491">
                  <c:v>363</c:v>
                </c:pt>
                <c:pt idx="3492">
                  <c:v>364</c:v>
                </c:pt>
                <c:pt idx="3493">
                  <c:v>365</c:v>
                </c:pt>
                <c:pt idx="3494">
                  <c:v>366</c:v>
                </c:pt>
                <c:pt idx="3495">
                  <c:v>367</c:v>
                </c:pt>
                <c:pt idx="3496">
                  <c:v>368</c:v>
                </c:pt>
                <c:pt idx="3497">
                  <c:v>369</c:v>
                </c:pt>
                <c:pt idx="3498">
                  <c:v>370</c:v>
                </c:pt>
                <c:pt idx="3499">
                  <c:v>371</c:v>
                </c:pt>
                <c:pt idx="3500">
                  <c:v>372</c:v>
                </c:pt>
                <c:pt idx="3501">
                  <c:v>373</c:v>
                </c:pt>
                <c:pt idx="3502">
                  <c:v>374</c:v>
                </c:pt>
                <c:pt idx="3503">
                  <c:v>375</c:v>
                </c:pt>
                <c:pt idx="3504">
                  <c:v>376</c:v>
                </c:pt>
                <c:pt idx="3505">
                  <c:v>377</c:v>
                </c:pt>
                <c:pt idx="3506">
                  <c:v>378</c:v>
                </c:pt>
                <c:pt idx="3507">
                  <c:v>379</c:v>
                </c:pt>
                <c:pt idx="3508">
                  <c:v>380</c:v>
                </c:pt>
                <c:pt idx="3509">
                  <c:v>381</c:v>
                </c:pt>
                <c:pt idx="3510">
                  <c:v>382</c:v>
                </c:pt>
                <c:pt idx="3511">
                  <c:v>383</c:v>
                </c:pt>
                <c:pt idx="3512">
                  <c:v>384</c:v>
                </c:pt>
                <c:pt idx="3513">
                  <c:v>385</c:v>
                </c:pt>
                <c:pt idx="3514">
                  <c:v>386</c:v>
                </c:pt>
                <c:pt idx="3515">
                  <c:v>387</c:v>
                </c:pt>
                <c:pt idx="3516">
                  <c:v>388</c:v>
                </c:pt>
                <c:pt idx="3517">
                  <c:v>389</c:v>
                </c:pt>
                <c:pt idx="3518">
                  <c:v>390</c:v>
                </c:pt>
                <c:pt idx="3519">
                  <c:v>391</c:v>
                </c:pt>
                <c:pt idx="3520">
                  <c:v>392</c:v>
                </c:pt>
                <c:pt idx="3521">
                  <c:v>393</c:v>
                </c:pt>
                <c:pt idx="3522">
                  <c:v>394</c:v>
                </c:pt>
                <c:pt idx="3523">
                  <c:v>395</c:v>
                </c:pt>
                <c:pt idx="3524">
                  <c:v>396</c:v>
                </c:pt>
                <c:pt idx="3525">
                  <c:v>397</c:v>
                </c:pt>
                <c:pt idx="3526">
                  <c:v>398</c:v>
                </c:pt>
                <c:pt idx="3527">
                  <c:v>399</c:v>
                </c:pt>
                <c:pt idx="3528">
                  <c:v>400</c:v>
                </c:pt>
                <c:pt idx="3529">
                  <c:v>401</c:v>
                </c:pt>
                <c:pt idx="3530">
                  <c:v>402</c:v>
                </c:pt>
                <c:pt idx="3531">
                  <c:v>403</c:v>
                </c:pt>
                <c:pt idx="3532">
                  <c:v>404</c:v>
                </c:pt>
                <c:pt idx="3533">
                  <c:v>405</c:v>
                </c:pt>
                <c:pt idx="3534">
                  <c:v>406</c:v>
                </c:pt>
                <c:pt idx="3535">
                  <c:v>407</c:v>
                </c:pt>
                <c:pt idx="3536">
                  <c:v>408</c:v>
                </c:pt>
                <c:pt idx="3537">
                  <c:v>409</c:v>
                </c:pt>
                <c:pt idx="3538">
                  <c:v>410</c:v>
                </c:pt>
                <c:pt idx="3539">
                  <c:v>411</c:v>
                </c:pt>
                <c:pt idx="3540">
                  <c:v>412</c:v>
                </c:pt>
                <c:pt idx="3541">
                  <c:v>413</c:v>
                </c:pt>
                <c:pt idx="3542">
                  <c:v>414</c:v>
                </c:pt>
                <c:pt idx="3543">
                  <c:v>415</c:v>
                </c:pt>
                <c:pt idx="3544">
                  <c:v>416</c:v>
                </c:pt>
                <c:pt idx="3545">
                  <c:v>417</c:v>
                </c:pt>
                <c:pt idx="3546">
                  <c:v>418</c:v>
                </c:pt>
                <c:pt idx="3547">
                  <c:v>419</c:v>
                </c:pt>
                <c:pt idx="3548">
                  <c:v>420</c:v>
                </c:pt>
                <c:pt idx="3549">
                  <c:v>421</c:v>
                </c:pt>
                <c:pt idx="3550">
                  <c:v>422</c:v>
                </c:pt>
                <c:pt idx="3551">
                  <c:v>423</c:v>
                </c:pt>
                <c:pt idx="3552">
                  <c:v>424</c:v>
                </c:pt>
                <c:pt idx="3553">
                  <c:v>425</c:v>
                </c:pt>
                <c:pt idx="3554">
                  <c:v>426</c:v>
                </c:pt>
                <c:pt idx="3555">
                  <c:v>427</c:v>
                </c:pt>
                <c:pt idx="3556">
                  <c:v>428</c:v>
                </c:pt>
                <c:pt idx="3557">
                  <c:v>429</c:v>
                </c:pt>
                <c:pt idx="3558">
                  <c:v>430</c:v>
                </c:pt>
                <c:pt idx="3559">
                  <c:v>431</c:v>
                </c:pt>
                <c:pt idx="3560">
                  <c:v>432</c:v>
                </c:pt>
                <c:pt idx="3561">
                  <c:v>433</c:v>
                </c:pt>
                <c:pt idx="3562">
                  <c:v>434</c:v>
                </c:pt>
                <c:pt idx="3563">
                  <c:v>435</c:v>
                </c:pt>
                <c:pt idx="3564">
                  <c:v>436</c:v>
                </c:pt>
                <c:pt idx="3565">
                  <c:v>437</c:v>
                </c:pt>
                <c:pt idx="3566">
                  <c:v>438</c:v>
                </c:pt>
                <c:pt idx="3567">
                  <c:v>439</c:v>
                </c:pt>
                <c:pt idx="3568">
                  <c:v>440</c:v>
                </c:pt>
                <c:pt idx="3569">
                  <c:v>441</c:v>
                </c:pt>
                <c:pt idx="3570">
                  <c:v>442</c:v>
                </c:pt>
                <c:pt idx="3571">
                  <c:v>443</c:v>
                </c:pt>
                <c:pt idx="3572">
                  <c:v>444</c:v>
                </c:pt>
                <c:pt idx="3573">
                  <c:v>445</c:v>
                </c:pt>
                <c:pt idx="3574">
                  <c:v>446</c:v>
                </c:pt>
                <c:pt idx="3575">
                  <c:v>447</c:v>
                </c:pt>
                <c:pt idx="3576">
                  <c:v>448</c:v>
                </c:pt>
                <c:pt idx="3577">
                  <c:v>449</c:v>
                </c:pt>
                <c:pt idx="3578">
                  <c:v>450</c:v>
                </c:pt>
                <c:pt idx="3579">
                  <c:v>451</c:v>
                </c:pt>
                <c:pt idx="3580">
                  <c:v>452</c:v>
                </c:pt>
                <c:pt idx="3581">
                  <c:v>453</c:v>
                </c:pt>
                <c:pt idx="3582">
                  <c:v>454</c:v>
                </c:pt>
                <c:pt idx="3583">
                  <c:v>455</c:v>
                </c:pt>
                <c:pt idx="3584">
                  <c:v>456</c:v>
                </c:pt>
                <c:pt idx="3585">
                  <c:v>457</c:v>
                </c:pt>
                <c:pt idx="3586">
                  <c:v>458</c:v>
                </c:pt>
                <c:pt idx="3587">
                  <c:v>459</c:v>
                </c:pt>
                <c:pt idx="3588">
                  <c:v>460</c:v>
                </c:pt>
                <c:pt idx="3589">
                  <c:v>461</c:v>
                </c:pt>
                <c:pt idx="3590">
                  <c:v>462</c:v>
                </c:pt>
                <c:pt idx="3591">
                  <c:v>463</c:v>
                </c:pt>
                <c:pt idx="3592">
                  <c:v>464</c:v>
                </c:pt>
                <c:pt idx="3593">
                  <c:v>465</c:v>
                </c:pt>
                <c:pt idx="3594">
                  <c:v>466</c:v>
                </c:pt>
                <c:pt idx="3595">
                  <c:v>467</c:v>
                </c:pt>
                <c:pt idx="3596">
                  <c:v>468</c:v>
                </c:pt>
                <c:pt idx="3597">
                  <c:v>469</c:v>
                </c:pt>
                <c:pt idx="3598">
                  <c:v>470</c:v>
                </c:pt>
                <c:pt idx="3599">
                  <c:v>471</c:v>
                </c:pt>
                <c:pt idx="3600">
                  <c:v>472</c:v>
                </c:pt>
                <c:pt idx="3601">
                  <c:v>473</c:v>
                </c:pt>
                <c:pt idx="3602">
                  <c:v>474</c:v>
                </c:pt>
                <c:pt idx="3603">
                  <c:v>475</c:v>
                </c:pt>
                <c:pt idx="3604">
                  <c:v>476</c:v>
                </c:pt>
                <c:pt idx="3605">
                  <c:v>477</c:v>
                </c:pt>
                <c:pt idx="3606">
                  <c:v>478</c:v>
                </c:pt>
                <c:pt idx="3607">
                  <c:v>479</c:v>
                </c:pt>
                <c:pt idx="3608">
                  <c:v>480</c:v>
                </c:pt>
                <c:pt idx="3609">
                  <c:v>481</c:v>
                </c:pt>
                <c:pt idx="3610">
                  <c:v>482</c:v>
                </c:pt>
                <c:pt idx="3611">
                  <c:v>483</c:v>
                </c:pt>
                <c:pt idx="3612">
                  <c:v>484</c:v>
                </c:pt>
                <c:pt idx="3613">
                  <c:v>485</c:v>
                </c:pt>
                <c:pt idx="3614">
                  <c:v>486</c:v>
                </c:pt>
                <c:pt idx="3615">
                  <c:v>487</c:v>
                </c:pt>
                <c:pt idx="3616">
                  <c:v>488</c:v>
                </c:pt>
                <c:pt idx="3617">
                  <c:v>489</c:v>
                </c:pt>
                <c:pt idx="3618">
                  <c:v>490</c:v>
                </c:pt>
                <c:pt idx="3619">
                  <c:v>491</c:v>
                </c:pt>
                <c:pt idx="3620">
                  <c:v>492</c:v>
                </c:pt>
                <c:pt idx="3621">
                  <c:v>493</c:v>
                </c:pt>
                <c:pt idx="3622">
                  <c:v>494</c:v>
                </c:pt>
                <c:pt idx="3623">
                  <c:v>495</c:v>
                </c:pt>
                <c:pt idx="3624">
                  <c:v>496</c:v>
                </c:pt>
                <c:pt idx="3625">
                  <c:v>497</c:v>
                </c:pt>
                <c:pt idx="3626">
                  <c:v>498</c:v>
                </c:pt>
                <c:pt idx="3627">
                  <c:v>499</c:v>
                </c:pt>
                <c:pt idx="3628">
                  <c:v>500</c:v>
                </c:pt>
                <c:pt idx="3629">
                  <c:v>501</c:v>
                </c:pt>
                <c:pt idx="3630">
                  <c:v>502</c:v>
                </c:pt>
                <c:pt idx="3631">
                  <c:v>503</c:v>
                </c:pt>
                <c:pt idx="3632">
                  <c:v>504</c:v>
                </c:pt>
                <c:pt idx="3633">
                  <c:v>505</c:v>
                </c:pt>
                <c:pt idx="3634">
                  <c:v>506</c:v>
                </c:pt>
                <c:pt idx="3635">
                  <c:v>507</c:v>
                </c:pt>
                <c:pt idx="3636">
                  <c:v>508</c:v>
                </c:pt>
                <c:pt idx="3637">
                  <c:v>509</c:v>
                </c:pt>
                <c:pt idx="3638">
                  <c:v>510</c:v>
                </c:pt>
                <c:pt idx="3639">
                  <c:v>511</c:v>
                </c:pt>
                <c:pt idx="3640">
                  <c:v>512</c:v>
                </c:pt>
                <c:pt idx="3641">
                  <c:v>513</c:v>
                </c:pt>
                <c:pt idx="3642">
                  <c:v>514</c:v>
                </c:pt>
                <c:pt idx="3643">
                  <c:v>515</c:v>
                </c:pt>
                <c:pt idx="3644">
                  <c:v>516</c:v>
                </c:pt>
                <c:pt idx="3645">
                  <c:v>517</c:v>
                </c:pt>
                <c:pt idx="3646">
                  <c:v>518</c:v>
                </c:pt>
                <c:pt idx="3647">
                  <c:v>519</c:v>
                </c:pt>
                <c:pt idx="3648">
                  <c:v>520</c:v>
                </c:pt>
                <c:pt idx="3649">
                  <c:v>521</c:v>
                </c:pt>
                <c:pt idx="3650">
                  <c:v>522</c:v>
                </c:pt>
                <c:pt idx="3651">
                  <c:v>523</c:v>
                </c:pt>
                <c:pt idx="3652">
                  <c:v>524</c:v>
                </c:pt>
                <c:pt idx="3653">
                  <c:v>525</c:v>
                </c:pt>
                <c:pt idx="3654">
                  <c:v>526</c:v>
                </c:pt>
                <c:pt idx="3655">
                  <c:v>527</c:v>
                </c:pt>
                <c:pt idx="3656">
                  <c:v>528</c:v>
                </c:pt>
                <c:pt idx="3657">
                  <c:v>529</c:v>
                </c:pt>
                <c:pt idx="3658">
                  <c:v>530</c:v>
                </c:pt>
                <c:pt idx="3659">
                  <c:v>531</c:v>
                </c:pt>
                <c:pt idx="3660">
                  <c:v>532</c:v>
                </c:pt>
                <c:pt idx="3661">
                  <c:v>533</c:v>
                </c:pt>
                <c:pt idx="3662">
                  <c:v>534</c:v>
                </c:pt>
                <c:pt idx="3663">
                  <c:v>535</c:v>
                </c:pt>
                <c:pt idx="3664">
                  <c:v>536</c:v>
                </c:pt>
                <c:pt idx="3665">
                  <c:v>537</c:v>
                </c:pt>
                <c:pt idx="3666">
                  <c:v>538</c:v>
                </c:pt>
                <c:pt idx="3667">
                  <c:v>539</c:v>
                </c:pt>
                <c:pt idx="3668">
                  <c:v>540</c:v>
                </c:pt>
                <c:pt idx="3669">
                  <c:v>541</c:v>
                </c:pt>
                <c:pt idx="3670">
                  <c:v>542</c:v>
                </c:pt>
                <c:pt idx="3671">
                  <c:v>543</c:v>
                </c:pt>
                <c:pt idx="3672">
                  <c:v>544</c:v>
                </c:pt>
                <c:pt idx="3673">
                  <c:v>545</c:v>
                </c:pt>
                <c:pt idx="3674">
                  <c:v>546</c:v>
                </c:pt>
                <c:pt idx="3675">
                  <c:v>547</c:v>
                </c:pt>
                <c:pt idx="3676">
                  <c:v>548</c:v>
                </c:pt>
                <c:pt idx="3677">
                  <c:v>549</c:v>
                </c:pt>
                <c:pt idx="3678">
                  <c:v>550</c:v>
                </c:pt>
                <c:pt idx="3679">
                  <c:v>551</c:v>
                </c:pt>
                <c:pt idx="3680">
                  <c:v>552</c:v>
                </c:pt>
                <c:pt idx="3681">
                  <c:v>553</c:v>
                </c:pt>
                <c:pt idx="3682">
                  <c:v>554</c:v>
                </c:pt>
                <c:pt idx="3683">
                  <c:v>555</c:v>
                </c:pt>
                <c:pt idx="3684">
                  <c:v>556</c:v>
                </c:pt>
                <c:pt idx="3685">
                  <c:v>557</c:v>
                </c:pt>
                <c:pt idx="3686">
                  <c:v>558</c:v>
                </c:pt>
                <c:pt idx="3687">
                  <c:v>559</c:v>
                </c:pt>
                <c:pt idx="3688">
                  <c:v>560</c:v>
                </c:pt>
                <c:pt idx="3689">
                  <c:v>561</c:v>
                </c:pt>
                <c:pt idx="3690">
                  <c:v>562</c:v>
                </c:pt>
                <c:pt idx="3691">
                  <c:v>563</c:v>
                </c:pt>
                <c:pt idx="3692">
                  <c:v>564</c:v>
                </c:pt>
                <c:pt idx="3693">
                  <c:v>565</c:v>
                </c:pt>
                <c:pt idx="3694">
                  <c:v>566</c:v>
                </c:pt>
                <c:pt idx="3695">
                  <c:v>567</c:v>
                </c:pt>
                <c:pt idx="3696">
                  <c:v>568</c:v>
                </c:pt>
                <c:pt idx="3697">
                  <c:v>569</c:v>
                </c:pt>
                <c:pt idx="3698">
                  <c:v>570</c:v>
                </c:pt>
                <c:pt idx="3699">
                  <c:v>571</c:v>
                </c:pt>
                <c:pt idx="3700">
                  <c:v>572</c:v>
                </c:pt>
                <c:pt idx="3701">
                  <c:v>573</c:v>
                </c:pt>
                <c:pt idx="3702">
                  <c:v>574</c:v>
                </c:pt>
                <c:pt idx="3703">
                  <c:v>575</c:v>
                </c:pt>
                <c:pt idx="3704">
                  <c:v>576</c:v>
                </c:pt>
                <c:pt idx="3705">
                  <c:v>577</c:v>
                </c:pt>
                <c:pt idx="3706">
                  <c:v>578</c:v>
                </c:pt>
                <c:pt idx="3707">
                  <c:v>579</c:v>
                </c:pt>
                <c:pt idx="3708">
                  <c:v>580</c:v>
                </c:pt>
                <c:pt idx="3709">
                  <c:v>581</c:v>
                </c:pt>
                <c:pt idx="3710">
                  <c:v>582</c:v>
                </c:pt>
                <c:pt idx="3711">
                  <c:v>583</c:v>
                </c:pt>
                <c:pt idx="3712">
                  <c:v>584</c:v>
                </c:pt>
                <c:pt idx="3713">
                  <c:v>585</c:v>
                </c:pt>
                <c:pt idx="3714">
                  <c:v>586</c:v>
                </c:pt>
                <c:pt idx="3715">
                  <c:v>587</c:v>
                </c:pt>
                <c:pt idx="3716">
                  <c:v>588</c:v>
                </c:pt>
                <c:pt idx="3717">
                  <c:v>589</c:v>
                </c:pt>
                <c:pt idx="3718">
                  <c:v>590</c:v>
                </c:pt>
                <c:pt idx="3719">
                  <c:v>591</c:v>
                </c:pt>
                <c:pt idx="3720">
                  <c:v>592</c:v>
                </c:pt>
                <c:pt idx="3721">
                  <c:v>593</c:v>
                </c:pt>
                <c:pt idx="3722">
                  <c:v>594</c:v>
                </c:pt>
                <c:pt idx="3723">
                  <c:v>595</c:v>
                </c:pt>
                <c:pt idx="3724">
                  <c:v>596</c:v>
                </c:pt>
                <c:pt idx="3725">
                  <c:v>597</c:v>
                </c:pt>
                <c:pt idx="3726">
                  <c:v>598</c:v>
                </c:pt>
                <c:pt idx="3727">
                  <c:v>599</c:v>
                </c:pt>
                <c:pt idx="3728">
                  <c:v>600</c:v>
                </c:pt>
                <c:pt idx="3729">
                  <c:v>601</c:v>
                </c:pt>
                <c:pt idx="3730">
                  <c:v>602</c:v>
                </c:pt>
                <c:pt idx="3731">
                  <c:v>603</c:v>
                </c:pt>
                <c:pt idx="3732">
                  <c:v>604</c:v>
                </c:pt>
                <c:pt idx="3733">
                  <c:v>605</c:v>
                </c:pt>
                <c:pt idx="3734">
                  <c:v>606</c:v>
                </c:pt>
                <c:pt idx="3735">
                  <c:v>607</c:v>
                </c:pt>
                <c:pt idx="3736">
                  <c:v>608</c:v>
                </c:pt>
                <c:pt idx="3737">
                  <c:v>609</c:v>
                </c:pt>
                <c:pt idx="3738">
                  <c:v>610</c:v>
                </c:pt>
                <c:pt idx="3739">
                  <c:v>611</c:v>
                </c:pt>
                <c:pt idx="3740">
                  <c:v>612</c:v>
                </c:pt>
                <c:pt idx="3741">
                  <c:v>613</c:v>
                </c:pt>
                <c:pt idx="3742">
                  <c:v>614</c:v>
                </c:pt>
                <c:pt idx="3743">
                  <c:v>615</c:v>
                </c:pt>
                <c:pt idx="3744">
                  <c:v>616</c:v>
                </c:pt>
                <c:pt idx="3745">
                  <c:v>617</c:v>
                </c:pt>
                <c:pt idx="3746">
                  <c:v>618</c:v>
                </c:pt>
                <c:pt idx="3747">
                  <c:v>619</c:v>
                </c:pt>
                <c:pt idx="3748">
                  <c:v>620</c:v>
                </c:pt>
                <c:pt idx="3749">
                  <c:v>621</c:v>
                </c:pt>
                <c:pt idx="3750">
                  <c:v>622</c:v>
                </c:pt>
                <c:pt idx="3751">
                  <c:v>623</c:v>
                </c:pt>
                <c:pt idx="3752">
                  <c:v>624</c:v>
                </c:pt>
                <c:pt idx="3753">
                  <c:v>625</c:v>
                </c:pt>
                <c:pt idx="3754">
                  <c:v>626</c:v>
                </c:pt>
                <c:pt idx="3755">
                  <c:v>627</c:v>
                </c:pt>
                <c:pt idx="3756">
                  <c:v>628</c:v>
                </c:pt>
                <c:pt idx="3757">
                  <c:v>629</c:v>
                </c:pt>
                <c:pt idx="3758">
                  <c:v>630</c:v>
                </c:pt>
                <c:pt idx="3759">
                  <c:v>631</c:v>
                </c:pt>
                <c:pt idx="3760">
                  <c:v>632</c:v>
                </c:pt>
                <c:pt idx="3761">
                  <c:v>633</c:v>
                </c:pt>
                <c:pt idx="3762">
                  <c:v>634</c:v>
                </c:pt>
                <c:pt idx="3763">
                  <c:v>635</c:v>
                </c:pt>
                <c:pt idx="3764">
                  <c:v>636</c:v>
                </c:pt>
                <c:pt idx="3765">
                  <c:v>637</c:v>
                </c:pt>
                <c:pt idx="3766">
                  <c:v>638</c:v>
                </c:pt>
                <c:pt idx="3767">
                  <c:v>639</c:v>
                </c:pt>
                <c:pt idx="3768">
                  <c:v>640</c:v>
                </c:pt>
                <c:pt idx="3769">
                  <c:v>641</c:v>
                </c:pt>
                <c:pt idx="3770">
                  <c:v>642</c:v>
                </c:pt>
                <c:pt idx="3771">
                  <c:v>643</c:v>
                </c:pt>
                <c:pt idx="3772">
                  <c:v>644</c:v>
                </c:pt>
                <c:pt idx="3773">
                  <c:v>645</c:v>
                </c:pt>
                <c:pt idx="3774">
                  <c:v>646</c:v>
                </c:pt>
                <c:pt idx="3775">
                  <c:v>647</c:v>
                </c:pt>
                <c:pt idx="3776">
                  <c:v>648</c:v>
                </c:pt>
                <c:pt idx="3777">
                  <c:v>649</c:v>
                </c:pt>
                <c:pt idx="3778">
                  <c:v>650</c:v>
                </c:pt>
                <c:pt idx="3779">
                  <c:v>651</c:v>
                </c:pt>
                <c:pt idx="3780">
                  <c:v>652</c:v>
                </c:pt>
                <c:pt idx="3781">
                  <c:v>653</c:v>
                </c:pt>
                <c:pt idx="3782">
                  <c:v>654</c:v>
                </c:pt>
                <c:pt idx="3783">
                  <c:v>655</c:v>
                </c:pt>
                <c:pt idx="3784">
                  <c:v>656</c:v>
                </c:pt>
                <c:pt idx="3785">
                  <c:v>657</c:v>
                </c:pt>
                <c:pt idx="3786">
                  <c:v>658</c:v>
                </c:pt>
                <c:pt idx="3787">
                  <c:v>659</c:v>
                </c:pt>
                <c:pt idx="3788">
                  <c:v>660</c:v>
                </c:pt>
                <c:pt idx="3789">
                  <c:v>661</c:v>
                </c:pt>
                <c:pt idx="3790">
                  <c:v>662</c:v>
                </c:pt>
                <c:pt idx="3791">
                  <c:v>663</c:v>
                </c:pt>
                <c:pt idx="3792">
                  <c:v>664</c:v>
                </c:pt>
                <c:pt idx="3793">
                  <c:v>665</c:v>
                </c:pt>
                <c:pt idx="3794">
                  <c:v>666</c:v>
                </c:pt>
                <c:pt idx="3795">
                  <c:v>667</c:v>
                </c:pt>
                <c:pt idx="3796">
                  <c:v>668</c:v>
                </c:pt>
                <c:pt idx="3797">
                  <c:v>669</c:v>
                </c:pt>
                <c:pt idx="3798">
                  <c:v>670</c:v>
                </c:pt>
                <c:pt idx="3799">
                  <c:v>671</c:v>
                </c:pt>
                <c:pt idx="3800">
                  <c:v>672</c:v>
                </c:pt>
                <c:pt idx="3801">
                  <c:v>673</c:v>
                </c:pt>
                <c:pt idx="3802">
                  <c:v>674</c:v>
                </c:pt>
                <c:pt idx="3803">
                  <c:v>675</c:v>
                </c:pt>
                <c:pt idx="3804">
                  <c:v>676</c:v>
                </c:pt>
                <c:pt idx="3805">
                  <c:v>677</c:v>
                </c:pt>
                <c:pt idx="3806">
                  <c:v>678</c:v>
                </c:pt>
                <c:pt idx="3807">
                  <c:v>679</c:v>
                </c:pt>
                <c:pt idx="3808">
                  <c:v>680</c:v>
                </c:pt>
                <c:pt idx="3809">
                  <c:v>681</c:v>
                </c:pt>
                <c:pt idx="3810">
                  <c:v>682</c:v>
                </c:pt>
                <c:pt idx="3811">
                  <c:v>683</c:v>
                </c:pt>
                <c:pt idx="3812">
                  <c:v>684</c:v>
                </c:pt>
                <c:pt idx="3813">
                  <c:v>685</c:v>
                </c:pt>
                <c:pt idx="3814">
                  <c:v>686</c:v>
                </c:pt>
                <c:pt idx="3815">
                  <c:v>687</c:v>
                </c:pt>
                <c:pt idx="3816">
                  <c:v>688</c:v>
                </c:pt>
                <c:pt idx="3817">
                  <c:v>689</c:v>
                </c:pt>
                <c:pt idx="3818">
                  <c:v>690</c:v>
                </c:pt>
                <c:pt idx="3819">
                  <c:v>691</c:v>
                </c:pt>
                <c:pt idx="3820">
                  <c:v>692</c:v>
                </c:pt>
                <c:pt idx="3821">
                  <c:v>693</c:v>
                </c:pt>
                <c:pt idx="3822">
                  <c:v>694</c:v>
                </c:pt>
                <c:pt idx="3823">
                  <c:v>695</c:v>
                </c:pt>
                <c:pt idx="3824">
                  <c:v>696</c:v>
                </c:pt>
                <c:pt idx="3825">
                  <c:v>697</c:v>
                </c:pt>
                <c:pt idx="3826">
                  <c:v>698</c:v>
                </c:pt>
                <c:pt idx="3827">
                  <c:v>699</c:v>
                </c:pt>
                <c:pt idx="3828">
                  <c:v>700</c:v>
                </c:pt>
                <c:pt idx="3829">
                  <c:v>701</c:v>
                </c:pt>
                <c:pt idx="3830">
                  <c:v>702</c:v>
                </c:pt>
                <c:pt idx="3831">
                  <c:v>703</c:v>
                </c:pt>
                <c:pt idx="3832">
                  <c:v>704</c:v>
                </c:pt>
                <c:pt idx="3833">
                  <c:v>705</c:v>
                </c:pt>
                <c:pt idx="3834">
                  <c:v>706</c:v>
                </c:pt>
                <c:pt idx="3835">
                  <c:v>707</c:v>
                </c:pt>
                <c:pt idx="3836">
                  <c:v>708</c:v>
                </c:pt>
                <c:pt idx="3837">
                  <c:v>709</c:v>
                </c:pt>
                <c:pt idx="3838">
                  <c:v>710</c:v>
                </c:pt>
                <c:pt idx="3839">
                  <c:v>711</c:v>
                </c:pt>
                <c:pt idx="3840">
                  <c:v>712</c:v>
                </c:pt>
                <c:pt idx="3841">
                  <c:v>713</c:v>
                </c:pt>
                <c:pt idx="3842">
                  <c:v>714</c:v>
                </c:pt>
                <c:pt idx="3843">
                  <c:v>715</c:v>
                </c:pt>
                <c:pt idx="3844">
                  <c:v>716</c:v>
                </c:pt>
                <c:pt idx="3845">
                  <c:v>717</c:v>
                </c:pt>
                <c:pt idx="3846">
                  <c:v>718</c:v>
                </c:pt>
                <c:pt idx="3847">
                  <c:v>719</c:v>
                </c:pt>
                <c:pt idx="3848">
                  <c:v>720</c:v>
                </c:pt>
                <c:pt idx="3849">
                  <c:v>721</c:v>
                </c:pt>
                <c:pt idx="3850">
                  <c:v>722</c:v>
                </c:pt>
                <c:pt idx="3851">
                  <c:v>723</c:v>
                </c:pt>
                <c:pt idx="3852">
                  <c:v>724</c:v>
                </c:pt>
                <c:pt idx="3853">
                  <c:v>725</c:v>
                </c:pt>
                <c:pt idx="3854">
                  <c:v>726</c:v>
                </c:pt>
                <c:pt idx="3855">
                  <c:v>727</c:v>
                </c:pt>
                <c:pt idx="3856">
                  <c:v>728</c:v>
                </c:pt>
                <c:pt idx="3857">
                  <c:v>729</c:v>
                </c:pt>
                <c:pt idx="3858">
                  <c:v>730</c:v>
                </c:pt>
                <c:pt idx="3859">
                  <c:v>731</c:v>
                </c:pt>
                <c:pt idx="3860">
                  <c:v>732</c:v>
                </c:pt>
                <c:pt idx="3861">
                  <c:v>733</c:v>
                </c:pt>
                <c:pt idx="3862">
                  <c:v>734</c:v>
                </c:pt>
                <c:pt idx="3863">
                  <c:v>735</c:v>
                </c:pt>
                <c:pt idx="3864">
                  <c:v>736</c:v>
                </c:pt>
                <c:pt idx="3865">
                  <c:v>737</c:v>
                </c:pt>
                <c:pt idx="3866">
                  <c:v>738</c:v>
                </c:pt>
                <c:pt idx="3867">
                  <c:v>739</c:v>
                </c:pt>
                <c:pt idx="3868">
                  <c:v>740</c:v>
                </c:pt>
                <c:pt idx="3869">
                  <c:v>741</c:v>
                </c:pt>
                <c:pt idx="3870">
                  <c:v>742</c:v>
                </c:pt>
                <c:pt idx="3871">
                  <c:v>743</c:v>
                </c:pt>
                <c:pt idx="3872">
                  <c:v>744</c:v>
                </c:pt>
                <c:pt idx="3873">
                  <c:v>745</c:v>
                </c:pt>
                <c:pt idx="3874">
                  <c:v>746</c:v>
                </c:pt>
                <c:pt idx="3875">
                  <c:v>747</c:v>
                </c:pt>
                <c:pt idx="3876">
                  <c:v>748</c:v>
                </c:pt>
                <c:pt idx="3877">
                  <c:v>749</c:v>
                </c:pt>
                <c:pt idx="3878">
                  <c:v>750</c:v>
                </c:pt>
                <c:pt idx="3879">
                  <c:v>751</c:v>
                </c:pt>
                <c:pt idx="3880">
                  <c:v>752</c:v>
                </c:pt>
                <c:pt idx="3881">
                  <c:v>753</c:v>
                </c:pt>
                <c:pt idx="3882">
                  <c:v>754</c:v>
                </c:pt>
                <c:pt idx="3883">
                  <c:v>755</c:v>
                </c:pt>
                <c:pt idx="3884">
                  <c:v>756</c:v>
                </c:pt>
                <c:pt idx="3885">
                  <c:v>757</c:v>
                </c:pt>
                <c:pt idx="3886">
                  <c:v>758</c:v>
                </c:pt>
                <c:pt idx="3887">
                  <c:v>759</c:v>
                </c:pt>
                <c:pt idx="3888">
                  <c:v>760</c:v>
                </c:pt>
                <c:pt idx="3889">
                  <c:v>761</c:v>
                </c:pt>
                <c:pt idx="3890">
                  <c:v>762</c:v>
                </c:pt>
                <c:pt idx="3891">
                  <c:v>763</c:v>
                </c:pt>
                <c:pt idx="3892">
                  <c:v>764</c:v>
                </c:pt>
                <c:pt idx="3893">
                  <c:v>765</c:v>
                </c:pt>
                <c:pt idx="3894">
                  <c:v>766</c:v>
                </c:pt>
                <c:pt idx="3895">
                  <c:v>767</c:v>
                </c:pt>
                <c:pt idx="3896">
                  <c:v>768</c:v>
                </c:pt>
                <c:pt idx="3897">
                  <c:v>769</c:v>
                </c:pt>
                <c:pt idx="3898">
                  <c:v>770</c:v>
                </c:pt>
                <c:pt idx="3899">
                  <c:v>771</c:v>
                </c:pt>
                <c:pt idx="3900">
                  <c:v>772</c:v>
                </c:pt>
                <c:pt idx="3901">
                  <c:v>773</c:v>
                </c:pt>
                <c:pt idx="3902">
                  <c:v>774</c:v>
                </c:pt>
                <c:pt idx="3903">
                  <c:v>775</c:v>
                </c:pt>
                <c:pt idx="3904">
                  <c:v>776</c:v>
                </c:pt>
                <c:pt idx="3905">
                  <c:v>777</c:v>
                </c:pt>
                <c:pt idx="3906">
                  <c:v>778</c:v>
                </c:pt>
                <c:pt idx="3907">
                  <c:v>779</c:v>
                </c:pt>
                <c:pt idx="3908">
                  <c:v>780</c:v>
                </c:pt>
                <c:pt idx="3909">
                  <c:v>781</c:v>
                </c:pt>
                <c:pt idx="3910">
                  <c:v>782</c:v>
                </c:pt>
                <c:pt idx="3911">
                  <c:v>783</c:v>
                </c:pt>
                <c:pt idx="3912">
                  <c:v>784</c:v>
                </c:pt>
                <c:pt idx="3913">
                  <c:v>785</c:v>
                </c:pt>
                <c:pt idx="3914">
                  <c:v>786</c:v>
                </c:pt>
                <c:pt idx="3915">
                  <c:v>787</c:v>
                </c:pt>
                <c:pt idx="3916">
                  <c:v>788</c:v>
                </c:pt>
                <c:pt idx="3917">
                  <c:v>789</c:v>
                </c:pt>
                <c:pt idx="3918">
                  <c:v>790</c:v>
                </c:pt>
                <c:pt idx="3919">
                  <c:v>791</c:v>
                </c:pt>
                <c:pt idx="3920">
                  <c:v>792</c:v>
                </c:pt>
                <c:pt idx="3921">
                  <c:v>793</c:v>
                </c:pt>
                <c:pt idx="3922">
                  <c:v>794</c:v>
                </c:pt>
                <c:pt idx="3923">
                  <c:v>795</c:v>
                </c:pt>
                <c:pt idx="3924">
                  <c:v>796</c:v>
                </c:pt>
                <c:pt idx="3925">
                  <c:v>797</c:v>
                </c:pt>
                <c:pt idx="3926">
                  <c:v>798</c:v>
                </c:pt>
                <c:pt idx="3927">
                  <c:v>799</c:v>
                </c:pt>
                <c:pt idx="3928">
                  <c:v>800</c:v>
                </c:pt>
                <c:pt idx="3929">
                  <c:v>801</c:v>
                </c:pt>
                <c:pt idx="3930">
                  <c:v>802</c:v>
                </c:pt>
                <c:pt idx="3931">
                  <c:v>803</c:v>
                </c:pt>
                <c:pt idx="3932">
                  <c:v>804</c:v>
                </c:pt>
                <c:pt idx="3933">
                  <c:v>805</c:v>
                </c:pt>
                <c:pt idx="3934">
                  <c:v>806</c:v>
                </c:pt>
                <c:pt idx="3935">
                  <c:v>807</c:v>
                </c:pt>
                <c:pt idx="3936">
                  <c:v>808</c:v>
                </c:pt>
                <c:pt idx="3937">
                  <c:v>809</c:v>
                </c:pt>
                <c:pt idx="3938">
                  <c:v>810</c:v>
                </c:pt>
                <c:pt idx="3939">
                  <c:v>811</c:v>
                </c:pt>
                <c:pt idx="3940">
                  <c:v>812</c:v>
                </c:pt>
                <c:pt idx="3941">
                  <c:v>813</c:v>
                </c:pt>
                <c:pt idx="3942">
                  <c:v>814</c:v>
                </c:pt>
                <c:pt idx="3943">
                  <c:v>815</c:v>
                </c:pt>
                <c:pt idx="3944">
                  <c:v>816</c:v>
                </c:pt>
                <c:pt idx="3945">
                  <c:v>817</c:v>
                </c:pt>
                <c:pt idx="3946">
                  <c:v>818</c:v>
                </c:pt>
                <c:pt idx="3947">
                  <c:v>819</c:v>
                </c:pt>
                <c:pt idx="3948">
                  <c:v>820</c:v>
                </c:pt>
                <c:pt idx="3949">
                  <c:v>821</c:v>
                </c:pt>
                <c:pt idx="3950">
                  <c:v>822</c:v>
                </c:pt>
                <c:pt idx="3951">
                  <c:v>823</c:v>
                </c:pt>
                <c:pt idx="3952">
                  <c:v>824</c:v>
                </c:pt>
                <c:pt idx="3953">
                  <c:v>825</c:v>
                </c:pt>
                <c:pt idx="3954">
                  <c:v>826</c:v>
                </c:pt>
                <c:pt idx="3955">
                  <c:v>827</c:v>
                </c:pt>
                <c:pt idx="3956">
                  <c:v>828</c:v>
                </c:pt>
                <c:pt idx="3957">
                  <c:v>829</c:v>
                </c:pt>
                <c:pt idx="3958">
                  <c:v>830</c:v>
                </c:pt>
                <c:pt idx="3959">
                  <c:v>831</c:v>
                </c:pt>
                <c:pt idx="3960">
                  <c:v>832</c:v>
                </c:pt>
                <c:pt idx="3961">
                  <c:v>833</c:v>
                </c:pt>
                <c:pt idx="3962">
                  <c:v>834</c:v>
                </c:pt>
                <c:pt idx="3963">
                  <c:v>835</c:v>
                </c:pt>
                <c:pt idx="3964">
                  <c:v>836</c:v>
                </c:pt>
                <c:pt idx="3965">
                  <c:v>837</c:v>
                </c:pt>
                <c:pt idx="3966">
                  <c:v>838</c:v>
                </c:pt>
                <c:pt idx="3967">
                  <c:v>839</c:v>
                </c:pt>
                <c:pt idx="3968">
                  <c:v>840</c:v>
                </c:pt>
                <c:pt idx="3969">
                  <c:v>841</c:v>
                </c:pt>
                <c:pt idx="3970">
                  <c:v>842</c:v>
                </c:pt>
                <c:pt idx="3971">
                  <c:v>843</c:v>
                </c:pt>
                <c:pt idx="3972">
                  <c:v>844</c:v>
                </c:pt>
                <c:pt idx="3973">
                  <c:v>845</c:v>
                </c:pt>
                <c:pt idx="3974">
                  <c:v>846</c:v>
                </c:pt>
                <c:pt idx="3975">
                  <c:v>847</c:v>
                </c:pt>
                <c:pt idx="3976">
                  <c:v>848</c:v>
                </c:pt>
                <c:pt idx="3977">
                  <c:v>849</c:v>
                </c:pt>
                <c:pt idx="3978">
                  <c:v>850</c:v>
                </c:pt>
                <c:pt idx="3979">
                  <c:v>851</c:v>
                </c:pt>
                <c:pt idx="3980">
                  <c:v>852</c:v>
                </c:pt>
                <c:pt idx="3981">
                  <c:v>853</c:v>
                </c:pt>
                <c:pt idx="3982">
                  <c:v>854</c:v>
                </c:pt>
                <c:pt idx="3983">
                  <c:v>855</c:v>
                </c:pt>
                <c:pt idx="3984">
                  <c:v>856</c:v>
                </c:pt>
                <c:pt idx="3985">
                  <c:v>857</c:v>
                </c:pt>
                <c:pt idx="3986">
                  <c:v>858</c:v>
                </c:pt>
                <c:pt idx="3987">
                  <c:v>859</c:v>
                </c:pt>
                <c:pt idx="3988">
                  <c:v>860</c:v>
                </c:pt>
                <c:pt idx="3989">
                  <c:v>861</c:v>
                </c:pt>
                <c:pt idx="3990">
                  <c:v>862</c:v>
                </c:pt>
                <c:pt idx="3991">
                  <c:v>863</c:v>
                </c:pt>
                <c:pt idx="3992">
                  <c:v>864</c:v>
                </c:pt>
                <c:pt idx="3993">
                  <c:v>865</c:v>
                </c:pt>
                <c:pt idx="3994">
                  <c:v>866</c:v>
                </c:pt>
                <c:pt idx="3995">
                  <c:v>867</c:v>
                </c:pt>
                <c:pt idx="3996">
                  <c:v>868</c:v>
                </c:pt>
                <c:pt idx="3997">
                  <c:v>869</c:v>
                </c:pt>
                <c:pt idx="3998">
                  <c:v>870</c:v>
                </c:pt>
                <c:pt idx="3999">
                  <c:v>871</c:v>
                </c:pt>
                <c:pt idx="4000">
                  <c:v>872</c:v>
                </c:pt>
                <c:pt idx="4001">
                  <c:v>873</c:v>
                </c:pt>
                <c:pt idx="4002">
                  <c:v>874</c:v>
                </c:pt>
                <c:pt idx="4003">
                  <c:v>875</c:v>
                </c:pt>
                <c:pt idx="4004">
                  <c:v>876</c:v>
                </c:pt>
                <c:pt idx="4005">
                  <c:v>877</c:v>
                </c:pt>
                <c:pt idx="4006">
                  <c:v>878</c:v>
                </c:pt>
                <c:pt idx="4007">
                  <c:v>879</c:v>
                </c:pt>
                <c:pt idx="4008">
                  <c:v>880</c:v>
                </c:pt>
                <c:pt idx="4009">
                  <c:v>881</c:v>
                </c:pt>
                <c:pt idx="4010">
                  <c:v>882</c:v>
                </c:pt>
                <c:pt idx="4011">
                  <c:v>883</c:v>
                </c:pt>
                <c:pt idx="4012">
                  <c:v>884</c:v>
                </c:pt>
                <c:pt idx="4013">
                  <c:v>885</c:v>
                </c:pt>
                <c:pt idx="4014">
                  <c:v>886</c:v>
                </c:pt>
                <c:pt idx="4015">
                  <c:v>887</c:v>
                </c:pt>
                <c:pt idx="4016">
                  <c:v>888</c:v>
                </c:pt>
                <c:pt idx="4017">
                  <c:v>889</c:v>
                </c:pt>
                <c:pt idx="4018">
                  <c:v>890</c:v>
                </c:pt>
                <c:pt idx="4019">
                  <c:v>891</c:v>
                </c:pt>
                <c:pt idx="4020">
                  <c:v>892</c:v>
                </c:pt>
                <c:pt idx="4021">
                  <c:v>893</c:v>
                </c:pt>
                <c:pt idx="4022">
                  <c:v>894</c:v>
                </c:pt>
                <c:pt idx="4023">
                  <c:v>895</c:v>
                </c:pt>
                <c:pt idx="4024">
                  <c:v>896</c:v>
                </c:pt>
                <c:pt idx="4025">
                  <c:v>897</c:v>
                </c:pt>
                <c:pt idx="4026">
                  <c:v>898</c:v>
                </c:pt>
                <c:pt idx="4027">
                  <c:v>899</c:v>
                </c:pt>
                <c:pt idx="4028">
                  <c:v>900</c:v>
                </c:pt>
                <c:pt idx="4029">
                  <c:v>901</c:v>
                </c:pt>
                <c:pt idx="4030">
                  <c:v>902</c:v>
                </c:pt>
                <c:pt idx="4031">
                  <c:v>903</c:v>
                </c:pt>
                <c:pt idx="4032">
                  <c:v>904</c:v>
                </c:pt>
                <c:pt idx="4033">
                  <c:v>905</c:v>
                </c:pt>
                <c:pt idx="4034">
                  <c:v>906</c:v>
                </c:pt>
                <c:pt idx="4035">
                  <c:v>907</c:v>
                </c:pt>
                <c:pt idx="4036">
                  <c:v>908</c:v>
                </c:pt>
                <c:pt idx="4037">
                  <c:v>909</c:v>
                </c:pt>
                <c:pt idx="4038">
                  <c:v>910</c:v>
                </c:pt>
                <c:pt idx="4039">
                  <c:v>911</c:v>
                </c:pt>
                <c:pt idx="4040">
                  <c:v>912</c:v>
                </c:pt>
                <c:pt idx="4041">
                  <c:v>913</c:v>
                </c:pt>
                <c:pt idx="4042">
                  <c:v>914</c:v>
                </c:pt>
                <c:pt idx="4043">
                  <c:v>915</c:v>
                </c:pt>
                <c:pt idx="4044">
                  <c:v>916</c:v>
                </c:pt>
                <c:pt idx="4045">
                  <c:v>917</c:v>
                </c:pt>
                <c:pt idx="4046">
                  <c:v>918</c:v>
                </c:pt>
                <c:pt idx="4047">
                  <c:v>919</c:v>
                </c:pt>
                <c:pt idx="4048">
                  <c:v>920</c:v>
                </c:pt>
                <c:pt idx="4049">
                  <c:v>921</c:v>
                </c:pt>
                <c:pt idx="4050">
                  <c:v>922</c:v>
                </c:pt>
                <c:pt idx="4051">
                  <c:v>923</c:v>
                </c:pt>
                <c:pt idx="4052">
                  <c:v>924</c:v>
                </c:pt>
                <c:pt idx="4053">
                  <c:v>925</c:v>
                </c:pt>
                <c:pt idx="4054">
                  <c:v>926</c:v>
                </c:pt>
                <c:pt idx="4055">
                  <c:v>927</c:v>
                </c:pt>
                <c:pt idx="4056">
                  <c:v>928</c:v>
                </c:pt>
                <c:pt idx="4057">
                  <c:v>929</c:v>
                </c:pt>
                <c:pt idx="4058">
                  <c:v>930</c:v>
                </c:pt>
                <c:pt idx="4059">
                  <c:v>931</c:v>
                </c:pt>
                <c:pt idx="4060">
                  <c:v>932</c:v>
                </c:pt>
                <c:pt idx="4061">
                  <c:v>933</c:v>
                </c:pt>
                <c:pt idx="4062">
                  <c:v>934</c:v>
                </c:pt>
                <c:pt idx="4063">
                  <c:v>935</c:v>
                </c:pt>
                <c:pt idx="4064">
                  <c:v>936</c:v>
                </c:pt>
                <c:pt idx="4065">
                  <c:v>937</c:v>
                </c:pt>
                <c:pt idx="4066">
                  <c:v>938</c:v>
                </c:pt>
                <c:pt idx="4067">
                  <c:v>939</c:v>
                </c:pt>
                <c:pt idx="4068">
                  <c:v>940</c:v>
                </c:pt>
                <c:pt idx="4069">
                  <c:v>941</c:v>
                </c:pt>
                <c:pt idx="4070">
                  <c:v>942</c:v>
                </c:pt>
                <c:pt idx="4071">
                  <c:v>943</c:v>
                </c:pt>
                <c:pt idx="4072">
                  <c:v>944</c:v>
                </c:pt>
                <c:pt idx="4073">
                  <c:v>945</c:v>
                </c:pt>
                <c:pt idx="4074">
                  <c:v>946</c:v>
                </c:pt>
                <c:pt idx="4075">
                  <c:v>947</c:v>
                </c:pt>
                <c:pt idx="4076">
                  <c:v>948</c:v>
                </c:pt>
                <c:pt idx="4077">
                  <c:v>949</c:v>
                </c:pt>
                <c:pt idx="4078">
                  <c:v>950</c:v>
                </c:pt>
                <c:pt idx="4079">
                  <c:v>951</c:v>
                </c:pt>
                <c:pt idx="4080">
                  <c:v>952</c:v>
                </c:pt>
                <c:pt idx="4081">
                  <c:v>953</c:v>
                </c:pt>
                <c:pt idx="4082">
                  <c:v>954</c:v>
                </c:pt>
                <c:pt idx="4083">
                  <c:v>955</c:v>
                </c:pt>
                <c:pt idx="4084">
                  <c:v>956</c:v>
                </c:pt>
                <c:pt idx="4085">
                  <c:v>957</c:v>
                </c:pt>
                <c:pt idx="4086">
                  <c:v>958</c:v>
                </c:pt>
                <c:pt idx="4087">
                  <c:v>959</c:v>
                </c:pt>
                <c:pt idx="4088">
                  <c:v>960</c:v>
                </c:pt>
                <c:pt idx="4089">
                  <c:v>961</c:v>
                </c:pt>
                <c:pt idx="4090">
                  <c:v>962</c:v>
                </c:pt>
                <c:pt idx="4091">
                  <c:v>963</c:v>
                </c:pt>
                <c:pt idx="4092">
                  <c:v>964</c:v>
                </c:pt>
                <c:pt idx="4093">
                  <c:v>965</c:v>
                </c:pt>
                <c:pt idx="4094">
                  <c:v>966</c:v>
                </c:pt>
                <c:pt idx="4095">
                  <c:v>967</c:v>
                </c:pt>
                <c:pt idx="4096">
                  <c:v>968</c:v>
                </c:pt>
                <c:pt idx="4097">
                  <c:v>969</c:v>
                </c:pt>
                <c:pt idx="4098">
                  <c:v>970</c:v>
                </c:pt>
                <c:pt idx="4099">
                  <c:v>971</c:v>
                </c:pt>
                <c:pt idx="4100">
                  <c:v>972</c:v>
                </c:pt>
                <c:pt idx="4101">
                  <c:v>973</c:v>
                </c:pt>
                <c:pt idx="4102">
                  <c:v>974</c:v>
                </c:pt>
                <c:pt idx="4103">
                  <c:v>975</c:v>
                </c:pt>
                <c:pt idx="4104">
                  <c:v>976</c:v>
                </c:pt>
                <c:pt idx="4105">
                  <c:v>977</c:v>
                </c:pt>
                <c:pt idx="4106">
                  <c:v>978</c:v>
                </c:pt>
                <c:pt idx="4107">
                  <c:v>979</c:v>
                </c:pt>
                <c:pt idx="4108">
                  <c:v>980</c:v>
                </c:pt>
                <c:pt idx="4109">
                  <c:v>981</c:v>
                </c:pt>
                <c:pt idx="4110">
                  <c:v>982</c:v>
                </c:pt>
                <c:pt idx="4111">
                  <c:v>983</c:v>
                </c:pt>
                <c:pt idx="4112">
                  <c:v>984</c:v>
                </c:pt>
                <c:pt idx="4113">
                  <c:v>985</c:v>
                </c:pt>
                <c:pt idx="4114">
                  <c:v>986</c:v>
                </c:pt>
                <c:pt idx="4115">
                  <c:v>987</c:v>
                </c:pt>
                <c:pt idx="4116">
                  <c:v>988</c:v>
                </c:pt>
                <c:pt idx="4117">
                  <c:v>989</c:v>
                </c:pt>
                <c:pt idx="4118">
                  <c:v>990</c:v>
                </c:pt>
                <c:pt idx="4119">
                  <c:v>991</c:v>
                </c:pt>
                <c:pt idx="4120">
                  <c:v>992</c:v>
                </c:pt>
                <c:pt idx="4121">
                  <c:v>993</c:v>
                </c:pt>
                <c:pt idx="4122">
                  <c:v>994</c:v>
                </c:pt>
                <c:pt idx="4123">
                  <c:v>995</c:v>
                </c:pt>
                <c:pt idx="4124">
                  <c:v>996</c:v>
                </c:pt>
                <c:pt idx="4125">
                  <c:v>997</c:v>
                </c:pt>
                <c:pt idx="4126">
                  <c:v>998</c:v>
                </c:pt>
                <c:pt idx="4127">
                  <c:v>999</c:v>
                </c:pt>
                <c:pt idx="4128">
                  <c:v>1000</c:v>
                </c:pt>
                <c:pt idx="4129">
                  <c:v>1001</c:v>
                </c:pt>
                <c:pt idx="4130">
                  <c:v>1002</c:v>
                </c:pt>
                <c:pt idx="4131">
                  <c:v>1003</c:v>
                </c:pt>
                <c:pt idx="4132">
                  <c:v>1004</c:v>
                </c:pt>
                <c:pt idx="4133">
                  <c:v>1005</c:v>
                </c:pt>
                <c:pt idx="4134">
                  <c:v>1006</c:v>
                </c:pt>
                <c:pt idx="4135">
                  <c:v>1007</c:v>
                </c:pt>
                <c:pt idx="4136">
                  <c:v>1008</c:v>
                </c:pt>
                <c:pt idx="4137">
                  <c:v>1009</c:v>
                </c:pt>
                <c:pt idx="4138">
                  <c:v>1010</c:v>
                </c:pt>
                <c:pt idx="4139">
                  <c:v>1011</c:v>
                </c:pt>
                <c:pt idx="4140">
                  <c:v>1012</c:v>
                </c:pt>
                <c:pt idx="4141">
                  <c:v>1013</c:v>
                </c:pt>
                <c:pt idx="4142">
                  <c:v>1014</c:v>
                </c:pt>
                <c:pt idx="4143">
                  <c:v>1015</c:v>
                </c:pt>
                <c:pt idx="4144">
                  <c:v>1016</c:v>
                </c:pt>
                <c:pt idx="4145">
                  <c:v>1017</c:v>
                </c:pt>
                <c:pt idx="4146">
                  <c:v>1018</c:v>
                </c:pt>
                <c:pt idx="4147">
                  <c:v>1019</c:v>
                </c:pt>
                <c:pt idx="4148">
                  <c:v>1020</c:v>
                </c:pt>
                <c:pt idx="4149">
                  <c:v>1021</c:v>
                </c:pt>
                <c:pt idx="4150">
                  <c:v>1022</c:v>
                </c:pt>
                <c:pt idx="4151">
                  <c:v>1023</c:v>
                </c:pt>
                <c:pt idx="4152">
                  <c:v>1024</c:v>
                </c:pt>
                <c:pt idx="4153">
                  <c:v>1025</c:v>
                </c:pt>
                <c:pt idx="4154">
                  <c:v>1026</c:v>
                </c:pt>
                <c:pt idx="4155">
                  <c:v>1027</c:v>
                </c:pt>
                <c:pt idx="4156">
                  <c:v>1028</c:v>
                </c:pt>
                <c:pt idx="4157">
                  <c:v>1029</c:v>
                </c:pt>
                <c:pt idx="4158">
                  <c:v>1030</c:v>
                </c:pt>
                <c:pt idx="4159">
                  <c:v>1031</c:v>
                </c:pt>
                <c:pt idx="4160">
                  <c:v>1032</c:v>
                </c:pt>
                <c:pt idx="4161">
                  <c:v>1033</c:v>
                </c:pt>
                <c:pt idx="4162">
                  <c:v>1034</c:v>
                </c:pt>
                <c:pt idx="4163">
                  <c:v>1035</c:v>
                </c:pt>
                <c:pt idx="4164">
                  <c:v>1036</c:v>
                </c:pt>
                <c:pt idx="4165">
                  <c:v>1037</c:v>
                </c:pt>
                <c:pt idx="4166">
                  <c:v>1038</c:v>
                </c:pt>
                <c:pt idx="4167">
                  <c:v>1039</c:v>
                </c:pt>
                <c:pt idx="4168">
                  <c:v>1040</c:v>
                </c:pt>
                <c:pt idx="4169">
                  <c:v>1041</c:v>
                </c:pt>
                <c:pt idx="4170">
                  <c:v>1042</c:v>
                </c:pt>
                <c:pt idx="4171">
                  <c:v>1043</c:v>
                </c:pt>
                <c:pt idx="4172">
                  <c:v>1044</c:v>
                </c:pt>
                <c:pt idx="4173">
                  <c:v>1045</c:v>
                </c:pt>
                <c:pt idx="4174">
                  <c:v>1046</c:v>
                </c:pt>
                <c:pt idx="4175">
                  <c:v>1047</c:v>
                </c:pt>
                <c:pt idx="4176">
                  <c:v>1048</c:v>
                </c:pt>
                <c:pt idx="4177">
                  <c:v>1049</c:v>
                </c:pt>
                <c:pt idx="4178">
                  <c:v>1050</c:v>
                </c:pt>
                <c:pt idx="4179">
                  <c:v>1051</c:v>
                </c:pt>
                <c:pt idx="4180">
                  <c:v>1052</c:v>
                </c:pt>
                <c:pt idx="4181">
                  <c:v>1053</c:v>
                </c:pt>
                <c:pt idx="4182">
                  <c:v>1054</c:v>
                </c:pt>
                <c:pt idx="4183">
                  <c:v>1055</c:v>
                </c:pt>
                <c:pt idx="4184">
                  <c:v>1056</c:v>
                </c:pt>
                <c:pt idx="4185">
                  <c:v>1057</c:v>
                </c:pt>
                <c:pt idx="4186">
                  <c:v>1058</c:v>
                </c:pt>
                <c:pt idx="4187">
                  <c:v>1059</c:v>
                </c:pt>
                <c:pt idx="4188">
                  <c:v>1060</c:v>
                </c:pt>
                <c:pt idx="4189">
                  <c:v>1061</c:v>
                </c:pt>
                <c:pt idx="4190">
                  <c:v>1062</c:v>
                </c:pt>
                <c:pt idx="4191">
                  <c:v>1063</c:v>
                </c:pt>
                <c:pt idx="4192">
                  <c:v>1064</c:v>
                </c:pt>
                <c:pt idx="4193">
                  <c:v>1065</c:v>
                </c:pt>
                <c:pt idx="4194">
                  <c:v>1066</c:v>
                </c:pt>
                <c:pt idx="4195">
                  <c:v>1067</c:v>
                </c:pt>
                <c:pt idx="4196">
                  <c:v>1068</c:v>
                </c:pt>
                <c:pt idx="4197">
                  <c:v>1069</c:v>
                </c:pt>
                <c:pt idx="4198">
                  <c:v>1070</c:v>
                </c:pt>
                <c:pt idx="4199">
                  <c:v>1071</c:v>
                </c:pt>
                <c:pt idx="4200">
                  <c:v>1072</c:v>
                </c:pt>
                <c:pt idx="4201">
                  <c:v>1073</c:v>
                </c:pt>
                <c:pt idx="4202">
                  <c:v>1074</c:v>
                </c:pt>
                <c:pt idx="4203">
                  <c:v>1075</c:v>
                </c:pt>
                <c:pt idx="4204">
                  <c:v>1076</c:v>
                </c:pt>
                <c:pt idx="4205">
                  <c:v>1077</c:v>
                </c:pt>
                <c:pt idx="4206">
                  <c:v>1078</c:v>
                </c:pt>
                <c:pt idx="4207">
                  <c:v>1079</c:v>
                </c:pt>
                <c:pt idx="4208">
                  <c:v>1080</c:v>
                </c:pt>
                <c:pt idx="4209">
                  <c:v>1081</c:v>
                </c:pt>
                <c:pt idx="4210">
                  <c:v>1082</c:v>
                </c:pt>
                <c:pt idx="4211">
                  <c:v>1083</c:v>
                </c:pt>
                <c:pt idx="4212">
                  <c:v>1084</c:v>
                </c:pt>
                <c:pt idx="4213">
                  <c:v>1085</c:v>
                </c:pt>
                <c:pt idx="4214">
                  <c:v>1086</c:v>
                </c:pt>
                <c:pt idx="4215">
                  <c:v>1087</c:v>
                </c:pt>
                <c:pt idx="4216">
                  <c:v>1088</c:v>
                </c:pt>
                <c:pt idx="4217">
                  <c:v>1089</c:v>
                </c:pt>
                <c:pt idx="4218">
                  <c:v>1090</c:v>
                </c:pt>
                <c:pt idx="4219">
                  <c:v>1091</c:v>
                </c:pt>
                <c:pt idx="4220">
                  <c:v>1092</c:v>
                </c:pt>
                <c:pt idx="4221">
                  <c:v>1093</c:v>
                </c:pt>
                <c:pt idx="4222">
                  <c:v>1094</c:v>
                </c:pt>
                <c:pt idx="4223">
                  <c:v>1095</c:v>
                </c:pt>
                <c:pt idx="4224">
                  <c:v>1096</c:v>
                </c:pt>
                <c:pt idx="4225">
                  <c:v>1097</c:v>
                </c:pt>
                <c:pt idx="4226">
                  <c:v>1098</c:v>
                </c:pt>
                <c:pt idx="4227">
                  <c:v>1099</c:v>
                </c:pt>
                <c:pt idx="4228">
                  <c:v>1100</c:v>
                </c:pt>
                <c:pt idx="4229">
                  <c:v>1101</c:v>
                </c:pt>
                <c:pt idx="4230">
                  <c:v>1102</c:v>
                </c:pt>
                <c:pt idx="4231">
                  <c:v>1103</c:v>
                </c:pt>
                <c:pt idx="4232">
                  <c:v>1104</c:v>
                </c:pt>
                <c:pt idx="4233">
                  <c:v>1105</c:v>
                </c:pt>
                <c:pt idx="4234">
                  <c:v>1106</c:v>
                </c:pt>
                <c:pt idx="4235">
                  <c:v>1107</c:v>
                </c:pt>
                <c:pt idx="4236">
                  <c:v>1108</c:v>
                </c:pt>
                <c:pt idx="4237">
                  <c:v>1109</c:v>
                </c:pt>
                <c:pt idx="4238">
                  <c:v>1110</c:v>
                </c:pt>
                <c:pt idx="4239">
                  <c:v>1111</c:v>
                </c:pt>
                <c:pt idx="4240">
                  <c:v>1112</c:v>
                </c:pt>
                <c:pt idx="4241">
                  <c:v>1113</c:v>
                </c:pt>
                <c:pt idx="4242">
                  <c:v>1114</c:v>
                </c:pt>
                <c:pt idx="4243">
                  <c:v>1115</c:v>
                </c:pt>
                <c:pt idx="4244">
                  <c:v>1116</c:v>
                </c:pt>
                <c:pt idx="4245">
                  <c:v>1117</c:v>
                </c:pt>
                <c:pt idx="4246">
                  <c:v>1118</c:v>
                </c:pt>
                <c:pt idx="4247">
                  <c:v>1119</c:v>
                </c:pt>
                <c:pt idx="4248">
                  <c:v>1120</c:v>
                </c:pt>
                <c:pt idx="4249">
                  <c:v>1121</c:v>
                </c:pt>
                <c:pt idx="4250">
                  <c:v>1122</c:v>
                </c:pt>
                <c:pt idx="4251">
                  <c:v>1123</c:v>
                </c:pt>
                <c:pt idx="4252">
                  <c:v>1124</c:v>
                </c:pt>
                <c:pt idx="4253">
                  <c:v>1125</c:v>
                </c:pt>
                <c:pt idx="4254">
                  <c:v>1126</c:v>
                </c:pt>
                <c:pt idx="4255">
                  <c:v>1127</c:v>
                </c:pt>
                <c:pt idx="4256">
                  <c:v>1128</c:v>
                </c:pt>
                <c:pt idx="4257">
                  <c:v>1129</c:v>
                </c:pt>
                <c:pt idx="4258">
                  <c:v>1130</c:v>
                </c:pt>
                <c:pt idx="4259">
                  <c:v>1131</c:v>
                </c:pt>
                <c:pt idx="4260">
                  <c:v>1132</c:v>
                </c:pt>
                <c:pt idx="4261">
                  <c:v>1133</c:v>
                </c:pt>
                <c:pt idx="4262">
                  <c:v>1134</c:v>
                </c:pt>
                <c:pt idx="4263">
                  <c:v>1135</c:v>
                </c:pt>
                <c:pt idx="4264">
                  <c:v>1136</c:v>
                </c:pt>
                <c:pt idx="4265">
                  <c:v>1137</c:v>
                </c:pt>
                <c:pt idx="4266">
                  <c:v>1138</c:v>
                </c:pt>
                <c:pt idx="4267">
                  <c:v>1139</c:v>
                </c:pt>
                <c:pt idx="4268">
                  <c:v>1140</c:v>
                </c:pt>
                <c:pt idx="4269">
                  <c:v>1141</c:v>
                </c:pt>
                <c:pt idx="4270">
                  <c:v>1142</c:v>
                </c:pt>
                <c:pt idx="4271">
                  <c:v>1143</c:v>
                </c:pt>
                <c:pt idx="4272">
                  <c:v>1144</c:v>
                </c:pt>
                <c:pt idx="4273">
                  <c:v>1145</c:v>
                </c:pt>
                <c:pt idx="4274">
                  <c:v>1146</c:v>
                </c:pt>
                <c:pt idx="4275">
                  <c:v>1147</c:v>
                </c:pt>
                <c:pt idx="4276">
                  <c:v>1148</c:v>
                </c:pt>
                <c:pt idx="4277">
                  <c:v>1149</c:v>
                </c:pt>
                <c:pt idx="4278">
                  <c:v>1150</c:v>
                </c:pt>
                <c:pt idx="4279">
                  <c:v>1151</c:v>
                </c:pt>
                <c:pt idx="4280">
                  <c:v>1152</c:v>
                </c:pt>
                <c:pt idx="4281">
                  <c:v>1153</c:v>
                </c:pt>
                <c:pt idx="4282">
                  <c:v>1154</c:v>
                </c:pt>
                <c:pt idx="4283">
                  <c:v>1155</c:v>
                </c:pt>
                <c:pt idx="4284">
                  <c:v>1156</c:v>
                </c:pt>
                <c:pt idx="4285">
                  <c:v>1157</c:v>
                </c:pt>
                <c:pt idx="4286">
                  <c:v>1158</c:v>
                </c:pt>
                <c:pt idx="4287">
                  <c:v>1159</c:v>
                </c:pt>
                <c:pt idx="4288">
                  <c:v>1160</c:v>
                </c:pt>
                <c:pt idx="4289">
                  <c:v>1161</c:v>
                </c:pt>
                <c:pt idx="4290">
                  <c:v>1162</c:v>
                </c:pt>
                <c:pt idx="4291">
                  <c:v>1163</c:v>
                </c:pt>
                <c:pt idx="4292">
                  <c:v>1164</c:v>
                </c:pt>
                <c:pt idx="4293">
                  <c:v>1165</c:v>
                </c:pt>
                <c:pt idx="4294">
                  <c:v>1166</c:v>
                </c:pt>
                <c:pt idx="4295">
                  <c:v>1167</c:v>
                </c:pt>
                <c:pt idx="4296">
                  <c:v>1168</c:v>
                </c:pt>
                <c:pt idx="4297">
                  <c:v>1169</c:v>
                </c:pt>
                <c:pt idx="4298">
                  <c:v>1170</c:v>
                </c:pt>
                <c:pt idx="4299">
                  <c:v>1171</c:v>
                </c:pt>
                <c:pt idx="4300">
                  <c:v>1172</c:v>
                </c:pt>
                <c:pt idx="4301">
                  <c:v>1173</c:v>
                </c:pt>
                <c:pt idx="4302">
                  <c:v>1174</c:v>
                </c:pt>
                <c:pt idx="4303">
                  <c:v>1175</c:v>
                </c:pt>
                <c:pt idx="4304">
                  <c:v>1176</c:v>
                </c:pt>
                <c:pt idx="4305">
                  <c:v>1177</c:v>
                </c:pt>
                <c:pt idx="4306">
                  <c:v>1178</c:v>
                </c:pt>
                <c:pt idx="4307">
                  <c:v>1179</c:v>
                </c:pt>
                <c:pt idx="4308">
                  <c:v>1180</c:v>
                </c:pt>
                <c:pt idx="4309">
                  <c:v>1181</c:v>
                </c:pt>
                <c:pt idx="4310">
                  <c:v>1182</c:v>
                </c:pt>
                <c:pt idx="4311">
                  <c:v>1183</c:v>
                </c:pt>
                <c:pt idx="4312">
                  <c:v>1184</c:v>
                </c:pt>
                <c:pt idx="4313">
                  <c:v>1185</c:v>
                </c:pt>
                <c:pt idx="4314">
                  <c:v>1186</c:v>
                </c:pt>
                <c:pt idx="4315">
                  <c:v>1187</c:v>
                </c:pt>
                <c:pt idx="4316">
                  <c:v>1188</c:v>
                </c:pt>
                <c:pt idx="4317">
                  <c:v>1189</c:v>
                </c:pt>
                <c:pt idx="4318">
                  <c:v>1190</c:v>
                </c:pt>
                <c:pt idx="4319">
                  <c:v>1191</c:v>
                </c:pt>
                <c:pt idx="4320">
                  <c:v>1192</c:v>
                </c:pt>
                <c:pt idx="4321">
                  <c:v>1193</c:v>
                </c:pt>
                <c:pt idx="4322">
                  <c:v>1194</c:v>
                </c:pt>
                <c:pt idx="4323">
                  <c:v>1195</c:v>
                </c:pt>
                <c:pt idx="4324">
                  <c:v>1196</c:v>
                </c:pt>
                <c:pt idx="4325">
                  <c:v>1197</c:v>
                </c:pt>
                <c:pt idx="4326">
                  <c:v>1198</c:v>
                </c:pt>
                <c:pt idx="4327">
                  <c:v>1199</c:v>
                </c:pt>
                <c:pt idx="4328">
                  <c:v>1200</c:v>
                </c:pt>
                <c:pt idx="4329">
                  <c:v>1201</c:v>
                </c:pt>
                <c:pt idx="4330">
                  <c:v>1202</c:v>
                </c:pt>
                <c:pt idx="4331">
                  <c:v>1203</c:v>
                </c:pt>
                <c:pt idx="4332">
                  <c:v>1204</c:v>
                </c:pt>
                <c:pt idx="4333">
                  <c:v>1205</c:v>
                </c:pt>
                <c:pt idx="4334">
                  <c:v>1206</c:v>
                </c:pt>
                <c:pt idx="4335">
                  <c:v>1207</c:v>
                </c:pt>
                <c:pt idx="4336">
                  <c:v>1208</c:v>
                </c:pt>
                <c:pt idx="4337">
                  <c:v>1209</c:v>
                </c:pt>
                <c:pt idx="4338">
                  <c:v>1210</c:v>
                </c:pt>
                <c:pt idx="4339">
                  <c:v>1211</c:v>
                </c:pt>
                <c:pt idx="4340">
                  <c:v>1212</c:v>
                </c:pt>
                <c:pt idx="4341">
                  <c:v>1213</c:v>
                </c:pt>
                <c:pt idx="4342">
                  <c:v>1214</c:v>
                </c:pt>
                <c:pt idx="4343">
                  <c:v>1215</c:v>
                </c:pt>
                <c:pt idx="4344">
                  <c:v>1216</c:v>
                </c:pt>
                <c:pt idx="4345">
                  <c:v>1217</c:v>
                </c:pt>
                <c:pt idx="4346">
                  <c:v>1218</c:v>
                </c:pt>
                <c:pt idx="4347">
                  <c:v>1219</c:v>
                </c:pt>
                <c:pt idx="4348">
                  <c:v>1220</c:v>
                </c:pt>
                <c:pt idx="4349">
                  <c:v>1221</c:v>
                </c:pt>
                <c:pt idx="4350">
                  <c:v>1222</c:v>
                </c:pt>
                <c:pt idx="4351">
                  <c:v>1223</c:v>
                </c:pt>
                <c:pt idx="4352">
                  <c:v>1224</c:v>
                </c:pt>
                <c:pt idx="4353">
                  <c:v>1225</c:v>
                </c:pt>
                <c:pt idx="4354">
                  <c:v>1226</c:v>
                </c:pt>
                <c:pt idx="4355">
                  <c:v>1227</c:v>
                </c:pt>
                <c:pt idx="4356">
                  <c:v>1228</c:v>
                </c:pt>
                <c:pt idx="4357">
                  <c:v>1229</c:v>
                </c:pt>
                <c:pt idx="4358">
                  <c:v>1230</c:v>
                </c:pt>
                <c:pt idx="4359">
                  <c:v>1231</c:v>
                </c:pt>
                <c:pt idx="4360">
                  <c:v>1232</c:v>
                </c:pt>
                <c:pt idx="4361">
                  <c:v>1233</c:v>
                </c:pt>
                <c:pt idx="4362">
                  <c:v>1234</c:v>
                </c:pt>
                <c:pt idx="4363">
                  <c:v>1235</c:v>
                </c:pt>
                <c:pt idx="4364">
                  <c:v>1236</c:v>
                </c:pt>
                <c:pt idx="4365">
                  <c:v>1237</c:v>
                </c:pt>
                <c:pt idx="4366">
                  <c:v>1238</c:v>
                </c:pt>
                <c:pt idx="4367">
                  <c:v>1239</c:v>
                </c:pt>
                <c:pt idx="4368">
                  <c:v>1240</c:v>
                </c:pt>
                <c:pt idx="4369">
                  <c:v>1241</c:v>
                </c:pt>
                <c:pt idx="4370">
                  <c:v>1242</c:v>
                </c:pt>
                <c:pt idx="4371">
                  <c:v>1243</c:v>
                </c:pt>
                <c:pt idx="4372">
                  <c:v>1244</c:v>
                </c:pt>
                <c:pt idx="4373">
                  <c:v>1245</c:v>
                </c:pt>
                <c:pt idx="4374">
                  <c:v>1246</c:v>
                </c:pt>
                <c:pt idx="4375">
                  <c:v>1247</c:v>
                </c:pt>
                <c:pt idx="4376">
                  <c:v>1248</c:v>
                </c:pt>
                <c:pt idx="4377">
                  <c:v>1249</c:v>
                </c:pt>
                <c:pt idx="4378">
                  <c:v>1250</c:v>
                </c:pt>
                <c:pt idx="4379">
                  <c:v>1251</c:v>
                </c:pt>
                <c:pt idx="4380">
                  <c:v>1252</c:v>
                </c:pt>
                <c:pt idx="4381">
                  <c:v>1253</c:v>
                </c:pt>
                <c:pt idx="4382">
                  <c:v>1254</c:v>
                </c:pt>
                <c:pt idx="4383">
                  <c:v>1255</c:v>
                </c:pt>
                <c:pt idx="4384">
                  <c:v>1256</c:v>
                </c:pt>
                <c:pt idx="4385">
                  <c:v>1257</c:v>
                </c:pt>
                <c:pt idx="4386">
                  <c:v>1258</c:v>
                </c:pt>
                <c:pt idx="4387">
                  <c:v>1259</c:v>
                </c:pt>
                <c:pt idx="4388">
                  <c:v>1260</c:v>
                </c:pt>
                <c:pt idx="4389">
                  <c:v>1261</c:v>
                </c:pt>
                <c:pt idx="4390">
                  <c:v>1262</c:v>
                </c:pt>
                <c:pt idx="4391">
                  <c:v>1263</c:v>
                </c:pt>
                <c:pt idx="4392">
                  <c:v>1264</c:v>
                </c:pt>
                <c:pt idx="4393">
                  <c:v>1265</c:v>
                </c:pt>
                <c:pt idx="4394">
                  <c:v>1266</c:v>
                </c:pt>
                <c:pt idx="4395">
                  <c:v>1267</c:v>
                </c:pt>
                <c:pt idx="4396">
                  <c:v>1268</c:v>
                </c:pt>
                <c:pt idx="4397">
                  <c:v>1269</c:v>
                </c:pt>
                <c:pt idx="4398">
                  <c:v>1270</c:v>
                </c:pt>
                <c:pt idx="4399">
                  <c:v>1271</c:v>
                </c:pt>
                <c:pt idx="4400">
                  <c:v>1272</c:v>
                </c:pt>
                <c:pt idx="4401">
                  <c:v>1273</c:v>
                </c:pt>
                <c:pt idx="4402">
                  <c:v>1274</c:v>
                </c:pt>
                <c:pt idx="4403">
                  <c:v>1275</c:v>
                </c:pt>
                <c:pt idx="4404">
                  <c:v>1276</c:v>
                </c:pt>
                <c:pt idx="4405">
                  <c:v>1277</c:v>
                </c:pt>
                <c:pt idx="4406">
                  <c:v>1278</c:v>
                </c:pt>
                <c:pt idx="4407">
                  <c:v>1279</c:v>
                </c:pt>
                <c:pt idx="4408">
                  <c:v>1280</c:v>
                </c:pt>
                <c:pt idx="4409">
                  <c:v>1281</c:v>
                </c:pt>
                <c:pt idx="4410">
                  <c:v>1282</c:v>
                </c:pt>
                <c:pt idx="4411">
                  <c:v>1283</c:v>
                </c:pt>
                <c:pt idx="4412">
                  <c:v>1284</c:v>
                </c:pt>
                <c:pt idx="4413">
                  <c:v>1285</c:v>
                </c:pt>
                <c:pt idx="4414">
                  <c:v>1286</c:v>
                </c:pt>
                <c:pt idx="4415">
                  <c:v>1287</c:v>
                </c:pt>
                <c:pt idx="4416">
                  <c:v>1288</c:v>
                </c:pt>
                <c:pt idx="4417">
                  <c:v>1289</c:v>
                </c:pt>
                <c:pt idx="4418">
                  <c:v>1290</c:v>
                </c:pt>
                <c:pt idx="4419">
                  <c:v>1291</c:v>
                </c:pt>
                <c:pt idx="4420">
                  <c:v>1292</c:v>
                </c:pt>
                <c:pt idx="4421">
                  <c:v>1293</c:v>
                </c:pt>
                <c:pt idx="4422">
                  <c:v>1294</c:v>
                </c:pt>
                <c:pt idx="4423">
                  <c:v>1295</c:v>
                </c:pt>
                <c:pt idx="4424">
                  <c:v>1296</c:v>
                </c:pt>
                <c:pt idx="4425">
                  <c:v>1297</c:v>
                </c:pt>
                <c:pt idx="4426">
                  <c:v>1298</c:v>
                </c:pt>
                <c:pt idx="4427">
                  <c:v>1299</c:v>
                </c:pt>
                <c:pt idx="4428">
                  <c:v>1300</c:v>
                </c:pt>
                <c:pt idx="4429">
                  <c:v>1301</c:v>
                </c:pt>
                <c:pt idx="4430">
                  <c:v>1302</c:v>
                </c:pt>
                <c:pt idx="4431">
                  <c:v>1303</c:v>
                </c:pt>
                <c:pt idx="4432">
                  <c:v>1304</c:v>
                </c:pt>
                <c:pt idx="4433">
                  <c:v>1305</c:v>
                </c:pt>
                <c:pt idx="4434">
                  <c:v>1306</c:v>
                </c:pt>
                <c:pt idx="4435">
                  <c:v>1307</c:v>
                </c:pt>
                <c:pt idx="4436">
                  <c:v>1308</c:v>
                </c:pt>
                <c:pt idx="4437">
                  <c:v>1309</c:v>
                </c:pt>
                <c:pt idx="4438">
                  <c:v>1310</c:v>
                </c:pt>
                <c:pt idx="4439">
                  <c:v>1311</c:v>
                </c:pt>
                <c:pt idx="4440">
                  <c:v>1312</c:v>
                </c:pt>
                <c:pt idx="4441">
                  <c:v>1313</c:v>
                </c:pt>
                <c:pt idx="4442">
                  <c:v>1314</c:v>
                </c:pt>
                <c:pt idx="4443">
                  <c:v>1315</c:v>
                </c:pt>
                <c:pt idx="4444">
                  <c:v>1316</c:v>
                </c:pt>
                <c:pt idx="4445">
                  <c:v>1317</c:v>
                </c:pt>
                <c:pt idx="4446">
                  <c:v>1318</c:v>
                </c:pt>
                <c:pt idx="4447">
                  <c:v>1319</c:v>
                </c:pt>
                <c:pt idx="4448">
                  <c:v>1320</c:v>
                </c:pt>
                <c:pt idx="4449">
                  <c:v>1321</c:v>
                </c:pt>
                <c:pt idx="4450">
                  <c:v>1322</c:v>
                </c:pt>
                <c:pt idx="4451">
                  <c:v>1323</c:v>
                </c:pt>
                <c:pt idx="4452">
                  <c:v>1324</c:v>
                </c:pt>
                <c:pt idx="4453">
                  <c:v>1325</c:v>
                </c:pt>
                <c:pt idx="4454">
                  <c:v>1326</c:v>
                </c:pt>
                <c:pt idx="4455">
                  <c:v>1327</c:v>
                </c:pt>
                <c:pt idx="4456">
                  <c:v>1328</c:v>
                </c:pt>
                <c:pt idx="4457">
                  <c:v>1329</c:v>
                </c:pt>
                <c:pt idx="4458">
                  <c:v>1330</c:v>
                </c:pt>
                <c:pt idx="4459">
                  <c:v>1331</c:v>
                </c:pt>
                <c:pt idx="4460">
                  <c:v>1332</c:v>
                </c:pt>
                <c:pt idx="4461">
                  <c:v>1333</c:v>
                </c:pt>
                <c:pt idx="4462">
                  <c:v>1334</c:v>
                </c:pt>
                <c:pt idx="4463">
                  <c:v>1335</c:v>
                </c:pt>
                <c:pt idx="4464">
                  <c:v>1336</c:v>
                </c:pt>
                <c:pt idx="4465">
                  <c:v>1337</c:v>
                </c:pt>
                <c:pt idx="4466">
                  <c:v>1338</c:v>
                </c:pt>
                <c:pt idx="4467">
                  <c:v>1339</c:v>
                </c:pt>
                <c:pt idx="4468">
                  <c:v>1340</c:v>
                </c:pt>
                <c:pt idx="4469">
                  <c:v>1341</c:v>
                </c:pt>
                <c:pt idx="4470">
                  <c:v>1342</c:v>
                </c:pt>
                <c:pt idx="4471">
                  <c:v>1343</c:v>
                </c:pt>
                <c:pt idx="4472">
                  <c:v>1344</c:v>
                </c:pt>
                <c:pt idx="4473">
                  <c:v>1345</c:v>
                </c:pt>
                <c:pt idx="4474">
                  <c:v>1346</c:v>
                </c:pt>
                <c:pt idx="4475">
                  <c:v>1347</c:v>
                </c:pt>
                <c:pt idx="4476">
                  <c:v>1348</c:v>
                </c:pt>
                <c:pt idx="4477">
                  <c:v>1349</c:v>
                </c:pt>
                <c:pt idx="4478">
                  <c:v>1350</c:v>
                </c:pt>
                <c:pt idx="4479">
                  <c:v>1351</c:v>
                </c:pt>
                <c:pt idx="4480">
                  <c:v>1352</c:v>
                </c:pt>
                <c:pt idx="4481">
                  <c:v>1353</c:v>
                </c:pt>
                <c:pt idx="4482">
                  <c:v>1354</c:v>
                </c:pt>
                <c:pt idx="4483">
                  <c:v>1355</c:v>
                </c:pt>
                <c:pt idx="4484">
                  <c:v>1356</c:v>
                </c:pt>
                <c:pt idx="4485">
                  <c:v>1357</c:v>
                </c:pt>
                <c:pt idx="4486">
                  <c:v>1358</c:v>
                </c:pt>
                <c:pt idx="4487">
                  <c:v>1359</c:v>
                </c:pt>
                <c:pt idx="4488">
                  <c:v>1360</c:v>
                </c:pt>
                <c:pt idx="4489">
                  <c:v>1361</c:v>
                </c:pt>
                <c:pt idx="4490">
                  <c:v>1362</c:v>
                </c:pt>
                <c:pt idx="4491">
                  <c:v>1363</c:v>
                </c:pt>
                <c:pt idx="4492">
                  <c:v>1364</c:v>
                </c:pt>
                <c:pt idx="4493">
                  <c:v>1365</c:v>
                </c:pt>
                <c:pt idx="4494">
                  <c:v>1366</c:v>
                </c:pt>
                <c:pt idx="4495">
                  <c:v>1367</c:v>
                </c:pt>
                <c:pt idx="4496">
                  <c:v>1368</c:v>
                </c:pt>
                <c:pt idx="4497">
                  <c:v>1369</c:v>
                </c:pt>
                <c:pt idx="4498">
                  <c:v>1370</c:v>
                </c:pt>
                <c:pt idx="4499">
                  <c:v>1371</c:v>
                </c:pt>
                <c:pt idx="4500">
                  <c:v>1372</c:v>
                </c:pt>
                <c:pt idx="4501">
                  <c:v>1373</c:v>
                </c:pt>
                <c:pt idx="4502">
                  <c:v>1374</c:v>
                </c:pt>
                <c:pt idx="4503">
                  <c:v>1375</c:v>
                </c:pt>
                <c:pt idx="4504">
                  <c:v>1376</c:v>
                </c:pt>
                <c:pt idx="4505">
                  <c:v>1377</c:v>
                </c:pt>
                <c:pt idx="4506">
                  <c:v>1378</c:v>
                </c:pt>
                <c:pt idx="4507">
                  <c:v>1379</c:v>
                </c:pt>
                <c:pt idx="4508">
                  <c:v>1380</c:v>
                </c:pt>
                <c:pt idx="4509">
                  <c:v>1381</c:v>
                </c:pt>
                <c:pt idx="4510">
                  <c:v>1382</c:v>
                </c:pt>
                <c:pt idx="4511">
                  <c:v>1383</c:v>
                </c:pt>
                <c:pt idx="4512">
                  <c:v>1384</c:v>
                </c:pt>
                <c:pt idx="4513">
                  <c:v>1385</c:v>
                </c:pt>
                <c:pt idx="4514">
                  <c:v>1386</c:v>
                </c:pt>
                <c:pt idx="4515">
                  <c:v>1387</c:v>
                </c:pt>
                <c:pt idx="4516">
                  <c:v>1388</c:v>
                </c:pt>
                <c:pt idx="4517">
                  <c:v>1389</c:v>
                </c:pt>
                <c:pt idx="4518">
                  <c:v>1390</c:v>
                </c:pt>
                <c:pt idx="4519">
                  <c:v>1391</c:v>
                </c:pt>
                <c:pt idx="4520">
                  <c:v>1392</c:v>
                </c:pt>
                <c:pt idx="4521">
                  <c:v>1393</c:v>
                </c:pt>
                <c:pt idx="4522">
                  <c:v>1394</c:v>
                </c:pt>
                <c:pt idx="4523">
                  <c:v>1395</c:v>
                </c:pt>
                <c:pt idx="4524">
                  <c:v>1396</c:v>
                </c:pt>
                <c:pt idx="4525">
                  <c:v>1397</c:v>
                </c:pt>
                <c:pt idx="4526">
                  <c:v>1398</c:v>
                </c:pt>
                <c:pt idx="4527">
                  <c:v>1399</c:v>
                </c:pt>
                <c:pt idx="4528">
                  <c:v>1400</c:v>
                </c:pt>
                <c:pt idx="4529">
                  <c:v>1401</c:v>
                </c:pt>
                <c:pt idx="4530">
                  <c:v>1402</c:v>
                </c:pt>
                <c:pt idx="4531">
                  <c:v>1403</c:v>
                </c:pt>
                <c:pt idx="4532">
                  <c:v>1404</c:v>
                </c:pt>
                <c:pt idx="4533">
                  <c:v>1405</c:v>
                </c:pt>
                <c:pt idx="4534">
                  <c:v>1406</c:v>
                </c:pt>
                <c:pt idx="4535">
                  <c:v>1407</c:v>
                </c:pt>
                <c:pt idx="4536">
                  <c:v>1408</c:v>
                </c:pt>
                <c:pt idx="4537">
                  <c:v>1409</c:v>
                </c:pt>
                <c:pt idx="4538">
                  <c:v>1410</c:v>
                </c:pt>
                <c:pt idx="4539">
                  <c:v>1411</c:v>
                </c:pt>
                <c:pt idx="4540">
                  <c:v>1412</c:v>
                </c:pt>
                <c:pt idx="4541">
                  <c:v>1413</c:v>
                </c:pt>
                <c:pt idx="4542">
                  <c:v>1414</c:v>
                </c:pt>
                <c:pt idx="4543">
                  <c:v>1415</c:v>
                </c:pt>
                <c:pt idx="4544">
                  <c:v>1416</c:v>
                </c:pt>
                <c:pt idx="4545">
                  <c:v>1417</c:v>
                </c:pt>
                <c:pt idx="4546">
                  <c:v>1418</c:v>
                </c:pt>
                <c:pt idx="4547">
                  <c:v>1419</c:v>
                </c:pt>
                <c:pt idx="4548">
                  <c:v>1420</c:v>
                </c:pt>
                <c:pt idx="4549">
                  <c:v>1421</c:v>
                </c:pt>
                <c:pt idx="4550">
                  <c:v>1422</c:v>
                </c:pt>
                <c:pt idx="4551">
                  <c:v>1423</c:v>
                </c:pt>
                <c:pt idx="4552">
                  <c:v>1424</c:v>
                </c:pt>
                <c:pt idx="4553">
                  <c:v>1425</c:v>
                </c:pt>
                <c:pt idx="4554">
                  <c:v>1426</c:v>
                </c:pt>
                <c:pt idx="4555">
                  <c:v>1427</c:v>
                </c:pt>
                <c:pt idx="4556">
                  <c:v>1428</c:v>
                </c:pt>
                <c:pt idx="4557">
                  <c:v>1429</c:v>
                </c:pt>
                <c:pt idx="4558">
                  <c:v>1430</c:v>
                </c:pt>
                <c:pt idx="4559">
                  <c:v>1431</c:v>
                </c:pt>
                <c:pt idx="4560">
                  <c:v>1432</c:v>
                </c:pt>
                <c:pt idx="4561">
                  <c:v>1433</c:v>
                </c:pt>
                <c:pt idx="4562">
                  <c:v>1434</c:v>
                </c:pt>
                <c:pt idx="4563">
                  <c:v>1435</c:v>
                </c:pt>
                <c:pt idx="4564">
                  <c:v>1436</c:v>
                </c:pt>
                <c:pt idx="4565">
                  <c:v>1437</c:v>
                </c:pt>
                <c:pt idx="4566">
                  <c:v>1438</c:v>
                </c:pt>
                <c:pt idx="4567">
                  <c:v>1439</c:v>
                </c:pt>
                <c:pt idx="4568">
                  <c:v>1440</c:v>
                </c:pt>
                <c:pt idx="4569">
                  <c:v>1441</c:v>
                </c:pt>
                <c:pt idx="4570">
                  <c:v>1442</c:v>
                </c:pt>
                <c:pt idx="4571">
                  <c:v>1443</c:v>
                </c:pt>
                <c:pt idx="4572">
                  <c:v>1444</c:v>
                </c:pt>
                <c:pt idx="4573">
                  <c:v>1445</c:v>
                </c:pt>
                <c:pt idx="4574">
                  <c:v>1446</c:v>
                </c:pt>
                <c:pt idx="4575">
                  <c:v>1447</c:v>
                </c:pt>
                <c:pt idx="4576">
                  <c:v>1448</c:v>
                </c:pt>
                <c:pt idx="4577">
                  <c:v>1449</c:v>
                </c:pt>
                <c:pt idx="4578">
                  <c:v>1450</c:v>
                </c:pt>
                <c:pt idx="4579">
                  <c:v>1451</c:v>
                </c:pt>
                <c:pt idx="4580">
                  <c:v>1452</c:v>
                </c:pt>
                <c:pt idx="4581">
                  <c:v>1453</c:v>
                </c:pt>
                <c:pt idx="4582">
                  <c:v>1454</c:v>
                </c:pt>
                <c:pt idx="4583">
                  <c:v>1455</c:v>
                </c:pt>
                <c:pt idx="4584">
                  <c:v>1456</c:v>
                </c:pt>
                <c:pt idx="4585">
                  <c:v>1457</c:v>
                </c:pt>
                <c:pt idx="4586">
                  <c:v>1458</c:v>
                </c:pt>
                <c:pt idx="4587">
                  <c:v>1459</c:v>
                </c:pt>
                <c:pt idx="4588">
                  <c:v>1460</c:v>
                </c:pt>
                <c:pt idx="4589">
                  <c:v>1461</c:v>
                </c:pt>
                <c:pt idx="4590">
                  <c:v>1462</c:v>
                </c:pt>
                <c:pt idx="4591">
                  <c:v>1463</c:v>
                </c:pt>
                <c:pt idx="4592">
                  <c:v>1464</c:v>
                </c:pt>
                <c:pt idx="4593">
                  <c:v>1465</c:v>
                </c:pt>
                <c:pt idx="4594">
                  <c:v>1466</c:v>
                </c:pt>
                <c:pt idx="4595">
                  <c:v>1467</c:v>
                </c:pt>
                <c:pt idx="4596">
                  <c:v>1468</c:v>
                </c:pt>
                <c:pt idx="4597">
                  <c:v>1469</c:v>
                </c:pt>
                <c:pt idx="4598">
                  <c:v>1470</c:v>
                </c:pt>
                <c:pt idx="4599">
                  <c:v>1471</c:v>
                </c:pt>
                <c:pt idx="4600">
                  <c:v>1472</c:v>
                </c:pt>
                <c:pt idx="4601">
                  <c:v>1473</c:v>
                </c:pt>
                <c:pt idx="4602">
                  <c:v>1474</c:v>
                </c:pt>
                <c:pt idx="4603">
                  <c:v>1475</c:v>
                </c:pt>
                <c:pt idx="4604">
                  <c:v>1476</c:v>
                </c:pt>
                <c:pt idx="4605">
                  <c:v>1477</c:v>
                </c:pt>
                <c:pt idx="4606">
                  <c:v>1478</c:v>
                </c:pt>
                <c:pt idx="4607">
                  <c:v>1479</c:v>
                </c:pt>
                <c:pt idx="4608">
                  <c:v>1480</c:v>
                </c:pt>
                <c:pt idx="4609">
                  <c:v>1481</c:v>
                </c:pt>
                <c:pt idx="4610">
                  <c:v>1482</c:v>
                </c:pt>
                <c:pt idx="4611">
                  <c:v>1483</c:v>
                </c:pt>
                <c:pt idx="4612">
                  <c:v>1484</c:v>
                </c:pt>
                <c:pt idx="4613">
                  <c:v>1485</c:v>
                </c:pt>
                <c:pt idx="4614">
                  <c:v>1486</c:v>
                </c:pt>
                <c:pt idx="4615">
                  <c:v>1487</c:v>
                </c:pt>
                <c:pt idx="4616">
                  <c:v>1488</c:v>
                </c:pt>
                <c:pt idx="4617">
                  <c:v>1489</c:v>
                </c:pt>
                <c:pt idx="4618">
                  <c:v>1490</c:v>
                </c:pt>
                <c:pt idx="4619">
                  <c:v>1491</c:v>
                </c:pt>
                <c:pt idx="4620">
                  <c:v>1492</c:v>
                </c:pt>
                <c:pt idx="4621">
                  <c:v>1493</c:v>
                </c:pt>
                <c:pt idx="4622">
                  <c:v>1494</c:v>
                </c:pt>
                <c:pt idx="4623">
                  <c:v>1495</c:v>
                </c:pt>
                <c:pt idx="4624">
                  <c:v>1496</c:v>
                </c:pt>
                <c:pt idx="4625">
                  <c:v>1497</c:v>
                </c:pt>
                <c:pt idx="4626">
                  <c:v>1498</c:v>
                </c:pt>
                <c:pt idx="4627">
                  <c:v>1499</c:v>
                </c:pt>
                <c:pt idx="4628">
                  <c:v>1500</c:v>
                </c:pt>
                <c:pt idx="4629">
                  <c:v>1501</c:v>
                </c:pt>
                <c:pt idx="4630">
                  <c:v>1502</c:v>
                </c:pt>
                <c:pt idx="4631">
                  <c:v>1503</c:v>
                </c:pt>
                <c:pt idx="4632">
                  <c:v>1504</c:v>
                </c:pt>
                <c:pt idx="4633">
                  <c:v>1505</c:v>
                </c:pt>
                <c:pt idx="4634">
                  <c:v>1506</c:v>
                </c:pt>
                <c:pt idx="4635">
                  <c:v>1507</c:v>
                </c:pt>
                <c:pt idx="4636">
                  <c:v>1508</c:v>
                </c:pt>
                <c:pt idx="4637">
                  <c:v>1509</c:v>
                </c:pt>
                <c:pt idx="4638">
                  <c:v>1510</c:v>
                </c:pt>
                <c:pt idx="4639">
                  <c:v>1511</c:v>
                </c:pt>
                <c:pt idx="4640">
                  <c:v>1512</c:v>
                </c:pt>
                <c:pt idx="4641">
                  <c:v>1513</c:v>
                </c:pt>
                <c:pt idx="4642">
                  <c:v>1514</c:v>
                </c:pt>
                <c:pt idx="4643">
                  <c:v>1515</c:v>
                </c:pt>
                <c:pt idx="4644">
                  <c:v>1516</c:v>
                </c:pt>
                <c:pt idx="4645">
                  <c:v>1517</c:v>
                </c:pt>
                <c:pt idx="4646">
                  <c:v>1518</c:v>
                </c:pt>
                <c:pt idx="4647">
                  <c:v>1519</c:v>
                </c:pt>
                <c:pt idx="4648">
                  <c:v>1520</c:v>
                </c:pt>
                <c:pt idx="4649">
                  <c:v>1521</c:v>
                </c:pt>
                <c:pt idx="4650">
                  <c:v>1522</c:v>
                </c:pt>
                <c:pt idx="4651">
                  <c:v>1523</c:v>
                </c:pt>
                <c:pt idx="4652">
                  <c:v>1524</c:v>
                </c:pt>
                <c:pt idx="4653">
                  <c:v>1525</c:v>
                </c:pt>
                <c:pt idx="4654">
                  <c:v>1526</c:v>
                </c:pt>
                <c:pt idx="4655">
                  <c:v>1527</c:v>
                </c:pt>
                <c:pt idx="4656">
                  <c:v>1528</c:v>
                </c:pt>
                <c:pt idx="4657">
                  <c:v>1529</c:v>
                </c:pt>
                <c:pt idx="4658">
                  <c:v>1530</c:v>
                </c:pt>
                <c:pt idx="4659">
                  <c:v>1531</c:v>
                </c:pt>
                <c:pt idx="4660">
                  <c:v>1532</c:v>
                </c:pt>
                <c:pt idx="4661">
                  <c:v>1533</c:v>
                </c:pt>
                <c:pt idx="4662">
                  <c:v>1534</c:v>
                </c:pt>
                <c:pt idx="4663">
                  <c:v>1535</c:v>
                </c:pt>
                <c:pt idx="4664">
                  <c:v>1536</c:v>
                </c:pt>
                <c:pt idx="4665">
                  <c:v>1537</c:v>
                </c:pt>
                <c:pt idx="4666">
                  <c:v>1538</c:v>
                </c:pt>
                <c:pt idx="4667">
                  <c:v>1539</c:v>
                </c:pt>
                <c:pt idx="4668">
                  <c:v>1540</c:v>
                </c:pt>
                <c:pt idx="4669">
                  <c:v>1541</c:v>
                </c:pt>
                <c:pt idx="4670">
                  <c:v>1542</c:v>
                </c:pt>
                <c:pt idx="4671">
                  <c:v>1543</c:v>
                </c:pt>
                <c:pt idx="4672">
                  <c:v>1544</c:v>
                </c:pt>
                <c:pt idx="4673">
                  <c:v>1545</c:v>
                </c:pt>
                <c:pt idx="4674">
                  <c:v>1546</c:v>
                </c:pt>
                <c:pt idx="4675">
                  <c:v>1547</c:v>
                </c:pt>
                <c:pt idx="4676">
                  <c:v>1548</c:v>
                </c:pt>
                <c:pt idx="4677">
                  <c:v>1549</c:v>
                </c:pt>
                <c:pt idx="4678">
                  <c:v>1550</c:v>
                </c:pt>
                <c:pt idx="4679">
                  <c:v>1551</c:v>
                </c:pt>
                <c:pt idx="4680">
                  <c:v>1552</c:v>
                </c:pt>
                <c:pt idx="4681">
                  <c:v>1553</c:v>
                </c:pt>
                <c:pt idx="4682">
                  <c:v>1554</c:v>
                </c:pt>
                <c:pt idx="4683">
                  <c:v>1555</c:v>
                </c:pt>
                <c:pt idx="4684">
                  <c:v>1556</c:v>
                </c:pt>
                <c:pt idx="4685">
                  <c:v>1557</c:v>
                </c:pt>
                <c:pt idx="4686">
                  <c:v>1558</c:v>
                </c:pt>
                <c:pt idx="4687">
                  <c:v>1559</c:v>
                </c:pt>
                <c:pt idx="4688">
                  <c:v>1560</c:v>
                </c:pt>
                <c:pt idx="4689">
                  <c:v>1561</c:v>
                </c:pt>
                <c:pt idx="4690">
                  <c:v>1562</c:v>
                </c:pt>
                <c:pt idx="4691">
                  <c:v>1563</c:v>
                </c:pt>
                <c:pt idx="4692">
                  <c:v>1564</c:v>
                </c:pt>
                <c:pt idx="4693">
                  <c:v>1565</c:v>
                </c:pt>
                <c:pt idx="4694">
                  <c:v>1566</c:v>
                </c:pt>
                <c:pt idx="4695">
                  <c:v>1567</c:v>
                </c:pt>
                <c:pt idx="4696">
                  <c:v>1568</c:v>
                </c:pt>
                <c:pt idx="4697">
                  <c:v>1569</c:v>
                </c:pt>
                <c:pt idx="4698">
                  <c:v>1570</c:v>
                </c:pt>
                <c:pt idx="4699">
                  <c:v>1571</c:v>
                </c:pt>
                <c:pt idx="4700">
                  <c:v>1572</c:v>
                </c:pt>
                <c:pt idx="4701">
                  <c:v>1573</c:v>
                </c:pt>
                <c:pt idx="4702">
                  <c:v>1574</c:v>
                </c:pt>
                <c:pt idx="4703">
                  <c:v>1575</c:v>
                </c:pt>
                <c:pt idx="4704">
                  <c:v>1576</c:v>
                </c:pt>
                <c:pt idx="4705">
                  <c:v>1577</c:v>
                </c:pt>
                <c:pt idx="4706">
                  <c:v>1578</c:v>
                </c:pt>
                <c:pt idx="4707">
                  <c:v>1579</c:v>
                </c:pt>
                <c:pt idx="4708">
                  <c:v>1580</c:v>
                </c:pt>
                <c:pt idx="4709">
                  <c:v>1581</c:v>
                </c:pt>
                <c:pt idx="4710">
                  <c:v>1582</c:v>
                </c:pt>
                <c:pt idx="4711">
                  <c:v>1583</c:v>
                </c:pt>
                <c:pt idx="4712">
                  <c:v>1584</c:v>
                </c:pt>
                <c:pt idx="4713">
                  <c:v>1585</c:v>
                </c:pt>
                <c:pt idx="4714">
                  <c:v>1586</c:v>
                </c:pt>
                <c:pt idx="4715">
                  <c:v>1587</c:v>
                </c:pt>
                <c:pt idx="4716">
                  <c:v>1588</c:v>
                </c:pt>
                <c:pt idx="4717">
                  <c:v>1589</c:v>
                </c:pt>
                <c:pt idx="4718">
                  <c:v>1590</c:v>
                </c:pt>
                <c:pt idx="4719">
                  <c:v>1591</c:v>
                </c:pt>
                <c:pt idx="4720">
                  <c:v>1592</c:v>
                </c:pt>
                <c:pt idx="4721">
                  <c:v>1593</c:v>
                </c:pt>
                <c:pt idx="4722">
                  <c:v>1594</c:v>
                </c:pt>
                <c:pt idx="4723">
                  <c:v>1595</c:v>
                </c:pt>
                <c:pt idx="4724">
                  <c:v>1596</c:v>
                </c:pt>
                <c:pt idx="4725">
                  <c:v>1597</c:v>
                </c:pt>
                <c:pt idx="4726">
                  <c:v>1598</c:v>
                </c:pt>
                <c:pt idx="4727">
                  <c:v>1599</c:v>
                </c:pt>
                <c:pt idx="4728">
                  <c:v>1600</c:v>
                </c:pt>
                <c:pt idx="4729">
                  <c:v>1601</c:v>
                </c:pt>
                <c:pt idx="4730">
                  <c:v>1602</c:v>
                </c:pt>
                <c:pt idx="4731">
                  <c:v>1603</c:v>
                </c:pt>
                <c:pt idx="4732">
                  <c:v>1604</c:v>
                </c:pt>
                <c:pt idx="4733">
                  <c:v>1605</c:v>
                </c:pt>
                <c:pt idx="4734">
                  <c:v>1606</c:v>
                </c:pt>
                <c:pt idx="4735">
                  <c:v>1607</c:v>
                </c:pt>
                <c:pt idx="4736">
                  <c:v>1608</c:v>
                </c:pt>
                <c:pt idx="4737">
                  <c:v>1609</c:v>
                </c:pt>
                <c:pt idx="4738">
                  <c:v>1610</c:v>
                </c:pt>
                <c:pt idx="4739">
                  <c:v>1611</c:v>
                </c:pt>
                <c:pt idx="4740">
                  <c:v>1612</c:v>
                </c:pt>
                <c:pt idx="4741">
                  <c:v>1613</c:v>
                </c:pt>
                <c:pt idx="4742">
                  <c:v>1614</c:v>
                </c:pt>
                <c:pt idx="4743">
                  <c:v>1615</c:v>
                </c:pt>
                <c:pt idx="4744">
                  <c:v>1616</c:v>
                </c:pt>
                <c:pt idx="4745">
                  <c:v>1617</c:v>
                </c:pt>
                <c:pt idx="4746">
                  <c:v>1618</c:v>
                </c:pt>
                <c:pt idx="4747">
                  <c:v>1619</c:v>
                </c:pt>
                <c:pt idx="4748">
                  <c:v>1620</c:v>
                </c:pt>
                <c:pt idx="4749">
                  <c:v>1621</c:v>
                </c:pt>
                <c:pt idx="4750">
                  <c:v>1622</c:v>
                </c:pt>
                <c:pt idx="4751">
                  <c:v>1623</c:v>
                </c:pt>
                <c:pt idx="4752">
                  <c:v>1624</c:v>
                </c:pt>
                <c:pt idx="4753">
                  <c:v>1625</c:v>
                </c:pt>
                <c:pt idx="4754">
                  <c:v>1626</c:v>
                </c:pt>
                <c:pt idx="4755">
                  <c:v>1627</c:v>
                </c:pt>
                <c:pt idx="4756">
                  <c:v>1628</c:v>
                </c:pt>
                <c:pt idx="4757">
                  <c:v>1629</c:v>
                </c:pt>
                <c:pt idx="4758">
                  <c:v>1630</c:v>
                </c:pt>
                <c:pt idx="4759">
                  <c:v>1631</c:v>
                </c:pt>
                <c:pt idx="4760">
                  <c:v>1632</c:v>
                </c:pt>
                <c:pt idx="4761">
                  <c:v>1633</c:v>
                </c:pt>
                <c:pt idx="4762">
                  <c:v>1634</c:v>
                </c:pt>
                <c:pt idx="4763">
                  <c:v>1635</c:v>
                </c:pt>
                <c:pt idx="4764">
                  <c:v>1636</c:v>
                </c:pt>
                <c:pt idx="4765">
                  <c:v>1637</c:v>
                </c:pt>
                <c:pt idx="4766">
                  <c:v>1638</c:v>
                </c:pt>
                <c:pt idx="4767">
                  <c:v>1639</c:v>
                </c:pt>
                <c:pt idx="4768">
                  <c:v>1640</c:v>
                </c:pt>
                <c:pt idx="4769">
                  <c:v>1641</c:v>
                </c:pt>
                <c:pt idx="4770">
                  <c:v>1642</c:v>
                </c:pt>
                <c:pt idx="4771">
                  <c:v>1643</c:v>
                </c:pt>
                <c:pt idx="4772">
                  <c:v>1644</c:v>
                </c:pt>
                <c:pt idx="4773">
                  <c:v>1645</c:v>
                </c:pt>
                <c:pt idx="4774">
                  <c:v>1646</c:v>
                </c:pt>
                <c:pt idx="4775">
                  <c:v>1647</c:v>
                </c:pt>
                <c:pt idx="4776">
                  <c:v>1648</c:v>
                </c:pt>
                <c:pt idx="4777">
                  <c:v>1649</c:v>
                </c:pt>
                <c:pt idx="4778">
                  <c:v>1650</c:v>
                </c:pt>
                <c:pt idx="4779">
                  <c:v>1651</c:v>
                </c:pt>
                <c:pt idx="4780">
                  <c:v>1652</c:v>
                </c:pt>
                <c:pt idx="4781">
                  <c:v>1653</c:v>
                </c:pt>
                <c:pt idx="4782">
                  <c:v>1654</c:v>
                </c:pt>
                <c:pt idx="4783">
                  <c:v>1655</c:v>
                </c:pt>
                <c:pt idx="4784">
                  <c:v>1656</c:v>
                </c:pt>
                <c:pt idx="4785">
                  <c:v>1657</c:v>
                </c:pt>
                <c:pt idx="4786">
                  <c:v>1658</c:v>
                </c:pt>
                <c:pt idx="4787">
                  <c:v>1659</c:v>
                </c:pt>
                <c:pt idx="4788">
                  <c:v>1660</c:v>
                </c:pt>
                <c:pt idx="4789">
                  <c:v>1661</c:v>
                </c:pt>
                <c:pt idx="4790">
                  <c:v>1662</c:v>
                </c:pt>
                <c:pt idx="4791">
                  <c:v>1663</c:v>
                </c:pt>
                <c:pt idx="4792">
                  <c:v>1664</c:v>
                </c:pt>
                <c:pt idx="4793">
                  <c:v>1665</c:v>
                </c:pt>
                <c:pt idx="4794">
                  <c:v>1666</c:v>
                </c:pt>
                <c:pt idx="4795">
                  <c:v>1667</c:v>
                </c:pt>
                <c:pt idx="4796">
                  <c:v>1668</c:v>
                </c:pt>
                <c:pt idx="4797">
                  <c:v>1669</c:v>
                </c:pt>
                <c:pt idx="4798">
                  <c:v>1670</c:v>
                </c:pt>
                <c:pt idx="4799">
                  <c:v>1671</c:v>
                </c:pt>
                <c:pt idx="4800">
                  <c:v>1672</c:v>
                </c:pt>
                <c:pt idx="4801">
                  <c:v>1673</c:v>
                </c:pt>
                <c:pt idx="4802">
                  <c:v>1674</c:v>
                </c:pt>
                <c:pt idx="4803">
                  <c:v>1675</c:v>
                </c:pt>
                <c:pt idx="4804">
                  <c:v>1676</c:v>
                </c:pt>
                <c:pt idx="4805">
                  <c:v>1677</c:v>
                </c:pt>
                <c:pt idx="4806">
                  <c:v>1678</c:v>
                </c:pt>
                <c:pt idx="4807">
                  <c:v>1679</c:v>
                </c:pt>
                <c:pt idx="4808">
                  <c:v>1680</c:v>
                </c:pt>
                <c:pt idx="4809">
                  <c:v>1681</c:v>
                </c:pt>
                <c:pt idx="4810">
                  <c:v>1682</c:v>
                </c:pt>
                <c:pt idx="4811">
                  <c:v>1683</c:v>
                </c:pt>
                <c:pt idx="4812">
                  <c:v>1684</c:v>
                </c:pt>
                <c:pt idx="4813">
                  <c:v>1685</c:v>
                </c:pt>
                <c:pt idx="4814">
                  <c:v>1686</c:v>
                </c:pt>
                <c:pt idx="4815">
                  <c:v>1687</c:v>
                </c:pt>
                <c:pt idx="4816">
                  <c:v>1688</c:v>
                </c:pt>
                <c:pt idx="4817">
                  <c:v>1689</c:v>
                </c:pt>
                <c:pt idx="4818">
                  <c:v>1690</c:v>
                </c:pt>
                <c:pt idx="4819">
                  <c:v>1691</c:v>
                </c:pt>
                <c:pt idx="4820">
                  <c:v>1692</c:v>
                </c:pt>
                <c:pt idx="4821">
                  <c:v>1693</c:v>
                </c:pt>
                <c:pt idx="4822">
                  <c:v>1694</c:v>
                </c:pt>
                <c:pt idx="4823">
                  <c:v>1695</c:v>
                </c:pt>
                <c:pt idx="4824">
                  <c:v>1696</c:v>
                </c:pt>
                <c:pt idx="4825">
                  <c:v>1697</c:v>
                </c:pt>
                <c:pt idx="4826">
                  <c:v>1698</c:v>
                </c:pt>
                <c:pt idx="4827">
                  <c:v>1699</c:v>
                </c:pt>
                <c:pt idx="4828">
                  <c:v>1700</c:v>
                </c:pt>
                <c:pt idx="4829">
                  <c:v>1701</c:v>
                </c:pt>
                <c:pt idx="4830">
                  <c:v>1702</c:v>
                </c:pt>
                <c:pt idx="4831">
                  <c:v>1703</c:v>
                </c:pt>
                <c:pt idx="4832">
                  <c:v>1704</c:v>
                </c:pt>
                <c:pt idx="4833">
                  <c:v>1705</c:v>
                </c:pt>
                <c:pt idx="4834">
                  <c:v>1706</c:v>
                </c:pt>
                <c:pt idx="4835">
                  <c:v>1707</c:v>
                </c:pt>
                <c:pt idx="4836">
                  <c:v>1708</c:v>
                </c:pt>
                <c:pt idx="4837">
                  <c:v>1709</c:v>
                </c:pt>
                <c:pt idx="4838">
                  <c:v>1710</c:v>
                </c:pt>
                <c:pt idx="4839">
                  <c:v>1711</c:v>
                </c:pt>
                <c:pt idx="4840">
                  <c:v>1712</c:v>
                </c:pt>
                <c:pt idx="4841">
                  <c:v>1713</c:v>
                </c:pt>
                <c:pt idx="4842">
                  <c:v>1714</c:v>
                </c:pt>
                <c:pt idx="4843">
                  <c:v>1715</c:v>
                </c:pt>
                <c:pt idx="4844">
                  <c:v>1716</c:v>
                </c:pt>
                <c:pt idx="4845">
                  <c:v>1717</c:v>
                </c:pt>
                <c:pt idx="4846">
                  <c:v>1718</c:v>
                </c:pt>
                <c:pt idx="4847">
                  <c:v>1719</c:v>
                </c:pt>
                <c:pt idx="4848">
                  <c:v>1720</c:v>
                </c:pt>
                <c:pt idx="4849">
                  <c:v>1721</c:v>
                </c:pt>
                <c:pt idx="4850">
                  <c:v>1722</c:v>
                </c:pt>
                <c:pt idx="4851">
                  <c:v>1723</c:v>
                </c:pt>
                <c:pt idx="4852">
                  <c:v>1724</c:v>
                </c:pt>
                <c:pt idx="4853">
                  <c:v>1725</c:v>
                </c:pt>
                <c:pt idx="4854">
                  <c:v>1726</c:v>
                </c:pt>
                <c:pt idx="4855">
                  <c:v>1727</c:v>
                </c:pt>
                <c:pt idx="4856">
                  <c:v>1728</c:v>
                </c:pt>
                <c:pt idx="4857">
                  <c:v>1729</c:v>
                </c:pt>
                <c:pt idx="4858">
                  <c:v>1730</c:v>
                </c:pt>
                <c:pt idx="4859">
                  <c:v>1731</c:v>
                </c:pt>
                <c:pt idx="4860">
                  <c:v>1732</c:v>
                </c:pt>
                <c:pt idx="4861">
                  <c:v>1733</c:v>
                </c:pt>
                <c:pt idx="4862">
                  <c:v>1734</c:v>
                </c:pt>
                <c:pt idx="4863">
                  <c:v>1735</c:v>
                </c:pt>
                <c:pt idx="4864">
                  <c:v>1736</c:v>
                </c:pt>
                <c:pt idx="4865">
                  <c:v>1737</c:v>
                </c:pt>
                <c:pt idx="4866">
                  <c:v>1738</c:v>
                </c:pt>
                <c:pt idx="4867">
                  <c:v>1739</c:v>
                </c:pt>
                <c:pt idx="4868">
                  <c:v>1740</c:v>
                </c:pt>
                <c:pt idx="4869">
                  <c:v>1741</c:v>
                </c:pt>
                <c:pt idx="4870">
                  <c:v>1742</c:v>
                </c:pt>
                <c:pt idx="4871">
                  <c:v>1743</c:v>
                </c:pt>
                <c:pt idx="4872">
                  <c:v>1744</c:v>
                </c:pt>
                <c:pt idx="4873">
                  <c:v>1745</c:v>
                </c:pt>
                <c:pt idx="4874">
                  <c:v>1746</c:v>
                </c:pt>
                <c:pt idx="4875">
                  <c:v>1747</c:v>
                </c:pt>
                <c:pt idx="4876">
                  <c:v>1748</c:v>
                </c:pt>
                <c:pt idx="4877">
                  <c:v>1749</c:v>
                </c:pt>
                <c:pt idx="4878">
                  <c:v>1750</c:v>
                </c:pt>
                <c:pt idx="4879">
                  <c:v>1751</c:v>
                </c:pt>
                <c:pt idx="4880">
                  <c:v>1752</c:v>
                </c:pt>
                <c:pt idx="4881">
                  <c:v>1753</c:v>
                </c:pt>
                <c:pt idx="4882">
                  <c:v>1754</c:v>
                </c:pt>
                <c:pt idx="4883">
                  <c:v>1755</c:v>
                </c:pt>
                <c:pt idx="4884">
                  <c:v>1756</c:v>
                </c:pt>
                <c:pt idx="4885">
                  <c:v>1757</c:v>
                </c:pt>
                <c:pt idx="4886">
                  <c:v>1758</c:v>
                </c:pt>
                <c:pt idx="4887">
                  <c:v>1759</c:v>
                </c:pt>
                <c:pt idx="4888">
                  <c:v>1760</c:v>
                </c:pt>
                <c:pt idx="4889">
                  <c:v>1761</c:v>
                </c:pt>
                <c:pt idx="4890">
                  <c:v>1762</c:v>
                </c:pt>
                <c:pt idx="4891">
                  <c:v>1763</c:v>
                </c:pt>
                <c:pt idx="4892">
                  <c:v>1764</c:v>
                </c:pt>
                <c:pt idx="4893">
                  <c:v>1765</c:v>
                </c:pt>
                <c:pt idx="4894">
                  <c:v>1766</c:v>
                </c:pt>
                <c:pt idx="4895">
                  <c:v>1767</c:v>
                </c:pt>
                <c:pt idx="4896">
                  <c:v>1768</c:v>
                </c:pt>
                <c:pt idx="4897">
                  <c:v>1769</c:v>
                </c:pt>
                <c:pt idx="4898">
                  <c:v>1770</c:v>
                </c:pt>
                <c:pt idx="4899">
                  <c:v>1771</c:v>
                </c:pt>
                <c:pt idx="4900">
                  <c:v>1772</c:v>
                </c:pt>
                <c:pt idx="4901">
                  <c:v>1773</c:v>
                </c:pt>
                <c:pt idx="4902">
                  <c:v>1774</c:v>
                </c:pt>
                <c:pt idx="4903">
                  <c:v>1775</c:v>
                </c:pt>
                <c:pt idx="4904">
                  <c:v>1776</c:v>
                </c:pt>
                <c:pt idx="4905">
                  <c:v>1777</c:v>
                </c:pt>
                <c:pt idx="4906">
                  <c:v>1778</c:v>
                </c:pt>
                <c:pt idx="4907">
                  <c:v>1779</c:v>
                </c:pt>
                <c:pt idx="4908">
                  <c:v>1780</c:v>
                </c:pt>
                <c:pt idx="4909">
                  <c:v>1781</c:v>
                </c:pt>
                <c:pt idx="4910">
                  <c:v>1782</c:v>
                </c:pt>
                <c:pt idx="4911">
                  <c:v>1783</c:v>
                </c:pt>
                <c:pt idx="4912">
                  <c:v>1784</c:v>
                </c:pt>
                <c:pt idx="4913">
                  <c:v>1785</c:v>
                </c:pt>
                <c:pt idx="4914">
                  <c:v>1786</c:v>
                </c:pt>
                <c:pt idx="4915">
                  <c:v>1787</c:v>
                </c:pt>
                <c:pt idx="4916">
                  <c:v>1788</c:v>
                </c:pt>
                <c:pt idx="4917">
                  <c:v>1789</c:v>
                </c:pt>
                <c:pt idx="4918">
                  <c:v>1790</c:v>
                </c:pt>
                <c:pt idx="4919">
                  <c:v>1791</c:v>
                </c:pt>
                <c:pt idx="4920">
                  <c:v>1792</c:v>
                </c:pt>
                <c:pt idx="4921">
                  <c:v>1793</c:v>
                </c:pt>
                <c:pt idx="4922">
                  <c:v>1794</c:v>
                </c:pt>
                <c:pt idx="4923">
                  <c:v>1795</c:v>
                </c:pt>
                <c:pt idx="4924">
                  <c:v>1796</c:v>
                </c:pt>
                <c:pt idx="4925">
                  <c:v>1797</c:v>
                </c:pt>
                <c:pt idx="4926">
                  <c:v>1798</c:v>
                </c:pt>
                <c:pt idx="4927">
                  <c:v>1799</c:v>
                </c:pt>
                <c:pt idx="4928">
                  <c:v>1800</c:v>
                </c:pt>
                <c:pt idx="4929">
                  <c:v>1801</c:v>
                </c:pt>
                <c:pt idx="4930">
                  <c:v>1802</c:v>
                </c:pt>
                <c:pt idx="4931">
                  <c:v>1803</c:v>
                </c:pt>
                <c:pt idx="4932">
                  <c:v>1804</c:v>
                </c:pt>
                <c:pt idx="4933">
                  <c:v>1805</c:v>
                </c:pt>
                <c:pt idx="4934">
                  <c:v>1806</c:v>
                </c:pt>
                <c:pt idx="4935">
                  <c:v>1807</c:v>
                </c:pt>
                <c:pt idx="4936">
                  <c:v>1808</c:v>
                </c:pt>
                <c:pt idx="4937">
                  <c:v>1809</c:v>
                </c:pt>
                <c:pt idx="4938">
                  <c:v>1810</c:v>
                </c:pt>
                <c:pt idx="4939">
                  <c:v>1811</c:v>
                </c:pt>
                <c:pt idx="4940">
                  <c:v>1812</c:v>
                </c:pt>
                <c:pt idx="4941">
                  <c:v>1813</c:v>
                </c:pt>
                <c:pt idx="4942">
                  <c:v>1814</c:v>
                </c:pt>
                <c:pt idx="4943">
                  <c:v>1815</c:v>
                </c:pt>
                <c:pt idx="4944">
                  <c:v>1816</c:v>
                </c:pt>
                <c:pt idx="4945">
                  <c:v>1817</c:v>
                </c:pt>
                <c:pt idx="4946">
                  <c:v>1818</c:v>
                </c:pt>
                <c:pt idx="4947">
                  <c:v>1819</c:v>
                </c:pt>
                <c:pt idx="4948">
                  <c:v>1820</c:v>
                </c:pt>
                <c:pt idx="4949">
                  <c:v>1821</c:v>
                </c:pt>
                <c:pt idx="4950">
                  <c:v>1822</c:v>
                </c:pt>
                <c:pt idx="4951">
                  <c:v>1823</c:v>
                </c:pt>
                <c:pt idx="4952">
                  <c:v>1824</c:v>
                </c:pt>
                <c:pt idx="4953">
                  <c:v>1825</c:v>
                </c:pt>
                <c:pt idx="4954">
                  <c:v>1826</c:v>
                </c:pt>
                <c:pt idx="4955">
                  <c:v>1827</c:v>
                </c:pt>
                <c:pt idx="4956">
                  <c:v>1828</c:v>
                </c:pt>
                <c:pt idx="4957">
                  <c:v>1829</c:v>
                </c:pt>
                <c:pt idx="4958">
                  <c:v>1830</c:v>
                </c:pt>
                <c:pt idx="4959">
                  <c:v>1831</c:v>
                </c:pt>
                <c:pt idx="4960">
                  <c:v>1832</c:v>
                </c:pt>
                <c:pt idx="4961">
                  <c:v>1833</c:v>
                </c:pt>
                <c:pt idx="4962">
                  <c:v>1834</c:v>
                </c:pt>
                <c:pt idx="4963">
                  <c:v>1835</c:v>
                </c:pt>
                <c:pt idx="4964">
                  <c:v>1836</c:v>
                </c:pt>
                <c:pt idx="4965">
                  <c:v>1837</c:v>
                </c:pt>
                <c:pt idx="4966">
                  <c:v>1838</c:v>
                </c:pt>
                <c:pt idx="4967">
                  <c:v>1839</c:v>
                </c:pt>
                <c:pt idx="4968">
                  <c:v>1840</c:v>
                </c:pt>
                <c:pt idx="4969">
                  <c:v>1841</c:v>
                </c:pt>
                <c:pt idx="4970">
                  <c:v>1842</c:v>
                </c:pt>
                <c:pt idx="4971">
                  <c:v>1843</c:v>
                </c:pt>
                <c:pt idx="4972">
                  <c:v>1844</c:v>
                </c:pt>
                <c:pt idx="4973">
                  <c:v>1845</c:v>
                </c:pt>
                <c:pt idx="4974">
                  <c:v>1846</c:v>
                </c:pt>
                <c:pt idx="4975">
                  <c:v>1847</c:v>
                </c:pt>
                <c:pt idx="4976">
                  <c:v>1848</c:v>
                </c:pt>
                <c:pt idx="4977">
                  <c:v>1849</c:v>
                </c:pt>
                <c:pt idx="4978">
                  <c:v>1850</c:v>
                </c:pt>
                <c:pt idx="4979">
                  <c:v>1851</c:v>
                </c:pt>
                <c:pt idx="4980">
                  <c:v>1852</c:v>
                </c:pt>
                <c:pt idx="4981">
                  <c:v>1853</c:v>
                </c:pt>
                <c:pt idx="4982">
                  <c:v>1854</c:v>
                </c:pt>
                <c:pt idx="4983">
                  <c:v>1855</c:v>
                </c:pt>
                <c:pt idx="4984">
                  <c:v>1856</c:v>
                </c:pt>
                <c:pt idx="4985">
                  <c:v>1857</c:v>
                </c:pt>
                <c:pt idx="4986">
                  <c:v>1858</c:v>
                </c:pt>
                <c:pt idx="4987">
                  <c:v>1859</c:v>
                </c:pt>
                <c:pt idx="4988">
                  <c:v>1860</c:v>
                </c:pt>
                <c:pt idx="4989">
                  <c:v>1861</c:v>
                </c:pt>
                <c:pt idx="4990">
                  <c:v>1862</c:v>
                </c:pt>
                <c:pt idx="4991">
                  <c:v>1863</c:v>
                </c:pt>
                <c:pt idx="4992">
                  <c:v>1864</c:v>
                </c:pt>
                <c:pt idx="4993">
                  <c:v>1865</c:v>
                </c:pt>
                <c:pt idx="4994">
                  <c:v>1866</c:v>
                </c:pt>
                <c:pt idx="4995">
                  <c:v>1867</c:v>
                </c:pt>
                <c:pt idx="4996">
                  <c:v>1868</c:v>
                </c:pt>
                <c:pt idx="4997">
                  <c:v>1869</c:v>
                </c:pt>
                <c:pt idx="4998">
                  <c:v>1870</c:v>
                </c:pt>
                <c:pt idx="4999">
                  <c:v>1871</c:v>
                </c:pt>
                <c:pt idx="5000">
                  <c:v>1872</c:v>
                </c:pt>
                <c:pt idx="5001">
                  <c:v>1873</c:v>
                </c:pt>
                <c:pt idx="5002">
                  <c:v>1874</c:v>
                </c:pt>
                <c:pt idx="5003">
                  <c:v>1875</c:v>
                </c:pt>
                <c:pt idx="5004">
                  <c:v>1876</c:v>
                </c:pt>
                <c:pt idx="5005">
                  <c:v>1877</c:v>
                </c:pt>
                <c:pt idx="5006">
                  <c:v>1878</c:v>
                </c:pt>
                <c:pt idx="5007">
                  <c:v>1879</c:v>
                </c:pt>
                <c:pt idx="5008">
                  <c:v>1880</c:v>
                </c:pt>
                <c:pt idx="5009">
                  <c:v>1881</c:v>
                </c:pt>
                <c:pt idx="5010">
                  <c:v>1882</c:v>
                </c:pt>
                <c:pt idx="5011">
                  <c:v>1883</c:v>
                </c:pt>
                <c:pt idx="5012">
                  <c:v>1884</c:v>
                </c:pt>
                <c:pt idx="5013">
                  <c:v>1885</c:v>
                </c:pt>
                <c:pt idx="5014">
                  <c:v>1886</c:v>
                </c:pt>
                <c:pt idx="5015">
                  <c:v>1887</c:v>
                </c:pt>
                <c:pt idx="5016">
                  <c:v>1888</c:v>
                </c:pt>
                <c:pt idx="5017">
                  <c:v>1889</c:v>
                </c:pt>
                <c:pt idx="5018">
                  <c:v>1890</c:v>
                </c:pt>
                <c:pt idx="5019">
                  <c:v>1891</c:v>
                </c:pt>
                <c:pt idx="5020">
                  <c:v>1892</c:v>
                </c:pt>
                <c:pt idx="5021">
                  <c:v>1893</c:v>
                </c:pt>
                <c:pt idx="5022">
                  <c:v>1894</c:v>
                </c:pt>
                <c:pt idx="5023">
                  <c:v>1895</c:v>
                </c:pt>
                <c:pt idx="5024">
                  <c:v>1896</c:v>
                </c:pt>
                <c:pt idx="5025">
                  <c:v>1897</c:v>
                </c:pt>
                <c:pt idx="5026">
                  <c:v>1898</c:v>
                </c:pt>
                <c:pt idx="5027">
                  <c:v>1899</c:v>
                </c:pt>
                <c:pt idx="5028">
                  <c:v>1900</c:v>
                </c:pt>
                <c:pt idx="5029">
                  <c:v>1901</c:v>
                </c:pt>
                <c:pt idx="5030">
                  <c:v>1902</c:v>
                </c:pt>
                <c:pt idx="5031">
                  <c:v>1903</c:v>
                </c:pt>
                <c:pt idx="5032">
                  <c:v>1904</c:v>
                </c:pt>
                <c:pt idx="5033">
                  <c:v>1905</c:v>
                </c:pt>
                <c:pt idx="5034">
                  <c:v>1906</c:v>
                </c:pt>
                <c:pt idx="5035">
                  <c:v>1907</c:v>
                </c:pt>
                <c:pt idx="5036">
                  <c:v>1908</c:v>
                </c:pt>
                <c:pt idx="5037">
                  <c:v>1909</c:v>
                </c:pt>
                <c:pt idx="5038">
                  <c:v>1910</c:v>
                </c:pt>
                <c:pt idx="5039">
                  <c:v>1911</c:v>
                </c:pt>
                <c:pt idx="5040">
                  <c:v>1912</c:v>
                </c:pt>
                <c:pt idx="5041">
                  <c:v>1913</c:v>
                </c:pt>
                <c:pt idx="5042">
                  <c:v>1914</c:v>
                </c:pt>
                <c:pt idx="5043">
                  <c:v>1915</c:v>
                </c:pt>
                <c:pt idx="5044">
                  <c:v>1916</c:v>
                </c:pt>
                <c:pt idx="5045">
                  <c:v>1917</c:v>
                </c:pt>
                <c:pt idx="5046">
                  <c:v>1918</c:v>
                </c:pt>
                <c:pt idx="5047">
                  <c:v>1919</c:v>
                </c:pt>
                <c:pt idx="5048">
                  <c:v>1920</c:v>
                </c:pt>
                <c:pt idx="5049">
                  <c:v>1921</c:v>
                </c:pt>
                <c:pt idx="5050">
                  <c:v>1922</c:v>
                </c:pt>
                <c:pt idx="5051">
                  <c:v>1923</c:v>
                </c:pt>
                <c:pt idx="5052">
                  <c:v>1924</c:v>
                </c:pt>
                <c:pt idx="5053">
                  <c:v>1925</c:v>
                </c:pt>
                <c:pt idx="5054">
                  <c:v>1926</c:v>
                </c:pt>
                <c:pt idx="5055">
                  <c:v>1927</c:v>
                </c:pt>
                <c:pt idx="5056">
                  <c:v>1928</c:v>
                </c:pt>
                <c:pt idx="5057">
                  <c:v>1929</c:v>
                </c:pt>
                <c:pt idx="5058">
                  <c:v>1930</c:v>
                </c:pt>
                <c:pt idx="5059">
                  <c:v>1931</c:v>
                </c:pt>
                <c:pt idx="5060">
                  <c:v>1932</c:v>
                </c:pt>
                <c:pt idx="5061">
                  <c:v>1933</c:v>
                </c:pt>
                <c:pt idx="5062">
                  <c:v>1934</c:v>
                </c:pt>
                <c:pt idx="5063">
                  <c:v>1935</c:v>
                </c:pt>
                <c:pt idx="5064">
                  <c:v>1936</c:v>
                </c:pt>
                <c:pt idx="5065">
                  <c:v>1937</c:v>
                </c:pt>
                <c:pt idx="5066">
                  <c:v>1938</c:v>
                </c:pt>
                <c:pt idx="5067">
                  <c:v>1939</c:v>
                </c:pt>
                <c:pt idx="5068">
                  <c:v>1940</c:v>
                </c:pt>
                <c:pt idx="5069">
                  <c:v>1941</c:v>
                </c:pt>
                <c:pt idx="5070">
                  <c:v>1942</c:v>
                </c:pt>
                <c:pt idx="5071">
                  <c:v>1943</c:v>
                </c:pt>
                <c:pt idx="5072">
                  <c:v>1944</c:v>
                </c:pt>
                <c:pt idx="5073">
                  <c:v>1945</c:v>
                </c:pt>
                <c:pt idx="5074">
                  <c:v>1946</c:v>
                </c:pt>
                <c:pt idx="5075">
                  <c:v>1947</c:v>
                </c:pt>
                <c:pt idx="5076">
                  <c:v>1948</c:v>
                </c:pt>
                <c:pt idx="5077">
                  <c:v>1949</c:v>
                </c:pt>
                <c:pt idx="5078">
                  <c:v>1950</c:v>
                </c:pt>
                <c:pt idx="5079">
                  <c:v>1951</c:v>
                </c:pt>
                <c:pt idx="5080">
                  <c:v>1952</c:v>
                </c:pt>
                <c:pt idx="5081">
                  <c:v>1953</c:v>
                </c:pt>
                <c:pt idx="5082">
                  <c:v>1954</c:v>
                </c:pt>
                <c:pt idx="5083">
                  <c:v>1955</c:v>
                </c:pt>
                <c:pt idx="5084">
                  <c:v>1956</c:v>
                </c:pt>
                <c:pt idx="5085">
                  <c:v>1957</c:v>
                </c:pt>
                <c:pt idx="5086">
                  <c:v>1958</c:v>
                </c:pt>
                <c:pt idx="5087">
                  <c:v>1959</c:v>
                </c:pt>
                <c:pt idx="5088">
                  <c:v>1960</c:v>
                </c:pt>
                <c:pt idx="5089">
                  <c:v>1961</c:v>
                </c:pt>
                <c:pt idx="5090">
                  <c:v>1962</c:v>
                </c:pt>
                <c:pt idx="5091">
                  <c:v>1963</c:v>
                </c:pt>
                <c:pt idx="5092">
                  <c:v>1964</c:v>
                </c:pt>
                <c:pt idx="5093">
                  <c:v>1965</c:v>
                </c:pt>
                <c:pt idx="5094">
                  <c:v>1966</c:v>
                </c:pt>
                <c:pt idx="5095">
                  <c:v>1967</c:v>
                </c:pt>
                <c:pt idx="5096">
                  <c:v>1968</c:v>
                </c:pt>
                <c:pt idx="5097">
                  <c:v>1969</c:v>
                </c:pt>
                <c:pt idx="5098">
                  <c:v>1970</c:v>
                </c:pt>
                <c:pt idx="5099">
                  <c:v>1971</c:v>
                </c:pt>
                <c:pt idx="5100">
                  <c:v>1972</c:v>
                </c:pt>
                <c:pt idx="5101">
                  <c:v>1973</c:v>
                </c:pt>
                <c:pt idx="5102">
                  <c:v>1974</c:v>
                </c:pt>
                <c:pt idx="5103">
                  <c:v>1975</c:v>
                </c:pt>
                <c:pt idx="5104">
                  <c:v>1976</c:v>
                </c:pt>
                <c:pt idx="5105">
                  <c:v>1977</c:v>
                </c:pt>
                <c:pt idx="5106">
                  <c:v>1978</c:v>
                </c:pt>
                <c:pt idx="5107">
                  <c:v>1979</c:v>
                </c:pt>
                <c:pt idx="5108">
                  <c:v>1980</c:v>
                </c:pt>
                <c:pt idx="5109">
                  <c:v>1981</c:v>
                </c:pt>
                <c:pt idx="5110">
                  <c:v>1982</c:v>
                </c:pt>
                <c:pt idx="5111">
                  <c:v>1983</c:v>
                </c:pt>
                <c:pt idx="5112">
                  <c:v>1984</c:v>
                </c:pt>
                <c:pt idx="5113">
                  <c:v>1985</c:v>
                </c:pt>
                <c:pt idx="5114">
                  <c:v>1986</c:v>
                </c:pt>
                <c:pt idx="5115">
                  <c:v>1987</c:v>
                </c:pt>
                <c:pt idx="5116">
                  <c:v>1988</c:v>
                </c:pt>
                <c:pt idx="5117">
                  <c:v>1989</c:v>
                </c:pt>
                <c:pt idx="5118">
                  <c:v>1990</c:v>
                </c:pt>
                <c:pt idx="5119">
                  <c:v>1991</c:v>
                </c:pt>
                <c:pt idx="5120">
                  <c:v>1992</c:v>
                </c:pt>
                <c:pt idx="5121">
                  <c:v>1993</c:v>
                </c:pt>
                <c:pt idx="5122">
                  <c:v>1994</c:v>
                </c:pt>
                <c:pt idx="5123">
                  <c:v>1995</c:v>
                </c:pt>
                <c:pt idx="5124">
                  <c:v>1996</c:v>
                </c:pt>
                <c:pt idx="5125">
                  <c:v>1997</c:v>
                </c:pt>
                <c:pt idx="5126">
                  <c:v>1998</c:v>
                </c:pt>
                <c:pt idx="5127">
                  <c:v>1999</c:v>
                </c:pt>
                <c:pt idx="5128">
                  <c:v>2000</c:v>
                </c:pt>
                <c:pt idx="5129">
                  <c:v>2001</c:v>
                </c:pt>
                <c:pt idx="5130">
                  <c:v>2002</c:v>
                </c:pt>
                <c:pt idx="5131">
                  <c:v>2003</c:v>
                </c:pt>
                <c:pt idx="5132">
                  <c:v>2004</c:v>
                </c:pt>
                <c:pt idx="5133">
                  <c:v>2005</c:v>
                </c:pt>
                <c:pt idx="5134">
                  <c:v>2006</c:v>
                </c:pt>
                <c:pt idx="5135">
                  <c:v>2007</c:v>
                </c:pt>
                <c:pt idx="5136">
                  <c:v>2008</c:v>
                </c:pt>
                <c:pt idx="5137">
                  <c:v>2009</c:v>
                </c:pt>
                <c:pt idx="5138">
                  <c:v>2010</c:v>
                </c:pt>
                <c:pt idx="5139">
                  <c:v>2011</c:v>
                </c:pt>
                <c:pt idx="5140">
                  <c:v>2012</c:v>
                </c:pt>
                <c:pt idx="5141">
                  <c:v>2013</c:v>
                </c:pt>
                <c:pt idx="5142">
                  <c:v>2014</c:v>
                </c:pt>
                <c:pt idx="5143">
                  <c:v>2015</c:v>
                </c:pt>
                <c:pt idx="5144">
                  <c:v>2016</c:v>
                </c:pt>
                <c:pt idx="5145">
                  <c:v>2017</c:v>
                </c:pt>
                <c:pt idx="5146">
                  <c:v>2018</c:v>
                </c:pt>
                <c:pt idx="5147">
                  <c:v>2019</c:v>
                </c:pt>
                <c:pt idx="5148">
                  <c:v>2020</c:v>
                </c:pt>
                <c:pt idx="5149">
                  <c:v>2021</c:v>
                </c:pt>
                <c:pt idx="5150">
                  <c:v>2022</c:v>
                </c:pt>
                <c:pt idx="5151">
                  <c:v>2023</c:v>
                </c:pt>
                <c:pt idx="5152">
                  <c:v>2024</c:v>
                </c:pt>
                <c:pt idx="5153">
                  <c:v>2025</c:v>
                </c:pt>
                <c:pt idx="5154">
                  <c:v>2026</c:v>
                </c:pt>
                <c:pt idx="5155">
                  <c:v>2027</c:v>
                </c:pt>
                <c:pt idx="5156">
                  <c:v>2028</c:v>
                </c:pt>
                <c:pt idx="5157">
                  <c:v>2029</c:v>
                </c:pt>
                <c:pt idx="5158">
                  <c:v>2030</c:v>
                </c:pt>
                <c:pt idx="5159">
                  <c:v>2031</c:v>
                </c:pt>
                <c:pt idx="5160">
                  <c:v>2032</c:v>
                </c:pt>
                <c:pt idx="5161">
                  <c:v>2033</c:v>
                </c:pt>
                <c:pt idx="5162">
                  <c:v>2034</c:v>
                </c:pt>
                <c:pt idx="5163">
                  <c:v>2035</c:v>
                </c:pt>
                <c:pt idx="5164">
                  <c:v>2036</c:v>
                </c:pt>
                <c:pt idx="5165">
                  <c:v>2037</c:v>
                </c:pt>
                <c:pt idx="5166">
                  <c:v>2038</c:v>
                </c:pt>
                <c:pt idx="5167">
                  <c:v>2039</c:v>
                </c:pt>
                <c:pt idx="5168">
                  <c:v>2040</c:v>
                </c:pt>
                <c:pt idx="5169">
                  <c:v>2041</c:v>
                </c:pt>
                <c:pt idx="5170">
                  <c:v>2042</c:v>
                </c:pt>
                <c:pt idx="5171">
                  <c:v>2043</c:v>
                </c:pt>
                <c:pt idx="5172">
                  <c:v>2044</c:v>
                </c:pt>
                <c:pt idx="5173">
                  <c:v>2045</c:v>
                </c:pt>
                <c:pt idx="5174">
                  <c:v>2046</c:v>
                </c:pt>
                <c:pt idx="5175">
                  <c:v>2047</c:v>
                </c:pt>
                <c:pt idx="5176">
                  <c:v>2048</c:v>
                </c:pt>
                <c:pt idx="5177">
                  <c:v>2049</c:v>
                </c:pt>
                <c:pt idx="5178">
                  <c:v>2050</c:v>
                </c:pt>
                <c:pt idx="5179">
                  <c:v>2051</c:v>
                </c:pt>
                <c:pt idx="5180">
                  <c:v>2052</c:v>
                </c:pt>
                <c:pt idx="5181">
                  <c:v>2053</c:v>
                </c:pt>
                <c:pt idx="5182">
                  <c:v>2054</c:v>
                </c:pt>
                <c:pt idx="5183">
                  <c:v>2055</c:v>
                </c:pt>
                <c:pt idx="5184">
                  <c:v>2056</c:v>
                </c:pt>
                <c:pt idx="5185">
                  <c:v>2057</c:v>
                </c:pt>
                <c:pt idx="5186">
                  <c:v>2058</c:v>
                </c:pt>
                <c:pt idx="5187">
                  <c:v>2059</c:v>
                </c:pt>
                <c:pt idx="5188">
                  <c:v>2060</c:v>
                </c:pt>
                <c:pt idx="5189">
                  <c:v>2061</c:v>
                </c:pt>
                <c:pt idx="5190">
                  <c:v>2062</c:v>
                </c:pt>
                <c:pt idx="5191">
                  <c:v>2063</c:v>
                </c:pt>
                <c:pt idx="5192">
                  <c:v>2064</c:v>
                </c:pt>
                <c:pt idx="5193">
                  <c:v>2065</c:v>
                </c:pt>
                <c:pt idx="5194">
                  <c:v>2066</c:v>
                </c:pt>
                <c:pt idx="5195">
                  <c:v>2067</c:v>
                </c:pt>
                <c:pt idx="5196">
                  <c:v>2068</c:v>
                </c:pt>
                <c:pt idx="5197">
                  <c:v>2069</c:v>
                </c:pt>
                <c:pt idx="5198">
                  <c:v>2070</c:v>
                </c:pt>
                <c:pt idx="5199">
                  <c:v>2071</c:v>
                </c:pt>
                <c:pt idx="5200">
                  <c:v>2072</c:v>
                </c:pt>
                <c:pt idx="5201">
                  <c:v>2073</c:v>
                </c:pt>
                <c:pt idx="5202">
                  <c:v>2074</c:v>
                </c:pt>
                <c:pt idx="5203">
                  <c:v>2075</c:v>
                </c:pt>
                <c:pt idx="5204">
                  <c:v>2076</c:v>
                </c:pt>
                <c:pt idx="5205">
                  <c:v>2077</c:v>
                </c:pt>
                <c:pt idx="5206">
                  <c:v>2078</c:v>
                </c:pt>
                <c:pt idx="5207">
                  <c:v>2079</c:v>
                </c:pt>
                <c:pt idx="5208">
                  <c:v>2080</c:v>
                </c:pt>
                <c:pt idx="5209">
                  <c:v>2081</c:v>
                </c:pt>
                <c:pt idx="5210">
                  <c:v>2082</c:v>
                </c:pt>
                <c:pt idx="5211">
                  <c:v>2083</c:v>
                </c:pt>
                <c:pt idx="5212">
                  <c:v>2084</c:v>
                </c:pt>
                <c:pt idx="5213">
                  <c:v>2085</c:v>
                </c:pt>
                <c:pt idx="5214">
                  <c:v>2086</c:v>
                </c:pt>
                <c:pt idx="5215">
                  <c:v>2087</c:v>
                </c:pt>
                <c:pt idx="5216">
                  <c:v>2088</c:v>
                </c:pt>
                <c:pt idx="5217">
                  <c:v>2089</c:v>
                </c:pt>
                <c:pt idx="5218">
                  <c:v>2090</c:v>
                </c:pt>
                <c:pt idx="5219">
                  <c:v>2091</c:v>
                </c:pt>
                <c:pt idx="5220">
                  <c:v>2092</c:v>
                </c:pt>
                <c:pt idx="5221">
                  <c:v>2093</c:v>
                </c:pt>
                <c:pt idx="5222">
                  <c:v>2094</c:v>
                </c:pt>
                <c:pt idx="5223">
                  <c:v>2095</c:v>
                </c:pt>
                <c:pt idx="5224">
                  <c:v>2096</c:v>
                </c:pt>
                <c:pt idx="5225">
                  <c:v>2097</c:v>
                </c:pt>
                <c:pt idx="5226">
                  <c:v>2098</c:v>
                </c:pt>
                <c:pt idx="5227">
                  <c:v>2099</c:v>
                </c:pt>
                <c:pt idx="5228">
                  <c:v>2100</c:v>
                </c:pt>
                <c:pt idx="5229">
                  <c:v>2101</c:v>
                </c:pt>
                <c:pt idx="5230">
                  <c:v>2102</c:v>
                </c:pt>
                <c:pt idx="5231">
                  <c:v>2103</c:v>
                </c:pt>
                <c:pt idx="5232">
                  <c:v>2104</c:v>
                </c:pt>
                <c:pt idx="5233">
                  <c:v>2105</c:v>
                </c:pt>
                <c:pt idx="5234">
                  <c:v>2106</c:v>
                </c:pt>
                <c:pt idx="5235">
                  <c:v>2107</c:v>
                </c:pt>
                <c:pt idx="5236">
                  <c:v>2108</c:v>
                </c:pt>
                <c:pt idx="5237">
                  <c:v>2109</c:v>
                </c:pt>
                <c:pt idx="5238">
                  <c:v>2110</c:v>
                </c:pt>
                <c:pt idx="5239">
                  <c:v>2111</c:v>
                </c:pt>
                <c:pt idx="5240">
                  <c:v>2112</c:v>
                </c:pt>
                <c:pt idx="5241">
                  <c:v>2113</c:v>
                </c:pt>
                <c:pt idx="5242">
                  <c:v>2114</c:v>
                </c:pt>
                <c:pt idx="5243">
                  <c:v>2115</c:v>
                </c:pt>
                <c:pt idx="5244">
                  <c:v>2116</c:v>
                </c:pt>
                <c:pt idx="5245">
                  <c:v>2117</c:v>
                </c:pt>
                <c:pt idx="5246">
                  <c:v>2118</c:v>
                </c:pt>
                <c:pt idx="5247">
                  <c:v>2119</c:v>
                </c:pt>
                <c:pt idx="5248">
                  <c:v>2120</c:v>
                </c:pt>
                <c:pt idx="5249">
                  <c:v>2121</c:v>
                </c:pt>
                <c:pt idx="5250">
                  <c:v>2122</c:v>
                </c:pt>
                <c:pt idx="5251">
                  <c:v>2123</c:v>
                </c:pt>
                <c:pt idx="5252">
                  <c:v>2124</c:v>
                </c:pt>
                <c:pt idx="5253">
                  <c:v>2125</c:v>
                </c:pt>
                <c:pt idx="5254">
                  <c:v>2126</c:v>
                </c:pt>
                <c:pt idx="5255">
                  <c:v>2127</c:v>
                </c:pt>
                <c:pt idx="5256">
                  <c:v>2128</c:v>
                </c:pt>
                <c:pt idx="5257">
                  <c:v>2129</c:v>
                </c:pt>
                <c:pt idx="5258">
                  <c:v>2130</c:v>
                </c:pt>
                <c:pt idx="5259">
                  <c:v>2131</c:v>
                </c:pt>
                <c:pt idx="5260">
                  <c:v>2132</c:v>
                </c:pt>
                <c:pt idx="5261">
                  <c:v>2133</c:v>
                </c:pt>
                <c:pt idx="5262">
                  <c:v>2134</c:v>
                </c:pt>
                <c:pt idx="5263">
                  <c:v>2135</c:v>
                </c:pt>
                <c:pt idx="5264">
                  <c:v>2136</c:v>
                </c:pt>
                <c:pt idx="5265">
                  <c:v>2137</c:v>
                </c:pt>
                <c:pt idx="5266">
                  <c:v>2138</c:v>
                </c:pt>
                <c:pt idx="5267">
                  <c:v>2139</c:v>
                </c:pt>
                <c:pt idx="5268">
                  <c:v>2140</c:v>
                </c:pt>
                <c:pt idx="5269">
                  <c:v>2141</c:v>
                </c:pt>
                <c:pt idx="5270">
                  <c:v>2142</c:v>
                </c:pt>
                <c:pt idx="5271">
                  <c:v>2143</c:v>
                </c:pt>
                <c:pt idx="5272">
                  <c:v>2144</c:v>
                </c:pt>
                <c:pt idx="5273">
                  <c:v>2145</c:v>
                </c:pt>
                <c:pt idx="5274">
                  <c:v>2146</c:v>
                </c:pt>
                <c:pt idx="5275">
                  <c:v>2147</c:v>
                </c:pt>
                <c:pt idx="5276">
                  <c:v>2148</c:v>
                </c:pt>
                <c:pt idx="5277">
                  <c:v>2149</c:v>
                </c:pt>
                <c:pt idx="5278">
                  <c:v>2150</c:v>
                </c:pt>
                <c:pt idx="5279">
                  <c:v>2151</c:v>
                </c:pt>
                <c:pt idx="5280">
                  <c:v>2152</c:v>
                </c:pt>
                <c:pt idx="5281">
                  <c:v>2153</c:v>
                </c:pt>
                <c:pt idx="5282">
                  <c:v>2154</c:v>
                </c:pt>
                <c:pt idx="5283">
                  <c:v>2155</c:v>
                </c:pt>
                <c:pt idx="5284">
                  <c:v>2156</c:v>
                </c:pt>
                <c:pt idx="5285">
                  <c:v>2157</c:v>
                </c:pt>
                <c:pt idx="5286">
                  <c:v>2158</c:v>
                </c:pt>
                <c:pt idx="5287">
                  <c:v>2159</c:v>
                </c:pt>
                <c:pt idx="5288">
                  <c:v>2160</c:v>
                </c:pt>
                <c:pt idx="5289">
                  <c:v>2161</c:v>
                </c:pt>
                <c:pt idx="5290">
                  <c:v>2162</c:v>
                </c:pt>
                <c:pt idx="5291">
                  <c:v>2163</c:v>
                </c:pt>
                <c:pt idx="5292">
                  <c:v>2164</c:v>
                </c:pt>
                <c:pt idx="5293">
                  <c:v>2165</c:v>
                </c:pt>
                <c:pt idx="5294">
                  <c:v>2166</c:v>
                </c:pt>
                <c:pt idx="5295">
                  <c:v>2167</c:v>
                </c:pt>
                <c:pt idx="5296">
                  <c:v>2168</c:v>
                </c:pt>
                <c:pt idx="5297">
                  <c:v>2169</c:v>
                </c:pt>
                <c:pt idx="5298">
                  <c:v>2170</c:v>
                </c:pt>
                <c:pt idx="5299">
                  <c:v>2171</c:v>
                </c:pt>
                <c:pt idx="5300">
                  <c:v>2172</c:v>
                </c:pt>
                <c:pt idx="5301">
                  <c:v>2173</c:v>
                </c:pt>
                <c:pt idx="5302">
                  <c:v>2174</c:v>
                </c:pt>
                <c:pt idx="5303">
                  <c:v>2175</c:v>
                </c:pt>
                <c:pt idx="5304">
                  <c:v>2176</c:v>
                </c:pt>
                <c:pt idx="5305">
                  <c:v>2177</c:v>
                </c:pt>
                <c:pt idx="5306">
                  <c:v>2178</c:v>
                </c:pt>
                <c:pt idx="5307">
                  <c:v>2179</c:v>
                </c:pt>
                <c:pt idx="5308">
                  <c:v>2180</c:v>
                </c:pt>
                <c:pt idx="5309">
                  <c:v>2181</c:v>
                </c:pt>
                <c:pt idx="5310">
                  <c:v>2182</c:v>
                </c:pt>
                <c:pt idx="5311">
                  <c:v>2183</c:v>
                </c:pt>
                <c:pt idx="5312">
                  <c:v>2184</c:v>
                </c:pt>
                <c:pt idx="5313">
                  <c:v>2185</c:v>
                </c:pt>
                <c:pt idx="5314">
                  <c:v>2186</c:v>
                </c:pt>
                <c:pt idx="5315">
                  <c:v>2187</c:v>
                </c:pt>
                <c:pt idx="5316">
                  <c:v>2188</c:v>
                </c:pt>
                <c:pt idx="5317">
                  <c:v>2189</c:v>
                </c:pt>
                <c:pt idx="5318">
                  <c:v>2190</c:v>
                </c:pt>
                <c:pt idx="5319">
                  <c:v>2191</c:v>
                </c:pt>
                <c:pt idx="5320">
                  <c:v>2192</c:v>
                </c:pt>
                <c:pt idx="5321">
                  <c:v>2193</c:v>
                </c:pt>
                <c:pt idx="5322">
                  <c:v>2194</c:v>
                </c:pt>
                <c:pt idx="5323">
                  <c:v>2195</c:v>
                </c:pt>
                <c:pt idx="5324">
                  <c:v>2196</c:v>
                </c:pt>
                <c:pt idx="5325">
                  <c:v>2197</c:v>
                </c:pt>
                <c:pt idx="5326">
                  <c:v>2198</c:v>
                </c:pt>
                <c:pt idx="5327">
                  <c:v>2199</c:v>
                </c:pt>
                <c:pt idx="5328">
                  <c:v>2200</c:v>
                </c:pt>
                <c:pt idx="5329">
                  <c:v>2201</c:v>
                </c:pt>
                <c:pt idx="5330">
                  <c:v>2202</c:v>
                </c:pt>
                <c:pt idx="5331">
                  <c:v>2203</c:v>
                </c:pt>
                <c:pt idx="5332">
                  <c:v>2204</c:v>
                </c:pt>
                <c:pt idx="5333">
                  <c:v>2205</c:v>
                </c:pt>
                <c:pt idx="5334">
                  <c:v>2206</c:v>
                </c:pt>
                <c:pt idx="5335">
                  <c:v>2207</c:v>
                </c:pt>
                <c:pt idx="5336">
                  <c:v>2208</c:v>
                </c:pt>
                <c:pt idx="5337">
                  <c:v>2209</c:v>
                </c:pt>
                <c:pt idx="5338">
                  <c:v>2210</c:v>
                </c:pt>
                <c:pt idx="5339">
                  <c:v>2211</c:v>
                </c:pt>
                <c:pt idx="5340">
                  <c:v>2212</c:v>
                </c:pt>
                <c:pt idx="5341">
                  <c:v>2213</c:v>
                </c:pt>
                <c:pt idx="5342">
                  <c:v>2214</c:v>
                </c:pt>
                <c:pt idx="5343">
                  <c:v>2215</c:v>
                </c:pt>
                <c:pt idx="5344">
                  <c:v>2216</c:v>
                </c:pt>
                <c:pt idx="5345">
                  <c:v>2217</c:v>
                </c:pt>
                <c:pt idx="5346">
                  <c:v>2218</c:v>
                </c:pt>
                <c:pt idx="5347">
                  <c:v>2219</c:v>
                </c:pt>
                <c:pt idx="5348">
                  <c:v>2220</c:v>
                </c:pt>
                <c:pt idx="5349">
                  <c:v>2221</c:v>
                </c:pt>
                <c:pt idx="5350">
                  <c:v>2222</c:v>
                </c:pt>
                <c:pt idx="5351">
                  <c:v>2223</c:v>
                </c:pt>
                <c:pt idx="5352">
                  <c:v>2224</c:v>
                </c:pt>
                <c:pt idx="5353">
                  <c:v>2225</c:v>
                </c:pt>
                <c:pt idx="5354">
                  <c:v>2226</c:v>
                </c:pt>
                <c:pt idx="5355">
                  <c:v>2227</c:v>
                </c:pt>
                <c:pt idx="5356">
                  <c:v>2228</c:v>
                </c:pt>
                <c:pt idx="5357">
                  <c:v>2229</c:v>
                </c:pt>
                <c:pt idx="5358">
                  <c:v>2230</c:v>
                </c:pt>
                <c:pt idx="5359">
                  <c:v>2231</c:v>
                </c:pt>
                <c:pt idx="5360">
                  <c:v>2232</c:v>
                </c:pt>
                <c:pt idx="5361">
                  <c:v>2233</c:v>
                </c:pt>
                <c:pt idx="5362">
                  <c:v>2234</c:v>
                </c:pt>
                <c:pt idx="5363">
                  <c:v>2235</c:v>
                </c:pt>
                <c:pt idx="5364">
                  <c:v>2236</c:v>
                </c:pt>
                <c:pt idx="5365">
                  <c:v>2237</c:v>
                </c:pt>
                <c:pt idx="5366">
                  <c:v>2238</c:v>
                </c:pt>
                <c:pt idx="5367">
                  <c:v>2239</c:v>
                </c:pt>
                <c:pt idx="5368">
                  <c:v>2240</c:v>
                </c:pt>
                <c:pt idx="5369">
                  <c:v>2241</c:v>
                </c:pt>
                <c:pt idx="5370">
                  <c:v>2242</c:v>
                </c:pt>
                <c:pt idx="5371">
                  <c:v>2243</c:v>
                </c:pt>
                <c:pt idx="5372">
                  <c:v>2244</c:v>
                </c:pt>
                <c:pt idx="5373">
                  <c:v>2245</c:v>
                </c:pt>
                <c:pt idx="5374">
                  <c:v>2246</c:v>
                </c:pt>
                <c:pt idx="5375">
                  <c:v>2247</c:v>
                </c:pt>
                <c:pt idx="5376">
                  <c:v>2248</c:v>
                </c:pt>
                <c:pt idx="5377">
                  <c:v>2249</c:v>
                </c:pt>
                <c:pt idx="5378">
                  <c:v>2250</c:v>
                </c:pt>
                <c:pt idx="5379">
                  <c:v>2251</c:v>
                </c:pt>
                <c:pt idx="5380">
                  <c:v>2252</c:v>
                </c:pt>
                <c:pt idx="5381">
                  <c:v>2253</c:v>
                </c:pt>
                <c:pt idx="5382">
                  <c:v>2254</c:v>
                </c:pt>
                <c:pt idx="5383">
                  <c:v>2255</c:v>
                </c:pt>
                <c:pt idx="5384">
                  <c:v>2256</c:v>
                </c:pt>
                <c:pt idx="5385">
                  <c:v>2257</c:v>
                </c:pt>
                <c:pt idx="5386">
                  <c:v>2258</c:v>
                </c:pt>
                <c:pt idx="5387">
                  <c:v>2259</c:v>
                </c:pt>
                <c:pt idx="5388">
                  <c:v>2260</c:v>
                </c:pt>
                <c:pt idx="5389">
                  <c:v>2261</c:v>
                </c:pt>
                <c:pt idx="5390">
                  <c:v>2262</c:v>
                </c:pt>
                <c:pt idx="5391">
                  <c:v>2263</c:v>
                </c:pt>
                <c:pt idx="5392">
                  <c:v>2264</c:v>
                </c:pt>
                <c:pt idx="5393">
                  <c:v>2265</c:v>
                </c:pt>
                <c:pt idx="5394">
                  <c:v>2266</c:v>
                </c:pt>
                <c:pt idx="5395">
                  <c:v>2267</c:v>
                </c:pt>
                <c:pt idx="5396">
                  <c:v>2268</c:v>
                </c:pt>
                <c:pt idx="5397">
                  <c:v>2269</c:v>
                </c:pt>
                <c:pt idx="5398">
                  <c:v>2270</c:v>
                </c:pt>
                <c:pt idx="5399">
                  <c:v>2271</c:v>
                </c:pt>
                <c:pt idx="5400">
                  <c:v>2272</c:v>
                </c:pt>
                <c:pt idx="5401">
                  <c:v>2273</c:v>
                </c:pt>
                <c:pt idx="5402">
                  <c:v>2274</c:v>
                </c:pt>
                <c:pt idx="5403">
                  <c:v>2275</c:v>
                </c:pt>
                <c:pt idx="5404">
                  <c:v>2276</c:v>
                </c:pt>
                <c:pt idx="5405">
                  <c:v>2277</c:v>
                </c:pt>
                <c:pt idx="5406">
                  <c:v>2278</c:v>
                </c:pt>
                <c:pt idx="5407">
                  <c:v>2279</c:v>
                </c:pt>
                <c:pt idx="5408">
                  <c:v>2280</c:v>
                </c:pt>
                <c:pt idx="5409">
                  <c:v>2281</c:v>
                </c:pt>
                <c:pt idx="5410">
                  <c:v>2282</c:v>
                </c:pt>
                <c:pt idx="5411">
                  <c:v>2283</c:v>
                </c:pt>
                <c:pt idx="5412">
                  <c:v>2284</c:v>
                </c:pt>
                <c:pt idx="5413">
                  <c:v>2285</c:v>
                </c:pt>
                <c:pt idx="5414">
                  <c:v>2286</c:v>
                </c:pt>
                <c:pt idx="5415">
                  <c:v>2287</c:v>
                </c:pt>
                <c:pt idx="5416">
                  <c:v>2288</c:v>
                </c:pt>
                <c:pt idx="5417">
                  <c:v>2289</c:v>
                </c:pt>
                <c:pt idx="5418">
                  <c:v>2290</c:v>
                </c:pt>
                <c:pt idx="5419">
                  <c:v>2291</c:v>
                </c:pt>
                <c:pt idx="5420">
                  <c:v>2292</c:v>
                </c:pt>
                <c:pt idx="5421">
                  <c:v>2293</c:v>
                </c:pt>
                <c:pt idx="5422">
                  <c:v>2294</c:v>
                </c:pt>
                <c:pt idx="5423">
                  <c:v>2295</c:v>
                </c:pt>
                <c:pt idx="5424">
                  <c:v>2296</c:v>
                </c:pt>
                <c:pt idx="5425">
                  <c:v>2297</c:v>
                </c:pt>
                <c:pt idx="5426">
                  <c:v>2298</c:v>
                </c:pt>
                <c:pt idx="5427">
                  <c:v>2299</c:v>
                </c:pt>
                <c:pt idx="5428">
                  <c:v>2300</c:v>
                </c:pt>
                <c:pt idx="5429">
                  <c:v>2301</c:v>
                </c:pt>
                <c:pt idx="5430">
                  <c:v>2302</c:v>
                </c:pt>
                <c:pt idx="5431">
                  <c:v>2303</c:v>
                </c:pt>
                <c:pt idx="5432">
                  <c:v>2304</c:v>
                </c:pt>
                <c:pt idx="5433">
                  <c:v>2305</c:v>
                </c:pt>
                <c:pt idx="5434">
                  <c:v>2306</c:v>
                </c:pt>
                <c:pt idx="5435">
                  <c:v>2307</c:v>
                </c:pt>
                <c:pt idx="5436">
                  <c:v>2308</c:v>
                </c:pt>
                <c:pt idx="5437">
                  <c:v>2309</c:v>
                </c:pt>
                <c:pt idx="5438">
                  <c:v>2310</c:v>
                </c:pt>
                <c:pt idx="5439">
                  <c:v>2311</c:v>
                </c:pt>
                <c:pt idx="5440">
                  <c:v>2312</c:v>
                </c:pt>
                <c:pt idx="5441">
                  <c:v>2313</c:v>
                </c:pt>
                <c:pt idx="5442">
                  <c:v>2314</c:v>
                </c:pt>
                <c:pt idx="5443">
                  <c:v>2315</c:v>
                </c:pt>
                <c:pt idx="5444">
                  <c:v>2316</c:v>
                </c:pt>
                <c:pt idx="5445">
                  <c:v>2317</c:v>
                </c:pt>
                <c:pt idx="5446">
                  <c:v>2318</c:v>
                </c:pt>
                <c:pt idx="5447">
                  <c:v>2319</c:v>
                </c:pt>
                <c:pt idx="5448">
                  <c:v>2320</c:v>
                </c:pt>
                <c:pt idx="5449">
                  <c:v>2321</c:v>
                </c:pt>
                <c:pt idx="5450">
                  <c:v>2322</c:v>
                </c:pt>
                <c:pt idx="5451">
                  <c:v>2323</c:v>
                </c:pt>
                <c:pt idx="5452">
                  <c:v>2324</c:v>
                </c:pt>
                <c:pt idx="5453">
                  <c:v>2325</c:v>
                </c:pt>
                <c:pt idx="5454">
                  <c:v>2326</c:v>
                </c:pt>
                <c:pt idx="5455">
                  <c:v>2327</c:v>
                </c:pt>
                <c:pt idx="5456">
                  <c:v>2328</c:v>
                </c:pt>
                <c:pt idx="5457">
                  <c:v>2329</c:v>
                </c:pt>
                <c:pt idx="5458">
                  <c:v>2330</c:v>
                </c:pt>
                <c:pt idx="5459">
                  <c:v>2331</c:v>
                </c:pt>
                <c:pt idx="5460">
                  <c:v>2332</c:v>
                </c:pt>
                <c:pt idx="5461">
                  <c:v>2333</c:v>
                </c:pt>
                <c:pt idx="5462">
                  <c:v>2334</c:v>
                </c:pt>
                <c:pt idx="5463">
                  <c:v>2335</c:v>
                </c:pt>
                <c:pt idx="5464">
                  <c:v>2336</c:v>
                </c:pt>
                <c:pt idx="5465">
                  <c:v>2337</c:v>
                </c:pt>
                <c:pt idx="5466">
                  <c:v>2338</c:v>
                </c:pt>
                <c:pt idx="5467">
                  <c:v>2339</c:v>
                </c:pt>
                <c:pt idx="5468">
                  <c:v>2340</c:v>
                </c:pt>
                <c:pt idx="5469">
                  <c:v>2341</c:v>
                </c:pt>
                <c:pt idx="5470">
                  <c:v>2342</c:v>
                </c:pt>
                <c:pt idx="5471">
                  <c:v>2343</c:v>
                </c:pt>
                <c:pt idx="5472">
                  <c:v>2344</c:v>
                </c:pt>
                <c:pt idx="5473">
                  <c:v>2345</c:v>
                </c:pt>
                <c:pt idx="5474">
                  <c:v>2346</c:v>
                </c:pt>
                <c:pt idx="5475">
                  <c:v>2347</c:v>
                </c:pt>
                <c:pt idx="5476">
                  <c:v>2348</c:v>
                </c:pt>
                <c:pt idx="5477">
                  <c:v>2349</c:v>
                </c:pt>
                <c:pt idx="5478">
                  <c:v>2350</c:v>
                </c:pt>
                <c:pt idx="5479">
                  <c:v>2351</c:v>
                </c:pt>
                <c:pt idx="5480">
                  <c:v>2352</c:v>
                </c:pt>
                <c:pt idx="5481">
                  <c:v>2353</c:v>
                </c:pt>
                <c:pt idx="5482">
                  <c:v>2354</c:v>
                </c:pt>
                <c:pt idx="5483">
                  <c:v>2355</c:v>
                </c:pt>
                <c:pt idx="5484">
                  <c:v>2356</c:v>
                </c:pt>
                <c:pt idx="5485">
                  <c:v>2357</c:v>
                </c:pt>
                <c:pt idx="5486">
                  <c:v>2358</c:v>
                </c:pt>
                <c:pt idx="5487">
                  <c:v>2359</c:v>
                </c:pt>
                <c:pt idx="5488">
                  <c:v>2360</c:v>
                </c:pt>
                <c:pt idx="5489">
                  <c:v>2361</c:v>
                </c:pt>
                <c:pt idx="5490">
                  <c:v>2362</c:v>
                </c:pt>
                <c:pt idx="5491">
                  <c:v>2363</c:v>
                </c:pt>
                <c:pt idx="5492">
                  <c:v>2364</c:v>
                </c:pt>
                <c:pt idx="5493">
                  <c:v>2365</c:v>
                </c:pt>
                <c:pt idx="5494">
                  <c:v>2366</c:v>
                </c:pt>
                <c:pt idx="5495">
                  <c:v>2367</c:v>
                </c:pt>
                <c:pt idx="5496">
                  <c:v>2368</c:v>
                </c:pt>
                <c:pt idx="5497">
                  <c:v>2369</c:v>
                </c:pt>
                <c:pt idx="5498">
                  <c:v>2370</c:v>
                </c:pt>
                <c:pt idx="5499">
                  <c:v>2371</c:v>
                </c:pt>
                <c:pt idx="5500">
                  <c:v>2372</c:v>
                </c:pt>
                <c:pt idx="5501">
                  <c:v>2373</c:v>
                </c:pt>
                <c:pt idx="5502">
                  <c:v>2374</c:v>
                </c:pt>
                <c:pt idx="5503">
                  <c:v>2375</c:v>
                </c:pt>
                <c:pt idx="5504">
                  <c:v>2376</c:v>
                </c:pt>
                <c:pt idx="5505">
                  <c:v>2377</c:v>
                </c:pt>
                <c:pt idx="5506">
                  <c:v>2378</c:v>
                </c:pt>
                <c:pt idx="5507">
                  <c:v>2379</c:v>
                </c:pt>
                <c:pt idx="5508">
                  <c:v>2380</c:v>
                </c:pt>
                <c:pt idx="5509">
                  <c:v>2381</c:v>
                </c:pt>
                <c:pt idx="5510">
                  <c:v>2382</c:v>
                </c:pt>
                <c:pt idx="5511">
                  <c:v>2383</c:v>
                </c:pt>
                <c:pt idx="5512">
                  <c:v>2384</c:v>
                </c:pt>
                <c:pt idx="5513">
                  <c:v>2385</c:v>
                </c:pt>
                <c:pt idx="5514">
                  <c:v>2386</c:v>
                </c:pt>
                <c:pt idx="5515">
                  <c:v>2387</c:v>
                </c:pt>
                <c:pt idx="5516">
                  <c:v>2388</c:v>
                </c:pt>
                <c:pt idx="5517">
                  <c:v>2389</c:v>
                </c:pt>
                <c:pt idx="5518">
                  <c:v>2390</c:v>
                </c:pt>
                <c:pt idx="5519">
                  <c:v>2391</c:v>
                </c:pt>
                <c:pt idx="5520">
                  <c:v>2392</c:v>
                </c:pt>
                <c:pt idx="5521">
                  <c:v>2393</c:v>
                </c:pt>
                <c:pt idx="5522">
                  <c:v>2394</c:v>
                </c:pt>
                <c:pt idx="5523">
                  <c:v>2395</c:v>
                </c:pt>
                <c:pt idx="5524">
                  <c:v>2396</c:v>
                </c:pt>
                <c:pt idx="5525">
                  <c:v>2397</c:v>
                </c:pt>
                <c:pt idx="5526">
                  <c:v>2398</c:v>
                </c:pt>
                <c:pt idx="5527">
                  <c:v>2399</c:v>
                </c:pt>
                <c:pt idx="5528">
                  <c:v>2400</c:v>
                </c:pt>
                <c:pt idx="5529">
                  <c:v>2401</c:v>
                </c:pt>
                <c:pt idx="5530">
                  <c:v>2402</c:v>
                </c:pt>
                <c:pt idx="5531">
                  <c:v>2403</c:v>
                </c:pt>
                <c:pt idx="5532">
                  <c:v>2404</c:v>
                </c:pt>
                <c:pt idx="5533">
                  <c:v>2405</c:v>
                </c:pt>
                <c:pt idx="5534">
                  <c:v>2406</c:v>
                </c:pt>
                <c:pt idx="5535">
                  <c:v>2407</c:v>
                </c:pt>
                <c:pt idx="5536">
                  <c:v>2408</c:v>
                </c:pt>
                <c:pt idx="5537">
                  <c:v>2409</c:v>
                </c:pt>
                <c:pt idx="5538">
                  <c:v>2410</c:v>
                </c:pt>
                <c:pt idx="5539">
                  <c:v>2411</c:v>
                </c:pt>
                <c:pt idx="5540">
                  <c:v>2412</c:v>
                </c:pt>
                <c:pt idx="5541">
                  <c:v>2413</c:v>
                </c:pt>
                <c:pt idx="5542">
                  <c:v>2414</c:v>
                </c:pt>
                <c:pt idx="5543">
                  <c:v>2415</c:v>
                </c:pt>
                <c:pt idx="5544">
                  <c:v>2416</c:v>
                </c:pt>
                <c:pt idx="5545">
                  <c:v>2417</c:v>
                </c:pt>
                <c:pt idx="5546">
                  <c:v>2418</c:v>
                </c:pt>
                <c:pt idx="5547">
                  <c:v>2419</c:v>
                </c:pt>
                <c:pt idx="5548">
                  <c:v>2420</c:v>
                </c:pt>
                <c:pt idx="5549">
                  <c:v>2421</c:v>
                </c:pt>
                <c:pt idx="5550">
                  <c:v>2422</c:v>
                </c:pt>
                <c:pt idx="5551">
                  <c:v>2423</c:v>
                </c:pt>
                <c:pt idx="5552">
                  <c:v>2424</c:v>
                </c:pt>
                <c:pt idx="5553">
                  <c:v>2425</c:v>
                </c:pt>
                <c:pt idx="5554">
                  <c:v>2426</c:v>
                </c:pt>
                <c:pt idx="5555">
                  <c:v>2427</c:v>
                </c:pt>
                <c:pt idx="5556">
                  <c:v>2428</c:v>
                </c:pt>
                <c:pt idx="5557">
                  <c:v>2429</c:v>
                </c:pt>
                <c:pt idx="5558">
                  <c:v>2430</c:v>
                </c:pt>
                <c:pt idx="5559">
                  <c:v>2431</c:v>
                </c:pt>
                <c:pt idx="5560">
                  <c:v>2432</c:v>
                </c:pt>
                <c:pt idx="5561">
                  <c:v>2433</c:v>
                </c:pt>
                <c:pt idx="5562">
                  <c:v>2434</c:v>
                </c:pt>
                <c:pt idx="5563">
                  <c:v>2435</c:v>
                </c:pt>
                <c:pt idx="5564">
                  <c:v>2436</c:v>
                </c:pt>
                <c:pt idx="5565">
                  <c:v>2437</c:v>
                </c:pt>
                <c:pt idx="5566">
                  <c:v>2438</c:v>
                </c:pt>
                <c:pt idx="5567">
                  <c:v>2439</c:v>
                </c:pt>
                <c:pt idx="5568">
                  <c:v>2440</c:v>
                </c:pt>
                <c:pt idx="5569">
                  <c:v>2441</c:v>
                </c:pt>
                <c:pt idx="5570">
                  <c:v>2442</c:v>
                </c:pt>
                <c:pt idx="5571">
                  <c:v>2443</c:v>
                </c:pt>
                <c:pt idx="5572">
                  <c:v>2444</c:v>
                </c:pt>
                <c:pt idx="5573">
                  <c:v>2445</c:v>
                </c:pt>
                <c:pt idx="5574">
                  <c:v>2446</c:v>
                </c:pt>
                <c:pt idx="5575">
                  <c:v>2447</c:v>
                </c:pt>
                <c:pt idx="5576">
                  <c:v>2448</c:v>
                </c:pt>
                <c:pt idx="5577">
                  <c:v>2449</c:v>
                </c:pt>
                <c:pt idx="5578">
                  <c:v>2450</c:v>
                </c:pt>
                <c:pt idx="5579">
                  <c:v>2451</c:v>
                </c:pt>
                <c:pt idx="5580">
                  <c:v>2452</c:v>
                </c:pt>
                <c:pt idx="5581">
                  <c:v>2453</c:v>
                </c:pt>
                <c:pt idx="5582">
                  <c:v>2454</c:v>
                </c:pt>
                <c:pt idx="5583">
                  <c:v>2455</c:v>
                </c:pt>
                <c:pt idx="5584">
                  <c:v>2456</c:v>
                </c:pt>
                <c:pt idx="5585">
                  <c:v>2457</c:v>
                </c:pt>
                <c:pt idx="5586">
                  <c:v>2458</c:v>
                </c:pt>
                <c:pt idx="5587">
                  <c:v>2459</c:v>
                </c:pt>
                <c:pt idx="5588">
                  <c:v>2460</c:v>
                </c:pt>
                <c:pt idx="5589">
                  <c:v>2461</c:v>
                </c:pt>
                <c:pt idx="5590">
                  <c:v>2462</c:v>
                </c:pt>
                <c:pt idx="5591">
                  <c:v>2463</c:v>
                </c:pt>
                <c:pt idx="5592">
                  <c:v>2464</c:v>
                </c:pt>
                <c:pt idx="5593">
                  <c:v>2465</c:v>
                </c:pt>
                <c:pt idx="5594">
                  <c:v>2466</c:v>
                </c:pt>
                <c:pt idx="5595">
                  <c:v>2467</c:v>
                </c:pt>
                <c:pt idx="5596">
                  <c:v>2468</c:v>
                </c:pt>
                <c:pt idx="5597">
                  <c:v>2469</c:v>
                </c:pt>
                <c:pt idx="5598">
                  <c:v>2470</c:v>
                </c:pt>
                <c:pt idx="5599">
                  <c:v>2471</c:v>
                </c:pt>
                <c:pt idx="5600">
                  <c:v>2472</c:v>
                </c:pt>
                <c:pt idx="5601">
                  <c:v>2473</c:v>
                </c:pt>
                <c:pt idx="5602">
                  <c:v>2474</c:v>
                </c:pt>
                <c:pt idx="5603">
                  <c:v>2475</c:v>
                </c:pt>
                <c:pt idx="5604">
                  <c:v>2476</c:v>
                </c:pt>
                <c:pt idx="5605">
                  <c:v>2477</c:v>
                </c:pt>
                <c:pt idx="5606">
                  <c:v>2478</c:v>
                </c:pt>
                <c:pt idx="5607">
                  <c:v>2479</c:v>
                </c:pt>
                <c:pt idx="5608">
                  <c:v>2480</c:v>
                </c:pt>
                <c:pt idx="5609">
                  <c:v>2481</c:v>
                </c:pt>
                <c:pt idx="5610">
                  <c:v>2482</c:v>
                </c:pt>
                <c:pt idx="5611">
                  <c:v>2483</c:v>
                </c:pt>
                <c:pt idx="5612">
                  <c:v>2484</c:v>
                </c:pt>
                <c:pt idx="5613">
                  <c:v>2485</c:v>
                </c:pt>
                <c:pt idx="5614">
                  <c:v>2486</c:v>
                </c:pt>
                <c:pt idx="5615">
                  <c:v>2487</c:v>
                </c:pt>
                <c:pt idx="5616">
                  <c:v>2488</c:v>
                </c:pt>
                <c:pt idx="5617">
                  <c:v>2489</c:v>
                </c:pt>
                <c:pt idx="5618">
                  <c:v>2490</c:v>
                </c:pt>
                <c:pt idx="5619">
                  <c:v>2491</c:v>
                </c:pt>
                <c:pt idx="5620">
                  <c:v>2492</c:v>
                </c:pt>
                <c:pt idx="5621">
                  <c:v>2493</c:v>
                </c:pt>
                <c:pt idx="5622">
                  <c:v>2494</c:v>
                </c:pt>
                <c:pt idx="5623">
                  <c:v>2495</c:v>
                </c:pt>
                <c:pt idx="5624">
                  <c:v>2496</c:v>
                </c:pt>
                <c:pt idx="5625">
                  <c:v>2497</c:v>
                </c:pt>
                <c:pt idx="5626">
                  <c:v>2498</c:v>
                </c:pt>
                <c:pt idx="5627">
                  <c:v>2499</c:v>
                </c:pt>
                <c:pt idx="5628">
                  <c:v>2500</c:v>
                </c:pt>
                <c:pt idx="5629">
                  <c:v>2501</c:v>
                </c:pt>
                <c:pt idx="5630">
                  <c:v>2502</c:v>
                </c:pt>
                <c:pt idx="5631">
                  <c:v>2503</c:v>
                </c:pt>
                <c:pt idx="5632">
                  <c:v>2504</c:v>
                </c:pt>
                <c:pt idx="5633">
                  <c:v>2505</c:v>
                </c:pt>
                <c:pt idx="5634">
                  <c:v>2506</c:v>
                </c:pt>
                <c:pt idx="5635">
                  <c:v>2507</c:v>
                </c:pt>
                <c:pt idx="5636">
                  <c:v>2508</c:v>
                </c:pt>
                <c:pt idx="5637">
                  <c:v>2509</c:v>
                </c:pt>
                <c:pt idx="5638">
                  <c:v>2510</c:v>
                </c:pt>
                <c:pt idx="5639">
                  <c:v>2511</c:v>
                </c:pt>
                <c:pt idx="5640">
                  <c:v>2512</c:v>
                </c:pt>
                <c:pt idx="5641">
                  <c:v>2513</c:v>
                </c:pt>
                <c:pt idx="5642">
                  <c:v>2514</c:v>
                </c:pt>
                <c:pt idx="5643">
                  <c:v>2515</c:v>
                </c:pt>
                <c:pt idx="5644">
                  <c:v>2516</c:v>
                </c:pt>
                <c:pt idx="5645">
                  <c:v>2517</c:v>
                </c:pt>
                <c:pt idx="5646">
                  <c:v>2518</c:v>
                </c:pt>
                <c:pt idx="5647">
                  <c:v>2519</c:v>
                </c:pt>
                <c:pt idx="5648">
                  <c:v>2520</c:v>
                </c:pt>
                <c:pt idx="5649">
                  <c:v>2521</c:v>
                </c:pt>
                <c:pt idx="5650">
                  <c:v>2522</c:v>
                </c:pt>
                <c:pt idx="5651">
                  <c:v>2523</c:v>
                </c:pt>
                <c:pt idx="5652">
                  <c:v>2524</c:v>
                </c:pt>
                <c:pt idx="5653">
                  <c:v>2525</c:v>
                </c:pt>
                <c:pt idx="5654">
                  <c:v>2526</c:v>
                </c:pt>
                <c:pt idx="5655">
                  <c:v>2527</c:v>
                </c:pt>
                <c:pt idx="5656">
                  <c:v>2528</c:v>
                </c:pt>
                <c:pt idx="5657">
                  <c:v>2529</c:v>
                </c:pt>
                <c:pt idx="5658">
                  <c:v>2530</c:v>
                </c:pt>
                <c:pt idx="5659">
                  <c:v>2531</c:v>
                </c:pt>
                <c:pt idx="5660">
                  <c:v>2532</c:v>
                </c:pt>
                <c:pt idx="5661">
                  <c:v>2533</c:v>
                </c:pt>
                <c:pt idx="5662">
                  <c:v>2534</c:v>
                </c:pt>
                <c:pt idx="5663">
                  <c:v>2535</c:v>
                </c:pt>
                <c:pt idx="5664">
                  <c:v>2536</c:v>
                </c:pt>
                <c:pt idx="5665">
                  <c:v>2537</c:v>
                </c:pt>
                <c:pt idx="5666">
                  <c:v>2538</c:v>
                </c:pt>
                <c:pt idx="5667">
                  <c:v>2539</c:v>
                </c:pt>
                <c:pt idx="5668">
                  <c:v>2540</c:v>
                </c:pt>
                <c:pt idx="5669">
                  <c:v>2541</c:v>
                </c:pt>
                <c:pt idx="5670">
                  <c:v>2542</c:v>
                </c:pt>
                <c:pt idx="5671">
                  <c:v>2543</c:v>
                </c:pt>
                <c:pt idx="5672">
                  <c:v>2544</c:v>
                </c:pt>
                <c:pt idx="5673">
                  <c:v>2545</c:v>
                </c:pt>
                <c:pt idx="5674">
                  <c:v>2546</c:v>
                </c:pt>
                <c:pt idx="5675">
                  <c:v>2547</c:v>
                </c:pt>
                <c:pt idx="5676">
                  <c:v>2548</c:v>
                </c:pt>
                <c:pt idx="5677">
                  <c:v>2549</c:v>
                </c:pt>
                <c:pt idx="5678">
                  <c:v>2550</c:v>
                </c:pt>
                <c:pt idx="5679">
                  <c:v>2551</c:v>
                </c:pt>
                <c:pt idx="5680">
                  <c:v>2552</c:v>
                </c:pt>
                <c:pt idx="5681">
                  <c:v>2553</c:v>
                </c:pt>
                <c:pt idx="5682">
                  <c:v>2554</c:v>
                </c:pt>
                <c:pt idx="5683">
                  <c:v>2555</c:v>
                </c:pt>
                <c:pt idx="5684">
                  <c:v>2556</c:v>
                </c:pt>
                <c:pt idx="5685">
                  <c:v>2557</c:v>
                </c:pt>
                <c:pt idx="5686">
                  <c:v>2558</c:v>
                </c:pt>
                <c:pt idx="5687">
                  <c:v>2559</c:v>
                </c:pt>
                <c:pt idx="5688">
                  <c:v>2560</c:v>
                </c:pt>
                <c:pt idx="5689">
                  <c:v>2561</c:v>
                </c:pt>
                <c:pt idx="5690">
                  <c:v>2562</c:v>
                </c:pt>
                <c:pt idx="5691">
                  <c:v>2563</c:v>
                </c:pt>
                <c:pt idx="5692">
                  <c:v>2564</c:v>
                </c:pt>
                <c:pt idx="5693">
                  <c:v>2565</c:v>
                </c:pt>
                <c:pt idx="5694">
                  <c:v>2566</c:v>
                </c:pt>
                <c:pt idx="5695">
                  <c:v>2567</c:v>
                </c:pt>
                <c:pt idx="5696">
                  <c:v>2568</c:v>
                </c:pt>
                <c:pt idx="5697">
                  <c:v>2569</c:v>
                </c:pt>
                <c:pt idx="5698">
                  <c:v>2570</c:v>
                </c:pt>
                <c:pt idx="5699">
                  <c:v>2571</c:v>
                </c:pt>
                <c:pt idx="5700">
                  <c:v>2572</c:v>
                </c:pt>
                <c:pt idx="5701">
                  <c:v>2573</c:v>
                </c:pt>
                <c:pt idx="5702">
                  <c:v>2574</c:v>
                </c:pt>
                <c:pt idx="5703">
                  <c:v>2575</c:v>
                </c:pt>
                <c:pt idx="5704">
                  <c:v>2576</c:v>
                </c:pt>
                <c:pt idx="5705">
                  <c:v>2577</c:v>
                </c:pt>
                <c:pt idx="5706">
                  <c:v>2578</c:v>
                </c:pt>
                <c:pt idx="5707">
                  <c:v>2579</c:v>
                </c:pt>
                <c:pt idx="5708">
                  <c:v>2580</c:v>
                </c:pt>
                <c:pt idx="5709">
                  <c:v>2581</c:v>
                </c:pt>
                <c:pt idx="5710">
                  <c:v>2582</c:v>
                </c:pt>
                <c:pt idx="5711">
                  <c:v>2583</c:v>
                </c:pt>
                <c:pt idx="5712">
                  <c:v>2584</c:v>
                </c:pt>
                <c:pt idx="5713">
                  <c:v>2585</c:v>
                </c:pt>
                <c:pt idx="5714">
                  <c:v>2586</c:v>
                </c:pt>
                <c:pt idx="5715">
                  <c:v>2587</c:v>
                </c:pt>
                <c:pt idx="5716">
                  <c:v>2588</c:v>
                </c:pt>
                <c:pt idx="5717">
                  <c:v>2589</c:v>
                </c:pt>
                <c:pt idx="5718">
                  <c:v>2590</c:v>
                </c:pt>
                <c:pt idx="5719">
                  <c:v>2591</c:v>
                </c:pt>
                <c:pt idx="5720">
                  <c:v>2592</c:v>
                </c:pt>
                <c:pt idx="5721">
                  <c:v>2593</c:v>
                </c:pt>
                <c:pt idx="5722">
                  <c:v>2594</c:v>
                </c:pt>
                <c:pt idx="5723">
                  <c:v>2595</c:v>
                </c:pt>
                <c:pt idx="5724">
                  <c:v>2596</c:v>
                </c:pt>
                <c:pt idx="5725">
                  <c:v>2597</c:v>
                </c:pt>
                <c:pt idx="5726">
                  <c:v>2598</c:v>
                </c:pt>
                <c:pt idx="5727">
                  <c:v>2599</c:v>
                </c:pt>
                <c:pt idx="5728">
                  <c:v>2600</c:v>
                </c:pt>
                <c:pt idx="5729">
                  <c:v>2601</c:v>
                </c:pt>
                <c:pt idx="5730">
                  <c:v>2602</c:v>
                </c:pt>
                <c:pt idx="5731">
                  <c:v>2603</c:v>
                </c:pt>
                <c:pt idx="5732">
                  <c:v>2604</c:v>
                </c:pt>
                <c:pt idx="5733">
                  <c:v>2605</c:v>
                </c:pt>
                <c:pt idx="5734">
                  <c:v>2606</c:v>
                </c:pt>
                <c:pt idx="5735">
                  <c:v>2607</c:v>
                </c:pt>
                <c:pt idx="5736">
                  <c:v>2608</c:v>
                </c:pt>
                <c:pt idx="5737">
                  <c:v>2609</c:v>
                </c:pt>
                <c:pt idx="5738">
                  <c:v>2610</c:v>
                </c:pt>
                <c:pt idx="5739">
                  <c:v>2611</c:v>
                </c:pt>
                <c:pt idx="5740">
                  <c:v>2612</c:v>
                </c:pt>
                <c:pt idx="5741">
                  <c:v>2613</c:v>
                </c:pt>
                <c:pt idx="5742">
                  <c:v>2614</c:v>
                </c:pt>
                <c:pt idx="5743">
                  <c:v>2615</c:v>
                </c:pt>
                <c:pt idx="5744">
                  <c:v>2616</c:v>
                </c:pt>
                <c:pt idx="5745">
                  <c:v>2617</c:v>
                </c:pt>
                <c:pt idx="5746">
                  <c:v>2618</c:v>
                </c:pt>
                <c:pt idx="5747">
                  <c:v>2619</c:v>
                </c:pt>
                <c:pt idx="5748">
                  <c:v>2620</c:v>
                </c:pt>
                <c:pt idx="5749">
                  <c:v>2621</c:v>
                </c:pt>
                <c:pt idx="5750">
                  <c:v>2622</c:v>
                </c:pt>
                <c:pt idx="5751">
                  <c:v>2623</c:v>
                </c:pt>
                <c:pt idx="5752">
                  <c:v>2624</c:v>
                </c:pt>
                <c:pt idx="5753">
                  <c:v>2625</c:v>
                </c:pt>
                <c:pt idx="5754">
                  <c:v>2626</c:v>
                </c:pt>
                <c:pt idx="5755">
                  <c:v>2627</c:v>
                </c:pt>
                <c:pt idx="5756">
                  <c:v>2628</c:v>
                </c:pt>
                <c:pt idx="5757">
                  <c:v>2629</c:v>
                </c:pt>
                <c:pt idx="5758">
                  <c:v>2630</c:v>
                </c:pt>
                <c:pt idx="5759">
                  <c:v>2631</c:v>
                </c:pt>
                <c:pt idx="5760">
                  <c:v>2632</c:v>
                </c:pt>
                <c:pt idx="5761">
                  <c:v>2633</c:v>
                </c:pt>
                <c:pt idx="5762">
                  <c:v>2634</c:v>
                </c:pt>
                <c:pt idx="5763">
                  <c:v>2635</c:v>
                </c:pt>
                <c:pt idx="5764">
                  <c:v>2636</c:v>
                </c:pt>
                <c:pt idx="5765">
                  <c:v>2637</c:v>
                </c:pt>
                <c:pt idx="5766">
                  <c:v>2638</c:v>
                </c:pt>
                <c:pt idx="5767">
                  <c:v>2639</c:v>
                </c:pt>
                <c:pt idx="5768">
                  <c:v>2640</c:v>
                </c:pt>
                <c:pt idx="5769">
                  <c:v>2641</c:v>
                </c:pt>
                <c:pt idx="5770">
                  <c:v>2642</c:v>
                </c:pt>
                <c:pt idx="5771">
                  <c:v>2643</c:v>
                </c:pt>
                <c:pt idx="5772">
                  <c:v>2644</c:v>
                </c:pt>
                <c:pt idx="5773">
                  <c:v>2645</c:v>
                </c:pt>
                <c:pt idx="5774">
                  <c:v>2646</c:v>
                </c:pt>
                <c:pt idx="5775">
                  <c:v>2647</c:v>
                </c:pt>
                <c:pt idx="5776">
                  <c:v>2648</c:v>
                </c:pt>
                <c:pt idx="5777">
                  <c:v>2649</c:v>
                </c:pt>
                <c:pt idx="5778">
                  <c:v>2650</c:v>
                </c:pt>
                <c:pt idx="5779">
                  <c:v>2651</c:v>
                </c:pt>
                <c:pt idx="5780">
                  <c:v>2652</c:v>
                </c:pt>
                <c:pt idx="5781">
                  <c:v>2653</c:v>
                </c:pt>
                <c:pt idx="5782">
                  <c:v>2654</c:v>
                </c:pt>
                <c:pt idx="5783">
                  <c:v>2655</c:v>
                </c:pt>
                <c:pt idx="5784">
                  <c:v>2656</c:v>
                </c:pt>
                <c:pt idx="5785">
                  <c:v>2657</c:v>
                </c:pt>
                <c:pt idx="5786">
                  <c:v>2658</c:v>
                </c:pt>
                <c:pt idx="5787">
                  <c:v>2659</c:v>
                </c:pt>
                <c:pt idx="5788">
                  <c:v>2660</c:v>
                </c:pt>
                <c:pt idx="5789">
                  <c:v>2661</c:v>
                </c:pt>
                <c:pt idx="5790">
                  <c:v>2662</c:v>
                </c:pt>
                <c:pt idx="5791">
                  <c:v>2663</c:v>
                </c:pt>
                <c:pt idx="5792">
                  <c:v>2664</c:v>
                </c:pt>
                <c:pt idx="5793">
                  <c:v>2665</c:v>
                </c:pt>
                <c:pt idx="5794">
                  <c:v>2666</c:v>
                </c:pt>
                <c:pt idx="5795">
                  <c:v>2667</c:v>
                </c:pt>
                <c:pt idx="5796">
                  <c:v>2668</c:v>
                </c:pt>
                <c:pt idx="5797">
                  <c:v>2669</c:v>
                </c:pt>
                <c:pt idx="5798">
                  <c:v>2670</c:v>
                </c:pt>
                <c:pt idx="5799">
                  <c:v>2671</c:v>
                </c:pt>
                <c:pt idx="5800">
                  <c:v>2672</c:v>
                </c:pt>
                <c:pt idx="5801">
                  <c:v>2673</c:v>
                </c:pt>
                <c:pt idx="5802">
                  <c:v>2674</c:v>
                </c:pt>
                <c:pt idx="5803">
                  <c:v>2675</c:v>
                </c:pt>
                <c:pt idx="5804">
                  <c:v>2676</c:v>
                </c:pt>
                <c:pt idx="5805">
                  <c:v>2677</c:v>
                </c:pt>
                <c:pt idx="5806">
                  <c:v>2678</c:v>
                </c:pt>
                <c:pt idx="5807">
                  <c:v>2679</c:v>
                </c:pt>
                <c:pt idx="5808">
                  <c:v>2680</c:v>
                </c:pt>
                <c:pt idx="5809">
                  <c:v>2681</c:v>
                </c:pt>
                <c:pt idx="5810">
                  <c:v>2682</c:v>
                </c:pt>
                <c:pt idx="5811">
                  <c:v>2683</c:v>
                </c:pt>
                <c:pt idx="5812">
                  <c:v>2684</c:v>
                </c:pt>
                <c:pt idx="5813">
                  <c:v>2685</c:v>
                </c:pt>
                <c:pt idx="5814">
                  <c:v>2686</c:v>
                </c:pt>
                <c:pt idx="5815">
                  <c:v>2687</c:v>
                </c:pt>
                <c:pt idx="5816">
                  <c:v>2688</c:v>
                </c:pt>
                <c:pt idx="5817">
                  <c:v>2689</c:v>
                </c:pt>
                <c:pt idx="5818">
                  <c:v>2690</c:v>
                </c:pt>
                <c:pt idx="5819">
                  <c:v>2691</c:v>
                </c:pt>
                <c:pt idx="5820">
                  <c:v>2692</c:v>
                </c:pt>
                <c:pt idx="5821">
                  <c:v>2693</c:v>
                </c:pt>
                <c:pt idx="5822">
                  <c:v>2694</c:v>
                </c:pt>
                <c:pt idx="5823">
                  <c:v>2695</c:v>
                </c:pt>
                <c:pt idx="5824">
                  <c:v>2696</c:v>
                </c:pt>
                <c:pt idx="5825">
                  <c:v>2697</c:v>
                </c:pt>
                <c:pt idx="5826">
                  <c:v>2698</c:v>
                </c:pt>
                <c:pt idx="5827">
                  <c:v>2699</c:v>
                </c:pt>
                <c:pt idx="5828">
                  <c:v>2700</c:v>
                </c:pt>
                <c:pt idx="5829">
                  <c:v>2701</c:v>
                </c:pt>
                <c:pt idx="5830">
                  <c:v>2702</c:v>
                </c:pt>
                <c:pt idx="5831">
                  <c:v>2703</c:v>
                </c:pt>
                <c:pt idx="5832">
                  <c:v>2704</c:v>
                </c:pt>
                <c:pt idx="5833">
                  <c:v>2705</c:v>
                </c:pt>
                <c:pt idx="5834">
                  <c:v>2706</c:v>
                </c:pt>
                <c:pt idx="5835">
                  <c:v>2707</c:v>
                </c:pt>
                <c:pt idx="5836">
                  <c:v>2708</c:v>
                </c:pt>
                <c:pt idx="5837">
                  <c:v>2709</c:v>
                </c:pt>
                <c:pt idx="5838">
                  <c:v>2710</c:v>
                </c:pt>
                <c:pt idx="5839">
                  <c:v>2711</c:v>
                </c:pt>
                <c:pt idx="5840">
                  <c:v>2712</c:v>
                </c:pt>
                <c:pt idx="5841">
                  <c:v>2713</c:v>
                </c:pt>
                <c:pt idx="5842">
                  <c:v>2714</c:v>
                </c:pt>
                <c:pt idx="5843">
                  <c:v>2715</c:v>
                </c:pt>
                <c:pt idx="5844">
                  <c:v>2716</c:v>
                </c:pt>
                <c:pt idx="5845">
                  <c:v>2717</c:v>
                </c:pt>
                <c:pt idx="5846">
                  <c:v>2718</c:v>
                </c:pt>
                <c:pt idx="5847">
                  <c:v>2719</c:v>
                </c:pt>
                <c:pt idx="5848">
                  <c:v>2720</c:v>
                </c:pt>
                <c:pt idx="5849">
                  <c:v>2721</c:v>
                </c:pt>
                <c:pt idx="5850">
                  <c:v>2722</c:v>
                </c:pt>
                <c:pt idx="5851">
                  <c:v>2723</c:v>
                </c:pt>
                <c:pt idx="5852">
                  <c:v>2724</c:v>
                </c:pt>
                <c:pt idx="5853">
                  <c:v>2725</c:v>
                </c:pt>
                <c:pt idx="5854">
                  <c:v>2726</c:v>
                </c:pt>
                <c:pt idx="5855">
                  <c:v>2727</c:v>
                </c:pt>
                <c:pt idx="5856">
                  <c:v>2728</c:v>
                </c:pt>
                <c:pt idx="5857">
                  <c:v>2729</c:v>
                </c:pt>
                <c:pt idx="5858">
                  <c:v>2730</c:v>
                </c:pt>
                <c:pt idx="5859">
                  <c:v>2731</c:v>
                </c:pt>
                <c:pt idx="5860">
                  <c:v>2732</c:v>
                </c:pt>
                <c:pt idx="5861">
                  <c:v>2733</c:v>
                </c:pt>
                <c:pt idx="5862">
                  <c:v>2734</c:v>
                </c:pt>
                <c:pt idx="5863">
                  <c:v>2735</c:v>
                </c:pt>
                <c:pt idx="5864">
                  <c:v>2736</c:v>
                </c:pt>
                <c:pt idx="5865">
                  <c:v>2737</c:v>
                </c:pt>
                <c:pt idx="5866">
                  <c:v>2738</c:v>
                </c:pt>
                <c:pt idx="5867">
                  <c:v>2739</c:v>
                </c:pt>
                <c:pt idx="5868">
                  <c:v>2740</c:v>
                </c:pt>
                <c:pt idx="5869">
                  <c:v>2741</c:v>
                </c:pt>
                <c:pt idx="5870">
                  <c:v>2742</c:v>
                </c:pt>
                <c:pt idx="5871">
                  <c:v>2743</c:v>
                </c:pt>
                <c:pt idx="5872">
                  <c:v>2744</c:v>
                </c:pt>
                <c:pt idx="5873">
                  <c:v>2745</c:v>
                </c:pt>
                <c:pt idx="5874">
                  <c:v>2746</c:v>
                </c:pt>
                <c:pt idx="5875">
                  <c:v>2747</c:v>
                </c:pt>
                <c:pt idx="5876">
                  <c:v>2748</c:v>
                </c:pt>
                <c:pt idx="5877">
                  <c:v>2749</c:v>
                </c:pt>
                <c:pt idx="5878">
                  <c:v>2750</c:v>
                </c:pt>
                <c:pt idx="5879">
                  <c:v>2751</c:v>
                </c:pt>
                <c:pt idx="5880">
                  <c:v>2752</c:v>
                </c:pt>
                <c:pt idx="5881">
                  <c:v>2753</c:v>
                </c:pt>
                <c:pt idx="5882">
                  <c:v>2754</c:v>
                </c:pt>
                <c:pt idx="5883">
                  <c:v>2755</c:v>
                </c:pt>
                <c:pt idx="5884">
                  <c:v>2756</c:v>
                </c:pt>
                <c:pt idx="5885">
                  <c:v>2757</c:v>
                </c:pt>
                <c:pt idx="5886">
                  <c:v>2758</c:v>
                </c:pt>
                <c:pt idx="5887">
                  <c:v>2759</c:v>
                </c:pt>
                <c:pt idx="5888">
                  <c:v>2760</c:v>
                </c:pt>
                <c:pt idx="5889">
                  <c:v>2761</c:v>
                </c:pt>
                <c:pt idx="5890">
                  <c:v>2762</c:v>
                </c:pt>
                <c:pt idx="5891">
                  <c:v>2763</c:v>
                </c:pt>
                <c:pt idx="5892">
                  <c:v>2764</c:v>
                </c:pt>
                <c:pt idx="5893">
                  <c:v>2765</c:v>
                </c:pt>
                <c:pt idx="5894">
                  <c:v>2766</c:v>
                </c:pt>
                <c:pt idx="5895">
                  <c:v>2767</c:v>
                </c:pt>
                <c:pt idx="5896">
                  <c:v>2768</c:v>
                </c:pt>
                <c:pt idx="5897">
                  <c:v>2769</c:v>
                </c:pt>
                <c:pt idx="5898">
                  <c:v>2770</c:v>
                </c:pt>
                <c:pt idx="5899">
                  <c:v>2771</c:v>
                </c:pt>
                <c:pt idx="5900">
                  <c:v>2772</c:v>
                </c:pt>
                <c:pt idx="5901">
                  <c:v>2773</c:v>
                </c:pt>
                <c:pt idx="5902">
                  <c:v>2774</c:v>
                </c:pt>
                <c:pt idx="5903">
                  <c:v>2775</c:v>
                </c:pt>
                <c:pt idx="5904">
                  <c:v>2776</c:v>
                </c:pt>
                <c:pt idx="5905">
                  <c:v>2777</c:v>
                </c:pt>
                <c:pt idx="5906">
                  <c:v>2778</c:v>
                </c:pt>
                <c:pt idx="5907">
                  <c:v>2779</c:v>
                </c:pt>
                <c:pt idx="5908">
                  <c:v>2780</c:v>
                </c:pt>
                <c:pt idx="5909">
                  <c:v>2781</c:v>
                </c:pt>
                <c:pt idx="5910">
                  <c:v>2782</c:v>
                </c:pt>
                <c:pt idx="5911">
                  <c:v>2783</c:v>
                </c:pt>
                <c:pt idx="5912">
                  <c:v>2784</c:v>
                </c:pt>
                <c:pt idx="5913">
                  <c:v>2785</c:v>
                </c:pt>
                <c:pt idx="5914">
                  <c:v>2786</c:v>
                </c:pt>
                <c:pt idx="5915">
                  <c:v>2787</c:v>
                </c:pt>
                <c:pt idx="5916">
                  <c:v>2788</c:v>
                </c:pt>
                <c:pt idx="5917">
                  <c:v>2789</c:v>
                </c:pt>
                <c:pt idx="5918">
                  <c:v>2790</c:v>
                </c:pt>
                <c:pt idx="5919">
                  <c:v>2791</c:v>
                </c:pt>
                <c:pt idx="5920">
                  <c:v>2792</c:v>
                </c:pt>
                <c:pt idx="5921">
                  <c:v>2793</c:v>
                </c:pt>
                <c:pt idx="5922">
                  <c:v>2794</c:v>
                </c:pt>
                <c:pt idx="5923">
                  <c:v>2795</c:v>
                </c:pt>
                <c:pt idx="5924">
                  <c:v>2796</c:v>
                </c:pt>
                <c:pt idx="5925">
                  <c:v>2797</c:v>
                </c:pt>
                <c:pt idx="5926">
                  <c:v>2798</c:v>
                </c:pt>
                <c:pt idx="5927">
                  <c:v>2799</c:v>
                </c:pt>
                <c:pt idx="5928">
                  <c:v>2800</c:v>
                </c:pt>
                <c:pt idx="5929">
                  <c:v>2801</c:v>
                </c:pt>
                <c:pt idx="5930">
                  <c:v>2802</c:v>
                </c:pt>
                <c:pt idx="5931">
                  <c:v>2803</c:v>
                </c:pt>
                <c:pt idx="5932">
                  <c:v>2804</c:v>
                </c:pt>
                <c:pt idx="5933">
                  <c:v>2805</c:v>
                </c:pt>
                <c:pt idx="5934">
                  <c:v>2806</c:v>
                </c:pt>
                <c:pt idx="5935">
                  <c:v>2807</c:v>
                </c:pt>
                <c:pt idx="5936">
                  <c:v>2808</c:v>
                </c:pt>
                <c:pt idx="5937">
                  <c:v>2809</c:v>
                </c:pt>
                <c:pt idx="5938">
                  <c:v>2810</c:v>
                </c:pt>
                <c:pt idx="5939">
                  <c:v>2811</c:v>
                </c:pt>
                <c:pt idx="5940">
                  <c:v>2812</c:v>
                </c:pt>
                <c:pt idx="5941">
                  <c:v>2813</c:v>
                </c:pt>
                <c:pt idx="5942">
                  <c:v>2814</c:v>
                </c:pt>
                <c:pt idx="5943">
                  <c:v>2815</c:v>
                </c:pt>
                <c:pt idx="5944">
                  <c:v>2816</c:v>
                </c:pt>
                <c:pt idx="5945">
                  <c:v>2817</c:v>
                </c:pt>
                <c:pt idx="5946">
                  <c:v>2818</c:v>
                </c:pt>
                <c:pt idx="5947">
                  <c:v>2819</c:v>
                </c:pt>
                <c:pt idx="5948">
                  <c:v>2820</c:v>
                </c:pt>
                <c:pt idx="5949">
                  <c:v>2821</c:v>
                </c:pt>
                <c:pt idx="5950">
                  <c:v>2822</c:v>
                </c:pt>
                <c:pt idx="5951">
                  <c:v>2823</c:v>
                </c:pt>
                <c:pt idx="5952">
                  <c:v>2824</c:v>
                </c:pt>
                <c:pt idx="5953">
                  <c:v>2825</c:v>
                </c:pt>
                <c:pt idx="5954">
                  <c:v>2826</c:v>
                </c:pt>
                <c:pt idx="5955">
                  <c:v>2827</c:v>
                </c:pt>
                <c:pt idx="5956">
                  <c:v>2828</c:v>
                </c:pt>
                <c:pt idx="5957">
                  <c:v>2829</c:v>
                </c:pt>
                <c:pt idx="5958">
                  <c:v>2830</c:v>
                </c:pt>
                <c:pt idx="5959">
                  <c:v>2831</c:v>
                </c:pt>
                <c:pt idx="5960">
                  <c:v>2832</c:v>
                </c:pt>
                <c:pt idx="5961">
                  <c:v>2833</c:v>
                </c:pt>
                <c:pt idx="5962">
                  <c:v>2834</c:v>
                </c:pt>
                <c:pt idx="5963">
                  <c:v>2835</c:v>
                </c:pt>
                <c:pt idx="5964">
                  <c:v>2836</c:v>
                </c:pt>
                <c:pt idx="5965">
                  <c:v>2837</c:v>
                </c:pt>
                <c:pt idx="5966">
                  <c:v>2838</c:v>
                </c:pt>
                <c:pt idx="5967">
                  <c:v>2839</c:v>
                </c:pt>
                <c:pt idx="5968">
                  <c:v>2840</c:v>
                </c:pt>
                <c:pt idx="5969">
                  <c:v>2841</c:v>
                </c:pt>
                <c:pt idx="5970">
                  <c:v>2842</c:v>
                </c:pt>
                <c:pt idx="5971">
                  <c:v>2843</c:v>
                </c:pt>
                <c:pt idx="5972">
                  <c:v>2844</c:v>
                </c:pt>
                <c:pt idx="5973">
                  <c:v>2845</c:v>
                </c:pt>
                <c:pt idx="5974">
                  <c:v>2846</c:v>
                </c:pt>
                <c:pt idx="5975">
                  <c:v>2847</c:v>
                </c:pt>
                <c:pt idx="5976">
                  <c:v>2848</c:v>
                </c:pt>
                <c:pt idx="5977">
                  <c:v>2849</c:v>
                </c:pt>
                <c:pt idx="5978">
                  <c:v>2850</c:v>
                </c:pt>
                <c:pt idx="5979">
                  <c:v>2851</c:v>
                </c:pt>
                <c:pt idx="5980">
                  <c:v>2852</c:v>
                </c:pt>
                <c:pt idx="5981">
                  <c:v>2853</c:v>
                </c:pt>
                <c:pt idx="5982">
                  <c:v>2854</c:v>
                </c:pt>
                <c:pt idx="5983">
                  <c:v>2855</c:v>
                </c:pt>
                <c:pt idx="5984">
                  <c:v>2856</c:v>
                </c:pt>
                <c:pt idx="5985">
                  <c:v>2857</c:v>
                </c:pt>
                <c:pt idx="5986">
                  <c:v>2858</c:v>
                </c:pt>
                <c:pt idx="5987">
                  <c:v>2859</c:v>
                </c:pt>
                <c:pt idx="5988">
                  <c:v>2860</c:v>
                </c:pt>
                <c:pt idx="5989">
                  <c:v>2861</c:v>
                </c:pt>
                <c:pt idx="5990">
                  <c:v>2862</c:v>
                </c:pt>
                <c:pt idx="5991">
                  <c:v>2863</c:v>
                </c:pt>
                <c:pt idx="5992">
                  <c:v>2864</c:v>
                </c:pt>
                <c:pt idx="5993">
                  <c:v>2865</c:v>
                </c:pt>
                <c:pt idx="5994">
                  <c:v>2866</c:v>
                </c:pt>
                <c:pt idx="5995">
                  <c:v>2867</c:v>
                </c:pt>
                <c:pt idx="5996">
                  <c:v>2868</c:v>
                </c:pt>
                <c:pt idx="5997">
                  <c:v>2869</c:v>
                </c:pt>
                <c:pt idx="5998">
                  <c:v>2870</c:v>
                </c:pt>
                <c:pt idx="5999">
                  <c:v>2871</c:v>
                </c:pt>
                <c:pt idx="6000">
                  <c:v>2872</c:v>
                </c:pt>
                <c:pt idx="6001">
                  <c:v>2873</c:v>
                </c:pt>
                <c:pt idx="6002">
                  <c:v>2874</c:v>
                </c:pt>
                <c:pt idx="6003">
                  <c:v>2875</c:v>
                </c:pt>
                <c:pt idx="6004">
                  <c:v>2876</c:v>
                </c:pt>
                <c:pt idx="6005">
                  <c:v>2877</c:v>
                </c:pt>
                <c:pt idx="6006">
                  <c:v>2878</c:v>
                </c:pt>
                <c:pt idx="6007">
                  <c:v>2879</c:v>
                </c:pt>
                <c:pt idx="6008">
                  <c:v>2880</c:v>
                </c:pt>
                <c:pt idx="6009">
                  <c:v>2881</c:v>
                </c:pt>
                <c:pt idx="6010">
                  <c:v>2882</c:v>
                </c:pt>
                <c:pt idx="6011">
                  <c:v>2883</c:v>
                </c:pt>
                <c:pt idx="6012">
                  <c:v>2884</c:v>
                </c:pt>
                <c:pt idx="6013">
                  <c:v>2885</c:v>
                </c:pt>
                <c:pt idx="6014">
                  <c:v>2886</c:v>
                </c:pt>
                <c:pt idx="6015">
                  <c:v>2887</c:v>
                </c:pt>
                <c:pt idx="6016">
                  <c:v>2888</c:v>
                </c:pt>
                <c:pt idx="6017">
                  <c:v>2889</c:v>
                </c:pt>
                <c:pt idx="6018">
                  <c:v>2890</c:v>
                </c:pt>
                <c:pt idx="6019">
                  <c:v>2891</c:v>
                </c:pt>
                <c:pt idx="6020">
                  <c:v>2892</c:v>
                </c:pt>
                <c:pt idx="6021">
                  <c:v>2893</c:v>
                </c:pt>
                <c:pt idx="6022">
                  <c:v>2894</c:v>
                </c:pt>
                <c:pt idx="6023">
                  <c:v>2895</c:v>
                </c:pt>
                <c:pt idx="6024">
                  <c:v>2896</c:v>
                </c:pt>
                <c:pt idx="6025">
                  <c:v>2897</c:v>
                </c:pt>
                <c:pt idx="6026">
                  <c:v>2898</c:v>
                </c:pt>
                <c:pt idx="6027">
                  <c:v>2899</c:v>
                </c:pt>
                <c:pt idx="6028">
                  <c:v>2900</c:v>
                </c:pt>
                <c:pt idx="6029">
                  <c:v>2901</c:v>
                </c:pt>
                <c:pt idx="6030">
                  <c:v>2902</c:v>
                </c:pt>
                <c:pt idx="6031">
                  <c:v>2903</c:v>
                </c:pt>
                <c:pt idx="6032">
                  <c:v>2904</c:v>
                </c:pt>
                <c:pt idx="6033">
                  <c:v>2905</c:v>
                </c:pt>
                <c:pt idx="6034">
                  <c:v>2906</c:v>
                </c:pt>
                <c:pt idx="6035">
                  <c:v>2907</c:v>
                </c:pt>
                <c:pt idx="6036">
                  <c:v>2908</c:v>
                </c:pt>
                <c:pt idx="6037">
                  <c:v>2909</c:v>
                </c:pt>
                <c:pt idx="6038">
                  <c:v>2910</c:v>
                </c:pt>
                <c:pt idx="6039">
                  <c:v>2911</c:v>
                </c:pt>
                <c:pt idx="6040">
                  <c:v>2912</c:v>
                </c:pt>
                <c:pt idx="6041">
                  <c:v>2913</c:v>
                </c:pt>
                <c:pt idx="6042">
                  <c:v>2914</c:v>
                </c:pt>
                <c:pt idx="6043">
                  <c:v>2915</c:v>
                </c:pt>
                <c:pt idx="6044">
                  <c:v>2916</c:v>
                </c:pt>
                <c:pt idx="6045">
                  <c:v>2917</c:v>
                </c:pt>
                <c:pt idx="6046">
                  <c:v>2918</c:v>
                </c:pt>
                <c:pt idx="6047">
                  <c:v>2919</c:v>
                </c:pt>
                <c:pt idx="6048">
                  <c:v>2920</c:v>
                </c:pt>
                <c:pt idx="6049">
                  <c:v>2921</c:v>
                </c:pt>
                <c:pt idx="6050">
                  <c:v>2922</c:v>
                </c:pt>
                <c:pt idx="6051">
                  <c:v>2923</c:v>
                </c:pt>
                <c:pt idx="6052">
                  <c:v>2924</c:v>
                </c:pt>
                <c:pt idx="6053">
                  <c:v>2925</c:v>
                </c:pt>
                <c:pt idx="6054">
                  <c:v>2926</c:v>
                </c:pt>
                <c:pt idx="6055">
                  <c:v>2927</c:v>
                </c:pt>
                <c:pt idx="6056">
                  <c:v>2928</c:v>
                </c:pt>
                <c:pt idx="6057">
                  <c:v>2929</c:v>
                </c:pt>
                <c:pt idx="6058">
                  <c:v>2930</c:v>
                </c:pt>
                <c:pt idx="6059">
                  <c:v>2931</c:v>
                </c:pt>
                <c:pt idx="6060">
                  <c:v>2932</c:v>
                </c:pt>
                <c:pt idx="6061">
                  <c:v>2933</c:v>
                </c:pt>
                <c:pt idx="6062">
                  <c:v>2934</c:v>
                </c:pt>
                <c:pt idx="6063">
                  <c:v>2935</c:v>
                </c:pt>
                <c:pt idx="6064">
                  <c:v>2936</c:v>
                </c:pt>
                <c:pt idx="6065">
                  <c:v>2937</c:v>
                </c:pt>
                <c:pt idx="6066">
                  <c:v>2938</c:v>
                </c:pt>
                <c:pt idx="6067">
                  <c:v>2939</c:v>
                </c:pt>
                <c:pt idx="6068">
                  <c:v>2940</c:v>
                </c:pt>
                <c:pt idx="6069">
                  <c:v>2941</c:v>
                </c:pt>
                <c:pt idx="6070">
                  <c:v>2942</c:v>
                </c:pt>
                <c:pt idx="6071">
                  <c:v>2943</c:v>
                </c:pt>
                <c:pt idx="6072">
                  <c:v>2944</c:v>
                </c:pt>
                <c:pt idx="6073">
                  <c:v>2945</c:v>
                </c:pt>
                <c:pt idx="6074">
                  <c:v>2946</c:v>
                </c:pt>
                <c:pt idx="6075">
                  <c:v>2947</c:v>
                </c:pt>
                <c:pt idx="6076">
                  <c:v>2948</c:v>
                </c:pt>
                <c:pt idx="6077">
                  <c:v>2949</c:v>
                </c:pt>
                <c:pt idx="6078">
                  <c:v>2950</c:v>
                </c:pt>
                <c:pt idx="6079">
                  <c:v>2951</c:v>
                </c:pt>
                <c:pt idx="6080">
                  <c:v>2952</c:v>
                </c:pt>
                <c:pt idx="6081">
                  <c:v>2953</c:v>
                </c:pt>
                <c:pt idx="6082">
                  <c:v>2954</c:v>
                </c:pt>
                <c:pt idx="6083">
                  <c:v>2955</c:v>
                </c:pt>
                <c:pt idx="6084">
                  <c:v>2956</c:v>
                </c:pt>
                <c:pt idx="6085">
                  <c:v>2957</c:v>
                </c:pt>
                <c:pt idx="6086">
                  <c:v>2958</c:v>
                </c:pt>
                <c:pt idx="6087">
                  <c:v>2959</c:v>
                </c:pt>
                <c:pt idx="6088">
                  <c:v>2960</c:v>
                </c:pt>
                <c:pt idx="6089">
                  <c:v>2961</c:v>
                </c:pt>
                <c:pt idx="6090">
                  <c:v>2962</c:v>
                </c:pt>
                <c:pt idx="6091">
                  <c:v>2963</c:v>
                </c:pt>
                <c:pt idx="6092">
                  <c:v>2964</c:v>
                </c:pt>
                <c:pt idx="6093">
                  <c:v>2965</c:v>
                </c:pt>
                <c:pt idx="6094">
                  <c:v>2966</c:v>
                </c:pt>
                <c:pt idx="6095">
                  <c:v>2967</c:v>
                </c:pt>
                <c:pt idx="6096">
                  <c:v>2968</c:v>
                </c:pt>
                <c:pt idx="6097">
                  <c:v>2969</c:v>
                </c:pt>
                <c:pt idx="6098">
                  <c:v>2970</c:v>
                </c:pt>
                <c:pt idx="6099">
                  <c:v>2971</c:v>
                </c:pt>
                <c:pt idx="6100">
                  <c:v>2972</c:v>
                </c:pt>
                <c:pt idx="6101">
                  <c:v>2973</c:v>
                </c:pt>
                <c:pt idx="6102">
                  <c:v>2974</c:v>
                </c:pt>
                <c:pt idx="6103">
                  <c:v>2975</c:v>
                </c:pt>
                <c:pt idx="6104">
                  <c:v>2976</c:v>
                </c:pt>
                <c:pt idx="6105">
                  <c:v>2977</c:v>
                </c:pt>
                <c:pt idx="6106">
                  <c:v>2978</c:v>
                </c:pt>
                <c:pt idx="6107">
                  <c:v>2979</c:v>
                </c:pt>
                <c:pt idx="6108">
                  <c:v>2980</c:v>
                </c:pt>
                <c:pt idx="6109">
                  <c:v>2981</c:v>
                </c:pt>
                <c:pt idx="6110">
                  <c:v>2982</c:v>
                </c:pt>
                <c:pt idx="6111">
                  <c:v>2983</c:v>
                </c:pt>
                <c:pt idx="6112">
                  <c:v>2984</c:v>
                </c:pt>
                <c:pt idx="6113">
                  <c:v>2985</c:v>
                </c:pt>
                <c:pt idx="6114">
                  <c:v>2986</c:v>
                </c:pt>
                <c:pt idx="6115">
                  <c:v>2987</c:v>
                </c:pt>
                <c:pt idx="6116">
                  <c:v>2988</c:v>
                </c:pt>
                <c:pt idx="6117">
                  <c:v>2989</c:v>
                </c:pt>
                <c:pt idx="6118">
                  <c:v>2990</c:v>
                </c:pt>
                <c:pt idx="6119">
                  <c:v>2991</c:v>
                </c:pt>
                <c:pt idx="6120">
                  <c:v>2992</c:v>
                </c:pt>
                <c:pt idx="6121">
                  <c:v>2993</c:v>
                </c:pt>
                <c:pt idx="6122">
                  <c:v>2994</c:v>
                </c:pt>
                <c:pt idx="6123">
                  <c:v>2995</c:v>
                </c:pt>
                <c:pt idx="6124">
                  <c:v>2996</c:v>
                </c:pt>
                <c:pt idx="6125">
                  <c:v>2997</c:v>
                </c:pt>
                <c:pt idx="6126">
                  <c:v>2998</c:v>
                </c:pt>
                <c:pt idx="6127">
                  <c:v>2999</c:v>
                </c:pt>
                <c:pt idx="6128">
                  <c:v>3000</c:v>
                </c:pt>
                <c:pt idx="6129">
                  <c:v>3001</c:v>
                </c:pt>
                <c:pt idx="6130">
                  <c:v>3002</c:v>
                </c:pt>
                <c:pt idx="6131">
                  <c:v>3003</c:v>
                </c:pt>
                <c:pt idx="6132">
                  <c:v>3004</c:v>
                </c:pt>
                <c:pt idx="6133">
                  <c:v>3005</c:v>
                </c:pt>
                <c:pt idx="6134">
                  <c:v>3006</c:v>
                </c:pt>
                <c:pt idx="6135">
                  <c:v>3007</c:v>
                </c:pt>
                <c:pt idx="6136">
                  <c:v>3008</c:v>
                </c:pt>
                <c:pt idx="6137">
                  <c:v>3009</c:v>
                </c:pt>
                <c:pt idx="6138">
                  <c:v>3010</c:v>
                </c:pt>
                <c:pt idx="6139">
                  <c:v>3011</c:v>
                </c:pt>
                <c:pt idx="6140">
                  <c:v>3012</c:v>
                </c:pt>
                <c:pt idx="6141">
                  <c:v>3013</c:v>
                </c:pt>
                <c:pt idx="6142">
                  <c:v>3014</c:v>
                </c:pt>
                <c:pt idx="6143">
                  <c:v>3015</c:v>
                </c:pt>
                <c:pt idx="6144">
                  <c:v>3016</c:v>
                </c:pt>
                <c:pt idx="6145">
                  <c:v>3017</c:v>
                </c:pt>
                <c:pt idx="6146">
                  <c:v>3018</c:v>
                </c:pt>
                <c:pt idx="6147">
                  <c:v>3019</c:v>
                </c:pt>
                <c:pt idx="6148">
                  <c:v>3020</c:v>
                </c:pt>
                <c:pt idx="6149">
                  <c:v>3021</c:v>
                </c:pt>
                <c:pt idx="6150">
                  <c:v>3022</c:v>
                </c:pt>
                <c:pt idx="6151">
                  <c:v>3023</c:v>
                </c:pt>
                <c:pt idx="6152">
                  <c:v>3024</c:v>
                </c:pt>
                <c:pt idx="6153">
                  <c:v>3025</c:v>
                </c:pt>
                <c:pt idx="6154">
                  <c:v>3026</c:v>
                </c:pt>
                <c:pt idx="6155">
                  <c:v>3027</c:v>
                </c:pt>
                <c:pt idx="6156">
                  <c:v>3028</c:v>
                </c:pt>
                <c:pt idx="6157">
                  <c:v>3029</c:v>
                </c:pt>
                <c:pt idx="6158">
                  <c:v>3030</c:v>
                </c:pt>
                <c:pt idx="6159">
                  <c:v>3031</c:v>
                </c:pt>
                <c:pt idx="6160">
                  <c:v>3032</c:v>
                </c:pt>
                <c:pt idx="6161">
                  <c:v>3033</c:v>
                </c:pt>
                <c:pt idx="6162">
                  <c:v>3034</c:v>
                </c:pt>
                <c:pt idx="6163">
                  <c:v>3035</c:v>
                </c:pt>
                <c:pt idx="6164">
                  <c:v>3036</c:v>
                </c:pt>
                <c:pt idx="6165">
                  <c:v>3037</c:v>
                </c:pt>
                <c:pt idx="6166">
                  <c:v>3038</c:v>
                </c:pt>
                <c:pt idx="6167">
                  <c:v>3039</c:v>
                </c:pt>
                <c:pt idx="6168">
                  <c:v>3040</c:v>
                </c:pt>
                <c:pt idx="6169">
                  <c:v>3041</c:v>
                </c:pt>
                <c:pt idx="6170">
                  <c:v>3042</c:v>
                </c:pt>
                <c:pt idx="6171">
                  <c:v>3043</c:v>
                </c:pt>
                <c:pt idx="6172">
                  <c:v>3044</c:v>
                </c:pt>
                <c:pt idx="6173">
                  <c:v>3045</c:v>
                </c:pt>
                <c:pt idx="6174">
                  <c:v>3046</c:v>
                </c:pt>
                <c:pt idx="6175">
                  <c:v>3047</c:v>
                </c:pt>
                <c:pt idx="6176">
                  <c:v>3048</c:v>
                </c:pt>
                <c:pt idx="6177">
                  <c:v>3049</c:v>
                </c:pt>
                <c:pt idx="6178">
                  <c:v>3050</c:v>
                </c:pt>
                <c:pt idx="6179">
                  <c:v>3051</c:v>
                </c:pt>
                <c:pt idx="6180">
                  <c:v>3052</c:v>
                </c:pt>
                <c:pt idx="6181">
                  <c:v>3053</c:v>
                </c:pt>
                <c:pt idx="6182">
                  <c:v>3054</c:v>
                </c:pt>
                <c:pt idx="6183">
                  <c:v>3055</c:v>
                </c:pt>
                <c:pt idx="6184">
                  <c:v>3056</c:v>
                </c:pt>
                <c:pt idx="6185">
                  <c:v>3057</c:v>
                </c:pt>
                <c:pt idx="6186">
                  <c:v>3058</c:v>
                </c:pt>
                <c:pt idx="6187">
                  <c:v>3059</c:v>
                </c:pt>
                <c:pt idx="6188">
                  <c:v>3060</c:v>
                </c:pt>
                <c:pt idx="6189">
                  <c:v>3061</c:v>
                </c:pt>
                <c:pt idx="6190">
                  <c:v>3062</c:v>
                </c:pt>
                <c:pt idx="6191">
                  <c:v>3063</c:v>
                </c:pt>
                <c:pt idx="6192">
                  <c:v>3064</c:v>
                </c:pt>
                <c:pt idx="6193">
                  <c:v>3065</c:v>
                </c:pt>
                <c:pt idx="6194">
                  <c:v>3066</c:v>
                </c:pt>
                <c:pt idx="6195">
                  <c:v>3067</c:v>
                </c:pt>
                <c:pt idx="6196">
                  <c:v>3068</c:v>
                </c:pt>
                <c:pt idx="6197">
                  <c:v>3069</c:v>
                </c:pt>
                <c:pt idx="6198">
                  <c:v>3070</c:v>
                </c:pt>
                <c:pt idx="6199">
                  <c:v>3071</c:v>
                </c:pt>
                <c:pt idx="6200">
                  <c:v>3072</c:v>
                </c:pt>
                <c:pt idx="6201">
                  <c:v>3073</c:v>
                </c:pt>
                <c:pt idx="6202">
                  <c:v>3074</c:v>
                </c:pt>
                <c:pt idx="6203">
                  <c:v>3075</c:v>
                </c:pt>
                <c:pt idx="6204">
                  <c:v>3076</c:v>
                </c:pt>
                <c:pt idx="6205">
                  <c:v>3077</c:v>
                </c:pt>
                <c:pt idx="6206">
                  <c:v>3078</c:v>
                </c:pt>
                <c:pt idx="6207">
                  <c:v>3079</c:v>
                </c:pt>
                <c:pt idx="6208">
                  <c:v>3080</c:v>
                </c:pt>
                <c:pt idx="6209">
                  <c:v>3081</c:v>
                </c:pt>
                <c:pt idx="6210">
                  <c:v>3082</c:v>
                </c:pt>
                <c:pt idx="6211">
                  <c:v>3083</c:v>
                </c:pt>
                <c:pt idx="6212">
                  <c:v>3084</c:v>
                </c:pt>
                <c:pt idx="6213">
                  <c:v>3085</c:v>
                </c:pt>
                <c:pt idx="6214">
                  <c:v>3086</c:v>
                </c:pt>
                <c:pt idx="6215">
                  <c:v>3087</c:v>
                </c:pt>
                <c:pt idx="6216">
                  <c:v>3088</c:v>
                </c:pt>
                <c:pt idx="6217">
                  <c:v>3089</c:v>
                </c:pt>
                <c:pt idx="6218">
                  <c:v>3090</c:v>
                </c:pt>
                <c:pt idx="6219">
                  <c:v>3091</c:v>
                </c:pt>
                <c:pt idx="6220">
                  <c:v>3092</c:v>
                </c:pt>
                <c:pt idx="6221">
                  <c:v>3093</c:v>
                </c:pt>
                <c:pt idx="6222">
                  <c:v>3094</c:v>
                </c:pt>
                <c:pt idx="6223">
                  <c:v>3095</c:v>
                </c:pt>
                <c:pt idx="6224">
                  <c:v>3096</c:v>
                </c:pt>
                <c:pt idx="6225">
                  <c:v>3097</c:v>
                </c:pt>
                <c:pt idx="6226">
                  <c:v>3098</c:v>
                </c:pt>
                <c:pt idx="6227">
                  <c:v>3099</c:v>
                </c:pt>
                <c:pt idx="6228">
                  <c:v>3100</c:v>
                </c:pt>
                <c:pt idx="6229">
                  <c:v>3101</c:v>
                </c:pt>
                <c:pt idx="6230">
                  <c:v>3102</c:v>
                </c:pt>
                <c:pt idx="6231">
                  <c:v>3103</c:v>
                </c:pt>
                <c:pt idx="6232">
                  <c:v>3104</c:v>
                </c:pt>
                <c:pt idx="6233">
                  <c:v>3105</c:v>
                </c:pt>
                <c:pt idx="6234">
                  <c:v>3106</c:v>
                </c:pt>
                <c:pt idx="6235">
                  <c:v>3107</c:v>
                </c:pt>
                <c:pt idx="6236">
                  <c:v>3108</c:v>
                </c:pt>
                <c:pt idx="6237">
                  <c:v>3109</c:v>
                </c:pt>
                <c:pt idx="6238">
                  <c:v>3110</c:v>
                </c:pt>
                <c:pt idx="6239">
                  <c:v>3111</c:v>
                </c:pt>
                <c:pt idx="6240">
                  <c:v>3112</c:v>
                </c:pt>
                <c:pt idx="6241">
                  <c:v>3113</c:v>
                </c:pt>
                <c:pt idx="6242">
                  <c:v>3114</c:v>
                </c:pt>
                <c:pt idx="6243">
                  <c:v>3115</c:v>
                </c:pt>
                <c:pt idx="6244">
                  <c:v>3116</c:v>
                </c:pt>
                <c:pt idx="6245">
                  <c:v>3117</c:v>
                </c:pt>
                <c:pt idx="6246">
                  <c:v>3118</c:v>
                </c:pt>
                <c:pt idx="6247">
                  <c:v>3119</c:v>
                </c:pt>
                <c:pt idx="6248">
                  <c:v>3120</c:v>
                </c:pt>
                <c:pt idx="6249">
                  <c:v>3121</c:v>
                </c:pt>
                <c:pt idx="6250">
                  <c:v>3122</c:v>
                </c:pt>
                <c:pt idx="6251">
                  <c:v>3123</c:v>
                </c:pt>
                <c:pt idx="6252">
                  <c:v>3124</c:v>
                </c:pt>
                <c:pt idx="6253">
                  <c:v>3125</c:v>
                </c:pt>
                <c:pt idx="6254">
                  <c:v>3126</c:v>
                </c:pt>
                <c:pt idx="6255">
                  <c:v>3127</c:v>
                </c:pt>
              </c:numCache>
            </c:numRef>
          </c:cat>
          <c:val>
            <c:numRef>
              <c:f>'tempogram dla w. z 2 poz'!$G$2:$G$6257</c:f>
              <c:numCache>
                <c:formatCode>General</c:formatCode>
                <c:ptCount val="62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0.2</c:v>
                </c:pt>
                <c:pt idx="104">
                  <c:v>0.2</c:v>
                </c:pt>
                <c:pt idx="105">
                  <c:v>0.2</c:v>
                </c:pt>
                <c:pt idx="106">
                  <c:v>0.2</c:v>
                </c:pt>
                <c:pt idx="107">
                  <c:v>0.2</c:v>
                </c:pt>
                <c:pt idx="108">
                  <c:v>0.2</c:v>
                </c:pt>
                <c:pt idx="109">
                  <c:v>0.2</c:v>
                </c:pt>
                <c:pt idx="110">
                  <c:v>0.2</c:v>
                </c:pt>
                <c:pt idx="111">
                  <c:v>0.2</c:v>
                </c:pt>
                <c:pt idx="112">
                  <c:v>0.2</c:v>
                </c:pt>
                <c:pt idx="113">
                  <c:v>0.2</c:v>
                </c:pt>
                <c:pt idx="114">
                  <c:v>0.2</c:v>
                </c:pt>
                <c:pt idx="115">
                  <c:v>0.2</c:v>
                </c:pt>
                <c:pt idx="116">
                  <c:v>0.2</c:v>
                </c:pt>
                <c:pt idx="117">
                  <c:v>0.2</c:v>
                </c:pt>
                <c:pt idx="118">
                  <c:v>0.2</c:v>
                </c:pt>
                <c:pt idx="119">
                  <c:v>0.2</c:v>
                </c:pt>
                <c:pt idx="120">
                  <c:v>0.2</c:v>
                </c:pt>
                <c:pt idx="121">
                  <c:v>0.2</c:v>
                </c:pt>
                <c:pt idx="122">
                  <c:v>0.2</c:v>
                </c:pt>
                <c:pt idx="123">
                  <c:v>0.2</c:v>
                </c:pt>
                <c:pt idx="124">
                  <c:v>0.2</c:v>
                </c:pt>
                <c:pt idx="125">
                  <c:v>0.2</c:v>
                </c:pt>
                <c:pt idx="126">
                  <c:v>0.2</c:v>
                </c:pt>
                <c:pt idx="127">
                  <c:v>0.2</c:v>
                </c:pt>
                <c:pt idx="128">
                  <c:v>0.2</c:v>
                </c:pt>
                <c:pt idx="129">
                  <c:v>0.2</c:v>
                </c:pt>
                <c:pt idx="130">
                  <c:v>0.2</c:v>
                </c:pt>
                <c:pt idx="131">
                  <c:v>0.2</c:v>
                </c:pt>
                <c:pt idx="132">
                  <c:v>0.2</c:v>
                </c:pt>
                <c:pt idx="133">
                  <c:v>0.2</c:v>
                </c:pt>
                <c:pt idx="134">
                  <c:v>0.2</c:v>
                </c:pt>
                <c:pt idx="135">
                  <c:v>0.2</c:v>
                </c:pt>
                <c:pt idx="136">
                  <c:v>0.2</c:v>
                </c:pt>
                <c:pt idx="137">
                  <c:v>0.2</c:v>
                </c:pt>
                <c:pt idx="138">
                  <c:v>0.2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0.125</c:v>
                </c:pt>
                <c:pt idx="221">
                  <c:v>0.125</c:v>
                </c:pt>
                <c:pt idx="222">
                  <c:v>0.125</c:v>
                </c:pt>
                <c:pt idx="223">
                  <c:v>0.125</c:v>
                </c:pt>
                <c:pt idx="224">
                  <c:v>0.125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0.125</c:v>
                </c:pt>
                <c:pt idx="230">
                  <c:v>0.125</c:v>
                </c:pt>
                <c:pt idx="231">
                  <c:v>0.125</c:v>
                </c:pt>
                <c:pt idx="232">
                  <c:v>0.125</c:v>
                </c:pt>
                <c:pt idx="233">
                  <c:v>0.125</c:v>
                </c:pt>
                <c:pt idx="234">
                  <c:v>0.125</c:v>
                </c:pt>
                <c:pt idx="235">
                  <c:v>0.125</c:v>
                </c:pt>
                <c:pt idx="236">
                  <c:v>0.125</c:v>
                </c:pt>
                <c:pt idx="237">
                  <c:v>0.125</c:v>
                </c:pt>
                <c:pt idx="238">
                  <c:v>0.125</c:v>
                </c:pt>
                <c:pt idx="239">
                  <c:v>0.125</c:v>
                </c:pt>
                <c:pt idx="240">
                  <c:v>0.125</c:v>
                </c:pt>
                <c:pt idx="241">
                  <c:v>0.125</c:v>
                </c:pt>
                <c:pt idx="242">
                  <c:v>0.125</c:v>
                </c:pt>
                <c:pt idx="243">
                  <c:v>0.125</c:v>
                </c:pt>
                <c:pt idx="244">
                  <c:v>0.125</c:v>
                </c:pt>
                <c:pt idx="245">
                  <c:v>0.125</c:v>
                </c:pt>
                <c:pt idx="246">
                  <c:v>0.125</c:v>
                </c:pt>
                <c:pt idx="247">
                  <c:v>0.125</c:v>
                </c:pt>
                <c:pt idx="248">
                  <c:v>0.125</c:v>
                </c:pt>
                <c:pt idx="249">
                  <c:v>0.125</c:v>
                </c:pt>
                <c:pt idx="250">
                  <c:v>0.125</c:v>
                </c:pt>
                <c:pt idx="251">
                  <c:v>0.125</c:v>
                </c:pt>
                <c:pt idx="252">
                  <c:v>0.125</c:v>
                </c:pt>
                <c:pt idx="253">
                  <c:v>0.125</c:v>
                </c:pt>
                <c:pt idx="254">
                  <c:v>0.125</c:v>
                </c:pt>
                <c:pt idx="255">
                  <c:v>0.25</c:v>
                </c:pt>
                <c:pt idx="256">
                  <c:v>0.25</c:v>
                </c:pt>
                <c:pt idx="257">
                  <c:v>0.25</c:v>
                </c:pt>
                <c:pt idx="258">
                  <c:v>0.25</c:v>
                </c:pt>
                <c:pt idx="259">
                  <c:v>0.25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0.1111111111111111</c:v>
                </c:pt>
                <c:pt idx="291">
                  <c:v>0.1111111111111111</c:v>
                </c:pt>
                <c:pt idx="292">
                  <c:v>0.1111111111111111</c:v>
                </c:pt>
                <c:pt idx="293">
                  <c:v>0.1111111111111111</c:v>
                </c:pt>
                <c:pt idx="294">
                  <c:v>0.1111111111111111</c:v>
                </c:pt>
                <c:pt idx="295">
                  <c:v>0.1111111111111111</c:v>
                </c:pt>
                <c:pt idx="296">
                  <c:v>0.1111111111111111</c:v>
                </c:pt>
                <c:pt idx="297">
                  <c:v>0.1111111111111111</c:v>
                </c:pt>
                <c:pt idx="298">
                  <c:v>0.1111111111111111</c:v>
                </c:pt>
                <c:pt idx="299">
                  <c:v>0.1111111111111111</c:v>
                </c:pt>
                <c:pt idx="300">
                  <c:v>0.1111111111111111</c:v>
                </c:pt>
                <c:pt idx="301">
                  <c:v>0.1111111111111111</c:v>
                </c:pt>
                <c:pt idx="302">
                  <c:v>0.1111111111111111</c:v>
                </c:pt>
                <c:pt idx="303">
                  <c:v>0.1111111111111111</c:v>
                </c:pt>
                <c:pt idx="304">
                  <c:v>0.1111111111111111</c:v>
                </c:pt>
                <c:pt idx="305">
                  <c:v>0.1111111111111111</c:v>
                </c:pt>
                <c:pt idx="306">
                  <c:v>0.1111111111111111</c:v>
                </c:pt>
                <c:pt idx="307">
                  <c:v>0.1111111111111111</c:v>
                </c:pt>
                <c:pt idx="308">
                  <c:v>0.1111111111111111</c:v>
                </c:pt>
                <c:pt idx="309">
                  <c:v>0.1111111111111111</c:v>
                </c:pt>
                <c:pt idx="310">
                  <c:v>0.1111111111111111</c:v>
                </c:pt>
                <c:pt idx="311">
                  <c:v>0.1111111111111111</c:v>
                </c:pt>
                <c:pt idx="312">
                  <c:v>0.1111111111111111</c:v>
                </c:pt>
                <c:pt idx="313">
                  <c:v>0.1111111111111111</c:v>
                </c:pt>
                <c:pt idx="314">
                  <c:v>0.1111111111111111</c:v>
                </c:pt>
                <c:pt idx="315">
                  <c:v>0.1111111111111111</c:v>
                </c:pt>
                <c:pt idx="316">
                  <c:v>0.1111111111111111</c:v>
                </c:pt>
                <c:pt idx="317">
                  <c:v>0.1111111111111111</c:v>
                </c:pt>
                <c:pt idx="318">
                  <c:v>0.1111111111111111</c:v>
                </c:pt>
                <c:pt idx="319">
                  <c:v>0.1111111111111111</c:v>
                </c:pt>
                <c:pt idx="320">
                  <c:v>0.1111111111111111</c:v>
                </c:pt>
                <c:pt idx="321">
                  <c:v>0.1111111111111111</c:v>
                </c:pt>
                <c:pt idx="322">
                  <c:v>0.1111111111111111</c:v>
                </c:pt>
                <c:pt idx="323">
                  <c:v>0.1111111111111111</c:v>
                </c:pt>
                <c:pt idx="324">
                  <c:v>0.1111111111111111</c:v>
                </c:pt>
                <c:pt idx="325">
                  <c:v>0.1111111111111111</c:v>
                </c:pt>
                <c:pt idx="326">
                  <c:v>0.1111111111111111</c:v>
                </c:pt>
                <c:pt idx="327">
                  <c:v>0.1111111111111111</c:v>
                </c:pt>
                <c:pt idx="328">
                  <c:v>0.1111111111111111</c:v>
                </c:pt>
                <c:pt idx="329">
                  <c:v>0.1111111111111111</c:v>
                </c:pt>
                <c:pt idx="330">
                  <c:v>0.1111111111111111</c:v>
                </c:pt>
                <c:pt idx="331">
                  <c:v>0.1111111111111111</c:v>
                </c:pt>
                <c:pt idx="332">
                  <c:v>0.1111111111111111</c:v>
                </c:pt>
                <c:pt idx="333">
                  <c:v>0.1111111111111111</c:v>
                </c:pt>
                <c:pt idx="334">
                  <c:v>0.1111111111111111</c:v>
                </c:pt>
                <c:pt idx="335">
                  <c:v>0.1111111111111111</c:v>
                </c:pt>
                <c:pt idx="336">
                  <c:v>0.1111111111111111</c:v>
                </c:pt>
                <c:pt idx="337">
                  <c:v>0.1111111111111111</c:v>
                </c:pt>
                <c:pt idx="338">
                  <c:v>0.1111111111111111</c:v>
                </c:pt>
                <c:pt idx="339">
                  <c:v>0.1111111111111111</c:v>
                </c:pt>
                <c:pt idx="340">
                  <c:v>0.1111111111111111</c:v>
                </c:pt>
                <c:pt idx="341">
                  <c:v>0.1111111111111111</c:v>
                </c:pt>
                <c:pt idx="342">
                  <c:v>0.1111111111111111</c:v>
                </c:pt>
                <c:pt idx="343">
                  <c:v>0.1111111111111111</c:v>
                </c:pt>
                <c:pt idx="344">
                  <c:v>0.1111111111111111</c:v>
                </c:pt>
                <c:pt idx="345">
                  <c:v>0.1111111111111111</c:v>
                </c:pt>
                <c:pt idx="346">
                  <c:v>0.1111111111111111</c:v>
                </c:pt>
                <c:pt idx="347">
                  <c:v>0.1111111111111111</c:v>
                </c:pt>
                <c:pt idx="348">
                  <c:v>0.1111111111111111</c:v>
                </c:pt>
                <c:pt idx="349">
                  <c:v>0.1111111111111111</c:v>
                </c:pt>
                <c:pt idx="350">
                  <c:v>0.1111111111111111</c:v>
                </c:pt>
                <c:pt idx="351">
                  <c:v>0.1111111111111111</c:v>
                </c:pt>
                <c:pt idx="352">
                  <c:v>0.1111111111111111</c:v>
                </c:pt>
                <c:pt idx="353">
                  <c:v>0.1111111111111111</c:v>
                </c:pt>
                <c:pt idx="354">
                  <c:v>0.1111111111111111</c:v>
                </c:pt>
                <c:pt idx="355">
                  <c:v>0.1111111111111111</c:v>
                </c:pt>
                <c:pt idx="356">
                  <c:v>0.1111111111111111</c:v>
                </c:pt>
                <c:pt idx="357">
                  <c:v>0.1111111111111111</c:v>
                </c:pt>
                <c:pt idx="358">
                  <c:v>0.1111111111111111</c:v>
                </c:pt>
                <c:pt idx="359">
                  <c:v>0.1111111111111111</c:v>
                </c:pt>
                <c:pt idx="360">
                  <c:v>0.1111111111111111</c:v>
                </c:pt>
                <c:pt idx="361">
                  <c:v>0.1111111111111111</c:v>
                </c:pt>
                <c:pt idx="362">
                  <c:v>0.1111111111111111</c:v>
                </c:pt>
                <c:pt idx="363">
                  <c:v>0.1111111111111111</c:v>
                </c:pt>
                <c:pt idx="364">
                  <c:v>0.1</c:v>
                </c:pt>
                <c:pt idx="365">
                  <c:v>0.1</c:v>
                </c:pt>
                <c:pt idx="366">
                  <c:v>0.1</c:v>
                </c:pt>
                <c:pt idx="367">
                  <c:v>0.1</c:v>
                </c:pt>
                <c:pt idx="368">
                  <c:v>0.1</c:v>
                </c:pt>
                <c:pt idx="369">
                  <c:v>0.1</c:v>
                </c:pt>
                <c:pt idx="370">
                  <c:v>0.1</c:v>
                </c:pt>
                <c:pt idx="371">
                  <c:v>0.1</c:v>
                </c:pt>
                <c:pt idx="372">
                  <c:v>0.1</c:v>
                </c:pt>
                <c:pt idx="373">
                  <c:v>0.1</c:v>
                </c:pt>
                <c:pt idx="374">
                  <c:v>0.1</c:v>
                </c:pt>
                <c:pt idx="375">
                  <c:v>0.1</c:v>
                </c:pt>
                <c:pt idx="376">
                  <c:v>0.1</c:v>
                </c:pt>
                <c:pt idx="377">
                  <c:v>0.1</c:v>
                </c:pt>
                <c:pt idx="378">
                  <c:v>0.1</c:v>
                </c:pt>
                <c:pt idx="379">
                  <c:v>0.1</c:v>
                </c:pt>
                <c:pt idx="380">
                  <c:v>0.1</c:v>
                </c:pt>
                <c:pt idx="381">
                  <c:v>0.1</c:v>
                </c:pt>
                <c:pt idx="382">
                  <c:v>0.1</c:v>
                </c:pt>
                <c:pt idx="383">
                  <c:v>0.1</c:v>
                </c:pt>
                <c:pt idx="384">
                  <c:v>0.1</c:v>
                </c:pt>
                <c:pt idx="385">
                  <c:v>0.1</c:v>
                </c:pt>
                <c:pt idx="386">
                  <c:v>0.1</c:v>
                </c:pt>
                <c:pt idx="387">
                  <c:v>0.1</c:v>
                </c:pt>
                <c:pt idx="388">
                  <c:v>0.1</c:v>
                </c:pt>
                <c:pt idx="389">
                  <c:v>0.1</c:v>
                </c:pt>
                <c:pt idx="390">
                  <c:v>0.1</c:v>
                </c:pt>
                <c:pt idx="391">
                  <c:v>0.1</c:v>
                </c:pt>
                <c:pt idx="392">
                  <c:v>0.1</c:v>
                </c:pt>
                <c:pt idx="393">
                  <c:v>0.1</c:v>
                </c:pt>
                <c:pt idx="394">
                  <c:v>0.1</c:v>
                </c:pt>
                <c:pt idx="395">
                  <c:v>0.1</c:v>
                </c:pt>
                <c:pt idx="396">
                  <c:v>0.1</c:v>
                </c:pt>
                <c:pt idx="397">
                  <c:v>0.1</c:v>
                </c:pt>
                <c:pt idx="398">
                  <c:v>0.1</c:v>
                </c:pt>
                <c:pt idx="399">
                  <c:v>0.1</c:v>
                </c:pt>
                <c:pt idx="400">
                  <c:v>0.1</c:v>
                </c:pt>
                <c:pt idx="401">
                  <c:v>0.1</c:v>
                </c:pt>
                <c:pt idx="402">
                  <c:v>0.1</c:v>
                </c:pt>
                <c:pt idx="403">
                  <c:v>0.2</c:v>
                </c:pt>
                <c:pt idx="404">
                  <c:v>0.2</c:v>
                </c:pt>
                <c:pt idx="405">
                  <c:v>0.2</c:v>
                </c:pt>
                <c:pt idx="406">
                  <c:v>0.2</c:v>
                </c:pt>
                <c:pt idx="407">
                  <c:v>0.1</c:v>
                </c:pt>
                <c:pt idx="408">
                  <c:v>0.1</c:v>
                </c:pt>
                <c:pt idx="409">
                  <c:v>0.1</c:v>
                </c:pt>
                <c:pt idx="410">
                  <c:v>0.1</c:v>
                </c:pt>
                <c:pt idx="411">
                  <c:v>0.1</c:v>
                </c:pt>
                <c:pt idx="412">
                  <c:v>0.1</c:v>
                </c:pt>
                <c:pt idx="413">
                  <c:v>0.1</c:v>
                </c:pt>
                <c:pt idx="414">
                  <c:v>0.1</c:v>
                </c:pt>
                <c:pt idx="415">
                  <c:v>0.1</c:v>
                </c:pt>
                <c:pt idx="416">
                  <c:v>0.1</c:v>
                </c:pt>
                <c:pt idx="417">
                  <c:v>0.1</c:v>
                </c:pt>
                <c:pt idx="418">
                  <c:v>0.1</c:v>
                </c:pt>
                <c:pt idx="419">
                  <c:v>0.1</c:v>
                </c:pt>
                <c:pt idx="420">
                  <c:v>0.1</c:v>
                </c:pt>
                <c:pt idx="421">
                  <c:v>0.1</c:v>
                </c:pt>
                <c:pt idx="422">
                  <c:v>0.1</c:v>
                </c:pt>
                <c:pt idx="423">
                  <c:v>0.1</c:v>
                </c:pt>
                <c:pt idx="424">
                  <c:v>0.1</c:v>
                </c:pt>
                <c:pt idx="425">
                  <c:v>0.1</c:v>
                </c:pt>
                <c:pt idx="426">
                  <c:v>0.1</c:v>
                </c:pt>
                <c:pt idx="427">
                  <c:v>0.1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0.1</c:v>
                </c:pt>
                <c:pt idx="433">
                  <c:v>0.1</c:v>
                </c:pt>
                <c:pt idx="434">
                  <c:v>0.1</c:v>
                </c:pt>
                <c:pt idx="435">
                  <c:v>0.1</c:v>
                </c:pt>
                <c:pt idx="436">
                  <c:v>0.1</c:v>
                </c:pt>
                <c:pt idx="437">
                  <c:v>0.1</c:v>
                </c:pt>
                <c:pt idx="438">
                  <c:v>0.1</c:v>
                </c:pt>
                <c:pt idx="439">
                  <c:v>0.1</c:v>
                </c:pt>
                <c:pt idx="440">
                  <c:v>0.1</c:v>
                </c:pt>
                <c:pt idx="441">
                  <c:v>9.0909090909090912E-2</c:v>
                </c:pt>
                <c:pt idx="442">
                  <c:v>9.0909090909090912E-2</c:v>
                </c:pt>
                <c:pt idx="443">
                  <c:v>9.0909090909090912E-2</c:v>
                </c:pt>
                <c:pt idx="444">
                  <c:v>0.18181818181818182</c:v>
                </c:pt>
                <c:pt idx="445">
                  <c:v>0.18181818181818182</c:v>
                </c:pt>
                <c:pt idx="446">
                  <c:v>0.18181818181818182</c:v>
                </c:pt>
                <c:pt idx="447">
                  <c:v>0.18181818181818182</c:v>
                </c:pt>
                <c:pt idx="448">
                  <c:v>0.18181818181818182</c:v>
                </c:pt>
                <c:pt idx="449">
                  <c:v>0.18181818181818182</c:v>
                </c:pt>
                <c:pt idx="450">
                  <c:v>0.18181818181818182</c:v>
                </c:pt>
                <c:pt idx="451">
                  <c:v>0.18181818181818182</c:v>
                </c:pt>
                <c:pt idx="452">
                  <c:v>0.18181818181818182</c:v>
                </c:pt>
                <c:pt idx="453">
                  <c:v>0.18181818181818182</c:v>
                </c:pt>
                <c:pt idx="454">
                  <c:v>0.18181818181818182</c:v>
                </c:pt>
                <c:pt idx="455">
                  <c:v>0.18181818181818182</c:v>
                </c:pt>
                <c:pt idx="456">
                  <c:v>0.18181818181818182</c:v>
                </c:pt>
                <c:pt idx="457">
                  <c:v>0.18181818181818182</c:v>
                </c:pt>
                <c:pt idx="458">
                  <c:v>0.18181818181818182</c:v>
                </c:pt>
                <c:pt idx="459">
                  <c:v>0.18181818181818182</c:v>
                </c:pt>
                <c:pt idx="460">
                  <c:v>0.25</c:v>
                </c:pt>
                <c:pt idx="461">
                  <c:v>0.25</c:v>
                </c:pt>
                <c:pt idx="462">
                  <c:v>0.25</c:v>
                </c:pt>
                <c:pt idx="463">
                  <c:v>0.25</c:v>
                </c:pt>
                <c:pt idx="464">
                  <c:v>0.25</c:v>
                </c:pt>
                <c:pt idx="465">
                  <c:v>0.30769230769230771</c:v>
                </c:pt>
                <c:pt idx="466">
                  <c:v>0.30769230769230771</c:v>
                </c:pt>
                <c:pt idx="467">
                  <c:v>0.30769230769230771</c:v>
                </c:pt>
                <c:pt idx="468">
                  <c:v>0.30769230769230771</c:v>
                </c:pt>
                <c:pt idx="469">
                  <c:v>0.30769230769230771</c:v>
                </c:pt>
                <c:pt idx="470">
                  <c:v>0.30769230769230771</c:v>
                </c:pt>
                <c:pt idx="471">
                  <c:v>0.30769230769230771</c:v>
                </c:pt>
                <c:pt idx="472">
                  <c:v>0.30769230769230771</c:v>
                </c:pt>
                <c:pt idx="473">
                  <c:v>0.35714285714285715</c:v>
                </c:pt>
                <c:pt idx="474">
                  <c:v>0.35714285714285715</c:v>
                </c:pt>
                <c:pt idx="475">
                  <c:v>0.35714285714285715</c:v>
                </c:pt>
                <c:pt idx="476">
                  <c:v>0.35714285714285715</c:v>
                </c:pt>
                <c:pt idx="477">
                  <c:v>0.35714285714285715</c:v>
                </c:pt>
                <c:pt idx="478">
                  <c:v>0.35714285714285715</c:v>
                </c:pt>
                <c:pt idx="479">
                  <c:v>0.35714285714285715</c:v>
                </c:pt>
                <c:pt idx="480">
                  <c:v>0.35714285714285715</c:v>
                </c:pt>
                <c:pt idx="481">
                  <c:v>0.35714285714285715</c:v>
                </c:pt>
                <c:pt idx="482">
                  <c:v>0.35714285714285715</c:v>
                </c:pt>
                <c:pt idx="483">
                  <c:v>0.35714285714285715</c:v>
                </c:pt>
                <c:pt idx="484">
                  <c:v>0.35714285714285715</c:v>
                </c:pt>
                <c:pt idx="485">
                  <c:v>0.35714285714285715</c:v>
                </c:pt>
                <c:pt idx="486">
                  <c:v>0.35714285714285715</c:v>
                </c:pt>
                <c:pt idx="487">
                  <c:v>0.35714285714285715</c:v>
                </c:pt>
                <c:pt idx="488">
                  <c:v>0.35714285714285715</c:v>
                </c:pt>
                <c:pt idx="489">
                  <c:v>0.35714285714285715</c:v>
                </c:pt>
                <c:pt idx="490">
                  <c:v>0.35714285714285715</c:v>
                </c:pt>
                <c:pt idx="491">
                  <c:v>0.33333333333333331</c:v>
                </c:pt>
                <c:pt idx="492">
                  <c:v>0.33333333333333331</c:v>
                </c:pt>
                <c:pt idx="493">
                  <c:v>0.33333333333333331</c:v>
                </c:pt>
                <c:pt idx="494">
                  <c:v>0.33333333333333331</c:v>
                </c:pt>
                <c:pt idx="495">
                  <c:v>0.33333333333333331</c:v>
                </c:pt>
                <c:pt idx="496">
                  <c:v>0.33333333333333331</c:v>
                </c:pt>
                <c:pt idx="497">
                  <c:v>0.33333333333333331</c:v>
                </c:pt>
                <c:pt idx="498">
                  <c:v>0.33333333333333331</c:v>
                </c:pt>
                <c:pt idx="499">
                  <c:v>0.33333333333333331</c:v>
                </c:pt>
                <c:pt idx="500">
                  <c:v>0.33333333333333331</c:v>
                </c:pt>
                <c:pt idx="501">
                  <c:v>0.33333333333333331</c:v>
                </c:pt>
                <c:pt idx="502">
                  <c:v>0.33333333333333331</c:v>
                </c:pt>
                <c:pt idx="503">
                  <c:v>0.33333333333333331</c:v>
                </c:pt>
                <c:pt idx="504">
                  <c:v>0.33333333333333331</c:v>
                </c:pt>
                <c:pt idx="505">
                  <c:v>0.33333333333333331</c:v>
                </c:pt>
                <c:pt idx="506">
                  <c:v>0.33333333333333331</c:v>
                </c:pt>
                <c:pt idx="507">
                  <c:v>0.33333333333333331</c:v>
                </c:pt>
                <c:pt idx="508">
                  <c:v>0.33333333333333331</c:v>
                </c:pt>
                <c:pt idx="509">
                  <c:v>0.33333333333333331</c:v>
                </c:pt>
                <c:pt idx="510">
                  <c:v>0.26666666666666666</c:v>
                </c:pt>
                <c:pt idx="511">
                  <c:v>0.2</c:v>
                </c:pt>
                <c:pt idx="512">
                  <c:v>0.2</c:v>
                </c:pt>
                <c:pt idx="513">
                  <c:v>0.2</c:v>
                </c:pt>
                <c:pt idx="514">
                  <c:v>0.2</c:v>
                </c:pt>
                <c:pt idx="515">
                  <c:v>0.2</c:v>
                </c:pt>
                <c:pt idx="516">
                  <c:v>0.2</c:v>
                </c:pt>
                <c:pt idx="517">
                  <c:v>0.2</c:v>
                </c:pt>
                <c:pt idx="518">
                  <c:v>0.2</c:v>
                </c:pt>
                <c:pt idx="519">
                  <c:v>0.2</c:v>
                </c:pt>
                <c:pt idx="520">
                  <c:v>0.2</c:v>
                </c:pt>
                <c:pt idx="521">
                  <c:v>0.2</c:v>
                </c:pt>
                <c:pt idx="522">
                  <c:v>0.2</c:v>
                </c:pt>
                <c:pt idx="523">
                  <c:v>0.1875</c:v>
                </c:pt>
                <c:pt idx="524">
                  <c:v>0.1875</c:v>
                </c:pt>
                <c:pt idx="525">
                  <c:v>0.1875</c:v>
                </c:pt>
                <c:pt idx="526">
                  <c:v>0.125</c:v>
                </c:pt>
                <c:pt idx="527">
                  <c:v>0.125</c:v>
                </c:pt>
                <c:pt idx="528">
                  <c:v>0.125</c:v>
                </c:pt>
                <c:pt idx="529">
                  <c:v>0.125</c:v>
                </c:pt>
                <c:pt idx="530">
                  <c:v>0.125</c:v>
                </c:pt>
                <c:pt idx="531">
                  <c:v>0.125</c:v>
                </c:pt>
                <c:pt idx="532">
                  <c:v>0.125</c:v>
                </c:pt>
                <c:pt idx="533">
                  <c:v>0.125</c:v>
                </c:pt>
                <c:pt idx="534">
                  <c:v>0.125</c:v>
                </c:pt>
                <c:pt idx="535">
                  <c:v>0.125</c:v>
                </c:pt>
                <c:pt idx="536">
                  <c:v>0.125</c:v>
                </c:pt>
                <c:pt idx="537">
                  <c:v>0.125</c:v>
                </c:pt>
                <c:pt idx="538">
                  <c:v>0.11764705882352941</c:v>
                </c:pt>
                <c:pt idx="539">
                  <c:v>0.11764705882352941</c:v>
                </c:pt>
                <c:pt idx="540">
                  <c:v>0.11764705882352941</c:v>
                </c:pt>
                <c:pt idx="541">
                  <c:v>0.11764705882352941</c:v>
                </c:pt>
                <c:pt idx="542">
                  <c:v>0.11764705882352941</c:v>
                </c:pt>
                <c:pt idx="543">
                  <c:v>0.11764705882352941</c:v>
                </c:pt>
                <c:pt idx="544">
                  <c:v>0.11764705882352941</c:v>
                </c:pt>
                <c:pt idx="545">
                  <c:v>0.11764705882352941</c:v>
                </c:pt>
                <c:pt idx="546">
                  <c:v>0.11764705882352941</c:v>
                </c:pt>
                <c:pt idx="547">
                  <c:v>0.11764705882352941</c:v>
                </c:pt>
                <c:pt idx="548">
                  <c:v>0.11764705882352941</c:v>
                </c:pt>
                <c:pt idx="549">
                  <c:v>0.11764705882352941</c:v>
                </c:pt>
                <c:pt idx="550">
                  <c:v>0.11764705882352941</c:v>
                </c:pt>
                <c:pt idx="551">
                  <c:v>0.11764705882352941</c:v>
                </c:pt>
                <c:pt idx="552">
                  <c:v>0.11764705882352941</c:v>
                </c:pt>
                <c:pt idx="553">
                  <c:v>0.11764705882352941</c:v>
                </c:pt>
                <c:pt idx="554">
                  <c:v>0.11764705882352941</c:v>
                </c:pt>
                <c:pt idx="555">
                  <c:v>0.11764705882352941</c:v>
                </c:pt>
                <c:pt idx="556">
                  <c:v>0.11764705882352941</c:v>
                </c:pt>
                <c:pt idx="557">
                  <c:v>0.11764705882352941</c:v>
                </c:pt>
                <c:pt idx="558">
                  <c:v>5.8823529411764705E-2</c:v>
                </c:pt>
                <c:pt idx="559">
                  <c:v>5.8823529411764705E-2</c:v>
                </c:pt>
                <c:pt idx="560">
                  <c:v>5.8823529411764705E-2</c:v>
                </c:pt>
                <c:pt idx="561">
                  <c:v>5.8823529411764705E-2</c:v>
                </c:pt>
                <c:pt idx="562">
                  <c:v>5.8823529411764705E-2</c:v>
                </c:pt>
                <c:pt idx="563">
                  <c:v>5.8823529411764705E-2</c:v>
                </c:pt>
                <c:pt idx="564">
                  <c:v>5.8823529411764705E-2</c:v>
                </c:pt>
                <c:pt idx="565">
                  <c:v>5.8823529411764705E-2</c:v>
                </c:pt>
                <c:pt idx="566">
                  <c:v>5.8823529411764705E-2</c:v>
                </c:pt>
                <c:pt idx="567">
                  <c:v>5.8823529411764705E-2</c:v>
                </c:pt>
                <c:pt idx="568">
                  <c:v>5.8823529411764705E-2</c:v>
                </c:pt>
                <c:pt idx="569">
                  <c:v>5.8823529411764705E-2</c:v>
                </c:pt>
                <c:pt idx="570">
                  <c:v>5.8823529411764705E-2</c:v>
                </c:pt>
                <c:pt idx="571">
                  <c:v>5.8823529411764705E-2</c:v>
                </c:pt>
                <c:pt idx="572">
                  <c:v>5.8823529411764705E-2</c:v>
                </c:pt>
                <c:pt idx="573">
                  <c:v>5.8823529411764705E-2</c:v>
                </c:pt>
                <c:pt idx="574">
                  <c:v>5.8823529411764705E-2</c:v>
                </c:pt>
                <c:pt idx="575">
                  <c:v>5.8823529411764705E-2</c:v>
                </c:pt>
                <c:pt idx="576">
                  <c:v>5.8823529411764705E-2</c:v>
                </c:pt>
                <c:pt idx="577">
                  <c:v>5.8823529411764705E-2</c:v>
                </c:pt>
                <c:pt idx="578">
                  <c:v>5.8823529411764705E-2</c:v>
                </c:pt>
                <c:pt idx="579">
                  <c:v>5.8823529411764705E-2</c:v>
                </c:pt>
                <c:pt idx="580">
                  <c:v>5.8823529411764705E-2</c:v>
                </c:pt>
                <c:pt idx="581">
                  <c:v>5.8823529411764705E-2</c:v>
                </c:pt>
                <c:pt idx="582">
                  <c:v>5.8823529411764705E-2</c:v>
                </c:pt>
                <c:pt idx="583">
                  <c:v>5.8823529411764705E-2</c:v>
                </c:pt>
                <c:pt idx="584">
                  <c:v>5.8823529411764705E-2</c:v>
                </c:pt>
                <c:pt idx="585">
                  <c:v>0.11764705882352941</c:v>
                </c:pt>
                <c:pt idx="586">
                  <c:v>0.11764705882352941</c:v>
                </c:pt>
                <c:pt idx="587">
                  <c:v>0.11764705882352941</c:v>
                </c:pt>
                <c:pt idx="588">
                  <c:v>0.11764705882352941</c:v>
                </c:pt>
                <c:pt idx="589">
                  <c:v>0.11764705882352941</c:v>
                </c:pt>
                <c:pt idx="590">
                  <c:v>0.11764705882352941</c:v>
                </c:pt>
                <c:pt idx="591">
                  <c:v>0.11764705882352941</c:v>
                </c:pt>
                <c:pt idx="592">
                  <c:v>0.11764705882352941</c:v>
                </c:pt>
                <c:pt idx="593">
                  <c:v>0.11764705882352941</c:v>
                </c:pt>
                <c:pt idx="594">
                  <c:v>0.11764705882352941</c:v>
                </c:pt>
                <c:pt idx="595">
                  <c:v>0.11764705882352941</c:v>
                </c:pt>
                <c:pt idx="596">
                  <c:v>0.11764705882352941</c:v>
                </c:pt>
                <c:pt idx="597">
                  <c:v>0.11764705882352941</c:v>
                </c:pt>
                <c:pt idx="598">
                  <c:v>0.17647058823529413</c:v>
                </c:pt>
                <c:pt idx="599">
                  <c:v>0.17647058823529413</c:v>
                </c:pt>
                <c:pt idx="600">
                  <c:v>0.17647058823529413</c:v>
                </c:pt>
                <c:pt idx="601">
                  <c:v>0.17647058823529413</c:v>
                </c:pt>
                <c:pt idx="602">
                  <c:v>0.17647058823529413</c:v>
                </c:pt>
                <c:pt idx="603">
                  <c:v>0.23529411764705882</c:v>
                </c:pt>
                <c:pt idx="604">
                  <c:v>0.23529411764705882</c:v>
                </c:pt>
                <c:pt idx="605">
                  <c:v>0.23529411764705882</c:v>
                </c:pt>
                <c:pt idx="606">
                  <c:v>0.23529411764705882</c:v>
                </c:pt>
                <c:pt idx="607">
                  <c:v>0.23529411764705882</c:v>
                </c:pt>
                <c:pt idx="608">
                  <c:v>0.23529411764705882</c:v>
                </c:pt>
                <c:pt idx="609">
                  <c:v>0.23529411764705882</c:v>
                </c:pt>
                <c:pt idx="610">
                  <c:v>0.23529411764705882</c:v>
                </c:pt>
                <c:pt idx="611">
                  <c:v>0.17647058823529413</c:v>
                </c:pt>
                <c:pt idx="612">
                  <c:v>0.17647058823529413</c:v>
                </c:pt>
                <c:pt idx="613">
                  <c:v>0.17647058823529413</c:v>
                </c:pt>
                <c:pt idx="614">
                  <c:v>0.17647058823529413</c:v>
                </c:pt>
                <c:pt idx="615">
                  <c:v>0.16666666666666666</c:v>
                </c:pt>
                <c:pt idx="616">
                  <c:v>0.16666666666666666</c:v>
                </c:pt>
                <c:pt idx="617">
                  <c:v>0.16666666666666666</c:v>
                </c:pt>
                <c:pt idx="618">
                  <c:v>0.16666666666666666</c:v>
                </c:pt>
                <c:pt idx="619">
                  <c:v>0.16666666666666666</c:v>
                </c:pt>
                <c:pt idx="620">
                  <c:v>0.16666666666666666</c:v>
                </c:pt>
                <c:pt idx="621">
                  <c:v>0.16666666666666666</c:v>
                </c:pt>
                <c:pt idx="622">
                  <c:v>0.16666666666666666</c:v>
                </c:pt>
                <c:pt idx="623">
                  <c:v>0.16666666666666666</c:v>
                </c:pt>
                <c:pt idx="624">
                  <c:v>0.16666666666666666</c:v>
                </c:pt>
                <c:pt idx="625">
                  <c:v>0.16666666666666666</c:v>
                </c:pt>
                <c:pt idx="626">
                  <c:v>0.16666666666666666</c:v>
                </c:pt>
                <c:pt idx="627">
                  <c:v>0.16666666666666666</c:v>
                </c:pt>
                <c:pt idx="628">
                  <c:v>0.16666666666666666</c:v>
                </c:pt>
                <c:pt idx="629">
                  <c:v>0.1111111111111111</c:v>
                </c:pt>
                <c:pt idx="630">
                  <c:v>0.1111111111111111</c:v>
                </c:pt>
                <c:pt idx="631">
                  <c:v>0.1111111111111111</c:v>
                </c:pt>
                <c:pt idx="632">
                  <c:v>0.1111111111111111</c:v>
                </c:pt>
                <c:pt idx="633">
                  <c:v>0.1111111111111111</c:v>
                </c:pt>
                <c:pt idx="634">
                  <c:v>0.1111111111111111</c:v>
                </c:pt>
                <c:pt idx="635">
                  <c:v>0.1111111111111111</c:v>
                </c:pt>
                <c:pt idx="636">
                  <c:v>0.1111111111111111</c:v>
                </c:pt>
                <c:pt idx="637">
                  <c:v>0.1111111111111111</c:v>
                </c:pt>
                <c:pt idx="638">
                  <c:v>0.1111111111111111</c:v>
                </c:pt>
                <c:pt idx="639">
                  <c:v>0.1111111111111111</c:v>
                </c:pt>
                <c:pt idx="640">
                  <c:v>0.1111111111111111</c:v>
                </c:pt>
                <c:pt idx="641">
                  <c:v>0.1111111111111111</c:v>
                </c:pt>
                <c:pt idx="642">
                  <c:v>0.1111111111111111</c:v>
                </c:pt>
                <c:pt idx="643">
                  <c:v>0.1111111111111111</c:v>
                </c:pt>
                <c:pt idx="644">
                  <c:v>0.1111111111111111</c:v>
                </c:pt>
                <c:pt idx="645">
                  <c:v>0.1111111111111111</c:v>
                </c:pt>
                <c:pt idx="646">
                  <c:v>0.1111111111111111</c:v>
                </c:pt>
                <c:pt idx="647">
                  <c:v>0.1111111111111111</c:v>
                </c:pt>
                <c:pt idx="648">
                  <c:v>5.5555555555555552E-2</c:v>
                </c:pt>
                <c:pt idx="649">
                  <c:v>5.5555555555555552E-2</c:v>
                </c:pt>
                <c:pt idx="650">
                  <c:v>5.5555555555555552E-2</c:v>
                </c:pt>
                <c:pt idx="651">
                  <c:v>5.5555555555555552E-2</c:v>
                </c:pt>
                <c:pt idx="652">
                  <c:v>5.5555555555555552E-2</c:v>
                </c:pt>
                <c:pt idx="653">
                  <c:v>5.5555555555555552E-2</c:v>
                </c:pt>
                <c:pt idx="654">
                  <c:v>0.1111111111111111</c:v>
                </c:pt>
                <c:pt idx="655">
                  <c:v>0.1111111111111111</c:v>
                </c:pt>
                <c:pt idx="656">
                  <c:v>0.1111111111111111</c:v>
                </c:pt>
                <c:pt idx="657">
                  <c:v>0.1111111111111111</c:v>
                </c:pt>
                <c:pt idx="658">
                  <c:v>0.1111111111111111</c:v>
                </c:pt>
                <c:pt idx="659">
                  <c:v>5.5555555555555552E-2</c:v>
                </c:pt>
                <c:pt idx="660">
                  <c:v>5.5555555555555552E-2</c:v>
                </c:pt>
                <c:pt idx="661">
                  <c:v>5.5555555555555552E-2</c:v>
                </c:pt>
                <c:pt idx="662">
                  <c:v>5.5555555555555552E-2</c:v>
                </c:pt>
                <c:pt idx="663">
                  <c:v>5.5555555555555552E-2</c:v>
                </c:pt>
                <c:pt idx="664">
                  <c:v>5.5555555555555552E-2</c:v>
                </c:pt>
                <c:pt idx="665">
                  <c:v>5.5555555555555552E-2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5.5555555555555552E-2</c:v>
                </c:pt>
                <c:pt idx="697">
                  <c:v>5.5555555555555552E-2</c:v>
                </c:pt>
                <c:pt idx="698">
                  <c:v>5.5555555555555552E-2</c:v>
                </c:pt>
                <c:pt idx="699">
                  <c:v>5.5555555555555552E-2</c:v>
                </c:pt>
                <c:pt idx="700">
                  <c:v>5.5555555555555552E-2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5.2631578947368418E-2</c:v>
                </c:pt>
                <c:pt idx="718">
                  <c:v>5.2631578947368418E-2</c:v>
                </c:pt>
                <c:pt idx="719">
                  <c:v>5.2631578947368418E-2</c:v>
                </c:pt>
                <c:pt idx="720">
                  <c:v>5.2631578947368418E-2</c:v>
                </c:pt>
                <c:pt idx="721">
                  <c:v>5.2631578947368418E-2</c:v>
                </c:pt>
                <c:pt idx="722">
                  <c:v>0.10526315789473684</c:v>
                </c:pt>
                <c:pt idx="723">
                  <c:v>0.10526315789473684</c:v>
                </c:pt>
                <c:pt idx="724">
                  <c:v>0.10526315789473684</c:v>
                </c:pt>
                <c:pt idx="725">
                  <c:v>0.10526315789473684</c:v>
                </c:pt>
                <c:pt idx="726">
                  <c:v>0.10526315789473684</c:v>
                </c:pt>
                <c:pt idx="727">
                  <c:v>0.10526315789473684</c:v>
                </c:pt>
                <c:pt idx="728">
                  <c:v>0.10526315789473684</c:v>
                </c:pt>
                <c:pt idx="729">
                  <c:v>0.10526315789473684</c:v>
                </c:pt>
                <c:pt idx="730">
                  <c:v>0.10526315789473684</c:v>
                </c:pt>
                <c:pt idx="731">
                  <c:v>0.1</c:v>
                </c:pt>
                <c:pt idx="732">
                  <c:v>0.1</c:v>
                </c:pt>
                <c:pt idx="733">
                  <c:v>0.1</c:v>
                </c:pt>
                <c:pt idx="734">
                  <c:v>0.1</c:v>
                </c:pt>
                <c:pt idx="735">
                  <c:v>0.1</c:v>
                </c:pt>
                <c:pt idx="736">
                  <c:v>0.1</c:v>
                </c:pt>
                <c:pt idx="737">
                  <c:v>0.1</c:v>
                </c:pt>
                <c:pt idx="738">
                  <c:v>0.1</c:v>
                </c:pt>
                <c:pt idx="739">
                  <c:v>0.1</c:v>
                </c:pt>
                <c:pt idx="740">
                  <c:v>0.1</c:v>
                </c:pt>
                <c:pt idx="741">
                  <c:v>0.1</c:v>
                </c:pt>
                <c:pt idx="742">
                  <c:v>0.1</c:v>
                </c:pt>
                <c:pt idx="743">
                  <c:v>0.1</c:v>
                </c:pt>
                <c:pt idx="744">
                  <c:v>0.1</c:v>
                </c:pt>
                <c:pt idx="745">
                  <c:v>0.1</c:v>
                </c:pt>
                <c:pt idx="746">
                  <c:v>0.1</c:v>
                </c:pt>
                <c:pt idx="747">
                  <c:v>0.05</c:v>
                </c:pt>
                <c:pt idx="748">
                  <c:v>0.05</c:v>
                </c:pt>
                <c:pt idx="749">
                  <c:v>0.05</c:v>
                </c:pt>
                <c:pt idx="750">
                  <c:v>0.05</c:v>
                </c:pt>
                <c:pt idx="751">
                  <c:v>0.05</c:v>
                </c:pt>
                <c:pt idx="752">
                  <c:v>0.05</c:v>
                </c:pt>
                <c:pt idx="753">
                  <c:v>0.05</c:v>
                </c:pt>
                <c:pt idx="754">
                  <c:v>0.05</c:v>
                </c:pt>
                <c:pt idx="755">
                  <c:v>0.05</c:v>
                </c:pt>
                <c:pt idx="756">
                  <c:v>0.05</c:v>
                </c:pt>
                <c:pt idx="757">
                  <c:v>0.05</c:v>
                </c:pt>
                <c:pt idx="758">
                  <c:v>0.05</c:v>
                </c:pt>
                <c:pt idx="759">
                  <c:v>0.05</c:v>
                </c:pt>
                <c:pt idx="760">
                  <c:v>0.05</c:v>
                </c:pt>
                <c:pt idx="761">
                  <c:v>0.05</c:v>
                </c:pt>
                <c:pt idx="762">
                  <c:v>0.05</c:v>
                </c:pt>
                <c:pt idx="763">
                  <c:v>0.05</c:v>
                </c:pt>
                <c:pt idx="764">
                  <c:v>0.05</c:v>
                </c:pt>
                <c:pt idx="765">
                  <c:v>4.7619047619047616E-2</c:v>
                </c:pt>
                <c:pt idx="766">
                  <c:v>4.7619047619047616E-2</c:v>
                </c:pt>
                <c:pt idx="767">
                  <c:v>4.7619047619047616E-2</c:v>
                </c:pt>
                <c:pt idx="768">
                  <c:v>4.7619047619047616E-2</c:v>
                </c:pt>
                <c:pt idx="769">
                  <c:v>4.7619047619047616E-2</c:v>
                </c:pt>
                <c:pt idx="770">
                  <c:v>4.7619047619047616E-2</c:v>
                </c:pt>
                <c:pt idx="771">
                  <c:v>4.7619047619047616E-2</c:v>
                </c:pt>
                <c:pt idx="772">
                  <c:v>4.7619047619047616E-2</c:v>
                </c:pt>
                <c:pt idx="773">
                  <c:v>4.7619047619047616E-2</c:v>
                </c:pt>
                <c:pt idx="774">
                  <c:v>4.7619047619047616E-2</c:v>
                </c:pt>
                <c:pt idx="775">
                  <c:v>4.7619047619047616E-2</c:v>
                </c:pt>
                <c:pt idx="776">
                  <c:v>4.7619047619047616E-2</c:v>
                </c:pt>
                <c:pt idx="777">
                  <c:v>4.7619047619047616E-2</c:v>
                </c:pt>
                <c:pt idx="778">
                  <c:v>4.7619047619047616E-2</c:v>
                </c:pt>
                <c:pt idx="779">
                  <c:v>4.7619047619047616E-2</c:v>
                </c:pt>
                <c:pt idx="780">
                  <c:v>4.7619047619047616E-2</c:v>
                </c:pt>
                <c:pt idx="781">
                  <c:v>4.7619047619047616E-2</c:v>
                </c:pt>
                <c:pt idx="782">
                  <c:v>4.7619047619047616E-2</c:v>
                </c:pt>
                <c:pt idx="783">
                  <c:v>4.7619047619047616E-2</c:v>
                </c:pt>
                <c:pt idx="784">
                  <c:v>4.7619047619047616E-2</c:v>
                </c:pt>
                <c:pt idx="785">
                  <c:v>4.7619047619047616E-2</c:v>
                </c:pt>
                <c:pt idx="786">
                  <c:v>4.7619047619047616E-2</c:v>
                </c:pt>
                <c:pt idx="787">
                  <c:v>4.7619047619047616E-2</c:v>
                </c:pt>
                <c:pt idx="788">
                  <c:v>4.7619047619047616E-2</c:v>
                </c:pt>
                <c:pt idx="789">
                  <c:v>4.7619047619047616E-2</c:v>
                </c:pt>
                <c:pt idx="790">
                  <c:v>4.7619047619047616E-2</c:v>
                </c:pt>
                <c:pt idx="791">
                  <c:v>4.7619047619047616E-2</c:v>
                </c:pt>
                <c:pt idx="792">
                  <c:v>4.7619047619047616E-2</c:v>
                </c:pt>
                <c:pt idx="793">
                  <c:v>4.7619047619047616E-2</c:v>
                </c:pt>
                <c:pt idx="794">
                  <c:v>4.7619047619047616E-2</c:v>
                </c:pt>
                <c:pt idx="795">
                  <c:v>4.7619047619047616E-2</c:v>
                </c:pt>
                <c:pt idx="796">
                  <c:v>4.7619047619047616E-2</c:v>
                </c:pt>
                <c:pt idx="797">
                  <c:v>4.7619047619047616E-2</c:v>
                </c:pt>
                <c:pt idx="798">
                  <c:v>4.7619047619047616E-2</c:v>
                </c:pt>
                <c:pt idx="799">
                  <c:v>4.7619047619047616E-2</c:v>
                </c:pt>
                <c:pt idx="800">
                  <c:v>4.7619047619047616E-2</c:v>
                </c:pt>
                <c:pt idx="801">
                  <c:v>4.7619047619047616E-2</c:v>
                </c:pt>
                <c:pt idx="802">
                  <c:v>4.7619047619047616E-2</c:v>
                </c:pt>
                <c:pt idx="803">
                  <c:v>4.7619047619047616E-2</c:v>
                </c:pt>
                <c:pt idx="804">
                  <c:v>4.7619047619047616E-2</c:v>
                </c:pt>
                <c:pt idx="805">
                  <c:v>4.7619047619047616E-2</c:v>
                </c:pt>
                <c:pt idx="806">
                  <c:v>4.7619047619047616E-2</c:v>
                </c:pt>
                <c:pt idx="807">
                  <c:v>4.7619047619047616E-2</c:v>
                </c:pt>
                <c:pt idx="808">
                  <c:v>4.7619047619047616E-2</c:v>
                </c:pt>
                <c:pt idx="809">
                  <c:v>4.7619047619047616E-2</c:v>
                </c:pt>
                <c:pt idx="810">
                  <c:v>4.7619047619047616E-2</c:v>
                </c:pt>
                <c:pt idx="811">
                  <c:v>4.7619047619047616E-2</c:v>
                </c:pt>
                <c:pt idx="812">
                  <c:v>4.7619047619047616E-2</c:v>
                </c:pt>
                <c:pt idx="813">
                  <c:v>4.7619047619047616E-2</c:v>
                </c:pt>
                <c:pt idx="814">
                  <c:v>4.7619047619047616E-2</c:v>
                </c:pt>
                <c:pt idx="815">
                  <c:v>4.7619047619047616E-2</c:v>
                </c:pt>
                <c:pt idx="816">
                  <c:v>4.7619047619047616E-2</c:v>
                </c:pt>
                <c:pt idx="817">
                  <c:v>4.7619047619047616E-2</c:v>
                </c:pt>
                <c:pt idx="818">
                  <c:v>4.7619047619047616E-2</c:v>
                </c:pt>
                <c:pt idx="819">
                  <c:v>4.7619047619047616E-2</c:v>
                </c:pt>
                <c:pt idx="820">
                  <c:v>4.7619047619047616E-2</c:v>
                </c:pt>
                <c:pt idx="821">
                  <c:v>4.7619047619047616E-2</c:v>
                </c:pt>
                <c:pt idx="822">
                  <c:v>4.7619047619047616E-2</c:v>
                </c:pt>
                <c:pt idx="823">
                  <c:v>4.7619047619047616E-2</c:v>
                </c:pt>
                <c:pt idx="824">
                  <c:v>4.7619047619047616E-2</c:v>
                </c:pt>
                <c:pt idx="825">
                  <c:v>4.7619047619047616E-2</c:v>
                </c:pt>
                <c:pt idx="826">
                  <c:v>4.7619047619047616E-2</c:v>
                </c:pt>
                <c:pt idx="827">
                  <c:v>4.7619047619047616E-2</c:v>
                </c:pt>
                <c:pt idx="828">
                  <c:v>4.7619047619047616E-2</c:v>
                </c:pt>
                <c:pt idx="829">
                  <c:v>4.7619047619047616E-2</c:v>
                </c:pt>
                <c:pt idx="830">
                  <c:v>4.7619047619047616E-2</c:v>
                </c:pt>
                <c:pt idx="831">
                  <c:v>4.7619047619047616E-2</c:v>
                </c:pt>
                <c:pt idx="832">
                  <c:v>4.7619047619047616E-2</c:v>
                </c:pt>
                <c:pt idx="833">
                  <c:v>4.7619047619047616E-2</c:v>
                </c:pt>
                <c:pt idx="834">
                  <c:v>4.7619047619047616E-2</c:v>
                </c:pt>
                <c:pt idx="835">
                  <c:v>4.7619047619047616E-2</c:v>
                </c:pt>
                <c:pt idx="836">
                  <c:v>4.7619047619047616E-2</c:v>
                </c:pt>
                <c:pt idx="837">
                  <c:v>4.7619047619047616E-2</c:v>
                </c:pt>
                <c:pt idx="838">
                  <c:v>4.7619047619047616E-2</c:v>
                </c:pt>
                <c:pt idx="839">
                  <c:v>4.7619047619047616E-2</c:v>
                </c:pt>
                <c:pt idx="840">
                  <c:v>4.7619047619047616E-2</c:v>
                </c:pt>
                <c:pt idx="841">
                  <c:v>4.7619047619047616E-2</c:v>
                </c:pt>
                <c:pt idx="842">
                  <c:v>4.7619047619047616E-2</c:v>
                </c:pt>
                <c:pt idx="843">
                  <c:v>4.7619047619047616E-2</c:v>
                </c:pt>
                <c:pt idx="844">
                  <c:v>4.7619047619047616E-2</c:v>
                </c:pt>
                <c:pt idx="845">
                  <c:v>4.7619047619047616E-2</c:v>
                </c:pt>
                <c:pt idx="846">
                  <c:v>4.7619047619047616E-2</c:v>
                </c:pt>
                <c:pt idx="847">
                  <c:v>4.7619047619047616E-2</c:v>
                </c:pt>
                <c:pt idx="848">
                  <c:v>4.5454545454545456E-2</c:v>
                </c:pt>
                <c:pt idx="849">
                  <c:v>4.5454545454545456E-2</c:v>
                </c:pt>
                <c:pt idx="850">
                  <c:v>4.5454545454545456E-2</c:v>
                </c:pt>
                <c:pt idx="851">
                  <c:v>4.5454545454545456E-2</c:v>
                </c:pt>
                <c:pt idx="852">
                  <c:v>4.5454545454545456E-2</c:v>
                </c:pt>
                <c:pt idx="853">
                  <c:v>4.5454545454545456E-2</c:v>
                </c:pt>
                <c:pt idx="854">
                  <c:v>4.5454545454545456E-2</c:v>
                </c:pt>
                <c:pt idx="855">
                  <c:v>4.5454545454545456E-2</c:v>
                </c:pt>
                <c:pt idx="856">
                  <c:v>4.5454545454545456E-2</c:v>
                </c:pt>
                <c:pt idx="857">
                  <c:v>4.5454545454545456E-2</c:v>
                </c:pt>
                <c:pt idx="858">
                  <c:v>4.5454545454545456E-2</c:v>
                </c:pt>
                <c:pt idx="859">
                  <c:v>4.5454545454545456E-2</c:v>
                </c:pt>
                <c:pt idx="860">
                  <c:v>4.5454545454545456E-2</c:v>
                </c:pt>
                <c:pt idx="861">
                  <c:v>4.5454545454545456E-2</c:v>
                </c:pt>
                <c:pt idx="862">
                  <c:v>4.5454545454545456E-2</c:v>
                </c:pt>
                <c:pt idx="863">
                  <c:v>4.5454545454545456E-2</c:v>
                </c:pt>
                <c:pt idx="864">
                  <c:v>4.5454545454545456E-2</c:v>
                </c:pt>
                <c:pt idx="865">
                  <c:v>4.5454545454545456E-2</c:v>
                </c:pt>
                <c:pt idx="866">
                  <c:v>4.3478260869565216E-2</c:v>
                </c:pt>
                <c:pt idx="867">
                  <c:v>4.3478260869565216E-2</c:v>
                </c:pt>
                <c:pt idx="868">
                  <c:v>4.3478260869565216E-2</c:v>
                </c:pt>
                <c:pt idx="869">
                  <c:v>4.3478260869565216E-2</c:v>
                </c:pt>
                <c:pt idx="870">
                  <c:v>4.3478260869565216E-2</c:v>
                </c:pt>
                <c:pt idx="871">
                  <c:v>4.3478260869565216E-2</c:v>
                </c:pt>
                <c:pt idx="872">
                  <c:v>4.3478260869565216E-2</c:v>
                </c:pt>
                <c:pt idx="873">
                  <c:v>4.3478260869565216E-2</c:v>
                </c:pt>
                <c:pt idx="874">
                  <c:v>4.3478260869565216E-2</c:v>
                </c:pt>
                <c:pt idx="875">
                  <c:v>4.3478260869565216E-2</c:v>
                </c:pt>
                <c:pt idx="876">
                  <c:v>4.3478260869565216E-2</c:v>
                </c:pt>
                <c:pt idx="877">
                  <c:v>4.1666666666666664E-2</c:v>
                </c:pt>
                <c:pt idx="878">
                  <c:v>4.1666666666666664E-2</c:v>
                </c:pt>
                <c:pt idx="879">
                  <c:v>4.1666666666666664E-2</c:v>
                </c:pt>
                <c:pt idx="880">
                  <c:v>4.1666666666666664E-2</c:v>
                </c:pt>
                <c:pt idx="881">
                  <c:v>4.1666666666666664E-2</c:v>
                </c:pt>
                <c:pt idx="882">
                  <c:v>4.1666666666666664E-2</c:v>
                </c:pt>
                <c:pt idx="883">
                  <c:v>4.1666666666666664E-2</c:v>
                </c:pt>
                <c:pt idx="884">
                  <c:v>4.1666666666666664E-2</c:v>
                </c:pt>
                <c:pt idx="885">
                  <c:v>4.1666666666666664E-2</c:v>
                </c:pt>
                <c:pt idx="886">
                  <c:v>4.1666666666666664E-2</c:v>
                </c:pt>
                <c:pt idx="887">
                  <c:v>4.1666666666666664E-2</c:v>
                </c:pt>
                <c:pt idx="888">
                  <c:v>4.1666666666666664E-2</c:v>
                </c:pt>
                <c:pt idx="889">
                  <c:v>4.1666666666666664E-2</c:v>
                </c:pt>
                <c:pt idx="890">
                  <c:v>4.1666666666666664E-2</c:v>
                </c:pt>
                <c:pt idx="891">
                  <c:v>4.1666666666666664E-2</c:v>
                </c:pt>
                <c:pt idx="892">
                  <c:v>4.1666666666666664E-2</c:v>
                </c:pt>
                <c:pt idx="893">
                  <c:v>4.1666666666666664E-2</c:v>
                </c:pt>
                <c:pt idx="894">
                  <c:v>4.1666666666666664E-2</c:v>
                </c:pt>
                <c:pt idx="895">
                  <c:v>4.1666666666666664E-2</c:v>
                </c:pt>
                <c:pt idx="896">
                  <c:v>4.1666666666666664E-2</c:v>
                </c:pt>
                <c:pt idx="897">
                  <c:v>4.1666666666666664E-2</c:v>
                </c:pt>
                <c:pt idx="898">
                  <c:v>4.1666666666666664E-2</c:v>
                </c:pt>
                <c:pt idx="899">
                  <c:v>4.1666666666666664E-2</c:v>
                </c:pt>
                <c:pt idx="900">
                  <c:v>4.1666666666666664E-2</c:v>
                </c:pt>
                <c:pt idx="901">
                  <c:v>4.1666666666666664E-2</c:v>
                </c:pt>
                <c:pt idx="902">
                  <c:v>4.1666666666666664E-2</c:v>
                </c:pt>
                <c:pt idx="903">
                  <c:v>4.1666666666666664E-2</c:v>
                </c:pt>
                <c:pt idx="904">
                  <c:v>4.1666666666666664E-2</c:v>
                </c:pt>
                <c:pt idx="905">
                  <c:v>4.1666666666666664E-2</c:v>
                </c:pt>
                <c:pt idx="906">
                  <c:v>4.1666666666666664E-2</c:v>
                </c:pt>
                <c:pt idx="907">
                  <c:v>4.1666666666666664E-2</c:v>
                </c:pt>
                <c:pt idx="908">
                  <c:v>4.1666666666666664E-2</c:v>
                </c:pt>
                <c:pt idx="909">
                  <c:v>4.1666666666666664E-2</c:v>
                </c:pt>
                <c:pt idx="910">
                  <c:v>4.1666666666666664E-2</c:v>
                </c:pt>
                <c:pt idx="911">
                  <c:v>4.1666666666666664E-2</c:v>
                </c:pt>
                <c:pt idx="912">
                  <c:v>4.1666666666666664E-2</c:v>
                </c:pt>
                <c:pt idx="913">
                  <c:v>4.1666666666666664E-2</c:v>
                </c:pt>
                <c:pt idx="914">
                  <c:v>4.1666666666666664E-2</c:v>
                </c:pt>
                <c:pt idx="915">
                  <c:v>4.1666666666666664E-2</c:v>
                </c:pt>
                <c:pt idx="916">
                  <c:v>4.1666666666666664E-2</c:v>
                </c:pt>
                <c:pt idx="917">
                  <c:v>4.1666666666666664E-2</c:v>
                </c:pt>
                <c:pt idx="918">
                  <c:v>4.1666666666666664E-2</c:v>
                </c:pt>
                <c:pt idx="919">
                  <c:v>4.1666666666666664E-2</c:v>
                </c:pt>
                <c:pt idx="920">
                  <c:v>4.1666666666666664E-2</c:v>
                </c:pt>
                <c:pt idx="921">
                  <c:v>4.1666666666666664E-2</c:v>
                </c:pt>
                <c:pt idx="922">
                  <c:v>4.1666666666666664E-2</c:v>
                </c:pt>
                <c:pt idx="923">
                  <c:v>4.1666666666666664E-2</c:v>
                </c:pt>
                <c:pt idx="924">
                  <c:v>4.1666666666666664E-2</c:v>
                </c:pt>
                <c:pt idx="925">
                  <c:v>4.1666666666666664E-2</c:v>
                </c:pt>
                <c:pt idx="926">
                  <c:v>4.1666666666666664E-2</c:v>
                </c:pt>
                <c:pt idx="927">
                  <c:v>4.1666666666666664E-2</c:v>
                </c:pt>
                <c:pt idx="928">
                  <c:v>4.1666666666666664E-2</c:v>
                </c:pt>
                <c:pt idx="929">
                  <c:v>4.1666666666666664E-2</c:v>
                </c:pt>
                <c:pt idx="930">
                  <c:v>4.1666666666666664E-2</c:v>
                </c:pt>
                <c:pt idx="931">
                  <c:v>4.1666666666666664E-2</c:v>
                </c:pt>
                <c:pt idx="932">
                  <c:v>4.1666666666666664E-2</c:v>
                </c:pt>
                <c:pt idx="933">
                  <c:v>4.1666666666666664E-2</c:v>
                </c:pt>
                <c:pt idx="934">
                  <c:v>4.1666666666666664E-2</c:v>
                </c:pt>
                <c:pt idx="935">
                  <c:v>4.1666666666666664E-2</c:v>
                </c:pt>
                <c:pt idx="936">
                  <c:v>4.1666666666666664E-2</c:v>
                </c:pt>
                <c:pt idx="937">
                  <c:v>4.1666666666666664E-2</c:v>
                </c:pt>
                <c:pt idx="938">
                  <c:v>4.1666666666666664E-2</c:v>
                </c:pt>
                <c:pt idx="939">
                  <c:v>4.1666666666666664E-2</c:v>
                </c:pt>
                <c:pt idx="940">
                  <c:v>4.1666666666666664E-2</c:v>
                </c:pt>
                <c:pt idx="941">
                  <c:v>4.1666666666666664E-2</c:v>
                </c:pt>
                <c:pt idx="942">
                  <c:v>4.1666666666666664E-2</c:v>
                </c:pt>
                <c:pt idx="943">
                  <c:v>4.1666666666666664E-2</c:v>
                </c:pt>
                <c:pt idx="944">
                  <c:v>4.1666666666666664E-2</c:v>
                </c:pt>
                <c:pt idx="945">
                  <c:v>4.1666666666666664E-2</c:v>
                </c:pt>
                <c:pt idx="946">
                  <c:v>4.1666666666666664E-2</c:v>
                </c:pt>
                <c:pt idx="947">
                  <c:v>4.1666666666666664E-2</c:v>
                </c:pt>
                <c:pt idx="948">
                  <c:v>4.1666666666666664E-2</c:v>
                </c:pt>
                <c:pt idx="949">
                  <c:v>4.1666666666666664E-2</c:v>
                </c:pt>
                <c:pt idx="950">
                  <c:v>4.1666666666666664E-2</c:v>
                </c:pt>
                <c:pt idx="951">
                  <c:v>4.1666666666666664E-2</c:v>
                </c:pt>
                <c:pt idx="952">
                  <c:v>4.1666666666666664E-2</c:v>
                </c:pt>
                <c:pt idx="953">
                  <c:v>4.1666666666666664E-2</c:v>
                </c:pt>
                <c:pt idx="954">
                  <c:v>4.1666666666666664E-2</c:v>
                </c:pt>
                <c:pt idx="955">
                  <c:v>4.1666666666666664E-2</c:v>
                </c:pt>
                <c:pt idx="956">
                  <c:v>4.1666666666666664E-2</c:v>
                </c:pt>
                <c:pt idx="957">
                  <c:v>4.1666666666666664E-2</c:v>
                </c:pt>
                <c:pt idx="958">
                  <c:v>4.1666666666666664E-2</c:v>
                </c:pt>
                <c:pt idx="959">
                  <c:v>4.1666666666666664E-2</c:v>
                </c:pt>
                <c:pt idx="960">
                  <c:v>4.1666666666666664E-2</c:v>
                </c:pt>
                <c:pt idx="961">
                  <c:v>4.1666666666666664E-2</c:v>
                </c:pt>
                <c:pt idx="962">
                  <c:v>4.1666666666666664E-2</c:v>
                </c:pt>
                <c:pt idx="963">
                  <c:v>4.1666666666666664E-2</c:v>
                </c:pt>
                <c:pt idx="964">
                  <c:v>4.1666666666666664E-2</c:v>
                </c:pt>
                <c:pt idx="965">
                  <c:v>4.1666666666666664E-2</c:v>
                </c:pt>
                <c:pt idx="966">
                  <c:v>4.1666666666666664E-2</c:v>
                </c:pt>
                <c:pt idx="967">
                  <c:v>4.1666666666666664E-2</c:v>
                </c:pt>
                <c:pt idx="968">
                  <c:v>4.1666666666666664E-2</c:v>
                </c:pt>
                <c:pt idx="969">
                  <c:v>4.1666666666666664E-2</c:v>
                </c:pt>
                <c:pt idx="970">
                  <c:v>4.1666666666666664E-2</c:v>
                </c:pt>
                <c:pt idx="971">
                  <c:v>4.1666666666666664E-2</c:v>
                </c:pt>
                <c:pt idx="972">
                  <c:v>4.1666666666666664E-2</c:v>
                </c:pt>
                <c:pt idx="973">
                  <c:v>4.1666666666666664E-2</c:v>
                </c:pt>
                <c:pt idx="974">
                  <c:v>4.1666666666666664E-2</c:v>
                </c:pt>
                <c:pt idx="975">
                  <c:v>4.1666666666666664E-2</c:v>
                </c:pt>
                <c:pt idx="976">
                  <c:v>4.1666666666666664E-2</c:v>
                </c:pt>
                <c:pt idx="977">
                  <c:v>4.1666666666666664E-2</c:v>
                </c:pt>
                <c:pt idx="978">
                  <c:v>4.1666666666666664E-2</c:v>
                </c:pt>
                <c:pt idx="979">
                  <c:v>4.1666666666666664E-2</c:v>
                </c:pt>
                <c:pt idx="980">
                  <c:v>4.1666666666666664E-2</c:v>
                </c:pt>
                <c:pt idx="981">
                  <c:v>4.1666666666666664E-2</c:v>
                </c:pt>
                <c:pt idx="982">
                  <c:v>4.1666666666666664E-2</c:v>
                </c:pt>
                <c:pt idx="983">
                  <c:v>4.1666666666666664E-2</c:v>
                </c:pt>
                <c:pt idx="984">
                  <c:v>4.1666666666666664E-2</c:v>
                </c:pt>
                <c:pt idx="985">
                  <c:v>4.1666666666666664E-2</c:v>
                </c:pt>
                <c:pt idx="986">
                  <c:v>4.1666666666666664E-2</c:v>
                </c:pt>
                <c:pt idx="987">
                  <c:v>4.1666666666666664E-2</c:v>
                </c:pt>
                <c:pt idx="988">
                  <c:v>4.1666666666666664E-2</c:v>
                </c:pt>
                <c:pt idx="989">
                  <c:v>4.1666666666666664E-2</c:v>
                </c:pt>
                <c:pt idx="990">
                  <c:v>8.3333333333333329E-2</c:v>
                </c:pt>
                <c:pt idx="991">
                  <c:v>8.3333333333333329E-2</c:v>
                </c:pt>
                <c:pt idx="992">
                  <c:v>8.3333333333333329E-2</c:v>
                </c:pt>
                <c:pt idx="993">
                  <c:v>8.3333333333333329E-2</c:v>
                </c:pt>
                <c:pt idx="994">
                  <c:v>8.3333333333333329E-2</c:v>
                </c:pt>
                <c:pt idx="995">
                  <c:v>8.3333333333333329E-2</c:v>
                </c:pt>
                <c:pt idx="996">
                  <c:v>8.3333333333333329E-2</c:v>
                </c:pt>
                <c:pt idx="997">
                  <c:v>4.1666666666666664E-2</c:v>
                </c:pt>
                <c:pt idx="998">
                  <c:v>4.1666666666666664E-2</c:v>
                </c:pt>
                <c:pt idx="999">
                  <c:v>4.1666666666666664E-2</c:v>
                </c:pt>
                <c:pt idx="1000">
                  <c:v>4.1666666666666664E-2</c:v>
                </c:pt>
                <c:pt idx="1001">
                  <c:v>4.1666666666666664E-2</c:v>
                </c:pt>
                <c:pt idx="1002">
                  <c:v>4.1666666666666664E-2</c:v>
                </c:pt>
                <c:pt idx="1003">
                  <c:v>4.1666666666666664E-2</c:v>
                </c:pt>
                <c:pt idx="1004">
                  <c:v>4.1666666666666664E-2</c:v>
                </c:pt>
                <c:pt idx="1005">
                  <c:v>4.1666666666666664E-2</c:v>
                </c:pt>
                <c:pt idx="1006">
                  <c:v>4.1666666666666664E-2</c:v>
                </c:pt>
                <c:pt idx="1007">
                  <c:v>4.1666666666666664E-2</c:v>
                </c:pt>
                <c:pt idx="1008">
                  <c:v>4.1666666666666664E-2</c:v>
                </c:pt>
                <c:pt idx="1009">
                  <c:v>4.1666666666666664E-2</c:v>
                </c:pt>
                <c:pt idx="1010">
                  <c:v>4.1666666666666664E-2</c:v>
                </c:pt>
                <c:pt idx="1011">
                  <c:v>4.1666666666666664E-2</c:v>
                </c:pt>
                <c:pt idx="1012">
                  <c:v>4.1666666666666664E-2</c:v>
                </c:pt>
                <c:pt idx="1013">
                  <c:v>4.1666666666666664E-2</c:v>
                </c:pt>
                <c:pt idx="1014">
                  <c:v>4.1666666666666664E-2</c:v>
                </c:pt>
                <c:pt idx="1015">
                  <c:v>4.1666666666666664E-2</c:v>
                </c:pt>
                <c:pt idx="1016">
                  <c:v>4.1666666666666664E-2</c:v>
                </c:pt>
                <c:pt idx="1017">
                  <c:v>4.1666666666666664E-2</c:v>
                </c:pt>
                <c:pt idx="1018">
                  <c:v>4.1666666666666664E-2</c:v>
                </c:pt>
                <c:pt idx="1019">
                  <c:v>4.1666666666666664E-2</c:v>
                </c:pt>
                <c:pt idx="1020">
                  <c:v>4.1666666666666664E-2</c:v>
                </c:pt>
                <c:pt idx="1021">
                  <c:v>4.1666666666666664E-2</c:v>
                </c:pt>
                <c:pt idx="1022">
                  <c:v>4.1666666666666664E-2</c:v>
                </c:pt>
                <c:pt idx="1023">
                  <c:v>4.1666666666666664E-2</c:v>
                </c:pt>
                <c:pt idx="1024">
                  <c:v>4.1666666666666664E-2</c:v>
                </c:pt>
                <c:pt idx="1025">
                  <c:v>4.1666666666666664E-2</c:v>
                </c:pt>
                <c:pt idx="1026">
                  <c:v>4.1666666666666664E-2</c:v>
                </c:pt>
                <c:pt idx="1027">
                  <c:v>4.1666666666666664E-2</c:v>
                </c:pt>
                <c:pt idx="1028">
                  <c:v>8.3333333333333329E-2</c:v>
                </c:pt>
                <c:pt idx="1029">
                  <c:v>8.3333333333333329E-2</c:v>
                </c:pt>
                <c:pt idx="1030">
                  <c:v>8.3333333333333329E-2</c:v>
                </c:pt>
                <c:pt idx="1031">
                  <c:v>8.3333333333333329E-2</c:v>
                </c:pt>
                <c:pt idx="1032">
                  <c:v>0.08</c:v>
                </c:pt>
                <c:pt idx="1033">
                  <c:v>0.08</c:v>
                </c:pt>
                <c:pt idx="1034">
                  <c:v>0.08</c:v>
                </c:pt>
                <c:pt idx="1035">
                  <c:v>0.08</c:v>
                </c:pt>
                <c:pt idx="1036">
                  <c:v>0.08</c:v>
                </c:pt>
                <c:pt idx="1037">
                  <c:v>0.08</c:v>
                </c:pt>
                <c:pt idx="1038">
                  <c:v>0.08</c:v>
                </c:pt>
                <c:pt idx="1039">
                  <c:v>0.08</c:v>
                </c:pt>
                <c:pt idx="1040">
                  <c:v>0.08</c:v>
                </c:pt>
                <c:pt idx="1041">
                  <c:v>0.08</c:v>
                </c:pt>
                <c:pt idx="1042">
                  <c:v>0.08</c:v>
                </c:pt>
                <c:pt idx="1043">
                  <c:v>0.08</c:v>
                </c:pt>
                <c:pt idx="1044">
                  <c:v>0.08</c:v>
                </c:pt>
                <c:pt idx="1045">
                  <c:v>0.08</c:v>
                </c:pt>
                <c:pt idx="1046">
                  <c:v>0.08</c:v>
                </c:pt>
                <c:pt idx="1047">
                  <c:v>0.08</c:v>
                </c:pt>
                <c:pt idx="1048">
                  <c:v>0.08</c:v>
                </c:pt>
                <c:pt idx="1049">
                  <c:v>0.04</c:v>
                </c:pt>
                <c:pt idx="1050">
                  <c:v>0.04</c:v>
                </c:pt>
                <c:pt idx="1051">
                  <c:v>0.04</c:v>
                </c:pt>
                <c:pt idx="1052">
                  <c:v>0.04</c:v>
                </c:pt>
                <c:pt idx="1053">
                  <c:v>0.04</c:v>
                </c:pt>
                <c:pt idx="1054">
                  <c:v>0.04</c:v>
                </c:pt>
                <c:pt idx="1055">
                  <c:v>0.04</c:v>
                </c:pt>
                <c:pt idx="1056">
                  <c:v>0.04</c:v>
                </c:pt>
                <c:pt idx="1057">
                  <c:v>0.04</c:v>
                </c:pt>
                <c:pt idx="1058">
                  <c:v>0.04</c:v>
                </c:pt>
                <c:pt idx="1059">
                  <c:v>0.04</c:v>
                </c:pt>
                <c:pt idx="1060">
                  <c:v>0.04</c:v>
                </c:pt>
                <c:pt idx="1061">
                  <c:v>0.04</c:v>
                </c:pt>
                <c:pt idx="1062">
                  <c:v>0.04</c:v>
                </c:pt>
                <c:pt idx="1063">
                  <c:v>0.04</c:v>
                </c:pt>
                <c:pt idx="1064">
                  <c:v>0.04</c:v>
                </c:pt>
                <c:pt idx="1065">
                  <c:v>0.04</c:v>
                </c:pt>
                <c:pt idx="1066">
                  <c:v>0.04</c:v>
                </c:pt>
                <c:pt idx="1067">
                  <c:v>0.04</c:v>
                </c:pt>
                <c:pt idx="1068">
                  <c:v>0.04</c:v>
                </c:pt>
                <c:pt idx="1069">
                  <c:v>0.04</c:v>
                </c:pt>
                <c:pt idx="1070">
                  <c:v>0.04</c:v>
                </c:pt>
                <c:pt idx="1071">
                  <c:v>0.04</c:v>
                </c:pt>
                <c:pt idx="1072">
                  <c:v>0.04</c:v>
                </c:pt>
                <c:pt idx="1073">
                  <c:v>0.04</c:v>
                </c:pt>
                <c:pt idx="1074">
                  <c:v>0.04</c:v>
                </c:pt>
                <c:pt idx="1075">
                  <c:v>0.04</c:v>
                </c:pt>
                <c:pt idx="1076">
                  <c:v>0.04</c:v>
                </c:pt>
                <c:pt idx="1077">
                  <c:v>0.04</c:v>
                </c:pt>
                <c:pt idx="1078">
                  <c:v>0.04</c:v>
                </c:pt>
                <c:pt idx="1079">
                  <c:v>0.04</c:v>
                </c:pt>
                <c:pt idx="1080">
                  <c:v>0.04</c:v>
                </c:pt>
                <c:pt idx="1081">
                  <c:v>0.04</c:v>
                </c:pt>
                <c:pt idx="1082">
                  <c:v>0.04</c:v>
                </c:pt>
                <c:pt idx="1083">
                  <c:v>0.04</c:v>
                </c:pt>
                <c:pt idx="1084">
                  <c:v>0.04</c:v>
                </c:pt>
                <c:pt idx="1085">
                  <c:v>0.04</c:v>
                </c:pt>
                <c:pt idx="1086">
                  <c:v>0.04</c:v>
                </c:pt>
                <c:pt idx="1087">
                  <c:v>0.04</c:v>
                </c:pt>
                <c:pt idx="1088">
                  <c:v>0.04</c:v>
                </c:pt>
                <c:pt idx="1089">
                  <c:v>0.04</c:v>
                </c:pt>
                <c:pt idx="1090">
                  <c:v>0.04</c:v>
                </c:pt>
                <c:pt idx="1091">
                  <c:v>0.04</c:v>
                </c:pt>
                <c:pt idx="1092">
                  <c:v>0.04</c:v>
                </c:pt>
                <c:pt idx="1093">
                  <c:v>0.04</c:v>
                </c:pt>
                <c:pt idx="1094">
                  <c:v>0.04</c:v>
                </c:pt>
                <c:pt idx="1095">
                  <c:v>0.04</c:v>
                </c:pt>
                <c:pt idx="1096">
                  <c:v>0.04</c:v>
                </c:pt>
                <c:pt idx="1097">
                  <c:v>0.04</c:v>
                </c:pt>
                <c:pt idx="1098">
                  <c:v>0.04</c:v>
                </c:pt>
                <c:pt idx="1099">
                  <c:v>0.04</c:v>
                </c:pt>
                <c:pt idx="1100">
                  <c:v>0.04</c:v>
                </c:pt>
                <c:pt idx="1101">
                  <c:v>0.04</c:v>
                </c:pt>
                <c:pt idx="1102">
                  <c:v>0.04</c:v>
                </c:pt>
                <c:pt idx="1103">
                  <c:v>0.04</c:v>
                </c:pt>
                <c:pt idx="1104">
                  <c:v>0.04</c:v>
                </c:pt>
                <c:pt idx="1105">
                  <c:v>0.04</c:v>
                </c:pt>
                <c:pt idx="1106">
                  <c:v>0.04</c:v>
                </c:pt>
                <c:pt idx="1107">
                  <c:v>0.04</c:v>
                </c:pt>
                <c:pt idx="1108">
                  <c:v>0.04</c:v>
                </c:pt>
                <c:pt idx="1109">
                  <c:v>0.04</c:v>
                </c:pt>
                <c:pt idx="1110">
                  <c:v>0.04</c:v>
                </c:pt>
                <c:pt idx="1111">
                  <c:v>0.04</c:v>
                </c:pt>
                <c:pt idx="1112">
                  <c:v>0.04</c:v>
                </c:pt>
                <c:pt idx="1113">
                  <c:v>0.04</c:v>
                </c:pt>
                <c:pt idx="1114">
                  <c:v>0.04</c:v>
                </c:pt>
                <c:pt idx="1115">
                  <c:v>0.04</c:v>
                </c:pt>
                <c:pt idx="1116">
                  <c:v>0.04</c:v>
                </c:pt>
                <c:pt idx="1117">
                  <c:v>0.04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0.04</c:v>
                </c:pt>
                <c:pt idx="1125">
                  <c:v>0.04</c:v>
                </c:pt>
                <c:pt idx="1126">
                  <c:v>0.04</c:v>
                </c:pt>
                <c:pt idx="1127">
                  <c:v>0.04</c:v>
                </c:pt>
                <c:pt idx="1128">
                  <c:v>0.04</c:v>
                </c:pt>
                <c:pt idx="1129">
                  <c:v>0.04</c:v>
                </c:pt>
                <c:pt idx="1130">
                  <c:v>0.04</c:v>
                </c:pt>
                <c:pt idx="1131">
                  <c:v>0.04</c:v>
                </c:pt>
                <c:pt idx="1132">
                  <c:v>0.04</c:v>
                </c:pt>
                <c:pt idx="1133">
                  <c:v>0.04</c:v>
                </c:pt>
                <c:pt idx="1134">
                  <c:v>0.04</c:v>
                </c:pt>
                <c:pt idx="1135">
                  <c:v>0.04</c:v>
                </c:pt>
                <c:pt idx="1136">
                  <c:v>0.04</c:v>
                </c:pt>
                <c:pt idx="1137">
                  <c:v>0.04</c:v>
                </c:pt>
                <c:pt idx="1138">
                  <c:v>0.04</c:v>
                </c:pt>
                <c:pt idx="1139">
                  <c:v>0.04</c:v>
                </c:pt>
                <c:pt idx="1140">
                  <c:v>0.04</c:v>
                </c:pt>
                <c:pt idx="1141">
                  <c:v>0.04</c:v>
                </c:pt>
                <c:pt idx="1142">
                  <c:v>0.04</c:v>
                </c:pt>
                <c:pt idx="1143">
                  <c:v>0.04</c:v>
                </c:pt>
                <c:pt idx="1144">
                  <c:v>0.04</c:v>
                </c:pt>
                <c:pt idx="1145">
                  <c:v>0.04</c:v>
                </c:pt>
                <c:pt idx="1146">
                  <c:v>3.8461538461538464E-2</c:v>
                </c:pt>
                <c:pt idx="1147">
                  <c:v>3.8461538461538464E-2</c:v>
                </c:pt>
                <c:pt idx="1148">
                  <c:v>3.8461538461538464E-2</c:v>
                </c:pt>
                <c:pt idx="1149">
                  <c:v>3.8461538461538464E-2</c:v>
                </c:pt>
                <c:pt idx="1150">
                  <c:v>3.8461538461538464E-2</c:v>
                </c:pt>
                <c:pt idx="1151">
                  <c:v>3.8461538461538464E-2</c:v>
                </c:pt>
                <c:pt idx="1152">
                  <c:v>3.8461538461538464E-2</c:v>
                </c:pt>
                <c:pt idx="1153">
                  <c:v>3.8461538461538464E-2</c:v>
                </c:pt>
                <c:pt idx="1154">
                  <c:v>3.8461538461538464E-2</c:v>
                </c:pt>
                <c:pt idx="1155">
                  <c:v>3.8461538461538464E-2</c:v>
                </c:pt>
                <c:pt idx="1156">
                  <c:v>3.8461538461538464E-2</c:v>
                </c:pt>
                <c:pt idx="1157">
                  <c:v>3.8461538461538464E-2</c:v>
                </c:pt>
                <c:pt idx="1158">
                  <c:v>7.6923076923076927E-2</c:v>
                </c:pt>
                <c:pt idx="1159">
                  <c:v>7.6923076923076927E-2</c:v>
                </c:pt>
                <c:pt idx="1160">
                  <c:v>7.6923076923076927E-2</c:v>
                </c:pt>
                <c:pt idx="1161">
                  <c:v>7.6923076923076927E-2</c:v>
                </c:pt>
                <c:pt idx="1162">
                  <c:v>7.6923076923076927E-2</c:v>
                </c:pt>
                <c:pt idx="1163">
                  <c:v>7.6923076923076927E-2</c:v>
                </c:pt>
                <c:pt idx="1164">
                  <c:v>7.6923076923076927E-2</c:v>
                </c:pt>
                <c:pt idx="1165">
                  <c:v>7.6923076923076927E-2</c:v>
                </c:pt>
                <c:pt idx="1166">
                  <c:v>7.6923076923076927E-2</c:v>
                </c:pt>
                <c:pt idx="1167">
                  <c:v>7.6923076923076927E-2</c:v>
                </c:pt>
                <c:pt idx="1168">
                  <c:v>7.6923076923076927E-2</c:v>
                </c:pt>
                <c:pt idx="1169">
                  <c:v>7.6923076923076927E-2</c:v>
                </c:pt>
                <c:pt idx="1170">
                  <c:v>7.6923076923076927E-2</c:v>
                </c:pt>
                <c:pt idx="1171">
                  <c:v>7.6923076923076927E-2</c:v>
                </c:pt>
                <c:pt idx="1172">
                  <c:v>7.6923076923076927E-2</c:v>
                </c:pt>
                <c:pt idx="1173">
                  <c:v>7.6923076923076927E-2</c:v>
                </c:pt>
                <c:pt idx="1174">
                  <c:v>7.6923076923076927E-2</c:v>
                </c:pt>
                <c:pt idx="1175">
                  <c:v>7.6923076923076927E-2</c:v>
                </c:pt>
                <c:pt idx="1176">
                  <c:v>7.6923076923076927E-2</c:v>
                </c:pt>
                <c:pt idx="1177">
                  <c:v>7.6923076923076927E-2</c:v>
                </c:pt>
                <c:pt idx="1178">
                  <c:v>7.6923076923076927E-2</c:v>
                </c:pt>
                <c:pt idx="1179">
                  <c:v>3.8461538461538464E-2</c:v>
                </c:pt>
                <c:pt idx="1180">
                  <c:v>3.8461538461538464E-2</c:v>
                </c:pt>
                <c:pt idx="1181">
                  <c:v>3.8461538461538464E-2</c:v>
                </c:pt>
                <c:pt idx="1182">
                  <c:v>3.8461538461538464E-2</c:v>
                </c:pt>
                <c:pt idx="1183">
                  <c:v>3.8461538461538464E-2</c:v>
                </c:pt>
                <c:pt idx="1184">
                  <c:v>3.8461538461538464E-2</c:v>
                </c:pt>
                <c:pt idx="1185">
                  <c:v>3.8461538461538464E-2</c:v>
                </c:pt>
                <c:pt idx="1186">
                  <c:v>3.8461538461538464E-2</c:v>
                </c:pt>
                <c:pt idx="1187">
                  <c:v>3.8461538461538464E-2</c:v>
                </c:pt>
                <c:pt idx="1188">
                  <c:v>3.8461538461538464E-2</c:v>
                </c:pt>
                <c:pt idx="1189">
                  <c:v>3.8461538461538464E-2</c:v>
                </c:pt>
                <c:pt idx="1190">
                  <c:v>3.8461538461538464E-2</c:v>
                </c:pt>
                <c:pt idx="1191">
                  <c:v>3.8461538461538464E-2</c:v>
                </c:pt>
                <c:pt idx="1192">
                  <c:v>3.7037037037037035E-2</c:v>
                </c:pt>
                <c:pt idx="1193">
                  <c:v>7.407407407407407E-2</c:v>
                </c:pt>
                <c:pt idx="1194">
                  <c:v>7.407407407407407E-2</c:v>
                </c:pt>
                <c:pt idx="1195">
                  <c:v>7.407407407407407E-2</c:v>
                </c:pt>
                <c:pt idx="1196">
                  <c:v>7.407407407407407E-2</c:v>
                </c:pt>
                <c:pt idx="1197">
                  <c:v>7.407407407407407E-2</c:v>
                </c:pt>
                <c:pt idx="1198">
                  <c:v>7.407407407407407E-2</c:v>
                </c:pt>
                <c:pt idx="1199">
                  <c:v>7.407407407407407E-2</c:v>
                </c:pt>
                <c:pt idx="1200">
                  <c:v>7.407407407407407E-2</c:v>
                </c:pt>
                <c:pt idx="1201">
                  <c:v>7.407407407407407E-2</c:v>
                </c:pt>
                <c:pt idx="1202">
                  <c:v>7.407407407407407E-2</c:v>
                </c:pt>
                <c:pt idx="1203">
                  <c:v>0.1111111111111111</c:v>
                </c:pt>
                <c:pt idx="1204">
                  <c:v>0.1111111111111111</c:v>
                </c:pt>
                <c:pt idx="1205">
                  <c:v>0.1111111111111111</c:v>
                </c:pt>
                <c:pt idx="1206">
                  <c:v>0.1111111111111111</c:v>
                </c:pt>
                <c:pt idx="1207">
                  <c:v>0.1111111111111111</c:v>
                </c:pt>
                <c:pt idx="1208">
                  <c:v>0.1111111111111111</c:v>
                </c:pt>
                <c:pt idx="1209">
                  <c:v>0.1111111111111111</c:v>
                </c:pt>
                <c:pt idx="1210">
                  <c:v>0.1111111111111111</c:v>
                </c:pt>
                <c:pt idx="1211">
                  <c:v>0.10714285714285714</c:v>
                </c:pt>
                <c:pt idx="1212">
                  <c:v>0.10714285714285714</c:v>
                </c:pt>
                <c:pt idx="1213">
                  <c:v>0.10714285714285714</c:v>
                </c:pt>
                <c:pt idx="1214">
                  <c:v>0.10714285714285714</c:v>
                </c:pt>
                <c:pt idx="1215">
                  <c:v>0.10714285714285714</c:v>
                </c:pt>
                <c:pt idx="1216">
                  <c:v>0.10714285714285714</c:v>
                </c:pt>
                <c:pt idx="1217">
                  <c:v>0.10714285714285714</c:v>
                </c:pt>
                <c:pt idx="1218">
                  <c:v>0.10714285714285714</c:v>
                </c:pt>
                <c:pt idx="1219">
                  <c:v>0.10714285714285714</c:v>
                </c:pt>
                <c:pt idx="1220">
                  <c:v>0.10714285714285714</c:v>
                </c:pt>
                <c:pt idx="1221">
                  <c:v>0.10714285714285714</c:v>
                </c:pt>
                <c:pt idx="1222">
                  <c:v>0.10714285714285714</c:v>
                </c:pt>
                <c:pt idx="1223">
                  <c:v>0.10714285714285714</c:v>
                </c:pt>
                <c:pt idx="1224">
                  <c:v>0.10714285714285714</c:v>
                </c:pt>
                <c:pt idx="1225">
                  <c:v>0.10714285714285714</c:v>
                </c:pt>
                <c:pt idx="1226">
                  <c:v>0.10714285714285714</c:v>
                </c:pt>
                <c:pt idx="1227">
                  <c:v>0.10714285714285714</c:v>
                </c:pt>
                <c:pt idx="1228">
                  <c:v>0.10714285714285714</c:v>
                </c:pt>
                <c:pt idx="1229">
                  <c:v>0.10714285714285714</c:v>
                </c:pt>
                <c:pt idx="1230">
                  <c:v>0.10714285714285714</c:v>
                </c:pt>
                <c:pt idx="1231">
                  <c:v>0.10714285714285714</c:v>
                </c:pt>
                <c:pt idx="1232">
                  <c:v>0.10714285714285714</c:v>
                </c:pt>
                <c:pt idx="1233">
                  <c:v>0.10714285714285714</c:v>
                </c:pt>
                <c:pt idx="1234">
                  <c:v>0.10714285714285714</c:v>
                </c:pt>
                <c:pt idx="1235">
                  <c:v>0.10714285714285714</c:v>
                </c:pt>
                <c:pt idx="1236">
                  <c:v>0.10714285714285714</c:v>
                </c:pt>
                <c:pt idx="1237">
                  <c:v>0.10714285714285714</c:v>
                </c:pt>
                <c:pt idx="1238">
                  <c:v>0.10714285714285714</c:v>
                </c:pt>
                <c:pt idx="1239">
                  <c:v>0.10714285714285714</c:v>
                </c:pt>
                <c:pt idx="1240">
                  <c:v>0.10714285714285714</c:v>
                </c:pt>
                <c:pt idx="1241">
                  <c:v>0.10714285714285714</c:v>
                </c:pt>
                <c:pt idx="1242">
                  <c:v>0.10714285714285714</c:v>
                </c:pt>
                <c:pt idx="1243">
                  <c:v>0.10714285714285714</c:v>
                </c:pt>
                <c:pt idx="1244">
                  <c:v>0.10714285714285714</c:v>
                </c:pt>
                <c:pt idx="1245">
                  <c:v>0.10714285714285714</c:v>
                </c:pt>
                <c:pt idx="1246">
                  <c:v>0.10344827586206896</c:v>
                </c:pt>
                <c:pt idx="1247">
                  <c:v>0.10344827586206896</c:v>
                </c:pt>
                <c:pt idx="1248">
                  <c:v>0.10344827586206896</c:v>
                </c:pt>
                <c:pt idx="1249">
                  <c:v>0.17241379310344829</c:v>
                </c:pt>
                <c:pt idx="1250">
                  <c:v>0.17241379310344829</c:v>
                </c:pt>
                <c:pt idx="1251">
                  <c:v>0.13793103448275862</c:v>
                </c:pt>
                <c:pt idx="1252">
                  <c:v>0.13793103448275862</c:v>
                </c:pt>
                <c:pt idx="1253">
                  <c:v>0.13793103448275862</c:v>
                </c:pt>
                <c:pt idx="1254">
                  <c:v>0.13793103448275862</c:v>
                </c:pt>
                <c:pt idx="1255">
                  <c:v>0.13793103448275862</c:v>
                </c:pt>
                <c:pt idx="1256">
                  <c:v>0.13793103448275862</c:v>
                </c:pt>
                <c:pt idx="1257">
                  <c:v>0.13793103448275862</c:v>
                </c:pt>
                <c:pt idx="1258">
                  <c:v>0.13793103448275862</c:v>
                </c:pt>
                <c:pt idx="1259">
                  <c:v>0.13793103448275862</c:v>
                </c:pt>
                <c:pt idx="1260">
                  <c:v>0.13793103448275862</c:v>
                </c:pt>
                <c:pt idx="1261">
                  <c:v>0.17241379310344829</c:v>
                </c:pt>
                <c:pt idx="1262">
                  <c:v>0.17241379310344829</c:v>
                </c:pt>
                <c:pt idx="1263">
                  <c:v>0.17241379310344829</c:v>
                </c:pt>
                <c:pt idx="1264">
                  <c:v>0.17241379310344829</c:v>
                </c:pt>
                <c:pt idx="1265">
                  <c:v>0.17241379310344829</c:v>
                </c:pt>
                <c:pt idx="1266">
                  <c:v>0.20689655172413793</c:v>
                </c:pt>
                <c:pt idx="1267">
                  <c:v>0.20689655172413793</c:v>
                </c:pt>
                <c:pt idx="1268">
                  <c:v>0.20689655172413793</c:v>
                </c:pt>
                <c:pt idx="1269">
                  <c:v>0.20689655172413793</c:v>
                </c:pt>
                <c:pt idx="1270">
                  <c:v>0.20689655172413793</c:v>
                </c:pt>
                <c:pt idx="1271">
                  <c:v>0.20689655172413793</c:v>
                </c:pt>
                <c:pt idx="1272">
                  <c:v>0.20689655172413793</c:v>
                </c:pt>
                <c:pt idx="1273">
                  <c:v>0.20689655172413793</c:v>
                </c:pt>
                <c:pt idx="1274">
                  <c:v>0.20689655172413793</c:v>
                </c:pt>
                <c:pt idx="1275">
                  <c:v>0.20689655172413793</c:v>
                </c:pt>
                <c:pt idx="1276">
                  <c:v>0.20689655172413793</c:v>
                </c:pt>
                <c:pt idx="1277">
                  <c:v>0.20689655172413793</c:v>
                </c:pt>
                <c:pt idx="1278">
                  <c:v>0.20689655172413793</c:v>
                </c:pt>
                <c:pt idx="1279">
                  <c:v>0.20689655172413793</c:v>
                </c:pt>
                <c:pt idx="1280">
                  <c:v>0.20689655172413793</c:v>
                </c:pt>
                <c:pt idx="1281">
                  <c:v>0.20689655172413793</c:v>
                </c:pt>
                <c:pt idx="1282">
                  <c:v>0.20689655172413793</c:v>
                </c:pt>
                <c:pt idx="1283">
                  <c:v>0.20689655172413793</c:v>
                </c:pt>
                <c:pt idx="1284">
                  <c:v>0.20689655172413793</c:v>
                </c:pt>
                <c:pt idx="1285">
                  <c:v>0.20689655172413793</c:v>
                </c:pt>
                <c:pt idx="1286">
                  <c:v>0.20689655172413793</c:v>
                </c:pt>
                <c:pt idx="1287">
                  <c:v>0.20689655172413793</c:v>
                </c:pt>
                <c:pt idx="1288">
                  <c:v>0.2</c:v>
                </c:pt>
                <c:pt idx="1289">
                  <c:v>0.2</c:v>
                </c:pt>
                <c:pt idx="1290">
                  <c:v>0.2</c:v>
                </c:pt>
                <c:pt idx="1291">
                  <c:v>0.16666666666666666</c:v>
                </c:pt>
                <c:pt idx="1292">
                  <c:v>0.16666666666666666</c:v>
                </c:pt>
                <c:pt idx="1293">
                  <c:v>0.16666666666666666</c:v>
                </c:pt>
                <c:pt idx="1294">
                  <c:v>0.16666666666666666</c:v>
                </c:pt>
                <c:pt idx="1295">
                  <c:v>0.16666666666666666</c:v>
                </c:pt>
                <c:pt idx="1296">
                  <c:v>0.16666666666666666</c:v>
                </c:pt>
                <c:pt idx="1297">
                  <c:v>0.16666666666666666</c:v>
                </c:pt>
                <c:pt idx="1298">
                  <c:v>0.16666666666666666</c:v>
                </c:pt>
                <c:pt idx="1299">
                  <c:v>0.16666666666666666</c:v>
                </c:pt>
                <c:pt idx="1300">
                  <c:v>0.16666666666666666</c:v>
                </c:pt>
                <c:pt idx="1301">
                  <c:v>0.16666666666666666</c:v>
                </c:pt>
                <c:pt idx="1302">
                  <c:v>0.16666666666666666</c:v>
                </c:pt>
                <c:pt idx="1303">
                  <c:v>0.16666666666666666</c:v>
                </c:pt>
                <c:pt idx="1304">
                  <c:v>0.16666666666666666</c:v>
                </c:pt>
                <c:pt idx="1305">
                  <c:v>0.16666666666666666</c:v>
                </c:pt>
                <c:pt idx="1306">
                  <c:v>0.16666666666666666</c:v>
                </c:pt>
                <c:pt idx="1307">
                  <c:v>0.16666666666666666</c:v>
                </c:pt>
                <c:pt idx="1308">
                  <c:v>0.16666666666666666</c:v>
                </c:pt>
                <c:pt idx="1309">
                  <c:v>0.16666666666666666</c:v>
                </c:pt>
                <c:pt idx="1310">
                  <c:v>0.16666666666666666</c:v>
                </c:pt>
                <c:pt idx="1311">
                  <c:v>0.16666666666666666</c:v>
                </c:pt>
                <c:pt idx="1312">
                  <c:v>0.16666666666666666</c:v>
                </c:pt>
                <c:pt idx="1313">
                  <c:v>0.16666666666666666</c:v>
                </c:pt>
                <c:pt idx="1314">
                  <c:v>0.16666666666666666</c:v>
                </c:pt>
                <c:pt idx="1315">
                  <c:v>0.16666666666666666</c:v>
                </c:pt>
                <c:pt idx="1316">
                  <c:v>0.16666666666666666</c:v>
                </c:pt>
                <c:pt idx="1317">
                  <c:v>0.16666666666666666</c:v>
                </c:pt>
                <c:pt idx="1318">
                  <c:v>0.16666666666666666</c:v>
                </c:pt>
                <c:pt idx="1319">
                  <c:v>0.16666666666666666</c:v>
                </c:pt>
                <c:pt idx="1320">
                  <c:v>0.16666666666666666</c:v>
                </c:pt>
                <c:pt idx="1321">
                  <c:v>0.16666666666666666</c:v>
                </c:pt>
                <c:pt idx="1322">
                  <c:v>0.16666666666666666</c:v>
                </c:pt>
                <c:pt idx="1323">
                  <c:v>0.16666666666666666</c:v>
                </c:pt>
                <c:pt idx="1324">
                  <c:v>0.16666666666666666</c:v>
                </c:pt>
                <c:pt idx="1325">
                  <c:v>0.16666666666666666</c:v>
                </c:pt>
                <c:pt idx="1326">
                  <c:v>0.16666666666666666</c:v>
                </c:pt>
                <c:pt idx="1327">
                  <c:v>0.16666666666666666</c:v>
                </c:pt>
                <c:pt idx="1328">
                  <c:v>0.16666666666666666</c:v>
                </c:pt>
                <c:pt idx="1329">
                  <c:v>0.16666666666666666</c:v>
                </c:pt>
                <c:pt idx="1330">
                  <c:v>0.13333333333333333</c:v>
                </c:pt>
                <c:pt idx="1331">
                  <c:v>0.13333333333333333</c:v>
                </c:pt>
                <c:pt idx="1332">
                  <c:v>0.16666666666666666</c:v>
                </c:pt>
                <c:pt idx="1333">
                  <c:v>0.16666666666666666</c:v>
                </c:pt>
                <c:pt idx="1334">
                  <c:v>0.16666666666666666</c:v>
                </c:pt>
                <c:pt idx="1335">
                  <c:v>0.16666666666666666</c:v>
                </c:pt>
                <c:pt idx="1336">
                  <c:v>0.16666666666666666</c:v>
                </c:pt>
                <c:pt idx="1337">
                  <c:v>0.16129032258064516</c:v>
                </c:pt>
                <c:pt idx="1338">
                  <c:v>0.16129032258064516</c:v>
                </c:pt>
                <c:pt idx="1339">
                  <c:v>0.16129032258064516</c:v>
                </c:pt>
                <c:pt idx="1340">
                  <c:v>0.16129032258064516</c:v>
                </c:pt>
                <c:pt idx="1341">
                  <c:v>0.16129032258064516</c:v>
                </c:pt>
                <c:pt idx="1342">
                  <c:v>0.12903225806451613</c:v>
                </c:pt>
                <c:pt idx="1343">
                  <c:v>0.12903225806451613</c:v>
                </c:pt>
                <c:pt idx="1344">
                  <c:v>0.125</c:v>
                </c:pt>
                <c:pt idx="1345">
                  <c:v>0.15151515151515152</c:v>
                </c:pt>
                <c:pt idx="1346">
                  <c:v>0.15151515151515152</c:v>
                </c:pt>
                <c:pt idx="1347">
                  <c:v>0.15151515151515152</c:v>
                </c:pt>
                <c:pt idx="1348">
                  <c:v>0.15151515151515152</c:v>
                </c:pt>
                <c:pt idx="1349">
                  <c:v>0.17647058823529413</c:v>
                </c:pt>
                <c:pt idx="1350">
                  <c:v>0.20588235294117646</c:v>
                </c:pt>
                <c:pt idx="1351">
                  <c:v>0.20588235294117646</c:v>
                </c:pt>
                <c:pt idx="1352">
                  <c:v>0.20588235294117646</c:v>
                </c:pt>
                <c:pt idx="1353">
                  <c:v>0.20588235294117646</c:v>
                </c:pt>
                <c:pt idx="1354">
                  <c:v>0.20588235294117646</c:v>
                </c:pt>
                <c:pt idx="1355">
                  <c:v>0.20588235294117646</c:v>
                </c:pt>
                <c:pt idx="1356">
                  <c:v>0.20588235294117646</c:v>
                </c:pt>
                <c:pt idx="1357">
                  <c:v>0.20588235294117646</c:v>
                </c:pt>
                <c:pt idx="1358">
                  <c:v>0.20588235294117646</c:v>
                </c:pt>
                <c:pt idx="1359">
                  <c:v>0.20588235294117646</c:v>
                </c:pt>
                <c:pt idx="1360">
                  <c:v>0.20588235294117646</c:v>
                </c:pt>
                <c:pt idx="1361">
                  <c:v>0.20588235294117646</c:v>
                </c:pt>
                <c:pt idx="1362">
                  <c:v>0.2</c:v>
                </c:pt>
                <c:pt idx="1363">
                  <c:v>0.2</c:v>
                </c:pt>
                <c:pt idx="1364">
                  <c:v>0.2</c:v>
                </c:pt>
                <c:pt idx="1365">
                  <c:v>0.2</c:v>
                </c:pt>
                <c:pt idx="1366">
                  <c:v>0.2</c:v>
                </c:pt>
                <c:pt idx="1367">
                  <c:v>0.2</c:v>
                </c:pt>
                <c:pt idx="1368">
                  <c:v>0.2</c:v>
                </c:pt>
                <c:pt idx="1369">
                  <c:v>0.2</c:v>
                </c:pt>
                <c:pt idx="1370">
                  <c:v>0.2</c:v>
                </c:pt>
                <c:pt idx="1371">
                  <c:v>0.2</c:v>
                </c:pt>
                <c:pt idx="1372">
                  <c:v>0.2</c:v>
                </c:pt>
                <c:pt idx="1373">
                  <c:v>0.2</c:v>
                </c:pt>
                <c:pt idx="1374">
                  <c:v>0.2</c:v>
                </c:pt>
                <c:pt idx="1375">
                  <c:v>0.17142857142857143</c:v>
                </c:pt>
                <c:pt idx="1376">
                  <c:v>0.17142857142857143</c:v>
                </c:pt>
                <c:pt idx="1377">
                  <c:v>0.17142857142857143</c:v>
                </c:pt>
                <c:pt idx="1378">
                  <c:v>0.17142857142857143</c:v>
                </c:pt>
                <c:pt idx="1379">
                  <c:v>0.17142857142857143</c:v>
                </c:pt>
                <c:pt idx="1380">
                  <c:v>0.17142857142857143</c:v>
                </c:pt>
                <c:pt idx="1381">
                  <c:v>0.17142857142857143</c:v>
                </c:pt>
                <c:pt idx="1382">
                  <c:v>0.17142857142857143</c:v>
                </c:pt>
                <c:pt idx="1383">
                  <c:v>0.17142857142857143</c:v>
                </c:pt>
                <c:pt idx="1384">
                  <c:v>0.17142857142857143</c:v>
                </c:pt>
                <c:pt idx="1385">
                  <c:v>0.17142857142857143</c:v>
                </c:pt>
                <c:pt idx="1386">
                  <c:v>0.17142857142857143</c:v>
                </c:pt>
                <c:pt idx="1387">
                  <c:v>0.17142857142857143</c:v>
                </c:pt>
                <c:pt idx="1388">
                  <c:v>0.17142857142857143</c:v>
                </c:pt>
                <c:pt idx="1389">
                  <c:v>0.17142857142857143</c:v>
                </c:pt>
                <c:pt idx="1390">
                  <c:v>0.17142857142857143</c:v>
                </c:pt>
                <c:pt idx="1391">
                  <c:v>0.17142857142857143</c:v>
                </c:pt>
                <c:pt idx="1392">
                  <c:v>0.17142857142857143</c:v>
                </c:pt>
                <c:pt idx="1393">
                  <c:v>0.17142857142857143</c:v>
                </c:pt>
                <c:pt idx="1394">
                  <c:v>0.17142857142857143</c:v>
                </c:pt>
                <c:pt idx="1395">
                  <c:v>0.17142857142857143</c:v>
                </c:pt>
                <c:pt idx="1396">
                  <c:v>0.17142857142857143</c:v>
                </c:pt>
                <c:pt idx="1397">
                  <c:v>0.17142857142857143</c:v>
                </c:pt>
                <c:pt idx="1398">
                  <c:v>0.17142857142857143</c:v>
                </c:pt>
                <c:pt idx="1399">
                  <c:v>0.17142857142857143</c:v>
                </c:pt>
                <c:pt idx="1400">
                  <c:v>0.17142857142857143</c:v>
                </c:pt>
                <c:pt idx="1401">
                  <c:v>0.17142857142857143</c:v>
                </c:pt>
                <c:pt idx="1402">
                  <c:v>0.17142857142857143</c:v>
                </c:pt>
                <c:pt idx="1403">
                  <c:v>0.17142857142857143</c:v>
                </c:pt>
                <c:pt idx="1404">
                  <c:v>0.17142857142857143</c:v>
                </c:pt>
                <c:pt idx="1405">
                  <c:v>0.17142857142857143</c:v>
                </c:pt>
                <c:pt idx="1406">
                  <c:v>0.17142857142857143</c:v>
                </c:pt>
                <c:pt idx="1407">
                  <c:v>0.17142857142857143</c:v>
                </c:pt>
                <c:pt idx="1408">
                  <c:v>0.17142857142857143</c:v>
                </c:pt>
                <c:pt idx="1409">
                  <c:v>0.17142857142857143</c:v>
                </c:pt>
                <c:pt idx="1410">
                  <c:v>0.17142857142857143</c:v>
                </c:pt>
                <c:pt idx="1411">
                  <c:v>0.17142857142857143</c:v>
                </c:pt>
                <c:pt idx="1412">
                  <c:v>0.17142857142857143</c:v>
                </c:pt>
                <c:pt idx="1413">
                  <c:v>0.17142857142857143</c:v>
                </c:pt>
                <c:pt idx="1414">
                  <c:v>0.17142857142857143</c:v>
                </c:pt>
                <c:pt idx="1415">
                  <c:v>0.17142857142857143</c:v>
                </c:pt>
                <c:pt idx="1416">
                  <c:v>0.17142857142857143</c:v>
                </c:pt>
                <c:pt idx="1417">
                  <c:v>0.17142857142857143</c:v>
                </c:pt>
                <c:pt idx="1418">
                  <c:v>0.17142857142857143</c:v>
                </c:pt>
                <c:pt idx="1419">
                  <c:v>0.17142857142857143</c:v>
                </c:pt>
                <c:pt idx="1420">
                  <c:v>0.17142857142857143</c:v>
                </c:pt>
                <c:pt idx="1421">
                  <c:v>0.17142857142857143</c:v>
                </c:pt>
                <c:pt idx="1422">
                  <c:v>0.17142857142857143</c:v>
                </c:pt>
                <c:pt idx="1423">
                  <c:v>0.17142857142857143</c:v>
                </c:pt>
                <c:pt idx="1424">
                  <c:v>0.17142857142857143</c:v>
                </c:pt>
                <c:pt idx="1425">
                  <c:v>0.17142857142857143</c:v>
                </c:pt>
                <c:pt idx="1426">
                  <c:v>0.17142857142857143</c:v>
                </c:pt>
                <c:pt idx="1427">
                  <c:v>0.17142857142857143</c:v>
                </c:pt>
                <c:pt idx="1428">
                  <c:v>0.17142857142857143</c:v>
                </c:pt>
                <c:pt idx="1429">
                  <c:v>0.17142857142857143</c:v>
                </c:pt>
                <c:pt idx="1430">
                  <c:v>0.17142857142857143</c:v>
                </c:pt>
                <c:pt idx="1431">
                  <c:v>0.17142857142857143</c:v>
                </c:pt>
                <c:pt idx="1432">
                  <c:v>0.1388888888888889</c:v>
                </c:pt>
                <c:pt idx="1433">
                  <c:v>0.1388888888888889</c:v>
                </c:pt>
                <c:pt idx="1434">
                  <c:v>0.1388888888888889</c:v>
                </c:pt>
                <c:pt idx="1435">
                  <c:v>0.1388888888888889</c:v>
                </c:pt>
                <c:pt idx="1436">
                  <c:v>0.1388888888888889</c:v>
                </c:pt>
                <c:pt idx="1437">
                  <c:v>0.1388888888888889</c:v>
                </c:pt>
                <c:pt idx="1438">
                  <c:v>0.1388888888888889</c:v>
                </c:pt>
                <c:pt idx="1439">
                  <c:v>0.1388888888888889</c:v>
                </c:pt>
                <c:pt idx="1440">
                  <c:v>0.1388888888888889</c:v>
                </c:pt>
                <c:pt idx="1441">
                  <c:v>0.16666666666666666</c:v>
                </c:pt>
                <c:pt idx="1442">
                  <c:v>0.16666666666666666</c:v>
                </c:pt>
                <c:pt idx="1443">
                  <c:v>0.1388888888888889</c:v>
                </c:pt>
                <c:pt idx="1444">
                  <c:v>0.1388888888888889</c:v>
                </c:pt>
                <c:pt idx="1445">
                  <c:v>0.1388888888888889</c:v>
                </c:pt>
                <c:pt idx="1446">
                  <c:v>0.1388888888888889</c:v>
                </c:pt>
                <c:pt idx="1447">
                  <c:v>0.1388888888888889</c:v>
                </c:pt>
                <c:pt idx="1448">
                  <c:v>0.1388888888888889</c:v>
                </c:pt>
                <c:pt idx="1449">
                  <c:v>0.1388888888888889</c:v>
                </c:pt>
                <c:pt idx="1450">
                  <c:v>0.1388888888888889</c:v>
                </c:pt>
                <c:pt idx="1451">
                  <c:v>0.1388888888888889</c:v>
                </c:pt>
                <c:pt idx="1452">
                  <c:v>0.1388888888888889</c:v>
                </c:pt>
                <c:pt idx="1453">
                  <c:v>0.1388888888888889</c:v>
                </c:pt>
                <c:pt idx="1454">
                  <c:v>0.1388888888888889</c:v>
                </c:pt>
                <c:pt idx="1455">
                  <c:v>0.1388888888888889</c:v>
                </c:pt>
                <c:pt idx="1456">
                  <c:v>0.1388888888888889</c:v>
                </c:pt>
                <c:pt idx="1457">
                  <c:v>0.1388888888888889</c:v>
                </c:pt>
                <c:pt idx="1458">
                  <c:v>0.1388888888888889</c:v>
                </c:pt>
                <c:pt idx="1459">
                  <c:v>0.1388888888888889</c:v>
                </c:pt>
                <c:pt idx="1460">
                  <c:v>0.1388888888888889</c:v>
                </c:pt>
                <c:pt idx="1461">
                  <c:v>0.1388888888888889</c:v>
                </c:pt>
                <c:pt idx="1462">
                  <c:v>0.1388888888888889</c:v>
                </c:pt>
                <c:pt idx="1463">
                  <c:v>0.1388888888888889</c:v>
                </c:pt>
                <c:pt idx="1464">
                  <c:v>0.1388888888888889</c:v>
                </c:pt>
                <c:pt idx="1465">
                  <c:v>0.1388888888888889</c:v>
                </c:pt>
                <c:pt idx="1466">
                  <c:v>0.1388888888888889</c:v>
                </c:pt>
                <c:pt idx="1467">
                  <c:v>0.1388888888888889</c:v>
                </c:pt>
                <c:pt idx="1468">
                  <c:v>0.1388888888888889</c:v>
                </c:pt>
                <c:pt idx="1469">
                  <c:v>0.1388888888888889</c:v>
                </c:pt>
                <c:pt idx="1470">
                  <c:v>0.1388888888888889</c:v>
                </c:pt>
                <c:pt idx="1471">
                  <c:v>0.1388888888888889</c:v>
                </c:pt>
                <c:pt idx="1472">
                  <c:v>0.1388888888888889</c:v>
                </c:pt>
                <c:pt idx="1473">
                  <c:v>0.1388888888888889</c:v>
                </c:pt>
                <c:pt idx="1474">
                  <c:v>0.1388888888888889</c:v>
                </c:pt>
                <c:pt idx="1475">
                  <c:v>0.1388888888888889</c:v>
                </c:pt>
                <c:pt idx="1476">
                  <c:v>0.1388888888888889</c:v>
                </c:pt>
                <c:pt idx="1477">
                  <c:v>0.1388888888888889</c:v>
                </c:pt>
                <c:pt idx="1478">
                  <c:v>0.1388888888888889</c:v>
                </c:pt>
                <c:pt idx="1479">
                  <c:v>0.1388888888888889</c:v>
                </c:pt>
                <c:pt idx="1480">
                  <c:v>0.1388888888888889</c:v>
                </c:pt>
                <c:pt idx="1481">
                  <c:v>0.1388888888888889</c:v>
                </c:pt>
                <c:pt idx="1482">
                  <c:v>0.1388888888888889</c:v>
                </c:pt>
                <c:pt idx="1483">
                  <c:v>0.1388888888888889</c:v>
                </c:pt>
                <c:pt idx="1484">
                  <c:v>0.1388888888888889</c:v>
                </c:pt>
                <c:pt idx="1485">
                  <c:v>0.1388888888888889</c:v>
                </c:pt>
                <c:pt idx="1486">
                  <c:v>0.1388888888888889</c:v>
                </c:pt>
                <c:pt idx="1487">
                  <c:v>0.1388888888888889</c:v>
                </c:pt>
                <c:pt idx="1488">
                  <c:v>0.1388888888888889</c:v>
                </c:pt>
                <c:pt idx="1489">
                  <c:v>0.1388888888888889</c:v>
                </c:pt>
                <c:pt idx="1490">
                  <c:v>0.1388888888888889</c:v>
                </c:pt>
                <c:pt idx="1491">
                  <c:v>0.1388888888888889</c:v>
                </c:pt>
                <c:pt idx="1492">
                  <c:v>0.1388888888888889</c:v>
                </c:pt>
                <c:pt idx="1493">
                  <c:v>0.10810810810810811</c:v>
                </c:pt>
                <c:pt idx="1494">
                  <c:v>0.10810810810810811</c:v>
                </c:pt>
                <c:pt idx="1495">
                  <c:v>0.10810810810810811</c:v>
                </c:pt>
                <c:pt idx="1496">
                  <c:v>0.10810810810810811</c:v>
                </c:pt>
                <c:pt idx="1497">
                  <c:v>0.10810810810810811</c:v>
                </c:pt>
                <c:pt idx="1498">
                  <c:v>0.10810810810810811</c:v>
                </c:pt>
                <c:pt idx="1499">
                  <c:v>0.10810810810810811</c:v>
                </c:pt>
                <c:pt idx="1500">
                  <c:v>0.10810810810810811</c:v>
                </c:pt>
                <c:pt idx="1501">
                  <c:v>0.10810810810810811</c:v>
                </c:pt>
                <c:pt idx="1502">
                  <c:v>0.10810810810810811</c:v>
                </c:pt>
                <c:pt idx="1503">
                  <c:v>0.10810810810810811</c:v>
                </c:pt>
                <c:pt idx="1504">
                  <c:v>0.10810810810810811</c:v>
                </c:pt>
                <c:pt idx="1505">
                  <c:v>0.10810810810810811</c:v>
                </c:pt>
                <c:pt idx="1506">
                  <c:v>0.10810810810810811</c:v>
                </c:pt>
                <c:pt idx="1507">
                  <c:v>0.10810810810810811</c:v>
                </c:pt>
                <c:pt idx="1508">
                  <c:v>0.10810810810810811</c:v>
                </c:pt>
                <c:pt idx="1509">
                  <c:v>0.10810810810810811</c:v>
                </c:pt>
                <c:pt idx="1510">
                  <c:v>0.10810810810810811</c:v>
                </c:pt>
                <c:pt idx="1511">
                  <c:v>0.10810810810810811</c:v>
                </c:pt>
                <c:pt idx="1512">
                  <c:v>0.10810810810810811</c:v>
                </c:pt>
                <c:pt idx="1513">
                  <c:v>0.10810810810810811</c:v>
                </c:pt>
                <c:pt idx="1514">
                  <c:v>0.10810810810810811</c:v>
                </c:pt>
                <c:pt idx="1515">
                  <c:v>0.10810810810810811</c:v>
                </c:pt>
                <c:pt idx="1516">
                  <c:v>0.10810810810810811</c:v>
                </c:pt>
                <c:pt idx="1517">
                  <c:v>0.10810810810810811</c:v>
                </c:pt>
                <c:pt idx="1518">
                  <c:v>0.10810810810810811</c:v>
                </c:pt>
                <c:pt idx="1519">
                  <c:v>0.10810810810810811</c:v>
                </c:pt>
                <c:pt idx="1520">
                  <c:v>0.10810810810810811</c:v>
                </c:pt>
                <c:pt idx="1521">
                  <c:v>0.10810810810810811</c:v>
                </c:pt>
                <c:pt idx="1522">
                  <c:v>0.10810810810810811</c:v>
                </c:pt>
                <c:pt idx="1523">
                  <c:v>8.1081081081081086E-2</c:v>
                </c:pt>
                <c:pt idx="1524">
                  <c:v>8.1081081081081086E-2</c:v>
                </c:pt>
                <c:pt idx="1525">
                  <c:v>8.1081081081081086E-2</c:v>
                </c:pt>
                <c:pt idx="1526">
                  <c:v>8.1081081081081086E-2</c:v>
                </c:pt>
                <c:pt idx="1527">
                  <c:v>8.1081081081081086E-2</c:v>
                </c:pt>
                <c:pt idx="1528">
                  <c:v>8.1081081081081086E-2</c:v>
                </c:pt>
                <c:pt idx="1529">
                  <c:v>8.1081081081081086E-2</c:v>
                </c:pt>
                <c:pt idx="1530">
                  <c:v>8.1081081081081086E-2</c:v>
                </c:pt>
                <c:pt idx="1531">
                  <c:v>8.1081081081081086E-2</c:v>
                </c:pt>
                <c:pt idx="1532">
                  <c:v>8.1081081081081086E-2</c:v>
                </c:pt>
                <c:pt idx="1533">
                  <c:v>8.3333333333333329E-2</c:v>
                </c:pt>
                <c:pt idx="1534">
                  <c:v>8.1081081081081086E-2</c:v>
                </c:pt>
                <c:pt idx="1535">
                  <c:v>8.1081081081081086E-2</c:v>
                </c:pt>
                <c:pt idx="1536">
                  <c:v>8.1081081081081086E-2</c:v>
                </c:pt>
                <c:pt idx="1537">
                  <c:v>8.1081081081081086E-2</c:v>
                </c:pt>
                <c:pt idx="1538">
                  <c:v>8.1081081081081086E-2</c:v>
                </c:pt>
                <c:pt idx="1539">
                  <c:v>5.4054054054054057E-2</c:v>
                </c:pt>
                <c:pt idx="1540">
                  <c:v>5.4054054054054057E-2</c:v>
                </c:pt>
                <c:pt idx="1541">
                  <c:v>5.4054054054054057E-2</c:v>
                </c:pt>
                <c:pt idx="1542">
                  <c:v>5.4054054054054057E-2</c:v>
                </c:pt>
                <c:pt idx="1543">
                  <c:v>5.4054054054054057E-2</c:v>
                </c:pt>
                <c:pt idx="1544">
                  <c:v>5.4054054054054057E-2</c:v>
                </c:pt>
                <c:pt idx="1545">
                  <c:v>5.4054054054054057E-2</c:v>
                </c:pt>
                <c:pt idx="1546">
                  <c:v>5.4054054054054057E-2</c:v>
                </c:pt>
                <c:pt idx="1547">
                  <c:v>5.4054054054054057E-2</c:v>
                </c:pt>
                <c:pt idx="1548">
                  <c:v>5.2631578947368418E-2</c:v>
                </c:pt>
                <c:pt idx="1549">
                  <c:v>7.8947368421052627E-2</c:v>
                </c:pt>
                <c:pt idx="1550">
                  <c:v>7.8947368421052627E-2</c:v>
                </c:pt>
                <c:pt idx="1551">
                  <c:v>7.8947368421052627E-2</c:v>
                </c:pt>
                <c:pt idx="1552">
                  <c:v>7.8947368421052627E-2</c:v>
                </c:pt>
                <c:pt idx="1553">
                  <c:v>7.8947368421052627E-2</c:v>
                </c:pt>
                <c:pt idx="1554">
                  <c:v>7.8947368421052627E-2</c:v>
                </c:pt>
                <c:pt idx="1555">
                  <c:v>7.8947368421052627E-2</c:v>
                </c:pt>
                <c:pt idx="1556">
                  <c:v>7.8947368421052627E-2</c:v>
                </c:pt>
                <c:pt idx="1557">
                  <c:v>7.8947368421052627E-2</c:v>
                </c:pt>
                <c:pt idx="1558">
                  <c:v>7.8947368421052627E-2</c:v>
                </c:pt>
                <c:pt idx="1559">
                  <c:v>7.8947368421052627E-2</c:v>
                </c:pt>
                <c:pt idx="1560">
                  <c:v>7.8947368421052627E-2</c:v>
                </c:pt>
                <c:pt idx="1561">
                  <c:v>7.8947368421052627E-2</c:v>
                </c:pt>
                <c:pt idx="1562">
                  <c:v>7.8947368421052627E-2</c:v>
                </c:pt>
                <c:pt idx="1563">
                  <c:v>7.8947368421052627E-2</c:v>
                </c:pt>
                <c:pt idx="1564">
                  <c:v>7.8947368421052627E-2</c:v>
                </c:pt>
                <c:pt idx="1565">
                  <c:v>7.8947368421052627E-2</c:v>
                </c:pt>
                <c:pt idx="1566">
                  <c:v>7.8947368421052627E-2</c:v>
                </c:pt>
                <c:pt idx="1567">
                  <c:v>7.8947368421052627E-2</c:v>
                </c:pt>
                <c:pt idx="1568">
                  <c:v>7.6923076923076927E-2</c:v>
                </c:pt>
                <c:pt idx="1569">
                  <c:v>7.6923076923076927E-2</c:v>
                </c:pt>
                <c:pt idx="1570">
                  <c:v>7.6923076923076927E-2</c:v>
                </c:pt>
                <c:pt idx="1571">
                  <c:v>7.6923076923076927E-2</c:v>
                </c:pt>
                <c:pt idx="1572">
                  <c:v>7.6923076923076927E-2</c:v>
                </c:pt>
                <c:pt idx="1573">
                  <c:v>7.6923076923076927E-2</c:v>
                </c:pt>
                <c:pt idx="1574">
                  <c:v>7.6923076923076927E-2</c:v>
                </c:pt>
                <c:pt idx="1575">
                  <c:v>7.6923076923076927E-2</c:v>
                </c:pt>
                <c:pt idx="1576">
                  <c:v>7.4999999999999997E-2</c:v>
                </c:pt>
                <c:pt idx="1577">
                  <c:v>7.4999999999999997E-2</c:v>
                </c:pt>
                <c:pt idx="1578">
                  <c:v>7.4999999999999997E-2</c:v>
                </c:pt>
                <c:pt idx="1579">
                  <c:v>7.4999999999999997E-2</c:v>
                </c:pt>
                <c:pt idx="1580">
                  <c:v>7.4999999999999997E-2</c:v>
                </c:pt>
                <c:pt idx="1581">
                  <c:v>7.4999999999999997E-2</c:v>
                </c:pt>
                <c:pt idx="1582">
                  <c:v>7.4999999999999997E-2</c:v>
                </c:pt>
                <c:pt idx="1583">
                  <c:v>7.4999999999999997E-2</c:v>
                </c:pt>
                <c:pt idx="1584">
                  <c:v>7.4999999999999997E-2</c:v>
                </c:pt>
                <c:pt idx="1585">
                  <c:v>7.4999999999999997E-2</c:v>
                </c:pt>
                <c:pt idx="1586">
                  <c:v>7.4999999999999997E-2</c:v>
                </c:pt>
                <c:pt idx="1587">
                  <c:v>7.4999999999999997E-2</c:v>
                </c:pt>
                <c:pt idx="1588">
                  <c:v>7.4999999999999997E-2</c:v>
                </c:pt>
                <c:pt idx="1589">
                  <c:v>7.4999999999999997E-2</c:v>
                </c:pt>
                <c:pt idx="1590">
                  <c:v>7.4999999999999997E-2</c:v>
                </c:pt>
                <c:pt idx="1591">
                  <c:v>7.4999999999999997E-2</c:v>
                </c:pt>
                <c:pt idx="1592">
                  <c:v>7.4999999999999997E-2</c:v>
                </c:pt>
                <c:pt idx="1593">
                  <c:v>7.4999999999999997E-2</c:v>
                </c:pt>
                <c:pt idx="1594">
                  <c:v>7.3170731707317069E-2</c:v>
                </c:pt>
                <c:pt idx="1595">
                  <c:v>7.3170731707317069E-2</c:v>
                </c:pt>
                <c:pt idx="1596">
                  <c:v>7.3170731707317069E-2</c:v>
                </c:pt>
                <c:pt idx="1597">
                  <c:v>7.3170731707317069E-2</c:v>
                </c:pt>
                <c:pt idx="1598">
                  <c:v>7.3170731707317069E-2</c:v>
                </c:pt>
                <c:pt idx="1599">
                  <c:v>7.3170731707317069E-2</c:v>
                </c:pt>
                <c:pt idx="1600">
                  <c:v>7.3170731707317069E-2</c:v>
                </c:pt>
                <c:pt idx="1601">
                  <c:v>7.3170731707317069E-2</c:v>
                </c:pt>
                <c:pt idx="1602">
                  <c:v>7.3170731707317069E-2</c:v>
                </c:pt>
                <c:pt idx="1603">
                  <c:v>7.3170731707317069E-2</c:v>
                </c:pt>
                <c:pt idx="1604">
                  <c:v>7.3170731707317069E-2</c:v>
                </c:pt>
                <c:pt idx="1605">
                  <c:v>7.3170731707317069E-2</c:v>
                </c:pt>
                <c:pt idx="1606">
                  <c:v>7.3170731707317069E-2</c:v>
                </c:pt>
                <c:pt idx="1607">
                  <c:v>7.3170731707317069E-2</c:v>
                </c:pt>
                <c:pt idx="1608">
                  <c:v>7.3170731707317069E-2</c:v>
                </c:pt>
                <c:pt idx="1609">
                  <c:v>7.3170731707317069E-2</c:v>
                </c:pt>
                <c:pt idx="1610">
                  <c:v>7.3170731707317069E-2</c:v>
                </c:pt>
                <c:pt idx="1611">
                  <c:v>7.3170731707317069E-2</c:v>
                </c:pt>
                <c:pt idx="1612">
                  <c:v>7.3170731707317069E-2</c:v>
                </c:pt>
                <c:pt idx="1613">
                  <c:v>7.3170731707317069E-2</c:v>
                </c:pt>
                <c:pt idx="1614">
                  <c:v>7.3170731707317069E-2</c:v>
                </c:pt>
                <c:pt idx="1615">
                  <c:v>7.3170731707317069E-2</c:v>
                </c:pt>
                <c:pt idx="1616">
                  <c:v>7.3170731707317069E-2</c:v>
                </c:pt>
                <c:pt idx="1617">
                  <c:v>7.1428571428571425E-2</c:v>
                </c:pt>
                <c:pt idx="1618">
                  <c:v>7.1428571428571425E-2</c:v>
                </c:pt>
                <c:pt idx="1619">
                  <c:v>4.7619047619047616E-2</c:v>
                </c:pt>
                <c:pt idx="1620">
                  <c:v>4.7619047619047616E-2</c:v>
                </c:pt>
                <c:pt idx="1621">
                  <c:v>4.7619047619047616E-2</c:v>
                </c:pt>
                <c:pt idx="1622">
                  <c:v>4.7619047619047616E-2</c:v>
                </c:pt>
                <c:pt idx="1623">
                  <c:v>4.7619047619047616E-2</c:v>
                </c:pt>
                <c:pt idx="1624">
                  <c:v>4.7619047619047616E-2</c:v>
                </c:pt>
                <c:pt idx="1625">
                  <c:v>4.7619047619047616E-2</c:v>
                </c:pt>
                <c:pt idx="1626">
                  <c:v>4.7619047619047616E-2</c:v>
                </c:pt>
                <c:pt idx="1627">
                  <c:v>4.7619047619047616E-2</c:v>
                </c:pt>
                <c:pt idx="1628">
                  <c:v>4.7619047619047616E-2</c:v>
                </c:pt>
                <c:pt idx="1629">
                  <c:v>4.7619047619047616E-2</c:v>
                </c:pt>
                <c:pt idx="1630">
                  <c:v>4.7619047619047616E-2</c:v>
                </c:pt>
                <c:pt idx="1631">
                  <c:v>4.7619047619047616E-2</c:v>
                </c:pt>
                <c:pt idx="1632">
                  <c:v>4.7619047619047616E-2</c:v>
                </c:pt>
                <c:pt idx="1633">
                  <c:v>4.7619047619047616E-2</c:v>
                </c:pt>
                <c:pt idx="1634">
                  <c:v>4.7619047619047616E-2</c:v>
                </c:pt>
                <c:pt idx="1635">
                  <c:v>4.7619047619047616E-2</c:v>
                </c:pt>
                <c:pt idx="1636">
                  <c:v>4.7619047619047616E-2</c:v>
                </c:pt>
                <c:pt idx="1637">
                  <c:v>4.7619047619047616E-2</c:v>
                </c:pt>
                <c:pt idx="1638">
                  <c:v>7.1428571428571425E-2</c:v>
                </c:pt>
                <c:pt idx="1639">
                  <c:v>7.1428571428571425E-2</c:v>
                </c:pt>
                <c:pt idx="1640">
                  <c:v>7.1428571428571425E-2</c:v>
                </c:pt>
                <c:pt idx="1641">
                  <c:v>7.1428571428571425E-2</c:v>
                </c:pt>
                <c:pt idx="1642">
                  <c:v>7.1428571428571425E-2</c:v>
                </c:pt>
                <c:pt idx="1643">
                  <c:v>7.1428571428571425E-2</c:v>
                </c:pt>
                <c:pt idx="1644">
                  <c:v>7.1428571428571425E-2</c:v>
                </c:pt>
                <c:pt idx="1645">
                  <c:v>7.1428571428571425E-2</c:v>
                </c:pt>
                <c:pt idx="1646">
                  <c:v>7.1428571428571425E-2</c:v>
                </c:pt>
                <c:pt idx="1647">
                  <c:v>7.1428571428571425E-2</c:v>
                </c:pt>
                <c:pt idx="1648">
                  <c:v>7.1428571428571425E-2</c:v>
                </c:pt>
                <c:pt idx="1649">
                  <c:v>7.1428571428571425E-2</c:v>
                </c:pt>
                <c:pt idx="1650">
                  <c:v>7.1428571428571425E-2</c:v>
                </c:pt>
                <c:pt idx="1651">
                  <c:v>6.9767441860465115E-2</c:v>
                </c:pt>
                <c:pt idx="1652">
                  <c:v>6.9767441860465115E-2</c:v>
                </c:pt>
                <c:pt idx="1653">
                  <c:v>6.9767441860465115E-2</c:v>
                </c:pt>
                <c:pt idx="1654">
                  <c:v>6.9767441860465115E-2</c:v>
                </c:pt>
                <c:pt idx="1655">
                  <c:v>6.9767441860465115E-2</c:v>
                </c:pt>
                <c:pt idx="1656">
                  <c:v>6.9767441860465115E-2</c:v>
                </c:pt>
                <c:pt idx="1657">
                  <c:v>6.9767441860465115E-2</c:v>
                </c:pt>
                <c:pt idx="1658">
                  <c:v>6.9767441860465115E-2</c:v>
                </c:pt>
                <c:pt idx="1659">
                  <c:v>6.9767441860465115E-2</c:v>
                </c:pt>
                <c:pt idx="1660">
                  <c:v>6.9767441860465115E-2</c:v>
                </c:pt>
                <c:pt idx="1661">
                  <c:v>6.9767441860465115E-2</c:v>
                </c:pt>
                <c:pt idx="1662">
                  <c:v>6.9767441860465115E-2</c:v>
                </c:pt>
                <c:pt idx="1663">
                  <c:v>6.9767441860465115E-2</c:v>
                </c:pt>
                <c:pt idx="1664">
                  <c:v>6.9767441860465115E-2</c:v>
                </c:pt>
                <c:pt idx="1665">
                  <c:v>6.9767441860465115E-2</c:v>
                </c:pt>
                <c:pt idx="1666">
                  <c:v>6.9767441860465115E-2</c:v>
                </c:pt>
                <c:pt idx="1667">
                  <c:v>4.6511627906976744E-2</c:v>
                </c:pt>
                <c:pt idx="1668">
                  <c:v>4.6511627906976744E-2</c:v>
                </c:pt>
                <c:pt idx="1669">
                  <c:v>4.6511627906976744E-2</c:v>
                </c:pt>
                <c:pt idx="1670">
                  <c:v>4.6511627906976744E-2</c:v>
                </c:pt>
                <c:pt idx="1671">
                  <c:v>4.6511627906976744E-2</c:v>
                </c:pt>
                <c:pt idx="1672">
                  <c:v>4.6511627906976744E-2</c:v>
                </c:pt>
                <c:pt idx="1673">
                  <c:v>4.6511627906976744E-2</c:v>
                </c:pt>
                <c:pt idx="1674">
                  <c:v>4.6511627906976744E-2</c:v>
                </c:pt>
                <c:pt idx="1675">
                  <c:v>4.6511627906976744E-2</c:v>
                </c:pt>
                <c:pt idx="1676">
                  <c:v>4.6511627906976744E-2</c:v>
                </c:pt>
                <c:pt idx="1677">
                  <c:v>4.6511627906976744E-2</c:v>
                </c:pt>
                <c:pt idx="1678">
                  <c:v>4.6511627906976744E-2</c:v>
                </c:pt>
                <c:pt idx="1679">
                  <c:v>4.6511627906976744E-2</c:v>
                </c:pt>
                <c:pt idx="1680">
                  <c:v>4.6511627906976744E-2</c:v>
                </c:pt>
                <c:pt idx="1681">
                  <c:v>4.6511627906976744E-2</c:v>
                </c:pt>
                <c:pt idx="1682">
                  <c:v>4.6511627906976744E-2</c:v>
                </c:pt>
                <c:pt idx="1683">
                  <c:v>4.6511627906976744E-2</c:v>
                </c:pt>
                <c:pt idx="1684">
                  <c:v>4.6511627906976744E-2</c:v>
                </c:pt>
                <c:pt idx="1685">
                  <c:v>4.6511627906976744E-2</c:v>
                </c:pt>
                <c:pt idx="1686">
                  <c:v>4.6511627906976744E-2</c:v>
                </c:pt>
                <c:pt idx="1687">
                  <c:v>4.6511627906976744E-2</c:v>
                </c:pt>
                <c:pt idx="1688">
                  <c:v>4.6511627906976744E-2</c:v>
                </c:pt>
                <c:pt idx="1689">
                  <c:v>4.6511627906976744E-2</c:v>
                </c:pt>
                <c:pt idx="1690">
                  <c:v>4.6511627906976744E-2</c:v>
                </c:pt>
                <c:pt idx="1691">
                  <c:v>4.6511627906976744E-2</c:v>
                </c:pt>
                <c:pt idx="1692">
                  <c:v>4.6511627906976744E-2</c:v>
                </c:pt>
                <c:pt idx="1693">
                  <c:v>4.6511627906976744E-2</c:v>
                </c:pt>
                <c:pt idx="1694">
                  <c:v>4.6511627906976744E-2</c:v>
                </c:pt>
                <c:pt idx="1695">
                  <c:v>4.6511627906976744E-2</c:v>
                </c:pt>
                <c:pt idx="1696">
                  <c:v>4.6511627906976744E-2</c:v>
                </c:pt>
                <c:pt idx="1697">
                  <c:v>4.5454545454545456E-2</c:v>
                </c:pt>
                <c:pt idx="1698">
                  <c:v>4.5454545454545456E-2</c:v>
                </c:pt>
                <c:pt idx="1699">
                  <c:v>4.5454545454545456E-2</c:v>
                </c:pt>
                <c:pt idx="1700">
                  <c:v>4.5454545454545456E-2</c:v>
                </c:pt>
                <c:pt idx="1701">
                  <c:v>4.5454545454545456E-2</c:v>
                </c:pt>
                <c:pt idx="1702">
                  <c:v>4.5454545454545456E-2</c:v>
                </c:pt>
                <c:pt idx="1703">
                  <c:v>4.5454545454545456E-2</c:v>
                </c:pt>
                <c:pt idx="1704">
                  <c:v>4.5454545454545456E-2</c:v>
                </c:pt>
                <c:pt idx="1705">
                  <c:v>4.5454545454545456E-2</c:v>
                </c:pt>
                <c:pt idx="1706">
                  <c:v>4.5454545454545456E-2</c:v>
                </c:pt>
                <c:pt idx="1707">
                  <c:v>4.5454545454545456E-2</c:v>
                </c:pt>
                <c:pt idx="1708">
                  <c:v>4.5454545454545456E-2</c:v>
                </c:pt>
                <c:pt idx="1709">
                  <c:v>4.5454545454545456E-2</c:v>
                </c:pt>
                <c:pt idx="1710">
                  <c:v>4.5454545454545456E-2</c:v>
                </c:pt>
                <c:pt idx="1711">
                  <c:v>4.5454545454545456E-2</c:v>
                </c:pt>
                <c:pt idx="1712">
                  <c:v>4.5454545454545456E-2</c:v>
                </c:pt>
                <c:pt idx="1713">
                  <c:v>4.5454545454545456E-2</c:v>
                </c:pt>
                <c:pt idx="1714">
                  <c:v>4.4444444444444446E-2</c:v>
                </c:pt>
                <c:pt idx="1715">
                  <c:v>4.4444444444444446E-2</c:v>
                </c:pt>
                <c:pt idx="1716">
                  <c:v>4.4444444444444446E-2</c:v>
                </c:pt>
                <c:pt idx="1717">
                  <c:v>4.4444444444444446E-2</c:v>
                </c:pt>
                <c:pt idx="1718">
                  <c:v>4.4444444444444446E-2</c:v>
                </c:pt>
                <c:pt idx="1719">
                  <c:v>4.4444444444444446E-2</c:v>
                </c:pt>
                <c:pt idx="1720">
                  <c:v>4.4444444444444446E-2</c:v>
                </c:pt>
                <c:pt idx="1721">
                  <c:v>4.3478260869565216E-2</c:v>
                </c:pt>
                <c:pt idx="1722">
                  <c:v>4.3478260869565216E-2</c:v>
                </c:pt>
                <c:pt idx="1723">
                  <c:v>4.3478260869565216E-2</c:v>
                </c:pt>
                <c:pt idx="1724">
                  <c:v>4.3478260869565216E-2</c:v>
                </c:pt>
                <c:pt idx="1725">
                  <c:v>6.5217391304347824E-2</c:v>
                </c:pt>
                <c:pt idx="1726">
                  <c:v>6.5217391304347824E-2</c:v>
                </c:pt>
                <c:pt idx="1727">
                  <c:v>6.5217391304347824E-2</c:v>
                </c:pt>
                <c:pt idx="1728">
                  <c:v>6.5217391304347824E-2</c:v>
                </c:pt>
                <c:pt idx="1729">
                  <c:v>6.5217391304347824E-2</c:v>
                </c:pt>
                <c:pt idx="1730">
                  <c:v>6.3829787234042548E-2</c:v>
                </c:pt>
                <c:pt idx="1731">
                  <c:v>6.3829787234042548E-2</c:v>
                </c:pt>
                <c:pt idx="1732">
                  <c:v>4.2553191489361701E-2</c:v>
                </c:pt>
                <c:pt idx="1733">
                  <c:v>4.2553191489361701E-2</c:v>
                </c:pt>
                <c:pt idx="1734">
                  <c:v>4.2553191489361701E-2</c:v>
                </c:pt>
                <c:pt idx="1735">
                  <c:v>4.2553191489361701E-2</c:v>
                </c:pt>
                <c:pt idx="1736">
                  <c:v>4.2553191489361701E-2</c:v>
                </c:pt>
                <c:pt idx="1737">
                  <c:v>4.2553191489361701E-2</c:v>
                </c:pt>
                <c:pt idx="1738">
                  <c:v>4.2553191489361701E-2</c:v>
                </c:pt>
                <c:pt idx="1739">
                  <c:v>4.2553191489361701E-2</c:v>
                </c:pt>
                <c:pt idx="1740">
                  <c:v>4.2553191489361701E-2</c:v>
                </c:pt>
                <c:pt idx="1741">
                  <c:v>4.2553191489361701E-2</c:v>
                </c:pt>
                <c:pt idx="1742">
                  <c:v>4.2553191489361701E-2</c:v>
                </c:pt>
                <c:pt idx="1743">
                  <c:v>4.2553191489361701E-2</c:v>
                </c:pt>
                <c:pt idx="1744">
                  <c:v>4.2553191489361701E-2</c:v>
                </c:pt>
                <c:pt idx="1745">
                  <c:v>4.1666666666666664E-2</c:v>
                </c:pt>
                <c:pt idx="1746">
                  <c:v>4.1666666666666664E-2</c:v>
                </c:pt>
                <c:pt idx="1747">
                  <c:v>4.1666666666666664E-2</c:v>
                </c:pt>
                <c:pt idx="1748">
                  <c:v>4.1666666666666664E-2</c:v>
                </c:pt>
                <c:pt idx="1749">
                  <c:v>4.1666666666666664E-2</c:v>
                </c:pt>
                <c:pt idx="1750">
                  <c:v>4.1666666666666664E-2</c:v>
                </c:pt>
                <c:pt idx="1751">
                  <c:v>4.1666666666666664E-2</c:v>
                </c:pt>
                <c:pt idx="1752">
                  <c:v>4.1666666666666664E-2</c:v>
                </c:pt>
                <c:pt idx="1753">
                  <c:v>4.1666666666666664E-2</c:v>
                </c:pt>
                <c:pt idx="1754">
                  <c:v>4.1666666666666664E-2</c:v>
                </c:pt>
                <c:pt idx="1755">
                  <c:v>4.1666666666666664E-2</c:v>
                </c:pt>
                <c:pt idx="1756">
                  <c:v>4.1666666666666664E-2</c:v>
                </c:pt>
                <c:pt idx="1757">
                  <c:v>4.1666666666666664E-2</c:v>
                </c:pt>
                <c:pt idx="1758">
                  <c:v>4.1666666666666664E-2</c:v>
                </c:pt>
                <c:pt idx="1759">
                  <c:v>4.1666666666666664E-2</c:v>
                </c:pt>
                <c:pt idx="1760">
                  <c:v>4.1666666666666664E-2</c:v>
                </c:pt>
                <c:pt idx="1761">
                  <c:v>4.1666666666666664E-2</c:v>
                </c:pt>
                <c:pt idx="1762">
                  <c:v>4.1666666666666664E-2</c:v>
                </c:pt>
                <c:pt idx="1763">
                  <c:v>4.1666666666666664E-2</c:v>
                </c:pt>
                <c:pt idx="1764">
                  <c:v>4.1666666666666664E-2</c:v>
                </c:pt>
                <c:pt idx="1765">
                  <c:v>4.1666666666666664E-2</c:v>
                </c:pt>
                <c:pt idx="1766">
                  <c:v>4.0816326530612242E-2</c:v>
                </c:pt>
                <c:pt idx="1767">
                  <c:v>4.0816326530612242E-2</c:v>
                </c:pt>
                <c:pt idx="1768">
                  <c:v>4.0816326530612242E-2</c:v>
                </c:pt>
                <c:pt idx="1769">
                  <c:v>4.0816326530612242E-2</c:v>
                </c:pt>
                <c:pt idx="1770">
                  <c:v>4.0816326530612242E-2</c:v>
                </c:pt>
                <c:pt idx="1771">
                  <c:v>4.0816326530612242E-2</c:v>
                </c:pt>
                <c:pt idx="1772">
                  <c:v>4.0816326530612242E-2</c:v>
                </c:pt>
                <c:pt idx="1773">
                  <c:v>4.0816326530612242E-2</c:v>
                </c:pt>
                <c:pt idx="1774">
                  <c:v>4.0816326530612242E-2</c:v>
                </c:pt>
                <c:pt idx="1775">
                  <c:v>4.0816326530612242E-2</c:v>
                </c:pt>
                <c:pt idx="1776">
                  <c:v>4.0816326530612242E-2</c:v>
                </c:pt>
                <c:pt idx="1777">
                  <c:v>4.0816326530612242E-2</c:v>
                </c:pt>
                <c:pt idx="1778">
                  <c:v>4.0816326530612242E-2</c:v>
                </c:pt>
                <c:pt idx="1779">
                  <c:v>4.0816326530612242E-2</c:v>
                </c:pt>
                <c:pt idx="1780">
                  <c:v>4.0816326530612242E-2</c:v>
                </c:pt>
                <c:pt idx="1781">
                  <c:v>4.0816326530612242E-2</c:v>
                </c:pt>
                <c:pt idx="1782">
                  <c:v>4.0816326530612242E-2</c:v>
                </c:pt>
                <c:pt idx="1783">
                  <c:v>4.0816326530612242E-2</c:v>
                </c:pt>
                <c:pt idx="1784">
                  <c:v>4.0816326530612242E-2</c:v>
                </c:pt>
                <c:pt idx="1785">
                  <c:v>2.0408163265306121E-2</c:v>
                </c:pt>
                <c:pt idx="1786">
                  <c:v>2.0408163265306121E-2</c:v>
                </c:pt>
                <c:pt idx="1787">
                  <c:v>2.0408163265306121E-2</c:v>
                </c:pt>
                <c:pt idx="1788">
                  <c:v>2.0408163265306121E-2</c:v>
                </c:pt>
                <c:pt idx="1789">
                  <c:v>2.0408163265306121E-2</c:v>
                </c:pt>
                <c:pt idx="1790">
                  <c:v>4.0816326530612242E-2</c:v>
                </c:pt>
                <c:pt idx="1791">
                  <c:v>4.0816326530612242E-2</c:v>
                </c:pt>
                <c:pt idx="1792">
                  <c:v>0.04</c:v>
                </c:pt>
                <c:pt idx="1793">
                  <c:v>0.04</c:v>
                </c:pt>
                <c:pt idx="1794">
                  <c:v>0.04</c:v>
                </c:pt>
                <c:pt idx="1795">
                  <c:v>0.04</c:v>
                </c:pt>
                <c:pt idx="1796">
                  <c:v>0.04</c:v>
                </c:pt>
                <c:pt idx="1797">
                  <c:v>0.04</c:v>
                </c:pt>
                <c:pt idx="1798">
                  <c:v>0.02</c:v>
                </c:pt>
                <c:pt idx="1799">
                  <c:v>0.02</c:v>
                </c:pt>
                <c:pt idx="1800">
                  <c:v>0.02</c:v>
                </c:pt>
                <c:pt idx="1801">
                  <c:v>0.02</c:v>
                </c:pt>
                <c:pt idx="1802">
                  <c:v>0.02</c:v>
                </c:pt>
                <c:pt idx="1803">
                  <c:v>0.02</c:v>
                </c:pt>
                <c:pt idx="1804">
                  <c:v>0.02</c:v>
                </c:pt>
                <c:pt idx="1805">
                  <c:v>0.02</c:v>
                </c:pt>
                <c:pt idx="1806">
                  <c:v>0.02</c:v>
                </c:pt>
                <c:pt idx="1807">
                  <c:v>0.02</c:v>
                </c:pt>
                <c:pt idx="1808">
                  <c:v>0.02</c:v>
                </c:pt>
                <c:pt idx="1809">
                  <c:v>0.02</c:v>
                </c:pt>
                <c:pt idx="1810">
                  <c:v>0.02</c:v>
                </c:pt>
                <c:pt idx="1811">
                  <c:v>0.02</c:v>
                </c:pt>
                <c:pt idx="1812">
                  <c:v>0.02</c:v>
                </c:pt>
                <c:pt idx="1813">
                  <c:v>0.02</c:v>
                </c:pt>
                <c:pt idx="1814">
                  <c:v>0.02</c:v>
                </c:pt>
                <c:pt idx="1815">
                  <c:v>0.02</c:v>
                </c:pt>
                <c:pt idx="1816">
                  <c:v>1.9607843137254902E-2</c:v>
                </c:pt>
                <c:pt idx="1817">
                  <c:v>1.9607843137254902E-2</c:v>
                </c:pt>
                <c:pt idx="1818">
                  <c:v>1.9607843137254902E-2</c:v>
                </c:pt>
                <c:pt idx="1819">
                  <c:v>1.9607843137254902E-2</c:v>
                </c:pt>
                <c:pt idx="1820">
                  <c:v>1.9607843137254902E-2</c:v>
                </c:pt>
                <c:pt idx="1821">
                  <c:v>1.9607843137254902E-2</c:v>
                </c:pt>
                <c:pt idx="1822">
                  <c:v>1.9607843137254902E-2</c:v>
                </c:pt>
                <c:pt idx="1823">
                  <c:v>1.9607843137254902E-2</c:v>
                </c:pt>
                <c:pt idx="1824">
                  <c:v>1.9607843137254902E-2</c:v>
                </c:pt>
                <c:pt idx="1825">
                  <c:v>1.9607843137254902E-2</c:v>
                </c:pt>
                <c:pt idx="1826">
                  <c:v>1.9607843137254902E-2</c:v>
                </c:pt>
                <c:pt idx="1827">
                  <c:v>1.9607843137254902E-2</c:v>
                </c:pt>
                <c:pt idx="1828">
                  <c:v>1.9607843137254902E-2</c:v>
                </c:pt>
                <c:pt idx="1829">
                  <c:v>1.9607843137254902E-2</c:v>
                </c:pt>
                <c:pt idx="1830">
                  <c:v>1.9607843137254902E-2</c:v>
                </c:pt>
                <c:pt idx="1831">
                  <c:v>1.9607843137254902E-2</c:v>
                </c:pt>
                <c:pt idx="1832">
                  <c:v>1.9607843137254902E-2</c:v>
                </c:pt>
                <c:pt idx="1833">
                  <c:v>1.9607843137254902E-2</c:v>
                </c:pt>
                <c:pt idx="1834">
                  <c:v>1.9607843137254902E-2</c:v>
                </c:pt>
                <c:pt idx="1835">
                  <c:v>1.9607843137254902E-2</c:v>
                </c:pt>
                <c:pt idx="1836">
                  <c:v>1.9607843137254902E-2</c:v>
                </c:pt>
                <c:pt idx="1837">
                  <c:v>1.9607843137254902E-2</c:v>
                </c:pt>
                <c:pt idx="1838">
                  <c:v>1.9607843137254902E-2</c:v>
                </c:pt>
                <c:pt idx="1839">
                  <c:v>1.9607843137254902E-2</c:v>
                </c:pt>
                <c:pt idx="1840">
                  <c:v>1.9607843137254902E-2</c:v>
                </c:pt>
                <c:pt idx="1841">
                  <c:v>1.9607843137254902E-2</c:v>
                </c:pt>
                <c:pt idx="1842">
                  <c:v>1.9607843137254902E-2</c:v>
                </c:pt>
                <c:pt idx="1843">
                  <c:v>1.9607843137254902E-2</c:v>
                </c:pt>
                <c:pt idx="1844">
                  <c:v>1.9607843137254902E-2</c:v>
                </c:pt>
                <c:pt idx="1845">
                  <c:v>1.9607843137254902E-2</c:v>
                </c:pt>
                <c:pt idx="1846">
                  <c:v>1.9607843137254902E-2</c:v>
                </c:pt>
                <c:pt idx="1847">
                  <c:v>1.9607843137254902E-2</c:v>
                </c:pt>
                <c:pt idx="1848">
                  <c:v>1.9607843137254902E-2</c:v>
                </c:pt>
                <c:pt idx="1849">
                  <c:v>1.9607843137254902E-2</c:v>
                </c:pt>
                <c:pt idx="1850">
                  <c:v>1.9607843137254902E-2</c:v>
                </c:pt>
                <c:pt idx="1851">
                  <c:v>1.9607843137254902E-2</c:v>
                </c:pt>
                <c:pt idx="1852">
                  <c:v>1.9607843137254902E-2</c:v>
                </c:pt>
                <c:pt idx="1853">
                  <c:v>3.9215686274509803E-2</c:v>
                </c:pt>
                <c:pt idx="1854">
                  <c:v>3.9215686274509803E-2</c:v>
                </c:pt>
                <c:pt idx="1855">
                  <c:v>3.9215686274509803E-2</c:v>
                </c:pt>
                <c:pt idx="1856">
                  <c:v>3.9215686274509803E-2</c:v>
                </c:pt>
                <c:pt idx="1857">
                  <c:v>3.9215686274509803E-2</c:v>
                </c:pt>
                <c:pt idx="1858">
                  <c:v>3.9215686274509803E-2</c:v>
                </c:pt>
                <c:pt idx="1859">
                  <c:v>3.9215686274509803E-2</c:v>
                </c:pt>
                <c:pt idx="1860">
                  <c:v>3.9215686274509803E-2</c:v>
                </c:pt>
                <c:pt idx="1861">
                  <c:v>3.9215686274509803E-2</c:v>
                </c:pt>
                <c:pt idx="1862">
                  <c:v>3.9215686274509803E-2</c:v>
                </c:pt>
                <c:pt idx="1863">
                  <c:v>3.9215686274509803E-2</c:v>
                </c:pt>
                <c:pt idx="1864">
                  <c:v>3.9215686274509803E-2</c:v>
                </c:pt>
                <c:pt idx="1865">
                  <c:v>3.9215686274509803E-2</c:v>
                </c:pt>
                <c:pt idx="1866">
                  <c:v>3.9215686274509803E-2</c:v>
                </c:pt>
                <c:pt idx="1867">
                  <c:v>3.9215686274509803E-2</c:v>
                </c:pt>
                <c:pt idx="1868">
                  <c:v>3.9215686274509803E-2</c:v>
                </c:pt>
                <c:pt idx="1869">
                  <c:v>3.9215686274509803E-2</c:v>
                </c:pt>
                <c:pt idx="1870">
                  <c:v>3.9215686274509803E-2</c:v>
                </c:pt>
                <c:pt idx="1871">
                  <c:v>3.9215686274509803E-2</c:v>
                </c:pt>
                <c:pt idx="1872">
                  <c:v>3.9215686274509803E-2</c:v>
                </c:pt>
                <c:pt idx="1873">
                  <c:v>3.9215686274509803E-2</c:v>
                </c:pt>
                <c:pt idx="1874">
                  <c:v>3.9215686274509803E-2</c:v>
                </c:pt>
                <c:pt idx="1875">
                  <c:v>3.9215686274509803E-2</c:v>
                </c:pt>
                <c:pt idx="1876">
                  <c:v>3.9215686274509803E-2</c:v>
                </c:pt>
                <c:pt idx="1877">
                  <c:v>3.9215686274509803E-2</c:v>
                </c:pt>
                <c:pt idx="1878">
                  <c:v>3.9215686274509803E-2</c:v>
                </c:pt>
                <c:pt idx="1879">
                  <c:v>5.8823529411764705E-2</c:v>
                </c:pt>
                <c:pt idx="1880">
                  <c:v>5.8823529411764705E-2</c:v>
                </c:pt>
                <c:pt idx="1881">
                  <c:v>5.8823529411764705E-2</c:v>
                </c:pt>
                <c:pt idx="1882">
                  <c:v>5.7692307692307696E-2</c:v>
                </c:pt>
                <c:pt idx="1883">
                  <c:v>5.7692307692307696E-2</c:v>
                </c:pt>
                <c:pt idx="1884">
                  <c:v>5.7692307692307696E-2</c:v>
                </c:pt>
                <c:pt idx="1885">
                  <c:v>5.7692307692307696E-2</c:v>
                </c:pt>
                <c:pt idx="1886">
                  <c:v>5.7692307692307696E-2</c:v>
                </c:pt>
                <c:pt idx="1887">
                  <c:v>5.7692307692307696E-2</c:v>
                </c:pt>
                <c:pt idx="1888">
                  <c:v>5.7692307692307696E-2</c:v>
                </c:pt>
                <c:pt idx="1889">
                  <c:v>5.7692307692307696E-2</c:v>
                </c:pt>
                <c:pt idx="1890">
                  <c:v>5.7692307692307696E-2</c:v>
                </c:pt>
                <c:pt idx="1891">
                  <c:v>5.7692307692307696E-2</c:v>
                </c:pt>
                <c:pt idx="1892">
                  <c:v>5.6603773584905662E-2</c:v>
                </c:pt>
                <c:pt idx="1893">
                  <c:v>5.6603773584905662E-2</c:v>
                </c:pt>
                <c:pt idx="1894">
                  <c:v>5.6603773584905662E-2</c:v>
                </c:pt>
                <c:pt idx="1895">
                  <c:v>5.6603773584905662E-2</c:v>
                </c:pt>
                <c:pt idx="1896">
                  <c:v>5.6603773584905662E-2</c:v>
                </c:pt>
                <c:pt idx="1897">
                  <c:v>5.6603773584905662E-2</c:v>
                </c:pt>
                <c:pt idx="1898">
                  <c:v>5.6603773584905662E-2</c:v>
                </c:pt>
                <c:pt idx="1899">
                  <c:v>5.6603773584905662E-2</c:v>
                </c:pt>
                <c:pt idx="1900">
                  <c:v>5.5555555555555552E-2</c:v>
                </c:pt>
                <c:pt idx="1901">
                  <c:v>5.5555555555555552E-2</c:v>
                </c:pt>
                <c:pt idx="1902">
                  <c:v>5.5555555555555552E-2</c:v>
                </c:pt>
                <c:pt idx="1903">
                  <c:v>5.5555555555555552E-2</c:v>
                </c:pt>
                <c:pt idx="1904">
                  <c:v>5.5555555555555552E-2</c:v>
                </c:pt>
                <c:pt idx="1905">
                  <c:v>5.5555555555555552E-2</c:v>
                </c:pt>
                <c:pt idx="1906">
                  <c:v>5.5555555555555552E-2</c:v>
                </c:pt>
                <c:pt idx="1907">
                  <c:v>5.5555555555555552E-2</c:v>
                </c:pt>
                <c:pt idx="1908">
                  <c:v>5.5555555555555552E-2</c:v>
                </c:pt>
                <c:pt idx="1909">
                  <c:v>5.5555555555555552E-2</c:v>
                </c:pt>
                <c:pt idx="1910">
                  <c:v>5.5555555555555552E-2</c:v>
                </c:pt>
                <c:pt idx="1911">
                  <c:v>5.5555555555555552E-2</c:v>
                </c:pt>
                <c:pt idx="1912">
                  <c:v>5.5555555555555552E-2</c:v>
                </c:pt>
                <c:pt idx="1913">
                  <c:v>5.5555555555555552E-2</c:v>
                </c:pt>
                <c:pt idx="1914">
                  <c:v>5.5555555555555552E-2</c:v>
                </c:pt>
                <c:pt idx="1915">
                  <c:v>5.5555555555555552E-2</c:v>
                </c:pt>
                <c:pt idx="1916">
                  <c:v>5.5555555555555552E-2</c:v>
                </c:pt>
                <c:pt idx="1917">
                  <c:v>5.5555555555555552E-2</c:v>
                </c:pt>
                <c:pt idx="1918">
                  <c:v>5.5555555555555552E-2</c:v>
                </c:pt>
                <c:pt idx="1919">
                  <c:v>5.5555555555555552E-2</c:v>
                </c:pt>
                <c:pt idx="1920">
                  <c:v>5.5555555555555552E-2</c:v>
                </c:pt>
                <c:pt idx="1921">
                  <c:v>5.5555555555555552E-2</c:v>
                </c:pt>
                <c:pt idx="1922">
                  <c:v>7.407407407407407E-2</c:v>
                </c:pt>
                <c:pt idx="1923">
                  <c:v>7.407407407407407E-2</c:v>
                </c:pt>
                <c:pt idx="1924">
                  <c:v>7.407407407407407E-2</c:v>
                </c:pt>
                <c:pt idx="1925">
                  <c:v>7.407407407407407E-2</c:v>
                </c:pt>
                <c:pt idx="1926">
                  <c:v>7.407407407407407E-2</c:v>
                </c:pt>
                <c:pt idx="1927">
                  <c:v>7.407407407407407E-2</c:v>
                </c:pt>
                <c:pt idx="1928">
                  <c:v>7.407407407407407E-2</c:v>
                </c:pt>
                <c:pt idx="1929">
                  <c:v>7.407407407407407E-2</c:v>
                </c:pt>
                <c:pt idx="1930">
                  <c:v>7.407407407407407E-2</c:v>
                </c:pt>
                <c:pt idx="1931">
                  <c:v>7.407407407407407E-2</c:v>
                </c:pt>
                <c:pt idx="1932">
                  <c:v>7.407407407407407E-2</c:v>
                </c:pt>
                <c:pt idx="1933">
                  <c:v>7.407407407407407E-2</c:v>
                </c:pt>
                <c:pt idx="1934">
                  <c:v>7.407407407407407E-2</c:v>
                </c:pt>
                <c:pt idx="1935">
                  <c:v>7.407407407407407E-2</c:v>
                </c:pt>
                <c:pt idx="1936">
                  <c:v>7.407407407407407E-2</c:v>
                </c:pt>
                <c:pt idx="1937">
                  <c:v>7.407407407407407E-2</c:v>
                </c:pt>
                <c:pt idx="1938">
                  <c:v>7.407407407407407E-2</c:v>
                </c:pt>
                <c:pt idx="1939">
                  <c:v>7.407407407407407E-2</c:v>
                </c:pt>
                <c:pt idx="1940">
                  <c:v>7.407407407407407E-2</c:v>
                </c:pt>
                <c:pt idx="1941">
                  <c:v>7.407407407407407E-2</c:v>
                </c:pt>
                <c:pt idx="1942">
                  <c:v>7.407407407407407E-2</c:v>
                </c:pt>
                <c:pt idx="1943">
                  <c:v>7.407407407407407E-2</c:v>
                </c:pt>
                <c:pt idx="1944">
                  <c:v>7.407407407407407E-2</c:v>
                </c:pt>
                <c:pt idx="1945">
                  <c:v>7.407407407407407E-2</c:v>
                </c:pt>
                <c:pt idx="1946">
                  <c:v>7.407407407407407E-2</c:v>
                </c:pt>
                <c:pt idx="1947">
                  <c:v>7.407407407407407E-2</c:v>
                </c:pt>
                <c:pt idx="1948">
                  <c:v>7.407407407407407E-2</c:v>
                </c:pt>
                <c:pt idx="1949">
                  <c:v>7.407407407407407E-2</c:v>
                </c:pt>
                <c:pt idx="1950">
                  <c:v>7.407407407407407E-2</c:v>
                </c:pt>
                <c:pt idx="1951">
                  <c:v>7.407407407407407E-2</c:v>
                </c:pt>
                <c:pt idx="1952">
                  <c:v>5.5555555555555552E-2</c:v>
                </c:pt>
                <c:pt idx="1953">
                  <c:v>5.5555555555555552E-2</c:v>
                </c:pt>
                <c:pt idx="1954">
                  <c:v>5.5555555555555552E-2</c:v>
                </c:pt>
                <c:pt idx="1955">
                  <c:v>5.5555555555555552E-2</c:v>
                </c:pt>
                <c:pt idx="1956">
                  <c:v>5.5555555555555552E-2</c:v>
                </c:pt>
                <c:pt idx="1957">
                  <c:v>5.5555555555555552E-2</c:v>
                </c:pt>
                <c:pt idx="1958">
                  <c:v>5.5555555555555552E-2</c:v>
                </c:pt>
                <c:pt idx="1959">
                  <c:v>5.5555555555555552E-2</c:v>
                </c:pt>
                <c:pt idx="1960">
                  <c:v>5.5555555555555552E-2</c:v>
                </c:pt>
                <c:pt idx="1961">
                  <c:v>5.5555555555555552E-2</c:v>
                </c:pt>
                <c:pt idx="1962">
                  <c:v>5.5555555555555552E-2</c:v>
                </c:pt>
                <c:pt idx="1963">
                  <c:v>5.5555555555555552E-2</c:v>
                </c:pt>
                <c:pt idx="1964">
                  <c:v>5.5555555555555552E-2</c:v>
                </c:pt>
                <c:pt idx="1965">
                  <c:v>5.5555555555555552E-2</c:v>
                </c:pt>
                <c:pt idx="1966">
                  <c:v>5.5555555555555552E-2</c:v>
                </c:pt>
                <c:pt idx="1967">
                  <c:v>5.5555555555555552E-2</c:v>
                </c:pt>
                <c:pt idx="1968">
                  <c:v>3.7037037037037035E-2</c:v>
                </c:pt>
                <c:pt idx="1969">
                  <c:v>3.7037037037037035E-2</c:v>
                </c:pt>
                <c:pt idx="1970">
                  <c:v>3.7037037037037035E-2</c:v>
                </c:pt>
                <c:pt idx="1971">
                  <c:v>3.7037037037037035E-2</c:v>
                </c:pt>
                <c:pt idx="1972">
                  <c:v>3.7037037037037035E-2</c:v>
                </c:pt>
                <c:pt idx="1973">
                  <c:v>3.7037037037037035E-2</c:v>
                </c:pt>
                <c:pt idx="1974">
                  <c:v>5.5555555555555552E-2</c:v>
                </c:pt>
                <c:pt idx="1975">
                  <c:v>5.5555555555555552E-2</c:v>
                </c:pt>
                <c:pt idx="1976">
                  <c:v>5.5555555555555552E-2</c:v>
                </c:pt>
                <c:pt idx="1977">
                  <c:v>5.5555555555555552E-2</c:v>
                </c:pt>
                <c:pt idx="1978">
                  <c:v>5.5555555555555552E-2</c:v>
                </c:pt>
                <c:pt idx="1979">
                  <c:v>5.5555555555555552E-2</c:v>
                </c:pt>
                <c:pt idx="1980">
                  <c:v>5.5555555555555552E-2</c:v>
                </c:pt>
                <c:pt idx="1981">
                  <c:v>5.5555555555555552E-2</c:v>
                </c:pt>
                <c:pt idx="1982">
                  <c:v>5.5555555555555552E-2</c:v>
                </c:pt>
                <c:pt idx="1983">
                  <c:v>5.5555555555555552E-2</c:v>
                </c:pt>
                <c:pt idx="1984">
                  <c:v>5.5555555555555552E-2</c:v>
                </c:pt>
                <c:pt idx="1985">
                  <c:v>5.5555555555555552E-2</c:v>
                </c:pt>
                <c:pt idx="1986">
                  <c:v>5.5555555555555552E-2</c:v>
                </c:pt>
                <c:pt idx="1987">
                  <c:v>5.5555555555555552E-2</c:v>
                </c:pt>
                <c:pt idx="1988">
                  <c:v>5.5555555555555552E-2</c:v>
                </c:pt>
                <c:pt idx="1989">
                  <c:v>5.5555555555555552E-2</c:v>
                </c:pt>
                <c:pt idx="1990">
                  <c:v>5.5555555555555552E-2</c:v>
                </c:pt>
                <c:pt idx="1991">
                  <c:v>5.5555555555555552E-2</c:v>
                </c:pt>
                <c:pt idx="1992">
                  <c:v>5.5555555555555552E-2</c:v>
                </c:pt>
                <c:pt idx="1993">
                  <c:v>5.5555555555555552E-2</c:v>
                </c:pt>
                <c:pt idx="1994">
                  <c:v>5.4545454545454543E-2</c:v>
                </c:pt>
                <c:pt idx="1995">
                  <c:v>5.4545454545454543E-2</c:v>
                </c:pt>
                <c:pt idx="1996">
                  <c:v>5.4545454545454543E-2</c:v>
                </c:pt>
                <c:pt idx="1997">
                  <c:v>5.4545454545454543E-2</c:v>
                </c:pt>
                <c:pt idx="1998">
                  <c:v>5.4545454545454543E-2</c:v>
                </c:pt>
                <c:pt idx="1999">
                  <c:v>5.4545454545454543E-2</c:v>
                </c:pt>
                <c:pt idx="2000">
                  <c:v>5.4545454545454543E-2</c:v>
                </c:pt>
                <c:pt idx="2001">
                  <c:v>5.4545454545454543E-2</c:v>
                </c:pt>
                <c:pt idx="2002">
                  <c:v>5.4545454545454543E-2</c:v>
                </c:pt>
                <c:pt idx="2003">
                  <c:v>5.4545454545454543E-2</c:v>
                </c:pt>
                <c:pt idx="2004">
                  <c:v>5.4545454545454543E-2</c:v>
                </c:pt>
                <c:pt idx="2005">
                  <c:v>5.4545454545454543E-2</c:v>
                </c:pt>
                <c:pt idx="2006">
                  <c:v>5.4545454545454543E-2</c:v>
                </c:pt>
                <c:pt idx="2007">
                  <c:v>5.4545454545454543E-2</c:v>
                </c:pt>
                <c:pt idx="2008">
                  <c:v>5.4545454545454543E-2</c:v>
                </c:pt>
                <c:pt idx="2009">
                  <c:v>5.4545454545454543E-2</c:v>
                </c:pt>
                <c:pt idx="2010">
                  <c:v>5.4545454545454543E-2</c:v>
                </c:pt>
                <c:pt idx="2011">
                  <c:v>5.4545454545454543E-2</c:v>
                </c:pt>
                <c:pt idx="2012">
                  <c:v>5.4545454545454543E-2</c:v>
                </c:pt>
                <c:pt idx="2013">
                  <c:v>5.4545454545454543E-2</c:v>
                </c:pt>
                <c:pt idx="2014">
                  <c:v>5.4545454545454543E-2</c:v>
                </c:pt>
                <c:pt idx="2015">
                  <c:v>5.4545454545454543E-2</c:v>
                </c:pt>
                <c:pt idx="2016">
                  <c:v>5.4545454545454543E-2</c:v>
                </c:pt>
                <c:pt idx="2017">
                  <c:v>5.4545454545454543E-2</c:v>
                </c:pt>
                <c:pt idx="2018">
                  <c:v>5.4545454545454543E-2</c:v>
                </c:pt>
                <c:pt idx="2019">
                  <c:v>5.4545454545454543E-2</c:v>
                </c:pt>
                <c:pt idx="2020">
                  <c:v>5.4545454545454543E-2</c:v>
                </c:pt>
                <c:pt idx="2021">
                  <c:v>3.6363636363636362E-2</c:v>
                </c:pt>
                <c:pt idx="2022">
                  <c:v>3.6363636363636362E-2</c:v>
                </c:pt>
                <c:pt idx="2023">
                  <c:v>3.6363636363636362E-2</c:v>
                </c:pt>
                <c:pt idx="2024">
                  <c:v>3.6363636363636362E-2</c:v>
                </c:pt>
                <c:pt idx="2025">
                  <c:v>3.6363636363636362E-2</c:v>
                </c:pt>
                <c:pt idx="2026">
                  <c:v>3.6363636363636362E-2</c:v>
                </c:pt>
                <c:pt idx="2027">
                  <c:v>3.6363636363636362E-2</c:v>
                </c:pt>
                <c:pt idx="2028">
                  <c:v>3.6363636363636362E-2</c:v>
                </c:pt>
                <c:pt idx="2029">
                  <c:v>3.5714285714285712E-2</c:v>
                </c:pt>
                <c:pt idx="2030">
                  <c:v>3.5714285714285712E-2</c:v>
                </c:pt>
                <c:pt idx="2031">
                  <c:v>3.5714285714285712E-2</c:v>
                </c:pt>
                <c:pt idx="2032">
                  <c:v>3.5714285714285712E-2</c:v>
                </c:pt>
                <c:pt idx="2033">
                  <c:v>3.5714285714285712E-2</c:v>
                </c:pt>
                <c:pt idx="2034">
                  <c:v>3.5714285714285712E-2</c:v>
                </c:pt>
                <c:pt idx="2035">
                  <c:v>3.5714285714285712E-2</c:v>
                </c:pt>
                <c:pt idx="2036">
                  <c:v>3.5714285714285712E-2</c:v>
                </c:pt>
                <c:pt idx="2037">
                  <c:v>3.5714285714285712E-2</c:v>
                </c:pt>
                <c:pt idx="2038">
                  <c:v>3.5714285714285712E-2</c:v>
                </c:pt>
                <c:pt idx="2039">
                  <c:v>3.5714285714285712E-2</c:v>
                </c:pt>
                <c:pt idx="2040">
                  <c:v>3.5714285714285712E-2</c:v>
                </c:pt>
                <c:pt idx="2041">
                  <c:v>3.5714285714285712E-2</c:v>
                </c:pt>
                <c:pt idx="2042">
                  <c:v>3.5714285714285712E-2</c:v>
                </c:pt>
                <c:pt idx="2043">
                  <c:v>3.5714285714285712E-2</c:v>
                </c:pt>
                <c:pt idx="2044">
                  <c:v>3.5714285714285712E-2</c:v>
                </c:pt>
                <c:pt idx="2045">
                  <c:v>3.5714285714285712E-2</c:v>
                </c:pt>
                <c:pt idx="2046">
                  <c:v>3.5714285714285712E-2</c:v>
                </c:pt>
                <c:pt idx="2047">
                  <c:v>3.5714285714285712E-2</c:v>
                </c:pt>
                <c:pt idx="2048">
                  <c:v>3.5714285714285712E-2</c:v>
                </c:pt>
                <c:pt idx="2049">
                  <c:v>3.5714285714285712E-2</c:v>
                </c:pt>
                <c:pt idx="2050">
                  <c:v>3.5714285714285712E-2</c:v>
                </c:pt>
                <c:pt idx="2051">
                  <c:v>3.5087719298245612E-2</c:v>
                </c:pt>
                <c:pt idx="2052">
                  <c:v>3.5087719298245612E-2</c:v>
                </c:pt>
                <c:pt idx="2053">
                  <c:v>3.5087719298245612E-2</c:v>
                </c:pt>
                <c:pt idx="2054">
                  <c:v>3.5087719298245612E-2</c:v>
                </c:pt>
                <c:pt idx="2055">
                  <c:v>3.5087719298245612E-2</c:v>
                </c:pt>
                <c:pt idx="2056">
                  <c:v>3.5087719298245612E-2</c:v>
                </c:pt>
                <c:pt idx="2057">
                  <c:v>3.5087719298245612E-2</c:v>
                </c:pt>
                <c:pt idx="2058">
                  <c:v>3.5087719298245612E-2</c:v>
                </c:pt>
                <c:pt idx="2059">
                  <c:v>3.5087719298245612E-2</c:v>
                </c:pt>
                <c:pt idx="2060">
                  <c:v>3.5087719298245612E-2</c:v>
                </c:pt>
                <c:pt idx="2061">
                  <c:v>3.5087719298245612E-2</c:v>
                </c:pt>
                <c:pt idx="2062">
                  <c:v>3.5087719298245612E-2</c:v>
                </c:pt>
                <c:pt idx="2063">
                  <c:v>3.5087719298245612E-2</c:v>
                </c:pt>
                <c:pt idx="2064">
                  <c:v>3.5087719298245612E-2</c:v>
                </c:pt>
                <c:pt idx="2065">
                  <c:v>3.5087719298245612E-2</c:v>
                </c:pt>
                <c:pt idx="2066">
                  <c:v>3.5087719298245612E-2</c:v>
                </c:pt>
                <c:pt idx="2067">
                  <c:v>3.5087719298245612E-2</c:v>
                </c:pt>
                <c:pt idx="2068">
                  <c:v>3.5087719298245612E-2</c:v>
                </c:pt>
                <c:pt idx="2069">
                  <c:v>3.5087719298245612E-2</c:v>
                </c:pt>
                <c:pt idx="2070">
                  <c:v>3.5087719298245612E-2</c:v>
                </c:pt>
                <c:pt idx="2071">
                  <c:v>3.5087719298245612E-2</c:v>
                </c:pt>
                <c:pt idx="2072">
                  <c:v>3.5087719298245612E-2</c:v>
                </c:pt>
                <c:pt idx="2073">
                  <c:v>3.5087719298245612E-2</c:v>
                </c:pt>
                <c:pt idx="2074">
                  <c:v>3.5087719298245612E-2</c:v>
                </c:pt>
                <c:pt idx="2075">
                  <c:v>3.5087719298245612E-2</c:v>
                </c:pt>
                <c:pt idx="2076">
                  <c:v>3.5087719298245612E-2</c:v>
                </c:pt>
                <c:pt idx="2077">
                  <c:v>3.5087719298245612E-2</c:v>
                </c:pt>
                <c:pt idx="2078">
                  <c:v>3.5087719298245612E-2</c:v>
                </c:pt>
                <c:pt idx="2079">
                  <c:v>3.5087719298245612E-2</c:v>
                </c:pt>
                <c:pt idx="2080">
                  <c:v>3.5087719298245612E-2</c:v>
                </c:pt>
                <c:pt idx="2081">
                  <c:v>3.5087719298245612E-2</c:v>
                </c:pt>
                <c:pt idx="2082">
                  <c:v>3.5087719298245612E-2</c:v>
                </c:pt>
                <c:pt idx="2083">
                  <c:v>3.5087719298245612E-2</c:v>
                </c:pt>
                <c:pt idx="2084">
                  <c:v>3.5087719298245612E-2</c:v>
                </c:pt>
                <c:pt idx="2085">
                  <c:v>3.5087719298245612E-2</c:v>
                </c:pt>
                <c:pt idx="2086">
                  <c:v>3.5087719298245612E-2</c:v>
                </c:pt>
                <c:pt idx="2087">
                  <c:v>3.5087719298245612E-2</c:v>
                </c:pt>
                <c:pt idx="2088">
                  <c:v>3.5087719298245612E-2</c:v>
                </c:pt>
                <c:pt idx="2089">
                  <c:v>3.5087719298245612E-2</c:v>
                </c:pt>
                <c:pt idx="2090">
                  <c:v>3.5087719298245612E-2</c:v>
                </c:pt>
                <c:pt idx="2091">
                  <c:v>3.5087719298245612E-2</c:v>
                </c:pt>
                <c:pt idx="2092">
                  <c:v>3.5087719298245612E-2</c:v>
                </c:pt>
                <c:pt idx="2093">
                  <c:v>3.5087719298245612E-2</c:v>
                </c:pt>
                <c:pt idx="2094">
                  <c:v>3.5087719298245612E-2</c:v>
                </c:pt>
                <c:pt idx="2095">
                  <c:v>3.5087719298245612E-2</c:v>
                </c:pt>
                <c:pt idx="2096">
                  <c:v>3.5087719298245612E-2</c:v>
                </c:pt>
                <c:pt idx="2097">
                  <c:v>3.5087719298245612E-2</c:v>
                </c:pt>
                <c:pt idx="2098">
                  <c:v>3.5087719298245612E-2</c:v>
                </c:pt>
                <c:pt idx="2099">
                  <c:v>3.5087719298245612E-2</c:v>
                </c:pt>
                <c:pt idx="2100">
                  <c:v>3.5087719298245612E-2</c:v>
                </c:pt>
                <c:pt idx="2101">
                  <c:v>3.5087719298245612E-2</c:v>
                </c:pt>
                <c:pt idx="2102">
                  <c:v>3.4482758620689655E-2</c:v>
                </c:pt>
                <c:pt idx="2103">
                  <c:v>3.4482758620689655E-2</c:v>
                </c:pt>
                <c:pt idx="2104">
                  <c:v>3.4482758620689655E-2</c:v>
                </c:pt>
                <c:pt idx="2105">
                  <c:v>3.4482758620689655E-2</c:v>
                </c:pt>
                <c:pt idx="2106">
                  <c:v>3.4482758620689655E-2</c:v>
                </c:pt>
                <c:pt idx="2107">
                  <c:v>3.4482758620689655E-2</c:v>
                </c:pt>
                <c:pt idx="2108">
                  <c:v>3.4482758620689655E-2</c:v>
                </c:pt>
                <c:pt idx="2109">
                  <c:v>3.4482758620689655E-2</c:v>
                </c:pt>
                <c:pt idx="2110">
                  <c:v>3.4482758620689655E-2</c:v>
                </c:pt>
                <c:pt idx="2111">
                  <c:v>3.4482758620689655E-2</c:v>
                </c:pt>
                <c:pt idx="2112">
                  <c:v>3.4482758620689655E-2</c:v>
                </c:pt>
                <c:pt idx="2113">
                  <c:v>3.4482758620689655E-2</c:v>
                </c:pt>
                <c:pt idx="2114">
                  <c:v>3.4482758620689655E-2</c:v>
                </c:pt>
                <c:pt idx="2115">
                  <c:v>3.4482758620689655E-2</c:v>
                </c:pt>
                <c:pt idx="2116">
                  <c:v>3.4482758620689655E-2</c:v>
                </c:pt>
                <c:pt idx="2117">
                  <c:v>3.4482758620689655E-2</c:v>
                </c:pt>
                <c:pt idx="2118">
                  <c:v>3.4482758620689655E-2</c:v>
                </c:pt>
                <c:pt idx="2119">
                  <c:v>3.4482758620689655E-2</c:v>
                </c:pt>
                <c:pt idx="2120">
                  <c:v>3.4482758620689655E-2</c:v>
                </c:pt>
                <c:pt idx="2121">
                  <c:v>3.4482758620689655E-2</c:v>
                </c:pt>
                <c:pt idx="2122">
                  <c:v>3.4482758620689655E-2</c:v>
                </c:pt>
                <c:pt idx="2123">
                  <c:v>3.4482758620689655E-2</c:v>
                </c:pt>
                <c:pt idx="2124">
                  <c:v>3.4482758620689655E-2</c:v>
                </c:pt>
                <c:pt idx="2125">
                  <c:v>3.4482758620689655E-2</c:v>
                </c:pt>
                <c:pt idx="2126">
                  <c:v>3.4482758620689655E-2</c:v>
                </c:pt>
                <c:pt idx="2127">
                  <c:v>3.4482758620689655E-2</c:v>
                </c:pt>
                <c:pt idx="2128">
                  <c:v>3.4482758620689655E-2</c:v>
                </c:pt>
                <c:pt idx="2129">
                  <c:v>3.4482758620689655E-2</c:v>
                </c:pt>
                <c:pt idx="2130">
                  <c:v>3.4482758620689655E-2</c:v>
                </c:pt>
                <c:pt idx="2131">
                  <c:v>3.4482758620689655E-2</c:v>
                </c:pt>
                <c:pt idx="2132">
                  <c:v>3.4482758620689655E-2</c:v>
                </c:pt>
                <c:pt idx="2133">
                  <c:v>3.4482758620689655E-2</c:v>
                </c:pt>
                <c:pt idx="2134">
                  <c:v>3.4482758620689655E-2</c:v>
                </c:pt>
                <c:pt idx="2135">
                  <c:v>3.4482758620689655E-2</c:v>
                </c:pt>
                <c:pt idx="2136">
                  <c:v>3.4482758620689655E-2</c:v>
                </c:pt>
                <c:pt idx="2137">
                  <c:v>3.4482758620689655E-2</c:v>
                </c:pt>
                <c:pt idx="2138">
                  <c:v>3.4482758620689655E-2</c:v>
                </c:pt>
                <c:pt idx="2139">
                  <c:v>3.4482758620689655E-2</c:v>
                </c:pt>
                <c:pt idx="2140">
                  <c:v>3.4482758620689655E-2</c:v>
                </c:pt>
                <c:pt idx="2141">
                  <c:v>3.4482758620689655E-2</c:v>
                </c:pt>
                <c:pt idx="2142">
                  <c:v>3.4482758620689655E-2</c:v>
                </c:pt>
                <c:pt idx="2143">
                  <c:v>3.4482758620689655E-2</c:v>
                </c:pt>
                <c:pt idx="2144">
                  <c:v>3.4482758620689655E-2</c:v>
                </c:pt>
                <c:pt idx="2145">
                  <c:v>3.4482758620689655E-2</c:v>
                </c:pt>
                <c:pt idx="2146">
                  <c:v>3.4482758620689655E-2</c:v>
                </c:pt>
                <c:pt idx="2147">
                  <c:v>3.4482758620689655E-2</c:v>
                </c:pt>
                <c:pt idx="2148">
                  <c:v>3.4482758620689655E-2</c:v>
                </c:pt>
                <c:pt idx="2149">
                  <c:v>3.4482758620689655E-2</c:v>
                </c:pt>
                <c:pt idx="2150">
                  <c:v>3.4482758620689655E-2</c:v>
                </c:pt>
                <c:pt idx="2151">
                  <c:v>3.4482758620689655E-2</c:v>
                </c:pt>
                <c:pt idx="2152">
                  <c:v>3.4482758620689655E-2</c:v>
                </c:pt>
                <c:pt idx="2153">
                  <c:v>3.4482758620689655E-2</c:v>
                </c:pt>
                <c:pt idx="2154">
                  <c:v>3.4482758620689655E-2</c:v>
                </c:pt>
                <c:pt idx="2155">
                  <c:v>3.4482758620689655E-2</c:v>
                </c:pt>
                <c:pt idx="2156">
                  <c:v>3.4482758620689655E-2</c:v>
                </c:pt>
                <c:pt idx="2157">
                  <c:v>3.4482758620689655E-2</c:v>
                </c:pt>
                <c:pt idx="2158">
                  <c:v>3.4482758620689655E-2</c:v>
                </c:pt>
                <c:pt idx="2159">
                  <c:v>3.4482758620689655E-2</c:v>
                </c:pt>
                <c:pt idx="2160">
                  <c:v>3.4482758620689655E-2</c:v>
                </c:pt>
                <c:pt idx="2161">
                  <c:v>3.4482758620689655E-2</c:v>
                </c:pt>
                <c:pt idx="2162">
                  <c:v>3.4482758620689655E-2</c:v>
                </c:pt>
                <c:pt idx="2163">
                  <c:v>3.4482758620689655E-2</c:v>
                </c:pt>
                <c:pt idx="2164">
                  <c:v>3.4482758620689655E-2</c:v>
                </c:pt>
                <c:pt idx="2165">
                  <c:v>3.4482758620689655E-2</c:v>
                </c:pt>
                <c:pt idx="2166">
                  <c:v>3.4482758620689655E-2</c:v>
                </c:pt>
                <c:pt idx="2167">
                  <c:v>3.3898305084745763E-2</c:v>
                </c:pt>
                <c:pt idx="2168">
                  <c:v>3.3333333333333333E-2</c:v>
                </c:pt>
                <c:pt idx="2169">
                  <c:v>3.3333333333333333E-2</c:v>
                </c:pt>
                <c:pt idx="2170">
                  <c:v>3.3333333333333333E-2</c:v>
                </c:pt>
                <c:pt idx="2171">
                  <c:v>3.3333333333333333E-2</c:v>
                </c:pt>
                <c:pt idx="2172">
                  <c:v>3.3333333333333333E-2</c:v>
                </c:pt>
                <c:pt idx="2173">
                  <c:v>3.3333333333333333E-2</c:v>
                </c:pt>
                <c:pt idx="2174">
                  <c:v>3.3333333333333333E-2</c:v>
                </c:pt>
                <c:pt idx="2175">
                  <c:v>3.3333333333333333E-2</c:v>
                </c:pt>
                <c:pt idx="2176">
                  <c:v>3.3333333333333333E-2</c:v>
                </c:pt>
                <c:pt idx="2177">
                  <c:v>3.3333333333333333E-2</c:v>
                </c:pt>
                <c:pt idx="2178">
                  <c:v>3.3333333333333333E-2</c:v>
                </c:pt>
                <c:pt idx="2179">
                  <c:v>3.3333333333333333E-2</c:v>
                </c:pt>
                <c:pt idx="2180">
                  <c:v>3.3333333333333333E-2</c:v>
                </c:pt>
                <c:pt idx="2181">
                  <c:v>3.3333333333333333E-2</c:v>
                </c:pt>
                <c:pt idx="2182">
                  <c:v>3.3333333333333333E-2</c:v>
                </c:pt>
                <c:pt idx="2183">
                  <c:v>3.3333333333333333E-2</c:v>
                </c:pt>
                <c:pt idx="2184">
                  <c:v>3.3333333333333333E-2</c:v>
                </c:pt>
                <c:pt idx="2185">
                  <c:v>3.3333333333333333E-2</c:v>
                </c:pt>
                <c:pt idx="2186">
                  <c:v>3.3333333333333333E-2</c:v>
                </c:pt>
                <c:pt idx="2187">
                  <c:v>3.3333333333333333E-2</c:v>
                </c:pt>
                <c:pt idx="2188">
                  <c:v>3.3333333333333333E-2</c:v>
                </c:pt>
                <c:pt idx="2189">
                  <c:v>3.3333333333333333E-2</c:v>
                </c:pt>
                <c:pt idx="2190">
                  <c:v>3.3333333333333333E-2</c:v>
                </c:pt>
                <c:pt idx="2191">
                  <c:v>3.3333333333333333E-2</c:v>
                </c:pt>
                <c:pt idx="2192">
                  <c:v>3.3333333333333333E-2</c:v>
                </c:pt>
                <c:pt idx="2193">
                  <c:v>3.3333333333333333E-2</c:v>
                </c:pt>
                <c:pt idx="2194">
                  <c:v>3.2786885245901641E-2</c:v>
                </c:pt>
                <c:pt idx="2195">
                  <c:v>3.2786885245901641E-2</c:v>
                </c:pt>
                <c:pt idx="2196">
                  <c:v>3.2786885245901641E-2</c:v>
                </c:pt>
                <c:pt idx="2197">
                  <c:v>3.2786885245901641E-2</c:v>
                </c:pt>
                <c:pt idx="2198">
                  <c:v>3.2786885245901641E-2</c:v>
                </c:pt>
                <c:pt idx="2199">
                  <c:v>3.2258064516129031E-2</c:v>
                </c:pt>
                <c:pt idx="2200">
                  <c:v>3.1746031746031744E-2</c:v>
                </c:pt>
                <c:pt idx="2201">
                  <c:v>3.1746031746031744E-2</c:v>
                </c:pt>
                <c:pt idx="2202">
                  <c:v>3.1746031746031744E-2</c:v>
                </c:pt>
                <c:pt idx="2203">
                  <c:v>3.1746031746031744E-2</c:v>
                </c:pt>
                <c:pt idx="2204">
                  <c:v>3.1746031746031744E-2</c:v>
                </c:pt>
                <c:pt idx="2205">
                  <c:v>3.1746031746031744E-2</c:v>
                </c:pt>
                <c:pt idx="2206">
                  <c:v>3.1746031746031744E-2</c:v>
                </c:pt>
                <c:pt idx="2207">
                  <c:v>3.1746031746031744E-2</c:v>
                </c:pt>
                <c:pt idx="2208">
                  <c:v>3.1746031746031744E-2</c:v>
                </c:pt>
                <c:pt idx="2209">
                  <c:v>3.1746031746031744E-2</c:v>
                </c:pt>
                <c:pt idx="2210">
                  <c:v>3.1746031746031744E-2</c:v>
                </c:pt>
                <c:pt idx="2211">
                  <c:v>3.1746031746031744E-2</c:v>
                </c:pt>
                <c:pt idx="2212">
                  <c:v>3.1746031746031744E-2</c:v>
                </c:pt>
                <c:pt idx="2213">
                  <c:v>3.125E-2</c:v>
                </c:pt>
                <c:pt idx="2214">
                  <c:v>3.125E-2</c:v>
                </c:pt>
                <c:pt idx="2215">
                  <c:v>3.125E-2</c:v>
                </c:pt>
                <c:pt idx="2216">
                  <c:v>3.125E-2</c:v>
                </c:pt>
                <c:pt idx="2217">
                  <c:v>3.125E-2</c:v>
                </c:pt>
                <c:pt idx="2218">
                  <c:v>3.125E-2</c:v>
                </c:pt>
                <c:pt idx="2219">
                  <c:v>3.125E-2</c:v>
                </c:pt>
                <c:pt idx="2220">
                  <c:v>3.125E-2</c:v>
                </c:pt>
                <c:pt idx="2221">
                  <c:v>3.125E-2</c:v>
                </c:pt>
                <c:pt idx="2222">
                  <c:v>3.125E-2</c:v>
                </c:pt>
                <c:pt idx="2223">
                  <c:v>3.125E-2</c:v>
                </c:pt>
                <c:pt idx="2224">
                  <c:v>3.125E-2</c:v>
                </c:pt>
                <c:pt idx="2225">
                  <c:v>3.125E-2</c:v>
                </c:pt>
                <c:pt idx="2226">
                  <c:v>3.125E-2</c:v>
                </c:pt>
                <c:pt idx="2227">
                  <c:v>3.125E-2</c:v>
                </c:pt>
                <c:pt idx="2228">
                  <c:v>3.125E-2</c:v>
                </c:pt>
                <c:pt idx="2229">
                  <c:v>3.0769230769230771E-2</c:v>
                </c:pt>
                <c:pt idx="2230">
                  <c:v>3.0769230769230771E-2</c:v>
                </c:pt>
                <c:pt idx="2231">
                  <c:v>3.0769230769230771E-2</c:v>
                </c:pt>
                <c:pt idx="2232">
                  <c:v>3.0769230769230771E-2</c:v>
                </c:pt>
                <c:pt idx="2233">
                  <c:v>3.0769230769230771E-2</c:v>
                </c:pt>
                <c:pt idx="2234">
                  <c:v>3.0769230769230771E-2</c:v>
                </c:pt>
                <c:pt idx="2235">
                  <c:v>3.0769230769230771E-2</c:v>
                </c:pt>
                <c:pt idx="2236">
                  <c:v>3.0769230769230771E-2</c:v>
                </c:pt>
                <c:pt idx="2237">
                  <c:v>3.0769230769230771E-2</c:v>
                </c:pt>
                <c:pt idx="2238">
                  <c:v>3.0769230769230771E-2</c:v>
                </c:pt>
                <c:pt idx="2239">
                  <c:v>3.0769230769230771E-2</c:v>
                </c:pt>
                <c:pt idx="2240">
                  <c:v>3.0769230769230771E-2</c:v>
                </c:pt>
                <c:pt idx="2241">
                  <c:v>3.0769230769230771E-2</c:v>
                </c:pt>
                <c:pt idx="2242">
                  <c:v>3.0769230769230771E-2</c:v>
                </c:pt>
                <c:pt idx="2243">
                  <c:v>3.0769230769230771E-2</c:v>
                </c:pt>
                <c:pt idx="2244">
                  <c:v>3.0769230769230771E-2</c:v>
                </c:pt>
                <c:pt idx="2245">
                  <c:v>3.0769230769230771E-2</c:v>
                </c:pt>
                <c:pt idx="2246">
                  <c:v>3.0303030303030304E-2</c:v>
                </c:pt>
                <c:pt idx="2247">
                  <c:v>3.0303030303030304E-2</c:v>
                </c:pt>
                <c:pt idx="2248">
                  <c:v>3.0303030303030304E-2</c:v>
                </c:pt>
                <c:pt idx="2249">
                  <c:v>3.0303030303030304E-2</c:v>
                </c:pt>
                <c:pt idx="2250">
                  <c:v>3.0303030303030304E-2</c:v>
                </c:pt>
                <c:pt idx="2251">
                  <c:v>3.0303030303030304E-2</c:v>
                </c:pt>
                <c:pt idx="2252">
                  <c:v>3.0303030303030304E-2</c:v>
                </c:pt>
                <c:pt idx="2253">
                  <c:v>3.0303030303030304E-2</c:v>
                </c:pt>
                <c:pt idx="2254">
                  <c:v>3.0303030303030304E-2</c:v>
                </c:pt>
                <c:pt idx="2255">
                  <c:v>3.0303030303030304E-2</c:v>
                </c:pt>
                <c:pt idx="2256">
                  <c:v>3.0303030303030304E-2</c:v>
                </c:pt>
                <c:pt idx="2257">
                  <c:v>3.0303030303030304E-2</c:v>
                </c:pt>
                <c:pt idx="2258">
                  <c:v>3.0303030303030304E-2</c:v>
                </c:pt>
                <c:pt idx="2259">
                  <c:v>3.0303030303030304E-2</c:v>
                </c:pt>
                <c:pt idx="2260">
                  <c:v>3.0303030303030304E-2</c:v>
                </c:pt>
                <c:pt idx="2261">
                  <c:v>3.0303030303030304E-2</c:v>
                </c:pt>
                <c:pt idx="2262">
                  <c:v>3.0303030303030304E-2</c:v>
                </c:pt>
                <c:pt idx="2263">
                  <c:v>3.0303030303030304E-2</c:v>
                </c:pt>
                <c:pt idx="2264">
                  <c:v>3.0303030303030304E-2</c:v>
                </c:pt>
                <c:pt idx="2265">
                  <c:v>3.0303030303030304E-2</c:v>
                </c:pt>
                <c:pt idx="2266">
                  <c:v>3.0303030303030304E-2</c:v>
                </c:pt>
                <c:pt idx="2267">
                  <c:v>3.0303030303030304E-2</c:v>
                </c:pt>
                <c:pt idx="2268">
                  <c:v>3.0303030303030304E-2</c:v>
                </c:pt>
                <c:pt idx="2269">
                  <c:v>3.0303030303030304E-2</c:v>
                </c:pt>
                <c:pt idx="2270">
                  <c:v>3.0303030303030304E-2</c:v>
                </c:pt>
                <c:pt idx="2271">
                  <c:v>3.0303030303030304E-2</c:v>
                </c:pt>
                <c:pt idx="2272">
                  <c:v>3.0303030303030304E-2</c:v>
                </c:pt>
                <c:pt idx="2273">
                  <c:v>3.0303030303030304E-2</c:v>
                </c:pt>
                <c:pt idx="2274">
                  <c:v>3.0303030303030304E-2</c:v>
                </c:pt>
                <c:pt idx="2275">
                  <c:v>3.0303030303030304E-2</c:v>
                </c:pt>
                <c:pt idx="2276">
                  <c:v>3.0303030303030304E-2</c:v>
                </c:pt>
                <c:pt idx="2277">
                  <c:v>2.9850746268656716E-2</c:v>
                </c:pt>
                <c:pt idx="2278">
                  <c:v>2.9850746268656716E-2</c:v>
                </c:pt>
                <c:pt idx="2279">
                  <c:v>2.9850746268656716E-2</c:v>
                </c:pt>
                <c:pt idx="2280">
                  <c:v>2.9850746268656716E-2</c:v>
                </c:pt>
                <c:pt idx="2281">
                  <c:v>2.9850746268656716E-2</c:v>
                </c:pt>
                <c:pt idx="2282">
                  <c:v>2.9850746268656716E-2</c:v>
                </c:pt>
                <c:pt idx="2283">
                  <c:v>2.9850746268656716E-2</c:v>
                </c:pt>
                <c:pt idx="2284">
                  <c:v>2.9850746268656716E-2</c:v>
                </c:pt>
                <c:pt idx="2285">
                  <c:v>2.9850746268656716E-2</c:v>
                </c:pt>
                <c:pt idx="2286">
                  <c:v>2.9850746268656716E-2</c:v>
                </c:pt>
                <c:pt idx="2287">
                  <c:v>2.9850746268656716E-2</c:v>
                </c:pt>
                <c:pt idx="2288">
                  <c:v>2.9850746268656716E-2</c:v>
                </c:pt>
                <c:pt idx="2289">
                  <c:v>2.9850746268656716E-2</c:v>
                </c:pt>
                <c:pt idx="2290">
                  <c:v>2.9850746268656716E-2</c:v>
                </c:pt>
                <c:pt idx="2291">
                  <c:v>2.9850746268656716E-2</c:v>
                </c:pt>
                <c:pt idx="2292">
                  <c:v>2.9850746268656716E-2</c:v>
                </c:pt>
                <c:pt idx="2293">
                  <c:v>2.9850746268656716E-2</c:v>
                </c:pt>
                <c:pt idx="2294">
                  <c:v>2.9850746268656716E-2</c:v>
                </c:pt>
                <c:pt idx="2295">
                  <c:v>2.9850746268656716E-2</c:v>
                </c:pt>
                <c:pt idx="2296">
                  <c:v>4.4117647058823532E-2</c:v>
                </c:pt>
                <c:pt idx="2297">
                  <c:v>4.4117647058823532E-2</c:v>
                </c:pt>
                <c:pt idx="2298">
                  <c:v>4.4117647058823532E-2</c:v>
                </c:pt>
                <c:pt idx="2299">
                  <c:v>4.4117647058823532E-2</c:v>
                </c:pt>
                <c:pt idx="2300">
                  <c:v>4.4117647058823532E-2</c:v>
                </c:pt>
                <c:pt idx="2301">
                  <c:v>5.8823529411764705E-2</c:v>
                </c:pt>
                <c:pt idx="2302">
                  <c:v>5.8823529411764705E-2</c:v>
                </c:pt>
                <c:pt idx="2303">
                  <c:v>5.8823529411764705E-2</c:v>
                </c:pt>
                <c:pt idx="2304">
                  <c:v>5.8823529411764705E-2</c:v>
                </c:pt>
                <c:pt idx="2305">
                  <c:v>5.8823529411764705E-2</c:v>
                </c:pt>
                <c:pt idx="2306">
                  <c:v>5.8823529411764705E-2</c:v>
                </c:pt>
                <c:pt idx="2307">
                  <c:v>5.8823529411764705E-2</c:v>
                </c:pt>
                <c:pt idx="2308">
                  <c:v>5.8823529411764705E-2</c:v>
                </c:pt>
                <c:pt idx="2309">
                  <c:v>5.8823529411764705E-2</c:v>
                </c:pt>
                <c:pt idx="2310">
                  <c:v>5.8823529411764705E-2</c:v>
                </c:pt>
                <c:pt idx="2311">
                  <c:v>5.8823529411764705E-2</c:v>
                </c:pt>
                <c:pt idx="2312">
                  <c:v>5.8823529411764705E-2</c:v>
                </c:pt>
                <c:pt idx="2313">
                  <c:v>5.8823529411764705E-2</c:v>
                </c:pt>
                <c:pt idx="2314">
                  <c:v>5.8823529411764705E-2</c:v>
                </c:pt>
                <c:pt idx="2315">
                  <c:v>5.8823529411764705E-2</c:v>
                </c:pt>
                <c:pt idx="2316">
                  <c:v>5.8823529411764705E-2</c:v>
                </c:pt>
                <c:pt idx="2317">
                  <c:v>5.8823529411764705E-2</c:v>
                </c:pt>
                <c:pt idx="2318">
                  <c:v>5.8823529411764705E-2</c:v>
                </c:pt>
                <c:pt idx="2319">
                  <c:v>4.4117647058823532E-2</c:v>
                </c:pt>
                <c:pt idx="2320">
                  <c:v>4.4117647058823532E-2</c:v>
                </c:pt>
                <c:pt idx="2321">
                  <c:v>4.4117647058823532E-2</c:v>
                </c:pt>
                <c:pt idx="2322">
                  <c:v>4.4117647058823532E-2</c:v>
                </c:pt>
                <c:pt idx="2323">
                  <c:v>4.4117647058823532E-2</c:v>
                </c:pt>
                <c:pt idx="2324">
                  <c:v>4.4117647058823532E-2</c:v>
                </c:pt>
                <c:pt idx="2325">
                  <c:v>4.4117647058823532E-2</c:v>
                </c:pt>
                <c:pt idx="2326">
                  <c:v>4.4117647058823532E-2</c:v>
                </c:pt>
                <c:pt idx="2327">
                  <c:v>4.4117647058823532E-2</c:v>
                </c:pt>
                <c:pt idx="2328">
                  <c:v>4.4117647058823532E-2</c:v>
                </c:pt>
                <c:pt idx="2329">
                  <c:v>4.4117647058823532E-2</c:v>
                </c:pt>
                <c:pt idx="2330">
                  <c:v>4.4117647058823532E-2</c:v>
                </c:pt>
                <c:pt idx="2331">
                  <c:v>4.4117647058823532E-2</c:v>
                </c:pt>
                <c:pt idx="2332">
                  <c:v>4.4117647058823532E-2</c:v>
                </c:pt>
                <c:pt idx="2333">
                  <c:v>4.4117647058823532E-2</c:v>
                </c:pt>
                <c:pt idx="2334">
                  <c:v>4.4117647058823532E-2</c:v>
                </c:pt>
                <c:pt idx="2335">
                  <c:v>4.4117647058823532E-2</c:v>
                </c:pt>
                <c:pt idx="2336">
                  <c:v>4.4117647058823532E-2</c:v>
                </c:pt>
                <c:pt idx="2337">
                  <c:v>4.4117647058823532E-2</c:v>
                </c:pt>
                <c:pt idx="2338">
                  <c:v>4.3478260869565216E-2</c:v>
                </c:pt>
                <c:pt idx="2339">
                  <c:v>4.3478260869565216E-2</c:v>
                </c:pt>
                <c:pt idx="2340">
                  <c:v>4.2857142857142858E-2</c:v>
                </c:pt>
                <c:pt idx="2341">
                  <c:v>4.2857142857142858E-2</c:v>
                </c:pt>
                <c:pt idx="2342">
                  <c:v>4.2857142857142858E-2</c:v>
                </c:pt>
                <c:pt idx="2343">
                  <c:v>4.2857142857142858E-2</c:v>
                </c:pt>
                <c:pt idx="2344">
                  <c:v>4.2857142857142858E-2</c:v>
                </c:pt>
                <c:pt idx="2345">
                  <c:v>5.6338028169014086E-2</c:v>
                </c:pt>
                <c:pt idx="2346">
                  <c:v>5.6338028169014086E-2</c:v>
                </c:pt>
                <c:pt idx="2347">
                  <c:v>5.6338028169014086E-2</c:v>
                </c:pt>
                <c:pt idx="2348">
                  <c:v>5.6338028169014086E-2</c:v>
                </c:pt>
                <c:pt idx="2349">
                  <c:v>5.6338028169014086E-2</c:v>
                </c:pt>
                <c:pt idx="2350">
                  <c:v>5.6338028169014086E-2</c:v>
                </c:pt>
                <c:pt idx="2351">
                  <c:v>5.6338028169014086E-2</c:v>
                </c:pt>
                <c:pt idx="2352">
                  <c:v>5.5555555555555552E-2</c:v>
                </c:pt>
                <c:pt idx="2353">
                  <c:v>5.5555555555555552E-2</c:v>
                </c:pt>
                <c:pt idx="2354">
                  <c:v>5.5555555555555552E-2</c:v>
                </c:pt>
                <c:pt idx="2355">
                  <c:v>5.5555555555555552E-2</c:v>
                </c:pt>
                <c:pt idx="2356">
                  <c:v>5.5555555555555552E-2</c:v>
                </c:pt>
                <c:pt idx="2357">
                  <c:v>6.8493150684931503E-2</c:v>
                </c:pt>
                <c:pt idx="2358">
                  <c:v>6.8493150684931503E-2</c:v>
                </c:pt>
                <c:pt idx="2359">
                  <c:v>6.8493150684931503E-2</c:v>
                </c:pt>
                <c:pt idx="2360">
                  <c:v>6.8493150684931503E-2</c:v>
                </c:pt>
                <c:pt idx="2361">
                  <c:v>6.8493150684931503E-2</c:v>
                </c:pt>
                <c:pt idx="2362">
                  <c:v>6.8493150684931503E-2</c:v>
                </c:pt>
                <c:pt idx="2363">
                  <c:v>6.8493150684931503E-2</c:v>
                </c:pt>
                <c:pt idx="2364">
                  <c:v>6.8493150684931503E-2</c:v>
                </c:pt>
                <c:pt idx="2365">
                  <c:v>6.8493150684931503E-2</c:v>
                </c:pt>
                <c:pt idx="2366">
                  <c:v>6.8493150684931503E-2</c:v>
                </c:pt>
                <c:pt idx="2367">
                  <c:v>6.8493150684931503E-2</c:v>
                </c:pt>
                <c:pt idx="2368">
                  <c:v>6.8493150684931503E-2</c:v>
                </c:pt>
                <c:pt idx="2369">
                  <c:v>6.8493150684931503E-2</c:v>
                </c:pt>
                <c:pt idx="2370">
                  <c:v>6.8493150684931503E-2</c:v>
                </c:pt>
                <c:pt idx="2371">
                  <c:v>6.7567567567567571E-2</c:v>
                </c:pt>
                <c:pt idx="2372">
                  <c:v>6.7567567567567571E-2</c:v>
                </c:pt>
                <c:pt idx="2373">
                  <c:v>6.7567567567567571E-2</c:v>
                </c:pt>
                <c:pt idx="2374">
                  <c:v>6.7567567567567571E-2</c:v>
                </c:pt>
                <c:pt idx="2375">
                  <c:v>6.7567567567567571E-2</c:v>
                </c:pt>
                <c:pt idx="2376">
                  <c:v>6.7567567567567571E-2</c:v>
                </c:pt>
                <c:pt idx="2377">
                  <c:v>6.7567567567567571E-2</c:v>
                </c:pt>
                <c:pt idx="2378">
                  <c:v>6.7567567567567571E-2</c:v>
                </c:pt>
                <c:pt idx="2379">
                  <c:v>6.7567567567567571E-2</c:v>
                </c:pt>
                <c:pt idx="2380">
                  <c:v>6.7567567567567571E-2</c:v>
                </c:pt>
                <c:pt idx="2381">
                  <c:v>6.7567567567567571E-2</c:v>
                </c:pt>
                <c:pt idx="2382">
                  <c:v>6.7567567567567571E-2</c:v>
                </c:pt>
                <c:pt idx="2383">
                  <c:v>6.7567567567567571E-2</c:v>
                </c:pt>
                <c:pt idx="2384">
                  <c:v>6.7567567567567571E-2</c:v>
                </c:pt>
                <c:pt idx="2385">
                  <c:v>6.7567567567567571E-2</c:v>
                </c:pt>
                <c:pt idx="2386">
                  <c:v>6.7567567567567571E-2</c:v>
                </c:pt>
                <c:pt idx="2387">
                  <c:v>6.7567567567567571E-2</c:v>
                </c:pt>
                <c:pt idx="2388">
                  <c:v>6.7567567567567571E-2</c:v>
                </c:pt>
                <c:pt idx="2389">
                  <c:v>6.7567567567567571E-2</c:v>
                </c:pt>
                <c:pt idx="2390">
                  <c:v>6.7567567567567571E-2</c:v>
                </c:pt>
                <c:pt idx="2391">
                  <c:v>6.7567567567567571E-2</c:v>
                </c:pt>
                <c:pt idx="2392">
                  <c:v>6.7567567567567571E-2</c:v>
                </c:pt>
                <c:pt idx="2393">
                  <c:v>6.7567567567567571E-2</c:v>
                </c:pt>
                <c:pt idx="2394">
                  <c:v>8.1081081081081086E-2</c:v>
                </c:pt>
                <c:pt idx="2395">
                  <c:v>8.1081081081081086E-2</c:v>
                </c:pt>
                <c:pt idx="2396">
                  <c:v>8.1081081081081086E-2</c:v>
                </c:pt>
                <c:pt idx="2397">
                  <c:v>8.1081081081081086E-2</c:v>
                </c:pt>
                <c:pt idx="2398">
                  <c:v>8.1081081081081086E-2</c:v>
                </c:pt>
                <c:pt idx="2399">
                  <c:v>8.1081081081081086E-2</c:v>
                </c:pt>
                <c:pt idx="2400">
                  <c:v>8.1081081081081086E-2</c:v>
                </c:pt>
                <c:pt idx="2401">
                  <c:v>8.1081081081081086E-2</c:v>
                </c:pt>
                <c:pt idx="2402">
                  <c:v>8.1081081081081086E-2</c:v>
                </c:pt>
                <c:pt idx="2403">
                  <c:v>8.1081081081081086E-2</c:v>
                </c:pt>
                <c:pt idx="2404">
                  <c:v>8.1081081081081086E-2</c:v>
                </c:pt>
                <c:pt idx="2405">
                  <c:v>8.1081081081081086E-2</c:v>
                </c:pt>
                <c:pt idx="2406">
                  <c:v>8.1081081081081086E-2</c:v>
                </c:pt>
                <c:pt idx="2407">
                  <c:v>9.45945945945946E-2</c:v>
                </c:pt>
                <c:pt idx="2408">
                  <c:v>9.45945945945946E-2</c:v>
                </c:pt>
                <c:pt idx="2409">
                  <c:v>9.45945945945946E-2</c:v>
                </c:pt>
                <c:pt idx="2410">
                  <c:v>9.45945945945946E-2</c:v>
                </c:pt>
                <c:pt idx="2411">
                  <c:v>9.45945945945946E-2</c:v>
                </c:pt>
                <c:pt idx="2412">
                  <c:v>9.45945945945946E-2</c:v>
                </c:pt>
                <c:pt idx="2413">
                  <c:v>9.45945945945946E-2</c:v>
                </c:pt>
                <c:pt idx="2414">
                  <c:v>9.45945945945946E-2</c:v>
                </c:pt>
                <c:pt idx="2415">
                  <c:v>9.45945945945946E-2</c:v>
                </c:pt>
                <c:pt idx="2416">
                  <c:v>9.45945945945946E-2</c:v>
                </c:pt>
                <c:pt idx="2417">
                  <c:v>9.45945945945946E-2</c:v>
                </c:pt>
                <c:pt idx="2418">
                  <c:v>9.3333333333333338E-2</c:v>
                </c:pt>
                <c:pt idx="2419">
                  <c:v>9.3333333333333338E-2</c:v>
                </c:pt>
                <c:pt idx="2420">
                  <c:v>9.3333333333333338E-2</c:v>
                </c:pt>
                <c:pt idx="2421">
                  <c:v>9.3333333333333338E-2</c:v>
                </c:pt>
                <c:pt idx="2422">
                  <c:v>9.3333333333333338E-2</c:v>
                </c:pt>
                <c:pt idx="2423">
                  <c:v>9.3333333333333338E-2</c:v>
                </c:pt>
                <c:pt idx="2424">
                  <c:v>9.2105263157894732E-2</c:v>
                </c:pt>
                <c:pt idx="2425">
                  <c:v>9.2105263157894732E-2</c:v>
                </c:pt>
                <c:pt idx="2426">
                  <c:v>0.10526315789473684</c:v>
                </c:pt>
                <c:pt idx="2427">
                  <c:v>0.10526315789473684</c:v>
                </c:pt>
                <c:pt idx="2428">
                  <c:v>0.11842105263157894</c:v>
                </c:pt>
                <c:pt idx="2429">
                  <c:v>0.11842105263157894</c:v>
                </c:pt>
                <c:pt idx="2430">
                  <c:v>0.11842105263157894</c:v>
                </c:pt>
                <c:pt idx="2431">
                  <c:v>0.11842105263157894</c:v>
                </c:pt>
                <c:pt idx="2432">
                  <c:v>0.11688311688311688</c:v>
                </c:pt>
                <c:pt idx="2433">
                  <c:v>0.11688311688311688</c:v>
                </c:pt>
                <c:pt idx="2434">
                  <c:v>0.11688311688311688</c:v>
                </c:pt>
                <c:pt idx="2435">
                  <c:v>0.1038961038961039</c:v>
                </c:pt>
                <c:pt idx="2436">
                  <c:v>0.1038961038961039</c:v>
                </c:pt>
                <c:pt idx="2437">
                  <c:v>9.0909090909090912E-2</c:v>
                </c:pt>
                <c:pt idx="2438">
                  <c:v>9.0909090909090912E-2</c:v>
                </c:pt>
                <c:pt idx="2439">
                  <c:v>9.0909090909090912E-2</c:v>
                </c:pt>
                <c:pt idx="2440">
                  <c:v>9.0909090909090912E-2</c:v>
                </c:pt>
                <c:pt idx="2441">
                  <c:v>9.0909090909090912E-2</c:v>
                </c:pt>
                <c:pt idx="2442">
                  <c:v>9.0909090909090912E-2</c:v>
                </c:pt>
                <c:pt idx="2443">
                  <c:v>9.0909090909090912E-2</c:v>
                </c:pt>
                <c:pt idx="2444">
                  <c:v>9.0909090909090912E-2</c:v>
                </c:pt>
                <c:pt idx="2445">
                  <c:v>8.9743589743589744E-2</c:v>
                </c:pt>
                <c:pt idx="2446">
                  <c:v>8.9743589743589744E-2</c:v>
                </c:pt>
                <c:pt idx="2447">
                  <c:v>8.9743589743589744E-2</c:v>
                </c:pt>
                <c:pt idx="2448">
                  <c:v>8.9743589743589744E-2</c:v>
                </c:pt>
                <c:pt idx="2449">
                  <c:v>8.9743589743589744E-2</c:v>
                </c:pt>
                <c:pt idx="2450">
                  <c:v>8.9743589743589744E-2</c:v>
                </c:pt>
                <c:pt idx="2451">
                  <c:v>8.9743589743589744E-2</c:v>
                </c:pt>
                <c:pt idx="2452">
                  <c:v>8.9743589743589744E-2</c:v>
                </c:pt>
                <c:pt idx="2453">
                  <c:v>8.9743589743589744E-2</c:v>
                </c:pt>
                <c:pt idx="2454">
                  <c:v>8.9743589743589744E-2</c:v>
                </c:pt>
                <c:pt idx="2455">
                  <c:v>8.9743589743589744E-2</c:v>
                </c:pt>
                <c:pt idx="2456">
                  <c:v>8.9743589743589744E-2</c:v>
                </c:pt>
                <c:pt idx="2457">
                  <c:v>8.9743589743589744E-2</c:v>
                </c:pt>
                <c:pt idx="2458">
                  <c:v>8.9743589743589744E-2</c:v>
                </c:pt>
                <c:pt idx="2459">
                  <c:v>8.9743589743589744E-2</c:v>
                </c:pt>
                <c:pt idx="2460">
                  <c:v>8.9743589743589744E-2</c:v>
                </c:pt>
                <c:pt idx="2461">
                  <c:v>8.9743589743589744E-2</c:v>
                </c:pt>
                <c:pt idx="2462">
                  <c:v>8.9743589743589744E-2</c:v>
                </c:pt>
                <c:pt idx="2463">
                  <c:v>8.9743589743589744E-2</c:v>
                </c:pt>
                <c:pt idx="2464">
                  <c:v>8.8607594936708861E-2</c:v>
                </c:pt>
                <c:pt idx="2465">
                  <c:v>8.8607594936708861E-2</c:v>
                </c:pt>
                <c:pt idx="2466">
                  <c:v>8.8607594936708861E-2</c:v>
                </c:pt>
                <c:pt idx="2467">
                  <c:v>8.8607594936708861E-2</c:v>
                </c:pt>
                <c:pt idx="2468">
                  <c:v>8.8607594936708861E-2</c:v>
                </c:pt>
                <c:pt idx="2469">
                  <c:v>8.8607594936708861E-2</c:v>
                </c:pt>
                <c:pt idx="2470">
                  <c:v>8.8607594936708861E-2</c:v>
                </c:pt>
                <c:pt idx="2471">
                  <c:v>8.8607594936708861E-2</c:v>
                </c:pt>
                <c:pt idx="2472">
                  <c:v>8.8607594936708861E-2</c:v>
                </c:pt>
                <c:pt idx="2473">
                  <c:v>8.8607594936708861E-2</c:v>
                </c:pt>
                <c:pt idx="2474">
                  <c:v>8.8607594936708861E-2</c:v>
                </c:pt>
                <c:pt idx="2475">
                  <c:v>8.8607594936708861E-2</c:v>
                </c:pt>
                <c:pt idx="2476">
                  <c:v>8.8607594936708861E-2</c:v>
                </c:pt>
                <c:pt idx="2477">
                  <c:v>8.8607594936708861E-2</c:v>
                </c:pt>
                <c:pt idx="2478">
                  <c:v>8.8607594936708861E-2</c:v>
                </c:pt>
                <c:pt idx="2479">
                  <c:v>8.8607594936708861E-2</c:v>
                </c:pt>
                <c:pt idx="2480">
                  <c:v>8.7499999999999994E-2</c:v>
                </c:pt>
                <c:pt idx="2481">
                  <c:v>9.8765432098765427E-2</c:v>
                </c:pt>
                <c:pt idx="2482">
                  <c:v>9.8765432098765427E-2</c:v>
                </c:pt>
                <c:pt idx="2483">
                  <c:v>9.8765432098765427E-2</c:v>
                </c:pt>
                <c:pt idx="2484">
                  <c:v>9.8765432098765427E-2</c:v>
                </c:pt>
                <c:pt idx="2485">
                  <c:v>9.8765432098765427E-2</c:v>
                </c:pt>
                <c:pt idx="2486">
                  <c:v>9.8765432098765427E-2</c:v>
                </c:pt>
                <c:pt idx="2487">
                  <c:v>9.8765432098765427E-2</c:v>
                </c:pt>
                <c:pt idx="2488">
                  <c:v>9.8765432098765427E-2</c:v>
                </c:pt>
                <c:pt idx="2489">
                  <c:v>9.8765432098765427E-2</c:v>
                </c:pt>
                <c:pt idx="2490">
                  <c:v>9.8765432098765427E-2</c:v>
                </c:pt>
                <c:pt idx="2491">
                  <c:v>9.8765432098765427E-2</c:v>
                </c:pt>
                <c:pt idx="2492">
                  <c:v>9.8765432098765427E-2</c:v>
                </c:pt>
                <c:pt idx="2493">
                  <c:v>9.7560975609756101E-2</c:v>
                </c:pt>
                <c:pt idx="2494">
                  <c:v>9.7560975609756101E-2</c:v>
                </c:pt>
                <c:pt idx="2495">
                  <c:v>9.7560975609756101E-2</c:v>
                </c:pt>
                <c:pt idx="2496">
                  <c:v>9.7560975609756101E-2</c:v>
                </c:pt>
                <c:pt idx="2497">
                  <c:v>9.7560975609756101E-2</c:v>
                </c:pt>
                <c:pt idx="2498">
                  <c:v>9.7560975609756101E-2</c:v>
                </c:pt>
                <c:pt idx="2499">
                  <c:v>9.7560975609756101E-2</c:v>
                </c:pt>
                <c:pt idx="2500">
                  <c:v>9.7560975609756101E-2</c:v>
                </c:pt>
                <c:pt idx="2501">
                  <c:v>9.7560975609756101E-2</c:v>
                </c:pt>
                <c:pt idx="2502">
                  <c:v>9.7560975609756101E-2</c:v>
                </c:pt>
                <c:pt idx="2503">
                  <c:v>9.7560975609756101E-2</c:v>
                </c:pt>
                <c:pt idx="2504">
                  <c:v>9.7560975609756101E-2</c:v>
                </c:pt>
                <c:pt idx="2505">
                  <c:v>9.7560975609756101E-2</c:v>
                </c:pt>
                <c:pt idx="2506">
                  <c:v>9.7560975609756101E-2</c:v>
                </c:pt>
                <c:pt idx="2507">
                  <c:v>9.7560975609756101E-2</c:v>
                </c:pt>
                <c:pt idx="2508">
                  <c:v>9.7560975609756101E-2</c:v>
                </c:pt>
                <c:pt idx="2509">
                  <c:v>9.7560975609756101E-2</c:v>
                </c:pt>
                <c:pt idx="2510">
                  <c:v>9.7560975609756101E-2</c:v>
                </c:pt>
                <c:pt idx="2511">
                  <c:v>9.7560975609756101E-2</c:v>
                </c:pt>
                <c:pt idx="2512">
                  <c:v>9.7560975609756101E-2</c:v>
                </c:pt>
                <c:pt idx="2513">
                  <c:v>9.7560975609756101E-2</c:v>
                </c:pt>
                <c:pt idx="2514">
                  <c:v>9.7560975609756101E-2</c:v>
                </c:pt>
                <c:pt idx="2515">
                  <c:v>9.7560975609756101E-2</c:v>
                </c:pt>
                <c:pt idx="2516">
                  <c:v>9.7560975609756101E-2</c:v>
                </c:pt>
                <c:pt idx="2517">
                  <c:v>9.7560975609756101E-2</c:v>
                </c:pt>
                <c:pt idx="2518">
                  <c:v>9.7560975609756101E-2</c:v>
                </c:pt>
                <c:pt idx="2519">
                  <c:v>9.7560975609756101E-2</c:v>
                </c:pt>
                <c:pt idx="2520">
                  <c:v>9.7560975609756101E-2</c:v>
                </c:pt>
                <c:pt idx="2521">
                  <c:v>9.7560975609756101E-2</c:v>
                </c:pt>
                <c:pt idx="2522">
                  <c:v>9.7560975609756101E-2</c:v>
                </c:pt>
                <c:pt idx="2523">
                  <c:v>9.7560975609756101E-2</c:v>
                </c:pt>
                <c:pt idx="2524">
                  <c:v>9.7560975609756101E-2</c:v>
                </c:pt>
                <c:pt idx="2525">
                  <c:v>9.7560975609756101E-2</c:v>
                </c:pt>
                <c:pt idx="2526">
                  <c:v>9.7560975609756101E-2</c:v>
                </c:pt>
                <c:pt idx="2527">
                  <c:v>9.7560975609756101E-2</c:v>
                </c:pt>
                <c:pt idx="2528">
                  <c:v>9.7560975609756101E-2</c:v>
                </c:pt>
                <c:pt idx="2529">
                  <c:v>9.7560975609756101E-2</c:v>
                </c:pt>
                <c:pt idx="2530">
                  <c:v>9.7560975609756101E-2</c:v>
                </c:pt>
                <c:pt idx="2531">
                  <c:v>9.7560975609756101E-2</c:v>
                </c:pt>
                <c:pt idx="2532">
                  <c:v>9.7560975609756101E-2</c:v>
                </c:pt>
                <c:pt idx="2533">
                  <c:v>9.7560975609756101E-2</c:v>
                </c:pt>
                <c:pt idx="2534">
                  <c:v>9.7560975609756101E-2</c:v>
                </c:pt>
                <c:pt idx="2535">
                  <c:v>9.7560975609756101E-2</c:v>
                </c:pt>
                <c:pt idx="2536">
                  <c:v>9.7560975609756101E-2</c:v>
                </c:pt>
                <c:pt idx="2537">
                  <c:v>9.7560975609756101E-2</c:v>
                </c:pt>
                <c:pt idx="2538">
                  <c:v>9.7560975609756101E-2</c:v>
                </c:pt>
                <c:pt idx="2539">
                  <c:v>9.7560975609756101E-2</c:v>
                </c:pt>
                <c:pt idx="2540">
                  <c:v>9.7560975609756101E-2</c:v>
                </c:pt>
                <c:pt idx="2541">
                  <c:v>8.5365853658536592E-2</c:v>
                </c:pt>
                <c:pt idx="2542">
                  <c:v>8.5365853658536592E-2</c:v>
                </c:pt>
                <c:pt idx="2543">
                  <c:v>8.5365853658536592E-2</c:v>
                </c:pt>
                <c:pt idx="2544">
                  <c:v>8.5365853658536592E-2</c:v>
                </c:pt>
                <c:pt idx="2545">
                  <c:v>8.5365853658536592E-2</c:v>
                </c:pt>
                <c:pt idx="2546">
                  <c:v>8.5365853658536592E-2</c:v>
                </c:pt>
                <c:pt idx="2547">
                  <c:v>8.5365853658536592E-2</c:v>
                </c:pt>
                <c:pt idx="2548">
                  <c:v>8.4337349397590355E-2</c:v>
                </c:pt>
                <c:pt idx="2549">
                  <c:v>8.4337349397590355E-2</c:v>
                </c:pt>
                <c:pt idx="2550">
                  <c:v>8.3333333333333329E-2</c:v>
                </c:pt>
                <c:pt idx="2551">
                  <c:v>8.3333333333333329E-2</c:v>
                </c:pt>
                <c:pt idx="2552">
                  <c:v>8.2352941176470587E-2</c:v>
                </c:pt>
                <c:pt idx="2553">
                  <c:v>8.2352941176470587E-2</c:v>
                </c:pt>
                <c:pt idx="2554">
                  <c:v>8.2352941176470587E-2</c:v>
                </c:pt>
                <c:pt idx="2555">
                  <c:v>8.2352941176470587E-2</c:v>
                </c:pt>
                <c:pt idx="2556">
                  <c:v>8.2352941176470587E-2</c:v>
                </c:pt>
                <c:pt idx="2557">
                  <c:v>8.2352941176470587E-2</c:v>
                </c:pt>
                <c:pt idx="2558">
                  <c:v>8.2352941176470587E-2</c:v>
                </c:pt>
                <c:pt idx="2559">
                  <c:v>8.1395348837209308E-2</c:v>
                </c:pt>
                <c:pt idx="2560">
                  <c:v>8.1395348837209308E-2</c:v>
                </c:pt>
                <c:pt idx="2561">
                  <c:v>8.1395348837209308E-2</c:v>
                </c:pt>
                <c:pt idx="2562">
                  <c:v>8.1395348837209308E-2</c:v>
                </c:pt>
                <c:pt idx="2563">
                  <c:v>8.1395348837209308E-2</c:v>
                </c:pt>
                <c:pt idx="2564">
                  <c:v>8.1395348837209308E-2</c:v>
                </c:pt>
                <c:pt idx="2565">
                  <c:v>8.1395348837209308E-2</c:v>
                </c:pt>
                <c:pt idx="2566">
                  <c:v>8.1395348837209308E-2</c:v>
                </c:pt>
                <c:pt idx="2567">
                  <c:v>8.1395348837209308E-2</c:v>
                </c:pt>
                <c:pt idx="2568">
                  <c:v>8.1395348837209308E-2</c:v>
                </c:pt>
                <c:pt idx="2569">
                  <c:v>8.1395348837209308E-2</c:v>
                </c:pt>
                <c:pt idx="2570">
                  <c:v>8.1395348837209308E-2</c:v>
                </c:pt>
                <c:pt idx="2571">
                  <c:v>6.9767441860465115E-2</c:v>
                </c:pt>
                <c:pt idx="2572">
                  <c:v>6.9767441860465115E-2</c:v>
                </c:pt>
                <c:pt idx="2573">
                  <c:v>6.9767441860465115E-2</c:v>
                </c:pt>
                <c:pt idx="2574">
                  <c:v>6.9767441860465115E-2</c:v>
                </c:pt>
                <c:pt idx="2575">
                  <c:v>6.9767441860465115E-2</c:v>
                </c:pt>
                <c:pt idx="2576">
                  <c:v>6.9767441860465115E-2</c:v>
                </c:pt>
                <c:pt idx="2577">
                  <c:v>6.9767441860465115E-2</c:v>
                </c:pt>
                <c:pt idx="2578">
                  <c:v>6.9767441860465115E-2</c:v>
                </c:pt>
                <c:pt idx="2579">
                  <c:v>6.8965517241379309E-2</c:v>
                </c:pt>
                <c:pt idx="2580">
                  <c:v>6.8965517241379309E-2</c:v>
                </c:pt>
                <c:pt idx="2581">
                  <c:v>6.8965517241379309E-2</c:v>
                </c:pt>
                <c:pt idx="2582">
                  <c:v>6.8965517241379309E-2</c:v>
                </c:pt>
                <c:pt idx="2583">
                  <c:v>6.8965517241379309E-2</c:v>
                </c:pt>
                <c:pt idx="2584">
                  <c:v>6.8965517241379309E-2</c:v>
                </c:pt>
                <c:pt idx="2585">
                  <c:v>6.8965517241379309E-2</c:v>
                </c:pt>
                <c:pt idx="2586">
                  <c:v>6.8965517241379309E-2</c:v>
                </c:pt>
                <c:pt idx="2587">
                  <c:v>6.8965517241379309E-2</c:v>
                </c:pt>
                <c:pt idx="2588">
                  <c:v>6.8965517241379309E-2</c:v>
                </c:pt>
                <c:pt idx="2589">
                  <c:v>6.8965517241379309E-2</c:v>
                </c:pt>
                <c:pt idx="2590">
                  <c:v>8.0459770114942528E-2</c:v>
                </c:pt>
                <c:pt idx="2591">
                  <c:v>8.0459770114942528E-2</c:v>
                </c:pt>
                <c:pt idx="2592">
                  <c:v>8.0459770114942528E-2</c:v>
                </c:pt>
                <c:pt idx="2593">
                  <c:v>8.0459770114942528E-2</c:v>
                </c:pt>
                <c:pt idx="2594">
                  <c:v>8.0459770114942528E-2</c:v>
                </c:pt>
                <c:pt idx="2595">
                  <c:v>8.0459770114942528E-2</c:v>
                </c:pt>
                <c:pt idx="2596">
                  <c:v>8.0459770114942528E-2</c:v>
                </c:pt>
                <c:pt idx="2597">
                  <c:v>8.0459770114942528E-2</c:v>
                </c:pt>
                <c:pt idx="2598">
                  <c:v>8.0459770114942528E-2</c:v>
                </c:pt>
                <c:pt idx="2599">
                  <c:v>8.0459770114942528E-2</c:v>
                </c:pt>
                <c:pt idx="2600">
                  <c:v>8.0459770114942528E-2</c:v>
                </c:pt>
                <c:pt idx="2601">
                  <c:v>8.0459770114942528E-2</c:v>
                </c:pt>
                <c:pt idx="2602">
                  <c:v>8.0459770114942528E-2</c:v>
                </c:pt>
                <c:pt idx="2603">
                  <c:v>8.0459770114942528E-2</c:v>
                </c:pt>
                <c:pt idx="2604">
                  <c:v>8.0459770114942528E-2</c:v>
                </c:pt>
                <c:pt idx="2605">
                  <c:v>8.0459770114942528E-2</c:v>
                </c:pt>
                <c:pt idx="2606">
                  <c:v>7.9545454545454544E-2</c:v>
                </c:pt>
                <c:pt idx="2607">
                  <c:v>7.9545454545454544E-2</c:v>
                </c:pt>
                <c:pt idx="2608">
                  <c:v>7.9545454545454544E-2</c:v>
                </c:pt>
                <c:pt idx="2609">
                  <c:v>7.9545454545454544E-2</c:v>
                </c:pt>
                <c:pt idx="2610">
                  <c:v>7.9545454545454544E-2</c:v>
                </c:pt>
                <c:pt idx="2611">
                  <c:v>7.9545454545454544E-2</c:v>
                </c:pt>
                <c:pt idx="2612">
                  <c:v>7.9545454545454544E-2</c:v>
                </c:pt>
                <c:pt idx="2613">
                  <c:v>7.9545454545454544E-2</c:v>
                </c:pt>
                <c:pt idx="2614">
                  <c:v>7.9545454545454544E-2</c:v>
                </c:pt>
                <c:pt idx="2615">
                  <c:v>7.9545454545454544E-2</c:v>
                </c:pt>
                <c:pt idx="2616">
                  <c:v>7.9545454545454544E-2</c:v>
                </c:pt>
                <c:pt idx="2617">
                  <c:v>7.9545454545454544E-2</c:v>
                </c:pt>
                <c:pt idx="2618">
                  <c:v>7.9545454545454544E-2</c:v>
                </c:pt>
                <c:pt idx="2619">
                  <c:v>7.9545454545454544E-2</c:v>
                </c:pt>
                <c:pt idx="2620">
                  <c:v>7.8651685393258425E-2</c:v>
                </c:pt>
                <c:pt idx="2621">
                  <c:v>7.8651685393258425E-2</c:v>
                </c:pt>
                <c:pt idx="2622">
                  <c:v>7.8651685393258425E-2</c:v>
                </c:pt>
                <c:pt idx="2623">
                  <c:v>7.8651685393258425E-2</c:v>
                </c:pt>
                <c:pt idx="2624">
                  <c:v>7.7777777777777779E-2</c:v>
                </c:pt>
                <c:pt idx="2625">
                  <c:v>7.7777777777777779E-2</c:v>
                </c:pt>
                <c:pt idx="2626">
                  <c:v>7.7777777777777779E-2</c:v>
                </c:pt>
                <c:pt idx="2627">
                  <c:v>7.7777777777777779E-2</c:v>
                </c:pt>
                <c:pt idx="2628">
                  <c:v>7.7777777777777779E-2</c:v>
                </c:pt>
                <c:pt idx="2629">
                  <c:v>7.7777777777777779E-2</c:v>
                </c:pt>
                <c:pt idx="2630">
                  <c:v>7.7777777777777779E-2</c:v>
                </c:pt>
                <c:pt idx="2631">
                  <c:v>7.7777777777777779E-2</c:v>
                </c:pt>
                <c:pt idx="2632">
                  <c:v>7.7777777777777779E-2</c:v>
                </c:pt>
                <c:pt idx="2633">
                  <c:v>7.7777777777777779E-2</c:v>
                </c:pt>
                <c:pt idx="2634">
                  <c:v>7.7777777777777779E-2</c:v>
                </c:pt>
                <c:pt idx="2635">
                  <c:v>7.7777777777777779E-2</c:v>
                </c:pt>
                <c:pt idx="2636">
                  <c:v>7.7777777777777779E-2</c:v>
                </c:pt>
                <c:pt idx="2637">
                  <c:v>7.7777777777777779E-2</c:v>
                </c:pt>
                <c:pt idx="2638">
                  <c:v>7.7777777777777779E-2</c:v>
                </c:pt>
                <c:pt idx="2639">
                  <c:v>7.7777777777777779E-2</c:v>
                </c:pt>
                <c:pt idx="2640">
                  <c:v>7.7777777777777779E-2</c:v>
                </c:pt>
                <c:pt idx="2641">
                  <c:v>7.6923076923076927E-2</c:v>
                </c:pt>
                <c:pt idx="2642">
                  <c:v>7.6923076923076927E-2</c:v>
                </c:pt>
                <c:pt idx="2643">
                  <c:v>7.6923076923076927E-2</c:v>
                </c:pt>
                <c:pt idx="2644">
                  <c:v>7.6923076923076927E-2</c:v>
                </c:pt>
                <c:pt idx="2645">
                  <c:v>7.6923076923076927E-2</c:v>
                </c:pt>
                <c:pt idx="2646">
                  <c:v>7.6923076923076927E-2</c:v>
                </c:pt>
                <c:pt idx="2647">
                  <c:v>7.6923076923076927E-2</c:v>
                </c:pt>
                <c:pt idx="2648">
                  <c:v>7.6923076923076927E-2</c:v>
                </c:pt>
                <c:pt idx="2649">
                  <c:v>7.6923076923076927E-2</c:v>
                </c:pt>
                <c:pt idx="2650">
                  <c:v>7.6923076923076927E-2</c:v>
                </c:pt>
                <c:pt idx="2651">
                  <c:v>7.6923076923076927E-2</c:v>
                </c:pt>
                <c:pt idx="2652">
                  <c:v>7.6923076923076927E-2</c:v>
                </c:pt>
                <c:pt idx="2653">
                  <c:v>7.6923076923076927E-2</c:v>
                </c:pt>
                <c:pt idx="2654">
                  <c:v>7.6923076923076927E-2</c:v>
                </c:pt>
                <c:pt idx="2655">
                  <c:v>7.6923076923076927E-2</c:v>
                </c:pt>
                <c:pt idx="2656">
                  <c:v>7.6923076923076927E-2</c:v>
                </c:pt>
                <c:pt idx="2657">
                  <c:v>6.5934065934065936E-2</c:v>
                </c:pt>
                <c:pt idx="2658">
                  <c:v>6.5934065934065936E-2</c:v>
                </c:pt>
                <c:pt idx="2659">
                  <c:v>6.5934065934065936E-2</c:v>
                </c:pt>
                <c:pt idx="2660">
                  <c:v>6.5934065934065936E-2</c:v>
                </c:pt>
                <c:pt idx="2661">
                  <c:v>6.5934065934065936E-2</c:v>
                </c:pt>
                <c:pt idx="2662">
                  <c:v>7.6923076923076927E-2</c:v>
                </c:pt>
                <c:pt idx="2663">
                  <c:v>7.6923076923076927E-2</c:v>
                </c:pt>
                <c:pt idx="2664">
                  <c:v>7.6923076923076927E-2</c:v>
                </c:pt>
                <c:pt idx="2665">
                  <c:v>7.6923076923076927E-2</c:v>
                </c:pt>
                <c:pt idx="2666">
                  <c:v>7.6923076923076927E-2</c:v>
                </c:pt>
                <c:pt idx="2667">
                  <c:v>7.6923076923076927E-2</c:v>
                </c:pt>
                <c:pt idx="2668">
                  <c:v>6.5934065934065936E-2</c:v>
                </c:pt>
                <c:pt idx="2669">
                  <c:v>6.5934065934065936E-2</c:v>
                </c:pt>
                <c:pt idx="2670">
                  <c:v>6.5934065934065936E-2</c:v>
                </c:pt>
                <c:pt idx="2671">
                  <c:v>6.5934065934065936E-2</c:v>
                </c:pt>
                <c:pt idx="2672">
                  <c:v>6.5934065934065936E-2</c:v>
                </c:pt>
                <c:pt idx="2673">
                  <c:v>6.5934065934065936E-2</c:v>
                </c:pt>
                <c:pt idx="2674">
                  <c:v>6.5934065934065936E-2</c:v>
                </c:pt>
                <c:pt idx="2675">
                  <c:v>6.5934065934065936E-2</c:v>
                </c:pt>
                <c:pt idx="2676">
                  <c:v>7.6923076923076927E-2</c:v>
                </c:pt>
                <c:pt idx="2677">
                  <c:v>7.6923076923076927E-2</c:v>
                </c:pt>
                <c:pt idx="2678">
                  <c:v>7.6923076923076927E-2</c:v>
                </c:pt>
                <c:pt idx="2679">
                  <c:v>7.6923076923076927E-2</c:v>
                </c:pt>
                <c:pt idx="2680">
                  <c:v>7.6923076923076927E-2</c:v>
                </c:pt>
                <c:pt idx="2681">
                  <c:v>7.6923076923076927E-2</c:v>
                </c:pt>
                <c:pt idx="2682">
                  <c:v>7.6923076923076927E-2</c:v>
                </c:pt>
                <c:pt idx="2683">
                  <c:v>7.6923076923076927E-2</c:v>
                </c:pt>
                <c:pt idx="2684">
                  <c:v>8.7912087912087919E-2</c:v>
                </c:pt>
                <c:pt idx="2685">
                  <c:v>8.7912087912087919E-2</c:v>
                </c:pt>
                <c:pt idx="2686">
                  <c:v>8.7912087912087919E-2</c:v>
                </c:pt>
                <c:pt idx="2687">
                  <c:v>8.7912087912087919E-2</c:v>
                </c:pt>
                <c:pt idx="2688">
                  <c:v>8.7912087912087919E-2</c:v>
                </c:pt>
                <c:pt idx="2689">
                  <c:v>8.7912087912087919E-2</c:v>
                </c:pt>
                <c:pt idx="2690">
                  <c:v>8.7912087912087919E-2</c:v>
                </c:pt>
                <c:pt idx="2691">
                  <c:v>8.7912087912087919E-2</c:v>
                </c:pt>
                <c:pt idx="2692">
                  <c:v>7.6923076923076927E-2</c:v>
                </c:pt>
                <c:pt idx="2693">
                  <c:v>7.6923076923076927E-2</c:v>
                </c:pt>
                <c:pt idx="2694">
                  <c:v>6.5934065934065936E-2</c:v>
                </c:pt>
                <c:pt idx="2695">
                  <c:v>6.5934065934065936E-2</c:v>
                </c:pt>
                <c:pt idx="2696">
                  <c:v>6.5934065934065936E-2</c:v>
                </c:pt>
                <c:pt idx="2697">
                  <c:v>5.4945054945054944E-2</c:v>
                </c:pt>
                <c:pt idx="2698">
                  <c:v>5.4945054945054944E-2</c:v>
                </c:pt>
                <c:pt idx="2699">
                  <c:v>5.434782608695652E-2</c:v>
                </c:pt>
                <c:pt idx="2700">
                  <c:v>5.434782608695652E-2</c:v>
                </c:pt>
                <c:pt idx="2701">
                  <c:v>5.434782608695652E-2</c:v>
                </c:pt>
                <c:pt idx="2702">
                  <c:v>5.434782608695652E-2</c:v>
                </c:pt>
                <c:pt idx="2703">
                  <c:v>5.434782608695652E-2</c:v>
                </c:pt>
                <c:pt idx="2704">
                  <c:v>5.434782608695652E-2</c:v>
                </c:pt>
                <c:pt idx="2705">
                  <c:v>5.434782608695652E-2</c:v>
                </c:pt>
                <c:pt idx="2706">
                  <c:v>5.434782608695652E-2</c:v>
                </c:pt>
                <c:pt idx="2707">
                  <c:v>5.434782608695652E-2</c:v>
                </c:pt>
                <c:pt idx="2708">
                  <c:v>5.434782608695652E-2</c:v>
                </c:pt>
                <c:pt idx="2709">
                  <c:v>5.434782608695652E-2</c:v>
                </c:pt>
                <c:pt idx="2710">
                  <c:v>5.434782608695652E-2</c:v>
                </c:pt>
                <c:pt idx="2711">
                  <c:v>5.434782608695652E-2</c:v>
                </c:pt>
                <c:pt idx="2712">
                  <c:v>5.434782608695652E-2</c:v>
                </c:pt>
                <c:pt idx="2713">
                  <c:v>4.3478260869565216E-2</c:v>
                </c:pt>
                <c:pt idx="2714">
                  <c:v>4.3478260869565216E-2</c:v>
                </c:pt>
                <c:pt idx="2715">
                  <c:v>4.3478260869565216E-2</c:v>
                </c:pt>
                <c:pt idx="2716">
                  <c:v>4.3478260869565216E-2</c:v>
                </c:pt>
                <c:pt idx="2717">
                  <c:v>4.3478260869565216E-2</c:v>
                </c:pt>
                <c:pt idx="2718">
                  <c:v>4.3478260869565216E-2</c:v>
                </c:pt>
                <c:pt idx="2719">
                  <c:v>4.3478260869565216E-2</c:v>
                </c:pt>
                <c:pt idx="2720">
                  <c:v>4.3478260869565216E-2</c:v>
                </c:pt>
                <c:pt idx="2721">
                  <c:v>4.3478260869565216E-2</c:v>
                </c:pt>
                <c:pt idx="2722">
                  <c:v>4.3478260869565216E-2</c:v>
                </c:pt>
                <c:pt idx="2723">
                  <c:v>4.3478260869565216E-2</c:v>
                </c:pt>
                <c:pt idx="2724">
                  <c:v>4.3478260869565216E-2</c:v>
                </c:pt>
                <c:pt idx="2725">
                  <c:v>4.3478260869565216E-2</c:v>
                </c:pt>
                <c:pt idx="2726">
                  <c:v>4.3478260869565216E-2</c:v>
                </c:pt>
                <c:pt idx="2727">
                  <c:v>4.3478260869565216E-2</c:v>
                </c:pt>
                <c:pt idx="2728">
                  <c:v>4.3478260869565216E-2</c:v>
                </c:pt>
                <c:pt idx="2729">
                  <c:v>4.3478260869565216E-2</c:v>
                </c:pt>
                <c:pt idx="2730">
                  <c:v>4.3478260869565216E-2</c:v>
                </c:pt>
                <c:pt idx="2731">
                  <c:v>4.3478260869565216E-2</c:v>
                </c:pt>
                <c:pt idx="2732">
                  <c:v>4.3478260869565216E-2</c:v>
                </c:pt>
                <c:pt idx="2733">
                  <c:v>4.3478260869565216E-2</c:v>
                </c:pt>
                <c:pt idx="2734">
                  <c:v>4.3478260869565216E-2</c:v>
                </c:pt>
                <c:pt idx="2735">
                  <c:v>4.3478260869565216E-2</c:v>
                </c:pt>
                <c:pt idx="2736">
                  <c:v>4.3478260869565216E-2</c:v>
                </c:pt>
                <c:pt idx="2737">
                  <c:v>4.3478260869565216E-2</c:v>
                </c:pt>
                <c:pt idx="2738">
                  <c:v>4.3478260869565216E-2</c:v>
                </c:pt>
                <c:pt idx="2739">
                  <c:v>4.3478260869565216E-2</c:v>
                </c:pt>
                <c:pt idx="2740">
                  <c:v>4.3478260869565216E-2</c:v>
                </c:pt>
                <c:pt idx="2741">
                  <c:v>4.3478260869565216E-2</c:v>
                </c:pt>
                <c:pt idx="2742">
                  <c:v>4.3478260869565216E-2</c:v>
                </c:pt>
                <c:pt idx="2743">
                  <c:v>4.3478260869565216E-2</c:v>
                </c:pt>
                <c:pt idx="2744">
                  <c:v>4.3478260869565216E-2</c:v>
                </c:pt>
                <c:pt idx="2745">
                  <c:v>4.3478260869565216E-2</c:v>
                </c:pt>
                <c:pt idx="2746">
                  <c:v>4.3478260869565216E-2</c:v>
                </c:pt>
                <c:pt idx="2747">
                  <c:v>4.3478260869565216E-2</c:v>
                </c:pt>
                <c:pt idx="2748">
                  <c:v>4.3478260869565216E-2</c:v>
                </c:pt>
                <c:pt idx="2749">
                  <c:v>4.3478260869565216E-2</c:v>
                </c:pt>
                <c:pt idx="2750">
                  <c:v>4.3478260869565216E-2</c:v>
                </c:pt>
                <c:pt idx="2751">
                  <c:v>4.3478260869565216E-2</c:v>
                </c:pt>
                <c:pt idx="2752">
                  <c:v>4.3478260869565216E-2</c:v>
                </c:pt>
                <c:pt idx="2753">
                  <c:v>4.3478260869565216E-2</c:v>
                </c:pt>
                <c:pt idx="2754">
                  <c:v>4.3010752688172046E-2</c:v>
                </c:pt>
                <c:pt idx="2755">
                  <c:v>4.3010752688172046E-2</c:v>
                </c:pt>
                <c:pt idx="2756">
                  <c:v>4.3010752688172046E-2</c:v>
                </c:pt>
                <c:pt idx="2757">
                  <c:v>4.3010752688172046E-2</c:v>
                </c:pt>
                <c:pt idx="2758">
                  <c:v>4.3010752688172046E-2</c:v>
                </c:pt>
                <c:pt idx="2759">
                  <c:v>4.3010752688172046E-2</c:v>
                </c:pt>
                <c:pt idx="2760">
                  <c:v>4.3010752688172046E-2</c:v>
                </c:pt>
                <c:pt idx="2761">
                  <c:v>4.3010752688172046E-2</c:v>
                </c:pt>
                <c:pt idx="2762">
                  <c:v>4.3010752688172046E-2</c:v>
                </c:pt>
                <c:pt idx="2763">
                  <c:v>4.2553191489361701E-2</c:v>
                </c:pt>
                <c:pt idx="2764">
                  <c:v>4.2553191489361701E-2</c:v>
                </c:pt>
                <c:pt idx="2765">
                  <c:v>4.2553191489361701E-2</c:v>
                </c:pt>
                <c:pt idx="2766">
                  <c:v>4.2553191489361701E-2</c:v>
                </c:pt>
                <c:pt idx="2767">
                  <c:v>4.2553191489361701E-2</c:v>
                </c:pt>
                <c:pt idx="2768">
                  <c:v>3.1914893617021274E-2</c:v>
                </c:pt>
                <c:pt idx="2769">
                  <c:v>3.1914893617021274E-2</c:v>
                </c:pt>
                <c:pt idx="2770">
                  <c:v>3.1914893617021274E-2</c:v>
                </c:pt>
                <c:pt idx="2771">
                  <c:v>3.1914893617021274E-2</c:v>
                </c:pt>
                <c:pt idx="2772">
                  <c:v>3.1914893617021274E-2</c:v>
                </c:pt>
                <c:pt idx="2773">
                  <c:v>3.1914893617021274E-2</c:v>
                </c:pt>
                <c:pt idx="2774">
                  <c:v>3.1914893617021274E-2</c:v>
                </c:pt>
                <c:pt idx="2775">
                  <c:v>3.1914893617021274E-2</c:v>
                </c:pt>
                <c:pt idx="2776">
                  <c:v>3.1914893617021274E-2</c:v>
                </c:pt>
                <c:pt idx="2777">
                  <c:v>3.1914893617021274E-2</c:v>
                </c:pt>
                <c:pt idx="2778">
                  <c:v>3.1578947368421054E-2</c:v>
                </c:pt>
                <c:pt idx="2779">
                  <c:v>3.1578947368421054E-2</c:v>
                </c:pt>
                <c:pt idx="2780">
                  <c:v>3.1578947368421054E-2</c:v>
                </c:pt>
                <c:pt idx="2781">
                  <c:v>3.1578947368421054E-2</c:v>
                </c:pt>
                <c:pt idx="2782">
                  <c:v>3.1578947368421054E-2</c:v>
                </c:pt>
                <c:pt idx="2783">
                  <c:v>3.1578947368421054E-2</c:v>
                </c:pt>
                <c:pt idx="2784">
                  <c:v>4.2105263157894736E-2</c:v>
                </c:pt>
                <c:pt idx="2785">
                  <c:v>4.2105263157894736E-2</c:v>
                </c:pt>
                <c:pt idx="2786">
                  <c:v>4.2105263157894736E-2</c:v>
                </c:pt>
                <c:pt idx="2787">
                  <c:v>4.2105263157894736E-2</c:v>
                </c:pt>
                <c:pt idx="2788">
                  <c:v>4.2105263157894736E-2</c:v>
                </c:pt>
                <c:pt idx="2789">
                  <c:v>5.2631578947368418E-2</c:v>
                </c:pt>
                <c:pt idx="2790">
                  <c:v>5.2631578947368418E-2</c:v>
                </c:pt>
                <c:pt idx="2791">
                  <c:v>5.2631578947368418E-2</c:v>
                </c:pt>
                <c:pt idx="2792">
                  <c:v>5.2631578947368418E-2</c:v>
                </c:pt>
                <c:pt idx="2793">
                  <c:v>5.2631578947368418E-2</c:v>
                </c:pt>
                <c:pt idx="2794">
                  <c:v>5.2631578947368418E-2</c:v>
                </c:pt>
                <c:pt idx="2795">
                  <c:v>5.2631578947368418E-2</c:v>
                </c:pt>
                <c:pt idx="2796">
                  <c:v>5.2631578947368418E-2</c:v>
                </c:pt>
                <c:pt idx="2797">
                  <c:v>5.2631578947368418E-2</c:v>
                </c:pt>
                <c:pt idx="2798">
                  <c:v>5.2631578947368418E-2</c:v>
                </c:pt>
                <c:pt idx="2799">
                  <c:v>5.2631578947368418E-2</c:v>
                </c:pt>
                <c:pt idx="2800">
                  <c:v>5.2631578947368418E-2</c:v>
                </c:pt>
                <c:pt idx="2801">
                  <c:v>5.2631578947368418E-2</c:v>
                </c:pt>
                <c:pt idx="2802">
                  <c:v>5.2631578947368418E-2</c:v>
                </c:pt>
                <c:pt idx="2803">
                  <c:v>5.2631578947368418E-2</c:v>
                </c:pt>
                <c:pt idx="2804">
                  <c:v>5.2631578947368418E-2</c:v>
                </c:pt>
                <c:pt idx="2805">
                  <c:v>5.2631578947368418E-2</c:v>
                </c:pt>
                <c:pt idx="2806">
                  <c:v>5.2631578947368418E-2</c:v>
                </c:pt>
                <c:pt idx="2807">
                  <c:v>5.2631578947368418E-2</c:v>
                </c:pt>
                <c:pt idx="2808">
                  <c:v>5.2083333333333336E-2</c:v>
                </c:pt>
                <c:pt idx="2809">
                  <c:v>5.2083333333333336E-2</c:v>
                </c:pt>
                <c:pt idx="2810">
                  <c:v>5.2083333333333336E-2</c:v>
                </c:pt>
                <c:pt idx="2811">
                  <c:v>6.25E-2</c:v>
                </c:pt>
                <c:pt idx="2812">
                  <c:v>6.25E-2</c:v>
                </c:pt>
                <c:pt idx="2813">
                  <c:v>6.25E-2</c:v>
                </c:pt>
                <c:pt idx="2814">
                  <c:v>6.25E-2</c:v>
                </c:pt>
                <c:pt idx="2815">
                  <c:v>6.25E-2</c:v>
                </c:pt>
                <c:pt idx="2816">
                  <c:v>6.25E-2</c:v>
                </c:pt>
                <c:pt idx="2817">
                  <c:v>7.2164948453608241E-2</c:v>
                </c:pt>
                <c:pt idx="2818">
                  <c:v>7.2164948453608241E-2</c:v>
                </c:pt>
                <c:pt idx="2819">
                  <c:v>7.2164948453608241E-2</c:v>
                </c:pt>
                <c:pt idx="2820">
                  <c:v>7.2164948453608241E-2</c:v>
                </c:pt>
                <c:pt idx="2821">
                  <c:v>7.2164948453608241E-2</c:v>
                </c:pt>
                <c:pt idx="2822">
                  <c:v>7.2164948453608241E-2</c:v>
                </c:pt>
                <c:pt idx="2823">
                  <c:v>7.2164948453608241E-2</c:v>
                </c:pt>
                <c:pt idx="2824">
                  <c:v>7.2164948453608241E-2</c:v>
                </c:pt>
                <c:pt idx="2825">
                  <c:v>7.2164948453608241E-2</c:v>
                </c:pt>
                <c:pt idx="2826">
                  <c:v>8.1632653061224483E-2</c:v>
                </c:pt>
                <c:pt idx="2827">
                  <c:v>8.1632653061224483E-2</c:v>
                </c:pt>
                <c:pt idx="2828">
                  <c:v>9.0909090909090912E-2</c:v>
                </c:pt>
                <c:pt idx="2829">
                  <c:v>9.0909090909090912E-2</c:v>
                </c:pt>
                <c:pt idx="2830">
                  <c:v>9.0909090909090912E-2</c:v>
                </c:pt>
                <c:pt idx="2831">
                  <c:v>9.0909090909090912E-2</c:v>
                </c:pt>
                <c:pt idx="2832">
                  <c:v>9.0909090909090912E-2</c:v>
                </c:pt>
                <c:pt idx="2833">
                  <c:v>9.0909090909090912E-2</c:v>
                </c:pt>
                <c:pt idx="2834">
                  <c:v>9.0909090909090912E-2</c:v>
                </c:pt>
                <c:pt idx="2835">
                  <c:v>9.0909090909090912E-2</c:v>
                </c:pt>
                <c:pt idx="2836">
                  <c:v>8.0808080808080815E-2</c:v>
                </c:pt>
                <c:pt idx="2837">
                  <c:v>8.0808080808080815E-2</c:v>
                </c:pt>
                <c:pt idx="2838">
                  <c:v>8.0808080808080815E-2</c:v>
                </c:pt>
                <c:pt idx="2839">
                  <c:v>8.0808080808080815E-2</c:v>
                </c:pt>
                <c:pt idx="2840">
                  <c:v>8.0808080808080815E-2</c:v>
                </c:pt>
                <c:pt idx="2841">
                  <c:v>0.09</c:v>
                </c:pt>
                <c:pt idx="2842">
                  <c:v>0.09</c:v>
                </c:pt>
                <c:pt idx="2843">
                  <c:v>0.09</c:v>
                </c:pt>
                <c:pt idx="2844">
                  <c:v>0.09</c:v>
                </c:pt>
                <c:pt idx="2845">
                  <c:v>0.09</c:v>
                </c:pt>
                <c:pt idx="2846">
                  <c:v>0.09</c:v>
                </c:pt>
                <c:pt idx="2847">
                  <c:v>8.9108910891089105E-2</c:v>
                </c:pt>
                <c:pt idx="2848">
                  <c:v>8.8235294117647065E-2</c:v>
                </c:pt>
                <c:pt idx="2849">
                  <c:v>8.8235294117647065E-2</c:v>
                </c:pt>
                <c:pt idx="2850">
                  <c:v>8.8235294117647065E-2</c:v>
                </c:pt>
                <c:pt idx="2851">
                  <c:v>8.8235294117647065E-2</c:v>
                </c:pt>
                <c:pt idx="2852">
                  <c:v>7.8431372549019607E-2</c:v>
                </c:pt>
                <c:pt idx="2853">
                  <c:v>7.8431372549019607E-2</c:v>
                </c:pt>
                <c:pt idx="2854">
                  <c:v>7.8431372549019607E-2</c:v>
                </c:pt>
                <c:pt idx="2855">
                  <c:v>7.8431372549019607E-2</c:v>
                </c:pt>
                <c:pt idx="2856">
                  <c:v>7.8431372549019607E-2</c:v>
                </c:pt>
                <c:pt idx="2857">
                  <c:v>7.8431372549019607E-2</c:v>
                </c:pt>
                <c:pt idx="2858">
                  <c:v>7.8431372549019607E-2</c:v>
                </c:pt>
                <c:pt idx="2859">
                  <c:v>7.8431372549019607E-2</c:v>
                </c:pt>
                <c:pt idx="2860">
                  <c:v>7.8431372549019607E-2</c:v>
                </c:pt>
                <c:pt idx="2861">
                  <c:v>7.8431372549019607E-2</c:v>
                </c:pt>
                <c:pt idx="2862">
                  <c:v>7.8431372549019607E-2</c:v>
                </c:pt>
                <c:pt idx="2863">
                  <c:v>7.8431372549019607E-2</c:v>
                </c:pt>
                <c:pt idx="2864">
                  <c:v>7.8431372549019607E-2</c:v>
                </c:pt>
                <c:pt idx="2865">
                  <c:v>7.8431372549019607E-2</c:v>
                </c:pt>
                <c:pt idx="2866">
                  <c:v>7.8431372549019607E-2</c:v>
                </c:pt>
                <c:pt idx="2867">
                  <c:v>7.8431372549019607E-2</c:v>
                </c:pt>
                <c:pt idx="2868">
                  <c:v>7.8431372549019607E-2</c:v>
                </c:pt>
                <c:pt idx="2869">
                  <c:v>6.8627450980392163E-2</c:v>
                </c:pt>
                <c:pt idx="2870">
                  <c:v>6.8627450980392163E-2</c:v>
                </c:pt>
                <c:pt idx="2871">
                  <c:v>6.8627450980392163E-2</c:v>
                </c:pt>
                <c:pt idx="2872">
                  <c:v>6.8627450980392163E-2</c:v>
                </c:pt>
                <c:pt idx="2873">
                  <c:v>6.8627450980392163E-2</c:v>
                </c:pt>
                <c:pt idx="2874">
                  <c:v>6.8627450980392163E-2</c:v>
                </c:pt>
                <c:pt idx="2875">
                  <c:v>6.8627450980392163E-2</c:v>
                </c:pt>
                <c:pt idx="2876">
                  <c:v>6.8627450980392163E-2</c:v>
                </c:pt>
                <c:pt idx="2877">
                  <c:v>6.8627450980392163E-2</c:v>
                </c:pt>
                <c:pt idx="2878">
                  <c:v>6.8627450980392163E-2</c:v>
                </c:pt>
                <c:pt idx="2879">
                  <c:v>6.8627450980392163E-2</c:v>
                </c:pt>
                <c:pt idx="2880">
                  <c:v>6.8627450980392163E-2</c:v>
                </c:pt>
                <c:pt idx="2881">
                  <c:v>7.8431372549019607E-2</c:v>
                </c:pt>
                <c:pt idx="2882">
                  <c:v>7.8431372549019607E-2</c:v>
                </c:pt>
                <c:pt idx="2883">
                  <c:v>7.8431372549019607E-2</c:v>
                </c:pt>
                <c:pt idx="2884">
                  <c:v>7.8431372549019607E-2</c:v>
                </c:pt>
                <c:pt idx="2885">
                  <c:v>7.8431372549019607E-2</c:v>
                </c:pt>
                <c:pt idx="2886">
                  <c:v>7.8431372549019607E-2</c:v>
                </c:pt>
                <c:pt idx="2887">
                  <c:v>6.8627450980392163E-2</c:v>
                </c:pt>
                <c:pt idx="2888">
                  <c:v>6.8627450980392163E-2</c:v>
                </c:pt>
                <c:pt idx="2889">
                  <c:v>6.8627450980392163E-2</c:v>
                </c:pt>
                <c:pt idx="2890">
                  <c:v>6.8627450980392163E-2</c:v>
                </c:pt>
                <c:pt idx="2891">
                  <c:v>6.8627450980392163E-2</c:v>
                </c:pt>
                <c:pt idx="2892">
                  <c:v>6.8627450980392163E-2</c:v>
                </c:pt>
                <c:pt idx="2893">
                  <c:v>6.8627450980392163E-2</c:v>
                </c:pt>
                <c:pt idx="2894">
                  <c:v>6.8627450980392163E-2</c:v>
                </c:pt>
                <c:pt idx="2895">
                  <c:v>6.8627450980392163E-2</c:v>
                </c:pt>
                <c:pt idx="2896">
                  <c:v>6.8627450980392163E-2</c:v>
                </c:pt>
                <c:pt idx="2897">
                  <c:v>5.8823529411764705E-2</c:v>
                </c:pt>
                <c:pt idx="2898">
                  <c:v>4.9019607843137254E-2</c:v>
                </c:pt>
                <c:pt idx="2899">
                  <c:v>4.9019607843137254E-2</c:v>
                </c:pt>
                <c:pt idx="2900">
                  <c:v>4.9019607843137254E-2</c:v>
                </c:pt>
                <c:pt idx="2901">
                  <c:v>4.9019607843137254E-2</c:v>
                </c:pt>
                <c:pt idx="2902">
                  <c:v>5.8823529411764705E-2</c:v>
                </c:pt>
                <c:pt idx="2903">
                  <c:v>5.8823529411764705E-2</c:v>
                </c:pt>
                <c:pt idx="2904">
                  <c:v>5.8823529411764705E-2</c:v>
                </c:pt>
                <c:pt idx="2905">
                  <c:v>5.8252427184466021E-2</c:v>
                </c:pt>
                <c:pt idx="2906">
                  <c:v>5.8252427184466021E-2</c:v>
                </c:pt>
                <c:pt idx="2907">
                  <c:v>5.8252427184466021E-2</c:v>
                </c:pt>
                <c:pt idx="2908">
                  <c:v>5.8252427184466021E-2</c:v>
                </c:pt>
                <c:pt idx="2909">
                  <c:v>5.8252427184466021E-2</c:v>
                </c:pt>
                <c:pt idx="2910">
                  <c:v>5.8252427184466021E-2</c:v>
                </c:pt>
                <c:pt idx="2911">
                  <c:v>5.8252427184466021E-2</c:v>
                </c:pt>
                <c:pt idx="2912">
                  <c:v>5.8252427184466021E-2</c:v>
                </c:pt>
                <c:pt idx="2913">
                  <c:v>5.8252427184466021E-2</c:v>
                </c:pt>
                <c:pt idx="2914">
                  <c:v>5.8252427184466021E-2</c:v>
                </c:pt>
                <c:pt idx="2915">
                  <c:v>5.8252427184466021E-2</c:v>
                </c:pt>
                <c:pt idx="2916">
                  <c:v>5.8252427184466021E-2</c:v>
                </c:pt>
                <c:pt idx="2917">
                  <c:v>5.8252427184466021E-2</c:v>
                </c:pt>
                <c:pt idx="2918">
                  <c:v>5.8252427184466021E-2</c:v>
                </c:pt>
                <c:pt idx="2919">
                  <c:v>5.8252427184466021E-2</c:v>
                </c:pt>
                <c:pt idx="2920">
                  <c:v>5.8252427184466021E-2</c:v>
                </c:pt>
                <c:pt idx="2921">
                  <c:v>5.8252427184466021E-2</c:v>
                </c:pt>
                <c:pt idx="2922">
                  <c:v>5.8252427184466021E-2</c:v>
                </c:pt>
                <c:pt idx="2923">
                  <c:v>5.8252427184466021E-2</c:v>
                </c:pt>
                <c:pt idx="2924">
                  <c:v>5.8252427184466021E-2</c:v>
                </c:pt>
                <c:pt idx="2925">
                  <c:v>5.8252427184466021E-2</c:v>
                </c:pt>
                <c:pt idx="2926">
                  <c:v>4.8543689320388349E-2</c:v>
                </c:pt>
                <c:pt idx="2927">
                  <c:v>4.8543689320388349E-2</c:v>
                </c:pt>
                <c:pt idx="2928">
                  <c:v>4.8543689320388349E-2</c:v>
                </c:pt>
                <c:pt idx="2929">
                  <c:v>4.8543689320388349E-2</c:v>
                </c:pt>
                <c:pt idx="2930">
                  <c:v>4.8543689320388349E-2</c:v>
                </c:pt>
                <c:pt idx="2931">
                  <c:v>4.8543689320388349E-2</c:v>
                </c:pt>
                <c:pt idx="2932">
                  <c:v>4.8543689320388349E-2</c:v>
                </c:pt>
                <c:pt idx="2933">
                  <c:v>4.8543689320388349E-2</c:v>
                </c:pt>
                <c:pt idx="2934">
                  <c:v>4.8543689320388349E-2</c:v>
                </c:pt>
                <c:pt idx="2935">
                  <c:v>4.8543689320388349E-2</c:v>
                </c:pt>
                <c:pt idx="2936">
                  <c:v>4.8543689320388349E-2</c:v>
                </c:pt>
                <c:pt idx="2937">
                  <c:v>4.8543689320388349E-2</c:v>
                </c:pt>
                <c:pt idx="2938">
                  <c:v>4.8543689320388349E-2</c:v>
                </c:pt>
                <c:pt idx="2939">
                  <c:v>4.8543689320388349E-2</c:v>
                </c:pt>
                <c:pt idx="2940">
                  <c:v>4.8543689320388349E-2</c:v>
                </c:pt>
                <c:pt idx="2941">
                  <c:v>3.8834951456310676E-2</c:v>
                </c:pt>
                <c:pt idx="2942">
                  <c:v>3.8834951456310676E-2</c:v>
                </c:pt>
                <c:pt idx="2943">
                  <c:v>3.8834951456310676E-2</c:v>
                </c:pt>
                <c:pt idx="2944">
                  <c:v>3.8834951456310676E-2</c:v>
                </c:pt>
                <c:pt idx="2945">
                  <c:v>3.8834951456310676E-2</c:v>
                </c:pt>
                <c:pt idx="2946">
                  <c:v>3.8834951456310676E-2</c:v>
                </c:pt>
                <c:pt idx="2947">
                  <c:v>3.8461538461538464E-2</c:v>
                </c:pt>
                <c:pt idx="2948">
                  <c:v>3.8461538461538464E-2</c:v>
                </c:pt>
                <c:pt idx="2949">
                  <c:v>3.8461538461538464E-2</c:v>
                </c:pt>
                <c:pt idx="2950">
                  <c:v>3.8461538461538464E-2</c:v>
                </c:pt>
                <c:pt idx="2951">
                  <c:v>3.8461538461538464E-2</c:v>
                </c:pt>
                <c:pt idx="2952">
                  <c:v>3.8461538461538464E-2</c:v>
                </c:pt>
                <c:pt idx="2953">
                  <c:v>3.8461538461538464E-2</c:v>
                </c:pt>
                <c:pt idx="2954">
                  <c:v>3.8461538461538464E-2</c:v>
                </c:pt>
                <c:pt idx="2955">
                  <c:v>3.8461538461538464E-2</c:v>
                </c:pt>
                <c:pt idx="2956">
                  <c:v>3.8461538461538464E-2</c:v>
                </c:pt>
                <c:pt idx="2957">
                  <c:v>3.8461538461538464E-2</c:v>
                </c:pt>
                <c:pt idx="2958">
                  <c:v>2.8846153846153848E-2</c:v>
                </c:pt>
                <c:pt idx="2959">
                  <c:v>2.8846153846153848E-2</c:v>
                </c:pt>
                <c:pt idx="2960">
                  <c:v>2.8846153846153848E-2</c:v>
                </c:pt>
                <c:pt idx="2961">
                  <c:v>2.8846153846153848E-2</c:v>
                </c:pt>
                <c:pt idx="2962">
                  <c:v>2.8846153846153848E-2</c:v>
                </c:pt>
                <c:pt idx="2963">
                  <c:v>2.8846153846153848E-2</c:v>
                </c:pt>
                <c:pt idx="2964">
                  <c:v>2.8846153846153848E-2</c:v>
                </c:pt>
                <c:pt idx="2965">
                  <c:v>2.8846153846153848E-2</c:v>
                </c:pt>
                <c:pt idx="2966">
                  <c:v>2.8846153846153848E-2</c:v>
                </c:pt>
                <c:pt idx="2967">
                  <c:v>2.8846153846153848E-2</c:v>
                </c:pt>
                <c:pt idx="2968">
                  <c:v>2.8846153846153848E-2</c:v>
                </c:pt>
                <c:pt idx="2969">
                  <c:v>1.9230769230769232E-2</c:v>
                </c:pt>
                <c:pt idx="2970">
                  <c:v>1.9230769230769232E-2</c:v>
                </c:pt>
                <c:pt idx="2971">
                  <c:v>1.9230769230769232E-2</c:v>
                </c:pt>
                <c:pt idx="2972">
                  <c:v>1.9230769230769232E-2</c:v>
                </c:pt>
                <c:pt idx="2973">
                  <c:v>1.9230769230769232E-2</c:v>
                </c:pt>
                <c:pt idx="2974">
                  <c:v>1.9230769230769232E-2</c:v>
                </c:pt>
                <c:pt idx="2975">
                  <c:v>1.9230769230769232E-2</c:v>
                </c:pt>
                <c:pt idx="2976">
                  <c:v>1.9230769230769232E-2</c:v>
                </c:pt>
                <c:pt idx="2977">
                  <c:v>1.9230769230769232E-2</c:v>
                </c:pt>
                <c:pt idx="2978">
                  <c:v>1.9230769230769232E-2</c:v>
                </c:pt>
                <c:pt idx="2979">
                  <c:v>1.9230769230769232E-2</c:v>
                </c:pt>
                <c:pt idx="2980">
                  <c:v>1.9230769230769232E-2</c:v>
                </c:pt>
                <c:pt idx="2981">
                  <c:v>1.9230769230769232E-2</c:v>
                </c:pt>
                <c:pt idx="2982">
                  <c:v>1.9230769230769232E-2</c:v>
                </c:pt>
                <c:pt idx="2983">
                  <c:v>1.9230769230769232E-2</c:v>
                </c:pt>
                <c:pt idx="2984">
                  <c:v>1.9230769230769232E-2</c:v>
                </c:pt>
                <c:pt idx="2985">
                  <c:v>1.9047619047619049E-2</c:v>
                </c:pt>
                <c:pt idx="2986">
                  <c:v>1.9047619047619049E-2</c:v>
                </c:pt>
                <c:pt idx="2987">
                  <c:v>1.9047619047619049E-2</c:v>
                </c:pt>
                <c:pt idx="2988">
                  <c:v>2.8571428571428571E-2</c:v>
                </c:pt>
                <c:pt idx="2989">
                  <c:v>2.8571428571428571E-2</c:v>
                </c:pt>
                <c:pt idx="2990">
                  <c:v>2.8571428571428571E-2</c:v>
                </c:pt>
                <c:pt idx="2991">
                  <c:v>2.8571428571428571E-2</c:v>
                </c:pt>
                <c:pt idx="2992">
                  <c:v>2.8571428571428571E-2</c:v>
                </c:pt>
                <c:pt idx="2993">
                  <c:v>2.8571428571428571E-2</c:v>
                </c:pt>
                <c:pt idx="2994">
                  <c:v>2.8571428571428571E-2</c:v>
                </c:pt>
                <c:pt idx="2995">
                  <c:v>2.8571428571428571E-2</c:v>
                </c:pt>
                <c:pt idx="2996">
                  <c:v>3.8095238095238099E-2</c:v>
                </c:pt>
                <c:pt idx="2997">
                  <c:v>3.8095238095238099E-2</c:v>
                </c:pt>
                <c:pt idx="2998">
                  <c:v>3.8095238095238099E-2</c:v>
                </c:pt>
                <c:pt idx="2999">
                  <c:v>3.8095238095238099E-2</c:v>
                </c:pt>
                <c:pt idx="3000">
                  <c:v>3.8095238095238099E-2</c:v>
                </c:pt>
                <c:pt idx="3001">
                  <c:v>3.8095238095238099E-2</c:v>
                </c:pt>
                <c:pt idx="3002">
                  <c:v>3.8095238095238099E-2</c:v>
                </c:pt>
                <c:pt idx="3003">
                  <c:v>3.8095238095238099E-2</c:v>
                </c:pt>
                <c:pt idx="3004">
                  <c:v>3.8095238095238099E-2</c:v>
                </c:pt>
                <c:pt idx="3005">
                  <c:v>3.8095238095238099E-2</c:v>
                </c:pt>
                <c:pt idx="3006">
                  <c:v>3.8095238095238099E-2</c:v>
                </c:pt>
                <c:pt idx="3007">
                  <c:v>3.8095238095238099E-2</c:v>
                </c:pt>
                <c:pt idx="3008">
                  <c:v>3.8095238095238099E-2</c:v>
                </c:pt>
                <c:pt idx="3009">
                  <c:v>3.7735849056603772E-2</c:v>
                </c:pt>
                <c:pt idx="3010">
                  <c:v>3.7735849056603772E-2</c:v>
                </c:pt>
                <c:pt idx="3011">
                  <c:v>3.7735849056603772E-2</c:v>
                </c:pt>
                <c:pt idx="3012">
                  <c:v>3.7735849056603772E-2</c:v>
                </c:pt>
                <c:pt idx="3013">
                  <c:v>3.7735849056603772E-2</c:v>
                </c:pt>
                <c:pt idx="3014">
                  <c:v>3.7735849056603772E-2</c:v>
                </c:pt>
                <c:pt idx="3015">
                  <c:v>3.7735849056603772E-2</c:v>
                </c:pt>
                <c:pt idx="3016">
                  <c:v>3.7735849056603772E-2</c:v>
                </c:pt>
                <c:pt idx="3017">
                  <c:v>3.7735849056603772E-2</c:v>
                </c:pt>
                <c:pt idx="3018">
                  <c:v>3.7735849056603772E-2</c:v>
                </c:pt>
                <c:pt idx="3019">
                  <c:v>3.7735849056603772E-2</c:v>
                </c:pt>
                <c:pt idx="3020">
                  <c:v>3.7735849056603772E-2</c:v>
                </c:pt>
                <c:pt idx="3021">
                  <c:v>3.7735849056603772E-2</c:v>
                </c:pt>
                <c:pt idx="3022">
                  <c:v>3.7735849056603772E-2</c:v>
                </c:pt>
                <c:pt idx="3023">
                  <c:v>3.7735849056603772E-2</c:v>
                </c:pt>
                <c:pt idx="3024">
                  <c:v>3.7735849056603772E-2</c:v>
                </c:pt>
                <c:pt idx="3025">
                  <c:v>3.7735849056603772E-2</c:v>
                </c:pt>
                <c:pt idx="3026">
                  <c:v>2.8301886792452831E-2</c:v>
                </c:pt>
                <c:pt idx="3027">
                  <c:v>2.8301886792452831E-2</c:v>
                </c:pt>
                <c:pt idx="3028">
                  <c:v>2.8301886792452831E-2</c:v>
                </c:pt>
                <c:pt idx="3029">
                  <c:v>3.7735849056603772E-2</c:v>
                </c:pt>
                <c:pt idx="3030">
                  <c:v>3.7735849056603772E-2</c:v>
                </c:pt>
                <c:pt idx="3031">
                  <c:v>3.7735849056603772E-2</c:v>
                </c:pt>
                <c:pt idx="3032">
                  <c:v>3.7735849056603772E-2</c:v>
                </c:pt>
                <c:pt idx="3033">
                  <c:v>3.7735849056603772E-2</c:v>
                </c:pt>
                <c:pt idx="3034">
                  <c:v>3.7735849056603772E-2</c:v>
                </c:pt>
                <c:pt idx="3035">
                  <c:v>3.7735849056603772E-2</c:v>
                </c:pt>
                <c:pt idx="3036">
                  <c:v>3.7037037037037035E-2</c:v>
                </c:pt>
                <c:pt idx="3037">
                  <c:v>3.7037037037037035E-2</c:v>
                </c:pt>
                <c:pt idx="3038">
                  <c:v>3.7037037037037035E-2</c:v>
                </c:pt>
                <c:pt idx="3039">
                  <c:v>3.7037037037037035E-2</c:v>
                </c:pt>
                <c:pt idx="3040">
                  <c:v>3.7037037037037035E-2</c:v>
                </c:pt>
                <c:pt idx="3041">
                  <c:v>3.7037037037037035E-2</c:v>
                </c:pt>
                <c:pt idx="3042">
                  <c:v>3.7037037037037035E-2</c:v>
                </c:pt>
                <c:pt idx="3043">
                  <c:v>3.7037037037037035E-2</c:v>
                </c:pt>
                <c:pt idx="3044">
                  <c:v>3.7037037037037035E-2</c:v>
                </c:pt>
                <c:pt idx="3045">
                  <c:v>3.7037037037037035E-2</c:v>
                </c:pt>
                <c:pt idx="3046">
                  <c:v>3.7037037037037035E-2</c:v>
                </c:pt>
                <c:pt idx="3047">
                  <c:v>3.7037037037037035E-2</c:v>
                </c:pt>
                <c:pt idx="3048">
                  <c:v>3.7037037037037035E-2</c:v>
                </c:pt>
                <c:pt idx="3049">
                  <c:v>3.669724770642202E-2</c:v>
                </c:pt>
                <c:pt idx="3050">
                  <c:v>3.669724770642202E-2</c:v>
                </c:pt>
                <c:pt idx="3051">
                  <c:v>3.669724770642202E-2</c:v>
                </c:pt>
                <c:pt idx="3052">
                  <c:v>3.669724770642202E-2</c:v>
                </c:pt>
                <c:pt idx="3053">
                  <c:v>3.669724770642202E-2</c:v>
                </c:pt>
                <c:pt idx="3054">
                  <c:v>3.669724770642202E-2</c:v>
                </c:pt>
                <c:pt idx="3055">
                  <c:v>3.669724770642202E-2</c:v>
                </c:pt>
                <c:pt idx="3056">
                  <c:v>3.669724770642202E-2</c:v>
                </c:pt>
                <c:pt idx="3057">
                  <c:v>3.669724770642202E-2</c:v>
                </c:pt>
                <c:pt idx="3058">
                  <c:v>3.669724770642202E-2</c:v>
                </c:pt>
                <c:pt idx="3059">
                  <c:v>3.669724770642202E-2</c:v>
                </c:pt>
                <c:pt idx="3060">
                  <c:v>3.669724770642202E-2</c:v>
                </c:pt>
                <c:pt idx="3061">
                  <c:v>3.6363636363636362E-2</c:v>
                </c:pt>
                <c:pt idx="3062">
                  <c:v>3.6363636363636362E-2</c:v>
                </c:pt>
                <c:pt idx="3063">
                  <c:v>3.6036036036036036E-2</c:v>
                </c:pt>
                <c:pt idx="3064">
                  <c:v>2.7027027027027029E-2</c:v>
                </c:pt>
                <c:pt idx="3065">
                  <c:v>2.7027027027027029E-2</c:v>
                </c:pt>
                <c:pt idx="3066">
                  <c:v>2.7027027027027029E-2</c:v>
                </c:pt>
                <c:pt idx="3067">
                  <c:v>2.6785714285714284E-2</c:v>
                </c:pt>
                <c:pt idx="3068">
                  <c:v>2.6785714285714284E-2</c:v>
                </c:pt>
                <c:pt idx="3069">
                  <c:v>2.6785714285714284E-2</c:v>
                </c:pt>
                <c:pt idx="3070">
                  <c:v>2.6785714285714284E-2</c:v>
                </c:pt>
                <c:pt idx="3071">
                  <c:v>2.6785714285714284E-2</c:v>
                </c:pt>
                <c:pt idx="3072">
                  <c:v>2.6785714285714284E-2</c:v>
                </c:pt>
                <c:pt idx="3073">
                  <c:v>2.6785714285714284E-2</c:v>
                </c:pt>
                <c:pt idx="3074">
                  <c:v>2.6548672566371681E-2</c:v>
                </c:pt>
                <c:pt idx="3075">
                  <c:v>2.6548672566371681E-2</c:v>
                </c:pt>
                <c:pt idx="3076">
                  <c:v>2.6548672566371681E-2</c:v>
                </c:pt>
                <c:pt idx="3077">
                  <c:v>2.6548672566371681E-2</c:v>
                </c:pt>
                <c:pt idx="3078">
                  <c:v>3.5398230088495575E-2</c:v>
                </c:pt>
                <c:pt idx="3079">
                  <c:v>3.5398230088495575E-2</c:v>
                </c:pt>
                <c:pt idx="3080">
                  <c:v>3.5398230088495575E-2</c:v>
                </c:pt>
                <c:pt idx="3081">
                  <c:v>3.5087719298245612E-2</c:v>
                </c:pt>
                <c:pt idx="3082">
                  <c:v>3.5087719298245612E-2</c:v>
                </c:pt>
                <c:pt idx="3083">
                  <c:v>3.5087719298245612E-2</c:v>
                </c:pt>
                <c:pt idx="3084">
                  <c:v>3.5087719298245612E-2</c:v>
                </c:pt>
                <c:pt idx="3085">
                  <c:v>3.5087719298245612E-2</c:v>
                </c:pt>
                <c:pt idx="3086">
                  <c:v>3.5087719298245612E-2</c:v>
                </c:pt>
                <c:pt idx="3087">
                  <c:v>3.5087719298245612E-2</c:v>
                </c:pt>
                <c:pt idx="3088">
                  <c:v>3.5087719298245612E-2</c:v>
                </c:pt>
                <c:pt idx="3089">
                  <c:v>3.5087719298245612E-2</c:v>
                </c:pt>
                <c:pt idx="3090">
                  <c:v>3.5087719298245612E-2</c:v>
                </c:pt>
                <c:pt idx="3091">
                  <c:v>3.5087719298245612E-2</c:v>
                </c:pt>
                <c:pt idx="3092">
                  <c:v>3.5087719298245612E-2</c:v>
                </c:pt>
                <c:pt idx="3093">
                  <c:v>3.5087719298245612E-2</c:v>
                </c:pt>
                <c:pt idx="3094">
                  <c:v>3.5087719298245612E-2</c:v>
                </c:pt>
                <c:pt idx="3095">
                  <c:v>3.5087719298245612E-2</c:v>
                </c:pt>
                <c:pt idx="3096">
                  <c:v>2.6315789473684209E-2</c:v>
                </c:pt>
                <c:pt idx="3097">
                  <c:v>2.6315789473684209E-2</c:v>
                </c:pt>
                <c:pt idx="3098">
                  <c:v>2.6315789473684209E-2</c:v>
                </c:pt>
                <c:pt idx="3099">
                  <c:v>2.6315789473684209E-2</c:v>
                </c:pt>
                <c:pt idx="3100">
                  <c:v>2.6315789473684209E-2</c:v>
                </c:pt>
                <c:pt idx="3101">
                  <c:v>2.6315789473684209E-2</c:v>
                </c:pt>
                <c:pt idx="3102">
                  <c:v>2.6315789473684209E-2</c:v>
                </c:pt>
                <c:pt idx="3103">
                  <c:v>2.6315789473684209E-2</c:v>
                </c:pt>
                <c:pt idx="3104">
                  <c:v>2.6315789473684209E-2</c:v>
                </c:pt>
                <c:pt idx="3105">
                  <c:v>2.6315789473684209E-2</c:v>
                </c:pt>
                <c:pt idx="3106">
                  <c:v>2.6315789473684209E-2</c:v>
                </c:pt>
                <c:pt idx="3107">
                  <c:v>2.6315789473684209E-2</c:v>
                </c:pt>
                <c:pt idx="3108">
                  <c:v>2.6315789473684209E-2</c:v>
                </c:pt>
                <c:pt idx="3109">
                  <c:v>2.6315789473684209E-2</c:v>
                </c:pt>
                <c:pt idx="3110">
                  <c:v>2.6315789473684209E-2</c:v>
                </c:pt>
                <c:pt idx="3111">
                  <c:v>2.6315789473684209E-2</c:v>
                </c:pt>
                <c:pt idx="3112">
                  <c:v>2.6315789473684209E-2</c:v>
                </c:pt>
                <c:pt idx="3113">
                  <c:v>2.6315789473684209E-2</c:v>
                </c:pt>
                <c:pt idx="3114">
                  <c:v>2.6086956521739129E-2</c:v>
                </c:pt>
                <c:pt idx="3115">
                  <c:v>1.7391304347826087E-2</c:v>
                </c:pt>
                <c:pt idx="3116">
                  <c:v>1.7241379310344827E-2</c:v>
                </c:pt>
                <c:pt idx="3117">
                  <c:v>1.7241379310344827E-2</c:v>
                </c:pt>
                <c:pt idx="3118">
                  <c:v>1.7241379310344827E-2</c:v>
                </c:pt>
                <c:pt idx="3119">
                  <c:v>1.7241379310344827E-2</c:v>
                </c:pt>
                <c:pt idx="3120">
                  <c:v>1.7241379310344827E-2</c:v>
                </c:pt>
                <c:pt idx="3121">
                  <c:v>1.7241379310344827E-2</c:v>
                </c:pt>
                <c:pt idx="3122">
                  <c:v>1.7241379310344827E-2</c:v>
                </c:pt>
                <c:pt idx="3123">
                  <c:v>1.7241379310344827E-2</c:v>
                </c:pt>
                <c:pt idx="3124">
                  <c:v>1.7241379310344827E-2</c:v>
                </c:pt>
                <c:pt idx="3125">
                  <c:v>1.7241379310344827E-2</c:v>
                </c:pt>
                <c:pt idx="3126">
                  <c:v>1.7241379310344827E-2</c:v>
                </c:pt>
                <c:pt idx="3127">
                  <c:v>1.7241379310344827E-2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6.369426751592357E-3</c:v>
                </c:pt>
                <c:pt idx="3280">
                  <c:v>6.369426751592357E-3</c:v>
                </c:pt>
                <c:pt idx="3281">
                  <c:v>6.369426751592357E-3</c:v>
                </c:pt>
                <c:pt idx="3282">
                  <c:v>6.369426751592357E-3</c:v>
                </c:pt>
                <c:pt idx="3283">
                  <c:v>6.369426751592357E-3</c:v>
                </c:pt>
                <c:pt idx="3284">
                  <c:v>6.369426751592357E-3</c:v>
                </c:pt>
                <c:pt idx="3285">
                  <c:v>6.369426751592357E-3</c:v>
                </c:pt>
                <c:pt idx="3286">
                  <c:v>6.369426751592357E-3</c:v>
                </c:pt>
                <c:pt idx="3287">
                  <c:v>6.369426751592357E-3</c:v>
                </c:pt>
                <c:pt idx="3288">
                  <c:v>6.369426751592357E-3</c:v>
                </c:pt>
                <c:pt idx="3289">
                  <c:v>6.369426751592357E-3</c:v>
                </c:pt>
                <c:pt idx="3290">
                  <c:v>6.369426751592357E-3</c:v>
                </c:pt>
                <c:pt idx="3291">
                  <c:v>6.369426751592357E-3</c:v>
                </c:pt>
                <c:pt idx="3292">
                  <c:v>6.369426751592357E-3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6.369426751592357E-3</c:v>
                </c:pt>
                <c:pt idx="3362">
                  <c:v>6.369426751592357E-3</c:v>
                </c:pt>
                <c:pt idx="3363">
                  <c:v>6.369426751592357E-3</c:v>
                </c:pt>
                <c:pt idx="3364">
                  <c:v>6.369426751592357E-3</c:v>
                </c:pt>
                <c:pt idx="3365">
                  <c:v>6.369426751592357E-3</c:v>
                </c:pt>
                <c:pt idx="3366">
                  <c:v>6.369426751592357E-3</c:v>
                </c:pt>
                <c:pt idx="3367">
                  <c:v>6.369426751592357E-3</c:v>
                </c:pt>
                <c:pt idx="3368">
                  <c:v>6.369426751592357E-3</c:v>
                </c:pt>
                <c:pt idx="3369">
                  <c:v>6.369426751592357E-3</c:v>
                </c:pt>
                <c:pt idx="3370">
                  <c:v>6.369426751592357E-3</c:v>
                </c:pt>
                <c:pt idx="3371">
                  <c:v>6.369426751592357E-3</c:v>
                </c:pt>
                <c:pt idx="3372">
                  <c:v>6.369426751592357E-3</c:v>
                </c:pt>
                <c:pt idx="3373">
                  <c:v>6.369426751592357E-3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6.369426751592357E-3</c:v>
                </c:pt>
                <c:pt idx="3436">
                  <c:v>6.369426751592357E-3</c:v>
                </c:pt>
                <c:pt idx="3437">
                  <c:v>6.369426751592357E-3</c:v>
                </c:pt>
                <c:pt idx="3438">
                  <c:v>6.369426751592357E-3</c:v>
                </c:pt>
                <c:pt idx="3439">
                  <c:v>6.369426751592357E-3</c:v>
                </c:pt>
                <c:pt idx="3440">
                  <c:v>6.369426751592357E-3</c:v>
                </c:pt>
                <c:pt idx="3441">
                  <c:v>6.369426751592357E-3</c:v>
                </c:pt>
                <c:pt idx="3442">
                  <c:v>1.2738853503184714E-2</c:v>
                </c:pt>
                <c:pt idx="3443">
                  <c:v>1.2738853503184714E-2</c:v>
                </c:pt>
                <c:pt idx="3444">
                  <c:v>1.2738853503184714E-2</c:v>
                </c:pt>
                <c:pt idx="3445">
                  <c:v>1.2738853503184714E-2</c:v>
                </c:pt>
                <c:pt idx="3446">
                  <c:v>1.2738853503184714E-2</c:v>
                </c:pt>
                <c:pt idx="3447">
                  <c:v>1.2738853503184714E-2</c:v>
                </c:pt>
                <c:pt idx="3448">
                  <c:v>1.2738853503184714E-2</c:v>
                </c:pt>
                <c:pt idx="3449">
                  <c:v>1.2738853503184714E-2</c:v>
                </c:pt>
                <c:pt idx="3450">
                  <c:v>1.2738853503184714E-2</c:v>
                </c:pt>
                <c:pt idx="3451">
                  <c:v>1.2738853503184714E-2</c:v>
                </c:pt>
                <c:pt idx="3452">
                  <c:v>1.2738853503184714E-2</c:v>
                </c:pt>
                <c:pt idx="3453">
                  <c:v>1.2738853503184714E-2</c:v>
                </c:pt>
                <c:pt idx="3454">
                  <c:v>1.2738853503184714E-2</c:v>
                </c:pt>
                <c:pt idx="3455">
                  <c:v>1.2738853503184714E-2</c:v>
                </c:pt>
                <c:pt idx="3456">
                  <c:v>1.2738853503184714E-2</c:v>
                </c:pt>
                <c:pt idx="3457">
                  <c:v>1.2738853503184714E-2</c:v>
                </c:pt>
                <c:pt idx="3458">
                  <c:v>1.2738853503184714E-2</c:v>
                </c:pt>
                <c:pt idx="3459">
                  <c:v>1.2738853503184714E-2</c:v>
                </c:pt>
                <c:pt idx="3460">
                  <c:v>1.2738853503184714E-2</c:v>
                </c:pt>
                <c:pt idx="3461">
                  <c:v>1.2738853503184714E-2</c:v>
                </c:pt>
                <c:pt idx="3462">
                  <c:v>1.2738853503184714E-2</c:v>
                </c:pt>
                <c:pt idx="3463">
                  <c:v>1.2738853503184714E-2</c:v>
                </c:pt>
                <c:pt idx="3464">
                  <c:v>1.2738853503184714E-2</c:v>
                </c:pt>
                <c:pt idx="3465">
                  <c:v>1.2738853503184714E-2</c:v>
                </c:pt>
                <c:pt idx="3466">
                  <c:v>1.2738853503184714E-2</c:v>
                </c:pt>
                <c:pt idx="3467">
                  <c:v>1.2738853503184714E-2</c:v>
                </c:pt>
                <c:pt idx="3468">
                  <c:v>1.2738853503184714E-2</c:v>
                </c:pt>
                <c:pt idx="3469">
                  <c:v>1.2738853503184714E-2</c:v>
                </c:pt>
                <c:pt idx="3470">
                  <c:v>1.2738853503184714E-2</c:v>
                </c:pt>
                <c:pt idx="3471">
                  <c:v>1.2738853503184714E-2</c:v>
                </c:pt>
                <c:pt idx="3472">
                  <c:v>1.2738853503184714E-2</c:v>
                </c:pt>
                <c:pt idx="3473">
                  <c:v>1.2738853503184714E-2</c:v>
                </c:pt>
                <c:pt idx="3474">
                  <c:v>1.2738853503184714E-2</c:v>
                </c:pt>
                <c:pt idx="3475">
                  <c:v>1.2738853503184714E-2</c:v>
                </c:pt>
                <c:pt idx="3476">
                  <c:v>1.2738853503184714E-2</c:v>
                </c:pt>
                <c:pt idx="3477">
                  <c:v>1.2738853503184714E-2</c:v>
                </c:pt>
                <c:pt idx="3478">
                  <c:v>1.2738853503184714E-2</c:v>
                </c:pt>
                <c:pt idx="3479">
                  <c:v>1.2738853503184714E-2</c:v>
                </c:pt>
                <c:pt idx="3480">
                  <c:v>1.2738853503184714E-2</c:v>
                </c:pt>
                <c:pt idx="3481">
                  <c:v>1.2738853503184714E-2</c:v>
                </c:pt>
                <c:pt idx="3482">
                  <c:v>1.2738853503184714E-2</c:v>
                </c:pt>
                <c:pt idx="3483">
                  <c:v>1.2738853503184714E-2</c:v>
                </c:pt>
                <c:pt idx="3484">
                  <c:v>1.2738853503184714E-2</c:v>
                </c:pt>
                <c:pt idx="3485">
                  <c:v>1.2738853503184714E-2</c:v>
                </c:pt>
                <c:pt idx="3486">
                  <c:v>1.2738853503184714E-2</c:v>
                </c:pt>
                <c:pt idx="3487">
                  <c:v>1.2738853503184714E-2</c:v>
                </c:pt>
                <c:pt idx="3488">
                  <c:v>1.2738853503184714E-2</c:v>
                </c:pt>
                <c:pt idx="3489">
                  <c:v>1.2738853503184714E-2</c:v>
                </c:pt>
                <c:pt idx="3490">
                  <c:v>1.2738853503184714E-2</c:v>
                </c:pt>
                <c:pt idx="3491">
                  <c:v>1.2738853503184714E-2</c:v>
                </c:pt>
                <c:pt idx="3492">
                  <c:v>1.2738853503184714E-2</c:v>
                </c:pt>
                <c:pt idx="3493">
                  <c:v>1.2738853503184714E-2</c:v>
                </c:pt>
                <c:pt idx="3494">
                  <c:v>1.2738853503184714E-2</c:v>
                </c:pt>
                <c:pt idx="3495">
                  <c:v>1.2738853503184714E-2</c:v>
                </c:pt>
                <c:pt idx="3496">
                  <c:v>1.2738853503184714E-2</c:v>
                </c:pt>
                <c:pt idx="3497">
                  <c:v>1.2738853503184714E-2</c:v>
                </c:pt>
                <c:pt idx="3498">
                  <c:v>1.2738853503184714E-2</c:v>
                </c:pt>
                <c:pt idx="3499">
                  <c:v>1.2738853503184714E-2</c:v>
                </c:pt>
                <c:pt idx="3500">
                  <c:v>1.2738853503184714E-2</c:v>
                </c:pt>
                <c:pt idx="3501">
                  <c:v>1.2738853503184714E-2</c:v>
                </c:pt>
                <c:pt idx="3502">
                  <c:v>1.2738853503184714E-2</c:v>
                </c:pt>
                <c:pt idx="3503">
                  <c:v>1.2738853503184714E-2</c:v>
                </c:pt>
                <c:pt idx="3504">
                  <c:v>1.2738853503184714E-2</c:v>
                </c:pt>
                <c:pt idx="3505">
                  <c:v>1.2738853503184714E-2</c:v>
                </c:pt>
                <c:pt idx="3506">
                  <c:v>1.2738853503184714E-2</c:v>
                </c:pt>
                <c:pt idx="3507">
                  <c:v>1.2738853503184714E-2</c:v>
                </c:pt>
                <c:pt idx="3508">
                  <c:v>1.2738853503184714E-2</c:v>
                </c:pt>
                <c:pt idx="3509">
                  <c:v>1.2738853503184714E-2</c:v>
                </c:pt>
                <c:pt idx="3510">
                  <c:v>1.2738853503184714E-2</c:v>
                </c:pt>
                <c:pt idx="3511">
                  <c:v>1.2738853503184714E-2</c:v>
                </c:pt>
                <c:pt idx="3512">
                  <c:v>1.2738853503184714E-2</c:v>
                </c:pt>
                <c:pt idx="3513">
                  <c:v>1.9108280254777069E-2</c:v>
                </c:pt>
                <c:pt idx="3514">
                  <c:v>1.9108280254777069E-2</c:v>
                </c:pt>
                <c:pt idx="3515">
                  <c:v>1.9108280254777069E-2</c:v>
                </c:pt>
                <c:pt idx="3516">
                  <c:v>1.9108280254777069E-2</c:v>
                </c:pt>
                <c:pt idx="3517">
                  <c:v>1.9108280254777069E-2</c:v>
                </c:pt>
                <c:pt idx="3518">
                  <c:v>1.9108280254777069E-2</c:v>
                </c:pt>
                <c:pt idx="3519">
                  <c:v>1.2738853503184714E-2</c:v>
                </c:pt>
                <c:pt idx="3520">
                  <c:v>1.2738853503184714E-2</c:v>
                </c:pt>
                <c:pt idx="3521">
                  <c:v>1.2738853503184714E-2</c:v>
                </c:pt>
                <c:pt idx="3522">
                  <c:v>1.2738853503184714E-2</c:v>
                </c:pt>
                <c:pt idx="3523">
                  <c:v>1.2738853503184714E-2</c:v>
                </c:pt>
                <c:pt idx="3524">
                  <c:v>1.9108280254777069E-2</c:v>
                </c:pt>
                <c:pt idx="3525">
                  <c:v>1.9108280254777069E-2</c:v>
                </c:pt>
                <c:pt idx="3526">
                  <c:v>1.282051282051282E-2</c:v>
                </c:pt>
                <c:pt idx="3527">
                  <c:v>1.2738853503184714E-2</c:v>
                </c:pt>
                <c:pt idx="3528">
                  <c:v>1.2738853503184714E-2</c:v>
                </c:pt>
                <c:pt idx="3529">
                  <c:v>1.2738853503184714E-2</c:v>
                </c:pt>
                <c:pt idx="3530">
                  <c:v>1.2738853503184714E-2</c:v>
                </c:pt>
                <c:pt idx="3531">
                  <c:v>1.2738853503184714E-2</c:v>
                </c:pt>
                <c:pt idx="3532">
                  <c:v>1.2738853503184714E-2</c:v>
                </c:pt>
                <c:pt idx="3533">
                  <c:v>1.2738853503184714E-2</c:v>
                </c:pt>
                <c:pt idx="3534">
                  <c:v>1.2738853503184714E-2</c:v>
                </c:pt>
                <c:pt idx="3535">
                  <c:v>1.2738853503184714E-2</c:v>
                </c:pt>
                <c:pt idx="3536">
                  <c:v>1.2738853503184714E-2</c:v>
                </c:pt>
                <c:pt idx="3537">
                  <c:v>1.2738853503184714E-2</c:v>
                </c:pt>
                <c:pt idx="3538">
                  <c:v>1.2738853503184714E-2</c:v>
                </c:pt>
                <c:pt idx="3539">
                  <c:v>1.2738853503184714E-2</c:v>
                </c:pt>
                <c:pt idx="3540">
                  <c:v>1.2738853503184714E-2</c:v>
                </c:pt>
                <c:pt idx="3541">
                  <c:v>1.2738853503184714E-2</c:v>
                </c:pt>
                <c:pt idx="3542">
                  <c:v>1.2738853503184714E-2</c:v>
                </c:pt>
                <c:pt idx="3543">
                  <c:v>1.2738853503184714E-2</c:v>
                </c:pt>
                <c:pt idx="3544">
                  <c:v>1.2738853503184714E-2</c:v>
                </c:pt>
                <c:pt idx="3545">
                  <c:v>1.2738853503184714E-2</c:v>
                </c:pt>
                <c:pt idx="3546">
                  <c:v>1.2738853503184714E-2</c:v>
                </c:pt>
                <c:pt idx="3547">
                  <c:v>1.2738853503184714E-2</c:v>
                </c:pt>
                <c:pt idx="3548">
                  <c:v>1.2738853503184714E-2</c:v>
                </c:pt>
                <c:pt idx="3549">
                  <c:v>1.2738853503184714E-2</c:v>
                </c:pt>
                <c:pt idx="3550">
                  <c:v>1.2738853503184714E-2</c:v>
                </c:pt>
                <c:pt idx="3551">
                  <c:v>1.9108280254777069E-2</c:v>
                </c:pt>
                <c:pt idx="3552">
                  <c:v>1.9108280254777069E-2</c:v>
                </c:pt>
                <c:pt idx="3553">
                  <c:v>1.9108280254777069E-2</c:v>
                </c:pt>
                <c:pt idx="3554">
                  <c:v>1.9108280254777069E-2</c:v>
                </c:pt>
                <c:pt idx="3555">
                  <c:v>1.9108280254777069E-2</c:v>
                </c:pt>
                <c:pt idx="3556">
                  <c:v>1.9108280254777069E-2</c:v>
                </c:pt>
                <c:pt idx="3557">
                  <c:v>1.9108280254777069E-2</c:v>
                </c:pt>
                <c:pt idx="3558">
                  <c:v>1.9108280254777069E-2</c:v>
                </c:pt>
                <c:pt idx="3559">
                  <c:v>1.9108280254777069E-2</c:v>
                </c:pt>
                <c:pt idx="3560">
                  <c:v>1.9108280254777069E-2</c:v>
                </c:pt>
                <c:pt idx="3561">
                  <c:v>1.9108280254777069E-2</c:v>
                </c:pt>
                <c:pt idx="3562">
                  <c:v>1.9108280254777069E-2</c:v>
                </c:pt>
                <c:pt idx="3563">
                  <c:v>1.9108280254777069E-2</c:v>
                </c:pt>
                <c:pt idx="3564">
                  <c:v>1.9108280254777069E-2</c:v>
                </c:pt>
                <c:pt idx="3565">
                  <c:v>1.9108280254777069E-2</c:v>
                </c:pt>
                <c:pt idx="3566">
                  <c:v>1.9108280254777069E-2</c:v>
                </c:pt>
                <c:pt idx="3567">
                  <c:v>1.9108280254777069E-2</c:v>
                </c:pt>
                <c:pt idx="3568">
                  <c:v>1.9108280254777069E-2</c:v>
                </c:pt>
                <c:pt idx="3569">
                  <c:v>1.9108280254777069E-2</c:v>
                </c:pt>
                <c:pt idx="3570">
                  <c:v>1.9108280254777069E-2</c:v>
                </c:pt>
                <c:pt idx="3571">
                  <c:v>1.9108280254777069E-2</c:v>
                </c:pt>
                <c:pt idx="3572">
                  <c:v>1.9108280254777069E-2</c:v>
                </c:pt>
                <c:pt idx="3573">
                  <c:v>1.9108280254777069E-2</c:v>
                </c:pt>
                <c:pt idx="3574">
                  <c:v>1.9230769230769232E-2</c:v>
                </c:pt>
                <c:pt idx="3575">
                  <c:v>1.9230769230769232E-2</c:v>
                </c:pt>
                <c:pt idx="3576">
                  <c:v>1.9230769230769232E-2</c:v>
                </c:pt>
                <c:pt idx="3577">
                  <c:v>1.9230769230769232E-2</c:v>
                </c:pt>
                <c:pt idx="3578">
                  <c:v>1.9230769230769232E-2</c:v>
                </c:pt>
                <c:pt idx="3579">
                  <c:v>1.9230769230769232E-2</c:v>
                </c:pt>
                <c:pt idx="3580">
                  <c:v>1.9230769230769232E-2</c:v>
                </c:pt>
                <c:pt idx="3581">
                  <c:v>1.9230769230769232E-2</c:v>
                </c:pt>
                <c:pt idx="3582">
                  <c:v>1.9230769230769232E-2</c:v>
                </c:pt>
                <c:pt idx="3583">
                  <c:v>1.9230769230769232E-2</c:v>
                </c:pt>
                <c:pt idx="3584">
                  <c:v>1.9230769230769232E-2</c:v>
                </c:pt>
                <c:pt idx="3585">
                  <c:v>1.9230769230769232E-2</c:v>
                </c:pt>
                <c:pt idx="3586">
                  <c:v>1.9230769230769232E-2</c:v>
                </c:pt>
                <c:pt idx="3587">
                  <c:v>1.9230769230769232E-2</c:v>
                </c:pt>
                <c:pt idx="3588">
                  <c:v>1.9230769230769232E-2</c:v>
                </c:pt>
                <c:pt idx="3589">
                  <c:v>1.9230769230769232E-2</c:v>
                </c:pt>
                <c:pt idx="3590">
                  <c:v>1.9230769230769232E-2</c:v>
                </c:pt>
                <c:pt idx="3591">
                  <c:v>1.9230769230769232E-2</c:v>
                </c:pt>
                <c:pt idx="3592">
                  <c:v>1.9230769230769232E-2</c:v>
                </c:pt>
                <c:pt idx="3593">
                  <c:v>1.9230769230769232E-2</c:v>
                </c:pt>
                <c:pt idx="3594">
                  <c:v>1.282051282051282E-2</c:v>
                </c:pt>
                <c:pt idx="3595">
                  <c:v>1.282051282051282E-2</c:v>
                </c:pt>
                <c:pt idx="3596">
                  <c:v>1.282051282051282E-2</c:v>
                </c:pt>
                <c:pt idx="3597">
                  <c:v>1.282051282051282E-2</c:v>
                </c:pt>
                <c:pt idx="3598">
                  <c:v>1.282051282051282E-2</c:v>
                </c:pt>
                <c:pt idx="3599">
                  <c:v>1.282051282051282E-2</c:v>
                </c:pt>
                <c:pt idx="3600">
                  <c:v>1.282051282051282E-2</c:v>
                </c:pt>
                <c:pt idx="3601">
                  <c:v>1.282051282051282E-2</c:v>
                </c:pt>
                <c:pt idx="3602">
                  <c:v>1.282051282051282E-2</c:v>
                </c:pt>
                <c:pt idx="3603">
                  <c:v>1.282051282051282E-2</c:v>
                </c:pt>
                <c:pt idx="3604">
                  <c:v>1.282051282051282E-2</c:v>
                </c:pt>
                <c:pt idx="3605">
                  <c:v>1.282051282051282E-2</c:v>
                </c:pt>
                <c:pt idx="3606">
                  <c:v>1.282051282051282E-2</c:v>
                </c:pt>
                <c:pt idx="3607">
                  <c:v>6.41025641025641E-3</c:v>
                </c:pt>
                <c:pt idx="3608">
                  <c:v>6.41025641025641E-3</c:v>
                </c:pt>
                <c:pt idx="3609">
                  <c:v>6.41025641025641E-3</c:v>
                </c:pt>
                <c:pt idx="3610">
                  <c:v>6.41025641025641E-3</c:v>
                </c:pt>
                <c:pt idx="3611">
                  <c:v>6.41025641025641E-3</c:v>
                </c:pt>
                <c:pt idx="3612">
                  <c:v>6.41025641025641E-3</c:v>
                </c:pt>
                <c:pt idx="3613">
                  <c:v>6.41025641025641E-3</c:v>
                </c:pt>
                <c:pt idx="3614">
                  <c:v>6.41025641025641E-3</c:v>
                </c:pt>
                <c:pt idx="3615">
                  <c:v>6.41025641025641E-3</c:v>
                </c:pt>
                <c:pt idx="3616">
                  <c:v>6.41025641025641E-3</c:v>
                </c:pt>
                <c:pt idx="3617">
                  <c:v>6.41025641025641E-3</c:v>
                </c:pt>
                <c:pt idx="3618">
                  <c:v>6.41025641025641E-3</c:v>
                </c:pt>
                <c:pt idx="3619">
                  <c:v>1.282051282051282E-2</c:v>
                </c:pt>
                <c:pt idx="3620">
                  <c:v>1.282051282051282E-2</c:v>
                </c:pt>
                <c:pt idx="3621">
                  <c:v>1.282051282051282E-2</c:v>
                </c:pt>
                <c:pt idx="3622">
                  <c:v>1.282051282051282E-2</c:v>
                </c:pt>
                <c:pt idx="3623">
                  <c:v>1.282051282051282E-2</c:v>
                </c:pt>
                <c:pt idx="3624">
                  <c:v>1.282051282051282E-2</c:v>
                </c:pt>
                <c:pt idx="3625">
                  <c:v>1.282051282051282E-2</c:v>
                </c:pt>
                <c:pt idx="3626">
                  <c:v>1.282051282051282E-2</c:v>
                </c:pt>
                <c:pt idx="3627">
                  <c:v>1.282051282051282E-2</c:v>
                </c:pt>
                <c:pt idx="3628">
                  <c:v>1.282051282051282E-2</c:v>
                </c:pt>
                <c:pt idx="3629">
                  <c:v>1.2903225806451613E-2</c:v>
                </c:pt>
                <c:pt idx="3630">
                  <c:v>1.2903225806451613E-2</c:v>
                </c:pt>
                <c:pt idx="3631">
                  <c:v>1.2903225806451613E-2</c:v>
                </c:pt>
                <c:pt idx="3632">
                  <c:v>1.2903225806451613E-2</c:v>
                </c:pt>
                <c:pt idx="3633">
                  <c:v>1.2903225806451613E-2</c:v>
                </c:pt>
                <c:pt idx="3634">
                  <c:v>1.2903225806451613E-2</c:v>
                </c:pt>
                <c:pt idx="3635">
                  <c:v>1.2987012987012988E-2</c:v>
                </c:pt>
                <c:pt idx="3636">
                  <c:v>1.2987012987012988E-2</c:v>
                </c:pt>
                <c:pt idx="3637">
                  <c:v>1.2987012987012988E-2</c:v>
                </c:pt>
                <c:pt idx="3638">
                  <c:v>1.2987012987012988E-2</c:v>
                </c:pt>
                <c:pt idx="3639">
                  <c:v>1.2987012987012988E-2</c:v>
                </c:pt>
                <c:pt idx="3640">
                  <c:v>1.2987012987012988E-2</c:v>
                </c:pt>
                <c:pt idx="3641">
                  <c:v>1.2987012987012988E-2</c:v>
                </c:pt>
                <c:pt idx="3642">
                  <c:v>1.2987012987012988E-2</c:v>
                </c:pt>
                <c:pt idx="3643">
                  <c:v>1.2987012987012988E-2</c:v>
                </c:pt>
                <c:pt idx="3644">
                  <c:v>1.3071895424836602E-2</c:v>
                </c:pt>
                <c:pt idx="3645">
                  <c:v>1.3071895424836602E-2</c:v>
                </c:pt>
                <c:pt idx="3646">
                  <c:v>1.3071895424836602E-2</c:v>
                </c:pt>
                <c:pt idx="3647">
                  <c:v>1.3071895424836602E-2</c:v>
                </c:pt>
                <c:pt idx="3648">
                  <c:v>6.5359477124183009E-3</c:v>
                </c:pt>
                <c:pt idx="3649">
                  <c:v>6.5359477124183009E-3</c:v>
                </c:pt>
                <c:pt idx="3650">
                  <c:v>6.5359477124183009E-3</c:v>
                </c:pt>
                <c:pt idx="3651">
                  <c:v>6.5359477124183009E-3</c:v>
                </c:pt>
                <c:pt idx="3652">
                  <c:v>6.5359477124183009E-3</c:v>
                </c:pt>
                <c:pt idx="3653">
                  <c:v>6.5359477124183009E-3</c:v>
                </c:pt>
                <c:pt idx="3654">
                  <c:v>6.5359477124183009E-3</c:v>
                </c:pt>
                <c:pt idx="3655">
                  <c:v>6.5359477124183009E-3</c:v>
                </c:pt>
                <c:pt idx="3656">
                  <c:v>6.5359477124183009E-3</c:v>
                </c:pt>
                <c:pt idx="3657">
                  <c:v>1.3071895424836602E-2</c:v>
                </c:pt>
                <c:pt idx="3658">
                  <c:v>1.3071895424836602E-2</c:v>
                </c:pt>
                <c:pt idx="3659">
                  <c:v>1.3071895424836602E-2</c:v>
                </c:pt>
                <c:pt idx="3660">
                  <c:v>1.3071895424836602E-2</c:v>
                </c:pt>
                <c:pt idx="3661">
                  <c:v>1.9607843137254902E-2</c:v>
                </c:pt>
                <c:pt idx="3662">
                  <c:v>1.9607843137254902E-2</c:v>
                </c:pt>
                <c:pt idx="3663">
                  <c:v>1.9607843137254902E-2</c:v>
                </c:pt>
                <c:pt idx="3664">
                  <c:v>1.9607843137254902E-2</c:v>
                </c:pt>
                <c:pt idx="3665">
                  <c:v>1.9607843137254902E-2</c:v>
                </c:pt>
                <c:pt idx="3666">
                  <c:v>1.9607843137254902E-2</c:v>
                </c:pt>
                <c:pt idx="3667">
                  <c:v>1.9607843137254902E-2</c:v>
                </c:pt>
                <c:pt idx="3668">
                  <c:v>1.9607843137254902E-2</c:v>
                </c:pt>
                <c:pt idx="3669">
                  <c:v>1.9607843137254902E-2</c:v>
                </c:pt>
                <c:pt idx="3670">
                  <c:v>1.9607843137254902E-2</c:v>
                </c:pt>
                <c:pt idx="3671">
                  <c:v>1.9607843137254902E-2</c:v>
                </c:pt>
                <c:pt idx="3672">
                  <c:v>1.9607843137254902E-2</c:v>
                </c:pt>
                <c:pt idx="3673">
                  <c:v>1.9607843137254902E-2</c:v>
                </c:pt>
                <c:pt idx="3674">
                  <c:v>1.9736842105263157E-2</c:v>
                </c:pt>
                <c:pt idx="3675">
                  <c:v>1.9736842105263157E-2</c:v>
                </c:pt>
                <c:pt idx="3676">
                  <c:v>1.9736842105263157E-2</c:v>
                </c:pt>
                <c:pt idx="3677">
                  <c:v>1.9736842105263157E-2</c:v>
                </c:pt>
                <c:pt idx="3678">
                  <c:v>1.9736842105263157E-2</c:v>
                </c:pt>
                <c:pt idx="3679">
                  <c:v>1.9736842105263157E-2</c:v>
                </c:pt>
                <c:pt idx="3680">
                  <c:v>1.9736842105263157E-2</c:v>
                </c:pt>
                <c:pt idx="3681">
                  <c:v>1.3157894736842105E-2</c:v>
                </c:pt>
                <c:pt idx="3682">
                  <c:v>1.3157894736842105E-2</c:v>
                </c:pt>
                <c:pt idx="3683">
                  <c:v>1.3157894736842105E-2</c:v>
                </c:pt>
                <c:pt idx="3684">
                  <c:v>1.3157894736842105E-2</c:v>
                </c:pt>
                <c:pt idx="3685">
                  <c:v>1.3157894736842105E-2</c:v>
                </c:pt>
                <c:pt idx="3686">
                  <c:v>1.3157894736842105E-2</c:v>
                </c:pt>
                <c:pt idx="3687">
                  <c:v>1.3157894736842105E-2</c:v>
                </c:pt>
                <c:pt idx="3688">
                  <c:v>1.3157894736842105E-2</c:v>
                </c:pt>
                <c:pt idx="3689">
                  <c:v>1.3157894736842105E-2</c:v>
                </c:pt>
                <c:pt idx="3690">
                  <c:v>1.3157894736842105E-2</c:v>
                </c:pt>
                <c:pt idx="3691">
                  <c:v>1.3157894736842105E-2</c:v>
                </c:pt>
                <c:pt idx="3692">
                  <c:v>1.3157894736842105E-2</c:v>
                </c:pt>
                <c:pt idx="3693">
                  <c:v>1.3157894736842105E-2</c:v>
                </c:pt>
                <c:pt idx="3694">
                  <c:v>1.3157894736842105E-2</c:v>
                </c:pt>
                <c:pt idx="3695">
                  <c:v>1.3157894736842105E-2</c:v>
                </c:pt>
                <c:pt idx="3696">
                  <c:v>1.3157894736842105E-2</c:v>
                </c:pt>
                <c:pt idx="3697">
                  <c:v>1.3157894736842105E-2</c:v>
                </c:pt>
                <c:pt idx="3698">
                  <c:v>1.3157894736842105E-2</c:v>
                </c:pt>
                <c:pt idx="3699">
                  <c:v>1.3157894736842105E-2</c:v>
                </c:pt>
                <c:pt idx="3700">
                  <c:v>1.3157894736842105E-2</c:v>
                </c:pt>
                <c:pt idx="3701">
                  <c:v>6.5789473684210523E-3</c:v>
                </c:pt>
                <c:pt idx="3702">
                  <c:v>6.5789473684210523E-3</c:v>
                </c:pt>
                <c:pt idx="3703">
                  <c:v>6.5789473684210523E-3</c:v>
                </c:pt>
                <c:pt idx="3704">
                  <c:v>6.5789473684210523E-3</c:v>
                </c:pt>
                <c:pt idx="3705">
                  <c:v>6.5789473684210523E-3</c:v>
                </c:pt>
                <c:pt idx="3706">
                  <c:v>6.5789473684210523E-3</c:v>
                </c:pt>
                <c:pt idx="3707">
                  <c:v>6.5789473684210523E-3</c:v>
                </c:pt>
                <c:pt idx="3708">
                  <c:v>6.5789473684210523E-3</c:v>
                </c:pt>
                <c:pt idx="3709">
                  <c:v>6.5789473684210523E-3</c:v>
                </c:pt>
                <c:pt idx="3710">
                  <c:v>6.5789473684210523E-3</c:v>
                </c:pt>
                <c:pt idx="3711">
                  <c:v>6.5789473684210523E-3</c:v>
                </c:pt>
                <c:pt idx="3712">
                  <c:v>6.5789473684210523E-3</c:v>
                </c:pt>
                <c:pt idx="3713">
                  <c:v>6.5789473684210523E-3</c:v>
                </c:pt>
                <c:pt idx="3714">
                  <c:v>6.5789473684210523E-3</c:v>
                </c:pt>
                <c:pt idx="3715">
                  <c:v>6.5789473684210523E-3</c:v>
                </c:pt>
                <c:pt idx="3716">
                  <c:v>6.5789473684210523E-3</c:v>
                </c:pt>
                <c:pt idx="3717">
                  <c:v>6.5789473684210523E-3</c:v>
                </c:pt>
                <c:pt idx="3718">
                  <c:v>6.5789473684210523E-3</c:v>
                </c:pt>
                <c:pt idx="3719">
                  <c:v>6.5789473684210523E-3</c:v>
                </c:pt>
                <c:pt idx="3720">
                  <c:v>6.5789473684210523E-3</c:v>
                </c:pt>
                <c:pt idx="3721">
                  <c:v>6.5789473684210523E-3</c:v>
                </c:pt>
                <c:pt idx="3722">
                  <c:v>6.5789473684210523E-3</c:v>
                </c:pt>
                <c:pt idx="3723">
                  <c:v>6.5789473684210523E-3</c:v>
                </c:pt>
                <c:pt idx="3724">
                  <c:v>6.5789473684210523E-3</c:v>
                </c:pt>
                <c:pt idx="3725">
                  <c:v>6.5789473684210523E-3</c:v>
                </c:pt>
                <c:pt idx="3726">
                  <c:v>6.5789473684210523E-3</c:v>
                </c:pt>
                <c:pt idx="3727">
                  <c:v>6.5789473684210523E-3</c:v>
                </c:pt>
                <c:pt idx="3728">
                  <c:v>6.5789473684210523E-3</c:v>
                </c:pt>
                <c:pt idx="3729">
                  <c:v>6.6225165562913907E-3</c:v>
                </c:pt>
                <c:pt idx="3730">
                  <c:v>6.6225165562913907E-3</c:v>
                </c:pt>
                <c:pt idx="3731">
                  <c:v>6.6225165562913907E-3</c:v>
                </c:pt>
                <c:pt idx="3732">
                  <c:v>6.6225165562913907E-3</c:v>
                </c:pt>
                <c:pt idx="3733">
                  <c:v>6.6225165562913907E-3</c:v>
                </c:pt>
                <c:pt idx="3734">
                  <c:v>6.6225165562913907E-3</c:v>
                </c:pt>
                <c:pt idx="3735">
                  <c:v>6.6225165562913907E-3</c:v>
                </c:pt>
                <c:pt idx="3736">
                  <c:v>6.6225165562913907E-3</c:v>
                </c:pt>
                <c:pt idx="3737">
                  <c:v>6.6225165562913907E-3</c:v>
                </c:pt>
                <c:pt idx="3738">
                  <c:v>6.6225165562913907E-3</c:v>
                </c:pt>
                <c:pt idx="3739">
                  <c:v>6.6225165562913907E-3</c:v>
                </c:pt>
                <c:pt idx="3740">
                  <c:v>6.6225165562913907E-3</c:v>
                </c:pt>
                <c:pt idx="3741">
                  <c:v>6.6225165562913907E-3</c:v>
                </c:pt>
                <c:pt idx="3742">
                  <c:v>6.6225165562913907E-3</c:v>
                </c:pt>
                <c:pt idx="3743">
                  <c:v>6.6225165562913907E-3</c:v>
                </c:pt>
                <c:pt idx="3744">
                  <c:v>6.6225165562913907E-3</c:v>
                </c:pt>
                <c:pt idx="3745">
                  <c:v>6.6225165562913907E-3</c:v>
                </c:pt>
                <c:pt idx="3746">
                  <c:v>1.3245033112582781E-2</c:v>
                </c:pt>
                <c:pt idx="3747">
                  <c:v>1.3245033112582781E-2</c:v>
                </c:pt>
                <c:pt idx="3748">
                  <c:v>1.3245033112582781E-2</c:v>
                </c:pt>
                <c:pt idx="3749">
                  <c:v>1.3245033112582781E-2</c:v>
                </c:pt>
                <c:pt idx="3750">
                  <c:v>1.3245033112582781E-2</c:v>
                </c:pt>
                <c:pt idx="3751">
                  <c:v>1.3245033112582781E-2</c:v>
                </c:pt>
                <c:pt idx="3752">
                  <c:v>1.3245033112582781E-2</c:v>
                </c:pt>
                <c:pt idx="3753">
                  <c:v>1.3245033112582781E-2</c:v>
                </c:pt>
                <c:pt idx="3754">
                  <c:v>1.3245033112582781E-2</c:v>
                </c:pt>
                <c:pt idx="3755">
                  <c:v>1.3245033112582781E-2</c:v>
                </c:pt>
                <c:pt idx="3756">
                  <c:v>1.3245033112582781E-2</c:v>
                </c:pt>
                <c:pt idx="3757">
                  <c:v>1.3245033112582781E-2</c:v>
                </c:pt>
                <c:pt idx="3758">
                  <c:v>1.3245033112582781E-2</c:v>
                </c:pt>
                <c:pt idx="3759">
                  <c:v>1.3245033112582781E-2</c:v>
                </c:pt>
                <c:pt idx="3760">
                  <c:v>1.3245033112582781E-2</c:v>
                </c:pt>
                <c:pt idx="3761">
                  <c:v>1.3245033112582781E-2</c:v>
                </c:pt>
                <c:pt idx="3762">
                  <c:v>1.3245033112582781E-2</c:v>
                </c:pt>
                <c:pt idx="3763">
                  <c:v>1.3245033112582781E-2</c:v>
                </c:pt>
                <c:pt idx="3764">
                  <c:v>1.3245033112582781E-2</c:v>
                </c:pt>
                <c:pt idx="3765">
                  <c:v>1.3245033112582781E-2</c:v>
                </c:pt>
                <c:pt idx="3766">
                  <c:v>1.3245033112582781E-2</c:v>
                </c:pt>
                <c:pt idx="3767">
                  <c:v>1.3245033112582781E-2</c:v>
                </c:pt>
                <c:pt idx="3768">
                  <c:v>1.3245033112582781E-2</c:v>
                </c:pt>
                <c:pt idx="3769">
                  <c:v>1.3245033112582781E-2</c:v>
                </c:pt>
                <c:pt idx="3770">
                  <c:v>1.3245033112582781E-2</c:v>
                </c:pt>
                <c:pt idx="3771">
                  <c:v>1.3245033112582781E-2</c:v>
                </c:pt>
                <c:pt idx="3772">
                  <c:v>1.3245033112582781E-2</c:v>
                </c:pt>
                <c:pt idx="3773">
                  <c:v>1.3245033112582781E-2</c:v>
                </c:pt>
                <c:pt idx="3774">
                  <c:v>1.3245033112582781E-2</c:v>
                </c:pt>
                <c:pt idx="3775">
                  <c:v>1.3245033112582781E-2</c:v>
                </c:pt>
                <c:pt idx="3776">
                  <c:v>1.3245033112582781E-2</c:v>
                </c:pt>
                <c:pt idx="3777">
                  <c:v>1.3245033112582781E-2</c:v>
                </c:pt>
                <c:pt idx="3778">
                  <c:v>1.3245033112582781E-2</c:v>
                </c:pt>
                <c:pt idx="3779">
                  <c:v>1.3245033112582781E-2</c:v>
                </c:pt>
                <c:pt idx="3780">
                  <c:v>1.3245033112582781E-2</c:v>
                </c:pt>
                <c:pt idx="3781">
                  <c:v>1.3245033112582781E-2</c:v>
                </c:pt>
                <c:pt idx="3782">
                  <c:v>1.3245033112582781E-2</c:v>
                </c:pt>
                <c:pt idx="3783">
                  <c:v>1.3245033112582781E-2</c:v>
                </c:pt>
                <c:pt idx="3784">
                  <c:v>1.3245033112582781E-2</c:v>
                </c:pt>
                <c:pt idx="3785">
                  <c:v>1.3245033112582781E-2</c:v>
                </c:pt>
                <c:pt idx="3786">
                  <c:v>1.3245033112582781E-2</c:v>
                </c:pt>
                <c:pt idx="3787">
                  <c:v>1.3245033112582781E-2</c:v>
                </c:pt>
                <c:pt idx="3788">
                  <c:v>1.3245033112582781E-2</c:v>
                </c:pt>
                <c:pt idx="3789">
                  <c:v>1.3245033112582781E-2</c:v>
                </c:pt>
                <c:pt idx="3790">
                  <c:v>1.9867549668874173E-2</c:v>
                </c:pt>
                <c:pt idx="3791">
                  <c:v>1.9867549668874173E-2</c:v>
                </c:pt>
                <c:pt idx="3792">
                  <c:v>1.9867549668874173E-2</c:v>
                </c:pt>
                <c:pt idx="3793">
                  <c:v>1.9867549668874173E-2</c:v>
                </c:pt>
                <c:pt idx="3794">
                  <c:v>1.9867549668874173E-2</c:v>
                </c:pt>
                <c:pt idx="3795">
                  <c:v>1.9867549668874173E-2</c:v>
                </c:pt>
                <c:pt idx="3796">
                  <c:v>1.9867549668874173E-2</c:v>
                </c:pt>
                <c:pt idx="3797">
                  <c:v>1.9867549668874173E-2</c:v>
                </c:pt>
                <c:pt idx="3798">
                  <c:v>1.9867549668874173E-2</c:v>
                </c:pt>
                <c:pt idx="3799">
                  <c:v>1.9867549668874173E-2</c:v>
                </c:pt>
                <c:pt idx="3800">
                  <c:v>1.9867549668874173E-2</c:v>
                </c:pt>
                <c:pt idx="3801">
                  <c:v>1.9867549668874173E-2</c:v>
                </c:pt>
                <c:pt idx="3802">
                  <c:v>1.9867549668874173E-2</c:v>
                </c:pt>
                <c:pt idx="3803">
                  <c:v>1.9867549668874173E-2</c:v>
                </c:pt>
                <c:pt idx="3804">
                  <c:v>1.9867549668874173E-2</c:v>
                </c:pt>
                <c:pt idx="3805">
                  <c:v>1.9867549668874173E-2</c:v>
                </c:pt>
                <c:pt idx="3806">
                  <c:v>1.9867549668874173E-2</c:v>
                </c:pt>
                <c:pt idx="3807">
                  <c:v>1.9867549668874173E-2</c:v>
                </c:pt>
                <c:pt idx="3808">
                  <c:v>1.9867549668874173E-2</c:v>
                </c:pt>
                <c:pt idx="3809">
                  <c:v>1.9867549668874173E-2</c:v>
                </c:pt>
                <c:pt idx="3810">
                  <c:v>2.6490066225165563E-2</c:v>
                </c:pt>
                <c:pt idx="3811">
                  <c:v>2.6490066225165563E-2</c:v>
                </c:pt>
                <c:pt idx="3812">
                  <c:v>2.6490066225165563E-2</c:v>
                </c:pt>
                <c:pt idx="3813">
                  <c:v>2.6490066225165563E-2</c:v>
                </c:pt>
                <c:pt idx="3814">
                  <c:v>2.6490066225165563E-2</c:v>
                </c:pt>
                <c:pt idx="3815">
                  <c:v>2.6490066225165563E-2</c:v>
                </c:pt>
                <c:pt idx="3816">
                  <c:v>2.6666666666666668E-2</c:v>
                </c:pt>
                <c:pt idx="3817">
                  <c:v>2.6666666666666668E-2</c:v>
                </c:pt>
                <c:pt idx="3818">
                  <c:v>0.02</c:v>
                </c:pt>
                <c:pt idx="3819">
                  <c:v>0.02</c:v>
                </c:pt>
                <c:pt idx="3820">
                  <c:v>0.02</c:v>
                </c:pt>
                <c:pt idx="3821">
                  <c:v>0.02</c:v>
                </c:pt>
                <c:pt idx="3822">
                  <c:v>0.02</c:v>
                </c:pt>
                <c:pt idx="3823">
                  <c:v>0.02</c:v>
                </c:pt>
                <c:pt idx="3824">
                  <c:v>0.02</c:v>
                </c:pt>
                <c:pt idx="3825">
                  <c:v>0.02</c:v>
                </c:pt>
                <c:pt idx="3826">
                  <c:v>0.02</c:v>
                </c:pt>
                <c:pt idx="3827">
                  <c:v>0.02</c:v>
                </c:pt>
                <c:pt idx="3828">
                  <c:v>0.02</c:v>
                </c:pt>
                <c:pt idx="3829">
                  <c:v>0.02</c:v>
                </c:pt>
                <c:pt idx="3830">
                  <c:v>0.02</c:v>
                </c:pt>
                <c:pt idx="3831">
                  <c:v>0.02</c:v>
                </c:pt>
                <c:pt idx="3832">
                  <c:v>0.02</c:v>
                </c:pt>
                <c:pt idx="3833">
                  <c:v>0.02</c:v>
                </c:pt>
                <c:pt idx="3834">
                  <c:v>0.02</c:v>
                </c:pt>
                <c:pt idx="3835">
                  <c:v>0.02</c:v>
                </c:pt>
                <c:pt idx="3836">
                  <c:v>0.02</c:v>
                </c:pt>
                <c:pt idx="3837">
                  <c:v>0.02</c:v>
                </c:pt>
                <c:pt idx="3838">
                  <c:v>0.02</c:v>
                </c:pt>
                <c:pt idx="3839">
                  <c:v>0.02</c:v>
                </c:pt>
                <c:pt idx="3840">
                  <c:v>0.02</c:v>
                </c:pt>
                <c:pt idx="3841">
                  <c:v>0.02</c:v>
                </c:pt>
                <c:pt idx="3842">
                  <c:v>0.02</c:v>
                </c:pt>
                <c:pt idx="3843">
                  <c:v>0.02</c:v>
                </c:pt>
                <c:pt idx="3844">
                  <c:v>0.02</c:v>
                </c:pt>
                <c:pt idx="3845">
                  <c:v>0.02</c:v>
                </c:pt>
                <c:pt idx="3846">
                  <c:v>0.02</c:v>
                </c:pt>
                <c:pt idx="3847">
                  <c:v>0.02</c:v>
                </c:pt>
                <c:pt idx="3848">
                  <c:v>2.6666666666666668E-2</c:v>
                </c:pt>
                <c:pt idx="3849">
                  <c:v>2.6666666666666668E-2</c:v>
                </c:pt>
                <c:pt idx="3850">
                  <c:v>2.6666666666666668E-2</c:v>
                </c:pt>
                <c:pt idx="3851">
                  <c:v>2.6666666666666668E-2</c:v>
                </c:pt>
                <c:pt idx="3852">
                  <c:v>2.6666666666666668E-2</c:v>
                </c:pt>
                <c:pt idx="3853">
                  <c:v>2.6845637583892617E-2</c:v>
                </c:pt>
                <c:pt idx="3854">
                  <c:v>2.6845637583892617E-2</c:v>
                </c:pt>
                <c:pt idx="3855">
                  <c:v>2.6845637583892617E-2</c:v>
                </c:pt>
                <c:pt idx="3856">
                  <c:v>2.6845637583892617E-2</c:v>
                </c:pt>
                <c:pt idx="3857">
                  <c:v>2.6845637583892617E-2</c:v>
                </c:pt>
                <c:pt idx="3858">
                  <c:v>2.6845637583892617E-2</c:v>
                </c:pt>
                <c:pt idx="3859">
                  <c:v>2.6845637583892617E-2</c:v>
                </c:pt>
                <c:pt idx="3860">
                  <c:v>2.6845637583892617E-2</c:v>
                </c:pt>
                <c:pt idx="3861">
                  <c:v>2.6845637583892617E-2</c:v>
                </c:pt>
                <c:pt idx="3862">
                  <c:v>2.6845637583892617E-2</c:v>
                </c:pt>
                <c:pt idx="3863">
                  <c:v>2.7027027027027029E-2</c:v>
                </c:pt>
                <c:pt idx="3864">
                  <c:v>2.7027027027027029E-2</c:v>
                </c:pt>
                <c:pt idx="3865">
                  <c:v>2.7027027027027029E-2</c:v>
                </c:pt>
                <c:pt idx="3866">
                  <c:v>2.7027027027027029E-2</c:v>
                </c:pt>
                <c:pt idx="3867">
                  <c:v>2.7210884353741496E-2</c:v>
                </c:pt>
                <c:pt idx="3868">
                  <c:v>2.7210884353741496E-2</c:v>
                </c:pt>
                <c:pt idx="3869">
                  <c:v>2.7210884353741496E-2</c:v>
                </c:pt>
                <c:pt idx="3870">
                  <c:v>2.7210884353741496E-2</c:v>
                </c:pt>
                <c:pt idx="3871">
                  <c:v>2.7210884353741496E-2</c:v>
                </c:pt>
                <c:pt idx="3872">
                  <c:v>2.7210884353741496E-2</c:v>
                </c:pt>
                <c:pt idx="3873">
                  <c:v>2.7210884353741496E-2</c:v>
                </c:pt>
                <c:pt idx="3874">
                  <c:v>2.7210884353741496E-2</c:v>
                </c:pt>
                <c:pt idx="3875">
                  <c:v>2.7210884353741496E-2</c:v>
                </c:pt>
                <c:pt idx="3876">
                  <c:v>2.7210884353741496E-2</c:v>
                </c:pt>
                <c:pt idx="3877">
                  <c:v>2.7210884353741496E-2</c:v>
                </c:pt>
                <c:pt idx="3878">
                  <c:v>2.7210884353741496E-2</c:v>
                </c:pt>
                <c:pt idx="3879">
                  <c:v>2.7210884353741496E-2</c:v>
                </c:pt>
                <c:pt idx="3880">
                  <c:v>2.7210884353741496E-2</c:v>
                </c:pt>
                <c:pt idx="3881">
                  <c:v>2.7210884353741496E-2</c:v>
                </c:pt>
                <c:pt idx="3882">
                  <c:v>2.7210884353741496E-2</c:v>
                </c:pt>
                <c:pt idx="3883">
                  <c:v>2.7397260273972601E-2</c:v>
                </c:pt>
                <c:pt idx="3884">
                  <c:v>2.7586206896551724E-2</c:v>
                </c:pt>
                <c:pt idx="3885">
                  <c:v>2.7586206896551724E-2</c:v>
                </c:pt>
                <c:pt idx="3886">
                  <c:v>2.7586206896551724E-2</c:v>
                </c:pt>
                <c:pt idx="3887">
                  <c:v>2.7586206896551724E-2</c:v>
                </c:pt>
                <c:pt idx="3888">
                  <c:v>2.7586206896551724E-2</c:v>
                </c:pt>
                <c:pt idx="3889">
                  <c:v>3.4482758620689655E-2</c:v>
                </c:pt>
                <c:pt idx="3890">
                  <c:v>3.4482758620689655E-2</c:v>
                </c:pt>
                <c:pt idx="3891">
                  <c:v>3.4482758620689655E-2</c:v>
                </c:pt>
                <c:pt idx="3892">
                  <c:v>3.4482758620689655E-2</c:v>
                </c:pt>
                <c:pt idx="3893">
                  <c:v>3.4482758620689655E-2</c:v>
                </c:pt>
                <c:pt idx="3894">
                  <c:v>3.4482758620689655E-2</c:v>
                </c:pt>
                <c:pt idx="3895">
                  <c:v>3.4482758620689655E-2</c:v>
                </c:pt>
                <c:pt idx="3896">
                  <c:v>4.1379310344827586E-2</c:v>
                </c:pt>
                <c:pt idx="3897">
                  <c:v>4.1379310344827586E-2</c:v>
                </c:pt>
                <c:pt idx="3898">
                  <c:v>4.1379310344827586E-2</c:v>
                </c:pt>
                <c:pt idx="3899">
                  <c:v>4.1379310344827586E-2</c:v>
                </c:pt>
                <c:pt idx="3900">
                  <c:v>4.1379310344827586E-2</c:v>
                </c:pt>
                <c:pt idx="3901">
                  <c:v>4.1379310344827586E-2</c:v>
                </c:pt>
                <c:pt idx="3902">
                  <c:v>4.1379310344827586E-2</c:v>
                </c:pt>
                <c:pt idx="3903">
                  <c:v>4.1379310344827586E-2</c:v>
                </c:pt>
                <c:pt idx="3904">
                  <c:v>4.1379310344827586E-2</c:v>
                </c:pt>
                <c:pt idx="3905">
                  <c:v>4.1379310344827586E-2</c:v>
                </c:pt>
                <c:pt idx="3906">
                  <c:v>4.1379310344827586E-2</c:v>
                </c:pt>
                <c:pt idx="3907">
                  <c:v>4.1379310344827586E-2</c:v>
                </c:pt>
                <c:pt idx="3908">
                  <c:v>4.1379310344827586E-2</c:v>
                </c:pt>
                <c:pt idx="3909">
                  <c:v>3.4482758620689655E-2</c:v>
                </c:pt>
                <c:pt idx="3910">
                  <c:v>3.4482758620689655E-2</c:v>
                </c:pt>
                <c:pt idx="3911">
                  <c:v>3.4482758620689655E-2</c:v>
                </c:pt>
                <c:pt idx="3912">
                  <c:v>3.4482758620689655E-2</c:v>
                </c:pt>
                <c:pt idx="3913">
                  <c:v>3.4482758620689655E-2</c:v>
                </c:pt>
                <c:pt idx="3914">
                  <c:v>3.4482758620689655E-2</c:v>
                </c:pt>
                <c:pt idx="3915">
                  <c:v>3.4482758620689655E-2</c:v>
                </c:pt>
                <c:pt idx="3916">
                  <c:v>3.4482758620689655E-2</c:v>
                </c:pt>
                <c:pt idx="3917">
                  <c:v>3.4482758620689655E-2</c:v>
                </c:pt>
                <c:pt idx="3918">
                  <c:v>3.4482758620689655E-2</c:v>
                </c:pt>
                <c:pt idx="3919">
                  <c:v>3.4482758620689655E-2</c:v>
                </c:pt>
                <c:pt idx="3920">
                  <c:v>3.4482758620689655E-2</c:v>
                </c:pt>
                <c:pt idx="3921">
                  <c:v>3.4722222222222224E-2</c:v>
                </c:pt>
                <c:pt idx="3922">
                  <c:v>3.4722222222222224E-2</c:v>
                </c:pt>
                <c:pt idx="3923">
                  <c:v>3.4722222222222224E-2</c:v>
                </c:pt>
                <c:pt idx="3924">
                  <c:v>3.4722222222222224E-2</c:v>
                </c:pt>
                <c:pt idx="3925">
                  <c:v>3.4722222222222224E-2</c:v>
                </c:pt>
                <c:pt idx="3926">
                  <c:v>3.4722222222222224E-2</c:v>
                </c:pt>
                <c:pt idx="3927">
                  <c:v>3.4722222222222224E-2</c:v>
                </c:pt>
                <c:pt idx="3928">
                  <c:v>3.4722222222222224E-2</c:v>
                </c:pt>
                <c:pt idx="3929">
                  <c:v>3.4722222222222224E-2</c:v>
                </c:pt>
                <c:pt idx="3930">
                  <c:v>3.4722222222222224E-2</c:v>
                </c:pt>
                <c:pt idx="3931">
                  <c:v>3.4722222222222224E-2</c:v>
                </c:pt>
                <c:pt idx="3932">
                  <c:v>3.4722222222222224E-2</c:v>
                </c:pt>
                <c:pt idx="3933">
                  <c:v>3.4722222222222224E-2</c:v>
                </c:pt>
                <c:pt idx="3934">
                  <c:v>3.4722222222222224E-2</c:v>
                </c:pt>
                <c:pt idx="3935">
                  <c:v>3.4722222222222224E-2</c:v>
                </c:pt>
                <c:pt idx="3936">
                  <c:v>3.4722222222222224E-2</c:v>
                </c:pt>
                <c:pt idx="3937">
                  <c:v>3.4722222222222224E-2</c:v>
                </c:pt>
                <c:pt idx="3938">
                  <c:v>3.4722222222222224E-2</c:v>
                </c:pt>
                <c:pt idx="3939">
                  <c:v>3.4722222222222224E-2</c:v>
                </c:pt>
                <c:pt idx="3940">
                  <c:v>4.1666666666666664E-2</c:v>
                </c:pt>
                <c:pt idx="3941">
                  <c:v>4.1666666666666664E-2</c:v>
                </c:pt>
                <c:pt idx="3942">
                  <c:v>4.1666666666666664E-2</c:v>
                </c:pt>
                <c:pt idx="3943">
                  <c:v>4.195804195804196E-2</c:v>
                </c:pt>
                <c:pt idx="3944">
                  <c:v>4.195804195804196E-2</c:v>
                </c:pt>
                <c:pt idx="3945">
                  <c:v>4.195804195804196E-2</c:v>
                </c:pt>
                <c:pt idx="3946">
                  <c:v>4.195804195804196E-2</c:v>
                </c:pt>
                <c:pt idx="3947">
                  <c:v>4.195804195804196E-2</c:v>
                </c:pt>
                <c:pt idx="3948">
                  <c:v>4.195804195804196E-2</c:v>
                </c:pt>
                <c:pt idx="3949">
                  <c:v>4.195804195804196E-2</c:v>
                </c:pt>
                <c:pt idx="3950">
                  <c:v>4.195804195804196E-2</c:v>
                </c:pt>
                <c:pt idx="3951">
                  <c:v>4.195804195804196E-2</c:v>
                </c:pt>
                <c:pt idx="3952">
                  <c:v>4.8951048951048952E-2</c:v>
                </c:pt>
                <c:pt idx="3953">
                  <c:v>4.8951048951048952E-2</c:v>
                </c:pt>
                <c:pt idx="3954">
                  <c:v>4.8951048951048952E-2</c:v>
                </c:pt>
                <c:pt idx="3955">
                  <c:v>4.8951048951048952E-2</c:v>
                </c:pt>
                <c:pt idx="3956">
                  <c:v>4.8951048951048952E-2</c:v>
                </c:pt>
                <c:pt idx="3957">
                  <c:v>4.8951048951048952E-2</c:v>
                </c:pt>
                <c:pt idx="3958">
                  <c:v>4.8951048951048952E-2</c:v>
                </c:pt>
                <c:pt idx="3959">
                  <c:v>4.8951048951048952E-2</c:v>
                </c:pt>
                <c:pt idx="3960">
                  <c:v>4.8951048951048952E-2</c:v>
                </c:pt>
                <c:pt idx="3961">
                  <c:v>4.8951048951048952E-2</c:v>
                </c:pt>
                <c:pt idx="3962">
                  <c:v>4.8951048951048952E-2</c:v>
                </c:pt>
                <c:pt idx="3963">
                  <c:v>4.8951048951048952E-2</c:v>
                </c:pt>
                <c:pt idx="3964">
                  <c:v>4.8951048951048952E-2</c:v>
                </c:pt>
                <c:pt idx="3965">
                  <c:v>4.8951048951048952E-2</c:v>
                </c:pt>
                <c:pt idx="3966">
                  <c:v>4.8951048951048952E-2</c:v>
                </c:pt>
                <c:pt idx="3967">
                  <c:v>4.8951048951048952E-2</c:v>
                </c:pt>
                <c:pt idx="3968">
                  <c:v>4.8951048951048952E-2</c:v>
                </c:pt>
                <c:pt idx="3969">
                  <c:v>4.8951048951048952E-2</c:v>
                </c:pt>
                <c:pt idx="3970">
                  <c:v>4.9295774647887321E-2</c:v>
                </c:pt>
                <c:pt idx="3971">
                  <c:v>4.9295774647887321E-2</c:v>
                </c:pt>
                <c:pt idx="3972">
                  <c:v>4.9295774647887321E-2</c:v>
                </c:pt>
                <c:pt idx="3973">
                  <c:v>4.9295774647887321E-2</c:v>
                </c:pt>
                <c:pt idx="3974">
                  <c:v>4.9295774647887321E-2</c:v>
                </c:pt>
                <c:pt idx="3975">
                  <c:v>4.9295774647887321E-2</c:v>
                </c:pt>
                <c:pt idx="3976">
                  <c:v>4.9295774647887321E-2</c:v>
                </c:pt>
                <c:pt idx="3977">
                  <c:v>4.9295774647887321E-2</c:v>
                </c:pt>
                <c:pt idx="3978">
                  <c:v>4.9295774647887321E-2</c:v>
                </c:pt>
                <c:pt idx="3979">
                  <c:v>4.9295774647887321E-2</c:v>
                </c:pt>
                <c:pt idx="3980">
                  <c:v>4.9295774647887321E-2</c:v>
                </c:pt>
                <c:pt idx="3981">
                  <c:v>4.9295774647887321E-2</c:v>
                </c:pt>
                <c:pt idx="3982">
                  <c:v>4.9295774647887321E-2</c:v>
                </c:pt>
                <c:pt idx="3983">
                  <c:v>4.9295774647887321E-2</c:v>
                </c:pt>
                <c:pt idx="3984">
                  <c:v>4.9295774647887321E-2</c:v>
                </c:pt>
                <c:pt idx="3985">
                  <c:v>4.9295774647887321E-2</c:v>
                </c:pt>
                <c:pt idx="3986">
                  <c:v>4.9295774647887321E-2</c:v>
                </c:pt>
                <c:pt idx="3987">
                  <c:v>4.9295774647887321E-2</c:v>
                </c:pt>
                <c:pt idx="3988">
                  <c:v>4.9295774647887321E-2</c:v>
                </c:pt>
                <c:pt idx="3989">
                  <c:v>5.6338028169014086E-2</c:v>
                </c:pt>
                <c:pt idx="3990">
                  <c:v>5.6338028169014086E-2</c:v>
                </c:pt>
                <c:pt idx="3991">
                  <c:v>5.6338028169014086E-2</c:v>
                </c:pt>
                <c:pt idx="3992">
                  <c:v>5.6338028169014086E-2</c:v>
                </c:pt>
                <c:pt idx="3993">
                  <c:v>5.6338028169014086E-2</c:v>
                </c:pt>
                <c:pt idx="3994">
                  <c:v>5.6338028169014086E-2</c:v>
                </c:pt>
                <c:pt idx="3995">
                  <c:v>5.6338028169014086E-2</c:v>
                </c:pt>
                <c:pt idx="3996">
                  <c:v>5.6338028169014086E-2</c:v>
                </c:pt>
                <c:pt idx="3997">
                  <c:v>5.6338028169014086E-2</c:v>
                </c:pt>
                <c:pt idx="3998">
                  <c:v>5.6338028169014086E-2</c:v>
                </c:pt>
                <c:pt idx="3999">
                  <c:v>5.6338028169014086E-2</c:v>
                </c:pt>
                <c:pt idx="4000">
                  <c:v>5.6338028169014086E-2</c:v>
                </c:pt>
                <c:pt idx="4001">
                  <c:v>5.6338028169014086E-2</c:v>
                </c:pt>
                <c:pt idx="4002">
                  <c:v>5.6737588652482268E-2</c:v>
                </c:pt>
                <c:pt idx="4003">
                  <c:v>5.6737588652482268E-2</c:v>
                </c:pt>
                <c:pt idx="4004">
                  <c:v>5.6737588652482268E-2</c:v>
                </c:pt>
                <c:pt idx="4005">
                  <c:v>5.6737588652482268E-2</c:v>
                </c:pt>
                <c:pt idx="4006">
                  <c:v>5.6737588652482268E-2</c:v>
                </c:pt>
                <c:pt idx="4007">
                  <c:v>5.6737588652482268E-2</c:v>
                </c:pt>
                <c:pt idx="4008">
                  <c:v>5.6737588652482268E-2</c:v>
                </c:pt>
                <c:pt idx="4009">
                  <c:v>5.6737588652482268E-2</c:v>
                </c:pt>
                <c:pt idx="4010">
                  <c:v>5.6737588652482268E-2</c:v>
                </c:pt>
                <c:pt idx="4011">
                  <c:v>5.6737588652482268E-2</c:v>
                </c:pt>
                <c:pt idx="4012">
                  <c:v>5.6737588652482268E-2</c:v>
                </c:pt>
                <c:pt idx="4013">
                  <c:v>5.6737588652482268E-2</c:v>
                </c:pt>
                <c:pt idx="4014">
                  <c:v>5.6737588652482268E-2</c:v>
                </c:pt>
                <c:pt idx="4015">
                  <c:v>6.3829787234042548E-2</c:v>
                </c:pt>
                <c:pt idx="4016">
                  <c:v>6.3829787234042548E-2</c:v>
                </c:pt>
                <c:pt idx="4017">
                  <c:v>6.3829787234042548E-2</c:v>
                </c:pt>
                <c:pt idx="4018">
                  <c:v>6.3829787234042548E-2</c:v>
                </c:pt>
                <c:pt idx="4019">
                  <c:v>6.3829787234042548E-2</c:v>
                </c:pt>
                <c:pt idx="4020">
                  <c:v>5.6737588652482268E-2</c:v>
                </c:pt>
                <c:pt idx="4021">
                  <c:v>5.6737588652482268E-2</c:v>
                </c:pt>
                <c:pt idx="4022">
                  <c:v>5.6737588652482268E-2</c:v>
                </c:pt>
                <c:pt idx="4023">
                  <c:v>5.6737588652482268E-2</c:v>
                </c:pt>
                <c:pt idx="4024">
                  <c:v>5.6737588652482268E-2</c:v>
                </c:pt>
                <c:pt idx="4025">
                  <c:v>5.6737588652482268E-2</c:v>
                </c:pt>
                <c:pt idx="4026">
                  <c:v>5.6737588652482268E-2</c:v>
                </c:pt>
                <c:pt idx="4027">
                  <c:v>5.6737588652482268E-2</c:v>
                </c:pt>
                <c:pt idx="4028">
                  <c:v>5.6737588652482268E-2</c:v>
                </c:pt>
                <c:pt idx="4029">
                  <c:v>5.6737588652482268E-2</c:v>
                </c:pt>
                <c:pt idx="4030">
                  <c:v>5.6737588652482268E-2</c:v>
                </c:pt>
                <c:pt idx="4031">
                  <c:v>5.6737588652482268E-2</c:v>
                </c:pt>
                <c:pt idx="4032">
                  <c:v>5.6737588652482268E-2</c:v>
                </c:pt>
                <c:pt idx="4033">
                  <c:v>5.6737588652482268E-2</c:v>
                </c:pt>
                <c:pt idx="4034">
                  <c:v>5.6737588652482268E-2</c:v>
                </c:pt>
                <c:pt idx="4035">
                  <c:v>5.6737588652482268E-2</c:v>
                </c:pt>
                <c:pt idx="4036">
                  <c:v>5.6737588652482268E-2</c:v>
                </c:pt>
                <c:pt idx="4037">
                  <c:v>5.6737588652482268E-2</c:v>
                </c:pt>
                <c:pt idx="4038">
                  <c:v>5.6737588652482268E-2</c:v>
                </c:pt>
                <c:pt idx="4039">
                  <c:v>5.6737588652482268E-2</c:v>
                </c:pt>
                <c:pt idx="4040">
                  <c:v>5.6737588652482268E-2</c:v>
                </c:pt>
                <c:pt idx="4041">
                  <c:v>5.6737588652482268E-2</c:v>
                </c:pt>
                <c:pt idx="4042">
                  <c:v>5.6737588652482268E-2</c:v>
                </c:pt>
                <c:pt idx="4043">
                  <c:v>5.6737588652482268E-2</c:v>
                </c:pt>
                <c:pt idx="4044">
                  <c:v>5.6737588652482268E-2</c:v>
                </c:pt>
                <c:pt idx="4045">
                  <c:v>4.9645390070921988E-2</c:v>
                </c:pt>
                <c:pt idx="4046">
                  <c:v>4.9645390070921988E-2</c:v>
                </c:pt>
                <c:pt idx="4047">
                  <c:v>4.9645390070921988E-2</c:v>
                </c:pt>
                <c:pt idx="4048">
                  <c:v>4.9645390070921988E-2</c:v>
                </c:pt>
                <c:pt idx="4049">
                  <c:v>4.9645390070921988E-2</c:v>
                </c:pt>
                <c:pt idx="4050">
                  <c:v>4.9645390070921988E-2</c:v>
                </c:pt>
                <c:pt idx="4051">
                  <c:v>4.9645390070921988E-2</c:v>
                </c:pt>
                <c:pt idx="4052">
                  <c:v>4.9645390070921988E-2</c:v>
                </c:pt>
                <c:pt idx="4053">
                  <c:v>4.9645390070921988E-2</c:v>
                </c:pt>
                <c:pt idx="4054">
                  <c:v>4.9645390070921988E-2</c:v>
                </c:pt>
                <c:pt idx="4055">
                  <c:v>4.9645390070921988E-2</c:v>
                </c:pt>
                <c:pt idx="4056">
                  <c:v>4.9645390070921988E-2</c:v>
                </c:pt>
                <c:pt idx="4057">
                  <c:v>5.6737588652482268E-2</c:v>
                </c:pt>
                <c:pt idx="4058">
                  <c:v>5.6737588652482268E-2</c:v>
                </c:pt>
                <c:pt idx="4059">
                  <c:v>5.6737588652482268E-2</c:v>
                </c:pt>
                <c:pt idx="4060">
                  <c:v>5.6737588652482268E-2</c:v>
                </c:pt>
                <c:pt idx="4061">
                  <c:v>5.7142857142857141E-2</c:v>
                </c:pt>
                <c:pt idx="4062">
                  <c:v>5.7142857142857141E-2</c:v>
                </c:pt>
                <c:pt idx="4063">
                  <c:v>5.7142857142857141E-2</c:v>
                </c:pt>
                <c:pt idx="4064">
                  <c:v>5.7142857142857141E-2</c:v>
                </c:pt>
                <c:pt idx="4065">
                  <c:v>5.7142857142857141E-2</c:v>
                </c:pt>
                <c:pt idx="4066">
                  <c:v>5.7142857142857141E-2</c:v>
                </c:pt>
                <c:pt idx="4067">
                  <c:v>5.7142857142857141E-2</c:v>
                </c:pt>
                <c:pt idx="4068">
                  <c:v>5.7142857142857141E-2</c:v>
                </c:pt>
                <c:pt idx="4069">
                  <c:v>5.7142857142857141E-2</c:v>
                </c:pt>
                <c:pt idx="4070">
                  <c:v>5.7142857142857141E-2</c:v>
                </c:pt>
                <c:pt idx="4071">
                  <c:v>5.7142857142857141E-2</c:v>
                </c:pt>
                <c:pt idx="4072">
                  <c:v>5.7142857142857141E-2</c:v>
                </c:pt>
                <c:pt idx="4073">
                  <c:v>5.7142857142857141E-2</c:v>
                </c:pt>
                <c:pt idx="4074">
                  <c:v>5.7142857142857141E-2</c:v>
                </c:pt>
                <c:pt idx="4075">
                  <c:v>5.7142857142857141E-2</c:v>
                </c:pt>
                <c:pt idx="4076">
                  <c:v>5.7142857142857141E-2</c:v>
                </c:pt>
                <c:pt idx="4077">
                  <c:v>5.7142857142857141E-2</c:v>
                </c:pt>
                <c:pt idx="4078">
                  <c:v>5.7142857142857141E-2</c:v>
                </c:pt>
                <c:pt idx="4079">
                  <c:v>5.7142857142857141E-2</c:v>
                </c:pt>
                <c:pt idx="4080">
                  <c:v>0.05</c:v>
                </c:pt>
                <c:pt idx="4081">
                  <c:v>0.05</c:v>
                </c:pt>
                <c:pt idx="4082">
                  <c:v>0.05</c:v>
                </c:pt>
                <c:pt idx="4083">
                  <c:v>0.05</c:v>
                </c:pt>
                <c:pt idx="4084">
                  <c:v>0.05</c:v>
                </c:pt>
                <c:pt idx="4085">
                  <c:v>0.05</c:v>
                </c:pt>
                <c:pt idx="4086">
                  <c:v>0.05</c:v>
                </c:pt>
                <c:pt idx="4087">
                  <c:v>5.0359712230215826E-2</c:v>
                </c:pt>
                <c:pt idx="4088">
                  <c:v>5.0359712230215826E-2</c:v>
                </c:pt>
                <c:pt idx="4089">
                  <c:v>5.0359712230215826E-2</c:v>
                </c:pt>
                <c:pt idx="4090">
                  <c:v>5.0359712230215826E-2</c:v>
                </c:pt>
                <c:pt idx="4091">
                  <c:v>5.7553956834532377E-2</c:v>
                </c:pt>
                <c:pt idx="4092">
                  <c:v>5.7553956834532377E-2</c:v>
                </c:pt>
                <c:pt idx="4093">
                  <c:v>5.7971014492753624E-2</c:v>
                </c:pt>
                <c:pt idx="4094">
                  <c:v>5.7971014492753624E-2</c:v>
                </c:pt>
                <c:pt idx="4095">
                  <c:v>5.7971014492753624E-2</c:v>
                </c:pt>
                <c:pt idx="4096">
                  <c:v>6.5217391304347824E-2</c:v>
                </c:pt>
                <c:pt idx="4097">
                  <c:v>6.5217391304347824E-2</c:v>
                </c:pt>
                <c:pt idx="4098">
                  <c:v>6.5217391304347824E-2</c:v>
                </c:pt>
                <c:pt idx="4099">
                  <c:v>6.5217391304347824E-2</c:v>
                </c:pt>
                <c:pt idx="4100">
                  <c:v>6.5217391304347824E-2</c:v>
                </c:pt>
                <c:pt idx="4101">
                  <c:v>6.5217391304347824E-2</c:v>
                </c:pt>
                <c:pt idx="4102">
                  <c:v>6.5217391304347824E-2</c:v>
                </c:pt>
                <c:pt idx="4103">
                  <c:v>6.5217391304347824E-2</c:v>
                </c:pt>
                <c:pt idx="4104">
                  <c:v>6.5217391304347824E-2</c:v>
                </c:pt>
                <c:pt idx="4105">
                  <c:v>6.5217391304347824E-2</c:v>
                </c:pt>
                <c:pt idx="4106">
                  <c:v>6.5217391304347824E-2</c:v>
                </c:pt>
                <c:pt idx="4107">
                  <c:v>6.5217391304347824E-2</c:v>
                </c:pt>
                <c:pt idx="4108">
                  <c:v>6.5217391304347824E-2</c:v>
                </c:pt>
                <c:pt idx="4109">
                  <c:v>5.7971014492753624E-2</c:v>
                </c:pt>
                <c:pt idx="4110">
                  <c:v>5.7971014492753624E-2</c:v>
                </c:pt>
                <c:pt idx="4111">
                  <c:v>5.7971014492753624E-2</c:v>
                </c:pt>
                <c:pt idx="4112">
                  <c:v>5.7971014492753624E-2</c:v>
                </c:pt>
                <c:pt idx="4113">
                  <c:v>6.5217391304347824E-2</c:v>
                </c:pt>
                <c:pt idx="4114">
                  <c:v>6.569343065693431E-2</c:v>
                </c:pt>
                <c:pt idx="4115">
                  <c:v>6.569343065693431E-2</c:v>
                </c:pt>
                <c:pt idx="4116">
                  <c:v>6.569343065693431E-2</c:v>
                </c:pt>
                <c:pt idx="4117">
                  <c:v>6.569343065693431E-2</c:v>
                </c:pt>
                <c:pt idx="4118">
                  <c:v>6.569343065693431E-2</c:v>
                </c:pt>
                <c:pt idx="4119">
                  <c:v>6.569343065693431E-2</c:v>
                </c:pt>
                <c:pt idx="4120">
                  <c:v>6.569343065693431E-2</c:v>
                </c:pt>
                <c:pt idx="4121">
                  <c:v>6.569343065693431E-2</c:v>
                </c:pt>
                <c:pt idx="4122">
                  <c:v>6.569343065693431E-2</c:v>
                </c:pt>
                <c:pt idx="4123">
                  <c:v>6.569343065693431E-2</c:v>
                </c:pt>
                <c:pt idx="4124">
                  <c:v>6.569343065693431E-2</c:v>
                </c:pt>
                <c:pt idx="4125">
                  <c:v>6.569343065693431E-2</c:v>
                </c:pt>
                <c:pt idx="4126">
                  <c:v>6.569343065693431E-2</c:v>
                </c:pt>
                <c:pt idx="4127">
                  <c:v>6.569343065693431E-2</c:v>
                </c:pt>
                <c:pt idx="4128">
                  <c:v>6.569343065693431E-2</c:v>
                </c:pt>
                <c:pt idx="4129">
                  <c:v>6.569343065693431E-2</c:v>
                </c:pt>
                <c:pt idx="4130">
                  <c:v>7.2992700729927001E-2</c:v>
                </c:pt>
                <c:pt idx="4131">
                  <c:v>7.2992700729927001E-2</c:v>
                </c:pt>
                <c:pt idx="4132">
                  <c:v>7.2992700729927001E-2</c:v>
                </c:pt>
                <c:pt idx="4133">
                  <c:v>7.2992700729927001E-2</c:v>
                </c:pt>
                <c:pt idx="4134">
                  <c:v>8.0291970802919707E-2</c:v>
                </c:pt>
                <c:pt idx="4135">
                  <c:v>8.0291970802919707E-2</c:v>
                </c:pt>
                <c:pt idx="4136">
                  <c:v>8.7591240875912413E-2</c:v>
                </c:pt>
                <c:pt idx="4137">
                  <c:v>8.0291970802919707E-2</c:v>
                </c:pt>
                <c:pt idx="4138">
                  <c:v>8.0291970802919707E-2</c:v>
                </c:pt>
                <c:pt idx="4139">
                  <c:v>8.7591240875912413E-2</c:v>
                </c:pt>
                <c:pt idx="4140">
                  <c:v>8.7591240875912413E-2</c:v>
                </c:pt>
                <c:pt idx="4141">
                  <c:v>8.8235294117647065E-2</c:v>
                </c:pt>
                <c:pt idx="4142">
                  <c:v>9.5588235294117641E-2</c:v>
                </c:pt>
                <c:pt idx="4143">
                  <c:v>9.5588235294117641E-2</c:v>
                </c:pt>
                <c:pt idx="4144">
                  <c:v>9.5588235294117641E-2</c:v>
                </c:pt>
                <c:pt idx="4145">
                  <c:v>9.5588235294117641E-2</c:v>
                </c:pt>
                <c:pt idx="4146">
                  <c:v>8.8235294117647065E-2</c:v>
                </c:pt>
                <c:pt idx="4147">
                  <c:v>8.8235294117647065E-2</c:v>
                </c:pt>
                <c:pt idx="4148">
                  <c:v>8.0882352941176475E-2</c:v>
                </c:pt>
                <c:pt idx="4149">
                  <c:v>8.0882352941176475E-2</c:v>
                </c:pt>
                <c:pt idx="4150">
                  <c:v>8.0882352941176475E-2</c:v>
                </c:pt>
                <c:pt idx="4151">
                  <c:v>8.0882352941176475E-2</c:v>
                </c:pt>
                <c:pt idx="4152">
                  <c:v>8.0882352941176475E-2</c:v>
                </c:pt>
                <c:pt idx="4153">
                  <c:v>8.0882352941176475E-2</c:v>
                </c:pt>
                <c:pt idx="4154">
                  <c:v>8.0882352941176475E-2</c:v>
                </c:pt>
                <c:pt idx="4155">
                  <c:v>7.3529411764705885E-2</c:v>
                </c:pt>
                <c:pt idx="4156">
                  <c:v>7.4626865671641784E-2</c:v>
                </c:pt>
                <c:pt idx="4157">
                  <c:v>7.5187969924812026E-2</c:v>
                </c:pt>
                <c:pt idx="4158">
                  <c:v>7.5187969924812026E-2</c:v>
                </c:pt>
                <c:pt idx="4159">
                  <c:v>7.5187969924812026E-2</c:v>
                </c:pt>
                <c:pt idx="4160">
                  <c:v>7.5187969924812026E-2</c:v>
                </c:pt>
                <c:pt idx="4161">
                  <c:v>7.5187969924812026E-2</c:v>
                </c:pt>
                <c:pt idx="4162">
                  <c:v>7.5187969924812026E-2</c:v>
                </c:pt>
                <c:pt idx="4163">
                  <c:v>7.5187969924812026E-2</c:v>
                </c:pt>
                <c:pt idx="4164">
                  <c:v>7.5187969924812026E-2</c:v>
                </c:pt>
                <c:pt idx="4165">
                  <c:v>7.5187969924812026E-2</c:v>
                </c:pt>
                <c:pt idx="4166">
                  <c:v>7.5187969924812026E-2</c:v>
                </c:pt>
                <c:pt idx="4167">
                  <c:v>7.5187969924812026E-2</c:v>
                </c:pt>
                <c:pt idx="4168">
                  <c:v>7.5187969924812026E-2</c:v>
                </c:pt>
                <c:pt idx="4169">
                  <c:v>7.5187969924812026E-2</c:v>
                </c:pt>
                <c:pt idx="4170">
                  <c:v>6.7669172932330823E-2</c:v>
                </c:pt>
                <c:pt idx="4171">
                  <c:v>6.7669172932330823E-2</c:v>
                </c:pt>
                <c:pt idx="4172">
                  <c:v>6.8181818181818177E-2</c:v>
                </c:pt>
                <c:pt idx="4173">
                  <c:v>6.0606060606060608E-2</c:v>
                </c:pt>
                <c:pt idx="4174">
                  <c:v>6.0606060606060608E-2</c:v>
                </c:pt>
                <c:pt idx="4175">
                  <c:v>6.0606060606060608E-2</c:v>
                </c:pt>
                <c:pt idx="4176">
                  <c:v>6.0606060606060608E-2</c:v>
                </c:pt>
                <c:pt idx="4177">
                  <c:v>6.0606060606060608E-2</c:v>
                </c:pt>
                <c:pt idx="4178">
                  <c:v>6.0606060606060608E-2</c:v>
                </c:pt>
                <c:pt idx="4179">
                  <c:v>6.0606060606060608E-2</c:v>
                </c:pt>
                <c:pt idx="4180">
                  <c:v>6.0606060606060608E-2</c:v>
                </c:pt>
                <c:pt idx="4181">
                  <c:v>6.0606060606060608E-2</c:v>
                </c:pt>
                <c:pt idx="4182">
                  <c:v>6.0606060606060608E-2</c:v>
                </c:pt>
                <c:pt idx="4183">
                  <c:v>6.0606060606060608E-2</c:v>
                </c:pt>
                <c:pt idx="4184">
                  <c:v>6.0606060606060608E-2</c:v>
                </c:pt>
                <c:pt idx="4185">
                  <c:v>6.0606060606060608E-2</c:v>
                </c:pt>
                <c:pt idx="4186">
                  <c:v>6.8702290076335881E-2</c:v>
                </c:pt>
                <c:pt idx="4187">
                  <c:v>6.8702290076335881E-2</c:v>
                </c:pt>
                <c:pt idx="4188">
                  <c:v>6.8702290076335881E-2</c:v>
                </c:pt>
                <c:pt idx="4189">
                  <c:v>6.8702290076335881E-2</c:v>
                </c:pt>
                <c:pt idx="4190">
                  <c:v>6.8702290076335881E-2</c:v>
                </c:pt>
                <c:pt idx="4191">
                  <c:v>6.8702290076335881E-2</c:v>
                </c:pt>
                <c:pt idx="4192">
                  <c:v>6.8702290076335881E-2</c:v>
                </c:pt>
                <c:pt idx="4193">
                  <c:v>6.8702290076335881E-2</c:v>
                </c:pt>
                <c:pt idx="4194">
                  <c:v>6.8702290076335881E-2</c:v>
                </c:pt>
                <c:pt idx="4195">
                  <c:v>6.8702290076335881E-2</c:v>
                </c:pt>
                <c:pt idx="4196">
                  <c:v>6.8702290076335881E-2</c:v>
                </c:pt>
                <c:pt idx="4197">
                  <c:v>6.8702290076335881E-2</c:v>
                </c:pt>
                <c:pt idx="4198">
                  <c:v>6.8702290076335881E-2</c:v>
                </c:pt>
                <c:pt idx="4199">
                  <c:v>6.8702290076335881E-2</c:v>
                </c:pt>
                <c:pt idx="4200">
                  <c:v>6.8702290076335881E-2</c:v>
                </c:pt>
                <c:pt idx="4201">
                  <c:v>6.8702290076335881E-2</c:v>
                </c:pt>
                <c:pt idx="4202">
                  <c:v>6.8702290076335881E-2</c:v>
                </c:pt>
                <c:pt idx="4203">
                  <c:v>6.8702290076335881E-2</c:v>
                </c:pt>
                <c:pt idx="4204">
                  <c:v>6.1068702290076333E-2</c:v>
                </c:pt>
                <c:pt idx="4205">
                  <c:v>6.1068702290076333E-2</c:v>
                </c:pt>
                <c:pt idx="4206">
                  <c:v>6.1068702290076333E-2</c:v>
                </c:pt>
                <c:pt idx="4207">
                  <c:v>6.1068702290076333E-2</c:v>
                </c:pt>
                <c:pt idx="4208">
                  <c:v>6.1068702290076333E-2</c:v>
                </c:pt>
                <c:pt idx="4209">
                  <c:v>6.1068702290076333E-2</c:v>
                </c:pt>
                <c:pt idx="4210">
                  <c:v>6.1068702290076333E-2</c:v>
                </c:pt>
                <c:pt idx="4211">
                  <c:v>6.1068702290076333E-2</c:v>
                </c:pt>
                <c:pt idx="4212">
                  <c:v>6.1068702290076333E-2</c:v>
                </c:pt>
                <c:pt idx="4213">
                  <c:v>6.1068702290076333E-2</c:v>
                </c:pt>
                <c:pt idx="4214">
                  <c:v>6.1068702290076333E-2</c:v>
                </c:pt>
                <c:pt idx="4215">
                  <c:v>6.8702290076335881E-2</c:v>
                </c:pt>
                <c:pt idx="4216">
                  <c:v>6.8702290076335881E-2</c:v>
                </c:pt>
                <c:pt idx="4217">
                  <c:v>6.8702290076335881E-2</c:v>
                </c:pt>
                <c:pt idx="4218">
                  <c:v>6.8702290076335881E-2</c:v>
                </c:pt>
                <c:pt idx="4219">
                  <c:v>6.8702290076335881E-2</c:v>
                </c:pt>
                <c:pt idx="4220">
                  <c:v>7.6335877862595422E-2</c:v>
                </c:pt>
                <c:pt idx="4221">
                  <c:v>7.6335877862595422E-2</c:v>
                </c:pt>
                <c:pt idx="4222">
                  <c:v>7.6335877862595422E-2</c:v>
                </c:pt>
                <c:pt idx="4223">
                  <c:v>7.6335877862595422E-2</c:v>
                </c:pt>
                <c:pt idx="4224">
                  <c:v>7.6335877862595422E-2</c:v>
                </c:pt>
                <c:pt idx="4225">
                  <c:v>7.6335877862595422E-2</c:v>
                </c:pt>
                <c:pt idx="4226">
                  <c:v>7.6335877862595422E-2</c:v>
                </c:pt>
                <c:pt idx="4227">
                  <c:v>7.6335877862595422E-2</c:v>
                </c:pt>
                <c:pt idx="4228">
                  <c:v>7.6335877862595422E-2</c:v>
                </c:pt>
                <c:pt idx="4229">
                  <c:v>7.6335877862595422E-2</c:v>
                </c:pt>
                <c:pt idx="4230">
                  <c:v>7.6335877862595422E-2</c:v>
                </c:pt>
                <c:pt idx="4231">
                  <c:v>7.6335877862595422E-2</c:v>
                </c:pt>
                <c:pt idx="4232">
                  <c:v>7.6335877862595422E-2</c:v>
                </c:pt>
                <c:pt idx="4233">
                  <c:v>7.6335877862595422E-2</c:v>
                </c:pt>
                <c:pt idx="4234">
                  <c:v>7.6335877862595422E-2</c:v>
                </c:pt>
                <c:pt idx="4235">
                  <c:v>7.6335877862595422E-2</c:v>
                </c:pt>
                <c:pt idx="4236">
                  <c:v>7.6335877862595422E-2</c:v>
                </c:pt>
                <c:pt idx="4237">
                  <c:v>7.6335877862595422E-2</c:v>
                </c:pt>
                <c:pt idx="4238">
                  <c:v>7.6335877862595422E-2</c:v>
                </c:pt>
                <c:pt idx="4239">
                  <c:v>7.6335877862595422E-2</c:v>
                </c:pt>
                <c:pt idx="4240">
                  <c:v>7.6335877862595422E-2</c:v>
                </c:pt>
                <c:pt idx="4241">
                  <c:v>7.6335877862595422E-2</c:v>
                </c:pt>
                <c:pt idx="4242">
                  <c:v>7.6335877862595422E-2</c:v>
                </c:pt>
                <c:pt idx="4243">
                  <c:v>7.6335877862595422E-2</c:v>
                </c:pt>
                <c:pt idx="4244">
                  <c:v>7.6335877862595422E-2</c:v>
                </c:pt>
                <c:pt idx="4245">
                  <c:v>6.8702290076335881E-2</c:v>
                </c:pt>
                <c:pt idx="4246">
                  <c:v>6.8702290076335881E-2</c:v>
                </c:pt>
                <c:pt idx="4247">
                  <c:v>6.8702290076335881E-2</c:v>
                </c:pt>
                <c:pt idx="4248">
                  <c:v>6.8702290076335881E-2</c:v>
                </c:pt>
                <c:pt idx="4249">
                  <c:v>6.8702290076335881E-2</c:v>
                </c:pt>
                <c:pt idx="4250">
                  <c:v>6.8702290076335881E-2</c:v>
                </c:pt>
                <c:pt idx="4251">
                  <c:v>6.8702290076335881E-2</c:v>
                </c:pt>
                <c:pt idx="4252">
                  <c:v>6.8702290076335881E-2</c:v>
                </c:pt>
                <c:pt idx="4253">
                  <c:v>6.8702290076335881E-2</c:v>
                </c:pt>
                <c:pt idx="4254">
                  <c:v>6.8702290076335881E-2</c:v>
                </c:pt>
                <c:pt idx="4255">
                  <c:v>6.9230769230769235E-2</c:v>
                </c:pt>
                <c:pt idx="4256">
                  <c:v>6.9230769230769235E-2</c:v>
                </c:pt>
                <c:pt idx="4257">
                  <c:v>6.9230769230769235E-2</c:v>
                </c:pt>
                <c:pt idx="4258">
                  <c:v>6.1538461538461542E-2</c:v>
                </c:pt>
                <c:pt idx="4259">
                  <c:v>6.1538461538461542E-2</c:v>
                </c:pt>
                <c:pt idx="4260">
                  <c:v>6.1538461538461542E-2</c:v>
                </c:pt>
                <c:pt idx="4261">
                  <c:v>6.1538461538461542E-2</c:v>
                </c:pt>
                <c:pt idx="4262">
                  <c:v>6.1538461538461542E-2</c:v>
                </c:pt>
                <c:pt idx="4263">
                  <c:v>6.1538461538461542E-2</c:v>
                </c:pt>
                <c:pt idx="4264">
                  <c:v>6.1538461538461542E-2</c:v>
                </c:pt>
                <c:pt idx="4265">
                  <c:v>6.1538461538461542E-2</c:v>
                </c:pt>
                <c:pt idx="4266">
                  <c:v>6.1538461538461542E-2</c:v>
                </c:pt>
                <c:pt idx="4267">
                  <c:v>6.1538461538461542E-2</c:v>
                </c:pt>
                <c:pt idx="4268">
                  <c:v>6.1538461538461542E-2</c:v>
                </c:pt>
                <c:pt idx="4269">
                  <c:v>6.1538461538461542E-2</c:v>
                </c:pt>
                <c:pt idx="4270">
                  <c:v>6.1538461538461542E-2</c:v>
                </c:pt>
                <c:pt idx="4271">
                  <c:v>6.1538461538461542E-2</c:v>
                </c:pt>
                <c:pt idx="4272">
                  <c:v>6.1538461538461542E-2</c:v>
                </c:pt>
                <c:pt idx="4273">
                  <c:v>6.1538461538461542E-2</c:v>
                </c:pt>
                <c:pt idx="4274">
                  <c:v>6.1538461538461542E-2</c:v>
                </c:pt>
                <c:pt idx="4275">
                  <c:v>6.1538461538461542E-2</c:v>
                </c:pt>
                <c:pt idx="4276">
                  <c:v>6.1538461538461542E-2</c:v>
                </c:pt>
                <c:pt idx="4277">
                  <c:v>6.1538461538461542E-2</c:v>
                </c:pt>
                <c:pt idx="4278">
                  <c:v>6.1538461538461542E-2</c:v>
                </c:pt>
                <c:pt idx="4279">
                  <c:v>6.1538461538461542E-2</c:v>
                </c:pt>
                <c:pt idx="4280">
                  <c:v>6.1538461538461542E-2</c:v>
                </c:pt>
                <c:pt idx="4281">
                  <c:v>5.3846153846153849E-2</c:v>
                </c:pt>
                <c:pt idx="4282">
                  <c:v>5.3846153846153849E-2</c:v>
                </c:pt>
                <c:pt idx="4283">
                  <c:v>5.3846153846153849E-2</c:v>
                </c:pt>
                <c:pt idx="4284">
                  <c:v>5.3846153846153849E-2</c:v>
                </c:pt>
                <c:pt idx="4285">
                  <c:v>5.3846153846153849E-2</c:v>
                </c:pt>
                <c:pt idx="4286">
                  <c:v>5.3846153846153849E-2</c:v>
                </c:pt>
                <c:pt idx="4287">
                  <c:v>5.3846153846153849E-2</c:v>
                </c:pt>
                <c:pt idx="4288">
                  <c:v>5.3846153846153849E-2</c:v>
                </c:pt>
                <c:pt idx="4289">
                  <c:v>5.3846153846153849E-2</c:v>
                </c:pt>
                <c:pt idx="4290">
                  <c:v>5.3846153846153849E-2</c:v>
                </c:pt>
                <c:pt idx="4291">
                  <c:v>5.3846153846153849E-2</c:v>
                </c:pt>
                <c:pt idx="4292">
                  <c:v>5.3846153846153849E-2</c:v>
                </c:pt>
                <c:pt idx="4293">
                  <c:v>5.3846153846153849E-2</c:v>
                </c:pt>
                <c:pt idx="4294">
                  <c:v>5.3846153846153849E-2</c:v>
                </c:pt>
                <c:pt idx="4295">
                  <c:v>5.3846153846153849E-2</c:v>
                </c:pt>
                <c:pt idx="4296">
                  <c:v>5.3846153846153849E-2</c:v>
                </c:pt>
                <c:pt idx="4297">
                  <c:v>5.3846153846153849E-2</c:v>
                </c:pt>
                <c:pt idx="4298">
                  <c:v>5.3846153846153849E-2</c:v>
                </c:pt>
                <c:pt idx="4299">
                  <c:v>5.3846153846153849E-2</c:v>
                </c:pt>
                <c:pt idx="4300">
                  <c:v>5.3846153846153849E-2</c:v>
                </c:pt>
                <c:pt idx="4301">
                  <c:v>5.3846153846153849E-2</c:v>
                </c:pt>
                <c:pt idx="4302">
                  <c:v>6.1538461538461542E-2</c:v>
                </c:pt>
                <c:pt idx="4303">
                  <c:v>6.1538461538461542E-2</c:v>
                </c:pt>
                <c:pt idx="4304">
                  <c:v>6.1538461538461542E-2</c:v>
                </c:pt>
                <c:pt idx="4305">
                  <c:v>6.1538461538461542E-2</c:v>
                </c:pt>
                <c:pt idx="4306">
                  <c:v>6.1538461538461542E-2</c:v>
                </c:pt>
                <c:pt idx="4307">
                  <c:v>6.1538461538461542E-2</c:v>
                </c:pt>
                <c:pt idx="4308">
                  <c:v>6.1538461538461542E-2</c:v>
                </c:pt>
                <c:pt idx="4309">
                  <c:v>6.1538461538461542E-2</c:v>
                </c:pt>
                <c:pt idx="4310">
                  <c:v>6.1538461538461542E-2</c:v>
                </c:pt>
                <c:pt idx="4311">
                  <c:v>6.9230769230769235E-2</c:v>
                </c:pt>
                <c:pt idx="4312">
                  <c:v>6.9230769230769235E-2</c:v>
                </c:pt>
                <c:pt idx="4313">
                  <c:v>6.9230769230769235E-2</c:v>
                </c:pt>
                <c:pt idx="4314">
                  <c:v>6.9230769230769235E-2</c:v>
                </c:pt>
                <c:pt idx="4315">
                  <c:v>6.9230769230769235E-2</c:v>
                </c:pt>
                <c:pt idx="4316">
                  <c:v>6.9230769230769235E-2</c:v>
                </c:pt>
                <c:pt idx="4317">
                  <c:v>6.9230769230769235E-2</c:v>
                </c:pt>
                <c:pt idx="4318">
                  <c:v>6.9230769230769235E-2</c:v>
                </c:pt>
                <c:pt idx="4319">
                  <c:v>6.9230769230769235E-2</c:v>
                </c:pt>
                <c:pt idx="4320">
                  <c:v>6.9230769230769235E-2</c:v>
                </c:pt>
                <c:pt idx="4321">
                  <c:v>6.9230769230769235E-2</c:v>
                </c:pt>
                <c:pt idx="4322">
                  <c:v>6.9230769230769235E-2</c:v>
                </c:pt>
                <c:pt idx="4323">
                  <c:v>6.1538461538461542E-2</c:v>
                </c:pt>
                <c:pt idx="4324">
                  <c:v>6.1538461538461542E-2</c:v>
                </c:pt>
                <c:pt idx="4325">
                  <c:v>6.1538461538461542E-2</c:v>
                </c:pt>
                <c:pt idx="4326">
                  <c:v>6.1538461538461542E-2</c:v>
                </c:pt>
                <c:pt idx="4327">
                  <c:v>6.1538461538461542E-2</c:v>
                </c:pt>
                <c:pt idx="4328">
                  <c:v>6.2015503875968991E-2</c:v>
                </c:pt>
                <c:pt idx="4329">
                  <c:v>6.2015503875968991E-2</c:v>
                </c:pt>
                <c:pt idx="4330">
                  <c:v>6.2015503875968991E-2</c:v>
                </c:pt>
                <c:pt idx="4331">
                  <c:v>6.2015503875968991E-2</c:v>
                </c:pt>
                <c:pt idx="4332">
                  <c:v>6.2015503875968991E-2</c:v>
                </c:pt>
                <c:pt idx="4333">
                  <c:v>6.9767441860465115E-2</c:v>
                </c:pt>
                <c:pt idx="4334">
                  <c:v>6.9767441860465115E-2</c:v>
                </c:pt>
                <c:pt idx="4335">
                  <c:v>6.9767441860465115E-2</c:v>
                </c:pt>
                <c:pt idx="4336">
                  <c:v>7.7519379844961239E-2</c:v>
                </c:pt>
                <c:pt idx="4337">
                  <c:v>7.7519379844961239E-2</c:v>
                </c:pt>
                <c:pt idx="4338">
                  <c:v>7.7519379844961239E-2</c:v>
                </c:pt>
                <c:pt idx="4339">
                  <c:v>7.7519379844961239E-2</c:v>
                </c:pt>
                <c:pt idx="4340">
                  <c:v>7.8125E-2</c:v>
                </c:pt>
                <c:pt idx="4341">
                  <c:v>7.8125E-2</c:v>
                </c:pt>
                <c:pt idx="4342">
                  <c:v>7.8125E-2</c:v>
                </c:pt>
                <c:pt idx="4343">
                  <c:v>7.8125E-2</c:v>
                </c:pt>
                <c:pt idx="4344">
                  <c:v>7.874015748031496E-2</c:v>
                </c:pt>
                <c:pt idx="4345">
                  <c:v>7.874015748031496E-2</c:v>
                </c:pt>
                <c:pt idx="4346">
                  <c:v>7.874015748031496E-2</c:v>
                </c:pt>
                <c:pt idx="4347">
                  <c:v>7.874015748031496E-2</c:v>
                </c:pt>
                <c:pt idx="4348">
                  <c:v>7.874015748031496E-2</c:v>
                </c:pt>
                <c:pt idx="4349">
                  <c:v>7.874015748031496E-2</c:v>
                </c:pt>
                <c:pt idx="4350">
                  <c:v>7.874015748031496E-2</c:v>
                </c:pt>
                <c:pt idx="4351">
                  <c:v>7.874015748031496E-2</c:v>
                </c:pt>
                <c:pt idx="4352">
                  <c:v>7.874015748031496E-2</c:v>
                </c:pt>
                <c:pt idx="4353">
                  <c:v>7.874015748031496E-2</c:v>
                </c:pt>
                <c:pt idx="4354">
                  <c:v>7.0866141732283464E-2</c:v>
                </c:pt>
                <c:pt idx="4355">
                  <c:v>7.0866141732283464E-2</c:v>
                </c:pt>
                <c:pt idx="4356">
                  <c:v>7.0866141732283464E-2</c:v>
                </c:pt>
                <c:pt idx="4357">
                  <c:v>7.0866141732283464E-2</c:v>
                </c:pt>
                <c:pt idx="4358">
                  <c:v>6.2992125984251968E-2</c:v>
                </c:pt>
                <c:pt idx="4359">
                  <c:v>6.2992125984251968E-2</c:v>
                </c:pt>
                <c:pt idx="4360">
                  <c:v>6.2992125984251968E-2</c:v>
                </c:pt>
                <c:pt idx="4361">
                  <c:v>6.2992125984251968E-2</c:v>
                </c:pt>
                <c:pt idx="4362">
                  <c:v>6.2992125984251968E-2</c:v>
                </c:pt>
                <c:pt idx="4363">
                  <c:v>6.2992125984251968E-2</c:v>
                </c:pt>
                <c:pt idx="4364">
                  <c:v>6.2992125984251968E-2</c:v>
                </c:pt>
                <c:pt idx="4365">
                  <c:v>6.2992125984251968E-2</c:v>
                </c:pt>
                <c:pt idx="4366">
                  <c:v>6.2992125984251968E-2</c:v>
                </c:pt>
                <c:pt idx="4367">
                  <c:v>6.2992125984251968E-2</c:v>
                </c:pt>
                <c:pt idx="4368">
                  <c:v>6.2992125984251968E-2</c:v>
                </c:pt>
                <c:pt idx="4369">
                  <c:v>6.2992125984251968E-2</c:v>
                </c:pt>
                <c:pt idx="4370">
                  <c:v>6.2992125984251968E-2</c:v>
                </c:pt>
                <c:pt idx="4371">
                  <c:v>6.2992125984251968E-2</c:v>
                </c:pt>
                <c:pt idx="4372">
                  <c:v>6.2992125984251968E-2</c:v>
                </c:pt>
                <c:pt idx="4373">
                  <c:v>6.2992125984251968E-2</c:v>
                </c:pt>
                <c:pt idx="4374">
                  <c:v>6.2992125984251968E-2</c:v>
                </c:pt>
                <c:pt idx="4375">
                  <c:v>6.2992125984251968E-2</c:v>
                </c:pt>
                <c:pt idx="4376">
                  <c:v>6.2992125984251968E-2</c:v>
                </c:pt>
                <c:pt idx="4377">
                  <c:v>6.2992125984251968E-2</c:v>
                </c:pt>
                <c:pt idx="4378">
                  <c:v>6.2992125984251968E-2</c:v>
                </c:pt>
                <c:pt idx="4379">
                  <c:v>6.2992125984251968E-2</c:v>
                </c:pt>
                <c:pt idx="4380">
                  <c:v>6.2992125984251968E-2</c:v>
                </c:pt>
                <c:pt idx="4381">
                  <c:v>6.2992125984251968E-2</c:v>
                </c:pt>
                <c:pt idx="4382">
                  <c:v>5.5118110236220472E-2</c:v>
                </c:pt>
                <c:pt idx="4383">
                  <c:v>5.5118110236220472E-2</c:v>
                </c:pt>
                <c:pt idx="4384">
                  <c:v>6.2992125984251968E-2</c:v>
                </c:pt>
                <c:pt idx="4385">
                  <c:v>6.2992125984251968E-2</c:v>
                </c:pt>
                <c:pt idx="4386">
                  <c:v>6.2992125984251968E-2</c:v>
                </c:pt>
                <c:pt idx="4387">
                  <c:v>6.2992125984251968E-2</c:v>
                </c:pt>
                <c:pt idx="4388">
                  <c:v>6.2992125984251968E-2</c:v>
                </c:pt>
                <c:pt idx="4389">
                  <c:v>6.2992125984251968E-2</c:v>
                </c:pt>
                <c:pt idx="4390">
                  <c:v>6.2992125984251968E-2</c:v>
                </c:pt>
                <c:pt idx="4391">
                  <c:v>6.2992125984251968E-2</c:v>
                </c:pt>
                <c:pt idx="4392">
                  <c:v>6.2992125984251968E-2</c:v>
                </c:pt>
                <c:pt idx="4393">
                  <c:v>6.2992125984251968E-2</c:v>
                </c:pt>
                <c:pt idx="4394">
                  <c:v>6.2992125984251968E-2</c:v>
                </c:pt>
                <c:pt idx="4395">
                  <c:v>6.2992125984251968E-2</c:v>
                </c:pt>
                <c:pt idx="4396">
                  <c:v>6.2992125984251968E-2</c:v>
                </c:pt>
                <c:pt idx="4397">
                  <c:v>6.2992125984251968E-2</c:v>
                </c:pt>
                <c:pt idx="4398">
                  <c:v>6.2992125984251968E-2</c:v>
                </c:pt>
                <c:pt idx="4399">
                  <c:v>6.2992125984251968E-2</c:v>
                </c:pt>
                <c:pt idx="4400">
                  <c:v>6.2992125984251968E-2</c:v>
                </c:pt>
                <c:pt idx="4401">
                  <c:v>6.2992125984251968E-2</c:v>
                </c:pt>
                <c:pt idx="4402">
                  <c:v>6.2992125984251968E-2</c:v>
                </c:pt>
                <c:pt idx="4403">
                  <c:v>6.2992125984251968E-2</c:v>
                </c:pt>
                <c:pt idx="4404">
                  <c:v>6.2992125984251968E-2</c:v>
                </c:pt>
                <c:pt idx="4405">
                  <c:v>6.2992125984251968E-2</c:v>
                </c:pt>
                <c:pt idx="4406">
                  <c:v>6.2992125984251968E-2</c:v>
                </c:pt>
                <c:pt idx="4407">
                  <c:v>6.2992125984251968E-2</c:v>
                </c:pt>
                <c:pt idx="4408">
                  <c:v>6.2992125984251968E-2</c:v>
                </c:pt>
                <c:pt idx="4409">
                  <c:v>6.2992125984251968E-2</c:v>
                </c:pt>
                <c:pt idx="4410">
                  <c:v>6.2992125984251968E-2</c:v>
                </c:pt>
                <c:pt idx="4411">
                  <c:v>6.2992125984251968E-2</c:v>
                </c:pt>
                <c:pt idx="4412">
                  <c:v>6.2992125984251968E-2</c:v>
                </c:pt>
                <c:pt idx="4413">
                  <c:v>6.3492063492063489E-2</c:v>
                </c:pt>
                <c:pt idx="4414">
                  <c:v>6.3492063492063489E-2</c:v>
                </c:pt>
                <c:pt idx="4415">
                  <c:v>6.3492063492063489E-2</c:v>
                </c:pt>
                <c:pt idx="4416">
                  <c:v>6.3492063492063489E-2</c:v>
                </c:pt>
                <c:pt idx="4417">
                  <c:v>6.3492063492063489E-2</c:v>
                </c:pt>
                <c:pt idx="4418">
                  <c:v>6.3492063492063489E-2</c:v>
                </c:pt>
                <c:pt idx="4419">
                  <c:v>6.3492063492063489E-2</c:v>
                </c:pt>
                <c:pt idx="4420">
                  <c:v>6.3492063492063489E-2</c:v>
                </c:pt>
                <c:pt idx="4421">
                  <c:v>6.3492063492063489E-2</c:v>
                </c:pt>
                <c:pt idx="4422">
                  <c:v>6.3492063492063489E-2</c:v>
                </c:pt>
                <c:pt idx="4423">
                  <c:v>6.4000000000000001E-2</c:v>
                </c:pt>
                <c:pt idx="4424">
                  <c:v>6.4000000000000001E-2</c:v>
                </c:pt>
                <c:pt idx="4425">
                  <c:v>5.6000000000000001E-2</c:v>
                </c:pt>
                <c:pt idx="4426">
                  <c:v>5.6000000000000001E-2</c:v>
                </c:pt>
                <c:pt idx="4427">
                  <c:v>5.6000000000000001E-2</c:v>
                </c:pt>
                <c:pt idx="4428">
                  <c:v>5.6000000000000001E-2</c:v>
                </c:pt>
                <c:pt idx="4429">
                  <c:v>5.6000000000000001E-2</c:v>
                </c:pt>
                <c:pt idx="4430">
                  <c:v>4.8000000000000001E-2</c:v>
                </c:pt>
                <c:pt idx="4431">
                  <c:v>4.8000000000000001E-2</c:v>
                </c:pt>
                <c:pt idx="4432">
                  <c:v>4.8000000000000001E-2</c:v>
                </c:pt>
                <c:pt idx="4433">
                  <c:v>4.8000000000000001E-2</c:v>
                </c:pt>
                <c:pt idx="4434">
                  <c:v>4.8000000000000001E-2</c:v>
                </c:pt>
                <c:pt idx="4435">
                  <c:v>4.8000000000000001E-2</c:v>
                </c:pt>
                <c:pt idx="4436">
                  <c:v>4.8000000000000001E-2</c:v>
                </c:pt>
                <c:pt idx="4437">
                  <c:v>4.8000000000000001E-2</c:v>
                </c:pt>
                <c:pt idx="4438">
                  <c:v>4.8000000000000001E-2</c:v>
                </c:pt>
                <c:pt idx="4439">
                  <c:v>4.8000000000000001E-2</c:v>
                </c:pt>
                <c:pt idx="4440">
                  <c:v>4.8000000000000001E-2</c:v>
                </c:pt>
                <c:pt idx="4441">
                  <c:v>4.8387096774193547E-2</c:v>
                </c:pt>
                <c:pt idx="4442">
                  <c:v>4.8387096774193547E-2</c:v>
                </c:pt>
                <c:pt idx="4443">
                  <c:v>4.8387096774193547E-2</c:v>
                </c:pt>
                <c:pt idx="4444">
                  <c:v>4.8387096774193547E-2</c:v>
                </c:pt>
                <c:pt idx="4445">
                  <c:v>4.8387096774193547E-2</c:v>
                </c:pt>
                <c:pt idx="4446">
                  <c:v>4.8387096774193547E-2</c:v>
                </c:pt>
                <c:pt idx="4447">
                  <c:v>4.8387096774193547E-2</c:v>
                </c:pt>
                <c:pt idx="4448">
                  <c:v>4.8387096774193547E-2</c:v>
                </c:pt>
                <c:pt idx="4449">
                  <c:v>4.8387096774193547E-2</c:v>
                </c:pt>
                <c:pt idx="4450">
                  <c:v>4.8387096774193547E-2</c:v>
                </c:pt>
                <c:pt idx="4451">
                  <c:v>4.8387096774193547E-2</c:v>
                </c:pt>
                <c:pt idx="4452">
                  <c:v>4.8387096774193547E-2</c:v>
                </c:pt>
                <c:pt idx="4453">
                  <c:v>4.8387096774193547E-2</c:v>
                </c:pt>
                <c:pt idx="4454">
                  <c:v>4.8387096774193547E-2</c:v>
                </c:pt>
                <c:pt idx="4455">
                  <c:v>4.8387096774193547E-2</c:v>
                </c:pt>
                <c:pt idx="4456">
                  <c:v>4.8387096774193547E-2</c:v>
                </c:pt>
                <c:pt idx="4457">
                  <c:v>4.8387096774193547E-2</c:v>
                </c:pt>
                <c:pt idx="4458">
                  <c:v>4.8387096774193547E-2</c:v>
                </c:pt>
                <c:pt idx="4459">
                  <c:v>4.8387096774193547E-2</c:v>
                </c:pt>
                <c:pt idx="4460">
                  <c:v>4.8387096774193547E-2</c:v>
                </c:pt>
                <c:pt idx="4461">
                  <c:v>4.8387096774193547E-2</c:v>
                </c:pt>
                <c:pt idx="4462">
                  <c:v>4.8387096774193547E-2</c:v>
                </c:pt>
                <c:pt idx="4463">
                  <c:v>4.8387096774193547E-2</c:v>
                </c:pt>
                <c:pt idx="4464">
                  <c:v>4.8387096774193547E-2</c:v>
                </c:pt>
                <c:pt idx="4465">
                  <c:v>4.8387096774193547E-2</c:v>
                </c:pt>
                <c:pt idx="4466">
                  <c:v>4.8387096774193547E-2</c:v>
                </c:pt>
                <c:pt idx="4467">
                  <c:v>4.878048780487805E-2</c:v>
                </c:pt>
                <c:pt idx="4468">
                  <c:v>4.878048780487805E-2</c:v>
                </c:pt>
                <c:pt idx="4469">
                  <c:v>4.878048780487805E-2</c:v>
                </c:pt>
                <c:pt idx="4470">
                  <c:v>4.878048780487805E-2</c:v>
                </c:pt>
                <c:pt idx="4471">
                  <c:v>4.878048780487805E-2</c:v>
                </c:pt>
                <c:pt idx="4472">
                  <c:v>4.878048780487805E-2</c:v>
                </c:pt>
                <c:pt idx="4473">
                  <c:v>4.878048780487805E-2</c:v>
                </c:pt>
                <c:pt idx="4474">
                  <c:v>4.065040650406504E-2</c:v>
                </c:pt>
                <c:pt idx="4475">
                  <c:v>3.2520325203252036E-2</c:v>
                </c:pt>
                <c:pt idx="4476">
                  <c:v>3.2520325203252036E-2</c:v>
                </c:pt>
                <c:pt idx="4477">
                  <c:v>3.2520325203252036E-2</c:v>
                </c:pt>
                <c:pt idx="4478">
                  <c:v>3.2520325203252036E-2</c:v>
                </c:pt>
                <c:pt idx="4479">
                  <c:v>3.2520325203252036E-2</c:v>
                </c:pt>
                <c:pt idx="4480">
                  <c:v>3.2520325203252036E-2</c:v>
                </c:pt>
                <c:pt idx="4481">
                  <c:v>3.2786885245901641E-2</c:v>
                </c:pt>
                <c:pt idx="4482">
                  <c:v>3.2786885245901641E-2</c:v>
                </c:pt>
                <c:pt idx="4483">
                  <c:v>4.0983606557377046E-2</c:v>
                </c:pt>
                <c:pt idx="4484">
                  <c:v>4.0983606557377046E-2</c:v>
                </c:pt>
                <c:pt idx="4485">
                  <c:v>4.0983606557377046E-2</c:v>
                </c:pt>
                <c:pt idx="4486">
                  <c:v>4.0983606557377046E-2</c:v>
                </c:pt>
                <c:pt idx="4487">
                  <c:v>4.0983606557377046E-2</c:v>
                </c:pt>
                <c:pt idx="4488">
                  <c:v>4.0983606557377046E-2</c:v>
                </c:pt>
                <c:pt idx="4489">
                  <c:v>4.0983606557377046E-2</c:v>
                </c:pt>
                <c:pt idx="4490">
                  <c:v>4.0983606557377046E-2</c:v>
                </c:pt>
                <c:pt idx="4491">
                  <c:v>4.0983606557377046E-2</c:v>
                </c:pt>
                <c:pt idx="4492">
                  <c:v>4.0983606557377046E-2</c:v>
                </c:pt>
                <c:pt idx="4493">
                  <c:v>4.0983606557377046E-2</c:v>
                </c:pt>
                <c:pt idx="4494">
                  <c:v>4.0983606557377046E-2</c:v>
                </c:pt>
                <c:pt idx="4495">
                  <c:v>4.9180327868852458E-2</c:v>
                </c:pt>
                <c:pt idx="4496">
                  <c:v>4.9180327868852458E-2</c:v>
                </c:pt>
                <c:pt idx="4497">
                  <c:v>4.9180327868852458E-2</c:v>
                </c:pt>
                <c:pt idx="4498">
                  <c:v>4.9180327868852458E-2</c:v>
                </c:pt>
                <c:pt idx="4499">
                  <c:v>4.9180327868852458E-2</c:v>
                </c:pt>
                <c:pt idx="4500">
                  <c:v>4.9180327868852458E-2</c:v>
                </c:pt>
                <c:pt idx="4501">
                  <c:v>4.0983606557377046E-2</c:v>
                </c:pt>
                <c:pt idx="4502">
                  <c:v>4.0983606557377046E-2</c:v>
                </c:pt>
                <c:pt idx="4503">
                  <c:v>4.0983606557377046E-2</c:v>
                </c:pt>
                <c:pt idx="4504">
                  <c:v>4.0983606557377046E-2</c:v>
                </c:pt>
                <c:pt idx="4505">
                  <c:v>4.0983606557377046E-2</c:v>
                </c:pt>
                <c:pt idx="4506">
                  <c:v>4.0983606557377046E-2</c:v>
                </c:pt>
                <c:pt idx="4507">
                  <c:v>4.0983606557377046E-2</c:v>
                </c:pt>
                <c:pt idx="4508">
                  <c:v>4.0983606557377046E-2</c:v>
                </c:pt>
                <c:pt idx="4509">
                  <c:v>4.0983606557377046E-2</c:v>
                </c:pt>
                <c:pt idx="4510">
                  <c:v>4.0983606557377046E-2</c:v>
                </c:pt>
                <c:pt idx="4511">
                  <c:v>4.0983606557377046E-2</c:v>
                </c:pt>
                <c:pt idx="4512">
                  <c:v>4.0983606557377046E-2</c:v>
                </c:pt>
                <c:pt idx="4513">
                  <c:v>4.0983606557377046E-2</c:v>
                </c:pt>
                <c:pt idx="4514">
                  <c:v>4.0983606557377046E-2</c:v>
                </c:pt>
                <c:pt idx="4515">
                  <c:v>4.0983606557377046E-2</c:v>
                </c:pt>
                <c:pt idx="4516">
                  <c:v>4.0983606557377046E-2</c:v>
                </c:pt>
                <c:pt idx="4517">
                  <c:v>4.0983606557377046E-2</c:v>
                </c:pt>
                <c:pt idx="4518">
                  <c:v>4.0983606557377046E-2</c:v>
                </c:pt>
                <c:pt idx="4519">
                  <c:v>4.0983606557377046E-2</c:v>
                </c:pt>
                <c:pt idx="4520">
                  <c:v>4.0983606557377046E-2</c:v>
                </c:pt>
                <c:pt idx="4521">
                  <c:v>4.0983606557377046E-2</c:v>
                </c:pt>
                <c:pt idx="4522">
                  <c:v>4.0983606557377046E-2</c:v>
                </c:pt>
                <c:pt idx="4523">
                  <c:v>3.2786885245901641E-2</c:v>
                </c:pt>
                <c:pt idx="4524">
                  <c:v>3.2786885245901641E-2</c:v>
                </c:pt>
                <c:pt idx="4525">
                  <c:v>3.2786885245901641E-2</c:v>
                </c:pt>
                <c:pt idx="4526">
                  <c:v>3.3057851239669422E-2</c:v>
                </c:pt>
                <c:pt idx="4527">
                  <c:v>3.3057851239669422E-2</c:v>
                </c:pt>
                <c:pt idx="4528">
                  <c:v>3.3057851239669422E-2</c:v>
                </c:pt>
                <c:pt idx="4529">
                  <c:v>3.3057851239669422E-2</c:v>
                </c:pt>
                <c:pt idx="4530">
                  <c:v>3.3057851239669422E-2</c:v>
                </c:pt>
                <c:pt idx="4531">
                  <c:v>3.3057851239669422E-2</c:v>
                </c:pt>
                <c:pt idx="4532">
                  <c:v>3.3057851239669422E-2</c:v>
                </c:pt>
                <c:pt idx="4533">
                  <c:v>3.3057851239669422E-2</c:v>
                </c:pt>
                <c:pt idx="4534">
                  <c:v>3.3057851239669422E-2</c:v>
                </c:pt>
                <c:pt idx="4535">
                  <c:v>3.3057851239669422E-2</c:v>
                </c:pt>
                <c:pt idx="4536">
                  <c:v>3.3057851239669422E-2</c:v>
                </c:pt>
                <c:pt idx="4537">
                  <c:v>3.3057851239669422E-2</c:v>
                </c:pt>
                <c:pt idx="4538">
                  <c:v>3.3057851239669422E-2</c:v>
                </c:pt>
                <c:pt idx="4539">
                  <c:v>3.3333333333333333E-2</c:v>
                </c:pt>
                <c:pt idx="4540">
                  <c:v>3.3333333333333333E-2</c:v>
                </c:pt>
                <c:pt idx="4541">
                  <c:v>3.3333333333333333E-2</c:v>
                </c:pt>
                <c:pt idx="4542">
                  <c:v>2.5000000000000001E-2</c:v>
                </c:pt>
                <c:pt idx="4543">
                  <c:v>2.5000000000000001E-2</c:v>
                </c:pt>
                <c:pt idx="4544">
                  <c:v>2.5000000000000001E-2</c:v>
                </c:pt>
                <c:pt idx="4545">
                  <c:v>2.5000000000000001E-2</c:v>
                </c:pt>
                <c:pt idx="4546">
                  <c:v>2.5000000000000001E-2</c:v>
                </c:pt>
                <c:pt idx="4547">
                  <c:v>2.5000000000000001E-2</c:v>
                </c:pt>
                <c:pt idx="4548">
                  <c:v>2.5000000000000001E-2</c:v>
                </c:pt>
                <c:pt idx="4549">
                  <c:v>2.5000000000000001E-2</c:v>
                </c:pt>
                <c:pt idx="4550">
                  <c:v>2.5000000000000001E-2</c:v>
                </c:pt>
                <c:pt idx="4551">
                  <c:v>2.5000000000000001E-2</c:v>
                </c:pt>
                <c:pt idx="4552">
                  <c:v>2.5000000000000001E-2</c:v>
                </c:pt>
                <c:pt idx="4553">
                  <c:v>2.5210084033613446E-2</c:v>
                </c:pt>
                <c:pt idx="4554">
                  <c:v>2.5210084033613446E-2</c:v>
                </c:pt>
                <c:pt idx="4555">
                  <c:v>2.5210084033613446E-2</c:v>
                </c:pt>
                <c:pt idx="4556">
                  <c:v>2.5210084033613446E-2</c:v>
                </c:pt>
                <c:pt idx="4557">
                  <c:v>2.5210084033613446E-2</c:v>
                </c:pt>
                <c:pt idx="4558">
                  <c:v>2.5210084033613446E-2</c:v>
                </c:pt>
                <c:pt idx="4559">
                  <c:v>2.5210084033613446E-2</c:v>
                </c:pt>
                <c:pt idx="4560">
                  <c:v>2.5210084033613446E-2</c:v>
                </c:pt>
                <c:pt idx="4561">
                  <c:v>2.5210084033613446E-2</c:v>
                </c:pt>
                <c:pt idx="4562">
                  <c:v>3.3613445378151259E-2</c:v>
                </c:pt>
                <c:pt idx="4563">
                  <c:v>3.3613445378151259E-2</c:v>
                </c:pt>
                <c:pt idx="4564">
                  <c:v>3.3613445378151259E-2</c:v>
                </c:pt>
                <c:pt idx="4565">
                  <c:v>3.3613445378151259E-2</c:v>
                </c:pt>
                <c:pt idx="4566">
                  <c:v>3.3613445378151259E-2</c:v>
                </c:pt>
                <c:pt idx="4567">
                  <c:v>3.3613445378151259E-2</c:v>
                </c:pt>
                <c:pt idx="4568">
                  <c:v>3.3613445378151259E-2</c:v>
                </c:pt>
                <c:pt idx="4569">
                  <c:v>3.3613445378151259E-2</c:v>
                </c:pt>
                <c:pt idx="4570">
                  <c:v>3.3613445378151259E-2</c:v>
                </c:pt>
                <c:pt idx="4571">
                  <c:v>3.3613445378151259E-2</c:v>
                </c:pt>
                <c:pt idx="4572">
                  <c:v>3.3613445378151259E-2</c:v>
                </c:pt>
                <c:pt idx="4573">
                  <c:v>3.3613445378151259E-2</c:v>
                </c:pt>
                <c:pt idx="4574">
                  <c:v>3.3613445378151259E-2</c:v>
                </c:pt>
                <c:pt idx="4575">
                  <c:v>3.3898305084745763E-2</c:v>
                </c:pt>
                <c:pt idx="4576">
                  <c:v>3.3898305084745763E-2</c:v>
                </c:pt>
                <c:pt idx="4577">
                  <c:v>3.3898305084745763E-2</c:v>
                </c:pt>
                <c:pt idx="4578">
                  <c:v>3.3898305084745763E-2</c:v>
                </c:pt>
                <c:pt idx="4579">
                  <c:v>3.3898305084745763E-2</c:v>
                </c:pt>
                <c:pt idx="4580">
                  <c:v>3.3898305084745763E-2</c:v>
                </c:pt>
                <c:pt idx="4581">
                  <c:v>3.3898305084745763E-2</c:v>
                </c:pt>
                <c:pt idx="4582">
                  <c:v>3.3898305084745763E-2</c:v>
                </c:pt>
                <c:pt idx="4583">
                  <c:v>3.3898305084745763E-2</c:v>
                </c:pt>
                <c:pt idx="4584">
                  <c:v>3.3898305084745763E-2</c:v>
                </c:pt>
                <c:pt idx="4585">
                  <c:v>3.3898305084745763E-2</c:v>
                </c:pt>
                <c:pt idx="4586">
                  <c:v>3.3898305084745763E-2</c:v>
                </c:pt>
                <c:pt idx="4587">
                  <c:v>3.3898305084745763E-2</c:v>
                </c:pt>
                <c:pt idx="4588">
                  <c:v>3.3898305084745763E-2</c:v>
                </c:pt>
                <c:pt idx="4589">
                  <c:v>3.3898305084745763E-2</c:v>
                </c:pt>
                <c:pt idx="4590">
                  <c:v>3.3898305084745763E-2</c:v>
                </c:pt>
                <c:pt idx="4591">
                  <c:v>3.3898305084745763E-2</c:v>
                </c:pt>
                <c:pt idx="4592">
                  <c:v>3.3898305084745763E-2</c:v>
                </c:pt>
                <c:pt idx="4593">
                  <c:v>3.3898305084745763E-2</c:v>
                </c:pt>
                <c:pt idx="4594">
                  <c:v>3.3898305084745763E-2</c:v>
                </c:pt>
                <c:pt idx="4595">
                  <c:v>3.3898305084745763E-2</c:v>
                </c:pt>
                <c:pt idx="4596">
                  <c:v>2.5423728813559324E-2</c:v>
                </c:pt>
                <c:pt idx="4597">
                  <c:v>2.5423728813559324E-2</c:v>
                </c:pt>
                <c:pt idx="4598">
                  <c:v>2.5423728813559324E-2</c:v>
                </c:pt>
                <c:pt idx="4599">
                  <c:v>2.5423728813559324E-2</c:v>
                </c:pt>
                <c:pt idx="4600">
                  <c:v>2.5423728813559324E-2</c:v>
                </c:pt>
                <c:pt idx="4601">
                  <c:v>2.5423728813559324E-2</c:v>
                </c:pt>
                <c:pt idx="4602">
                  <c:v>2.564102564102564E-2</c:v>
                </c:pt>
                <c:pt idx="4603">
                  <c:v>2.564102564102564E-2</c:v>
                </c:pt>
                <c:pt idx="4604">
                  <c:v>2.564102564102564E-2</c:v>
                </c:pt>
                <c:pt idx="4605">
                  <c:v>2.564102564102564E-2</c:v>
                </c:pt>
                <c:pt idx="4606">
                  <c:v>2.564102564102564E-2</c:v>
                </c:pt>
                <c:pt idx="4607">
                  <c:v>2.564102564102564E-2</c:v>
                </c:pt>
                <c:pt idx="4608">
                  <c:v>2.564102564102564E-2</c:v>
                </c:pt>
                <c:pt idx="4609">
                  <c:v>2.564102564102564E-2</c:v>
                </c:pt>
                <c:pt idx="4610">
                  <c:v>2.564102564102564E-2</c:v>
                </c:pt>
                <c:pt idx="4611">
                  <c:v>2.564102564102564E-2</c:v>
                </c:pt>
                <c:pt idx="4612">
                  <c:v>2.564102564102564E-2</c:v>
                </c:pt>
                <c:pt idx="4613">
                  <c:v>2.564102564102564E-2</c:v>
                </c:pt>
                <c:pt idx="4614">
                  <c:v>2.564102564102564E-2</c:v>
                </c:pt>
                <c:pt idx="4615">
                  <c:v>2.564102564102564E-2</c:v>
                </c:pt>
                <c:pt idx="4616">
                  <c:v>2.564102564102564E-2</c:v>
                </c:pt>
                <c:pt idx="4617">
                  <c:v>2.564102564102564E-2</c:v>
                </c:pt>
                <c:pt idx="4618">
                  <c:v>2.564102564102564E-2</c:v>
                </c:pt>
                <c:pt idx="4619">
                  <c:v>2.564102564102564E-2</c:v>
                </c:pt>
                <c:pt idx="4620">
                  <c:v>2.564102564102564E-2</c:v>
                </c:pt>
                <c:pt idx="4621">
                  <c:v>2.564102564102564E-2</c:v>
                </c:pt>
                <c:pt idx="4622">
                  <c:v>2.564102564102564E-2</c:v>
                </c:pt>
                <c:pt idx="4623">
                  <c:v>2.564102564102564E-2</c:v>
                </c:pt>
                <c:pt idx="4624">
                  <c:v>2.564102564102564E-2</c:v>
                </c:pt>
                <c:pt idx="4625">
                  <c:v>2.564102564102564E-2</c:v>
                </c:pt>
                <c:pt idx="4626">
                  <c:v>2.564102564102564E-2</c:v>
                </c:pt>
                <c:pt idx="4627">
                  <c:v>2.564102564102564E-2</c:v>
                </c:pt>
                <c:pt idx="4628">
                  <c:v>2.564102564102564E-2</c:v>
                </c:pt>
                <c:pt idx="4629">
                  <c:v>2.564102564102564E-2</c:v>
                </c:pt>
                <c:pt idx="4630">
                  <c:v>2.564102564102564E-2</c:v>
                </c:pt>
                <c:pt idx="4631">
                  <c:v>2.564102564102564E-2</c:v>
                </c:pt>
                <c:pt idx="4632">
                  <c:v>2.564102564102564E-2</c:v>
                </c:pt>
                <c:pt idx="4633">
                  <c:v>1.7241379310344827E-2</c:v>
                </c:pt>
                <c:pt idx="4634">
                  <c:v>1.7241379310344827E-2</c:v>
                </c:pt>
                <c:pt idx="4635">
                  <c:v>1.7241379310344827E-2</c:v>
                </c:pt>
                <c:pt idx="4636">
                  <c:v>1.7241379310344827E-2</c:v>
                </c:pt>
                <c:pt idx="4637">
                  <c:v>1.7241379310344827E-2</c:v>
                </c:pt>
                <c:pt idx="4638">
                  <c:v>1.7391304347826087E-2</c:v>
                </c:pt>
                <c:pt idx="4639">
                  <c:v>1.7391304347826087E-2</c:v>
                </c:pt>
                <c:pt idx="4640">
                  <c:v>1.7391304347826087E-2</c:v>
                </c:pt>
                <c:pt idx="4641">
                  <c:v>1.7543859649122806E-2</c:v>
                </c:pt>
                <c:pt idx="4642">
                  <c:v>1.7543859649122806E-2</c:v>
                </c:pt>
                <c:pt idx="4643">
                  <c:v>1.7543859649122806E-2</c:v>
                </c:pt>
                <c:pt idx="4644">
                  <c:v>1.7543859649122806E-2</c:v>
                </c:pt>
                <c:pt idx="4645">
                  <c:v>1.7543859649122806E-2</c:v>
                </c:pt>
                <c:pt idx="4646">
                  <c:v>1.7543859649122806E-2</c:v>
                </c:pt>
                <c:pt idx="4647">
                  <c:v>1.7543859649122806E-2</c:v>
                </c:pt>
                <c:pt idx="4648">
                  <c:v>1.7543859649122806E-2</c:v>
                </c:pt>
                <c:pt idx="4649">
                  <c:v>1.7543859649122806E-2</c:v>
                </c:pt>
                <c:pt idx="4650">
                  <c:v>1.7543859649122806E-2</c:v>
                </c:pt>
                <c:pt idx="4651">
                  <c:v>1.7543859649122806E-2</c:v>
                </c:pt>
                <c:pt idx="4652">
                  <c:v>1.7543859649122806E-2</c:v>
                </c:pt>
                <c:pt idx="4653">
                  <c:v>1.7543859649122806E-2</c:v>
                </c:pt>
                <c:pt idx="4654">
                  <c:v>1.7543859649122806E-2</c:v>
                </c:pt>
                <c:pt idx="4655">
                  <c:v>1.7543859649122806E-2</c:v>
                </c:pt>
                <c:pt idx="4656">
                  <c:v>1.7543859649122806E-2</c:v>
                </c:pt>
                <c:pt idx="4657">
                  <c:v>1.7543859649122806E-2</c:v>
                </c:pt>
                <c:pt idx="4658">
                  <c:v>1.7543859649122806E-2</c:v>
                </c:pt>
                <c:pt idx="4659">
                  <c:v>1.7699115044247787E-2</c:v>
                </c:pt>
                <c:pt idx="4660">
                  <c:v>1.7699115044247787E-2</c:v>
                </c:pt>
                <c:pt idx="4661">
                  <c:v>1.7699115044247787E-2</c:v>
                </c:pt>
                <c:pt idx="4662">
                  <c:v>1.7699115044247787E-2</c:v>
                </c:pt>
                <c:pt idx="4663">
                  <c:v>1.7699115044247787E-2</c:v>
                </c:pt>
                <c:pt idx="4664">
                  <c:v>1.7699115044247787E-2</c:v>
                </c:pt>
                <c:pt idx="4665">
                  <c:v>1.7699115044247787E-2</c:v>
                </c:pt>
                <c:pt idx="4666">
                  <c:v>2.6548672566371681E-2</c:v>
                </c:pt>
                <c:pt idx="4667">
                  <c:v>2.6548672566371681E-2</c:v>
                </c:pt>
                <c:pt idx="4668">
                  <c:v>2.6548672566371681E-2</c:v>
                </c:pt>
                <c:pt idx="4669">
                  <c:v>2.6548672566371681E-2</c:v>
                </c:pt>
                <c:pt idx="4670">
                  <c:v>2.6548672566371681E-2</c:v>
                </c:pt>
                <c:pt idx="4671">
                  <c:v>2.6548672566371681E-2</c:v>
                </c:pt>
                <c:pt idx="4672">
                  <c:v>2.6548672566371681E-2</c:v>
                </c:pt>
                <c:pt idx="4673">
                  <c:v>2.6785714285714284E-2</c:v>
                </c:pt>
                <c:pt idx="4674">
                  <c:v>2.6785714285714284E-2</c:v>
                </c:pt>
                <c:pt idx="4675">
                  <c:v>2.6785714285714284E-2</c:v>
                </c:pt>
                <c:pt idx="4676">
                  <c:v>2.6785714285714284E-2</c:v>
                </c:pt>
                <c:pt idx="4677">
                  <c:v>2.6785714285714284E-2</c:v>
                </c:pt>
                <c:pt idx="4678">
                  <c:v>2.6785714285714284E-2</c:v>
                </c:pt>
                <c:pt idx="4679">
                  <c:v>2.6785714285714284E-2</c:v>
                </c:pt>
                <c:pt idx="4680">
                  <c:v>2.6785714285714284E-2</c:v>
                </c:pt>
                <c:pt idx="4681">
                  <c:v>2.6785714285714284E-2</c:v>
                </c:pt>
                <c:pt idx="4682">
                  <c:v>2.6785714285714284E-2</c:v>
                </c:pt>
                <c:pt idx="4683">
                  <c:v>2.6785714285714284E-2</c:v>
                </c:pt>
                <c:pt idx="4684">
                  <c:v>2.6785714285714284E-2</c:v>
                </c:pt>
                <c:pt idx="4685">
                  <c:v>2.6785714285714284E-2</c:v>
                </c:pt>
                <c:pt idx="4686">
                  <c:v>2.6785714285714284E-2</c:v>
                </c:pt>
                <c:pt idx="4687">
                  <c:v>2.6785714285714284E-2</c:v>
                </c:pt>
                <c:pt idx="4688">
                  <c:v>2.6785714285714284E-2</c:v>
                </c:pt>
                <c:pt idx="4689">
                  <c:v>2.6785714285714284E-2</c:v>
                </c:pt>
                <c:pt idx="4690">
                  <c:v>2.6785714285714284E-2</c:v>
                </c:pt>
                <c:pt idx="4691">
                  <c:v>2.6785714285714284E-2</c:v>
                </c:pt>
                <c:pt idx="4692">
                  <c:v>2.6785714285714284E-2</c:v>
                </c:pt>
                <c:pt idx="4693">
                  <c:v>2.6785714285714284E-2</c:v>
                </c:pt>
                <c:pt idx="4694">
                  <c:v>2.6785714285714284E-2</c:v>
                </c:pt>
                <c:pt idx="4695">
                  <c:v>2.6785714285714284E-2</c:v>
                </c:pt>
                <c:pt idx="4696">
                  <c:v>2.6785714285714284E-2</c:v>
                </c:pt>
                <c:pt idx="4697">
                  <c:v>2.6785714285714284E-2</c:v>
                </c:pt>
                <c:pt idx="4698">
                  <c:v>2.6785714285714284E-2</c:v>
                </c:pt>
                <c:pt idx="4699">
                  <c:v>2.6785714285714284E-2</c:v>
                </c:pt>
                <c:pt idx="4700">
                  <c:v>2.6785714285714284E-2</c:v>
                </c:pt>
                <c:pt idx="4701">
                  <c:v>2.7027027027027029E-2</c:v>
                </c:pt>
                <c:pt idx="4702">
                  <c:v>2.7027027027027029E-2</c:v>
                </c:pt>
                <c:pt idx="4703">
                  <c:v>2.7027027027027029E-2</c:v>
                </c:pt>
                <c:pt idx="4704">
                  <c:v>3.6036036036036036E-2</c:v>
                </c:pt>
                <c:pt idx="4705">
                  <c:v>3.6036036036036036E-2</c:v>
                </c:pt>
                <c:pt idx="4706">
                  <c:v>3.6036036036036036E-2</c:v>
                </c:pt>
                <c:pt idx="4707">
                  <c:v>3.6036036036036036E-2</c:v>
                </c:pt>
                <c:pt idx="4708">
                  <c:v>3.6036036036036036E-2</c:v>
                </c:pt>
                <c:pt idx="4709">
                  <c:v>3.6036036036036036E-2</c:v>
                </c:pt>
                <c:pt idx="4710">
                  <c:v>3.6036036036036036E-2</c:v>
                </c:pt>
                <c:pt idx="4711">
                  <c:v>4.5045045045045043E-2</c:v>
                </c:pt>
                <c:pt idx="4712">
                  <c:v>4.5045045045045043E-2</c:v>
                </c:pt>
                <c:pt idx="4713">
                  <c:v>4.5045045045045043E-2</c:v>
                </c:pt>
                <c:pt idx="4714">
                  <c:v>4.5045045045045043E-2</c:v>
                </c:pt>
                <c:pt idx="4715">
                  <c:v>4.5045045045045043E-2</c:v>
                </c:pt>
                <c:pt idx="4716">
                  <c:v>4.5045045045045043E-2</c:v>
                </c:pt>
                <c:pt idx="4717">
                  <c:v>4.5454545454545456E-2</c:v>
                </c:pt>
                <c:pt idx="4718">
                  <c:v>4.5454545454545456E-2</c:v>
                </c:pt>
                <c:pt idx="4719">
                  <c:v>4.5454545454545456E-2</c:v>
                </c:pt>
                <c:pt idx="4720">
                  <c:v>4.5454545454545456E-2</c:v>
                </c:pt>
                <c:pt idx="4721">
                  <c:v>4.5454545454545456E-2</c:v>
                </c:pt>
                <c:pt idx="4722">
                  <c:v>4.5454545454545456E-2</c:v>
                </c:pt>
                <c:pt idx="4723">
                  <c:v>4.5454545454545456E-2</c:v>
                </c:pt>
                <c:pt idx="4724">
                  <c:v>4.5454545454545456E-2</c:v>
                </c:pt>
                <c:pt idx="4725">
                  <c:v>4.5454545454545456E-2</c:v>
                </c:pt>
                <c:pt idx="4726">
                  <c:v>4.5454545454545456E-2</c:v>
                </c:pt>
                <c:pt idx="4727">
                  <c:v>4.5454545454545456E-2</c:v>
                </c:pt>
                <c:pt idx="4728">
                  <c:v>4.5454545454545456E-2</c:v>
                </c:pt>
                <c:pt idx="4729">
                  <c:v>4.5454545454545456E-2</c:v>
                </c:pt>
                <c:pt idx="4730">
                  <c:v>4.5871559633027525E-2</c:v>
                </c:pt>
                <c:pt idx="4731">
                  <c:v>4.5871559633027525E-2</c:v>
                </c:pt>
                <c:pt idx="4732">
                  <c:v>4.5871559633027525E-2</c:v>
                </c:pt>
                <c:pt idx="4733">
                  <c:v>4.5871559633027525E-2</c:v>
                </c:pt>
                <c:pt idx="4734">
                  <c:v>4.5871559633027525E-2</c:v>
                </c:pt>
                <c:pt idx="4735">
                  <c:v>4.5871559633027525E-2</c:v>
                </c:pt>
                <c:pt idx="4736">
                  <c:v>4.5871559633027525E-2</c:v>
                </c:pt>
                <c:pt idx="4737">
                  <c:v>4.5871559633027525E-2</c:v>
                </c:pt>
                <c:pt idx="4738">
                  <c:v>4.5871559633027525E-2</c:v>
                </c:pt>
                <c:pt idx="4739">
                  <c:v>4.5871559633027525E-2</c:v>
                </c:pt>
                <c:pt idx="4740">
                  <c:v>4.5871559633027525E-2</c:v>
                </c:pt>
                <c:pt idx="4741">
                  <c:v>4.5871559633027525E-2</c:v>
                </c:pt>
                <c:pt idx="4742">
                  <c:v>4.5871559633027525E-2</c:v>
                </c:pt>
                <c:pt idx="4743">
                  <c:v>4.5871559633027525E-2</c:v>
                </c:pt>
                <c:pt idx="4744">
                  <c:v>4.5871559633027525E-2</c:v>
                </c:pt>
                <c:pt idx="4745">
                  <c:v>4.5871559633027525E-2</c:v>
                </c:pt>
                <c:pt idx="4746">
                  <c:v>4.5871559633027525E-2</c:v>
                </c:pt>
                <c:pt idx="4747">
                  <c:v>4.5871559633027525E-2</c:v>
                </c:pt>
                <c:pt idx="4748">
                  <c:v>4.5871559633027525E-2</c:v>
                </c:pt>
                <c:pt idx="4749">
                  <c:v>4.5871559633027525E-2</c:v>
                </c:pt>
                <c:pt idx="4750">
                  <c:v>4.5871559633027525E-2</c:v>
                </c:pt>
                <c:pt idx="4751">
                  <c:v>4.5871559633027525E-2</c:v>
                </c:pt>
                <c:pt idx="4752">
                  <c:v>4.5871559633027525E-2</c:v>
                </c:pt>
                <c:pt idx="4753">
                  <c:v>4.5871559633027525E-2</c:v>
                </c:pt>
                <c:pt idx="4754">
                  <c:v>4.5871559633027525E-2</c:v>
                </c:pt>
                <c:pt idx="4755">
                  <c:v>4.5871559633027525E-2</c:v>
                </c:pt>
                <c:pt idx="4756">
                  <c:v>5.5045871559633031E-2</c:v>
                </c:pt>
                <c:pt idx="4757">
                  <c:v>6.4220183486238536E-2</c:v>
                </c:pt>
                <c:pt idx="4758">
                  <c:v>6.4220183486238536E-2</c:v>
                </c:pt>
                <c:pt idx="4759">
                  <c:v>6.4814814814814811E-2</c:v>
                </c:pt>
                <c:pt idx="4760">
                  <c:v>6.4814814814814811E-2</c:v>
                </c:pt>
                <c:pt idx="4761">
                  <c:v>6.4814814814814811E-2</c:v>
                </c:pt>
                <c:pt idx="4762">
                  <c:v>6.4814814814814811E-2</c:v>
                </c:pt>
                <c:pt idx="4763">
                  <c:v>6.5420560747663545E-2</c:v>
                </c:pt>
                <c:pt idx="4764">
                  <c:v>6.5420560747663545E-2</c:v>
                </c:pt>
                <c:pt idx="4765">
                  <c:v>6.5420560747663545E-2</c:v>
                </c:pt>
                <c:pt idx="4766">
                  <c:v>6.5420560747663545E-2</c:v>
                </c:pt>
                <c:pt idx="4767">
                  <c:v>6.5420560747663545E-2</c:v>
                </c:pt>
                <c:pt idx="4768">
                  <c:v>6.6037735849056603E-2</c:v>
                </c:pt>
                <c:pt idx="4769">
                  <c:v>6.6666666666666666E-2</c:v>
                </c:pt>
                <c:pt idx="4770">
                  <c:v>6.6666666666666666E-2</c:v>
                </c:pt>
                <c:pt idx="4771">
                  <c:v>6.6666666666666666E-2</c:v>
                </c:pt>
                <c:pt idx="4772">
                  <c:v>6.6666666666666666E-2</c:v>
                </c:pt>
                <c:pt idx="4773">
                  <c:v>6.6666666666666666E-2</c:v>
                </c:pt>
                <c:pt idx="4774">
                  <c:v>6.6666666666666666E-2</c:v>
                </c:pt>
                <c:pt idx="4775">
                  <c:v>6.6666666666666666E-2</c:v>
                </c:pt>
                <c:pt idx="4776">
                  <c:v>6.6666666666666666E-2</c:v>
                </c:pt>
                <c:pt idx="4777">
                  <c:v>6.6666666666666666E-2</c:v>
                </c:pt>
                <c:pt idx="4778">
                  <c:v>6.6666666666666666E-2</c:v>
                </c:pt>
                <c:pt idx="4779">
                  <c:v>6.6666666666666666E-2</c:v>
                </c:pt>
                <c:pt idx="4780">
                  <c:v>6.6666666666666666E-2</c:v>
                </c:pt>
                <c:pt idx="4781">
                  <c:v>6.6666666666666666E-2</c:v>
                </c:pt>
                <c:pt idx="4782">
                  <c:v>6.6666666666666666E-2</c:v>
                </c:pt>
                <c:pt idx="4783">
                  <c:v>6.6666666666666666E-2</c:v>
                </c:pt>
                <c:pt idx="4784">
                  <c:v>6.6666666666666666E-2</c:v>
                </c:pt>
                <c:pt idx="4785">
                  <c:v>6.6666666666666666E-2</c:v>
                </c:pt>
                <c:pt idx="4786">
                  <c:v>6.6666666666666666E-2</c:v>
                </c:pt>
                <c:pt idx="4787">
                  <c:v>6.6666666666666666E-2</c:v>
                </c:pt>
                <c:pt idx="4788">
                  <c:v>6.6666666666666666E-2</c:v>
                </c:pt>
                <c:pt idx="4789">
                  <c:v>6.6666666666666666E-2</c:v>
                </c:pt>
                <c:pt idx="4790">
                  <c:v>6.6666666666666666E-2</c:v>
                </c:pt>
                <c:pt idx="4791">
                  <c:v>6.6666666666666666E-2</c:v>
                </c:pt>
                <c:pt idx="4792">
                  <c:v>6.6666666666666666E-2</c:v>
                </c:pt>
                <c:pt idx="4793">
                  <c:v>6.6666666666666666E-2</c:v>
                </c:pt>
                <c:pt idx="4794">
                  <c:v>6.6666666666666666E-2</c:v>
                </c:pt>
                <c:pt idx="4795">
                  <c:v>6.6666666666666666E-2</c:v>
                </c:pt>
                <c:pt idx="4796">
                  <c:v>6.6666666666666666E-2</c:v>
                </c:pt>
                <c:pt idx="4797">
                  <c:v>6.6666666666666666E-2</c:v>
                </c:pt>
                <c:pt idx="4798">
                  <c:v>6.6666666666666666E-2</c:v>
                </c:pt>
                <c:pt idx="4799">
                  <c:v>6.6666666666666666E-2</c:v>
                </c:pt>
                <c:pt idx="4800">
                  <c:v>7.6190476190476197E-2</c:v>
                </c:pt>
                <c:pt idx="4801">
                  <c:v>7.6190476190476197E-2</c:v>
                </c:pt>
                <c:pt idx="4802">
                  <c:v>7.6190476190476197E-2</c:v>
                </c:pt>
                <c:pt idx="4803">
                  <c:v>7.6190476190476197E-2</c:v>
                </c:pt>
                <c:pt idx="4804">
                  <c:v>8.5714285714285715E-2</c:v>
                </c:pt>
                <c:pt idx="4805">
                  <c:v>8.5714285714285715E-2</c:v>
                </c:pt>
                <c:pt idx="4806">
                  <c:v>8.5714285714285715E-2</c:v>
                </c:pt>
                <c:pt idx="4807">
                  <c:v>8.5714285714285715E-2</c:v>
                </c:pt>
                <c:pt idx="4808">
                  <c:v>8.5714285714285715E-2</c:v>
                </c:pt>
                <c:pt idx="4809">
                  <c:v>8.5714285714285715E-2</c:v>
                </c:pt>
                <c:pt idx="4810">
                  <c:v>8.5714285714285715E-2</c:v>
                </c:pt>
                <c:pt idx="4811">
                  <c:v>8.5714285714285715E-2</c:v>
                </c:pt>
                <c:pt idx="4812">
                  <c:v>8.5714285714285715E-2</c:v>
                </c:pt>
                <c:pt idx="4813">
                  <c:v>9.5238095238095233E-2</c:v>
                </c:pt>
                <c:pt idx="4814">
                  <c:v>9.5238095238095233E-2</c:v>
                </c:pt>
                <c:pt idx="4815">
                  <c:v>9.5238095238095233E-2</c:v>
                </c:pt>
                <c:pt idx="4816">
                  <c:v>9.5238095238095233E-2</c:v>
                </c:pt>
                <c:pt idx="4817">
                  <c:v>9.5238095238095233E-2</c:v>
                </c:pt>
                <c:pt idx="4818">
                  <c:v>9.5238095238095233E-2</c:v>
                </c:pt>
                <c:pt idx="4819">
                  <c:v>9.5238095238095233E-2</c:v>
                </c:pt>
                <c:pt idx="4820">
                  <c:v>9.5238095238095233E-2</c:v>
                </c:pt>
                <c:pt idx="4821">
                  <c:v>9.5238095238095233E-2</c:v>
                </c:pt>
                <c:pt idx="4822">
                  <c:v>9.5238095238095233E-2</c:v>
                </c:pt>
                <c:pt idx="4823">
                  <c:v>8.6538461538461536E-2</c:v>
                </c:pt>
                <c:pt idx="4824">
                  <c:v>8.6538461538461536E-2</c:v>
                </c:pt>
                <c:pt idx="4825">
                  <c:v>8.6538461538461536E-2</c:v>
                </c:pt>
                <c:pt idx="4826">
                  <c:v>8.6538461538461536E-2</c:v>
                </c:pt>
                <c:pt idx="4827">
                  <c:v>8.6538461538461536E-2</c:v>
                </c:pt>
                <c:pt idx="4828">
                  <c:v>8.6538461538461536E-2</c:v>
                </c:pt>
                <c:pt idx="4829">
                  <c:v>8.7378640776699032E-2</c:v>
                </c:pt>
                <c:pt idx="4830">
                  <c:v>8.7378640776699032E-2</c:v>
                </c:pt>
                <c:pt idx="4831">
                  <c:v>8.7378640776699032E-2</c:v>
                </c:pt>
                <c:pt idx="4832">
                  <c:v>8.7378640776699032E-2</c:v>
                </c:pt>
                <c:pt idx="4833">
                  <c:v>8.7378640776699032E-2</c:v>
                </c:pt>
                <c:pt idx="4834">
                  <c:v>8.7378640776699032E-2</c:v>
                </c:pt>
                <c:pt idx="4835">
                  <c:v>8.7378640776699032E-2</c:v>
                </c:pt>
                <c:pt idx="4836">
                  <c:v>7.7669902912621352E-2</c:v>
                </c:pt>
                <c:pt idx="4837">
                  <c:v>7.7669902912621352E-2</c:v>
                </c:pt>
                <c:pt idx="4838">
                  <c:v>7.7669902912621352E-2</c:v>
                </c:pt>
                <c:pt idx="4839">
                  <c:v>7.7669902912621352E-2</c:v>
                </c:pt>
                <c:pt idx="4840">
                  <c:v>7.7669902912621352E-2</c:v>
                </c:pt>
                <c:pt idx="4841">
                  <c:v>7.7669902912621352E-2</c:v>
                </c:pt>
                <c:pt idx="4842">
                  <c:v>7.7669902912621352E-2</c:v>
                </c:pt>
                <c:pt idx="4843">
                  <c:v>6.7961165048543687E-2</c:v>
                </c:pt>
                <c:pt idx="4844">
                  <c:v>6.7961165048543687E-2</c:v>
                </c:pt>
                <c:pt idx="4845">
                  <c:v>6.7961165048543687E-2</c:v>
                </c:pt>
                <c:pt idx="4846">
                  <c:v>4.8543689320388349E-2</c:v>
                </c:pt>
                <c:pt idx="4847">
                  <c:v>4.8543689320388349E-2</c:v>
                </c:pt>
                <c:pt idx="4848">
                  <c:v>4.8543689320388349E-2</c:v>
                </c:pt>
                <c:pt idx="4849">
                  <c:v>4.8543689320388349E-2</c:v>
                </c:pt>
                <c:pt idx="4850">
                  <c:v>5.8252427184466021E-2</c:v>
                </c:pt>
                <c:pt idx="4851">
                  <c:v>5.8252427184466021E-2</c:v>
                </c:pt>
                <c:pt idx="4852">
                  <c:v>5.8252427184466021E-2</c:v>
                </c:pt>
                <c:pt idx="4853">
                  <c:v>5.8252427184466021E-2</c:v>
                </c:pt>
                <c:pt idx="4854">
                  <c:v>5.8252427184466021E-2</c:v>
                </c:pt>
                <c:pt idx="4855">
                  <c:v>5.8252427184466021E-2</c:v>
                </c:pt>
                <c:pt idx="4856">
                  <c:v>5.8252427184466021E-2</c:v>
                </c:pt>
                <c:pt idx="4857">
                  <c:v>4.8543689320388349E-2</c:v>
                </c:pt>
                <c:pt idx="4858">
                  <c:v>4.8543689320388349E-2</c:v>
                </c:pt>
                <c:pt idx="4859">
                  <c:v>4.8543689320388349E-2</c:v>
                </c:pt>
                <c:pt idx="4860">
                  <c:v>4.8543689320388349E-2</c:v>
                </c:pt>
                <c:pt idx="4861">
                  <c:v>4.8543689320388349E-2</c:v>
                </c:pt>
                <c:pt idx="4862">
                  <c:v>4.8543689320388349E-2</c:v>
                </c:pt>
                <c:pt idx="4863">
                  <c:v>4.8543689320388349E-2</c:v>
                </c:pt>
                <c:pt idx="4864">
                  <c:v>4.8543689320388349E-2</c:v>
                </c:pt>
                <c:pt idx="4865">
                  <c:v>4.8543689320388349E-2</c:v>
                </c:pt>
                <c:pt idx="4866">
                  <c:v>4.8543689320388349E-2</c:v>
                </c:pt>
                <c:pt idx="4867">
                  <c:v>5.8252427184466021E-2</c:v>
                </c:pt>
                <c:pt idx="4868">
                  <c:v>5.8252427184466021E-2</c:v>
                </c:pt>
                <c:pt idx="4869">
                  <c:v>5.8252427184466021E-2</c:v>
                </c:pt>
                <c:pt idx="4870">
                  <c:v>5.8252427184466021E-2</c:v>
                </c:pt>
                <c:pt idx="4871">
                  <c:v>5.8252427184466021E-2</c:v>
                </c:pt>
                <c:pt idx="4872">
                  <c:v>5.8252427184466021E-2</c:v>
                </c:pt>
                <c:pt idx="4873">
                  <c:v>5.8252427184466021E-2</c:v>
                </c:pt>
                <c:pt idx="4874">
                  <c:v>4.8543689320388349E-2</c:v>
                </c:pt>
                <c:pt idx="4875">
                  <c:v>4.8543689320388349E-2</c:v>
                </c:pt>
                <c:pt idx="4876">
                  <c:v>3.8834951456310676E-2</c:v>
                </c:pt>
                <c:pt idx="4877">
                  <c:v>3.8834951456310676E-2</c:v>
                </c:pt>
                <c:pt idx="4878">
                  <c:v>4.8543689320388349E-2</c:v>
                </c:pt>
                <c:pt idx="4879">
                  <c:v>4.8543689320388349E-2</c:v>
                </c:pt>
                <c:pt idx="4880">
                  <c:v>4.8543689320388349E-2</c:v>
                </c:pt>
                <c:pt idx="4881">
                  <c:v>4.8543689320388349E-2</c:v>
                </c:pt>
                <c:pt idx="4882">
                  <c:v>4.8543689320388349E-2</c:v>
                </c:pt>
                <c:pt idx="4883">
                  <c:v>4.8543689320388349E-2</c:v>
                </c:pt>
                <c:pt idx="4884">
                  <c:v>4.8543689320388349E-2</c:v>
                </c:pt>
                <c:pt idx="4885">
                  <c:v>4.8543689320388349E-2</c:v>
                </c:pt>
                <c:pt idx="4886">
                  <c:v>4.9019607843137254E-2</c:v>
                </c:pt>
                <c:pt idx="4887">
                  <c:v>4.9019607843137254E-2</c:v>
                </c:pt>
                <c:pt idx="4888">
                  <c:v>4.9019607843137254E-2</c:v>
                </c:pt>
                <c:pt idx="4889">
                  <c:v>4.9019607843137254E-2</c:v>
                </c:pt>
                <c:pt idx="4890">
                  <c:v>4.9019607843137254E-2</c:v>
                </c:pt>
                <c:pt idx="4891">
                  <c:v>4.9019607843137254E-2</c:v>
                </c:pt>
                <c:pt idx="4892">
                  <c:v>4.9019607843137254E-2</c:v>
                </c:pt>
                <c:pt idx="4893">
                  <c:v>4.9019607843137254E-2</c:v>
                </c:pt>
                <c:pt idx="4894">
                  <c:v>4.9019607843137254E-2</c:v>
                </c:pt>
                <c:pt idx="4895">
                  <c:v>4.9019607843137254E-2</c:v>
                </c:pt>
                <c:pt idx="4896">
                  <c:v>4.9019607843137254E-2</c:v>
                </c:pt>
                <c:pt idx="4897">
                  <c:v>4.9019607843137254E-2</c:v>
                </c:pt>
                <c:pt idx="4898">
                  <c:v>4.9019607843137254E-2</c:v>
                </c:pt>
                <c:pt idx="4899">
                  <c:v>4.9019607843137254E-2</c:v>
                </c:pt>
                <c:pt idx="4900">
                  <c:v>4.9019607843137254E-2</c:v>
                </c:pt>
                <c:pt idx="4901">
                  <c:v>4.9019607843137254E-2</c:v>
                </c:pt>
                <c:pt idx="4902">
                  <c:v>4.9019607843137254E-2</c:v>
                </c:pt>
                <c:pt idx="4903">
                  <c:v>4.9019607843137254E-2</c:v>
                </c:pt>
                <c:pt idx="4904">
                  <c:v>4.9019607843137254E-2</c:v>
                </c:pt>
                <c:pt idx="4905">
                  <c:v>4.9019607843137254E-2</c:v>
                </c:pt>
                <c:pt idx="4906">
                  <c:v>4.9019607843137254E-2</c:v>
                </c:pt>
                <c:pt idx="4907">
                  <c:v>4.9019607843137254E-2</c:v>
                </c:pt>
                <c:pt idx="4908">
                  <c:v>4.9019607843137254E-2</c:v>
                </c:pt>
                <c:pt idx="4909">
                  <c:v>4.9019607843137254E-2</c:v>
                </c:pt>
                <c:pt idx="4910">
                  <c:v>4.9019607843137254E-2</c:v>
                </c:pt>
                <c:pt idx="4911">
                  <c:v>4.9019607843137254E-2</c:v>
                </c:pt>
                <c:pt idx="4912">
                  <c:v>4.9019607843137254E-2</c:v>
                </c:pt>
                <c:pt idx="4913">
                  <c:v>4.9504950495049507E-2</c:v>
                </c:pt>
                <c:pt idx="4914">
                  <c:v>4.9504950495049507E-2</c:v>
                </c:pt>
                <c:pt idx="4915">
                  <c:v>4.9504950495049507E-2</c:v>
                </c:pt>
                <c:pt idx="4916">
                  <c:v>4.9504950495049507E-2</c:v>
                </c:pt>
                <c:pt idx="4917">
                  <c:v>4.9504950495049507E-2</c:v>
                </c:pt>
                <c:pt idx="4918">
                  <c:v>4.9504950495049507E-2</c:v>
                </c:pt>
                <c:pt idx="4919">
                  <c:v>4.9504950495049507E-2</c:v>
                </c:pt>
                <c:pt idx="4920">
                  <c:v>0.04</c:v>
                </c:pt>
                <c:pt idx="4921">
                  <c:v>0.04</c:v>
                </c:pt>
                <c:pt idx="4922">
                  <c:v>0.04</c:v>
                </c:pt>
                <c:pt idx="4923">
                  <c:v>0.04</c:v>
                </c:pt>
                <c:pt idx="4924">
                  <c:v>0.04</c:v>
                </c:pt>
                <c:pt idx="4925">
                  <c:v>0.04</c:v>
                </c:pt>
                <c:pt idx="4926">
                  <c:v>0.04</c:v>
                </c:pt>
                <c:pt idx="4927">
                  <c:v>0.04</c:v>
                </c:pt>
                <c:pt idx="4928">
                  <c:v>0.04</c:v>
                </c:pt>
                <c:pt idx="4929">
                  <c:v>0.04</c:v>
                </c:pt>
                <c:pt idx="4930">
                  <c:v>0.04</c:v>
                </c:pt>
                <c:pt idx="4931">
                  <c:v>0.04</c:v>
                </c:pt>
                <c:pt idx="4932">
                  <c:v>0.04</c:v>
                </c:pt>
                <c:pt idx="4933">
                  <c:v>0.04</c:v>
                </c:pt>
                <c:pt idx="4934">
                  <c:v>0.04</c:v>
                </c:pt>
                <c:pt idx="4935">
                  <c:v>0.04</c:v>
                </c:pt>
                <c:pt idx="4936">
                  <c:v>0.03</c:v>
                </c:pt>
                <c:pt idx="4937">
                  <c:v>0.03</c:v>
                </c:pt>
                <c:pt idx="4938">
                  <c:v>0.03</c:v>
                </c:pt>
                <c:pt idx="4939">
                  <c:v>0.03</c:v>
                </c:pt>
                <c:pt idx="4940">
                  <c:v>0.03</c:v>
                </c:pt>
                <c:pt idx="4941">
                  <c:v>0.03</c:v>
                </c:pt>
                <c:pt idx="4942">
                  <c:v>0.03</c:v>
                </c:pt>
                <c:pt idx="4943">
                  <c:v>0.03</c:v>
                </c:pt>
                <c:pt idx="4944">
                  <c:v>0.03</c:v>
                </c:pt>
                <c:pt idx="4945">
                  <c:v>0.03</c:v>
                </c:pt>
                <c:pt idx="4946">
                  <c:v>0.03</c:v>
                </c:pt>
                <c:pt idx="4947">
                  <c:v>0.03</c:v>
                </c:pt>
                <c:pt idx="4948">
                  <c:v>0.03</c:v>
                </c:pt>
                <c:pt idx="4949">
                  <c:v>0.03</c:v>
                </c:pt>
                <c:pt idx="4950">
                  <c:v>0.03</c:v>
                </c:pt>
                <c:pt idx="4951">
                  <c:v>0.03</c:v>
                </c:pt>
                <c:pt idx="4952">
                  <c:v>0.03</c:v>
                </c:pt>
                <c:pt idx="4953">
                  <c:v>0.03</c:v>
                </c:pt>
                <c:pt idx="4954">
                  <c:v>0.03</c:v>
                </c:pt>
                <c:pt idx="4955">
                  <c:v>0.03</c:v>
                </c:pt>
                <c:pt idx="4956">
                  <c:v>0.03</c:v>
                </c:pt>
                <c:pt idx="4957">
                  <c:v>0.03</c:v>
                </c:pt>
                <c:pt idx="4958">
                  <c:v>0.03</c:v>
                </c:pt>
                <c:pt idx="4959">
                  <c:v>0.03</c:v>
                </c:pt>
                <c:pt idx="4960">
                  <c:v>0.03</c:v>
                </c:pt>
                <c:pt idx="4961">
                  <c:v>0.03</c:v>
                </c:pt>
                <c:pt idx="4962">
                  <c:v>0.03</c:v>
                </c:pt>
                <c:pt idx="4963">
                  <c:v>0.03</c:v>
                </c:pt>
                <c:pt idx="4964">
                  <c:v>0.03</c:v>
                </c:pt>
                <c:pt idx="4965">
                  <c:v>0.03</c:v>
                </c:pt>
                <c:pt idx="4966">
                  <c:v>0.03</c:v>
                </c:pt>
                <c:pt idx="4967">
                  <c:v>0.03</c:v>
                </c:pt>
                <c:pt idx="4968">
                  <c:v>0.03</c:v>
                </c:pt>
                <c:pt idx="4969">
                  <c:v>0.03</c:v>
                </c:pt>
                <c:pt idx="4970">
                  <c:v>0.03</c:v>
                </c:pt>
                <c:pt idx="4971">
                  <c:v>0.03</c:v>
                </c:pt>
                <c:pt idx="4972">
                  <c:v>0.03</c:v>
                </c:pt>
                <c:pt idx="4973">
                  <c:v>0.03</c:v>
                </c:pt>
                <c:pt idx="4974">
                  <c:v>0.03</c:v>
                </c:pt>
                <c:pt idx="4975">
                  <c:v>0.03</c:v>
                </c:pt>
                <c:pt idx="4976">
                  <c:v>3.0303030303030304E-2</c:v>
                </c:pt>
                <c:pt idx="4977">
                  <c:v>3.0303030303030304E-2</c:v>
                </c:pt>
                <c:pt idx="4978">
                  <c:v>3.0303030303030304E-2</c:v>
                </c:pt>
                <c:pt idx="4979">
                  <c:v>3.0303030303030304E-2</c:v>
                </c:pt>
                <c:pt idx="4980">
                  <c:v>3.0303030303030304E-2</c:v>
                </c:pt>
                <c:pt idx="4981">
                  <c:v>3.0303030303030304E-2</c:v>
                </c:pt>
                <c:pt idx="4982">
                  <c:v>3.0612244897959183E-2</c:v>
                </c:pt>
                <c:pt idx="4983">
                  <c:v>3.0612244897959183E-2</c:v>
                </c:pt>
                <c:pt idx="4984">
                  <c:v>3.0612244897959183E-2</c:v>
                </c:pt>
                <c:pt idx="4985">
                  <c:v>4.0816326530612242E-2</c:v>
                </c:pt>
                <c:pt idx="4986">
                  <c:v>4.0816326530612242E-2</c:v>
                </c:pt>
                <c:pt idx="4987">
                  <c:v>4.0816326530612242E-2</c:v>
                </c:pt>
                <c:pt idx="4988">
                  <c:v>4.0816326530612242E-2</c:v>
                </c:pt>
                <c:pt idx="4989">
                  <c:v>4.0816326530612242E-2</c:v>
                </c:pt>
                <c:pt idx="4990">
                  <c:v>4.0816326530612242E-2</c:v>
                </c:pt>
                <c:pt idx="4991">
                  <c:v>4.0816326530612242E-2</c:v>
                </c:pt>
                <c:pt idx="4992">
                  <c:v>4.0816326530612242E-2</c:v>
                </c:pt>
                <c:pt idx="4993">
                  <c:v>4.0816326530612242E-2</c:v>
                </c:pt>
                <c:pt idx="4994">
                  <c:v>4.0816326530612242E-2</c:v>
                </c:pt>
                <c:pt idx="4995">
                  <c:v>4.0816326530612242E-2</c:v>
                </c:pt>
                <c:pt idx="4996">
                  <c:v>3.0927835051546393E-2</c:v>
                </c:pt>
                <c:pt idx="4997">
                  <c:v>3.125E-2</c:v>
                </c:pt>
                <c:pt idx="4998">
                  <c:v>3.125E-2</c:v>
                </c:pt>
                <c:pt idx="4999">
                  <c:v>3.125E-2</c:v>
                </c:pt>
                <c:pt idx="5000">
                  <c:v>3.125E-2</c:v>
                </c:pt>
                <c:pt idx="5001">
                  <c:v>3.1578947368421054E-2</c:v>
                </c:pt>
                <c:pt idx="5002">
                  <c:v>3.1578947368421054E-2</c:v>
                </c:pt>
                <c:pt idx="5003">
                  <c:v>3.1578947368421054E-2</c:v>
                </c:pt>
                <c:pt idx="5004">
                  <c:v>3.1578947368421054E-2</c:v>
                </c:pt>
                <c:pt idx="5005">
                  <c:v>3.1578947368421054E-2</c:v>
                </c:pt>
                <c:pt idx="5006">
                  <c:v>3.1578947368421054E-2</c:v>
                </c:pt>
                <c:pt idx="5007">
                  <c:v>3.1578947368421054E-2</c:v>
                </c:pt>
                <c:pt idx="5008">
                  <c:v>3.1578947368421054E-2</c:v>
                </c:pt>
                <c:pt idx="5009">
                  <c:v>3.1578947368421054E-2</c:v>
                </c:pt>
                <c:pt idx="5010">
                  <c:v>3.1578947368421054E-2</c:v>
                </c:pt>
                <c:pt idx="5011">
                  <c:v>3.1578947368421054E-2</c:v>
                </c:pt>
                <c:pt idx="5012">
                  <c:v>3.1578947368421054E-2</c:v>
                </c:pt>
                <c:pt idx="5013">
                  <c:v>3.1578947368421054E-2</c:v>
                </c:pt>
                <c:pt idx="5014">
                  <c:v>3.1578947368421054E-2</c:v>
                </c:pt>
                <c:pt idx="5015">
                  <c:v>3.1578947368421054E-2</c:v>
                </c:pt>
                <c:pt idx="5016">
                  <c:v>2.1052631578947368E-2</c:v>
                </c:pt>
                <c:pt idx="5017">
                  <c:v>2.1276595744680851E-2</c:v>
                </c:pt>
                <c:pt idx="5018">
                  <c:v>2.1276595744680851E-2</c:v>
                </c:pt>
                <c:pt idx="5019">
                  <c:v>2.1276595744680851E-2</c:v>
                </c:pt>
                <c:pt idx="5020">
                  <c:v>2.1276595744680851E-2</c:v>
                </c:pt>
                <c:pt idx="5021">
                  <c:v>2.1505376344086023E-2</c:v>
                </c:pt>
                <c:pt idx="5022">
                  <c:v>2.1505376344086023E-2</c:v>
                </c:pt>
                <c:pt idx="5023">
                  <c:v>2.1505376344086023E-2</c:v>
                </c:pt>
                <c:pt idx="5024">
                  <c:v>2.1505376344086023E-2</c:v>
                </c:pt>
                <c:pt idx="5025">
                  <c:v>2.1505376344086023E-2</c:v>
                </c:pt>
                <c:pt idx="5026">
                  <c:v>2.1505376344086023E-2</c:v>
                </c:pt>
                <c:pt idx="5027">
                  <c:v>2.1505376344086023E-2</c:v>
                </c:pt>
                <c:pt idx="5028">
                  <c:v>2.1505376344086023E-2</c:v>
                </c:pt>
                <c:pt idx="5029">
                  <c:v>2.1505376344086023E-2</c:v>
                </c:pt>
                <c:pt idx="5030">
                  <c:v>2.1739130434782608E-2</c:v>
                </c:pt>
                <c:pt idx="5031">
                  <c:v>2.1739130434782608E-2</c:v>
                </c:pt>
                <c:pt idx="5032">
                  <c:v>2.1739130434782608E-2</c:v>
                </c:pt>
                <c:pt idx="5033">
                  <c:v>2.1739130434782608E-2</c:v>
                </c:pt>
                <c:pt idx="5034">
                  <c:v>2.1739130434782608E-2</c:v>
                </c:pt>
                <c:pt idx="5035">
                  <c:v>2.1739130434782608E-2</c:v>
                </c:pt>
                <c:pt idx="5036">
                  <c:v>2.1739130434782608E-2</c:v>
                </c:pt>
                <c:pt idx="5037">
                  <c:v>2.1739130434782608E-2</c:v>
                </c:pt>
                <c:pt idx="5038">
                  <c:v>2.1739130434782608E-2</c:v>
                </c:pt>
                <c:pt idx="5039">
                  <c:v>2.1739130434782608E-2</c:v>
                </c:pt>
                <c:pt idx="5040">
                  <c:v>2.1739130434782608E-2</c:v>
                </c:pt>
                <c:pt idx="5041">
                  <c:v>2.1739130434782608E-2</c:v>
                </c:pt>
                <c:pt idx="5042">
                  <c:v>2.1739130434782608E-2</c:v>
                </c:pt>
                <c:pt idx="5043">
                  <c:v>2.1739130434782608E-2</c:v>
                </c:pt>
                <c:pt idx="5044">
                  <c:v>2.1739130434782608E-2</c:v>
                </c:pt>
                <c:pt idx="5045">
                  <c:v>2.1739130434782608E-2</c:v>
                </c:pt>
                <c:pt idx="5046">
                  <c:v>2.1739130434782608E-2</c:v>
                </c:pt>
                <c:pt idx="5047">
                  <c:v>2.1739130434782608E-2</c:v>
                </c:pt>
                <c:pt idx="5048">
                  <c:v>2.1739130434782608E-2</c:v>
                </c:pt>
                <c:pt idx="5049">
                  <c:v>2.1739130434782608E-2</c:v>
                </c:pt>
                <c:pt idx="5050">
                  <c:v>2.1739130434782608E-2</c:v>
                </c:pt>
                <c:pt idx="5051">
                  <c:v>2.1739130434782608E-2</c:v>
                </c:pt>
                <c:pt idx="5052">
                  <c:v>2.1739130434782608E-2</c:v>
                </c:pt>
                <c:pt idx="5053">
                  <c:v>2.1739130434782608E-2</c:v>
                </c:pt>
                <c:pt idx="5054">
                  <c:v>2.1739130434782608E-2</c:v>
                </c:pt>
                <c:pt idx="5055">
                  <c:v>2.1739130434782608E-2</c:v>
                </c:pt>
                <c:pt idx="5056">
                  <c:v>2.1739130434782608E-2</c:v>
                </c:pt>
                <c:pt idx="5057">
                  <c:v>2.1739130434782608E-2</c:v>
                </c:pt>
                <c:pt idx="5058">
                  <c:v>2.1739130434782608E-2</c:v>
                </c:pt>
                <c:pt idx="5059">
                  <c:v>2.1739130434782608E-2</c:v>
                </c:pt>
                <c:pt idx="5060">
                  <c:v>2.1739130434782608E-2</c:v>
                </c:pt>
                <c:pt idx="5061">
                  <c:v>2.1739130434782608E-2</c:v>
                </c:pt>
                <c:pt idx="5062">
                  <c:v>2.1739130434782608E-2</c:v>
                </c:pt>
                <c:pt idx="5063">
                  <c:v>2.1739130434782608E-2</c:v>
                </c:pt>
                <c:pt idx="5064">
                  <c:v>2.1739130434782608E-2</c:v>
                </c:pt>
                <c:pt idx="5065">
                  <c:v>2.1739130434782608E-2</c:v>
                </c:pt>
                <c:pt idx="5066">
                  <c:v>2.1739130434782608E-2</c:v>
                </c:pt>
                <c:pt idx="5067">
                  <c:v>2.1739130434782608E-2</c:v>
                </c:pt>
                <c:pt idx="5068">
                  <c:v>2.1739130434782608E-2</c:v>
                </c:pt>
                <c:pt idx="5069">
                  <c:v>2.1739130434782608E-2</c:v>
                </c:pt>
                <c:pt idx="5070">
                  <c:v>2.1739130434782608E-2</c:v>
                </c:pt>
                <c:pt idx="5071">
                  <c:v>2.1739130434782608E-2</c:v>
                </c:pt>
                <c:pt idx="5072">
                  <c:v>2.1739130434782608E-2</c:v>
                </c:pt>
                <c:pt idx="5073">
                  <c:v>2.1739130434782608E-2</c:v>
                </c:pt>
                <c:pt idx="5074">
                  <c:v>2.1739130434782608E-2</c:v>
                </c:pt>
                <c:pt idx="5075">
                  <c:v>2.1739130434782608E-2</c:v>
                </c:pt>
                <c:pt idx="5076">
                  <c:v>2.1739130434782608E-2</c:v>
                </c:pt>
                <c:pt idx="5077">
                  <c:v>2.1739130434782608E-2</c:v>
                </c:pt>
                <c:pt idx="5078">
                  <c:v>2.197802197802198E-2</c:v>
                </c:pt>
                <c:pt idx="5079">
                  <c:v>2.197802197802198E-2</c:v>
                </c:pt>
                <c:pt idx="5080">
                  <c:v>2.197802197802198E-2</c:v>
                </c:pt>
                <c:pt idx="5081">
                  <c:v>2.197802197802198E-2</c:v>
                </c:pt>
                <c:pt idx="5082">
                  <c:v>2.197802197802198E-2</c:v>
                </c:pt>
                <c:pt idx="5083">
                  <c:v>2.197802197802198E-2</c:v>
                </c:pt>
                <c:pt idx="5084">
                  <c:v>2.197802197802198E-2</c:v>
                </c:pt>
                <c:pt idx="5085">
                  <c:v>2.197802197802198E-2</c:v>
                </c:pt>
                <c:pt idx="5086">
                  <c:v>2.197802197802198E-2</c:v>
                </c:pt>
                <c:pt idx="5087">
                  <c:v>2.2222222222222223E-2</c:v>
                </c:pt>
                <c:pt idx="5088">
                  <c:v>2.2222222222222223E-2</c:v>
                </c:pt>
                <c:pt idx="5089">
                  <c:v>2.2222222222222223E-2</c:v>
                </c:pt>
                <c:pt idx="5090">
                  <c:v>2.247191011235955E-2</c:v>
                </c:pt>
                <c:pt idx="5091">
                  <c:v>2.247191011235955E-2</c:v>
                </c:pt>
                <c:pt idx="5092">
                  <c:v>2.247191011235955E-2</c:v>
                </c:pt>
                <c:pt idx="5093">
                  <c:v>2.247191011235955E-2</c:v>
                </c:pt>
                <c:pt idx="5094">
                  <c:v>2.247191011235955E-2</c:v>
                </c:pt>
                <c:pt idx="5095">
                  <c:v>2.2727272727272728E-2</c:v>
                </c:pt>
                <c:pt idx="5096">
                  <c:v>2.2727272727272728E-2</c:v>
                </c:pt>
                <c:pt idx="5097">
                  <c:v>2.2727272727272728E-2</c:v>
                </c:pt>
                <c:pt idx="5098">
                  <c:v>2.2727272727272728E-2</c:v>
                </c:pt>
                <c:pt idx="5099">
                  <c:v>3.4090909090909088E-2</c:v>
                </c:pt>
                <c:pt idx="5100">
                  <c:v>3.4090909090909088E-2</c:v>
                </c:pt>
                <c:pt idx="5101">
                  <c:v>3.4090909090909088E-2</c:v>
                </c:pt>
                <c:pt idx="5102">
                  <c:v>2.2727272727272728E-2</c:v>
                </c:pt>
                <c:pt idx="5103">
                  <c:v>2.2988505747126436E-2</c:v>
                </c:pt>
                <c:pt idx="5104">
                  <c:v>2.2988505747126436E-2</c:v>
                </c:pt>
                <c:pt idx="5105">
                  <c:v>2.2988505747126436E-2</c:v>
                </c:pt>
                <c:pt idx="5106">
                  <c:v>2.2988505747126436E-2</c:v>
                </c:pt>
                <c:pt idx="5107">
                  <c:v>2.2988505747126436E-2</c:v>
                </c:pt>
                <c:pt idx="5108">
                  <c:v>2.2988505747126436E-2</c:v>
                </c:pt>
                <c:pt idx="5109">
                  <c:v>2.2988505747126436E-2</c:v>
                </c:pt>
                <c:pt idx="5110">
                  <c:v>2.2988505747126436E-2</c:v>
                </c:pt>
                <c:pt idx="5111">
                  <c:v>2.2988505747126436E-2</c:v>
                </c:pt>
                <c:pt idx="5112">
                  <c:v>2.2988505747126436E-2</c:v>
                </c:pt>
                <c:pt idx="5113">
                  <c:v>2.2988505747126436E-2</c:v>
                </c:pt>
                <c:pt idx="5114">
                  <c:v>2.2988505747126436E-2</c:v>
                </c:pt>
                <c:pt idx="5115">
                  <c:v>2.2988505747126436E-2</c:v>
                </c:pt>
                <c:pt idx="5116">
                  <c:v>2.2988505747126436E-2</c:v>
                </c:pt>
                <c:pt idx="5117">
                  <c:v>2.2988505747126436E-2</c:v>
                </c:pt>
                <c:pt idx="5118">
                  <c:v>2.2988505747126436E-2</c:v>
                </c:pt>
                <c:pt idx="5119">
                  <c:v>2.2988505747126436E-2</c:v>
                </c:pt>
                <c:pt idx="5120">
                  <c:v>2.2988505747126436E-2</c:v>
                </c:pt>
                <c:pt idx="5121">
                  <c:v>2.2988505747126436E-2</c:v>
                </c:pt>
                <c:pt idx="5122">
                  <c:v>2.2988505747126436E-2</c:v>
                </c:pt>
                <c:pt idx="5123">
                  <c:v>2.2988505747126436E-2</c:v>
                </c:pt>
                <c:pt idx="5124">
                  <c:v>2.2988505747126436E-2</c:v>
                </c:pt>
                <c:pt idx="5125">
                  <c:v>2.2988505747126436E-2</c:v>
                </c:pt>
                <c:pt idx="5126">
                  <c:v>2.2988505747126436E-2</c:v>
                </c:pt>
                <c:pt idx="5127">
                  <c:v>2.3255813953488372E-2</c:v>
                </c:pt>
                <c:pt idx="5128">
                  <c:v>2.3255813953488372E-2</c:v>
                </c:pt>
                <c:pt idx="5129">
                  <c:v>2.3255813953488372E-2</c:v>
                </c:pt>
                <c:pt idx="5130">
                  <c:v>2.3255813953488372E-2</c:v>
                </c:pt>
                <c:pt idx="5131">
                  <c:v>2.3255813953488372E-2</c:v>
                </c:pt>
                <c:pt idx="5132">
                  <c:v>2.3255813953488372E-2</c:v>
                </c:pt>
                <c:pt idx="5133">
                  <c:v>2.3255813953488372E-2</c:v>
                </c:pt>
                <c:pt idx="5134">
                  <c:v>2.3255813953488372E-2</c:v>
                </c:pt>
                <c:pt idx="5135">
                  <c:v>2.3255813953488372E-2</c:v>
                </c:pt>
                <c:pt idx="5136">
                  <c:v>2.3255813953488372E-2</c:v>
                </c:pt>
                <c:pt idx="5137">
                  <c:v>2.3255813953488372E-2</c:v>
                </c:pt>
                <c:pt idx="5138">
                  <c:v>2.3255813953488372E-2</c:v>
                </c:pt>
                <c:pt idx="5139">
                  <c:v>2.3255813953488372E-2</c:v>
                </c:pt>
                <c:pt idx="5140">
                  <c:v>2.3255813953488372E-2</c:v>
                </c:pt>
                <c:pt idx="5141">
                  <c:v>2.3255813953488372E-2</c:v>
                </c:pt>
                <c:pt idx="5142">
                  <c:v>2.3255813953488372E-2</c:v>
                </c:pt>
                <c:pt idx="5143">
                  <c:v>2.3255813953488372E-2</c:v>
                </c:pt>
                <c:pt idx="5144">
                  <c:v>2.3255813953488372E-2</c:v>
                </c:pt>
                <c:pt idx="5145">
                  <c:v>2.3255813953488372E-2</c:v>
                </c:pt>
                <c:pt idx="5146">
                  <c:v>2.3255813953488372E-2</c:v>
                </c:pt>
                <c:pt idx="5147">
                  <c:v>2.3255813953488372E-2</c:v>
                </c:pt>
                <c:pt idx="5148">
                  <c:v>2.3255813953488372E-2</c:v>
                </c:pt>
                <c:pt idx="5149">
                  <c:v>2.3255813953488372E-2</c:v>
                </c:pt>
                <c:pt idx="5150">
                  <c:v>2.3529411764705882E-2</c:v>
                </c:pt>
                <c:pt idx="5151">
                  <c:v>2.3529411764705882E-2</c:v>
                </c:pt>
                <c:pt idx="5152">
                  <c:v>2.3529411764705882E-2</c:v>
                </c:pt>
                <c:pt idx="5153">
                  <c:v>2.3529411764705882E-2</c:v>
                </c:pt>
                <c:pt idx="5154">
                  <c:v>2.3529411764705882E-2</c:v>
                </c:pt>
                <c:pt idx="5155">
                  <c:v>2.3529411764705882E-2</c:v>
                </c:pt>
                <c:pt idx="5156">
                  <c:v>2.3529411764705882E-2</c:v>
                </c:pt>
                <c:pt idx="5157">
                  <c:v>2.3529411764705882E-2</c:v>
                </c:pt>
                <c:pt idx="5158">
                  <c:v>2.3529411764705882E-2</c:v>
                </c:pt>
                <c:pt idx="5159">
                  <c:v>2.3529411764705882E-2</c:v>
                </c:pt>
                <c:pt idx="5160">
                  <c:v>2.3529411764705882E-2</c:v>
                </c:pt>
                <c:pt idx="5161">
                  <c:v>2.3529411764705882E-2</c:v>
                </c:pt>
                <c:pt idx="5162">
                  <c:v>2.3529411764705882E-2</c:v>
                </c:pt>
                <c:pt idx="5163">
                  <c:v>2.3809523809523808E-2</c:v>
                </c:pt>
                <c:pt idx="5164">
                  <c:v>2.3809523809523808E-2</c:v>
                </c:pt>
                <c:pt idx="5165">
                  <c:v>2.3809523809523808E-2</c:v>
                </c:pt>
                <c:pt idx="5166">
                  <c:v>2.3809523809523808E-2</c:v>
                </c:pt>
                <c:pt idx="5167">
                  <c:v>2.3809523809523808E-2</c:v>
                </c:pt>
                <c:pt idx="5168">
                  <c:v>2.3809523809523808E-2</c:v>
                </c:pt>
                <c:pt idx="5169">
                  <c:v>2.3809523809523808E-2</c:v>
                </c:pt>
                <c:pt idx="5170">
                  <c:v>2.3809523809523808E-2</c:v>
                </c:pt>
                <c:pt idx="5171">
                  <c:v>2.3809523809523808E-2</c:v>
                </c:pt>
                <c:pt idx="5172">
                  <c:v>2.3809523809523808E-2</c:v>
                </c:pt>
                <c:pt idx="5173">
                  <c:v>2.3809523809523808E-2</c:v>
                </c:pt>
                <c:pt idx="5174">
                  <c:v>2.3809523809523808E-2</c:v>
                </c:pt>
                <c:pt idx="5175">
                  <c:v>2.3809523809523808E-2</c:v>
                </c:pt>
                <c:pt idx="5176">
                  <c:v>2.3809523809523808E-2</c:v>
                </c:pt>
                <c:pt idx="5177">
                  <c:v>2.3809523809523808E-2</c:v>
                </c:pt>
                <c:pt idx="5178">
                  <c:v>3.5714285714285712E-2</c:v>
                </c:pt>
                <c:pt idx="5179">
                  <c:v>3.5714285714285712E-2</c:v>
                </c:pt>
                <c:pt idx="5180">
                  <c:v>3.5714285714285712E-2</c:v>
                </c:pt>
                <c:pt idx="5181">
                  <c:v>3.5714285714285712E-2</c:v>
                </c:pt>
                <c:pt idx="5182">
                  <c:v>3.5714285714285712E-2</c:v>
                </c:pt>
                <c:pt idx="5183">
                  <c:v>3.5714285714285712E-2</c:v>
                </c:pt>
                <c:pt idx="5184">
                  <c:v>3.5714285714285712E-2</c:v>
                </c:pt>
                <c:pt idx="5185">
                  <c:v>3.5714285714285712E-2</c:v>
                </c:pt>
                <c:pt idx="5186">
                  <c:v>3.5714285714285712E-2</c:v>
                </c:pt>
                <c:pt idx="5187">
                  <c:v>3.5714285714285712E-2</c:v>
                </c:pt>
                <c:pt idx="5188">
                  <c:v>3.5714285714285712E-2</c:v>
                </c:pt>
                <c:pt idx="5189">
                  <c:v>3.5714285714285712E-2</c:v>
                </c:pt>
                <c:pt idx="5190">
                  <c:v>3.5714285714285712E-2</c:v>
                </c:pt>
                <c:pt idx="5191">
                  <c:v>3.5714285714285712E-2</c:v>
                </c:pt>
                <c:pt idx="5192">
                  <c:v>3.5714285714285712E-2</c:v>
                </c:pt>
                <c:pt idx="5193">
                  <c:v>3.5714285714285712E-2</c:v>
                </c:pt>
                <c:pt idx="5194">
                  <c:v>3.5714285714285712E-2</c:v>
                </c:pt>
                <c:pt idx="5195">
                  <c:v>3.5714285714285712E-2</c:v>
                </c:pt>
                <c:pt idx="5196">
                  <c:v>3.5714285714285712E-2</c:v>
                </c:pt>
                <c:pt idx="5197">
                  <c:v>3.5714285714285712E-2</c:v>
                </c:pt>
                <c:pt idx="5198">
                  <c:v>3.5714285714285712E-2</c:v>
                </c:pt>
                <c:pt idx="5199">
                  <c:v>3.5714285714285712E-2</c:v>
                </c:pt>
                <c:pt idx="5200">
                  <c:v>3.5714285714285712E-2</c:v>
                </c:pt>
                <c:pt idx="5201">
                  <c:v>3.5714285714285712E-2</c:v>
                </c:pt>
                <c:pt idx="5202">
                  <c:v>3.5714285714285712E-2</c:v>
                </c:pt>
                <c:pt idx="5203">
                  <c:v>3.5714285714285712E-2</c:v>
                </c:pt>
                <c:pt idx="5204">
                  <c:v>3.5714285714285712E-2</c:v>
                </c:pt>
                <c:pt idx="5205">
                  <c:v>3.5714285714285712E-2</c:v>
                </c:pt>
                <c:pt idx="5206">
                  <c:v>3.5714285714285712E-2</c:v>
                </c:pt>
                <c:pt idx="5207">
                  <c:v>3.614457831325301E-2</c:v>
                </c:pt>
                <c:pt idx="5208">
                  <c:v>3.614457831325301E-2</c:v>
                </c:pt>
                <c:pt idx="5209">
                  <c:v>3.614457831325301E-2</c:v>
                </c:pt>
                <c:pt idx="5210">
                  <c:v>3.614457831325301E-2</c:v>
                </c:pt>
                <c:pt idx="5211">
                  <c:v>3.614457831325301E-2</c:v>
                </c:pt>
                <c:pt idx="5212">
                  <c:v>3.614457831325301E-2</c:v>
                </c:pt>
                <c:pt idx="5213">
                  <c:v>3.614457831325301E-2</c:v>
                </c:pt>
                <c:pt idx="5214">
                  <c:v>3.614457831325301E-2</c:v>
                </c:pt>
                <c:pt idx="5215">
                  <c:v>3.614457831325301E-2</c:v>
                </c:pt>
                <c:pt idx="5216">
                  <c:v>3.614457831325301E-2</c:v>
                </c:pt>
                <c:pt idx="5217">
                  <c:v>2.4096385542168676E-2</c:v>
                </c:pt>
                <c:pt idx="5218">
                  <c:v>2.4096385542168676E-2</c:v>
                </c:pt>
                <c:pt idx="5219">
                  <c:v>2.4096385542168676E-2</c:v>
                </c:pt>
                <c:pt idx="5220">
                  <c:v>1.2048192771084338E-2</c:v>
                </c:pt>
                <c:pt idx="5221">
                  <c:v>1.2048192771084338E-2</c:v>
                </c:pt>
                <c:pt idx="5222">
                  <c:v>2.4096385542168676E-2</c:v>
                </c:pt>
                <c:pt idx="5223">
                  <c:v>2.4096385542168676E-2</c:v>
                </c:pt>
                <c:pt idx="5224">
                  <c:v>2.4096385542168676E-2</c:v>
                </c:pt>
                <c:pt idx="5225">
                  <c:v>2.4096385542168676E-2</c:v>
                </c:pt>
                <c:pt idx="5226">
                  <c:v>2.4096385542168676E-2</c:v>
                </c:pt>
                <c:pt idx="5227">
                  <c:v>2.4096385542168676E-2</c:v>
                </c:pt>
                <c:pt idx="5228">
                  <c:v>2.4096385542168676E-2</c:v>
                </c:pt>
                <c:pt idx="5229">
                  <c:v>2.4096385542168676E-2</c:v>
                </c:pt>
                <c:pt idx="5230">
                  <c:v>2.4096385542168676E-2</c:v>
                </c:pt>
                <c:pt idx="5231">
                  <c:v>2.4096385542168676E-2</c:v>
                </c:pt>
                <c:pt idx="5232">
                  <c:v>3.614457831325301E-2</c:v>
                </c:pt>
                <c:pt idx="5233">
                  <c:v>3.614457831325301E-2</c:v>
                </c:pt>
                <c:pt idx="5234">
                  <c:v>3.614457831325301E-2</c:v>
                </c:pt>
                <c:pt idx="5235">
                  <c:v>3.614457831325301E-2</c:v>
                </c:pt>
                <c:pt idx="5236">
                  <c:v>3.614457831325301E-2</c:v>
                </c:pt>
                <c:pt idx="5237">
                  <c:v>3.614457831325301E-2</c:v>
                </c:pt>
                <c:pt idx="5238">
                  <c:v>3.614457831325301E-2</c:v>
                </c:pt>
                <c:pt idx="5239">
                  <c:v>3.614457831325301E-2</c:v>
                </c:pt>
                <c:pt idx="5240">
                  <c:v>3.614457831325301E-2</c:v>
                </c:pt>
                <c:pt idx="5241">
                  <c:v>3.614457831325301E-2</c:v>
                </c:pt>
                <c:pt idx="5242">
                  <c:v>3.614457831325301E-2</c:v>
                </c:pt>
                <c:pt idx="5243">
                  <c:v>3.614457831325301E-2</c:v>
                </c:pt>
                <c:pt idx="5244">
                  <c:v>3.614457831325301E-2</c:v>
                </c:pt>
                <c:pt idx="5245">
                  <c:v>3.614457831325301E-2</c:v>
                </c:pt>
                <c:pt idx="5246">
                  <c:v>3.614457831325301E-2</c:v>
                </c:pt>
                <c:pt idx="5247">
                  <c:v>3.614457831325301E-2</c:v>
                </c:pt>
                <c:pt idx="5248">
                  <c:v>2.4096385542168676E-2</c:v>
                </c:pt>
                <c:pt idx="5249">
                  <c:v>3.614457831325301E-2</c:v>
                </c:pt>
                <c:pt idx="5250">
                  <c:v>3.614457831325301E-2</c:v>
                </c:pt>
                <c:pt idx="5251">
                  <c:v>3.614457831325301E-2</c:v>
                </c:pt>
                <c:pt idx="5252">
                  <c:v>3.614457831325301E-2</c:v>
                </c:pt>
                <c:pt idx="5253">
                  <c:v>3.614457831325301E-2</c:v>
                </c:pt>
                <c:pt idx="5254">
                  <c:v>3.614457831325301E-2</c:v>
                </c:pt>
                <c:pt idx="5255">
                  <c:v>3.614457831325301E-2</c:v>
                </c:pt>
                <c:pt idx="5256">
                  <c:v>2.4096385542168676E-2</c:v>
                </c:pt>
                <c:pt idx="5257">
                  <c:v>2.4096385542168676E-2</c:v>
                </c:pt>
                <c:pt idx="5258">
                  <c:v>2.4096385542168676E-2</c:v>
                </c:pt>
                <c:pt idx="5259">
                  <c:v>2.4096385542168676E-2</c:v>
                </c:pt>
                <c:pt idx="5260">
                  <c:v>2.4096385542168676E-2</c:v>
                </c:pt>
                <c:pt idx="5261">
                  <c:v>2.4096385542168676E-2</c:v>
                </c:pt>
                <c:pt idx="5262">
                  <c:v>2.4096385542168676E-2</c:v>
                </c:pt>
                <c:pt idx="5263">
                  <c:v>2.4096385542168676E-2</c:v>
                </c:pt>
                <c:pt idx="5264">
                  <c:v>2.4096385542168676E-2</c:v>
                </c:pt>
                <c:pt idx="5265">
                  <c:v>2.4096385542168676E-2</c:v>
                </c:pt>
                <c:pt idx="5266">
                  <c:v>2.4096385542168676E-2</c:v>
                </c:pt>
                <c:pt idx="5267">
                  <c:v>2.4096385542168676E-2</c:v>
                </c:pt>
                <c:pt idx="5268">
                  <c:v>2.4096385542168676E-2</c:v>
                </c:pt>
                <c:pt idx="5269">
                  <c:v>2.4096385542168676E-2</c:v>
                </c:pt>
                <c:pt idx="5270">
                  <c:v>2.4096385542168676E-2</c:v>
                </c:pt>
                <c:pt idx="5271">
                  <c:v>2.4390243902439025E-2</c:v>
                </c:pt>
                <c:pt idx="5272">
                  <c:v>2.4390243902439025E-2</c:v>
                </c:pt>
                <c:pt idx="5273">
                  <c:v>2.4390243902439025E-2</c:v>
                </c:pt>
                <c:pt idx="5274">
                  <c:v>2.4390243902439025E-2</c:v>
                </c:pt>
                <c:pt idx="5275">
                  <c:v>2.4390243902439025E-2</c:v>
                </c:pt>
                <c:pt idx="5276">
                  <c:v>2.4390243902439025E-2</c:v>
                </c:pt>
                <c:pt idx="5277">
                  <c:v>2.4390243902439025E-2</c:v>
                </c:pt>
                <c:pt idx="5278">
                  <c:v>2.4390243902439025E-2</c:v>
                </c:pt>
                <c:pt idx="5279">
                  <c:v>2.4390243902439025E-2</c:v>
                </c:pt>
                <c:pt idx="5280">
                  <c:v>2.4390243902439025E-2</c:v>
                </c:pt>
                <c:pt idx="5281">
                  <c:v>2.4390243902439025E-2</c:v>
                </c:pt>
                <c:pt idx="5282">
                  <c:v>2.4390243902439025E-2</c:v>
                </c:pt>
                <c:pt idx="5283">
                  <c:v>2.4390243902439025E-2</c:v>
                </c:pt>
                <c:pt idx="5284">
                  <c:v>3.6585365853658534E-2</c:v>
                </c:pt>
                <c:pt idx="5285">
                  <c:v>3.6585365853658534E-2</c:v>
                </c:pt>
                <c:pt idx="5286">
                  <c:v>3.6585365853658534E-2</c:v>
                </c:pt>
                <c:pt idx="5287">
                  <c:v>3.6585365853658534E-2</c:v>
                </c:pt>
                <c:pt idx="5288">
                  <c:v>3.6585365853658534E-2</c:v>
                </c:pt>
                <c:pt idx="5289">
                  <c:v>3.6585365853658534E-2</c:v>
                </c:pt>
                <c:pt idx="5290">
                  <c:v>3.6585365853658534E-2</c:v>
                </c:pt>
                <c:pt idx="5291">
                  <c:v>3.6585365853658534E-2</c:v>
                </c:pt>
                <c:pt idx="5292">
                  <c:v>3.6585365853658534E-2</c:v>
                </c:pt>
                <c:pt idx="5293">
                  <c:v>3.7037037037037035E-2</c:v>
                </c:pt>
                <c:pt idx="5294">
                  <c:v>3.7037037037037035E-2</c:v>
                </c:pt>
                <c:pt idx="5295">
                  <c:v>3.7037037037037035E-2</c:v>
                </c:pt>
                <c:pt idx="5296">
                  <c:v>3.7037037037037035E-2</c:v>
                </c:pt>
                <c:pt idx="5297">
                  <c:v>3.7037037037037035E-2</c:v>
                </c:pt>
                <c:pt idx="5298">
                  <c:v>3.7037037037037035E-2</c:v>
                </c:pt>
                <c:pt idx="5299">
                  <c:v>3.7037037037037035E-2</c:v>
                </c:pt>
                <c:pt idx="5300">
                  <c:v>3.7037037037037035E-2</c:v>
                </c:pt>
                <c:pt idx="5301">
                  <c:v>3.7037037037037035E-2</c:v>
                </c:pt>
                <c:pt idx="5302">
                  <c:v>3.7037037037037035E-2</c:v>
                </c:pt>
                <c:pt idx="5303">
                  <c:v>3.7037037037037035E-2</c:v>
                </c:pt>
                <c:pt idx="5304">
                  <c:v>3.7037037037037035E-2</c:v>
                </c:pt>
                <c:pt idx="5305">
                  <c:v>3.7037037037037035E-2</c:v>
                </c:pt>
                <c:pt idx="5306">
                  <c:v>3.7037037037037035E-2</c:v>
                </c:pt>
                <c:pt idx="5307">
                  <c:v>3.7037037037037035E-2</c:v>
                </c:pt>
                <c:pt idx="5308">
                  <c:v>3.7037037037037035E-2</c:v>
                </c:pt>
                <c:pt idx="5309">
                  <c:v>3.7037037037037035E-2</c:v>
                </c:pt>
                <c:pt idx="5310">
                  <c:v>3.7037037037037035E-2</c:v>
                </c:pt>
                <c:pt idx="5311">
                  <c:v>3.7037037037037035E-2</c:v>
                </c:pt>
                <c:pt idx="5312">
                  <c:v>3.7037037037037035E-2</c:v>
                </c:pt>
                <c:pt idx="5313">
                  <c:v>3.7037037037037035E-2</c:v>
                </c:pt>
                <c:pt idx="5314">
                  <c:v>3.7037037037037035E-2</c:v>
                </c:pt>
                <c:pt idx="5315">
                  <c:v>3.7037037037037035E-2</c:v>
                </c:pt>
                <c:pt idx="5316">
                  <c:v>3.7037037037037035E-2</c:v>
                </c:pt>
                <c:pt idx="5317">
                  <c:v>3.7037037037037035E-2</c:v>
                </c:pt>
                <c:pt idx="5318">
                  <c:v>3.7037037037037035E-2</c:v>
                </c:pt>
                <c:pt idx="5319">
                  <c:v>3.7037037037037035E-2</c:v>
                </c:pt>
                <c:pt idx="5320">
                  <c:v>3.7037037037037035E-2</c:v>
                </c:pt>
                <c:pt idx="5321">
                  <c:v>3.7037037037037035E-2</c:v>
                </c:pt>
                <c:pt idx="5322">
                  <c:v>3.7037037037037035E-2</c:v>
                </c:pt>
                <c:pt idx="5323">
                  <c:v>3.7037037037037035E-2</c:v>
                </c:pt>
                <c:pt idx="5324">
                  <c:v>3.7037037037037035E-2</c:v>
                </c:pt>
                <c:pt idx="5325">
                  <c:v>3.7037037037037035E-2</c:v>
                </c:pt>
                <c:pt idx="5326">
                  <c:v>3.7037037037037035E-2</c:v>
                </c:pt>
                <c:pt idx="5327">
                  <c:v>3.7037037037037035E-2</c:v>
                </c:pt>
                <c:pt idx="5328">
                  <c:v>3.7037037037037035E-2</c:v>
                </c:pt>
                <c:pt idx="5329">
                  <c:v>3.7037037037037035E-2</c:v>
                </c:pt>
                <c:pt idx="5330">
                  <c:v>3.7037037037037035E-2</c:v>
                </c:pt>
                <c:pt idx="5331">
                  <c:v>3.7037037037037035E-2</c:v>
                </c:pt>
                <c:pt idx="5332">
                  <c:v>3.7037037037037035E-2</c:v>
                </c:pt>
                <c:pt idx="5333">
                  <c:v>3.7037037037037035E-2</c:v>
                </c:pt>
                <c:pt idx="5334">
                  <c:v>3.7037037037037035E-2</c:v>
                </c:pt>
                <c:pt idx="5335">
                  <c:v>3.7037037037037035E-2</c:v>
                </c:pt>
                <c:pt idx="5336">
                  <c:v>3.7037037037037035E-2</c:v>
                </c:pt>
                <c:pt idx="5337">
                  <c:v>3.7037037037037035E-2</c:v>
                </c:pt>
                <c:pt idx="5338">
                  <c:v>3.7037037037037035E-2</c:v>
                </c:pt>
                <c:pt idx="5339">
                  <c:v>3.7037037037037035E-2</c:v>
                </c:pt>
                <c:pt idx="5340">
                  <c:v>3.7037037037037035E-2</c:v>
                </c:pt>
                <c:pt idx="5341">
                  <c:v>3.7037037037037035E-2</c:v>
                </c:pt>
                <c:pt idx="5342">
                  <c:v>3.7037037037037035E-2</c:v>
                </c:pt>
                <c:pt idx="5343">
                  <c:v>3.7037037037037035E-2</c:v>
                </c:pt>
                <c:pt idx="5344">
                  <c:v>3.7037037037037035E-2</c:v>
                </c:pt>
                <c:pt idx="5345">
                  <c:v>3.7037037037037035E-2</c:v>
                </c:pt>
                <c:pt idx="5346">
                  <c:v>3.7499999999999999E-2</c:v>
                </c:pt>
                <c:pt idx="5347">
                  <c:v>3.7499999999999999E-2</c:v>
                </c:pt>
                <c:pt idx="5348">
                  <c:v>3.7499999999999999E-2</c:v>
                </c:pt>
                <c:pt idx="5349">
                  <c:v>5.0632911392405063E-2</c:v>
                </c:pt>
                <c:pt idx="5350">
                  <c:v>5.0632911392405063E-2</c:v>
                </c:pt>
                <c:pt idx="5351">
                  <c:v>5.0632911392405063E-2</c:v>
                </c:pt>
                <c:pt idx="5352">
                  <c:v>5.0632911392405063E-2</c:v>
                </c:pt>
                <c:pt idx="5353">
                  <c:v>5.0632911392405063E-2</c:v>
                </c:pt>
                <c:pt idx="5354">
                  <c:v>5.0632911392405063E-2</c:v>
                </c:pt>
                <c:pt idx="5355">
                  <c:v>5.0632911392405063E-2</c:v>
                </c:pt>
                <c:pt idx="5356">
                  <c:v>5.0632911392405063E-2</c:v>
                </c:pt>
                <c:pt idx="5357">
                  <c:v>5.0632911392405063E-2</c:v>
                </c:pt>
                <c:pt idx="5358">
                  <c:v>5.0632911392405063E-2</c:v>
                </c:pt>
                <c:pt idx="5359">
                  <c:v>5.0632911392405063E-2</c:v>
                </c:pt>
                <c:pt idx="5360">
                  <c:v>5.0632911392405063E-2</c:v>
                </c:pt>
                <c:pt idx="5361">
                  <c:v>5.0632911392405063E-2</c:v>
                </c:pt>
                <c:pt idx="5362">
                  <c:v>5.0632911392405063E-2</c:v>
                </c:pt>
                <c:pt idx="5363">
                  <c:v>5.0632911392405063E-2</c:v>
                </c:pt>
                <c:pt idx="5364">
                  <c:v>5.0632911392405063E-2</c:v>
                </c:pt>
                <c:pt idx="5365">
                  <c:v>5.0632911392405063E-2</c:v>
                </c:pt>
                <c:pt idx="5366">
                  <c:v>5.0632911392405063E-2</c:v>
                </c:pt>
                <c:pt idx="5367">
                  <c:v>5.0632911392405063E-2</c:v>
                </c:pt>
                <c:pt idx="5368">
                  <c:v>5.0632911392405063E-2</c:v>
                </c:pt>
                <c:pt idx="5369">
                  <c:v>5.0632911392405063E-2</c:v>
                </c:pt>
                <c:pt idx="5370">
                  <c:v>5.0632911392405063E-2</c:v>
                </c:pt>
                <c:pt idx="5371">
                  <c:v>5.0632911392405063E-2</c:v>
                </c:pt>
                <c:pt idx="5372">
                  <c:v>5.0632911392405063E-2</c:v>
                </c:pt>
                <c:pt idx="5373">
                  <c:v>5.0632911392405063E-2</c:v>
                </c:pt>
                <c:pt idx="5374">
                  <c:v>5.0632911392405063E-2</c:v>
                </c:pt>
                <c:pt idx="5375">
                  <c:v>5.0632911392405063E-2</c:v>
                </c:pt>
                <c:pt idx="5376">
                  <c:v>5.0632911392405063E-2</c:v>
                </c:pt>
                <c:pt idx="5377">
                  <c:v>5.0632911392405063E-2</c:v>
                </c:pt>
                <c:pt idx="5378">
                  <c:v>5.128205128205128E-2</c:v>
                </c:pt>
                <c:pt idx="5379">
                  <c:v>5.128205128205128E-2</c:v>
                </c:pt>
                <c:pt idx="5380">
                  <c:v>5.128205128205128E-2</c:v>
                </c:pt>
                <c:pt idx="5381">
                  <c:v>5.128205128205128E-2</c:v>
                </c:pt>
                <c:pt idx="5382">
                  <c:v>5.128205128205128E-2</c:v>
                </c:pt>
                <c:pt idx="5383">
                  <c:v>5.128205128205128E-2</c:v>
                </c:pt>
                <c:pt idx="5384">
                  <c:v>5.128205128205128E-2</c:v>
                </c:pt>
                <c:pt idx="5385">
                  <c:v>5.128205128205128E-2</c:v>
                </c:pt>
                <c:pt idx="5386">
                  <c:v>5.128205128205128E-2</c:v>
                </c:pt>
                <c:pt idx="5387">
                  <c:v>5.128205128205128E-2</c:v>
                </c:pt>
                <c:pt idx="5388">
                  <c:v>5.128205128205128E-2</c:v>
                </c:pt>
                <c:pt idx="5389">
                  <c:v>5.128205128205128E-2</c:v>
                </c:pt>
                <c:pt idx="5390">
                  <c:v>5.128205128205128E-2</c:v>
                </c:pt>
                <c:pt idx="5391">
                  <c:v>5.128205128205128E-2</c:v>
                </c:pt>
                <c:pt idx="5392">
                  <c:v>5.128205128205128E-2</c:v>
                </c:pt>
                <c:pt idx="5393">
                  <c:v>5.128205128205128E-2</c:v>
                </c:pt>
                <c:pt idx="5394">
                  <c:v>5.128205128205128E-2</c:v>
                </c:pt>
                <c:pt idx="5395">
                  <c:v>5.1948051948051951E-2</c:v>
                </c:pt>
                <c:pt idx="5396">
                  <c:v>5.1948051948051951E-2</c:v>
                </c:pt>
                <c:pt idx="5397">
                  <c:v>5.1948051948051951E-2</c:v>
                </c:pt>
                <c:pt idx="5398">
                  <c:v>5.1948051948051951E-2</c:v>
                </c:pt>
                <c:pt idx="5399">
                  <c:v>5.1948051948051951E-2</c:v>
                </c:pt>
                <c:pt idx="5400">
                  <c:v>5.1948051948051951E-2</c:v>
                </c:pt>
                <c:pt idx="5401">
                  <c:v>5.1948051948051951E-2</c:v>
                </c:pt>
                <c:pt idx="5402">
                  <c:v>5.1948051948051951E-2</c:v>
                </c:pt>
                <c:pt idx="5403">
                  <c:v>5.1948051948051951E-2</c:v>
                </c:pt>
                <c:pt idx="5404">
                  <c:v>5.1948051948051951E-2</c:v>
                </c:pt>
                <c:pt idx="5405">
                  <c:v>5.1948051948051951E-2</c:v>
                </c:pt>
                <c:pt idx="5406">
                  <c:v>6.4935064935064929E-2</c:v>
                </c:pt>
                <c:pt idx="5407">
                  <c:v>6.4935064935064929E-2</c:v>
                </c:pt>
                <c:pt idx="5408">
                  <c:v>5.1948051948051951E-2</c:v>
                </c:pt>
                <c:pt idx="5409">
                  <c:v>5.1948051948051951E-2</c:v>
                </c:pt>
                <c:pt idx="5410">
                  <c:v>5.2631578947368418E-2</c:v>
                </c:pt>
                <c:pt idx="5411">
                  <c:v>3.9473684210526314E-2</c:v>
                </c:pt>
                <c:pt idx="5412">
                  <c:v>3.9473684210526314E-2</c:v>
                </c:pt>
                <c:pt idx="5413">
                  <c:v>3.9473684210526314E-2</c:v>
                </c:pt>
                <c:pt idx="5414">
                  <c:v>3.9473684210526314E-2</c:v>
                </c:pt>
                <c:pt idx="5415">
                  <c:v>3.9473684210526314E-2</c:v>
                </c:pt>
                <c:pt idx="5416">
                  <c:v>3.9473684210526314E-2</c:v>
                </c:pt>
                <c:pt idx="5417">
                  <c:v>3.9473684210526314E-2</c:v>
                </c:pt>
                <c:pt idx="5418">
                  <c:v>3.9473684210526314E-2</c:v>
                </c:pt>
                <c:pt idx="5419">
                  <c:v>3.9473684210526314E-2</c:v>
                </c:pt>
                <c:pt idx="5420">
                  <c:v>3.9473684210526314E-2</c:v>
                </c:pt>
                <c:pt idx="5421">
                  <c:v>3.9473684210526314E-2</c:v>
                </c:pt>
                <c:pt idx="5422">
                  <c:v>3.9473684210526314E-2</c:v>
                </c:pt>
                <c:pt idx="5423">
                  <c:v>3.9473684210526314E-2</c:v>
                </c:pt>
                <c:pt idx="5424">
                  <c:v>3.9473684210526314E-2</c:v>
                </c:pt>
                <c:pt idx="5425">
                  <c:v>3.9473684210526314E-2</c:v>
                </c:pt>
                <c:pt idx="5426">
                  <c:v>3.9473684210526314E-2</c:v>
                </c:pt>
                <c:pt idx="5427">
                  <c:v>3.9473684210526314E-2</c:v>
                </c:pt>
                <c:pt idx="5428">
                  <c:v>3.9473684210526314E-2</c:v>
                </c:pt>
                <c:pt idx="5429">
                  <c:v>2.6315789473684209E-2</c:v>
                </c:pt>
                <c:pt idx="5430">
                  <c:v>2.6315789473684209E-2</c:v>
                </c:pt>
                <c:pt idx="5431">
                  <c:v>2.6315789473684209E-2</c:v>
                </c:pt>
                <c:pt idx="5432">
                  <c:v>2.6315789473684209E-2</c:v>
                </c:pt>
                <c:pt idx="5433">
                  <c:v>3.9473684210526314E-2</c:v>
                </c:pt>
                <c:pt idx="5434">
                  <c:v>3.9473684210526314E-2</c:v>
                </c:pt>
                <c:pt idx="5435">
                  <c:v>3.9473684210526314E-2</c:v>
                </c:pt>
                <c:pt idx="5436">
                  <c:v>3.9473684210526314E-2</c:v>
                </c:pt>
                <c:pt idx="5437">
                  <c:v>3.9473684210526314E-2</c:v>
                </c:pt>
                <c:pt idx="5438">
                  <c:v>3.9473684210526314E-2</c:v>
                </c:pt>
                <c:pt idx="5439">
                  <c:v>3.9473684210526314E-2</c:v>
                </c:pt>
                <c:pt idx="5440">
                  <c:v>0.04</c:v>
                </c:pt>
                <c:pt idx="5441">
                  <c:v>0.04</c:v>
                </c:pt>
                <c:pt idx="5442">
                  <c:v>0.04</c:v>
                </c:pt>
                <c:pt idx="5443">
                  <c:v>0.04</c:v>
                </c:pt>
                <c:pt idx="5444">
                  <c:v>0.04</c:v>
                </c:pt>
                <c:pt idx="5445">
                  <c:v>0.04</c:v>
                </c:pt>
                <c:pt idx="5446">
                  <c:v>5.4054054054054057E-2</c:v>
                </c:pt>
                <c:pt idx="5447">
                  <c:v>5.4054054054054057E-2</c:v>
                </c:pt>
                <c:pt idx="5448">
                  <c:v>5.4054054054054057E-2</c:v>
                </c:pt>
                <c:pt idx="5449">
                  <c:v>5.4794520547945202E-2</c:v>
                </c:pt>
                <c:pt idx="5450">
                  <c:v>5.4794520547945202E-2</c:v>
                </c:pt>
                <c:pt idx="5451">
                  <c:v>5.4794520547945202E-2</c:v>
                </c:pt>
                <c:pt idx="5452">
                  <c:v>5.4794520547945202E-2</c:v>
                </c:pt>
                <c:pt idx="5453">
                  <c:v>5.5555555555555552E-2</c:v>
                </c:pt>
                <c:pt idx="5454">
                  <c:v>5.5555555555555552E-2</c:v>
                </c:pt>
                <c:pt idx="5455">
                  <c:v>5.5555555555555552E-2</c:v>
                </c:pt>
                <c:pt idx="5456">
                  <c:v>5.5555555555555552E-2</c:v>
                </c:pt>
                <c:pt idx="5457">
                  <c:v>5.5555555555555552E-2</c:v>
                </c:pt>
                <c:pt idx="5458">
                  <c:v>5.6338028169014086E-2</c:v>
                </c:pt>
                <c:pt idx="5459">
                  <c:v>5.6338028169014086E-2</c:v>
                </c:pt>
                <c:pt idx="5460">
                  <c:v>5.6338028169014086E-2</c:v>
                </c:pt>
                <c:pt idx="5461">
                  <c:v>5.6338028169014086E-2</c:v>
                </c:pt>
                <c:pt idx="5462">
                  <c:v>5.7142857142857141E-2</c:v>
                </c:pt>
                <c:pt idx="5463">
                  <c:v>5.7142857142857141E-2</c:v>
                </c:pt>
                <c:pt idx="5464">
                  <c:v>5.7142857142857141E-2</c:v>
                </c:pt>
                <c:pt idx="5465">
                  <c:v>7.1428571428571425E-2</c:v>
                </c:pt>
                <c:pt idx="5466">
                  <c:v>7.2463768115942032E-2</c:v>
                </c:pt>
                <c:pt idx="5467">
                  <c:v>7.2463768115942032E-2</c:v>
                </c:pt>
                <c:pt idx="5468">
                  <c:v>7.2463768115942032E-2</c:v>
                </c:pt>
                <c:pt idx="5469">
                  <c:v>7.2463768115942032E-2</c:v>
                </c:pt>
                <c:pt idx="5470">
                  <c:v>7.2463768115942032E-2</c:v>
                </c:pt>
                <c:pt idx="5471">
                  <c:v>7.2463768115942032E-2</c:v>
                </c:pt>
                <c:pt idx="5472">
                  <c:v>7.2463768115942032E-2</c:v>
                </c:pt>
                <c:pt idx="5473">
                  <c:v>7.2463768115942032E-2</c:v>
                </c:pt>
                <c:pt idx="5474">
                  <c:v>7.2463768115942032E-2</c:v>
                </c:pt>
                <c:pt idx="5475">
                  <c:v>7.2463768115942032E-2</c:v>
                </c:pt>
                <c:pt idx="5476">
                  <c:v>7.2463768115942032E-2</c:v>
                </c:pt>
                <c:pt idx="5477">
                  <c:v>7.3529411764705885E-2</c:v>
                </c:pt>
                <c:pt idx="5478">
                  <c:v>7.3529411764705885E-2</c:v>
                </c:pt>
                <c:pt idx="5479">
                  <c:v>7.3529411764705885E-2</c:v>
                </c:pt>
                <c:pt idx="5480">
                  <c:v>7.3529411764705885E-2</c:v>
                </c:pt>
                <c:pt idx="5481">
                  <c:v>7.3529411764705885E-2</c:v>
                </c:pt>
                <c:pt idx="5482">
                  <c:v>7.3529411764705885E-2</c:v>
                </c:pt>
                <c:pt idx="5483">
                  <c:v>7.3529411764705885E-2</c:v>
                </c:pt>
                <c:pt idx="5484">
                  <c:v>7.3529411764705885E-2</c:v>
                </c:pt>
                <c:pt idx="5485">
                  <c:v>7.3529411764705885E-2</c:v>
                </c:pt>
                <c:pt idx="5486">
                  <c:v>7.3529411764705885E-2</c:v>
                </c:pt>
                <c:pt idx="5487">
                  <c:v>7.3529411764705885E-2</c:v>
                </c:pt>
                <c:pt idx="5488">
                  <c:v>7.3529411764705885E-2</c:v>
                </c:pt>
                <c:pt idx="5489">
                  <c:v>7.3529411764705885E-2</c:v>
                </c:pt>
                <c:pt idx="5490">
                  <c:v>7.3529411764705885E-2</c:v>
                </c:pt>
                <c:pt idx="5491">
                  <c:v>7.3529411764705885E-2</c:v>
                </c:pt>
                <c:pt idx="5492">
                  <c:v>7.3529411764705885E-2</c:v>
                </c:pt>
                <c:pt idx="5493">
                  <c:v>7.3529411764705885E-2</c:v>
                </c:pt>
                <c:pt idx="5494">
                  <c:v>7.3529411764705885E-2</c:v>
                </c:pt>
                <c:pt idx="5495">
                  <c:v>5.9701492537313432E-2</c:v>
                </c:pt>
                <c:pt idx="5496">
                  <c:v>5.9701492537313432E-2</c:v>
                </c:pt>
                <c:pt idx="5497">
                  <c:v>5.9701492537313432E-2</c:v>
                </c:pt>
                <c:pt idx="5498">
                  <c:v>5.9701492537313432E-2</c:v>
                </c:pt>
                <c:pt idx="5499">
                  <c:v>5.9701492537313432E-2</c:v>
                </c:pt>
                <c:pt idx="5500">
                  <c:v>5.9701492537313432E-2</c:v>
                </c:pt>
                <c:pt idx="5501">
                  <c:v>5.9701492537313432E-2</c:v>
                </c:pt>
                <c:pt idx="5502">
                  <c:v>5.9701492537313432E-2</c:v>
                </c:pt>
                <c:pt idx="5503">
                  <c:v>5.9701492537313432E-2</c:v>
                </c:pt>
                <c:pt idx="5504">
                  <c:v>5.9701492537313432E-2</c:v>
                </c:pt>
                <c:pt idx="5505">
                  <c:v>5.9701492537313432E-2</c:v>
                </c:pt>
                <c:pt idx="5506">
                  <c:v>5.9701492537313432E-2</c:v>
                </c:pt>
                <c:pt idx="5507">
                  <c:v>4.4776119402985072E-2</c:v>
                </c:pt>
                <c:pt idx="5508">
                  <c:v>4.4776119402985072E-2</c:v>
                </c:pt>
                <c:pt idx="5509">
                  <c:v>4.4776119402985072E-2</c:v>
                </c:pt>
                <c:pt idx="5510">
                  <c:v>4.4776119402985072E-2</c:v>
                </c:pt>
                <c:pt idx="5511">
                  <c:v>4.4776119402985072E-2</c:v>
                </c:pt>
                <c:pt idx="5512">
                  <c:v>4.4776119402985072E-2</c:v>
                </c:pt>
                <c:pt idx="5513">
                  <c:v>4.4776119402985072E-2</c:v>
                </c:pt>
                <c:pt idx="5514">
                  <c:v>4.4776119402985072E-2</c:v>
                </c:pt>
                <c:pt idx="5515">
                  <c:v>4.4776119402985072E-2</c:v>
                </c:pt>
                <c:pt idx="5516">
                  <c:v>4.4776119402985072E-2</c:v>
                </c:pt>
                <c:pt idx="5517">
                  <c:v>4.4776119402985072E-2</c:v>
                </c:pt>
                <c:pt idx="5518">
                  <c:v>4.4776119402985072E-2</c:v>
                </c:pt>
                <c:pt idx="5519">
                  <c:v>4.5454545454545456E-2</c:v>
                </c:pt>
                <c:pt idx="5520">
                  <c:v>4.5454545454545456E-2</c:v>
                </c:pt>
                <c:pt idx="5521">
                  <c:v>4.5454545454545456E-2</c:v>
                </c:pt>
                <c:pt idx="5522">
                  <c:v>4.5454545454545456E-2</c:v>
                </c:pt>
                <c:pt idx="5523">
                  <c:v>4.5454545454545456E-2</c:v>
                </c:pt>
                <c:pt idx="5524">
                  <c:v>4.5454545454545456E-2</c:v>
                </c:pt>
                <c:pt idx="5525">
                  <c:v>4.5454545454545456E-2</c:v>
                </c:pt>
                <c:pt idx="5526">
                  <c:v>4.5454545454545456E-2</c:v>
                </c:pt>
                <c:pt idx="5527">
                  <c:v>4.5454545454545456E-2</c:v>
                </c:pt>
                <c:pt idx="5528">
                  <c:v>4.6153846153846156E-2</c:v>
                </c:pt>
                <c:pt idx="5529">
                  <c:v>4.6153846153846156E-2</c:v>
                </c:pt>
                <c:pt idx="5530">
                  <c:v>4.6153846153846156E-2</c:v>
                </c:pt>
                <c:pt idx="5531">
                  <c:v>4.6153846153846156E-2</c:v>
                </c:pt>
                <c:pt idx="5532">
                  <c:v>4.6153846153846156E-2</c:v>
                </c:pt>
                <c:pt idx="5533">
                  <c:v>4.6153846153846156E-2</c:v>
                </c:pt>
                <c:pt idx="5534">
                  <c:v>4.6153846153846156E-2</c:v>
                </c:pt>
                <c:pt idx="5535">
                  <c:v>4.6153846153846156E-2</c:v>
                </c:pt>
                <c:pt idx="5536">
                  <c:v>4.6875E-2</c:v>
                </c:pt>
                <c:pt idx="5537">
                  <c:v>4.6875E-2</c:v>
                </c:pt>
                <c:pt idx="5538">
                  <c:v>4.6875E-2</c:v>
                </c:pt>
                <c:pt idx="5539">
                  <c:v>4.6875E-2</c:v>
                </c:pt>
                <c:pt idx="5540">
                  <c:v>4.6875E-2</c:v>
                </c:pt>
                <c:pt idx="5541">
                  <c:v>4.6875E-2</c:v>
                </c:pt>
                <c:pt idx="5542">
                  <c:v>4.6875E-2</c:v>
                </c:pt>
                <c:pt idx="5543">
                  <c:v>4.6875E-2</c:v>
                </c:pt>
                <c:pt idx="5544">
                  <c:v>4.6875E-2</c:v>
                </c:pt>
                <c:pt idx="5545">
                  <c:v>4.6875E-2</c:v>
                </c:pt>
                <c:pt idx="5546">
                  <c:v>4.6875E-2</c:v>
                </c:pt>
                <c:pt idx="5547">
                  <c:v>6.25E-2</c:v>
                </c:pt>
                <c:pt idx="5548">
                  <c:v>6.25E-2</c:v>
                </c:pt>
                <c:pt idx="5549">
                  <c:v>6.25E-2</c:v>
                </c:pt>
                <c:pt idx="5550">
                  <c:v>6.25E-2</c:v>
                </c:pt>
                <c:pt idx="5551">
                  <c:v>6.25E-2</c:v>
                </c:pt>
                <c:pt idx="5552">
                  <c:v>6.25E-2</c:v>
                </c:pt>
                <c:pt idx="5553">
                  <c:v>6.25E-2</c:v>
                </c:pt>
                <c:pt idx="5554">
                  <c:v>6.25E-2</c:v>
                </c:pt>
                <c:pt idx="5555">
                  <c:v>6.25E-2</c:v>
                </c:pt>
                <c:pt idx="5556">
                  <c:v>6.25E-2</c:v>
                </c:pt>
                <c:pt idx="5557">
                  <c:v>6.25E-2</c:v>
                </c:pt>
                <c:pt idx="5558">
                  <c:v>6.25E-2</c:v>
                </c:pt>
                <c:pt idx="5559">
                  <c:v>6.25E-2</c:v>
                </c:pt>
                <c:pt idx="5560">
                  <c:v>6.25E-2</c:v>
                </c:pt>
                <c:pt idx="5561">
                  <c:v>6.25E-2</c:v>
                </c:pt>
                <c:pt idx="5562">
                  <c:v>6.25E-2</c:v>
                </c:pt>
                <c:pt idx="5563">
                  <c:v>6.25E-2</c:v>
                </c:pt>
                <c:pt idx="5564">
                  <c:v>6.25E-2</c:v>
                </c:pt>
                <c:pt idx="5565">
                  <c:v>6.25E-2</c:v>
                </c:pt>
                <c:pt idx="5566">
                  <c:v>6.25E-2</c:v>
                </c:pt>
                <c:pt idx="5567">
                  <c:v>6.25E-2</c:v>
                </c:pt>
                <c:pt idx="5568">
                  <c:v>6.25E-2</c:v>
                </c:pt>
                <c:pt idx="5569">
                  <c:v>6.25E-2</c:v>
                </c:pt>
                <c:pt idx="5570">
                  <c:v>6.25E-2</c:v>
                </c:pt>
                <c:pt idx="5571">
                  <c:v>6.25E-2</c:v>
                </c:pt>
                <c:pt idx="5572">
                  <c:v>6.25E-2</c:v>
                </c:pt>
                <c:pt idx="5573">
                  <c:v>6.25E-2</c:v>
                </c:pt>
                <c:pt idx="5574">
                  <c:v>6.25E-2</c:v>
                </c:pt>
                <c:pt idx="5575">
                  <c:v>6.25E-2</c:v>
                </c:pt>
                <c:pt idx="5576">
                  <c:v>6.25E-2</c:v>
                </c:pt>
                <c:pt idx="5577">
                  <c:v>6.25E-2</c:v>
                </c:pt>
                <c:pt idx="5578">
                  <c:v>7.8125E-2</c:v>
                </c:pt>
                <c:pt idx="5579">
                  <c:v>7.8125E-2</c:v>
                </c:pt>
                <c:pt idx="5580">
                  <c:v>7.8125E-2</c:v>
                </c:pt>
                <c:pt idx="5581">
                  <c:v>7.8125E-2</c:v>
                </c:pt>
                <c:pt idx="5582">
                  <c:v>7.8125E-2</c:v>
                </c:pt>
                <c:pt idx="5583">
                  <c:v>7.8125E-2</c:v>
                </c:pt>
                <c:pt idx="5584">
                  <c:v>7.8125E-2</c:v>
                </c:pt>
                <c:pt idx="5585">
                  <c:v>7.8125E-2</c:v>
                </c:pt>
                <c:pt idx="5586">
                  <c:v>7.8125E-2</c:v>
                </c:pt>
                <c:pt idx="5587">
                  <c:v>6.25E-2</c:v>
                </c:pt>
                <c:pt idx="5588">
                  <c:v>6.25E-2</c:v>
                </c:pt>
                <c:pt idx="5589">
                  <c:v>6.25E-2</c:v>
                </c:pt>
                <c:pt idx="5590">
                  <c:v>6.25E-2</c:v>
                </c:pt>
                <c:pt idx="5591">
                  <c:v>6.25E-2</c:v>
                </c:pt>
                <c:pt idx="5592">
                  <c:v>6.25E-2</c:v>
                </c:pt>
                <c:pt idx="5593">
                  <c:v>6.25E-2</c:v>
                </c:pt>
                <c:pt idx="5594">
                  <c:v>6.25E-2</c:v>
                </c:pt>
                <c:pt idx="5595">
                  <c:v>6.25E-2</c:v>
                </c:pt>
                <c:pt idx="5596">
                  <c:v>6.25E-2</c:v>
                </c:pt>
                <c:pt idx="5597">
                  <c:v>6.25E-2</c:v>
                </c:pt>
                <c:pt idx="5598">
                  <c:v>4.6875E-2</c:v>
                </c:pt>
                <c:pt idx="5599">
                  <c:v>4.6875E-2</c:v>
                </c:pt>
                <c:pt idx="5600">
                  <c:v>3.125E-2</c:v>
                </c:pt>
                <c:pt idx="5601">
                  <c:v>3.125E-2</c:v>
                </c:pt>
                <c:pt idx="5602">
                  <c:v>3.125E-2</c:v>
                </c:pt>
                <c:pt idx="5603">
                  <c:v>3.125E-2</c:v>
                </c:pt>
                <c:pt idx="5604">
                  <c:v>3.125E-2</c:v>
                </c:pt>
                <c:pt idx="5605">
                  <c:v>4.6875E-2</c:v>
                </c:pt>
                <c:pt idx="5606">
                  <c:v>4.7619047619047616E-2</c:v>
                </c:pt>
                <c:pt idx="5607">
                  <c:v>4.8387096774193547E-2</c:v>
                </c:pt>
                <c:pt idx="5608">
                  <c:v>4.8387096774193547E-2</c:v>
                </c:pt>
                <c:pt idx="5609">
                  <c:v>4.8387096774193547E-2</c:v>
                </c:pt>
                <c:pt idx="5610">
                  <c:v>4.8387096774193547E-2</c:v>
                </c:pt>
                <c:pt idx="5611">
                  <c:v>4.8387096774193547E-2</c:v>
                </c:pt>
                <c:pt idx="5612">
                  <c:v>4.8387096774193547E-2</c:v>
                </c:pt>
                <c:pt idx="5613">
                  <c:v>4.8387096774193547E-2</c:v>
                </c:pt>
                <c:pt idx="5614">
                  <c:v>4.8387096774193547E-2</c:v>
                </c:pt>
                <c:pt idx="5615">
                  <c:v>4.8387096774193547E-2</c:v>
                </c:pt>
                <c:pt idx="5616">
                  <c:v>4.8387096774193547E-2</c:v>
                </c:pt>
                <c:pt idx="5617">
                  <c:v>4.8387096774193547E-2</c:v>
                </c:pt>
                <c:pt idx="5618">
                  <c:v>4.8387096774193547E-2</c:v>
                </c:pt>
                <c:pt idx="5619">
                  <c:v>4.8387096774193547E-2</c:v>
                </c:pt>
                <c:pt idx="5620">
                  <c:v>4.8387096774193547E-2</c:v>
                </c:pt>
                <c:pt idx="5621">
                  <c:v>4.8387096774193547E-2</c:v>
                </c:pt>
                <c:pt idx="5622">
                  <c:v>4.8387096774193547E-2</c:v>
                </c:pt>
                <c:pt idx="5623">
                  <c:v>4.8387096774193547E-2</c:v>
                </c:pt>
                <c:pt idx="5624">
                  <c:v>4.8387096774193547E-2</c:v>
                </c:pt>
                <c:pt idx="5625">
                  <c:v>4.8387096774193547E-2</c:v>
                </c:pt>
                <c:pt idx="5626">
                  <c:v>6.4516129032258063E-2</c:v>
                </c:pt>
                <c:pt idx="5627">
                  <c:v>6.4516129032258063E-2</c:v>
                </c:pt>
                <c:pt idx="5628">
                  <c:v>6.4516129032258063E-2</c:v>
                </c:pt>
                <c:pt idx="5629">
                  <c:v>6.4516129032258063E-2</c:v>
                </c:pt>
                <c:pt idx="5630">
                  <c:v>6.4516129032258063E-2</c:v>
                </c:pt>
                <c:pt idx="5631">
                  <c:v>6.4516129032258063E-2</c:v>
                </c:pt>
                <c:pt idx="5632">
                  <c:v>6.4516129032258063E-2</c:v>
                </c:pt>
                <c:pt idx="5633">
                  <c:v>6.4516129032258063E-2</c:v>
                </c:pt>
                <c:pt idx="5634">
                  <c:v>6.4516129032258063E-2</c:v>
                </c:pt>
                <c:pt idx="5635">
                  <c:v>6.4516129032258063E-2</c:v>
                </c:pt>
                <c:pt idx="5636">
                  <c:v>6.4516129032258063E-2</c:v>
                </c:pt>
                <c:pt idx="5637">
                  <c:v>6.5573770491803282E-2</c:v>
                </c:pt>
                <c:pt idx="5638">
                  <c:v>6.5573770491803282E-2</c:v>
                </c:pt>
                <c:pt idx="5639">
                  <c:v>6.5573770491803282E-2</c:v>
                </c:pt>
                <c:pt idx="5640">
                  <c:v>6.5573770491803282E-2</c:v>
                </c:pt>
                <c:pt idx="5641">
                  <c:v>6.5573770491803282E-2</c:v>
                </c:pt>
                <c:pt idx="5642">
                  <c:v>6.5573770491803282E-2</c:v>
                </c:pt>
                <c:pt idx="5643">
                  <c:v>6.5573770491803282E-2</c:v>
                </c:pt>
                <c:pt idx="5644">
                  <c:v>6.5573770491803282E-2</c:v>
                </c:pt>
                <c:pt idx="5645">
                  <c:v>6.5573770491803282E-2</c:v>
                </c:pt>
                <c:pt idx="5646">
                  <c:v>6.5573770491803282E-2</c:v>
                </c:pt>
                <c:pt idx="5647">
                  <c:v>6.5573770491803282E-2</c:v>
                </c:pt>
                <c:pt idx="5648">
                  <c:v>6.5573770491803282E-2</c:v>
                </c:pt>
                <c:pt idx="5649">
                  <c:v>6.5573770491803282E-2</c:v>
                </c:pt>
                <c:pt idx="5650">
                  <c:v>6.5573770491803282E-2</c:v>
                </c:pt>
                <c:pt idx="5651">
                  <c:v>6.5573770491803282E-2</c:v>
                </c:pt>
                <c:pt idx="5652">
                  <c:v>6.5573770491803282E-2</c:v>
                </c:pt>
                <c:pt idx="5653">
                  <c:v>6.5573770491803282E-2</c:v>
                </c:pt>
                <c:pt idx="5654">
                  <c:v>6.5573770491803282E-2</c:v>
                </c:pt>
                <c:pt idx="5655">
                  <c:v>6.5573770491803282E-2</c:v>
                </c:pt>
                <c:pt idx="5656">
                  <c:v>6.5573770491803282E-2</c:v>
                </c:pt>
                <c:pt idx="5657">
                  <c:v>6.5573770491803282E-2</c:v>
                </c:pt>
                <c:pt idx="5658">
                  <c:v>6.5573770491803282E-2</c:v>
                </c:pt>
                <c:pt idx="5659">
                  <c:v>6.5573770491803282E-2</c:v>
                </c:pt>
                <c:pt idx="5660">
                  <c:v>6.5573770491803282E-2</c:v>
                </c:pt>
                <c:pt idx="5661">
                  <c:v>6.5573770491803282E-2</c:v>
                </c:pt>
                <c:pt idx="5662">
                  <c:v>6.5573770491803282E-2</c:v>
                </c:pt>
                <c:pt idx="5663">
                  <c:v>6.5573770491803282E-2</c:v>
                </c:pt>
                <c:pt idx="5664">
                  <c:v>6.5573770491803282E-2</c:v>
                </c:pt>
                <c:pt idx="5665">
                  <c:v>6.5573770491803282E-2</c:v>
                </c:pt>
                <c:pt idx="5666">
                  <c:v>6.5573770491803282E-2</c:v>
                </c:pt>
                <c:pt idx="5667">
                  <c:v>6.5573770491803282E-2</c:v>
                </c:pt>
                <c:pt idx="5668">
                  <c:v>6.5573770491803282E-2</c:v>
                </c:pt>
                <c:pt idx="5669">
                  <c:v>6.5573770491803282E-2</c:v>
                </c:pt>
                <c:pt idx="5670">
                  <c:v>6.5573770491803282E-2</c:v>
                </c:pt>
                <c:pt idx="5671">
                  <c:v>6.5573770491803282E-2</c:v>
                </c:pt>
                <c:pt idx="5672">
                  <c:v>6.5573770491803282E-2</c:v>
                </c:pt>
                <c:pt idx="5673">
                  <c:v>6.5573770491803282E-2</c:v>
                </c:pt>
                <c:pt idx="5674">
                  <c:v>6.5573770491803282E-2</c:v>
                </c:pt>
                <c:pt idx="5675">
                  <c:v>6.5573770491803282E-2</c:v>
                </c:pt>
                <c:pt idx="5676">
                  <c:v>6.5573770491803282E-2</c:v>
                </c:pt>
                <c:pt idx="5677">
                  <c:v>6.5573770491803282E-2</c:v>
                </c:pt>
                <c:pt idx="5678">
                  <c:v>6.5573770491803282E-2</c:v>
                </c:pt>
                <c:pt idx="5679">
                  <c:v>6.5573770491803282E-2</c:v>
                </c:pt>
                <c:pt idx="5680">
                  <c:v>6.5573770491803282E-2</c:v>
                </c:pt>
                <c:pt idx="5681">
                  <c:v>6.5573770491803282E-2</c:v>
                </c:pt>
                <c:pt idx="5682">
                  <c:v>6.5573770491803282E-2</c:v>
                </c:pt>
                <c:pt idx="5683">
                  <c:v>6.5573770491803282E-2</c:v>
                </c:pt>
                <c:pt idx="5684">
                  <c:v>6.5573770491803282E-2</c:v>
                </c:pt>
                <c:pt idx="5685">
                  <c:v>6.5573770491803282E-2</c:v>
                </c:pt>
                <c:pt idx="5686">
                  <c:v>6.5573770491803282E-2</c:v>
                </c:pt>
                <c:pt idx="5687">
                  <c:v>6.5573770491803282E-2</c:v>
                </c:pt>
                <c:pt idx="5688">
                  <c:v>6.5573770491803282E-2</c:v>
                </c:pt>
                <c:pt idx="5689">
                  <c:v>6.5573770491803282E-2</c:v>
                </c:pt>
                <c:pt idx="5690">
                  <c:v>6.5573770491803282E-2</c:v>
                </c:pt>
                <c:pt idx="5691">
                  <c:v>6.5573770491803282E-2</c:v>
                </c:pt>
                <c:pt idx="5692">
                  <c:v>6.5573770491803282E-2</c:v>
                </c:pt>
                <c:pt idx="5693">
                  <c:v>6.5573770491803282E-2</c:v>
                </c:pt>
                <c:pt idx="5694">
                  <c:v>6.5573770491803282E-2</c:v>
                </c:pt>
                <c:pt idx="5695">
                  <c:v>6.5573770491803282E-2</c:v>
                </c:pt>
                <c:pt idx="5696">
                  <c:v>6.5573770491803282E-2</c:v>
                </c:pt>
                <c:pt idx="5697">
                  <c:v>6.5573770491803282E-2</c:v>
                </c:pt>
                <c:pt idx="5698">
                  <c:v>6.5573770491803282E-2</c:v>
                </c:pt>
                <c:pt idx="5699">
                  <c:v>6.5573770491803282E-2</c:v>
                </c:pt>
                <c:pt idx="5700">
                  <c:v>6.6666666666666666E-2</c:v>
                </c:pt>
                <c:pt idx="5701">
                  <c:v>6.6666666666666666E-2</c:v>
                </c:pt>
                <c:pt idx="5702">
                  <c:v>6.6666666666666666E-2</c:v>
                </c:pt>
                <c:pt idx="5703">
                  <c:v>6.6666666666666666E-2</c:v>
                </c:pt>
                <c:pt idx="5704">
                  <c:v>6.6666666666666666E-2</c:v>
                </c:pt>
                <c:pt idx="5705">
                  <c:v>6.6666666666666666E-2</c:v>
                </c:pt>
                <c:pt idx="5706">
                  <c:v>6.6666666666666666E-2</c:v>
                </c:pt>
                <c:pt idx="5707">
                  <c:v>6.6666666666666666E-2</c:v>
                </c:pt>
                <c:pt idx="5708">
                  <c:v>6.6666666666666666E-2</c:v>
                </c:pt>
                <c:pt idx="5709">
                  <c:v>6.6666666666666666E-2</c:v>
                </c:pt>
                <c:pt idx="5710">
                  <c:v>0.05</c:v>
                </c:pt>
                <c:pt idx="5711">
                  <c:v>0.05</c:v>
                </c:pt>
                <c:pt idx="5712">
                  <c:v>0.05</c:v>
                </c:pt>
                <c:pt idx="5713">
                  <c:v>0.05</c:v>
                </c:pt>
                <c:pt idx="5714">
                  <c:v>0.05</c:v>
                </c:pt>
                <c:pt idx="5715">
                  <c:v>0.05</c:v>
                </c:pt>
                <c:pt idx="5716">
                  <c:v>0.05</c:v>
                </c:pt>
                <c:pt idx="5717">
                  <c:v>5.0847457627118647E-2</c:v>
                </c:pt>
                <c:pt idx="5718">
                  <c:v>5.0847457627118647E-2</c:v>
                </c:pt>
                <c:pt idx="5719">
                  <c:v>5.0847457627118647E-2</c:v>
                </c:pt>
                <c:pt idx="5720">
                  <c:v>5.0847457627118647E-2</c:v>
                </c:pt>
                <c:pt idx="5721">
                  <c:v>5.0847457627118647E-2</c:v>
                </c:pt>
                <c:pt idx="5722">
                  <c:v>5.0847457627118647E-2</c:v>
                </c:pt>
                <c:pt idx="5723">
                  <c:v>5.0847457627118647E-2</c:v>
                </c:pt>
                <c:pt idx="5724">
                  <c:v>5.0847457627118647E-2</c:v>
                </c:pt>
                <c:pt idx="5725">
                  <c:v>5.0847457627118647E-2</c:v>
                </c:pt>
                <c:pt idx="5726">
                  <c:v>5.0847457627118647E-2</c:v>
                </c:pt>
                <c:pt idx="5727">
                  <c:v>5.0847457627118647E-2</c:v>
                </c:pt>
                <c:pt idx="5728">
                  <c:v>5.0847457627118647E-2</c:v>
                </c:pt>
                <c:pt idx="5729">
                  <c:v>5.0847457627118647E-2</c:v>
                </c:pt>
                <c:pt idx="5730">
                  <c:v>5.0847457627118647E-2</c:v>
                </c:pt>
                <c:pt idx="5731">
                  <c:v>5.0847457627118647E-2</c:v>
                </c:pt>
                <c:pt idx="5732">
                  <c:v>5.0847457627118647E-2</c:v>
                </c:pt>
                <c:pt idx="5733">
                  <c:v>5.0847457627118647E-2</c:v>
                </c:pt>
                <c:pt idx="5734">
                  <c:v>5.0847457627118647E-2</c:v>
                </c:pt>
                <c:pt idx="5735">
                  <c:v>5.0847457627118647E-2</c:v>
                </c:pt>
                <c:pt idx="5736">
                  <c:v>5.0847457627118647E-2</c:v>
                </c:pt>
                <c:pt idx="5737">
                  <c:v>5.0847457627118647E-2</c:v>
                </c:pt>
                <c:pt idx="5738">
                  <c:v>5.0847457627118647E-2</c:v>
                </c:pt>
                <c:pt idx="5739">
                  <c:v>5.0847457627118647E-2</c:v>
                </c:pt>
                <c:pt idx="5740">
                  <c:v>5.0847457627118647E-2</c:v>
                </c:pt>
                <c:pt idx="5741">
                  <c:v>5.0847457627118647E-2</c:v>
                </c:pt>
                <c:pt idx="5742">
                  <c:v>5.0847457627118647E-2</c:v>
                </c:pt>
                <c:pt idx="5743">
                  <c:v>5.0847457627118647E-2</c:v>
                </c:pt>
                <c:pt idx="5744">
                  <c:v>5.0847457627118647E-2</c:v>
                </c:pt>
                <c:pt idx="5745">
                  <c:v>5.0847457627118647E-2</c:v>
                </c:pt>
                <c:pt idx="5746">
                  <c:v>5.0847457627118647E-2</c:v>
                </c:pt>
                <c:pt idx="5747">
                  <c:v>5.0847457627118647E-2</c:v>
                </c:pt>
                <c:pt idx="5748">
                  <c:v>5.0847457627118647E-2</c:v>
                </c:pt>
                <c:pt idx="5749">
                  <c:v>5.0847457627118647E-2</c:v>
                </c:pt>
                <c:pt idx="5750">
                  <c:v>5.0847457627118647E-2</c:v>
                </c:pt>
                <c:pt idx="5751">
                  <c:v>5.0847457627118647E-2</c:v>
                </c:pt>
                <c:pt idx="5752">
                  <c:v>8.4745762711864403E-2</c:v>
                </c:pt>
                <c:pt idx="5753">
                  <c:v>8.4745762711864403E-2</c:v>
                </c:pt>
                <c:pt idx="5754">
                  <c:v>8.4745762711864403E-2</c:v>
                </c:pt>
                <c:pt idx="5755">
                  <c:v>8.4745762711864403E-2</c:v>
                </c:pt>
                <c:pt idx="5756">
                  <c:v>8.4745762711864403E-2</c:v>
                </c:pt>
                <c:pt idx="5757">
                  <c:v>8.4745762711864403E-2</c:v>
                </c:pt>
                <c:pt idx="5758">
                  <c:v>8.4745762711864403E-2</c:v>
                </c:pt>
                <c:pt idx="5759">
                  <c:v>8.4745762711864403E-2</c:v>
                </c:pt>
                <c:pt idx="5760">
                  <c:v>8.4745762711864403E-2</c:v>
                </c:pt>
                <c:pt idx="5761">
                  <c:v>8.4745762711864403E-2</c:v>
                </c:pt>
                <c:pt idx="5762">
                  <c:v>8.4745762711864403E-2</c:v>
                </c:pt>
                <c:pt idx="5763">
                  <c:v>8.4745762711864403E-2</c:v>
                </c:pt>
                <c:pt idx="5764">
                  <c:v>8.4745762711864403E-2</c:v>
                </c:pt>
                <c:pt idx="5765">
                  <c:v>8.4745762711864403E-2</c:v>
                </c:pt>
                <c:pt idx="5766">
                  <c:v>8.4745762711864403E-2</c:v>
                </c:pt>
                <c:pt idx="5767">
                  <c:v>8.4745762711864403E-2</c:v>
                </c:pt>
                <c:pt idx="5768">
                  <c:v>8.4745762711864403E-2</c:v>
                </c:pt>
                <c:pt idx="5769">
                  <c:v>8.4745762711864403E-2</c:v>
                </c:pt>
                <c:pt idx="5770">
                  <c:v>8.4745762711864403E-2</c:v>
                </c:pt>
                <c:pt idx="5771">
                  <c:v>8.4745762711864403E-2</c:v>
                </c:pt>
                <c:pt idx="5772">
                  <c:v>8.4745762711864403E-2</c:v>
                </c:pt>
                <c:pt idx="5773">
                  <c:v>8.4745762711864403E-2</c:v>
                </c:pt>
                <c:pt idx="5774">
                  <c:v>8.4745762711864403E-2</c:v>
                </c:pt>
                <c:pt idx="5775">
                  <c:v>8.4745762711864403E-2</c:v>
                </c:pt>
                <c:pt idx="5776">
                  <c:v>8.4745762711864403E-2</c:v>
                </c:pt>
                <c:pt idx="5777">
                  <c:v>8.4745762711864403E-2</c:v>
                </c:pt>
                <c:pt idx="5778">
                  <c:v>8.4745762711864403E-2</c:v>
                </c:pt>
                <c:pt idx="5779">
                  <c:v>8.4745762711864403E-2</c:v>
                </c:pt>
                <c:pt idx="5780">
                  <c:v>8.4745762711864403E-2</c:v>
                </c:pt>
                <c:pt idx="5781">
                  <c:v>8.4745762711864403E-2</c:v>
                </c:pt>
                <c:pt idx="5782">
                  <c:v>8.4745762711864403E-2</c:v>
                </c:pt>
                <c:pt idx="5783">
                  <c:v>8.4745762711864403E-2</c:v>
                </c:pt>
                <c:pt idx="5784">
                  <c:v>8.4745762711864403E-2</c:v>
                </c:pt>
                <c:pt idx="5785">
                  <c:v>8.4745762711864403E-2</c:v>
                </c:pt>
                <c:pt idx="5786">
                  <c:v>8.4745762711864403E-2</c:v>
                </c:pt>
                <c:pt idx="5787">
                  <c:v>8.4745762711864403E-2</c:v>
                </c:pt>
                <c:pt idx="5788">
                  <c:v>8.4745762711864403E-2</c:v>
                </c:pt>
                <c:pt idx="5789">
                  <c:v>8.4745762711864403E-2</c:v>
                </c:pt>
                <c:pt idx="5790">
                  <c:v>8.4745762711864403E-2</c:v>
                </c:pt>
                <c:pt idx="5791">
                  <c:v>8.4745762711864403E-2</c:v>
                </c:pt>
                <c:pt idx="5792">
                  <c:v>8.4745762711864403E-2</c:v>
                </c:pt>
                <c:pt idx="5793">
                  <c:v>8.4745762711864403E-2</c:v>
                </c:pt>
                <c:pt idx="5794">
                  <c:v>8.4745762711864403E-2</c:v>
                </c:pt>
                <c:pt idx="5795">
                  <c:v>8.4745762711864403E-2</c:v>
                </c:pt>
                <c:pt idx="5796">
                  <c:v>8.4745762711864403E-2</c:v>
                </c:pt>
                <c:pt idx="5797">
                  <c:v>8.4745762711864403E-2</c:v>
                </c:pt>
                <c:pt idx="5798">
                  <c:v>8.4745762711864403E-2</c:v>
                </c:pt>
                <c:pt idx="5799">
                  <c:v>8.4745762711864403E-2</c:v>
                </c:pt>
                <c:pt idx="5800">
                  <c:v>8.4745762711864403E-2</c:v>
                </c:pt>
                <c:pt idx="5801">
                  <c:v>8.4745762711864403E-2</c:v>
                </c:pt>
                <c:pt idx="5802">
                  <c:v>8.4745762711864403E-2</c:v>
                </c:pt>
                <c:pt idx="5803">
                  <c:v>8.4745762711864403E-2</c:v>
                </c:pt>
                <c:pt idx="5804">
                  <c:v>8.4745762711864403E-2</c:v>
                </c:pt>
                <c:pt idx="5805">
                  <c:v>8.4745762711864403E-2</c:v>
                </c:pt>
                <c:pt idx="5806">
                  <c:v>8.4745762711864403E-2</c:v>
                </c:pt>
                <c:pt idx="5807">
                  <c:v>8.4745762711864403E-2</c:v>
                </c:pt>
                <c:pt idx="5808">
                  <c:v>8.4745762711864403E-2</c:v>
                </c:pt>
                <c:pt idx="5809">
                  <c:v>8.4745762711864403E-2</c:v>
                </c:pt>
                <c:pt idx="5810">
                  <c:v>8.4745762711864403E-2</c:v>
                </c:pt>
                <c:pt idx="5811">
                  <c:v>8.4745762711864403E-2</c:v>
                </c:pt>
                <c:pt idx="5812">
                  <c:v>8.4745762711864403E-2</c:v>
                </c:pt>
                <c:pt idx="5813">
                  <c:v>8.4745762711864403E-2</c:v>
                </c:pt>
                <c:pt idx="5814">
                  <c:v>8.4745762711864403E-2</c:v>
                </c:pt>
                <c:pt idx="5815">
                  <c:v>8.4745762711864403E-2</c:v>
                </c:pt>
                <c:pt idx="5816">
                  <c:v>8.4745762711864403E-2</c:v>
                </c:pt>
                <c:pt idx="5817">
                  <c:v>8.4745762711864403E-2</c:v>
                </c:pt>
                <c:pt idx="5818">
                  <c:v>8.4745762711864403E-2</c:v>
                </c:pt>
                <c:pt idx="5819">
                  <c:v>8.4745762711864403E-2</c:v>
                </c:pt>
                <c:pt idx="5820">
                  <c:v>8.4745762711864403E-2</c:v>
                </c:pt>
                <c:pt idx="5821">
                  <c:v>8.4745762711864403E-2</c:v>
                </c:pt>
                <c:pt idx="5822">
                  <c:v>8.6206896551724144E-2</c:v>
                </c:pt>
                <c:pt idx="5823">
                  <c:v>8.6206896551724144E-2</c:v>
                </c:pt>
                <c:pt idx="5824">
                  <c:v>8.6206896551724144E-2</c:v>
                </c:pt>
                <c:pt idx="5825">
                  <c:v>8.6206896551724144E-2</c:v>
                </c:pt>
                <c:pt idx="5826">
                  <c:v>8.6206896551724144E-2</c:v>
                </c:pt>
                <c:pt idx="5827">
                  <c:v>8.6206896551724144E-2</c:v>
                </c:pt>
                <c:pt idx="5828">
                  <c:v>8.6206896551724144E-2</c:v>
                </c:pt>
                <c:pt idx="5829">
                  <c:v>8.6206896551724144E-2</c:v>
                </c:pt>
                <c:pt idx="5830">
                  <c:v>8.6206896551724144E-2</c:v>
                </c:pt>
                <c:pt idx="5831">
                  <c:v>8.6206896551724144E-2</c:v>
                </c:pt>
                <c:pt idx="5832">
                  <c:v>8.6206896551724144E-2</c:v>
                </c:pt>
                <c:pt idx="5833">
                  <c:v>8.6206896551724144E-2</c:v>
                </c:pt>
                <c:pt idx="5834">
                  <c:v>8.6206896551724144E-2</c:v>
                </c:pt>
                <c:pt idx="5835">
                  <c:v>8.6206896551724144E-2</c:v>
                </c:pt>
                <c:pt idx="5836">
                  <c:v>8.6206896551724144E-2</c:v>
                </c:pt>
                <c:pt idx="5837">
                  <c:v>8.6206896551724144E-2</c:v>
                </c:pt>
                <c:pt idx="5838">
                  <c:v>8.6206896551724144E-2</c:v>
                </c:pt>
                <c:pt idx="5839">
                  <c:v>8.6206896551724144E-2</c:v>
                </c:pt>
                <c:pt idx="5840">
                  <c:v>8.6206896551724144E-2</c:v>
                </c:pt>
                <c:pt idx="5841">
                  <c:v>8.6206896551724144E-2</c:v>
                </c:pt>
                <c:pt idx="5842">
                  <c:v>8.6206896551724144E-2</c:v>
                </c:pt>
                <c:pt idx="5843">
                  <c:v>8.6206896551724144E-2</c:v>
                </c:pt>
                <c:pt idx="5844">
                  <c:v>8.6206896551724144E-2</c:v>
                </c:pt>
                <c:pt idx="5845">
                  <c:v>8.6206896551724144E-2</c:v>
                </c:pt>
                <c:pt idx="5846">
                  <c:v>8.6206896551724144E-2</c:v>
                </c:pt>
                <c:pt idx="5847">
                  <c:v>8.6206896551724144E-2</c:v>
                </c:pt>
                <c:pt idx="5848">
                  <c:v>8.6206896551724144E-2</c:v>
                </c:pt>
                <c:pt idx="5849">
                  <c:v>8.6206896551724144E-2</c:v>
                </c:pt>
                <c:pt idx="5850">
                  <c:v>8.6206896551724144E-2</c:v>
                </c:pt>
                <c:pt idx="5851">
                  <c:v>8.6206896551724144E-2</c:v>
                </c:pt>
                <c:pt idx="5852">
                  <c:v>8.6206896551724144E-2</c:v>
                </c:pt>
                <c:pt idx="5853">
                  <c:v>8.6206896551724144E-2</c:v>
                </c:pt>
                <c:pt idx="5854">
                  <c:v>8.6206896551724144E-2</c:v>
                </c:pt>
                <c:pt idx="5855">
                  <c:v>8.6206896551724144E-2</c:v>
                </c:pt>
                <c:pt idx="5856">
                  <c:v>8.6206896551724144E-2</c:v>
                </c:pt>
                <c:pt idx="5857">
                  <c:v>8.6206896551724144E-2</c:v>
                </c:pt>
                <c:pt idx="5858">
                  <c:v>8.6206896551724144E-2</c:v>
                </c:pt>
                <c:pt idx="5859">
                  <c:v>8.6206896551724144E-2</c:v>
                </c:pt>
                <c:pt idx="5860">
                  <c:v>8.6206896551724144E-2</c:v>
                </c:pt>
                <c:pt idx="5861">
                  <c:v>8.6206896551724144E-2</c:v>
                </c:pt>
                <c:pt idx="5862">
                  <c:v>8.6206896551724144E-2</c:v>
                </c:pt>
                <c:pt idx="5863">
                  <c:v>8.6206896551724144E-2</c:v>
                </c:pt>
                <c:pt idx="5864">
                  <c:v>8.6206896551724144E-2</c:v>
                </c:pt>
                <c:pt idx="5865">
                  <c:v>8.6206896551724144E-2</c:v>
                </c:pt>
                <c:pt idx="5866">
                  <c:v>8.6206896551724144E-2</c:v>
                </c:pt>
                <c:pt idx="5867">
                  <c:v>8.6206896551724144E-2</c:v>
                </c:pt>
                <c:pt idx="5868">
                  <c:v>8.6206896551724144E-2</c:v>
                </c:pt>
                <c:pt idx="5869">
                  <c:v>8.6206896551724144E-2</c:v>
                </c:pt>
                <c:pt idx="5870">
                  <c:v>8.6206896551724144E-2</c:v>
                </c:pt>
                <c:pt idx="5871">
                  <c:v>8.6206896551724144E-2</c:v>
                </c:pt>
                <c:pt idx="5872">
                  <c:v>8.6206896551724144E-2</c:v>
                </c:pt>
                <c:pt idx="5873">
                  <c:v>7.0175438596491224E-2</c:v>
                </c:pt>
                <c:pt idx="5874">
                  <c:v>7.0175438596491224E-2</c:v>
                </c:pt>
                <c:pt idx="5875">
                  <c:v>7.0175438596491224E-2</c:v>
                </c:pt>
                <c:pt idx="5876">
                  <c:v>7.0175438596491224E-2</c:v>
                </c:pt>
                <c:pt idx="5877">
                  <c:v>7.0175438596491224E-2</c:v>
                </c:pt>
                <c:pt idx="5878">
                  <c:v>7.0175438596491224E-2</c:v>
                </c:pt>
                <c:pt idx="5879">
                  <c:v>7.0175438596491224E-2</c:v>
                </c:pt>
                <c:pt idx="5880">
                  <c:v>7.0175438596491224E-2</c:v>
                </c:pt>
                <c:pt idx="5881">
                  <c:v>7.0175438596491224E-2</c:v>
                </c:pt>
                <c:pt idx="5882">
                  <c:v>7.0175438596491224E-2</c:v>
                </c:pt>
                <c:pt idx="5883">
                  <c:v>7.0175438596491224E-2</c:v>
                </c:pt>
                <c:pt idx="5884">
                  <c:v>7.0175438596491224E-2</c:v>
                </c:pt>
                <c:pt idx="5885">
                  <c:v>7.0175438596491224E-2</c:v>
                </c:pt>
                <c:pt idx="5886">
                  <c:v>7.0175438596491224E-2</c:v>
                </c:pt>
                <c:pt idx="5887">
                  <c:v>7.0175438596491224E-2</c:v>
                </c:pt>
                <c:pt idx="5888">
                  <c:v>7.0175438596491224E-2</c:v>
                </c:pt>
                <c:pt idx="5889">
                  <c:v>7.0175438596491224E-2</c:v>
                </c:pt>
                <c:pt idx="5890">
                  <c:v>7.0175438596491224E-2</c:v>
                </c:pt>
                <c:pt idx="5891">
                  <c:v>7.0175438596491224E-2</c:v>
                </c:pt>
                <c:pt idx="5892">
                  <c:v>8.771929824561403E-2</c:v>
                </c:pt>
                <c:pt idx="5893">
                  <c:v>8.771929824561403E-2</c:v>
                </c:pt>
                <c:pt idx="5894">
                  <c:v>8.771929824561403E-2</c:v>
                </c:pt>
                <c:pt idx="5895">
                  <c:v>8.771929824561403E-2</c:v>
                </c:pt>
                <c:pt idx="5896">
                  <c:v>8.771929824561403E-2</c:v>
                </c:pt>
                <c:pt idx="5897">
                  <c:v>8.771929824561403E-2</c:v>
                </c:pt>
                <c:pt idx="5898">
                  <c:v>8.771929824561403E-2</c:v>
                </c:pt>
                <c:pt idx="5899">
                  <c:v>8.9285714285714288E-2</c:v>
                </c:pt>
                <c:pt idx="5900">
                  <c:v>8.9285714285714288E-2</c:v>
                </c:pt>
                <c:pt idx="5901">
                  <c:v>8.9285714285714288E-2</c:v>
                </c:pt>
                <c:pt idx="5902">
                  <c:v>8.9285714285714288E-2</c:v>
                </c:pt>
                <c:pt idx="5903">
                  <c:v>8.9285714285714288E-2</c:v>
                </c:pt>
                <c:pt idx="5904">
                  <c:v>8.9285714285714288E-2</c:v>
                </c:pt>
                <c:pt idx="5905">
                  <c:v>8.9285714285714288E-2</c:v>
                </c:pt>
                <c:pt idx="5906">
                  <c:v>8.9285714285714288E-2</c:v>
                </c:pt>
                <c:pt idx="5907">
                  <c:v>8.9285714285714288E-2</c:v>
                </c:pt>
                <c:pt idx="5908">
                  <c:v>8.9285714285714288E-2</c:v>
                </c:pt>
                <c:pt idx="5909">
                  <c:v>8.9285714285714288E-2</c:v>
                </c:pt>
                <c:pt idx="5910">
                  <c:v>8.9285714285714288E-2</c:v>
                </c:pt>
                <c:pt idx="5911">
                  <c:v>7.1428571428571425E-2</c:v>
                </c:pt>
                <c:pt idx="5912">
                  <c:v>7.1428571428571425E-2</c:v>
                </c:pt>
                <c:pt idx="5913">
                  <c:v>7.2727272727272724E-2</c:v>
                </c:pt>
                <c:pt idx="5914">
                  <c:v>7.2727272727272724E-2</c:v>
                </c:pt>
                <c:pt idx="5915">
                  <c:v>7.2727272727272724E-2</c:v>
                </c:pt>
                <c:pt idx="5916">
                  <c:v>7.2727272727272724E-2</c:v>
                </c:pt>
                <c:pt idx="5917">
                  <c:v>7.2727272727272724E-2</c:v>
                </c:pt>
                <c:pt idx="5918">
                  <c:v>7.2727272727272724E-2</c:v>
                </c:pt>
                <c:pt idx="5919">
                  <c:v>7.2727272727272724E-2</c:v>
                </c:pt>
                <c:pt idx="5920">
                  <c:v>7.2727272727272724E-2</c:v>
                </c:pt>
                <c:pt idx="5921">
                  <c:v>7.2727272727272724E-2</c:v>
                </c:pt>
                <c:pt idx="5922">
                  <c:v>7.2727272727272724E-2</c:v>
                </c:pt>
                <c:pt idx="5923">
                  <c:v>7.2727272727272724E-2</c:v>
                </c:pt>
                <c:pt idx="5924">
                  <c:v>7.2727272727272724E-2</c:v>
                </c:pt>
                <c:pt idx="5925">
                  <c:v>7.2727272727272724E-2</c:v>
                </c:pt>
                <c:pt idx="5926">
                  <c:v>7.2727272727272724E-2</c:v>
                </c:pt>
                <c:pt idx="5927">
                  <c:v>7.2727272727272724E-2</c:v>
                </c:pt>
                <c:pt idx="5928">
                  <c:v>7.2727272727272724E-2</c:v>
                </c:pt>
                <c:pt idx="5929">
                  <c:v>7.2727272727272724E-2</c:v>
                </c:pt>
                <c:pt idx="5930">
                  <c:v>7.2727272727272724E-2</c:v>
                </c:pt>
                <c:pt idx="5931">
                  <c:v>5.4545454545454543E-2</c:v>
                </c:pt>
                <c:pt idx="5932">
                  <c:v>7.2727272727272724E-2</c:v>
                </c:pt>
                <c:pt idx="5933">
                  <c:v>7.2727272727272724E-2</c:v>
                </c:pt>
                <c:pt idx="5934">
                  <c:v>7.2727272727272724E-2</c:v>
                </c:pt>
                <c:pt idx="5935">
                  <c:v>7.2727272727272724E-2</c:v>
                </c:pt>
                <c:pt idx="5936">
                  <c:v>7.2727272727272724E-2</c:v>
                </c:pt>
                <c:pt idx="5937">
                  <c:v>7.2727272727272724E-2</c:v>
                </c:pt>
                <c:pt idx="5938">
                  <c:v>7.2727272727272724E-2</c:v>
                </c:pt>
                <c:pt idx="5939">
                  <c:v>7.2727272727272724E-2</c:v>
                </c:pt>
                <c:pt idx="5940">
                  <c:v>7.2727272727272724E-2</c:v>
                </c:pt>
                <c:pt idx="5941">
                  <c:v>7.407407407407407E-2</c:v>
                </c:pt>
                <c:pt idx="5942">
                  <c:v>7.407407407407407E-2</c:v>
                </c:pt>
                <c:pt idx="5943">
                  <c:v>7.407407407407407E-2</c:v>
                </c:pt>
                <c:pt idx="5944">
                  <c:v>7.407407407407407E-2</c:v>
                </c:pt>
                <c:pt idx="5945">
                  <c:v>7.407407407407407E-2</c:v>
                </c:pt>
                <c:pt idx="5946">
                  <c:v>7.407407407407407E-2</c:v>
                </c:pt>
                <c:pt idx="5947">
                  <c:v>7.407407407407407E-2</c:v>
                </c:pt>
                <c:pt idx="5948">
                  <c:v>7.5471698113207544E-2</c:v>
                </c:pt>
                <c:pt idx="5949">
                  <c:v>7.5471698113207544E-2</c:v>
                </c:pt>
                <c:pt idx="5950">
                  <c:v>7.5471698113207544E-2</c:v>
                </c:pt>
                <c:pt idx="5951">
                  <c:v>7.5471698113207544E-2</c:v>
                </c:pt>
                <c:pt idx="5952">
                  <c:v>7.5471698113207544E-2</c:v>
                </c:pt>
                <c:pt idx="5953">
                  <c:v>7.5471698113207544E-2</c:v>
                </c:pt>
                <c:pt idx="5954">
                  <c:v>7.5471698113207544E-2</c:v>
                </c:pt>
                <c:pt idx="5955">
                  <c:v>7.5471698113207544E-2</c:v>
                </c:pt>
                <c:pt idx="5956">
                  <c:v>7.5471698113207544E-2</c:v>
                </c:pt>
                <c:pt idx="5957">
                  <c:v>7.5471698113207544E-2</c:v>
                </c:pt>
                <c:pt idx="5958">
                  <c:v>7.5471698113207544E-2</c:v>
                </c:pt>
                <c:pt idx="5959">
                  <c:v>7.5471698113207544E-2</c:v>
                </c:pt>
                <c:pt idx="5960">
                  <c:v>7.5471698113207544E-2</c:v>
                </c:pt>
                <c:pt idx="5961">
                  <c:v>7.5471698113207544E-2</c:v>
                </c:pt>
                <c:pt idx="5962">
                  <c:v>5.6603773584905662E-2</c:v>
                </c:pt>
                <c:pt idx="5963">
                  <c:v>5.6603773584905662E-2</c:v>
                </c:pt>
                <c:pt idx="5964">
                  <c:v>5.6603773584905662E-2</c:v>
                </c:pt>
                <c:pt idx="5965">
                  <c:v>5.6603773584905662E-2</c:v>
                </c:pt>
                <c:pt idx="5966">
                  <c:v>5.6603773584905662E-2</c:v>
                </c:pt>
                <c:pt idx="5967">
                  <c:v>5.6603773584905662E-2</c:v>
                </c:pt>
                <c:pt idx="5968">
                  <c:v>5.6603773584905662E-2</c:v>
                </c:pt>
                <c:pt idx="5969">
                  <c:v>5.6603773584905662E-2</c:v>
                </c:pt>
                <c:pt idx="5970">
                  <c:v>5.6603773584905662E-2</c:v>
                </c:pt>
                <c:pt idx="5971">
                  <c:v>5.6603773584905662E-2</c:v>
                </c:pt>
                <c:pt idx="5972">
                  <c:v>5.6603773584905662E-2</c:v>
                </c:pt>
                <c:pt idx="5973">
                  <c:v>5.6603773584905662E-2</c:v>
                </c:pt>
                <c:pt idx="5974">
                  <c:v>5.6603773584905662E-2</c:v>
                </c:pt>
                <c:pt idx="5975">
                  <c:v>5.6603773584905662E-2</c:v>
                </c:pt>
                <c:pt idx="5976">
                  <c:v>5.6603773584905662E-2</c:v>
                </c:pt>
                <c:pt idx="5977">
                  <c:v>5.7692307692307696E-2</c:v>
                </c:pt>
                <c:pt idx="5978">
                  <c:v>5.7692307692307696E-2</c:v>
                </c:pt>
                <c:pt idx="5979">
                  <c:v>5.8823529411764705E-2</c:v>
                </c:pt>
                <c:pt idx="5980">
                  <c:v>5.8823529411764705E-2</c:v>
                </c:pt>
                <c:pt idx="5981">
                  <c:v>5.8823529411764705E-2</c:v>
                </c:pt>
                <c:pt idx="5982">
                  <c:v>5.8823529411764705E-2</c:v>
                </c:pt>
                <c:pt idx="5983">
                  <c:v>5.8823529411764705E-2</c:v>
                </c:pt>
                <c:pt idx="5984">
                  <c:v>5.8823529411764705E-2</c:v>
                </c:pt>
                <c:pt idx="5985">
                  <c:v>5.8823529411764705E-2</c:v>
                </c:pt>
                <c:pt idx="5986">
                  <c:v>5.8823529411764705E-2</c:v>
                </c:pt>
                <c:pt idx="5987">
                  <c:v>5.8823529411764705E-2</c:v>
                </c:pt>
                <c:pt idx="5988">
                  <c:v>5.8823529411764705E-2</c:v>
                </c:pt>
                <c:pt idx="5989">
                  <c:v>5.8823529411764705E-2</c:v>
                </c:pt>
                <c:pt idx="5990">
                  <c:v>5.8823529411764705E-2</c:v>
                </c:pt>
                <c:pt idx="5991">
                  <c:v>5.8823529411764705E-2</c:v>
                </c:pt>
                <c:pt idx="5992">
                  <c:v>5.8823529411764705E-2</c:v>
                </c:pt>
                <c:pt idx="5993">
                  <c:v>5.8823529411764705E-2</c:v>
                </c:pt>
                <c:pt idx="5994">
                  <c:v>5.8823529411764705E-2</c:v>
                </c:pt>
                <c:pt idx="5995">
                  <c:v>5.8823529411764705E-2</c:v>
                </c:pt>
                <c:pt idx="5996">
                  <c:v>5.8823529411764705E-2</c:v>
                </c:pt>
                <c:pt idx="5997">
                  <c:v>5.8823529411764705E-2</c:v>
                </c:pt>
                <c:pt idx="5998">
                  <c:v>5.8823529411764705E-2</c:v>
                </c:pt>
                <c:pt idx="5999">
                  <c:v>5.8823529411764705E-2</c:v>
                </c:pt>
                <c:pt idx="6000">
                  <c:v>5.8823529411764705E-2</c:v>
                </c:pt>
                <c:pt idx="6001">
                  <c:v>0.06</c:v>
                </c:pt>
                <c:pt idx="6002">
                  <c:v>0.06</c:v>
                </c:pt>
                <c:pt idx="6003">
                  <c:v>0.06</c:v>
                </c:pt>
                <c:pt idx="6004">
                  <c:v>0.06</c:v>
                </c:pt>
                <c:pt idx="6005">
                  <c:v>0.06</c:v>
                </c:pt>
                <c:pt idx="6006">
                  <c:v>0.06</c:v>
                </c:pt>
                <c:pt idx="6007">
                  <c:v>0.06</c:v>
                </c:pt>
                <c:pt idx="6008">
                  <c:v>0.06</c:v>
                </c:pt>
                <c:pt idx="6009">
                  <c:v>0.06</c:v>
                </c:pt>
                <c:pt idx="6010">
                  <c:v>0.06</c:v>
                </c:pt>
                <c:pt idx="6011">
                  <c:v>0.06</c:v>
                </c:pt>
                <c:pt idx="6012">
                  <c:v>0.06</c:v>
                </c:pt>
                <c:pt idx="6013">
                  <c:v>0.06</c:v>
                </c:pt>
                <c:pt idx="6014">
                  <c:v>0.06</c:v>
                </c:pt>
                <c:pt idx="6015">
                  <c:v>0.06</c:v>
                </c:pt>
                <c:pt idx="6016">
                  <c:v>0.06</c:v>
                </c:pt>
                <c:pt idx="6017">
                  <c:v>0.04</c:v>
                </c:pt>
                <c:pt idx="6018">
                  <c:v>0.04</c:v>
                </c:pt>
                <c:pt idx="6019">
                  <c:v>0.04</c:v>
                </c:pt>
                <c:pt idx="6020">
                  <c:v>4.0816326530612242E-2</c:v>
                </c:pt>
                <c:pt idx="6021">
                  <c:v>4.0816326530612242E-2</c:v>
                </c:pt>
                <c:pt idx="6022">
                  <c:v>4.0816326530612242E-2</c:v>
                </c:pt>
                <c:pt idx="6023">
                  <c:v>4.0816326530612242E-2</c:v>
                </c:pt>
                <c:pt idx="6024">
                  <c:v>4.0816326530612242E-2</c:v>
                </c:pt>
                <c:pt idx="6025">
                  <c:v>6.1224489795918366E-2</c:v>
                </c:pt>
                <c:pt idx="6026">
                  <c:v>4.0816326530612242E-2</c:v>
                </c:pt>
                <c:pt idx="6027">
                  <c:v>4.0816326530612242E-2</c:v>
                </c:pt>
                <c:pt idx="6028">
                  <c:v>4.0816326530612242E-2</c:v>
                </c:pt>
                <c:pt idx="6029">
                  <c:v>4.0816326530612242E-2</c:v>
                </c:pt>
                <c:pt idx="6030">
                  <c:v>4.0816326530612242E-2</c:v>
                </c:pt>
                <c:pt idx="6031">
                  <c:v>4.0816326530612242E-2</c:v>
                </c:pt>
                <c:pt idx="6032">
                  <c:v>4.0816326530612242E-2</c:v>
                </c:pt>
                <c:pt idx="6033">
                  <c:v>4.0816326530612242E-2</c:v>
                </c:pt>
                <c:pt idx="6034">
                  <c:v>4.0816326530612242E-2</c:v>
                </c:pt>
                <c:pt idx="6035">
                  <c:v>4.0816326530612242E-2</c:v>
                </c:pt>
                <c:pt idx="6036">
                  <c:v>4.0816326530612242E-2</c:v>
                </c:pt>
                <c:pt idx="6037">
                  <c:v>4.0816326530612242E-2</c:v>
                </c:pt>
                <c:pt idx="6038">
                  <c:v>4.0816326530612242E-2</c:v>
                </c:pt>
                <c:pt idx="6039">
                  <c:v>4.0816326530612242E-2</c:v>
                </c:pt>
                <c:pt idx="6040">
                  <c:v>4.0816326530612242E-2</c:v>
                </c:pt>
                <c:pt idx="6041">
                  <c:v>4.0816326530612242E-2</c:v>
                </c:pt>
                <c:pt idx="6042">
                  <c:v>4.0816326530612242E-2</c:v>
                </c:pt>
                <c:pt idx="6043">
                  <c:v>4.0816326530612242E-2</c:v>
                </c:pt>
                <c:pt idx="6044">
                  <c:v>4.0816326530612242E-2</c:v>
                </c:pt>
                <c:pt idx="6045">
                  <c:v>4.0816326530612242E-2</c:v>
                </c:pt>
                <c:pt idx="6046">
                  <c:v>4.0816326530612242E-2</c:v>
                </c:pt>
                <c:pt idx="6047">
                  <c:v>4.0816326530612242E-2</c:v>
                </c:pt>
                <c:pt idx="6048">
                  <c:v>4.0816326530612242E-2</c:v>
                </c:pt>
                <c:pt idx="6049">
                  <c:v>4.0816326530612242E-2</c:v>
                </c:pt>
                <c:pt idx="6050">
                  <c:v>4.0816326530612242E-2</c:v>
                </c:pt>
                <c:pt idx="6051">
                  <c:v>4.0816326530612242E-2</c:v>
                </c:pt>
                <c:pt idx="6052">
                  <c:v>4.0816326530612242E-2</c:v>
                </c:pt>
                <c:pt idx="6053">
                  <c:v>4.0816326530612242E-2</c:v>
                </c:pt>
                <c:pt idx="6054">
                  <c:v>4.0816326530612242E-2</c:v>
                </c:pt>
                <c:pt idx="6055">
                  <c:v>4.0816326530612242E-2</c:v>
                </c:pt>
                <c:pt idx="6056">
                  <c:v>4.0816326530612242E-2</c:v>
                </c:pt>
                <c:pt idx="6057">
                  <c:v>4.1666666666666664E-2</c:v>
                </c:pt>
                <c:pt idx="6058">
                  <c:v>4.1666666666666664E-2</c:v>
                </c:pt>
                <c:pt idx="6059">
                  <c:v>4.1666666666666664E-2</c:v>
                </c:pt>
                <c:pt idx="6060">
                  <c:v>4.1666666666666664E-2</c:v>
                </c:pt>
                <c:pt idx="6061">
                  <c:v>4.1666666666666664E-2</c:v>
                </c:pt>
                <c:pt idx="6062">
                  <c:v>4.1666666666666664E-2</c:v>
                </c:pt>
                <c:pt idx="6063">
                  <c:v>4.1666666666666664E-2</c:v>
                </c:pt>
                <c:pt idx="6064">
                  <c:v>4.1666666666666664E-2</c:v>
                </c:pt>
                <c:pt idx="6065">
                  <c:v>4.1666666666666664E-2</c:v>
                </c:pt>
                <c:pt idx="6066">
                  <c:v>4.1666666666666664E-2</c:v>
                </c:pt>
                <c:pt idx="6067">
                  <c:v>4.1666666666666664E-2</c:v>
                </c:pt>
                <c:pt idx="6068">
                  <c:v>4.1666666666666664E-2</c:v>
                </c:pt>
                <c:pt idx="6069">
                  <c:v>4.1666666666666664E-2</c:v>
                </c:pt>
                <c:pt idx="6070">
                  <c:v>4.1666666666666664E-2</c:v>
                </c:pt>
                <c:pt idx="6071">
                  <c:v>4.2553191489361701E-2</c:v>
                </c:pt>
                <c:pt idx="6072">
                  <c:v>4.2553191489361701E-2</c:v>
                </c:pt>
                <c:pt idx="6073">
                  <c:v>4.2553191489361701E-2</c:v>
                </c:pt>
                <c:pt idx="6074">
                  <c:v>4.2553191489361701E-2</c:v>
                </c:pt>
                <c:pt idx="6075">
                  <c:v>4.2553191489361701E-2</c:v>
                </c:pt>
                <c:pt idx="6076">
                  <c:v>4.3478260869565216E-2</c:v>
                </c:pt>
                <c:pt idx="6077">
                  <c:v>4.3478260869565216E-2</c:v>
                </c:pt>
                <c:pt idx="6078">
                  <c:v>4.3478260869565216E-2</c:v>
                </c:pt>
                <c:pt idx="6079">
                  <c:v>4.3478260869565216E-2</c:v>
                </c:pt>
                <c:pt idx="6080">
                  <c:v>4.3478260869565216E-2</c:v>
                </c:pt>
                <c:pt idx="6081">
                  <c:v>4.3478260869565216E-2</c:v>
                </c:pt>
                <c:pt idx="6082">
                  <c:v>4.3478260869565216E-2</c:v>
                </c:pt>
                <c:pt idx="6083">
                  <c:v>4.3478260869565216E-2</c:v>
                </c:pt>
                <c:pt idx="6084">
                  <c:v>4.3478260869565216E-2</c:v>
                </c:pt>
                <c:pt idx="6085">
                  <c:v>4.3478260869565216E-2</c:v>
                </c:pt>
                <c:pt idx="6086">
                  <c:v>4.3478260869565216E-2</c:v>
                </c:pt>
                <c:pt idx="6087">
                  <c:v>4.3478260869565216E-2</c:v>
                </c:pt>
                <c:pt idx="6088">
                  <c:v>4.3478260869565216E-2</c:v>
                </c:pt>
                <c:pt idx="6089">
                  <c:v>4.3478260869565216E-2</c:v>
                </c:pt>
                <c:pt idx="6090">
                  <c:v>4.4444444444444446E-2</c:v>
                </c:pt>
                <c:pt idx="6091">
                  <c:v>4.4444444444444446E-2</c:v>
                </c:pt>
                <c:pt idx="6092">
                  <c:v>4.4444444444444446E-2</c:v>
                </c:pt>
                <c:pt idx="6093">
                  <c:v>4.4444444444444446E-2</c:v>
                </c:pt>
                <c:pt idx="6094">
                  <c:v>4.4444444444444446E-2</c:v>
                </c:pt>
                <c:pt idx="6095">
                  <c:v>4.4444444444444446E-2</c:v>
                </c:pt>
                <c:pt idx="6096">
                  <c:v>4.4444444444444446E-2</c:v>
                </c:pt>
                <c:pt idx="6097">
                  <c:v>4.4444444444444446E-2</c:v>
                </c:pt>
                <c:pt idx="6098">
                  <c:v>4.4444444444444446E-2</c:v>
                </c:pt>
                <c:pt idx="6099">
                  <c:v>4.4444444444444446E-2</c:v>
                </c:pt>
                <c:pt idx="6100">
                  <c:v>4.4444444444444446E-2</c:v>
                </c:pt>
                <c:pt idx="6101">
                  <c:v>4.4444444444444446E-2</c:v>
                </c:pt>
                <c:pt idx="6102">
                  <c:v>4.4444444444444446E-2</c:v>
                </c:pt>
                <c:pt idx="6103">
                  <c:v>4.4444444444444446E-2</c:v>
                </c:pt>
                <c:pt idx="6104">
                  <c:v>4.4444444444444446E-2</c:v>
                </c:pt>
                <c:pt idx="6105">
                  <c:v>4.4444444444444446E-2</c:v>
                </c:pt>
                <c:pt idx="6106">
                  <c:v>2.2222222222222223E-2</c:v>
                </c:pt>
                <c:pt idx="6107">
                  <c:v>2.2222222222222223E-2</c:v>
                </c:pt>
                <c:pt idx="6108">
                  <c:v>2.2222222222222223E-2</c:v>
                </c:pt>
                <c:pt idx="6109">
                  <c:v>2.2222222222222223E-2</c:v>
                </c:pt>
                <c:pt idx="6110">
                  <c:v>2.2222222222222223E-2</c:v>
                </c:pt>
                <c:pt idx="6111">
                  <c:v>2.2727272727272728E-2</c:v>
                </c:pt>
                <c:pt idx="6112">
                  <c:v>2.2727272727272728E-2</c:v>
                </c:pt>
                <c:pt idx="6113">
                  <c:v>2.2727272727272728E-2</c:v>
                </c:pt>
                <c:pt idx="6114">
                  <c:v>2.2727272727272728E-2</c:v>
                </c:pt>
                <c:pt idx="6115">
                  <c:v>2.2727272727272728E-2</c:v>
                </c:pt>
                <c:pt idx="6116">
                  <c:v>2.2727272727272728E-2</c:v>
                </c:pt>
                <c:pt idx="6117">
                  <c:v>2.2727272727272728E-2</c:v>
                </c:pt>
                <c:pt idx="6118">
                  <c:v>2.3255813953488372E-2</c:v>
                </c:pt>
                <c:pt idx="6119">
                  <c:v>2.3255813953488372E-2</c:v>
                </c:pt>
                <c:pt idx="6120">
                  <c:v>2.3255813953488372E-2</c:v>
                </c:pt>
                <c:pt idx="6121">
                  <c:v>2.3255813953488372E-2</c:v>
                </c:pt>
                <c:pt idx="6122">
                  <c:v>2.3809523809523808E-2</c:v>
                </c:pt>
                <c:pt idx="6123">
                  <c:v>2.3809523809523808E-2</c:v>
                </c:pt>
                <c:pt idx="6124">
                  <c:v>2.3809523809523808E-2</c:v>
                </c:pt>
                <c:pt idx="6125">
                  <c:v>2.3809523809523808E-2</c:v>
                </c:pt>
                <c:pt idx="6126">
                  <c:v>2.3809523809523808E-2</c:v>
                </c:pt>
                <c:pt idx="6127">
                  <c:v>2.3809523809523808E-2</c:v>
                </c:pt>
                <c:pt idx="6128">
                  <c:v>2.3809523809523808E-2</c:v>
                </c:pt>
                <c:pt idx="6129">
                  <c:v>2.3809523809523808E-2</c:v>
                </c:pt>
                <c:pt idx="6130">
                  <c:v>2.3809523809523808E-2</c:v>
                </c:pt>
                <c:pt idx="6131">
                  <c:v>2.3809523809523808E-2</c:v>
                </c:pt>
                <c:pt idx="6132">
                  <c:v>2.3809523809523808E-2</c:v>
                </c:pt>
                <c:pt idx="6133">
                  <c:v>2.3809523809523808E-2</c:v>
                </c:pt>
                <c:pt idx="6134">
                  <c:v>2.3809523809523808E-2</c:v>
                </c:pt>
                <c:pt idx="6135">
                  <c:v>2.3809523809523808E-2</c:v>
                </c:pt>
                <c:pt idx="6136">
                  <c:v>2.3809523809523808E-2</c:v>
                </c:pt>
                <c:pt idx="6137">
                  <c:v>2.3809523809523808E-2</c:v>
                </c:pt>
                <c:pt idx="6138">
                  <c:v>2.3809523809523808E-2</c:v>
                </c:pt>
                <c:pt idx="6139">
                  <c:v>2.3809523809523808E-2</c:v>
                </c:pt>
                <c:pt idx="6140">
                  <c:v>2.3809523809523808E-2</c:v>
                </c:pt>
                <c:pt idx="6141">
                  <c:v>2.3809523809523808E-2</c:v>
                </c:pt>
                <c:pt idx="6142">
                  <c:v>2.3809523809523808E-2</c:v>
                </c:pt>
                <c:pt idx="6143">
                  <c:v>2.3809523809523808E-2</c:v>
                </c:pt>
                <c:pt idx="6144">
                  <c:v>2.3809523809523808E-2</c:v>
                </c:pt>
                <c:pt idx="6145">
                  <c:v>2.3809523809523808E-2</c:v>
                </c:pt>
                <c:pt idx="6146">
                  <c:v>2.3809523809523808E-2</c:v>
                </c:pt>
                <c:pt idx="6147">
                  <c:v>2.3809523809523808E-2</c:v>
                </c:pt>
                <c:pt idx="6148">
                  <c:v>2.3809523809523808E-2</c:v>
                </c:pt>
                <c:pt idx="6149">
                  <c:v>2.3809523809523808E-2</c:v>
                </c:pt>
                <c:pt idx="6150">
                  <c:v>2.3809523809523808E-2</c:v>
                </c:pt>
                <c:pt idx="6151">
                  <c:v>2.3809523809523808E-2</c:v>
                </c:pt>
                <c:pt idx="6152">
                  <c:v>2.3809523809523808E-2</c:v>
                </c:pt>
                <c:pt idx="6153">
                  <c:v>2.4390243902439025E-2</c:v>
                </c:pt>
                <c:pt idx="6154">
                  <c:v>2.4390243902439025E-2</c:v>
                </c:pt>
                <c:pt idx="6155">
                  <c:v>2.4390243902439025E-2</c:v>
                </c:pt>
                <c:pt idx="6156">
                  <c:v>2.4390243902439025E-2</c:v>
                </c:pt>
                <c:pt idx="6157">
                  <c:v>2.4390243902439025E-2</c:v>
                </c:pt>
                <c:pt idx="6158">
                  <c:v>2.4390243902439025E-2</c:v>
                </c:pt>
                <c:pt idx="6159">
                  <c:v>2.4390243902439025E-2</c:v>
                </c:pt>
                <c:pt idx="6160">
                  <c:v>2.5000000000000001E-2</c:v>
                </c:pt>
                <c:pt idx="6161">
                  <c:v>2.5000000000000001E-2</c:v>
                </c:pt>
                <c:pt idx="6162">
                  <c:v>2.5000000000000001E-2</c:v>
                </c:pt>
                <c:pt idx="6163">
                  <c:v>2.564102564102564E-2</c:v>
                </c:pt>
                <c:pt idx="6164">
                  <c:v>2.564102564102564E-2</c:v>
                </c:pt>
                <c:pt idx="6165">
                  <c:v>2.564102564102564E-2</c:v>
                </c:pt>
                <c:pt idx="6166">
                  <c:v>2.564102564102564E-2</c:v>
                </c:pt>
                <c:pt idx="6167">
                  <c:v>2.564102564102564E-2</c:v>
                </c:pt>
                <c:pt idx="6168">
                  <c:v>2.564102564102564E-2</c:v>
                </c:pt>
                <c:pt idx="6169">
                  <c:v>2.564102564102564E-2</c:v>
                </c:pt>
                <c:pt idx="6170">
                  <c:v>2.564102564102564E-2</c:v>
                </c:pt>
                <c:pt idx="6171">
                  <c:v>2.564102564102564E-2</c:v>
                </c:pt>
                <c:pt idx="6172">
                  <c:v>2.564102564102564E-2</c:v>
                </c:pt>
                <c:pt idx="6173">
                  <c:v>2.564102564102564E-2</c:v>
                </c:pt>
                <c:pt idx="6174">
                  <c:v>2.564102564102564E-2</c:v>
                </c:pt>
                <c:pt idx="6175">
                  <c:v>2.564102564102564E-2</c:v>
                </c:pt>
                <c:pt idx="6176">
                  <c:v>2.564102564102564E-2</c:v>
                </c:pt>
                <c:pt idx="6177">
                  <c:v>2.564102564102564E-2</c:v>
                </c:pt>
                <c:pt idx="6178">
                  <c:v>2.564102564102564E-2</c:v>
                </c:pt>
                <c:pt idx="6179">
                  <c:v>2.564102564102564E-2</c:v>
                </c:pt>
                <c:pt idx="6180">
                  <c:v>2.564102564102564E-2</c:v>
                </c:pt>
                <c:pt idx="6181">
                  <c:v>2.564102564102564E-2</c:v>
                </c:pt>
                <c:pt idx="6182">
                  <c:v>2.564102564102564E-2</c:v>
                </c:pt>
                <c:pt idx="6183">
                  <c:v>2.564102564102564E-2</c:v>
                </c:pt>
                <c:pt idx="6184">
                  <c:v>2.564102564102564E-2</c:v>
                </c:pt>
                <c:pt idx="6185">
                  <c:v>2.564102564102564E-2</c:v>
                </c:pt>
                <c:pt idx="6186">
                  <c:v>2.564102564102564E-2</c:v>
                </c:pt>
                <c:pt idx="6187">
                  <c:v>2.564102564102564E-2</c:v>
                </c:pt>
                <c:pt idx="6188">
                  <c:v>2.564102564102564E-2</c:v>
                </c:pt>
                <c:pt idx="6189">
                  <c:v>2.564102564102564E-2</c:v>
                </c:pt>
                <c:pt idx="6190">
                  <c:v>2.564102564102564E-2</c:v>
                </c:pt>
                <c:pt idx="6191">
                  <c:v>2.564102564102564E-2</c:v>
                </c:pt>
                <c:pt idx="6192">
                  <c:v>2.564102564102564E-2</c:v>
                </c:pt>
                <c:pt idx="6193">
                  <c:v>2.564102564102564E-2</c:v>
                </c:pt>
                <c:pt idx="6194">
                  <c:v>2.564102564102564E-2</c:v>
                </c:pt>
                <c:pt idx="6195">
                  <c:v>2.564102564102564E-2</c:v>
                </c:pt>
                <c:pt idx="6196">
                  <c:v>2.564102564102564E-2</c:v>
                </c:pt>
                <c:pt idx="6197">
                  <c:v>2.564102564102564E-2</c:v>
                </c:pt>
                <c:pt idx="6198">
                  <c:v>2.564102564102564E-2</c:v>
                </c:pt>
                <c:pt idx="6199">
                  <c:v>2.564102564102564E-2</c:v>
                </c:pt>
                <c:pt idx="6200">
                  <c:v>2.6315789473684209E-2</c:v>
                </c:pt>
                <c:pt idx="6201">
                  <c:v>2.6315789473684209E-2</c:v>
                </c:pt>
                <c:pt idx="6202">
                  <c:v>2.6315789473684209E-2</c:v>
                </c:pt>
                <c:pt idx="6203">
                  <c:v>2.6315789473684209E-2</c:v>
                </c:pt>
                <c:pt idx="6204">
                  <c:v>2.6315789473684209E-2</c:v>
                </c:pt>
                <c:pt idx="6205">
                  <c:v>2.6315789473684209E-2</c:v>
                </c:pt>
                <c:pt idx="6206">
                  <c:v>2.6315789473684209E-2</c:v>
                </c:pt>
                <c:pt idx="6207">
                  <c:v>2.6315789473684209E-2</c:v>
                </c:pt>
                <c:pt idx="6208">
                  <c:v>2.6315789473684209E-2</c:v>
                </c:pt>
                <c:pt idx="6209">
                  <c:v>2.6315789473684209E-2</c:v>
                </c:pt>
                <c:pt idx="6210">
                  <c:v>2.6315789473684209E-2</c:v>
                </c:pt>
                <c:pt idx="6211">
                  <c:v>2.6315789473684209E-2</c:v>
                </c:pt>
                <c:pt idx="6212">
                  <c:v>2.6315789473684209E-2</c:v>
                </c:pt>
                <c:pt idx="6213">
                  <c:v>2.6315789473684209E-2</c:v>
                </c:pt>
                <c:pt idx="6214">
                  <c:v>2.6315789473684209E-2</c:v>
                </c:pt>
                <c:pt idx="6215">
                  <c:v>2.6315789473684209E-2</c:v>
                </c:pt>
                <c:pt idx="6216">
                  <c:v>2.6315789473684209E-2</c:v>
                </c:pt>
                <c:pt idx="6217">
                  <c:v>2.6315789473684209E-2</c:v>
                </c:pt>
                <c:pt idx="6218">
                  <c:v>2.6315789473684209E-2</c:v>
                </c:pt>
                <c:pt idx="6219">
                  <c:v>2.6315789473684209E-2</c:v>
                </c:pt>
                <c:pt idx="6220">
                  <c:v>2.6315789473684209E-2</c:v>
                </c:pt>
                <c:pt idx="6221">
                  <c:v>2.6315789473684209E-2</c:v>
                </c:pt>
                <c:pt idx="6222">
                  <c:v>2.6315789473684209E-2</c:v>
                </c:pt>
                <c:pt idx="6223">
                  <c:v>2.7027027027027029E-2</c:v>
                </c:pt>
                <c:pt idx="6224">
                  <c:v>2.7027027027027029E-2</c:v>
                </c:pt>
                <c:pt idx="6225">
                  <c:v>2.7027027027027029E-2</c:v>
                </c:pt>
                <c:pt idx="6226">
                  <c:v>2.7027027027027029E-2</c:v>
                </c:pt>
                <c:pt idx="6227">
                  <c:v>2.7027027027027029E-2</c:v>
                </c:pt>
                <c:pt idx="6228">
                  <c:v>2.7027027027027029E-2</c:v>
                </c:pt>
                <c:pt idx="6229">
                  <c:v>2.7027027027027029E-2</c:v>
                </c:pt>
                <c:pt idx="6230">
                  <c:v>2.7777777777777776E-2</c:v>
                </c:pt>
                <c:pt idx="6231">
                  <c:v>2.7777777777777776E-2</c:v>
                </c:pt>
                <c:pt idx="6232">
                  <c:v>2.7777777777777776E-2</c:v>
                </c:pt>
                <c:pt idx="6233">
                  <c:v>2.7777777777777776E-2</c:v>
                </c:pt>
                <c:pt idx="6234">
                  <c:v>2.7777777777777776E-2</c:v>
                </c:pt>
                <c:pt idx="6235">
                  <c:v>2.7777777777777776E-2</c:v>
                </c:pt>
                <c:pt idx="6236">
                  <c:v>2.7777777777777776E-2</c:v>
                </c:pt>
                <c:pt idx="6237">
                  <c:v>2.7777777777777776E-2</c:v>
                </c:pt>
                <c:pt idx="6238">
                  <c:v>2.7777777777777776E-2</c:v>
                </c:pt>
                <c:pt idx="6239">
                  <c:v>2.7777777777777776E-2</c:v>
                </c:pt>
                <c:pt idx="6240">
                  <c:v>2.7777777777777776E-2</c:v>
                </c:pt>
                <c:pt idx="6241">
                  <c:v>2.7777777777777776E-2</c:v>
                </c:pt>
                <c:pt idx="6242">
                  <c:v>2.7777777777777776E-2</c:v>
                </c:pt>
                <c:pt idx="6243">
                  <c:v>2.7777777777777776E-2</c:v>
                </c:pt>
                <c:pt idx="6244">
                  <c:v>5.5555555555555552E-2</c:v>
                </c:pt>
                <c:pt idx="6245">
                  <c:v>5.5555555555555552E-2</c:v>
                </c:pt>
                <c:pt idx="6246">
                  <c:v>5.5555555555555552E-2</c:v>
                </c:pt>
                <c:pt idx="6247">
                  <c:v>5.5555555555555552E-2</c:v>
                </c:pt>
                <c:pt idx="6248">
                  <c:v>5.5555555555555552E-2</c:v>
                </c:pt>
                <c:pt idx="6249">
                  <c:v>5.5555555555555552E-2</c:v>
                </c:pt>
                <c:pt idx="6250">
                  <c:v>5.5555555555555552E-2</c:v>
                </c:pt>
                <c:pt idx="6251">
                  <c:v>5.5555555555555552E-2</c:v>
                </c:pt>
                <c:pt idx="6252">
                  <c:v>5.5555555555555552E-2</c:v>
                </c:pt>
                <c:pt idx="6253">
                  <c:v>5.5555555555555552E-2</c:v>
                </c:pt>
                <c:pt idx="6254">
                  <c:v>5.5555555555555552E-2</c:v>
                </c:pt>
                <c:pt idx="6255">
                  <c:v>5.5555555555555552E-2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22-4845-8BEC-7D0EF0CB38AC}"/>
            </c:ext>
          </c:extLst>
        </c:ser>
        <c:ser>
          <c:idx val="7"/>
          <c:order val="1"/>
          <c:tx>
            <c:strRef>
              <c:f>'tempogram dla w. z 2 poz'!$H$1</c:f>
              <c:strCache>
                <c:ptCount val="1"/>
                <c:pt idx="0">
                  <c:v>unemployment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numRef>
              <c:f>'tempogram dla w. z 2 poz'!$B$2:$B$6257</c:f>
              <c:numCache>
                <c:formatCode>General</c:formatCode>
                <c:ptCount val="6256"/>
                <c:pt idx="0">
                  <c:v>-3128</c:v>
                </c:pt>
                <c:pt idx="1">
                  <c:v>-3127</c:v>
                </c:pt>
                <c:pt idx="2">
                  <c:v>-3126</c:v>
                </c:pt>
                <c:pt idx="3">
                  <c:v>-3125</c:v>
                </c:pt>
                <c:pt idx="4">
                  <c:v>-3124</c:v>
                </c:pt>
                <c:pt idx="5">
                  <c:v>-3123</c:v>
                </c:pt>
                <c:pt idx="6">
                  <c:v>-3122</c:v>
                </c:pt>
                <c:pt idx="7">
                  <c:v>-3121</c:v>
                </c:pt>
                <c:pt idx="8">
                  <c:v>-3120</c:v>
                </c:pt>
                <c:pt idx="9">
                  <c:v>-3119</c:v>
                </c:pt>
                <c:pt idx="10">
                  <c:v>-3118</c:v>
                </c:pt>
                <c:pt idx="11">
                  <c:v>-3117</c:v>
                </c:pt>
                <c:pt idx="12">
                  <c:v>-3116</c:v>
                </c:pt>
                <c:pt idx="13">
                  <c:v>-3115</c:v>
                </c:pt>
                <c:pt idx="14">
                  <c:v>-3114</c:v>
                </c:pt>
                <c:pt idx="15">
                  <c:v>-3113</c:v>
                </c:pt>
                <c:pt idx="16">
                  <c:v>-3112</c:v>
                </c:pt>
                <c:pt idx="17">
                  <c:v>-3111</c:v>
                </c:pt>
                <c:pt idx="18">
                  <c:v>-3110</c:v>
                </c:pt>
                <c:pt idx="19">
                  <c:v>-3109</c:v>
                </c:pt>
                <c:pt idx="20">
                  <c:v>-3108</c:v>
                </c:pt>
                <c:pt idx="21">
                  <c:v>-3107</c:v>
                </c:pt>
                <c:pt idx="22">
                  <c:v>-3106</c:v>
                </c:pt>
                <c:pt idx="23">
                  <c:v>-3105</c:v>
                </c:pt>
                <c:pt idx="24">
                  <c:v>-3104</c:v>
                </c:pt>
                <c:pt idx="25">
                  <c:v>-3103</c:v>
                </c:pt>
                <c:pt idx="26">
                  <c:v>-3102</c:v>
                </c:pt>
                <c:pt idx="27">
                  <c:v>-3101</c:v>
                </c:pt>
                <c:pt idx="28">
                  <c:v>-3100</c:v>
                </c:pt>
                <c:pt idx="29">
                  <c:v>-3099</c:v>
                </c:pt>
                <c:pt idx="30">
                  <c:v>-3098</c:v>
                </c:pt>
                <c:pt idx="31">
                  <c:v>-3097</c:v>
                </c:pt>
                <c:pt idx="32">
                  <c:v>-3096</c:v>
                </c:pt>
                <c:pt idx="33">
                  <c:v>-3095</c:v>
                </c:pt>
                <c:pt idx="34">
                  <c:v>-3094</c:v>
                </c:pt>
                <c:pt idx="35">
                  <c:v>-3093</c:v>
                </c:pt>
                <c:pt idx="36">
                  <c:v>-3092</c:v>
                </c:pt>
                <c:pt idx="37">
                  <c:v>-3091</c:v>
                </c:pt>
                <c:pt idx="38">
                  <c:v>-3090</c:v>
                </c:pt>
                <c:pt idx="39">
                  <c:v>-3089</c:v>
                </c:pt>
                <c:pt idx="40">
                  <c:v>-3088</c:v>
                </c:pt>
                <c:pt idx="41">
                  <c:v>-3087</c:v>
                </c:pt>
                <c:pt idx="42">
                  <c:v>-3086</c:v>
                </c:pt>
                <c:pt idx="43">
                  <c:v>-3085</c:v>
                </c:pt>
                <c:pt idx="44">
                  <c:v>-3084</c:v>
                </c:pt>
                <c:pt idx="45">
                  <c:v>-3083</c:v>
                </c:pt>
                <c:pt idx="46">
                  <c:v>-3082</c:v>
                </c:pt>
                <c:pt idx="47">
                  <c:v>-3081</c:v>
                </c:pt>
                <c:pt idx="48">
                  <c:v>-3080</c:v>
                </c:pt>
                <c:pt idx="49">
                  <c:v>-3079</c:v>
                </c:pt>
                <c:pt idx="50">
                  <c:v>-3078</c:v>
                </c:pt>
                <c:pt idx="51">
                  <c:v>-3077</c:v>
                </c:pt>
                <c:pt idx="52">
                  <c:v>-3076</c:v>
                </c:pt>
                <c:pt idx="53">
                  <c:v>-3075</c:v>
                </c:pt>
                <c:pt idx="54">
                  <c:v>-3074</c:v>
                </c:pt>
                <c:pt idx="55">
                  <c:v>-3073</c:v>
                </c:pt>
                <c:pt idx="56">
                  <c:v>-3072</c:v>
                </c:pt>
                <c:pt idx="57">
                  <c:v>-3071</c:v>
                </c:pt>
                <c:pt idx="58">
                  <c:v>-3070</c:v>
                </c:pt>
                <c:pt idx="59">
                  <c:v>-3069</c:v>
                </c:pt>
                <c:pt idx="60">
                  <c:v>-3068</c:v>
                </c:pt>
                <c:pt idx="61">
                  <c:v>-3067</c:v>
                </c:pt>
                <c:pt idx="62">
                  <c:v>-3066</c:v>
                </c:pt>
                <c:pt idx="63">
                  <c:v>-3065</c:v>
                </c:pt>
                <c:pt idx="64">
                  <c:v>-3064</c:v>
                </c:pt>
                <c:pt idx="65">
                  <c:v>-3063</c:v>
                </c:pt>
                <c:pt idx="66">
                  <c:v>-3062</c:v>
                </c:pt>
                <c:pt idx="67">
                  <c:v>-3061</c:v>
                </c:pt>
                <c:pt idx="68">
                  <c:v>-3060</c:v>
                </c:pt>
                <c:pt idx="69">
                  <c:v>-3059</c:v>
                </c:pt>
                <c:pt idx="70">
                  <c:v>-3058</c:v>
                </c:pt>
                <c:pt idx="71">
                  <c:v>-3057</c:v>
                </c:pt>
                <c:pt idx="72">
                  <c:v>-3056</c:v>
                </c:pt>
                <c:pt idx="73">
                  <c:v>-3055</c:v>
                </c:pt>
                <c:pt idx="74">
                  <c:v>-3054</c:v>
                </c:pt>
                <c:pt idx="75">
                  <c:v>-3053</c:v>
                </c:pt>
                <c:pt idx="76">
                  <c:v>-3052</c:v>
                </c:pt>
                <c:pt idx="77">
                  <c:v>-3051</c:v>
                </c:pt>
                <c:pt idx="78">
                  <c:v>-3050</c:v>
                </c:pt>
                <c:pt idx="79">
                  <c:v>-3049</c:v>
                </c:pt>
                <c:pt idx="80">
                  <c:v>-3048</c:v>
                </c:pt>
                <c:pt idx="81">
                  <c:v>-3047</c:v>
                </c:pt>
                <c:pt idx="82">
                  <c:v>-3046</c:v>
                </c:pt>
                <c:pt idx="83">
                  <c:v>-3045</c:v>
                </c:pt>
                <c:pt idx="84">
                  <c:v>-3044</c:v>
                </c:pt>
                <c:pt idx="85">
                  <c:v>-3043</c:v>
                </c:pt>
                <c:pt idx="86">
                  <c:v>-3042</c:v>
                </c:pt>
                <c:pt idx="87">
                  <c:v>-3041</c:v>
                </c:pt>
                <c:pt idx="88">
                  <c:v>-3040</c:v>
                </c:pt>
                <c:pt idx="89">
                  <c:v>-3039</c:v>
                </c:pt>
                <c:pt idx="90">
                  <c:v>-3038</c:v>
                </c:pt>
                <c:pt idx="91">
                  <c:v>-3037</c:v>
                </c:pt>
                <c:pt idx="92">
                  <c:v>-3036</c:v>
                </c:pt>
                <c:pt idx="93">
                  <c:v>-3035</c:v>
                </c:pt>
                <c:pt idx="94">
                  <c:v>-3034</c:v>
                </c:pt>
                <c:pt idx="95">
                  <c:v>-3033</c:v>
                </c:pt>
                <c:pt idx="96">
                  <c:v>-3032</c:v>
                </c:pt>
                <c:pt idx="97">
                  <c:v>-3031</c:v>
                </c:pt>
                <c:pt idx="98">
                  <c:v>-3030</c:v>
                </c:pt>
                <c:pt idx="99">
                  <c:v>-3029</c:v>
                </c:pt>
                <c:pt idx="100">
                  <c:v>-3028</c:v>
                </c:pt>
                <c:pt idx="101">
                  <c:v>-3027</c:v>
                </c:pt>
                <c:pt idx="102">
                  <c:v>-3026</c:v>
                </c:pt>
                <c:pt idx="103">
                  <c:v>-3025</c:v>
                </c:pt>
                <c:pt idx="104">
                  <c:v>-3024</c:v>
                </c:pt>
                <c:pt idx="105">
                  <c:v>-3023</c:v>
                </c:pt>
                <c:pt idx="106">
                  <c:v>-3022</c:v>
                </c:pt>
                <c:pt idx="107">
                  <c:v>-3021</c:v>
                </c:pt>
                <c:pt idx="108">
                  <c:v>-3020</c:v>
                </c:pt>
                <c:pt idx="109">
                  <c:v>-3019</c:v>
                </c:pt>
                <c:pt idx="110">
                  <c:v>-3018</c:v>
                </c:pt>
                <c:pt idx="111">
                  <c:v>-3017</c:v>
                </c:pt>
                <c:pt idx="112">
                  <c:v>-3016</c:v>
                </c:pt>
                <c:pt idx="113">
                  <c:v>-3015</c:v>
                </c:pt>
                <c:pt idx="114">
                  <c:v>-3014</c:v>
                </c:pt>
                <c:pt idx="115">
                  <c:v>-3013</c:v>
                </c:pt>
                <c:pt idx="116">
                  <c:v>-3012</c:v>
                </c:pt>
                <c:pt idx="117">
                  <c:v>-3011</c:v>
                </c:pt>
                <c:pt idx="118">
                  <c:v>-3010</c:v>
                </c:pt>
                <c:pt idx="119">
                  <c:v>-3009</c:v>
                </c:pt>
                <c:pt idx="120">
                  <c:v>-3008</c:v>
                </c:pt>
                <c:pt idx="121">
                  <c:v>-3007</c:v>
                </c:pt>
                <c:pt idx="122">
                  <c:v>-3006</c:v>
                </c:pt>
                <c:pt idx="123">
                  <c:v>-3005</c:v>
                </c:pt>
                <c:pt idx="124">
                  <c:v>-3004</c:v>
                </c:pt>
                <c:pt idx="125">
                  <c:v>-3003</c:v>
                </c:pt>
                <c:pt idx="126">
                  <c:v>-3002</c:v>
                </c:pt>
                <c:pt idx="127">
                  <c:v>-3001</c:v>
                </c:pt>
                <c:pt idx="128">
                  <c:v>-3000</c:v>
                </c:pt>
                <c:pt idx="129">
                  <c:v>-2999</c:v>
                </c:pt>
                <c:pt idx="130">
                  <c:v>-2998</c:v>
                </c:pt>
                <c:pt idx="131">
                  <c:v>-2997</c:v>
                </c:pt>
                <c:pt idx="132">
                  <c:v>-2996</c:v>
                </c:pt>
                <c:pt idx="133">
                  <c:v>-2995</c:v>
                </c:pt>
                <c:pt idx="134">
                  <c:v>-2994</c:v>
                </c:pt>
                <c:pt idx="135">
                  <c:v>-2993</c:v>
                </c:pt>
                <c:pt idx="136">
                  <c:v>-2992</c:v>
                </c:pt>
                <c:pt idx="137">
                  <c:v>-2991</c:v>
                </c:pt>
                <c:pt idx="138">
                  <c:v>-2990</c:v>
                </c:pt>
                <c:pt idx="139">
                  <c:v>-2989</c:v>
                </c:pt>
                <c:pt idx="140">
                  <c:v>-2988</c:v>
                </c:pt>
                <c:pt idx="141">
                  <c:v>-2987</c:v>
                </c:pt>
                <c:pt idx="142">
                  <c:v>-2986</c:v>
                </c:pt>
                <c:pt idx="143">
                  <c:v>-2985</c:v>
                </c:pt>
                <c:pt idx="144">
                  <c:v>-2984</c:v>
                </c:pt>
                <c:pt idx="145">
                  <c:v>-2983</c:v>
                </c:pt>
                <c:pt idx="146">
                  <c:v>-2982</c:v>
                </c:pt>
                <c:pt idx="147">
                  <c:v>-2981</c:v>
                </c:pt>
                <c:pt idx="148">
                  <c:v>-2980</c:v>
                </c:pt>
                <c:pt idx="149">
                  <c:v>-2979</c:v>
                </c:pt>
                <c:pt idx="150">
                  <c:v>-2978</c:v>
                </c:pt>
                <c:pt idx="151">
                  <c:v>-2977</c:v>
                </c:pt>
                <c:pt idx="152">
                  <c:v>-2976</c:v>
                </c:pt>
                <c:pt idx="153">
                  <c:v>-2975</c:v>
                </c:pt>
                <c:pt idx="154">
                  <c:v>-2974</c:v>
                </c:pt>
                <c:pt idx="155">
                  <c:v>-2973</c:v>
                </c:pt>
                <c:pt idx="156">
                  <c:v>-2972</c:v>
                </c:pt>
                <c:pt idx="157">
                  <c:v>-2971</c:v>
                </c:pt>
                <c:pt idx="158">
                  <c:v>-2970</c:v>
                </c:pt>
                <c:pt idx="159">
                  <c:v>-2969</c:v>
                </c:pt>
                <c:pt idx="160">
                  <c:v>-2968</c:v>
                </c:pt>
                <c:pt idx="161">
                  <c:v>-2967</c:v>
                </c:pt>
                <c:pt idx="162">
                  <c:v>-2966</c:v>
                </c:pt>
                <c:pt idx="163">
                  <c:v>-2965</c:v>
                </c:pt>
                <c:pt idx="164">
                  <c:v>-2964</c:v>
                </c:pt>
                <c:pt idx="165">
                  <c:v>-2963</c:v>
                </c:pt>
                <c:pt idx="166">
                  <c:v>-2962</c:v>
                </c:pt>
                <c:pt idx="167">
                  <c:v>-2961</c:v>
                </c:pt>
                <c:pt idx="168">
                  <c:v>-2960</c:v>
                </c:pt>
                <c:pt idx="169">
                  <c:v>-2959</c:v>
                </c:pt>
                <c:pt idx="170">
                  <c:v>-2958</c:v>
                </c:pt>
                <c:pt idx="171">
                  <c:v>-2957</c:v>
                </c:pt>
                <c:pt idx="172">
                  <c:v>-2956</c:v>
                </c:pt>
                <c:pt idx="173">
                  <c:v>-2955</c:v>
                </c:pt>
                <c:pt idx="174">
                  <c:v>-2954</c:v>
                </c:pt>
                <c:pt idx="175">
                  <c:v>-2953</c:v>
                </c:pt>
                <c:pt idx="176">
                  <c:v>-2952</c:v>
                </c:pt>
                <c:pt idx="177">
                  <c:v>-2951</c:v>
                </c:pt>
                <c:pt idx="178">
                  <c:v>-2950</c:v>
                </c:pt>
                <c:pt idx="179">
                  <c:v>-2949</c:v>
                </c:pt>
                <c:pt idx="180">
                  <c:v>-2948</c:v>
                </c:pt>
                <c:pt idx="181">
                  <c:v>-2947</c:v>
                </c:pt>
                <c:pt idx="182">
                  <c:v>-2946</c:v>
                </c:pt>
                <c:pt idx="183">
                  <c:v>-2945</c:v>
                </c:pt>
                <c:pt idx="184">
                  <c:v>-2944</c:v>
                </c:pt>
                <c:pt idx="185">
                  <c:v>-2943</c:v>
                </c:pt>
                <c:pt idx="186">
                  <c:v>-2942</c:v>
                </c:pt>
                <c:pt idx="187">
                  <c:v>-2941</c:v>
                </c:pt>
                <c:pt idx="188">
                  <c:v>-2940</c:v>
                </c:pt>
                <c:pt idx="189">
                  <c:v>-2939</c:v>
                </c:pt>
                <c:pt idx="190">
                  <c:v>-2938</c:v>
                </c:pt>
                <c:pt idx="191">
                  <c:v>-2937</c:v>
                </c:pt>
                <c:pt idx="192">
                  <c:v>-2936</c:v>
                </c:pt>
                <c:pt idx="193">
                  <c:v>-2935</c:v>
                </c:pt>
                <c:pt idx="194">
                  <c:v>-2934</c:v>
                </c:pt>
                <c:pt idx="195">
                  <c:v>-2933</c:v>
                </c:pt>
                <c:pt idx="196">
                  <c:v>-2932</c:v>
                </c:pt>
                <c:pt idx="197">
                  <c:v>-2931</c:v>
                </c:pt>
                <c:pt idx="198">
                  <c:v>-2930</c:v>
                </c:pt>
                <c:pt idx="199">
                  <c:v>-2929</c:v>
                </c:pt>
                <c:pt idx="200">
                  <c:v>-2928</c:v>
                </c:pt>
                <c:pt idx="201">
                  <c:v>-2927</c:v>
                </c:pt>
                <c:pt idx="202">
                  <c:v>-2926</c:v>
                </c:pt>
                <c:pt idx="203">
                  <c:v>-2925</c:v>
                </c:pt>
                <c:pt idx="204">
                  <c:v>-2924</c:v>
                </c:pt>
                <c:pt idx="205">
                  <c:v>-2923</c:v>
                </c:pt>
                <c:pt idx="206">
                  <c:v>-2922</c:v>
                </c:pt>
                <c:pt idx="207">
                  <c:v>-2921</c:v>
                </c:pt>
                <c:pt idx="208">
                  <c:v>-2920</c:v>
                </c:pt>
                <c:pt idx="209">
                  <c:v>-2919</c:v>
                </c:pt>
                <c:pt idx="210">
                  <c:v>-2918</c:v>
                </c:pt>
                <c:pt idx="211">
                  <c:v>-2917</c:v>
                </c:pt>
                <c:pt idx="212">
                  <c:v>-2916</c:v>
                </c:pt>
                <c:pt idx="213">
                  <c:v>-2915</c:v>
                </c:pt>
                <c:pt idx="214">
                  <c:v>-2914</c:v>
                </c:pt>
                <c:pt idx="215">
                  <c:v>-2913</c:v>
                </c:pt>
                <c:pt idx="216">
                  <c:v>-2912</c:v>
                </c:pt>
                <c:pt idx="217">
                  <c:v>-2911</c:v>
                </c:pt>
                <c:pt idx="218">
                  <c:v>-2910</c:v>
                </c:pt>
                <c:pt idx="219">
                  <c:v>-2909</c:v>
                </c:pt>
                <c:pt idx="220">
                  <c:v>-2908</c:v>
                </c:pt>
                <c:pt idx="221">
                  <c:v>-2907</c:v>
                </c:pt>
                <c:pt idx="222">
                  <c:v>-2906</c:v>
                </c:pt>
                <c:pt idx="223">
                  <c:v>-2905</c:v>
                </c:pt>
                <c:pt idx="224">
                  <c:v>-2904</c:v>
                </c:pt>
                <c:pt idx="225">
                  <c:v>-2903</c:v>
                </c:pt>
                <c:pt idx="226">
                  <c:v>-2902</c:v>
                </c:pt>
                <c:pt idx="227">
                  <c:v>-2901</c:v>
                </c:pt>
                <c:pt idx="228">
                  <c:v>-2900</c:v>
                </c:pt>
                <c:pt idx="229">
                  <c:v>-2899</c:v>
                </c:pt>
                <c:pt idx="230">
                  <c:v>-2898</c:v>
                </c:pt>
                <c:pt idx="231">
                  <c:v>-2897</c:v>
                </c:pt>
                <c:pt idx="232">
                  <c:v>-2896</c:v>
                </c:pt>
                <c:pt idx="233">
                  <c:v>-2895</c:v>
                </c:pt>
                <c:pt idx="234">
                  <c:v>-2894</c:v>
                </c:pt>
                <c:pt idx="235">
                  <c:v>-2893</c:v>
                </c:pt>
                <c:pt idx="236">
                  <c:v>-2892</c:v>
                </c:pt>
                <c:pt idx="237">
                  <c:v>-2891</c:v>
                </c:pt>
                <c:pt idx="238">
                  <c:v>-2890</c:v>
                </c:pt>
                <c:pt idx="239">
                  <c:v>-2889</c:v>
                </c:pt>
                <c:pt idx="240">
                  <c:v>-2888</c:v>
                </c:pt>
                <c:pt idx="241">
                  <c:v>-2887</c:v>
                </c:pt>
                <c:pt idx="242">
                  <c:v>-2886</c:v>
                </c:pt>
                <c:pt idx="243">
                  <c:v>-2885</c:v>
                </c:pt>
                <c:pt idx="244">
                  <c:v>-2884</c:v>
                </c:pt>
                <c:pt idx="245">
                  <c:v>-2883</c:v>
                </c:pt>
                <c:pt idx="246">
                  <c:v>-2882</c:v>
                </c:pt>
                <c:pt idx="247">
                  <c:v>-2881</c:v>
                </c:pt>
                <c:pt idx="248">
                  <c:v>-2880</c:v>
                </c:pt>
                <c:pt idx="249">
                  <c:v>-2879</c:v>
                </c:pt>
                <c:pt idx="250">
                  <c:v>-2878</c:v>
                </c:pt>
                <c:pt idx="251">
                  <c:v>-2877</c:v>
                </c:pt>
                <c:pt idx="252">
                  <c:v>-2876</c:v>
                </c:pt>
                <c:pt idx="253">
                  <c:v>-2875</c:v>
                </c:pt>
                <c:pt idx="254">
                  <c:v>-2874</c:v>
                </c:pt>
                <c:pt idx="255">
                  <c:v>-2873</c:v>
                </c:pt>
                <c:pt idx="256">
                  <c:v>-2872</c:v>
                </c:pt>
                <c:pt idx="257">
                  <c:v>-2871</c:v>
                </c:pt>
                <c:pt idx="258">
                  <c:v>-2870</c:v>
                </c:pt>
                <c:pt idx="259">
                  <c:v>-2869</c:v>
                </c:pt>
                <c:pt idx="260">
                  <c:v>-2868</c:v>
                </c:pt>
                <c:pt idx="261">
                  <c:v>-2867</c:v>
                </c:pt>
                <c:pt idx="262">
                  <c:v>-2866</c:v>
                </c:pt>
                <c:pt idx="263">
                  <c:v>-2865</c:v>
                </c:pt>
                <c:pt idx="264">
                  <c:v>-2864</c:v>
                </c:pt>
                <c:pt idx="265">
                  <c:v>-2863</c:v>
                </c:pt>
                <c:pt idx="266">
                  <c:v>-2862</c:v>
                </c:pt>
                <c:pt idx="267">
                  <c:v>-2861</c:v>
                </c:pt>
                <c:pt idx="268">
                  <c:v>-2860</c:v>
                </c:pt>
                <c:pt idx="269">
                  <c:v>-2859</c:v>
                </c:pt>
                <c:pt idx="270">
                  <c:v>-2858</c:v>
                </c:pt>
                <c:pt idx="271">
                  <c:v>-2857</c:v>
                </c:pt>
                <c:pt idx="272">
                  <c:v>-2856</c:v>
                </c:pt>
                <c:pt idx="273">
                  <c:v>-2855</c:v>
                </c:pt>
                <c:pt idx="274">
                  <c:v>-2854</c:v>
                </c:pt>
                <c:pt idx="275">
                  <c:v>-2853</c:v>
                </c:pt>
                <c:pt idx="276">
                  <c:v>-2852</c:v>
                </c:pt>
                <c:pt idx="277">
                  <c:v>-2851</c:v>
                </c:pt>
                <c:pt idx="278">
                  <c:v>-2850</c:v>
                </c:pt>
                <c:pt idx="279">
                  <c:v>-2849</c:v>
                </c:pt>
                <c:pt idx="280">
                  <c:v>-2848</c:v>
                </c:pt>
                <c:pt idx="281">
                  <c:v>-2847</c:v>
                </c:pt>
                <c:pt idx="282">
                  <c:v>-2846</c:v>
                </c:pt>
                <c:pt idx="283">
                  <c:v>-2845</c:v>
                </c:pt>
                <c:pt idx="284">
                  <c:v>-2844</c:v>
                </c:pt>
                <c:pt idx="285">
                  <c:v>-2843</c:v>
                </c:pt>
                <c:pt idx="286">
                  <c:v>-2842</c:v>
                </c:pt>
                <c:pt idx="287">
                  <c:v>-2841</c:v>
                </c:pt>
                <c:pt idx="288">
                  <c:v>-2840</c:v>
                </c:pt>
                <c:pt idx="289">
                  <c:v>-2839</c:v>
                </c:pt>
                <c:pt idx="290">
                  <c:v>-2838</c:v>
                </c:pt>
                <c:pt idx="291">
                  <c:v>-2837</c:v>
                </c:pt>
                <c:pt idx="292">
                  <c:v>-2836</c:v>
                </c:pt>
                <c:pt idx="293">
                  <c:v>-2835</c:v>
                </c:pt>
                <c:pt idx="294">
                  <c:v>-2834</c:v>
                </c:pt>
                <c:pt idx="295">
                  <c:v>-2833</c:v>
                </c:pt>
                <c:pt idx="296">
                  <c:v>-2832</c:v>
                </c:pt>
                <c:pt idx="297">
                  <c:v>-2831</c:v>
                </c:pt>
                <c:pt idx="298">
                  <c:v>-2830</c:v>
                </c:pt>
                <c:pt idx="299">
                  <c:v>-2829</c:v>
                </c:pt>
                <c:pt idx="300">
                  <c:v>-2828</c:v>
                </c:pt>
                <c:pt idx="301">
                  <c:v>-2827</c:v>
                </c:pt>
                <c:pt idx="302">
                  <c:v>-2826</c:v>
                </c:pt>
                <c:pt idx="303">
                  <c:v>-2825</c:v>
                </c:pt>
                <c:pt idx="304">
                  <c:v>-2824</c:v>
                </c:pt>
                <c:pt idx="305">
                  <c:v>-2823</c:v>
                </c:pt>
                <c:pt idx="306">
                  <c:v>-2822</c:v>
                </c:pt>
                <c:pt idx="307">
                  <c:v>-2821</c:v>
                </c:pt>
                <c:pt idx="308">
                  <c:v>-2820</c:v>
                </c:pt>
                <c:pt idx="309">
                  <c:v>-2819</c:v>
                </c:pt>
                <c:pt idx="310">
                  <c:v>-2818</c:v>
                </c:pt>
                <c:pt idx="311">
                  <c:v>-2817</c:v>
                </c:pt>
                <c:pt idx="312">
                  <c:v>-2816</c:v>
                </c:pt>
                <c:pt idx="313">
                  <c:v>-2815</c:v>
                </c:pt>
                <c:pt idx="314">
                  <c:v>-2814</c:v>
                </c:pt>
                <c:pt idx="315">
                  <c:v>-2813</c:v>
                </c:pt>
                <c:pt idx="316">
                  <c:v>-2812</c:v>
                </c:pt>
                <c:pt idx="317">
                  <c:v>-2811</c:v>
                </c:pt>
                <c:pt idx="318">
                  <c:v>-2810</c:v>
                </c:pt>
                <c:pt idx="319">
                  <c:v>-2809</c:v>
                </c:pt>
                <c:pt idx="320">
                  <c:v>-2808</c:v>
                </c:pt>
                <c:pt idx="321">
                  <c:v>-2807</c:v>
                </c:pt>
                <c:pt idx="322">
                  <c:v>-2806</c:v>
                </c:pt>
                <c:pt idx="323">
                  <c:v>-2805</c:v>
                </c:pt>
                <c:pt idx="324">
                  <c:v>-2804</c:v>
                </c:pt>
                <c:pt idx="325">
                  <c:v>-2803</c:v>
                </c:pt>
                <c:pt idx="326">
                  <c:v>-2802</c:v>
                </c:pt>
                <c:pt idx="327">
                  <c:v>-2801</c:v>
                </c:pt>
                <c:pt idx="328">
                  <c:v>-2800</c:v>
                </c:pt>
                <c:pt idx="329">
                  <c:v>-2799</c:v>
                </c:pt>
                <c:pt idx="330">
                  <c:v>-2798</c:v>
                </c:pt>
                <c:pt idx="331">
                  <c:v>-2797</c:v>
                </c:pt>
                <c:pt idx="332">
                  <c:v>-2796</c:v>
                </c:pt>
                <c:pt idx="333">
                  <c:v>-2795</c:v>
                </c:pt>
                <c:pt idx="334">
                  <c:v>-2794</c:v>
                </c:pt>
                <c:pt idx="335">
                  <c:v>-2793</c:v>
                </c:pt>
                <c:pt idx="336">
                  <c:v>-2792</c:v>
                </c:pt>
                <c:pt idx="337">
                  <c:v>-2791</c:v>
                </c:pt>
                <c:pt idx="338">
                  <c:v>-2790</c:v>
                </c:pt>
                <c:pt idx="339">
                  <c:v>-2789</c:v>
                </c:pt>
                <c:pt idx="340">
                  <c:v>-2788</c:v>
                </c:pt>
                <c:pt idx="341">
                  <c:v>-2787</c:v>
                </c:pt>
                <c:pt idx="342">
                  <c:v>-2786</c:v>
                </c:pt>
                <c:pt idx="343">
                  <c:v>-2785</c:v>
                </c:pt>
                <c:pt idx="344">
                  <c:v>-2784</c:v>
                </c:pt>
                <c:pt idx="345">
                  <c:v>-2783</c:v>
                </c:pt>
                <c:pt idx="346">
                  <c:v>-2782</c:v>
                </c:pt>
                <c:pt idx="347">
                  <c:v>-2781</c:v>
                </c:pt>
                <c:pt idx="348">
                  <c:v>-2780</c:v>
                </c:pt>
                <c:pt idx="349">
                  <c:v>-2779</c:v>
                </c:pt>
                <c:pt idx="350">
                  <c:v>-2778</c:v>
                </c:pt>
                <c:pt idx="351">
                  <c:v>-2777</c:v>
                </c:pt>
                <c:pt idx="352">
                  <c:v>-2776</c:v>
                </c:pt>
                <c:pt idx="353">
                  <c:v>-2775</c:v>
                </c:pt>
                <c:pt idx="354">
                  <c:v>-2774</c:v>
                </c:pt>
                <c:pt idx="355">
                  <c:v>-2773</c:v>
                </c:pt>
                <c:pt idx="356">
                  <c:v>-2772</c:v>
                </c:pt>
                <c:pt idx="357">
                  <c:v>-2771</c:v>
                </c:pt>
                <c:pt idx="358">
                  <c:v>-2770</c:v>
                </c:pt>
                <c:pt idx="359">
                  <c:v>-2769</c:v>
                </c:pt>
                <c:pt idx="360">
                  <c:v>-2768</c:v>
                </c:pt>
                <c:pt idx="361">
                  <c:v>-2767</c:v>
                </c:pt>
                <c:pt idx="362">
                  <c:v>-2766</c:v>
                </c:pt>
                <c:pt idx="363">
                  <c:v>-2765</c:v>
                </c:pt>
                <c:pt idx="364">
                  <c:v>-2764</c:v>
                </c:pt>
                <c:pt idx="365">
                  <c:v>-2763</c:v>
                </c:pt>
                <c:pt idx="366">
                  <c:v>-2762</c:v>
                </c:pt>
                <c:pt idx="367">
                  <c:v>-2761</c:v>
                </c:pt>
                <c:pt idx="368">
                  <c:v>-2760</c:v>
                </c:pt>
                <c:pt idx="369">
                  <c:v>-2759</c:v>
                </c:pt>
                <c:pt idx="370">
                  <c:v>-2758</c:v>
                </c:pt>
                <c:pt idx="371">
                  <c:v>-2757</c:v>
                </c:pt>
                <c:pt idx="372">
                  <c:v>-2756</c:v>
                </c:pt>
                <c:pt idx="373">
                  <c:v>-2755</c:v>
                </c:pt>
                <c:pt idx="374">
                  <c:v>-2754</c:v>
                </c:pt>
                <c:pt idx="375">
                  <c:v>-2753</c:v>
                </c:pt>
                <c:pt idx="376">
                  <c:v>-2752</c:v>
                </c:pt>
                <c:pt idx="377">
                  <c:v>-2751</c:v>
                </c:pt>
                <c:pt idx="378">
                  <c:v>-2750</c:v>
                </c:pt>
                <c:pt idx="379">
                  <c:v>-2749</c:v>
                </c:pt>
                <c:pt idx="380">
                  <c:v>-2748</c:v>
                </c:pt>
                <c:pt idx="381">
                  <c:v>-2747</c:v>
                </c:pt>
                <c:pt idx="382">
                  <c:v>-2746</c:v>
                </c:pt>
                <c:pt idx="383">
                  <c:v>-2745</c:v>
                </c:pt>
                <c:pt idx="384">
                  <c:v>-2744</c:v>
                </c:pt>
                <c:pt idx="385">
                  <c:v>-2743</c:v>
                </c:pt>
                <c:pt idx="386">
                  <c:v>-2742</c:v>
                </c:pt>
                <c:pt idx="387">
                  <c:v>-2741</c:v>
                </c:pt>
                <c:pt idx="388">
                  <c:v>-2740</c:v>
                </c:pt>
                <c:pt idx="389">
                  <c:v>-2739</c:v>
                </c:pt>
                <c:pt idx="390">
                  <c:v>-2738</c:v>
                </c:pt>
                <c:pt idx="391">
                  <c:v>-2737</c:v>
                </c:pt>
                <c:pt idx="392">
                  <c:v>-2736</c:v>
                </c:pt>
                <c:pt idx="393">
                  <c:v>-2735</c:v>
                </c:pt>
                <c:pt idx="394">
                  <c:v>-2734</c:v>
                </c:pt>
                <c:pt idx="395">
                  <c:v>-2733</c:v>
                </c:pt>
                <c:pt idx="396">
                  <c:v>-2732</c:v>
                </c:pt>
                <c:pt idx="397">
                  <c:v>-2731</c:v>
                </c:pt>
                <c:pt idx="398">
                  <c:v>-2730</c:v>
                </c:pt>
                <c:pt idx="399">
                  <c:v>-2729</c:v>
                </c:pt>
                <c:pt idx="400">
                  <c:v>-2728</c:v>
                </c:pt>
                <c:pt idx="401">
                  <c:v>-2727</c:v>
                </c:pt>
                <c:pt idx="402">
                  <c:v>-2726</c:v>
                </c:pt>
                <c:pt idx="403">
                  <c:v>-2725</c:v>
                </c:pt>
                <c:pt idx="404">
                  <c:v>-2724</c:v>
                </c:pt>
                <c:pt idx="405">
                  <c:v>-2723</c:v>
                </c:pt>
                <c:pt idx="406">
                  <c:v>-2722</c:v>
                </c:pt>
                <c:pt idx="407">
                  <c:v>-2721</c:v>
                </c:pt>
                <c:pt idx="408">
                  <c:v>-2720</c:v>
                </c:pt>
                <c:pt idx="409">
                  <c:v>-2719</c:v>
                </c:pt>
                <c:pt idx="410">
                  <c:v>-2718</c:v>
                </c:pt>
                <c:pt idx="411">
                  <c:v>-2717</c:v>
                </c:pt>
                <c:pt idx="412">
                  <c:v>-2716</c:v>
                </c:pt>
                <c:pt idx="413">
                  <c:v>-2715</c:v>
                </c:pt>
                <c:pt idx="414">
                  <c:v>-2714</c:v>
                </c:pt>
                <c:pt idx="415">
                  <c:v>-2713</c:v>
                </c:pt>
                <c:pt idx="416">
                  <c:v>-2712</c:v>
                </c:pt>
                <c:pt idx="417">
                  <c:v>-2711</c:v>
                </c:pt>
                <c:pt idx="418">
                  <c:v>-2710</c:v>
                </c:pt>
                <c:pt idx="419">
                  <c:v>-2709</c:v>
                </c:pt>
                <c:pt idx="420">
                  <c:v>-2708</c:v>
                </c:pt>
                <c:pt idx="421">
                  <c:v>-2707</c:v>
                </c:pt>
                <c:pt idx="422">
                  <c:v>-2706</c:v>
                </c:pt>
                <c:pt idx="423">
                  <c:v>-2705</c:v>
                </c:pt>
                <c:pt idx="424">
                  <c:v>-2704</c:v>
                </c:pt>
                <c:pt idx="425">
                  <c:v>-2703</c:v>
                </c:pt>
                <c:pt idx="426">
                  <c:v>-2702</c:v>
                </c:pt>
                <c:pt idx="427">
                  <c:v>-2701</c:v>
                </c:pt>
                <c:pt idx="428">
                  <c:v>-2700</c:v>
                </c:pt>
                <c:pt idx="429">
                  <c:v>-2699</c:v>
                </c:pt>
                <c:pt idx="430">
                  <c:v>-2698</c:v>
                </c:pt>
                <c:pt idx="431">
                  <c:v>-2697</c:v>
                </c:pt>
                <c:pt idx="432">
                  <c:v>-2696</c:v>
                </c:pt>
                <c:pt idx="433">
                  <c:v>-2695</c:v>
                </c:pt>
                <c:pt idx="434">
                  <c:v>-2694</c:v>
                </c:pt>
                <c:pt idx="435">
                  <c:v>-2693</c:v>
                </c:pt>
                <c:pt idx="436">
                  <c:v>-2692</c:v>
                </c:pt>
                <c:pt idx="437">
                  <c:v>-2691</c:v>
                </c:pt>
                <c:pt idx="438">
                  <c:v>-2690</c:v>
                </c:pt>
                <c:pt idx="439">
                  <c:v>-2689</c:v>
                </c:pt>
                <c:pt idx="440">
                  <c:v>-2688</c:v>
                </c:pt>
                <c:pt idx="441">
                  <c:v>-2687</c:v>
                </c:pt>
                <c:pt idx="442">
                  <c:v>-2686</c:v>
                </c:pt>
                <c:pt idx="443">
                  <c:v>-2685</c:v>
                </c:pt>
                <c:pt idx="444">
                  <c:v>-2684</c:v>
                </c:pt>
                <c:pt idx="445">
                  <c:v>-2683</c:v>
                </c:pt>
                <c:pt idx="446">
                  <c:v>-2682</c:v>
                </c:pt>
                <c:pt idx="447">
                  <c:v>-2681</c:v>
                </c:pt>
                <c:pt idx="448">
                  <c:v>-2680</c:v>
                </c:pt>
                <c:pt idx="449">
                  <c:v>-2679</c:v>
                </c:pt>
                <c:pt idx="450">
                  <c:v>-2678</c:v>
                </c:pt>
                <c:pt idx="451">
                  <c:v>-2677</c:v>
                </c:pt>
                <c:pt idx="452">
                  <c:v>-2676</c:v>
                </c:pt>
                <c:pt idx="453">
                  <c:v>-2675</c:v>
                </c:pt>
                <c:pt idx="454">
                  <c:v>-2674</c:v>
                </c:pt>
                <c:pt idx="455">
                  <c:v>-2673</c:v>
                </c:pt>
                <c:pt idx="456">
                  <c:v>-2672</c:v>
                </c:pt>
                <c:pt idx="457">
                  <c:v>-2671</c:v>
                </c:pt>
                <c:pt idx="458">
                  <c:v>-2670</c:v>
                </c:pt>
                <c:pt idx="459">
                  <c:v>-2669</c:v>
                </c:pt>
                <c:pt idx="460">
                  <c:v>-2668</c:v>
                </c:pt>
                <c:pt idx="461">
                  <c:v>-2667</c:v>
                </c:pt>
                <c:pt idx="462">
                  <c:v>-2666</c:v>
                </c:pt>
                <c:pt idx="463">
                  <c:v>-2665</c:v>
                </c:pt>
                <c:pt idx="464">
                  <c:v>-2664</c:v>
                </c:pt>
                <c:pt idx="465">
                  <c:v>-2663</c:v>
                </c:pt>
                <c:pt idx="466">
                  <c:v>-2662</c:v>
                </c:pt>
                <c:pt idx="467">
                  <c:v>-2661</c:v>
                </c:pt>
                <c:pt idx="468">
                  <c:v>-2660</c:v>
                </c:pt>
                <c:pt idx="469">
                  <c:v>-2659</c:v>
                </c:pt>
                <c:pt idx="470">
                  <c:v>-2658</c:v>
                </c:pt>
                <c:pt idx="471">
                  <c:v>-2657</c:v>
                </c:pt>
                <c:pt idx="472">
                  <c:v>-2656</c:v>
                </c:pt>
                <c:pt idx="473">
                  <c:v>-2655</c:v>
                </c:pt>
                <c:pt idx="474">
                  <c:v>-2654</c:v>
                </c:pt>
                <c:pt idx="475">
                  <c:v>-2653</c:v>
                </c:pt>
                <c:pt idx="476">
                  <c:v>-2652</c:v>
                </c:pt>
                <c:pt idx="477">
                  <c:v>-2651</c:v>
                </c:pt>
                <c:pt idx="478">
                  <c:v>-2650</c:v>
                </c:pt>
                <c:pt idx="479">
                  <c:v>-2649</c:v>
                </c:pt>
                <c:pt idx="480">
                  <c:v>-2648</c:v>
                </c:pt>
                <c:pt idx="481">
                  <c:v>-2647</c:v>
                </c:pt>
                <c:pt idx="482">
                  <c:v>-2646</c:v>
                </c:pt>
                <c:pt idx="483">
                  <c:v>-2645</c:v>
                </c:pt>
                <c:pt idx="484">
                  <c:v>-2644</c:v>
                </c:pt>
                <c:pt idx="485">
                  <c:v>-2643</c:v>
                </c:pt>
                <c:pt idx="486">
                  <c:v>-2642</c:v>
                </c:pt>
                <c:pt idx="487">
                  <c:v>-2641</c:v>
                </c:pt>
                <c:pt idx="488">
                  <c:v>-2640</c:v>
                </c:pt>
                <c:pt idx="489">
                  <c:v>-2639</c:v>
                </c:pt>
                <c:pt idx="490">
                  <c:v>-2638</c:v>
                </c:pt>
                <c:pt idx="491">
                  <c:v>-2637</c:v>
                </c:pt>
                <c:pt idx="492">
                  <c:v>-2636</c:v>
                </c:pt>
                <c:pt idx="493">
                  <c:v>-2635</c:v>
                </c:pt>
                <c:pt idx="494">
                  <c:v>-2634</c:v>
                </c:pt>
                <c:pt idx="495">
                  <c:v>-2633</c:v>
                </c:pt>
                <c:pt idx="496">
                  <c:v>-2632</c:v>
                </c:pt>
                <c:pt idx="497">
                  <c:v>-2631</c:v>
                </c:pt>
                <c:pt idx="498">
                  <c:v>-2630</c:v>
                </c:pt>
                <c:pt idx="499">
                  <c:v>-2629</c:v>
                </c:pt>
                <c:pt idx="500">
                  <c:v>-2628</c:v>
                </c:pt>
                <c:pt idx="501">
                  <c:v>-2627</c:v>
                </c:pt>
                <c:pt idx="502">
                  <c:v>-2626</c:v>
                </c:pt>
                <c:pt idx="503">
                  <c:v>-2625</c:v>
                </c:pt>
                <c:pt idx="504">
                  <c:v>-2624</c:v>
                </c:pt>
                <c:pt idx="505">
                  <c:v>-2623</c:v>
                </c:pt>
                <c:pt idx="506">
                  <c:v>-2622</c:v>
                </c:pt>
                <c:pt idx="507">
                  <c:v>-2621</c:v>
                </c:pt>
                <c:pt idx="508">
                  <c:v>-2620</c:v>
                </c:pt>
                <c:pt idx="509">
                  <c:v>-2619</c:v>
                </c:pt>
                <c:pt idx="510">
                  <c:v>-2618</c:v>
                </c:pt>
                <c:pt idx="511">
                  <c:v>-2617</c:v>
                </c:pt>
                <c:pt idx="512">
                  <c:v>-2616</c:v>
                </c:pt>
                <c:pt idx="513">
                  <c:v>-2615</c:v>
                </c:pt>
                <c:pt idx="514">
                  <c:v>-2614</c:v>
                </c:pt>
                <c:pt idx="515">
                  <c:v>-2613</c:v>
                </c:pt>
                <c:pt idx="516">
                  <c:v>-2612</c:v>
                </c:pt>
                <c:pt idx="517">
                  <c:v>-2611</c:v>
                </c:pt>
                <c:pt idx="518">
                  <c:v>-2610</c:v>
                </c:pt>
                <c:pt idx="519">
                  <c:v>-2609</c:v>
                </c:pt>
                <c:pt idx="520">
                  <c:v>-2608</c:v>
                </c:pt>
                <c:pt idx="521">
                  <c:v>-2607</c:v>
                </c:pt>
                <c:pt idx="522">
                  <c:v>-2606</c:v>
                </c:pt>
                <c:pt idx="523">
                  <c:v>-2605</c:v>
                </c:pt>
                <c:pt idx="524">
                  <c:v>-2604</c:v>
                </c:pt>
                <c:pt idx="525">
                  <c:v>-2603</c:v>
                </c:pt>
                <c:pt idx="526">
                  <c:v>-2602</c:v>
                </c:pt>
                <c:pt idx="527">
                  <c:v>-2601</c:v>
                </c:pt>
                <c:pt idx="528">
                  <c:v>-2600</c:v>
                </c:pt>
                <c:pt idx="529">
                  <c:v>-2599</c:v>
                </c:pt>
                <c:pt idx="530">
                  <c:v>-2598</c:v>
                </c:pt>
                <c:pt idx="531">
                  <c:v>-2597</c:v>
                </c:pt>
                <c:pt idx="532">
                  <c:v>-2596</c:v>
                </c:pt>
                <c:pt idx="533">
                  <c:v>-2595</c:v>
                </c:pt>
                <c:pt idx="534">
                  <c:v>-2594</c:v>
                </c:pt>
                <c:pt idx="535">
                  <c:v>-2593</c:v>
                </c:pt>
                <c:pt idx="536">
                  <c:v>-2592</c:v>
                </c:pt>
                <c:pt idx="537">
                  <c:v>-2591</c:v>
                </c:pt>
                <c:pt idx="538">
                  <c:v>-2590</c:v>
                </c:pt>
                <c:pt idx="539">
                  <c:v>-2589</c:v>
                </c:pt>
                <c:pt idx="540">
                  <c:v>-2588</c:v>
                </c:pt>
                <c:pt idx="541">
                  <c:v>-2587</c:v>
                </c:pt>
                <c:pt idx="542">
                  <c:v>-2586</c:v>
                </c:pt>
                <c:pt idx="543">
                  <c:v>-2585</c:v>
                </c:pt>
                <c:pt idx="544">
                  <c:v>-2584</c:v>
                </c:pt>
                <c:pt idx="545">
                  <c:v>-2583</c:v>
                </c:pt>
                <c:pt idx="546">
                  <c:v>-2582</c:v>
                </c:pt>
                <c:pt idx="547">
                  <c:v>-2581</c:v>
                </c:pt>
                <c:pt idx="548">
                  <c:v>-2580</c:v>
                </c:pt>
                <c:pt idx="549">
                  <c:v>-2579</c:v>
                </c:pt>
                <c:pt idx="550">
                  <c:v>-2578</c:v>
                </c:pt>
                <c:pt idx="551">
                  <c:v>-2577</c:v>
                </c:pt>
                <c:pt idx="552">
                  <c:v>-2576</c:v>
                </c:pt>
                <c:pt idx="553">
                  <c:v>-2575</c:v>
                </c:pt>
                <c:pt idx="554">
                  <c:v>-2574</c:v>
                </c:pt>
                <c:pt idx="555">
                  <c:v>-2573</c:v>
                </c:pt>
                <c:pt idx="556">
                  <c:v>-2572</c:v>
                </c:pt>
                <c:pt idx="557">
                  <c:v>-2571</c:v>
                </c:pt>
                <c:pt idx="558">
                  <c:v>-2570</c:v>
                </c:pt>
                <c:pt idx="559">
                  <c:v>-2569</c:v>
                </c:pt>
                <c:pt idx="560">
                  <c:v>-2568</c:v>
                </c:pt>
                <c:pt idx="561">
                  <c:v>-2567</c:v>
                </c:pt>
                <c:pt idx="562">
                  <c:v>-2566</c:v>
                </c:pt>
                <c:pt idx="563">
                  <c:v>-2565</c:v>
                </c:pt>
                <c:pt idx="564">
                  <c:v>-2564</c:v>
                </c:pt>
                <c:pt idx="565">
                  <c:v>-2563</c:v>
                </c:pt>
                <c:pt idx="566">
                  <c:v>-2562</c:v>
                </c:pt>
                <c:pt idx="567">
                  <c:v>-2561</c:v>
                </c:pt>
                <c:pt idx="568">
                  <c:v>-2560</c:v>
                </c:pt>
                <c:pt idx="569">
                  <c:v>-2559</c:v>
                </c:pt>
                <c:pt idx="570">
                  <c:v>-2558</c:v>
                </c:pt>
                <c:pt idx="571">
                  <c:v>-2557</c:v>
                </c:pt>
                <c:pt idx="572">
                  <c:v>-2556</c:v>
                </c:pt>
                <c:pt idx="573">
                  <c:v>-2555</c:v>
                </c:pt>
                <c:pt idx="574">
                  <c:v>-2554</c:v>
                </c:pt>
                <c:pt idx="575">
                  <c:v>-2553</c:v>
                </c:pt>
                <c:pt idx="576">
                  <c:v>-2552</c:v>
                </c:pt>
                <c:pt idx="577">
                  <c:v>-2551</c:v>
                </c:pt>
                <c:pt idx="578">
                  <c:v>-2550</c:v>
                </c:pt>
                <c:pt idx="579">
                  <c:v>-2549</c:v>
                </c:pt>
                <c:pt idx="580">
                  <c:v>-2548</c:v>
                </c:pt>
                <c:pt idx="581">
                  <c:v>-2547</c:v>
                </c:pt>
                <c:pt idx="582">
                  <c:v>-2546</c:v>
                </c:pt>
                <c:pt idx="583">
                  <c:v>-2545</c:v>
                </c:pt>
                <c:pt idx="584">
                  <c:v>-2544</c:v>
                </c:pt>
                <c:pt idx="585">
                  <c:v>-2543</c:v>
                </c:pt>
                <c:pt idx="586">
                  <c:v>-2542</c:v>
                </c:pt>
                <c:pt idx="587">
                  <c:v>-2541</c:v>
                </c:pt>
                <c:pt idx="588">
                  <c:v>-2540</c:v>
                </c:pt>
                <c:pt idx="589">
                  <c:v>-2539</c:v>
                </c:pt>
                <c:pt idx="590">
                  <c:v>-2538</c:v>
                </c:pt>
                <c:pt idx="591">
                  <c:v>-2537</c:v>
                </c:pt>
                <c:pt idx="592">
                  <c:v>-2536</c:v>
                </c:pt>
                <c:pt idx="593">
                  <c:v>-2535</c:v>
                </c:pt>
                <c:pt idx="594">
                  <c:v>-2534</c:v>
                </c:pt>
                <c:pt idx="595">
                  <c:v>-2533</c:v>
                </c:pt>
                <c:pt idx="596">
                  <c:v>-2532</c:v>
                </c:pt>
                <c:pt idx="597">
                  <c:v>-2531</c:v>
                </c:pt>
                <c:pt idx="598">
                  <c:v>-2530</c:v>
                </c:pt>
                <c:pt idx="599">
                  <c:v>-2529</c:v>
                </c:pt>
                <c:pt idx="600">
                  <c:v>-2528</c:v>
                </c:pt>
                <c:pt idx="601">
                  <c:v>-2527</c:v>
                </c:pt>
                <c:pt idx="602">
                  <c:v>-2526</c:v>
                </c:pt>
                <c:pt idx="603">
                  <c:v>-2525</c:v>
                </c:pt>
                <c:pt idx="604">
                  <c:v>-2524</c:v>
                </c:pt>
                <c:pt idx="605">
                  <c:v>-2523</c:v>
                </c:pt>
                <c:pt idx="606">
                  <c:v>-2522</c:v>
                </c:pt>
                <c:pt idx="607">
                  <c:v>-2521</c:v>
                </c:pt>
                <c:pt idx="608">
                  <c:v>-2520</c:v>
                </c:pt>
                <c:pt idx="609">
                  <c:v>-2519</c:v>
                </c:pt>
                <c:pt idx="610">
                  <c:v>-2518</c:v>
                </c:pt>
                <c:pt idx="611">
                  <c:v>-2517</c:v>
                </c:pt>
                <c:pt idx="612">
                  <c:v>-2516</c:v>
                </c:pt>
                <c:pt idx="613">
                  <c:v>-2515</c:v>
                </c:pt>
                <c:pt idx="614">
                  <c:v>-2514</c:v>
                </c:pt>
                <c:pt idx="615">
                  <c:v>-2513</c:v>
                </c:pt>
                <c:pt idx="616">
                  <c:v>-2512</c:v>
                </c:pt>
                <c:pt idx="617">
                  <c:v>-2511</c:v>
                </c:pt>
                <c:pt idx="618">
                  <c:v>-2510</c:v>
                </c:pt>
                <c:pt idx="619">
                  <c:v>-2509</c:v>
                </c:pt>
                <c:pt idx="620">
                  <c:v>-2508</c:v>
                </c:pt>
                <c:pt idx="621">
                  <c:v>-2507</c:v>
                </c:pt>
                <c:pt idx="622">
                  <c:v>-2506</c:v>
                </c:pt>
                <c:pt idx="623">
                  <c:v>-2505</c:v>
                </c:pt>
                <c:pt idx="624">
                  <c:v>-2504</c:v>
                </c:pt>
                <c:pt idx="625">
                  <c:v>-2503</c:v>
                </c:pt>
                <c:pt idx="626">
                  <c:v>-2502</c:v>
                </c:pt>
                <c:pt idx="627">
                  <c:v>-2501</c:v>
                </c:pt>
                <c:pt idx="628">
                  <c:v>-2500</c:v>
                </c:pt>
                <c:pt idx="629">
                  <c:v>-2499</c:v>
                </c:pt>
                <c:pt idx="630">
                  <c:v>-2498</c:v>
                </c:pt>
                <c:pt idx="631">
                  <c:v>-2497</c:v>
                </c:pt>
                <c:pt idx="632">
                  <c:v>-2496</c:v>
                </c:pt>
                <c:pt idx="633">
                  <c:v>-2495</c:v>
                </c:pt>
                <c:pt idx="634">
                  <c:v>-2494</c:v>
                </c:pt>
                <c:pt idx="635">
                  <c:v>-2493</c:v>
                </c:pt>
                <c:pt idx="636">
                  <c:v>-2492</c:v>
                </c:pt>
                <c:pt idx="637">
                  <c:v>-2491</c:v>
                </c:pt>
                <c:pt idx="638">
                  <c:v>-2490</c:v>
                </c:pt>
                <c:pt idx="639">
                  <c:v>-2489</c:v>
                </c:pt>
                <c:pt idx="640">
                  <c:v>-2488</c:v>
                </c:pt>
                <c:pt idx="641">
                  <c:v>-2487</c:v>
                </c:pt>
                <c:pt idx="642">
                  <c:v>-2486</c:v>
                </c:pt>
                <c:pt idx="643">
                  <c:v>-2485</c:v>
                </c:pt>
                <c:pt idx="644">
                  <c:v>-2484</c:v>
                </c:pt>
                <c:pt idx="645">
                  <c:v>-2483</c:v>
                </c:pt>
                <c:pt idx="646">
                  <c:v>-2482</c:v>
                </c:pt>
                <c:pt idx="647">
                  <c:v>-2481</c:v>
                </c:pt>
                <c:pt idx="648">
                  <c:v>-2480</c:v>
                </c:pt>
                <c:pt idx="649">
                  <c:v>-2479</c:v>
                </c:pt>
                <c:pt idx="650">
                  <c:v>-2478</c:v>
                </c:pt>
                <c:pt idx="651">
                  <c:v>-2477</c:v>
                </c:pt>
                <c:pt idx="652">
                  <c:v>-2476</c:v>
                </c:pt>
                <c:pt idx="653">
                  <c:v>-2475</c:v>
                </c:pt>
                <c:pt idx="654">
                  <c:v>-2474</c:v>
                </c:pt>
                <c:pt idx="655">
                  <c:v>-2473</c:v>
                </c:pt>
                <c:pt idx="656">
                  <c:v>-2472</c:v>
                </c:pt>
                <c:pt idx="657">
                  <c:v>-2471</c:v>
                </c:pt>
                <c:pt idx="658">
                  <c:v>-2470</c:v>
                </c:pt>
                <c:pt idx="659">
                  <c:v>-2469</c:v>
                </c:pt>
                <c:pt idx="660">
                  <c:v>-2468</c:v>
                </c:pt>
                <c:pt idx="661">
                  <c:v>-2467</c:v>
                </c:pt>
                <c:pt idx="662">
                  <c:v>-2466</c:v>
                </c:pt>
                <c:pt idx="663">
                  <c:v>-2465</c:v>
                </c:pt>
                <c:pt idx="664">
                  <c:v>-2464</c:v>
                </c:pt>
                <c:pt idx="665">
                  <c:v>-2463</c:v>
                </c:pt>
                <c:pt idx="666">
                  <c:v>-2462</c:v>
                </c:pt>
                <c:pt idx="667">
                  <c:v>-2461</c:v>
                </c:pt>
                <c:pt idx="668">
                  <c:v>-2460</c:v>
                </c:pt>
                <c:pt idx="669">
                  <c:v>-2459</c:v>
                </c:pt>
                <c:pt idx="670">
                  <c:v>-2458</c:v>
                </c:pt>
                <c:pt idx="671">
                  <c:v>-2457</c:v>
                </c:pt>
                <c:pt idx="672">
                  <c:v>-2456</c:v>
                </c:pt>
                <c:pt idx="673">
                  <c:v>-2455</c:v>
                </c:pt>
                <c:pt idx="674">
                  <c:v>-2454</c:v>
                </c:pt>
                <c:pt idx="675">
                  <c:v>-2453</c:v>
                </c:pt>
                <c:pt idx="676">
                  <c:v>-2452</c:v>
                </c:pt>
                <c:pt idx="677">
                  <c:v>-2451</c:v>
                </c:pt>
                <c:pt idx="678">
                  <c:v>-2450</c:v>
                </c:pt>
                <c:pt idx="679">
                  <c:v>-2449</c:v>
                </c:pt>
                <c:pt idx="680">
                  <c:v>-2448</c:v>
                </c:pt>
                <c:pt idx="681">
                  <c:v>-2447</c:v>
                </c:pt>
                <c:pt idx="682">
                  <c:v>-2446</c:v>
                </c:pt>
                <c:pt idx="683">
                  <c:v>-2445</c:v>
                </c:pt>
                <c:pt idx="684">
                  <c:v>-2444</c:v>
                </c:pt>
                <c:pt idx="685">
                  <c:v>-2443</c:v>
                </c:pt>
                <c:pt idx="686">
                  <c:v>-2442</c:v>
                </c:pt>
                <c:pt idx="687">
                  <c:v>-2441</c:v>
                </c:pt>
                <c:pt idx="688">
                  <c:v>-2440</c:v>
                </c:pt>
                <c:pt idx="689">
                  <c:v>-2439</c:v>
                </c:pt>
                <c:pt idx="690">
                  <c:v>-2438</c:v>
                </c:pt>
                <c:pt idx="691">
                  <c:v>-2437</c:v>
                </c:pt>
                <c:pt idx="692">
                  <c:v>-2436</c:v>
                </c:pt>
                <c:pt idx="693">
                  <c:v>-2435</c:v>
                </c:pt>
                <c:pt idx="694">
                  <c:v>-2434</c:v>
                </c:pt>
                <c:pt idx="695">
                  <c:v>-2433</c:v>
                </c:pt>
                <c:pt idx="696">
                  <c:v>-2432</c:v>
                </c:pt>
                <c:pt idx="697">
                  <c:v>-2431</c:v>
                </c:pt>
                <c:pt idx="698">
                  <c:v>-2430</c:v>
                </c:pt>
                <c:pt idx="699">
                  <c:v>-2429</c:v>
                </c:pt>
                <c:pt idx="700">
                  <c:v>-2428</c:v>
                </c:pt>
                <c:pt idx="701">
                  <c:v>-2427</c:v>
                </c:pt>
                <c:pt idx="702">
                  <c:v>-2426</c:v>
                </c:pt>
                <c:pt idx="703">
                  <c:v>-2425</c:v>
                </c:pt>
                <c:pt idx="704">
                  <c:v>-2424</c:v>
                </c:pt>
                <c:pt idx="705">
                  <c:v>-2423</c:v>
                </c:pt>
                <c:pt idx="706">
                  <c:v>-2422</c:v>
                </c:pt>
                <c:pt idx="707">
                  <c:v>-2421</c:v>
                </c:pt>
                <c:pt idx="708">
                  <c:v>-2420</c:v>
                </c:pt>
                <c:pt idx="709">
                  <c:v>-2419</c:v>
                </c:pt>
                <c:pt idx="710">
                  <c:v>-2418</c:v>
                </c:pt>
                <c:pt idx="711">
                  <c:v>-2417</c:v>
                </c:pt>
                <c:pt idx="712">
                  <c:v>-2416</c:v>
                </c:pt>
                <c:pt idx="713">
                  <c:v>-2415</c:v>
                </c:pt>
                <c:pt idx="714">
                  <c:v>-2414</c:v>
                </c:pt>
                <c:pt idx="715">
                  <c:v>-2413</c:v>
                </c:pt>
                <c:pt idx="716">
                  <c:v>-2412</c:v>
                </c:pt>
                <c:pt idx="717">
                  <c:v>-2411</c:v>
                </c:pt>
                <c:pt idx="718">
                  <c:v>-2410</c:v>
                </c:pt>
                <c:pt idx="719">
                  <c:v>-2409</c:v>
                </c:pt>
                <c:pt idx="720">
                  <c:v>-2408</c:v>
                </c:pt>
                <c:pt idx="721">
                  <c:v>-2407</c:v>
                </c:pt>
                <c:pt idx="722">
                  <c:v>-2406</c:v>
                </c:pt>
                <c:pt idx="723">
                  <c:v>-2405</c:v>
                </c:pt>
                <c:pt idx="724">
                  <c:v>-2404</c:v>
                </c:pt>
                <c:pt idx="725">
                  <c:v>-2403</c:v>
                </c:pt>
                <c:pt idx="726">
                  <c:v>-2402</c:v>
                </c:pt>
                <c:pt idx="727">
                  <c:v>-2401</c:v>
                </c:pt>
                <c:pt idx="728">
                  <c:v>-2400</c:v>
                </c:pt>
                <c:pt idx="729">
                  <c:v>-2399</c:v>
                </c:pt>
                <c:pt idx="730">
                  <c:v>-2398</c:v>
                </c:pt>
                <c:pt idx="731">
                  <c:v>-2397</c:v>
                </c:pt>
                <c:pt idx="732">
                  <c:v>-2396</c:v>
                </c:pt>
                <c:pt idx="733">
                  <c:v>-2395</c:v>
                </c:pt>
                <c:pt idx="734">
                  <c:v>-2394</c:v>
                </c:pt>
                <c:pt idx="735">
                  <c:v>-2393</c:v>
                </c:pt>
                <c:pt idx="736">
                  <c:v>-2392</c:v>
                </c:pt>
                <c:pt idx="737">
                  <c:v>-2391</c:v>
                </c:pt>
                <c:pt idx="738">
                  <c:v>-2390</c:v>
                </c:pt>
                <c:pt idx="739">
                  <c:v>-2389</c:v>
                </c:pt>
                <c:pt idx="740">
                  <c:v>-2388</c:v>
                </c:pt>
                <c:pt idx="741">
                  <c:v>-2387</c:v>
                </c:pt>
                <c:pt idx="742">
                  <c:v>-2386</c:v>
                </c:pt>
                <c:pt idx="743">
                  <c:v>-2385</c:v>
                </c:pt>
                <c:pt idx="744">
                  <c:v>-2384</c:v>
                </c:pt>
                <c:pt idx="745">
                  <c:v>-2383</c:v>
                </c:pt>
                <c:pt idx="746">
                  <c:v>-2382</c:v>
                </c:pt>
                <c:pt idx="747">
                  <c:v>-2381</c:v>
                </c:pt>
                <c:pt idx="748">
                  <c:v>-2380</c:v>
                </c:pt>
                <c:pt idx="749">
                  <c:v>-2379</c:v>
                </c:pt>
                <c:pt idx="750">
                  <c:v>-2378</c:v>
                </c:pt>
                <c:pt idx="751">
                  <c:v>-2377</c:v>
                </c:pt>
                <c:pt idx="752">
                  <c:v>-2376</c:v>
                </c:pt>
                <c:pt idx="753">
                  <c:v>-2375</c:v>
                </c:pt>
                <c:pt idx="754">
                  <c:v>-2374</c:v>
                </c:pt>
                <c:pt idx="755">
                  <c:v>-2373</c:v>
                </c:pt>
                <c:pt idx="756">
                  <c:v>-2372</c:v>
                </c:pt>
                <c:pt idx="757">
                  <c:v>-2371</c:v>
                </c:pt>
                <c:pt idx="758">
                  <c:v>-2370</c:v>
                </c:pt>
                <c:pt idx="759">
                  <c:v>-2369</c:v>
                </c:pt>
                <c:pt idx="760">
                  <c:v>-2368</c:v>
                </c:pt>
                <c:pt idx="761">
                  <c:v>-2367</c:v>
                </c:pt>
                <c:pt idx="762">
                  <c:v>-2366</c:v>
                </c:pt>
                <c:pt idx="763">
                  <c:v>-2365</c:v>
                </c:pt>
                <c:pt idx="764">
                  <c:v>-2364</c:v>
                </c:pt>
                <c:pt idx="765">
                  <c:v>-2363</c:v>
                </c:pt>
                <c:pt idx="766">
                  <c:v>-2362</c:v>
                </c:pt>
                <c:pt idx="767">
                  <c:v>-2361</c:v>
                </c:pt>
                <c:pt idx="768">
                  <c:v>-2360</c:v>
                </c:pt>
                <c:pt idx="769">
                  <c:v>-2359</c:v>
                </c:pt>
                <c:pt idx="770">
                  <c:v>-2358</c:v>
                </c:pt>
                <c:pt idx="771">
                  <c:v>-2357</c:v>
                </c:pt>
                <c:pt idx="772">
                  <c:v>-2356</c:v>
                </c:pt>
                <c:pt idx="773">
                  <c:v>-2355</c:v>
                </c:pt>
                <c:pt idx="774">
                  <c:v>-2354</c:v>
                </c:pt>
                <c:pt idx="775">
                  <c:v>-2353</c:v>
                </c:pt>
                <c:pt idx="776">
                  <c:v>-2352</c:v>
                </c:pt>
                <c:pt idx="777">
                  <c:v>-2351</c:v>
                </c:pt>
                <c:pt idx="778">
                  <c:v>-2350</c:v>
                </c:pt>
                <c:pt idx="779">
                  <c:v>-2349</c:v>
                </c:pt>
                <c:pt idx="780">
                  <c:v>-2348</c:v>
                </c:pt>
                <c:pt idx="781">
                  <c:v>-2347</c:v>
                </c:pt>
                <c:pt idx="782">
                  <c:v>-2346</c:v>
                </c:pt>
                <c:pt idx="783">
                  <c:v>-2345</c:v>
                </c:pt>
                <c:pt idx="784">
                  <c:v>-2344</c:v>
                </c:pt>
                <c:pt idx="785">
                  <c:v>-2343</c:v>
                </c:pt>
                <c:pt idx="786">
                  <c:v>-2342</c:v>
                </c:pt>
                <c:pt idx="787">
                  <c:v>-2341</c:v>
                </c:pt>
                <c:pt idx="788">
                  <c:v>-2340</c:v>
                </c:pt>
                <c:pt idx="789">
                  <c:v>-2339</c:v>
                </c:pt>
                <c:pt idx="790">
                  <c:v>-2338</c:v>
                </c:pt>
                <c:pt idx="791">
                  <c:v>-2337</c:v>
                </c:pt>
                <c:pt idx="792">
                  <c:v>-2336</c:v>
                </c:pt>
                <c:pt idx="793">
                  <c:v>-2335</c:v>
                </c:pt>
                <c:pt idx="794">
                  <c:v>-2334</c:v>
                </c:pt>
                <c:pt idx="795">
                  <c:v>-2333</c:v>
                </c:pt>
                <c:pt idx="796">
                  <c:v>-2332</c:v>
                </c:pt>
                <c:pt idx="797">
                  <c:v>-2331</c:v>
                </c:pt>
                <c:pt idx="798">
                  <c:v>-2330</c:v>
                </c:pt>
                <c:pt idx="799">
                  <c:v>-2329</c:v>
                </c:pt>
                <c:pt idx="800">
                  <c:v>-2328</c:v>
                </c:pt>
                <c:pt idx="801">
                  <c:v>-2327</c:v>
                </c:pt>
                <c:pt idx="802">
                  <c:v>-2326</c:v>
                </c:pt>
                <c:pt idx="803">
                  <c:v>-2325</c:v>
                </c:pt>
                <c:pt idx="804">
                  <c:v>-2324</c:v>
                </c:pt>
                <c:pt idx="805">
                  <c:v>-2323</c:v>
                </c:pt>
                <c:pt idx="806">
                  <c:v>-2322</c:v>
                </c:pt>
                <c:pt idx="807">
                  <c:v>-2321</c:v>
                </c:pt>
                <c:pt idx="808">
                  <c:v>-2320</c:v>
                </c:pt>
                <c:pt idx="809">
                  <c:v>-2319</c:v>
                </c:pt>
                <c:pt idx="810">
                  <c:v>-2318</c:v>
                </c:pt>
                <c:pt idx="811">
                  <c:v>-2317</c:v>
                </c:pt>
                <c:pt idx="812">
                  <c:v>-2316</c:v>
                </c:pt>
                <c:pt idx="813">
                  <c:v>-2315</c:v>
                </c:pt>
                <c:pt idx="814">
                  <c:v>-2314</c:v>
                </c:pt>
                <c:pt idx="815">
                  <c:v>-2313</c:v>
                </c:pt>
                <c:pt idx="816">
                  <c:v>-2312</c:v>
                </c:pt>
                <c:pt idx="817">
                  <c:v>-2311</c:v>
                </c:pt>
                <c:pt idx="818">
                  <c:v>-2310</c:v>
                </c:pt>
                <c:pt idx="819">
                  <c:v>-2309</c:v>
                </c:pt>
                <c:pt idx="820">
                  <c:v>-2308</c:v>
                </c:pt>
                <c:pt idx="821">
                  <c:v>-2307</c:v>
                </c:pt>
                <c:pt idx="822">
                  <c:v>-2306</c:v>
                </c:pt>
                <c:pt idx="823">
                  <c:v>-2305</c:v>
                </c:pt>
                <c:pt idx="824">
                  <c:v>-2304</c:v>
                </c:pt>
                <c:pt idx="825">
                  <c:v>-2303</c:v>
                </c:pt>
                <c:pt idx="826">
                  <c:v>-2302</c:v>
                </c:pt>
                <c:pt idx="827">
                  <c:v>-2301</c:v>
                </c:pt>
                <c:pt idx="828">
                  <c:v>-2300</c:v>
                </c:pt>
                <c:pt idx="829">
                  <c:v>-2299</c:v>
                </c:pt>
                <c:pt idx="830">
                  <c:v>-2298</c:v>
                </c:pt>
                <c:pt idx="831">
                  <c:v>-2297</c:v>
                </c:pt>
                <c:pt idx="832">
                  <c:v>-2296</c:v>
                </c:pt>
                <c:pt idx="833">
                  <c:v>-2295</c:v>
                </c:pt>
                <c:pt idx="834">
                  <c:v>-2294</c:v>
                </c:pt>
                <c:pt idx="835">
                  <c:v>-2293</c:v>
                </c:pt>
                <c:pt idx="836">
                  <c:v>-2292</c:v>
                </c:pt>
                <c:pt idx="837">
                  <c:v>-2291</c:v>
                </c:pt>
                <c:pt idx="838">
                  <c:v>-2290</c:v>
                </c:pt>
                <c:pt idx="839">
                  <c:v>-2289</c:v>
                </c:pt>
                <c:pt idx="840">
                  <c:v>-2288</c:v>
                </c:pt>
                <c:pt idx="841">
                  <c:v>-2287</c:v>
                </c:pt>
                <c:pt idx="842">
                  <c:v>-2286</c:v>
                </c:pt>
                <c:pt idx="843">
                  <c:v>-2285</c:v>
                </c:pt>
                <c:pt idx="844">
                  <c:v>-2284</c:v>
                </c:pt>
                <c:pt idx="845">
                  <c:v>-2283</c:v>
                </c:pt>
                <c:pt idx="846">
                  <c:v>-2282</c:v>
                </c:pt>
                <c:pt idx="847">
                  <c:v>-2281</c:v>
                </c:pt>
                <c:pt idx="848">
                  <c:v>-2280</c:v>
                </c:pt>
                <c:pt idx="849">
                  <c:v>-2279</c:v>
                </c:pt>
                <c:pt idx="850">
                  <c:v>-2278</c:v>
                </c:pt>
                <c:pt idx="851">
                  <c:v>-2277</c:v>
                </c:pt>
                <c:pt idx="852">
                  <c:v>-2276</c:v>
                </c:pt>
                <c:pt idx="853">
                  <c:v>-2275</c:v>
                </c:pt>
                <c:pt idx="854">
                  <c:v>-2274</c:v>
                </c:pt>
                <c:pt idx="855">
                  <c:v>-2273</c:v>
                </c:pt>
                <c:pt idx="856">
                  <c:v>-2272</c:v>
                </c:pt>
                <c:pt idx="857">
                  <c:v>-2271</c:v>
                </c:pt>
                <c:pt idx="858">
                  <c:v>-2270</c:v>
                </c:pt>
                <c:pt idx="859">
                  <c:v>-2269</c:v>
                </c:pt>
                <c:pt idx="860">
                  <c:v>-2268</c:v>
                </c:pt>
                <c:pt idx="861">
                  <c:v>-2267</c:v>
                </c:pt>
                <c:pt idx="862">
                  <c:v>-2266</c:v>
                </c:pt>
                <c:pt idx="863">
                  <c:v>-2265</c:v>
                </c:pt>
                <c:pt idx="864">
                  <c:v>-2264</c:v>
                </c:pt>
                <c:pt idx="865">
                  <c:v>-2263</c:v>
                </c:pt>
                <c:pt idx="866">
                  <c:v>-2262</c:v>
                </c:pt>
                <c:pt idx="867">
                  <c:v>-2261</c:v>
                </c:pt>
                <c:pt idx="868">
                  <c:v>-2260</c:v>
                </c:pt>
                <c:pt idx="869">
                  <c:v>-2259</c:v>
                </c:pt>
                <c:pt idx="870">
                  <c:v>-2258</c:v>
                </c:pt>
                <c:pt idx="871">
                  <c:v>-2257</c:v>
                </c:pt>
                <c:pt idx="872">
                  <c:v>-2256</c:v>
                </c:pt>
                <c:pt idx="873">
                  <c:v>-2255</c:v>
                </c:pt>
                <c:pt idx="874">
                  <c:v>-2254</c:v>
                </c:pt>
                <c:pt idx="875">
                  <c:v>-2253</c:v>
                </c:pt>
                <c:pt idx="876">
                  <c:v>-2252</c:v>
                </c:pt>
                <c:pt idx="877">
                  <c:v>-2251</c:v>
                </c:pt>
                <c:pt idx="878">
                  <c:v>-2250</c:v>
                </c:pt>
                <c:pt idx="879">
                  <c:v>-2249</c:v>
                </c:pt>
                <c:pt idx="880">
                  <c:v>-2248</c:v>
                </c:pt>
                <c:pt idx="881">
                  <c:v>-2247</c:v>
                </c:pt>
                <c:pt idx="882">
                  <c:v>-2246</c:v>
                </c:pt>
                <c:pt idx="883">
                  <c:v>-2245</c:v>
                </c:pt>
                <c:pt idx="884">
                  <c:v>-2244</c:v>
                </c:pt>
                <c:pt idx="885">
                  <c:v>-2243</c:v>
                </c:pt>
                <c:pt idx="886">
                  <c:v>-2242</c:v>
                </c:pt>
                <c:pt idx="887">
                  <c:v>-2241</c:v>
                </c:pt>
                <c:pt idx="888">
                  <c:v>-2240</c:v>
                </c:pt>
                <c:pt idx="889">
                  <c:v>-2239</c:v>
                </c:pt>
                <c:pt idx="890">
                  <c:v>-2238</c:v>
                </c:pt>
                <c:pt idx="891">
                  <c:v>-2237</c:v>
                </c:pt>
                <c:pt idx="892">
                  <c:v>-2236</c:v>
                </c:pt>
                <c:pt idx="893">
                  <c:v>-2235</c:v>
                </c:pt>
                <c:pt idx="894">
                  <c:v>-2234</c:v>
                </c:pt>
                <c:pt idx="895">
                  <c:v>-2233</c:v>
                </c:pt>
                <c:pt idx="896">
                  <c:v>-2232</c:v>
                </c:pt>
                <c:pt idx="897">
                  <c:v>-2231</c:v>
                </c:pt>
                <c:pt idx="898">
                  <c:v>-2230</c:v>
                </c:pt>
                <c:pt idx="899">
                  <c:v>-2229</c:v>
                </c:pt>
                <c:pt idx="900">
                  <c:v>-2228</c:v>
                </c:pt>
                <c:pt idx="901">
                  <c:v>-2227</c:v>
                </c:pt>
                <c:pt idx="902">
                  <c:v>-2226</c:v>
                </c:pt>
                <c:pt idx="903">
                  <c:v>-2225</c:v>
                </c:pt>
                <c:pt idx="904">
                  <c:v>-2224</c:v>
                </c:pt>
                <c:pt idx="905">
                  <c:v>-2223</c:v>
                </c:pt>
                <c:pt idx="906">
                  <c:v>-2222</c:v>
                </c:pt>
                <c:pt idx="907">
                  <c:v>-2221</c:v>
                </c:pt>
                <c:pt idx="908">
                  <c:v>-2220</c:v>
                </c:pt>
                <c:pt idx="909">
                  <c:v>-2219</c:v>
                </c:pt>
                <c:pt idx="910">
                  <c:v>-2218</c:v>
                </c:pt>
                <c:pt idx="911">
                  <c:v>-2217</c:v>
                </c:pt>
                <c:pt idx="912">
                  <c:v>-2216</c:v>
                </c:pt>
                <c:pt idx="913">
                  <c:v>-2215</c:v>
                </c:pt>
                <c:pt idx="914">
                  <c:v>-2214</c:v>
                </c:pt>
                <c:pt idx="915">
                  <c:v>-2213</c:v>
                </c:pt>
                <c:pt idx="916">
                  <c:v>-2212</c:v>
                </c:pt>
                <c:pt idx="917">
                  <c:v>-2211</c:v>
                </c:pt>
                <c:pt idx="918">
                  <c:v>-2210</c:v>
                </c:pt>
                <c:pt idx="919">
                  <c:v>-2209</c:v>
                </c:pt>
                <c:pt idx="920">
                  <c:v>-2208</c:v>
                </c:pt>
                <c:pt idx="921">
                  <c:v>-2207</c:v>
                </c:pt>
                <c:pt idx="922">
                  <c:v>-2206</c:v>
                </c:pt>
                <c:pt idx="923">
                  <c:v>-2205</c:v>
                </c:pt>
                <c:pt idx="924">
                  <c:v>-2204</c:v>
                </c:pt>
                <c:pt idx="925">
                  <c:v>-2203</c:v>
                </c:pt>
                <c:pt idx="926">
                  <c:v>-2202</c:v>
                </c:pt>
                <c:pt idx="927">
                  <c:v>-2201</c:v>
                </c:pt>
                <c:pt idx="928">
                  <c:v>-2200</c:v>
                </c:pt>
                <c:pt idx="929">
                  <c:v>-2199</c:v>
                </c:pt>
                <c:pt idx="930">
                  <c:v>-2198</c:v>
                </c:pt>
                <c:pt idx="931">
                  <c:v>-2197</c:v>
                </c:pt>
                <c:pt idx="932">
                  <c:v>-2196</c:v>
                </c:pt>
                <c:pt idx="933">
                  <c:v>-2195</c:v>
                </c:pt>
                <c:pt idx="934">
                  <c:v>-2194</c:v>
                </c:pt>
                <c:pt idx="935">
                  <c:v>-2193</c:v>
                </c:pt>
                <c:pt idx="936">
                  <c:v>-2192</c:v>
                </c:pt>
                <c:pt idx="937">
                  <c:v>-2191</c:v>
                </c:pt>
                <c:pt idx="938">
                  <c:v>-2190</c:v>
                </c:pt>
                <c:pt idx="939">
                  <c:v>-2189</c:v>
                </c:pt>
                <c:pt idx="940">
                  <c:v>-2188</c:v>
                </c:pt>
                <c:pt idx="941">
                  <c:v>-2187</c:v>
                </c:pt>
                <c:pt idx="942">
                  <c:v>-2186</c:v>
                </c:pt>
                <c:pt idx="943">
                  <c:v>-2185</c:v>
                </c:pt>
                <c:pt idx="944">
                  <c:v>-2184</c:v>
                </c:pt>
                <c:pt idx="945">
                  <c:v>-2183</c:v>
                </c:pt>
                <c:pt idx="946">
                  <c:v>-2182</c:v>
                </c:pt>
                <c:pt idx="947">
                  <c:v>-2181</c:v>
                </c:pt>
                <c:pt idx="948">
                  <c:v>-2180</c:v>
                </c:pt>
                <c:pt idx="949">
                  <c:v>-2179</c:v>
                </c:pt>
                <c:pt idx="950">
                  <c:v>-2178</c:v>
                </c:pt>
                <c:pt idx="951">
                  <c:v>-2177</c:v>
                </c:pt>
                <c:pt idx="952">
                  <c:v>-2176</c:v>
                </c:pt>
                <c:pt idx="953">
                  <c:v>-2175</c:v>
                </c:pt>
                <c:pt idx="954">
                  <c:v>-2174</c:v>
                </c:pt>
                <c:pt idx="955">
                  <c:v>-2173</c:v>
                </c:pt>
                <c:pt idx="956">
                  <c:v>-2172</c:v>
                </c:pt>
                <c:pt idx="957">
                  <c:v>-2171</c:v>
                </c:pt>
                <c:pt idx="958">
                  <c:v>-2170</c:v>
                </c:pt>
                <c:pt idx="959">
                  <c:v>-2169</c:v>
                </c:pt>
                <c:pt idx="960">
                  <c:v>-2168</c:v>
                </c:pt>
                <c:pt idx="961">
                  <c:v>-2167</c:v>
                </c:pt>
                <c:pt idx="962">
                  <c:v>-2166</c:v>
                </c:pt>
                <c:pt idx="963">
                  <c:v>-2165</c:v>
                </c:pt>
                <c:pt idx="964">
                  <c:v>-2164</c:v>
                </c:pt>
                <c:pt idx="965">
                  <c:v>-2163</c:v>
                </c:pt>
                <c:pt idx="966">
                  <c:v>-2162</c:v>
                </c:pt>
                <c:pt idx="967">
                  <c:v>-2161</c:v>
                </c:pt>
                <c:pt idx="968">
                  <c:v>-2160</c:v>
                </c:pt>
                <c:pt idx="969">
                  <c:v>-2159</c:v>
                </c:pt>
                <c:pt idx="970">
                  <c:v>-2158</c:v>
                </c:pt>
                <c:pt idx="971">
                  <c:v>-2157</c:v>
                </c:pt>
                <c:pt idx="972">
                  <c:v>-2156</c:v>
                </c:pt>
                <c:pt idx="973">
                  <c:v>-2155</c:v>
                </c:pt>
                <c:pt idx="974">
                  <c:v>-2154</c:v>
                </c:pt>
                <c:pt idx="975">
                  <c:v>-2153</c:v>
                </c:pt>
                <c:pt idx="976">
                  <c:v>-2152</c:v>
                </c:pt>
                <c:pt idx="977">
                  <c:v>-2151</c:v>
                </c:pt>
                <c:pt idx="978">
                  <c:v>-2150</c:v>
                </c:pt>
                <c:pt idx="979">
                  <c:v>-2149</c:v>
                </c:pt>
                <c:pt idx="980">
                  <c:v>-2148</c:v>
                </c:pt>
                <c:pt idx="981">
                  <c:v>-2147</c:v>
                </c:pt>
                <c:pt idx="982">
                  <c:v>-2146</c:v>
                </c:pt>
                <c:pt idx="983">
                  <c:v>-2145</c:v>
                </c:pt>
                <c:pt idx="984">
                  <c:v>-2144</c:v>
                </c:pt>
                <c:pt idx="985">
                  <c:v>-2143</c:v>
                </c:pt>
                <c:pt idx="986">
                  <c:v>-2142</c:v>
                </c:pt>
                <c:pt idx="987">
                  <c:v>-2141</c:v>
                </c:pt>
                <c:pt idx="988">
                  <c:v>-2140</c:v>
                </c:pt>
                <c:pt idx="989">
                  <c:v>-2139</c:v>
                </c:pt>
                <c:pt idx="990">
                  <c:v>-2138</c:v>
                </c:pt>
                <c:pt idx="991">
                  <c:v>-2137</c:v>
                </c:pt>
                <c:pt idx="992">
                  <c:v>-2136</c:v>
                </c:pt>
                <c:pt idx="993">
                  <c:v>-2135</c:v>
                </c:pt>
                <c:pt idx="994">
                  <c:v>-2134</c:v>
                </c:pt>
                <c:pt idx="995">
                  <c:v>-2133</c:v>
                </c:pt>
                <c:pt idx="996">
                  <c:v>-2132</c:v>
                </c:pt>
                <c:pt idx="997">
                  <c:v>-2131</c:v>
                </c:pt>
                <c:pt idx="998">
                  <c:v>-2130</c:v>
                </c:pt>
                <c:pt idx="999">
                  <c:v>-2129</c:v>
                </c:pt>
                <c:pt idx="1000">
                  <c:v>-2128</c:v>
                </c:pt>
                <c:pt idx="1001">
                  <c:v>-2127</c:v>
                </c:pt>
                <c:pt idx="1002">
                  <c:v>-2126</c:v>
                </c:pt>
                <c:pt idx="1003">
                  <c:v>-2125</c:v>
                </c:pt>
                <c:pt idx="1004">
                  <c:v>-2124</c:v>
                </c:pt>
                <c:pt idx="1005">
                  <c:v>-2123</c:v>
                </c:pt>
                <c:pt idx="1006">
                  <c:v>-2122</c:v>
                </c:pt>
                <c:pt idx="1007">
                  <c:v>-2121</c:v>
                </c:pt>
                <c:pt idx="1008">
                  <c:v>-2120</c:v>
                </c:pt>
                <c:pt idx="1009">
                  <c:v>-2119</c:v>
                </c:pt>
                <c:pt idx="1010">
                  <c:v>-2118</c:v>
                </c:pt>
                <c:pt idx="1011">
                  <c:v>-2117</c:v>
                </c:pt>
                <c:pt idx="1012">
                  <c:v>-2116</c:v>
                </c:pt>
                <c:pt idx="1013">
                  <c:v>-2115</c:v>
                </c:pt>
                <c:pt idx="1014">
                  <c:v>-2114</c:v>
                </c:pt>
                <c:pt idx="1015">
                  <c:v>-2113</c:v>
                </c:pt>
                <c:pt idx="1016">
                  <c:v>-2112</c:v>
                </c:pt>
                <c:pt idx="1017">
                  <c:v>-2111</c:v>
                </c:pt>
                <c:pt idx="1018">
                  <c:v>-2110</c:v>
                </c:pt>
                <c:pt idx="1019">
                  <c:v>-2109</c:v>
                </c:pt>
                <c:pt idx="1020">
                  <c:v>-2108</c:v>
                </c:pt>
                <c:pt idx="1021">
                  <c:v>-2107</c:v>
                </c:pt>
                <c:pt idx="1022">
                  <c:v>-2106</c:v>
                </c:pt>
                <c:pt idx="1023">
                  <c:v>-2105</c:v>
                </c:pt>
                <c:pt idx="1024">
                  <c:v>-2104</c:v>
                </c:pt>
                <c:pt idx="1025">
                  <c:v>-2103</c:v>
                </c:pt>
                <c:pt idx="1026">
                  <c:v>-2102</c:v>
                </c:pt>
                <c:pt idx="1027">
                  <c:v>-2101</c:v>
                </c:pt>
                <c:pt idx="1028">
                  <c:v>-2100</c:v>
                </c:pt>
                <c:pt idx="1029">
                  <c:v>-2099</c:v>
                </c:pt>
                <c:pt idx="1030">
                  <c:v>-2098</c:v>
                </c:pt>
                <c:pt idx="1031">
                  <c:v>-2097</c:v>
                </c:pt>
                <c:pt idx="1032">
                  <c:v>-2096</c:v>
                </c:pt>
                <c:pt idx="1033">
                  <c:v>-2095</c:v>
                </c:pt>
                <c:pt idx="1034">
                  <c:v>-2094</c:v>
                </c:pt>
                <c:pt idx="1035">
                  <c:v>-2093</c:v>
                </c:pt>
                <c:pt idx="1036">
                  <c:v>-2092</c:v>
                </c:pt>
                <c:pt idx="1037">
                  <c:v>-2091</c:v>
                </c:pt>
                <c:pt idx="1038">
                  <c:v>-2090</c:v>
                </c:pt>
                <c:pt idx="1039">
                  <c:v>-2089</c:v>
                </c:pt>
                <c:pt idx="1040">
                  <c:v>-2088</c:v>
                </c:pt>
                <c:pt idx="1041">
                  <c:v>-2087</c:v>
                </c:pt>
                <c:pt idx="1042">
                  <c:v>-2086</c:v>
                </c:pt>
                <c:pt idx="1043">
                  <c:v>-2085</c:v>
                </c:pt>
                <c:pt idx="1044">
                  <c:v>-2084</c:v>
                </c:pt>
                <c:pt idx="1045">
                  <c:v>-2083</c:v>
                </c:pt>
                <c:pt idx="1046">
                  <c:v>-2082</c:v>
                </c:pt>
                <c:pt idx="1047">
                  <c:v>-2081</c:v>
                </c:pt>
                <c:pt idx="1048">
                  <c:v>-2080</c:v>
                </c:pt>
                <c:pt idx="1049">
                  <c:v>-2079</c:v>
                </c:pt>
                <c:pt idx="1050">
                  <c:v>-2078</c:v>
                </c:pt>
                <c:pt idx="1051">
                  <c:v>-2077</c:v>
                </c:pt>
                <c:pt idx="1052">
                  <c:v>-2076</c:v>
                </c:pt>
                <c:pt idx="1053">
                  <c:v>-2075</c:v>
                </c:pt>
                <c:pt idx="1054">
                  <c:v>-2074</c:v>
                </c:pt>
                <c:pt idx="1055">
                  <c:v>-2073</c:v>
                </c:pt>
                <c:pt idx="1056">
                  <c:v>-2072</c:v>
                </c:pt>
                <c:pt idx="1057">
                  <c:v>-2071</c:v>
                </c:pt>
                <c:pt idx="1058">
                  <c:v>-2070</c:v>
                </c:pt>
                <c:pt idx="1059">
                  <c:v>-2069</c:v>
                </c:pt>
                <c:pt idx="1060">
                  <c:v>-2068</c:v>
                </c:pt>
                <c:pt idx="1061">
                  <c:v>-2067</c:v>
                </c:pt>
                <c:pt idx="1062">
                  <c:v>-2066</c:v>
                </c:pt>
                <c:pt idx="1063">
                  <c:v>-2065</c:v>
                </c:pt>
                <c:pt idx="1064">
                  <c:v>-2064</c:v>
                </c:pt>
                <c:pt idx="1065">
                  <c:v>-2063</c:v>
                </c:pt>
                <c:pt idx="1066">
                  <c:v>-2062</c:v>
                </c:pt>
                <c:pt idx="1067">
                  <c:v>-2061</c:v>
                </c:pt>
                <c:pt idx="1068">
                  <c:v>-2060</c:v>
                </c:pt>
                <c:pt idx="1069">
                  <c:v>-2059</c:v>
                </c:pt>
                <c:pt idx="1070">
                  <c:v>-2058</c:v>
                </c:pt>
                <c:pt idx="1071">
                  <c:v>-2057</c:v>
                </c:pt>
                <c:pt idx="1072">
                  <c:v>-2056</c:v>
                </c:pt>
                <c:pt idx="1073">
                  <c:v>-2055</c:v>
                </c:pt>
                <c:pt idx="1074">
                  <c:v>-2054</c:v>
                </c:pt>
                <c:pt idx="1075">
                  <c:v>-2053</c:v>
                </c:pt>
                <c:pt idx="1076">
                  <c:v>-2052</c:v>
                </c:pt>
                <c:pt idx="1077">
                  <c:v>-2051</c:v>
                </c:pt>
                <c:pt idx="1078">
                  <c:v>-2050</c:v>
                </c:pt>
                <c:pt idx="1079">
                  <c:v>-2049</c:v>
                </c:pt>
                <c:pt idx="1080">
                  <c:v>-2048</c:v>
                </c:pt>
                <c:pt idx="1081">
                  <c:v>-2047</c:v>
                </c:pt>
                <c:pt idx="1082">
                  <c:v>-2046</c:v>
                </c:pt>
                <c:pt idx="1083">
                  <c:v>-2045</c:v>
                </c:pt>
                <c:pt idx="1084">
                  <c:v>-2044</c:v>
                </c:pt>
                <c:pt idx="1085">
                  <c:v>-2043</c:v>
                </c:pt>
                <c:pt idx="1086">
                  <c:v>-2042</c:v>
                </c:pt>
                <c:pt idx="1087">
                  <c:v>-2041</c:v>
                </c:pt>
                <c:pt idx="1088">
                  <c:v>-2040</c:v>
                </c:pt>
                <c:pt idx="1089">
                  <c:v>-2039</c:v>
                </c:pt>
                <c:pt idx="1090">
                  <c:v>-2038</c:v>
                </c:pt>
                <c:pt idx="1091">
                  <c:v>-2037</c:v>
                </c:pt>
                <c:pt idx="1092">
                  <c:v>-2036</c:v>
                </c:pt>
                <c:pt idx="1093">
                  <c:v>-2035</c:v>
                </c:pt>
                <c:pt idx="1094">
                  <c:v>-2034</c:v>
                </c:pt>
                <c:pt idx="1095">
                  <c:v>-2033</c:v>
                </c:pt>
                <c:pt idx="1096">
                  <c:v>-2032</c:v>
                </c:pt>
                <c:pt idx="1097">
                  <c:v>-2031</c:v>
                </c:pt>
                <c:pt idx="1098">
                  <c:v>-2030</c:v>
                </c:pt>
                <c:pt idx="1099">
                  <c:v>-2029</c:v>
                </c:pt>
                <c:pt idx="1100">
                  <c:v>-2028</c:v>
                </c:pt>
                <c:pt idx="1101">
                  <c:v>-2027</c:v>
                </c:pt>
                <c:pt idx="1102">
                  <c:v>-2026</c:v>
                </c:pt>
                <c:pt idx="1103">
                  <c:v>-2025</c:v>
                </c:pt>
                <c:pt idx="1104">
                  <c:v>-2024</c:v>
                </c:pt>
                <c:pt idx="1105">
                  <c:v>-2023</c:v>
                </c:pt>
                <c:pt idx="1106">
                  <c:v>-2022</c:v>
                </c:pt>
                <c:pt idx="1107">
                  <c:v>-2021</c:v>
                </c:pt>
                <c:pt idx="1108">
                  <c:v>-2020</c:v>
                </c:pt>
                <c:pt idx="1109">
                  <c:v>-2019</c:v>
                </c:pt>
                <c:pt idx="1110">
                  <c:v>-2018</c:v>
                </c:pt>
                <c:pt idx="1111">
                  <c:v>-2017</c:v>
                </c:pt>
                <c:pt idx="1112">
                  <c:v>-2016</c:v>
                </c:pt>
                <c:pt idx="1113">
                  <c:v>-2015</c:v>
                </c:pt>
                <c:pt idx="1114">
                  <c:v>-2014</c:v>
                </c:pt>
                <c:pt idx="1115">
                  <c:v>-2013</c:v>
                </c:pt>
                <c:pt idx="1116">
                  <c:v>-2012</c:v>
                </c:pt>
                <c:pt idx="1117">
                  <c:v>-2011</c:v>
                </c:pt>
                <c:pt idx="1118">
                  <c:v>-2010</c:v>
                </c:pt>
                <c:pt idx="1119">
                  <c:v>-2009</c:v>
                </c:pt>
                <c:pt idx="1120">
                  <c:v>-2008</c:v>
                </c:pt>
                <c:pt idx="1121">
                  <c:v>-2007</c:v>
                </c:pt>
                <c:pt idx="1122">
                  <c:v>-2006</c:v>
                </c:pt>
                <c:pt idx="1123">
                  <c:v>-2005</c:v>
                </c:pt>
                <c:pt idx="1124">
                  <c:v>-2004</c:v>
                </c:pt>
                <c:pt idx="1125">
                  <c:v>-2003</c:v>
                </c:pt>
                <c:pt idx="1126">
                  <c:v>-2002</c:v>
                </c:pt>
                <c:pt idx="1127">
                  <c:v>-2001</c:v>
                </c:pt>
                <c:pt idx="1128">
                  <c:v>-2000</c:v>
                </c:pt>
                <c:pt idx="1129">
                  <c:v>-1999</c:v>
                </c:pt>
                <c:pt idx="1130">
                  <c:v>-1998</c:v>
                </c:pt>
                <c:pt idx="1131">
                  <c:v>-1997</c:v>
                </c:pt>
                <c:pt idx="1132">
                  <c:v>-1996</c:v>
                </c:pt>
                <c:pt idx="1133">
                  <c:v>-1995</c:v>
                </c:pt>
                <c:pt idx="1134">
                  <c:v>-1994</c:v>
                </c:pt>
                <c:pt idx="1135">
                  <c:v>-1993</c:v>
                </c:pt>
                <c:pt idx="1136">
                  <c:v>-1992</c:v>
                </c:pt>
                <c:pt idx="1137">
                  <c:v>-1991</c:v>
                </c:pt>
                <c:pt idx="1138">
                  <c:v>-1990</c:v>
                </c:pt>
                <c:pt idx="1139">
                  <c:v>-1989</c:v>
                </c:pt>
                <c:pt idx="1140">
                  <c:v>-1988</c:v>
                </c:pt>
                <c:pt idx="1141">
                  <c:v>-1987</c:v>
                </c:pt>
                <c:pt idx="1142">
                  <c:v>-1986</c:v>
                </c:pt>
                <c:pt idx="1143">
                  <c:v>-1985</c:v>
                </c:pt>
                <c:pt idx="1144">
                  <c:v>-1984</c:v>
                </c:pt>
                <c:pt idx="1145">
                  <c:v>-1983</c:v>
                </c:pt>
                <c:pt idx="1146">
                  <c:v>-1982</c:v>
                </c:pt>
                <c:pt idx="1147">
                  <c:v>-1981</c:v>
                </c:pt>
                <c:pt idx="1148">
                  <c:v>-1980</c:v>
                </c:pt>
                <c:pt idx="1149">
                  <c:v>-1979</c:v>
                </c:pt>
                <c:pt idx="1150">
                  <c:v>-1978</c:v>
                </c:pt>
                <c:pt idx="1151">
                  <c:v>-1977</c:v>
                </c:pt>
                <c:pt idx="1152">
                  <c:v>-1976</c:v>
                </c:pt>
                <c:pt idx="1153">
                  <c:v>-1975</c:v>
                </c:pt>
                <c:pt idx="1154">
                  <c:v>-1974</c:v>
                </c:pt>
                <c:pt idx="1155">
                  <c:v>-1973</c:v>
                </c:pt>
                <c:pt idx="1156">
                  <c:v>-1972</c:v>
                </c:pt>
                <c:pt idx="1157">
                  <c:v>-1971</c:v>
                </c:pt>
                <c:pt idx="1158">
                  <c:v>-1970</c:v>
                </c:pt>
                <c:pt idx="1159">
                  <c:v>-1969</c:v>
                </c:pt>
                <c:pt idx="1160">
                  <c:v>-1968</c:v>
                </c:pt>
                <c:pt idx="1161">
                  <c:v>-1967</c:v>
                </c:pt>
                <c:pt idx="1162">
                  <c:v>-1966</c:v>
                </c:pt>
                <c:pt idx="1163">
                  <c:v>-1965</c:v>
                </c:pt>
                <c:pt idx="1164">
                  <c:v>-1964</c:v>
                </c:pt>
                <c:pt idx="1165">
                  <c:v>-1963</c:v>
                </c:pt>
                <c:pt idx="1166">
                  <c:v>-1962</c:v>
                </c:pt>
                <c:pt idx="1167">
                  <c:v>-1961</c:v>
                </c:pt>
                <c:pt idx="1168">
                  <c:v>-1960</c:v>
                </c:pt>
                <c:pt idx="1169">
                  <c:v>-1959</c:v>
                </c:pt>
                <c:pt idx="1170">
                  <c:v>-1958</c:v>
                </c:pt>
                <c:pt idx="1171">
                  <c:v>-1957</c:v>
                </c:pt>
                <c:pt idx="1172">
                  <c:v>-1956</c:v>
                </c:pt>
                <c:pt idx="1173">
                  <c:v>-1955</c:v>
                </c:pt>
                <c:pt idx="1174">
                  <c:v>-1954</c:v>
                </c:pt>
                <c:pt idx="1175">
                  <c:v>-1953</c:v>
                </c:pt>
                <c:pt idx="1176">
                  <c:v>-1952</c:v>
                </c:pt>
                <c:pt idx="1177">
                  <c:v>-1951</c:v>
                </c:pt>
                <c:pt idx="1178">
                  <c:v>-1950</c:v>
                </c:pt>
                <c:pt idx="1179">
                  <c:v>-1949</c:v>
                </c:pt>
                <c:pt idx="1180">
                  <c:v>-1948</c:v>
                </c:pt>
                <c:pt idx="1181">
                  <c:v>-1947</c:v>
                </c:pt>
                <c:pt idx="1182">
                  <c:v>-1946</c:v>
                </c:pt>
                <c:pt idx="1183">
                  <c:v>-1945</c:v>
                </c:pt>
                <c:pt idx="1184">
                  <c:v>-1944</c:v>
                </c:pt>
                <c:pt idx="1185">
                  <c:v>-1943</c:v>
                </c:pt>
                <c:pt idx="1186">
                  <c:v>-1942</c:v>
                </c:pt>
                <c:pt idx="1187">
                  <c:v>-1941</c:v>
                </c:pt>
                <c:pt idx="1188">
                  <c:v>-1940</c:v>
                </c:pt>
                <c:pt idx="1189">
                  <c:v>-1939</c:v>
                </c:pt>
                <c:pt idx="1190">
                  <c:v>-1938</c:v>
                </c:pt>
                <c:pt idx="1191">
                  <c:v>-1937</c:v>
                </c:pt>
                <c:pt idx="1192">
                  <c:v>-1936</c:v>
                </c:pt>
                <c:pt idx="1193">
                  <c:v>-1935</c:v>
                </c:pt>
                <c:pt idx="1194">
                  <c:v>-1934</c:v>
                </c:pt>
                <c:pt idx="1195">
                  <c:v>-1933</c:v>
                </c:pt>
                <c:pt idx="1196">
                  <c:v>-1932</c:v>
                </c:pt>
                <c:pt idx="1197">
                  <c:v>-1931</c:v>
                </c:pt>
                <c:pt idx="1198">
                  <c:v>-1930</c:v>
                </c:pt>
                <c:pt idx="1199">
                  <c:v>-1929</c:v>
                </c:pt>
                <c:pt idx="1200">
                  <c:v>-1928</c:v>
                </c:pt>
                <c:pt idx="1201">
                  <c:v>-1927</c:v>
                </c:pt>
                <c:pt idx="1202">
                  <c:v>-1926</c:v>
                </c:pt>
                <c:pt idx="1203">
                  <c:v>-1925</c:v>
                </c:pt>
                <c:pt idx="1204">
                  <c:v>-1924</c:v>
                </c:pt>
                <c:pt idx="1205">
                  <c:v>-1923</c:v>
                </c:pt>
                <c:pt idx="1206">
                  <c:v>-1922</c:v>
                </c:pt>
                <c:pt idx="1207">
                  <c:v>-1921</c:v>
                </c:pt>
                <c:pt idx="1208">
                  <c:v>-1920</c:v>
                </c:pt>
                <c:pt idx="1209">
                  <c:v>-1919</c:v>
                </c:pt>
                <c:pt idx="1210">
                  <c:v>-1918</c:v>
                </c:pt>
                <c:pt idx="1211">
                  <c:v>-1917</c:v>
                </c:pt>
                <c:pt idx="1212">
                  <c:v>-1916</c:v>
                </c:pt>
                <c:pt idx="1213">
                  <c:v>-1915</c:v>
                </c:pt>
                <c:pt idx="1214">
                  <c:v>-1914</c:v>
                </c:pt>
                <c:pt idx="1215">
                  <c:v>-1913</c:v>
                </c:pt>
                <c:pt idx="1216">
                  <c:v>-1912</c:v>
                </c:pt>
                <c:pt idx="1217">
                  <c:v>-1911</c:v>
                </c:pt>
                <c:pt idx="1218">
                  <c:v>-1910</c:v>
                </c:pt>
                <c:pt idx="1219">
                  <c:v>-1909</c:v>
                </c:pt>
                <c:pt idx="1220">
                  <c:v>-1908</c:v>
                </c:pt>
                <c:pt idx="1221">
                  <c:v>-1907</c:v>
                </c:pt>
                <c:pt idx="1222">
                  <c:v>-1906</c:v>
                </c:pt>
                <c:pt idx="1223">
                  <c:v>-1905</c:v>
                </c:pt>
                <c:pt idx="1224">
                  <c:v>-1904</c:v>
                </c:pt>
                <c:pt idx="1225">
                  <c:v>-1903</c:v>
                </c:pt>
                <c:pt idx="1226">
                  <c:v>-1902</c:v>
                </c:pt>
                <c:pt idx="1227">
                  <c:v>-1901</c:v>
                </c:pt>
                <c:pt idx="1228">
                  <c:v>-1900</c:v>
                </c:pt>
                <c:pt idx="1229">
                  <c:v>-1899</c:v>
                </c:pt>
                <c:pt idx="1230">
                  <c:v>-1898</c:v>
                </c:pt>
                <c:pt idx="1231">
                  <c:v>-1897</c:v>
                </c:pt>
                <c:pt idx="1232">
                  <c:v>-1896</c:v>
                </c:pt>
                <c:pt idx="1233">
                  <c:v>-1895</c:v>
                </c:pt>
                <c:pt idx="1234">
                  <c:v>-1894</c:v>
                </c:pt>
                <c:pt idx="1235">
                  <c:v>-1893</c:v>
                </c:pt>
                <c:pt idx="1236">
                  <c:v>-1892</c:v>
                </c:pt>
                <c:pt idx="1237">
                  <c:v>-1891</c:v>
                </c:pt>
                <c:pt idx="1238">
                  <c:v>-1890</c:v>
                </c:pt>
                <c:pt idx="1239">
                  <c:v>-1889</c:v>
                </c:pt>
                <c:pt idx="1240">
                  <c:v>-1888</c:v>
                </c:pt>
                <c:pt idx="1241">
                  <c:v>-1887</c:v>
                </c:pt>
                <c:pt idx="1242">
                  <c:v>-1886</c:v>
                </c:pt>
                <c:pt idx="1243">
                  <c:v>-1885</c:v>
                </c:pt>
                <c:pt idx="1244">
                  <c:v>-1884</c:v>
                </c:pt>
                <c:pt idx="1245">
                  <c:v>-1883</c:v>
                </c:pt>
                <c:pt idx="1246">
                  <c:v>-1882</c:v>
                </c:pt>
                <c:pt idx="1247">
                  <c:v>-1881</c:v>
                </c:pt>
                <c:pt idx="1248">
                  <c:v>-1880</c:v>
                </c:pt>
                <c:pt idx="1249">
                  <c:v>-1879</c:v>
                </c:pt>
                <c:pt idx="1250">
                  <c:v>-1878</c:v>
                </c:pt>
                <c:pt idx="1251">
                  <c:v>-1877</c:v>
                </c:pt>
                <c:pt idx="1252">
                  <c:v>-1876</c:v>
                </c:pt>
                <c:pt idx="1253">
                  <c:v>-1875</c:v>
                </c:pt>
                <c:pt idx="1254">
                  <c:v>-1874</c:v>
                </c:pt>
                <c:pt idx="1255">
                  <c:v>-1873</c:v>
                </c:pt>
                <c:pt idx="1256">
                  <c:v>-1872</c:v>
                </c:pt>
                <c:pt idx="1257">
                  <c:v>-1871</c:v>
                </c:pt>
                <c:pt idx="1258">
                  <c:v>-1870</c:v>
                </c:pt>
                <c:pt idx="1259">
                  <c:v>-1869</c:v>
                </c:pt>
                <c:pt idx="1260">
                  <c:v>-1868</c:v>
                </c:pt>
                <c:pt idx="1261">
                  <c:v>-1867</c:v>
                </c:pt>
                <c:pt idx="1262">
                  <c:v>-1866</c:v>
                </c:pt>
                <c:pt idx="1263">
                  <c:v>-1865</c:v>
                </c:pt>
                <c:pt idx="1264">
                  <c:v>-1864</c:v>
                </c:pt>
                <c:pt idx="1265">
                  <c:v>-1863</c:v>
                </c:pt>
                <c:pt idx="1266">
                  <c:v>-1862</c:v>
                </c:pt>
                <c:pt idx="1267">
                  <c:v>-1861</c:v>
                </c:pt>
                <c:pt idx="1268">
                  <c:v>-1860</c:v>
                </c:pt>
                <c:pt idx="1269">
                  <c:v>-1859</c:v>
                </c:pt>
                <c:pt idx="1270">
                  <c:v>-1858</c:v>
                </c:pt>
                <c:pt idx="1271">
                  <c:v>-1857</c:v>
                </c:pt>
                <c:pt idx="1272">
                  <c:v>-1856</c:v>
                </c:pt>
                <c:pt idx="1273">
                  <c:v>-1855</c:v>
                </c:pt>
                <c:pt idx="1274">
                  <c:v>-1854</c:v>
                </c:pt>
                <c:pt idx="1275">
                  <c:v>-1853</c:v>
                </c:pt>
                <c:pt idx="1276">
                  <c:v>-1852</c:v>
                </c:pt>
                <c:pt idx="1277">
                  <c:v>-1851</c:v>
                </c:pt>
                <c:pt idx="1278">
                  <c:v>-1850</c:v>
                </c:pt>
                <c:pt idx="1279">
                  <c:v>-1849</c:v>
                </c:pt>
                <c:pt idx="1280">
                  <c:v>-1848</c:v>
                </c:pt>
                <c:pt idx="1281">
                  <c:v>-1847</c:v>
                </c:pt>
                <c:pt idx="1282">
                  <c:v>-1846</c:v>
                </c:pt>
                <c:pt idx="1283">
                  <c:v>-1845</c:v>
                </c:pt>
                <c:pt idx="1284">
                  <c:v>-1844</c:v>
                </c:pt>
                <c:pt idx="1285">
                  <c:v>-1843</c:v>
                </c:pt>
                <c:pt idx="1286">
                  <c:v>-1842</c:v>
                </c:pt>
                <c:pt idx="1287">
                  <c:v>-1841</c:v>
                </c:pt>
                <c:pt idx="1288">
                  <c:v>-1840</c:v>
                </c:pt>
                <c:pt idx="1289">
                  <c:v>-1839</c:v>
                </c:pt>
                <c:pt idx="1290">
                  <c:v>-1838</c:v>
                </c:pt>
                <c:pt idx="1291">
                  <c:v>-1837</c:v>
                </c:pt>
                <c:pt idx="1292">
                  <c:v>-1836</c:v>
                </c:pt>
                <c:pt idx="1293">
                  <c:v>-1835</c:v>
                </c:pt>
                <c:pt idx="1294">
                  <c:v>-1834</c:v>
                </c:pt>
                <c:pt idx="1295">
                  <c:v>-1833</c:v>
                </c:pt>
                <c:pt idx="1296">
                  <c:v>-1832</c:v>
                </c:pt>
                <c:pt idx="1297">
                  <c:v>-1831</c:v>
                </c:pt>
                <c:pt idx="1298">
                  <c:v>-1830</c:v>
                </c:pt>
                <c:pt idx="1299">
                  <c:v>-1829</c:v>
                </c:pt>
                <c:pt idx="1300">
                  <c:v>-1828</c:v>
                </c:pt>
                <c:pt idx="1301">
                  <c:v>-1827</c:v>
                </c:pt>
                <c:pt idx="1302">
                  <c:v>-1826</c:v>
                </c:pt>
                <c:pt idx="1303">
                  <c:v>-1825</c:v>
                </c:pt>
                <c:pt idx="1304">
                  <c:v>-1824</c:v>
                </c:pt>
                <c:pt idx="1305">
                  <c:v>-1823</c:v>
                </c:pt>
                <c:pt idx="1306">
                  <c:v>-1822</c:v>
                </c:pt>
                <c:pt idx="1307">
                  <c:v>-1821</c:v>
                </c:pt>
                <c:pt idx="1308">
                  <c:v>-1820</c:v>
                </c:pt>
                <c:pt idx="1309">
                  <c:v>-1819</c:v>
                </c:pt>
                <c:pt idx="1310">
                  <c:v>-1818</c:v>
                </c:pt>
                <c:pt idx="1311">
                  <c:v>-1817</c:v>
                </c:pt>
                <c:pt idx="1312">
                  <c:v>-1816</c:v>
                </c:pt>
                <c:pt idx="1313">
                  <c:v>-1815</c:v>
                </c:pt>
                <c:pt idx="1314">
                  <c:v>-1814</c:v>
                </c:pt>
                <c:pt idx="1315">
                  <c:v>-1813</c:v>
                </c:pt>
                <c:pt idx="1316">
                  <c:v>-1812</c:v>
                </c:pt>
                <c:pt idx="1317">
                  <c:v>-1811</c:v>
                </c:pt>
                <c:pt idx="1318">
                  <c:v>-1810</c:v>
                </c:pt>
                <c:pt idx="1319">
                  <c:v>-1809</c:v>
                </c:pt>
                <c:pt idx="1320">
                  <c:v>-1808</c:v>
                </c:pt>
                <c:pt idx="1321">
                  <c:v>-1807</c:v>
                </c:pt>
                <c:pt idx="1322">
                  <c:v>-1806</c:v>
                </c:pt>
                <c:pt idx="1323">
                  <c:v>-1805</c:v>
                </c:pt>
                <c:pt idx="1324">
                  <c:v>-1804</c:v>
                </c:pt>
                <c:pt idx="1325">
                  <c:v>-1803</c:v>
                </c:pt>
                <c:pt idx="1326">
                  <c:v>-1802</c:v>
                </c:pt>
                <c:pt idx="1327">
                  <c:v>-1801</c:v>
                </c:pt>
                <c:pt idx="1328">
                  <c:v>-1800</c:v>
                </c:pt>
                <c:pt idx="1329">
                  <c:v>-1799</c:v>
                </c:pt>
                <c:pt idx="1330">
                  <c:v>-1798</c:v>
                </c:pt>
                <c:pt idx="1331">
                  <c:v>-1797</c:v>
                </c:pt>
                <c:pt idx="1332">
                  <c:v>-1796</c:v>
                </c:pt>
                <c:pt idx="1333">
                  <c:v>-1795</c:v>
                </c:pt>
                <c:pt idx="1334">
                  <c:v>-1794</c:v>
                </c:pt>
                <c:pt idx="1335">
                  <c:v>-1793</c:v>
                </c:pt>
                <c:pt idx="1336">
                  <c:v>-1792</c:v>
                </c:pt>
                <c:pt idx="1337">
                  <c:v>-1791</c:v>
                </c:pt>
                <c:pt idx="1338">
                  <c:v>-1790</c:v>
                </c:pt>
                <c:pt idx="1339">
                  <c:v>-1789</c:v>
                </c:pt>
                <c:pt idx="1340">
                  <c:v>-1788</c:v>
                </c:pt>
                <c:pt idx="1341">
                  <c:v>-1787</c:v>
                </c:pt>
                <c:pt idx="1342">
                  <c:v>-1786</c:v>
                </c:pt>
                <c:pt idx="1343">
                  <c:v>-1785</c:v>
                </c:pt>
                <c:pt idx="1344">
                  <c:v>-1784</c:v>
                </c:pt>
                <c:pt idx="1345">
                  <c:v>-1783</c:v>
                </c:pt>
                <c:pt idx="1346">
                  <c:v>-1782</c:v>
                </c:pt>
                <c:pt idx="1347">
                  <c:v>-1781</c:v>
                </c:pt>
                <c:pt idx="1348">
                  <c:v>-1780</c:v>
                </c:pt>
                <c:pt idx="1349">
                  <c:v>-1779</c:v>
                </c:pt>
                <c:pt idx="1350">
                  <c:v>-1778</c:v>
                </c:pt>
                <c:pt idx="1351">
                  <c:v>-1777</c:v>
                </c:pt>
                <c:pt idx="1352">
                  <c:v>-1776</c:v>
                </c:pt>
                <c:pt idx="1353">
                  <c:v>-1775</c:v>
                </c:pt>
                <c:pt idx="1354">
                  <c:v>-1774</c:v>
                </c:pt>
                <c:pt idx="1355">
                  <c:v>-1773</c:v>
                </c:pt>
                <c:pt idx="1356">
                  <c:v>-1772</c:v>
                </c:pt>
                <c:pt idx="1357">
                  <c:v>-1771</c:v>
                </c:pt>
                <c:pt idx="1358">
                  <c:v>-1770</c:v>
                </c:pt>
                <c:pt idx="1359">
                  <c:v>-1769</c:v>
                </c:pt>
                <c:pt idx="1360">
                  <c:v>-1768</c:v>
                </c:pt>
                <c:pt idx="1361">
                  <c:v>-1767</c:v>
                </c:pt>
                <c:pt idx="1362">
                  <c:v>-1766</c:v>
                </c:pt>
                <c:pt idx="1363">
                  <c:v>-1765</c:v>
                </c:pt>
                <c:pt idx="1364">
                  <c:v>-1764</c:v>
                </c:pt>
                <c:pt idx="1365">
                  <c:v>-1763</c:v>
                </c:pt>
                <c:pt idx="1366">
                  <c:v>-1762</c:v>
                </c:pt>
                <c:pt idx="1367">
                  <c:v>-1761</c:v>
                </c:pt>
                <c:pt idx="1368">
                  <c:v>-1760</c:v>
                </c:pt>
                <c:pt idx="1369">
                  <c:v>-1759</c:v>
                </c:pt>
                <c:pt idx="1370">
                  <c:v>-1758</c:v>
                </c:pt>
                <c:pt idx="1371">
                  <c:v>-1757</c:v>
                </c:pt>
                <c:pt idx="1372">
                  <c:v>-1756</c:v>
                </c:pt>
                <c:pt idx="1373">
                  <c:v>-1755</c:v>
                </c:pt>
                <c:pt idx="1374">
                  <c:v>-1754</c:v>
                </c:pt>
                <c:pt idx="1375">
                  <c:v>-1753</c:v>
                </c:pt>
                <c:pt idx="1376">
                  <c:v>-1752</c:v>
                </c:pt>
                <c:pt idx="1377">
                  <c:v>-1751</c:v>
                </c:pt>
                <c:pt idx="1378">
                  <c:v>-1750</c:v>
                </c:pt>
                <c:pt idx="1379">
                  <c:v>-1749</c:v>
                </c:pt>
                <c:pt idx="1380">
                  <c:v>-1748</c:v>
                </c:pt>
                <c:pt idx="1381">
                  <c:v>-1747</c:v>
                </c:pt>
                <c:pt idx="1382">
                  <c:v>-1746</c:v>
                </c:pt>
                <c:pt idx="1383">
                  <c:v>-1745</c:v>
                </c:pt>
                <c:pt idx="1384">
                  <c:v>-1744</c:v>
                </c:pt>
                <c:pt idx="1385">
                  <c:v>-1743</c:v>
                </c:pt>
                <c:pt idx="1386">
                  <c:v>-1742</c:v>
                </c:pt>
                <c:pt idx="1387">
                  <c:v>-1741</c:v>
                </c:pt>
                <c:pt idx="1388">
                  <c:v>-1740</c:v>
                </c:pt>
                <c:pt idx="1389">
                  <c:v>-1739</c:v>
                </c:pt>
                <c:pt idx="1390">
                  <c:v>-1738</c:v>
                </c:pt>
                <c:pt idx="1391">
                  <c:v>-1737</c:v>
                </c:pt>
                <c:pt idx="1392">
                  <c:v>-1736</c:v>
                </c:pt>
                <c:pt idx="1393">
                  <c:v>-1735</c:v>
                </c:pt>
                <c:pt idx="1394">
                  <c:v>-1734</c:v>
                </c:pt>
                <c:pt idx="1395">
                  <c:v>-1733</c:v>
                </c:pt>
                <c:pt idx="1396">
                  <c:v>-1732</c:v>
                </c:pt>
                <c:pt idx="1397">
                  <c:v>-1731</c:v>
                </c:pt>
                <c:pt idx="1398">
                  <c:v>-1730</c:v>
                </c:pt>
                <c:pt idx="1399">
                  <c:v>-1729</c:v>
                </c:pt>
                <c:pt idx="1400">
                  <c:v>-1728</c:v>
                </c:pt>
                <c:pt idx="1401">
                  <c:v>-1727</c:v>
                </c:pt>
                <c:pt idx="1402">
                  <c:v>-1726</c:v>
                </c:pt>
                <c:pt idx="1403">
                  <c:v>-1725</c:v>
                </c:pt>
                <c:pt idx="1404">
                  <c:v>-1724</c:v>
                </c:pt>
                <c:pt idx="1405">
                  <c:v>-1723</c:v>
                </c:pt>
                <c:pt idx="1406">
                  <c:v>-1722</c:v>
                </c:pt>
                <c:pt idx="1407">
                  <c:v>-1721</c:v>
                </c:pt>
                <c:pt idx="1408">
                  <c:v>-1720</c:v>
                </c:pt>
                <c:pt idx="1409">
                  <c:v>-1719</c:v>
                </c:pt>
                <c:pt idx="1410">
                  <c:v>-1718</c:v>
                </c:pt>
                <c:pt idx="1411">
                  <c:v>-1717</c:v>
                </c:pt>
                <c:pt idx="1412">
                  <c:v>-1716</c:v>
                </c:pt>
                <c:pt idx="1413">
                  <c:v>-1715</c:v>
                </c:pt>
                <c:pt idx="1414">
                  <c:v>-1714</c:v>
                </c:pt>
                <c:pt idx="1415">
                  <c:v>-1713</c:v>
                </c:pt>
                <c:pt idx="1416">
                  <c:v>-1712</c:v>
                </c:pt>
                <c:pt idx="1417">
                  <c:v>-1711</c:v>
                </c:pt>
                <c:pt idx="1418">
                  <c:v>-1710</c:v>
                </c:pt>
                <c:pt idx="1419">
                  <c:v>-1709</c:v>
                </c:pt>
                <c:pt idx="1420">
                  <c:v>-1708</c:v>
                </c:pt>
                <c:pt idx="1421">
                  <c:v>-1707</c:v>
                </c:pt>
                <c:pt idx="1422">
                  <c:v>-1706</c:v>
                </c:pt>
                <c:pt idx="1423">
                  <c:v>-1705</c:v>
                </c:pt>
                <c:pt idx="1424">
                  <c:v>-1704</c:v>
                </c:pt>
                <c:pt idx="1425">
                  <c:v>-1703</c:v>
                </c:pt>
                <c:pt idx="1426">
                  <c:v>-1702</c:v>
                </c:pt>
                <c:pt idx="1427">
                  <c:v>-1701</c:v>
                </c:pt>
                <c:pt idx="1428">
                  <c:v>-1700</c:v>
                </c:pt>
                <c:pt idx="1429">
                  <c:v>-1699</c:v>
                </c:pt>
                <c:pt idx="1430">
                  <c:v>-1698</c:v>
                </c:pt>
                <c:pt idx="1431">
                  <c:v>-1697</c:v>
                </c:pt>
                <c:pt idx="1432">
                  <c:v>-1696</c:v>
                </c:pt>
                <c:pt idx="1433">
                  <c:v>-1695</c:v>
                </c:pt>
                <c:pt idx="1434">
                  <c:v>-1694</c:v>
                </c:pt>
                <c:pt idx="1435">
                  <c:v>-1693</c:v>
                </c:pt>
                <c:pt idx="1436">
                  <c:v>-1692</c:v>
                </c:pt>
                <c:pt idx="1437">
                  <c:v>-1691</c:v>
                </c:pt>
                <c:pt idx="1438">
                  <c:v>-1690</c:v>
                </c:pt>
                <c:pt idx="1439">
                  <c:v>-1689</c:v>
                </c:pt>
                <c:pt idx="1440">
                  <c:v>-1688</c:v>
                </c:pt>
                <c:pt idx="1441">
                  <c:v>-1687</c:v>
                </c:pt>
                <c:pt idx="1442">
                  <c:v>-1686</c:v>
                </c:pt>
                <c:pt idx="1443">
                  <c:v>-1685</c:v>
                </c:pt>
                <c:pt idx="1444">
                  <c:v>-1684</c:v>
                </c:pt>
                <c:pt idx="1445">
                  <c:v>-1683</c:v>
                </c:pt>
                <c:pt idx="1446">
                  <c:v>-1682</c:v>
                </c:pt>
                <c:pt idx="1447">
                  <c:v>-1681</c:v>
                </c:pt>
                <c:pt idx="1448">
                  <c:v>-1680</c:v>
                </c:pt>
                <c:pt idx="1449">
                  <c:v>-1679</c:v>
                </c:pt>
                <c:pt idx="1450">
                  <c:v>-1678</c:v>
                </c:pt>
                <c:pt idx="1451">
                  <c:v>-1677</c:v>
                </c:pt>
                <c:pt idx="1452">
                  <c:v>-1676</c:v>
                </c:pt>
                <c:pt idx="1453">
                  <c:v>-1675</c:v>
                </c:pt>
                <c:pt idx="1454">
                  <c:v>-1674</c:v>
                </c:pt>
                <c:pt idx="1455">
                  <c:v>-1673</c:v>
                </c:pt>
                <c:pt idx="1456">
                  <c:v>-1672</c:v>
                </c:pt>
                <c:pt idx="1457">
                  <c:v>-1671</c:v>
                </c:pt>
                <c:pt idx="1458">
                  <c:v>-1670</c:v>
                </c:pt>
                <c:pt idx="1459">
                  <c:v>-1669</c:v>
                </c:pt>
                <c:pt idx="1460">
                  <c:v>-1668</c:v>
                </c:pt>
                <c:pt idx="1461">
                  <c:v>-1667</c:v>
                </c:pt>
                <c:pt idx="1462">
                  <c:v>-1666</c:v>
                </c:pt>
                <c:pt idx="1463">
                  <c:v>-1665</c:v>
                </c:pt>
                <c:pt idx="1464">
                  <c:v>-1664</c:v>
                </c:pt>
                <c:pt idx="1465">
                  <c:v>-1663</c:v>
                </c:pt>
                <c:pt idx="1466">
                  <c:v>-1662</c:v>
                </c:pt>
                <c:pt idx="1467">
                  <c:v>-1661</c:v>
                </c:pt>
                <c:pt idx="1468">
                  <c:v>-1660</c:v>
                </c:pt>
                <c:pt idx="1469">
                  <c:v>-1659</c:v>
                </c:pt>
                <c:pt idx="1470">
                  <c:v>-1658</c:v>
                </c:pt>
                <c:pt idx="1471">
                  <c:v>-1657</c:v>
                </c:pt>
                <c:pt idx="1472">
                  <c:v>-1656</c:v>
                </c:pt>
                <c:pt idx="1473">
                  <c:v>-1655</c:v>
                </c:pt>
                <c:pt idx="1474">
                  <c:v>-1654</c:v>
                </c:pt>
                <c:pt idx="1475">
                  <c:v>-1653</c:v>
                </c:pt>
                <c:pt idx="1476">
                  <c:v>-1652</c:v>
                </c:pt>
                <c:pt idx="1477">
                  <c:v>-1651</c:v>
                </c:pt>
                <c:pt idx="1478">
                  <c:v>-1650</c:v>
                </c:pt>
                <c:pt idx="1479">
                  <c:v>-1649</c:v>
                </c:pt>
                <c:pt idx="1480">
                  <c:v>-1648</c:v>
                </c:pt>
                <c:pt idx="1481">
                  <c:v>-1647</c:v>
                </c:pt>
                <c:pt idx="1482">
                  <c:v>-1646</c:v>
                </c:pt>
                <c:pt idx="1483">
                  <c:v>-1645</c:v>
                </c:pt>
                <c:pt idx="1484">
                  <c:v>-1644</c:v>
                </c:pt>
                <c:pt idx="1485">
                  <c:v>-1643</c:v>
                </c:pt>
                <c:pt idx="1486">
                  <c:v>-1642</c:v>
                </c:pt>
                <c:pt idx="1487">
                  <c:v>-1641</c:v>
                </c:pt>
                <c:pt idx="1488">
                  <c:v>-1640</c:v>
                </c:pt>
                <c:pt idx="1489">
                  <c:v>-1639</c:v>
                </c:pt>
                <c:pt idx="1490">
                  <c:v>-1638</c:v>
                </c:pt>
                <c:pt idx="1491">
                  <c:v>-1637</c:v>
                </c:pt>
                <c:pt idx="1492">
                  <c:v>-1636</c:v>
                </c:pt>
                <c:pt idx="1493">
                  <c:v>-1635</c:v>
                </c:pt>
                <c:pt idx="1494">
                  <c:v>-1634</c:v>
                </c:pt>
                <c:pt idx="1495">
                  <c:v>-1633</c:v>
                </c:pt>
                <c:pt idx="1496">
                  <c:v>-1632</c:v>
                </c:pt>
                <c:pt idx="1497">
                  <c:v>-1631</c:v>
                </c:pt>
                <c:pt idx="1498">
                  <c:v>-1630</c:v>
                </c:pt>
                <c:pt idx="1499">
                  <c:v>-1629</c:v>
                </c:pt>
                <c:pt idx="1500">
                  <c:v>-1628</c:v>
                </c:pt>
                <c:pt idx="1501">
                  <c:v>-1627</c:v>
                </c:pt>
                <c:pt idx="1502">
                  <c:v>-1626</c:v>
                </c:pt>
                <c:pt idx="1503">
                  <c:v>-1625</c:v>
                </c:pt>
                <c:pt idx="1504">
                  <c:v>-1624</c:v>
                </c:pt>
                <c:pt idx="1505">
                  <c:v>-1623</c:v>
                </c:pt>
                <c:pt idx="1506">
                  <c:v>-1622</c:v>
                </c:pt>
                <c:pt idx="1507">
                  <c:v>-1621</c:v>
                </c:pt>
                <c:pt idx="1508">
                  <c:v>-1620</c:v>
                </c:pt>
                <c:pt idx="1509">
                  <c:v>-1619</c:v>
                </c:pt>
                <c:pt idx="1510">
                  <c:v>-1618</c:v>
                </c:pt>
                <c:pt idx="1511">
                  <c:v>-1617</c:v>
                </c:pt>
                <c:pt idx="1512">
                  <c:v>-1616</c:v>
                </c:pt>
                <c:pt idx="1513">
                  <c:v>-1615</c:v>
                </c:pt>
                <c:pt idx="1514">
                  <c:v>-1614</c:v>
                </c:pt>
                <c:pt idx="1515">
                  <c:v>-1613</c:v>
                </c:pt>
                <c:pt idx="1516">
                  <c:v>-1612</c:v>
                </c:pt>
                <c:pt idx="1517">
                  <c:v>-1611</c:v>
                </c:pt>
                <c:pt idx="1518">
                  <c:v>-1610</c:v>
                </c:pt>
                <c:pt idx="1519">
                  <c:v>-1609</c:v>
                </c:pt>
                <c:pt idx="1520">
                  <c:v>-1608</c:v>
                </c:pt>
                <c:pt idx="1521">
                  <c:v>-1607</c:v>
                </c:pt>
                <c:pt idx="1522">
                  <c:v>-1606</c:v>
                </c:pt>
                <c:pt idx="1523">
                  <c:v>-1605</c:v>
                </c:pt>
                <c:pt idx="1524">
                  <c:v>-1604</c:v>
                </c:pt>
                <c:pt idx="1525">
                  <c:v>-1603</c:v>
                </c:pt>
                <c:pt idx="1526">
                  <c:v>-1602</c:v>
                </c:pt>
                <c:pt idx="1527">
                  <c:v>-1601</c:v>
                </c:pt>
                <c:pt idx="1528">
                  <c:v>-1600</c:v>
                </c:pt>
                <c:pt idx="1529">
                  <c:v>-1599</c:v>
                </c:pt>
                <c:pt idx="1530">
                  <c:v>-1598</c:v>
                </c:pt>
                <c:pt idx="1531">
                  <c:v>-1597</c:v>
                </c:pt>
                <c:pt idx="1532">
                  <c:v>-1596</c:v>
                </c:pt>
                <c:pt idx="1533">
                  <c:v>-1595</c:v>
                </c:pt>
                <c:pt idx="1534">
                  <c:v>-1594</c:v>
                </c:pt>
                <c:pt idx="1535">
                  <c:v>-1593</c:v>
                </c:pt>
                <c:pt idx="1536">
                  <c:v>-1592</c:v>
                </c:pt>
                <c:pt idx="1537">
                  <c:v>-1591</c:v>
                </c:pt>
                <c:pt idx="1538">
                  <c:v>-1590</c:v>
                </c:pt>
                <c:pt idx="1539">
                  <c:v>-1589</c:v>
                </c:pt>
                <c:pt idx="1540">
                  <c:v>-1588</c:v>
                </c:pt>
                <c:pt idx="1541">
                  <c:v>-1587</c:v>
                </c:pt>
                <c:pt idx="1542">
                  <c:v>-1586</c:v>
                </c:pt>
                <c:pt idx="1543">
                  <c:v>-1585</c:v>
                </c:pt>
                <c:pt idx="1544">
                  <c:v>-1584</c:v>
                </c:pt>
                <c:pt idx="1545">
                  <c:v>-1583</c:v>
                </c:pt>
                <c:pt idx="1546">
                  <c:v>-1582</c:v>
                </c:pt>
                <c:pt idx="1547">
                  <c:v>-1581</c:v>
                </c:pt>
                <c:pt idx="1548">
                  <c:v>-1580</c:v>
                </c:pt>
                <c:pt idx="1549">
                  <c:v>-1579</c:v>
                </c:pt>
                <c:pt idx="1550">
                  <c:v>-1578</c:v>
                </c:pt>
                <c:pt idx="1551">
                  <c:v>-1577</c:v>
                </c:pt>
                <c:pt idx="1552">
                  <c:v>-1576</c:v>
                </c:pt>
                <c:pt idx="1553">
                  <c:v>-1575</c:v>
                </c:pt>
                <c:pt idx="1554">
                  <c:v>-1574</c:v>
                </c:pt>
                <c:pt idx="1555">
                  <c:v>-1573</c:v>
                </c:pt>
                <c:pt idx="1556">
                  <c:v>-1572</c:v>
                </c:pt>
                <c:pt idx="1557">
                  <c:v>-1571</c:v>
                </c:pt>
                <c:pt idx="1558">
                  <c:v>-1570</c:v>
                </c:pt>
                <c:pt idx="1559">
                  <c:v>-1569</c:v>
                </c:pt>
                <c:pt idx="1560">
                  <c:v>-1568</c:v>
                </c:pt>
                <c:pt idx="1561">
                  <c:v>-1567</c:v>
                </c:pt>
                <c:pt idx="1562">
                  <c:v>-1566</c:v>
                </c:pt>
                <c:pt idx="1563">
                  <c:v>-1565</c:v>
                </c:pt>
                <c:pt idx="1564">
                  <c:v>-1564</c:v>
                </c:pt>
                <c:pt idx="1565">
                  <c:v>-1563</c:v>
                </c:pt>
                <c:pt idx="1566">
                  <c:v>-1562</c:v>
                </c:pt>
                <c:pt idx="1567">
                  <c:v>-1561</c:v>
                </c:pt>
                <c:pt idx="1568">
                  <c:v>-1560</c:v>
                </c:pt>
                <c:pt idx="1569">
                  <c:v>-1559</c:v>
                </c:pt>
                <c:pt idx="1570">
                  <c:v>-1558</c:v>
                </c:pt>
                <c:pt idx="1571">
                  <c:v>-1557</c:v>
                </c:pt>
                <c:pt idx="1572">
                  <c:v>-1556</c:v>
                </c:pt>
                <c:pt idx="1573">
                  <c:v>-1555</c:v>
                </c:pt>
                <c:pt idx="1574">
                  <c:v>-1554</c:v>
                </c:pt>
                <c:pt idx="1575">
                  <c:v>-1553</c:v>
                </c:pt>
                <c:pt idx="1576">
                  <c:v>-1552</c:v>
                </c:pt>
                <c:pt idx="1577">
                  <c:v>-1551</c:v>
                </c:pt>
                <c:pt idx="1578">
                  <c:v>-1550</c:v>
                </c:pt>
                <c:pt idx="1579">
                  <c:v>-1549</c:v>
                </c:pt>
                <c:pt idx="1580">
                  <c:v>-1548</c:v>
                </c:pt>
                <c:pt idx="1581">
                  <c:v>-1547</c:v>
                </c:pt>
                <c:pt idx="1582">
                  <c:v>-1546</c:v>
                </c:pt>
                <c:pt idx="1583">
                  <c:v>-1545</c:v>
                </c:pt>
                <c:pt idx="1584">
                  <c:v>-1544</c:v>
                </c:pt>
                <c:pt idx="1585">
                  <c:v>-1543</c:v>
                </c:pt>
                <c:pt idx="1586">
                  <c:v>-1542</c:v>
                </c:pt>
                <c:pt idx="1587">
                  <c:v>-1541</c:v>
                </c:pt>
                <c:pt idx="1588">
                  <c:v>-1540</c:v>
                </c:pt>
                <c:pt idx="1589">
                  <c:v>-1539</c:v>
                </c:pt>
                <c:pt idx="1590">
                  <c:v>-1538</c:v>
                </c:pt>
                <c:pt idx="1591">
                  <c:v>-1537</c:v>
                </c:pt>
                <c:pt idx="1592">
                  <c:v>-1536</c:v>
                </c:pt>
                <c:pt idx="1593">
                  <c:v>-1535</c:v>
                </c:pt>
                <c:pt idx="1594">
                  <c:v>-1534</c:v>
                </c:pt>
                <c:pt idx="1595">
                  <c:v>-1533</c:v>
                </c:pt>
                <c:pt idx="1596">
                  <c:v>-1532</c:v>
                </c:pt>
                <c:pt idx="1597">
                  <c:v>-1531</c:v>
                </c:pt>
                <c:pt idx="1598">
                  <c:v>-1530</c:v>
                </c:pt>
                <c:pt idx="1599">
                  <c:v>-1529</c:v>
                </c:pt>
                <c:pt idx="1600">
                  <c:v>-1528</c:v>
                </c:pt>
                <c:pt idx="1601">
                  <c:v>-1527</c:v>
                </c:pt>
                <c:pt idx="1602">
                  <c:v>-1526</c:v>
                </c:pt>
                <c:pt idx="1603">
                  <c:v>-1525</c:v>
                </c:pt>
                <c:pt idx="1604">
                  <c:v>-1524</c:v>
                </c:pt>
                <c:pt idx="1605">
                  <c:v>-1523</c:v>
                </c:pt>
                <c:pt idx="1606">
                  <c:v>-1522</c:v>
                </c:pt>
                <c:pt idx="1607">
                  <c:v>-1521</c:v>
                </c:pt>
                <c:pt idx="1608">
                  <c:v>-1520</c:v>
                </c:pt>
                <c:pt idx="1609">
                  <c:v>-1519</c:v>
                </c:pt>
                <c:pt idx="1610">
                  <c:v>-1518</c:v>
                </c:pt>
                <c:pt idx="1611">
                  <c:v>-1517</c:v>
                </c:pt>
                <c:pt idx="1612">
                  <c:v>-1516</c:v>
                </c:pt>
                <c:pt idx="1613">
                  <c:v>-1515</c:v>
                </c:pt>
                <c:pt idx="1614">
                  <c:v>-1514</c:v>
                </c:pt>
                <c:pt idx="1615">
                  <c:v>-1513</c:v>
                </c:pt>
                <c:pt idx="1616">
                  <c:v>-1512</c:v>
                </c:pt>
                <c:pt idx="1617">
                  <c:v>-1511</c:v>
                </c:pt>
                <c:pt idx="1618">
                  <c:v>-1510</c:v>
                </c:pt>
                <c:pt idx="1619">
                  <c:v>-1509</c:v>
                </c:pt>
                <c:pt idx="1620">
                  <c:v>-1508</c:v>
                </c:pt>
                <c:pt idx="1621">
                  <c:v>-1507</c:v>
                </c:pt>
                <c:pt idx="1622">
                  <c:v>-1506</c:v>
                </c:pt>
                <c:pt idx="1623">
                  <c:v>-1505</c:v>
                </c:pt>
                <c:pt idx="1624">
                  <c:v>-1504</c:v>
                </c:pt>
                <c:pt idx="1625">
                  <c:v>-1503</c:v>
                </c:pt>
                <c:pt idx="1626">
                  <c:v>-1502</c:v>
                </c:pt>
                <c:pt idx="1627">
                  <c:v>-1501</c:v>
                </c:pt>
                <c:pt idx="1628">
                  <c:v>-1500</c:v>
                </c:pt>
                <c:pt idx="1629">
                  <c:v>-1499</c:v>
                </c:pt>
                <c:pt idx="1630">
                  <c:v>-1498</c:v>
                </c:pt>
                <c:pt idx="1631">
                  <c:v>-1497</c:v>
                </c:pt>
                <c:pt idx="1632">
                  <c:v>-1496</c:v>
                </c:pt>
                <c:pt idx="1633">
                  <c:v>-1495</c:v>
                </c:pt>
                <c:pt idx="1634">
                  <c:v>-1494</c:v>
                </c:pt>
                <c:pt idx="1635">
                  <c:v>-1493</c:v>
                </c:pt>
                <c:pt idx="1636">
                  <c:v>-1492</c:v>
                </c:pt>
                <c:pt idx="1637">
                  <c:v>-1491</c:v>
                </c:pt>
                <c:pt idx="1638">
                  <c:v>-1490</c:v>
                </c:pt>
                <c:pt idx="1639">
                  <c:v>-1489</c:v>
                </c:pt>
                <c:pt idx="1640">
                  <c:v>-1488</c:v>
                </c:pt>
                <c:pt idx="1641">
                  <c:v>-1487</c:v>
                </c:pt>
                <c:pt idx="1642">
                  <c:v>-1486</c:v>
                </c:pt>
                <c:pt idx="1643">
                  <c:v>-1485</c:v>
                </c:pt>
                <c:pt idx="1644">
                  <c:v>-1484</c:v>
                </c:pt>
                <c:pt idx="1645">
                  <c:v>-1483</c:v>
                </c:pt>
                <c:pt idx="1646">
                  <c:v>-1482</c:v>
                </c:pt>
                <c:pt idx="1647">
                  <c:v>-1481</c:v>
                </c:pt>
                <c:pt idx="1648">
                  <c:v>-1480</c:v>
                </c:pt>
                <c:pt idx="1649">
                  <c:v>-1479</c:v>
                </c:pt>
                <c:pt idx="1650">
                  <c:v>-1478</c:v>
                </c:pt>
                <c:pt idx="1651">
                  <c:v>-1477</c:v>
                </c:pt>
                <c:pt idx="1652">
                  <c:v>-1476</c:v>
                </c:pt>
                <c:pt idx="1653">
                  <c:v>-1475</c:v>
                </c:pt>
                <c:pt idx="1654">
                  <c:v>-1474</c:v>
                </c:pt>
                <c:pt idx="1655">
                  <c:v>-1473</c:v>
                </c:pt>
                <c:pt idx="1656">
                  <c:v>-1472</c:v>
                </c:pt>
                <c:pt idx="1657">
                  <c:v>-1471</c:v>
                </c:pt>
                <c:pt idx="1658">
                  <c:v>-1470</c:v>
                </c:pt>
                <c:pt idx="1659">
                  <c:v>-1469</c:v>
                </c:pt>
                <c:pt idx="1660">
                  <c:v>-1468</c:v>
                </c:pt>
                <c:pt idx="1661">
                  <c:v>-1467</c:v>
                </c:pt>
                <c:pt idx="1662">
                  <c:v>-1466</c:v>
                </c:pt>
                <c:pt idx="1663">
                  <c:v>-1465</c:v>
                </c:pt>
                <c:pt idx="1664">
                  <c:v>-1464</c:v>
                </c:pt>
                <c:pt idx="1665">
                  <c:v>-1463</c:v>
                </c:pt>
                <c:pt idx="1666">
                  <c:v>-1462</c:v>
                </c:pt>
                <c:pt idx="1667">
                  <c:v>-1461</c:v>
                </c:pt>
                <c:pt idx="1668">
                  <c:v>-1460</c:v>
                </c:pt>
                <c:pt idx="1669">
                  <c:v>-1459</c:v>
                </c:pt>
                <c:pt idx="1670">
                  <c:v>-1458</c:v>
                </c:pt>
                <c:pt idx="1671">
                  <c:v>-1457</c:v>
                </c:pt>
                <c:pt idx="1672">
                  <c:v>-1456</c:v>
                </c:pt>
                <c:pt idx="1673">
                  <c:v>-1455</c:v>
                </c:pt>
                <c:pt idx="1674">
                  <c:v>-1454</c:v>
                </c:pt>
                <c:pt idx="1675">
                  <c:v>-1453</c:v>
                </c:pt>
                <c:pt idx="1676">
                  <c:v>-1452</c:v>
                </c:pt>
                <c:pt idx="1677">
                  <c:v>-1451</c:v>
                </c:pt>
                <c:pt idx="1678">
                  <c:v>-1450</c:v>
                </c:pt>
                <c:pt idx="1679">
                  <c:v>-1449</c:v>
                </c:pt>
                <c:pt idx="1680">
                  <c:v>-1448</c:v>
                </c:pt>
                <c:pt idx="1681">
                  <c:v>-1447</c:v>
                </c:pt>
                <c:pt idx="1682">
                  <c:v>-1446</c:v>
                </c:pt>
                <c:pt idx="1683">
                  <c:v>-1445</c:v>
                </c:pt>
                <c:pt idx="1684">
                  <c:v>-1444</c:v>
                </c:pt>
                <c:pt idx="1685">
                  <c:v>-1443</c:v>
                </c:pt>
                <c:pt idx="1686">
                  <c:v>-1442</c:v>
                </c:pt>
                <c:pt idx="1687">
                  <c:v>-1441</c:v>
                </c:pt>
                <c:pt idx="1688">
                  <c:v>-1440</c:v>
                </c:pt>
                <c:pt idx="1689">
                  <c:v>-1439</c:v>
                </c:pt>
                <c:pt idx="1690">
                  <c:v>-1438</c:v>
                </c:pt>
                <c:pt idx="1691">
                  <c:v>-1437</c:v>
                </c:pt>
                <c:pt idx="1692">
                  <c:v>-1436</c:v>
                </c:pt>
                <c:pt idx="1693">
                  <c:v>-1435</c:v>
                </c:pt>
                <c:pt idx="1694">
                  <c:v>-1434</c:v>
                </c:pt>
                <c:pt idx="1695">
                  <c:v>-1433</c:v>
                </c:pt>
                <c:pt idx="1696">
                  <c:v>-1432</c:v>
                </c:pt>
                <c:pt idx="1697">
                  <c:v>-1431</c:v>
                </c:pt>
                <c:pt idx="1698">
                  <c:v>-1430</c:v>
                </c:pt>
                <c:pt idx="1699">
                  <c:v>-1429</c:v>
                </c:pt>
                <c:pt idx="1700">
                  <c:v>-1428</c:v>
                </c:pt>
                <c:pt idx="1701">
                  <c:v>-1427</c:v>
                </c:pt>
                <c:pt idx="1702">
                  <c:v>-1426</c:v>
                </c:pt>
                <c:pt idx="1703">
                  <c:v>-1425</c:v>
                </c:pt>
                <c:pt idx="1704">
                  <c:v>-1424</c:v>
                </c:pt>
                <c:pt idx="1705">
                  <c:v>-1423</c:v>
                </c:pt>
                <c:pt idx="1706">
                  <c:v>-1422</c:v>
                </c:pt>
                <c:pt idx="1707">
                  <c:v>-1421</c:v>
                </c:pt>
                <c:pt idx="1708">
                  <c:v>-1420</c:v>
                </c:pt>
                <c:pt idx="1709">
                  <c:v>-1419</c:v>
                </c:pt>
                <c:pt idx="1710">
                  <c:v>-1418</c:v>
                </c:pt>
                <c:pt idx="1711">
                  <c:v>-1417</c:v>
                </c:pt>
                <c:pt idx="1712">
                  <c:v>-1416</c:v>
                </c:pt>
                <c:pt idx="1713">
                  <c:v>-1415</c:v>
                </c:pt>
                <c:pt idx="1714">
                  <c:v>-1414</c:v>
                </c:pt>
                <c:pt idx="1715">
                  <c:v>-1413</c:v>
                </c:pt>
                <c:pt idx="1716">
                  <c:v>-1412</c:v>
                </c:pt>
                <c:pt idx="1717">
                  <c:v>-1411</c:v>
                </c:pt>
                <c:pt idx="1718">
                  <c:v>-1410</c:v>
                </c:pt>
                <c:pt idx="1719">
                  <c:v>-1409</c:v>
                </c:pt>
                <c:pt idx="1720">
                  <c:v>-1408</c:v>
                </c:pt>
                <c:pt idx="1721">
                  <c:v>-1407</c:v>
                </c:pt>
                <c:pt idx="1722">
                  <c:v>-1406</c:v>
                </c:pt>
                <c:pt idx="1723">
                  <c:v>-1405</c:v>
                </c:pt>
                <c:pt idx="1724">
                  <c:v>-1404</c:v>
                </c:pt>
                <c:pt idx="1725">
                  <c:v>-1403</c:v>
                </c:pt>
                <c:pt idx="1726">
                  <c:v>-1402</c:v>
                </c:pt>
                <c:pt idx="1727">
                  <c:v>-1401</c:v>
                </c:pt>
                <c:pt idx="1728">
                  <c:v>-1400</c:v>
                </c:pt>
                <c:pt idx="1729">
                  <c:v>-1399</c:v>
                </c:pt>
                <c:pt idx="1730">
                  <c:v>-1398</c:v>
                </c:pt>
                <c:pt idx="1731">
                  <c:v>-1397</c:v>
                </c:pt>
                <c:pt idx="1732">
                  <c:v>-1396</c:v>
                </c:pt>
                <c:pt idx="1733">
                  <c:v>-1395</c:v>
                </c:pt>
                <c:pt idx="1734">
                  <c:v>-1394</c:v>
                </c:pt>
                <c:pt idx="1735">
                  <c:v>-1393</c:v>
                </c:pt>
                <c:pt idx="1736">
                  <c:v>-1392</c:v>
                </c:pt>
                <c:pt idx="1737">
                  <c:v>-1391</c:v>
                </c:pt>
                <c:pt idx="1738">
                  <c:v>-1390</c:v>
                </c:pt>
                <c:pt idx="1739">
                  <c:v>-1389</c:v>
                </c:pt>
                <c:pt idx="1740">
                  <c:v>-1388</c:v>
                </c:pt>
                <c:pt idx="1741">
                  <c:v>-1387</c:v>
                </c:pt>
                <c:pt idx="1742">
                  <c:v>-1386</c:v>
                </c:pt>
                <c:pt idx="1743">
                  <c:v>-1385</c:v>
                </c:pt>
                <c:pt idx="1744">
                  <c:v>-1384</c:v>
                </c:pt>
                <c:pt idx="1745">
                  <c:v>-1383</c:v>
                </c:pt>
                <c:pt idx="1746">
                  <c:v>-1382</c:v>
                </c:pt>
                <c:pt idx="1747">
                  <c:v>-1381</c:v>
                </c:pt>
                <c:pt idx="1748">
                  <c:v>-1380</c:v>
                </c:pt>
                <c:pt idx="1749">
                  <c:v>-1379</c:v>
                </c:pt>
                <c:pt idx="1750">
                  <c:v>-1378</c:v>
                </c:pt>
                <c:pt idx="1751">
                  <c:v>-1377</c:v>
                </c:pt>
                <c:pt idx="1752">
                  <c:v>-1376</c:v>
                </c:pt>
                <c:pt idx="1753">
                  <c:v>-1375</c:v>
                </c:pt>
                <c:pt idx="1754">
                  <c:v>-1374</c:v>
                </c:pt>
                <c:pt idx="1755">
                  <c:v>-1373</c:v>
                </c:pt>
                <c:pt idx="1756">
                  <c:v>-1372</c:v>
                </c:pt>
                <c:pt idx="1757">
                  <c:v>-1371</c:v>
                </c:pt>
                <c:pt idx="1758">
                  <c:v>-1370</c:v>
                </c:pt>
                <c:pt idx="1759">
                  <c:v>-1369</c:v>
                </c:pt>
                <c:pt idx="1760">
                  <c:v>-1368</c:v>
                </c:pt>
                <c:pt idx="1761">
                  <c:v>-1367</c:v>
                </c:pt>
                <c:pt idx="1762">
                  <c:v>-1366</c:v>
                </c:pt>
                <c:pt idx="1763">
                  <c:v>-1365</c:v>
                </c:pt>
                <c:pt idx="1764">
                  <c:v>-1364</c:v>
                </c:pt>
                <c:pt idx="1765">
                  <c:v>-1363</c:v>
                </c:pt>
                <c:pt idx="1766">
                  <c:v>-1362</c:v>
                </c:pt>
                <c:pt idx="1767">
                  <c:v>-1361</c:v>
                </c:pt>
                <c:pt idx="1768">
                  <c:v>-1360</c:v>
                </c:pt>
                <c:pt idx="1769">
                  <c:v>-1359</c:v>
                </c:pt>
                <c:pt idx="1770">
                  <c:v>-1358</c:v>
                </c:pt>
                <c:pt idx="1771">
                  <c:v>-1357</c:v>
                </c:pt>
                <c:pt idx="1772">
                  <c:v>-1356</c:v>
                </c:pt>
                <c:pt idx="1773">
                  <c:v>-1355</c:v>
                </c:pt>
                <c:pt idx="1774">
                  <c:v>-1354</c:v>
                </c:pt>
                <c:pt idx="1775">
                  <c:v>-1353</c:v>
                </c:pt>
                <c:pt idx="1776">
                  <c:v>-1352</c:v>
                </c:pt>
                <c:pt idx="1777">
                  <c:v>-1351</c:v>
                </c:pt>
                <c:pt idx="1778">
                  <c:v>-1350</c:v>
                </c:pt>
                <c:pt idx="1779">
                  <c:v>-1349</c:v>
                </c:pt>
                <c:pt idx="1780">
                  <c:v>-1348</c:v>
                </c:pt>
                <c:pt idx="1781">
                  <c:v>-1347</c:v>
                </c:pt>
                <c:pt idx="1782">
                  <c:v>-1346</c:v>
                </c:pt>
                <c:pt idx="1783">
                  <c:v>-1345</c:v>
                </c:pt>
                <c:pt idx="1784">
                  <c:v>-1344</c:v>
                </c:pt>
                <c:pt idx="1785">
                  <c:v>-1343</c:v>
                </c:pt>
                <c:pt idx="1786">
                  <c:v>-1342</c:v>
                </c:pt>
                <c:pt idx="1787">
                  <c:v>-1341</c:v>
                </c:pt>
                <c:pt idx="1788">
                  <c:v>-1340</c:v>
                </c:pt>
                <c:pt idx="1789">
                  <c:v>-1339</c:v>
                </c:pt>
                <c:pt idx="1790">
                  <c:v>-1338</c:v>
                </c:pt>
                <c:pt idx="1791">
                  <c:v>-1337</c:v>
                </c:pt>
                <c:pt idx="1792">
                  <c:v>-1336</c:v>
                </c:pt>
                <c:pt idx="1793">
                  <c:v>-1335</c:v>
                </c:pt>
                <c:pt idx="1794">
                  <c:v>-1334</c:v>
                </c:pt>
                <c:pt idx="1795">
                  <c:v>-1333</c:v>
                </c:pt>
                <c:pt idx="1796">
                  <c:v>-1332</c:v>
                </c:pt>
                <c:pt idx="1797">
                  <c:v>-1331</c:v>
                </c:pt>
                <c:pt idx="1798">
                  <c:v>-1330</c:v>
                </c:pt>
                <c:pt idx="1799">
                  <c:v>-1329</c:v>
                </c:pt>
                <c:pt idx="1800">
                  <c:v>-1328</c:v>
                </c:pt>
                <c:pt idx="1801">
                  <c:v>-1327</c:v>
                </c:pt>
                <c:pt idx="1802">
                  <c:v>-1326</c:v>
                </c:pt>
                <c:pt idx="1803">
                  <c:v>-1325</c:v>
                </c:pt>
                <c:pt idx="1804">
                  <c:v>-1324</c:v>
                </c:pt>
                <c:pt idx="1805">
                  <c:v>-1323</c:v>
                </c:pt>
                <c:pt idx="1806">
                  <c:v>-1322</c:v>
                </c:pt>
                <c:pt idx="1807">
                  <c:v>-1321</c:v>
                </c:pt>
                <c:pt idx="1808">
                  <c:v>-1320</c:v>
                </c:pt>
                <c:pt idx="1809">
                  <c:v>-1319</c:v>
                </c:pt>
                <c:pt idx="1810">
                  <c:v>-1318</c:v>
                </c:pt>
                <c:pt idx="1811">
                  <c:v>-1317</c:v>
                </c:pt>
                <c:pt idx="1812">
                  <c:v>-1316</c:v>
                </c:pt>
                <c:pt idx="1813">
                  <c:v>-1315</c:v>
                </c:pt>
                <c:pt idx="1814">
                  <c:v>-1314</c:v>
                </c:pt>
                <c:pt idx="1815">
                  <c:v>-1313</c:v>
                </c:pt>
                <c:pt idx="1816">
                  <c:v>-1312</c:v>
                </c:pt>
                <c:pt idx="1817">
                  <c:v>-1311</c:v>
                </c:pt>
                <c:pt idx="1818">
                  <c:v>-1310</c:v>
                </c:pt>
                <c:pt idx="1819">
                  <c:v>-1309</c:v>
                </c:pt>
                <c:pt idx="1820">
                  <c:v>-1308</c:v>
                </c:pt>
                <c:pt idx="1821">
                  <c:v>-1307</c:v>
                </c:pt>
                <c:pt idx="1822">
                  <c:v>-1306</c:v>
                </c:pt>
                <c:pt idx="1823">
                  <c:v>-1305</c:v>
                </c:pt>
                <c:pt idx="1824">
                  <c:v>-1304</c:v>
                </c:pt>
                <c:pt idx="1825">
                  <c:v>-1303</c:v>
                </c:pt>
                <c:pt idx="1826">
                  <c:v>-1302</c:v>
                </c:pt>
                <c:pt idx="1827">
                  <c:v>-1301</c:v>
                </c:pt>
                <c:pt idx="1828">
                  <c:v>-1300</c:v>
                </c:pt>
                <c:pt idx="1829">
                  <c:v>-1299</c:v>
                </c:pt>
                <c:pt idx="1830">
                  <c:v>-1298</c:v>
                </c:pt>
                <c:pt idx="1831">
                  <c:v>-1297</c:v>
                </c:pt>
                <c:pt idx="1832">
                  <c:v>-1296</c:v>
                </c:pt>
                <c:pt idx="1833">
                  <c:v>-1295</c:v>
                </c:pt>
                <c:pt idx="1834">
                  <c:v>-1294</c:v>
                </c:pt>
                <c:pt idx="1835">
                  <c:v>-1293</c:v>
                </c:pt>
                <c:pt idx="1836">
                  <c:v>-1292</c:v>
                </c:pt>
                <c:pt idx="1837">
                  <c:v>-1291</c:v>
                </c:pt>
                <c:pt idx="1838">
                  <c:v>-1290</c:v>
                </c:pt>
                <c:pt idx="1839">
                  <c:v>-1289</c:v>
                </c:pt>
                <c:pt idx="1840">
                  <c:v>-1288</c:v>
                </c:pt>
                <c:pt idx="1841">
                  <c:v>-1287</c:v>
                </c:pt>
                <c:pt idx="1842">
                  <c:v>-1286</c:v>
                </c:pt>
                <c:pt idx="1843">
                  <c:v>-1285</c:v>
                </c:pt>
                <c:pt idx="1844">
                  <c:v>-1284</c:v>
                </c:pt>
                <c:pt idx="1845">
                  <c:v>-1283</c:v>
                </c:pt>
                <c:pt idx="1846">
                  <c:v>-1282</c:v>
                </c:pt>
                <c:pt idx="1847">
                  <c:v>-1281</c:v>
                </c:pt>
                <c:pt idx="1848">
                  <c:v>-1280</c:v>
                </c:pt>
                <c:pt idx="1849">
                  <c:v>-1279</c:v>
                </c:pt>
                <c:pt idx="1850">
                  <c:v>-1278</c:v>
                </c:pt>
                <c:pt idx="1851">
                  <c:v>-1277</c:v>
                </c:pt>
                <c:pt idx="1852">
                  <c:v>-1276</c:v>
                </c:pt>
                <c:pt idx="1853">
                  <c:v>-1275</c:v>
                </c:pt>
                <c:pt idx="1854">
                  <c:v>-1274</c:v>
                </c:pt>
                <c:pt idx="1855">
                  <c:v>-1273</c:v>
                </c:pt>
                <c:pt idx="1856">
                  <c:v>-1272</c:v>
                </c:pt>
                <c:pt idx="1857">
                  <c:v>-1271</c:v>
                </c:pt>
                <c:pt idx="1858">
                  <c:v>-1270</c:v>
                </c:pt>
                <c:pt idx="1859">
                  <c:v>-1269</c:v>
                </c:pt>
                <c:pt idx="1860">
                  <c:v>-1268</c:v>
                </c:pt>
                <c:pt idx="1861">
                  <c:v>-1267</c:v>
                </c:pt>
                <c:pt idx="1862">
                  <c:v>-1266</c:v>
                </c:pt>
                <c:pt idx="1863">
                  <c:v>-1265</c:v>
                </c:pt>
                <c:pt idx="1864">
                  <c:v>-1264</c:v>
                </c:pt>
                <c:pt idx="1865">
                  <c:v>-1263</c:v>
                </c:pt>
                <c:pt idx="1866">
                  <c:v>-1262</c:v>
                </c:pt>
                <c:pt idx="1867">
                  <c:v>-1261</c:v>
                </c:pt>
                <c:pt idx="1868">
                  <c:v>-1260</c:v>
                </c:pt>
                <c:pt idx="1869">
                  <c:v>-1259</c:v>
                </c:pt>
                <c:pt idx="1870">
                  <c:v>-1258</c:v>
                </c:pt>
                <c:pt idx="1871">
                  <c:v>-1257</c:v>
                </c:pt>
                <c:pt idx="1872">
                  <c:v>-1256</c:v>
                </c:pt>
                <c:pt idx="1873">
                  <c:v>-1255</c:v>
                </c:pt>
                <c:pt idx="1874">
                  <c:v>-1254</c:v>
                </c:pt>
                <c:pt idx="1875">
                  <c:v>-1253</c:v>
                </c:pt>
                <c:pt idx="1876">
                  <c:v>-1252</c:v>
                </c:pt>
                <c:pt idx="1877">
                  <c:v>-1251</c:v>
                </c:pt>
                <c:pt idx="1878">
                  <c:v>-1250</c:v>
                </c:pt>
                <c:pt idx="1879">
                  <c:v>-1249</c:v>
                </c:pt>
                <c:pt idx="1880">
                  <c:v>-1248</c:v>
                </c:pt>
                <c:pt idx="1881">
                  <c:v>-1247</c:v>
                </c:pt>
                <c:pt idx="1882">
                  <c:v>-1246</c:v>
                </c:pt>
                <c:pt idx="1883">
                  <c:v>-1245</c:v>
                </c:pt>
                <c:pt idx="1884">
                  <c:v>-1244</c:v>
                </c:pt>
                <c:pt idx="1885">
                  <c:v>-1243</c:v>
                </c:pt>
                <c:pt idx="1886">
                  <c:v>-1242</c:v>
                </c:pt>
                <c:pt idx="1887">
                  <c:v>-1241</c:v>
                </c:pt>
                <c:pt idx="1888">
                  <c:v>-1240</c:v>
                </c:pt>
                <c:pt idx="1889">
                  <c:v>-1239</c:v>
                </c:pt>
                <c:pt idx="1890">
                  <c:v>-1238</c:v>
                </c:pt>
                <c:pt idx="1891">
                  <c:v>-1237</c:v>
                </c:pt>
                <c:pt idx="1892">
                  <c:v>-1236</c:v>
                </c:pt>
                <c:pt idx="1893">
                  <c:v>-1235</c:v>
                </c:pt>
                <c:pt idx="1894">
                  <c:v>-1234</c:v>
                </c:pt>
                <c:pt idx="1895">
                  <c:v>-1233</c:v>
                </c:pt>
                <c:pt idx="1896">
                  <c:v>-1232</c:v>
                </c:pt>
                <c:pt idx="1897">
                  <c:v>-1231</c:v>
                </c:pt>
                <c:pt idx="1898">
                  <c:v>-1230</c:v>
                </c:pt>
                <c:pt idx="1899">
                  <c:v>-1229</c:v>
                </c:pt>
                <c:pt idx="1900">
                  <c:v>-1228</c:v>
                </c:pt>
                <c:pt idx="1901">
                  <c:v>-1227</c:v>
                </c:pt>
                <c:pt idx="1902">
                  <c:v>-1226</c:v>
                </c:pt>
                <c:pt idx="1903">
                  <c:v>-1225</c:v>
                </c:pt>
                <c:pt idx="1904">
                  <c:v>-1224</c:v>
                </c:pt>
                <c:pt idx="1905">
                  <c:v>-1223</c:v>
                </c:pt>
                <c:pt idx="1906">
                  <c:v>-1222</c:v>
                </c:pt>
                <c:pt idx="1907">
                  <c:v>-1221</c:v>
                </c:pt>
                <c:pt idx="1908">
                  <c:v>-1220</c:v>
                </c:pt>
                <c:pt idx="1909">
                  <c:v>-1219</c:v>
                </c:pt>
                <c:pt idx="1910">
                  <c:v>-1218</c:v>
                </c:pt>
                <c:pt idx="1911">
                  <c:v>-1217</c:v>
                </c:pt>
                <c:pt idx="1912">
                  <c:v>-1216</c:v>
                </c:pt>
                <c:pt idx="1913">
                  <c:v>-1215</c:v>
                </c:pt>
                <c:pt idx="1914">
                  <c:v>-1214</c:v>
                </c:pt>
                <c:pt idx="1915">
                  <c:v>-1213</c:v>
                </c:pt>
                <c:pt idx="1916">
                  <c:v>-1212</c:v>
                </c:pt>
                <c:pt idx="1917">
                  <c:v>-1211</c:v>
                </c:pt>
                <c:pt idx="1918">
                  <c:v>-1210</c:v>
                </c:pt>
                <c:pt idx="1919">
                  <c:v>-1209</c:v>
                </c:pt>
                <c:pt idx="1920">
                  <c:v>-1208</c:v>
                </c:pt>
                <c:pt idx="1921">
                  <c:v>-1207</c:v>
                </c:pt>
                <c:pt idx="1922">
                  <c:v>-1206</c:v>
                </c:pt>
                <c:pt idx="1923">
                  <c:v>-1205</c:v>
                </c:pt>
                <c:pt idx="1924">
                  <c:v>-1204</c:v>
                </c:pt>
                <c:pt idx="1925">
                  <c:v>-1203</c:v>
                </c:pt>
                <c:pt idx="1926">
                  <c:v>-1202</c:v>
                </c:pt>
                <c:pt idx="1927">
                  <c:v>-1201</c:v>
                </c:pt>
                <c:pt idx="1928">
                  <c:v>-1200</c:v>
                </c:pt>
                <c:pt idx="1929">
                  <c:v>-1199</c:v>
                </c:pt>
                <c:pt idx="1930">
                  <c:v>-1198</c:v>
                </c:pt>
                <c:pt idx="1931">
                  <c:v>-1197</c:v>
                </c:pt>
                <c:pt idx="1932">
                  <c:v>-1196</c:v>
                </c:pt>
                <c:pt idx="1933">
                  <c:v>-1195</c:v>
                </c:pt>
                <c:pt idx="1934">
                  <c:v>-1194</c:v>
                </c:pt>
                <c:pt idx="1935">
                  <c:v>-1193</c:v>
                </c:pt>
                <c:pt idx="1936">
                  <c:v>-1192</c:v>
                </c:pt>
                <c:pt idx="1937">
                  <c:v>-1191</c:v>
                </c:pt>
                <c:pt idx="1938">
                  <c:v>-1190</c:v>
                </c:pt>
                <c:pt idx="1939">
                  <c:v>-1189</c:v>
                </c:pt>
                <c:pt idx="1940">
                  <c:v>-1188</c:v>
                </c:pt>
                <c:pt idx="1941">
                  <c:v>-1187</c:v>
                </c:pt>
                <c:pt idx="1942">
                  <c:v>-1186</c:v>
                </c:pt>
                <c:pt idx="1943">
                  <c:v>-1185</c:v>
                </c:pt>
                <c:pt idx="1944">
                  <c:v>-1184</c:v>
                </c:pt>
                <c:pt idx="1945">
                  <c:v>-1183</c:v>
                </c:pt>
                <c:pt idx="1946">
                  <c:v>-1182</c:v>
                </c:pt>
                <c:pt idx="1947">
                  <c:v>-1181</c:v>
                </c:pt>
                <c:pt idx="1948">
                  <c:v>-1180</c:v>
                </c:pt>
                <c:pt idx="1949">
                  <c:v>-1179</c:v>
                </c:pt>
                <c:pt idx="1950">
                  <c:v>-1178</c:v>
                </c:pt>
                <c:pt idx="1951">
                  <c:v>-1177</c:v>
                </c:pt>
                <c:pt idx="1952">
                  <c:v>-1176</c:v>
                </c:pt>
                <c:pt idx="1953">
                  <c:v>-1175</c:v>
                </c:pt>
                <c:pt idx="1954">
                  <c:v>-1174</c:v>
                </c:pt>
                <c:pt idx="1955">
                  <c:v>-1173</c:v>
                </c:pt>
                <c:pt idx="1956">
                  <c:v>-1172</c:v>
                </c:pt>
                <c:pt idx="1957">
                  <c:v>-1171</c:v>
                </c:pt>
                <c:pt idx="1958">
                  <c:v>-1170</c:v>
                </c:pt>
                <c:pt idx="1959">
                  <c:v>-1169</c:v>
                </c:pt>
                <c:pt idx="1960">
                  <c:v>-1168</c:v>
                </c:pt>
                <c:pt idx="1961">
                  <c:v>-1167</c:v>
                </c:pt>
                <c:pt idx="1962">
                  <c:v>-1166</c:v>
                </c:pt>
                <c:pt idx="1963">
                  <c:v>-1165</c:v>
                </c:pt>
                <c:pt idx="1964">
                  <c:v>-1164</c:v>
                </c:pt>
                <c:pt idx="1965">
                  <c:v>-1163</c:v>
                </c:pt>
                <c:pt idx="1966">
                  <c:v>-1162</c:v>
                </c:pt>
                <c:pt idx="1967">
                  <c:v>-1161</c:v>
                </c:pt>
                <c:pt idx="1968">
                  <c:v>-1160</c:v>
                </c:pt>
                <c:pt idx="1969">
                  <c:v>-1159</c:v>
                </c:pt>
                <c:pt idx="1970">
                  <c:v>-1158</c:v>
                </c:pt>
                <c:pt idx="1971">
                  <c:v>-1157</c:v>
                </c:pt>
                <c:pt idx="1972">
                  <c:v>-1156</c:v>
                </c:pt>
                <c:pt idx="1973">
                  <c:v>-1155</c:v>
                </c:pt>
                <c:pt idx="1974">
                  <c:v>-1154</c:v>
                </c:pt>
                <c:pt idx="1975">
                  <c:v>-1153</c:v>
                </c:pt>
                <c:pt idx="1976">
                  <c:v>-1152</c:v>
                </c:pt>
                <c:pt idx="1977">
                  <c:v>-1151</c:v>
                </c:pt>
                <c:pt idx="1978">
                  <c:v>-1150</c:v>
                </c:pt>
                <c:pt idx="1979">
                  <c:v>-1149</c:v>
                </c:pt>
                <c:pt idx="1980">
                  <c:v>-1148</c:v>
                </c:pt>
                <c:pt idx="1981">
                  <c:v>-1147</c:v>
                </c:pt>
                <c:pt idx="1982">
                  <c:v>-1146</c:v>
                </c:pt>
                <c:pt idx="1983">
                  <c:v>-1145</c:v>
                </c:pt>
                <c:pt idx="1984">
                  <c:v>-1144</c:v>
                </c:pt>
                <c:pt idx="1985">
                  <c:v>-1143</c:v>
                </c:pt>
                <c:pt idx="1986">
                  <c:v>-1142</c:v>
                </c:pt>
                <c:pt idx="1987">
                  <c:v>-1141</c:v>
                </c:pt>
                <c:pt idx="1988">
                  <c:v>-1140</c:v>
                </c:pt>
                <c:pt idx="1989">
                  <c:v>-1139</c:v>
                </c:pt>
                <c:pt idx="1990">
                  <c:v>-1138</c:v>
                </c:pt>
                <c:pt idx="1991">
                  <c:v>-1137</c:v>
                </c:pt>
                <c:pt idx="1992">
                  <c:v>-1136</c:v>
                </c:pt>
                <c:pt idx="1993">
                  <c:v>-1135</c:v>
                </c:pt>
                <c:pt idx="1994">
                  <c:v>-1134</c:v>
                </c:pt>
                <c:pt idx="1995">
                  <c:v>-1133</c:v>
                </c:pt>
                <c:pt idx="1996">
                  <c:v>-1132</c:v>
                </c:pt>
                <c:pt idx="1997">
                  <c:v>-1131</c:v>
                </c:pt>
                <c:pt idx="1998">
                  <c:v>-1130</c:v>
                </c:pt>
                <c:pt idx="1999">
                  <c:v>-1129</c:v>
                </c:pt>
                <c:pt idx="2000">
                  <c:v>-1128</c:v>
                </c:pt>
                <c:pt idx="2001">
                  <c:v>-1127</c:v>
                </c:pt>
                <c:pt idx="2002">
                  <c:v>-1126</c:v>
                </c:pt>
                <c:pt idx="2003">
                  <c:v>-1125</c:v>
                </c:pt>
                <c:pt idx="2004">
                  <c:v>-1124</c:v>
                </c:pt>
                <c:pt idx="2005">
                  <c:v>-1123</c:v>
                </c:pt>
                <c:pt idx="2006">
                  <c:v>-1122</c:v>
                </c:pt>
                <c:pt idx="2007">
                  <c:v>-1121</c:v>
                </c:pt>
                <c:pt idx="2008">
                  <c:v>-1120</c:v>
                </c:pt>
                <c:pt idx="2009">
                  <c:v>-1119</c:v>
                </c:pt>
                <c:pt idx="2010">
                  <c:v>-1118</c:v>
                </c:pt>
                <c:pt idx="2011">
                  <c:v>-1117</c:v>
                </c:pt>
                <c:pt idx="2012">
                  <c:v>-1116</c:v>
                </c:pt>
                <c:pt idx="2013">
                  <c:v>-1115</c:v>
                </c:pt>
                <c:pt idx="2014">
                  <c:v>-1114</c:v>
                </c:pt>
                <c:pt idx="2015">
                  <c:v>-1113</c:v>
                </c:pt>
                <c:pt idx="2016">
                  <c:v>-1112</c:v>
                </c:pt>
                <c:pt idx="2017">
                  <c:v>-1111</c:v>
                </c:pt>
                <c:pt idx="2018">
                  <c:v>-1110</c:v>
                </c:pt>
                <c:pt idx="2019">
                  <c:v>-1109</c:v>
                </c:pt>
                <c:pt idx="2020">
                  <c:v>-1108</c:v>
                </c:pt>
                <c:pt idx="2021">
                  <c:v>-1107</c:v>
                </c:pt>
                <c:pt idx="2022">
                  <c:v>-1106</c:v>
                </c:pt>
                <c:pt idx="2023">
                  <c:v>-1105</c:v>
                </c:pt>
                <c:pt idx="2024">
                  <c:v>-1104</c:v>
                </c:pt>
                <c:pt idx="2025">
                  <c:v>-1103</c:v>
                </c:pt>
                <c:pt idx="2026">
                  <c:v>-1102</c:v>
                </c:pt>
                <c:pt idx="2027">
                  <c:v>-1101</c:v>
                </c:pt>
                <c:pt idx="2028">
                  <c:v>-1100</c:v>
                </c:pt>
                <c:pt idx="2029">
                  <c:v>-1099</c:v>
                </c:pt>
                <c:pt idx="2030">
                  <c:v>-1098</c:v>
                </c:pt>
                <c:pt idx="2031">
                  <c:v>-1097</c:v>
                </c:pt>
                <c:pt idx="2032">
                  <c:v>-1096</c:v>
                </c:pt>
                <c:pt idx="2033">
                  <c:v>-1095</c:v>
                </c:pt>
                <c:pt idx="2034">
                  <c:v>-1094</c:v>
                </c:pt>
                <c:pt idx="2035">
                  <c:v>-1093</c:v>
                </c:pt>
                <c:pt idx="2036">
                  <c:v>-1092</c:v>
                </c:pt>
                <c:pt idx="2037">
                  <c:v>-1091</c:v>
                </c:pt>
                <c:pt idx="2038">
                  <c:v>-1090</c:v>
                </c:pt>
                <c:pt idx="2039">
                  <c:v>-1089</c:v>
                </c:pt>
                <c:pt idx="2040">
                  <c:v>-1088</c:v>
                </c:pt>
                <c:pt idx="2041">
                  <c:v>-1087</c:v>
                </c:pt>
                <c:pt idx="2042">
                  <c:v>-1086</c:v>
                </c:pt>
                <c:pt idx="2043">
                  <c:v>-1085</c:v>
                </c:pt>
                <c:pt idx="2044">
                  <c:v>-1084</c:v>
                </c:pt>
                <c:pt idx="2045">
                  <c:v>-1083</c:v>
                </c:pt>
                <c:pt idx="2046">
                  <c:v>-1082</c:v>
                </c:pt>
                <c:pt idx="2047">
                  <c:v>-1081</c:v>
                </c:pt>
                <c:pt idx="2048">
                  <c:v>-1080</c:v>
                </c:pt>
                <c:pt idx="2049">
                  <c:v>-1079</c:v>
                </c:pt>
                <c:pt idx="2050">
                  <c:v>-1078</c:v>
                </c:pt>
                <c:pt idx="2051">
                  <c:v>-1077</c:v>
                </c:pt>
                <c:pt idx="2052">
                  <c:v>-1076</c:v>
                </c:pt>
                <c:pt idx="2053">
                  <c:v>-1075</c:v>
                </c:pt>
                <c:pt idx="2054">
                  <c:v>-1074</c:v>
                </c:pt>
                <c:pt idx="2055">
                  <c:v>-1073</c:v>
                </c:pt>
                <c:pt idx="2056">
                  <c:v>-1072</c:v>
                </c:pt>
                <c:pt idx="2057">
                  <c:v>-1071</c:v>
                </c:pt>
                <c:pt idx="2058">
                  <c:v>-1070</c:v>
                </c:pt>
                <c:pt idx="2059">
                  <c:v>-1069</c:v>
                </c:pt>
                <c:pt idx="2060">
                  <c:v>-1068</c:v>
                </c:pt>
                <c:pt idx="2061">
                  <c:v>-1067</c:v>
                </c:pt>
                <c:pt idx="2062">
                  <c:v>-1066</c:v>
                </c:pt>
                <c:pt idx="2063">
                  <c:v>-1065</c:v>
                </c:pt>
                <c:pt idx="2064">
                  <c:v>-1064</c:v>
                </c:pt>
                <c:pt idx="2065">
                  <c:v>-1063</c:v>
                </c:pt>
                <c:pt idx="2066">
                  <c:v>-1062</c:v>
                </c:pt>
                <c:pt idx="2067">
                  <c:v>-1061</c:v>
                </c:pt>
                <c:pt idx="2068">
                  <c:v>-1060</c:v>
                </c:pt>
                <c:pt idx="2069">
                  <c:v>-1059</c:v>
                </c:pt>
                <c:pt idx="2070">
                  <c:v>-1058</c:v>
                </c:pt>
                <c:pt idx="2071">
                  <c:v>-1057</c:v>
                </c:pt>
                <c:pt idx="2072">
                  <c:v>-1056</c:v>
                </c:pt>
                <c:pt idx="2073">
                  <c:v>-1055</c:v>
                </c:pt>
                <c:pt idx="2074">
                  <c:v>-1054</c:v>
                </c:pt>
                <c:pt idx="2075">
                  <c:v>-1053</c:v>
                </c:pt>
                <c:pt idx="2076">
                  <c:v>-1052</c:v>
                </c:pt>
                <c:pt idx="2077">
                  <c:v>-1051</c:v>
                </c:pt>
                <c:pt idx="2078">
                  <c:v>-1050</c:v>
                </c:pt>
                <c:pt idx="2079">
                  <c:v>-1049</c:v>
                </c:pt>
                <c:pt idx="2080">
                  <c:v>-1048</c:v>
                </c:pt>
                <c:pt idx="2081">
                  <c:v>-1047</c:v>
                </c:pt>
                <c:pt idx="2082">
                  <c:v>-1046</c:v>
                </c:pt>
                <c:pt idx="2083">
                  <c:v>-1045</c:v>
                </c:pt>
                <c:pt idx="2084">
                  <c:v>-1044</c:v>
                </c:pt>
                <c:pt idx="2085">
                  <c:v>-1043</c:v>
                </c:pt>
                <c:pt idx="2086">
                  <c:v>-1042</c:v>
                </c:pt>
                <c:pt idx="2087">
                  <c:v>-1041</c:v>
                </c:pt>
                <c:pt idx="2088">
                  <c:v>-1040</c:v>
                </c:pt>
                <c:pt idx="2089">
                  <c:v>-1039</c:v>
                </c:pt>
                <c:pt idx="2090">
                  <c:v>-1038</c:v>
                </c:pt>
                <c:pt idx="2091">
                  <c:v>-1037</c:v>
                </c:pt>
                <c:pt idx="2092">
                  <c:v>-1036</c:v>
                </c:pt>
                <c:pt idx="2093">
                  <c:v>-1035</c:v>
                </c:pt>
                <c:pt idx="2094">
                  <c:v>-1034</c:v>
                </c:pt>
                <c:pt idx="2095">
                  <c:v>-1033</c:v>
                </c:pt>
                <c:pt idx="2096">
                  <c:v>-1032</c:v>
                </c:pt>
                <c:pt idx="2097">
                  <c:v>-1031</c:v>
                </c:pt>
                <c:pt idx="2098">
                  <c:v>-1030</c:v>
                </c:pt>
                <c:pt idx="2099">
                  <c:v>-1029</c:v>
                </c:pt>
                <c:pt idx="2100">
                  <c:v>-1028</c:v>
                </c:pt>
                <c:pt idx="2101">
                  <c:v>-1027</c:v>
                </c:pt>
                <c:pt idx="2102">
                  <c:v>-1026</c:v>
                </c:pt>
                <c:pt idx="2103">
                  <c:v>-1025</c:v>
                </c:pt>
                <c:pt idx="2104">
                  <c:v>-1024</c:v>
                </c:pt>
                <c:pt idx="2105">
                  <c:v>-1023</c:v>
                </c:pt>
                <c:pt idx="2106">
                  <c:v>-1022</c:v>
                </c:pt>
                <c:pt idx="2107">
                  <c:v>-1021</c:v>
                </c:pt>
                <c:pt idx="2108">
                  <c:v>-1020</c:v>
                </c:pt>
                <c:pt idx="2109">
                  <c:v>-1019</c:v>
                </c:pt>
                <c:pt idx="2110">
                  <c:v>-1018</c:v>
                </c:pt>
                <c:pt idx="2111">
                  <c:v>-1017</c:v>
                </c:pt>
                <c:pt idx="2112">
                  <c:v>-1016</c:v>
                </c:pt>
                <c:pt idx="2113">
                  <c:v>-1015</c:v>
                </c:pt>
                <c:pt idx="2114">
                  <c:v>-1014</c:v>
                </c:pt>
                <c:pt idx="2115">
                  <c:v>-1013</c:v>
                </c:pt>
                <c:pt idx="2116">
                  <c:v>-1012</c:v>
                </c:pt>
                <c:pt idx="2117">
                  <c:v>-1011</c:v>
                </c:pt>
                <c:pt idx="2118">
                  <c:v>-1010</c:v>
                </c:pt>
                <c:pt idx="2119">
                  <c:v>-1009</c:v>
                </c:pt>
                <c:pt idx="2120">
                  <c:v>-1008</c:v>
                </c:pt>
                <c:pt idx="2121">
                  <c:v>-1007</c:v>
                </c:pt>
                <c:pt idx="2122">
                  <c:v>-1006</c:v>
                </c:pt>
                <c:pt idx="2123">
                  <c:v>-1005</c:v>
                </c:pt>
                <c:pt idx="2124">
                  <c:v>-1004</c:v>
                </c:pt>
                <c:pt idx="2125">
                  <c:v>-1003</c:v>
                </c:pt>
                <c:pt idx="2126">
                  <c:v>-1002</c:v>
                </c:pt>
                <c:pt idx="2127">
                  <c:v>-1001</c:v>
                </c:pt>
                <c:pt idx="2128">
                  <c:v>-1000</c:v>
                </c:pt>
                <c:pt idx="2129">
                  <c:v>-999</c:v>
                </c:pt>
                <c:pt idx="2130">
                  <c:v>-998</c:v>
                </c:pt>
                <c:pt idx="2131">
                  <c:v>-997</c:v>
                </c:pt>
                <c:pt idx="2132">
                  <c:v>-996</c:v>
                </c:pt>
                <c:pt idx="2133">
                  <c:v>-995</c:v>
                </c:pt>
                <c:pt idx="2134">
                  <c:v>-994</c:v>
                </c:pt>
                <c:pt idx="2135">
                  <c:v>-993</c:v>
                </c:pt>
                <c:pt idx="2136">
                  <c:v>-992</c:v>
                </c:pt>
                <c:pt idx="2137">
                  <c:v>-991</c:v>
                </c:pt>
                <c:pt idx="2138">
                  <c:v>-990</c:v>
                </c:pt>
                <c:pt idx="2139">
                  <c:v>-989</c:v>
                </c:pt>
                <c:pt idx="2140">
                  <c:v>-988</c:v>
                </c:pt>
                <c:pt idx="2141">
                  <c:v>-987</c:v>
                </c:pt>
                <c:pt idx="2142">
                  <c:v>-986</c:v>
                </c:pt>
                <c:pt idx="2143">
                  <c:v>-985</c:v>
                </c:pt>
                <c:pt idx="2144">
                  <c:v>-984</c:v>
                </c:pt>
                <c:pt idx="2145">
                  <c:v>-983</c:v>
                </c:pt>
                <c:pt idx="2146">
                  <c:v>-982</c:v>
                </c:pt>
                <c:pt idx="2147">
                  <c:v>-981</c:v>
                </c:pt>
                <c:pt idx="2148">
                  <c:v>-980</c:v>
                </c:pt>
                <c:pt idx="2149">
                  <c:v>-979</c:v>
                </c:pt>
                <c:pt idx="2150">
                  <c:v>-978</c:v>
                </c:pt>
                <c:pt idx="2151">
                  <c:v>-977</c:v>
                </c:pt>
                <c:pt idx="2152">
                  <c:v>-976</c:v>
                </c:pt>
                <c:pt idx="2153">
                  <c:v>-975</c:v>
                </c:pt>
                <c:pt idx="2154">
                  <c:v>-974</c:v>
                </c:pt>
                <c:pt idx="2155">
                  <c:v>-973</c:v>
                </c:pt>
                <c:pt idx="2156">
                  <c:v>-972</c:v>
                </c:pt>
                <c:pt idx="2157">
                  <c:v>-971</c:v>
                </c:pt>
                <c:pt idx="2158">
                  <c:v>-970</c:v>
                </c:pt>
                <c:pt idx="2159">
                  <c:v>-969</c:v>
                </c:pt>
                <c:pt idx="2160">
                  <c:v>-968</c:v>
                </c:pt>
                <c:pt idx="2161">
                  <c:v>-967</c:v>
                </c:pt>
                <c:pt idx="2162">
                  <c:v>-966</c:v>
                </c:pt>
                <c:pt idx="2163">
                  <c:v>-965</c:v>
                </c:pt>
                <c:pt idx="2164">
                  <c:v>-964</c:v>
                </c:pt>
                <c:pt idx="2165">
                  <c:v>-963</c:v>
                </c:pt>
                <c:pt idx="2166">
                  <c:v>-962</c:v>
                </c:pt>
                <c:pt idx="2167">
                  <c:v>-961</c:v>
                </c:pt>
                <c:pt idx="2168">
                  <c:v>-960</c:v>
                </c:pt>
                <c:pt idx="2169">
                  <c:v>-959</c:v>
                </c:pt>
                <c:pt idx="2170">
                  <c:v>-958</c:v>
                </c:pt>
                <c:pt idx="2171">
                  <c:v>-957</c:v>
                </c:pt>
                <c:pt idx="2172">
                  <c:v>-956</c:v>
                </c:pt>
                <c:pt idx="2173">
                  <c:v>-955</c:v>
                </c:pt>
                <c:pt idx="2174">
                  <c:v>-954</c:v>
                </c:pt>
                <c:pt idx="2175">
                  <c:v>-953</c:v>
                </c:pt>
                <c:pt idx="2176">
                  <c:v>-952</c:v>
                </c:pt>
                <c:pt idx="2177">
                  <c:v>-951</c:v>
                </c:pt>
                <c:pt idx="2178">
                  <c:v>-950</c:v>
                </c:pt>
                <c:pt idx="2179">
                  <c:v>-949</c:v>
                </c:pt>
                <c:pt idx="2180">
                  <c:v>-948</c:v>
                </c:pt>
                <c:pt idx="2181">
                  <c:v>-947</c:v>
                </c:pt>
                <c:pt idx="2182">
                  <c:v>-946</c:v>
                </c:pt>
                <c:pt idx="2183">
                  <c:v>-945</c:v>
                </c:pt>
                <c:pt idx="2184">
                  <c:v>-944</c:v>
                </c:pt>
                <c:pt idx="2185">
                  <c:v>-943</c:v>
                </c:pt>
                <c:pt idx="2186">
                  <c:v>-942</c:v>
                </c:pt>
                <c:pt idx="2187">
                  <c:v>-941</c:v>
                </c:pt>
                <c:pt idx="2188">
                  <c:v>-940</c:v>
                </c:pt>
                <c:pt idx="2189">
                  <c:v>-939</c:v>
                </c:pt>
                <c:pt idx="2190">
                  <c:v>-938</c:v>
                </c:pt>
                <c:pt idx="2191">
                  <c:v>-937</c:v>
                </c:pt>
                <c:pt idx="2192">
                  <c:v>-936</c:v>
                </c:pt>
                <c:pt idx="2193">
                  <c:v>-935</c:v>
                </c:pt>
                <c:pt idx="2194">
                  <c:v>-934</c:v>
                </c:pt>
                <c:pt idx="2195">
                  <c:v>-933</c:v>
                </c:pt>
                <c:pt idx="2196">
                  <c:v>-932</c:v>
                </c:pt>
                <c:pt idx="2197">
                  <c:v>-931</c:v>
                </c:pt>
                <c:pt idx="2198">
                  <c:v>-930</c:v>
                </c:pt>
                <c:pt idx="2199">
                  <c:v>-929</c:v>
                </c:pt>
                <c:pt idx="2200">
                  <c:v>-928</c:v>
                </c:pt>
                <c:pt idx="2201">
                  <c:v>-927</c:v>
                </c:pt>
                <c:pt idx="2202">
                  <c:v>-926</c:v>
                </c:pt>
                <c:pt idx="2203">
                  <c:v>-925</c:v>
                </c:pt>
                <c:pt idx="2204">
                  <c:v>-924</c:v>
                </c:pt>
                <c:pt idx="2205">
                  <c:v>-923</c:v>
                </c:pt>
                <c:pt idx="2206">
                  <c:v>-922</c:v>
                </c:pt>
                <c:pt idx="2207">
                  <c:v>-921</c:v>
                </c:pt>
                <c:pt idx="2208">
                  <c:v>-920</c:v>
                </c:pt>
                <c:pt idx="2209">
                  <c:v>-919</c:v>
                </c:pt>
                <c:pt idx="2210">
                  <c:v>-918</c:v>
                </c:pt>
                <c:pt idx="2211">
                  <c:v>-917</c:v>
                </c:pt>
                <c:pt idx="2212">
                  <c:v>-916</c:v>
                </c:pt>
                <c:pt idx="2213">
                  <c:v>-915</c:v>
                </c:pt>
                <c:pt idx="2214">
                  <c:v>-914</c:v>
                </c:pt>
                <c:pt idx="2215">
                  <c:v>-913</c:v>
                </c:pt>
                <c:pt idx="2216">
                  <c:v>-912</c:v>
                </c:pt>
                <c:pt idx="2217">
                  <c:v>-911</c:v>
                </c:pt>
                <c:pt idx="2218">
                  <c:v>-910</c:v>
                </c:pt>
                <c:pt idx="2219">
                  <c:v>-909</c:v>
                </c:pt>
                <c:pt idx="2220">
                  <c:v>-908</c:v>
                </c:pt>
                <c:pt idx="2221">
                  <c:v>-907</c:v>
                </c:pt>
                <c:pt idx="2222">
                  <c:v>-906</c:v>
                </c:pt>
                <c:pt idx="2223">
                  <c:v>-905</c:v>
                </c:pt>
                <c:pt idx="2224">
                  <c:v>-904</c:v>
                </c:pt>
                <c:pt idx="2225">
                  <c:v>-903</c:v>
                </c:pt>
                <c:pt idx="2226">
                  <c:v>-902</c:v>
                </c:pt>
                <c:pt idx="2227">
                  <c:v>-901</c:v>
                </c:pt>
                <c:pt idx="2228">
                  <c:v>-900</c:v>
                </c:pt>
                <c:pt idx="2229">
                  <c:v>-899</c:v>
                </c:pt>
                <c:pt idx="2230">
                  <c:v>-898</c:v>
                </c:pt>
                <c:pt idx="2231">
                  <c:v>-897</c:v>
                </c:pt>
                <c:pt idx="2232">
                  <c:v>-896</c:v>
                </c:pt>
                <c:pt idx="2233">
                  <c:v>-895</c:v>
                </c:pt>
                <c:pt idx="2234">
                  <c:v>-894</c:v>
                </c:pt>
                <c:pt idx="2235">
                  <c:v>-893</c:v>
                </c:pt>
                <c:pt idx="2236">
                  <c:v>-892</c:v>
                </c:pt>
                <c:pt idx="2237">
                  <c:v>-891</c:v>
                </c:pt>
                <c:pt idx="2238">
                  <c:v>-890</c:v>
                </c:pt>
                <c:pt idx="2239">
                  <c:v>-889</c:v>
                </c:pt>
                <c:pt idx="2240">
                  <c:v>-888</c:v>
                </c:pt>
                <c:pt idx="2241">
                  <c:v>-887</c:v>
                </c:pt>
                <c:pt idx="2242">
                  <c:v>-886</c:v>
                </c:pt>
                <c:pt idx="2243">
                  <c:v>-885</c:v>
                </c:pt>
                <c:pt idx="2244">
                  <c:v>-884</c:v>
                </c:pt>
                <c:pt idx="2245">
                  <c:v>-883</c:v>
                </c:pt>
                <c:pt idx="2246">
                  <c:v>-882</c:v>
                </c:pt>
                <c:pt idx="2247">
                  <c:v>-881</c:v>
                </c:pt>
                <c:pt idx="2248">
                  <c:v>-880</c:v>
                </c:pt>
                <c:pt idx="2249">
                  <c:v>-879</c:v>
                </c:pt>
                <c:pt idx="2250">
                  <c:v>-878</c:v>
                </c:pt>
                <c:pt idx="2251">
                  <c:v>-877</c:v>
                </c:pt>
                <c:pt idx="2252">
                  <c:v>-876</c:v>
                </c:pt>
                <c:pt idx="2253">
                  <c:v>-875</c:v>
                </c:pt>
                <c:pt idx="2254">
                  <c:v>-874</c:v>
                </c:pt>
                <c:pt idx="2255">
                  <c:v>-873</c:v>
                </c:pt>
                <c:pt idx="2256">
                  <c:v>-872</c:v>
                </c:pt>
                <c:pt idx="2257">
                  <c:v>-871</c:v>
                </c:pt>
                <c:pt idx="2258">
                  <c:v>-870</c:v>
                </c:pt>
                <c:pt idx="2259">
                  <c:v>-869</c:v>
                </c:pt>
                <c:pt idx="2260">
                  <c:v>-868</c:v>
                </c:pt>
                <c:pt idx="2261">
                  <c:v>-867</c:v>
                </c:pt>
                <c:pt idx="2262">
                  <c:v>-866</c:v>
                </c:pt>
                <c:pt idx="2263">
                  <c:v>-865</c:v>
                </c:pt>
                <c:pt idx="2264">
                  <c:v>-864</c:v>
                </c:pt>
                <c:pt idx="2265">
                  <c:v>-863</c:v>
                </c:pt>
                <c:pt idx="2266">
                  <c:v>-862</c:v>
                </c:pt>
                <c:pt idx="2267">
                  <c:v>-861</c:v>
                </c:pt>
                <c:pt idx="2268">
                  <c:v>-860</c:v>
                </c:pt>
                <c:pt idx="2269">
                  <c:v>-859</c:v>
                </c:pt>
                <c:pt idx="2270">
                  <c:v>-858</c:v>
                </c:pt>
                <c:pt idx="2271">
                  <c:v>-857</c:v>
                </c:pt>
                <c:pt idx="2272">
                  <c:v>-856</c:v>
                </c:pt>
                <c:pt idx="2273">
                  <c:v>-855</c:v>
                </c:pt>
                <c:pt idx="2274">
                  <c:v>-854</c:v>
                </c:pt>
                <c:pt idx="2275">
                  <c:v>-853</c:v>
                </c:pt>
                <c:pt idx="2276">
                  <c:v>-852</c:v>
                </c:pt>
                <c:pt idx="2277">
                  <c:v>-851</c:v>
                </c:pt>
                <c:pt idx="2278">
                  <c:v>-850</c:v>
                </c:pt>
                <c:pt idx="2279">
                  <c:v>-849</c:v>
                </c:pt>
                <c:pt idx="2280">
                  <c:v>-848</c:v>
                </c:pt>
                <c:pt idx="2281">
                  <c:v>-847</c:v>
                </c:pt>
                <c:pt idx="2282">
                  <c:v>-846</c:v>
                </c:pt>
                <c:pt idx="2283">
                  <c:v>-845</c:v>
                </c:pt>
                <c:pt idx="2284">
                  <c:v>-844</c:v>
                </c:pt>
                <c:pt idx="2285">
                  <c:v>-843</c:v>
                </c:pt>
                <c:pt idx="2286">
                  <c:v>-842</c:v>
                </c:pt>
                <c:pt idx="2287">
                  <c:v>-841</c:v>
                </c:pt>
                <c:pt idx="2288">
                  <c:v>-840</c:v>
                </c:pt>
                <c:pt idx="2289">
                  <c:v>-839</c:v>
                </c:pt>
                <c:pt idx="2290">
                  <c:v>-838</c:v>
                </c:pt>
                <c:pt idx="2291">
                  <c:v>-837</c:v>
                </c:pt>
                <c:pt idx="2292">
                  <c:v>-836</c:v>
                </c:pt>
                <c:pt idx="2293">
                  <c:v>-835</c:v>
                </c:pt>
                <c:pt idx="2294">
                  <c:v>-834</c:v>
                </c:pt>
                <c:pt idx="2295">
                  <c:v>-833</c:v>
                </c:pt>
                <c:pt idx="2296">
                  <c:v>-832</c:v>
                </c:pt>
                <c:pt idx="2297">
                  <c:v>-831</c:v>
                </c:pt>
                <c:pt idx="2298">
                  <c:v>-830</c:v>
                </c:pt>
                <c:pt idx="2299">
                  <c:v>-829</c:v>
                </c:pt>
                <c:pt idx="2300">
                  <c:v>-828</c:v>
                </c:pt>
                <c:pt idx="2301">
                  <c:v>-827</c:v>
                </c:pt>
                <c:pt idx="2302">
                  <c:v>-826</c:v>
                </c:pt>
                <c:pt idx="2303">
                  <c:v>-825</c:v>
                </c:pt>
                <c:pt idx="2304">
                  <c:v>-824</c:v>
                </c:pt>
                <c:pt idx="2305">
                  <c:v>-823</c:v>
                </c:pt>
                <c:pt idx="2306">
                  <c:v>-822</c:v>
                </c:pt>
                <c:pt idx="2307">
                  <c:v>-821</c:v>
                </c:pt>
                <c:pt idx="2308">
                  <c:v>-820</c:v>
                </c:pt>
                <c:pt idx="2309">
                  <c:v>-819</c:v>
                </c:pt>
                <c:pt idx="2310">
                  <c:v>-818</c:v>
                </c:pt>
                <c:pt idx="2311">
                  <c:v>-817</c:v>
                </c:pt>
                <c:pt idx="2312">
                  <c:v>-816</c:v>
                </c:pt>
                <c:pt idx="2313">
                  <c:v>-815</c:v>
                </c:pt>
                <c:pt idx="2314">
                  <c:v>-814</c:v>
                </c:pt>
                <c:pt idx="2315">
                  <c:v>-813</c:v>
                </c:pt>
                <c:pt idx="2316">
                  <c:v>-812</c:v>
                </c:pt>
                <c:pt idx="2317">
                  <c:v>-811</c:v>
                </c:pt>
                <c:pt idx="2318">
                  <c:v>-810</c:v>
                </c:pt>
                <c:pt idx="2319">
                  <c:v>-809</c:v>
                </c:pt>
                <c:pt idx="2320">
                  <c:v>-808</c:v>
                </c:pt>
                <c:pt idx="2321">
                  <c:v>-807</c:v>
                </c:pt>
                <c:pt idx="2322">
                  <c:v>-806</c:v>
                </c:pt>
                <c:pt idx="2323">
                  <c:v>-805</c:v>
                </c:pt>
                <c:pt idx="2324">
                  <c:v>-804</c:v>
                </c:pt>
                <c:pt idx="2325">
                  <c:v>-803</c:v>
                </c:pt>
                <c:pt idx="2326">
                  <c:v>-802</c:v>
                </c:pt>
                <c:pt idx="2327">
                  <c:v>-801</c:v>
                </c:pt>
                <c:pt idx="2328">
                  <c:v>-800</c:v>
                </c:pt>
                <c:pt idx="2329">
                  <c:v>-799</c:v>
                </c:pt>
                <c:pt idx="2330">
                  <c:v>-798</c:v>
                </c:pt>
                <c:pt idx="2331">
                  <c:v>-797</c:v>
                </c:pt>
                <c:pt idx="2332">
                  <c:v>-796</c:v>
                </c:pt>
                <c:pt idx="2333">
                  <c:v>-795</c:v>
                </c:pt>
                <c:pt idx="2334">
                  <c:v>-794</c:v>
                </c:pt>
                <c:pt idx="2335">
                  <c:v>-793</c:v>
                </c:pt>
                <c:pt idx="2336">
                  <c:v>-792</c:v>
                </c:pt>
                <c:pt idx="2337">
                  <c:v>-791</c:v>
                </c:pt>
                <c:pt idx="2338">
                  <c:v>-790</c:v>
                </c:pt>
                <c:pt idx="2339">
                  <c:v>-789</c:v>
                </c:pt>
                <c:pt idx="2340">
                  <c:v>-788</c:v>
                </c:pt>
                <c:pt idx="2341">
                  <c:v>-787</c:v>
                </c:pt>
                <c:pt idx="2342">
                  <c:v>-786</c:v>
                </c:pt>
                <c:pt idx="2343">
                  <c:v>-785</c:v>
                </c:pt>
                <c:pt idx="2344">
                  <c:v>-784</c:v>
                </c:pt>
                <c:pt idx="2345">
                  <c:v>-783</c:v>
                </c:pt>
                <c:pt idx="2346">
                  <c:v>-782</c:v>
                </c:pt>
                <c:pt idx="2347">
                  <c:v>-781</c:v>
                </c:pt>
                <c:pt idx="2348">
                  <c:v>-780</c:v>
                </c:pt>
                <c:pt idx="2349">
                  <c:v>-779</c:v>
                </c:pt>
                <c:pt idx="2350">
                  <c:v>-778</c:v>
                </c:pt>
                <c:pt idx="2351">
                  <c:v>-777</c:v>
                </c:pt>
                <c:pt idx="2352">
                  <c:v>-776</c:v>
                </c:pt>
                <c:pt idx="2353">
                  <c:v>-775</c:v>
                </c:pt>
                <c:pt idx="2354">
                  <c:v>-774</c:v>
                </c:pt>
                <c:pt idx="2355">
                  <c:v>-773</c:v>
                </c:pt>
                <c:pt idx="2356">
                  <c:v>-772</c:v>
                </c:pt>
                <c:pt idx="2357">
                  <c:v>-771</c:v>
                </c:pt>
                <c:pt idx="2358">
                  <c:v>-770</c:v>
                </c:pt>
                <c:pt idx="2359">
                  <c:v>-769</c:v>
                </c:pt>
                <c:pt idx="2360">
                  <c:v>-768</c:v>
                </c:pt>
                <c:pt idx="2361">
                  <c:v>-767</c:v>
                </c:pt>
                <c:pt idx="2362">
                  <c:v>-766</c:v>
                </c:pt>
                <c:pt idx="2363">
                  <c:v>-765</c:v>
                </c:pt>
                <c:pt idx="2364">
                  <c:v>-764</c:v>
                </c:pt>
                <c:pt idx="2365">
                  <c:v>-763</c:v>
                </c:pt>
                <c:pt idx="2366">
                  <c:v>-762</c:v>
                </c:pt>
                <c:pt idx="2367">
                  <c:v>-761</c:v>
                </c:pt>
                <c:pt idx="2368">
                  <c:v>-760</c:v>
                </c:pt>
                <c:pt idx="2369">
                  <c:v>-759</c:v>
                </c:pt>
                <c:pt idx="2370">
                  <c:v>-758</c:v>
                </c:pt>
                <c:pt idx="2371">
                  <c:v>-757</c:v>
                </c:pt>
                <c:pt idx="2372">
                  <c:v>-756</c:v>
                </c:pt>
                <c:pt idx="2373">
                  <c:v>-755</c:v>
                </c:pt>
                <c:pt idx="2374">
                  <c:v>-754</c:v>
                </c:pt>
                <c:pt idx="2375">
                  <c:v>-753</c:v>
                </c:pt>
                <c:pt idx="2376">
                  <c:v>-752</c:v>
                </c:pt>
                <c:pt idx="2377">
                  <c:v>-751</c:v>
                </c:pt>
                <c:pt idx="2378">
                  <c:v>-750</c:v>
                </c:pt>
                <c:pt idx="2379">
                  <c:v>-749</c:v>
                </c:pt>
                <c:pt idx="2380">
                  <c:v>-748</c:v>
                </c:pt>
                <c:pt idx="2381">
                  <c:v>-747</c:v>
                </c:pt>
                <c:pt idx="2382">
                  <c:v>-746</c:v>
                </c:pt>
                <c:pt idx="2383">
                  <c:v>-745</c:v>
                </c:pt>
                <c:pt idx="2384">
                  <c:v>-744</c:v>
                </c:pt>
                <c:pt idx="2385">
                  <c:v>-743</c:v>
                </c:pt>
                <c:pt idx="2386">
                  <c:v>-742</c:v>
                </c:pt>
                <c:pt idx="2387">
                  <c:v>-741</c:v>
                </c:pt>
                <c:pt idx="2388">
                  <c:v>-740</c:v>
                </c:pt>
                <c:pt idx="2389">
                  <c:v>-739</c:v>
                </c:pt>
                <c:pt idx="2390">
                  <c:v>-738</c:v>
                </c:pt>
                <c:pt idx="2391">
                  <c:v>-737</c:v>
                </c:pt>
                <c:pt idx="2392">
                  <c:v>-736</c:v>
                </c:pt>
                <c:pt idx="2393">
                  <c:v>-735</c:v>
                </c:pt>
                <c:pt idx="2394">
                  <c:v>-734</c:v>
                </c:pt>
                <c:pt idx="2395">
                  <c:v>-733</c:v>
                </c:pt>
                <c:pt idx="2396">
                  <c:v>-732</c:v>
                </c:pt>
                <c:pt idx="2397">
                  <c:v>-731</c:v>
                </c:pt>
                <c:pt idx="2398">
                  <c:v>-730</c:v>
                </c:pt>
                <c:pt idx="2399">
                  <c:v>-729</c:v>
                </c:pt>
                <c:pt idx="2400">
                  <c:v>-728</c:v>
                </c:pt>
                <c:pt idx="2401">
                  <c:v>-727</c:v>
                </c:pt>
                <c:pt idx="2402">
                  <c:v>-726</c:v>
                </c:pt>
                <c:pt idx="2403">
                  <c:v>-725</c:v>
                </c:pt>
                <c:pt idx="2404">
                  <c:v>-724</c:v>
                </c:pt>
                <c:pt idx="2405">
                  <c:v>-723</c:v>
                </c:pt>
                <c:pt idx="2406">
                  <c:v>-722</c:v>
                </c:pt>
                <c:pt idx="2407">
                  <c:v>-721</c:v>
                </c:pt>
                <c:pt idx="2408">
                  <c:v>-720</c:v>
                </c:pt>
                <c:pt idx="2409">
                  <c:v>-719</c:v>
                </c:pt>
                <c:pt idx="2410">
                  <c:v>-718</c:v>
                </c:pt>
                <c:pt idx="2411">
                  <c:v>-717</c:v>
                </c:pt>
                <c:pt idx="2412">
                  <c:v>-716</c:v>
                </c:pt>
                <c:pt idx="2413">
                  <c:v>-715</c:v>
                </c:pt>
                <c:pt idx="2414">
                  <c:v>-714</c:v>
                </c:pt>
                <c:pt idx="2415">
                  <c:v>-713</c:v>
                </c:pt>
                <c:pt idx="2416">
                  <c:v>-712</c:v>
                </c:pt>
                <c:pt idx="2417">
                  <c:v>-711</c:v>
                </c:pt>
                <c:pt idx="2418">
                  <c:v>-710</c:v>
                </c:pt>
                <c:pt idx="2419">
                  <c:v>-709</c:v>
                </c:pt>
                <c:pt idx="2420">
                  <c:v>-708</c:v>
                </c:pt>
                <c:pt idx="2421">
                  <c:v>-707</c:v>
                </c:pt>
                <c:pt idx="2422">
                  <c:v>-706</c:v>
                </c:pt>
                <c:pt idx="2423">
                  <c:v>-705</c:v>
                </c:pt>
                <c:pt idx="2424">
                  <c:v>-704</c:v>
                </c:pt>
                <c:pt idx="2425">
                  <c:v>-703</c:v>
                </c:pt>
                <c:pt idx="2426">
                  <c:v>-702</c:v>
                </c:pt>
                <c:pt idx="2427">
                  <c:v>-701</c:v>
                </c:pt>
                <c:pt idx="2428">
                  <c:v>-700</c:v>
                </c:pt>
                <c:pt idx="2429">
                  <c:v>-699</c:v>
                </c:pt>
                <c:pt idx="2430">
                  <c:v>-698</c:v>
                </c:pt>
                <c:pt idx="2431">
                  <c:v>-697</c:v>
                </c:pt>
                <c:pt idx="2432">
                  <c:v>-696</c:v>
                </c:pt>
                <c:pt idx="2433">
                  <c:v>-695</c:v>
                </c:pt>
                <c:pt idx="2434">
                  <c:v>-694</c:v>
                </c:pt>
                <c:pt idx="2435">
                  <c:v>-693</c:v>
                </c:pt>
                <c:pt idx="2436">
                  <c:v>-692</c:v>
                </c:pt>
                <c:pt idx="2437">
                  <c:v>-691</c:v>
                </c:pt>
                <c:pt idx="2438">
                  <c:v>-690</c:v>
                </c:pt>
                <c:pt idx="2439">
                  <c:v>-689</c:v>
                </c:pt>
                <c:pt idx="2440">
                  <c:v>-688</c:v>
                </c:pt>
                <c:pt idx="2441">
                  <c:v>-687</c:v>
                </c:pt>
                <c:pt idx="2442">
                  <c:v>-686</c:v>
                </c:pt>
                <c:pt idx="2443">
                  <c:v>-685</c:v>
                </c:pt>
                <c:pt idx="2444">
                  <c:v>-684</c:v>
                </c:pt>
                <c:pt idx="2445">
                  <c:v>-683</c:v>
                </c:pt>
                <c:pt idx="2446">
                  <c:v>-682</c:v>
                </c:pt>
                <c:pt idx="2447">
                  <c:v>-681</c:v>
                </c:pt>
                <c:pt idx="2448">
                  <c:v>-680</c:v>
                </c:pt>
                <c:pt idx="2449">
                  <c:v>-679</c:v>
                </c:pt>
                <c:pt idx="2450">
                  <c:v>-678</c:v>
                </c:pt>
                <c:pt idx="2451">
                  <c:v>-677</c:v>
                </c:pt>
                <c:pt idx="2452">
                  <c:v>-676</c:v>
                </c:pt>
                <c:pt idx="2453">
                  <c:v>-675</c:v>
                </c:pt>
                <c:pt idx="2454">
                  <c:v>-674</c:v>
                </c:pt>
                <c:pt idx="2455">
                  <c:v>-673</c:v>
                </c:pt>
                <c:pt idx="2456">
                  <c:v>-672</c:v>
                </c:pt>
                <c:pt idx="2457">
                  <c:v>-671</c:v>
                </c:pt>
                <c:pt idx="2458">
                  <c:v>-670</c:v>
                </c:pt>
                <c:pt idx="2459">
                  <c:v>-669</c:v>
                </c:pt>
                <c:pt idx="2460">
                  <c:v>-668</c:v>
                </c:pt>
                <c:pt idx="2461">
                  <c:v>-667</c:v>
                </c:pt>
                <c:pt idx="2462">
                  <c:v>-666</c:v>
                </c:pt>
                <c:pt idx="2463">
                  <c:v>-665</c:v>
                </c:pt>
                <c:pt idx="2464">
                  <c:v>-664</c:v>
                </c:pt>
                <c:pt idx="2465">
                  <c:v>-663</c:v>
                </c:pt>
                <c:pt idx="2466">
                  <c:v>-662</c:v>
                </c:pt>
                <c:pt idx="2467">
                  <c:v>-661</c:v>
                </c:pt>
                <c:pt idx="2468">
                  <c:v>-660</c:v>
                </c:pt>
                <c:pt idx="2469">
                  <c:v>-659</c:v>
                </c:pt>
                <c:pt idx="2470">
                  <c:v>-658</c:v>
                </c:pt>
                <c:pt idx="2471">
                  <c:v>-657</c:v>
                </c:pt>
                <c:pt idx="2472">
                  <c:v>-656</c:v>
                </c:pt>
                <c:pt idx="2473">
                  <c:v>-655</c:v>
                </c:pt>
                <c:pt idx="2474">
                  <c:v>-654</c:v>
                </c:pt>
                <c:pt idx="2475">
                  <c:v>-653</c:v>
                </c:pt>
                <c:pt idx="2476">
                  <c:v>-652</c:v>
                </c:pt>
                <c:pt idx="2477">
                  <c:v>-651</c:v>
                </c:pt>
                <c:pt idx="2478">
                  <c:v>-650</c:v>
                </c:pt>
                <c:pt idx="2479">
                  <c:v>-649</c:v>
                </c:pt>
                <c:pt idx="2480">
                  <c:v>-648</c:v>
                </c:pt>
                <c:pt idx="2481">
                  <c:v>-647</c:v>
                </c:pt>
                <c:pt idx="2482">
                  <c:v>-646</c:v>
                </c:pt>
                <c:pt idx="2483">
                  <c:v>-645</c:v>
                </c:pt>
                <c:pt idx="2484">
                  <c:v>-644</c:v>
                </c:pt>
                <c:pt idx="2485">
                  <c:v>-643</c:v>
                </c:pt>
                <c:pt idx="2486">
                  <c:v>-642</c:v>
                </c:pt>
                <c:pt idx="2487">
                  <c:v>-641</c:v>
                </c:pt>
                <c:pt idx="2488">
                  <c:v>-640</c:v>
                </c:pt>
                <c:pt idx="2489">
                  <c:v>-639</c:v>
                </c:pt>
                <c:pt idx="2490">
                  <c:v>-638</c:v>
                </c:pt>
                <c:pt idx="2491">
                  <c:v>-637</c:v>
                </c:pt>
                <c:pt idx="2492">
                  <c:v>-636</c:v>
                </c:pt>
                <c:pt idx="2493">
                  <c:v>-635</c:v>
                </c:pt>
                <c:pt idx="2494">
                  <c:v>-634</c:v>
                </c:pt>
                <c:pt idx="2495">
                  <c:v>-633</c:v>
                </c:pt>
                <c:pt idx="2496">
                  <c:v>-632</c:v>
                </c:pt>
                <c:pt idx="2497">
                  <c:v>-631</c:v>
                </c:pt>
                <c:pt idx="2498">
                  <c:v>-630</c:v>
                </c:pt>
                <c:pt idx="2499">
                  <c:v>-629</c:v>
                </c:pt>
                <c:pt idx="2500">
                  <c:v>-628</c:v>
                </c:pt>
                <c:pt idx="2501">
                  <c:v>-627</c:v>
                </c:pt>
                <c:pt idx="2502">
                  <c:v>-626</c:v>
                </c:pt>
                <c:pt idx="2503">
                  <c:v>-625</c:v>
                </c:pt>
                <c:pt idx="2504">
                  <c:v>-624</c:v>
                </c:pt>
                <c:pt idx="2505">
                  <c:v>-623</c:v>
                </c:pt>
                <c:pt idx="2506">
                  <c:v>-622</c:v>
                </c:pt>
                <c:pt idx="2507">
                  <c:v>-621</c:v>
                </c:pt>
                <c:pt idx="2508">
                  <c:v>-620</c:v>
                </c:pt>
                <c:pt idx="2509">
                  <c:v>-619</c:v>
                </c:pt>
                <c:pt idx="2510">
                  <c:v>-618</c:v>
                </c:pt>
                <c:pt idx="2511">
                  <c:v>-617</c:v>
                </c:pt>
                <c:pt idx="2512">
                  <c:v>-616</c:v>
                </c:pt>
                <c:pt idx="2513">
                  <c:v>-615</c:v>
                </c:pt>
                <c:pt idx="2514">
                  <c:v>-614</c:v>
                </c:pt>
                <c:pt idx="2515">
                  <c:v>-613</c:v>
                </c:pt>
                <c:pt idx="2516">
                  <c:v>-612</c:v>
                </c:pt>
                <c:pt idx="2517">
                  <c:v>-611</c:v>
                </c:pt>
                <c:pt idx="2518">
                  <c:v>-610</c:v>
                </c:pt>
                <c:pt idx="2519">
                  <c:v>-609</c:v>
                </c:pt>
                <c:pt idx="2520">
                  <c:v>-608</c:v>
                </c:pt>
                <c:pt idx="2521">
                  <c:v>-607</c:v>
                </c:pt>
                <c:pt idx="2522">
                  <c:v>-606</c:v>
                </c:pt>
                <c:pt idx="2523">
                  <c:v>-605</c:v>
                </c:pt>
                <c:pt idx="2524">
                  <c:v>-604</c:v>
                </c:pt>
                <c:pt idx="2525">
                  <c:v>-603</c:v>
                </c:pt>
                <c:pt idx="2526">
                  <c:v>-602</c:v>
                </c:pt>
                <c:pt idx="2527">
                  <c:v>-601</c:v>
                </c:pt>
                <c:pt idx="2528">
                  <c:v>-600</c:v>
                </c:pt>
                <c:pt idx="2529">
                  <c:v>-599</c:v>
                </c:pt>
                <c:pt idx="2530">
                  <c:v>-598</c:v>
                </c:pt>
                <c:pt idx="2531">
                  <c:v>-597</c:v>
                </c:pt>
                <c:pt idx="2532">
                  <c:v>-596</c:v>
                </c:pt>
                <c:pt idx="2533">
                  <c:v>-595</c:v>
                </c:pt>
                <c:pt idx="2534">
                  <c:v>-594</c:v>
                </c:pt>
                <c:pt idx="2535">
                  <c:v>-593</c:v>
                </c:pt>
                <c:pt idx="2536">
                  <c:v>-592</c:v>
                </c:pt>
                <c:pt idx="2537">
                  <c:v>-591</c:v>
                </c:pt>
                <c:pt idx="2538">
                  <c:v>-590</c:v>
                </c:pt>
                <c:pt idx="2539">
                  <c:v>-589</c:v>
                </c:pt>
                <c:pt idx="2540">
                  <c:v>-588</c:v>
                </c:pt>
                <c:pt idx="2541">
                  <c:v>-587</c:v>
                </c:pt>
                <c:pt idx="2542">
                  <c:v>-586</c:v>
                </c:pt>
                <c:pt idx="2543">
                  <c:v>-585</c:v>
                </c:pt>
                <c:pt idx="2544">
                  <c:v>-584</c:v>
                </c:pt>
                <c:pt idx="2545">
                  <c:v>-583</c:v>
                </c:pt>
                <c:pt idx="2546">
                  <c:v>-582</c:v>
                </c:pt>
                <c:pt idx="2547">
                  <c:v>-581</c:v>
                </c:pt>
                <c:pt idx="2548">
                  <c:v>-580</c:v>
                </c:pt>
                <c:pt idx="2549">
                  <c:v>-579</c:v>
                </c:pt>
                <c:pt idx="2550">
                  <c:v>-578</c:v>
                </c:pt>
                <c:pt idx="2551">
                  <c:v>-577</c:v>
                </c:pt>
                <c:pt idx="2552">
                  <c:v>-576</c:v>
                </c:pt>
                <c:pt idx="2553">
                  <c:v>-575</c:v>
                </c:pt>
                <c:pt idx="2554">
                  <c:v>-574</c:v>
                </c:pt>
                <c:pt idx="2555">
                  <c:v>-573</c:v>
                </c:pt>
                <c:pt idx="2556">
                  <c:v>-572</c:v>
                </c:pt>
                <c:pt idx="2557">
                  <c:v>-571</c:v>
                </c:pt>
                <c:pt idx="2558">
                  <c:v>-570</c:v>
                </c:pt>
                <c:pt idx="2559">
                  <c:v>-569</c:v>
                </c:pt>
                <c:pt idx="2560">
                  <c:v>-568</c:v>
                </c:pt>
                <c:pt idx="2561">
                  <c:v>-567</c:v>
                </c:pt>
                <c:pt idx="2562">
                  <c:v>-566</c:v>
                </c:pt>
                <c:pt idx="2563">
                  <c:v>-565</c:v>
                </c:pt>
                <c:pt idx="2564">
                  <c:v>-564</c:v>
                </c:pt>
                <c:pt idx="2565">
                  <c:v>-563</c:v>
                </c:pt>
                <c:pt idx="2566">
                  <c:v>-562</c:v>
                </c:pt>
                <c:pt idx="2567">
                  <c:v>-561</c:v>
                </c:pt>
                <c:pt idx="2568">
                  <c:v>-560</c:v>
                </c:pt>
                <c:pt idx="2569">
                  <c:v>-559</c:v>
                </c:pt>
                <c:pt idx="2570">
                  <c:v>-558</c:v>
                </c:pt>
                <c:pt idx="2571">
                  <c:v>-557</c:v>
                </c:pt>
                <c:pt idx="2572">
                  <c:v>-556</c:v>
                </c:pt>
                <c:pt idx="2573">
                  <c:v>-555</c:v>
                </c:pt>
                <c:pt idx="2574">
                  <c:v>-554</c:v>
                </c:pt>
                <c:pt idx="2575">
                  <c:v>-553</c:v>
                </c:pt>
                <c:pt idx="2576">
                  <c:v>-552</c:v>
                </c:pt>
                <c:pt idx="2577">
                  <c:v>-551</c:v>
                </c:pt>
                <c:pt idx="2578">
                  <c:v>-550</c:v>
                </c:pt>
                <c:pt idx="2579">
                  <c:v>-549</c:v>
                </c:pt>
                <c:pt idx="2580">
                  <c:v>-548</c:v>
                </c:pt>
                <c:pt idx="2581">
                  <c:v>-547</c:v>
                </c:pt>
                <c:pt idx="2582">
                  <c:v>-546</c:v>
                </c:pt>
                <c:pt idx="2583">
                  <c:v>-545</c:v>
                </c:pt>
                <c:pt idx="2584">
                  <c:v>-544</c:v>
                </c:pt>
                <c:pt idx="2585">
                  <c:v>-543</c:v>
                </c:pt>
                <c:pt idx="2586">
                  <c:v>-542</c:v>
                </c:pt>
                <c:pt idx="2587">
                  <c:v>-541</c:v>
                </c:pt>
                <c:pt idx="2588">
                  <c:v>-540</c:v>
                </c:pt>
                <c:pt idx="2589">
                  <c:v>-539</c:v>
                </c:pt>
                <c:pt idx="2590">
                  <c:v>-538</c:v>
                </c:pt>
                <c:pt idx="2591">
                  <c:v>-537</c:v>
                </c:pt>
                <c:pt idx="2592">
                  <c:v>-536</c:v>
                </c:pt>
                <c:pt idx="2593">
                  <c:v>-535</c:v>
                </c:pt>
                <c:pt idx="2594">
                  <c:v>-534</c:v>
                </c:pt>
                <c:pt idx="2595">
                  <c:v>-533</c:v>
                </c:pt>
                <c:pt idx="2596">
                  <c:v>-532</c:v>
                </c:pt>
                <c:pt idx="2597">
                  <c:v>-531</c:v>
                </c:pt>
                <c:pt idx="2598">
                  <c:v>-530</c:v>
                </c:pt>
                <c:pt idx="2599">
                  <c:v>-529</c:v>
                </c:pt>
                <c:pt idx="2600">
                  <c:v>-528</c:v>
                </c:pt>
                <c:pt idx="2601">
                  <c:v>-527</c:v>
                </c:pt>
                <c:pt idx="2602">
                  <c:v>-526</c:v>
                </c:pt>
                <c:pt idx="2603">
                  <c:v>-525</c:v>
                </c:pt>
                <c:pt idx="2604">
                  <c:v>-524</c:v>
                </c:pt>
                <c:pt idx="2605">
                  <c:v>-523</c:v>
                </c:pt>
                <c:pt idx="2606">
                  <c:v>-522</c:v>
                </c:pt>
                <c:pt idx="2607">
                  <c:v>-521</c:v>
                </c:pt>
                <c:pt idx="2608">
                  <c:v>-520</c:v>
                </c:pt>
                <c:pt idx="2609">
                  <c:v>-519</c:v>
                </c:pt>
                <c:pt idx="2610">
                  <c:v>-518</c:v>
                </c:pt>
                <c:pt idx="2611">
                  <c:v>-517</c:v>
                </c:pt>
                <c:pt idx="2612">
                  <c:v>-516</c:v>
                </c:pt>
                <c:pt idx="2613">
                  <c:v>-515</c:v>
                </c:pt>
                <c:pt idx="2614">
                  <c:v>-514</c:v>
                </c:pt>
                <c:pt idx="2615">
                  <c:v>-513</c:v>
                </c:pt>
                <c:pt idx="2616">
                  <c:v>-512</c:v>
                </c:pt>
                <c:pt idx="2617">
                  <c:v>-511</c:v>
                </c:pt>
                <c:pt idx="2618">
                  <c:v>-510</c:v>
                </c:pt>
                <c:pt idx="2619">
                  <c:v>-509</c:v>
                </c:pt>
                <c:pt idx="2620">
                  <c:v>-508</c:v>
                </c:pt>
                <c:pt idx="2621">
                  <c:v>-507</c:v>
                </c:pt>
                <c:pt idx="2622">
                  <c:v>-506</c:v>
                </c:pt>
                <c:pt idx="2623">
                  <c:v>-505</c:v>
                </c:pt>
                <c:pt idx="2624">
                  <c:v>-504</c:v>
                </c:pt>
                <c:pt idx="2625">
                  <c:v>-503</c:v>
                </c:pt>
                <c:pt idx="2626">
                  <c:v>-502</c:v>
                </c:pt>
                <c:pt idx="2627">
                  <c:v>-501</c:v>
                </c:pt>
                <c:pt idx="2628">
                  <c:v>-500</c:v>
                </c:pt>
                <c:pt idx="2629">
                  <c:v>-499</c:v>
                </c:pt>
                <c:pt idx="2630">
                  <c:v>-498</c:v>
                </c:pt>
                <c:pt idx="2631">
                  <c:v>-497</c:v>
                </c:pt>
                <c:pt idx="2632">
                  <c:v>-496</c:v>
                </c:pt>
                <c:pt idx="2633">
                  <c:v>-495</c:v>
                </c:pt>
                <c:pt idx="2634">
                  <c:v>-494</c:v>
                </c:pt>
                <c:pt idx="2635">
                  <c:v>-493</c:v>
                </c:pt>
                <c:pt idx="2636">
                  <c:v>-492</c:v>
                </c:pt>
                <c:pt idx="2637">
                  <c:v>-491</c:v>
                </c:pt>
                <c:pt idx="2638">
                  <c:v>-490</c:v>
                </c:pt>
                <c:pt idx="2639">
                  <c:v>-489</c:v>
                </c:pt>
                <c:pt idx="2640">
                  <c:v>-488</c:v>
                </c:pt>
                <c:pt idx="2641">
                  <c:v>-487</c:v>
                </c:pt>
                <c:pt idx="2642">
                  <c:v>-486</c:v>
                </c:pt>
                <c:pt idx="2643">
                  <c:v>-485</c:v>
                </c:pt>
                <c:pt idx="2644">
                  <c:v>-484</c:v>
                </c:pt>
                <c:pt idx="2645">
                  <c:v>-483</c:v>
                </c:pt>
                <c:pt idx="2646">
                  <c:v>-482</c:v>
                </c:pt>
                <c:pt idx="2647">
                  <c:v>-481</c:v>
                </c:pt>
                <c:pt idx="2648">
                  <c:v>-480</c:v>
                </c:pt>
                <c:pt idx="2649">
                  <c:v>-479</c:v>
                </c:pt>
                <c:pt idx="2650">
                  <c:v>-478</c:v>
                </c:pt>
                <c:pt idx="2651">
                  <c:v>-477</c:v>
                </c:pt>
                <c:pt idx="2652">
                  <c:v>-476</c:v>
                </c:pt>
                <c:pt idx="2653">
                  <c:v>-475</c:v>
                </c:pt>
                <c:pt idx="2654">
                  <c:v>-474</c:v>
                </c:pt>
                <c:pt idx="2655">
                  <c:v>-473</c:v>
                </c:pt>
                <c:pt idx="2656">
                  <c:v>-472</c:v>
                </c:pt>
                <c:pt idx="2657">
                  <c:v>-471</c:v>
                </c:pt>
                <c:pt idx="2658">
                  <c:v>-470</c:v>
                </c:pt>
                <c:pt idx="2659">
                  <c:v>-469</c:v>
                </c:pt>
                <c:pt idx="2660">
                  <c:v>-468</c:v>
                </c:pt>
                <c:pt idx="2661">
                  <c:v>-467</c:v>
                </c:pt>
                <c:pt idx="2662">
                  <c:v>-466</c:v>
                </c:pt>
                <c:pt idx="2663">
                  <c:v>-465</c:v>
                </c:pt>
                <c:pt idx="2664">
                  <c:v>-464</c:v>
                </c:pt>
                <c:pt idx="2665">
                  <c:v>-463</c:v>
                </c:pt>
                <c:pt idx="2666">
                  <c:v>-462</c:v>
                </c:pt>
                <c:pt idx="2667">
                  <c:v>-461</c:v>
                </c:pt>
                <c:pt idx="2668">
                  <c:v>-460</c:v>
                </c:pt>
                <c:pt idx="2669">
                  <c:v>-459</c:v>
                </c:pt>
                <c:pt idx="2670">
                  <c:v>-458</c:v>
                </c:pt>
                <c:pt idx="2671">
                  <c:v>-457</c:v>
                </c:pt>
                <c:pt idx="2672">
                  <c:v>-456</c:v>
                </c:pt>
                <c:pt idx="2673">
                  <c:v>-455</c:v>
                </c:pt>
                <c:pt idx="2674">
                  <c:v>-454</c:v>
                </c:pt>
                <c:pt idx="2675">
                  <c:v>-453</c:v>
                </c:pt>
                <c:pt idx="2676">
                  <c:v>-452</c:v>
                </c:pt>
                <c:pt idx="2677">
                  <c:v>-451</c:v>
                </c:pt>
                <c:pt idx="2678">
                  <c:v>-450</c:v>
                </c:pt>
                <c:pt idx="2679">
                  <c:v>-449</c:v>
                </c:pt>
                <c:pt idx="2680">
                  <c:v>-448</c:v>
                </c:pt>
                <c:pt idx="2681">
                  <c:v>-447</c:v>
                </c:pt>
                <c:pt idx="2682">
                  <c:v>-446</c:v>
                </c:pt>
                <c:pt idx="2683">
                  <c:v>-445</c:v>
                </c:pt>
                <c:pt idx="2684">
                  <c:v>-444</c:v>
                </c:pt>
                <c:pt idx="2685">
                  <c:v>-443</c:v>
                </c:pt>
                <c:pt idx="2686">
                  <c:v>-442</c:v>
                </c:pt>
                <c:pt idx="2687">
                  <c:v>-441</c:v>
                </c:pt>
                <c:pt idx="2688">
                  <c:v>-440</c:v>
                </c:pt>
                <c:pt idx="2689">
                  <c:v>-439</c:v>
                </c:pt>
                <c:pt idx="2690">
                  <c:v>-438</c:v>
                </c:pt>
                <c:pt idx="2691">
                  <c:v>-437</c:v>
                </c:pt>
                <c:pt idx="2692">
                  <c:v>-436</c:v>
                </c:pt>
                <c:pt idx="2693">
                  <c:v>-435</c:v>
                </c:pt>
                <c:pt idx="2694">
                  <c:v>-434</c:v>
                </c:pt>
                <c:pt idx="2695">
                  <c:v>-433</c:v>
                </c:pt>
                <c:pt idx="2696">
                  <c:v>-432</c:v>
                </c:pt>
                <c:pt idx="2697">
                  <c:v>-431</c:v>
                </c:pt>
                <c:pt idx="2698">
                  <c:v>-430</c:v>
                </c:pt>
                <c:pt idx="2699">
                  <c:v>-429</c:v>
                </c:pt>
                <c:pt idx="2700">
                  <c:v>-428</c:v>
                </c:pt>
                <c:pt idx="2701">
                  <c:v>-427</c:v>
                </c:pt>
                <c:pt idx="2702">
                  <c:v>-426</c:v>
                </c:pt>
                <c:pt idx="2703">
                  <c:v>-425</c:v>
                </c:pt>
                <c:pt idx="2704">
                  <c:v>-424</c:v>
                </c:pt>
                <c:pt idx="2705">
                  <c:v>-423</c:v>
                </c:pt>
                <c:pt idx="2706">
                  <c:v>-422</c:v>
                </c:pt>
                <c:pt idx="2707">
                  <c:v>-421</c:v>
                </c:pt>
                <c:pt idx="2708">
                  <c:v>-420</c:v>
                </c:pt>
                <c:pt idx="2709">
                  <c:v>-419</c:v>
                </c:pt>
                <c:pt idx="2710">
                  <c:v>-418</c:v>
                </c:pt>
                <c:pt idx="2711">
                  <c:v>-417</c:v>
                </c:pt>
                <c:pt idx="2712">
                  <c:v>-416</c:v>
                </c:pt>
                <c:pt idx="2713">
                  <c:v>-415</c:v>
                </c:pt>
                <c:pt idx="2714">
                  <c:v>-414</c:v>
                </c:pt>
                <c:pt idx="2715">
                  <c:v>-413</c:v>
                </c:pt>
                <c:pt idx="2716">
                  <c:v>-412</c:v>
                </c:pt>
                <c:pt idx="2717">
                  <c:v>-411</c:v>
                </c:pt>
                <c:pt idx="2718">
                  <c:v>-410</c:v>
                </c:pt>
                <c:pt idx="2719">
                  <c:v>-409</c:v>
                </c:pt>
                <c:pt idx="2720">
                  <c:v>-408</c:v>
                </c:pt>
                <c:pt idx="2721">
                  <c:v>-407</c:v>
                </c:pt>
                <c:pt idx="2722">
                  <c:v>-406</c:v>
                </c:pt>
                <c:pt idx="2723">
                  <c:v>-405</c:v>
                </c:pt>
                <c:pt idx="2724">
                  <c:v>-404</c:v>
                </c:pt>
                <c:pt idx="2725">
                  <c:v>-403</c:v>
                </c:pt>
                <c:pt idx="2726">
                  <c:v>-402</c:v>
                </c:pt>
                <c:pt idx="2727">
                  <c:v>-401</c:v>
                </c:pt>
                <c:pt idx="2728">
                  <c:v>-400</c:v>
                </c:pt>
                <c:pt idx="2729">
                  <c:v>-399</c:v>
                </c:pt>
                <c:pt idx="2730">
                  <c:v>-398</c:v>
                </c:pt>
                <c:pt idx="2731">
                  <c:v>-397</c:v>
                </c:pt>
                <c:pt idx="2732">
                  <c:v>-396</c:v>
                </c:pt>
                <c:pt idx="2733">
                  <c:v>-395</c:v>
                </c:pt>
                <c:pt idx="2734">
                  <c:v>-394</c:v>
                </c:pt>
                <c:pt idx="2735">
                  <c:v>-393</c:v>
                </c:pt>
                <c:pt idx="2736">
                  <c:v>-392</c:v>
                </c:pt>
                <c:pt idx="2737">
                  <c:v>-391</c:v>
                </c:pt>
                <c:pt idx="2738">
                  <c:v>-390</c:v>
                </c:pt>
                <c:pt idx="2739">
                  <c:v>-389</c:v>
                </c:pt>
                <c:pt idx="2740">
                  <c:v>-388</c:v>
                </c:pt>
                <c:pt idx="2741">
                  <c:v>-387</c:v>
                </c:pt>
                <c:pt idx="2742">
                  <c:v>-386</c:v>
                </c:pt>
                <c:pt idx="2743">
                  <c:v>-385</c:v>
                </c:pt>
                <c:pt idx="2744">
                  <c:v>-384</c:v>
                </c:pt>
                <c:pt idx="2745">
                  <c:v>-383</c:v>
                </c:pt>
                <c:pt idx="2746">
                  <c:v>-382</c:v>
                </c:pt>
                <c:pt idx="2747">
                  <c:v>-381</c:v>
                </c:pt>
                <c:pt idx="2748">
                  <c:v>-380</c:v>
                </c:pt>
                <c:pt idx="2749">
                  <c:v>-379</c:v>
                </c:pt>
                <c:pt idx="2750">
                  <c:v>-378</c:v>
                </c:pt>
                <c:pt idx="2751">
                  <c:v>-377</c:v>
                </c:pt>
                <c:pt idx="2752">
                  <c:v>-376</c:v>
                </c:pt>
                <c:pt idx="2753">
                  <c:v>-375</c:v>
                </c:pt>
                <c:pt idx="2754">
                  <c:v>-374</c:v>
                </c:pt>
                <c:pt idx="2755">
                  <c:v>-373</c:v>
                </c:pt>
                <c:pt idx="2756">
                  <c:v>-372</c:v>
                </c:pt>
                <c:pt idx="2757">
                  <c:v>-371</c:v>
                </c:pt>
                <c:pt idx="2758">
                  <c:v>-370</c:v>
                </c:pt>
                <c:pt idx="2759">
                  <c:v>-369</c:v>
                </c:pt>
                <c:pt idx="2760">
                  <c:v>-368</c:v>
                </c:pt>
                <c:pt idx="2761">
                  <c:v>-367</c:v>
                </c:pt>
                <c:pt idx="2762">
                  <c:v>-366</c:v>
                </c:pt>
                <c:pt idx="2763">
                  <c:v>-365</c:v>
                </c:pt>
                <c:pt idx="2764">
                  <c:v>-364</c:v>
                </c:pt>
                <c:pt idx="2765">
                  <c:v>-363</c:v>
                </c:pt>
                <c:pt idx="2766">
                  <c:v>-362</c:v>
                </c:pt>
                <c:pt idx="2767">
                  <c:v>-361</c:v>
                </c:pt>
                <c:pt idx="2768">
                  <c:v>-360</c:v>
                </c:pt>
                <c:pt idx="2769">
                  <c:v>-359</c:v>
                </c:pt>
                <c:pt idx="2770">
                  <c:v>-358</c:v>
                </c:pt>
                <c:pt idx="2771">
                  <c:v>-357</c:v>
                </c:pt>
                <c:pt idx="2772">
                  <c:v>-356</c:v>
                </c:pt>
                <c:pt idx="2773">
                  <c:v>-355</c:v>
                </c:pt>
                <c:pt idx="2774">
                  <c:v>-354</c:v>
                </c:pt>
                <c:pt idx="2775">
                  <c:v>-353</c:v>
                </c:pt>
                <c:pt idx="2776">
                  <c:v>-352</c:v>
                </c:pt>
                <c:pt idx="2777">
                  <c:v>-351</c:v>
                </c:pt>
                <c:pt idx="2778">
                  <c:v>-350</c:v>
                </c:pt>
                <c:pt idx="2779">
                  <c:v>-349</c:v>
                </c:pt>
                <c:pt idx="2780">
                  <c:v>-348</c:v>
                </c:pt>
                <c:pt idx="2781">
                  <c:v>-347</c:v>
                </c:pt>
                <c:pt idx="2782">
                  <c:v>-346</c:v>
                </c:pt>
                <c:pt idx="2783">
                  <c:v>-345</c:v>
                </c:pt>
                <c:pt idx="2784">
                  <c:v>-344</c:v>
                </c:pt>
                <c:pt idx="2785">
                  <c:v>-343</c:v>
                </c:pt>
                <c:pt idx="2786">
                  <c:v>-342</c:v>
                </c:pt>
                <c:pt idx="2787">
                  <c:v>-341</c:v>
                </c:pt>
                <c:pt idx="2788">
                  <c:v>-340</c:v>
                </c:pt>
                <c:pt idx="2789">
                  <c:v>-339</c:v>
                </c:pt>
                <c:pt idx="2790">
                  <c:v>-338</c:v>
                </c:pt>
                <c:pt idx="2791">
                  <c:v>-337</c:v>
                </c:pt>
                <c:pt idx="2792">
                  <c:v>-336</c:v>
                </c:pt>
                <c:pt idx="2793">
                  <c:v>-335</c:v>
                </c:pt>
                <c:pt idx="2794">
                  <c:v>-334</c:v>
                </c:pt>
                <c:pt idx="2795">
                  <c:v>-333</c:v>
                </c:pt>
                <c:pt idx="2796">
                  <c:v>-332</c:v>
                </c:pt>
                <c:pt idx="2797">
                  <c:v>-331</c:v>
                </c:pt>
                <c:pt idx="2798">
                  <c:v>-330</c:v>
                </c:pt>
                <c:pt idx="2799">
                  <c:v>-329</c:v>
                </c:pt>
                <c:pt idx="2800">
                  <c:v>-328</c:v>
                </c:pt>
                <c:pt idx="2801">
                  <c:v>-327</c:v>
                </c:pt>
                <c:pt idx="2802">
                  <c:v>-326</c:v>
                </c:pt>
                <c:pt idx="2803">
                  <c:v>-325</c:v>
                </c:pt>
                <c:pt idx="2804">
                  <c:v>-324</c:v>
                </c:pt>
                <c:pt idx="2805">
                  <c:v>-323</c:v>
                </c:pt>
                <c:pt idx="2806">
                  <c:v>-322</c:v>
                </c:pt>
                <c:pt idx="2807">
                  <c:v>-321</c:v>
                </c:pt>
                <c:pt idx="2808">
                  <c:v>-320</c:v>
                </c:pt>
                <c:pt idx="2809">
                  <c:v>-319</c:v>
                </c:pt>
                <c:pt idx="2810">
                  <c:v>-318</c:v>
                </c:pt>
                <c:pt idx="2811">
                  <c:v>-317</c:v>
                </c:pt>
                <c:pt idx="2812">
                  <c:v>-316</c:v>
                </c:pt>
                <c:pt idx="2813">
                  <c:v>-315</c:v>
                </c:pt>
                <c:pt idx="2814">
                  <c:v>-314</c:v>
                </c:pt>
                <c:pt idx="2815">
                  <c:v>-313</c:v>
                </c:pt>
                <c:pt idx="2816">
                  <c:v>-312</c:v>
                </c:pt>
                <c:pt idx="2817">
                  <c:v>-311</c:v>
                </c:pt>
                <c:pt idx="2818">
                  <c:v>-310</c:v>
                </c:pt>
                <c:pt idx="2819">
                  <c:v>-309</c:v>
                </c:pt>
                <c:pt idx="2820">
                  <c:v>-308</c:v>
                </c:pt>
                <c:pt idx="2821">
                  <c:v>-307</c:v>
                </c:pt>
                <c:pt idx="2822">
                  <c:v>-306</c:v>
                </c:pt>
                <c:pt idx="2823">
                  <c:v>-305</c:v>
                </c:pt>
                <c:pt idx="2824">
                  <c:v>-304</c:v>
                </c:pt>
                <c:pt idx="2825">
                  <c:v>-303</c:v>
                </c:pt>
                <c:pt idx="2826">
                  <c:v>-302</c:v>
                </c:pt>
                <c:pt idx="2827">
                  <c:v>-301</c:v>
                </c:pt>
                <c:pt idx="2828">
                  <c:v>-300</c:v>
                </c:pt>
                <c:pt idx="2829">
                  <c:v>-299</c:v>
                </c:pt>
                <c:pt idx="2830">
                  <c:v>-298</c:v>
                </c:pt>
                <c:pt idx="2831">
                  <c:v>-297</c:v>
                </c:pt>
                <c:pt idx="2832">
                  <c:v>-296</c:v>
                </c:pt>
                <c:pt idx="2833">
                  <c:v>-295</c:v>
                </c:pt>
                <c:pt idx="2834">
                  <c:v>-294</c:v>
                </c:pt>
                <c:pt idx="2835">
                  <c:v>-293</c:v>
                </c:pt>
                <c:pt idx="2836">
                  <c:v>-292</c:v>
                </c:pt>
                <c:pt idx="2837">
                  <c:v>-291</c:v>
                </c:pt>
                <c:pt idx="2838">
                  <c:v>-290</c:v>
                </c:pt>
                <c:pt idx="2839">
                  <c:v>-289</c:v>
                </c:pt>
                <c:pt idx="2840">
                  <c:v>-288</c:v>
                </c:pt>
                <c:pt idx="2841">
                  <c:v>-287</c:v>
                </c:pt>
                <c:pt idx="2842">
                  <c:v>-286</c:v>
                </c:pt>
                <c:pt idx="2843">
                  <c:v>-285</c:v>
                </c:pt>
                <c:pt idx="2844">
                  <c:v>-284</c:v>
                </c:pt>
                <c:pt idx="2845">
                  <c:v>-283</c:v>
                </c:pt>
                <c:pt idx="2846">
                  <c:v>-282</c:v>
                </c:pt>
                <c:pt idx="2847">
                  <c:v>-281</c:v>
                </c:pt>
                <c:pt idx="2848">
                  <c:v>-280</c:v>
                </c:pt>
                <c:pt idx="2849">
                  <c:v>-279</c:v>
                </c:pt>
                <c:pt idx="2850">
                  <c:v>-278</c:v>
                </c:pt>
                <c:pt idx="2851">
                  <c:v>-277</c:v>
                </c:pt>
                <c:pt idx="2852">
                  <c:v>-276</c:v>
                </c:pt>
                <c:pt idx="2853">
                  <c:v>-275</c:v>
                </c:pt>
                <c:pt idx="2854">
                  <c:v>-274</c:v>
                </c:pt>
                <c:pt idx="2855">
                  <c:v>-273</c:v>
                </c:pt>
                <c:pt idx="2856">
                  <c:v>-272</c:v>
                </c:pt>
                <c:pt idx="2857">
                  <c:v>-271</c:v>
                </c:pt>
                <c:pt idx="2858">
                  <c:v>-270</c:v>
                </c:pt>
                <c:pt idx="2859">
                  <c:v>-269</c:v>
                </c:pt>
                <c:pt idx="2860">
                  <c:v>-268</c:v>
                </c:pt>
                <c:pt idx="2861">
                  <c:v>-267</c:v>
                </c:pt>
                <c:pt idx="2862">
                  <c:v>-266</c:v>
                </c:pt>
                <c:pt idx="2863">
                  <c:v>-265</c:v>
                </c:pt>
                <c:pt idx="2864">
                  <c:v>-264</c:v>
                </c:pt>
                <c:pt idx="2865">
                  <c:v>-263</c:v>
                </c:pt>
                <c:pt idx="2866">
                  <c:v>-262</c:v>
                </c:pt>
                <c:pt idx="2867">
                  <c:v>-261</c:v>
                </c:pt>
                <c:pt idx="2868">
                  <c:v>-260</c:v>
                </c:pt>
                <c:pt idx="2869">
                  <c:v>-259</c:v>
                </c:pt>
                <c:pt idx="2870">
                  <c:v>-258</c:v>
                </c:pt>
                <c:pt idx="2871">
                  <c:v>-257</c:v>
                </c:pt>
                <c:pt idx="2872">
                  <c:v>-256</c:v>
                </c:pt>
                <c:pt idx="2873">
                  <c:v>-255</c:v>
                </c:pt>
                <c:pt idx="2874">
                  <c:v>-254</c:v>
                </c:pt>
                <c:pt idx="2875">
                  <c:v>-253</c:v>
                </c:pt>
                <c:pt idx="2876">
                  <c:v>-252</c:v>
                </c:pt>
                <c:pt idx="2877">
                  <c:v>-251</c:v>
                </c:pt>
                <c:pt idx="2878">
                  <c:v>-250</c:v>
                </c:pt>
                <c:pt idx="2879">
                  <c:v>-249</c:v>
                </c:pt>
                <c:pt idx="2880">
                  <c:v>-248</c:v>
                </c:pt>
                <c:pt idx="2881">
                  <c:v>-247</c:v>
                </c:pt>
                <c:pt idx="2882">
                  <c:v>-246</c:v>
                </c:pt>
                <c:pt idx="2883">
                  <c:v>-245</c:v>
                </c:pt>
                <c:pt idx="2884">
                  <c:v>-244</c:v>
                </c:pt>
                <c:pt idx="2885">
                  <c:v>-243</c:v>
                </c:pt>
                <c:pt idx="2886">
                  <c:v>-242</c:v>
                </c:pt>
                <c:pt idx="2887">
                  <c:v>-241</c:v>
                </c:pt>
                <c:pt idx="2888">
                  <c:v>-240</c:v>
                </c:pt>
                <c:pt idx="2889">
                  <c:v>-239</c:v>
                </c:pt>
                <c:pt idx="2890">
                  <c:v>-238</c:v>
                </c:pt>
                <c:pt idx="2891">
                  <c:v>-237</c:v>
                </c:pt>
                <c:pt idx="2892">
                  <c:v>-236</c:v>
                </c:pt>
                <c:pt idx="2893">
                  <c:v>-235</c:v>
                </c:pt>
                <c:pt idx="2894">
                  <c:v>-234</c:v>
                </c:pt>
                <c:pt idx="2895">
                  <c:v>-233</c:v>
                </c:pt>
                <c:pt idx="2896">
                  <c:v>-232</c:v>
                </c:pt>
                <c:pt idx="2897">
                  <c:v>-231</c:v>
                </c:pt>
                <c:pt idx="2898">
                  <c:v>-230</c:v>
                </c:pt>
                <c:pt idx="2899">
                  <c:v>-229</c:v>
                </c:pt>
                <c:pt idx="2900">
                  <c:v>-228</c:v>
                </c:pt>
                <c:pt idx="2901">
                  <c:v>-227</c:v>
                </c:pt>
                <c:pt idx="2902">
                  <c:v>-226</c:v>
                </c:pt>
                <c:pt idx="2903">
                  <c:v>-225</c:v>
                </c:pt>
                <c:pt idx="2904">
                  <c:v>-224</c:v>
                </c:pt>
                <c:pt idx="2905">
                  <c:v>-223</c:v>
                </c:pt>
                <c:pt idx="2906">
                  <c:v>-222</c:v>
                </c:pt>
                <c:pt idx="2907">
                  <c:v>-221</c:v>
                </c:pt>
                <c:pt idx="2908">
                  <c:v>-220</c:v>
                </c:pt>
                <c:pt idx="2909">
                  <c:v>-219</c:v>
                </c:pt>
                <c:pt idx="2910">
                  <c:v>-218</c:v>
                </c:pt>
                <c:pt idx="2911">
                  <c:v>-217</c:v>
                </c:pt>
                <c:pt idx="2912">
                  <c:v>-216</c:v>
                </c:pt>
                <c:pt idx="2913">
                  <c:v>-215</c:v>
                </c:pt>
                <c:pt idx="2914">
                  <c:v>-214</c:v>
                </c:pt>
                <c:pt idx="2915">
                  <c:v>-213</c:v>
                </c:pt>
                <c:pt idx="2916">
                  <c:v>-212</c:v>
                </c:pt>
                <c:pt idx="2917">
                  <c:v>-211</c:v>
                </c:pt>
                <c:pt idx="2918">
                  <c:v>-210</c:v>
                </c:pt>
                <c:pt idx="2919">
                  <c:v>-209</c:v>
                </c:pt>
                <c:pt idx="2920">
                  <c:v>-208</c:v>
                </c:pt>
                <c:pt idx="2921">
                  <c:v>-207</c:v>
                </c:pt>
                <c:pt idx="2922">
                  <c:v>-206</c:v>
                </c:pt>
                <c:pt idx="2923">
                  <c:v>-205</c:v>
                </c:pt>
                <c:pt idx="2924">
                  <c:v>-204</c:v>
                </c:pt>
                <c:pt idx="2925">
                  <c:v>-203</c:v>
                </c:pt>
                <c:pt idx="2926">
                  <c:v>-202</c:v>
                </c:pt>
                <c:pt idx="2927">
                  <c:v>-201</c:v>
                </c:pt>
                <c:pt idx="2928">
                  <c:v>-200</c:v>
                </c:pt>
                <c:pt idx="2929">
                  <c:v>-199</c:v>
                </c:pt>
                <c:pt idx="2930">
                  <c:v>-198</c:v>
                </c:pt>
                <c:pt idx="2931">
                  <c:v>-197</c:v>
                </c:pt>
                <c:pt idx="2932">
                  <c:v>-196</c:v>
                </c:pt>
                <c:pt idx="2933">
                  <c:v>-195</c:v>
                </c:pt>
                <c:pt idx="2934">
                  <c:v>-194</c:v>
                </c:pt>
                <c:pt idx="2935">
                  <c:v>-193</c:v>
                </c:pt>
                <c:pt idx="2936">
                  <c:v>-192</c:v>
                </c:pt>
                <c:pt idx="2937">
                  <c:v>-191</c:v>
                </c:pt>
                <c:pt idx="2938">
                  <c:v>-190</c:v>
                </c:pt>
                <c:pt idx="2939">
                  <c:v>-189</c:v>
                </c:pt>
                <c:pt idx="2940">
                  <c:v>-188</c:v>
                </c:pt>
                <c:pt idx="2941">
                  <c:v>-187</c:v>
                </c:pt>
                <c:pt idx="2942">
                  <c:v>-186</c:v>
                </c:pt>
                <c:pt idx="2943">
                  <c:v>-185</c:v>
                </c:pt>
                <c:pt idx="2944">
                  <c:v>-184</c:v>
                </c:pt>
                <c:pt idx="2945">
                  <c:v>-183</c:v>
                </c:pt>
                <c:pt idx="2946">
                  <c:v>-182</c:v>
                </c:pt>
                <c:pt idx="2947">
                  <c:v>-181</c:v>
                </c:pt>
                <c:pt idx="2948">
                  <c:v>-180</c:v>
                </c:pt>
                <c:pt idx="2949">
                  <c:v>-179</c:v>
                </c:pt>
                <c:pt idx="2950">
                  <c:v>-178</c:v>
                </c:pt>
                <c:pt idx="2951">
                  <c:v>-177</c:v>
                </c:pt>
                <c:pt idx="2952">
                  <c:v>-176</c:v>
                </c:pt>
                <c:pt idx="2953">
                  <c:v>-175</c:v>
                </c:pt>
                <c:pt idx="2954">
                  <c:v>-174</c:v>
                </c:pt>
                <c:pt idx="2955">
                  <c:v>-173</c:v>
                </c:pt>
                <c:pt idx="2956">
                  <c:v>-172</c:v>
                </c:pt>
                <c:pt idx="2957">
                  <c:v>-171</c:v>
                </c:pt>
                <c:pt idx="2958">
                  <c:v>-170</c:v>
                </c:pt>
                <c:pt idx="2959">
                  <c:v>-169</c:v>
                </c:pt>
                <c:pt idx="2960">
                  <c:v>-168</c:v>
                </c:pt>
                <c:pt idx="2961">
                  <c:v>-167</c:v>
                </c:pt>
                <c:pt idx="2962">
                  <c:v>-166</c:v>
                </c:pt>
                <c:pt idx="2963">
                  <c:v>-165</c:v>
                </c:pt>
                <c:pt idx="2964">
                  <c:v>-164</c:v>
                </c:pt>
                <c:pt idx="2965">
                  <c:v>-163</c:v>
                </c:pt>
                <c:pt idx="2966">
                  <c:v>-162</c:v>
                </c:pt>
                <c:pt idx="2967">
                  <c:v>-161</c:v>
                </c:pt>
                <c:pt idx="2968">
                  <c:v>-160</c:v>
                </c:pt>
                <c:pt idx="2969">
                  <c:v>-159</c:v>
                </c:pt>
                <c:pt idx="2970">
                  <c:v>-158</c:v>
                </c:pt>
                <c:pt idx="2971">
                  <c:v>-157</c:v>
                </c:pt>
                <c:pt idx="2972">
                  <c:v>-156</c:v>
                </c:pt>
                <c:pt idx="2973">
                  <c:v>-155</c:v>
                </c:pt>
                <c:pt idx="2974">
                  <c:v>-154</c:v>
                </c:pt>
                <c:pt idx="2975">
                  <c:v>-153</c:v>
                </c:pt>
                <c:pt idx="2976">
                  <c:v>-152</c:v>
                </c:pt>
                <c:pt idx="2977">
                  <c:v>-151</c:v>
                </c:pt>
                <c:pt idx="2978">
                  <c:v>-150</c:v>
                </c:pt>
                <c:pt idx="2979">
                  <c:v>-149</c:v>
                </c:pt>
                <c:pt idx="2980">
                  <c:v>-148</c:v>
                </c:pt>
                <c:pt idx="2981">
                  <c:v>-147</c:v>
                </c:pt>
                <c:pt idx="2982">
                  <c:v>-146</c:v>
                </c:pt>
                <c:pt idx="2983">
                  <c:v>-145</c:v>
                </c:pt>
                <c:pt idx="2984">
                  <c:v>-144</c:v>
                </c:pt>
                <c:pt idx="2985">
                  <c:v>-143</c:v>
                </c:pt>
                <c:pt idx="2986">
                  <c:v>-142</c:v>
                </c:pt>
                <c:pt idx="2987">
                  <c:v>-141</c:v>
                </c:pt>
                <c:pt idx="2988">
                  <c:v>-140</c:v>
                </c:pt>
                <c:pt idx="2989">
                  <c:v>-139</c:v>
                </c:pt>
                <c:pt idx="2990">
                  <c:v>-138</c:v>
                </c:pt>
                <c:pt idx="2991">
                  <c:v>-137</c:v>
                </c:pt>
                <c:pt idx="2992">
                  <c:v>-136</c:v>
                </c:pt>
                <c:pt idx="2993">
                  <c:v>-135</c:v>
                </c:pt>
                <c:pt idx="2994">
                  <c:v>-134</c:v>
                </c:pt>
                <c:pt idx="2995">
                  <c:v>-133</c:v>
                </c:pt>
                <c:pt idx="2996">
                  <c:v>-132</c:v>
                </c:pt>
                <c:pt idx="2997">
                  <c:v>-131</c:v>
                </c:pt>
                <c:pt idx="2998">
                  <c:v>-130</c:v>
                </c:pt>
                <c:pt idx="2999">
                  <c:v>-129</c:v>
                </c:pt>
                <c:pt idx="3000">
                  <c:v>-128</c:v>
                </c:pt>
                <c:pt idx="3001">
                  <c:v>-127</c:v>
                </c:pt>
                <c:pt idx="3002">
                  <c:v>-126</c:v>
                </c:pt>
                <c:pt idx="3003">
                  <c:v>-125</c:v>
                </c:pt>
                <c:pt idx="3004">
                  <c:v>-124</c:v>
                </c:pt>
                <c:pt idx="3005">
                  <c:v>-123</c:v>
                </c:pt>
                <c:pt idx="3006">
                  <c:v>-122</c:v>
                </c:pt>
                <c:pt idx="3007">
                  <c:v>-121</c:v>
                </c:pt>
                <c:pt idx="3008">
                  <c:v>-120</c:v>
                </c:pt>
                <c:pt idx="3009">
                  <c:v>-119</c:v>
                </c:pt>
                <c:pt idx="3010">
                  <c:v>-118</c:v>
                </c:pt>
                <c:pt idx="3011">
                  <c:v>-117</c:v>
                </c:pt>
                <c:pt idx="3012">
                  <c:v>-116</c:v>
                </c:pt>
                <c:pt idx="3013">
                  <c:v>-115</c:v>
                </c:pt>
                <c:pt idx="3014">
                  <c:v>-114</c:v>
                </c:pt>
                <c:pt idx="3015">
                  <c:v>-113</c:v>
                </c:pt>
                <c:pt idx="3016">
                  <c:v>-112</c:v>
                </c:pt>
                <c:pt idx="3017">
                  <c:v>-111</c:v>
                </c:pt>
                <c:pt idx="3018">
                  <c:v>-110</c:v>
                </c:pt>
                <c:pt idx="3019">
                  <c:v>-109</c:v>
                </c:pt>
                <c:pt idx="3020">
                  <c:v>-108</c:v>
                </c:pt>
                <c:pt idx="3021">
                  <c:v>-107</c:v>
                </c:pt>
                <c:pt idx="3022">
                  <c:v>-106</c:v>
                </c:pt>
                <c:pt idx="3023">
                  <c:v>-105</c:v>
                </c:pt>
                <c:pt idx="3024">
                  <c:v>-104</c:v>
                </c:pt>
                <c:pt idx="3025">
                  <c:v>-103</c:v>
                </c:pt>
                <c:pt idx="3026">
                  <c:v>-102</c:v>
                </c:pt>
                <c:pt idx="3027">
                  <c:v>-101</c:v>
                </c:pt>
                <c:pt idx="3028">
                  <c:v>-100</c:v>
                </c:pt>
                <c:pt idx="3029">
                  <c:v>-99</c:v>
                </c:pt>
                <c:pt idx="3030">
                  <c:v>-98</c:v>
                </c:pt>
                <c:pt idx="3031">
                  <c:v>-97</c:v>
                </c:pt>
                <c:pt idx="3032">
                  <c:v>-96</c:v>
                </c:pt>
                <c:pt idx="3033">
                  <c:v>-95</c:v>
                </c:pt>
                <c:pt idx="3034">
                  <c:v>-94</c:v>
                </c:pt>
                <c:pt idx="3035">
                  <c:v>-93</c:v>
                </c:pt>
                <c:pt idx="3036">
                  <c:v>-92</c:v>
                </c:pt>
                <c:pt idx="3037">
                  <c:v>-91</c:v>
                </c:pt>
                <c:pt idx="3038">
                  <c:v>-90</c:v>
                </c:pt>
                <c:pt idx="3039">
                  <c:v>-89</c:v>
                </c:pt>
                <c:pt idx="3040">
                  <c:v>-88</c:v>
                </c:pt>
                <c:pt idx="3041">
                  <c:v>-87</c:v>
                </c:pt>
                <c:pt idx="3042">
                  <c:v>-86</c:v>
                </c:pt>
                <c:pt idx="3043">
                  <c:v>-85</c:v>
                </c:pt>
                <c:pt idx="3044">
                  <c:v>-84</c:v>
                </c:pt>
                <c:pt idx="3045">
                  <c:v>-83</c:v>
                </c:pt>
                <c:pt idx="3046">
                  <c:v>-82</c:v>
                </c:pt>
                <c:pt idx="3047">
                  <c:v>-81</c:v>
                </c:pt>
                <c:pt idx="3048">
                  <c:v>-80</c:v>
                </c:pt>
                <c:pt idx="3049">
                  <c:v>-79</c:v>
                </c:pt>
                <c:pt idx="3050">
                  <c:v>-78</c:v>
                </c:pt>
                <c:pt idx="3051">
                  <c:v>-77</c:v>
                </c:pt>
                <c:pt idx="3052">
                  <c:v>-76</c:v>
                </c:pt>
                <c:pt idx="3053">
                  <c:v>-75</c:v>
                </c:pt>
                <c:pt idx="3054">
                  <c:v>-74</c:v>
                </c:pt>
                <c:pt idx="3055">
                  <c:v>-73</c:v>
                </c:pt>
                <c:pt idx="3056">
                  <c:v>-72</c:v>
                </c:pt>
                <c:pt idx="3057">
                  <c:v>-71</c:v>
                </c:pt>
                <c:pt idx="3058">
                  <c:v>-70</c:v>
                </c:pt>
                <c:pt idx="3059">
                  <c:v>-69</c:v>
                </c:pt>
                <c:pt idx="3060">
                  <c:v>-68</c:v>
                </c:pt>
                <c:pt idx="3061">
                  <c:v>-67</c:v>
                </c:pt>
                <c:pt idx="3062">
                  <c:v>-66</c:v>
                </c:pt>
                <c:pt idx="3063">
                  <c:v>-65</c:v>
                </c:pt>
                <c:pt idx="3064">
                  <c:v>-64</c:v>
                </c:pt>
                <c:pt idx="3065">
                  <c:v>-63</c:v>
                </c:pt>
                <c:pt idx="3066">
                  <c:v>-62</c:v>
                </c:pt>
                <c:pt idx="3067">
                  <c:v>-61</c:v>
                </c:pt>
                <c:pt idx="3068">
                  <c:v>-60</c:v>
                </c:pt>
                <c:pt idx="3069">
                  <c:v>-59</c:v>
                </c:pt>
                <c:pt idx="3070">
                  <c:v>-58</c:v>
                </c:pt>
                <c:pt idx="3071">
                  <c:v>-57</c:v>
                </c:pt>
                <c:pt idx="3072">
                  <c:v>-56</c:v>
                </c:pt>
                <c:pt idx="3073">
                  <c:v>-55</c:v>
                </c:pt>
                <c:pt idx="3074">
                  <c:v>-54</c:v>
                </c:pt>
                <c:pt idx="3075">
                  <c:v>-53</c:v>
                </c:pt>
                <c:pt idx="3076">
                  <c:v>-52</c:v>
                </c:pt>
                <c:pt idx="3077">
                  <c:v>-51</c:v>
                </c:pt>
                <c:pt idx="3078">
                  <c:v>-50</c:v>
                </c:pt>
                <c:pt idx="3079">
                  <c:v>-49</c:v>
                </c:pt>
                <c:pt idx="3080">
                  <c:v>-48</c:v>
                </c:pt>
                <c:pt idx="3081">
                  <c:v>-47</c:v>
                </c:pt>
                <c:pt idx="3082">
                  <c:v>-46</c:v>
                </c:pt>
                <c:pt idx="3083">
                  <c:v>-45</c:v>
                </c:pt>
                <c:pt idx="3084">
                  <c:v>-44</c:v>
                </c:pt>
                <c:pt idx="3085">
                  <c:v>-43</c:v>
                </c:pt>
                <c:pt idx="3086">
                  <c:v>-42</c:v>
                </c:pt>
                <c:pt idx="3087">
                  <c:v>-41</c:v>
                </c:pt>
                <c:pt idx="3088">
                  <c:v>-40</c:v>
                </c:pt>
                <c:pt idx="3089">
                  <c:v>-39</c:v>
                </c:pt>
                <c:pt idx="3090">
                  <c:v>-38</c:v>
                </c:pt>
                <c:pt idx="3091">
                  <c:v>-37</c:v>
                </c:pt>
                <c:pt idx="3092">
                  <c:v>-36</c:v>
                </c:pt>
                <c:pt idx="3093">
                  <c:v>-35</c:v>
                </c:pt>
                <c:pt idx="3094">
                  <c:v>-34</c:v>
                </c:pt>
                <c:pt idx="3095">
                  <c:v>-33</c:v>
                </c:pt>
                <c:pt idx="3096">
                  <c:v>-32</c:v>
                </c:pt>
                <c:pt idx="3097">
                  <c:v>-31</c:v>
                </c:pt>
                <c:pt idx="3098">
                  <c:v>-30</c:v>
                </c:pt>
                <c:pt idx="3099">
                  <c:v>-29</c:v>
                </c:pt>
                <c:pt idx="3100">
                  <c:v>-28</c:v>
                </c:pt>
                <c:pt idx="3101">
                  <c:v>-27</c:v>
                </c:pt>
                <c:pt idx="3102">
                  <c:v>-26</c:v>
                </c:pt>
                <c:pt idx="3103">
                  <c:v>-25</c:v>
                </c:pt>
                <c:pt idx="3104">
                  <c:v>-24</c:v>
                </c:pt>
                <c:pt idx="3105">
                  <c:v>-23</c:v>
                </c:pt>
                <c:pt idx="3106">
                  <c:v>-22</c:v>
                </c:pt>
                <c:pt idx="3107">
                  <c:v>-21</c:v>
                </c:pt>
                <c:pt idx="3108">
                  <c:v>-20</c:v>
                </c:pt>
                <c:pt idx="3109">
                  <c:v>-19</c:v>
                </c:pt>
                <c:pt idx="3110">
                  <c:v>-18</c:v>
                </c:pt>
                <c:pt idx="3111">
                  <c:v>-17</c:v>
                </c:pt>
                <c:pt idx="3112">
                  <c:v>-16</c:v>
                </c:pt>
                <c:pt idx="3113">
                  <c:v>-15</c:v>
                </c:pt>
                <c:pt idx="3114">
                  <c:v>-14</c:v>
                </c:pt>
                <c:pt idx="3115">
                  <c:v>-13</c:v>
                </c:pt>
                <c:pt idx="3116">
                  <c:v>-12</c:v>
                </c:pt>
                <c:pt idx="3117">
                  <c:v>-11</c:v>
                </c:pt>
                <c:pt idx="3118">
                  <c:v>-10</c:v>
                </c:pt>
                <c:pt idx="3119">
                  <c:v>-9</c:v>
                </c:pt>
                <c:pt idx="3120">
                  <c:v>-8</c:v>
                </c:pt>
                <c:pt idx="3121">
                  <c:v>-7</c:v>
                </c:pt>
                <c:pt idx="3122">
                  <c:v>-6</c:v>
                </c:pt>
                <c:pt idx="3123">
                  <c:v>-5</c:v>
                </c:pt>
                <c:pt idx="3124">
                  <c:v>-4</c:v>
                </c:pt>
                <c:pt idx="3125">
                  <c:v>-3</c:v>
                </c:pt>
                <c:pt idx="3126">
                  <c:v>-2</c:v>
                </c:pt>
                <c:pt idx="3127">
                  <c:v>-1</c:v>
                </c:pt>
                <c:pt idx="3128">
                  <c:v>0</c:v>
                </c:pt>
                <c:pt idx="3129">
                  <c:v>1</c:v>
                </c:pt>
                <c:pt idx="3130">
                  <c:v>2</c:v>
                </c:pt>
                <c:pt idx="3131">
                  <c:v>3</c:v>
                </c:pt>
                <c:pt idx="3132">
                  <c:v>4</c:v>
                </c:pt>
                <c:pt idx="3133">
                  <c:v>5</c:v>
                </c:pt>
                <c:pt idx="3134">
                  <c:v>6</c:v>
                </c:pt>
                <c:pt idx="3135">
                  <c:v>7</c:v>
                </c:pt>
                <c:pt idx="3136">
                  <c:v>8</c:v>
                </c:pt>
                <c:pt idx="3137">
                  <c:v>9</c:v>
                </c:pt>
                <c:pt idx="3138">
                  <c:v>10</c:v>
                </c:pt>
                <c:pt idx="3139">
                  <c:v>11</c:v>
                </c:pt>
                <c:pt idx="3140">
                  <c:v>12</c:v>
                </c:pt>
                <c:pt idx="3141">
                  <c:v>13</c:v>
                </c:pt>
                <c:pt idx="3142">
                  <c:v>14</c:v>
                </c:pt>
                <c:pt idx="3143">
                  <c:v>15</c:v>
                </c:pt>
                <c:pt idx="3144">
                  <c:v>16</c:v>
                </c:pt>
                <c:pt idx="3145">
                  <c:v>17</c:v>
                </c:pt>
                <c:pt idx="3146">
                  <c:v>18</c:v>
                </c:pt>
                <c:pt idx="3147">
                  <c:v>19</c:v>
                </c:pt>
                <c:pt idx="3148">
                  <c:v>20</c:v>
                </c:pt>
                <c:pt idx="3149">
                  <c:v>21</c:v>
                </c:pt>
                <c:pt idx="3150">
                  <c:v>22</c:v>
                </c:pt>
                <c:pt idx="3151">
                  <c:v>23</c:v>
                </c:pt>
                <c:pt idx="3152">
                  <c:v>24</c:v>
                </c:pt>
                <c:pt idx="3153">
                  <c:v>25</c:v>
                </c:pt>
                <c:pt idx="3154">
                  <c:v>26</c:v>
                </c:pt>
                <c:pt idx="3155">
                  <c:v>27</c:v>
                </c:pt>
                <c:pt idx="3156">
                  <c:v>28</c:v>
                </c:pt>
                <c:pt idx="3157">
                  <c:v>29</c:v>
                </c:pt>
                <c:pt idx="3158">
                  <c:v>30</c:v>
                </c:pt>
                <c:pt idx="3159">
                  <c:v>31</c:v>
                </c:pt>
                <c:pt idx="3160">
                  <c:v>32</c:v>
                </c:pt>
                <c:pt idx="3161">
                  <c:v>33</c:v>
                </c:pt>
                <c:pt idx="3162">
                  <c:v>34</c:v>
                </c:pt>
                <c:pt idx="3163">
                  <c:v>35</c:v>
                </c:pt>
                <c:pt idx="3164">
                  <c:v>36</c:v>
                </c:pt>
                <c:pt idx="3165">
                  <c:v>37</c:v>
                </c:pt>
                <c:pt idx="3166">
                  <c:v>38</c:v>
                </c:pt>
                <c:pt idx="3167">
                  <c:v>39</c:v>
                </c:pt>
                <c:pt idx="3168">
                  <c:v>40</c:v>
                </c:pt>
                <c:pt idx="3169">
                  <c:v>41</c:v>
                </c:pt>
                <c:pt idx="3170">
                  <c:v>42</c:v>
                </c:pt>
                <c:pt idx="3171">
                  <c:v>43</c:v>
                </c:pt>
                <c:pt idx="3172">
                  <c:v>44</c:v>
                </c:pt>
                <c:pt idx="3173">
                  <c:v>45</c:v>
                </c:pt>
                <c:pt idx="3174">
                  <c:v>46</c:v>
                </c:pt>
                <c:pt idx="3175">
                  <c:v>47</c:v>
                </c:pt>
                <c:pt idx="3176">
                  <c:v>48</c:v>
                </c:pt>
                <c:pt idx="3177">
                  <c:v>49</c:v>
                </c:pt>
                <c:pt idx="3178">
                  <c:v>50</c:v>
                </c:pt>
                <c:pt idx="3179">
                  <c:v>51</c:v>
                </c:pt>
                <c:pt idx="3180">
                  <c:v>52</c:v>
                </c:pt>
                <c:pt idx="3181">
                  <c:v>53</c:v>
                </c:pt>
                <c:pt idx="3182">
                  <c:v>54</c:v>
                </c:pt>
                <c:pt idx="3183">
                  <c:v>55</c:v>
                </c:pt>
                <c:pt idx="3184">
                  <c:v>56</c:v>
                </c:pt>
                <c:pt idx="3185">
                  <c:v>57</c:v>
                </c:pt>
                <c:pt idx="3186">
                  <c:v>58</c:v>
                </c:pt>
                <c:pt idx="3187">
                  <c:v>59</c:v>
                </c:pt>
                <c:pt idx="3188">
                  <c:v>60</c:v>
                </c:pt>
                <c:pt idx="3189">
                  <c:v>61</c:v>
                </c:pt>
                <c:pt idx="3190">
                  <c:v>62</c:v>
                </c:pt>
                <c:pt idx="3191">
                  <c:v>63</c:v>
                </c:pt>
                <c:pt idx="3192">
                  <c:v>64</c:v>
                </c:pt>
                <c:pt idx="3193">
                  <c:v>65</c:v>
                </c:pt>
                <c:pt idx="3194">
                  <c:v>66</c:v>
                </c:pt>
                <c:pt idx="3195">
                  <c:v>67</c:v>
                </c:pt>
                <c:pt idx="3196">
                  <c:v>68</c:v>
                </c:pt>
                <c:pt idx="3197">
                  <c:v>69</c:v>
                </c:pt>
                <c:pt idx="3198">
                  <c:v>70</c:v>
                </c:pt>
                <c:pt idx="3199">
                  <c:v>71</c:v>
                </c:pt>
                <c:pt idx="3200">
                  <c:v>72</c:v>
                </c:pt>
                <c:pt idx="3201">
                  <c:v>73</c:v>
                </c:pt>
                <c:pt idx="3202">
                  <c:v>74</c:v>
                </c:pt>
                <c:pt idx="3203">
                  <c:v>75</c:v>
                </c:pt>
                <c:pt idx="3204">
                  <c:v>76</c:v>
                </c:pt>
                <c:pt idx="3205">
                  <c:v>77</c:v>
                </c:pt>
                <c:pt idx="3206">
                  <c:v>78</c:v>
                </c:pt>
                <c:pt idx="3207">
                  <c:v>79</c:v>
                </c:pt>
                <c:pt idx="3208">
                  <c:v>80</c:v>
                </c:pt>
                <c:pt idx="3209">
                  <c:v>81</c:v>
                </c:pt>
                <c:pt idx="3210">
                  <c:v>82</c:v>
                </c:pt>
                <c:pt idx="3211">
                  <c:v>83</c:v>
                </c:pt>
                <c:pt idx="3212">
                  <c:v>84</c:v>
                </c:pt>
                <c:pt idx="3213">
                  <c:v>85</c:v>
                </c:pt>
                <c:pt idx="3214">
                  <c:v>86</c:v>
                </c:pt>
                <c:pt idx="3215">
                  <c:v>87</c:v>
                </c:pt>
                <c:pt idx="3216">
                  <c:v>88</c:v>
                </c:pt>
                <c:pt idx="3217">
                  <c:v>89</c:v>
                </c:pt>
                <c:pt idx="3218">
                  <c:v>90</c:v>
                </c:pt>
                <c:pt idx="3219">
                  <c:v>91</c:v>
                </c:pt>
                <c:pt idx="3220">
                  <c:v>92</c:v>
                </c:pt>
                <c:pt idx="3221">
                  <c:v>93</c:v>
                </c:pt>
                <c:pt idx="3222">
                  <c:v>94</c:v>
                </c:pt>
                <c:pt idx="3223">
                  <c:v>95</c:v>
                </c:pt>
                <c:pt idx="3224">
                  <c:v>96</c:v>
                </c:pt>
                <c:pt idx="3225">
                  <c:v>97</c:v>
                </c:pt>
                <c:pt idx="3226">
                  <c:v>98</c:v>
                </c:pt>
                <c:pt idx="3227">
                  <c:v>99</c:v>
                </c:pt>
                <c:pt idx="3228">
                  <c:v>100</c:v>
                </c:pt>
                <c:pt idx="3229">
                  <c:v>101</c:v>
                </c:pt>
                <c:pt idx="3230">
                  <c:v>102</c:v>
                </c:pt>
                <c:pt idx="3231">
                  <c:v>103</c:v>
                </c:pt>
                <c:pt idx="3232">
                  <c:v>104</c:v>
                </c:pt>
                <c:pt idx="3233">
                  <c:v>105</c:v>
                </c:pt>
                <c:pt idx="3234">
                  <c:v>106</c:v>
                </c:pt>
                <c:pt idx="3235">
                  <c:v>107</c:v>
                </c:pt>
                <c:pt idx="3236">
                  <c:v>108</c:v>
                </c:pt>
                <c:pt idx="3237">
                  <c:v>109</c:v>
                </c:pt>
                <c:pt idx="3238">
                  <c:v>110</c:v>
                </c:pt>
                <c:pt idx="3239">
                  <c:v>111</c:v>
                </c:pt>
                <c:pt idx="3240">
                  <c:v>112</c:v>
                </c:pt>
                <c:pt idx="3241">
                  <c:v>113</c:v>
                </c:pt>
                <c:pt idx="3242">
                  <c:v>114</c:v>
                </c:pt>
                <c:pt idx="3243">
                  <c:v>115</c:v>
                </c:pt>
                <c:pt idx="3244">
                  <c:v>116</c:v>
                </c:pt>
                <c:pt idx="3245">
                  <c:v>117</c:v>
                </c:pt>
                <c:pt idx="3246">
                  <c:v>118</c:v>
                </c:pt>
                <c:pt idx="3247">
                  <c:v>119</c:v>
                </c:pt>
                <c:pt idx="3248">
                  <c:v>120</c:v>
                </c:pt>
                <c:pt idx="3249">
                  <c:v>121</c:v>
                </c:pt>
                <c:pt idx="3250">
                  <c:v>122</c:v>
                </c:pt>
                <c:pt idx="3251">
                  <c:v>123</c:v>
                </c:pt>
                <c:pt idx="3252">
                  <c:v>124</c:v>
                </c:pt>
                <c:pt idx="3253">
                  <c:v>125</c:v>
                </c:pt>
                <c:pt idx="3254">
                  <c:v>126</c:v>
                </c:pt>
                <c:pt idx="3255">
                  <c:v>127</c:v>
                </c:pt>
                <c:pt idx="3256">
                  <c:v>128</c:v>
                </c:pt>
                <c:pt idx="3257">
                  <c:v>129</c:v>
                </c:pt>
                <c:pt idx="3258">
                  <c:v>130</c:v>
                </c:pt>
                <c:pt idx="3259">
                  <c:v>131</c:v>
                </c:pt>
                <c:pt idx="3260">
                  <c:v>132</c:v>
                </c:pt>
                <c:pt idx="3261">
                  <c:v>133</c:v>
                </c:pt>
                <c:pt idx="3262">
                  <c:v>134</c:v>
                </c:pt>
                <c:pt idx="3263">
                  <c:v>135</c:v>
                </c:pt>
                <c:pt idx="3264">
                  <c:v>136</c:v>
                </c:pt>
                <c:pt idx="3265">
                  <c:v>137</c:v>
                </c:pt>
                <c:pt idx="3266">
                  <c:v>138</c:v>
                </c:pt>
                <c:pt idx="3267">
                  <c:v>139</c:v>
                </c:pt>
                <c:pt idx="3268">
                  <c:v>140</c:v>
                </c:pt>
                <c:pt idx="3269">
                  <c:v>141</c:v>
                </c:pt>
                <c:pt idx="3270">
                  <c:v>142</c:v>
                </c:pt>
                <c:pt idx="3271">
                  <c:v>143</c:v>
                </c:pt>
                <c:pt idx="3272">
                  <c:v>144</c:v>
                </c:pt>
                <c:pt idx="3273">
                  <c:v>145</c:v>
                </c:pt>
                <c:pt idx="3274">
                  <c:v>146</c:v>
                </c:pt>
                <c:pt idx="3275">
                  <c:v>147</c:v>
                </c:pt>
                <c:pt idx="3276">
                  <c:v>148</c:v>
                </c:pt>
                <c:pt idx="3277">
                  <c:v>149</c:v>
                </c:pt>
                <c:pt idx="3278">
                  <c:v>150</c:v>
                </c:pt>
                <c:pt idx="3279">
                  <c:v>151</c:v>
                </c:pt>
                <c:pt idx="3280">
                  <c:v>152</c:v>
                </c:pt>
                <c:pt idx="3281">
                  <c:v>153</c:v>
                </c:pt>
                <c:pt idx="3282">
                  <c:v>154</c:v>
                </c:pt>
                <c:pt idx="3283">
                  <c:v>155</c:v>
                </c:pt>
                <c:pt idx="3284">
                  <c:v>156</c:v>
                </c:pt>
                <c:pt idx="3285">
                  <c:v>157</c:v>
                </c:pt>
                <c:pt idx="3286">
                  <c:v>158</c:v>
                </c:pt>
                <c:pt idx="3287">
                  <c:v>159</c:v>
                </c:pt>
                <c:pt idx="3288">
                  <c:v>160</c:v>
                </c:pt>
                <c:pt idx="3289">
                  <c:v>161</c:v>
                </c:pt>
                <c:pt idx="3290">
                  <c:v>162</c:v>
                </c:pt>
                <c:pt idx="3291">
                  <c:v>163</c:v>
                </c:pt>
                <c:pt idx="3292">
                  <c:v>164</c:v>
                </c:pt>
                <c:pt idx="3293">
                  <c:v>165</c:v>
                </c:pt>
                <c:pt idx="3294">
                  <c:v>166</c:v>
                </c:pt>
                <c:pt idx="3295">
                  <c:v>167</c:v>
                </c:pt>
                <c:pt idx="3296">
                  <c:v>168</c:v>
                </c:pt>
                <c:pt idx="3297">
                  <c:v>169</c:v>
                </c:pt>
                <c:pt idx="3298">
                  <c:v>170</c:v>
                </c:pt>
                <c:pt idx="3299">
                  <c:v>171</c:v>
                </c:pt>
                <c:pt idx="3300">
                  <c:v>172</c:v>
                </c:pt>
                <c:pt idx="3301">
                  <c:v>173</c:v>
                </c:pt>
                <c:pt idx="3302">
                  <c:v>174</c:v>
                </c:pt>
                <c:pt idx="3303">
                  <c:v>175</c:v>
                </c:pt>
                <c:pt idx="3304">
                  <c:v>176</c:v>
                </c:pt>
                <c:pt idx="3305">
                  <c:v>177</c:v>
                </c:pt>
                <c:pt idx="3306">
                  <c:v>178</c:v>
                </c:pt>
                <c:pt idx="3307">
                  <c:v>179</c:v>
                </c:pt>
                <c:pt idx="3308">
                  <c:v>180</c:v>
                </c:pt>
                <c:pt idx="3309">
                  <c:v>181</c:v>
                </c:pt>
                <c:pt idx="3310">
                  <c:v>182</c:v>
                </c:pt>
                <c:pt idx="3311">
                  <c:v>183</c:v>
                </c:pt>
                <c:pt idx="3312">
                  <c:v>184</c:v>
                </c:pt>
                <c:pt idx="3313">
                  <c:v>185</c:v>
                </c:pt>
                <c:pt idx="3314">
                  <c:v>186</c:v>
                </c:pt>
                <c:pt idx="3315">
                  <c:v>187</c:v>
                </c:pt>
                <c:pt idx="3316">
                  <c:v>188</c:v>
                </c:pt>
                <c:pt idx="3317">
                  <c:v>189</c:v>
                </c:pt>
                <c:pt idx="3318">
                  <c:v>190</c:v>
                </c:pt>
                <c:pt idx="3319">
                  <c:v>191</c:v>
                </c:pt>
                <c:pt idx="3320">
                  <c:v>192</c:v>
                </c:pt>
                <c:pt idx="3321">
                  <c:v>193</c:v>
                </c:pt>
                <c:pt idx="3322">
                  <c:v>194</c:v>
                </c:pt>
                <c:pt idx="3323">
                  <c:v>195</c:v>
                </c:pt>
                <c:pt idx="3324">
                  <c:v>196</c:v>
                </c:pt>
                <c:pt idx="3325">
                  <c:v>197</c:v>
                </c:pt>
                <c:pt idx="3326">
                  <c:v>198</c:v>
                </c:pt>
                <c:pt idx="3327">
                  <c:v>199</c:v>
                </c:pt>
                <c:pt idx="3328">
                  <c:v>200</c:v>
                </c:pt>
                <c:pt idx="3329">
                  <c:v>201</c:v>
                </c:pt>
                <c:pt idx="3330">
                  <c:v>202</c:v>
                </c:pt>
                <c:pt idx="3331">
                  <c:v>203</c:v>
                </c:pt>
                <c:pt idx="3332">
                  <c:v>204</c:v>
                </c:pt>
                <c:pt idx="3333">
                  <c:v>205</c:v>
                </c:pt>
                <c:pt idx="3334">
                  <c:v>206</c:v>
                </c:pt>
                <c:pt idx="3335">
                  <c:v>207</c:v>
                </c:pt>
                <c:pt idx="3336">
                  <c:v>208</c:v>
                </c:pt>
                <c:pt idx="3337">
                  <c:v>209</c:v>
                </c:pt>
                <c:pt idx="3338">
                  <c:v>210</c:v>
                </c:pt>
                <c:pt idx="3339">
                  <c:v>211</c:v>
                </c:pt>
                <c:pt idx="3340">
                  <c:v>212</c:v>
                </c:pt>
                <c:pt idx="3341">
                  <c:v>213</c:v>
                </c:pt>
                <c:pt idx="3342">
                  <c:v>214</c:v>
                </c:pt>
                <c:pt idx="3343">
                  <c:v>215</c:v>
                </c:pt>
                <c:pt idx="3344">
                  <c:v>216</c:v>
                </c:pt>
                <c:pt idx="3345">
                  <c:v>217</c:v>
                </c:pt>
                <c:pt idx="3346">
                  <c:v>218</c:v>
                </c:pt>
                <c:pt idx="3347">
                  <c:v>219</c:v>
                </c:pt>
                <c:pt idx="3348">
                  <c:v>220</c:v>
                </c:pt>
                <c:pt idx="3349">
                  <c:v>221</c:v>
                </c:pt>
                <c:pt idx="3350">
                  <c:v>222</c:v>
                </c:pt>
                <c:pt idx="3351">
                  <c:v>223</c:v>
                </c:pt>
                <c:pt idx="3352">
                  <c:v>224</c:v>
                </c:pt>
                <c:pt idx="3353">
                  <c:v>225</c:v>
                </c:pt>
                <c:pt idx="3354">
                  <c:v>226</c:v>
                </c:pt>
                <c:pt idx="3355">
                  <c:v>227</c:v>
                </c:pt>
                <c:pt idx="3356">
                  <c:v>228</c:v>
                </c:pt>
                <c:pt idx="3357">
                  <c:v>229</c:v>
                </c:pt>
                <c:pt idx="3358">
                  <c:v>230</c:v>
                </c:pt>
                <c:pt idx="3359">
                  <c:v>231</c:v>
                </c:pt>
                <c:pt idx="3360">
                  <c:v>232</c:v>
                </c:pt>
                <c:pt idx="3361">
                  <c:v>233</c:v>
                </c:pt>
                <c:pt idx="3362">
                  <c:v>234</c:v>
                </c:pt>
                <c:pt idx="3363">
                  <c:v>235</c:v>
                </c:pt>
                <c:pt idx="3364">
                  <c:v>236</c:v>
                </c:pt>
                <c:pt idx="3365">
                  <c:v>237</c:v>
                </c:pt>
                <c:pt idx="3366">
                  <c:v>238</c:v>
                </c:pt>
                <c:pt idx="3367">
                  <c:v>239</c:v>
                </c:pt>
                <c:pt idx="3368">
                  <c:v>240</c:v>
                </c:pt>
                <c:pt idx="3369">
                  <c:v>241</c:v>
                </c:pt>
                <c:pt idx="3370">
                  <c:v>242</c:v>
                </c:pt>
                <c:pt idx="3371">
                  <c:v>243</c:v>
                </c:pt>
                <c:pt idx="3372">
                  <c:v>244</c:v>
                </c:pt>
                <c:pt idx="3373">
                  <c:v>245</c:v>
                </c:pt>
                <c:pt idx="3374">
                  <c:v>246</c:v>
                </c:pt>
                <c:pt idx="3375">
                  <c:v>247</c:v>
                </c:pt>
                <c:pt idx="3376">
                  <c:v>248</c:v>
                </c:pt>
                <c:pt idx="3377">
                  <c:v>249</c:v>
                </c:pt>
                <c:pt idx="3378">
                  <c:v>250</c:v>
                </c:pt>
                <c:pt idx="3379">
                  <c:v>251</c:v>
                </c:pt>
                <c:pt idx="3380">
                  <c:v>252</c:v>
                </c:pt>
                <c:pt idx="3381">
                  <c:v>253</c:v>
                </c:pt>
                <c:pt idx="3382">
                  <c:v>254</c:v>
                </c:pt>
                <c:pt idx="3383">
                  <c:v>255</c:v>
                </c:pt>
                <c:pt idx="3384">
                  <c:v>256</c:v>
                </c:pt>
                <c:pt idx="3385">
                  <c:v>257</c:v>
                </c:pt>
                <c:pt idx="3386">
                  <c:v>258</c:v>
                </c:pt>
                <c:pt idx="3387">
                  <c:v>259</c:v>
                </c:pt>
                <c:pt idx="3388">
                  <c:v>260</c:v>
                </c:pt>
                <c:pt idx="3389">
                  <c:v>261</c:v>
                </c:pt>
                <c:pt idx="3390">
                  <c:v>262</c:v>
                </c:pt>
                <c:pt idx="3391">
                  <c:v>263</c:v>
                </c:pt>
                <c:pt idx="3392">
                  <c:v>264</c:v>
                </c:pt>
                <c:pt idx="3393">
                  <c:v>265</c:v>
                </c:pt>
                <c:pt idx="3394">
                  <c:v>266</c:v>
                </c:pt>
                <c:pt idx="3395">
                  <c:v>267</c:v>
                </c:pt>
                <c:pt idx="3396">
                  <c:v>268</c:v>
                </c:pt>
                <c:pt idx="3397">
                  <c:v>269</c:v>
                </c:pt>
                <c:pt idx="3398">
                  <c:v>270</c:v>
                </c:pt>
                <c:pt idx="3399">
                  <c:v>271</c:v>
                </c:pt>
                <c:pt idx="3400">
                  <c:v>272</c:v>
                </c:pt>
                <c:pt idx="3401">
                  <c:v>273</c:v>
                </c:pt>
                <c:pt idx="3402">
                  <c:v>274</c:v>
                </c:pt>
                <c:pt idx="3403">
                  <c:v>275</c:v>
                </c:pt>
                <c:pt idx="3404">
                  <c:v>276</c:v>
                </c:pt>
                <c:pt idx="3405">
                  <c:v>277</c:v>
                </c:pt>
                <c:pt idx="3406">
                  <c:v>278</c:v>
                </c:pt>
                <c:pt idx="3407">
                  <c:v>279</c:v>
                </c:pt>
                <c:pt idx="3408">
                  <c:v>280</c:v>
                </c:pt>
                <c:pt idx="3409">
                  <c:v>281</c:v>
                </c:pt>
                <c:pt idx="3410">
                  <c:v>282</c:v>
                </c:pt>
                <c:pt idx="3411">
                  <c:v>283</c:v>
                </c:pt>
                <c:pt idx="3412">
                  <c:v>284</c:v>
                </c:pt>
                <c:pt idx="3413">
                  <c:v>285</c:v>
                </c:pt>
                <c:pt idx="3414">
                  <c:v>286</c:v>
                </c:pt>
                <c:pt idx="3415">
                  <c:v>287</c:v>
                </c:pt>
                <c:pt idx="3416">
                  <c:v>288</c:v>
                </c:pt>
                <c:pt idx="3417">
                  <c:v>289</c:v>
                </c:pt>
                <c:pt idx="3418">
                  <c:v>290</c:v>
                </c:pt>
                <c:pt idx="3419">
                  <c:v>291</c:v>
                </c:pt>
                <c:pt idx="3420">
                  <c:v>292</c:v>
                </c:pt>
                <c:pt idx="3421">
                  <c:v>293</c:v>
                </c:pt>
                <c:pt idx="3422">
                  <c:v>294</c:v>
                </c:pt>
                <c:pt idx="3423">
                  <c:v>295</c:v>
                </c:pt>
                <c:pt idx="3424">
                  <c:v>296</c:v>
                </c:pt>
                <c:pt idx="3425">
                  <c:v>297</c:v>
                </c:pt>
                <c:pt idx="3426">
                  <c:v>298</c:v>
                </c:pt>
                <c:pt idx="3427">
                  <c:v>299</c:v>
                </c:pt>
                <c:pt idx="3428">
                  <c:v>300</c:v>
                </c:pt>
                <c:pt idx="3429">
                  <c:v>301</c:v>
                </c:pt>
                <c:pt idx="3430">
                  <c:v>302</c:v>
                </c:pt>
                <c:pt idx="3431">
                  <c:v>303</c:v>
                </c:pt>
                <c:pt idx="3432">
                  <c:v>304</c:v>
                </c:pt>
                <c:pt idx="3433">
                  <c:v>305</c:v>
                </c:pt>
                <c:pt idx="3434">
                  <c:v>306</c:v>
                </c:pt>
                <c:pt idx="3435">
                  <c:v>307</c:v>
                </c:pt>
                <c:pt idx="3436">
                  <c:v>308</c:v>
                </c:pt>
                <c:pt idx="3437">
                  <c:v>309</c:v>
                </c:pt>
                <c:pt idx="3438">
                  <c:v>310</c:v>
                </c:pt>
                <c:pt idx="3439">
                  <c:v>311</c:v>
                </c:pt>
                <c:pt idx="3440">
                  <c:v>312</c:v>
                </c:pt>
                <c:pt idx="3441">
                  <c:v>313</c:v>
                </c:pt>
                <c:pt idx="3442">
                  <c:v>314</c:v>
                </c:pt>
                <c:pt idx="3443">
                  <c:v>315</c:v>
                </c:pt>
                <c:pt idx="3444">
                  <c:v>316</c:v>
                </c:pt>
                <c:pt idx="3445">
                  <c:v>317</c:v>
                </c:pt>
                <c:pt idx="3446">
                  <c:v>318</c:v>
                </c:pt>
                <c:pt idx="3447">
                  <c:v>319</c:v>
                </c:pt>
                <c:pt idx="3448">
                  <c:v>320</c:v>
                </c:pt>
                <c:pt idx="3449">
                  <c:v>321</c:v>
                </c:pt>
                <c:pt idx="3450">
                  <c:v>322</c:v>
                </c:pt>
                <c:pt idx="3451">
                  <c:v>323</c:v>
                </c:pt>
                <c:pt idx="3452">
                  <c:v>324</c:v>
                </c:pt>
                <c:pt idx="3453">
                  <c:v>325</c:v>
                </c:pt>
                <c:pt idx="3454">
                  <c:v>326</c:v>
                </c:pt>
                <c:pt idx="3455">
                  <c:v>327</c:v>
                </c:pt>
                <c:pt idx="3456">
                  <c:v>328</c:v>
                </c:pt>
                <c:pt idx="3457">
                  <c:v>329</c:v>
                </c:pt>
                <c:pt idx="3458">
                  <c:v>330</c:v>
                </c:pt>
                <c:pt idx="3459">
                  <c:v>331</c:v>
                </c:pt>
                <c:pt idx="3460">
                  <c:v>332</c:v>
                </c:pt>
                <c:pt idx="3461">
                  <c:v>333</c:v>
                </c:pt>
                <c:pt idx="3462">
                  <c:v>334</c:v>
                </c:pt>
                <c:pt idx="3463">
                  <c:v>335</c:v>
                </c:pt>
                <c:pt idx="3464">
                  <c:v>336</c:v>
                </c:pt>
                <c:pt idx="3465">
                  <c:v>337</c:v>
                </c:pt>
                <c:pt idx="3466">
                  <c:v>338</c:v>
                </c:pt>
                <c:pt idx="3467">
                  <c:v>339</c:v>
                </c:pt>
                <c:pt idx="3468">
                  <c:v>340</c:v>
                </c:pt>
                <c:pt idx="3469">
                  <c:v>341</c:v>
                </c:pt>
                <c:pt idx="3470">
                  <c:v>342</c:v>
                </c:pt>
                <c:pt idx="3471">
                  <c:v>343</c:v>
                </c:pt>
                <c:pt idx="3472">
                  <c:v>344</c:v>
                </c:pt>
                <c:pt idx="3473">
                  <c:v>345</c:v>
                </c:pt>
                <c:pt idx="3474">
                  <c:v>346</c:v>
                </c:pt>
                <c:pt idx="3475">
                  <c:v>347</c:v>
                </c:pt>
                <c:pt idx="3476">
                  <c:v>348</c:v>
                </c:pt>
                <c:pt idx="3477">
                  <c:v>349</c:v>
                </c:pt>
                <c:pt idx="3478">
                  <c:v>350</c:v>
                </c:pt>
                <c:pt idx="3479">
                  <c:v>351</c:v>
                </c:pt>
                <c:pt idx="3480">
                  <c:v>352</c:v>
                </c:pt>
                <c:pt idx="3481">
                  <c:v>353</c:v>
                </c:pt>
                <c:pt idx="3482">
                  <c:v>354</c:v>
                </c:pt>
                <c:pt idx="3483">
                  <c:v>355</c:v>
                </c:pt>
                <c:pt idx="3484">
                  <c:v>356</c:v>
                </c:pt>
                <c:pt idx="3485">
                  <c:v>357</c:v>
                </c:pt>
                <c:pt idx="3486">
                  <c:v>358</c:v>
                </c:pt>
                <c:pt idx="3487">
                  <c:v>359</c:v>
                </c:pt>
                <c:pt idx="3488">
                  <c:v>360</c:v>
                </c:pt>
                <c:pt idx="3489">
                  <c:v>361</c:v>
                </c:pt>
                <c:pt idx="3490">
                  <c:v>362</c:v>
                </c:pt>
                <c:pt idx="3491">
                  <c:v>363</c:v>
                </c:pt>
                <c:pt idx="3492">
                  <c:v>364</c:v>
                </c:pt>
                <c:pt idx="3493">
                  <c:v>365</c:v>
                </c:pt>
                <c:pt idx="3494">
                  <c:v>366</c:v>
                </c:pt>
                <c:pt idx="3495">
                  <c:v>367</c:v>
                </c:pt>
                <c:pt idx="3496">
                  <c:v>368</c:v>
                </c:pt>
                <c:pt idx="3497">
                  <c:v>369</c:v>
                </c:pt>
                <c:pt idx="3498">
                  <c:v>370</c:v>
                </c:pt>
                <c:pt idx="3499">
                  <c:v>371</c:v>
                </c:pt>
                <c:pt idx="3500">
                  <c:v>372</c:v>
                </c:pt>
                <c:pt idx="3501">
                  <c:v>373</c:v>
                </c:pt>
                <c:pt idx="3502">
                  <c:v>374</c:v>
                </c:pt>
                <c:pt idx="3503">
                  <c:v>375</c:v>
                </c:pt>
                <c:pt idx="3504">
                  <c:v>376</c:v>
                </c:pt>
                <c:pt idx="3505">
                  <c:v>377</c:v>
                </c:pt>
                <c:pt idx="3506">
                  <c:v>378</c:v>
                </c:pt>
                <c:pt idx="3507">
                  <c:v>379</c:v>
                </c:pt>
                <c:pt idx="3508">
                  <c:v>380</c:v>
                </c:pt>
                <c:pt idx="3509">
                  <c:v>381</c:v>
                </c:pt>
                <c:pt idx="3510">
                  <c:v>382</c:v>
                </c:pt>
                <c:pt idx="3511">
                  <c:v>383</c:v>
                </c:pt>
                <c:pt idx="3512">
                  <c:v>384</c:v>
                </c:pt>
                <c:pt idx="3513">
                  <c:v>385</c:v>
                </c:pt>
                <c:pt idx="3514">
                  <c:v>386</c:v>
                </c:pt>
                <c:pt idx="3515">
                  <c:v>387</c:v>
                </c:pt>
                <c:pt idx="3516">
                  <c:v>388</c:v>
                </c:pt>
                <c:pt idx="3517">
                  <c:v>389</c:v>
                </c:pt>
                <c:pt idx="3518">
                  <c:v>390</c:v>
                </c:pt>
                <c:pt idx="3519">
                  <c:v>391</c:v>
                </c:pt>
                <c:pt idx="3520">
                  <c:v>392</c:v>
                </c:pt>
                <c:pt idx="3521">
                  <c:v>393</c:v>
                </c:pt>
                <c:pt idx="3522">
                  <c:v>394</c:v>
                </c:pt>
                <c:pt idx="3523">
                  <c:v>395</c:v>
                </c:pt>
                <c:pt idx="3524">
                  <c:v>396</c:v>
                </c:pt>
                <c:pt idx="3525">
                  <c:v>397</c:v>
                </c:pt>
                <c:pt idx="3526">
                  <c:v>398</c:v>
                </c:pt>
                <c:pt idx="3527">
                  <c:v>399</c:v>
                </c:pt>
                <c:pt idx="3528">
                  <c:v>400</c:v>
                </c:pt>
                <c:pt idx="3529">
                  <c:v>401</c:v>
                </c:pt>
                <c:pt idx="3530">
                  <c:v>402</c:v>
                </c:pt>
                <c:pt idx="3531">
                  <c:v>403</c:v>
                </c:pt>
                <c:pt idx="3532">
                  <c:v>404</c:v>
                </c:pt>
                <c:pt idx="3533">
                  <c:v>405</c:v>
                </c:pt>
                <c:pt idx="3534">
                  <c:v>406</c:v>
                </c:pt>
                <c:pt idx="3535">
                  <c:v>407</c:v>
                </c:pt>
                <c:pt idx="3536">
                  <c:v>408</c:v>
                </c:pt>
                <c:pt idx="3537">
                  <c:v>409</c:v>
                </c:pt>
                <c:pt idx="3538">
                  <c:v>410</c:v>
                </c:pt>
                <c:pt idx="3539">
                  <c:v>411</c:v>
                </c:pt>
                <c:pt idx="3540">
                  <c:v>412</c:v>
                </c:pt>
                <c:pt idx="3541">
                  <c:v>413</c:v>
                </c:pt>
                <c:pt idx="3542">
                  <c:v>414</c:v>
                </c:pt>
                <c:pt idx="3543">
                  <c:v>415</c:v>
                </c:pt>
                <c:pt idx="3544">
                  <c:v>416</c:v>
                </c:pt>
                <c:pt idx="3545">
                  <c:v>417</c:v>
                </c:pt>
                <c:pt idx="3546">
                  <c:v>418</c:v>
                </c:pt>
                <c:pt idx="3547">
                  <c:v>419</c:v>
                </c:pt>
                <c:pt idx="3548">
                  <c:v>420</c:v>
                </c:pt>
                <c:pt idx="3549">
                  <c:v>421</c:v>
                </c:pt>
                <c:pt idx="3550">
                  <c:v>422</c:v>
                </c:pt>
                <c:pt idx="3551">
                  <c:v>423</c:v>
                </c:pt>
                <c:pt idx="3552">
                  <c:v>424</c:v>
                </c:pt>
                <c:pt idx="3553">
                  <c:v>425</c:v>
                </c:pt>
                <c:pt idx="3554">
                  <c:v>426</c:v>
                </c:pt>
                <c:pt idx="3555">
                  <c:v>427</c:v>
                </c:pt>
                <c:pt idx="3556">
                  <c:v>428</c:v>
                </c:pt>
                <c:pt idx="3557">
                  <c:v>429</c:v>
                </c:pt>
                <c:pt idx="3558">
                  <c:v>430</c:v>
                </c:pt>
                <c:pt idx="3559">
                  <c:v>431</c:v>
                </c:pt>
                <c:pt idx="3560">
                  <c:v>432</c:v>
                </c:pt>
                <c:pt idx="3561">
                  <c:v>433</c:v>
                </c:pt>
                <c:pt idx="3562">
                  <c:v>434</c:v>
                </c:pt>
                <c:pt idx="3563">
                  <c:v>435</c:v>
                </c:pt>
                <c:pt idx="3564">
                  <c:v>436</c:v>
                </c:pt>
                <c:pt idx="3565">
                  <c:v>437</c:v>
                </c:pt>
                <c:pt idx="3566">
                  <c:v>438</c:v>
                </c:pt>
                <c:pt idx="3567">
                  <c:v>439</c:v>
                </c:pt>
                <c:pt idx="3568">
                  <c:v>440</c:v>
                </c:pt>
                <c:pt idx="3569">
                  <c:v>441</c:v>
                </c:pt>
                <c:pt idx="3570">
                  <c:v>442</c:v>
                </c:pt>
                <c:pt idx="3571">
                  <c:v>443</c:v>
                </c:pt>
                <c:pt idx="3572">
                  <c:v>444</c:v>
                </c:pt>
                <c:pt idx="3573">
                  <c:v>445</c:v>
                </c:pt>
                <c:pt idx="3574">
                  <c:v>446</c:v>
                </c:pt>
                <c:pt idx="3575">
                  <c:v>447</c:v>
                </c:pt>
                <c:pt idx="3576">
                  <c:v>448</c:v>
                </c:pt>
                <c:pt idx="3577">
                  <c:v>449</c:v>
                </c:pt>
                <c:pt idx="3578">
                  <c:v>450</c:v>
                </c:pt>
                <c:pt idx="3579">
                  <c:v>451</c:v>
                </c:pt>
                <c:pt idx="3580">
                  <c:v>452</c:v>
                </c:pt>
                <c:pt idx="3581">
                  <c:v>453</c:v>
                </c:pt>
                <c:pt idx="3582">
                  <c:v>454</c:v>
                </c:pt>
                <c:pt idx="3583">
                  <c:v>455</c:v>
                </c:pt>
                <c:pt idx="3584">
                  <c:v>456</c:v>
                </c:pt>
                <c:pt idx="3585">
                  <c:v>457</c:v>
                </c:pt>
                <c:pt idx="3586">
                  <c:v>458</c:v>
                </c:pt>
                <c:pt idx="3587">
                  <c:v>459</c:v>
                </c:pt>
                <c:pt idx="3588">
                  <c:v>460</c:v>
                </c:pt>
                <c:pt idx="3589">
                  <c:v>461</c:v>
                </c:pt>
                <c:pt idx="3590">
                  <c:v>462</c:v>
                </c:pt>
                <c:pt idx="3591">
                  <c:v>463</c:v>
                </c:pt>
                <c:pt idx="3592">
                  <c:v>464</c:v>
                </c:pt>
                <c:pt idx="3593">
                  <c:v>465</c:v>
                </c:pt>
                <c:pt idx="3594">
                  <c:v>466</c:v>
                </c:pt>
                <c:pt idx="3595">
                  <c:v>467</c:v>
                </c:pt>
                <c:pt idx="3596">
                  <c:v>468</c:v>
                </c:pt>
                <c:pt idx="3597">
                  <c:v>469</c:v>
                </c:pt>
                <c:pt idx="3598">
                  <c:v>470</c:v>
                </c:pt>
                <c:pt idx="3599">
                  <c:v>471</c:v>
                </c:pt>
                <c:pt idx="3600">
                  <c:v>472</c:v>
                </c:pt>
                <c:pt idx="3601">
                  <c:v>473</c:v>
                </c:pt>
                <c:pt idx="3602">
                  <c:v>474</c:v>
                </c:pt>
                <c:pt idx="3603">
                  <c:v>475</c:v>
                </c:pt>
                <c:pt idx="3604">
                  <c:v>476</c:v>
                </c:pt>
                <c:pt idx="3605">
                  <c:v>477</c:v>
                </c:pt>
                <c:pt idx="3606">
                  <c:v>478</c:v>
                </c:pt>
                <c:pt idx="3607">
                  <c:v>479</c:v>
                </c:pt>
                <c:pt idx="3608">
                  <c:v>480</c:v>
                </c:pt>
                <c:pt idx="3609">
                  <c:v>481</c:v>
                </c:pt>
                <c:pt idx="3610">
                  <c:v>482</c:v>
                </c:pt>
                <c:pt idx="3611">
                  <c:v>483</c:v>
                </c:pt>
                <c:pt idx="3612">
                  <c:v>484</c:v>
                </c:pt>
                <c:pt idx="3613">
                  <c:v>485</c:v>
                </c:pt>
                <c:pt idx="3614">
                  <c:v>486</c:v>
                </c:pt>
                <c:pt idx="3615">
                  <c:v>487</c:v>
                </c:pt>
                <c:pt idx="3616">
                  <c:v>488</c:v>
                </c:pt>
                <c:pt idx="3617">
                  <c:v>489</c:v>
                </c:pt>
                <c:pt idx="3618">
                  <c:v>490</c:v>
                </c:pt>
                <c:pt idx="3619">
                  <c:v>491</c:v>
                </c:pt>
                <c:pt idx="3620">
                  <c:v>492</c:v>
                </c:pt>
                <c:pt idx="3621">
                  <c:v>493</c:v>
                </c:pt>
                <c:pt idx="3622">
                  <c:v>494</c:v>
                </c:pt>
                <c:pt idx="3623">
                  <c:v>495</c:v>
                </c:pt>
                <c:pt idx="3624">
                  <c:v>496</c:v>
                </c:pt>
                <c:pt idx="3625">
                  <c:v>497</c:v>
                </c:pt>
                <c:pt idx="3626">
                  <c:v>498</c:v>
                </c:pt>
                <c:pt idx="3627">
                  <c:v>499</c:v>
                </c:pt>
                <c:pt idx="3628">
                  <c:v>500</c:v>
                </c:pt>
                <c:pt idx="3629">
                  <c:v>501</c:v>
                </c:pt>
                <c:pt idx="3630">
                  <c:v>502</c:v>
                </c:pt>
                <c:pt idx="3631">
                  <c:v>503</c:v>
                </c:pt>
                <c:pt idx="3632">
                  <c:v>504</c:v>
                </c:pt>
                <c:pt idx="3633">
                  <c:v>505</c:v>
                </c:pt>
                <c:pt idx="3634">
                  <c:v>506</c:v>
                </c:pt>
                <c:pt idx="3635">
                  <c:v>507</c:v>
                </c:pt>
                <c:pt idx="3636">
                  <c:v>508</c:v>
                </c:pt>
                <c:pt idx="3637">
                  <c:v>509</c:v>
                </c:pt>
                <c:pt idx="3638">
                  <c:v>510</c:v>
                </c:pt>
                <c:pt idx="3639">
                  <c:v>511</c:v>
                </c:pt>
                <c:pt idx="3640">
                  <c:v>512</c:v>
                </c:pt>
                <c:pt idx="3641">
                  <c:v>513</c:v>
                </c:pt>
                <c:pt idx="3642">
                  <c:v>514</c:v>
                </c:pt>
                <c:pt idx="3643">
                  <c:v>515</c:v>
                </c:pt>
                <c:pt idx="3644">
                  <c:v>516</c:v>
                </c:pt>
                <c:pt idx="3645">
                  <c:v>517</c:v>
                </c:pt>
                <c:pt idx="3646">
                  <c:v>518</c:v>
                </c:pt>
                <c:pt idx="3647">
                  <c:v>519</c:v>
                </c:pt>
                <c:pt idx="3648">
                  <c:v>520</c:v>
                </c:pt>
                <c:pt idx="3649">
                  <c:v>521</c:v>
                </c:pt>
                <c:pt idx="3650">
                  <c:v>522</c:v>
                </c:pt>
                <c:pt idx="3651">
                  <c:v>523</c:v>
                </c:pt>
                <c:pt idx="3652">
                  <c:v>524</c:v>
                </c:pt>
                <c:pt idx="3653">
                  <c:v>525</c:v>
                </c:pt>
                <c:pt idx="3654">
                  <c:v>526</c:v>
                </c:pt>
                <c:pt idx="3655">
                  <c:v>527</c:v>
                </c:pt>
                <c:pt idx="3656">
                  <c:v>528</c:v>
                </c:pt>
                <c:pt idx="3657">
                  <c:v>529</c:v>
                </c:pt>
                <c:pt idx="3658">
                  <c:v>530</c:v>
                </c:pt>
                <c:pt idx="3659">
                  <c:v>531</c:v>
                </c:pt>
                <c:pt idx="3660">
                  <c:v>532</c:v>
                </c:pt>
                <c:pt idx="3661">
                  <c:v>533</c:v>
                </c:pt>
                <c:pt idx="3662">
                  <c:v>534</c:v>
                </c:pt>
                <c:pt idx="3663">
                  <c:v>535</c:v>
                </c:pt>
                <c:pt idx="3664">
                  <c:v>536</c:v>
                </c:pt>
                <c:pt idx="3665">
                  <c:v>537</c:v>
                </c:pt>
                <c:pt idx="3666">
                  <c:v>538</c:v>
                </c:pt>
                <c:pt idx="3667">
                  <c:v>539</c:v>
                </c:pt>
                <c:pt idx="3668">
                  <c:v>540</c:v>
                </c:pt>
                <c:pt idx="3669">
                  <c:v>541</c:v>
                </c:pt>
                <c:pt idx="3670">
                  <c:v>542</c:v>
                </c:pt>
                <c:pt idx="3671">
                  <c:v>543</c:v>
                </c:pt>
                <c:pt idx="3672">
                  <c:v>544</c:v>
                </c:pt>
                <c:pt idx="3673">
                  <c:v>545</c:v>
                </c:pt>
                <c:pt idx="3674">
                  <c:v>546</c:v>
                </c:pt>
                <c:pt idx="3675">
                  <c:v>547</c:v>
                </c:pt>
                <c:pt idx="3676">
                  <c:v>548</c:v>
                </c:pt>
                <c:pt idx="3677">
                  <c:v>549</c:v>
                </c:pt>
                <c:pt idx="3678">
                  <c:v>550</c:v>
                </c:pt>
                <c:pt idx="3679">
                  <c:v>551</c:v>
                </c:pt>
                <c:pt idx="3680">
                  <c:v>552</c:v>
                </c:pt>
                <c:pt idx="3681">
                  <c:v>553</c:v>
                </c:pt>
                <c:pt idx="3682">
                  <c:v>554</c:v>
                </c:pt>
                <c:pt idx="3683">
                  <c:v>555</c:v>
                </c:pt>
                <c:pt idx="3684">
                  <c:v>556</c:v>
                </c:pt>
                <c:pt idx="3685">
                  <c:v>557</c:v>
                </c:pt>
                <c:pt idx="3686">
                  <c:v>558</c:v>
                </c:pt>
                <c:pt idx="3687">
                  <c:v>559</c:v>
                </c:pt>
                <c:pt idx="3688">
                  <c:v>560</c:v>
                </c:pt>
                <c:pt idx="3689">
                  <c:v>561</c:v>
                </c:pt>
                <c:pt idx="3690">
                  <c:v>562</c:v>
                </c:pt>
                <c:pt idx="3691">
                  <c:v>563</c:v>
                </c:pt>
                <c:pt idx="3692">
                  <c:v>564</c:v>
                </c:pt>
                <c:pt idx="3693">
                  <c:v>565</c:v>
                </c:pt>
                <c:pt idx="3694">
                  <c:v>566</c:v>
                </c:pt>
                <c:pt idx="3695">
                  <c:v>567</c:v>
                </c:pt>
                <c:pt idx="3696">
                  <c:v>568</c:v>
                </c:pt>
                <c:pt idx="3697">
                  <c:v>569</c:v>
                </c:pt>
                <c:pt idx="3698">
                  <c:v>570</c:v>
                </c:pt>
                <c:pt idx="3699">
                  <c:v>571</c:v>
                </c:pt>
                <c:pt idx="3700">
                  <c:v>572</c:v>
                </c:pt>
                <c:pt idx="3701">
                  <c:v>573</c:v>
                </c:pt>
                <c:pt idx="3702">
                  <c:v>574</c:v>
                </c:pt>
                <c:pt idx="3703">
                  <c:v>575</c:v>
                </c:pt>
                <c:pt idx="3704">
                  <c:v>576</c:v>
                </c:pt>
                <c:pt idx="3705">
                  <c:v>577</c:v>
                </c:pt>
                <c:pt idx="3706">
                  <c:v>578</c:v>
                </c:pt>
                <c:pt idx="3707">
                  <c:v>579</c:v>
                </c:pt>
                <c:pt idx="3708">
                  <c:v>580</c:v>
                </c:pt>
                <c:pt idx="3709">
                  <c:v>581</c:v>
                </c:pt>
                <c:pt idx="3710">
                  <c:v>582</c:v>
                </c:pt>
                <c:pt idx="3711">
                  <c:v>583</c:v>
                </c:pt>
                <c:pt idx="3712">
                  <c:v>584</c:v>
                </c:pt>
                <c:pt idx="3713">
                  <c:v>585</c:v>
                </c:pt>
                <c:pt idx="3714">
                  <c:v>586</c:v>
                </c:pt>
                <c:pt idx="3715">
                  <c:v>587</c:v>
                </c:pt>
                <c:pt idx="3716">
                  <c:v>588</c:v>
                </c:pt>
                <c:pt idx="3717">
                  <c:v>589</c:v>
                </c:pt>
                <c:pt idx="3718">
                  <c:v>590</c:v>
                </c:pt>
                <c:pt idx="3719">
                  <c:v>591</c:v>
                </c:pt>
                <c:pt idx="3720">
                  <c:v>592</c:v>
                </c:pt>
                <c:pt idx="3721">
                  <c:v>593</c:v>
                </c:pt>
                <c:pt idx="3722">
                  <c:v>594</c:v>
                </c:pt>
                <c:pt idx="3723">
                  <c:v>595</c:v>
                </c:pt>
                <c:pt idx="3724">
                  <c:v>596</c:v>
                </c:pt>
                <c:pt idx="3725">
                  <c:v>597</c:v>
                </c:pt>
                <c:pt idx="3726">
                  <c:v>598</c:v>
                </c:pt>
                <c:pt idx="3727">
                  <c:v>599</c:v>
                </c:pt>
                <c:pt idx="3728">
                  <c:v>600</c:v>
                </c:pt>
                <c:pt idx="3729">
                  <c:v>601</c:v>
                </c:pt>
                <c:pt idx="3730">
                  <c:v>602</c:v>
                </c:pt>
                <c:pt idx="3731">
                  <c:v>603</c:v>
                </c:pt>
                <c:pt idx="3732">
                  <c:v>604</c:v>
                </c:pt>
                <c:pt idx="3733">
                  <c:v>605</c:v>
                </c:pt>
                <c:pt idx="3734">
                  <c:v>606</c:v>
                </c:pt>
                <c:pt idx="3735">
                  <c:v>607</c:v>
                </c:pt>
                <c:pt idx="3736">
                  <c:v>608</c:v>
                </c:pt>
                <c:pt idx="3737">
                  <c:v>609</c:v>
                </c:pt>
                <c:pt idx="3738">
                  <c:v>610</c:v>
                </c:pt>
                <c:pt idx="3739">
                  <c:v>611</c:v>
                </c:pt>
                <c:pt idx="3740">
                  <c:v>612</c:v>
                </c:pt>
                <c:pt idx="3741">
                  <c:v>613</c:v>
                </c:pt>
                <c:pt idx="3742">
                  <c:v>614</c:v>
                </c:pt>
                <c:pt idx="3743">
                  <c:v>615</c:v>
                </c:pt>
                <c:pt idx="3744">
                  <c:v>616</c:v>
                </c:pt>
                <c:pt idx="3745">
                  <c:v>617</c:v>
                </c:pt>
                <c:pt idx="3746">
                  <c:v>618</c:v>
                </c:pt>
                <c:pt idx="3747">
                  <c:v>619</c:v>
                </c:pt>
                <c:pt idx="3748">
                  <c:v>620</c:v>
                </c:pt>
                <c:pt idx="3749">
                  <c:v>621</c:v>
                </c:pt>
                <c:pt idx="3750">
                  <c:v>622</c:v>
                </c:pt>
                <c:pt idx="3751">
                  <c:v>623</c:v>
                </c:pt>
                <c:pt idx="3752">
                  <c:v>624</c:v>
                </c:pt>
                <c:pt idx="3753">
                  <c:v>625</c:v>
                </c:pt>
                <c:pt idx="3754">
                  <c:v>626</c:v>
                </c:pt>
                <c:pt idx="3755">
                  <c:v>627</c:v>
                </c:pt>
                <c:pt idx="3756">
                  <c:v>628</c:v>
                </c:pt>
                <c:pt idx="3757">
                  <c:v>629</c:v>
                </c:pt>
                <c:pt idx="3758">
                  <c:v>630</c:v>
                </c:pt>
                <c:pt idx="3759">
                  <c:v>631</c:v>
                </c:pt>
                <c:pt idx="3760">
                  <c:v>632</c:v>
                </c:pt>
                <c:pt idx="3761">
                  <c:v>633</c:v>
                </c:pt>
                <c:pt idx="3762">
                  <c:v>634</c:v>
                </c:pt>
                <c:pt idx="3763">
                  <c:v>635</c:v>
                </c:pt>
                <c:pt idx="3764">
                  <c:v>636</c:v>
                </c:pt>
                <c:pt idx="3765">
                  <c:v>637</c:v>
                </c:pt>
                <c:pt idx="3766">
                  <c:v>638</c:v>
                </c:pt>
                <c:pt idx="3767">
                  <c:v>639</c:v>
                </c:pt>
                <c:pt idx="3768">
                  <c:v>640</c:v>
                </c:pt>
                <c:pt idx="3769">
                  <c:v>641</c:v>
                </c:pt>
                <c:pt idx="3770">
                  <c:v>642</c:v>
                </c:pt>
                <c:pt idx="3771">
                  <c:v>643</c:v>
                </c:pt>
                <c:pt idx="3772">
                  <c:v>644</c:v>
                </c:pt>
                <c:pt idx="3773">
                  <c:v>645</c:v>
                </c:pt>
                <c:pt idx="3774">
                  <c:v>646</c:v>
                </c:pt>
                <c:pt idx="3775">
                  <c:v>647</c:v>
                </c:pt>
                <c:pt idx="3776">
                  <c:v>648</c:v>
                </c:pt>
                <c:pt idx="3777">
                  <c:v>649</c:v>
                </c:pt>
                <c:pt idx="3778">
                  <c:v>650</c:v>
                </c:pt>
                <c:pt idx="3779">
                  <c:v>651</c:v>
                </c:pt>
                <c:pt idx="3780">
                  <c:v>652</c:v>
                </c:pt>
                <c:pt idx="3781">
                  <c:v>653</c:v>
                </c:pt>
                <c:pt idx="3782">
                  <c:v>654</c:v>
                </c:pt>
                <c:pt idx="3783">
                  <c:v>655</c:v>
                </c:pt>
                <c:pt idx="3784">
                  <c:v>656</c:v>
                </c:pt>
                <c:pt idx="3785">
                  <c:v>657</c:v>
                </c:pt>
                <c:pt idx="3786">
                  <c:v>658</c:v>
                </c:pt>
                <c:pt idx="3787">
                  <c:v>659</c:v>
                </c:pt>
                <c:pt idx="3788">
                  <c:v>660</c:v>
                </c:pt>
                <c:pt idx="3789">
                  <c:v>661</c:v>
                </c:pt>
                <c:pt idx="3790">
                  <c:v>662</c:v>
                </c:pt>
                <c:pt idx="3791">
                  <c:v>663</c:v>
                </c:pt>
                <c:pt idx="3792">
                  <c:v>664</c:v>
                </c:pt>
                <c:pt idx="3793">
                  <c:v>665</c:v>
                </c:pt>
                <c:pt idx="3794">
                  <c:v>666</c:v>
                </c:pt>
                <c:pt idx="3795">
                  <c:v>667</c:v>
                </c:pt>
                <c:pt idx="3796">
                  <c:v>668</c:v>
                </c:pt>
                <c:pt idx="3797">
                  <c:v>669</c:v>
                </c:pt>
                <c:pt idx="3798">
                  <c:v>670</c:v>
                </c:pt>
                <c:pt idx="3799">
                  <c:v>671</c:v>
                </c:pt>
                <c:pt idx="3800">
                  <c:v>672</c:v>
                </c:pt>
                <c:pt idx="3801">
                  <c:v>673</c:v>
                </c:pt>
                <c:pt idx="3802">
                  <c:v>674</c:v>
                </c:pt>
                <c:pt idx="3803">
                  <c:v>675</c:v>
                </c:pt>
                <c:pt idx="3804">
                  <c:v>676</c:v>
                </c:pt>
                <c:pt idx="3805">
                  <c:v>677</c:v>
                </c:pt>
                <c:pt idx="3806">
                  <c:v>678</c:v>
                </c:pt>
                <c:pt idx="3807">
                  <c:v>679</c:v>
                </c:pt>
                <c:pt idx="3808">
                  <c:v>680</c:v>
                </c:pt>
                <c:pt idx="3809">
                  <c:v>681</c:v>
                </c:pt>
                <c:pt idx="3810">
                  <c:v>682</c:v>
                </c:pt>
                <c:pt idx="3811">
                  <c:v>683</c:v>
                </c:pt>
                <c:pt idx="3812">
                  <c:v>684</c:v>
                </c:pt>
                <c:pt idx="3813">
                  <c:v>685</c:v>
                </c:pt>
                <c:pt idx="3814">
                  <c:v>686</c:v>
                </c:pt>
                <c:pt idx="3815">
                  <c:v>687</c:v>
                </c:pt>
                <c:pt idx="3816">
                  <c:v>688</c:v>
                </c:pt>
                <c:pt idx="3817">
                  <c:v>689</c:v>
                </c:pt>
                <c:pt idx="3818">
                  <c:v>690</c:v>
                </c:pt>
                <c:pt idx="3819">
                  <c:v>691</c:v>
                </c:pt>
                <c:pt idx="3820">
                  <c:v>692</c:v>
                </c:pt>
                <c:pt idx="3821">
                  <c:v>693</c:v>
                </c:pt>
                <c:pt idx="3822">
                  <c:v>694</c:v>
                </c:pt>
                <c:pt idx="3823">
                  <c:v>695</c:v>
                </c:pt>
                <c:pt idx="3824">
                  <c:v>696</c:v>
                </c:pt>
                <c:pt idx="3825">
                  <c:v>697</c:v>
                </c:pt>
                <c:pt idx="3826">
                  <c:v>698</c:v>
                </c:pt>
                <c:pt idx="3827">
                  <c:v>699</c:v>
                </c:pt>
                <c:pt idx="3828">
                  <c:v>700</c:v>
                </c:pt>
                <c:pt idx="3829">
                  <c:v>701</c:v>
                </c:pt>
                <c:pt idx="3830">
                  <c:v>702</c:v>
                </c:pt>
                <c:pt idx="3831">
                  <c:v>703</c:v>
                </c:pt>
                <c:pt idx="3832">
                  <c:v>704</c:v>
                </c:pt>
                <c:pt idx="3833">
                  <c:v>705</c:v>
                </c:pt>
                <c:pt idx="3834">
                  <c:v>706</c:v>
                </c:pt>
                <c:pt idx="3835">
                  <c:v>707</c:v>
                </c:pt>
                <c:pt idx="3836">
                  <c:v>708</c:v>
                </c:pt>
                <c:pt idx="3837">
                  <c:v>709</c:v>
                </c:pt>
                <c:pt idx="3838">
                  <c:v>710</c:v>
                </c:pt>
                <c:pt idx="3839">
                  <c:v>711</c:v>
                </c:pt>
                <c:pt idx="3840">
                  <c:v>712</c:v>
                </c:pt>
                <c:pt idx="3841">
                  <c:v>713</c:v>
                </c:pt>
                <c:pt idx="3842">
                  <c:v>714</c:v>
                </c:pt>
                <c:pt idx="3843">
                  <c:v>715</c:v>
                </c:pt>
                <c:pt idx="3844">
                  <c:v>716</c:v>
                </c:pt>
                <c:pt idx="3845">
                  <c:v>717</c:v>
                </c:pt>
                <c:pt idx="3846">
                  <c:v>718</c:v>
                </c:pt>
                <c:pt idx="3847">
                  <c:v>719</c:v>
                </c:pt>
                <c:pt idx="3848">
                  <c:v>720</c:v>
                </c:pt>
                <c:pt idx="3849">
                  <c:v>721</c:v>
                </c:pt>
                <c:pt idx="3850">
                  <c:v>722</c:v>
                </c:pt>
                <c:pt idx="3851">
                  <c:v>723</c:v>
                </c:pt>
                <c:pt idx="3852">
                  <c:v>724</c:v>
                </c:pt>
                <c:pt idx="3853">
                  <c:v>725</c:v>
                </c:pt>
                <c:pt idx="3854">
                  <c:v>726</c:v>
                </c:pt>
                <c:pt idx="3855">
                  <c:v>727</c:v>
                </c:pt>
                <c:pt idx="3856">
                  <c:v>728</c:v>
                </c:pt>
                <c:pt idx="3857">
                  <c:v>729</c:v>
                </c:pt>
                <c:pt idx="3858">
                  <c:v>730</c:v>
                </c:pt>
                <c:pt idx="3859">
                  <c:v>731</c:v>
                </c:pt>
                <c:pt idx="3860">
                  <c:v>732</c:v>
                </c:pt>
                <c:pt idx="3861">
                  <c:v>733</c:v>
                </c:pt>
                <c:pt idx="3862">
                  <c:v>734</c:v>
                </c:pt>
                <c:pt idx="3863">
                  <c:v>735</c:v>
                </c:pt>
                <c:pt idx="3864">
                  <c:v>736</c:v>
                </c:pt>
                <c:pt idx="3865">
                  <c:v>737</c:v>
                </c:pt>
                <c:pt idx="3866">
                  <c:v>738</c:v>
                </c:pt>
                <c:pt idx="3867">
                  <c:v>739</c:v>
                </c:pt>
                <c:pt idx="3868">
                  <c:v>740</c:v>
                </c:pt>
                <c:pt idx="3869">
                  <c:v>741</c:v>
                </c:pt>
                <c:pt idx="3870">
                  <c:v>742</c:v>
                </c:pt>
                <c:pt idx="3871">
                  <c:v>743</c:v>
                </c:pt>
                <c:pt idx="3872">
                  <c:v>744</c:v>
                </c:pt>
                <c:pt idx="3873">
                  <c:v>745</c:v>
                </c:pt>
                <c:pt idx="3874">
                  <c:v>746</c:v>
                </c:pt>
                <c:pt idx="3875">
                  <c:v>747</c:v>
                </c:pt>
                <c:pt idx="3876">
                  <c:v>748</c:v>
                </c:pt>
                <c:pt idx="3877">
                  <c:v>749</c:v>
                </c:pt>
                <c:pt idx="3878">
                  <c:v>750</c:v>
                </c:pt>
                <c:pt idx="3879">
                  <c:v>751</c:v>
                </c:pt>
                <c:pt idx="3880">
                  <c:v>752</c:v>
                </c:pt>
                <c:pt idx="3881">
                  <c:v>753</c:v>
                </c:pt>
                <c:pt idx="3882">
                  <c:v>754</c:v>
                </c:pt>
                <c:pt idx="3883">
                  <c:v>755</c:v>
                </c:pt>
                <c:pt idx="3884">
                  <c:v>756</c:v>
                </c:pt>
                <c:pt idx="3885">
                  <c:v>757</c:v>
                </c:pt>
                <c:pt idx="3886">
                  <c:v>758</c:v>
                </c:pt>
                <c:pt idx="3887">
                  <c:v>759</c:v>
                </c:pt>
                <c:pt idx="3888">
                  <c:v>760</c:v>
                </c:pt>
                <c:pt idx="3889">
                  <c:v>761</c:v>
                </c:pt>
                <c:pt idx="3890">
                  <c:v>762</c:v>
                </c:pt>
                <c:pt idx="3891">
                  <c:v>763</c:v>
                </c:pt>
                <c:pt idx="3892">
                  <c:v>764</c:v>
                </c:pt>
                <c:pt idx="3893">
                  <c:v>765</c:v>
                </c:pt>
                <c:pt idx="3894">
                  <c:v>766</c:v>
                </c:pt>
                <c:pt idx="3895">
                  <c:v>767</c:v>
                </c:pt>
                <c:pt idx="3896">
                  <c:v>768</c:v>
                </c:pt>
                <c:pt idx="3897">
                  <c:v>769</c:v>
                </c:pt>
                <c:pt idx="3898">
                  <c:v>770</c:v>
                </c:pt>
                <c:pt idx="3899">
                  <c:v>771</c:v>
                </c:pt>
                <c:pt idx="3900">
                  <c:v>772</c:v>
                </c:pt>
                <c:pt idx="3901">
                  <c:v>773</c:v>
                </c:pt>
                <c:pt idx="3902">
                  <c:v>774</c:v>
                </c:pt>
                <c:pt idx="3903">
                  <c:v>775</c:v>
                </c:pt>
                <c:pt idx="3904">
                  <c:v>776</c:v>
                </c:pt>
                <c:pt idx="3905">
                  <c:v>777</c:v>
                </c:pt>
                <c:pt idx="3906">
                  <c:v>778</c:v>
                </c:pt>
                <c:pt idx="3907">
                  <c:v>779</c:v>
                </c:pt>
                <c:pt idx="3908">
                  <c:v>780</c:v>
                </c:pt>
                <c:pt idx="3909">
                  <c:v>781</c:v>
                </c:pt>
                <c:pt idx="3910">
                  <c:v>782</c:v>
                </c:pt>
                <c:pt idx="3911">
                  <c:v>783</c:v>
                </c:pt>
                <c:pt idx="3912">
                  <c:v>784</c:v>
                </c:pt>
                <c:pt idx="3913">
                  <c:v>785</c:v>
                </c:pt>
                <c:pt idx="3914">
                  <c:v>786</c:v>
                </c:pt>
                <c:pt idx="3915">
                  <c:v>787</c:v>
                </c:pt>
                <c:pt idx="3916">
                  <c:v>788</c:v>
                </c:pt>
                <c:pt idx="3917">
                  <c:v>789</c:v>
                </c:pt>
                <c:pt idx="3918">
                  <c:v>790</c:v>
                </c:pt>
                <c:pt idx="3919">
                  <c:v>791</c:v>
                </c:pt>
                <c:pt idx="3920">
                  <c:v>792</c:v>
                </c:pt>
                <c:pt idx="3921">
                  <c:v>793</c:v>
                </c:pt>
                <c:pt idx="3922">
                  <c:v>794</c:v>
                </c:pt>
                <c:pt idx="3923">
                  <c:v>795</c:v>
                </c:pt>
                <c:pt idx="3924">
                  <c:v>796</c:v>
                </c:pt>
                <c:pt idx="3925">
                  <c:v>797</c:v>
                </c:pt>
                <c:pt idx="3926">
                  <c:v>798</c:v>
                </c:pt>
                <c:pt idx="3927">
                  <c:v>799</c:v>
                </c:pt>
                <c:pt idx="3928">
                  <c:v>800</c:v>
                </c:pt>
                <c:pt idx="3929">
                  <c:v>801</c:v>
                </c:pt>
                <c:pt idx="3930">
                  <c:v>802</c:v>
                </c:pt>
                <c:pt idx="3931">
                  <c:v>803</c:v>
                </c:pt>
                <c:pt idx="3932">
                  <c:v>804</c:v>
                </c:pt>
                <c:pt idx="3933">
                  <c:v>805</c:v>
                </c:pt>
                <c:pt idx="3934">
                  <c:v>806</c:v>
                </c:pt>
                <c:pt idx="3935">
                  <c:v>807</c:v>
                </c:pt>
                <c:pt idx="3936">
                  <c:v>808</c:v>
                </c:pt>
                <c:pt idx="3937">
                  <c:v>809</c:v>
                </c:pt>
                <c:pt idx="3938">
                  <c:v>810</c:v>
                </c:pt>
                <c:pt idx="3939">
                  <c:v>811</c:v>
                </c:pt>
                <c:pt idx="3940">
                  <c:v>812</c:v>
                </c:pt>
                <c:pt idx="3941">
                  <c:v>813</c:v>
                </c:pt>
                <c:pt idx="3942">
                  <c:v>814</c:v>
                </c:pt>
                <c:pt idx="3943">
                  <c:v>815</c:v>
                </c:pt>
                <c:pt idx="3944">
                  <c:v>816</c:v>
                </c:pt>
                <c:pt idx="3945">
                  <c:v>817</c:v>
                </c:pt>
                <c:pt idx="3946">
                  <c:v>818</c:v>
                </c:pt>
                <c:pt idx="3947">
                  <c:v>819</c:v>
                </c:pt>
                <c:pt idx="3948">
                  <c:v>820</c:v>
                </c:pt>
                <c:pt idx="3949">
                  <c:v>821</c:v>
                </c:pt>
                <c:pt idx="3950">
                  <c:v>822</c:v>
                </c:pt>
                <c:pt idx="3951">
                  <c:v>823</c:v>
                </c:pt>
                <c:pt idx="3952">
                  <c:v>824</c:v>
                </c:pt>
                <c:pt idx="3953">
                  <c:v>825</c:v>
                </c:pt>
                <c:pt idx="3954">
                  <c:v>826</c:v>
                </c:pt>
                <c:pt idx="3955">
                  <c:v>827</c:v>
                </c:pt>
                <c:pt idx="3956">
                  <c:v>828</c:v>
                </c:pt>
                <c:pt idx="3957">
                  <c:v>829</c:v>
                </c:pt>
                <c:pt idx="3958">
                  <c:v>830</c:v>
                </c:pt>
                <c:pt idx="3959">
                  <c:v>831</c:v>
                </c:pt>
                <c:pt idx="3960">
                  <c:v>832</c:v>
                </c:pt>
                <c:pt idx="3961">
                  <c:v>833</c:v>
                </c:pt>
                <c:pt idx="3962">
                  <c:v>834</c:v>
                </c:pt>
                <c:pt idx="3963">
                  <c:v>835</c:v>
                </c:pt>
                <c:pt idx="3964">
                  <c:v>836</c:v>
                </c:pt>
                <c:pt idx="3965">
                  <c:v>837</c:v>
                </c:pt>
                <c:pt idx="3966">
                  <c:v>838</c:v>
                </c:pt>
                <c:pt idx="3967">
                  <c:v>839</c:v>
                </c:pt>
                <c:pt idx="3968">
                  <c:v>840</c:v>
                </c:pt>
                <c:pt idx="3969">
                  <c:v>841</c:v>
                </c:pt>
                <c:pt idx="3970">
                  <c:v>842</c:v>
                </c:pt>
                <c:pt idx="3971">
                  <c:v>843</c:v>
                </c:pt>
                <c:pt idx="3972">
                  <c:v>844</c:v>
                </c:pt>
                <c:pt idx="3973">
                  <c:v>845</c:v>
                </c:pt>
                <c:pt idx="3974">
                  <c:v>846</c:v>
                </c:pt>
                <c:pt idx="3975">
                  <c:v>847</c:v>
                </c:pt>
                <c:pt idx="3976">
                  <c:v>848</c:v>
                </c:pt>
                <c:pt idx="3977">
                  <c:v>849</c:v>
                </c:pt>
                <c:pt idx="3978">
                  <c:v>850</c:v>
                </c:pt>
                <c:pt idx="3979">
                  <c:v>851</c:v>
                </c:pt>
                <c:pt idx="3980">
                  <c:v>852</c:v>
                </c:pt>
                <c:pt idx="3981">
                  <c:v>853</c:v>
                </c:pt>
                <c:pt idx="3982">
                  <c:v>854</c:v>
                </c:pt>
                <c:pt idx="3983">
                  <c:v>855</c:v>
                </c:pt>
                <c:pt idx="3984">
                  <c:v>856</c:v>
                </c:pt>
                <c:pt idx="3985">
                  <c:v>857</c:v>
                </c:pt>
                <c:pt idx="3986">
                  <c:v>858</c:v>
                </c:pt>
                <c:pt idx="3987">
                  <c:v>859</c:v>
                </c:pt>
                <c:pt idx="3988">
                  <c:v>860</c:v>
                </c:pt>
                <c:pt idx="3989">
                  <c:v>861</c:v>
                </c:pt>
                <c:pt idx="3990">
                  <c:v>862</c:v>
                </c:pt>
                <c:pt idx="3991">
                  <c:v>863</c:v>
                </c:pt>
                <c:pt idx="3992">
                  <c:v>864</c:v>
                </c:pt>
                <c:pt idx="3993">
                  <c:v>865</c:v>
                </c:pt>
                <c:pt idx="3994">
                  <c:v>866</c:v>
                </c:pt>
                <c:pt idx="3995">
                  <c:v>867</c:v>
                </c:pt>
                <c:pt idx="3996">
                  <c:v>868</c:v>
                </c:pt>
                <c:pt idx="3997">
                  <c:v>869</c:v>
                </c:pt>
                <c:pt idx="3998">
                  <c:v>870</c:v>
                </c:pt>
                <c:pt idx="3999">
                  <c:v>871</c:v>
                </c:pt>
                <c:pt idx="4000">
                  <c:v>872</c:v>
                </c:pt>
                <c:pt idx="4001">
                  <c:v>873</c:v>
                </c:pt>
                <c:pt idx="4002">
                  <c:v>874</c:v>
                </c:pt>
                <c:pt idx="4003">
                  <c:v>875</c:v>
                </c:pt>
                <c:pt idx="4004">
                  <c:v>876</c:v>
                </c:pt>
                <c:pt idx="4005">
                  <c:v>877</c:v>
                </c:pt>
                <c:pt idx="4006">
                  <c:v>878</c:v>
                </c:pt>
                <c:pt idx="4007">
                  <c:v>879</c:v>
                </c:pt>
                <c:pt idx="4008">
                  <c:v>880</c:v>
                </c:pt>
                <c:pt idx="4009">
                  <c:v>881</c:v>
                </c:pt>
                <c:pt idx="4010">
                  <c:v>882</c:v>
                </c:pt>
                <c:pt idx="4011">
                  <c:v>883</c:v>
                </c:pt>
                <c:pt idx="4012">
                  <c:v>884</c:v>
                </c:pt>
                <c:pt idx="4013">
                  <c:v>885</c:v>
                </c:pt>
                <c:pt idx="4014">
                  <c:v>886</c:v>
                </c:pt>
                <c:pt idx="4015">
                  <c:v>887</c:v>
                </c:pt>
                <c:pt idx="4016">
                  <c:v>888</c:v>
                </c:pt>
                <c:pt idx="4017">
                  <c:v>889</c:v>
                </c:pt>
                <c:pt idx="4018">
                  <c:v>890</c:v>
                </c:pt>
                <c:pt idx="4019">
                  <c:v>891</c:v>
                </c:pt>
                <c:pt idx="4020">
                  <c:v>892</c:v>
                </c:pt>
                <c:pt idx="4021">
                  <c:v>893</c:v>
                </c:pt>
                <c:pt idx="4022">
                  <c:v>894</c:v>
                </c:pt>
                <c:pt idx="4023">
                  <c:v>895</c:v>
                </c:pt>
                <c:pt idx="4024">
                  <c:v>896</c:v>
                </c:pt>
                <c:pt idx="4025">
                  <c:v>897</c:v>
                </c:pt>
                <c:pt idx="4026">
                  <c:v>898</c:v>
                </c:pt>
                <c:pt idx="4027">
                  <c:v>899</c:v>
                </c:pt>
                <c:pt idx="4028">
                  <c:v>900</c:v>
                </c:pt>
                <c:pt idx="4029">
                  <c:v>901</c:v>
                </c:pt>
                <c:pt idx="4030">
                  <c:v>902</c:v>
                </c:pt>
                <c:pt idx="4031">
                  <c:v>903</c:v>
                </c:pt>
                <c:pt idx="4032">
                  <c:v>904</c:v>
                </c:pt>
                <c:pt idx="4033">
                  <c:v>905</c:v>
                </c:pt>
                <c:pt idx="4034">
                  <c:v>906</c:v>
                </c:pt>
                <c:pt idx="4035">
                  <c:v>907</c:v>
                </c:pt>
                <c:pt idx="4036">
                  <c:v>908</c:v>
                </c:pt>
                <c:pt idx="4037">
                  <c:v>909</c:v>
                </c:pt>
                <c:pt idx="4038">
                  <c:v>910</c:v>
                </c:pt>
                <c:pt idx="4039">
                  <c:v>911</c:v>
                </c:pt>
                <c:pt idx="4040">
                  <c:v>912</c:v>
                </c:pt>
                <c:pt idx="4041">
                  <c:v>913</c:v>
                </c:pt>
                <c:pt idx="4042">
                  <c:v>914</c:v>
                </c:pt>
                <c:pt idx="4043">
                  <c:v>915</c:v>
                </c:pt>
                <c:pt idx="4044">
                  <c:v>916</c:v>
                </c:pt>
                <c:pt idx="4045">
                  <c:v>917</c:v>
                </c:pt>
                <c:pt idx="4046">
                  <c:v>918</c:v>
                </c:pt>
                <c:pt idx="4047">
                  <c:v>919</c:v>
                </c:pt>
                <c:pt idx="4048">
                  <c:v>920</c:v>
                </c:pt>
                <c:pt idx="4049">
                  <c:v>921</c:v>
                </c:pt>
                <c:pt idx="4050">
                  <c:v>922</c:v>
                </c:pt>
                <c:pt idx="4051">
                  <c:v>923</c:v>
                </c:pt>
                <c:pt idx="4052">
                  <c:v>924</c:v>
                </c:pt>
                <c:pt idx="4053">
                  <c:v>925</c:v>
                </c:pt>
                <c:pt idx="4054">
                  <c:v>926</c:v>
                </c:pt>
                <c:pt idx="4055">
                  <c:v>927</c:v>
                </c:pt>
                <c:pt idx="4056">
                  <c:v>928</c:v>
                </c:pt>
                <c:pt idx="4057">
                  <c:v>929</c:v>
                </c:pt>
                <c:pt idx="4058">
                  <c:v>930</c:v>
                </c:pt>
                <c:pt idx="4059">
                  <c:v>931</c:v>
                </c:pt>
                <c:pt idx="4060">
                  <c:v>932</c:v>
                </c:pt>
                <c:pt idx="4061">
                  <c:v>933</c:v>
                </c:pt>
                <c:pt idx="4062">
                  <c:v>934</c:v>
                </c:pt>
                <c:pt idx="4063">
                  <c:v>935</c:v>
                </c:pt>
                <c:pt idx="4064">
                  <c:v>936</c:v>
                </c:pt>
                <c:pt idx="4065">
                  <c:v>937</c:v>
                </c:pt>
                <c:pt idx="4066">
                  <c:v>938</c:v>
                </c:pt>
                <c:pt idx="4067">
                  <c:v>939</c:v>
                </c:pt>
                <c:pt idx="4068">
                  <c:v>940</c:v>
                </c:pt>
                <c:pt idx="4069">
                  <c:v>941</c:v>
                </c:pt>
                <c:pt idx="4070">
                  <c:v>942</c:v>
                </c:pt>
                <c:pt idx="4071">
                  <c:v>943</c:v>
                </c:pt>
                <c:pt idx="4072">
                  <c:v>944</c:v>
                </c:pt>
                <c:pt idx="4073">
                  <c:v>945</c:v>
                </c:pt>
                <c:pt idx="4074">
                  <c:v>946</c:v>
                </c:pt>
                <c:pt idx="4075">
                  <c:v>947</c:v>
                </c:pt>
                <c:pt idx="4076">
                  <c:v>948</c:v>
                </c:pt>
                <c:pt idx="4077">
                  <c:v>949</c:v>
                </c:pt>
                <c:pt idx="4078">
                  <c:v>950</c:v>
                </c:pt>
                <c:pt idx="4079">
                  <c:v>951</c:v>
                </c:pt>
                <c:pt idx="4080">
                  <c:v>952</c:v>
                </c:pt>
                <c:pt idx="4081">
                  <c:v>953</c:v>
                </c:pt>
                <c:pt idx="4082">
                  <c:v>954</c:v>
                </c:pt>
                <c:pt idx="4083">
                  <c:v>955</c:v>
                </c:pt>
                <c:pt idx="4084">
                  <c:v>956</c:v>
                </c:pt>
                <c:pt idx="4085">
                  <c:v>957</c:v>
                </c:pt>
                <c:pt idx="4086">
                  <c:v>958</c:v>
                </c:pt>
                <c:pt idx="4087">
                  <c:v>959</c:v>
                </c:pt>
                <c:pt idx="4088">
                  <c:v>960</c:v>
                </c:pt>
                <c:pt idx="4089">
                  <c:v>961</c:v>
                </c:pt>
                <c:pt idx="4090">
                  <c:v>962</c:v>
                </c:pt>
                <c:pt idx="4091">
                  <c:v>963</c:v>
                </c:pt>
                <c:pt idx="4092">
                  <c:v>964</c:v>
                </c:pt>
                <c:pt idx="4093">
                  <c:v>965</c:v>
                </c:pt>
                <c:pt idx="4094">
                  <c:v>966</c:v>
                </c:pt>
                <c:pt idx="4095">
                  <c:v>967</c:v>
                </c:pt>
                <c:pt idx="4096">
                  <c:v>968</c:v>
                </c:pt>
                <c:pt idx="4097">
                  <c:v>969</c:v>
                </c:pt>
                <c:pt idx="4098">
                  <c:v>970</c:v>
                </c:pt>
                <c:pt idx="4099">
                  <c:v>971</c:v>
                </c:pt>
                <c:pt idx="4100">
                  <c:v>972</c:v>
                </c:pt>
                <c:pt idx="4101">
                  <c:v>973</c:v>
                </c:pt>
                <c:pt idx="4102">
                  <c:v>974</c:v>
                </c:pt>
                <c:pt idx="4103">
                  <c:v>975</c:v>
                </c:pt>
                <c:pt idx="4104">
                  <c:v>976</c:v>
                </c:pt>
                <c:pt idx="4105">
                  <c:v>977</c:v>
                </c:pt>
                <c:pt idx="4106">
                  <c:v>978</c:v>
                </c:pt>
                <c:pt idx="4107">
                  <c:v>979</c:v>
                </c:pt>
                <c:pt idx="4108">
                  <c:v>980</c:v>
                </c:pt>
                <c:pt idx="4109">
                  <c:v>981</c:v>
                </c:pt>
                <c:pt idx="4110">
                  <c:v>982</c:v>
                </c:pt>
                <c:pt idx="4111">
                  <c:v>983</c:v>
                </c:pt>
                <c:pt idx="4112">
                  <c:v>984</c:v>
                </c:pt>
                <c:pt idx="4113">
                  <c:v>985</c:v>
                </c:pt>
                <c:pt idx="4114">
                  <c:v>986</c:v>
                </c:pt>
                <c:pt idx="4115">
                  <c:v>987</c:v>
                </c:pt>
                <c:pt idx="4116">
                  <c:v>988</c:v>
                </c:pt>
                <c:pt idx="4117">
                  <c:v>989</c:v>
                </c:pt>
                <c:pt idx="4118">
                  <c:v>990</c:v>
                </c:pt>
                <c:pt idx="4119">
                  <c:v>991</c:v>
                </c:pt>
                <c:pt idx="4120">
                  <c:v>992</c:v>
                </c:pt>
                <c:pt idx="4121">
                  <c:v>993</c:v>
                </c:pt>
                <c:pt idx="4122">
                  <c:v>994</c:v>
                </c:pt>
                <c:pt idx="4123">
                  <c:v>995</c:v>
                </c:pt>
                <c:pt idx="4124">
                  <c:v>996</c:v>
                </c:pt>
                <c:pt idx="4125">
                  <c:v>997</c:v>
                </c:pt>
                <c:pt idx="4126">
                  <c:v>998</c:v>
                </c:pt>
                <c:pt idx="4127">
                  <c:v>999</c:v>
                </c:pt>
                <c:pt idx="4128">
                  <c:v>1000</c:v>
                </c:pt>
                <c:pt idx="4129">
                  <c:v>1001</c:v>
                </c:pt>
                <c:pt idx="4130">
                  <c:v>1002</c:v>
                </c:pt>
                <c:pt idx="4131">
                  <c:v>1003</c:v>
                </c:pt>
                <c:pt idx="4132">
                  <c:v>1004</c:v>
                </c:pt>
                <c:pt idx="4133">
                  <c:v>1005</c:v>
                </c:pt>
                <c:pt idx="4134">
                  <c:v>1006</c:v>
                </c:pt>
                <c:pt idx="4135">
                  <c:v>1007</c:v>
                </c:pt>
                <c:pt idx="4136">
                  <c:v>1008</c:v>
                </c:pt>
                <c:pt idx="4137">
                  <c:v>1009</c:v>
                </c:pt>
                <c:pt idx="4138">
                  <c:v>1010</c:v>
                </c:pt>
                <c:pt idx="4139">
                  <c:v>1011</c:v>
                </c:pt>
                <c:pt idx="4140">
                  <c:v>1012</c:v>
                </c:pt>
                <c:pt idx="4141">
                  <c:v>1013</c:v>
                </c:pt>
                <c:pt idx="4142">
                  <c:v>1014</c:v>
                </c:pt>
                <c:pt idx="4143">
                  <c:v>1015</c:v>
                </c:pt>
                <c:pt idx="4144">
                  <c:v>1016</c:v>
                </c:pt>
                <c:pt idx="4145">
                  <c:v>1017</c:v>
                </c:pt>
                <c:pt idx="4146">
                  <c:v>1018</c:v>
                </c:pt>
                <c:pt idx="4147">
                  <c:v>1019</c:v>
                </c:pt>
                <c:pt idx="4148">
                  <c:v>1020</c:v>
                </c:pt>
                <c:pt idx="4149">
                  <c:v>1021</c:v>
                </c:pt>
                <c:pt idx="4150">
                  <c:v>1022</c:v>
                </c:pt>
                <c:pt idx="4151">
                  <c:v>1023</c:v>
                </c:pt>
                <c:pt idx="4152">
                  <c:v>1024</c:v>
                </c:pt>
                <c:pt idx="4153">
                  <c:v>1025</c:v>
                </c:pt>
                <c:pt idx="4154">
                  <c:v>1026</c:v>
                </c:pt>
                <c:pt idx="4155">
                  <c:v>1027</c:v>
                </c:pt>
                <c:pt idx="4156">
                  <c:v>1028</c:v>
                </c:pt>
                <c:pt idx="4157">
                  <c:v>1029</c:v>
                </c:pt>
                <c:pt idx="4158">
                  <c:v>1030</c:v>
                </c:pt>
                <c:pt idx="4159">
                  <c:v>1031</c:v>
                </c:pt>
                <c:pt idx="4160">
                  <c:v>1032</c:v>
                </c:pt>
                <c:pt idx="4161">
                  <c:v>1033</c:v>
                </c:pt>
                <c:pt idx="4162">
                  <c:v>1034</c:v>
                </c:pt>
                <c:pt idx="4163">
                  <c:v>1035</c:v>
                </c:pt>
                <c:pt idx="4164">
                  <c:v>1036</c:v>
                </c:pt>
                <c:pt idx="4165">
                  <c:v>1037</c:v>
                </c:pt>
                <c:pt idx="4166">
                  <c:v>1038</c:v>
                </c:pt>
                <c:pt idx="4167">
                  <c:v>1039</c:v>
                </c:pt>
                <c:pt idx="4168">
                  <c:v>1040</c:v>
                </c:pt>
                <c:pt idx="4169">
                  <c:v>1041</c:v>
                </c:pt>
                <c:pt idx="4170">
                  <c:v>1042</c:v>
                </c:pt>
                <c:pt idx="4171">
                  <c:v>1043</c:v>
                </c:pt>
                <c:pt idx="4172">
                  <c:v>1044</c:v>
                </c:pt>
                <c:pt idx="4173">
                  <c:v>1045</c:v>
                </c:pt>
                <c:pt idx="4174">
                  <c:v>1046</c:v>
                </c:pt>
                <c:pt idx="4175">
                  <c:v>1047</c:v>
                </c:pt>
                <c:pt idx="4176">
                  <c:v>1048</c:v>
                </c:pt>
                <c:pt idx="4177">
                  <c:v>1049</c:v>
                </c:pt>
                <c:pt idx="4178">
                  <c:v>1050</c:v>
                </c:pt>
                <c:pt idx="4179">
                  <c:v>1051</c:v>
                </c:pt>
                <c:pt idx="4180">
                  <c:v>1052</c:v>
                </c:pt>
                <c:pt idx="4181">
                  <c:v>1053</c:v>
                </c:pt>
                <c:pt idx="4182">
                  <c:v>1054</c:v>
                </c:pt>
                <c:pt idx="4183">
                  <c:v>1055</c:v>
                </c:pt>
                <c:pt idx="4184">
                  <c:v>1056</c:v>
                </c:pt>
                <c:pt idx="4185">
                  <c:v>1057</c:v>
                </c:pt>
                <c:pt idx="4186">
                  <c:v>1058</c:v>
                </c:pt>
                <c:pt idx="4187">
                  <c:v>1059</c:v>
                </c:pt>
                <c:pt idx="4188">
                  <c:v>1060</c:v>
                </c:pt>
                <c:pt idx="4189">
                  <c:v>1061</c:v>
                </c:pt>
                <c:pt idx="4190">
                  <c:v>1062</c:v>
                </c:pt>
                <c:pt idx="4191">
                  <c:v>1063</c:v>
                </c:pt>
                <c:pt idx="4192">
                  <c:v>1064</c:v>
                </c:pt>
                <c:pt idx="4193">
                  <c:v>1065</c:v>
                </c:pt>
                <c:pt idx="4194">
                  <c:v>1066</c:v>
                </c:pt>
                <c:pt idx="4195">
                  <c:v>1067</c:v>
                </c:pt>
                <c:pt idx="4196">
                  <c:v>1068</c:v>
                </c:pt>
                <c:pt idx="4197">
                  <c:v>1069</c:v>
                </c:pt>
                <c:pt idx="4198">
                  <c:v>1070</c:v>
                </c:pt>
                <c:pt idx="4199">
                  <c:v>1071</c:v>
                </c:pt>
                <c:pt idx="4200">
                  <c:v>1072</c:v>
                </c:pt>
                <c:pt idx="4201">
                  <c:v>1073</c:v>
                </c:pt>
                <c:pt idx="4202">
                  <c:v>1074</c:v>
                </c:pt>
                <c:pt idx="4203">
                  <c:v>1075</c:v>
                </c:pt>
                <c:pt idx="4204">
                  <c:v>1076</c:v>
                </c:pt>
                <c:pt idx="4205">
                  <c:v>1077</c:v>
                </c:pt>
                <c:pt idx="4206">
                  <c:v>1078</c:v>
                </c:pt>
                <c:pt idx="4207">
                  <c:v>1079</c:v>
                </c:pt>
                <c:pt idx="4208">
                  <c:v>1080</c:v>
                </c:pt>
                <c:pt idx="4209">
                  <c:v>1081</c:v>
                </c:pt>
                <c:pt idx="4210">
                  <c:v>1082</c:v>
                </c:pt>
                <c:pt idx="4211">
                  <c:v>1083</c:v>
                </c:pt>
                <c:pt idx="4212">
                  <c:v>1084</c:v>
                </c:pt>
                <c:pt idx="4213">
                  <c:v>1085</c:v>
                </c:pt>
                <c:pt idx="4214">
                  <c:v>1086</c:v>
                </c:pt>
                <c:pt idx="4215">
                  <c:v>1087</c:v>
                </c:pt>
                <c:pt idx="4216">
                  <c:v>1088</c:v>
                </c:pt>
                <c:pt idx="4217">
                  <c:v>1089</c:v>
                </c:pt>
                <c:pt idx="4218">
                  <c:v>1090</c:v>
                </c:pt>
                <c:pt idx="4219">
                  <c:v>1091</c:v>
                </c:pt>
                <c:pt idx="4220">
                  <c:v>1092</c:v>
                </c:pt>
                <c:pt idx="4221">
                  <c:v>1093</c:v>
                </c:pt>
                <c:pt idx="4222">
                  <c:v>1094</c:v>
                </c:pt>
                <c:pt idx="4223">
                  <c:v>1095</c:v>
                </c:pt>
                <c:pt idx="4224">
                  <c:v>1096</c:v>
                </c:pt>
                <c:pt idx="4225">
                  <c:v>1097</c:v>
                </c:pt>
                <c:pt idx="4226">
                  <c:v>1098</c:v>
                </c:pt>
                <c:pt idx="4227">
                  <c:v>1099</c:v>
                </c:pt>
                <c:pt idx="4228">
                  <c:v>1100</c:v>
                </c:pt>
                <c:pt idx="4229">
                  <c:v>1101</c:v>
                </c:pt>
                <c:pt idx="4230">
                  <c:v>1102</c:v>
                </c:pt>
                <c:pt idx="4231">
                  <c:v>1103</c:v>
                </c:pt>
                <c:pt idx="4232">
                  <c:v>1104</c:v>
                </c:pt>
                <c:pt idx="4233">
                  <c:v>1105</c:v>
                </c:pt>
                <c:pt idx="4234">
                  <c:v>1106</c:v>
                </c:pt>
                <c:pt idx="4235">
                  <c:v>1107</c:v>
                </c:pt>
                <c:pt idx="4236">
                  <c:v>1108</c:v>
                </c:pt>
                <c:pt idx="4237">
                  <c:v>1109</c:v>
                </c:pt>
                <c:pt idx="4238">
                  <c:v>1110</c:v>
                </c:pt>
                <c:pt idx="4239">
                  <c:v>1111</c:v>
                </c:pt>
                <c:pt idx="4240">
                  <c:v>1112</c:v>
                </c:pt>
                <c:pt idx="4241">
                  <c:v>1113</c:v>
                </c:pt>
                <c:pt idx="4242">
                  <c:v>1114</c:v>
                </c:pt>
                <c:pt idx="4243">
                  <c:v>1115</c:v>
                </c:pt>
                <c:pt idx="4244">
                  <c:v>1116</c:v>
                </c:pt>
                <c:pt idx="4245">
                  <c:v>1117</c:v>
                </c:pt>
                <c:pt idx="4246">
                  <c:v>1118</c:v>
                </c:pt>
                <c:pt idx="4247">
                  <c:v>1119</c:v>
                </c:pt>
                <c:pt idx="4248">
                  <c:v>1120</c:v>
                </c:pt>
                <c:pt idx="4249">
                  <c:v>1121</c:v>
                </c:pt>
                <c:pt idx="4250">
                  <c:v>1122</c:v>
                </c:pt>
                <c:pt idx="4251">
                  <c:v>1123</c:v>
                </c:pt>
                <c:pt idx="4252">
                  <c:v>1124</c:v>
                </c:pt>
                <c:pt idx="4253">
                  <c:v>1125</c:v>
                </c:pt>
                <c:pt idx="4254">
                  <c:v>1126</c:v>
                </c:pt>
                <c:pt idx="4255">
                  <c:v>1127</c:v>
                </c:pt>
                <c:pt idx="4256">
                  <c:v>1128</c:v>
                </c:pt>
                <c:pt idx="4257">
                  <c:v>1129</c:v>
                </c:pt>
                <c:pt idx="4258">
                  <c:v>1130</c:v>
                </c:pt>
                <c:pt idx="4259">
                  <c:v>1131</c:v>
                </c:pt>
                <c:pt idx="4260">
                  <c:v>1132</c:v>
                </c:pt>
                <c:pt idx="4261">
                  <c:v>1133</c:v>
                </c:pt>
                <c:pt idx="4262">
                  <c:v>1134</c:v>
                </c:pt>
                <c:pt idx="4263">
                  <c:v>1135</c:v>
                </c:pt>
                <c:pt idx="4264">
                  <c:v>1136</c:v>
                </c:pt>
                <c:pt idx="4265">
                  <c:v>1137</c:v>
                </c:pt>
                <c:pt idx="4266">
                  <c:v>1138</c:v>
                </c:pt>
                <c:pt idx="4267">
                  <c:v>1139</c:v>
                </c:pt>
                <c:pt idx="4268">
                  <c:v>1140</c:v>
                </c:pt>
                <c:pt idx="4269">
                  <c:v>1141</c:v>
                </c:pt>
                <c:pt idx="4270">
                  <c:v>1142</c:v>
                </c:pt>
                <c:pt idx="4271">
                  <c:v>1143</c:v>
                </c:pt>
                <c:pt idx="4272">
                  <c:v>1144</c:v>
                </c:pt>
                <c:pt idx="4273">
                  <c:v>1145</c:v>
                </c:pt>
                <c:pt idx="4274">
                  <c:v>1146</c:v>
                </c:pt>
                <c:pt idx="4275">
                  <c:v>1147</c:v>
                </c:pt>
                <c:pt idx="4276">
                  <c:v>1148</c:v>
                </c:pt>
                <c:pt idx="4277">
                  <c:v>1149</c:v>
                </c:pt>
                <c:pt idx="4278">
                  <c:v>1150</c:v>
                </c:pt>
                <c:pt idx="4279">
                  <c:v>1151</c:v>
                </c:pt>
                <c:pt idx="4280">
                  <c:v>1152</c:v>
                </c:pt>
                <c:pt idx="4281">
                  <c:v>1153</c:v>
                </c:pt>
                <c:pt idx="4282">
                  <c:v>1154</c:v>
                </c:pt>
                <c:pt idx="4283">
                  <c:v>1155</c:v>
                </c:pt>
                <c:pt idx="4284">
                  <c:v>1156</c:v>
                </c:pt>
                <c:pt idx="4285">
                  <c:v>1157</c:v>
                </c:pt>
                <c:pt idx="4286">
                  <c:v>1158</c:v>
                </c:pt>
                <c:pt idx="4287">
                  <c:v>1159</c:v>
                </c:pt>
                <c:pt idx="4288">
                  <c:v>1160</c:v>
                </c:pt>
                <c:pt idx="4289">
                  <c:v>1161</c:v>
                </c:pt>
                <c:pt idx="4290">
                  <c:v>1162</c:v>
                </c:pt>
                <c:pt idx="4291">
                  <c:v>1163</c:v>
                </c:pt>
                <c:pt idx="4292">
                  <c:v>1164</c:v>
                </c:pt>
                <c:pt idx="4293">
                  <c:v>1165</c:v>
                </c:pt>
                <c:pt idx="4294">
                  <c:v>1166</c:v>
                </c:pt>
                <c:pt idx="4295">
                  <c:v>1167</c:v>
                </c:pt>
                <c:pt idx="4296">
                  <c:v>1168</c:v>
                </c:pt>
                <c:pt idx="4297">
                  <c:v>1169</c:v>
                </c:pt>
                <c:pt idx="4298">
                  <c:v>1170</c:v>
                </c:pt>
                <c:pt idx="4299">
                  <c:v>1171</c:v>
                </c:pt>
                <c:pt idx="4300">
                  <c:v>1172</c:v>
                </c:pt>
                <c:pt idx="4301">
                  <c:v>1173</c:v>
                </c:pt>
                <c:pt idx="4302">
                  <c:v>1174</c:v>
                </c:pt>
                <c:pt idx="4303">
                  <c:v>1175</c:v>
                </c:pt>
                <c:pt idx="4304">
                  <c:v>1176</c:v>
                </c:pt>
                <c:pt idx="4305">
                  <c:v>1177</c:v>
                </c:pt>
                <c:pt idx="4306">
                  <c:v>1178</c:v>
                </c:pt>
                <c:pt idx="4307">
                  <c:v>1179</c:v>
                </c:pt>
                <c:pt idx="4308">
                  <c:v>1180</c:v>
                </c:pt>
                <c:pt idx="4309">
                  <c:v>1181</c:v>
                </c:pt>
                <c:pt idx="4310">
                  <c:v>1182</c:v>
                </c:pt>
                <c:pt idx="4311">
                  <c:v>1183</c:v>
                </c:pt>
                <c:pt idx="4312">
                  <c:v>1184</c:v>
                </c:pt>
                <c:pt idx="4313">
                  <c:v>1185</c:v>
                </c:pt>
                <c:pt idx="4314">
                  <c:v>1186</c:v>
                </c:pt>
                <c:pt idx="4315">
                  <c:v>1187</c:v>
                </c:pt>
                <c:pt idx="4316">
                  <c:v>1188</c:v>
                </c:pt>
                <c:pt idx="4317">
                  <c:v>1189</c:v>
                </c:pt>
                <c:pt idx="4318">
                  <c:v>1190</c:v>
                </c:pt>
                <c:pt idx="4319">
                  <c:v>1191</c:v>
                </c:pt>
                <c:pt idx="4320">
                  <c:v>1192</c:v>
                </c:pt>
                <c:pt idx="4321">
                  <c:v>1193</c:v>
                </c:pt>
                <c:pt idx="4322">
                  <c:v>1194</c:v>
                </c:pt>
                <c:pt idx="4323">
                  <c:v>1195</c:v>
                </c:pt>
                <c:pt idx="4324">
                  <c:v>1196</c:v>
                </c:pt>
                <c:pt idx="4325">
                  <c:v>1197</c:v>
                </c:pt>
                <c:pt idx="4326">
                  <c:v>1198</c:v>
                </c:pt>
                <c:pt idx="4327">
                  <c:v>1199</c:v>
                </c:pt>
                <c:pt idx="4328">
                  <c:v>1200</c:v>
                </c:pt>
                <c:pt idx="4329">
                  <c:v>1201</c:v>
                </c:pt>
                <c:pt idx="4330">
                  <c:v>1202</c:v>
                </c:pt>
                <c:pt idx="4331">
                  <c:v>1203</c:v>
                </c:pt>
                <c:pt idx="4332">
                  <c:v>1204</c:v>
                </c:pt>
                <c:pt idx="4333">
                  <c:v>1205</c:v>
                </c:pt>
                <c:pt idx="4334">
                  <c:v>1206</c:v>
                </c:pt>
                <c:pt idx="4335">
                  <c:v>1207</c:v>
                </c:pt>
                <c:pt idx="4336">
                  <c:v>1208</c:v>
                </c:pt>
                <c:pt idx="4337">
                  <c:v>1209</c:v>
                </c:pt>
                <c:pt idx="4338">
                  <c:v>1210</c:v>
                </c:pt>
                <c:pt idx="4339">
                  <c:v>1211</c:v>
                </c:pt>
                <c:pt idx="4340">
                  <c:v>1212</c:v>
                </c:pt>
                <c:pt idx="4341">
                  <c:v>1213</c:v>
                </c:pt>
                <c:pt idx="4342">
                  <c:v>1214</c:v>
                </c:pt>
                <c:pt idx="4343">
                  <c:v>1215</c:v>
                </c:pt>
                <c:pt idx="4344">
                  <c:v>1216</c:v>
                </c:pt>
                <c:pt idx="4345">
                  <c:v>1217</c:v>
                </c:pt>
                <c:pt idx="4346">
                  <c:v>1218</c:v>
                </c:pt>
                <c:pt idx="4347">
                  <c:v>1219</c:v>
                </c:pt>
                <c:pt idx="4348">
                  <c:v>1220</c:v>
                </c:pt>
                <c:pt idx="4349">
                  <c:v>1221</c:v>
                </c:pt>
                <c:pt idx="4350">
                  <c:v>1222</c:v>
                </c:pt>
                <c:pt idx="4351">
                  <c:v>1223</c:v>
                </c:pt>
                <c:pt idx="4352">
                  <c:v>1224</c:v>
                </c:pt>
                <c:pt idx="4353">
                  <c:v>1225</c:v>
                </c:pt>
                <c:pt idx="4354">
                  <c:v>1226</c:v>
                </c:pt>
                <c:pt idx="4355">
                  <c:v>1227</c:v>
                </c:pt>
                <c:pt idx="4356">
                  <c:v>1228</c:v>
                </c:pt>
                <c:pt idx="4357">
                  <c:v>1229</c:v>
                </c:pt>
                <c:pt idx="4358">
                  <c:v>1230</c:v>
                </c:pt>
                <c:pt idx="4359">
                  <c:v>1231</c:v>
                </c:pt>
                <c:pt idx="4360">
                  <c:v>1232</c:v>
                </c:pt>
                <c:pt idx="4361">
                  <c:v>1233</c:v>
                </c:pt>
                <c:pt idx="4362">
                  <c:v>1234</c:v>
                </c:pt>
                <c:pt idx="4363">
                  <c:v>1235</c:v>
                </c:pt>
                <c:pt idx="4364">
                  <c:v>1236</c:v>
                </c:pt>
                <c:pt idx="4365">
                  <c:v>1237</c:v>
                </c:pt>
                <c:pt idx="4366">
                  <c:v>1238</c:v>
                </c:pt>
                <c:pt idx="4367">
                  <c:v>1239</c:v>
                </c:pt>
                <c:pt idx="4368">
                  <c:v>1240</c:v>
                </c:pt>
                <c:pt idx="4369">
                  <c:v>1241</c:v>
                </c:pt>
                <c:pt idx="4370">
                  <c:v>1242</c:v>
                </c:pt>
                <c:pt idx="4371">
                  <c:v>1243</c:v>
                </c:pt>
                <c:pt idx="4372">
                  <c:v>1244</c:v>
                </c:pt>
                <c:pt idx="4373">
                  <c:v>1245</c:v>
                </c:pt>
                <c:pt idx="4374">
                  <c:v>1246</c:v>
                </c:pt>
                <c:pt idx="4375">
                  <c:v>1247</c:v>
                </c:pt>
                <c:pt idx="4376">
                  <c:v>1248</c:v>
                </c:pt>
                <c:pt idx="4377">
                  <c:v>1249</c:v>
                </c:pt>
                <c:pt idx="4378">
                  <c:v>1250</c:v>
                </c:pt>
                <c:pt idx="4379">
                  <c:v>1251</c:v>
                </c:pt>
                <c:pt idx="4380">
                  <c:v>1252</c:v>
                </c:pt>
                <c:pt idx="4381">
                  <c:v>1253</c:v>
                </c:pt>
                <c:pt idx="4382">
                  <c:v>1254</c:v>
                </c:pt>
                <c:pt idx="4383">
                  <c:v>1255</c:v>
                </c:pt>
                <c:pt idx="4384">
                  <c:v>1256</c:v>
                </c:pt>
                <c:pt idx="4385">
                  <c:v>1257</c:v>
                </c:pt>
                <c:pt idx="4386">
                  <c:v>1258</c:v>
                </c:pt>
                <c:pt idx="4387">
                  <c:v>1259</c:v>
                </c:pt>
                <c:pt idx="4388">
                  <c:v>1260</c:v>
                </c:pt>
                <c:pt idx="4389">
                  <c:v>1261</c:v>
                </c:pt>
                <c:pt idx="4390">
                  <c:v>1262</c:v>
                </c:pt>
                <c:pt idx="4391">
                  <c:v>1263</c:v>
                </c:pt>
                <c:pt idx="4392">
                  <c:v>1264</c:v>
                </c:pt>
                <c:pt idx="4393">
                  <c:v>1265</c:v>
                </c:pt>
                <c:pt idx="4394">
                  <c:v>1266</c:v>
                </c:pt>
                <c:pt idx="4395">
                  <c:v>1267</c:v>
                </c:pt>
                <c:pt idx="4396">
                  <c:v>1268</c:v>
                </c:pt>
                <c:pt idx="4397">
                  <c:v>1269</c:v>
                </c:pt>
                <c:pt idx="4398">
                  <c:v>1270</c:v>
                </c:pt>
                <c:pt idx="4399">
                  <c:v>1271</c:v>
                </c:pt>
                <c:pt idx="4400">
                  <c:v>1272</c:v>
                </c:pt>
                <c:pt idx="4401">
                  <c:v>1273</c:v>
                </c:pt>
                <c:pt idx="4402">
                  <c:v>1274</c:v>
                </c:pt>
                <c:pt idx="4403">
                  <c:v>1275</c:v>
                </c:pt>
                <c:pt idx="4404">
                  <c:v>1276</c:v>
                </c:pt>
                <c:pt idx="4405">
                  <c:v>1277</c:v>
                </c:pt>
                <c:pt idx="4406">
                  <c:v>1278</c:v>
                </c:pt>
                <c:pt idx="4407">
                  <c:v>1279</c:v>
                </c:pt>
                <c:pt idx="4408">
                  <c:v>1280</c:v>
                </c:pt>
                <c:pt idx="4409">
                  <c:v>1281</c:v>
                </c:pt>
                <c:pt idx="4410">
                  <c:v>1282</c:v>
                </c:pt>
                <c:pt idx="4411">
                  <c:v>1283</c:v>
                </c:pt>
                <c:pt idx="4412">
                  <c:v>1284</c:v>
                </c:pt>
                <c:pt idx="4413">
                  <c:v>1285</c:v>
                </c:pt>
                <c:pt idx="4414">
                  <c:v>1286</c:v>
                </c:pt>
                <c:pt idx="4415">
                  <c:v>1287</c:v>
                </c:pt>
                <c:pt idx="4416">
                  <c:v>1288</c:v>
                </c:pt>
                <c:pt idx="4417">
                  <c:v>1289</c:v>
                </c:pt>
                <c:pt idx="4418">
                  <c:v>1290</c:v>
                </c:pt>
                <c:pt idx="4419">
                  <c:v>1291</c:v>
                </c:pt>
                <c:pt idx="4420">
                  <c:v>1292</c:v>
                </c:pt>
                <c:pt idx="4421">
                  <c:v>1293</c:v>
                </c:pt>
                <c:pt idx="4422">
                  <c:v>1294</c:v>
                </c:pt>
                <c:pt idx="4423">
                  <c:v>1295</c:v>
                </c:pt>
                <c:pt idx="4424">
                  <c:v>1296</c:v>
                </c:pt>
                <c:pt idx="4425">
                  <c:v>1297</c:v>
                </c:pt>
                <c:pt idx="4426">
                  <c:v>1298</c:v>
                </c:pt>
                <c:pt idx="4427">
                  <c:v>1299</c:v>
                </c:pt>
                <c:pt idx="4428">
                  <c:v>1300</c:v>
                </c:pt>
                <c:pt idx="4429">
                  <c:v>1301</c:v>
                </c:pt>
                <c:pt idx="4430">
                  <c:v>1302</c:v>
                </c:pt>
                <c:pt idx="4431">
                  <c:v>1303</c:v>
                </c:pt>
                <c:pt idx="4432">
                  <c:v>1304</c:v>
                </c:pt>
                <c:pt idx="4433">
                  <c:v>1305</c:v>
                </c:pt>
                <c:pt idx="4434">
                  <c:v>1306</c:v>
                </c:pt>
                <c:pt idx="4435">
                  <c:v>1307</c:v>
                </c:pt>
                <c:pt idx="4436">
                  <c:v>1308</c:v>
                </c:pt>
                <c:pt idx="4437">
                  <c:v>1309</c:v>
                </c:pt>
                <c:pt idx="4438">
                  <c:v>1310</c:v>
                </c:pt>
                <c:pt idx="4439">
                  <c:v>1311</c:v>
                </c:pt>
                <c:pt idx="4440">
                  <c:v>1312</c:v>
                </c:pt>
                <c:pt idx="4441">
                  <c:v>1313</c:v>
                </c:pt>
                <c:pt idx="4442">
                  <c:v>1314</c:v>
                </c:pt>
                <c:pt idx="4443">
                  <c:v>1315</c:v>
                </c:pt>
                <c:pt idx="4444">
                  <c:v>1316</c:v>
                </c:pt>
                <c:pt idx="4445">
                  <c:v>1317</c:v>
                </c:pt>
                <c:pt idx="4446">
                  <c:v>1318</c:v>
                </c:pt>
                <c:pt idx="4447">
                  <c:v>1319</c:v>
                </c:pt>
                <c:pt idx="4448">
                  <c:v>1320</c:v>
                </c:pt>
                <c:pt idx="4449">
                  <c:v>1321</c:v>
                </c:pt>
                <c:pt idx="4450">
                  <c:v>1322</c:v>
                </c:pt>
                <c:pt idx="4451">
                  <c:v>1323</c:v>
                </c:pt>
                <c:pt idx="4452">
                  <c:v>1324</c:v>
                </c:pt>
                <c:pt idx="4453">
                  <c:v>1325</c:v>
                </c:pt>
                <c:pt idx="4454">
                  <c:v>1326</c:v>
                </c:pt>
                <c:pt idx="4455">
                  <c:v>1327</c:v>
                </c:pt>
                <c:pt idx="4456">
                  <c:v>1328</c:v>
                </c:pt>
                <c:pt idx="4457">
                  <c:v>1329</c:v>
                </c:pt>
                <c:pt idx="4458">
                  <c:v>1330</c:v>
                </c:pt>
                <c:pt idx="4459">
                  <c:v>1331</c:v>
                </c:pt>
                <c:pt idx="4460">
                  <c:v>1332</c:v>
                </c:pt>
                <c:pt idx="4461">
                  <c:v>1333</c:v>
                </c:pt>
                <c:pt idx="4462">
                  <c:v>1334</c:v>
                </c:pt>
                <c:pt idx="4463">
                  <c:v>1335</c:v>
                </c:pt>
                <c:pt idx="4464">
                  <c:v>1336</c:v>
                </c:pt>
                <c:pt idx="4465">
                  <c:v>1337</c:v>
                </c:pt>
                <c:pt idx="4466">
                  <c:v>1338</c:v>
                </c:pt>
                <c:pt idx="4467">
                  <c:v>1339</c:v>
                </c:pt>
                <c:pt idx="4468">
                  <c:v>1340</c:v>
                </c:pt>
                <c:pt idx="4469">
                  <c:v>1341</c:v>
                </c:pt>
                <c:pt idx="4470">
                  <c:v>1342</c:v>
                </c:pt>
                <c:pt idx="4471">
                  <c:v>1343</c:v>
                </c:pt>
                <c:pt idx="4472">
                  <c:v>1344</c:v>
                </c:pt>
                <c:pt idx="4473">
                  <c:v>1345</c:v>
                </c:pt>
                <c:pt idx="4474">
                  <c:v>1346</c:v>
                </c:pt>
                <c:pt idx="4475">
                  <c:v>1347</c:v>
                </c:pt>
                <c:pt idx="4476">
                  <c:v>1348</c:v>
                </c:pt>
                <c:pt idx="4477">
                  <c:v>1349</c:v>
                </c:pt>
                <c:pt idx="4478">
                  <c:v>1350</c:v>
                </c:pt>
                <c:pt idx="4479">
                  <c:v>1351</c:v>
                </c:pt>
                <c:pt idx="4480">
                  <c:v>1352</c:v>
                </c:pt>
                <c:pt idx="4481">
                  <c:v>1353</c:v>
                </c:pt>
                <c:pt idx="4482">
                  <c:v>1354</c:v>
                </c:pt>
                <c:pt idx="4483">
                  <c:v>1355</c:v>
                </c:pt>
                <c:pt idx="4484">
                  <c:v>1356</c:v>
                </c:pt>
                <c:pt idx="4485">
                  <c:v>1357</c:v>
                </c:pt>
                <c:pt idx="4486">
                  <c:v>1358</c:v>
                </c:pt>
                <c:pt idx="4487">
                  <c:v>1359</c:v>
                </c:pt>
                <c:pt idx="4488">
                  <c:v>1360</c:v>
                </c:pt>
                <c:pt idx="4489">
                  <c:v>1361</c:v>
                </c:pt>
                <c:pt idx="4490">
                  <c:v>1362</c:v>
                </c:pt>
                <c:pt idx="4491">
                  <c:v>1363</c:v>
                </c:pt>
                <c:pt idx="4492">
                  <c:v>1364</c:v>
                </c:pt>
                <c:pt idx="4493">
                  <c:v>1365</c:v>
                </c:pt>
                <c:pt idx="4494">
                  <c:v>1366</c:v>
                </c:pt>
                <c:pt idx="4495">
                  <c:v>1367</c:v>
                </c:pt>
                <c:pt idx="4496">
                  <c:v>1368</c:v>
                </c:pt>
                <c:pt idx="4497">
                  <c:v>1369</c:v>
                </c:pt>
                <c:pt idx="4498">
                  <c:v>1370</c:v>
                </c:pt>
                <c:pt idx="4499">
                  <c:v>1371</c:v>
                </c:pt>
                <c:pt idx="4500">
                  <c:v>1372</c:v>
                </c:pt>
                <c:pt idx="4501">
                  <c:v>1373</c:v>
                </c:pt>
                <c:pt idx="4502">
                  <c:v>1374</c:v>
                </c:pt>
                <c:pt idx="4503">
                  <c:v>1375</c:v>
                </c:pt>
                <c:pt idx="4504">
                  <c:v>1376</c:v>
                </c:pt>
                <c:pt idx="4505">
                  <c:v>1377</c:v>
                </c:pt>
                <c:pt idx="4506">
                  <c:v>1378</c:v>
                </c:pt>
                <c:pt idx="4507">
                  <c:v>1379</c:v>
                </c:pt>
                <c:pt idx="4508">
                  <c:v>1380</c:v>
                </c:pt>
                <c:pt idx="4509">
                  <c:v>1381</c:v>
                </c:pt>
                <c:pt idx="4510">
                  <c:v>1382</c:v>
                </c:pt>
                <c:pt idx="4511">
                  <c:v>1383</c:v>
                </c:pt>
                <c:pt idx="4512">
                  <c:v>1384</c:v>
                </c:pt>
                <c:pt idx="4513">
                  <c:v>1385</c:v>
                </c:pt>
                <c:pt idx="4514">
                  <c:v>1386</c:v>
                </c:pt>
                <c:pt idx="4515">
                  <c:v>1387</c:v>
                </c:pt>
                <c:pt idx="4516">
                  <c:v>1388</c:v>
                </c:pt>
                <c:pt idx="4517">
                  <c:v>1389</c:v>
                </c:pt>
                <c:pt idx="4518">
                  <c:v>1390</c:v>
                </c:pt>
                <c:pt idx="4519">
                  <c:v>1391</c:v>
                </c:pt>
                <c:pt idx="4520">
                  <c:v>1392</c:v>
                </c:pt>
                <c:pt idx="4521">
                  <c:v>1393</c:v>
                </c:pt>
                <c:pt idx="4522">
                  <c:v>1394</c:v>
                </c:pt>
                <c:pt idx="4523">
                  <c:v>1395</c:v>
                </c:pt>
                <c:pt idx="4524">
                  <c:v>1396</c:v>
                </c:pt>
                <c:pt idx="4525">
                  <c:v>1397</c:v>
                </c:pt>
                <c:pt idx="4526">
                  <c:v>1398</c:v>
                </c:pt>
                <c:pt idx="4527">
                  <c:v>1399</c:v>
                </c:pt>
                <c:pt idx="4528">
                  <c:v>1400</c:v>
                </c:pt>
                <c:pt idx="4529">
                  <c:v>1401</c:v>
                </c:pt>
                <c:pt idx="4530">
                  <c:v>1402</c:v>
                </c:pt>
                <c:pt idx="4531">
                  <c:v>1403</c:v>
                </c:pt>
                <c:pt idx="4532">
                  <c:v>1404</c:v>
                </c:pt>
                <c:pt idx="4533">
                  <c:v>1405</c:v>
                </c:pt>
                <c:pt idx="4534">
                  <c:v>1406</c:v>
                </c:pt>
                <c:pt idx="4535">
                  <c:v>1407</c:v>
                </c:pt>
                <c:pt idx="4536">
                  <c:v>1408</c:v>
                </c:pt>
                <c:pt idx="4537">
                  <c:v>1409</c:v>
                </c:pt>
                <c:pt idx="4538">
                  <c:v>1410</c:v>
                </c:pt>
                <c:pt idx="4539">
                  <c:v>1411</c:v>
                </c:pt>
                <c:pt idx="4540">
                  <c:v>1412</c:v>
                </c:pt>
                <c:pt idx="4541">
                  <c:v>1413</c:v>
                </c:pt>
                <c:pt idx="4542">
                  <c:v>1414</c:v>
                </c:pt>
                <c:pt idx="4543">
                  <c:v>1415</c:v>
                </c:pt>
                <c:pt idx="4544">
                  <c:v>1416</c:v>
                </c:pt>
                <c:pt idx="4545">
                  <c:v>1417</c:v>
                </c:pt>
                <c:pt idx="4546">
                  <c:v>1418</c:v>
                </c:pt>
                <c:pt idx="4547">
                  <c:v>1419</c:v>
                </c:pt>
                <c:pt idx="4548">
                  <c:v>1420</c:v>
                </c:pt>
                <c:pt idx="4549">
                  <c:v>1421</c:v>
                </c:pt>
                <c:pt idx="4550">
                  <c:v>1422</c:v>
                </c:pt>
                <c:pt idx="4551">
                  <c:v>1423</c:v>
                </c:pt>
                <c:pt idx="4552">
                  <c:v>1424</c:v>
                </c:pt>
                <c:pt idx="4553">
                  <c:v>1425</c:v>
                </c:pt>
                <c:pt idx="4554">
                  <c:v>1426</c:v>
                </c:pt>
                <c:pt idx="4555">
                  <c:v>1427</c:v>
                </c:pt>
                <c:pt idx="4556">
                  <c:v>1428</c:v>
                </c:pt>
                <c:pt idx="4557">
                  <c:v>1429</c:v>
                </c:pt>
                <c:pt idx="4558">
                  <c:v>1430</c:v>
                </c:pt>
                <c:pt idx="4559">
                  <c:v>1431</c:v>
                </c:pt>
                <c:pt idx="4560">
                  <c:v>1432</c:v>
                </c:pt>
                <c:pt idx="4561">
                  <c:v>1433</c:v>
                </c:pt>
                <c:pt idx="4562">
                  <c:v>1434</c:v>
                </c:pt>
                <c:pt idx="4563">
                  <c:v>1435</c:v>
                </c:pt>
                <c:pt idx="4564">
                  <c:v>1436</c:v>
                </c:pt>
                <c:pt idx="4565">
                  <c:v>1437</c:v>
                </c:pt>
                <c:pt idx="4566">
                  <c:v>1438</c:v>
                </c:pt>
                <c:pt idx="4567">
                  <c:v>1439</c:v>
                </c:pt>
                <c:pt idx="4568">
                  <c:v>1440</c:v>
                </c:pt>
                <c:pt idx="4569">
                  <c:v>1441</c:v>
                </c:pt>
                <c:pt idx="4570">
                  <c:v>1442</c:v>
                </c:pt>
                <c:pt idx="4571">
                  <c:v>1443</c:v>
                </c:pt>
                <c:pt idx="4572">
                  <c:v>1444</c:v>
                </c:pt>
                <c:pt idx="4573">
                  <c:v>1445</c:v>
                </c:pt>
                <c:pt idx="4574">
                  <c:v>1446</c:v>
                </c:pt>
                <c:pt idx="4575">
                  <c:v>1447</c:v>
                </c:pt>
                <c:pt idx="4576">
                  <c:v>1448</c:v>
                </c:pt>
                <c:pt idx="4577">
                  <c:v>1449</c:v>
                </c:pt>
                <c:pt idx="4578">
                  <c:v>1450</c:v>
                </c:pt>
                <c:pt idx="4579">
                  <c:v>1451</c:v>
                </c:pt>
                <c:pt idx="4580">
                  <c:v>1452</c:v>
                </c:pt>
                <c:pt idx="4581">
                  <c:v>1453</c:v>
                </c:pt>
                <c:pt idx="4582">
                  <c:v>1454</c:v>
                </c:pt>
                <c:pt idx="4583">
                  <c:v>1455</c:v>
                </c:pt>
                <c:pt idx="4584">
                  <c:v>1456</c:v>
                </c:pt>
                <c:pt idx="4585">
                  <c:v>1457</c:v>
                </c:pt>
                <c:pt idx="4586">
                  <c:v>1458</c:v>
                </c:pt>
                <c:pt idx="4587">
                  <c:v>1459</c:v>
                </c:pt>
                <c:pt idx="4588">
                  <c:v>1460</c:v>
                </c:pt>
                <c:pt idx="4589">
                  <c:v>1461</c:v>
                </c:pt>
                <c:pt idx="4590">
                  <c:v>1462</c:v>
                </c:pt>
                <c:pt idx="4591">
                  <c:v>1463</c:v>
                </c:pt>
                <c:pt idx="4592">
                  <c:v>1464</c:v>
                </c:pt>
                <c:pt idx="4593">
                  <c:v>1465</c:v>
                </c:pt>
                <c:pt idx="4594">
                  <c:v>1466</c:v>
                </c:pt>
                <c:pt idx="4595">
                  <c:v>1467</c:v>
                </c:pt>
                <c:pt idx="4596">
                  <c:v>1468</c:v>
                </c:pt>
                <c:pt idx="4597">
                  <c:v>1469</c:v>
                </c:pt>
                <c:pt idx="4598">
                  <c:v>1470</c:v>
                </c:pt>
                <c:pt idx="4599">
                  <c:v>1471</c:v>
                </c:pt>
                <c:pt idx="4600">
                  <c:v>1472</c:v>
                </c:pt>
                <c:pt idx="4601">
                  <c:v>1473</c:v>
                </c:pt>
                <c:pt idx="4602">
                  <c:v>1474</c:v>
                </c:pt>
                <c:pt idx="4603">
                  <c:v>1475</c:v>
                </c:pt>
                <c:pt idx="4604">
                  <c:v>1476</c:v>
                </c:pt>
                <c:pt idx="4605">
                  <c:v>1477</c:v>
                </c:pt>
                <c:pt idx="4606">
                  <c:v>1478</c:v>
                </c:pt>
                <c:pt idx="4607">
                  <c:v>1479</c:v>
                </c:pt>
                <c:pt idx="4608">
                  <c:v>1480</c:v>
                </c:pt>
                <c:pt idx="4609">
                  <c:v>1481</c:v>
                </c:pt>
                <c:pt idx="4610">
                  <c:v>1482</c:v>
                </c:pt>
                <c:pt idx="4611">
                  <c:v>1483</c:v>
                </c:pt>
                <c:pt idx="4612">
                  <c:v>1484</c:v>
                </c:pt>
                <c:pt idx="4613">
                  <c:v>1485</c:v>
                </c:pt>
                <c:pt idx="4614">
                  <c:v>1486</c:v>
                </c:pt>
                <c:pt idx="4615">
                  <c:v>1487</c:v>
                </c:pt>
                <c:pt idx="4616">
                  <c:v>1488</c:v>
                </c:pt>
                <c:pt idx="4617">
                  <c:v>1489</c:v>
                </c:pt>
                <c:pt idx="4618">
                  <c:v>1490</c:v>
                </c:pt>
                <c:pt idx="4619">
                  <c:v>1491</c:v>
                </c:pt>
                <c:pt idx="4620">
                  <c:v>1492</c:v>
                </c:pt>
                <c:pt idx="4621">
                  <c:v>1493</c:v>
                </c:pt>
                <c:pt idx="4622">
                  <c:v>1494</c:v>
                </c:pt>
                <c:pt idx="4623">
                  <c:v>1495</c:v>
                </c:pt>
                <c:pt idx="4624">
                  <c:v>1496</c:v>
                </c:pt>
                <c:pt idx="4625">
                  <c:v>1497</c:v>
                </c:pt>
                <c:pt idx="4626">
                  <c:v>1498</c:v>
                </c:pt>
                <c:pt idx="4627">
                  <c:v>1499</c:v>
                </c:pt>
                <c:pt idx="4628">
                  <c:v>1500</c:v>
                </c:pt>
                <c:pt idx="4629">
                  <c:v>1501</c:v>
                </c:pt>
                <c:pt idx="4630">
                  <c:v>1502</c:v>
                </c:pt>
                <c:pt idx="4631">
                  <c:v>1503</c:v>
                </c:pt>
                <c:pt idx="4632">
                  <c:v>1504</c:v>
                </c:pt>
                <c:pt idx="4633">
                  <c:v>1505</c:v>
                </c:pt>
                <c:pt idx="4634">
                  <c:v>1506</c:v>
                </c:pt>
                <c:pt idx="4635">
                  <c:v>1507</c:v>
                </c:pt>
                <c:pt idx="4636">
                  <c:v>1508</c:v>
                </c:pt>
                <c:pt idx="4637">
                  <c:v>1509</c:v>
                </c:pt>
                <c:pt idx="4638">
                  <c:v>1510</c:v>
                </c:pt>
                <c:pt idx="4639">
                  <c:v>1511</c:v>
                </c:pt>
                <c:pt idx="4640">
                  <c:v>1512</c:v>
                </c:pt>
                <c:pt idx="4641">
                  <c:v>1513</c:v>
                </c:pt>
                <c:pt idx="4642">
                  <c:v>1514</c:v>
                </c:pt>
                <c:pt idx="4643">
                  <c:v>1515</c:v>
                </c:pt>
                <c:pt idx="4644">
                  <c:v>1516</c:v>
                </c:pt>
                <c:pt idx="4645">
                  <c:v>1517</c:v>
                </c:pt>
                <c:pt idx="4646">
                  <c:v>1518</c:v>
                </c:pt>
                <c:pt idx="4647">
                  <c:v>1519</c:v>
                </c:pt>
                <c:pt idx="4648">
                  <c:v>1520</c:v>
                </c:pt>
                <c:pt idx="4649">
                  <c:v>1521</c:v>
                </c:pt>
                <c:pt idx="4650">
                  <c:v>1522</c:v>
                </c:pt>
                <c:pt idx="4651">
                  <c:v>1523</c:v>
                </c:pt>
                <c:pt idx="4652">
                  <c:v>1524</c:v>
                </c:pt>
                <c:pt idx="4653">
                  <c:v>1525</c:v>
                </c:pt>
                <c:pt idx="4654">
                  <c:v>1526</c:v>
                </c:pt>
                <c:pt idx="4655">
                  <c:v>1527</c:v>
                </c:pt>
                <c:pt idx="4656">
                  <c:v>1528</c:v>
                </c:pt>
                <c:pt idx="4657">
                  <c:v>1529</c:v>
                </c:pt>
                <c:pt idx="4658">
                  <c:v>1530</c:v>
                </c:pt>
                <c:pt idx="4659">
                  <c:v>1531</c:v>
                </c:pt>
                <c:pt idx="4660">
                  <c:v>1532</c:v>
                </c:pt>
                <c:pt idx="4661">
                  <c:v>1533</c:v>
                </c:pt>
                <c:pt idx="4662">
                  <c:v>1534</c:v>
                </c:pt>
                <c:pt idx="4663">
                  <c:v>1535</c:v>
                </c:pt>
                <c:pt idx="4664">
                  <c:v>1536</c:v>
                </c:pt>
                <c:pt idx="4665">
                  <c:v>1537</c:v>
                </c:pt>
                <c:pt idx="4666">
                  <c:v>1538</c:v>
                </c:pt>
                <c:pt idx="4667">
                  <c:v>1539</c:v>
                </c:pt>
                <c:pt idx="4668">
                  <c:v>1540</c:v>
                </c:pt>
                <c:pt idx="4669">
                  <c:v>1541</c:v>
                </c:pt>
                <c:pt idx="4670">
                  <c:v>1542</c:v>
                </c:pt>
                <c:pt idx="4671">
                  <c:v>1543</c:v>
                </c:pt>
                <c:pt idx="4672">
                  <c:v>1544</c:v>
                </c:pt>
                <c:pt idx="4673">
                  <c:v>1545</c:v>
                </c:pt>
                <c:pt idx="4674">
                  <c:v>1546</c:v>
                </c:pt>
                <c:pt idx="4675">
                  <c:v>1547</c:v>
                </c:pt>
                <c:pt idx="4676">
                  <c:v>1548</c:v>
                </c:pt>
                <c:pt idx="4677">
                  <c:v>1549</c:v>
                </c:pt>
                <c:pt idx="4678">
                  <c:v>1550</c:v>
                </c:pt>
                <c:pt idx="4679">
                  <c:v>1551</c:v>
                </c:pt>
                <c:pt idx="4680">
                  <c:v>1552</c:v>
                </c:pt>
                <c:pt idx="4681">
                  <c:v>1553</c:v>
                </c:pt>
                <c:pt idx="4682">
                  <c:v>1554</c:v>
                </c:pt>
                <c:pt idx="4683">
                  <c:v>1555</c:v>
                </c:pt>
                <c:pt idx="4684">
                  <c:v>1556</c:v>
                </c:pt>
                <c:pt idx="4685">
                  <c:v>1557</c:v>
                </c:pt>
                <c:pt idx="4686">
                  <c:v>1558</c:v>
                </c:pt>
                <c:pt idx="4687">
                  <c:v>1559</c:v>
                </c:pt>
                <c:pt idx="4688">
                  <c:v>1560</c:v>
                </c:pt>
                <c:pt idx="4689">
                  <c:v>1561</c:v>
                </c:pt>
                <c:pt idx="4690">
                  <c:v>1562</c:v>
                </c:pt>
                <c:pt idx="4691">
                  <c:v>1563</c:v>
                </c:pt>
                <c:pt idx="4692">
                  <c:v>1564</c:v>
                </c:pt>
                <c:pt idx="4693">
                  <c:v>1565</c:v>
                </c:pt>
                <c:pt idx="4694">
                  <c:v>1566</c:v>
                </c:pt>
                <c:pt idx="4695">
                  <c:v>1567</c:v>
                </c:pt>
                <c:pt idx="4696">
                  <c:v>1568</c:v>
                </c:pt>
                <c:pt idx="4697">
                  <c:v>1569</c:v>
                </c:pt>
                <c:pt idx="4698">
                  <c:v>1570</c:v>
                </c:pt>
                <c:pt idx="4699">
                  <c:v>1571</c:v>
                </c:pt>
                <c:pt idx="4700">
                  <c:v>1572</c:v>
                </c:pt>
                <c:pt idx="4701">
                  <c:v>1573</c:v>
                </c:pt>
                <c:pt idx="4702">
                  <c:v>1574</c:v>
                </c:pt>
                <c:pt idx="4703">
                  <c:v>1575</c:v>
                </c:pt>
                <c:pt idx="4704">
                  <c:v>1576</c:v>
                </c:pt>
                <c:pt idx="4705">
                  <c:v>1577</c:v>
                </c:pt>
                <c:pt idx="4706">
                  <c:v>1578</c:v>
                </c:pt>
                <c:pt idx="4707">
                  <c:v>1579</c:v>
                </c:pt>
                <c:pt idx="4708">
                  <c:v>1580</c:v>
                </c:pt>
                <c:pt idx="4709">
                  <c:v>1581</c:v>
                </c:pt>
                <c:pt idx="4710">
                  <c:v>1582</c:v>
                </c:pt>
                <c:pt idx="4711">
                  <c:v>1583</c:v>
                </c:pt>
                <c:pt idx="4712">
                  <c:v>1584</c:v>
                </c:pt>
                <c:pt idx="4713">
                  <c:v>1585</c:v>
                </c:pt>
                <c:pt idx="4714">
                  <c:v>1586</c:v>
                </c:pt>
                <c:pt idx="4715">
                  <c:v>1587</c:v>
                </c:pt>
                <c:pt idx="4716">
                  <c:v>1588</c:v>
                </c:pt>
                <c:pt idx="4717">
                  <c:v>1589</c:v>
                </c:pt>
                <c:pt idx="4718">
                  <c:v>1590</c:v>
                </c:pt>
                <c:pt idx="4719">
                  <c:v>1591</c:v>
                </c:pt>
                <c:pt idx="4720">
                  <c:v>1592</c:v>
                </c:pt>
                <c:pt idx="4721">
                  <c:v>1593</c:v>
                </c:pt>
                <c:pt idx="4722">
                  <c:v>1594</c:v>
                </c:pt>
                <c:pt idx="4723">
                  <c:v>1595</c:v>
                </c:pt>
                <c:pt idx="4724">
                  <c:v>1596</c:v>
                </c:pt>
                <c:pt idx="4725">
                  <c:v>1597</c:v>
                </c:pt>
                <c:pt idx="4726">
                  <c:v>1598</c:v>
                </c:pt>
                <c:pt idx="4727">
                  <c:v>1599</c:v>
                </c:pt>
                <c:pt idx="4728">
                  <c:v>1600</c:v>
                </c:pt>
                <c:pt idx="4729">
                  <c:v>1601</c:v>
                </c:pt>
                <c:pt idx="4730">
                  <c:v>1602</c:v>
                </c:pt>
                <c:pt idx="4731">
                  <c:v>1603</c:v>
                </c:pt>
                <c:pt idx="4732">
                  <c:v>1604</c:v>
                </c:pt>
                <c:pt idx="4733">
                  <c:v>1605</c:v>
                </c:pt>
                <c:pt idx="4734">
                  <c:v>1606</c:v>
                </c:pt>
                <c:pt idx="4735">
                  <c:v>1607</c:v>
                </c:pt>
                <c:pt idx="4736">
                  <c:v>1608</c:v>
                </c:pt>
                <c:pt idx="4737">
                  <c:v>1609</c:v>
                </c:pt>
                <c:pt idx="4738">
                  <c:v>1610</c:v>
                </c:pt>
                <c:pt idx="4739">
                  <c:v>1611</c:v>
                </c:pt>
                <c:pt idx="4740">
                  <c:v>1612</c:v>
                </c:pt>
                <c:pt idx="4741">
                  <c:v>1613</c:v>
                </c:pt>
                <c:pt idx="4742">
                  <c:v>1614</c:v>
                </c:pt>
                <c:pt idx="4743">
                  <c:v>1615</c:v>
                </c:pt>
                <c:pt idx="4744">
                  <c:v>1616</c:v>
                </c:pt>
                <c:pt idx="4745">
                  <c:v>1617</c:v>
                </c:pt>
                <c:pt idx="4746">
                  <c:v>1618</c:v>
                </c:pt>
                <c:pt idx="4747">
                  <c:v>1619</c:v>
                </c:pt>
                <c:pt idx="4748">
                  <c:v>1620</c:v>
                </c:pt>
                <c:pt idx="4749">
                  <c:v>1621</c:v>
                </c:pt>
                <c:pt idx="4750">
                  <c:v>1622</c:v>
                </c:pt>
                <c:pt idx="4751">
                  <c:v>1623</c:v>
                </c:pt>
                <c:pt idx="4752">
                  <c:v>1624</c:v>
                </c:pt>
                <c:pt idx="4753">
                  <c:v>1625</c:v>
                </c:pt>
                <c:pt idx="4754">
                  <c:v>1626</c:v>
                </c:pt>
                <c:pt idx="4755">
                  <c:v>1627</c:v>
                </c:pt>
                <c:pt idx="4756">
                  <c:v>1628</c:v>
                </c:pt>
                <c:pt idx="4757">
                  <c:v>1629</c:v>
                </c:pt>
                <c:pt idx="4758">
                  <c:v>1630</c:v>
                </c:pt>
                <c:pt idx="4759">
                  <c:v>1631</c:v>
                </c:pt>
                <c:pt idx="4760">
                  <c:v>1632</c:v>
                </c:pt>
                <c:pt idx="4761">
                  <c:v>1633</c:v>
                </c:pt>
                <c:pt idx="4762">
                  <c:v>1634</c:v>
                </c:pt>
                <c:pt idx="4763">
                  <c:v>1635</c:v>
                </c:pt>
                <c:pt idx="4764">
                  <c:v>1636</c:v>
                </c:pt>
                <c:pt idx="4765">
                  <c:v>1637</c:v>
                </c:pt>
                <c:pt idx="4766">
                  <c:v>1638</c:v>
                </c:pt>
                <c:pt idx="4767">
                  <c:v>1639</c:v>
                </c:pt>
                <c:pt idx="4768">
                  <c:v>1640</c:v>
                </c:pt>
                <c:pt idx="4769">
                  <c:v>1641</c:v>
                </c:pt>
                <c:pt idx="4770">
                  <c:v>1642</c:v>
                </c:pt>
                <c:pt idx="4771">
                  <c:v>1643</c:v>
                </c:pt>
                <c:pt idx="4772">
                  <c:v>1644</c:v>
                </c:pt>
                <c:pt idx="4773">
                  <c:v>1645</c:v>
                </c:pt>
                <c:pt idx="4774">
                  <c:v>1646</c:v>
                </c:pt>
                <c:pt idx="4775">
                  <c:v>1647</c:v>
                </c:pt>
                <c:pt idx="4776">
                  <c:v>1648</c:v>
                </c:pt>
                <c:pt idx="4777">
                  <c:v>1649</c:v>
                </c:pt>
                <c:pt idx="4778">
                  <c:v>1650</c:v>
                </c:pt>
                <c:pt idx="4779">
                  <c:v>1651</c:v>
                </c:pt>
                <c:pt idx="4780">
                  <c:v>1652</c:v>
                </c:pt>
                <c:pt idx="4781">
                  <c:v>1653</c:v>
                </c:pt>
                <c:pt idx="4782">
                  <c:v>1654</c:v>
                </c:pt>
                <c:pt idx="4783">
                  <c:v>1655</c:v>
                </c:pt>
                <c:pt idx="4784">
                  <c:v>1656</c:v>
                </c:pt>
                <c:pt idx="4785">
                  <c:v>1657</c:v>
                </c:pt>
                <c:pt idx="4786">
                  <c:v>1658</c:v>
                </c:pt>
                <c:pt idx="4787">
                  <c:v>1659</c:v>
                </c:pt>
                <c:pt idx="4788">
                  <c:v>1660</c:v>
                </c:pt>
                <c:pt idx="4789">
                  <c:v>1661</c:v>
                </c:pt>
                <c:pt idx="4790">
                  <c:v>1662</c:v>
                </c:pt>
                <c:pt idx="4791">
                  <c:v>1663</c:v>
                </c:pt>
                <c:pt idx="4792">
                  <c:v>1664</c:v>
                </c:pt>
                <c:pt idx="4793">
                  <c:v>1665</c:v>
                </c:pt>
                <c:pt idx="4794">
                  <c:v>1666</c:v>
                </c:pt>
                <c:pt idx="4795">
                  <c:v>1667</c:v>
                </c:pt>
                <c:pt idx="4796">
                  <c:v>1668</c:v>
                </c:pt>
                <c:pt idx="4797">
                  <c:v>1669</c:v>
                </c:pt>
                <c:pt idx="4798">
                  <c:v>1670</c:v>
                </c:pt>
                <c:pt idx="4799">
                  <c:v>1671</c:v>
                </c:pt>
                <c:pt idx="4800">
                  <c:v>1672</c:v>
                </c:pt>
                <c:pt idx="4801">
                  <c:v>1673</c:v>
                </c:pt>
                <c:pt idx="4802">
                  <c:v>1674</c:v>
                </c:pt>
                <c:pt idx="4803">
                  <c:v>1675</c:v>
                </c:pt>
                <c:pt idx="4804">
                  <c:v>1676</c:v>
                </c:pt>
                <c:pt idx="4805">
                  <c:v>1677</c:v>
                </c:pt>
                <c:pt idx="4806">
                  <c:v>1678</c:v>
                </c:pt>
                <c:pt idx="4807">
                  <c:v>1679</c:v>
                </c:pt>
                <c:pt idx="4808">
                  <c:v>1680</c:v>
                </c:pt>
                <c:pt idx="4809">
                  <c:v>1681</c:v>
                </c:pt>
                <c:pt idx="4810">
                  <c:v>1682</c:v>
                </c:pt>
                <c:pt idx="4811">
                  <c:v>1683</c:v>
                </c:pt>
                <c:pt idx="4812">
                  <c:v>1684</c:v>
                </c:pt>
                <c:pt idx="4813">
                  <c:v>1685</c:v>
                </c:pt>
                <c:pt idx="4814">
                  <c:v>1686</c:v>
                </c:pt>
                <c:pt idx="4815">
                  <c:v>1687</c:v>
                </c:pt>
                <c:pt idx="4816">
                  <c:v>1688</c:v>
                </c:pt>
                <c:pt idx="4817">
                  <c:v>1689</c:v>
                </c:pt>
                <c:pt idx="4818">
                  <c:v>1690</c:v>
                </c:pt>
                <c:pt idx="4819">
                  <c:v>1691</c:v>
                </c:pt>
                <c:pt idx="4820">
                  <c:v>1692</c:v>
                </c:pt>
                <c:pt idx="4821">
                  <c:v>1693</c:v>
                </c:pt>
                <c:pt idx="4822">
                  <c:v>1694</c:v>
                </c:pt>
                <c:pt idx="4823">
                  <c:v>1695</c:v>
                </c:pt>
                <c:pt idx="4824">
                  <c:v>1696</c:v>
                </c:pt>
                <c:pt idx="4825">
                  <c:v>1697</c:v>
                </c:pt>
                <c:pt idx="4826">
                  <c:v>1698</c:v>
                </c:pt>
                <c:pt idx="4827">
                  <c:v>1699</c:v>
                </c:pt>
                <c:pt idx="4828">
                  <c:v>1700</c:v>
                </c:pt>
                <c:pt idx="4829">
                  <c:v>1701</c:v>
                </c:pt>
                <c:pt idx="4830">
                  <c:v>1702</c:v>
                </c:pt>
                <c:pt idx="4831">
                  <c:v>1703</c:v>
                </c:pt>
                <c:pt idx="4832">
                  <c:v>1704</c:v>
                </c:pt>
                <c:pt idx="4833">
                  <c:v>1705</c:v>
                </c:pt>
                <c:pt idx="4834">
                  <c:v>1706</c:v>
                </c:pt>
                <c:pt idx="4835">
                  <c:v>1707</c:v>
                </c:pt>
                <c:pt idx="4836">
                  <c:v>1708</c:v>
                </c:pt>
                <c:pt idx="4837">
                  <c:v>1709</c:v>
                </c:pt>
                <c:pt idx="4838">
                  <c:v>1710</c:v>
                </c:pt>
                <c:pt idx="4839">
                  <c:v>1711</c:v>
                </c:pt>
                <c:pt idx="4840">
                  <c:v>1712</c:v>
                </c:pt>
                <c:pt idx="4841">
                  <c:v>1713</c:v>
                </c:pt>
                <c:pt idx="4842">
                  <c:v>1714</c:v>
                </c:pt>
                <c:pt idx="4843">
                  <c:v>1715</c:v>
                </c:pt>
                <c:pt idx="4844">
                  <c:v>1716</c:v>
                </c:pt>
                <c:pt idx="4845">
                  <c:v>1717</c:v>
                </c:pt>
                <c:pt idx="4846">
                  <c:v>1718</c:v>
                </c:pt>
                <c:pt idx="4847">
                  <c:v>1719</c:v>
                </c:pt>
                <c:pt idx="4848">
                  <c:v>1720</c:v>
                </c:pt>
                <c:pt idx="4849">
                  <c:v>1721</c:v>
                </c:pt>
                <c:pt idx="4850">
                  <c:v>1722</c:v>
                </c:pt>
                <c:pt idx="4851">
                  <c:v>1723</c:v>
                </c:pt>
                <c:pt idx="4852">
                  <c:v>1724</c:v>
                </c:pt>
                <c:pt idx="4853">
                  <c:v>1725</c:v>
                </c:pt>
                <c:pt idx="4854">
                  <c:v>1726</c:v>
                </c:pt>
                <c:pt idx="4855">
                  <c:v>1727</c:v>
                </c:pt>
                <c:pt idx="4856">
                  <c:v>1728</c:v>
                </c:pt>
                <c:pt idx="4857">
                  <c:v>1729</c:v>
                </c:pt>
                <c:pt idx="4858">
                  <c:v>1730</c:v>
                </c:pt>
                <c:pt idx="4859">
                  <c:v>1731</c:v>
                </c:pt>
                <c:pt idx="4860">
                  <c:v>1732</c:v>
                </c:pt>
                <c:pt idx="4861">
                  <c:v>1733</c:v>
                </c:pt>
                <c:pt idx="4862">
                  <c:v>1734</c:v>
                </c:pt>
                <c:pt idx="4863">
                  <c:v>1735</c:v>
                </c:pt>
                <c:pt idx="4864">
                  <c:v>1736</c:v>
                </c:pt>
                <c:pt idx="4865">
                  <c:v>1737</c:v>
                </c:pt>
                <c:pt idx="4866">
                  <c:v>1738</c:v>
                </c:pt>
                <c:pt idx="4867">
                  <c:v>1739</c:v>
                </c:pt>
                <c:pt idx="4868">
                  <c:v>1740</c:v>
                </c:pt>
                <c:pt idx="4869">
                  <c:v>1741</c:v>
                </c:pt>
                <c:pt idx="4870">
                  <c:v>1742</c:v>
                </c:pt>
                <c:pt idx="4871">
                  <c:v>1743</c:v>
                </c:pt>
                <c:pt idx="4872">
                  <c:v>1744</c:v>
                </c:pt>
                <c:pt idx="4873">
                  <c:v>1745</c:v>
                </c:pt>
                <c:pt idx="4874">
                  <c:v>1746</c:v>
                </c:pt>
                <c:pt idx="4875">
                  <c:v>1747</c:v>
                </c:pt>
                <c:pt idx="4876">
                  <c:v>1748</c:v>
                </c:pt>
                <c:pt idx="4877">
                  <c:v>1749</c:v>
                </c:pt>
                <c:pt idx="4878">
                  <c:v>1750</c:v>
                </c:pt>
                <c:pt idx="4879">
                  <c:v>1751</c:v>
                </c:pt>
                <c:pt idx="4880">
                  <c:v>1752</c:v>
                </c:pt>
                <c:pt idx="4881">
                  <c:v>1753</c:v>
                </c:pt>
                <c:pt idx="4882">
                  <c:v>1754</c:v>
                </c:pt>
                <c:pt idx="4883">
                  <c:v>1755</c:v>
                </c:pt>
                <c:pt idx="4884">
                  <c:v>1756</c:v>
                </c:pt>
                <c:pt idx="4885">
                  <c:v>1757</c:v>
                </c:pt>
                <c:pt idx="4886">
                  <c:v>1758</c:v>
                </c:pt>
                <c:pt idx="4887">
                  <c:v>1759</c:v>
                </c:pt>
                <c:pt idx="4888">
                  <c:v>1760</c:v>
                </c:pt>
                <c:pt idx="4889">
                  <c:v>1761</c:v>
                </c:pt>
                <c:pt idx="4890">
                  <c:v>1762</c:v>
                </c:pt>
                <c:pt idx="4891">
                  <c:v>1763</c:v>
                </c:pt>
                <c:pt idx="4892">
                  <c:v>1764</c:v>
                </c:pt>
                <c:pt idx="4893">
                  <c:v>1765</c:v>
                </c:pt>
                <c:pt idx="4894">
                  <c:v>1766</c:v>
                </c:pt>
                <c:pt idx="4895">
                  <c:v>1767</c:v>
                </c:pt>
                <c:pt idx="4896">
                  <c:v>1768</c:v>
                </c:pt>
                <c:pt idx="4897">
                  <c:v>1769</c:v>
                </c:pt>
                <c:pt idx="4898">
                  <c:v>1770</c:v>
                </c:pt>
                <c:pt idx="4899">
                  <c:v>1771</c:v>
                </c:pt>
                <c:pt idx="4900">
                  <c:v>1772</c:v>
                </c:pt>
                <c:pt idx="4901">
                  <c:v>1773</c:v>
                </c:pt>
                <c:pt idx="4902">
                  <c:v>1774</c:v>
                </c:pt>
                <c:pt idx="4903">
                  <c:v>1775</c:v>
                </c:pt>
                <c:pt idx="4904">
                  <c:v>1776</c:v>
                </c:pt>
                <c:pt idx="4905">
                  <c:v>1777</c:v>
                </c:pt>
                <c:pt idx="4906">
                  <c:v>1778</c:v>
                </c:pt>
                <c:pt idx="4907">
                  <c:v>1779</c:v>
                </c:pt>
                <c:pt idx="4908">
                  <c:v>1780</c:v>
                </c:pt>
                <c:pt idx="4909">
                  <c:v>1781</c:v>
                </c:pt>
                <c:pt idx="4910">
                  <c:v>1782</c:v>
                </c:pt>
                <c:pt idx="4911">
                  <c:v>1783</c:v>
                </c:pt>
                <c:pt idx="4912">
                  <c:v>1784</c:v>
                </c:pt>
                <c:pt idx="4913">
                  <c:v>1785</c:v>
                </c:pt>
                <c:pt idx="4914">
                  <c:v>1786</c:v>
                </c:pt>
                <c:pt idx="4915">
                  <c:v>1787</c:v>
                </c:pt>
                <c:pt idx="4916">
                  <c:v>1788</c:v>
                </c:pt>
                <c:pt idx="4917">
                  <c:v>1789</c:v>
                </c:pt>
                <c:pt idx="4918">
                  <c:v>1790</c:v>
                </c:pt>
                <c:pt idx="4919">
                  <c:v>1791</c:v>
                </c:pt>
                <c:pt idx="4920">
                  <c:v>1792</c:v>
                </c:pt>
                <c:pt idx="4921">
                  <c:v>1793</c:v>
                </c:pt>
                <c:pt idx="4922">
                  <c:v>1794</c:v>
                </c:pt>
                <c:pt idx="4923">
                  <c:v>1795</c:v>
                </c:pt>
                <c:pt idx="4924">
                  <c:v>1796</c:v>
                </c:pt>
                <c:pt idx="4925">
                  <c:v>1797</c:v>
                </c:pt>
                <c:pt idx="4926">
                  <c:v>1798</c:v>
                </c:pt>
                <c:pt idx="4927">
                  <c:v>1799</c:v>
                </c:pt>
                <c:pt idx="4928">
                  <c:v>1800</c:v>
                </c:pt>
                <c:pt idx="4929">
                  <c:v>1801</c:v>
                </c:pt>
                <c:pt idx="4930">
                  <c:v>1802</c:v>
                </c:pt>
                <c:pt idx="4931">
                  <c:v>1803</c:v>
                </c:pt>
                <c:pt idx="4932">
                  <c:v>1804</c:v>
                </c:pt>
                <c:pt idx="4933">
                  <c:v>1805</c:v>
                </c:pt>
                <c:pt idx="4934">
                  <c:v>1806</c:v>
                </c:pt>
                <c:pt idx="4935">
                  <c:v>1807</c:v>
                </c:pt>
                <c:pt idx="4936">
                  <c:v>1808</c:v>
                </c:pt>
                <c:pt idx="4937">
                  <c:v>1809</c:v>
                </c:pt>
                <c:pt idx="4938">
                  <c:v>1810</c:v>
                </c:pt>
                <c:pt idx="4939">
                  <c:v>1811</c:v>
                </c:pt>
                <c:pt idx="4940">
                  <c:v>1812</c:v>
                </c:pt>
                <c:pt idx="4941">
                  <c:v>1813</c:v>
                </c:pt>
                <c:pt idx="4942">
                  <c:v>1814</c:v>
                </c:pt>
                <c:pt idx="4943">
                  <c:v>1815</c:v>
                </c:pt>
                <c:pt idx="4944">
                  <c:v>1816</c:v>
                </c:pt>
                <c:pt idx="4945">
                  <c:v>1817</c:v>
                </c:pt>
                <c:pt idx="4946">
                  <c:v>1818</c:v>
                </c:pt>
                <c:pt idx="4947">
                  <c:v>1819</c:v>
                </c:pt>
                <c:pt idx="4948">
                  <c:v>1820</c:v>
                </c:pt>
                <c:pt idx="4949">
                  <c:v>1821</c:v>
                </c:pt>
                <c:pt idx="4950">
                  <c:v>1822</c:v>
                </c:pt>
                <c:pt idx="4951">
                  <c:v>1823</c:v>
                </c:pt>
                <c:pt idx="4952">
                  <c:v>1824</c:v>
                </c:pt>
                <c:pt idx="4953">
                  <c:v>1825</c:v>
                </c:pt>
                <c:pt idx="4954">
                  <c:v>1826</c:v>
                </c:pt>
                <c:pt idx="4955">
                  <c:v>1827</c:v>
                </c:pt>
                <c:pt idx="4956">
                  <c:v>1828</c:v>
                </c:pt>
                <c:pt idx="4957">
                  <c:v>1829</c:v>
                </c:pt>
                <c:pt idx="4958">
                  <c:v>1830</c:v>
                </c:pt>
                <c:pt idx="4959">
                  <c:v>1831</c:v>
                </c:pt>
                <c:pt idx="4960">
                  <c:v>1832</c:v>
                </c:pt>
                <c:pt idx="4961">
                  <c:v>1833</c:v>
                </c:pt>
                <c:pt idx="4962">
                  <c:v>1834</c:v>
                </c:pt>
                <c:pt idx="4963">
                  <c:v>1835</c:v>
                </c:pt>
                <c:pt idx="4964">
                  <c:v>1836</c:v>
                </c:pt>
                <c:pt idx="4965">
                  <c:v>1837</c:v>
                </c:pt>
                <c:pt idx="4966">
                  <c:v>1838</c:v>
                </c:pt>
                <c:pt idx="4967">
                  <c:v>1839</c:v>
                </c:pt>
                <c:pt idx="4968">
                  <c:v>1840</c:v>
                </c:pt>
                <c:pt idx="4969">
                  <c:v>1841</c:v>
                </c:pt>
                <c:pt idx="4970">
                  <c:v>1842</c:v>
                </c:pt>
                <c:pt idx="4971">
                  <c:v>1843</c:v>
                </c:pt>
                <c:pt idx="4972">
                  <c:v>1844</c:v>
                </c:pt>
                <c:pt idx="4973">
                  <c:v>1845</c:v>
                </c:pt>
                <c:pt idx="4974">
                  <c:v>1846</c:v>
                </c:pt>
                <c:pt idx="4975">
                  <c:v>1847</c:v>
                </c:pt>
                <c:pt idx="4976">
                  <c:v>1848</c:v>
                </c:pt>
                <c:pt idx="4977">
                  <c:v>1849</c:v>
                </c:pt>
                <c:pt idx="4978">
                  <c:v>1850</c:v>
                </c:pt>
                <c:pt idx="4979">
                  <c:v>1851</c:v>
                </c:pt>
                <c:pt idx="4980">
                  <c:v>1852</c:v>
                </c:pt>
                <c:pt idx="4981">
                  <c:v>1853</c:v>
                </c:pt>
                <c:pt idx="4982">
                  <c:v>1854</c:v>
                </c:pt>
                <c:pt idx="4983">
                  <c:v>1855</c:v>
                </c:pt>
                <c:pt idx="4984">
                  <c:v>1856</c:v>
                </c:pt>
                <c:pt idx="4985">
                  <c:v>1857</c:v>
                </c:pt>
                <c:pt idx="4986">
                  <c:v>1858</c:v>
                </c:pt>
                <c:pt idx="4987">
                  <c:v>1859</c:v>
                </c:pt>
                <c:pt idx="4988">
                  <c:v>1860</c:v>
                </c:pt>
                <c:pt idx="4989">
                  <c:v>1861</c:v>
                </c:pt>
                <c:pt idx="4990">
                  <c:v>1862</c:v>
                </c:pt>
                <c:pt idx="4991">
                  <c:v>1863</c:v>
                </c:pt>
                <c:pt idx="4992">
                  <c:v>1864</c:v>
                </c:pt>
                <c:pt idx="4993">
                  <c:v>1865</c:v>
                </c:pt>
                <c:pt idx="4994">
                  <c:v>1866</c:v>
                </c:pt>
                <c:pt idx="4995">
                  <c:v>1867</c:v>
                </c:pt>
                <c:pt idx="4996">
                  <c:v>1868</c:v>
                </c:pt>
                <c:pt idx="4997">
                  <c:v>1869</c:v>
                </c:pt>
                <c:pt idx="4998">
                  <c:v>1870</c:v>
                </c:pt>
                <c:pt idx="4999">
                  <c:v>1871</c:v>
                </c:pt>
                <c:pt idx="5000">
                  <c:v>1872</c:v>
                </c:pt>
                <c:pt idx="5001">
                  <c:v>1873</c:v>
                </c:pt>
                <c:pt idx="5002">
                  <c:v>1874</c:v>
                </c:pt>
                <c:pt idx="5003">
                  <c:v>1875</c:v>
                </c:pt>
                <c:pt idx="5004">
                  <c:v>1876</c:v>
                </c:pt>
                <c:pt idx="5005">
                  <c:v>1877</c:v>
                </c:pt>
                <c:pt idx="5006">
                  <c:v>1878</c:v>
                </c:pt>
                <c:pt idx="5007">
                  <c:v>1879</c:v>
                </c:pt>
                <c:pt idx="5008">
                  <c:v>1880</c:v>
                </c:pt>
                <c:pt idx="5009">
                  <c:v>1881</c:v>
                </c:pt>
                <c:pt idx="5010">
                  <c:v>1882</c:v>
                </c:pt>
                <c:pt idx="5011">
                  <c:v>1883</c:v>
                </c:pt>
                <c:pt idx="5012">
                  <c:v>1884</c:v>
                </c:pt>
                <c:pt idx="5013">
                  <c:v>1885</c:v>
                </c:pt>
                <c:pt idx="5014">
                  <c:v>1886</c:v>
                </c:pt>
                <c:pt idx="5015">
                  <c:v>1887</c:v>
                </c:pt>
                <c:pt idx="5016">
                  <c:v>1888</c:v>
                </c:pt>
                <c:pt idx="5017">
                  <c:v>1889</c:v>
                </c:pt>
                <c:pt idx="5018">
                  <c:v>1890</c:v>
                </c:pt>
                <c:pt idx="5019">
                  <c:v>1891</c:v>
                </c:pt>
                <c:pt idx="5020">
                  <c:v>1892</c:v>
                </c:pt>
                <c:pt idx="5021">
                  <c:v>1893</c:v>
                </c:pt>
                <c:pt idx="5022">
                  <c:v>1894</c:v>
                </c:pt>
                <c:pt idx="5023">
                  <c:v>1895</c:v>
                </c:pt>
                <c:pt idx="5024">
                  <c:v>1896</c:v>
                </c:pt>
                <c:pt idx="5025">
                  <c:v>1897</c:v>
                </c:pt>
                <c:pt idx="5026">
                  <c:v>1898</c:v>
                </c:pt>
                <c:pt idx="5027">
                  <c:v>1899</c:v>
                </c:pt>
                <c:pt idx="5028">
                  <c:v>1900</c:v>
                </c:pt>
                <c:pt idx="5029">
                  <c:v>1901</c:v>
                </c:pt>
                <c:pt idx="5030">
                  <c:v>1902</c:v>
                </c:pt>
                <c:pt idx="5031">
                  <c:v>1903</c:v>
                </c:pt>
                <c:pt idx="5032">
                  <c:v>1904</c:v>
                </c:pt>
                <c:pt idx="5033">
                  <c:v>1905</c:v>
                </c:pt>
                <c:pt idx="5034">
                  <c:v>1906</c:v>
                </c:pt>
                <c:pt idx="5035">
                  <c:v>1907</c:v>
                </c:pt>
                <c:pt idx="5036">
                  <c:v>1908</c:v>
                </c:pt>
                <c:pt idx="5037">
                  <c:v>1909</c:v>
                </c:pt>
                <c:pt idx="5038">
                  <c:v>1910</c:v>
                </c:pt>
                <c:pt idx="5039">
                  <c:v>1911</c:v>
                </c:pt>
                <c:pt idx="5040">
                  <c:v>1912</c:v>
                </c:pt>
                <c:pt idx="5041">
                  <c:v>1913</c:v>
                </c:pt>
                <c:pt idx="5042">
                  <c:v>1914</c:v>
                </c:pt>
                <c:pt idx="5043">
                  <c:v>1915</c:v>
                </c:pt>
                <c:pt idx="5044">
                  <c:v>1916</c:v>
                </c:pt>
                <c:pt idx="5045">
                  <c:v>1917</c:v>
                </c:pt>
                <c:pt idx="5046">
                  <c:v>1918</c:v>
                </c:pt>
                <c:pt idx="5047">
                  <c:v>1919</c:v>
                </c:pt>
                <c:pt idx="5048">
                  <c:v>1920</c:v>
                </c:pt>
                <c:pt idx="5049">
                  <c:v>1921</c:v>
                </c:pt>
                <c:pt idx="5050">
                  <c:v>1922</c:v>
                </c:pt>
                <c:pt idx="5051">
                  <c:v>1923</c:v>
                </c:pt>
                <c:pt idx="5052">
                  <c:v>1924</c:v>
                </c:pt>
                <c:pt idx="5053">
                  <c:v>1925</c:v>
                </c:pt>
                <c:pt idx="5054">
                  <c:v>1926</c:v>
                </c:pt>
                <c:pt idx="5055">
                  <c:v>1927</c:v>
                </c:pt>
                <c:pt idx="5056">
                  <c:v>1928</c:v>
                </c:pt>
                <c:pt idx="5057">
                  <c:v>1929</c:v>
                </c:pt>
                <c:pt idx="5058">
                  <c:v>1930</c:v>
                </c:pt>
                <c:pt idx="5059">
                  <c:v>1931</c:v>
                </c:pt>
                <c:pt idx="5060">
                  <c:v>1932</c:v>
                </c:pt>
                <c:pt idx="5061">
                  <c:v>1933</c:v>
                </c:pt>
                <c:pt idx="5062">
                  <c:v>1934</c:v>
                </c:pt>
                <c:pt idx="5063">
                  <c:v>1935</c:v>
                </c:pt>
                <c:pt idx="5064">
                  <c:v>1936</c:v>
                </c:pt>
                <c:pt idx="5065">
                  <c:v>1937</c:v>
                </c:pt>
                <c:pt idx="5066">
                  <c:v>1938</c:v>
                </c:pt>
                <c:pt idx="5067">
                  <c:v>1939</c:v>
                </c:pt>
                <c:pt idx="5068">
                  <c:v>1940</c:v>
                </c:pt>
                <c:pt idx="5069">
                  <c:v>1941</c:v>
                </c:pt>
                <c:pt idx="5070">
                  <c:v>1942</c:v>
                </c:pt>
                <c:pt idx="5071">
                  <c:v>1943</c:v>
                </c:pt>
                <c:pt idx="5072">
                  <c:v>1944</c:v>
                </c:pt>
                <c:pt idx="5073">
                  <c:v>1945</c:v>
                </c:pt>
                <c:pt idx="5074">
                  <c:v>1946</c:v>
                </c:pt>
                <c:pt idx="5075">
                  <c:v>1947</c:v>
                </c:pt>
                <c:pt idx="5076">
                  <c:v>1948</c:v>
                </c:pt>
                <c:pt idx="5077">
                  <c:v>1949</c:v>
                </c:pt>
                <c:pt idx="5078">
                  <c:v>1950</c:v>
                </c:pt>
                <c:pt idx="5079">
                  <c:v>1951</c:v>
                </c:pt>
                <c:pt idx="5080">
                  <c:v>1952</c:v>
                </c:pt>
                <c:pt idx="5081">
                  <c:v>1953</c:v>
                </c:pt>
                <c:pt idx="5082">
                  <c:v>1954</c:v>
                </c:pt>
                <c:pt idx="5083">
                  <c:v>1955</c:v>
                </c:pt>
                <c:pt idx="5084">
                  <c:v>1956</c:v>
                </c:pt>
                <c:pt idx="5085">
                  <c:v>1957</c:v>
                </c:pt>
                <c:pt idx="5086">
                  <c:v>1958</c:v>
                </c:pt>
                <c:pt idx="5087">
                  <c:v>1959</c:v>
                </c:pt>
                <c:pt idx="5088">
                  <c:v>1960</c:v>
                </c:pt>
                <c:pt idx="5089">
                  <c:v>1961</c:v>
                </c:pt>
                <c:pt idx="5090">
                  <c:v>1962</c:v>
                </c:pt>
                <c:pt idx="5091">
                  <c:v>1963</c:v>
                </c:pt>
                <c:pt idx="5092">
                  <c:v>1964</c:v>
                </c:pt>
                <c:pt idx="5093">
                  <c:v>1965</c:v>
                </c:pt>
                <c:pt idx="5094">
                  <c:v>1966</c:v>
                </c:pt>
                <c:pt idx="5095">
                  <c:v>1967</c:v>
                </c:pt>
                <c:pt idx="5096">
                  <c:v>1968</c:v>
                </c:pt>
                <c:pt idx="5097">
                  <c:v>1969</c:v>
                </c:pt>
                <c:pt idx="5098">
                  <c:v>1970</c:v>
                </c:pt>
                <c:pt idx="5099">
                  <c:v>1971</c:v>
                </c:pt>
                <c:pt idx="5100">
                  <c:v>1972</c:v>
                </c:pt>
                <c:pt idx="5101">
                  <c:v>1973</c:v>
                </c:pt>
                <c:pt idx="5102">
                  <c:v>1974</c:v>
                </c:pt>
                <c:pt idx="5103">
                  <c:v>1975</c:v>
                </c:pt>
                <c:pt idx="5104">
                  <c:v>1976</c:v>
                </c:pt>
                <c:pt idx="5105">
                  <c:v>1977</c:v>
                </c:pt>
                <c:pt idx="5106">
                  <c:v>1978</c:v>
                </c:pt>
                <c:pt idx="5107">
                  <c:v>1979</c:v>
                </c:pt>
                <c:pt idx="5108">
                  <c:v>1980</c:v>
                </c:pt>
                <c:pt idx="5109">
                  <c:v>1981</c:v>
                </c:pt>
                <c:pt idx="5110">
                  <c:v>1982</c:v>
                </c:pt>
                <c:pt idx="5111">
                  <c:v>1983</c:v>
                </c:pt>
                <c:pt idx="5112">
                  <c:v>1984</c:v>
                </c:pt>
                <c:pt idx="5113">
                  <c:v>1985</c:v>
                </c:pt>
                <c:pt idx="5114">
                  <c:v>1986</c:v>
                </c:pt>
                <c:pt idx="5115">
                  <c:v>1987</c:v>
                </c:pt>
                <c:pt idx="5116">
                  <c:v>1988</c:v>
                </c:pt>
                <c:pt idx="5117">
                  <c:v>1989</c:v>
                </c:pt>
                <c:pt idx="5118">
                  <c:v>1990</c:v>
                </c:pt>
                <c:pt idx="5119">
                  <c:v>1991</c:v>
                </c:pt>
                <c:pt idx="5120">
                  <c:v>1992</c:v>
                </c:pt>
                <c:pt idx="5121">
                  <c:v>1993</c:v>
                </c:pt>
                <c:pt idx="5122">
                  <c:v>1994</c:v>
                </c:pt>
                <c:pt idx="5123">
                  <c:v>1995</c:v>
                </c:pt>
                <c:pt idx="5124">
                  <c:v>1996</c:v>
                </c:pt>
                <c:pt idx="5125">
                  <c:v>1997</c:v>
                </c:pt>
                <c:pt idx="5126">
                  <c:v>1998</c:v>
                </c:pt>
                <c:pt idx="5127">
                  <c:v>1999</c:v>
                </c:pt>
                <c:pt idx="5128">
                  <c:v>2000</c:v>
                </c:pt>
                <c:pt idx="5129">
                  <c:v>2001</c:v>
                </c:pt>
                <c:pt idx="5130">
                  <c:v>2002</c:v>
                </c:pt>
                <c:pt idx="5131">
                  <c:v>2003</c:v>
                </c:pt>
                <c:pt idx="5132">
                  <c:v>2004</c:v>
                </c:pt>
                <c:pt idx="5133">
                  <c:v>2005</c:v>
                </c:pt>
                <c:pt idx="5134">
                  <c:v>2006</c:v>
                </c:pt>
                <c:pt idx="5135">
                  <c:v>2007</c:v>
                </c:pt>
                <c:pt idx="5136">
                  <c:v>2008</c:v>
                </c:pt>
                <c:pt idx="5137">
                  <c:v>2009</c:v>
                </c:pt>
                <c:pt idx="5138">
                  <c:v>2010</c:v>
                </c:pt>
                <c:pt idx="5139">
                  <c:v>2011</c:v>
                </c:pt>
                <c:pt idx="5140">
                  <c:v>2012</c:v>
                </c:pt>
                <c:pt idx="5141">
                  <c:v>2013</c:v>
                </c:pt>
                <c:pt idx="5142">
                  <c:v>2014</c:v>
                </c:pt>
                <c:pt idx="5143">
                  <c:v>2015</c:v>
                </c:pt>
                <c:pt idx="5144">
                  <c:v>2016</c:v>
                </c:pt>
                <c:pt idx="5145">
                  <c:v>2017</c:v>
                </c:pt>
                <c:pt idx="5146">
                  <c:v>2018</c:v>
                </c:pt>
                <c:pt idx="5147">
                  <c:v>2019</c:v>
                </c:pt>
                <c:pt idx="5148">
                  <c:v>2020</c:v>
                </c:pt>
                <c:pt idx="5149">
                  <c:v>2021</c:v>
                </c:pt>
                <c:pt idx="5150">
                  <c:v>2022</c:v>
                </c:pt>
                <c:pt idx="5151">
                  <c:v>2023</c:v>
                </c:pt>
                <c:pt idx="5152">
                  <c:v>2024</c:v>
                </c:pt>
                <c:pt idx="5153">
                  <c:v>2025</c:v>
                </c:pt>
                <c:pt idx="5154">
                  <c:v>2026</c:v>
                </c:pt>
                <c:pt idx="5155">
                  <c:v>2027</c:v>
                </c:pt>
                <c:pt idx="5156">
                  <c:v>2028</c:v>
                </c:pt>
                <c:pt idx="5157">
                  <c:v>2029</c:v>
                </c:pt>
                <c:pt idx="5158">
                  <c:v>2030</c:v>
                </c:pt>
                <c:pt idx="5159">
                  <c:v>2031</c:v>
                </c:pt>
                <c:pt idx="5160">
                  <c:v>2032</c:v>
                </c:pt>
                <c:pt idx="5161">
                  <c:v>2033</c:v>
                </c:pt>
                <c:pt idx="5162">
                  <c:v>2034</c:v>
                </c:pt>
                <c:pt idx="5163">
                  <c:v>2035</c:v>
                </c:pt>
                <c:pt idx="5164">
                  <c:v>2036</c:v>
                </c:pt>
                <c:pt idx="5165">
                  <c:v>2037</c:v>
                </c:pt>
                <c:pt idx="5166">
                  <c:v>2038</c:v>
                </c:pt>
                <c:pt idx="5167">
                  <c:v>2039</c:v>
                </c:pt>
                <c:pt idx="5168">
                  <c:v>2040</c:v>
                </c:pt>
                <c:pt idx="5169">
                  <c:v>2041</c:v>
                </c:pt>
                <c:pt idx="5170">
                  <c:v>2042</c:v>
                </c:pt>
                <c:pt idx="5171">
                  <c:v>2043</c:v>
                </c:pt>
                <c:pt idx="5172">
                  <c:v>2044</c:v>
                </c:pt>
                <c:pt idx="5173">
                  <c:v>2045</c:v>
                </c:pt>
                <c:pt idx="5174">
                  <c:v>2046</c:v>
                </c:pt>
                <c:pt idx="5175">
                  <c:v>2047</c:v>
                </c:pt>
                <c:pt idx="5176">
                  <c:v>2048</c:v>
                </c:pt>
                <c:pt idx="5177">
                  <c:v>2049</c:v>
                </c:pt>
                <c:pt idx="5178">
                  <c:v>2050</c:v>
                </c:pt>
                <c:pt idx="5179">
                  <c:v>2051</c:v>
                </c:pt>
                <c:pt idx="5180">
                  <c:v>2052</c:v>
                </c:pt>
                <c:pt idx="5181">
                  <c:v>2053</c:v>
                </c:pt>
                <c:pt idx="5182">
                  <c:v>2054</c:v>
                </c:pt>
                <c:pt idx="5183">
                  <c:v>2055</c:v>
                </c:pt>
                <c:pt idx="5184">
                  <c:v>2056</c:v>
                </c:pt>
                <c:pt idx="5185">
                  <c:v>2057</c:v>
                </c:pt>
                <c:pt idx="5186">
                  <c:v>2058</c:v>
                </c:pt>
                <c:pt idx="5187">
                  <c:v>2059</c:v>
                </c:pt>
                <c:pt idx="5188">
                  <c:v>2060</c:v>
                </c:pt>
                <c:pt idx="5189">
                  <c:v>2061</c:v>
                </c:pt>
                <c:pt idx="5190">
                  <c:v>2062</c:v>
                </c:pt>
                <c:pt idx="5191">
                  <c:v>2063</c:v>
                </c:pt>
                <c:pt idx="5192">
                  <c:v>2064</c:v>
                </c:pt>
                <c:pt idx="5193">
                  <c:v>2065</c:v>
                </c:pt>
                <c:pt idx="5194">
                  <c:v>2066</c:v>
                </c:pt>
                <c:pt idx="5195">
                  <c:v>2067</c:v>
                </c:pt>
                <c:pt idx="5196">
                  <c:v>2068</c:v>
                </c:pt>
                <c:pt idx="5197">
                  <c:v>2069</c:v>
                </c:pt>
                <c:pt idx="5198">
                  <c:v>2070</c:v>
                </c:pt>
                <c:pt idx="5199">
                  <c:v>2071</c:v>
                </c:pt>
                <c:pt idx="5200">
                  <c:v>2072</c:v>
                </c:pt>
                <c:pt idx="5201">
                  <c:v>2073</c:v>
                </c:pt>
                <c:pt idx="5202">
                  <c:v>2074</c:v>
                </c:pt>
                <c:pt idx="5203">
                  <c:v>2075</c:v>
                </c:pt>
                <c:pt idx="5204">
                  <c:v>2076</c:v>
                </c:pt>
                <c:pt idx="5205">
                  <c:v>2077</c:v>
                </c:pt>
                <c:pt idx="5206">
                  <c:v>2078</c:v>
                </c:pt>
                <c:pt idx="5207">
                  <c:v>2079</c:v>
                </c:pt>
                <c:pt idx="5208">
                  <c:v>2080</c:v>
                </c:pt>
                <c:pt idx="5209">
                  <c:v>2081</c:v>
                </c:pt>
                <c:pt idx="5210">
                  <c:v>2082</c:v>
                </c:pt>
                <c:pt idx="5211">
                  <c:v>2083</c:v>
                </c:pt>
                <c:pt idx="5212">
                  <c:v>2084</c:v>
                </c:pt>
                <c:pt idx="5213">
                  <c:v>2085</c:v>
                </c:pt>
                <c:pt idx="5214">
                  <c:v>2086</c:v>
                </c:pt>
                <c:pt idx="5215">
                  <c:v>2087</c:v>
                </c:pt>
                <c:pt idx="5216">
                  <c:v>2088</c:v>
                </c:pt>
                <c:pt idx="5217">
                  <c:v>2089</c:v>
                </c:pt>
                <c:pt idx="5218">
                  <c:v>2090</c:v>
                </c:pt>
                <c:pt idx="5219">
                  <c:v>2091</c:v>
                </c:pt>
                <c:pt idx="5220">
                  <c:v>2092</c:v>
                </c:pt>
                <c:pt idx="5221">
                  <c:v>2093</c:v>
                </c:pt>
                <c:pt idx="5222">
                  <c:v>2094</c:v>
                </c:pt>
                <c:pt idx="5223">
                  <c:v>2095</c:v>
                </c:pt>
                <c:pt idx="5224">
                  <c:v>2096</c:v>
                </c:pt>
                <c:pt idx="5225">
                  <c:v>2097</c:v>
                </c:pt>
                <c:pt idx="5226">
                  <c:v>2098</c:v>
                </c:pt>
                <c:pt idx="5227">
                  <c:v>2099</c:v>
                </c:pt>
                <c:pt idx="5228">
                  <c:v>2100</c:v>
                </c:pt>
                <c:pt idx="5229">
                  <c:v>2101</c:v>
                </c:pt>
                <c:pt idx="5230">
                  <c:v>2102</c:v>
                </c:pt>
                <c:pt idx="5231">
                  <c:v>2103</c:v>
                </c:pt>
                <c:pt idx="5232">
                  <c:v>2104</c:v>
                </c:pt>
                <c:pt idx="5233">
                  <c:v>2105</c:v>
                </c:pt>
                <c:pt idx="5234">
                  <c:v>2106</c:v>
                </c:pt>
                <c:pt idx="5235">
                  <c:v>2107</c:v>
                </c:pt>
                <c:pt idx="5236">
                  <c:v>2108</c:v>
                </c:pt>
                <c:pt idx="5237">
                  <c:v>2109</c:v>
                </c:pt>
                <c:pt idx="5238">
                  <c:v>2110</c:v>
                </c:pt>
                <c:pt idx="5239">
                  <c:v>2111</c:v>
                </c:pt>
                <c:pt idx="5240">
                  <c:v>2112</c:v>
                </c:pt>
                <c:pt idx="5241">
                  <c:v>2113</c:v>
                </c:pt>
                <c:pt idx="5242">
                  <c:v>2114</c:v>
                </c:pt>
                <c:pt idx="5243">
                  <c:v>2115</c:v>
                </c:pt>
                <c:pt idx="5244">
                  <c:v>2116</c:v>
                </c:pt>
                <c:pt idx="5245">
                  <c:v>2117</c:v>
                </c:pt>
                <c:pt idx="5246">
                  <c:v>2118</c:v>
                </c:pt>
                <c:pt idx="5247">
                  <c:v>2119</c:v>
                </c:pt>
                <c:pt idx="5248">
                  <c:v>2120</c:v>
                </c:pt>
                <c:pt idx="5249">
                  <c:v>2121</c:v>
                </c:pt>
                <c:pt idx="5250">
                  <c:v>2122</c:v>
                </c:pt>
                <c:pt idx="5251">
                  <c:v>2123</c:v>
                </c:pt>
                <c:pt idx="5252">
                  <c:v>2124</c:v>
                </c:pt>
                <c:pt idx="5253">
                  <c:v>2125</c:v>
                </c:pt>
                <c:pt idx="5254">
                  <c:v>2126</c:v>
                </c:pt>
                <c:pt idx="5255">
                  <c:v>2127</c:v>
                </c:pt>
                <c:pt idx="5256">
                  <c:v>2128</c:v>
                </c:pt>
                <c:pt idx="5257">
                  <c:v>2129</c:v>
                </c:pt>
                <c:pt idx="5258">
                  <c:v>2130</c:v>
                </c:pt>
                <c:pt idx="5259">
                  <c:v>2131</c:v>
                </c:pt>
                <c:pt idx="5260">
                  <c:v>2132</c:v>
                </c:pt>
                <c:pt idx="5261">
                  <c:v>2133</c:v>
                </c:pt>
                <c:pt idx="5262">
                  <c:v>2134</c:v>
                </c:pt>
                <c:pt idx="5263">
                  <c:v>2135</c:v>
                </c:pt>
                <c:pt idx="5264">
                  <c:v>2136</c:v>
                </c:pt>
                <c:pt idx="5265">
                  <c:v>2137</c:v>
                </c:pt>
                <c:pt idx="5266">
                  <c:v>2138</c:v>
                </c:pt>
                <c:pt idx="5267">
                  <c:v>2139</c:v>
                </c:pt>
                <c:pt idx="5268">
                  <c:v>2140</c:v>
                </c:pt>
                <c:pt idx="5269">
                  <c:v>2141</c:v>
                </c:pt>
                <c:pt idx="5270">
                  <c:v>2142</c:v>
                </c:pt>
                <c:pt idx="5271">
                  <c:v>2143</c:v>
                </c:pt>
                <c:pt idx="5272">
                  <c:v>2144</c:v>
                </c:pt>
                <c:pt idx="5273">
                  <c:v>2145</c:v>
                </c:pt>
                <c:pt idx="5274">
                  <c:v>2146</c:v>
                </c:pt>
                <c:pt idx="5275">
                  <c:v>2147</c:v>
                </c:pt>
                <c:pt idx="5276">
                  <c:v>2148</c:v>
                </c:pt>
                <c:pt idx="5277">
                  <c:v>2149</c:v>
                </c:pt>
                <c:pt idx="5278">
                  <c:v>2150</c:v>
                </c:pt>
                <c:pt idx="5279">
                  <c:v>2151</c:v>
                </c:pt>
                <c:pt idx="5280">
                  <c:v>2152</c:v>
                </c:pt>
                <c:pt idx="5281">
                  <c:v>2153</c:v>
                </c:pt>
                <c:pt idx="5282">
                  <c:v>2154</c:v>
                </c:pt>
                <c:pt idx="5283">
                  <c:v>2155</c:v>
                </c:pt>
                <c:pt idx="5284">
                  <c:v>2156</c:v>
                </c:pt>
                <c:pt idx="5285">
                  <c:v>2157</c:v>
                </c:pt>
                <c:pt idx="5286">
                  <c:v>2158</c:v>
                </c:pt>
                <c:pt idx="5287">
                  <c:v>2159</c:v>
                </c:pt>
                <c:pt idx="5288">
                  <c:v>2160</c:v>
                </c:pt>
                <c:pt idx="5289">
                  <c:v>2161</c:v>
                </c:pt>
                <c:pt idx="5290">
                  <c:v>2162</c:v>
                </c:pt>
                <c:pt idx="5291">
                  <c:v>2163</c:v>
                </c:pt>
                <c:pt idx="5292">
                  <c:v>2164</c:v>
                </c:pt>
                <c:pt idx="5293">
                  <c:v>2165</c:v>
                </c:pt>
                <c:pt idx="5294">
                  <c:v>2166</c:v>
                </c:pt>
                <c:pt idx="5295">
                  <c:v>2167</c:v>
                </c:pt>
                <c:pt idx="5296">
                  <c:v>2168</c:v>
                </c:pt>
                <c:pt idx="5297">
                  <c:v>2169</c:v>
                </c:pt>
                <c:pt idx="5298">
                  <c:v>2170</c:v>
                </c:pt>
                <c:pt idx="5299">
                  <c:v>2171</c:v>
                </c:pt>
                <c:pt idx="5300">
                  <c:v>2172</c:v>
                </c:pt>
                <c:pt idx="5301">
                  <c:v>2173</c:v>
                </c:pt>
                <c:pt idx="5302">
                  <c:v>2174</c:v>
                </c:pt>
                <c:pt idx="5303">
                  <c:v>2175</c:v>
                </c:pt>
                <c:pt idx="5304">
                  <c:v>2176</c:v>
                </c:pt>
                <c:pt idx="5305">
                  <c:v>2177</c:v>
                </c:pt>
                <c:pt idx="5306">
                  <c:v>2178</c:v>
                </c:pt>
                <c:pt idx="5307">
                  <c:v>2179</c:v>
                </c:pt>
                <c:pt idx="5308">
                  <c:v>2180</c:v>
                </c:pt>
                <c:pt idx="5309">
                  <c:v>2181</c:v>
                </c:pt>
                <c:pt idx="5310">
                  <c:v>2182</c:v>
                </c:pt>
                <c:pt idx="5311">
                  <c:v>2183</c:v>
                </c:pt>
                <c:pt idx="5312">
                  <c:v>2184</c:v>
                </c:pt>
                <c:pt idx="5313">
                  <c:v>2185</c:v>
                </c:pt>
                <c:pt idx="5314">
                  <c:v>2186</c:v>
                </c:pt>
                <c:pt idx="5315">
                  <c:v>2187</c:v>
                </c:pt>
                <c:pt idx="5316">
                  <c:v>2188</c:v>
                </c:pt>
                <c:pt idx="5317">
                  <c:v>2189</c:v>
                </c:pt>
                <c:pt idx="5318">
                  <c:v>2190</c:v>
                </c:pt>
                <c:pt idx="5319">
                  <c:v>2191</c:v>
                </c:pt>
                <c:pt idx="5320">
                  <c:v>2192</c:v>
                </c:pt>
                <c:pt idx="5321">
                  <c:v>2193</c:v>
                </c:pt>
                <c:pt idx="5322">
                  <c:v>2194</c:v>
                </c:pt>
                <c:pt idx="5323">
                  <c:v>2195</c:v>
                </c:pt>
                <c:pt idx="5324">
                  <c:v>2196</c:v>
                </c:pt>
                <c:pt idx="5325">
                  <c:v>2197</c:v>
                </c:pt>
                <c:pt idx="5326">
                  <c:v>2198</c:v>
                </c:pt>
                <c:pt idx="5327">
                  <c:v>2199</c:v>
                </c:pt>
                <c:pt idx="5328">
                  <c:v>2200</c:v>
                </c:pt>
                <c:pt idx="5329">
                  <c:v>2201</c:v>
                </c:pt>
                <c:pt idx="5330">
                  <c:v>2202</c:v>
                </c:pt>
                <c:pt idx="5331">
                  <c:v>2203</c:v>
                </c:pt>
                <c:pt idx="5332">
                  <c:v>2204</c:v>
                </c:pt>
                <c:pt idx="5333">
                  <c:v>2205</c:v>
                </c:pt>
                <c:pt idx="5334">
                  <c:v>2206</c:v>
                </c:pt>
                <c:pt idx="5335">
                  <c:v>2207</c:v>
                </c:pt>
                <c:pt idx="5336">
                  <c:v>2208</c:v>
                </c:pt>
                <c:pt idx="5337">
                  <c:v>2209</c:v>
                </c:pt>
                <c:pt idx="5338">
                  <c:v>2210</c:v>
                </c:pt>
                <c:pt idx="5339">
                  <c:v>2211</c:v>
                </c:pt>
                <c:pt idx="5340">
                  <c:v>2212</c:v>
                </c:pt>
                <c:pt idx="5341">
                  <c:v>2213</c:v>
                </c:pt>
                <c:pt idx="5342">
                  <c:v>2214</c:v>
                </c:pt>
                <c:pt idx="5343">
                  <c:v>2215</c:v>
                </c:pt>
                <c:pt idx="5344">
                  <c:v>2216</c:v>
                </c:pt>
                <c:pt idx="5345">
                  <c:v>2217</c:v>
                </c:pt>
                <c:pt idx="5346">
                  <c:v>2218</c:v>
                </c:pt>
                <c:pt idx="5347">
                  <c:v>2219</c:v>
                </c:pt>
                <c:pt idx="5348">
                  <c:v>2220</c:v>
                </c:pt>
                <c:pt idx="5349">
                  <c:v>2221</c:v>
                </c:pt>
                <c:pt idx="5350">
                  <c:v>2222</c:v>
                </c:pt>
                <c:pt idx="5351">
                  <c:v>2223</c:v>
                </c:pt>
                <c:pt idx="5352">
                  <c:v>2224</c:v>
                </c:pt>
                <c:pt idx="5353">
                  <c:v>2225</c:v>
                </c:pt>
                <c:pt idx="5354">
                  <c:v>2226</c:v>
                </c:pt>
                <c:pt idx="5355">
                  <c:v>2227</c:v>
                </c:pt>
                <c:pt idx="5356">
                  <c:v>2228</c:v>
                </c:pt>
                <c:pt idx="5357">
                  <c:v>2229</c:v>
                </c:pt>
                <c:pt idx="5358">
                  <c:v>2230</c:v>
                </c:pt>
                <c:pt idx="5359">
                  <c:v>2231</c:v>
                </c:pt>
                <c:pt idx="5360">
                  <c:v>2232</c:v>
                </c:pt>
                <c:pt idx="5361">
                  <c:v>2233</c:v>
                </c:pt>
                <c:pt idx="5362">
                  <c:v>2234</c:v>
                </c:pt>
                <c:pt idx="5363">
                  <c:v>2235</c:v>
                </c:pt>
                <c:pt idx="5364">
                  <c:v>2236</c:v>
                </c:pt>
                <c:pt idx="5365">
                  <c:v>2237</c:v>
                </c:pt>
                <c:pt idx="5366">
                  <c:v>2238</c:v>
                </c:pt>
                <c:pt idx="5367">
                  <c:v>2239</c:v>
                </c:pt>
                <c:pt idx="5368">
                  <c:v>2240</c:v>
                </c:pt>
                <c:pt idx="5369">
                  <c:v>2241</c:v>
                </c:pt>
                <c:pt idx="5370">
                  <c:v>2242</c:v>
                </c:pt>
                <c:pt idx="5371">
                  <c:v>2243</c:v>
                </c:pt>
                <c:pt idx="5372">
                  <c:v>2244</c:v>
                </c:pt>
                <c:pt idx="5373">
                  <c:v>2245</c:v>
                </c:pt>
                <c:pt idx="5374">
                  <c:v>2246</c:v>
                </c:pt>
                <c:pt idx="5375">
                  <c:v>2247</c:v>
                </c:pt>
                <c:pt idx="5376">
                  <c:v>2248</c:v>
                </c:pt>
                <c:pt idx="5377">
                  <c:v>2249</c:v>
                </c:pt>
                <c:pt idx="5378">
                  <c:v>2250</c:v>
                </c:pt>
                <c:pt idx="5379">
                  <c:v>2251</c:v>
                </c:pt>
                <c:pt idx="5380">
                  <c:v>2252</c:v>
                </c:pt>
                <c:pt idx="5381">
                  <c:v>2253</c:v>
                </c:pt>
                <c:pt idx="5382">
                  <c:v>2254</c:v>
                </c:pt>
                <c:pt idx="5383">
                  <c:v>2255</c:v>
                </c:pt>
                <c:pt idx="5384">
                  <c:v>2256</c:v>
                </c:pt>
                <c:pt idx="5385">
                  <c:v>2257</c:v>
                </c:pt>
                <c:pt idx="5386">
                  <c:v>2258</c:v>
                </c:pt>
                <c:pt idx="5387">
                  <c:v>2259</c:v>
                </c:pt>
                <c:pt idx="5388">
                  <c:v>2260</c:v>
                </c:pt>
                <c:pt idx="5389">
                  <c:v>2261</c:v>
                </c:pt>
                <c:pt idx="5390">
                  <c:v>2262</c:v>
                </c:pt>
                <c:pt idx="5391">
                  <c:v>2263</c:v>
                </c:pt>
                <c:pt idx="5392">
                  <c:v>2264</c:v>
                </c:pt>
                <c:pt idx="5393">
                  <c:v>2265</c:v>
                </c:pt>
                <c:pt idx="5394">
                  <c:v>2266</c:v>
                </c:pt>
                <c:pt idx="5395">
                  <c:v>2267</c:v>
                </c:pt>
                <c:pt idx="5396">
                  <c:v>2268</c:v>
                </c:pt>
                <c:pt idx="5397">
                  <c:v>2269</c:v>
                </c:pt>
                <c:pt idx="5398">
                  <c:v>2270</c:v>
                </c:pt>
                <c:pt idx="5399">
                  <c:v>2271</c:v>
                </c:pt>
                <c:pt idx="5400">
                  <c:v>2272</c:v>
                </c:pt>
                <c:pt idx="5401">
                  <c:v>2273</c:v>
                </c:pt>
                <c:pt idx="5402">
                  <c:v>2274</c:v>
                </c:pt>
                <c:pt idx="5403">
                  <c:v>2275</c:v>
                </c:pt>
                <c:pt idx="5404">
                  <c:v>2276</c:v>
                </c:pt>
                <c:pt idx="5405">
                  <c:v>2277</c:v>
                </c:pt>
                <c:pt idx="5406">
                  <c:v>2278</c:v>
                </c:pt>
                <c:pt idx="5407">
                  <c:v>2279</c:v>
                </c:pt>
                <c:pt idx="5408">
                  <c:v>2280</c:v>
                </c:pt>
                <c:pt idx="5409">
                  <c:v>2281</c:v>
                </c:pt>
                <c:pt idx="5410">
                  <c:v>2282</c:v>
                </c:pt>
                <c:pt idx="5411">
                  <c:v>2283</c:v>
                </c:pt>
                <c:pt idx="5412">
                  <c:v>2284</c:v>
                </c:pt>
                <c:pt idx="5413">
                  <c:v>2285</c:v>
                </c:pt>
                <c:pt idx="5414">
                  <c:v>2286</c:v>
                </c:pt>
                <c:pt idx="5415">
                  <c:v>2287</c:v>
                </c:pt>
                <c:pt idx="5416">
                  <c:v>2288</c:v>
                </c:pt>
                <c:pt idx="5417">
                  <c:v>2289</c:v>
                </c:pt>
                <c:pt idx="5418">
                  <c:v>2290</c:v>
                </c:pt>
                <c:pt idx="5419">
                  <c:v>2291</c:v>
                </c:pt>
                <c:pt idx="5420">
                  <c:v>2292</c:v>
                </c:pt>
                <c:pt idx="5421">
                  <c:v>2293</c:v>
                </c:pt>
                <c:pt idx="5422">
                  <c:v>2294</c:v>
                </c:pt>
                <c:pt idx="5423">
                  <c:v>2295</c:v>
                </c:pt>
                <c:pt idx="5424">
                  <c:v>2296</c:v>
                </c:pt>
                <c:pt idx="5425">
                  <c:v>2297</c:v>
                </c:pt>
                <c:pt idx="5426">
                  <c:v>2298</c:v>
                </c:pt>
                <c:pt idx="5427">
                  <c:v>2299</c:v>
                </c:pt>
                <c:pt idx="5428">
                  <c:v>2300</c:v>
                </c:pt>
                <c:pt idx="5429">
                  <c:v>2301</c:v>
                </c:pt>
                <c:pt idx="5430">
                  <c:v>2302</c:v>
                </c:pt>
                <c:pt idx="5431">
                  <c:v>2303</c:v>
                </c:pt>
                <c:pt idx="5432">
                  <c:v>2304</c:v>
                </c:pt>
                <c:pt idx="5433">
                  <c:v>2305</c:v>
                </c:pt>
                <c:pt idx="5434">
                  <c:v>2306</c:v>
                </c:pt>
                <c:pt idx="5435">
                  <c:v>2307</c:v>
                </c:pt>
                <c:pt idx="5436">
                  <c:v>2308</c:v>
                </c:pt>
                <c:pt idx="5437">
                  <c:v>2309</c:v>
                </c:pt>
                <c:pt idx="5438">
                  <c:v>2310</c:v>
                </c:pt>
                <c:pt idx="5439">
                  <c:v>2311</c:v>
                </c:pt>
                <c:pt idx="5440">
                  <c:v>2312</c:v>
                </c:pt>
                <c:pt idx="5441">
                  <c:v>2313</c:v>
                </c:pt>
                <c:pt idx="5442">
                  <c:v>2314</c:v>
                </c:pt>
                <c:pt idx="5443">
                  <c:v>2315</c:v>
                </c:pt>
                <c:pt idx="5444">
                  <c:v>2316</c:v>
                </c:pt>
                <c:pt idx="5445">
                  <c:v>2317</c:v>
                </c:pt>
                <c:pt idx="5446">
                  <c:v>2318</c:v>
                </c:pt>
                <c:pt idx="5447">
                  <c:v>2319</c:v>
                </c:pt>
                <c:pt idx="5448">
                  <c:v>2320</c:v>
                </c:pt>
                <c:pt idx="5449">
                  <c:v>2321</c:v>
                </c:pt>
                <c:pt idx="5450">
                  <c:v>2322</c:v>
                </c:pt>
                <c:pt idx="5451">
                  <c:v>2323</c:v>
                </c:pt>
                <c:pt idx="5452">
                  <c:v>2324</c:v>
                </c:pt>
                <c:pt idx="5453">
                  <c:v>2325</c:v>
                </c:pt>
                <c:pt idx="5454">
                  <c:v>2326</c:v>
                </c:pt>
                <c:pt idx="5455">
                  <c:v>2327</c:v>
                </c:pt>
                <c:pt idx="5456">
                  <c:v>2328</c:v>
                </c:pt>
                <c:pt idx="5457">
                  <c:v>2329</c:v>
                </c:pt>
                <c:pt idx="5458">
                  <c:v>2330</c:v>
                </c:pt>
                <c:pt idx="5459">
                  <c:v>2331</c:v>
                </c:pt>
                <c:pt idx="5460">
                  <c:v>2332</c:v>
                </c:pt>
                <c:pt idx="5461">
                  <c:v>2333</c:v>
                </c:pt>
                <c:pt idx="5462">
                  <c:v>2334</c:v>
                </c:pt>
                <c:pt idx="5463">
                  <c:v>2335</c:v>
                </c:pt>
                <c:pt idx="5464">
                  <c:v>2336</c:v>
                </c:pt>
                <c:pt idx="5465">
                  <c:v>2337</c:v>
                </c:pt>
                <c:pt idx="5466">
                  <c:v>2338</c:v>
                </c:pt>
                <c:pt idx="5467">
                  <c:v>2339</c:v>
                </c:pt>
                <c:pt idx="5468">
                  <c:v>2340</c:v>
                </c:pt>
                <c:pt idx="5469">
                  <c:v>2341</c:v>
                </c:pt>
                <c:pt idx="5470">
                  <c:v>2342</c:v>
                </c:pt>
                <c:pt idx="5471">
                  <c:v>2343</c:v>
                </c:pt>
                <c:pt idx="5472">
                  <c:v>2344</c:v>
                </c:pt>
                <c:pt idx="5473">
                  <c:v>2345</c:v>
                </c:pt>
                <c:pt idx="5474">
                  <c:v>2346</c:v>
                </c:pt>
                <c:pt idx="5475">
                  <c:v>2347</c:v>
                </c:pt>
                <c:pt idx="5476">
                  <c:v>2348</c:v>
                </c:pt>
                <c:pt idx="5477">
                  <c:v>2349</c:v>
                </c:pt>
                <c:pt idx="5478">
                  <c:v>2350</c:v>
                </c:pt>
                <c:pt idx="5479">
                  <c:v>2351</c:v>
                </c:pt>
                <c:pt idx="5480">
                  <c:v>2352</c:v>
                </c:pt>
                <c:pt idx="5481">
                  <c:v>2353</c:v>
                </c:pt>
                <c:pt idx="5482">
                  <c:v>2354</c:v>
                </c:pt>
                <c:pt idx="5483">
                  <c:v>2355</c:v>
                </c:pt>
                <c:pt idx="5484">
                  <c:v>2356</c:v>
                </c:pt>
                <c:pt idx="5485">
                  <c:v>2357</c:v>
                </c:pt>
                <c:pt idx="5486">
                  <c:v>2358</c:v>
                </c:pt>
                <c:pt idx="5487">
                  <c:v>2359</c:v>
                </c:pt>
                <c:pt idx="5488">
                  <c:v>2360</c:v>
                </c:pt>
                <c:pt idx="5489">
                  <c:v>2361</c:v>
                </c:pt>
                <c:pt idx="5490">
                  <c:v>2362</c:v>
                </c:pt>
                <c:pt idx="5491">
                  <c:v>2363</c:v>
                </c:pt>
                <c:pt idx="5492">
                  <c:v>2364</c:v>
                </c:pt>
                <c:pt idx="5493">
                  <c:v>2365</c:v>
                </c:pt>
                <c:pt idx="5494">
                  <c:v>2366</c:v>
                </c:pt>
                <c:pt idx="5495">
                  <c:v>2367</c:v>
                </c:pt>
                <c:pt idx="5496">
                  <c:v>2368</c:v>
                </c:pt>
                <c:pt idx="5497">
                  <c:v>2369</c:v>
                </c:pt>
                <c:pt idx="5498">
                  <c:v>2370</c:v>
                </c:pt>
                <c:pt idx="5499">
                  <c:v>2371</c:v>
                </c:pt>
                <c:pt idx="5500">
                  <c:v>2372</c:v>
                </c:pt>
                <c:pt idx="5501">
                  <c:v>2373</c:v>
                </c:pt>
                <c:pt idx="5502">
                  <c:v>2374</c:v>
                </c:pt>
                <c:pt idx="5503">
                  <c:v>2375</c:v>
                </c:pt>
                <c:pt idx="5504">
                  <c:v>2376</c:v>
                </c:pt>
                <c:pt idx="5505">
                  <c:v>2377</c:v>
                </c:pt>
                <c:pt idx="5506">
                  <c:v>2378</c:v>
                </c:pt>
                <c:pt idx="5507">
                  <c:v>2379</c:v>
                </c:pt>
                <c:pt idx="5508">
                  <c:v>2380</c:v>
                </c:pt>
                <c:pt idx="5509">
                  <c:v>2381</c:v>
                </c:pt>
                <c:pt idx="5510">
                  <c:v>2382</c:v>
                </c:pt>
                <c:pt idx="5511">
                  <c:v>2383</c:v>
                </c:pt>
                <c:pt idx="5512">
                  <c:v>2384</c:v>
                </c:pt>
                <c:pt idx="5513">
                  <c:v>2385</c:v>
                </c:pt>
                <c:pt idx="5514">
                  <c:v>2386</c:v>
                </c:pt>
                <c:pt idx="5515">
                  <c:v>2387</c:v>
                </c:pt>
                <c:pt idx="5516">
                  <c:v>2388</c:v>
                </c:pt>
                <c:pt idx="5517">
                  <c:v>2389</c:v>
                </c:pt>
                <c:pt idx="5518">
                  <c:v>2390</c:v>
                </c:pt>
                <c:pt idx="5519">
                  <c:v>2391</c:v>
                </c:pt>
                <c:pt idx="5520">
                  <c:v>2392</c:v>
                </c:pt>
                <c:pt idx="5521">
                  <c:v>2393</c:v>
                </c:pt>
                <c:pt idx="5522">
                  <c:v>2394</c:v>
                </c:pt>
                <c:pt idx="5523">
                  <c:v>2395</c:v>
                </c:pt>
                <c:pt idx="5524">
                  <c:v>2396</c:v>
                </c:pt>
                <c:pt idx="5525">
                  <c:v>2397</c:v>
                </c:pt>
                <c:pt idx="5526">
                  <c:v>2398</c:v>
                </c:pt>
                <c:pt idx="5527">
                  <c:v>2399</c:v>
                </c:pt>
                <c:pt idx="5528">
                  <c:v>2400</c:v>
                </c:pt>
                <c:pt idx="5529">
                  <c:v>2401</c:v>
                </c:pt>
                <c:pt idx="5530">
                  <c:v>2402</c:v>
                </c:pt>
                <c:pt idx="5531">
                  <c:v>2403</c:v>
                </c:pt>
                <c:pt idx="5532">
                  <c:v>2404</c:v>
                </c:pt>
                <c:pt idx="5533">
                  <c:v>2405</c:v>
                </c:pt>
                <c:pt idx="5534">
                  <c:v>2406</c:v>
                </c:pt>
                <c:pt idx="5535">
                  <c:v>2407</c:v>
                </c:pt>
                <c:pt idx="5536">
                  <c:v>2408</c:v>
                </c:pt>
                <c:pt idx="5537">
                  <c:v>2409</c:v>
                </c:pt>
                <c:pt idx="5538">
                  <c:v>2410</c:v>
                </c:pt>
                <c:pt idx="5539">
                  <c:v>2411</c:v>
                </c:pt>
                <c:pt idx="5540">
                  <c:v>2412</c:v>
                </c:pt>
                <c:pt idx="5541">
                  <c:v>2413</c:v>
                </c:pt>
                <c:pt idx="5542">
                  <c:v>2414</c:v>
                </c:pt>
                <c:pt idx="5543">
                  <c:v>2415</c:v>
                </c:pt>
                <c:pt idx="5544">
                  <c:v>2416</c:v>
                </c:pt>
                <c:pt idx="5545">
                  <c:v>2417</c:v>
                </c:pt>
                <c:pt idx="5546">
                  <c:v>2418</c:v>
                </c:pt>
                <c:pt idx="5547">
                  <c:v>2419</c:v>
                </c:pt>
                <c:pt idx="5548">
                  <c:v>2420</c:v>
                </c:pt>
                <c:pt idx="5549">
                  <c:v>2421</c:v>
                </c:pt>
                <c:pt idx="5550">
                  <c:v>2422</c:v>
                </c:pt>
                <c:pt idx="5551">
                  <c:v>2423</c:v>
                </c:pt>
                <c:pt idx="5552">
                  <c:v>2424</c:v>
                </c:pt>
                <c:pt idx="5553">
                  <c:v>2425</c:v>
                </c:pt>
                <c:pt idx="5554">
                  <c:v>2426</c:v>
                </c:pt>
                <c:pt idx="5555">
                  <c:v>2427</c:v>
                </c:pt>
                <c:pt idx="5556">
                  <c:v>2428</c:v>
                </c:pt>
                <c:pt idx="5557">
                  <c:v>2429</c:v>
                </c:pt>
                <c:pt idx="5558">
                  <c:v>2430</c:v>
                </c:pt>
                <c:pt idx="5559">
                  <c:v>2431</c:v>
                </c:pt>
                <c:pt idx="5560">
                  <c:v>2432</c:v>
                </c:pt>
                <c:pt idx="5561">
                  <c:v>2433</c:v>
                </c:pt>
                <c:pt idx="5562">
                  <c:v>2434</c:v>
                </c:pt>
                <c:pt idx="5563">
                  <c:v>2435</c:v>
                </c:pt>
                <c:pt idx="5564">
                  <c:v>2436</c:v>
                </c:pt>
                <c:pt idx="5565">
                  <c:v>2437</c:v>
                </c:pt>
                <c:pt idx="5566">
                  <c:v>2438</c:v>
                </c:pt>
                <c:pt idx="5567">
                  <c:v>2439</c:v>
                </c:pt>
                <c:pt idx="5568">
                  <c:v>2440</c:v>
                </c:pt>
                <c:pt idx="5569">
                  <c:v>2441</c:v>
                </c:pt>
                <c:pt idx="5570">
                  <c:v>2442</c:v>
                </c:pt>
                <c:pt idx="5571">
                  <c:v>2443</c:v>
                </c:pt>
                <c:pt idx="5572">
                  <c:v>2444</c:v>
                </c:pt>
                <c:pt idx="5573">
                  <c:v>2445</c:v>
                </c:pt>
                <c:pt idx="5574">
                  <c:v>2446</c:v>
                </c:pt>
                <c:pt idx="5575">
                  <c:v>2447</c:v>
                </c:pt>
                <c:pt idx="5576">
                  <c:v>2448</c:v>
                </c:pt>
                <c:pt idx="5577">
                  <c:v>2449</c:v>
                </c:pt>
                <c:pt idx="5578">
                  <c:v>2450</c:v>
                </c:pt>
                <c:pt idx="5579">
                  <c:v>2451</c:v>
                </c:pt>
                <c:pt idx="5580">
                  <c:v>2452</c:v>
                </c:pt>
                <c:pt idx="5581">
                  <c:v>2453</c:v>
                </c:pt>
                <c:pt idx="5582">
                  <c:v>2454</c:v>
                </c:pt>
                <c:pt idx="5583">
                  <c:v>2455</c:v>
                </c:pt>
                <c:pt idx="5584">
                  <c:v>2456</c:v>
                </c:pt>
                <c:pt idx="5585">
                  <c:v>2457</c:v>
                </c:pt>
                <c:pt idx="5586">
                  <c:v>2458</c:v>
                </c:pt>
                <c:pt idx="5587">
                  <c:v>2459</c:v>
                </c:pt>
                <c:pt idx="5588">
                  <c:v>2460</c:v>
                </c:pt>
                <c:pt idx="5589">
                  <c:v>2461</c:v>
                </c:pt>
                <c:pt idx="5590">
                  <c:v>2462</c:v>
                </c:pt>
                <c:pt idx="5591">
                  <c:v>2463</c:v>
                </c:pt>
                <c:pt idx="5592">
                  <c:v>2464</c:v>
                </c:pt>
                <c:pt idx="5593">
                  <c:v>2465</c:v>
                </c:pt>
                <c:pt idx="5594">
                  <c:v>2466</c:v>
                </c:pt>
                <c:pt idx="5595">
                  <c:v>2467</c:v>
                </c:pt>
                <c:pt idx="5596">
                  <c:v>2468</c:v>
                </c:pt>
                <c:pt idx="5597">
                  <c:v>2469</c:v>
                </c:pt>
                <c:pt idx="5598">
                  <c:v>2470</c:v>
                </c:pt>
                <c:pt idx="5599">
                  <c:v>2471</c:v>
                </c:pt>
                <c:pt idx="5600">
                  <c:v>2472</c:v>
                </c:pt>
                <c:pt idx="5601">
                  <c:v>2473</c:v>
                </c:pt>
                <c:pt idx="5602">
                  <c:v>2474</c:v>
                </c:pt>
                <c:pt idx="5603">
                  <c:v>2475</c:v>
                </c:pt>
                <c:pt idx="5604">
                  <c:v>2476</c:v>
                </c:pt>
                <c:pt idx="5605">
                  <c:v>2477</c:v>
                </c:pt>
                <c:pt idx="5606">
                  <c:v>2478</c:v>
                </c:pt>
                <c:pt idx="5607">
                  <c:v>2479</c:v>
                </c:pt>
                <c:pt idx="5608">
                  <c:v>2480</c:v>
                </c:pt>
                <c:pt idx="5609">
                  <c:v>2481</c:v>
                </c:pt>
                <c:pt idx="5610">
                  <c:v>2482</c:v>
                </c:pt>
                <c:pt idx="5611">
                  <c:v>2483</c:v>
                </c:pt>
                <c:pt idx="5612">
                  <c:v>2484</c:v>
                </c:pt>
                <c:pt idx="5613">
                  <c:v>2485</c:v>
                </c:pt>
                <c:pt idx="5614">
                  <c:v>2486</c:v>
                </c:pt>
                <c:pt idx="5615">
                  <c:v>2487</c:v>
                </c:pt>
                <c:pt idx="5616">
                  <c:v>2488</c:v>
                </c:pt>
                <c:pt idx="5617">
                  <c:v>2489</c:v>
                </c:pt>
                <c:pt idx="5618">
                  <c:v>2490</c:v>
                </c:pt>
                <c:pt idx="5619">
                  <c:v>2491</c:v>
                </c:pt>
                <c:pt idx="5620">
                  <c:v>2492</c:v>
                </c:pt>
                <c:pt idx="5621">
                  <c:v>2493</c:v>
                </c:pt>
                <c:pt idx="5622">
                  <c:v>2494</c:v>
                </c:pt>
                <c:pt idx="5623">
                  <c:v>2495</c:v>
                </c:pt>
                <c:pt idx="5624">
                  <c:v>2496</c:v>
                </c:pt>
                <c:pt idx="5625">
                  <c:v>2497</c:v>
                </c:pt>
                <c:pt idx="5626">
                  <c:v>2498</c:v>
                </c:pt>
                <c:pt idx="5627">
                  <c:v>2499</c:v>
                </c:pt>
                <c:pt idx="5628">
                  <c:v>2500</c:v>
                </c:pt>
                <c:pt idx="5629">
                  <c:v>2501</c:v>
                </c:pt>
                <c:pt idx="5630">
                  <c:v>2502</c:v>
                </c:pt>
                <c:pt idx="5631">
                  <c:v>2503</c:v>
                </c:pt>
                <c:pt idx="5632">
                  <c:v>2504</c:v>
                </c:pt>
                <c:pt idx="5633">
                  <c:v>2505</c:v>
                </c:pt>
                <c:pt idx="5634">
                  <c:v>2506</c:v>
                </c:pt>
                <c:pt idx="5635">
                  <c:v>2507</c:v>
                </c:pt>
                <c:pt idx="5636">
                  <c:v>2508</c:v>
                </c:pt>
                <c:pt idx="5637">
                  <c:v>2509</c:v>
                </c:pt>
                <c:pt idx="5638">
                  <c:v>2510</c:v>
                </c:pt>
                <c:pt idx="5639">
                  <c:v>2511</c:v>
                </c:pt>
                <c:pt idx="5640">
                  <c:v>2512</c:v>
                </c:pt>
                <c:pt idx="5641">
                  <c:v>2513</c:v>
                </c:pt>
                <c:pt idx="5642">
                  <c:v>2514</c:v>
                </c:pt>
                <c:pt idx="5643">
                  <c:v>2515</c:v>
                </c:pt>
                <c:pt idx="5644">
                  <c:v>2516</c:v>
                </c:pt>
                <c:pt idx="5645">
                  <c:v>2517</c:v>
                </c:pt>
                <c:pt idx="5646">
                  <c:v>2518</c:v>
                </c:pt>
                <c:pt idx="5647">
                  <c:v>2519</c:v>
                </c:pt>
                <c:pt idx="5648">
                  <c:v>2520</c:v>
                </c:pt>
                <c:pt idx="5649">
                  <c:v>2521</c:v>
                </c:pt>
                <c:pt idx="5650">
                  <c:v>2522</c:v>
                </c:pt>
                <c:pt idx="5651">
                  <c:v>2523</c:v>
                </c:pt>
                <c:pt idx="5652">
                  <c:v>2524</c:v>
                </c:pt>
                <c:pt idx="5653">
                  <c:v>2525</c:v>
                </c:pt>
                <c:pt idx="5654">
                  <c:v>2526</c:v>
                </c:pt>
                <c:pt idx="5655">
                  <c:v>2527</c:v>
                </c:pt>
                <c:pt idx="5656">
                  <c:v>2528</c:v>
                </c:pt>
                <c:pt idx="5657">
                  <c:v>2529</c:v>
                </c:pt>
                <c:pt idx="5658">
                  <c:v>2530</c:v>
                </c:pt>
                <c:pt idx="5659">
                  <c:v>2531</c:v>
                </c:pt>
                <c:pt idx="5660">
                  <c:v>2532</c:v>
                </c:pt>
                <c:pt idx="5661">
                  <c:v>2533</c:v>
                </c:pt>
                <c:pt idx="5662">
                  <c:v>2534</c:v>
                </c:pt>
                <c:pt idx="5663">
                  <c:v>2535</c:v>
                </c:pt>
                <c:pt idx="5664">
                  <c:v>2536</c:v>
                </c:pt>
                <c:pt idx="5665">
                  <c:v>2537</c:v>
                </c:pt>
                <c:pt idx="5666">
                  <c:v>2538</c:v>
                </c:pt>
                <c:pt idx="5667">
                  <c:v>2539</c:v>
                </c:pt>
                <c:pt idx="5668">
                  <c:v>2540</c:v>
                </c:pt>
                <c:pt idx="5669">
                  <c:v>2541</c:v>
                </c:pt>
                <c:pt idx="5670">
                  <c:v>2542</c:v>
                </c:pt>
                <c:pt idx="5671">
                  <c:v>2543</c:v>
                </c:pt>
                <c:pt idx="5672">
                  <c:v>2544</c:v>
                </c:pt>
                <c:pt idx="5673">
                  <c:v>2545</c:v>
                </c:pt>
                <c:pt idx="5674">
                  <c:v>2546</c:v>
                </c:pt>
                <c:pt idx="5675">
                  <c:v>2547</c:v>
                </c:pt>
                <c:pt idx="5676">
                  <c:v>2548</c:v>
                </c:pt>
                <c:pt idx="5677">
                  <c:v>2549</c:v>
                </c:pt>
                <c:pt idx="5678">
                  <c:v>2550</c:v>
                </c:pt>
                <c:pt idx="5679">
                  <c:v>2551</c:v>
                </c:pt>
                <c:pt idx="5680">
                  <c:v>2552</c:v>
                </c:pt>
                <c:pt idx="5681">
                  <c:v>2553</c:v>
                </c:pt>
                <c:pt idx="5682">
                  <c:v>2554</c:v>
                </c:pt>
                <c:pt idx="5683">
                  <c:v>2555</c:v>
                </c:pt>
                <c:pt idx="5684">
                  <c:v>2556</c:v>
                </c:pt>
                <c:pt idx="5685">
                  <c:v>2557</c:v>
                </c:pt>
                <c:pt idx="5686">
                  <c:v>2558</c:v>
                </c:pt>
                <c:pt idx="5687">
                  <c:v>2559</c:v>
                </c:pt>
                <c:pt idx="5688">
                  <c:v>2560</c:v>
                </c:pt>
                <c:pt idx="5689">
                  <c:v>2561</c:v>
                </c:pt>
                <c:pt idx="5690">
                  <c:v>2562</c:v>
                </c:pt>
                <c:pt idx="5691">
                  <c:v>2563</c:v>
                </c:pt>
                <c:pt idx="5692">
                  <c:v>2564</c:v>
                </c:pt>
                <c:pt idx="5693">
                  <c:v>2565</c:v>
                </c:pt>
                <c:pt idx="5694">
                  <c:v>2566</c:v>
                </c:pt>
                <c:pt idx="5695">
                  <c:v>2567</c:v>
                </c:pt>
                <c:pt idx="5696">
                  <c:v>2568</c:v>
                </c:pt>
                <c:pt idx="5697">
                  <c:v>2569</c:v>
                </c:pt>
                <c:pt idx="5698">
                  <c:v>2570</c:v>
                </c:pt>
                <c:pt idx="5699">
                  <c:v>2571</c:v>
                </c:pt>
                <c:pt idx="5700">
                  <c:v>2572</c:v>
                </c:pt>
                <c:pt idx="5701">
                  <c:v>2573</c:v>
                </c:pt>
                <c:pt idx="5702">
                  <c:v>2574</c:v>
                </c:pt>
                <c:pt idx="5703">
                  <c:v>2575</c:v>
                </c:pt>
                <c:pt idx="5704">
                  <c:v>2576</c:v>
                </c:pt>
                <c:pt idx="5705">
                  <c:v>2577</c:v>
                </c:pt>
                <c:pt idx="5706">
                  <c:v>2578</c:v>
                </c:pt>
                <c:pt idx="5707">
                  <c:v>2579</c:v>
                </c:pt>
                <c:pt idx="5708">
                  <c:v>2580</c:v>
                </c:pt>
                <c:pt idx="5709">
                  <c:v>2581</c:v>
                </c:pt>
                <c:pt idx="5710">
                  <c:v>2582</c:v>
                </c:pt>
                <c:pt idx="5711">
                  <c:v>2583</c:v>
                </c:pt>
                <c:pt idx="5712">
                  <c:v>2584</c:v>
                </c:pt>
                <c:pt idx="5713">
                  <c:v>2585</c:v>
                </c:pt>
                <c:pt idx="5714">
                  <c:v>2586</c:v>
                </c:pt>
                <c:pt idx="5715">
                  <c:v>2587</c:v>
                </c:pt>
                <c:pt idx="5716">
                  <c:v>2588</c:v>
                </c:pt>
                <c:pt idx="5717">
                  <c:v>2589</c:v>
                </c:pt>
                <c:pt idx="5718">
                  <c:v>2590</c:v>
                </c:pt>
                <c:pt idx="5719">
                  <c:v>2591</c:v>
                </c:pt>
                <c:pt idx="5720">
                  <c:v>2592</c:v>
                </c:pt>
                <c:pt idx="5721">
                  <c:v>2593</c:v>
                </c:pt>
                <c:pt idx="5722">
                  <c:v>2594</c:v>
                </c:pt>
                <c:pt idx="5723">
                  <c:v>2595</c:v>
                </c:pt>
                <c:pt idx="5724">
                  <c:v>2596</c:v>
                </c:pt>
                <c:pt idx="5725">
                  <c:v>2597</c:v>
                </c:pt>
                <c:pt idx="5726">
                  <c:v>2598</c:v>
                </c:pt>
                <c:pt idx="5727">
                  <c:v>2599</c:v>
                </c:pt>
                <c:pt idx="5728">
                  <c:v>2600</c:v>
                </c:pt>
                <c:pt idx="5729">
                  <c:v>2601</c:v>
                </c:pt>
                <c:pt idx="5730">
                  <c:v>2602</c:v>
                </c:pt>
                <c:pt idx="5731">
                  <c:v>2603</c:v>
                </c:pt>
                <c:pt idx="5732">
                  <c:v>2604</c:v>
                </c:pt>
                <c:pt idx="5733">
                  <c:v>2605</c:v>
                </c:pt>
                <c:pt idx="5734">
                  <c:v>2606</c:v>
                </c:pt>
                <c:pt idx="5735">
                  <c:v>2607</c:v>
                </c:pt>
                <c:pt idx="5736">
                  <c:v>2608</c:v>
                </c:pt>
                <c:pt idx="5737">
                  <c:v>2609</c:v>
                </c:pt>
                <c:pt idx="5738">
                  <c:v>2610</c:v>
                </c:pt>
                <c:pt idx="5739">
                  <c:v>2611</c:v>
                </c:pt>
                <c:pt idx="5740">
                  <c:v>2612</c:v>
                </c:pt>
                <c:pt idx="5741">
                  <c:v>2613</c:v>
                </c:pt>
                <c:pt idx="5742">
                  <c:v>2614</c:v>
                </c:pt>
                <c:pt idx="5743">
                  <c:v>2615</c:v>
                </c:pt>
                <c:pt idx="5744">
                  <c:v>2616</c:v>
                </c:pt>
                <c:pt idx="5745">
                  <c:v>2617</c:v>
                </c:pt>
                <c:pt idx="5746">
                  <c:v>2618</c:v>
                </c:pt>
                <c:pt idx="5747">
                  <c:v>2619</c:v>
                </c:pt>
                <c:pt idx="5748">
                  <c:v>2620</c:v>
                </c:pt>
                <c:pt idx="5749">
                  <c:v>2621</c:v>
                </c:pt>
                <c:pt idx="5750">
                  <c:v>2622</c:v>
                </c:pt>
                <c:pt idx="5751">
                  <c:v>2623</c:v>
                </c:pt>
                <c:pt idx="5752">
                  <c:v>2624</c:v>
                </c:pt>
                <c:pt idx="5753">
                  <c:v>2625</c:v>
                </c:pt>
                <c:pt idx="5754">
                  <c:v>2626</c:v>
                </c:pt>
                <c:pt idx="5755">
                  <c:v>2627</c:v>
                </c:pt>
                <c:pt idx="5756">
                  <c:v>2628</c:v>
                </c:pt>
                <c:pt idx="5757">
                  <c:v>2629</c:v>
                </c:pt>
                <c:pt idx="5758">
                  <c:v>2630</c:v>
                </c:pt>
                <c:pt idx="5759">
                  <c:v>2631</c:v>
                </c:pt>
                <c:pt idx="5760">
                  <c:v>2632</c:v>
                </c:pt>
                <c:pt idx="5761">
                  <c:v>2633</c:v>
                </c:pt>
                <c:pt idx="5762">
                  <c:v>2634</c:v>
                </c:pt>
                <c:pt idx="5763">
                  <c:v>2635</c:v>
                </c:pt>
                <c:pt idx="5764">
                  <c:v>2636</c:v>
                </c:pt>
                <c:pt idx="5765">
                  <c:v>2637</c:v>
                </c:pt>
                <c:pt idx="5766">
                  <c:v>2638</c:v>
                </c:pt>
                <c:pt idx="5767">
                  <c:v>2639</c:v>
                </c:pt>
                <c:pt idx="5768">
                  <c:v>2640</c:v>
                </c:pt>
                <c:pt idx="5769">
                  <c:v>2641</c:v>
                </c:pt>
                <c:pt idx="5770">
                  <c:v>2642</c:v>
                </c:pt>
                <c:pt idx="5771">
                  <c:v>2643</c:v>
                </c:pt>
                <c:pt idx="5772">
                  <c:v>2644</c:v>
                </c:pt>
                <c:pt idx="5773">
                  <c:v>2645</c:v>
                </c:pt>
                <c:pt idx="5774">
                  <c:v>2646</c:v>
                </c:pt>
                <c:pt idx="5775">
                  <c:v>2647</c:v>
                </c:pt>
                <c:pt idx="5776">
                  <c:v>2648</c:v>
                </c:pt>
                <c:pt idx="5777">
                  <c:v>2649</c:v>
                </c:pt>
                <c:pt idx="5778">
                  <c:v>2650</c:v>
                </c:pt>
                <c:pt idx="5779">
                  <c:v>2651</c:v>
                </c:pt>
                <c:pt idx="5780">
                  <c:v>2652</c:v>
                </c:pt>
                <c:pt idx="5781">
                  <c:v>2653</c:v>
                </c:pt>
                <c:pt idx="5782">
                  <c:v>2654</c:v>
                </c:pt>
                <c:pt idx="5783">
                  <c:v>2655</c:v>
                </c:pt>
                <c:pt idx="5784">
                  <c:v>2656</c:v>
                </c:pt>
                <c:pt idx="5785">
                  <c:v>2657</c:v>
                </c:pt>
                <c:pt idx="5786">
                  <c:v>2658</c:v>
                </c:pt>
                <c:pt idx="5787">
                  <c:v>2659</c:v>
                </c:pt>
                <c:pt idx="5788">
                  <c:v>2660</c:v>
                </c:pt>
                <c:pt idx="5789">
                  <c:v>2661</c:v>
                </c:pt>
                <c:pt idx="5790">
                  <c:v>2662</c:v>
                </c:pt>
                <c:pt idx="5791">
                  <c:v>2663</c:v>
                </c:pt>
                <c:pt idx="5792">
                  <c:v>2664</c:v>
                </c:pt>
                <c:pt idx="5793">
                  <c:v>2665</c:v>
                </c:pt>
                <c:pt idx="5794">
                  <c:v>2666</c:v>
                </c:pt>
                <c:pt idx="5795">
                  <c:v>2667</c:v>
                </c:pt>
                <c:pt idx="5796">
                  <c:v>2668</c:v>
                </c:pt>
                <c:pt idx="5797">
                  <c:v>2669</c:v>
                </c:pt>
                <c:pt idx="5798">
                  <c:v>2670</c:v>
                </c:pt>
                <c:pt idx="5799">
                  <c:v>2671</c:v>
                </c:pt>
                <c:pt idx="5800">
                  <c:v>2672</c:v>
                </c:pt>
                <c:pt idx="5801">
                  <c:v>2673</c:v>
                </c:pt>
                <c:pt idx="5802">
                  <c:v>2674</c:v>
                </c:pt>
                <c:pt idx="5803">
                  <c:v>2675</c:v>
                </c:pt>
                <c:pt idx="5804">
                  <c:v>2676</c:v>
                </c:pt>
                <c:pt idx="5805">
                  <c:v>2677</c:v>
                </c:pt>
                <c:pt idx="5806">
                  <c:v>2678</c:v>
                </c:pt>
                <c:pt idx="5807">
                  <c:v>2679</c:v>
                </c:pt>
                <c:pt idx="5808">
                  <c:v>2680</c:v>
                </c:pt>
                <c:pt idx="5809">
                  <c:v>2681</c:v>
                </c:pt>
                <c:pt idx="5810">
                  <c:v>2682</c:v>
                </c:pt>
                <c:pt idx="5811">
                  <c:v>2683</c:v>
                </c:pt>
                <c:pt idx="5812">
                  <c:v>2684</c:v>
                </c:pt>
                <c:pt idx="5813">
                  <c:v>2685</c:v>
                </c:pt>
                <c:pt idx="5814">
                  <c:v>2686</c:v>
                </c:pt>
                <c:pt idx="5815">
                  <c:v>2687</c:v>
                </c:pt>
                <c:pt idx="5816">
                  <c:v>2688</c:v>
                </c:pt>
                <c:pt idx="5817">
                  <c:v>2689</c:v>
                </c:pt>
                <c:pt idx="5818">
                  <c:v>2690</c:v>
                </c:pt>
                <c:pt idx="5819">
                  <c:v>2691</c:v>
                </c:pt>
                <c:pt idx="5820">
                  <c:v>2692</c:v>
                </c:pt>
                <c:pt idx="5821">
                  <c:v>2693</c:v>
                </c:pt>
                <c:pt idx="5822">
                  <c:v>2694</c:v>
                </c:pt>
                <c:pt idx="5823">
                  <c:v>2695</c:v>
                </c:pt>
                <c:pt idx="5824">
                  <c:v>2696</c:v>
                </c:pt>
                <c:pt idx="5825">
                  <c:v>2697</c:v>
                </c:pt>
                <c:pt idx="5826">
                  <c:v>2698</c:v>
                </c:pt>
                <c:pt idx="5827">
                  <c:v>2699</c:v>
                </c:pt>
                <c:pt idx="5828">
                  <c:v>2700</c:v>
                </c:pt>
                <c:pt idx="5829">
                  <c:v>2701</c:v>
                </c:pt>
                <c:pt idx="5830">
                  <c:v>2702</c:v>
                </c:pt>
                <c:pt idx="5831">
                  <c:v>2703</c:v>
                </c:pt>
                <c:pt idx="5832">
                  <c:v>2704</c:v>
                </c:pt>
                <c:pt idx="5833">
                  <c:v>2705</c:v>
                </c:pt>
                <c:pt idx="5834">
                  <c:v>2706</c:v>
                </c:pt>
                <c:pt idx="5835">
                  <c:v>2707</c:v>
                </c:pt>
                <c:pt idx="5836">
                  <c:v>2708</c:v>
                </c:pt>
                <c:pt idx="5837">
                  <c:v>2709</c:v>
                </c:pt>
                <c:pt idx="5838">
                  <c:v>2710</c:v>
                </c:pt>
                <c:pt idx="5839">
                  <c:v>2711</c:v>
                </c:pt>
                <c:pt idx="5840">
                  <c:v>2712</c:v>
                </c:pt>
                <c:pt idx="5841">
                  <c:v>2713</c:v>
                </c:pt>
                <c:pt idx="5842">
                  <c:v>2714</c:v>
                </c:pt>
                <c:pt idx="5843">
                  <c:v>2715</c:v>
                </c:pt>
                <c:pt idx="5844">
                  <c:v>2716</c:v>
                </c:pt>
                <c:pt idx="5845">
                  <c:v>2717</c:v>
                </c:pt>
                <c:pt idx="5846">
                  <c:v>2718</c:v>
                </c:pt>
                <c:pt idx="5847">
                  <c:v>2719</c:v>
                </c:pt>
                <c:pt idx="5848">
                  <c:v>2720</c:v>
                </c:pt>
                <c:pt idx="5849">
                  <c:v>2721</c:v>
                </c:pt>
                <c:pt idx="5850">
                  <c:v>2722</c:v>
                </c:pt>
                <c:pt idx="5851">
                  <c:v>2723</c:v>
                </c:pt>
                <c:pt idx="5852">
                  <c:v>2724</c:v>
                </c:pt>
                <c:pt idx="5853">
                  <c:v>2725</c:v>
                </c:pt>
                <c:pt idx="5854">
                  <c:v>2726</c:v>
                </c:pt>
                <c:pt idx="5855">
                  <c:v>2727</c:v>
                </c:pt>
                <c:pt idx="5856">
                  <c:v>2728</c:v>
                </c:pt>
                <c:pt idx="5857">
                  <c:v>2729</c:v>
                </c:pt>
                <c:pt idx="5858">
                  <c:v>2730</c:v>
                </c:pt>
                <c:pt idx="5859">
                  <c:v>2731</c:v>
                </c:pt>
                <c:pt idx="5860">
                  <c:v>2732</c:v>
                </c:pt>
                <c:pt idx="5861">
                  <c:v>2733</c:v>
                </c:pt>
                <c:pt idx="5862">
                  <c:v>2734</c:v>
                </c:pt>
                <c:pt idx="5863">
                  <c:v>2735</c:v>
                </c:pt>
                <c:pt idx="5864">
                  <c:v>2736</c:v>
                </c:pt>
                <c:pt idx="5865">
                  <c:v>2737</c:v>
                </c:pt>
                <c:pt idx="5866">
                  <c:v>2738</c:v>
                </c:pt>
                <c:pt idx="5867">
                  <c:v>2739</c:v>
                </c:pt>
                <c:pt idx="5868">
                  <c:v>2740</c:v>
                </c:pt>
                <c:pt idx="5869">
                  <c:v>2741</c:v>
                </c:pt>
                <c:pt idx="5870">
                  <c:v>2742</c:v>
                </c:pt>
                <c:pt idx="5871">
                  <c:v>2743</c:v>
                </c:pt>
                <c:pt idx="5872">
                  <c:v>2744</c:v>
                </c:pt>
                <c:pt idx="5873">
                  <c:v>2745</c:v>
                </c:pt>
                <c:pt idx="5874">
                  <c:v>2746</c:v>
                </c:pt>
                <c:pt idx="5875">
                  <c:v>2747</c:v>
                </c:pt>
                <c:pt idx="5876">
                  <c:v>2748</c:v>
                </c:pt>
                <c:pt idx="5877">
                  <c:v>2749</c:v>
                </c:pt>
                <c:pt idx="5878">
                  <c:v>2750</c:v>
                </c:pt>
                <c:pt idx="5879">
                  <c:v>2751</c:v>
                </c:pt>
                <c:pt idx="5880">
                  <c:v>2752</c:v>
                </c:pt>
                <c:pt idx="5881">
                  <c:v>2753</c:v>
                </c:pt>
                <c:pt idx="5882">
                  <c:v>2754</c:v>
                </c:pt>
                <c:pt idx="5883">
                  <c:v>2755</c:v>
                </c:pt>
                <c:pt idx="5884">
                  <c:v>2756</c:v>
                </c:pt>
                <c:pt idx="5885">
                  <c:v>2757</c:v>
                </c:pt>
                <c:pt idx="5886">
                  <c:v>2758</c:v>
                </c:pt>
                <c:pt idx="5887">
                  <c:v>2759</c:v>
                </c:pt>
                <c:pt idx="5888">
                  <c:v>2760</c:v>
                </c:pt>
                <c:pt idx="5889">
                  <c:v>2761</c:v>
                </c:pt>
                <c:pt idx="5890">
                  <c:v>2762</c:v>
                </c:pt>
                <c:pt idx="5891">
                  <c:v>2763</c:v>
                </c:pt>
                <c:pt idx="5892">
                  <c:v>2764</c:v>
                </c:pt>
                <c:pt idx="5893">
                  <c:v>2765</c:v>
                </c:pt>
                <c:pt idx="5894">
                  <c:v>2766</c:v>
                </c:pt>
                <c:pt idx="5895">
                  <c:v>2767</c:v>
                </c:pt>
                <c:pt idx="5896">
                  <c:v>2768</c:v>
                </c:pt>
                <c:pt idx="5897">
                  <c:v>2769</c:v>
                </c:pt>
                <c:pt idx="5898">
                  <c:v>2770</c:v>
                </c:pt>
                <c:pt idx="5899">
                  <c:v>2771</c:v>
                </c:pt>
                <c:pt idx="5900">
                  <c:v>2772</c:v>
                </c:pt>
                <c:pt idx="5901">
                  <c:v>2773</c:v>
                </c:pt>
                <c:pt idx="5902">
                  <c:v>2774</c:v>
                </c:pt>
                <c:pt idx="5903">
                  <c:v>2775</c:v>
                </c:pt>
                <c:pt idx="5904">
                  <c:v>2776</c:v>
                </c:pt>
                <c:pt idx="5905">
                  <c:v>2777</c:v>
                </c:pt>
                <c:pt idx="5906">
                  <c:v>2778</c:v>
                </c:pt>
                <c:pt idx="5907">
                  <c:v>2779</c:v>
                </c:pt>
                <c:pt idx="5908">
                  <c:v>2780</c:v>
                </c:pt>
                <c:pt idx="5909">
                  <c:v>2781</c:v>
                </c:pt>
                <c:pt idx="5910">
                  <c:v>2782</c:v>
                </c:pt>
                <c:pt idx="5911">
                  <c:v>2783</c:v>
                </c:pt>
                <c:pt idx="5912">
                  <c:v>2784</c:v>
                </c:pt>
                <c:pt idx="5913">
                  <c:v>2785</c:v>
                </c:pt>
                <c:pt idx="5914">
                  <c:v>2786</c:v>
                </c:pt>
                <c:pt idx="5915">
                  <c:v>2787</c:v>
                </c:pt>
                <c:pt idx="5916">
                  <c:v>2788</c:v>
                </c:pt>
                <c:pt idx="5917">
                  <c:v>2789</c:v>
                </c:pt>
                <c:pt idx="5918">
                  <c:v>2790</c:v>
                </c:pt>
                <c:pt idx="5919">
                  <c:v>2791</c:v>
                </c:pt>
                <c:pt idx="5920">
                  <c:v>2792</c:v>
                </c:pt>
                <c:pt idx="5921">
                  <c:v>2793</c:v>
                </c:pt>
                <c:pt idx="5922">
                  <c:v>2794</c:v>
                </c:pt>
                <c:pt idx="5923">
                  <c:v>2795</c:v>
                </c:pt>
                <c:pt idx="5924">
                  <c:v>2796</c:v>
                </c:pt>
                <c:pt idx="5925">
                  <c:v>2797</c:v>
                </c:pt>
                <c:pt idx="5926">
                  <c:v>2798</c:v>
                </c:pt>
                <c:pt idx="5927">
                  <c:v>2799</c:v>
                </c:pt>
                <c:pt idx="5928">
                  <c:v>2800</c:v>
                </c:pt>
                <c:pt idx="5929">
                  <c:v>2801</c:v>
                </c:pt>
                <c:pt idx="5930">
                  <c:v>2802</c:v>
                </c:pt>
                <c:pt idx="5931">
                  <c:v>2803</c:v>
                </c:pt>
                <c:pt idx="5932">
                  <c:v>2804</c:v>
                </c:pt>
                <c:pt idx="5933">
                  <c:v>2805</c:v>
                </c:pt>
                <c:pt idx="5934">
                  <c:v>2806</c:v>
                </c:pt>
                <c:pt idx="5935">
                  <c:v>2807</c:v>
                </c:pt>
                <c:pt idx="5936">
                  <c:v>2808</c:v>
                </c:pt>
                <c:pt idx="5937">
                  <c:v>2809</c:v>
                </c:pt>
                <c:pt idx="5938">
                  <c:v>2810</c:v>
                </c:pt>
                <c:pt idx="5939">
                  <c:v>2811</c:v>
                </c:pt>
                <c:pt idx="5940">
                  <c:v>2812</c:v>
                </c:pt>
                <c:pt idx="5941">
                  <c:v>2813</c:v>
                </c:pt>
                <c:pt idx="5942">
                  <c:v>2814</c:v>
                </c:pt>
                <c:pt idx="5943">
                  <c:v>2815</c:v>
                </c:pt>
                <c:pt idx="5944">
                  <c:v>2816</c:v>
                </c:pt>
                <c:pt idx="5945">
                  <c:v>2817</c:v>
                </c:pt>
                <c:pt idx="5946">
                  <c:v>2818</c:v>
                </c:pt>
                <c:pt idx="5947">
                  <c:v>2819</c:v>
                </c:pt>
                <c:pt idx="5948">
                  <c:v>2820</c:v>
                </c:pt>
                <c:pt idx="5949">
                  <c:v>2821</c:v>
                </c:pt>
                <c:pt idx="5950">
                  <c:v>2822</c:v>
                </c:pt>
                <c:pt idx="5951">
                  <c:v>2823</c:v>
                </c:pt>
                <c:pt idx="5952">
                  <c:v>2824</c:v>
                </c:pt>
                <c:pt idx="5953">
                  <c:v>2825</c:v>
                </c:pt>
                <c:pt idx="5954">
                  <c:v>2826</c:v>
                </c:pt>
                <c:pt idx="5955">
                  <c:v>2827</c:v>
                </c:pt>
                <c:pt idx="5956">
                  <c:v>2828</c:v>
                </c:pt>
                <c:pt idx="5957">
                  <c:v>2829</c:v>
                </c:pt>
                <c:pt idx="5958">
                  <c:v>2830</c:v>
                </c:pt>
                <c:pt idx="5959">
                  <c:v>2831</c:v>
                </c:pt>
                <c:pt idx="5960">
                  <c:v>2832</c:v>
                </c:pt>
                <c:pt idx="5961">
                  <c:v>2833</c:v>
                </c:pt>
                <c:pt idx="5962">
                  <c:v>2834</c:v>
                </c:pt>
                <c:pt idx="5963">
                  <c:v>2835</c:v>
                </c:pt>
                <c:pt idx="5964">
                  <c:v>2836</c:v>
                </c:pt>
                <c:pt idx="5965">
                  <c:v>2837</c:v>
                </c:pt>
                <c:pt idx="5966">
                  <c:v>2838</c:v>
                </c:pt>
                <c:pt idx="5967">
                  <c:v>2839</c:v>
                </c:pt>
                <c:pt idx="5968">
                  <c:v>2840</c:v>
                </c:pt>
                <c:pt idx="5969">
                  <c:v>2841</c:v>
                </c:pt>
                <c:pt idx="5970">
                  <c:v>2842</c:v>
                </c:pt>
                <c:pt idx="5971">
                  <c:v>2843</c:v>
                </c:pt>
                <c:pt idx="5972">
                  <c:v>2844</c:v>
                </c:pt>
                <c:pt idx="5973">
                  <c:v>2845</c:v>
                </c:pt>
                <c:pt idx="5974">
                  <c:v>2846</c:v>
                </c:pt>
                <c:pt idx="5975">
                  <c:v>2847</c:v>
                </c:pt>
                <c:pt idx="5976">
                  <c:v>2848</c:v>
                </c:pt>
                <c:pt idx="5977">
                  <c:v>2849</c:v>
                </c:pt>
                <c:pt idx="5978">
                  <c:v>2850</c:v>
                </c:pt>
                <c:pt idx="5979">
                  <c:v>2851</c:v>
                </c:pt>
                <c:pt idx="5980">
                  <c:v>2852</c:v>
                </c:pt>
                <c:pt idx="5981">
                  <c:v>2853</c:v>
                </c:pt>
                <c:pt idx="5982">
                  <c:v>2854</c:v>
                </c:pt>
                <c:pt idx="5983">
                  <c:v>2855</c:v>
                </c:pt>
                <c:pt idx="5984">
                  <c:v>2856</c:v>
                </c:pt>
                <c:pt idx="5985">
                  <c:v>2857</c:v>
                </c:pt>
                <c:pt idx="5986">
                  <c:v>2858</c:v>
                </c:pt>
                <c:pt idx="5987">
                  <c:v>2859</c:v>
                </c:pt>
                <c:pt idx="5988">
                  <c:v>2860</c:v>
                </c:pt>
                <c:pt idx="5989">
                  <c:v>2861</c:v>
                </c:pt>
                <c:pt idx="5990">
                  <c:v>2862</c:v>
                </c:pt>
                <c:pt idx="5991">
                  <c:v>2863</c:v>
                </c:pt>
                <c:pt idx="5992">
                  <c:v>2864</c:v>
                </c:pt>
                <c:pt idx="5993">
                  <c:v>2865</c:v>
                </c:pt>
                <c:pt idx="5994">
                  <c:v>2866</c:v>
                </c:pt>
                <c:pt idx="5995">
                  <c:v>2867</c:v>
                </c:pt>
                <c:pt idx="5996">
                  <c:v>2868</c:v>
                </c:pt>
                <c:pt idx="5997">
                  <c:v>2869</c:v>
                </c:pt>
                <c:pt idx="5998">
                  <c:v>2870</c:v>
                </c:pt>
                <c:pt idx="5999">
                  <c:v>2871</c:v>
                </c:pt>
                <c:pt idx="6000">
                  <c:v>2872</c:v>
                </c:pt>
                <c:pt idx="6001">
                  <c:v>2873</c:v>
                </c:pt>
                <c:pt idx="6002">
                  <c:v>2874</c:v>
                </c:pt>
                <c:pt idx="6003">
                  <c:v>2875</c:v>
                </c:pt>
                <c:pt idx="6004">
                  <c:v>2876</c:v>
                </c:pt>
                <c:pt idx="6005">
                  <c:v>2877</c:v>
                </c:pt>
                <c:pt idx="6006">
                  <c:v>2878</c:v>
                </c:pt>
                <c:pt idx="6007">
                  <c:v>2879</c:v>
                </c:pt>
                <c:pt idx="6008">
                  <c:v>2880</c:v>
                </c:pt>
                <c:pt idx="6009">
                  <c:v>2881</c:v>
                </c:pt>
                <c:pt idx="6010">
                  <c:v>2882</c:v>
                </c:pt>
                <c:pt idx="6011">
                  <c:v>2883</c:v>
                </c:pt>
                <c:pt idx="6012">
                  <c:v>2884</c:v>
                </c:pt>
                <c:pt idx="6013">
                  <c:v>2885</c:v>
                </c:pt>
                <c:pt idx="6014">
                  <c:v>2886</c:v>
                </c:pt>
                <c:pt idx="6015">
                  <c:v>2887</c:v>
                </c:pt>
                <c:pt idx="6016">
                  <c:v>2888</c:v>
                </c:pt>
                <c:pt idx="6017">
                  <c:v>2889</c:v>
                </c:pt>
                <c:pt idx="6018">
                  <c:v>2890</c:v>
                </c:pt>
                <c:pt idx="6019">
                  <c:v>2891</c:v>
                </c:pt>
                <c:pt idx="6020">
                  <c:v>2892</c:v>
                </c:pt>
                <c:pt idx="6021">
                  <c:v>2893</c:v>
                </c:pt>
                <c:pt idx="6022">
                  <c:v>2894</c:v>
                </c:pt>
                <c:pt idx="6023">
                  <c:v>2895</c:v>
                </c:pt>
                <c:pt idx="6024">
                  <c:v>2896</c:v>
                </c:pt>
                <c:pt idx="6025">
                  <c:v>2897</c:v>
                </c:pt>
                <c:pt idx="6026">
                  <c:v>2898</c:v>
                </c:pt>
                <c:pt idx="6027">
                  <c:v>2899</c:v>
                </c:pt>
                <c:pt idx="6028">
                  <c:v>2900</c:v>
                </c:pt>
                <c:pt idx="6029">
                  <c:v>2901</c:v>
                </c:pt>
                <c:pt idx="6030">
                  <c:v>2902</c:v>
                </c:pt>
                <c:pt idx="6031">
                  <c:v>2903</c:v>
                </c:pt>
                <c:pt idx="6032">
                  <c:v>2904</c:v>
                </c:pt>
                <c:pt idx="6033">
                  <c:v>2905</c:v>
                </c:pt>
                <c:pt idx="6034">
                  <c:v>2906</c:v>
                </c:pt>
                <c:pt idx="6035">
                  <c:v>2907</c:v>
                </c:pt>
                <c:pt idx="6036">
                  <c:v>2908</c:v>
                </c:pt>
                <c:pt idx="6037">
                  <c:v>2909</c:v>
                </c:pt>
                <c:pt idx="6038">
                  <c:v>2910</c:v>
                </c:pt>
                <c:pt idx="6039">
                  <c:v>2911</c:v>
                </c:pt>
                <c:pt idx="6040">
                  <c:v>2912</c:v>
                </c:pt>
                <c:pt idx="6041">
                  <c:v>2913</c:v>
                </c:pt>
                <c:pt idx="6042">
                  <c:v>2914</c:v>
                </c:pt>
                <c:pt idx="6043">
                  <c:v>2915</c:v>
                </c:pt>
                <c:pt idx="6044">
                  <c:v>2916</c:v>
                </c:pt>
                <c:pt idx="6045">
                  <c:v>2917</c:v>
                </c:pt>
                <c:pt idx="6046">
                  <c:v>2918</c:v>
                </c:pt>
                <c:pt idx="6047">
                  <c:v>2919</c:v>
                </c:pt>
                <c:pt idx="6048">
                  <c:v>2920</c:v>
                </c:pt>
                <c:pt idx="6049">
                  <c:v>2921</c:v>
                </c:pt>
                <c:pt idx="6050">
                  <c:v>2922</c:v>
                </c:pt>
                <c:pt idx="6051">
                  <c:v>2923</c:v>
                </c:pt>
                <c:pt idx="6052">
                  <c:v>2924</c:v>
                </c:pt>
                <c:pt idx="6053">
                  <c:v>2925</c:v>
                </c:pt>
                <c:pt idx="6054">
                  <c:v>2926</c:v>
                </c:pt>
                <c:pt idx="6055">
                  <c:v>2927</c:v>
                </c:pt>
                <c:pt idx="6056">
                  <c:v>2928</c:v>
                </c:pt>
                <c:pt idx="6057">
                  <c:v>2929</c:v>
                </c:pt>
                <c:pt idx="6058">
                  <c:v>2930</c:v>
                </c:pt>
                <c:pt idx="6059">
                  <c:v>2931</c:v>
                </c:pt>
                <c:pt idx="6060">
                  <c:v>2932</c:v>
                </c:pt>
                <c:pt idx="6061">
                  <c:v>2933</c:v>
                </c:pt>
                <c:pt idx="6062">
                  <c:v>2934</c:v>
                </c:pt>
                <c:pt idx="6063">
                  <c:v>2935</c:v>
                </c:pt>
                <c:pt idx="6064">
                  <c:v>2936</c:v>
                </c:pt>
                <c:pt idx="6065">
                  <c:v>2937</c:v>
                </c:pt>
                <c:pt idx="6066">
                  <c:v>2938</c:v>
                </c:pt>
                <c:pt idx="6067">
                  <c:v>2939</c:v>
                </c:pt>
                <c:pt idx="6068">
                  <c:v>2940</c:v>
                </c:pt>
                <c:pt idx="6069">
                  <c:v>2941</c:v>
                </c:pt>
                <c:pt idx="6070">
                  <c:v>2942</c:v>
                </c:pt>
                <c:pt idx="6071">
                  <c:v>2943</c:v>
                </c:pt>
                <c:pt idx="6072">
                  <c:v>2944</c:v>
                </c:pt>
                <c:pt idx="6073">
                  <c:v>2945</c:v>
                </c:pt>
                <c:pt idx="6074">
                  <c:v>2946</c:v>
                </c:pt>
                <c:pt idx="6075">
                  <c:v>2947</c:v>
                </c:pt>
                <c:pt idx="6076">
                  <c:v>2948</c:v>
                </c:pt>
                <c:pt idx="6077">
                  <c:v>2949</c:v>
                </c:pt>
                <c:pt idx="6078">
                  <c:v>2950</c:v>
                </c:pt>
                <c:pt idx="6079">
                  <c:v>2951</c:v>
                </c:pt>
                <c:pt idx="6080">
                  <c:v>2952</c:v>
                </c:pt>
                <c:pt idx="6081">
                  <c:v>2953</c:v>
                </c:pt>
                <c:pt idx="6082">
                  <c:v>2954</c:v>
                </c:pt>
                <c:pt idx="6083">
                  <c:v>2955</c:v>
                </c:pt>
                <c:pt idx="6084">
                  <c:v>2956</c:v>
                </c:pt>
                <c:pt idx="6085">
                  <c:v>2957</c:v>
                </c:pt>
                <c:pt idx="6086">
                  <c:v>2958</c:v>
                </c:pt>
                <c:pt idx="6087">
                  <c:v>2959</c:v>
                </c:pt>
                <c:pt idx="6088">
                  <c:v>2960</c:v>
                </c:pt>
                <c:pt idx="6089">
                  <c:v>2961</c:v>
                </c:pt>
                <c:pt idx="6090">
                  <c:v>2962</c:v>
                </c:pt>
                <c:pt idx="6091">
                  <c:v>2963</c:v>
                </c:pt>
                <c:pt idx="6092">
                  <c:v>2964</c:v>
                </c:pt>
                <c:pt idx="6093">
                  <c:v>2965</c:v>
                </c:pt>
                <c:pt idx="6094">
                  <c:v>2966</c:v>
                </c:pt>
                <c:pt idx="6095">
                  <c:v>2967</c:v>
                </c:pt>
                <c:pt idx="6096">
                  <c:v>2968</c:v>
                </c:pt>
                <c:pt idx="6097">
                  <c:v>2969</c:v>
                </c:pt>
                <c:pt idx="6098">
                  <c:v>2970</c:v>
                </c:pt>
                <c:pt idx="6099">
                  <c:v>2971</c:v>
                </c:pt>
                <c:pt idx="6100">
                  <c:v>2972</c:v>
                </c:pt>
                <c:pt idx="6101">
                  <c:v>2973</c:v>
                </c:pt>
                <c:pt idx="6102">
                  <c:v>2974</c:v>
                </c:pt>
                <c:pt idx="6103">
                  <c:v>2975</c:v>
                </c:pt>
                <c:pt idx="6104">
                  <c:v>2976</c:v>
                </c:pt>
                <c:pt idx="6105">
                  <c:v>2977</c:v>
                </c:pt>
                <c:pt idx="6106">
                  <c:v>2978</c:v>
                </c:pt>
                <c:pt idx="6107">
                  <c:v>2979</c:v>
                </c:pt>
                <c:pt idx="6108">
                  <c:v>2980</c:v>
                </c:pt>
                <c:pt idx="6109">
                  <c:v>2981</c:v>
                </c:pt>
                <c:pt idx="6110">
                  <c:v>2982</c:v>
                </c:pt>
                <c:pt idx="6111">
                  <c:v>2983</c:v>
                </c:pt>
                <c:pt idx="6112">
                  <c:v>2984</c:v>
                </c:pt>
                <c:pt idx="6113">
                  <c:v>2985</c:v>
                </c:pt>
                <c:pt idx="6114">
                  <c:v>2986</c:v>
                </c:pt>
                <c:pt idx="6115">
                  <c:v>2987</c:v>
                </c:pt>
                <c:pt idx="6116">
                  <c:v>2988</c:v>
                </c:pt>
                <c:pt idx="6117">
                  <c:v>2989</c:v>
                </c:pt>
                <c:pt idx="6118">
                  <c:v>2990</c:v>
                </c:pt>
                <c:pt idx="6119">
                  <c:v>2991</c:v>
                </c:pt>
                <c:pt idx="6120">
                  <c:v>2992</c:v>
                </c:pt>
                <c:pt idx="6121">
                  <c:v>2993</c:v>
                </c:pt>
                <c:pt idx="6122">
                  <c:v>2994</c:v>
                </c:pt>
                <c:pt idx="6123">
                  <c:v>2995</c:v>
                </c:pt>
                <c:pt idx="6124">
                  <c:v>2996</c:v>
                </c:pt>
                <c:pt idx="6125">
                  <c:v>2997</c:v>
                </c:pt>
                <c:pt idx="6126">
                  <c:v>2998</c:v>
                </c:pt>
                <c:pt idx="6127">
                  <c:v>2999</c:v>
                </c:pt>
                <c:pt idx="6128">
                  <c:v>3000</c:v>
                </c:pt>
                <c:pt idx="6129">
                  <c:v>3001</c:v>
                </c:pt>
                <c:pt idx="6130">
                  <c:v>3002</c:v>
                </c:pt>
                <c:pt idx="6131">
                  <c:v>3003</c:v>
                </c:pt>
                <c:pt idx="6132">
                  <c:v>3004</c:v>
                </c:pt>
                <c:pt idx="6133">
                  <c:v>3005</c:v>
                </c:pt>
                <c:pt idx="6134">
                  <c:v>3006</c:v>
                </c:pt>
                <c:pt idx="6135">
                  <c:v>3007</c:v>
                </c:pt>
                <c:pt idx="6136">
                  <c:v>3008</c:v>
                </c:pt>
                <c:pt idx="6137">
                  <c:v>3009</c:v>
                </c:pt>
                <c:pt idx="6138">
                  <c:v>3010</c:v>
                </c:pt>
                <c:pt idx="6139">
                  <c:v>3011</c:v>
                </c:pt>
                <c:pt idx="6140">
                  <c:v>3012</c:v>
                </c:pt>
                <c:pt idx="6141">
                  <c:v>3013</c:v>
                </c:pt>
                <c:pt idx="6142">
                  <c:v>3014</c:v>
                </c:pt>
                <c:pt idx="6143">
                  <c:v>3015</c:v>
                </c:pt>
                <c:pt idx="6144">
                  <c:v>3016</c:v>
                </c:pt>
                <c:pt idx="6145">
                  <c:v>3017</c:v>
                </c:pt>
                <c:pt idx="6146">
                  <c:v>3018</c:v>
                </c:pt>
                <c:pt idx="6147">
                  <c:v>3019</c:v>
                </c:pt>
                <c:pt idx="6148">
                  <c:v>3020</c:v>
                </c:pt>
                <c:pt idx="6149">
                  <c:v>3021</c:v>
                </c:pt>
                <c:pt idx="6150">
                  <c:v>3022</c:v>
                </c:pt>
                <c:pt idx="6151">
                  <c:v>3023</c:v>
                </c:pt>
                <c:pt idx="6152">
                  <c:v>3024</c:v>
                </c:pt>
                <c:pt idx="6153">
                  <c:v>3025</c:v>
                </c:pt>
                <c:pt idx="6154">
                  <c:v>3026</c:v>
                </c:pt>
                <c:pt idx="6155">
                  <c:v>3027</c:v>
                </c:pt>
                <c:pt idx="6156">
                  <c:v>3028</c:v>
                </c:pt>
                <c:pt idx="6157">
                  <c:v>3029</c:v>
                </c:pt>
                <c:pt idx="6158">
                  <c:v>3030</c:v>
                </c:pt>
                <c:pt idx="6159">
                  <c:v>3031</c:v>
                </c:pt>
                <c:pt idx="6160">
                  <c:v>3032</c:v>
                </c:pt>
                <c:pt idx="6161">
                  <c:v>3033</c:v>
                </c:pt>
                <c:pt idx="6162">
                  <c:v>3034</c:v>
                </c:pt>
                <c:pt idx="6163">
                  <c:v>3035</c:v>
                </c:pt>
                <c:pt idx="6164">
                  <c:v>3036</c:v>
                </c:pt>
                <c:pt idx="6165">
                  <c:v>3037</c:v>
                </c:pt>
                <c:pt idx="6166">
                  <c:v>3038</c:v>
                </c:pt>
                <c:pt idx="6167">
                  <c:v>3039</c:v>
                </c:pt>
                <c:pt idx="6168">
                  <c:v>3040</c:v>
                </c:pt>
                <c:pt idx="6169">
                  <c:v>3041</c:v>
                </c:pt>
                <c:pt idx="6170">
                  <c:v>3042</c:v>
                </c:pt>
                <c:pt idx="6171">
                  <c:v>3043</c:v>
                </c:pt>
                <c:pt idx="6172">
                  <c:v>3044</c:v>
                </c:pt>
                <c:pt idx="6173">
                  <c:v>3045</c:v>
                </c:pt>
                <c:pt idx="6174">
                  <c:v>3046</c:v>
                </c:pt>
                <c:pt idx="6175">
                  <c:v>3047</c:v>
                </c:pt>
                <c:pt idx="6176">
                  <c:v>3048</c:v>
                </c:pt>
                <c:pt idx="6177">
                  <c:v>3049</c:v>
                </c:pt>
                <c:pt idx="6178">
                  <c:v>3050</c:v>
                </c:pt>
                <c:pt idx="6179">
                  <c:v>3051</c:v>
                </c:pt>
                <c:pt idx="6180">
                  <c:v>3052</c:v>
                </c:pt>
                <c:pt idx="6181">
                  <c:v>3053</c:v>
                </c:pt>
                <c:pt idx="6182">
                  <c:v>3054</c:v>
                </c:pt>
                <c:pt idx="6183">
                  <c:v>3055</c:v>
                </c:pt>
                <c:pt idx="6184">
                  <c:v>3056</c:v>
                </c:pt>
                <c:pt idx="6185">
                  <c:v>3057</c:v>
                </c:pt>
                <c:pt idx="6186">
                  <c:v>3058</c:v>
                </c:pt>
                <c:pt idx="6187">
                  <c:v>3059</c:v>
                </c:pt>
                <c:pt idx="6188">
                  <c:v>3060</c:v>
                </c:pt>
                <c:pt idx="6189">
                  <c:v>3061</c:v>
                </c:pt>
                <c:pt idx="6190">
                  <c:v>3062</c:v>
                </c:pt>
                <c:pt idx="6191">
                  <c:v>3063</c:v>
                </c:pt>
                <c:pt idx="6192">
                  <c:v>3064</c:v>
                </c:pt>
                <c:pt idx="6193">
                  <c:v>3065</c:v>
                </c:pt>
                <c:pt idx="6194">
                  <c:v>3066</c:v>
                </c:pt>
                <c:pt idx="6195">
                  <c:v>3067</c:v>
                </c:pt>
                <c:pt idx="6196">
                  <c:v>3068</c:v>
                </c:pt>
                <c:pt idx="6197">
                  <c:v>3069</c:v>
                </c:pt>
                <c:pt idx="6198">
                  <c:v>3070</c:v>
                </c:pt>
                <c:pt idx="6199">
                  <c:v>3071</c:v>
                </c:pt>
                <c:pt idx="6200">
                  <c:v>3072</c:v>
                </c:pt>
                <c:pt idx="6201">
                  <c:v>3073</c:v>
                </c:pt>
                <c:pt idx="6202">
                  <c:v>3074</c:v>
                </c:pt>
                <c:pt idx="6203">
                  <c:v>3075</c:v>
                </c:pt>
                <c:pt idx="6204">
                  <c:v>3076</c:v>
                </c:pt>
                <c:pt idx="6205">
                  <c:v>3077</c:v>
                </c:pt>
                <c:pt idx="6206">
                  <c:v>3078</c:v>
                </c:pt>
                <c:pt idx="6207">
                  <c:v>3079</c:v>
                </c:pt>
                <c:pt idx="6208">
                  <c:v>3080</c:v>
                </c:pt>
                <c:pt idx="6209">
                  <c:v>3081</c:v>
                </c:pt>
                <c:pt idx="6210">
                  <c:v>3082</c:v>
                </c:pt>
                <c:pt idx="6211">
                  <c:v>3083</c:v>
                </c:pt>
                <c:pt idx="6212">
                  <c:v>3084</c:v>
                </c:pt>
                <c:pt idx="6213">
                  <c:v>3085</c:v>
                </c:pt>
                <c:pt idx="6214">
                  <c:v>3086</c:v>
                </c:pt>
                <c:pt idx="6215">
                  <c:v>3087</c:v>
                </c:pt>
                <c:pt idx="6216">
                  <c:v>3088</c:v>
                </c:pt>
                <c:pt idx="6217">
                  <c:v>3089</c:v>
                </c:pt>
                <c:pt idx="6218">
                  <c:v>3090</c:v>
                </c:pt>
                <c:pt idx="6219">
                  <c:v>3091</c:v>
                </c:pt>
                <c:pt idx="6220">
                  <c:v>3092</c:v>
                </c:pt>
                <c:pt idx="6221">
                  <c:v>3093</c:v>
                </c:pt>
                <c:pt idx="6222">
                  <c:v>3094</c:v>
                </c:pt>
                <c:pt idx="6223">
                  <c:v>3095</c:v>
                </c:pt>
                <c:pt idx="6224">
                  <c:v>3096</c:v>
                </c:pt>
                <c:pt idx="6225">
                  <c:v>3097</c:v>
                </c:pt>
                <c:pt idx="6226">
                  <c:v>3098</c:v>
                </c:pt>
                <c:pt idx="6227">
                  <c:v>3099</c:v>
                </c:pt>
                <c:pt idx="6228">
                  <c:v>3100</c:v>
                </c:pt>
                <c:pt idx="6229">
                  <c:v>3101</c:v>
                </c:pt>
                <c:pt idx="6230">
                  <c:v>3102</c:v>
                </c:pt>
                <c:pt idx="6231">
                  <c:v>3103</c:v>
                </c:pt>
                <c:pt idx="6232">
                  <c:v>3104</c:v>
                </c:pt>
                <c:pt idx="6233">
                  <c:v>3105</c:v>
                </c:pt>
                <c:pt idx="6234">
                  <c:v>3106</c:v>
                </c:pt>
                <c:pt idx="6235">
                  <c:v>3107</c:v>
                </c:pt>
                <c:pt idx="6236">
                  <c:v>3108</c:v>
                </c:pt>
                <c:pt idx="6237">
                  <c:v>3109</c:v>
                </c:pt>
                <c:pt idx="6238">
                  <c:v>3110</c:v>
                </c:pt>
                <c:pt idx="6239">
                  <c:v>3111</c:v>
                </c:pt>
                <c:pt idx="6240">
                  <c:v>3112</c:v>
                </c:pt>
                <c:pt idx="6241">
                  <c:v>3113</c:v>
                </c:pt>
                <c:pt idx="6242">
                  <c:v>3114</c:v>
                </c:pt>
                <c:pt idx="6243">
                  <c:v>3115</c:v>
                </c:pt>
                <c:pt idx="6244">
                  <c:v>3116</c:v>
                </c:pt>
                <c:pt idx="6245">
                  <c:v>3117</c:v>
                </c:pt>
                <c:pt idx="6246">
                  <c:v>3118</c:v>
                </c:pt>
                <c:pt idx="6247">
                  <c:v>3119</c:v>
                </c:pt>
                <c:pt idx="6248">
                  <c:v>3120</c:v>
                </c:pt>
                <c:pt idx="6249">
                  <c:v>3121</c:v>
                </c:pt>
                <c:pt idx="6250">
                  <c:v>3122</c:v>
                </c:pt>
                <c:pt idx="6251">
                  <c:v>3123</c:v>
                </c:pt>
                <c:pt idx="6252">
                  <c:v>3124</c:v>
                </c:pt>
                <c:pt idx="6253">
                  <c:v>3125</c:v>
                </c:pt>
                <c:pt idx="6254">
                  <c:v>3126</c:v>
                </c:pt>
                <c:pt idx="6255">
                  <c:v>3127</c:v>
                </c:pt>
              </c:numCache>
            </c:numRef>
          </c:cat>
          <c:val>
            <c:numRef>
              <c:f>'tempogram dla w. z 2 poz'!$H$2:$H$6257</c:f>
              <c:numCache>
                <c:formatCode>General</c:formatCode>
                <c:ptCount val="625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0.5</c:v>
                </c:pt>
                <c:pt idx="49">
                  <c:v>0.5</c:v>
                </c:pt>
                <c:pt idx="50">
                  <c:v>0.5</c:v>
                </c:pt>
                <c:pt idx="51">
                  <c:v>0.5</c:v>
                </c:pt>
                <c:pt idx="52">
                  <c:v>0.5</c:v>
                </c:pt>
                <c:pt idx="53">
                  <c:v>0.5</c:v>
                </c:pt>
                <c:pt idx="54">
                  <c:v>0.5</c:v>
                </c:pt>
                <c:pt idx="55">
                  <c:v>0.5</c:v>
                </c:pt>
                <c:pt idx="56">
                  <c:v>0.5</c:v>
                </c:pt>
                <c:pt idx="57">
                  <c:v>0.5</c:v>
                </c:pt>
                <c:pt idx="58">
                  <c:v>0.5</c:v>
                </c:pt>
                <c:pt idx="59">
                  <c:v>0.5</c:v>
                </c:pt>
                <c:pt idx="60">
                  <c:v>0.5</c:v>
                </c:pt>
                <c:pt idx="61">
                  <c:v>0.5</c:v>
                </c:pt>
                <c:pt idx="62">
                  <c:v>0.5</c:v>
                </c:pt>
                <c:pt idx="63">
                  <c:v>0.5</c:v>
                </c:pt>
                <c:pt idx="64">
                  <c:v>0.5</c:v>
                </c:pt>
                <c:pt idx="65">
                  <c:v>0.5</c:v>
                </c:pt>
                <c:pt idx="66">
                  <c:v>0.5</c:v>
                </c:pt>
                <c:pt idx="67">
                  <c:v>0.5</c:v>
                </c:pt>
                <c:pt idx="68">
                  <c:v>0.5</c:v>
                </c:pt>
                <c:pt idx="69">
                  <c:v>0.5</c:v>
                </c:pt>
                <c:pt idx="70">
                  <c:v>0.5</c:v>
                </c:pt>
                <c:pt idx="71">
                  <c:v>0.5</c:v>
                </c:pt>
                <c:pt idx="72">
                  <c:v>0.33333333333333331</c:v>
                </c:pt>
                <c:pt idx="73">
                  <c:v>0.33333333333333331</c:v>
                </c:pt>
                <c:pt idx="74">
                  <c:v>0.33333333333333331</c:v>
                </c:pt>
                <c:pt idx="75">
                  <c:v>0.33333333333333331</c:v>
                </c:pt>
                <c:pt idx="76">
                  <c:v>0.5</c:v>
                </c:pt>
                <c:pt idx="77">
                  <c:v>0.5</c:v>
                </c:pt>
                <c:pt idx="78">
                  <c:v>0.5</c:v>
                </c:pt>
                <c:pt idx="79">
                  <c:v>0.5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0.25</c:v>
                </c:pt>
                <c:pt idx="99">
                  <c:v>0.25</c:v>
                </c:pt>
                <c:pt idx="100">
                  <c:v>0.25</c:v>
                </c:pt>
                <c:pt idx="101">
                  <c:v>0.25</c:v>
                </c:pt>
                <c:pt idx="102">
                  <c:v>0.25</c:v>
                </c:pt>
                <c:pt idx="103">
                  <c:v>0.2</c:v>
                </c:pt>
                <c:pt idx="104">
                  <c:v>0.4</c:v>
                </c:pt>
                <c:pt idx="105">
                  <c:v>0.4</c:v>
                </c:pt>
                <c:pt idx="106">
                  <c:v>0.4</c:v>
                </c:pt>
                <c:pt idx="107">
                  <c:v>0.4</c:v>
                </c:pt>
                <c:pt idx="108">
                  <c:v>0.4</c:v>
                </c:pt>
                <c:pt idx="109">
                  <c:v>0.4</c:v>
                </c:pt>
                <c:pt idx="110">
                  <c:v>0.4</c:v>
                </c:pt>
                <c:pt idx="111">
                  <c:v>0.4</c:v>
                </c:pt>
                <c:pt idx="112">
                  <c:v>0.4</c:v>
                </c:pt>
                <c:pt idx="113">
                  <c:v>0.4</c:v>
                </c:pt>
                <c:pt idx="114">
                  <c:v>0.4</c:v>
                </c:pt>
                <c:pt idx="115">
                  <c:v>0.4</c:v>
                </c:pt>
                <c:pt idx="116">
                  <c:v>0.4</c:v>
                </c:pt>
                <c:pt idx="117">
                  <c:v>0.4</c:v>
                </c:pt>
                <c:pt idx="118">
                  <c:v>0.4</c:v>
                </c:pt>
                <c:pt idx="119">
                  <c:v>0.4</c:v>
                </c:pt>
                <c:pt idx="120">
                  <c:v>0.4</c:v>
                </c:pt>
                <c:pt idx="121">
                  <c:v>0.4</c:v>
                </c:pt>
                <c:pt idx="122">
                  <c:v>0.4</c:v>
                </c:pt>
                <c:pt idx="123">
                  <c:v>0.4</c:v>
                </c:pt>
                <c:pt idx="124">
                  <c:v>0.4</c:v>
                </c:pt>
                <c:pt idx="125">
                  <c:v>0.4</c:v>
                </c:pt>
                <c:pt idx="126">
                  <c:v>0.4</c:v>
                </c:pt>
                <c:pt idx="127">
                  <c:v>0.4</c:v>
                </c:pt>
                <c:pt idx="128">
                  <c:v>0.4</c:v>
                </c:pt>
                <c:pt idx="129">
                  <c:v>0.4</c:v>
                </c:pt>
                <c:pt idx="130">
                  <c:v>0.4</c:v>
                </c:pt>
                <c:pt idx="131">
                  <c:v>0.4</c:v>
                </c:pt>
                <c:pt idx="132">
                  <c:v>0.4</c:v>
                </c:pt>
                <c:pt idx="133">
                  <c:v>0.4</c:v>
                </c:pt>
                <c:pt idx="134">
                  <c:v>0.4</c:v>
                </c:pt>
                <c:pt idx="135">
                  <c:v>0.4</c:v>
                </c:pt>
                <c:pt idx="136">
                  <c:v>0.4</c:v>
                </c:pt>
                <c:pt idx="137">
                  <c:v>0.4</c:v>
                </c:pt>
                <c:pt idx="138">
                  <c:v>0.4</c:v>
                </c:pt>
                <c:pt idx="139">
                  <c:v>0.4</c:v>
                </c:pt>
                <c:pt idx="140">
                  <c:v>0.4</c:v>
                </c:pt>
                <c:pt idx="141">
                  <c:v>0.4</c:v>
                </c:pt>
                <c:pt idx="142">
                  <c:v>0.4</c:v>
                </c:pt>
                <c:pt idx="143">
                  <c:v>0.4</c:v>
                </c:pt>
                <c:pt idx="144">
                  <c:v>0.4</c:v>
                </c:pt>
                <c:pt idx="145">
                  <c:v>0.4</c:v>
                </c:pt>
                <c:pt idx="146">
                  <c:v>0.4</c:v>
                </c:pt>
                <c:pt idx="147">
                  <c:v>0.4</c:v>
                </c:pt>
                <c:pt idx="148">
                  <c:v>0.4</c:v>
                </c:pt>
                <c:pt idx="149">
                  <c:v>0.4</c:v>
                </c:pt>
                <c:pt idx="150">
                  <c:v>0.4</c:v>
                </c:pt>
                <c:pt idx="151">
                  <c:v>0.33333333333333331</c:v>
                </c:pt>
                <c:pt idx="152">
                  <c:v>0.33333333333333331</c:v>
                </c:pt>
                <c:pt idx="153">
                  <c:v>0.33333333333333331</c:v>
                </c:pt>
                <c:pt idx="154">
                  <c:v>0.33333333333333331</c:v>
                </c:pt>
                <c:pt idx="155">
                  <c:v>0.33333333333333331</c:v>
                </c:pt>
                <c:pt idx="156">
                  <c:v>0.33333333333333331</c:v>
                </c:pt>
                <c:pt idx="157">
                  <c:v>0.33333333333333331</c:v>
                </c:pt>
                <c:pt idx="158">
                  <c:v>0.33333333333333331</c:v>
                </c:pt>
                <c:pt idx="159">
                  <c:v>0.33333333333333331</c:v>
                </c:pt>
                <c:pt idx="160">
                  <c:v>0.16666666666666666</c:v>
                </c:pt>
                <c:pt idx="161">
                  <c:v>0.16666666666666666</c:v>
                </c:pt>
                <c:pt idx="162">
                  <c:v>0.16666666666666666</c:v>
                </c:pt>
                <c:pt idx="163">
                  <c:v>0.16666666666666666</c:v>
                </c:pt>
                <c:pt idx="164">
                  <c:v>0.16666666666666666</c:v>
                </c:pt>
                <c:pt idx="165">
                  <c:v>0.16666666666666666</c:v>
                </c:pt>
                <c:pt idx="166">
                  <c:v>0.16666666666666666</c:v>
                </c:pt>
                <c:pt idx="167">
                  <c:v>0.16666666666666666</c:v>
                </c:pt>
                <c:pt idx="168">
                  <c:v>0.33333333333333331</c:v>
                </c:pt>
                <c:pt idx="169">
                  <c:v>0.33333333333333331</c:v>
                </c:pt>
                <c:pt idx="170">
                  <c:v>0.33333333333333331</c:v>
                </c:pt>
                <c:pt idx="171">
                  <c:v>0.33333333333333331</c:v>
                </c:pt>
                <c:pt idx="172">
                  <c:v>0.33333333333333331</c:v>
                </c:pt>
                <c:pt idx="173">
                  <c:v>0.33333333333333331</c:v>
                </c:pt>
                <c:pt idx="174">
                  <c:v>0.33333333333333331</c:v>
                </c:pt>
                <c:pt idx="175">
                  <c:v>0.33333333333333331</c:v>
                </c:pt>
                <c:pt idx="176">
                  <c:v>0.33333333333333331</c:v>
                </c:pt>
                <c:pt idx="177">
                  <c:v>0.33333333333333331</c:v>
                </c:pt>
                <c:pt idx="178">
                  <c:v>0.33333333333333331</c:v>
                </c:pt>
                <c:pt idx="179">
                  <c:v>0.33333333333333331</c:v>
                </c:pt>
                <c:pt idx="180">
                  <c:v>0.33333333333333331</c:v>
                </c:pt>
                <c:pt idx="181">
                  <c:v>0.33333333333333331</c:v>
                </c:pt>
                <c:pt idx="182">
                  <c:v>0.33333333333333331</c:v>
                </c:pt>
                <c:pt idx="183">
                  <c:v>0.33333333333333331</c:v>
                </c:pt>
                <c:pt idx="184">
                  <c:v>0.33333333333333331</c:v>
                </c:pt>
                <c:pt idx="185">
                  <c:v>0.33333333333333331</c:v>
                </c:pt>
                <c:pt idx="186">
                  <c:v>0.42857142857142855</c:v>
                </c:pt>
                <c:pt idx="187">
                  <c:v>0.42857142857142855</c:v>
                </c:pt>
                <c:pt idx="188">
                  <c:v>0.42857142857142855</c:v>
                </c:pt>
                <c:pt idx="189">
                  <c:v>0.42857142857142855</c:v>
                </c:pt>
                <c:pt idx="190">
                  <c:v>0.42857142857142855</c:v>
                </c:pt>
                <c:pt idx="191">
                  <c:v>0.42857142857142855</c:v>
                </c:pt>
                <c:pt idx="192">
                  <c:v>0.42857142857142855</c:v>
                </c:pt>
                <c:pt idx="193">
                  <c:v>0.42857142857142855</c:v>
                </c:pt>
                <c:pt idx="194">
                  <c:v>0.42857142857142855</c:v>
                </c:pt>
                <c:pt idx="195">
                  <c:v>0.42857142857142855</c:v>
                </c:pt>
                <c:pt idx="196">
                  <c:v>0.42857142857142855</c:v>
                </c:pt>
                <c:pt idx="197">
                  <c:v>0.42857142857142855</c:v>
                </c:pt>
                <c:pt idx="198">
                  <c:v>0.42857142857142855</c:v>
                </c:pt>
                <c:pt idx="199">
                  <c:v>0.42857142857142855</c:v>
                </c:pt>
                <c:pt idx="200">
                  <c:v>0.42857142857142855</c:v>
                </c:pt>
                <c:pt idx="201">
                  <c:v>0.42857142857142855</c:v>
                </c:pt>
                <c:pt idx="202">
                  <c:v>0.42857142857142855</c:v>
                </c:pt>
                <c:pt idx="203">
                  <c:v>0.42857142857142855</c:v>
                </c:pt>
                <c:pt idx="204">
                  <c:v>0.42857142857142855</c:v>
                </c:pt>
                <c:pt idx="205">
                  <c:v>0.42857142857142855</c:v>
                </c:pt>
                <c:pt idx="206">
                  <c:v>0.42857142857142855</c:v>
                </c:pt>
                <c:pt idx="207">
                  <c:v>0.42857142857142855</c:v>
                </c:pt>
                <c:pt idx="208">
                  <c:v>0.42857142857142855</c:v>
                </c:pt>
                <c:pt idx="209">
                  <c:v>0.42857142857142855</c:v>
                </c:pt>
                <c:pt idx="210">
                  <c:v>0.42857142857142855</c:v>
                </c:pt>
                <c:pt idx="211">
                  <c:v>0.42857142857142855</c:v>
                </c:pt>
                <c:pt idx="212">
                  <c:v>0.42857142857142855</c:v>
                </c:pt>
                <c:pt idx="213">
                  <c:v>0.42857142857142855</c:v>
                </c:pt>
                <c:pt idx="214">
                  <c:v>0.42857142857142855</c:v>
                </c:pt>
                <c:pt idx="215">
                  <c:v>0.42857142857142855</c:v>
                </c:pt>
                <c:pt idx="216">
                  <c:v>0.42857142857142855</c:v>
                </c:pt>
                <c:pt idx="217">
                  <c:v>0.5</c:v>
                </c:pt>
                <c:pt idx="218">
                  <c:v>0.5</c:v>
                </c:pt>
                <c:pt idx="219">
                  <c:v>0.5</c:v>
                </c:pt>
                <c:pt idx="220">
                  <c:v>0.375</c:v>
                </c:pt>
                <c:pt idx="221">
                  <c:v>0.375</c:v>
                </c:pt>
                <c:pt idx="222">
                  <c:v>0.375</c:v>
                </c:pt>
                <c:pt idx="223">
                  <c:v>0.375</c:v>
                </c:pt>
                <c:pt idx="224">
                  <c:v>0.375</c:v>
                </c:pt>
                <c:pt idx="225">
                  <c:v>0.375</c:v>
                </c:pt>
                <c:pt idx="226">
                  <c:v>0.375</c:v>
                </c:pt>
                <c:pt idx="227">
                  <c:v>0.375</c:v>
                </c:pt>
                <c:pt idx="228">
                  <c:v>0.5</c:v>
                </c:pt>
                <c:pt idx="229">
                  <c:v>0.5</c:v>
                </c:pt>
                <c:pt idx="230">
                  <c:v>0.375</c:v>
                </c:pt>
                <c:pt idx="231">
                  <c:v>0.375</c:v>
                </c:pt>
                <c:pt idx="232">
                  <c:v>0.375</c:v>
                </c:pt>
                <c:pt idx="233">
                  <c:v>0.375</c:v>
                </c:pt>
                <c:pt idx="234">
                  <c:v>0.375</c:v>
                </c:pt>
                <c:pt idx="235">
                  <c:v>0.375</c:v>
                </c:pt>
                <c:pt idx="236">
                  <c:v>0.375</c:v>
                </c:pt>
                <c:pt idx="237">
                  <c:v>0.375</c:v>
                </c:pt>
                <c:pt idx="238">
                  <c:v>0.375</c:v>
                </c:pt>
                <c:pt idx="239">
                  <c:v>0.375</c:v>
                </c:pt>
                <c:pt idx="240">
                  <c:v>0.375</c:v>
                </c:pt>
                <c:pt idx="241">
                  <c:v>0.375</c:v>
                </c:pt>
                <c:pt idx="242">
                  <c:v>0.25</c:v>
                </c:pt>
                <c:pt idx="243">
                  <c:v>0.25</c:v>
                </c:pt>
                <c:pt idx="244">
                  <c:v>0.25</c:v>
                </c:pt>
                <c:pt idx="245">
                  <c:v>0.25</c:v>
                </c:pt>
                <c:pt idx="246">
                  <c:v>0.25</c:v>
                </c:pt>
                <c:pt idx="247">
                  <c:v>0.25</c:v>
                </c:pt>
                <c:pt idx="248">
                  <c:v>0.25</c:v>
                </c:pt>
                <c:pt idx="249">
                  <c:v>0.25</c:v>
                </c:pt>
                <c:pt idx="250">
                  <c:v>0.25</c:v>
                </c:pt>
                <c:pt idx="251">
                  <c:v>0.25</c:v>
                </c:pt>
                <c:pt idx="252">
                  <c:v>0.25</c:v>
                </c:pt>
                <c:pt idx="253">
                  <c:v>0.25</c:v>
                </c:pt>
                <c:pt idx="254">
                  <c:v>0.25</c:v>
                </c:pt>
                <c:pt idx="255">
                  <c:v>0.125</c:v>
                </c:pt>
                <c:pt idx="256">
                  <c:v>0.125</c:v>
                </c:pt>
                <c:pt idx="257">
                  <c:v>0.125</c:v>
                </c:pt>
                <c:pt idx="258">
                  <c:v>0.125</c:v>
                </c:pt>
                <c:pt idx="259">
                  <c:v>0.125</c:v>
                </c:pt>
                <c:pt idx="260">
                  <c:v>0.125</c:v>
                </c:pt>
                <c:pt idx="261">
                  <c:v>0.125</c:v>
                </c:pt>
                <c:pt idx="262">
                  <c:v>0.125</c:v>
                </c:pt>
                <c:pt idx="263">
                  <c:v>0.125</c:v>
                </c:pt>
                <c:pt idx="264">
                  <c:v>0.125</c:v>
                </c:pt>
                <c:pt idx="265">
                  <c:v>0.25</c:v>
                </c:pt>
                <c:pt idx="266">
                  <c:v>0.25</c:v>
                </c:pt>
                <c:pt idx="267">
                  <c:v>0.25</c:v>
                </c:pt>
                <c:pt idx="268">
                  <c:v>0.25</c:v>
                </c:pt>
                <c:pt idx="269">
                  <c:v>0.25</c:v>
                </c:pt>
                <c:pt idx="270">
                  <c:v>0.25</c:v>
                </c:pt>
                <c:pt idx="271">
                  <c:v>0.25</c:v>
                </c:pt>
                <c:pt idx="272">
                  <c:v>0.375</c:v>
                </c:pt>
                <c:pt idx="273">
                  <c:v>0.375</c:v>
                </c:pt>
                <c:pt idx="274">
                  <c:v>0.375</c:v>
                </c:pt>
                <c:pt idx="275">
                  <c:v>0.375</c:v>
                </c:pt>
                <c:pt idx="276">
                  <c:v>0.375</c:v>
                </c:pt>
                <c:pt idx="277">
                  <c:v>0.375</c:v>
                </c:pt>
                <c:pt idx="278">
                  <c:v>0.375</c:v>
                </c:pt>
                <c:pt idx="279">
                  <c:v>0.375</c:v>
                </c:pt>
                <c:pt idx="280">
                  <c:v>0.33333333333333331</c:v>
                </c:pt>
                <c:pt idx="281">
                  <c:v>0.33333333333333331</c:v>
                </c:pt>
                <c:pt idx="282">
                  <c:v>0.33333333333333331</c:v>
                </c:pt>
                <c:pt idx="283">
                  <c:v>0.33333333333333331</c:v>
                </c:pt>
                <c:pt idx="284">
                  <c:v>0.33333333333333331</c:v>
                </c:pt>
                <c:pt idx="285">
                  <c:v>0.33333333333333331</c:v>
                </c:pt>
                <c:pt idx="286">
                  <c:v>0.33333333333333331</c:v>
                </c:pt>
                <c:pt idx="287">
                  <c:v>0.33333333333333331</c:v>
                </c:pt>
                <c:pt idx="288">
                  <c:v>0.33333333333333331</c:v>
                </c:pt>
                <c:pt idx="289">
                  <c:v>0.33333333333333331</c:v>
                </c:pt>
                <c:pt idx="290">
                  <c:v>0.33333333333333331</c:v>
                </c:pt>
                <c:pt idx="291">
                  <c:v>0.33333333333333331</c:v>
                </c:pt>
                <c:pt idx="292">
                  <c:v>0.33333333333333331</c:v>
                </c:pt>
                <c:pt idx="293">
                  <c:v>0.33333333333333331</c:v>
                </c:pt>
                <c:pt idx="294">
                  <c:v>0.33333333333333331</c:v>
                </c:pt>
                <c:pt idx="295">
                  <c:v>0.33333333333333331</c:v>
                </c:pt>
                <c:pt idx="296">
                  <c:v>0.33333333333333331</c:v>
                </c:pt>
                <c:pt idx="297">
                  <c:v>0.33333333333333331</c:v>
                </c:pt>
                <c:pt idx="298">
                  <c:v>0.33333333333333331</c:v>
                </c:pt>
                <c:pt idx="299">
                  <c:v>0.44444444444444442</c:v>
                </c:pt>
                <c:pt idx="300">
                  <c:v>0.44444444444444442</c:v>
                </c:pt>
                <c:pt idx="301">
                  <c:v>0.44444444444444442</c:v>
                </c:pt>
                <c:pt idx="302">
                  <c:v>0.44444444444444442</c:v>
                </c:pt>
                <c:pt idx="303">
                  <c:v>0.44444444444444442</c:v>
                </c:pt>
                <c:pt idx="304">
                  <c:v>0.44444444444444442</c:v>
                </c:pt>
                <c:pt idx="305">
                  <c:v>0.44444444444444442</c:v>
                </c:pt>
                <c:pt idx="306">
                  <c:v>0.44444444444444442</c:v>
                </c:pt>
                <c:pt idx="307">
                  <c:v>0.44444444444444442</c:v>
                </c:pt>
                <c:pt idx="308">
                  <c:v>0.44444444444444442</c:v>
                </c:pt>
                <c:pt idx="309">
                  <c:v>0.44444444444444442</c:v>
                </c:pt>
                <c:pt idx="310">
                  <c:v>0.44444444444444442</c:v>
                </c:pt>
                <c:pt idx="311">
                  <c:v>0.44444444444444442</c:v>
                </c:pt>
                <c:pt idx="312">
                  <c:v>0.44444444444444442</c:v>
                </c:pt>
                <c:pt idx="313">
                  <c:v>0.44444444444444442</c:v>
                </c:pt>
                <c:pt idx="314">
                  <c:v>0.44444444444444442</c:v>
                </c:pt>
                <c:pt idx="315">
                  <c:v>0.44444444444444442</c:v>
                </c:pt>
                <c:pt idx="316">
                  <c:v>0.44444444444444442</c:v>
                </c:pt>
                <c:pt idx="317">
                  <c:v>0.44444444444444442</c:v>
                </c:pt>
                <c:pt idx="318">
                  <c:v>0.44444444444444442</c:v>
                </c:pt>
                <c:pt idx="319">
                  <c:v>0.44444444444444442</c:v>
                </c:pt>
                <c:pt idx="320">
                  <c:v>0.44444444444444442</c:v>
                </c:pt>
                <c:pt idx="321">
                  <c:v>0.44444444444444442</c:v>
                </c:pt>
                <c:pt idx="322">
                  <c:v>0.44444444444444442</c:v>
                </c:pt>
                <c:pt idx="323">
                  <c:v>0.44444444444444442</c:v>
                </c:pt>
                <c:pt idx="324">
                  <c:v>0.44444444444444442</c:v>
                </c:pt>
                <c:pt idx="325">
                  <c:v>0.44444444444444442</c:v>
                </c:pt>
                <c:pt idx="326">
                  <c:v>0.44444444444444442</c:v>
                </c:pt>
                <c:pt idx="327">
                  <c:v>0.44444444444444442</c:v>
                </c:pt>
                <c:pt idx="328">
                  <c:v>0.44444444444444442</c:v>
                </c:pt>
                <c:pt idx="329">
                  <c:v>0.44444444444444442</c:v>
                </c:pt>
                <c:pt idx="330">
                  <c:v>0.44444444444444442</c:v>
                </c:pt>
                <c:pt idx="331">
                  <c:v>0.44444444444444442</c:v>
                </c:pt>
                <c:pt idx="332">
                  <c:v>0.44444444444444442</c:v>
                </c:pt>
                <c:pt idx="333">
                  <c:v>0.44444444444444442</c:v>
                </c:pt>
                <c:pt idx="334">
                  <c:v>0.44444444444444442</c:v>
                </c:pt>
                <c:pt idx="335">
                  <c:v>0.44444444444444442</c:v>
                </c:pt>
                <c:pt idx="336">
                  <c:v>0.44444444444444442</c:v>
                </c:pt>
                <c:pt idx="337">
                  <c:v>0.44444444444444442</c:v>
                </c:pt>
                <c:pt idx="338">
                  <c:v>0.44444444444444442</c:v>
                </c:pt>
                <c:pt idx="339">
                  <c:v>0.44444444444444442</c:v>
                </c:pt>
                <c:pt idx="340">
                  <c:v>0.44444444444444442</c:v>
                </c:pt>
                <c:pt idx="341">
                  <c:v>0.44444444444444442</c:v>
                </c:pt>
                <c:pt idx="342">
                  <c:v>0.44444444444444442</c:v>
                </c:pt>
                <c:pt idx="343">
                  <c:v>0.44444444444444442</c:v>
                </c:pt>
                <c:pt idx="344">
                  <c:v>0.44444444444444442</c:v>
                </c:pt>
                <c:pt idx="345">
                  <c:v>0.44444444444444442</c:v>
                </c:pt>
                <c:pt idx="346">
                  <c:v>0.44444444444444442</c:v>
                </c:pt>
                <c:pt idx="347">
                  <c:v>0.33333333333333331</c:v>
                </c:pt>
                <c:pt idx="348">
                  <c:v>0.33333333333333331</c:v>
                </c:pt>
                <c:pt idx="349">
                  <c:v>0.33333333333333331</c:v>
                </c:pt>
                <c:pt idx="350">
                  <c:v>0.33333333333333331</c:v>
                </c:pt>
                <c:pt idx="351">
                  <c:v>0.33333333333333331</c:v>
                </c:pt>
                <c:pt idx="352">
                  <c:v>0.33333333333333331</c:v>
                </c:pt>
                <c:pt idx="353">
                  <c:v>0.33333333333333331</c:v>
                </c:pt>
                <c:pt idx="354">
                  <c:v>0.33333333333333331</c:v>
                </c:pt>
                <c:pt idx="355">
                  <c:v>0.33333333333333331</c:v>
                </c:pt>
                <c:pt idx="356">
                  <c:v>0.33333333333333331</c:v>
                </c:pt>
                <c:pt idx="357">
                  <c:v>0.33333333333333331</c:v>
                </c:pt>
                <c:pt idx="358">
                  <c:v>0.33333333333333331</c:v>
                </c:pt>
                <c:pt idx="359">
                  <c:v>0.33333333333333331</c:v>
                </c:pt>
                <c:pt idx="360">
                  <c:v>0.33333333333333331</c:v>
                </c:pt>
                <c:pt idx="361">
                  <c:v>0.33333333333333331</c:v>
                </c:pt>
                <c:pt idx="362">
                  <c:v>0.33333333333333331</c:v>
                </c:pt>
                <c:pt idx="363">
                  <c:v>0.33333333333333331</c:v>
                </c:pt>
                <c:pt idx="364">
                  <c:v>0.3</c:v>
                </c:pt>
                <c:pt idx="365">
                  <c:v>0.3</c:v>
                </c:pt>
                <c:pt idx="366">
                  <c:v>0.3</c:v>
                </c:pt>
                <c:pt idx="367">
                  <c:v>0.3</c:v>
                </c:pt>
                <c:pt idx="368">
                  <c:v>0.3</c:v>
                </c:pt>
                <c:pt idx="369">
                  <c:v>0.3</c:v>
                </c:pt>
                <c:pt idx="370">
                  <c:v>0.3</c:v>
                </c:pt>
                <c:pt idx="371">
                  <c:v>0.3</c:v>
                </c:pt>
                <c:pt idx="372">
                  <c:v>0.3</c:v>
                </c:pt>
                <c:pt idx="373">
                  <c:v>0.4</c:v>
                </c:pt>
                <c:pt idx="374">
                  <c:v>0.4</c:v>
                </c:pt>
                <c:pt idx="375">
                  <c:v>0.4</c:v>
                </c:pt>
                <c:pt idx="376">
                  <c:v>0.4</c:v>
                </c:pt>
                <c:pt idx="377">
                  <c:v>0.4</c:v>
                </c:pt>
                <c:pt idx="378">
                  <c:v>0.4</c:v>
                </c:pt>
                <c:pt idx="379">
                  <c:v>0.4</c:v>
                </c:pt>
                <c:pt idx="380">
                  <c:v>0.4</c:v>
                </c:pt>
                <c:pt idx="381">
                  <c:v>0.4</c:v>
                </c:pt>
                <c:pt idx="382">
                  <c:v>0.4</c:v>
                </c:pt>
                <c:pt idx="383">
                  <c:v>0.4</c:v>
                </c:pt>
                <c:pt idx="384">
                  <c:v>0.4</c:v>
                </c:pt>
                <c:pt idx="385">
                  <c:v>0.4</c:v>
                </c:pt>
                <c:pt idx="386">
                  <c:v>0.4</c:v>
                </c:pt>
                <c:pt idx="387">
                  <c:v>0.4</c:v>
                </c:pt>
                <c:pt idx="388">
                  <c:v>0.4</c:v>
                </c:pt>
                <c:pt idx="389">
                  <c:v>0.4</c:v>
                </c:pt>
                <c:pt idx="390">
                  <c:v>0.4</c:v>
                </c:pt>
                <c:pt idx="391">
                  <c:v>0.4</c:v>
                </c:pt>
                <c:pt idx="392">
                  <c:v>0.4</c:v>
                </c:pt>
                <c:pt idx="393">
                  <c:v>0.4</c:v>
                </c:pt>
                <c:pt idx="394">
                  <c:v>0.4</c:v>
                </c:pt>
                <c:pt idx="395">
                  <c:v>0.4</c:v>
                </c:pt>
                <c:pt idx="396">
                  <c:v>0.4</c:v>
                </c:pt>
                <c:pt idx="397">
                  <c:v>0.4</c:v>
                </c:pt>
                <c:pt idx="398">
                  <c:v>0.4</c:v>
                </c:pt>
                <c:pt idx="399">
                  <c:v>0.4</c:v>
                </c:pt>
                <c:pt idx="400">
                  <c:v>0.4</c:v>
                </c:pt>
                <c:pt idx="401">
                  <c:v>0.4</c:v>
                </c:pt>
                <c:pt idx="402">
                  <c:v>0.4</c:v>
                </c:pt>
                <c:pt idx="403">
                  <c:v>0.3</c:v>
                </c:pt>
                <c:pt idx="404">
                  <c:v>0.3</c:v>
                </c:pt>
                <c:pt idx="405">
                  <c:v>0.3</c:v>
                </c:pt>
                <c:pt idx="406">
                  <c:v>0.3</c:v>
                </c:pt>
                <c:pt idx="407">
                  <c:v>0.3</c:v>
                </c:pt>
                <c:pt idx="408">
                  <c:v>0.3</c:v>
                </c:pt>
                <c:pt idx="409">
                  <c:v>0.4</c:v>
                </c:pt>
                <c:pt idx="410">
                  <c:v>0.4</c:v>
                </c:pt>
                <c:pt idx="411">
                  <c:v>0.4</c:v>
                </c:pt>
                <c:pt idx="412">
                  <c:v>0.4</c:v>
                </c:pt>
                <c:pt idx="413">
                  <c:v>0.4</c:v>
                </c:pt>
                <c:pt idx="414">
                  <c:v>0.4</c:v>
                </c:pt>
                <c:pt idx="415">
                  <c:v>0.4</c:v>
                </c:pt>
                <c:pt idx="416">
                  <c:v>0.4</c:v>
                </c:pt>
                <c:pt idx="417">
                  <c:v>0.4</c:v>
                </c:pt>
                <c:pt idx="418">
                  <c:v>0.4</c:v>
                </c:pt>
                <c:pt idx="419">
                  <c:v>0.4</c:v>
                </c:pt>
                <c:pt idx="420">
                  <c:v>0.4</c:v>
                </c:pt>
                <c:pt idx="421">
                  <c:v>0.4</c:v>
                </c:pt>
                <c:pt idx="422">
                  <c:v>0.4</c:v>
                </c:pt>
                <c:pt idx="423">
                  <c:v>0.4</c:v>
                </c:pt>
                <c:pt idx="424">
                  <c:v>0.4</c:v>
                </c:pt>
                <c:pt idx="425">
                  <c:v>0.4</c:v>
                </c:pt>
                <c:pt idx="426">
                  <c:v>0.4</c:v>
                </c:pt>
                <c:pt idx="427">
                  <c:v>0.4</c:v>
                </c:pt>
                <c:pt idx="428">
                  <c:v>0.4</c:v>
                </c:pt>
                <c:pt idx="429">
                  <c:v>0.4</c:v>
                </c:pt>
                <c:pt idx="430">
                  <c:v>0.4</c:v>
                </c:pt>
                <c:pt idx="431">
                  <c:v>0.4</c:v>
                </c:pt>
                <c:pt idx="432">
                  <c:v>0.4</c:v>
                </c:pt>
                <c:pt idx="433">
                  <c:v>0.4</c:v>
                </c:pt>
                <c:pt idx="434">
                  <c:v>0.4</c:v>
                </c:pt>
                <c:pt idx="435">
                  <c:v>0.4</c:v>
                </c:pt>
                <c:pt idx="436">
                  <c:v>0.4</c:v>
                </c:pt>
                <c:pt idx="437">
                  <c:v>0.4</c:v>
                </c:pt>
                <c:pt idx="438">
                  <c:v>0.4</c:v>
                </c:pt>
                <c:pt idx="439">
                  <c:v>0.4</c:v>
                </c:pt>
                <c:pt idx="440">
                  <c:v>0.5</c:v>
                </c:pt>
                <c:pt idx="441">
                  <c:v>0.45454545454545453</c:v>
                </c:pt>
                <c:pt idx="442">
                  <c:v>0.45454545454545453</c:v>
                </c:pt>
                <c:pt idx="443">
                  <c:v>0.45454545454545453</c:v>
                </c:pt>
                <c:pt idx="444">
                  <c:v>0.36363636363636365</c:v>
                </c:pt>
                <c:pt idx="445">
                  <c:v>0.36363636363636365</c:v>
                </c:pt>
                <c:pt idx="446">
                  <c:v>0.36363636363636365</c:v>
                </c:pt>
                <c:pt idx="447">
                  <c:v>0.36363636363636365</c:v>
                </c:pt>
                <c:pt idx="448">
                  <c:v>0.36363636363636365</c:v>
                </c:pt>
                <c:pt idx="449">
                  <c:v>0.36363636363636365</c:v>
                </c:pt>
                <c:pt idx="450">
                  <c:v>0.36363636363636365</c:v>
                </c:pt>
                <c:pt idx="451">
                  <c:v>0.36363636363636365</c:v>
                </c:pt>
                <c:pt idx="452">
                  <c:v>0.36363636363636365</c:v>
                </c:pt>
                <c:pt idx="453">
                  <c:v>0.36363636363636365</c:v>
                </c:pt>
                <c:pt idx="454">
                  <c:v>0.36363636363636365</c:v>
                </c:pt>
                <c:pt idx="455">
                  <c:v>0.36363636363636365</c:v>
                </c:pt>
                <c:pt idx="456">
                  <c:v>0.36363636363636365</c:v>
                </c:pt>
                <c:pt idx="457">
                  <c:v>0.36363636363636365</c:v>
                </c:pt>
                <c:pt idx="458">
                  <c:v>0.36363636363636365</c:v>
                </c:pt>
                <c:pt idx="459">
                  <c:v>0.36363636363636365</c:v>
                </c:pt>
                <c:pt idx="460">
                  <c:v>0.33333333333333331</c:v>
                </c:pt>
                <c:pt idx="461">
                  <c:v>0.33333333333333331</c:v>
                </c:pt>
                <c:pt idx="462">
                  <c:v>0.33333333333333331</c:v>
                </c:pt>
                <c:pt idx="463">
                  <c:v>0.33333333333333331</c:v>
                </c:pt>
                <c:pt idx="464">
                  <c:v>0.33333333333333331</c:v>
                </c:pt>
                <c:pt idx="465">
                  <c:v>0.30769230769230771</c:v>
                </c:pt>
                <c:pt idx="466">
                  <c:v>0.30769230769230771</c:v>
                </c:pt>
                <c:pt idx="467">
                  <c:v>0.30769230769230771</c:v>
                </c:pt>
                <c:pt idx="468">
                  <c:v>0.30769230769230771</c:v>
                </c:pt>
                <c:pt idx="469">
                  <c:v>0.30769230769230771</c:v>
                </c:pt>
                <c:pt idx="470">
                  <c:v>0.30769230769230771</c:v>
                </c:pt>
                <c:pt idx="471">
                  <c:v>0.30769230769230771</c:v>
                </c:pt>
                <c:pt idx="472">
                  <c:v>0.30769230769230771</c:v>
                </c:pt>
                <c:pt idx="473">
                  <c:v>0.2857142857142857</c:v>
                </c:pt>
                <c:pt idx="474">
                  <c:v>0.2857142857142857</c:v>
                </c:pt>
                <c:pt idx="475">
                  <c:v>0.2857142857142857</c:v>
                </c:pt>
                <c:pt idx="476">
                  <c:v>0.21428571428571427</c:v>
                </c:pt>
                <c:pt idx="477">
                  <c:v>0.21428571428571427</c:v>
                </c:pt>
                <c:pt idx="478">
                  <c:v>0.21428571428571427</c:v>
                </c:pt>
                <c:pt idx="479">
                  <c:v>0.21428571428571427</c:v>
                </c:pt>
                <c:pt idx="480">
                  <c:v>0.21428571428571427</c:v>
                </c:pt>
                <c:pt idx="481">
                  <c:v>0.21428571428571427</c:v>
                </c:pt>
                <c:pt idx="482">
                  <c:v>0.21428571428571427</c:v>
                </c:pt>
                <c:pt idx="483">
                  <c:v>0.21428571428571427</c:v>
                </c:pt>
                <c:pt idx="484">
                  <c:v>0.21428571428571427</c:v>
                </c:pt>
                <c:pt idx="485">
                  <c:v>0.21428571428571427</c:v>
                </c:pt>
                <c:pt idx="486">
                  <c:v>0.21428571428571427</c:v>
                </c:pt>
                <c:pt idx="487">
                  <c:v>0.21428571428571427</c:v>
                </c:pt>
                <c:pt idx="488">
                  <c:v>0.21428571428571427</c:v>
                </c:pt>
                <c:pt idx="489">
                  <c:v>0.21428571428571427</c:v>
                </c:pt>
                <c:pt idx="490">
                  <c:v>0.21428571428571427</c:v>
                </c:pt>
                <c:pt idx="491">
                  <c:v>0.26666666666666666</c:v>
                </c:pt>
                <c:pt idx="492">
                  <c:v>0.26666666666666666</c:v>
                </c:pt>
                <c:pt idx="493">
                  <c:v>0.26666666666666666</c:v>
                </c:pt>
                <c:pt idx="494">
                  <c:v>0.26666666666666666</c:v>
                </c:pt>
                <c:pt idx="495">
                  <c:v>0.26666666666666666</c:v>
                </c:pt>
                <c:pt idx="496">
                  <c:v>0.26666666666666666</c:v>
                </c:pt>
                <c:pt idx="497">
                  <c:v>0.26666666666666666</c:v>
                </c:pt>
                <c:pt idx="498">
                  <c:v>0.26666666666666666</c:v>
                </c:pt>
                <c:pt idx="499">
                  <c:v>0.26666666666666666</c:v>
                </c:pt>
                <c:pt idx="500">
                  <c:v>0.26666666666666666</c:v>
                </c:pt>
                <c:pt idx="501">
                  <c:v>0.26666666666666666</c:v>
                </c:pt>
                <c:pt idx="502">
                  <c:v>0.26666666666666666</c:v>
                </c:pt>
                <c:pt idx="503">
                  <c:v>0.26666666666666666</c:v>
                </c:pt>
                <c:pt idx="504">
                  <c:v>0.26666666666666666</c:v>
                </c:pt>
                <c:pt idx="505">
                  <c:v>0.26666666666666666</c:v>
                </c:pt>
                <c:pt idx="506">
                  <c:v>0.26666666666666666</c:v>
                </c:pt>
                <c:pt idx="507">
                  <c:v>0.26666666666666666</c:v>
                </c:pt>
                <c:pt idx="508">
                  <c:v>0.26666666666666666</c:v>
                </c:pt>
                <c:pt idx="509">
                  <c:v>0.26666666666666666</c:v>
                </c:pt>
                <c:pt idx="510">
                  <c:v>0.26666666666666666</c:v>
                </c:pt>
                <c:pt idx="511">
                  <c:v>0.26666666666666666</c:v>
                </c:pt>
                <c:pt idx="512">
                  <c:v>0.26666666666666666</c:v>
                </c:pt>
                <c:pt idx="513">
                  <c:v>0.33333333333333331</c:v>
                </c:pt>
                <c:pt idx="514">
                  <c:v>0.33333333333333331</c:v>
                </c:pt>
                <c:pt idx="515">
                  <c:v>0.33333333333333331</c:v>
                </c:pt>
                <c:pt idx="516">
                  <c:v>0.33333333333333331</c:v>
                </c:pt>
                <c:pt idx="517">
                  <c:v>0.33333333333333331</c:v>
                </c:pt>
                <c:pt idx="518">
                  <c:v>0.33333333333333331</c:v>
                </c:pt>
                <c:pt idx="519">
                  <c:v>0.33333333333333331</c:v>
                </c:pt>
                <c:pt idx="520">
                  <c:v>0.33333333333333331</c:v>
                </c:pt>
                <c:pt idx="521">
                  <c:v>0.33333333333333331</c:v>
                </c:pt>
                <c:pt idx="522">
                  <c:v>0.33333333333333331</c:v>
                </c:pt>
                <c:pt idx="523">
                  <c:v>0.4375</c:v>
                </c:pt>
                <c:pt idx="524">
                  <c:v>0.4375</c:v>
                </c:pt>
                <c:pt idx="525">
                  <c:v>0.4375</c:v>
                </c:pt>
                <c:pt idx="526">
                  <c:v>0.4375</c:v>
                </c:pt>
                <c:pt idx="527">
                  <c:v>0.4375</c:v>
                </c:pt>
                <c:pt idx="528">
                  <c:v>0.5</c:v>
                </c:pt>
                <c:pt idx="529">
                  <c:v>0.5</c:v>
                </c:pt>
                <c:pt idx="530">
                  <c:v>0.5</c:v>
                </c:pt>
                <c:pt idx="531">
                  <c:v>0.5</c:v>
                </c:pt>
                <c:pt idx="532">
                  <c:v>0.5</c:v>
                </c:pt>
                <c:pt idx="533">
                  <c:v>0.4375</c:v>
                </c:pt>
                <c:pt idx="534">
                  <c:v>0.4375</c:v>
                </c:pt>
                <c:pt idx="535">
                  <c:v>0.4375</c:v>
                </c:pt>
                <c:pt idx="536">
                  <c:v>0.4375</c:v>
                </c:pt>
                <c:pt idx="537">
                  <c:v>0.4375</c:v>
                </c:pt>
                <c:pt idx="538">
                  <c:v>0.47058823529411764</c:v>
                </c:pt>
                <c:pt idx="539">
                  <c:v>0.47058823529411764</c:v>
                </c:pt>
                <c:pt idx="540">
                  <c:v>0.47058823529411764</c:v>
                </c:pt>
                <c:pt idx="541">
                  <c:v>0.47058823529411764</c:v>
                </c:pt>
                <c:pt idx="542">
                  <c:v>0.47058823529411764</c:v>
                </c:pt>
                <c:pt idx="543">
                  <c:v>0.47058823529411764</c:v>
                </c:pt>
                <c:pt idx="544">
                  <c:v>0.47058823529411764</c:v>
                </c:pt>
                <c:pt idx="545">
                  <c:v>0.47058823529411764</c:v>
                </c:pt>
                <c:pt idx="546">
                  <c:v>0.47058823529411764</c:v>
                </c:pt>
                <c:pt idx="547">
                  <c:v>0.47058823529411764</c:v>
                </c:pt>
                <c:pt idx="548">
                  <c:v>0.47058823529411764</c:v>
                </c:pt>
                <c:pt idx="549">
                  <c:v>0.47058823529411764</c:v>
                </c:pt>
                <c:pt idx="550">
                  <c:v>0.47058823529411764</c:v>
                </c:pt>
                <c:pt idx="551">
                  <c:v>0.47058823529411764</c:v>
                </c:pt>
                <c:pt idx="552">
                  <c:v>0.47058823529411764</c:v>
                </c:pt>
                <c:pt idx="553">
                  <c:v>0.47058823529411764</c:v>
                </c:pt>
                <c:pt idx="554">
                  <c:v>0.47058823529411764</c:v>
                </c:pt>
                <c:pt idx="555">
                  <c:v>0.47058823529411764</c:v>
                </c:pt>
                <c:pt idx="556">
                  <c:v>0.47058823529411764</c:v>
                </c:pt>
                <c:pt idx="557">
                  <c:v>0.41176470588235292</c:v>
                </c:pt>
                <c:pt idx="558">
                  <c:v>0.41176470588235292</c:v>
                </c:pt>
                <c:pt idx="559">
                  <c:v>0.41176470588235292</c:v>
                </c:pt>
                <c:pt idx="560">
                  <c:v>0.41176470588235292</c:v>
                </c:pt>
                <c:pt idx="561">
                  <c:v>0.41176470588235292</c:v>
                </c:pt>
                <c:pt idx="562">
                  <c:v>0.41176470588235292</c:v>
                </c:pt>
                <c:pt idx="563">
                  <c:v>0.41176470588235292</c:v>
                </c:pt>
                <c:pt idx="564">
                  <c:v>0.41176470588235292</c:v>
                </c:pt>
                <c:pt idx="565">
                  <c:v>0.47058823529411764</c:v>
                </c:pt>
                <c:pt idx="566">
                  <c:v>0.47058823529411764</c:v>
                </c:pt>
                <c:pt idx="567">
                  <c:v>0.47058823529411764</c:v>
                </c:pt>
                <c:pt idx="568">
                  <c:v>0.47058823529411764</c:v>
                </c:pt>
                <c:pt idx="569">
                  <c:v>0.47058823529411764</c:v>
                </c:pt>
                <c:pt idx="570">
                  <c:v>0.47058823529411764</c:v>
                </c:pt>
                <c:pt idx="571">
                  <c:v>0.47058823529411764</c:v>
                </c:pt>
                <c:pt idx="572">
                  <c:v>0.47058823529411764</c:v>
                </c:pt>
                <c:pt idx="573">
                  <c:v>0.47058823529411764</c:v>
                </c:pt>
                <c:pt idx="574">
                  <c:v>0.47058823529411764</c:v>
                </c:pt>
                <c:pt idx="575">
                  <c:v>0.47058823529411764</c:v>
                </c:pt>
                <c:pt idx="576">
                  <c:v>0.47058823529411764</c:v>
                </c:pt>
                <c:pt idx="577">
                  <c:v>0.47058823529411764</c:v>
                </c:pt>
                <c:pt idx="578">
                  <c:v>0.47058823529411764</c:v>
                </c:pt>
                <c:pt idx="579">
                  <c:v>0.47058823529411764</c:v>
                </c:pt>
                <c:pt idx="580">
                  <c:v>0.52941176470588236</c:v>
                </c:pt>
                <c:pt idx="581">
                  <c:v>0.52941176470588236</c:v>
                </c:pt>
                <c:pt idx="582">
                  <c:v>0.52941176470588236</c:v>
                </c:pt>
                <c:pt idx="583">
                  <c:v>0.52941176470588236</c:v>
                </c:pt>
                <c:pt idx="584">
                  <c:v>0.52941176470588236</c:v>
                </c:pt>
                <c:pt idx="585">
                  <c:v>0.47058823529411764</c:v>
                </c:pt>
                <c:pt idx="586">
                  <c:v>0.47058823529411764</c:v>
                </c:pt>
                <c:pt idx="587">
                  <c:v>0.47058823529411764</c:v>
                </c:pt>
                <c:pt idx="588">
                  <c:v>0.47058823529411764</c:v>
                </c:pt>
                <c:pt idx="589">
                  <c:v>0.47058823529411764</c:v>
                </c:pt>
                <c:pt idx="590">
                  <c:v>0.47058823529411764</c:v>
                </c:pt>
                <c:pt idx="591">
                  <c:v>0.47058823529411764</c:v>
                </c:pt>
                <c:pt idx="592">
                  <c:v>0.47058823529411764</c:v>
                </c:pt>
                <c:pt idx="593">
                  <c:v>0.47058823529411764</c:v>
                </c:pt>
                <c:pt idx="594">
                  <c:v>0.47058823529411764</c:v>
                </c:pt>
                <c:pt idx="595">
                  <c:v>0.47058823529411764</c:v>
                </c:pt>
                <c:pt idx="596">
                  <c:v>0.47058823529411764</c:v>
                </c:pt>
                <c:pt idx="597">
                  <c:v>0.47058823529411764</c:v>
                </c:pt>
                <c:pt idx="598">
                  <c:v>0.41176470588235292</c:v>
                </c:pt>
                <c:pt idx="599">
                  <c:v>0.41176470588235292</c:v>
                </c:pt>
                <c:pt idx="600">
                  <c:v>0.41176470588235292</c:v>
                </c:pt>
                <c:pt idx="601">
                  <c:v>0.41176470588235292</c:v>
                </c:pt>
                <c:pt idx="602">
                  <c:v>0.41176470588235292</c:v>
                </c:pt>
                <c:pt idx="603">
                  <c:v>0.35294117647058826</c:v>
                </c:pt>
                <c:pt idx="604">
                  <c:v>0.35294117647058826</c:v>
                </c:pt>
                <c:pt idx="605">
                  <c:v>0.35294117647058826</c:v>
                </c:pt>
                <c:pt idx="606">
                  <c:v>0.35294117647058826</c:v>
                </c:pt>
                <c:pt idx="607">
                  <c:v>0.35294117647058826</c:v>
                </c:pt>
                <c:pt idx="608">
                  <c:v>0.35294117647058826</c:v>
                </c:pt>
                <c:pt idx="609">
                  <c:v>0.35294117647058826</c:v>
                </c:pt>
                <c:pt idx="610">
                  <c:v>0.35294117647058826</c:v>
                </c:pt>
                <c:pt idx="611">
                  <c:v>0.35294117647058826</c:v>
                </c:pt>
                <c:pt idx="612">
                  <c:v>0.35294117647058826</c:v>
                </c:pt>
                <c:pt idx="613">
                  <c:v>0.35294117647058826</c:v>
                </c:pt>
                <c:pt idx="614">
                  <c:v>0.35294117647058826</c:v>
                </c:pt>
                <c:pt idx="615">
                  <c:v>0.33333333333333331</c:v>
                </c:pt>
                <c:pt idx="616">
                  <c:v>0.33333333333333331</c:v>
                </c:pt>
                <c:pt idx="617">
                  <c:v>0.33333333333333331</c:v>
                </c:pt>
                <c:pt idx="618">
                  <c:v>0.33333333333333331</c:v>
                </c:pt>
                <c:pt idx="619">
                  <c:v>0.33333333333333331</c:v>
                </c:pt>
                <c:pt idx="620">
                  <c:v>0.33333333333333331</c:v>
                </c:pt>
                <c:pt idx="621">
                  <c:v>0.33333333333333331</c:v>
                </c:pt>
                <c:pt idx="622">
                  <c:v>0.33333333333333331</c:v>
                </c:pt>
                <c:pt idx="623">
                  <c:v>0.33333333333333331</c:v>
                </c:pt>
                <c:pt idx="624">
                  <c:v>0.33333333333333331</c:v>
                </c:pt>
                <c:pt idx="625">
                  <c:v>0.33333333333333331</c:v>
                </c:pt>
                <c:pt idx="626">
                  <c:v>0.33333333333333331</c:v>
                </c:pt>
                <c:pt idx="627">
                  <c:v>0.33333333333333331</c:v>
                </c:pt>
                <c:pt idx="628">
                  <c:v>0.33333333333333331</c:v>
                </c:pt>
                <c:pt idx="629">
                  <c:v>0.3888888888888889</c:v>
                </c:pt>
                <c:pt idx="630">
                  <c:v>0.44444444444444442</c:v>
                </c:pt>
                <c:pt idx="631">
                  <c:v>0.44444444444444442</c:v>
                </c:pt>
                <c:pt idx="632">
                  <c:v>0.44444444444444442</c:v>
                </c:pt>
                <c:pt idx="633">
                  <c:v>0.44444444444444442</c:v>
                </c:pt>
                <c:pt idx="634">
                  <c:v>0.44444444444444442</c:v>
                </c:pt>
                <c:pt idx="635">
                  <c:v>0.44444444444444442</c:v>
                </c:pt>
                <c:pt idx="636">
                  <c:v>0.44444444444444442</c:v>
                </c:pt>
                <c:pt idx="637">
                  <c:v>0.44444444444444442</c:v>
                </c:pt>
                <c:pt idx="638">
                  <c:v>0.44444444444444442</c:v>
                </c:pt>
                <c:pt idx="639">
                  <c:v>0.44444444444444442</c:v>
                </c:pt>
                <c:pt idx="640">
                  <c:v>0.44444444444444442</c:v>
                </c:pt>
                <c:pt idx="641">
                  <c:v>0.44444444444444442</c:v>
                </c:pt>
                <c:pt idx="642">
                  <c:v>0.44444444444444442</c:v>
                </c:pt>
                <c:pt idx="643">
                  <c:v>0.44444444444444442</c:v>
                </c:pt>
                <c:pt idx="644">
                  <c:v>0.44444444444444442</c:v>
                </c:pt>
                <c:pt idx="645">
                  <c:v>0.5</c:v>
                </c:pt>
                <c:pt idx="646">
                  <c:v>0.5</c:v>
                </c:pt>
                <c:pt idx="647">
                  <c:v>0.5</c:v>
                </c:pt>
                <c:pt idx="648">
                  <c:v>0.55555555555555558</c:v>
                </c:pt>
                <c:pt idx="649">
                  <c:v>0.55555555555555558</c:v>
                </c:pt>
                <c:pt idx="650">
                  <c:v>0.55555555555555558</c:v>
                </c:pt>
                <c:pt idx="651">
                  <c:v>0.55555555555555558</c:v>
                </c:pt>
                <c:pt idx="652">
                  <c:v>0.55555555555555558</c:v>
                </c:pt>
                <c:pt idx="653">
                  <c:v>0.55555555555555558</c:v>
                </c:pt>
                <c:pt idx="654">
                  <c:v>0.5</c:v>
                </c:pt>
                <c:pt idx="655">
                  <c:v>0.5</c:v>
                </c:pt>
                <c:pt idx="656">
                  <c:v>0.5</c:v>
                </c:pt>
                <c:pt idx="657">
                  <c:v>0.5</c:v>
                </c:pt>
                <c:pt idx="658">
                  <c:v>0.5</c:v>
                </c:pt>
                <c:pt idx="659">
                  <c:v>0.5</c:v>
                </c:pt>
                <c:pt idx="660">
                  <c:v>0.5</c:v>
                </c:pt>
                <c:pt idx="661">
                  <c:v>0.5</c:v>
                </c:pt>
                <c:pt idx="662">
                  <c:v>0.55555555555555558</c:v>
                </c:pt>
                <c:pt idx="663">
                  <c:v>0.55555555555555558</c:v>
                </c:pt>
                <c:pt idx="664">
                  <c:v>0.55555555555555558</c:v>
                </c:pt>
                <c:pt idx="665">
                  <c:v>0.55555555555555558</c:v>
                </c:pt>
                <c:pt idx="666">
                  <c:v>0.55555555555555558</c:v>
                </c:pt>
                <c:pt idx="667">
                  <c:v>0.55555555555555558</c:v>
                </c:pt>
                <c:pt idx="668">
                  <c:v>0.55555555555555558</c:v>
                </c:pt>
                <c:pt idx="669">
                  <c:v>0.55555555555555558</c:v>
                </c:pt>
                <c:pt idx="670">
                  <c:v>0.55555555555555558</c:v>
                </c:pt>
                <c:pt idx="671">
                  <c:v>0.55555555555555558</c:v>
                </c:pt>
                <c:pt idx="672">
                  <c:v>0.55555555555555558</c:v>
                </c:pt>
                <c:pt idx="673">
                  <c:v>0.55555555555555558</c:v>
                </c:pt>
                <c:pt idx="674">
                  <c:v>0.55555555555555558</c:v>
                </c:pt>
                <c:pt idx="675">
                  <c:v>0.55555555555555558</c:v>
                </c:pt>
                <c:pt idx="676">
                  <c:v>0.55555555555555558</c:v>
                </c:pt>
                <c:pt idx="677">
                  <c:v>0.55555555555555558</c:v>
                </c:pt>
                <c:pt idx="678">
                  <c:v>0.55555555555555558</c:v>
                </c:pt>
                <c:pt idx="679">
                  <c:v>0.55555555555555558</c:v>
                </c:pt>
                <c:pt idx="680">
                  <c:v>0.5</c:v>
                </c:pt>
                <c:pt idx="681">
                  <c:v>0.5</c:v>
                </c:pt>
                <c:pt idx="682">
                  <c:v>0.5</c:v>
                </c:pt>
                <c:pt idx="683">
                  <c:v>0.5</c:v>
                </c:pt>
                <c:pt idx="684">
                  <c:v>0.5</c:v>
                </c:pt>
                <c:pt idx="685">
                  <c:v>0.5</c:v>
                </c:pt>
                <c:pt idx="686">
                  <c:v>0.5</c:v>
                </c:pt>
                <c:pt idx="687">
                  <c:v>0.5</c:v>
                </c:pt>
                <c:pt idx="688">
                  <c:v>0.55555555555555558</c:v>
                </c:pt>
                <c:pt idx="689">
                  <c:v>0.55555555555555558</c:v>
                </c:pt>
                <c:pt idx="690">
                  <c:v>0.55555555555555558</c:v>
                </c:pt>
                <c:pt idx="691">
                  <c:v>0.55555555555555558</c:v>
                </c:pt>
                <c:pt idx="692">
                  <c:v>0.55555555555555558</c:v>
                </c:pt>
                <c:pt idx="693">
                  <c:v>0.55555555555555558</c:v>
                </c:pt>
                <c:pt idx="694">
                  <c:v>0.55555555555555558</c:v>
                </c:pt>
                <c:pt idx="695">
                  <c:v>0.55555555555555558</c:v>
                </c:pt>
                <c:pt idx="696">
                  <c:v>0.5</c:v>
                </c:pt>
                <c:pt idx="697">
                  <c:v>0.5</c:v>
                </c:pt>
                <c:pt idx="698">
                  <c:v>0.5</c:v>
                </c:pt>
                <c:pt idx="699">
                  <c:v>0.5</c:v>
                </c:pt>
                <c:pt idx="700">
                  <c:v>0.5</c:v>
                </c:pt>
                <c:pt idx="701">
                  <c:v>0.5</c:v>
                </c:pt>
                <c:pt idx="702">
                  <c:v>0.5</c:v>
                </c:pt>
                <c:pt idx="703">
                  <c:v>0.5</c:v>
                </c:pt>
                <c:pt idx="704">
                  <c:v>0.5</c:v>
                </c:pt>
                <c:pt idx="705">
                  <c:v>0.55555555555555558</c:v>
                </c:pt>
                <c:pt idx="706">
                  <c:v>0.55555555555555558</c:v>
                </c:pt>
                <c:pt idx="707">
                  <c:v>0.55555555555555558</c:v>
                </c:pt>
                <c:pt idx="708">
                  <c:v>0.52631578947368418</c:v>
                </c:pt>
                <c:pt idx="709">
                  <c:v>0.52631578947368418</c:v>
                </c:pt>
                <c:pt idx="710">
                  <c:v>0.52631578947368418</c:v>
                </c:pt>
                <c:pt idx="711">
                  <c:v>0.52631578947368418</c:v>
                </c:pt>
                <c:pt idx="712">
                  <c:v>0.52631578947368418</c:v>
                </c:pt>
                <c:pt idx="713">
                  <c:v>0.52631578947368418</c:v>
                </c:pt>
                <c:pt idx="714">
                  <c:v>0.52631578947368418</c:v>
                </c:pt>
                <c:pt idx="715">
                  <c:v>0.52631578947368418</c:v>
                </c:pt>
                <c:pt idx="716">
                  <c:v>0.52631578947368418</c:v>
                </c:pt>
                <c:pt idx="717">
                  <c:v>0.47368421052631576</c:v>
                </c:pt>
                <c:pt idx="718">
                  <c:v>0.47368421052631576</c:v>
                </c:pt>
                <c:pt idx="719">
                  <c:v>0.47368421052631576</c:v>
                </c:pt>
                <c:pt idx="720">
                  <c:v>0.47368421052631576</c:v>
                </c:pt>
                <c:pt idx="721">
                  <c:v>0.47368421052631576</c:v>
                </c:pt>
                <c:pt idx="722">
                  <c:v>0.42105263157894735</c:v>
                </c:pt>
                <c:pt idx="723">
                  <c:v>0.42105263157894735</c:v>
                </c:pt>
                <c:pt idx="724">
                  <c:v>0.42105263157894735</c:v>
                </c:pt>
                <c:pt idx="725">
                  <c:v>0.42105263157894735</c:v>
                </c:pt>
                <c:pt idx="726">
                  <c:v>0.42105263157894735</c:v>
                </c:pt>
                <c:pt idx="727">
                  <c:v>0.42105263157894735</c:v>
                </c:pt>
                <c:pt idx="728">
                  <c:v>0.42105263157894735</c:v>
                </c:pt>
                <c:pt idx="729">
                  <c:v>0.42105263157894735</c:v>
                </c:pt>
                <c:pt idx="730">
                  <c:v>0.47368421052631576</c:v>
                </c:pt>
                <c:pt idx="731">
                  <c:v>0.5</c:v>
                </c:pt>
                <c:pt idx="732">
                  <c:v>0.5</c:v>
                </c:pt>
                <c:pt idx="733">
                  <c:v>0.5</c:v>
                </c:pt>
                <c:pt idx="734">
                  <c:v>0.5</c:v>
                </c:pt>
                <c:pt idx="735">
                  <c:v>0.5</c:v>
                </c:pt>
                <c:pt idx="736">
                  <c:v>0.5</c:v>
                </c:pt>
                <c:pt idx="737">
                  <c:v>0.5</c:v>
                </c:pt>
                <c:pt idx="738">
                  <c:v>0.5</c:v>
                </c:pt>
                <c:pt idx="739">
                  <c:v>0.55000000000000004</c:v>
                </c:pt>
                <c:pt idx="740">
                  <c:v>0.55000000000000004</c:v>
                </c:pt>
                <c:pt idx="741">
                  <c:v>0.55000000000000004</c:v>
                </c:pt>
                <c:pt idx="742">
                  <c:v>0.55000000000000004</c:v>
                </c:pt>
                <c:pt idx="743">
                  <c:v>0.55000000000000004</c:v>
                </c:pt>
                <c:pt idx="744">
                  <c:v>0.55000000000000004</c:v>
                </c:pt>
                <c:pt idx="745">
                  <c:v>0.5</c:v>
                </c:pt>
                <c:pt idx="746">
                  <c:v>0.5</c:v>
                </c:pt>
                <c:pt idx="747">
                  <c:v>0.55000000000000004</c:v>
                </c:pt>
                <c:pt idx="748">
                  <c:v>0.55000000000000004</c:v>
                </c:pt>
                <c:pt idx="749">
                  <c:v>0.55000000000000004</c:v>
                </c:pt>
                <c:pt idx="750">
                  <c:v>0.55000000000000004</c:v>
                </c:pt>
                <c:pt idx="751">
                  <c:v>0.55000000000000004</c:v>
                </c:pt>
                <c:pt idx="752">
                  <c:v>0.55000000000000004</c:v>
                </c:pt>
                <c:pt idx="753">
                  <c:v>0.55000000000000004</c:v>
                </c:pt>
                <c:pt idx="754">
                  <c:v>0.55000000000000004</c:v>
                </c:pt>
                <c:pt idx="755">
                  <c:v>0.55000000000000004</c:v>
                </c:pt>
                <c:pt idx="756">
                  <c:v>0.55000000000000004</c:v>
                </c:pt>
                <c:pt idx="757">
                  <c:v>0.55000000000000004</c:v>
                </c:pt>
                <c:pt idx="758">
                  <c:v>0.55000000000000004</c:v>
                </c:pt>
                <c:pt idx="759">
                  <c:v>0.6</c:v>
                </c:pt>
                <c:pt idx="760">
                  <c:v>0.6</c:v>
                </c:pt>
                <c:pt idx="761">
                  <c:v>0.6</c:v>
                </c:pt>
                <c:pt idx="762">
                  <c:v>0.6</c:v>
                </c:pt>
                <c:pt idx="763">
                  <c:v>0.6</c:v>
                </c:pt>
                <c:pt idx="764">
                  <c:v>0.6</c:v>
                </c:pt>
                <c:pt idx="765">
                  <c:v>0.5714285714285714</c:v>
                </c:pt>
                <c:pt idx="766">
                  <c:v>0.5714285714285714</c:v>
                </c:pt>
                <c:pt idx="767">
                  <c:v>0.5714285714285714</c:v>
                </c:pt>
                <c:pt idx="768">
                  <c:v>0.5714285714285714</c:v>
                </c:pt>
                <c:pt idx="769">
                  <c:v>0.5714285714285714</c:v>
                </c:pt>
                <c:pt idx="770">
                  <c:v>0.5714285714285714</c:v>
                </c:pt>
                <c:pt idx="771">
                  <c:v>0.5714285714285714</c:v>
                </c:pt>
                <c:pt idx="772">
                  <c:v>0.5714285714285714</c:v>
                </c:pt>
                <c:pt idx="773">
                  <c:v>0.5714285714285714</c:v>
                </c:pt>
                <c:pt idx="774">
                  <c:v>0.5714285714285714</c:v>
                </c:pt>
                <c:pt idx="775">
                  <c:v>0.5714285714285714</c:v>
                </c:pt>
                <c:pt idx="776">
                  <c:v>0.5714285714285714</c:v>
                </c:pt>
                <c:pt idx="777">
                  <c:v>0.5714285714285714</c:v>
                </c:pt>
                <c:pt idx="778">
                  <c:v>0.5714285714285714</c:v>
                </c:pt>
                <c:pt idx="779">
                  <c:v>0.5714285714285714</c:v>
                </c:pt>
                <c:pt idx="780">
                  <c:v>0.5714285714285714</c:v>
                </c:pt>
                <c:pt idx="781">
                  <c:v>0.5714285714285714</c:v>
                </c:pt>
                <c:pt idx="782">
                  <c:v>0.5714285714285714</c:v>
                </c:pt>
                <c:pt idx="783">
                  <c:v>0.5714285714285714</c:v>
                </c:pt>
                <c:pt idx="784">
                  <c:v>0.5714285714285714</c:v>
                </c:pt>
                <c:pt idx="785">
                  <c:v>0.5714285714285714</c:v>
                </c:pt>
                <c:pt idx="786">
                  <c:v>0.5714285714285714</c:v>
                </c:pt>
                <c:pt idx="787">
                  <c:v>0.5714285714285714</c:v>
                </c:pt>
                <c:pt idx="788">
                  <c:v>0.5714285714285714</c:v>
                </c:pt>
                <c:pt idx="789">
                  <c:v>0.5714285714285714</c:v>
                </c:pt>
                <c:pt idx="790">
                  <c:v>0.5714285714285714</c:v>
                </c:pt>
                <c:pt idx="791">
                  <c:v>0.5714285714285714</c:v>
                </c:pt>
                <c:pt idx="792">
                  <c:v>0.5714285714285714</c:v>
                </c:pt>
                <c:pt idx="793">
                  <c:v>0.5714285714285714</c:v>
                </c:pt>
                <c:pt idx="794">
                  <c:v>0.5714285714285714</c:v>
                </c:pt>
                <c:pt idx="795">
                  <c:v>0.5714285714285714</c:v>
                </c:pt>
                <c:pt idx="796">
                  <c:v>0.5714285714285714</c:v>
                </c:pt>
                <c:pt idx="797">
                  <c:v>0.5714285714285714</c:v>
                </c:pt>
                <c:pt idx="798">
                  <c:v>0.5714285714285714</c:v>
                </c:pt>
                <c:pt idx="799">
                  <c:v>0.5714285714285714</c:v>
                </c:pt>
                <c:pt idx="800">
                  <c:v>0.52380952380952384</c:v>
                </c:pt>
                <c:pt idx="801">
                  <c:v>0.52380952380952384</c:v>
                </c:pt>
                <c:pt idx="802">
                  <c:v>0.47619047619047616</c:v>
                </c:pt>
                <c:pt idx="803">
                  <c:v>0.47619047619047616</c:v>
                </c:pt>
                <c:pt idx="804">
                  <c:v>0.47619047619047616</c:v>
                </c:pt>
                <c:pt idx="805">
                  <c:v>0.47619047619047616</c:v>
                </c:pt>
                <c:pt idx="806">
                  <c:v>0.47619047619047616</c:v>
                </c:pt>
                <c:pt idx="807">
                  <c:v>0.47619047619047616</c:v>
                </c:pt>
                <c:pt idx="808">
                  <c:v>0.47619047619047616</c:v>
                </c:pt>
                <c:pt idx="809">
                  <c:v>0.47619047619047616</c:v>
                </c:pt>
                <c:pt idx="810">
                  <c:v>0.47619047619047616</c:v>
                </c:pt>
                <c:pt idx="811">
                  <c:v>0.47619047619047616</c:v>
                </c:pt>
                <c:pt idx="812">
                  <c:v>0.47619047619047616</c:v>
                </c:pt>
                <c:pt idx="813">
                  <c:v>0.47619047619047616</c:v>
                </c:pt>
                <c:pt idx="814">
                  <c:v>0.47619047619047616</c:v>
                </c:pt>
                <c:pt idx="815">
                  <c:v>0.47619047619047616</c:v>
                </c:pt>
                <c:pt idx="816">
                  <c:v>0.47619047619047616</c:v>
                </c:pt>
                <c:pt idx="817">
                  <c:v>0.47619047619047616</c:v>
                </c:pt>
                <c:pt idx="818">
                  <c:v>0.47619047619047616</c:v>
                </c:pt>
                <c:pt idx="819">
                  <c:v>0.47619047619047616</c:v>
                </c:pt>
                <c:pt idx="820">
                  <c:v>0.47619047619047616</c:v>
                </c:pt>
                <c:pt idx="821">
                  <c:v>0.47619047619047616</c:v>
                </c:pt>
                <c:pt idx="822">
                  <c:v>0.52380952380952384</c:v>
                </c:pt>
                <c:pt idx="823">
                  <c:v>0.52380952380952384</c:v>
                </c:pt>
                <c:pt idx="824">
                  <c:v>0.52380952380952384</c:v>
                </c:pt>
                <c:pt idx="825">
                  <c:v>0.52380952380952384</c:v>
                </c:pt>
                <c:pt idx="826">
                  <c:v>0.52380952380952384</c:v>
                </c:pt>
                <c:pt idx="827">
                  <c:v>0.47619047619047616</c:v>
                </c:pt>
                <c:pt idx="828">
                  <c:v>0.47619047619047616</c:v>
                </c:pt>
                <c:pt idx="829">
                  <c:v>0.47619047619047616</c:v>
                </c:pt>
                <c:pt idx="830">
                  <c:v>0.47619047619047616</c:v>
                </c:pt>
                <c:pt idx="831">
                  <c:v>0.47619047619047616</c:v>
                </c:pt>
                <c:pt idx="832">
                  <c:v>0.47619047619047616</c:v>
                </c:pt>
                <c:pt idx="833">
                  <c:v>0.47619047619047616</c:v>
                </c:pt>
                <c:pt idx="834">
                  <c:v>0.47619047619047616</c:v>
                </c:pt>
                <c:pt idx="835">
                  <c:v>0.47619047619047616</c:v>
                </c:pt>
                <c:pt idx="836">
                  <c:v>0.47619047619047616</c:v>
                </c:pt>
                <c:pt idx="837">
                  <c:v>0.47619047619047616</c:v>
                </c:pt>
                <c:pt idx="838">
                  <c:v>0.47619047619047616</c:v>
                </c:pt>
                <c:pt idx="839">
                  <c:v>0.47619047619047616</c:v>
                </c:pt>
                <c:pt idx="840">
                  <c:v>0.47619047619047616</c:v>
                </c:pt>
                <c:pt idx="841">
                  <c:v>0.47619047619047616</c:v>
                </c:pt>
                <c:pt idx="842">
                  <c:v>0.47619047619047616</c:v>
                </c:pt>
                <c:pt idx="843">
                  <c:v>0.47619047619047616</c:v>
                </c:pt>
                <c:pt idx="844">
                  <c:v>0.47619047619047616</c:v>
                </c:pt>
                <c:pt idx="845">
                  <c:v>0.47619047619047616</c:v>
                </c:pt>
                <c:pt idx="846">
                  <c:v>0.47619047619047616</c:v>
                </c:pt>
                <c:pt idx="847">
                  <c:v>0.47619047619047616</c:v>
                </c:pt>
                <c:pt idx="848">
                  <c:v>0.40909090909090912</c:v>
                </c:pt>
                <c:pt idx="849">
                  <c:v>0.40909090909090912</c:v>
                </c:pt>
                <c:pt idx="850">
                  <c:v>0.40909090909090912</c:v>
                </c:pt>
                <c:pt idx="851">
                  <c:v>0.40909090909090912</c:v>
                </c:pt>
                <c:pt idx="852">
                  <c:v>0.40909090909090912</c:v>
                </c:pt>
                <c:pt idx="853">
                  <c:v>0.40909090909090912</c:v>
                </c:pt>
                <c:pt idx="854">
                  <c:v>0.40909090909090912</c:v>
                </c:pt>
                <c:pt idx="855">
                  <c:v>0.40909090909090912</c:v>
                </c:pt>
                <c:pt idx="856">
                  <c:v>0.40909090909090912</c:v>
                </c:pt>
                <c:pt idx="857">
                  <c:v>0.40909090909090912</c:v>
                </c:pt>
                <c:pt idx="858">
                  <c:v>0.40909090909090912</c:v>
                </c:pt>
                <c:pt idx="859">
                  <c:v>0.40909090909090912</c:v>
                </c:pt>
                <c:pt idx="860">
                  <c:v>0.40909090909090912</c:v>
                </c:pt>
                <c:pt idx="861">
                  <c:v>0.40909090909090912</c:v>
                </c:pt>
                <c:pt idx="862">
                  <c:v>0.45454545454545453</c:v>
                </c:pt>
                <c:pt idx="863">
                  <c:v>0.45454545454545453</c:v>
                </c:pt>
                <c:pt idx="864">
                  <c:v>0.45454545454545453</c:v>
                </c:pt>
                <c:pt idx="865">
                  <c:v>0.45454545454545453</c:v>
                </c:pt>
                <c:pt idx="866">
                  <c:v>0.43478260869565216</c:v>
                </c:pt>
                <c:pt idx="867">
                  <c:v>0.43478260869565216</c:v>
                </c:pt>
                <c:pt idx="868">
                  <c:v>0.43478260869565216</c:v>
                </c:pt>
                <c:pt idx="869">
                  <c:v>0.43478260869565216</c:v>
                </c:pt>
                <c:pt idx="870">
                  <c:v>0.43478260869565216</c:v>
                </c:pt>
                <c:pt idx="871">
                  <c:v>0.43478260869565216</c:v>
                </c:pt>
                <c:pt idx="872">
                  <c:v>0.43478260869565216</c:v>
                </c:pt>
                <c:pt idx="873">
                  <c:v>0.43478260869565216</c:v>
                </c:pt>
                <c:pt idx="874">
                  <c:v>0.43478260869565216</c:v>
                </c:pt>
                <c:pt idx="875">
                  <c:v>0.43478260869565216</c:v>
                </c:pt>
                <c:pt idx="876">
                  <c:v>0.43478260869565216</c:v>
                </c:pt>
                <c:pt idx="877">
                  <c:v>0.41666666666666669</c:v>
                </c:pt>
                <c:pt idx="878">
                  <c:v>0.41666666666666669</c:v>
                </c:pt>
                <c:pt idx="879">
                  <c:v>0.41666666666666669</c:v>
                </c:pt>
                <c:pt idx="880">
                  <c:v>0.41666666666666669</c:v>
                </c:pt>
                <c:pt idx="881">
                  <c:v>0.41666666666666669</c:v>
                </c:pt>
                <c:pt idx="882">
                  <c:v>0.41666666666666669</c:v>
                </c:pt>
                <c:pt idx="883">
                  <c:v>0.41666666666666669</c:v>
                </c:pt>
                <c:pt idx="884">
                  <c:v>0.41666666666666669</c:v>
                </c:pt>
                <c:pt idx="885">
                  <c:v>0.41666666666666669</c:v>
                </c:pt>
                <c:pt idx="886">
                  <c:v>0.41666666666666669</c:v>
                </c:pt>
                <c:pt idx="887">
                  <c:v>0.41666666666666669</c:v>
                </c:pt>
                <c:pt idx="888">
                  <c:v>0.41666666666666669</c:v>
                </c:pt>
                <c:pt idx="889">
                  <c:v>0.41666666666666669</c:v>
                </c:pt>
                <c:pt idx="890">
                  <c:v>0.41666666666666669</c:v>
                </c:pt>
                <c:pt idx="891">
                  <c:v>0.41666666666666669</c:v>
                </c:pt>
                <c:pt idx="892">
                  <c:v>0.41666666666666669</c:v>
                </c:pt>
                <c:pt idx="893">
                  <c:v>0.41666666666666669</c:v>
                </c:pt>
                <c:pt idx="894">
                  <c:v>0.41666666666666669</c:v>
                </c:pt>
                <c:pt idx="895">
                  <c:v>0.41666666666666669</c:v>
                </c:pt>
                <c:pt idx="896">
                  <c:v>0.45833333333333331</c:v>
                </c:pt>
                <c:pt idx="897">
                  <c:v>0.45833333333333331</c:v>
                </c:pt>
                <c:pt idx="898">
                  <c:v>0.45833333333333331</c:v>
                </c:pt>
                <c:pt idx="899">
                  <c:v>0.45833333333333331</c:v>
                </c:pt>
                <c:pt idx="900">
                  <c:v>0.45833333333333331</c:v>
                </c:pt>
                <c:pt idx="901">
                  <c:v>0.45833333333333331</c:v>
                </c:pt>
                <c:pt idx="902">
                  <c:v>0.45833333333333331</c:v>
                </c:pt>
                <c:pt idx="903">
                  <c:v>0.45833333333333331</c:v>
                </c:pt>
                <c:pt idx="904">
                  <c:v>0.45833333333333331</c:v>
                </c:pt>
                <c:pt idx="905">
                  <c:v>0.45833333333333331</c:v>
                </c:pt>
                <c:pt idx="906">
                  <c:v>0.45833333333333331</c:v>
                </c:pt>
                <c:pt idx="907">
                  <c:v>0.45833333333333331</c:v>
                </c:pt>
                <c:pt idx="908">
                  <c:v>0.45833333333333331</c:v>
                </c:pt>
                <c:pt idx="909">
                  <c:v>0.45833333333333331</c:v>
                </c:pt>
                <c:pt idx="910">
                  <c:v>0.45833333333333331</c:v>
                </c:pt>
                <c:pt idx="911">
                  <c:v>0.45833333333333331</c:v>
                </c:pt>
                <c:pt idx="912">
                  <c:v>0.45833333333333331</c:v>
                </c:pt>
                <c:pt idx="913">
                  <c:v>0.45833333333333331</c:v>
                </c:pt>
                <c:pt idx="914">
                  <c:v>0.45833333333333331</c:v>
                </c:pt>
                <c:pt idx="915">
                  <c:v>0.45833333333333331</c:v>
                </c:pt>
                <c:pt idx="916">
                  <c:v>0.45833333333333331</c:v>
                </c:pt>
                <c:pt idx="917">
                  <c:v>0.45833333333333331</c:v>
                </c:pt>
                <c:pt idx="918">
                  <c:v>0.45833333333333331</c:v>
                </c:pt>
                <c:pt idx="919">
                  <c:v>0.5</c:v>
                </c:pt>
                <c:pt idx="920">
                  <c:v>0.5</c:v>
                </c:pt>
                <c:pt idx="921">
                  <c:v>0.5</c:v>
                </c:pt>
                <c:pt idx="922">
                  <c:v>0.5</c:v>
                </c:pt>
                <c:pt idx="923">
                  <c:v>0.5</c:v>
                </c:pt>
                <c:pt idx="924">
                  <c:v>0.5</c:v>
                </c:pt>
                <c:pt idx="925">
                  <c:v>0.5</c:v>
                </c:pt>
                <c:pt idx="926">
                  <c:v>0.45833333333333331</c:v>
                </c:pt>
                <c:pt idx="927">
                  <c:v>0.45833333333333331</c:v>
                </c:pt>
                <c:pt idx="928">
                  <c:v>0.45833333333333331</c:v>
                </c:pt>
                <c:pt idx="929">
                  <c:v>0.45833333333333331</c:v>
                </c:pt>
                <c:pt idx="930">
                  <c:v>0.45833333333333331</c:v>
                </c:pt>
                <c:pt idx="931">
                  <c:v>0.41666666666666669</c:v>
                </c:pt>
                <c:pt idx="932">
                  <c:v>0.41666666666666669</c:v>
                </c:pt>
                <c:pt idx="933">
                  <c:v>0.41666666666666669</c:v>
                </c:pt>
                <c:pt idx="934">
                  <c:v>0.41666666666666669</c:v>
                </c:pt>
                <c:pt idx="935">
                  <c:v>0.41666666666666669</c:v>
                </c:pt>
                <c:pt idx="936">
                  <c:v>0.41666666666666669</c:v>
                </c:pt>
                <c:pt idx="937">
                  <c:v>0.41666666666666669</c:v>
                </c:pt>
                <c:pt idx="938">
                  <c:v>0.41666666666666669</c:v>
                </c:pt>
                <c:pt idx="939">
                  <c:v>0.41666666666666669</c:v>
                </c:pt>
                <c:pt idx="940">
                  <c:v>0.41666666666666669</c:v>
                </c:pt>
                <c:pt idx="941">
                  <c:v>0.41666666666666669</c:v>
                </c:pt>
                <c:pt idx="942">
                  <c:v>0.41666666666666669</c:v>
                </c:pt>
                <c:pt idx="943">
                  <c:v>0.375</c:v>
                </c:pt>
                <c:pt idx="944">
                  <c:v>0.375</c:v>
                </c:pt>
                <c:pt idx="945">
                  <c:v>0.375</c:v>
                </c:pt>
                <c:pt idx="946">
                  <c:v>0.375</c:v>
                </c:pt>
                <c:pt idx="947">
                  <c:v>0.375</c:v>
                </c:pt>
                <c:pt idx="948">
                  <c:v>0.375</c:v>
                </c:pt>
                <c:pt idx="949">
                  <c:v>0.33333333333333331</c:v>
                </c:pt>
                <c:pt idx="950">
                  <c:v>0.33333333333333331</c:v>
                </c:pt>
                <c:pt idx="951">
                  <c:v>0.33333333333333331</c:v>
                </c:pt>
                <c:pt idx="952">
                  <c:v>0.33333333333333331</c:v>
                </c:pt>
                <c:pt idx="953">
                  <c:v>0.33333333333333331</c:v>
                </c:pt>
                <c:pt idx="954">
                  <c:v>0.33333333333333331</c:v>
                </c:pt>
                <c:pt idx="955">
                  <c:v>0.33333333333333331</c:v>
                </c:pt>
                <c:pt idx="956">
                  <c:v>0.33333333333333331</c:v>
                </c:pt>
                <c:pt idx="957">
                  <c:v>0.33333333333333331</c:v>
                </c:pt>
                <c:pt idx="958">
                  <c:v>0.33333333333333331</c:v>
                </c:pt>
                <c:pt idx="959">
                  <c:v>0.29166666666666669</c:v>
                </c:pt>
                <c:pt idx="960">
                  <c:v>0.29166666666666669</c:v>
                </c:pt>
                <c:pt idx="961">
                  <c:v>0.29166666666666669</c:v>
                </c:pt>
                <c:pt idx="962">
                  <c:v>0.29166666666666669</c:v>
                </c:pt>
                <c:pt idx="963">
                  <c:v>0.29166666666666669</c:v>
                </c:pt>
                <c:pt idx="964">
                  <c:v>0.29166666666666669</c:v>
                </c:pt>
                <c:pt idx="965">
                  <c:v>0.33333333333333331</c:v>
                </c:pt>
                <c:pt idx="966">
                  <c:v>0.33333333333333331</c:v>
                </c:pt>
                <c:pt idx="967">
                  <c:v>0.33333333333333331</c:v>
                </c:pt>
                <c:pt idx="968">
                  <c:v>0.33333333333333331</c:v>
                </c:pt>
                <c:pt idx="969">
                  <c:v>0.33333333333333331</c:v>
                </c:pt>
                <c:pt idx="970">
                  <c:v>0.33333333333333331</c:v>
                </c:pt>
                <c:pt idx="971">
                  <c:v>0.375</c:v>
                </c:pt>
                <c:pt idx="972">
                  <c:v>0.375</c:v>
                </c:pt>
                <c:pt idx="973">
                  <c:v>0.375</c:v>
                </c:pt>
                <c:pt idx="974">
                  <c:v>0.375</c:v>
                </c:pt>
                <c:pt idx="975">
                  <c:v>0.45833333333333331</c:v>
                </c:pt>
                <c:pt idx="976">
                  <c:v>0.5</c:v>
                </c:pt>
                <c:pt idx="977">
                  <c:v>0.5</c:v>
                </c:pt>
                <c:pt idx="978">
                  <c:v>0.5</c:v>
                </c:pt>
                <c:pt idx="979">
                  <c:v>0.5</c:v>
                </c:pt>
                <c:pt idx="980">
                  <c:v>0.5</c:v>
                </c:pt>
                <c:pt idx="981">
                  <c:v>0.5</c:v>
                </c:pt>
                <c:pt idx="982">
                  <c:v>0.5</c:v>
                </c:pt>
                <c:pt idx="983">
                  <c:v>0.5</c:v>
                </c:pt>
                <c:pt idx="984">
                  <c:v>0.5</c:v>
                </c:pt>
                <c:pt idx="985">
                  <c:v>0.5</c:v>
                </c:pt>
                <c:pt idx="986">
                  <c:v>0.5</c:v>
                </c:pt>
                <c:pt idx="987">
                  <c:v>0.5</c:v>
                </c:pt>
                <c:pt idx="988">
                  <c:v>0.5</c:v>
                </c:pt>
                <c:pt idx="989">
                  <c:v>0.5</c:v>
                </c:pt>
                <c:pt idx="990">
                  <c:v>0.5</c:v>
                </c:pt>
                <c:pt idx="991">
                  <c:v>0.5</c:v>
                </c:pt>
                <c:pt idx="992">
                  <c:v>0.5</c:v>
                </c:pt>
                <c:pt idx="993">
                  <c:v>0.5</c:v>
                </c:pt>
                <c:pt idx="994">
                  <c:v>0.5</c:v>
                </c:pt>
                <c:pt idx="995">
                  <c:v>0.5</c:v>
                </c:pt>
                <c:pt idx="996">
                  <c:v>0.5</c:v>
                </c:pt>
                <c:pt idx="997">
                  <c:v>0.5</c:v>
                </c:pt>
                <c:pt idx="998">
                  <c:v>0.5</c:v>
                </c:pt>
                <c:pt idx="999">
                  <c:v>0.5</c:v>
                </c:pt>
                <c:pt idx="1000">
                  <c:v>0.5</c:v>
                </c:pt>
                <c:pt idx="1001">
                  <c:v>0.5</c:v>
                </c:pt>
                <c:pt idx="1002">
                  <c:v>0.5</c:v>
                </c:pt>
                <c:pt idx="1003">
                  <c:v>0.5</c:v>
                </c:pt>
                <c:pt idx="1004">
                  <c:v>0.5</c:v>
                </c:pt>
                <c:pt idx="1005">
                  <c:v>0.5</c:v>
                </c:pt>
                <c:pt idx="1006">
                  <c:v>0.5</c:v>
                </c:pt>
                <c:pt idx="1007">
                  <c:v>0.5</c:v>
                </c:pt>
                <c:pt idx="1008">
                  <c:v>0.5</c:v>
                </c:pt>
                <c:pt idx="1009">
                  <c:v>0.5</c:v>
                </c:pt>
                <c:pt idx="1010">
                  <c:v>0.5</c:v>
                </c:pt>
                <c:pt idx="1011">
                  <c:v>0.45833333333333331</c:v>
                </c:pt>
                <c:pt idx="1012">
                  <c:v>0.45833333333333331</c:v>
                </c:pt>
                <c:pt idx="1013">
                  <c:v>0.45833333333333331</c:v>
                </c:pt>
                <c:pt idx="1014">
                  <c:v>0.45833333333333331</c:v>
                </c:pt>
                <c:pt idx="1015">
                  <c:v>0.45833333333333331</c:v>
                </c:pt>
                <c:pt idx="1016">
                  <c:v>0.5</c:v>
                </c:pt>
                <c:pt idx="1017">
                  <c:v>0.5</c:v>
                </c:pt>
                <c:pt idx="1018">
                  <c:v>0.5</c:v>
                </c:pt>
                <c:pt idx="1019">
                  <c:v>0.5</c:v>
                </c:pt>
                <c:pt idx="1020">
                  <c:v>0.5</c:v>
                </c:pt>
                <c:pt idx="1021">
                  <c:v>0.5</c:v>
                </c:pt>
                <c:pt idx="1022">
                  <c:v>0.5</c:v>
                </c:pt>
                <c:pt idx="1023">
                  <c:v>0.5</c:v>
                </c:pt>
                <c:pt idx="1024">
                  <c:v>0.5</c:v>
                </c:pt>
                <c:pt idx="1025">
                  <c:v>0.5</c:v>
                </c:pt>
                <c:pt idx="1026">
                  <c:v>0.5</c:v>
                </c:pt>
                <c:pt idx="1027">
                  <c:v>0.5</c:v>
                </c:pt>
                <c:pt idx="1028">
                  <c:v>0.45833333333333331</c:v>
                </c:pt>
                <c:pt idx="1029">
                  <c:v>0.45833333333333331</c:v>
                </c:pt>
                <c:pt idx="1030">
                  <c:v>0.45833333333333331</c:v>
                </c:pt>
                <c:pt idx="1031">
                  <c:v>0.45833333333333331</c:v>
                </c:pt>
                <c:pt idx="1032">
                  <c:v>0.48</c:v>
                </c:pt>
                <c:pt idx="1033">
                  <c:v>0.48</c:v>
                </c:pt>
                <c:pt idx="1034">
                  <c:v>0.48</c:v>
                </c:pt>
                <c:pt idx="1035">
                  <c:v>0.48</c:v>
                </c:pt>
                <c:pt idx="1036">
                  <c:v>0.48</c:v>
                </c:pt>
                <c:pt idx="1037">
                  <c:v>0.48</c:v>
                </c:pt>
                <c:pt idx="1038">
                  <c:v>0.48</c:v>
                </c:pt>
                <c:pt idx="1039">
                  <c:v>0.48</c:v>
                </c:pt>
                <c:pt idx="1040">
                  <c:v>0.48</c:v>
                </c:pt>
                <c:pt idx="1041">
                  <c:v>0.48</c:v>
                </c:pt>
                <c:pt idx="1042">
                  <c:v>0.48</c:v>
                </c:pt>
                <c:pt idx="1043">
                  <c:v>0.48</c:v>
                </c:pt>
                <c:pt idx="1044">
                  <c:v>0.48</c:v>
                </c:pt>
                <c:pt idx="1045">
                  <c:v>0.48</c:v>
                </c:pt>
                <c:pt idx="1046">
                  <c:v>0.44</c:v>
                </c:pt>
                <c:pt idx="1047">
                  <c:v>0.44</c:v>
                </c:pt>
                <c:pt idx="1048">
                  <c:v>0.44</c:v>
                </c:pt>
                <c:pt idx="1049">
                  <c:v>0.44</c:v>
                </c:pt>
                <c:pt idx="1050">
                  <c:v>0.44</c:v>
                </c:pt>
                <c:pt idx="1051">
                  <c:v>0.44</c:v>
                </c:pt>
                <c:pt idx="1052">
                  <c:v>0.44</c:v>
                </c:pt>
                <c:pt idx="1053">
                  <c:v>0.44</c:v>
                </c:pt>
                <c:pt idx="1054">
                  <c:v>0.44</c:v>
                </c:pt>
                <c:pt idx="1055">
                  <c:v>0.44</c:v>
                </c:pt>
                <c:pt idx="1056">
                  <c:v>0.44</c:v>
                </c:pt>
                <c:pt idx="1057">
                  <c:v>0.44</c:v>
                </c:pt>
                <c:pt idx="1058">
                  <c:v>0.44</c:v>
                </c:pt>
                <c:pt idx="1059">
                  <c:v>0.44</c:v>
                </c:pt>
                <c:pt idx="1060">
                  <c:v>0.44</c:v>
                </c:pt>
                <c:pt idx="1061">
                  <c:v>0.44</c:v>
                </c:pt>
                <c:pt idx="1062">
                  <c:v>0.44</c:v>
                </c:pt>
                <c:pt idx="1063">
                  <c:v>0.44</c:v>
                </c:pt>
                <c:pt idx="1064">
                  <c:v>0.44</c:v>
                </c:pt>
                <c:pt idx="1065">
                  <c:v>0.44</c:v>
                </c:pt>
                <c:pt idx="1066">
                  <c:v>0.44</c:v>
                </c:pt>
                <c:pt idx="1067">
                  <c:v>0.44</c:v>
                </c:pt>
                <c:pt idx="1068">
                  <c:v>0.44</c:v>
                </c:pt>
                <c:pt idx="1069">
                  <c:v>0.44</c:v>
                </c:pt>
                <c:pt idx="1070">
                  <c:v>0.4</c:v>
                </c:pt>
                <c:pt idx="1071">
                  <c:v>0.4</c:v>
                </c:pt>
                <c:pt idx="1072">
                  <c:v>0.4</c:v>
                </c:pt>
                <c:pt idx="1073">
                  <c:v>0.4</c:v>
                </c:pt>
                <c:pt idx="1074">
                  <c:v>0.4</c:v>
                </c:pt>
                <c:pt idx="1075">
                  <c:v>0.4</c:v>
                </c:pt>
                <c:pt idx="1076">
                  <c:v>0.4</c:v>
                </c:pt>
                <c:pt idx="1077">
                  <c:v>0.4</c:v>
                </c:pt>
                <c:pt idx="1078">
                  <c:v>0.4</c:v>
                </c:pt>
                <c:pt idx="1079">
                  <c:v>0.4</c:v>
                </c:pt>
                <c:pt idx="1080">
                  <c:v>0.4</c:v>
                </c:pt>
                <c:pt idx="1081">
                  <c:v>0.4</c:v>
                </c:pt>
                <c:pt idx="1082">
                  <c:v>0.4</c:v>
                </c:pt>
                <c:pt idx="1083">
                  <c:v>0.4</c:v>
                </c:pt>
                <c:pt idx="1084">
                  <c:v>0.4</c:v>
                </c:pt>
                <c:pt idx="1085">
                  <c:v>0.4</c:v>
                </c:pt>
                <c:pt idx="1086">
                  <c:v>0.4</c:v>
                </c:pt>
                <c:pt idx="1087">
                  <c:v>0.4</c:v>
                </c:pt>
                <c:pt idx="1088">
                  <c:v>0.4</c:v>
                </c:pt>
                <c:pt idx="1089">
                  <c:v>0.4</c:v>
                </c:pt>
                <c:pt idx="1090">
                  <c:v>0.4</c:v>
                </c:pt>
                <c:pt idx="1091">
                  <c:v>0.4</c:v>
                </c:pt>
                <c:pt idx="1092">
                  <c:v>0.4</c:v>
                </c:pt>
                <c:pt idx="1093">
                  <c:v>0.4</c:v>
                </c:pt>
                <c:pt idx="1094">
                  <c:v>0.4</c:v>
                </c:pt>
                <c:pt idx="1095">
                  <c:v>0.4</c:v>
                </c:pt>
                <c:pt idx="1096">
                  <c:v>0.4</c:v>
                </c:pt>
                <c:pt idx="1097">
                  <c:v>0.4</c:v>
                </c:pt>
                <c:pt idx="1098">
                  <c:v>0.4</c:v>
                </c:pt>
                <c:pt idx="1099">
                  <c:v>0.4</c:v>
                </c:pt>
                <c:pt idx="1100">
                  <c:v>0.4</c:v>
                </c:pt>
                <c:pt idx="1101">
                  <c:v>0.4</c:v>
                </c:pt>
                <c:pt idx="1102">
                  <c:v>0.4</c:v>
                </c:pt>
                <c:pt idx="1103">
                  <c:v>0.36</c:v>
                </c:pt>
                <c:pt idx="1104">
                  <c:v>0.36</c:v>
                </c:pt>
                <c:pt idx="1105">
                  <c:v>0.36</c:v>
                </c:pt>
                <c:pt idx="1106">
                  <c:v>0.36</c:v>
                </c:pt>
                <c:pt idx="1107">
                  <c:v>0.36</c:v>
                </c:pt>
                <c:pt idx="1108">
                  <c:v>0.36</c:v>
                </c:pt>
                <c:pt idx="1109">
                  <c:v>0.36</c:v>
                </c:pt>
                <c:pt idx="1110">
                  <c:v>0.36</c:v>
                </c:pt>
                <c:pt idx="1111">
                  <c:v>0.36</c:v>
                </c:pt>
                <c:pt idx="1112">
                  <c:v>0.36</c:v>
                </c:pt>
                <c:pt idx="1113">
                  <c:v>0.36</c:v>
                </c:pt>
                <c:pt idx="1114">
                  <c:v>0.36</c:v>
                </c:pt>
                <c:pt idx="1115">
                  <c:v>0.36</c:v>
                </c:pt>
                <c:pt idx="1116">
                  <c:v>0.4</c:v>
                </c:pt>
                <c:pt idx="1117">
                  <c:v>0.4</c:v>
                </c:pt>
                <c:pt idx="1118">
                  <c:v>0.4</c:v>
                </c:pt>
                <c:pt idx="1119">
                  <c:v>0.4</c:v>
                </c:pt>
                <c:pt idx="1120">
                  <c:v>0.4</c:v>
                </c:pt>
                <c:pt idx="1121">
                  <c:v>0.44</c:v>
                </c:pt>
                <c:pt idx="1122">
                  <c:v>0.44</c:v>
                </c:pt>
                <c:pt idx="1123">
                  <c:v>0.44</c:v>
                </c:pt>
                <c:pt idx="1124">
                  <c:v>0.4</c:v>
                </c:pt>
                <c:pt idx="1125">
                  <c:v>0.4</c:v>
                </c:pt>
                <c:pt idx="1126">
                  <c:v>0.4</c:v>
                </c:pt>
                <c:pt idx="1127">
                  <c:v>0.44</c:v>
                </c:pt>
                <c:pt idx="1128">
                  <c:v>0.44</c:v>
                </c:pt>
                <c:pt idx="1129">
                  <c:v>0.44</c:v>
                </c:pt>
                <c:pt idx="1130">
                  <c:v>0.44</c:v>
                </c:pt>
                <c:pt idx="1131">
                  <c:v>0.44</c:v>
                </c:pt>
                <c:pt idx="1132">
                  <c:v>0.44</c:v>
                </c:pt>
                <c:pt idx="1133">
                  <c:v>0.44</c:v>
                </c:pt>
                <c:pt idx="1134">
                  <c:v>0.44</c:v>
                </c:pt>
                <c:pt idx="1135">
                  <c:v>0.44</c:v>
                </c:pt>
                <c:pt idx="1136">
                  <c:v>0.4</c:v>
                </c:pt>
                <c:pt idx="1137">
                  <c:v>0.4</c:v>
                </c:pt>
                <c:pt idx="1138">
                  <c:v>0.4</c:v>
                </c:pt>
                <c:pt idx="1139">
                  <c:v>0.4</c:v>
                </c:pt>
                <c:pt idx="1140">
                  <c:v>0.4</c:v>
                </c:pt>
                <c:pt idx="1141">
                  <c:v>0.4</c:v>
                </c:pt>
                <c:pt idx="1142">
                  <c:v>0.4</c:v>
                </c:pt>
                <c:pt idx="1143">
                  <c:v>0.4</c:v>
                </c:pt>
                <c:pt idx="1144">
                  <c:v>0.4</c:v>
                </c:pt>
                <c:pt idx="1145">
                  <c:v>0.4</c:v>
                </c:pt>
                <c:pt idx="1146">
                  <c:v>0.38461538461538464</c:v>
                </c:pt>
                <c:pt idx="1147">
                  <c:v>0.38461538461538464</c:v>
                </c:pt>
                <c:pt idx="1148">
                  <c:v>0.38461538461538464</c:v>
                </c:pt>
                <c:pt idx="1149">
                  <c:v>0.38461538461538464</c:v>
                </c:pt>
                <c:pt idx="1150">
                  <c:v>0.38461538461538464</c:v>
                </c:pt>
                <c:pt idx="1151">
                  <c:v>0.38461538461538464</c:v>
                </c:pt>
                <c:pt idx="1152">
                  <c:v>0.38461538461538464</c:v>
                </c:pt>
                <c:pt idx="1153">
                  <c:v>0.38461538461538464</c:v>
                </c:pt>
                <c:pt idx="1154">
                  <c:v>0.38461538461538464</c:v>
                </c:pt>
                <c:pt idx="1155">
                  <c:v>0.38461538461538464</c:v>
                </c:pt>
                <c:pt idx="1156">
                  <c:v>0.38461538461538464</c:v>
                </c:pt>
                <c:pt idx="1157">
                  <c:v>0.38461538461538464</c:v>
                </c:pt>
                <c:pt idx="1158">
                  <c:v>0.34615384615384615</c:v>
                </c:pt>
                <c:pt idx="1159">
                  <c:v>0.34615384615384615</c:v>
                </c:pt>
                <c:pt idx="1160">
                  <c:v>0.34615384615384615</c:v>
                </c:pt>
                <c:pt idx="1161">
                  <c:v>0.34615384615384615</c:v>
                </c:pt>
                <c:pt idx="1162">
                  <c:v>0.34615384615384615</c:v>
                </c:pt>
                <c:pt idx="1163">
                  <c:v>0.34615384615384615</c:v>
                </c:pt>
                <c:pt idx="1164">
                  <c:v>0.34615384615384615</c:v>
                </c:pt>
                <c:pt idx="1165">
                  <c:v>0.34615384615384615</c:v>
                </c:pt>
                <c:pt idx="1166">
                  <c:v>0.34615384615384615</c:v>
                </c:pt>
                <c:pt idx="1167">
                  <c:v>0.34615384615384615</c:v>
                </c:pt>
                <c:pt idx="1168">
                  <c:v>0.34615384615384615</c:v>
                </c:pt>
                <c:pt idx="1169">
                  <c:v>0.34615384615384615</c:v>
                </c:pt>
                <c:pt idx="1170">
                  <c:v>0.34615384615384615</c:v>
                </c:pt>
                <c:pt idx="1171">
                  <c:v>0.34615384615384615</c:v>
                </c:pt>
                <c:pt idx="1172">
                  <c:v>0.34615384615384615</c:v>
                </c:pt>
                <c:pt idx="1173">
                  <c:v>0.34615384615384615</c:v>
                </c:pt>
                <c:pt idx="1174">
                  <c:v>0.34615384615384615</c:v>
                </c:pt>
                <c:pt idx="1175">
                  <c:v>0.34615384615384615</c:v>
                </c:pt>
                <c:pt idx="1176">
                  <c:v>0.34615384615384615</c:v>
                </c:pt>
                <c:pt idx="1177">
                  <c:v>0.34615384615384615</c:v>
                </c:pt>
                <c:pt idx="1178">
                  <c:v>0.34615384615384615</c:v>
                </c:pt>
                <c:pt idx="1179">
                  <c:v>0.34615384615384615</c:v>
                </c:pt>
                <c:pt idx="1180">
                  <c:v>0.34615384615384615</c:v>
                </c:pt>
                <c:pt idx="1181">
                  <c:v>0.34615384615384615</c:v>
                </c:pt>
                <c:pt idx="1182">
                  <c:v>0.38461538461538464</c:v>
                </c:pt>
                <c:pt idx="1183">
                  <c:v>0.38461538461538464</c:v>
                </c:pt>
                <c:pt idx="1184">
                  <c:v>0.38461538461538464</c:v>
                </c:pt>
                <c:pt idx="1185">
                  <c:v>0.38461538461538464</c:v>
                </c:pt>
                <c:pt idx="1186">
                  <c:v>0.38461538461538464</c:v>
                </c:pt>
                <c:pt idx="1187">
                  <c:v>0.38461538461538464</c:v>
                </c:pt>
                <c:pt idx="1188">
                  <c:v>0.38461538461538464</c:v>
                </c:pt>
                <c:pt idx="1189">
                  <c:v>0.38461538461538464</c:v>
                </c:pt>
                <c:pt idx="1190">
                  <c:v>0.38461538461538464</c:v>
                </c:pt>
                <c:pt idx="1191">
                  <c:v>0.38461538461538464</c:v>
                </c:pt>
                <c:pt idx="1192">
                  <c:v>0.40740740740740738</c:v>
                </c:pt>
                <c:pt idx="1193">
                  <c:v>0.37037037037037035</c:v>
                </c:pt>
                <c:pt idx="1194">
                  <c:v>0.40740740740740738</c:v>
                </c:pt>
                <c:pt idx="1195">
                  <c:v>0.40740740740740738</c:v>
                </c:pt>
                <c:pt idx="1196">
                  <c:v>0.40740740740740738</c:v>
                </c:pt>
                <c:pt idx="1197">
                  <c:v>0.40740740740740738</c:v>
                </c:pt>
                <c:pt idx="1198">
                  <c:v>0.40740740740740738</c:v>
                </c:pt>
                <c:pt idx="1199">
                  <c:v>0.40740740740740738</c:v>
                </c:pt>
                <c:pt idx="1200">
                  <c:v>0.40740740740740738</c:v>
                </c:pt>
                <c:pt idx="1201">
                  <c:v>0.40740740740740738</c:v>
                </c:pt>
                <c:pt idx="1202">
                  <c:v>0.40740740740740738</c:v>
                </c:pt>
                <c:pt idx="1203">
                  <c:v>0.40740740740740738</c:v>
                </c:pt>
                <c:pt idx="1204">
                  <c:v>0.40740740740740738</c:v>
                </c:pt>
                <c:pt idx="1205">
                  <c:v>0.40740740740740738</c:v>
                </c:pt>
                <c:pt idx="1206">
                  <c:v>0.40740740740740738</c:v>
                </c:pt>
                <c:pt idx="1207">
                  <c:v>0.40740740740740738</c:v>
                </c:pt>
                <c:pt idx="1208">
                  <c:v>0.40740740740740738</c:v>
                </c:pt>
                <c:pt idx="1209">
                  <c:v>0.40740740740740738</c:v>
                </c:pt>
                <c:pt idx="1210">
                  <c:v>0.40740740740740738</c:v>
                </c:pt>
                <c:pt idx="1211">
                  <c:v>0.39285714285714285</c:v>
                </c:pt>
                <c:pt idx="1212">
                  <c:v>0.39285714285714285</c:v>
                </c:pt>
                <c:pt idx="1213">
                  <c:v>0.39285714285714285</c:v>
                </c:pt>
                <c:pt idx="1214">
                  <c:v>0.39285714285714285</c:v>
                </c:pt>
                <c:pt idx="1215">
                  <c:v>0.39285714285714285</c:v>
                </c:pt>
                <c:pt idx="1216">
                  <c:v>0.39285714285714285</c:v>
                </c:pt>
                <c:pt idx="1217">
                  <c:v>0.39285714285714285</c:v>
                </c:pt>
                <c:pt idx="1218">
                  <c:v>0.39285714285714285</c:v>
                </c:pt>
                <c:pt idx="1219">
                  <c:v>0.39285714285714285</c:v>
                </c:pt>
                <c:pt idx="1220">
                  <c:v>0.39285714285714285</c:v>
                </c:pt>
                <c:pt idx="1221">
                  <c:v>0.39285714285714285</c:v>
                </c:pt>
                <c:pt idx="1222">
                  <c:v>0.39285714285714285</c:v>
                </c:pt>
                <c:pt idx="1223">
                  <c:v>0.39285714285714285</c:v>
                </c:pt>
                <c:pt idx="1224">
                  <c:v>0.39285714285714285</c:v>
                </c:pt>
                <c:pt idx="1225">
                  <c:v>0.39285714285714285</c:v>
                </c:pt>
                <c:pt idx="1226">
                  <c:v>0.39285714285714285</c:v>
                </c:pt>
                <c:pt idx="1227">
                  <c:v>0.39285714285714285</c:v>
                </c:pt>
                <c:pt idx="1228">
                  <c:v>0.39285714285714285</c:v>
                </c:pt>
                <c:pt idx="1229">
                  <c:v>0.39285714285714285</c:v>
                </c:pt>
                <c:pt idx="1230">
                  <c:v>0.39285714285714285</c:v>
                </c:pt>
                <c:pt idx="1231">
                  <c:v>0.39285714285714285</c:v>
                </c:pt>
                <c:pt idx="1232">
                  <c:v>0.39285714285714285</c:v>
                </c:pt>
                <c:pt idx="1233">
                  <c:v>0.39285714285714285</c:v>
                </c:pt>
                <c:pt idx="1234">
                  <c:v>0.39285714285714285</c:v>
                </c:pt>
                <c:pt idx="1235">
                  <c:v>0.39285714285714285</c:v>
                </c:pt>
                <c:pt idx="1236">
                  <c:v>0.39285714285714285</c:v>
                </c:pt>
                <c:pt idx="1237">
                  <c:v>0.39285714285714285</c:v>
                </c:pt>
                <c:pt idx="1238">
                  <c:v>0.39285714285714285</c:v>
                </c:pt>
                <c:pt idx="1239">
                  <c:v>0.39285714285714285</c:v>
                </c:pt>
                <c:pt idx="1240">
                  <c:v>0.39285714285714285</c:v>
                </c:pt>
                <c:pt idx="1241">
                  <c:v>0.39285714285714285</c:v>
                </c:pt>
                <c:pt idx="1242">
                  <c:v>0.39285714285714285</c:v>
                </c:pt>
                <c:pt idx="1243">
                  <c:v>0.39285714285714285</c:v>
                </c:pt>
                <c:pt idx="1244">
                  <c:v>0.39285714285714285</c:v>
                </c:pt>
                <c:pt idx="1245">
                  <c:v>0.35714285714285715</c:v>
                </c:pt>
                <c:pt idx="1246">
                  <c:v>0.34482758620689657</c:v>
                </c:pt>
                <c:pt idx="1247">
                  <c:v>0.34482758620689657</c:v>
                </c:pt>
                <c:pt idx="1248">
                  <c:v>0.34482758620689657</c:v>
                </c:pt>
                <c:pt idx="1249">
                  <c:v>0.27586206896551724</c:v>
                </c:pt>
                <c:pt idx="1250">
                  <c:v>0.27586206896551724</c:v>
                </c:pt>
                <c:pt idx="1251">
                  <c:v>0.27586206896551724</c:v>
                </c:pt>
                <c:pt idx="1252">
                  <c:v>0.27586206896551724</c:v>
                </c:pt>
                <c:pt idx="1253">
                  <c:v>0.27586206896551724</c:v>
                </c:pt>
                <c:pt idx="1254">
                  <c:v>0.27586206896551724</c:v>
                </c:pt>
                <c:pt idx="1255">
                  <c:v>0.2413793103448276</c:v>
                </c:pt>
                <c:pt idx="1256">
                  <c:v>0.27586206896551724</c:v>
                </c:pt>
                <c:pt idx="1257">
                  <c:v>0.27586206896551724</c:v>
                </c:pt>
                <c:pt idx="1258">
                  <c:v>0.27586206896551724</c:v>
                </c:pt>
                <c:pt idx="1259">
                  <c:v>0.27586206896551724</c:v>
                </c:pt>
                <c:pt idx="1260">
                  <c:v>0.27586206896551724</c:v>
                </c:pt>
                <c:pt idx="1261">
                  <c:v>0.27586206896551724</c:v>
                </c:pt>
                <c:pt idx="1262">
                  <c:v>0.27586206896551724</c:v>
                </c:pt>
                <c:pt idx="1263">
                  <c:v>0.27586206896551724</c:v>
                </c:pt>
                <c:pt idx="1264">
                  <c:v>0.27586206896551724</c:v>
                </c:pt>
                <c:pt idx="1265">
                  <c:v>0.27586206896551724</c:v>
                </c:pt>
                <c:pt idx="1266">
                  <c:v>0.27586206896551724</c:v>
                </c:pt>
                <c:pt idx="1267">
                  <c:v>0.27586206896551724</c:v>
                </c:pt>
                <c:pt idx="1268">
                  <c:v>0.27586206896551724</c:v>
                </c:pt>
                <c:pt idx="1269">
                  <c:v>0.27586206896551724</c:v>
                </c:pt>
                <c:pt idx="1270">
                  <c:v>0.27586206896551724</c:v>
                </c:pt>
                <c:pt idx="1271">
                  <c:v>0.27586206896551724</c:v>
                </c:pt>
                <c:pt idx="1272">
                  <c:v>0.27586206896551724</c:v>
                </c:pt>
                <c:pt idx="1273">
                  <c:v>0.27586206896551724</c:v>
                </c:pt>
                <c:pt idx="1274">
                  <c:v>0.27586206896551724</c:v>
                </c:pt>
                <c:pt idx="1275">
                  <c:v>0.27586206896551724</c:v>
                </c:pt>
                <c:pt idx="1276">
                  <c:v>0.27586206896551724</c:v>
                </c:pt>
                <c:pt idx="1277">
                  <c:v>0.27586206896551724</c:v>
                </c:pt>
                <c:pt idx="1278">
                  <c:v>0.27586206896551724</c:v>
                </c:pt>
                <c:pt idx="1279">
                  <c:v>0.27586206896551724</c:v>
                </c:pt>
                <c:pt idx="1280">
                  <c:v>0.27586206896551724</c:v>
                </c:pt>
                <c:pt idx="1281">
                  <c:v>0.27586206896551724</c:v>
                </c:pt>
                <c:pt idx="1282">
                  <c:v>0.27586206896551724</c:v>
                </c:pt>
                <c:pt idx="1283">
                  <c:v>0.27586206896551724</c:v>
                </c:pt>
                <c:pt idx="1284">
                  <c:v>0.31034482758620691</c:v>
                </c:pt>
                <c:pt idx="1285">
                  <c:v>0.31034482758620691</c:v>
                </c:pt>
                <c:pt idx="1286">
                  <c:v>0.31034482758620691</c:v>
                </c:pt>
                <c:pt idx="1287">
                  <c:v>0.31034482758620691</c:v>
                </c:pt>
                <c:pt idx="1288">
                  <c:v>0.36666666666666664</c:v>
                </c:pt>
                <c:pt idx="1289">
                  <c:v>0.36666666666666664</c:v>
                </c:pt>
                <c:pt idx="1290">
                  <c:v>0.36666666666666664</c:v>
                </c:pt>
                <c:pt idx="1291">
                  <c:v>0.36666666666666664</c:v>
                </c:pt>
                <c:pt idx="1292">
                  <c:v>0.36666666666666664</c:v>
                </c:pt>
                <c:pt idx="1293">
                  <c:v>0.36666666666666664</c:v>
                </c:pt>
                <c:pt idx="1294">
                  <c:v>0.36666666666666664</c:v>
                </c:pt>
                <c:pt idx="1295">
                  <c:v>0.36666666666666664</c:v>
                </c:pt>
                <c:pt idx="1296">
                  <c:v>0.36666666666666664</c:v>
                </c:pt>
                <c:pt idx="1297">
                  <c:v>0.36666666666666664</c:v>
                </c:pt>
                <c:pt idx="1298">
                  <c:v>0.36666666666666664</c:v>
                </c:pt>
                <c:pt idx="1299">
                  <c:v>0.36666666666666664</c:v>
                </c:pt>
                <c:pt idx="1300">
                  <c:v>0.36666666666666664</c:v>
                </c:pt>
                <c:pt idx="1301">
                  <c:v>0.36666666666666664</c:v>
                </c:pt>
                <c:pt idx="1302">
                  <c:v>0.36666666666666664</c:v>
                </c:pt>
                <c:pt idx="1303">
                  <c:v>0.36666666666666664</c:v>
                </c:pt>
                <c:pt idx="1304">
                  <c:v>0.36666666666666664</c:v>
                </c:pt>
                <c:pt idx="1305">
                  <c:v>0.36666666666666664</c:v>
                </c:pt>
                <c:pt idx="1306">
                  <c:v>0.36666666666666664</c:v>
                </c:pt>
                <c:pt idx="1307">
                  <c:v>0.36666666666666664</c:v>
                </c:pt>
                <c:pt idx="1308">
                  <c:v>0.36666666666666664</c:v>
                </c:pt>
                <c:pt idx="1309">
                  <c:v>0.36666666666666664</c:v>
                </c:pt>
                <c:pt idx="1310">
                  <c:v>0.36666666666666664</c:v>
                </c:pt>
                <c:pt idx="1311">
                  <c:v>0.36666666666666664</c:v>
                </c:pt>
                <c:pt idx="1312">
                  <c:v>0.36666666666666664</c:v>
                </c:pt>
                <c:pt idx="1313">
                  <c:v>0.36666666666666664</c:v>
                </c:pt>
                <c:pt idx="1314">
                  <c:v>0.36666666666666664</c:v>
                </c:pt>
                <c:pt idx="1315">
                  <c:v>0.36666666666666664</c:v>
                </c:pt>
                <c:pt idx="1316">
                  <c:v>0.36666666666666664</c:v>
                </c:pt>
                <c:pt idx="1317">
                  <c:v>0.33333333333333331</c:v>
                </c:pt>
                <c:pt idx="1318">
                  <c:v>0.33333333333333331</c:v>
                </c:pt>
                <c:pt idx="1319">
                  <c:v>0.33333333333333331</c:v>
                </c:pt>
                <c:pt idx="1320">
                  <c:v>0.33333333333333331</c:v>
                </c:pt>
                <c:pt idx="1321">
                  <c:v>0.33333333333333331</c:v>
                </c:pt>
                <c:pt idx="1322">
                  <c:v>0.33333333333333331</c:v>
                </c:pt>
                <c:pt idx="1323">
                  <c:v>0.33333333333333331</c:v>
                </c:pt>
                <c:pt idx="1324">
                  <c:v>0.33333333333333331</c:v>
                </c:pt>
                <c:pt idx="1325">
                  <c:v>0.36666666666666664</c:v>
                </c:pt>
                <c:pt idx="1326">
                  <c:v>0.36666666666666664</c:v>
                </c:pt>
                <c:pt idx="1327">
                  <c:v>0.36666666666666664</c:v>
                </c:pt>
                <c:pt idx="1328">
                  <c:v>0.36666666666666664</c:v>
                </c:pt>
                <c:pt idx="1329">
                  <c:v>0.36666666666666664</c:v>
                </c:pt>
                <c:pt idx="1330">
                  <c:v>0.33333333333333331</c:v>
                </c:pt>
                <c:pt idx="1331">
                  <c:v>0.33333333333333331</c:v>
                </c:pt>
                <c:pt idx="1332">
                  <c:v>0.33333333333333331</c:v>
                </c:pt>
                <c:pt idx="1333">
                  <c:v>0.33333333333333331</c:v>
                </c:pt>
                <c:pt idx="1334">
                  <c:v>0.33333333333333331</c:v>
                </c:pt>
                <c:pt idx="1335">
                  <c:v>0.33333333333333331</c:v>
                </c:pt>
                <c:pt idx="1336">
                  <c:v>0.33333333333333331</c:v>
                </c:pt>
                <c:pt idx="1337">
                  <c:v>0.35483870967741937</c:v>
                </c:pt>
                <c:pt idx="1338">
                  <c:v>0.35483870967741937</c:v>
                </c:pt>
                <c:pt idx="1339">
                  <c:v>0.35483870967741937</c:v>
                </c:pt>
                <c:pt idx="1340">
                  <c:v>0.35483870967741937</c:v>
                </c:pt>
                <c:pt idx="1341">
                  <c:v>0.35483870967741937</c:v>
                </c:pt>
                <c:pt idx="1342">
                  <c:v>0.35483870967741937</c:v>
                </c:pt>
                <c:pt idx="1343">
                  <c:v>0.35483870967741937</c:v>
                </c:pt>
                <c:pt idx="1344">
                  <c:v>0.34375</c:v>
                </c:pt>
                <c:pt idx="1345">
                  <c:v>0.33333333333333331</c:v>
                </c:pt>
                <c:pt idx="1346">
                  <c:v>0.33333333333333331</c:v>
                </c:pt>
                <c:pt idx="1347">
                  <c:v>0.33333333333333331</c:v>
                </c:pt>
                <c:pt idx="1348">
                  <c:v>0.33333333333333331</c:v>
                </c:pt>
                <c:pt idx="1349">
                  <c:v>0.3235294117647059</c:v>
                </c:pt>
                <c:pt idx="1350">
                  <c:v>0.3235294117647059</c:v>
                </c:pt>
                <c:pt idx="1351">
                  <c:v>0.35294117647058826</c:v>
                </c:pt>
                <c:pt idx="1352">
                  <c:v>0.35294117647058826</c:v>
                </c:pt>
                <c:pt idx="1353">
                  <c:v>0.35294117647058826</c:v>
                </c:pt>
                <c:pt idx="1354">
                  <c:v>0.35294117647058826</c:v>
                </c:pt>
                <c:pt idx="1355">
                  <c:v>0.35294117647058826</c:v>
                </c:pt>
                <c:pt idx="1356">
                  <c:v>0.35294117647058826</c:v>
                </c:pt>
                <c:pt idx="1357">
                  <c:v>0.38235294117647056</c:v>
                </c:pt>
                <c:pt idx="1358">
                  <c:v>0.38235294117647056</c:v>
                </c:pt>
                <c:pt idx="1359">
                  <c:v>0.38235294117647056</c:v>
                </c:pt>
                <c:pt idx="1360">
                  <c:v>0.38235294117647056</c:v>
                </c:pt>
                <c:pt idx="1361">
                  <c:v>0.38235294117647056</c:v>
                </c:pt>
                <c:pt idx="1362">
                  <c:v>0.4</c:v>
                </c:pt>
                <c:pt idx="1363">
                  <c:v>0.4</c:v>
                </c:pt>
                <c:pt idx="1364">
                  <c:v>0.4</c:v>
                </c:pt>
                <c:pt idx="1365">
                  <c:v>0.4</c:v>
                </c:pt>
                <c:pt idx="1366">
                  <c:v>0.4</c:v>
                </c:pt>
                <c:pt idx="1367">
                  <c:v>0.4</c:v>
                </c:pt>
                <c:pt idx="1368">
                  <c:v>0.4</c:v>
                </c:pt>
                <c:pt idx="1369">
                  <c:v>0.45714285714285713</c:v>
                </c:pt>
                <c:pt idx="1370">
                  <c:v>0.45714285714285713</c:v>
                </c:pt>
                <c:pt idx="1371">
                  <c:v>0.42857142857142855</c:v>
                </c:pt>
                <c:pt idx="1372">
                  <c:v>0.42857142857142855</c:v>
                </c:pt>
                <c:pt idx="1373">
                  <c:v>0.42857142857142855</c:v>
                </c:pt>
                <c:pt idx="1374">
                  <c:v>0.42857142857142855</c:v>
                </c:pt>
                <c:pt idx="1375">
                  <c:v>0.42857142857142855</c:v>
                </c:pt>
                <c:pt idx="1376">
                  <c:v>0.4</c:v>
                </c:pt>
                <c:pt idx="1377">
                  <c:v>0.37142857142857144</c:v>
                </c:pt>
                <c:pt idx="1378">
                  <c:v>0.37142857142857144</c:v>
                </c:pt>
                <c:pt idx="1379">
                  <c:v>0.4</c:v>
                </c:pt>
                <c:pt idx="1380">
                  <c:v>0.4</c:v>
                </c:pt>
                <c:pt idx="1381">
                  <c:v>0.4</c:v>
                </c:pt>
                <c:pt idx="1382">
                  <c:v>0.4</c:v>
                </c:pt>
                <c:pt idx="1383">
                  <c:v>0.4</c:v>
                </c:pt>
                <c:pt idx="1384">
                  <c:v>0.4</c:v>
                </c:pt>
                <c:pt idx="1385">
                  <c:v>0.4</c:v>
                </c:pt>
                <c:pt idx="1386">
                  <c:v>0.4</c:v>
                </c:pt>
                <c:pt idx="1387">
                  <c:v>0.4</c:v>
                </c:pt>
                <c:pt idx="1388">
                  <c:v>0.4</c:v>
                </c:pt>
                <c:pt idx="1389">
                  <c:v>0.4</c:v>
                </c:pt>
                <c:pt idx="1390">
                  <c:v>0.4</c:v>
                </c:pt>
                <c:pt idx="1391">
                  <c:v>0.42857142857142855</c:v>
                </c:pt>
                <c:pt idx="1392">
                  <c:v>0.42857142857142855</c:v>
                </c:pt>
                <c:pt idx="1393">
                  <c:v>0.42857142857142855</c:v>
                </c:pt>
                <c:pt idx="1394">
                  <c:v>0.42857142857142855</c:v>
                </c:pt>
                <c:pt idx="1395">
                  <c:v>0.42857142857142855</c:v>
                </c:pt>
                <c:pt idx="1396">
                  <c:v>0.42857142857142855</c:v>
                </c:pt>
                <c:pt idx="1397">
                  <c:v>0.42857142857142855</c:v>
                </c:pt>
                <c:pt idx="1398">
                  <c:v>0.42857142857142855</c:v>
                </c:pt>
                <c:pt idx="1399">
                  <c:v>0.42857142857142855</c:v>
                </c:pt>
                <c:pt idx="1400">
                  <c:v>0.42857142857142855</c:v>
                </c:pt>
                <c:pt idx="1401">
                  <c:v>0.4</c:v>
                </c:pt>
                <c:pt idx="1402">
                  <c:v>0.4</c:v>
                </c:pt>
                <c:pt idx="1403">
                  <c:v>0.4</c:v>
                </c:pt>
                <c:pt idx="1404">
                  <c:v>0.4</c:v>
                </c:pt>
                <c:pt idx="1405">
                  <c:v>0.4</c:v>
                </c:pt>
                <c:pt idx="1406">
                  <c:v>0.4</c:v>
                </c:pt>
                <c:pt idx="1407">
                  <c:v>0.4</c:v>
                </c:pt>
                <c:pt idx="1408">
                  <c:v>0.4</c:v>
                </c:pt>
                <c:pt idx="1409">
                  <c:v>0.4</c:v>
                </c:pt>
                <c:pt idx="1410">
                  <c:v>0.4</c:v>
                </c:pt>
                <c:pt idx="1411">
                  <c:v>0.4</c:v>
                </c:pt>
                <c:pt idx="1412">
                  <c:v>0.4</c:v>
                </c:pt>
                <c:pt idx="1413">
                  <c:v>0.4</c:v>
                </c:pt>
                <c:pt idx="1414">
                  <c:v>0.4</c:v>
                </c:pt>
                <c:pt idx="1415">
                  <c:v>0.4</c:v>
                </c:pt>
                <c:pt idx="1416">
                  <c:v>0.4</c:v>
                </c:pt>
                <c:pt idx="1417">
                  <c:v>0.4</c:v>
                </c:pt>
                <c:pt idx="1418">
                  <c:v>0.4</c:v>
                </c:pt>
                <c:pt idx="1419">
                  <c:v>0.4</c:v>
                </c:pt>
                <c:pt idx="1420">
                  <c:v>0.4</c:v>
                </c:pt>
                <c:pt idx="1421">
                  <c:v>0.4</c:v>
                </c:pt>
                <c:pt idx="1422">
                  <c:v>0.4</c:v>
                </c:pt>
                <c:pt idx="1423">
                  <c:v>0.4</c:v>
                </c:pt>
                <c:pt idx="1424">
                  <c:v>0.4</c:v>
                </c:pt>
                <c:pt idx="1425">
                  <c:v>0.4</c:v>
                </c:pt>
                <c:pt idx="1426">
                  <c:v>0.4</c:v>
                </c:pt>
                <c:pt idx="1427">
                  <c:v>0.4</c:v>
                </c:pt>
                <c:pt idx="1428">
                  <c:v>0.4</c:v>
                </c:pt>
                <c:pt idx="1429">
                  <c:v>0.4</c:v>
                </c:pt>
                <c:pt idx="1430">
                  <c:v>0.4</c:v>
                </c:pt>
                <c:pt idx="1431">
                  <c:v>0.42857142857142855</c:v>
                </c:pt>
                <c:pt idx="1432">
                  <c:v>0.47222222222222221</c:v>
                </c:pt>
                <c:pt idx="1433">
                  <c:v>0.47222222222222221</c:v>
                </c:pt>
                <c:pt idx="1434">
                  <c:v>0.47222222222222221</c:v>
                </c:pt>
                <c:pt idx="1435">
                  <c:v>0.47222222222222221</c:v>
                </c:pt>
                <c:pt idx="1436">
                  <c:v>0.47222222222222221</c:v>
                </c:pt>
                <c:pt idx="1437">
                  <c:v>0.47222222222222221</c:v>
                </c:pt>
                <c:pt idx="1438">
                  <c:v>0.47222222222222221</c:v>
                </c:pt>
                <c:pt idx="1439">
                  <c:v>0.47222222222222221</c:v>
                </c:pt>
                <c:pt idx="1440">
                  <c:v>0.47222222222222221</c:v>
                </c:pt>
                <c:pt idx="1441">
                  <c:v>0.44444444444444442</c:v>
                </c:pt>
                <c:pt idx="1442">
                  <c:v>0.44444444444444442</c:v>
                </c:pt>
                <c:pt idx="1443">
                  <c:v>0.44444444444444442</c:v>
                </c:pt>
                <c:pt idx="1444">
                  <c:v>0.44444444444444442</c:v>
                </c:pt>
                <c:pt idx="1445">
                  <c:v>0.44444444444444442</c:v>
                </c:pt>
                <c:pt idx="1446">
                  <c:v>0.44444444444444442</c:v>
                </c:pt>
                <c:pt idx="1447">
                  <c:v>0.44444444444444442</c:v>
                </c:pt>
                <c:pt idx="1448">
                  <c:v>0.44444444444444442</c:v>
                </c:pt>
                <c:pt idx="1449">
                  <c:v>0.44444444444444442</c:v>
                </c:pt>
                <c:pt idx="1450">
                  <c:v>0.44444444444444442</c:v>
                </c:pt>
                <c:pt idx="1451">
                  <c:v>0.44444444444444442</c:v>
                </c:pt>
                <c:pt idx="1452">
                  <c:v>0.44444444444444442</c:v>
                </c:pt>
                <c:pt idx="1453">
                  <c:v>0.44444444444444442</c:v>
                </c:pt>
                <c:pt idx="1454">
                  <c:v>0.44444444444444442</c:v>
                </c:pt>
                <c:pt idx="1455">
                  <c:v>0.44444444444444442</c:v>
                </c:pt>
                <c:pt idx="1456">
                  <c:v>0.44444444444444442</c:v>
                </c:pt>
                <c:pt idx="1457">
                  <c:v>0.44444444444444442</c:v>
                </c:pt>
                <c:pt idx="1458">
                  <c:v>0.44444444444444442</c:v>
                </c:pt>
                <c:pt idx="1459">
                  <c:v>0.44444444444444442</c:v>
                </c:pt>
                <c:pt idx="1460">
                  <c:v>0.44444444444444442</c:v>
                </c:pt>
                <c:pt idx="1461">
                  <c:v>0.44444444444444442</c:v>
                </c:pt>
                <c:pt idx="1462">
                  <c:v>0.41666666666666669</c:v>
                </c:pt>
                <c:pt idx="1463">
                  <c:v>0.41666666666666669</c:v>
                </c:pt>
                <c:pt idx="1464">
                  <c:v>0.41666666666666669</c:v>
                </c:pt>
                <c:pt idx="1465">
                  <c:v>0.41666666666666669</c:v>
                </c:pt>
                <c:pt idx="1466">
                  <c:v>0.41666666666666669</c:v>
                </c:pt>
                <c:pt idx="1467">
                  <c:v>0.41666666666666669</c:v>
                </c:pt>
                <c:pt idx="1468">
                  <c:v>0.41666666666666669</c:v>
                </c:pt>
                <c:pt idx="1469">
                  <c:v>0.41666666666666669</c:v>
                </c:pt>
                <c:pt idx="1470">
                  <c:v>0.41666666666666669</c:v>
                </c:pt>
                <c:pt idx="1471">
                  <c:v>0.41666666666666669</c:v>
                </c:pt>
                <c:pt idx="1472">
                  <c:v>0.41666666666666669</c:v>
                </c:pt>
                <c:pt idx="1473">
                  <c:v>0.41666666666666669</c:v>
                </c:pt>
                <c:pt idx="1474">
                  <c:v>0.41666666666666669</c:v>
                </c:pt>
                <c:pt idx="1475">
                  <c:v>0.41666666666666669</c:v>
                </c:pt>
                <c:pt idx="1476">
                  <c:v>0.41666666666666669</c:v>
                </c:pt>
                <c:pt idx="1477">
                  <c:v>0.41666666666666669</c:v>
                </c:pt>
                <c:pt idx="1478">
                  <c:v>0.41666666666666669</c:v>
                </c:pt>
                <c:pt idx="1479">
                  <c:v>0.41666666666666669</c:v>
                </c:pt>
                <c:pt idx="1480">
                  <c:v>0.44444444444444442</c:v>
                </c:pt>
                <c:pt idx="1481">
                  <c:v>0.44444444444444442</c:v>
                </c:pt>
                <c:pt idx="1482">
                  <c:v>0.44444444444444442</c:v>
                </c:pt>
                <c:pt idx="1483">
                  <c:v>0.44444444444444442</c:v>
                </c:pt>
                <c:pt idx="1484">
                  <c:v>0.44444444444444442</c:v>
                </c:pt>
                <c:pt idx="1485">
                  <c:v>0.44444444444444442</c:v>
                </c:pt>
                <c:pt idx="1486">
                  <c:v>0.44444444444444442</c:v>
                </c:pt>
                <c:pt idx="1487">
                  <c:v>0.44444444444444442</c:v>
                </c:pt>
                <c:pt idx="1488">
                  <c:v>0.44444444444444442</c:v>
                </c:pt>
                <c:pt idx="1489">
                  <c:v>0.44444444444444442</c:v>
                </c:pt>
                <c:pt idx="1490">
                  <c:v>0.44444444444444442</c:v>
                </c:pt>
                <c:pt idx="1491">
                  <c:v>0.44444444444444442</c:v>
                </c:pt>
                <c:pt idx="1492">
                  <c:v>0.44444444444444442</c:v>
                </c:pt>
                <c:pt idx="1493">
                  <c:v>0.43243243243243246</c:v>
                </c:pt>
                <c:pt idx="1494">
                  <c:v>0.43243243243243246</c:v>
                </c:pt>
                <c:pt idx="1495">
                  <c:v>0.40540540540540543</c:v>
                </c:pt>
                <c:pt idx="1496">
                  <c:v>0.40540540540540543</c:v>
                </c:pt>
                <c:pt idx="1497">
                  <c:v>0.40540540540540543</c:v>
                </c:pt>
                <c:pt idx="1498">
                  <c:v>0.40540540540540543</c:v>
                </c:pt>
                <c:pt idx="1499">
                  <c:v>0.40540540540540543</c:v>
                </c:pt>
                <c:pt idx="1500">
                  <c:v>0.3783783783783784</c:v>
                </c:pt>
                <c:pt idx="1501">
                  <c:v>0.3783783783783784</c:v>
                </c:pt>
                <c:pt idx="1502">
                  <c:v>0.3783783783783784</c:v>
                </c:pt>
                <c:pt idx="1503">
                  <c:v>0.3783783783783784</c:v>
                </c:pt>
                <c:pt idx="1504">
                  <c:v>0.3783783783783784</c:v>
                </c:pt>
                <c:pt idx="1505">
                  <c:v>0.40540540540540543</c:v>
                </c:pt>
                <c:pt idx="1506">
                  <c:v>0.40540540540540543</c:v>
                </c:pt>
                <c:pt idx="1507">
                  <c:v>0.40540540540540543</c:v>
                </c:pt>
                <c:pt idx="1508">
                  <c:v>0.43243243243243246</c:v>
                </c:pt>
                <c:pt idx="1509">
                  <c:v>0.43243243243243246</c:v>
                </c:pt>
                <c:pt idx="1510">
                  <c:v>0.43243243243243246</c:v>
                </c:pt>
                <c:pt idx="1511">
                  <c:v>0.43243243243243246</c:v>
                </c:pt>
                <c:pt idx="1512">
                  <c:v>0.43243243243243246</c:v>
                </c:pt>
                <c:pt idx="1513">
                  <c:v>0.43243243243243246</c:v>
                </c:pt>
                <c:pt idx="1514">
                  <c:v>0.43243243243243246</c:v>
                </c:pt>
                <c:pt idx="1515">
                  <c:v>0.43243243243243246</c:v>
                </c:pt>
                <c:pt idx="1516">
                  <c:v>0.43243243243243246</c:v>
                </c:pt>
                <c:pt idx="1517">
                  <c:v>0.43243243243243246</c:v>
                </c:pt>
                <c:pt idx="1518">
                  <c:v>0.43243243243243246</c:v>
                </c:pt>
                <c:pt idx="1519">
                  <c:v>0.43243243243243246</c:v>
                </c:pt>
                <c:pt idx="1520">
                  <c:v>0.43243243243243246</c:v>
                </c:pt>
                <c:pt idx="1521">
                  <c:v>0.43243243243243246</c:v>
                </c:pt>
                <c:pt idx="1522">
                  <c:v>0.43243243243243246</c:v>
                </c:pt>
                <c:pt idx="1523">
                  <c:v>0.43243243243243246</c:v>
                </c:pt>
                <c:pt idx="1524">
                  <c:v>0.43243243243243246</c:v>
                </c:pt>
                <c:pt idx="1525">
                  <c:v>0.43243243243243246</c:v>
                </c:pt>
                <c:pt idx="1526">
                  <c:v>0.45945945945945948</c:v>
                </c:pt>
                <c:pt idx="1527">
                  <c:v>0.45945945945945948</c:v>
                </c:pt>
                <c:pt idx="1528">
                  <c:v>0.45945945945945948</c:v>
                </c:pt>
                <c:pt idx="1529">
                  <c:v>0.45945945945945948</c:v>
                </c:pt>
                <c:pt idx="1530">
                  <c:v>0.45945945945945948</c:v>
                </c:pt>
                <c:pt idx="1531">
                  <c:v>0.45945945945945948</c:v>
                </c:pt>
                <c:pt idx="1532">
                  <c:v>0.45945945945945948</c:v>
                </c:pt>
                <c:pt idx="1533">
                  <c:v>0.47222222222222221</c:v>
                </c:pt>
                <c:pt idx="1534">
                  <c:v>0.48648648648648651</c:v>
                </c:pt>
                <c:pt idx="1535">
                  <c:v>0.48648648648648651</c:v>
                </c:pt>
                <c:pt idx="1536">
                  <c:v>0.48648648648648651</c:v>
                </c:pt>
                <c:pt idx="1537">
                  <c:v>0.48648648648648651</c:v>
                </c:pt>
                <c:pt idx="1538">
                  <c:v>0.48648648648648651</c:v>
                </c:pt>
                <c:pt idx="1539">
                  <c:v>0.48648648648648651</c:v>
                </c:pt>
                <c:pt idx="1540">
                  <c:v>0.48648648648648651</c:v>
                </c:pt>
                <c:pt idx="1541">
                  <c:v>0.48648648648648651</c:v>
                </c:pt>
                <c:pt idx="1542">
                  <c:v>0.45945945945945948</c:v>
                </c:pt>
                <c:pt idx="1543">
                  <c:v>0.45945945945945948</c:v>
                </c:pt>
                <c:pt idx="1544">
                  <c:v>0.45945945945945948</c:v>
                </c:pt>
                <c:pt idx="1545">
                  <c:v>0.45945945945945948</c:v>
                </c:pt>
                <c:pt idx="1546">
                  <c:v>0.48648648648648651</c:v>
                </c:pt>
                <c:pt idx="1547">
                  <c:v>0.48648648648648651</c:v>
                </c:pt>
                <c:pt idx="1548">
                  <c:v>0.47368421052631576</c:v>
                </c:pt>
                <c:pt idx="1549">
                  <c:v>0.47368421052631576</c:v>
                </c:pt>
                <c:pt idx="1550">
                  <c:v>0.47368421052631576</c:v>
                </c:pt>
                <c:pt idx="1551">
                  <c:v>0.47368421052631576</c:v>
                </c:pt>
                <c:pt idx="1552">
                  <c:v>0.47368421052631576</c:v>
                </c:pt>
                <c:pt idx="1553">
                  <c:v>0.47368421052631576</c:v>
                </c:pt>
                <c:pt idx="1554">
                  <c:v>0.47368421052631576</c:v>
                </c:pt>
                <c:pt idx="1555">
                  <c:v>0.47368421052631576</c:v>
                </c:pt>
                <c:pt idx="1556">
                  <c:v>0.47368421052631576</c:v>
                </c:pt>
                <c:pt idx="1557">
                  <c:v>0.47368421052631576</c:v>
                </c:pt>
                <c:pt idx="1558">
                  <c:v>0.47368421052631576</c:v>
                </c:pt>
                <c:pt idx="1559">
                  <c:v>0.47368421052631576</c:v>
                </c:pt>
                <c:pt idx="1560">
                  <c:v>0.47368421052631576</c:v>
                </c:pt>
                <c:pt idx="1561">
                  <c:v>0.47368421052631576</c:v>
                </c:pt>
                <c:pt idx="1562">
                  <c:v>0.47368421052631576</c:v>
                </c:pt>
                <c:pt idx="1563">
                  <c:v>0.47368421052631576</c:v>
                </c:pt>
                <c:pt idx="1564">
                  <c:v>0.47368421052631576</c:v>
                </c:pt>
                <c:pt idx="1565">
                  <c:v>0.47368421052631576</c:v>
                </c:pt>
                <c:pt idx="1566">
                  <c:v>0.47368421052631576</c:v>
                </c:pt>
                <c:pt idx="1567">
                  <c:v>0.47368421052631576</c:v>
                </c:pt>
                <c:pt idx="1568">
                  <c:v>0.46153846153846156</c:v>
                </c:pt>
                <c:pt idx="1569">
                  <c:v>0.46153846153846156</c:v>
                </c:pt>
                <c:pt idx="1570">
                  <c:v>0.48717948717948717</c:v>
                </c:pt>
                <c:pt idx="1571">
                  <c:v>0.48717948717948717</c:v>
                </c:pt>
                <c:pt idx="1572">
                  <c:v>0.48717948717948717</c:v>
                </c:pt>
                <c:pt idx="1573">
                  <c:v>0.48717948717948717</c:v>
                </c:pt>
                <c:pt idx="1574">
                  <c:v>0.48717948717948717</c:v>
                </c:pt>
                <c:pt idx="1575">
                  <c:v>0.48717948717948717</c:v>
                </c:pt>
                <c:pt idx="1576">
                  <c:v>0.47499999999999998</c:v>
                </c:pt>
                <c:pt idx="1577">
                  <c:v>0.47499999999999998</c:v>
                </c:pt>
                <c:pt idx="1578">
                  <c:v>0.47499999999999998</c:v>
                </c:pt>
                <c:pt idx="1579">
                  <c:v>0.47499999999999998</c:v>
                </c:pt>
                <c:pt idx="1580">
                  <c:v>0.47499999999999998</c:v>
                </c:pt>
                <c:pt idx="1581">
                  <c:v>0.47499999999999998</c:v>
                </c:pt>
                <c:pt idx="1582">
                  <c:v>0.47499999999999998</c:v>
                </c:pt>
                <c:pt idx="1583">
                  <c:v>0.47499999999999998</c:v>
                </c:pt>
                <c:pt idx="1584">
                  <c:v>0.47499999999999998</c:v>
                </c:pt>
                <c:pt idx="1585">
                  <c:v>0.47499999999999998</c:v>
                </c:pt>
                <c:pt idx="1586">
                  <c:v>0.5</c:v>
                </c:pt>
                <c:pt idx="1587">
                  <c:v>0.5</c:v>
                </c:pt>
                <c:pt idx="1588">
                  <c:v>0.5</c:v>
                </c:pt>
                <c:pt idx="1589">
                  <c:v>0.5</c:v>
                </c:pt>
                <c:pt idx="1590">
                  <c:v>0.5</c:v>
                </c:pt>
                <c:pt idx="1591">
                  <c:v>0.5</c:v>
                </c:pt>
                <c:pt idx="1592">
                  <c:v>0.5</c:v>
                </c:pt>
                <c:pt idx="1593">
                  <c:v>0.5</c:v>
                </c:pt>
                <c:pt idx="1594">
                  <c:v>0.46341463414634149</c:v>
                </c:pt>
                <c:pt idx="1595">
                  <c:v>0.46341463414634149</c:v>
                </c:pt>
                <c:pt idx="1596">
                  <c:v>0.46341463414634149</c:v>
                </c:pt>
                <c:pt idx="1597">
                  <c:v>0.46341463414634149</c:v>
                </c:pt>
                <c:pt idx="1598">
                  <c:v>0.46341463414634149</c:v>
                </c:pt>
                <c:pt idx="1599">
                  <c:v>0.43902439024390244</c:v>
                </c:pt>
                <c:pt idx="1600">
                  <c:v>0.43902439024390244</c:v>
                </c:pt>
                <c:pt idx="1601">
                  <c:v>0.43902439024390244</c:v>
                </c:pt>
                <c:pt idx="1602">
                  <c:v>0.43902439024390244</c:v>
                </c:pt>
                <c:pt idx="1603">
                  <c:v>0.46341463414634149</c:v>
                </c:pt>
                <c:pt idx="1604">
                  <c:v>0.46341463414634149</c:v>
                </c:pt>
                <c:pt idx="1605">
                  <c:v>0.46341463414634149</c:v>
                </c:pt>
                <c:pt idx="1606">
                  <c:v>0.46341463414634149</c:v>
                </c:pt>
                <c:pt idx="1607">
                  <c:v>0.46341463414634149</c:v>
                </c:pt>
                <c:pt idx="1608">
                  <c:v>0.46341463414634149</c:v>
                </c:pt>
                <c:pt idx="1609">
                  <c:v>0.46341463414634149</c:v>
                </c:pt>
                <c:pt idx="1610">
                  <c:v>0.46341463414634149</c:v>
                </c:pt>
                <c:pt idx="1611">
                  <c:v>0.46341463414634149</c:v>
                </c:pt>
                <c:pt idx="1612">
                  <c:v>0.46341463414634149</c:v>
                </c:pt>
                <c:pt idx="1613">
                  <c:v>0.46341463414634149</c:v>
                </c:pt>
                <c:pt idx="1614">
                  <c:v>0.46341463414634149</c:v>
                </c:pt>
                <c:pt idx="1615">
                  <c:v>0.46341463414634149</c:v>
                </c:pt>
                <c:pt idx="1616">
                  <c:v>0.46341463414634149</c:v>
                </c:pt>
                <c:pt idx="1617">
                  <c:v>0.45238095238095238</c:v>
                </c:pt>
                <c:pt idx="1618">
                  <c:v>0.45238095238095238</c:v>
                </c:pt>
                <c:pt idx="1619">
                  <c:v>0.45238095238095238</c:v>
                </c:pt>
                <c:pt idx="1620">
                  <c:v>0.47619047619047616</c:v>
                </c:pt>
                <c:pt idx="1621">
                  <c:v>0.47619047619047616</c:v>
                </c:pt>
                <c:pt idx="1622">
                  <c:v>0.47619047619047616</c:v>
                </c:pt>
                <c:pt idx="1623">
                  <c:v>0.47619047619047616</c:v>
                </c:pt>
                <c:pt idx="1624">
                  <c:v>0.47619047619047616</c:v>
                </c:pt>
                <c:pt idx="1625">
                  <c:v>0.47619047619047616</c:v>
                </c:pt>
                <c:pt idx="1626">
                  <c:v>0.47619047619047616</c:v>
                </c:pt>
                <c:pt idx="1627">
                  <c:v>0.47619047619047616</c:v>
                </c:pt>
                <c:pt idx="1628">
                  <c:v>0.47619047619047616</c:v>
                </c:pt>
                <c:pt idx="1629">
                  <c:v>0.47619047619047616</c:v>
                </c:pt>
                <c:pt idx="1630">
                  <c:v>0.47619047619047616</c:v>
                </c:pt>
                <c:pt idx="1631">
                  <c:v>0.47619047619047616</c:v>
                </c:pt>
                <c:pt idx="1632">
                  <c:v>0.47619047619047616</c:v>
                </c:pt>
                <c:pt idx="1633">
                  <c:v>0.47619047619047616</c:v>
                </c:pt>
                <c:pt idx="1634">
                  <c:v>0.47619047619047616</c:v>
                </c:pt>
                <c:pt idx="1635">
                  <c:v>0.47619047619047616</c:v>
                </c:pt>
                <c:pt idx="1636">
                  <c:v>0.47619047619047616</c:v>
                </c:pt>
                <c:pt idx="1637">
                  <c:v>0.47619047619047616</c:v>
                </c:pt>
                <c:pt idx="1638">
                  <c:v>0.45238095238095238</c:v>
                </c:pt>
                <c:pt idx="1639">
                  <c:v>0.45238095238095238</c:v>
                </c:pt>
                <c:pt idx="1640">
                  <c:v>0.45238095238095238</c:v>
                </c:pt>
                <c:pt idx="1641">
                  <c:v>0.45238095238095238</c:v>
                </c:pt>
                <c:pt idx="1642">
                  <c:v>0.45238095238095238</c:v>
                </c:pt>
                <c:pt idx="1643">
                  <c:v>0.45238095238095238</c:v>
                </c:pt>
                <c:pt idx="1644">
                  <c:v>0.45238095238095238</c:v>
                </c:pt>
                <c:pt idx="1645">
                  <c:v>0.45238095238095238</c:v>
                </c:pt>
                <c:pt idx="1646">
                  <c:v>0.45238095238095238</c:v>
                </c:pt>
                <c:pt idx="1647">
                  <c:v>0.45238095238095238</c:v>
                </c:pt>
                <c:pt idx="1648">
                  <c:v>0.45238095238095238</c:v>
                </c:pt>
                <c:pt idx="1649">
                  <c:v>0.45238095238095238</c:v>
                </c:pt>
                <c:pt idx="1650">
                  <c:v>0.45238095238095238</c:v>
                </c:pt>
                <c:pt idx="1651">
                  <c:v>0.44186046511627908</c:v>
                </c:pt>
                <c:pt idx="1652">
                  <c:v>0.44186046511627908</c:v>
                </c:pt>
                <c:pt idx="1653">
                  <c:v>0.44186046511627908</c:v>
                </c:pt>
                <c:pt idx="1654">
                  <c:v>0.44186046511627908</c:v>
                </c:pt>
                <c:pt idx="1655">
                  <c:v>0.44186046511627908</c:v>
                </c:pt>
                <c:pt idx="1656">
                  <c:v>0.46511627906976744</c:v>
                </c:pt>
                <c:pt idx="1657">
                  <c:v>0.46511627906976744</c:v>
                </c:pt>
                <c:pt idx="1658">
                  <c:v>0.46511627906976744</c:v>
                </c:pt>
                <c:pt idx="1659">
                  <c:v>0.46511627906976744</c:v>
                </c:pt>
                <c:pt idx="1660">
                  <c:v>0.46511627906976744</c:v>
                </c:pt>
                <c:pt idx="1661">
                  <c:v>0.46511627906976744</c:v>
                </c:pt>
                <c:pt idx="1662">
                  <c:v>0.46511627906976744</c:v>
                </c:pt>
                <c:pt idx="1663">
                  <c:v>0.46511627906976744</c:v>
                </c:pt>
                <c:pt idx="1664">
                  <c:v>0.46511627906976744</c:v>
                </c:pt>
                <c:pt idx="1665">
                  <c:v>0.46511627906976744</c:v>
                </c:pt>
                <c:pt idx="1666">
                  <c:v>0.46511627906976744</c:v>
                </c:pt>
                <c:pt idx="1667">
                  <c:v>0.46511627906976744</c:v>
                </c:pt>
                <c:pt idx="1668">
                  <c:v>0.46511627906976744</c:v>
                </c:pt>
                <c:pt idx="1669">
                  <c:v>0.46511627906976744</c:v>
                </c:pt>
                <c:pt idx="1670">
                  <c:v>0.46511627906976744</c:v>
                </c:pt>
                <c:pt idx="1671">
                  <c:v>0.46511627906976744</c:v>
                </c:pt>
                <c:pt idx="1672">
                  <c:v>0.46511627906976744</c:v>
                </c:pt>
                <c:pt idx="1673">
                  <c:v>0.46511627906976744</c:v>
                </c:pt>
                <c:pt idx="1674">
                  <c:v>0.44186046511627908</c:v>
                </c:pt>
                <c:pt idx="1675">
                  <c:v>0.44186046511627908</c:v>
                </c:pt>
                <c:pt idx="1676">
                  <c:v>0.44186046511627908</c:v>
                </c:pt>
                <c:pt idx="1677">
                  <c:v>0.44186046511627908</c:v>
                </c:pt>
                <c:pt idx="1678">
                  <c:v>0.44186046511627908</c:v>
                </c:pt>
                <c:pt idx="1679">
                  <c:v>0.46511627906976744</c:v>
                </c:pt>
                <c:pt idx="1680">
                  <c:v>0.46511627906976744</c:v>
                </c:pt>
                <c:pt idx="1681">
                  <c:v>0.46511627906976744</c:v>
                </c:pt>
                <c:pt idx="1682">
                  <c:v>0.46511627906976744</c:v>
                </c:pt>
                <c:pt idx="1683">
                  <c:v>0.46511627906976744</c:v>
                </c:pt>
                <c:pt idx="1684">
                  <c:v>0.46511627906976744</c:v>
                </c:pt>
                <c:pt idx="1685">
                  <c:v>0.46511627906976744</c:v>
                </c:pt>
                <c:pt idx="1686">
                  <c:v>0.46511627906976744</c:v>
                </c:pt>
                <c:pt idx="1687">
                  <c:v>0.46511627906976744</c:v>
                </c:pt>
                <c:pt idx="1688">
                  <c:v>0.48837209302325579</c:v>
                </c:pt>
                <c:pt idx="1689">
                  <c:v>0.48837209302325579</c:v>
                </c:pt>
                <c:pt idx="1690">
                  <c:v>0.48837209302325579</c:v>
                </c:pt>
                <c:pt idx="1691">
                  <c:v>0.48837209302325579</c:v>
                </c:pt>
                <c:pt idx="1692">
                  <c:v>0.46511627906976744</c:v>
                </c:pt>
                <c:pt idx="1693">
                  <c:v>0.46511627906976744</c:v>
                </c:pt>
                <c:pt idx="1694">
                  <c:v>0.48837209302325579</c:v>
                </c:pt>
                <c:pt idx="1695">
                  <c:v>0.48837209302325579</c:v>
                </c:pt>
                <c:pt idx="1696">
                  <c:v>0.48837209302325579</c:v>
                </c:pt>
                <c:pt idx="1697">
                  <c:v>0.47727272727272729</c:v>
                </c:pt>
                <c:pt idx="1698">
                  <c:v>0.47727272727272729</c:v>
                </c:pt>
                <c:pt idx="1699">
                  <c:v>0.47727272727272729</c:v>
                </c:pt>
                <c:pt idx="1700">
                  <c:v>0.47727272727272729</c:v>
                </c:pt>
                <c:pt idx="1701">
                  <c:v>0.47727272727272729</c:v>
                </c:pt>
                <c:pt idx="1702">
                  <c:v>0.45454545454545453</c:v>
                </c:pt>
                <c:pt idx="1703">
                  <c:v>0.45454545454545453</c:v>
                </c:pt>
                <c:pt idx="1704">
                  <c:v>0.45454545454545453</c:v>
                </c:pt>
                <c:pt idx="1705">
                  <c:v>0.47727272727272729</c:v>
                </c:pt>
                <c:pt idx="1706">
                  <c:v>0.47727272727272729</c:v>
                </c:pt>
                <c:pt idx="1707">
                  <c:v>0.47727272727272729</c:v>
                </c:pt>
                <c:pt idx="1708">
                  <c:v>0.47727272727272729</c:v>
                </c:pt>
                <c:pt idx="1709">
                  <c:v>0.47727272727272729</c:v>
                </c:pt>
                <c:pt idx="1710">
                  <c:v>0.5</c:v>
                </c:pt>
                <c:pt idx="1711">
                  <c:v>0.5</c:v>
                </c:pt>
                <c:pt idx="1712">
                  <c:v>0.5</c:v>
                </c:pt>
                <c:pt idx="1713">
                  <c:v>0.5</c:v>
                </c:pt>
                <c:pt idx="1714">
                  <c:v>0.48888888888888887</c:v>
                </c:pt>
                <c:pt idx="1715">
                  <c:v>0.48888888888888887</c:v>
                </c:pt>
                <c:pt idx="1716">
                  <c:v>0.51111111111111107</c:v>
                </c:pt>
                <c:pt idx="1717">
                  <c:v>0.51111111111111107</c:v>
                </c:pt>
                <c:pt idx="1718">
                  <c:v>0.51111111111111107</c:v>
                </c:pt>
                <c:pt idx="1719">
                  <c:v>0.51111111111111107</c:v>
                </c:pt>
                <c:pt idx="1720">
                  <c:v>0.51111111111111107</c:v>
                </c:pt>
                <c:pt idx="1721">
                  <c:v>0.52173913043478259</c:v>
                </c:pt>
                <c:pt idx="1722">
                  <c:v>0.52173913043478259</c:v>
                </c:pt>
                <c:pt idx="1723">
                  <c:v>0.52173913043478259</c:v>
                </c:pt>
                <c:pt idx="1724">
                  <c:v>0.52173913043478259</c:v>
                </c:pt>
                <c:pt idx="1725">
                  <c:v>0.52173913043478259</c:v>
                </c:pt>
                <c:pt idx="1726">
                  <c:v>0.52173913043478259</c:v>
                </c:pt>
                <c:pt idx="1727">
                  <c:v>0.52173913043478259</c:v>
                </c:pt>
                <c:pt idx="1728">
                  <c:v>0.52173913043478259</c:v>
                </c:pt>
                <c:pt idx="1729">
                  <c:v>0.52173913043478259</c:v>
                </c:pt>
                <c:pt idx="1730">
                  <c:v>0.51063829787234039</c:v>
                </c:pt>
                <c:pt idx="1731">
                  <c:v>0.51063829787234039</c:v>
                </c:pt>
                <c:pt idx="1732">
                  <c:v>0.53191489361702127</c:v>
                </c:pt>
                <c:pt idx="1733">
                  <c:v>0.53191489361702127</c:v>
                </c:pt>
                <c:pt idx="1734">
                  <c:v>0.53191489361702127</c:v>
                </c:pt>
                <c:pt idx="1735">
                  <c:v>0.53191489361702127</c:v>
                </c:pt>
                <c:pt idx="1736">
                  <c:v>0.53191489361702127</c:v>
                </c:pt>
                <c:pt idx="1737">
                  <c:v>0.53191489361702127</c:v>
                </c:pt>
                <c:pt idx="1738">
                  <c:v>0.53191489361702127</c:v>
                </c:pt>
                <c:pt idx="1739">
                  <c:v>0.53191489361702127</c:v>
                </c:pt>
                <c:pt idx="1740">
                  <c:v>0.53191489361702127</c:v>
                </c:pt>
                <c:pt idx="1741">
                  <c:v>0.53191489361702127</c:v>
                </c:pt>
                <c:pt idx="1742">
                  <c:v>0.53191489361702127</c:v>
                </c:pt>
                <c:pt idx="1743">
                  <c:v>0.53191489361702127</c:v>
                </c:pt>
                <c:pt idx="1744">
                  <c:v>0.53191489361702127</c:v>
                </c:pt>
                <c:pt idx="1745">
                  <c:v>0.52083333333333337</c:v>
                </c:pt>
                <c:pt idx="1746">
                  <c:v>0.52083333333333337</c:v>
                </c:pt>
                <c:pt idx="1747">
                  <c:v>0.52083333333333337</c:v>
                </c:pt>
                <c:pt idx="1748">
                  <c:v>0.52083333333333337</c:v>
                </c:pt>
                <c:pt idx="1749">
                  <c:v>0.52083333333333337</c:v>
                </c:pt>
                <c:pt idx="1750">
                  <c:v>0.52083333333333337</c:v>
                </c:pt>
                <c:pt idx="1751">
                  <c:v>0.52083333333333337</c:v>
                </c:pt>
                <c:pt idx="1752">
                  <c:v>0.5</c:v>
                </c:pt>
                <c:pt idx="1753">
                  <c:v>0.5</c:v>
                </c:pt>
                <c:pt idx="1754">
                  <c:v>0.5</c:v>
                </c:pt>
                <c:pt idx="1755">
                  <c:v>0.5</c:v>
                </c:pt>
                <c:pt idx="1756">
                  <c:v>0.5</c:v>
                </c:pt>
                <c:pt idx="1757">
                  <c:v>0.52083333333333337</c:v>
                </c:pt>
                <c:pt idx="1758">
                  <c:v>0.52083333333333337</c:v>
                </c:pt>
                <c:pt idx="1759">
                  <c:v>0.52083333333333337</c:v>
                </c:pt>
                <c:pt idx="1760">
                  <c:v>0.52083333333333337</c:v>
                </c:pt>
                <c:pt idx="1761">
                  <c:v>0.52083333333333337</c:v>
                </c:pt>
                <c:pt idx="1762">
                  <c:v>0.52083333333333337</c:v>
                </c:pt>
                <c:pt idx="1763">
                  <c:v>0.52083333333333337</c:v>
                </c:pt>
                <c:pt idx="1764">
                  <c:v>0.52083333333333337</c:v>
                </c:pt>
                <c:pt idx="1765">
                  <c:v>0.52083333333333337</c:v>
                </c:pt>
                <c:pt idx="1766">
                  <c:v>0.51020408163265307</c:v>
                </c:pt>
                <c:pt idx="1767">
                  <c:v>0.51020408163265307</c:v>
                </c:pt>
                <c:pt idx="1768">
                  <c:v>0.51020408163265307</c:v>
                </c:pt>
                <c:pt idx="1769">
                  <c:v>0.51020408163265307</c:v>
                </c:pt>
                <c:pt idx="1770">
                  <c:v>0.51020408163265307</c:v>
                </c:pt>
                <c:pt idx="1771">
                  <c:v>0.51020408163265307</c:v>
                </c:pt>
                <c:pt idx="1772">
                  <c:v>0.51020408163265307</c:v>
                </c:pt>
                <c:pt idx="1773">
                  <c:v>0.48979591836734693</c:v>
                </c:pt>
                <c:pt idx="1774">
                  <c:v>0.48979591836734693</c:v>
                </c:pt>
                <c:pt idx="1775">
                  <c:v>0.48979591836734693</c:v>
                </c:pt>
                <c:pt idx="1776">
                  <c:v>0.48979591836734693</c:v>
                </c:pt>
                <c:pt idx="1777">
                  <c:v>0.48979591836734693</c:v>
                </c:pt>
                <c:pt idx="1778">
                  <c:v>0.48979591836734693</c:v>
                </c:pt>
                <c:pt idx="1779">
                  <c:v>0.48979591836734693</c:v>
                </c:pt>
                <c:pt idx="1780">
                  <c:v>0.48979591836734693</c:v>
                </c:pt>
                <c:pt idx="1781">
                  <c:v>0.48979591836734693</c:v>
                </c:pt>
                <c:pt idx="1782">
                  <c:v>0.48979591836734693</c:v>
                </c:pt>
                <c:pt idx="1783">
                  <c:v>0.48979591836734693</c:v>
                </c:pt>
                <c:pt idx="1784">
                  <c:v>0.48979591836734693</c:v>
                </c:pt>
                <c:pt idx="1785">
                  <c:v>0.48979591836734693</c:v>
                </c:pt>
                <c:pt idx="1786">
                  <c:v>0.46938775510204084</c:v>
                </c:pt>
                <c:pt idx="1787">
                  <c:v>0.46938775510204084</c:v>
                </c:pt>
                <c:pt idx="1788">
                  <c:v>0.46938775510204084</c:v>
                </c:pt>
                <c:pt idx="1789">
                  <c:v>0.46938775510204084</c:v>
                </c:pt>
                <c:pt idx="1790">
                  <c:v>0.48979591836734693</c:v>
                </c:pt>
                <c:pt idx="1791">
                  <c:v>0.48979591836734693</c:v>
                </c:pt>
                <c:pt idx="1792">
                  <c:v>0.5</c:v>
                </c:pt>
                <c:pt idx="1793">
                  <c:v>0.52</c:v>
                </c:pt>
                <c:pt idx="1794">
                  <c:v>0.52</c:v>
                </c:pt>
                <c:pt idx="1795">
                  <c:v>0.52</c:v>
                </c:pt>
                <c:pt idx="1796">
                  <c:v>0.52</c:v>
                </c:pt>
                <c:pt idx="1797">
                  <c:v>0.52</c:v>
                </c:pt>
                <c:pt idx="1798">
                  <c:v>0.52</c:v>
                </c:pt>
                <c:pt idx="1799">
                  <c:v>0.52</c:v>
                </c:pt>
                <c:pt idx="1800">
                  <c:v>0.52</c:v>
                </c:pt>
                <c:pt idx="1801">
                  <c:v>0.52</c:v>
                </c:pt>
                <c:pt idx="1802">
                  <c:v>0.52</c:v>
                </c:pt>
                <c:pt idx="1803">
                  <c:v>0.52</c:v>
                </c:pt>
                <c:pt idx="1804">
                  <c:v>0.52</c:v>
                </c:pt>
                <c:pt idx="1805">
                  <c:v>0.52</c:v>
                </c:pt>
                <c:pt idx="1806">
                  <c:v>0.54</c:v>
                </c:pt>
                <c:pt idx="1807">
                  <c:v>0.54</c:v>
                </c:pt>
                <c:pt idx="1808">
                  <c:v>0.54</c:v>
                </c:pt>
                <c:pt idx="1809">
                  <c:v>0.54</c:v>
                </c:pt>
                <c:pt idx="1810">
                  <c:v>0.54</c:v>
                </c:pt>
                <c:pt idx="1811">
                  <c:v>0.54</c:v>
                </c:pt>
                <c:pt idx="1812">
                  <c:v>0.54</c:v>
                </c:pt>
                <c:pt idx="1813">
                  <c:v>0.54</c:v>
                </c:pt>
                <c:pt idx="1814">
                  <c:v>0.56000000000000005</c:v>
                </c:pt>
                <c:pt idx="1815">
                  <c:v>0.56000000000000005</c:v>
                </c:pt>
                <c:pt idx="1816">
                  <c:v>0.5490196078431373</c:v>
                </c:pt>
                <c:pt idx="1817">
                  <c:v>0.5490196078431373</c:v>
                </c:pt>
                <c:pt idx="1818">
                  <c:v>0.5490196078431373</c:v>
                </c:pt>
                <c:pt idx="1819">
                  <c:v>0.5490196078431373</c:v>
                </c:pt>
                <c:pt idx="1820">
                  <c:v>0.5490196078431373</c:v>
                </c:pt>
                <c:pt idx="1821">
                  <c:v>0.5490196078431373</c:v>
                </c:pt>
                <c:pt idx="1822">
                  <c:v>0.5490196078431373</c:v>
                </c:pt>
                <c:pt idx="1823">
                  <c:v>0.5490196078431373</c:v>
                </c:pt>
                <c:pt idx="1824">
                  <c:v>0.5490196078431373</c:v>
                </c:pt>
                <c:pt idx="1825">
                  <c:v>0.5490196078431373</c:v>
                </c:pt>
                <c:pt idx="1826">
                  <c:v>0.5490196078431373</c:v>
                </c:pt>
                <c:pt idx="1827">
                  <c:v>0.5490196078431373</c:v>
                </c:pt>
                <c:pt idx="1828">
                  <c:v>0.52941176470588236</c:v>
                </c:pt>
                <c:pt idx="1829">
                  <c:v>0.52941176470588236</c:v>
                </c:pt>
                <c:pt idx="1830">
                  <c:v>0.52941176470588236</c:v>
                </c:pt>
                <c:pt idx="1831">
                  <c:v>0.52941176470588236</c:v>
                </c:pt>
                <c:pt idx="1832">
                  <c:v>0.52941176470588236</c:v>
                </c:pt>
                <c:pt idx="1833">
                  <c:v>0.5490196078431373</c:v>
                </c:pt>
                <c:pt idx="1834">
                  <c:v>0.5490196078431373</c:v>
                </c:pt>
                <c:pt idx="1835">
                  <c:v>0.5490196078431373</c:v>
                </c:pt>
                <c:pt idx="1836">
                  <c:v>0.5490196078431373</c:v>
                </c:pt>
                <c:pt idx="1837">
                  <c:v>0.5490196078431373</c:v>
                </c:pt>
                <c:pt idx="1838">
                  <c:v>0.56862745098039214</c:v>
                </c:pt>
                <c:pt idx="1839">
                  <c:v>0.56862745098039214</c:v>
                </c:pt>
                <c:pt idx="1840">
                  <c:v>0.56862745098039214</c:v>
                </c:pt>
                <c:pt idx="1841">
                  <c:v>0.5490196078431373</c:v>
                </c:pt>
                <c:pt idx="1842">
                  <c:v>0.5490196078431373</c:v>
                </c:pt>
                <c:pt idx="1843">
                  <c:v>0.5490196078431373</c:v>
                </c:pt>
                <c:pt idx="1844">
                  <c:v>0.5490196078431373</c:v>
                </c:pt>
                <c:pt idx="1845">
                  <c:v>0.5490196078431373</c:v>
                </c:pt>
                <c:pt idx="1846">
                  <c:v>0.5490196078431373</c:v>
                </c:pt>
                <c:pt idx="1847">
                  <c:v>0.5490196078431373</c:v>
                </c:pt>
                <c:pt idx="1848">
                  <c:v>0.5490196078431373</c:v>
                </c:pt>
                <c:pt idx="1849">
                  <c:v>0.5490196078431373</c:v>
                </c:pt>
                <c:pt idx="1850">
                  <c:v>0.5490196078431373</c:v>
                </c:pt>
                <c:pt idx="1851">
                  <c:v>0.5490196078431373</c:v>
                </c:pt>
                <c:pt idx="1852">
                  <c:v>0.5490196078431373</c:v>
                </c:pt>
                <c:pt idx="1853">
                  <c:v>0.5490196078431373</c:v>
                </c:pt>
                <c:pt idx="1854">
                  <c:v>0.52941176470588236</c:v>
                </c:pt>
                <c:pt idx="1855">
                  <c:v>0.52941176470588236</c:v>
                </c:pt>
                <c:pt idx="1856">
                  <c:v>0.50980392156862742</c:v>
                </c:pt>
                <c:pt idx="1857">
                  <c:v>0.50980392156862742</c:v>
                </c:pt>
                <c:pt idx="1858">
                  <c:v>0.50980392156862742</c:v>
                </c:pt>
                <c:pt idx="1859">
                  <c:v>0.50980392156862742</c:v>
                </c:pt>
                <c:pt idx="1860">
                  <c:v>0.50980392156862742</c:v>
                </c:pt>
                <c:pt idx="1861">
                  <c:v>0.50980392156862742</c:v>
                </c:pt>
                <c:pt idx="1862">
                  <c:v>0.50980392156862742</c:v>
                </c:pt>
                <c:pt idx="1863">
                  <c:v>0.50980392156862742</c:v>
                </c:pt>
                <c:pt idx="1864">
                  <c:v>0.50980392156862742</c:v>
                </c:pt>
                <c:pt idx="1865">
                  <c:v>0.50980392156862742</c:v>
                </c:pt>
                <c:pt idx="1866">
                  <c:v>0.50980392156862742</c:v>
                </c:pt>
                <c:pt idx="1867">
                  <c:v>0.50980392156862742</c:v>
                </c:pt>
                <c:pt idx="1868">
                  <c:v>0.50980392156862742</c:v>
                </c:pt>
                <c:pt idx="1869">
                  <c:v>0.50980392156862742</c:v>
                </c:pt>
                <c:pt idx="1870">
                  <c:v>0.50980392156862742</c:v>
                </c:pt>
                <c:pt idx="1871">
                  <c:v>0.50980392156862742</c:v>
                </c:pt>
                <c:pt idx="1872">
                  <c:v>0.50980392156862742</c:v>
                </c:pt>
                <c:pt idx="1873">
                  <c:v>0.50980392156862742</c:v>
                </c:pt>
                <c:pt idx="1874">
                  <c:v>0.50980392156862742</c:v>
                </c:pt>
                <c:pt idx="1875">
                  <c:v>0.50980392156862742</c:v>
                </c:pt>
                <c:pt idx="1876">
                  <c:v>0.50980392156862742</c:v>
                </c:pt>
                <c:pt idx="1877">
                  <c:v>0.50980392156862742</c:v>
                </c:pt>
                <c:pt idx="1878">
                  <c:v>0.50980392156862742</c:v>
                </c:pt>
                <c:pt idx="1879">
                  <c:v>0.50980392156862742</c:v>
                </c:pt>
                <c:pt idx="1880">
                  <c:v>0.50980392156862742</c:v>
                </c:pt>
                <c:pt idx="1881">
                  <c:v>0.50980392156862742</c:v>
                </c:pt>
                <c:pt idx="1882">
                  <c:v>0.5</c:v>
                </c:pt>
                <c:pt idx="1883">
                  <c:v>0.5</c:v>
                </c:pt>
                <c:pt idx="1884">
                  <c:v>0.48076923076923078</c:v>
                </c:pt>
                <c:pt idx="1885">
                  <c:v>0.48076923076923078</c:v>
                </c:pt>
                <c:pt idx="1886">
                  <c:v>0.48076923076923078</c:v>
                </c:pt>
                <c:pt idx="1887">
                  <c:v>0.48076923076923078</c:v>
                </c:pt>
                <c:pt idx="1888">
                  <c:v>0.48076923076923078</c:v>
                </c:pt>
                <c:pt idx="1889">
                  <c:v>0.48076923076923078</c:v>
                </c:pt>
                <c:pt idx="1890">
                  <c:v>0.48076923076923078</c:v>
                </c:pt>
                <c:pt idx="1891">
                  <c:v>0.48076923076923078</c:v>
                </c:pt>
                <c:pt idx="1892">
                  <c:v>0.47169811320754718</c:v>
                </c:pt>
                <c:pt idx="1893">
                  <c:v>0.47169811320754718</c:v>
                </c:pt>
                <c:pt idx="1894">
                  <c:v>0.47169811320754718</c:v>
                </c:pt>
                <c:pt idx="1895">
                  <c:v>0.47169811320754718</c:v>
                </c:pt>
                <c:pt idx="1896">
                  <c:v>0.47169811320754718</c:v>
                </c:pt>
                <c:pt idx="1897">
                  <c:v>0.47169811320754718</c:v>
                </c:pt>
                <c:pt idx="1898">
                  <c:v>0.47169811320754718</c:v>
                </c:pt>
                <c:pt idx="1899">
                  <c:v>0.49056603773584906</c:v>
                </c:pt>
                <c:pt idx="1900">
                  <c:v>0.48148148148148145</c:v>
                </c:pt>
                <c:pt idx="1901">
                  <c:v>0.48148148148148145</c:v>
                </c:pt>
                <c:pt idx="1902">
                  <c:v>0.48148148148148145</c:v>
                </c:pt>
                <c:pt idx="1903">
                  <c:v>0.48148148148148145</c:v>
                </c:pt>
                <c:pt idx="1904">
                  <c:v>0.48148148148148145</c:v>
                </c:pt>
                <c:pt idx="1905">
                  <c:v>0.48148148148148145</c:v>
                </c:pt>
                <c:pt idx="1906">
                  <c:v>0.48148148148148145</c:v>
                </c:pt>
                <c:pt idx="1907">
                  <c:v>0.48148148148148145</c:v>
                </c:pt>
                <c:pt idx="1908">
                  <c:v>0.48148148148148145</c:v>
                </c:pt>
                <c:pt idx="1909">
                  <c:v>0.48148148148148145</c:v>
                </c:pt>
                <c:pt idx="1910">
                  <c:v>0.48148148148148145</c:v>
                </c:pt>
                <c:pt idx="1911">
                  <c:v>0.5</c:v>
                </c:pt>
                <c:pt idx="1912">
                  <c:v>0.5</c:v>
                </c:pt>
                <c:pt idx="1913">
                  <c:v>0.5</c:v>
                </c:pt>
                <c:pt idx="1914">
                  <c:v>0.5</c:v>
                </c:pt>
                <c:pt idx="1915">
                  <c:v>0.5</c:v>
                </c:pt>
                <c:pt idx="1916">
                  <c:v>0.5</c:v>
                </c:pt>
                <c:pt idx="1917">
                  <c:v>0.5</c:v>
                </c:pt>
                <c:pt idx="1918">
                  <c:v>0.5</c:v>
                </c:pt>
                <c:pt idx="1919">
                  <c:v>0.48148148148148145</c:v>
                </c:pt>
                <c:pt idx="1920">
                  <c:v>0.48148148148148145</c:v>
                </c:pt>
                <c:pt idx="1921">
                  <c:v>0.5</c:v>
                </c:pt>
                <c:pt idx="1922">
                  <c:v>0.48148148148148145</c:v>
                </c:pt>
                <c:pt idx="1923">
                  <c:v>0.48148148148148145</c:v>
                </c:pt>
                <c:pt idx="1924">
                  <c:v>0.48148148148148145</c:v>
                </c:pt>
                <c:pt idx="1925">
                  <c:v>0.48148148148148145</c:v>
                </c:pt>
                <c:pt idx="1926">
                  <c:v>0.5</c:v>
                </c:pt>
                <c:pt idx="1927">
                  <c:v>0.5</c:v>
                </c:pt>
                <c:pt idx="1928">
                  <c:v>0.5</c:v>
                </c:pt>
                <c:pt idx="1929">
                  <c:v>0.5</c:v>
                </c:pt>
                <c:pt idx="1930">
                  <c:v>0.5</c:v>
                </c:pt>
                <c:pt idx="1931">
                  <c:v>0.51851851851851849</c:v>
                </c:pt>
                <c:pt idx="1932">
                  <c:v>0.51851851851851849</c:v>
                </c:pt>
                <c:pt idx="1933">
                  <c:v>0.51851851851851849</c:v>
                </c:pt>
                <c:pt idx="1934">
                  <c:v>0.5</c:v>
                </c:pt>
                <c:pt idx="1935">
                  <c:v>0.5</c:v>
                </c:pt>
                <c:pt idx="1936">
                  <c:v>0.5</c:v>
                </c:pt>
                <c:pt idx="1937">
                  <c:v>0.5</c:v>
                </c:pt>
                <c:pt idx="1938">
                  <c:v>0.5</c:v>
                </c:pt>
                <c:pt idx="1939">
                  <c:v>0.5</c:v>
                </c:pt>
                <c:pt idx="1940">
                  <c:v>0.48148148148148145</c:v>
                </c:pt>
                <c:pt idx="1941">
                  <c:v>0.46296296296296297</c:v>
                </c:pt>
                <c:pt idx="1942">
                  <c:v>0.46296296296296297</c:v>
                </c:pt>
                <c:pt idx="1943">
                  <c:v>0.46296296296296297</c:v>
                </c:pt>
                <c:pt idx="1944">
                  <c:v>0.46296296296296297</c:v>
                </c:pt>
                <c:pt idx="1945">
                  <c:v>0.46296296296296297</c:v>
                </c:pt>
                <c:pt idx="1946">
                  <c:v>0.46296296296296297</c:v>
                </c:pt>
                <c:pt idx="1947">
                  <c:v>0.46296296296296297</c:v>
                </c:pt>
                <c:pt idx="1948">
                  <c:v>0.46296296296296297</c:v>
                </c:pt>
                <c:pt idx="1949">
                  <c:v>0.46296296296296297</c:v>
                </c:pt>
                <c:pt idx="1950">
                  <c:v>0.46296296296296297</c:v>
                </c:pt>
                <c:pt idx="1951">
                  <c:v>0.46296296296296297</c:v>
                </c:pt>
                <c:pt idx="1952">
                  <c:v>0.46296296296296297</c:v>
                </c:pt>
                <c:pt idx="1953">
                  <c:v>0.46296296296296297</c:v>
                </c:pt>
                <c:pt idx="1954">
                  <c:v>0.46296296296296297</c:v>
                </c:pt>
                <c:pt idx="1955">
                  <c:v>0.46296296296296297</c:v>
                </c:pt>
                <c:pt idx="1956">
                  <c:v>0.46296296296296297</c:v>
                </c:pt>
                <c:pt idx="1957">
                  <c:v>0.46296296296296297</c:v>
                </c:pt>
                <c:pt idx="1958">
                  <c:v>0.46296296296296297</c:v>
                </c:pt>
                <c:pt idx="1959">
                  <c:v>0.46296296296296297</c:v>
                </c:pt>
                <c:pt idx="1960">
                  <c:v>0.46296296296296297</c:v>
                </c:pt>
                <c:pt idx="1961">
                  <c:v>0.46296296296296297</c:v>
                </c:pt>
                <c:pt idx="1962">
                  <c:v>0.46296296296296297</c:v>
                </c:pt>
                <c:pt idx="1963">
                  <c:v>0.46296296296296297</c:v>
                </c:pt>
                <c:pt idx="1964">
                  <c:v>0.46296296296296297</c:v>
                </c:pt>
                <c:pt idx="1965">
                  <c:v>0.44444444444444442</c:v>
                </c:pt>
                <c:pt idx="1966">
                  <c:v>0.44444444444444442</c:v>
                </c:pt>
                <c:pt idx="1967">
                  <c:v>0.44444444444444442</c:v>
                </c:pt>
                <c:pt idx="1968">
                  <c:v>0.44444444444444442</c:v>
                </c:pt>
                <c:pt idx="1969">
                  <c:v>0.44444444444444442</c:v>
                </c:pt>
                <c:pt idx="1970">
                  <c:v>0.42592592592592593</c:v>
                </c:pt>
                <c:pt idx="1971">
                  <c:v>0.42592592592592593</c:v>
                </c:pt>
                <c:pt idx="1972">
                  <c:v>0.42592592592592593</c:v>
                </c:pt>
                <c:pt idx="1973">
                  <c:v>0.42592592592592593</c:v>
                </c:pt>
                <c:pt idx="1974">
                  <c:v>0.3888888888888889</c:v>
                </c:pt>
                <c:pt idx="1975">
                  <c:v>0.3888888888888889</c:v>
                </c:pt>
                <c:pt idx="1976">
                  <c:v>0.3888888888888889</c:v>
                </c:pt>
                <c:pt idx="1977">
                  <c:v>0.3888888888888889</c:v>
                </c:pt>
                <c:pt idx="1978">
                  <c:v>0.3888888888888889</c:v>
                </c:pt>
                <c:pt idx="1979">
                  <c:v>0.3888888888888889</c:v>
                </c:pt>
                <c:pt idx="1980">
                  <c:v>0.3888888888888889</c:v>
                </c:pt>
                <c:pt idx="1981">
                  <c:v>0.3888888888888889</c:v>
                </c:pt>
                <c:pt idx="1982">
                  <c:v>0.3888888888888889</c:v>
                </c:pt>
                <c:pt idx="1983">
                  <c:v>0.3888888888888889</c:v>
                </c:pt>
                <c:pt idx="1984">
                  <c:v>0.40740740740740738</c:v>
                </c:pt>
                <c:pt idx="1985">
                  <c:v>0.40740740740740738</c:v>
                </c:pt>
                <c:pt idx="1986">
                  <c:v>0.40740740740740738</c:v>
                </c:pt>
                <c:pt idx="1987">
                  <c:v>0.40740740740740738</c:v>
                </c:pt>
                <c:pt idx="1988">
                  <c:v>0.42592592592592593</c:v>
                </c:pt>
                <c:pt idx="1989">
                  <c:v>0.42592592592592593</c:v>
                </c:pt>
                <c:pt idx="1990">
                  <c:v>0.42592592592592593</c:v>
                </c:pt>
                <c:pt idx="1991">
                  <c:v>0.46296296296296297</c:v>
                </c:pt>
                <c:pt idx="1992">
                  <c:v>0.46296296296296297</c:v>
                </c:pt>
                <c:pt idx="1993">
                  <c:v>0.46296296296296297</c:v>
                </c:pt>
                <c:pt idx="1994">
                  <c:v>0.45454545454545453</c:v>
                </c:pt>
                <c:pt idx="1995">
                  <c:v>0.45454545454545453</c:v>
                </c:pt>
                <c:pt idx="1996">
                  <c:v>0.45454545454545453</c:v>
                </c:pt>
                <c:pt idx="1997">
                  <c:v>0.45454545454545453</c:v>
                </c:pt>
                <c:pt idx="1998">
                  <c:v>0.43636363636363634</c:v>
                </c:pt>
                <c:pt idx="1999">
                  <c:v>0.41818181818181815</c:v>
                </c:pt>
                <c:pt idx="2000">
                  <c:v>0.41818181818181815</c:v>
                </c:pt>
                <c:pt idx="2001">
                  <c:v>0.41818181818181815</c:v>
                </c:pt>
                <c:pt idx="2002">
                  <c:v>0.41818181818181815</c:v>
                </c:pt>
                <c:pt idx="2003">
                  <c:v>0.41818181818181815</c:v>
                </c:pt>
                <c:pt idx="2004">
                  <c:v>0.41818181818181815</c:v>
                </c:pt>
                <c:pt idx="2005">
                  <c:v>0.41818181818181815</c:v>
                </c:pt>
                <c:pt idx="2006">
                  <c:v>0.41818181818181815</c:v>
                </c:pt>
                <c:pt idx="2007">
                  <c:v>0.41818181818181815</c:v>
                </c:pt>
                <c:pt idx="2008">
                  <c:v>0.41818181818181815</c:v>
                </c:pt>
                <c:pt idx="2009">
                  <c:v>0.41818181818181815</c:v>
                </c:pt>
                <c:pt idx="2010">
                  <c:v>0.41818181818181815</c:v>
                </c:pt>
                <c:pt idx="2011">
                  <c:v>0.41818181818181815</c:v>
                </c:pt>
                <c:pt idx="2012">
                  <c:v>0.41818181818181815</c:v>
                </c:pt>
                <c:pt idx="2013">
                  <c:v>0.43636363636363634</c:v>
                </c:pt>
                <c:pt idx="2014">
                  <c:v>0.43636363636363634</c:v>
                </c:pt>
                <c:pt idx="2015">
                  <c:v>0.43636363636363634</c:v>
                </c:pt>
                <c:pt idx="2016">
                  <c:v>0.43636363636363634</c:v>
                </c:pt>
                <c:pt idx="2017">
                  <c:v>0.43636363636363634</c:v>
                </c:pt>
                <c:pt idx="2018">
                  <c:v>0.43636363636363634</c:v>
                </c:pt>
                <c:pt idx="2019">
                  <c:v>0.43636363636363634</c:v>
                </c:pt>
                <c:pt idx="2020">
                  <c:v>0.43636363636363634</c:v>
                </c:pt>
                <c:pt idx="2021">
                  <c:v>0.43636363636363634</c:v>
                </c:pt>
                <c:pt idx="2022">
                  <c:v>0.43636363636363634</c:v>
                </c:pt>
                <c:pt idx="2023">
                  <c:v>0.43636363636363634</c:v>
                </c:pt>
                <c:pt idx="2024">
                  <c:v>0.45454545454545453</c:v>
                </c:pt>
                <c:pt idx="2025">
                  <c:v>0.45454545454545453</c:v>
                </c:pt>
                <c:pt idx="2026">
                  <c:v>0.45454545454545453</c:v>
                </c:pt>
                <c:pt idx="2027">
                  <c:v>0.45454545454545453</c:v>
                </c:pt>
                <c:pt idx="2028">
                  <c:v>0.45454545454545453</c:v>
                </c:pt>
                <c:pt idx="2029">
                  <c:v>0.44642857142857145</c:v>
                </c:pt>
                <c:pt idx="2030">
                  <c:v>0.44642857142857145</c:v>
                </c:pt>
                <c:pt idx="2031">
                  <c:v>0.44642857142857145</c:v>
                </c:pt>
                <c:pt idx="2032">
                  <c:v>0.44642857142857145</c:v>
                </c:pt>
                <c:pt idx="2033">
                  <c:v>0.44642857142857145</c:v>
                </c:pt>
                <c:pt idx="2034">
                  <c:v>0.44642857142857145</c:v>
                </c:pt>
                <c:pt idx="2035">
                  <c:v>0.44642857142857145</c:v>
                </c:pt>
                <c:pt idx="2036">
                  <c:v>0.44642857142857145</c:v>
                </c:pt>
                <c:pt idx="2037">
                  <c:v>0.44642857142857145</c:v>
                </c:pt>
                <c:pt idx="2038">
                  <c:v>0.44642857142857145</c:v>
                </c:pt>
                <c:pt idx="2039">
                  <c:v>0.44642857142857145</c:v>
                </c:pt>
                <c:pt idx="2040">
                  <c:v>0.44642857142857145</c:v>
                </c:pt>
                <c:pt idx="2041">
                  <c:v>0.44642857142857145</c:v>
                </c:pt>
                <c:pt idx="2042">
                  <c:v>0.44642857142857145</c:v>
                </c:pt>
                <c:pt idx="2043">
                  <c:v>0.44642857142857145</c:v>
                </c:pt>
                <c:pt idx="2044">
                  <c:v>0.44642857142857145</c:v>
                </c:pt>
                <c:pt idx="2045">
                  <c:v>0.4107142857142857</c:v>
                </c:pt>
                <c:pt idx="2046">
                  <c:v>0.4107142857142857</c:v>
                </c:pt>
                <c:pt idx="2047">
                  <c:v>0.4107142857142857</c:v>
                </c:pt>
                <c:pt idx="2048">
                  <c:v>0.42857142857142855</c:v>
                </c:pt>
                <c:pt idx="2049">
                  <c:v>0.42857142857142855</c:v>
                </c:pt>
                <c:pt idx="2050">
                  <c:v>0.42857142857142855</c:v>
                </c:pt>
                <c:pt idx="2051">
                  <c:v>0.43859649122807015</c:v>
                </c:pt>
                <c:pt idx="2052">
                  <c:v>0.43859649122807015</c:v>
                </c:pt>
                <c:pt idx="2053">
                  <c:v>0.42105263157894735</c:v>
                </c:pt>
                <c:pt idx="2054">
                  <c:v>0.42105263157894735</c:v>
                </c:pt>
                <c:pt idx="2055">
                  <c:v>0.42105263157894735</c:v>
                </c:pt>
                <c:pt idx="2056">
                  <c:v>0.42105263157894735</c:v>
                </c:pt>
                <c:pt idx="2057">
                  <c:v>0.40350877192982454</c:v>
                </c:pt>
                <c:pt idx="2058">
                  <c:v>0.40350877192982454</c:v>
                </c:pt>
                <c:pt idx="2059">
                  <c:v>0.40350877192982454</c:v>
                </c:pt>
                <c:pt idx="2060">
                  <c:v>0.40350877192982454</c:v>
                </c:pt>
                <c:pt idx="2061">
                  <c:v>0.40350877192982454</c:v>
                </c:pt>
                <c:pt idx="2062">
                  <c:v>0.40350877192982454</c:v>
                </c:pt>
                <c:pt idx="2063">
                  <c:v>0.40350877192982454</c:v>
                </c:pt>
                <c:pt idx="2064">
                  <c:v>0.40350877192982454</c:v>
                </c:pt>
                <c:pt idx="2065">
                  <c:v>0.40350877192982454</c:v>
                </c:pt>
                <c:pt idx="2066">
                  <c:v>0.40350877192982454</c:v>
                </c:pt>
                <c:pt idx="2067">
                  <c:v>0.40350877192982454</c:v>
                </c:pt>
                <c:pt idx="2068">
                  <c:v>0.40350877192982454</c:v>
                </c:pt>
                <c:pt idx="2069">
                  <c:v>0.40350877192982454</c:v>
                </c:pt>
                <c:pt idx="2070">
                  <c:v>0.42105263157894735</c:v>
                </c:pt>
                <c:pt idx="2071">
                  <c:v>0.42105263157894735</c:v>
                </c:pt>
                <c:pt idx="2072">
                  <c:v>0.42105263157894735</c:v>
                </c:pt>
                <c:pt idx="2073">
                  <c:v>0.42105263157894735</c:v>
                </c:pt>
                <c:pt idx="2074">
                  <c:v>0.40350877192982454</c:v>
                </c:pt>
                <c:pt idx="2075">
                  <c:v>0.40350877192982454</c:v>
                </c:pt>
                <c:pt idx="2076">
                  <c:v>0.40350877192982454</c:v>
                </c:pt>
                <c:pt idx="2077">
                  <c:v>0.40350877192982454</c:v>
                </c:pt>
                <c:pt idx="2078">
                  <c:v>0.40350877192982454</c:v>
                </c:pt>
                <c:pt idx="2079">
                  <c:v>0.40350877192982454</c:v>
                </c:pt>
                <c:pt idx="2080">
                  <c:v>0.38596491228070173</c:v>
                </c:pt>
                <c:pt idx="2081">
                  <c:v>0.38596491228070173</c:v>
                </c:pt>
                <c:pt idx="2082">
                  <c:v>0.38596491228070173</c:v>
                </c:pt>
                <c:pt idx="2083">
                  <c:v>0.38596491228070173</c:v>
                </c:pt>
                <c:pt idx="2084">
                  <c:v>0.38596491228070173</c:v>
                </c:pt>
                <c:pt idx="2085">
                  <c:v>0.38596491228070173</c:v>
                </c:pt>
                <c:pt idx="2086">
                  <c:v>0.38596491228070173</c:v>
                </c:pt>
                <c:pt idx="2087">
                  <c:v>0.38596491228070173</c:v>
                </c:pt>
                <c:pt idx="2088">
                  <c:v>0.40350877192982454</c:v>
                </c:pt>
                <c:pt idx="2089">
                  <c:v>0.40350877192982454</c:v>
                </c:pt>
                <c:pt idx="2090">
                  <c:v>0.42105263157894735</c:v>
                </c:pt>
                <c:pt idx="2091">
                  <c:v>0.42105263157894735</c:v>
                </c:pt>
                <c:pt idx="2092">
                  <c:v>0.42105263157894735</c:v>
                </c:pt>
                <c:pt idx="2093">
                  <c:v>0.42105263157894735</c:v>
                </c:pt>
                <c:pt idx="2094">
                  <c:v>0.42105263157894735</c:v>
                </c:pt>
                <c:pt idx="2095">
                  <c:v>0.42105263157894735</c:v>
                </c:pt>
                <c:pt idx="2096">
                  <c:v>0.42105263157894735</c:v>
                </c:pt>
                <c:pt idx="2097">
                  <c:v>0.42105263157894735</c:v>
                </c:pt>
                <c:pt idx="2098">
                  <c:v>0.42105263157894735</c:v>
                </c:pt>
                <c:pt idx="2099">
                  <c:v>0.40350877192982454</c:v>
                </c:pt>
                <c:pt idx="2100">
                  <c:v>0.40350877192982454</c:v>
                </c:pt>
                <c:pt idx="2101">
                  <c:v>0.40350877192982454</c:v>
                </c:pt>
                <c:pt idx="2102">
                  <c:v>0.39655172413793105</c:v>
                </c:pt>
                <c:pt idx="2103">
                  <c:v>0.39655172413793105</c:v>
                </c:pt>
                <c:pt idx="2104">
                  <c:v>0.39655172413793105</c:v>
                </c:pt>
                <c:pt idx="2105">
                  <c:v>0.39655172413793105</c:v>
                </c:pt>
                <c:pt idx="2106">
                  <c:v>0.39655172413793105</c:v>
                </c:pt>
                <c:pt idx="2107">
                  <c:v>0.39655172413793105</c:v>
                </c:pt>
                <c:pt idx="2108">
                  <c:v>0.37931034482758619</c:v>
                </c:pt>
                <c:pt idx="2109">
                  <c:v>0.37931034482758619</c:v>
                </c:pt>
                <c:pt idx="2110">
                  <c:v>0.37931034482758619</c:v>
                </c:pt>
                <c:pt idx="2111">
                  <c:v>0.37931034482758619</c:v>
                </c:pt>
                <c:pt idx="2112">
                  <c:v>0.37931034482758619</c:v>
                </c:pt>
                <c:pt idx="2113">
                  <c:v>0.39655172413793105</c:v>
                </c:pt>
                <c:pt idx="2114">
                  <c:v>0.39655172413793105</c:v>
                </c:pt>
                <c:pt idx="2115">
                  <c:v>0.39655172413793105</c:v>
                </c:pt>
                <c:pt idx="2116">
                  <c:v>0.39655172413793105</c:v>
                </c:pt>
                <c:pt idx="2117">
                  <c:v>0.39655172413793105</c:v>
                </c:pt>
                <c:pt idx="2118">
                  <c:v>0.39655172413793105</c:v>
                </c:pt>
                <c:pt idx="2119">
                  <c:v>0.41379310344827586</c:v>
                </c:pt>
                <c:pt idx="2120">
                  <c:v>0.43103448275862066</c:v>
                </c:pt>
                <c:pt idx="2121">
                  <c:v>0.43103448275862066</c:v>
                </c:pt>
                <c:pt idx="2122">
                  <c:v>0.44827586206896552</c:v>
                </c:pt>
                <c:pt idx="2123">
                  <c:v>0.44827586206896552</c:v>
                </c:pt>
                <c:pt idx="2124">
                  <c:v>0.44827586206896552</c:v>
                </c:pt>
                <c:pt idx="2125">
                  <c:v>0.44827586206896552</c:v>
                </c:pt>
                <c:pt idx="2126">
                  <c:v>0.44827586206896552</c:v>
                </c:pt>
                <c:pt idx="2127">
                  <c:v>0.44827586206896552</c:v>
                </c:pt>
                <c:pt idx="2128">
                  <c:v>0.44827586206896552</c:v>
                </c:pt>
                <c:pt idx="2129">
                  <c:v>0.44827586206896552</c:v>
                </c:pt>
                <c:pt idx="2130">
                  <c:v>0.43103448275862066</c:v>
                </c:pt>
                <c:pt idx="2131">
                  <c:v>0.43103448275862066</c:v>
                </c:pt>
                <c:pt idx="2132">
                  <c:v>0.44827586206896552</c:v>
                </c:pt>
                <c:pt idx="2133">
                  <c:v>0.44827586206896552</c:v>
                </c:pt>
                <c:pt idx="2134">
                  <c:v>0.44827586206896552</c:v>
                </c:pt>
                <c:pt idx="2135">
                  <c:v>0.44827586206896552</c:v>
                </c:pt>
                <c:pt idx="2136">
                  <c:v>0.44827586206896552</c:v>
                </c:pt>
                <c:pt idx="2137">
                  <c:v>0.44827586206896552</c:v>
                </c:pt>
                <c:pt idx="2138">
                  <c:v>0.44827586206896552</c:v>
                </c:pt>
                <c:pt idx="2139">
                  <c:v>0.46551724137931033</c:v>
                </c:pt>
                <c:pt idx="2140">
                  <c:v>0.46551724137931033</c:v>
                </c:pt>
                <c:pt idx="2141">
                  <c:v>0.48275862068965519</c:v>
                </c:pt>
                <c:pt idx="2142">
                  <c:v>0.48275862068965519</c:v>
                </c:pt>
                <c:pt idx="2143">
                  <c:v>0.48275862068965519</c:v>
                </c:pt>
                <c:pt idx="2144">
                  <c:v>0.48275862068965519</c:v>
                </c:pt>
                <c:pt idx="2145">
                  <c:v>0.48275862068965519</c:v>
                </c:pt>
                <c:pt idx="2146">
                  <c:v>0.48275862068965519</c:v>
                </c:pt>
                <c:pt idx="2147">
                  <c:v>0.48275862068965519</c:v>
                </c:pt>
                <c:pt idx="2148">
                  <c:v>0.48275862068965519</c:v>
                </c:pt>
                <c:pt idx="2149">
                  <c:v>0.48275862068965519</c:v>
                </c:pt>
                <c:pt idx="2150">
                  <c:v>0.5</c:v>
                </c:pt>
                <c:pt idx="2151">
                  <c:v>0.5</c:v>
                </c:pt>
                <c:pt idx="2152">
                  <c:v>0.48275862068965519</c:v>
                </c:pt>
                <c:pt idx="2153">
                  <c:v>0.5</c:v>
                </c:pt>
                <c:pt idx="2154">
                  <c:v>0.48275862068965519</c:v>
                </c:pt>
                <c:pt idx="2155">
                  <c:v>0.5</c:v>
                </c:pt>
                <c:pt idx="2156">
                  <c:v>0.48275862068965519</c:v>
                </c:pt>
                <c:pt idx="2157">
                  <c:v>0.48275862068965519</c:v>
                </c:pt>
                <c:pt idx="2158">
                  <c:v>0.48275862068965519</c:v>
                </c:pt>
                <c:pt idx="2159">
                  <c:v>0.48275862068965519</c:v>
                </c:pt>
                <c:pt idx="2160">
                  <c:v>0.48275862068965519</c:v>
                </c:pt>
                <c:pt idx="2161">
                  <c:v>0.46551724137931033</c:v>
                </c:pt>
                <c:pt idx="2162">
                  <c:v>0.46551724137931033</c:v>
                </c:pt>
                <c:pt idx="2163">
                  <c:v>0.46551724137931033</c:v>
                </c:pt>
                <c:pt idx="2164">
                  <c:v>0.46551724137931033</c:v>
                </c:pt>
                <c:pt idx="2165">
                  <c:v>0.46551724137931033</c:v>
                </c:pt>
                <c:pt idx="2166">
                  <c:v>0.46551724137931033</c:v>
                </c:pt>
                <c:pt idx="2167">
                  <c:v>0.4576271186440678</c:v>
                </c:pt>
                <c:pt idx="2168">
                  <c:v>0.46666666666666667</c:v>
                </c:pt>
                <c:pt idx="2169">
                  <c:v>0.46666666666666667</c:v>
                </c:pt>
                <c:pt idx="2170">
                  <c:v>0.46666666666666667</c:v>
                </c:pt>
                <c:pt idx="2171">
                  <c:v>0.46666666666666667</c:v>
                </c:pt>
                <c:pt idx="2172">
                  <c:v>0.48333333333333334</c:v>
                </c:pt>
                <c:pt idx="2173">
                  <c:v>0.48333333333333334</c:v>
                </c:pt>
                <c:pt idx="2174">
                  <c:v>0.5</c:v>
                </c:pt>
                <c:pt idx="2175">
                  <c:v>0.5</c:v>
                </c:pt>
                <c:pt idx="2176">
                  <c:v>0.5</c:v>
                </c:pt>
                <c:pt idx="2177">
                  <c:v>0.5</c:v>
                </c:pt>
                <c:pt idx="2178">
                  <c:v>0.5</c:v>
                </c:pt>
                <c:pt idx="2179">
                  <c:v>0.5</c:v>
                </c:pt>
                <c:pt idx="2180">
                  <c:v>0.48333333333333334</c:v>
                </c:pt>
                <c:pt idx="2181">
                  <c:v>0.48333333333333334</c:v>
                </c:pt>
                <c:pt idx="2182">
                  <c:v>0.48333333333333334</c:v>
                </c:pt>
                <c:pt idx="2183">
                  <c:v>0.46666666666666667</c:v>
                </c:pt>
                <c:pt idx="2184">
                  <c:v>0.46666666666666667</c:v>
                </c:pt>
                <c:pt idx="2185">
                  <c:v>0.46666666666666667</c:v>
                </c:pt>
                <c:pt idx="2186">
                  <c:v>0.46666666666666667</c:v>
                </c:pt>
                <c:pt idx="2187">
                  <c:v>0.46666666666666667</c:v>
                </c:pt>
                <c:pt idx="2188">
                  <c:v>0.46666666666666667</c:v>
                </c:pt>
                <c:pt idx="2189">
                  <c:v>0.46666666666666667</c:v>
                </c:pt>
                <c:pt idx="2190">
                  <c:v>0.46666666666666667</c:v>
                </c:pt>
                <c:pt idx="2191">
                  <c:v>0.46666666666666667</c:v>
                </c:pt>
                <c:pt idx="2192">
                  <c:v>0.46666666666666667</c:v>
                </c:pt>
                <c:pt idx="2193">
                  <c:v>0.46666666666666667</c:v>
                </c:pt>
                <c:pt idx="2194">
                  <c:v>0.45901639344262296</c:v>
                </c:pt>
                <c:pt idx="2195">
                  <c:v>0.45901639344262296</c:v>
                </c:pt>
                <c:pt idx="2196">
                  <c:v>0.45901639344262296</c:v>
                </c:pt>
                <c:pt idx="2197">
                  <c:v>0.45901639344262296</c:v>
                </c:pt>
                <c:pt idx="2198">
                  <c:v>0.45901639344262296</c:v>
                </c:pt>
                <c:pt idx="2199">
                  <c:v>0.45161290322580644</c:v>
                </c:pt>
                <c:pt idx="2200">
                  <c:v>0.44444444444444442</c:v>
                </c:pt>
                <c:pt idx="2201">
                  <c:v>0.44444444444444442</c:v>
                </c:pt>
                <c:pt idx="2202">
                  <c:v>0.44444444444444442</c:v>
                </c:pt>
                <c:pt idx="2203">
                  <c:v>0.44444444444444442</c:v>
                </c:pt>
                <c:pt idx="2204">
                  <c:v>0.44444444444444442</c:v>
                </c:pt>
                <c:pt idx="2205">
                  <c:v>0.44444444444444442</c:v>
                </c:pt>
                <c:pt idx="2206">
                  <c:v>0.44444444444444442</c:v>
                </c:pt>
                <c:pt idx="2207">
                  <c:v>0.44444444444444442</c:v>
                </c:pt>
                <c:pt idx="2208">
                  <c:v>0.44444444444444442</c:v>
                </c:pt>
                <c:pt idx="2209">
                  <c:v>0.44444444444444442</c:v>
                </c:pt>
                <c:pt idx="2210">
                  <c:v>0.44444444444444442</c:v>
                </c:pt>
                <c:pt idx="2211">
                  <c:v>0.44444444444444442</c:v>
                </c:pt>
                <c:pt idx="2212">
                  <c:v>0.46031746031746029</c:v>
                </c:pt>
                <c:pt idx="2213">
                  <c:v>0.453125</c:v>
                </c:pt>
                <c:pt idx="2214">
                  <c:v>0.453125</c:v>
                </c:pt>
                <c:pt idx="2215">
                  <c:v>0.4375</c:v>
                </c:pt>
                <c:pt idx="2216">
                  <c:v>0.4375</c:v>
                </c:pt>
                <c:pt idx="2217">
                  <c:v>0.4375</c:v>
                </c:pt>
                <c:pt idx="2218">
                  <c:v>0.4375</c:v>
                </c:pt>
                <c:pt idx="2219">
                  <c:v>0.421875</c:v>
                </c:pt>
                <c:pt idx="2220">
                  <c:v>0.421875</c:v>
                </c:pt>
                <c:pt idx="2221">
                  <c:v>0.421875</c:v>
                </c:pt>
                <c:pt idx="2222">
                  <c:v>0.421875</c:v>
                </c:pt>
                <c:pt idx="2223">
                  <c:v>0.40625</c:v>
                </c:pt>
                <c:pt idx="2224">
                  <c:v>0.40625</c:v>
                </c:pt>
                <c:pt idx="2225">
                  <c:v>0.40625</c:v>
                </c:pt>
                <c:pt idx="2226">
                  <c:v>0.40625</c:v>
                </c:pt>
                <c:pt idx="2227">
                  <c:v>0.40625</c:v>
                </c:pt>
                <c:pt idx="2228">
                  <c:v>0.40625</c:v>
                </c:pt>
                <c:pt idx="2229">
                  <c:v>0.41538461538461541</c:v>
                </c:pt>
                <c:pt idx="2230">
                  <c:v>0.41538461538461541</c:v>
                </c:pt>
                <c:pt idx="2231">
                  <c:v>0.41538461538461541</c:v>
                </c:pt>
                <c:pt idx="2232">
                  <c:v>0.41538461538461541</c:v>
                </c:pt>
                <c:pt idx="2233">
                  <c:v>0.41538461538461541</c:v>
                </c:pt>
                <c:pt idx="2234">
                  <c:v>0.43076923076923079</c:v>
                </c:pt>
                <c:pt idx="2235">
                  <c:v>0.43076923076923079</c:v>
                </c:pt>
                <c:pt idx="2236">
                  <c:v>0.43076923076923079</c:v>
                </c:pt>
                <c:pt idx="2237">
                  <c:v>0.43076923076923079</c:v>
                </c:pt>
                <c:pt idx="2238">
                  <c:v>0.41538461538461541</c:v>
                </c:pt>
                <c:pt idx="2239">
                  <c:v>0.41538461538461541</c:v>
                </c:pt>
                <c:pt idx="2240">
                  <c:v>0.41538461538461541</c:v>
                </c:pt>
                <c:pt idx="2241">
                  <c:v>0.4</c:v>
                </c:pt>
                <c:pt idx="2242">
                  <c:v>0.4</c:v>
                </c:pt>
                <c:pt idx="2243">
                  <c:v>0.4</c:v>
                </c:pt>
                <c:pt idx="2244">
                  <c:v>0.4</c:v>
                </c:pt>
                <c:pt idx="2245">
                  <c:v>0.4</c:v>
                </c:pt>
                <c:pt idx="2246">
                  <c:v>0.39393939393939392</c:v>
                </c:pt>
                <c:pt idx="2247">
                  <c:v>0.39393939393939392</c:v>
                </c:pt>
                <c:pt idx="2248">
                  <c:v>0.39393939393939392</c:v>
                </c:pt>
                <c:pt idx="2249">
                  <c:v>0.39393939393939392</c:v>
                </c:pt>
                <c:pt idx="2250">
                  <c:v>0.40909090909090912</c:v>
                </c:pt>
                <c:pt idx="2251">
                  <c:v>0.40909090909090912</c:v>
                </c:pt>
                <c:pt idx="2252">
                  <c:v>0.40909090909090912</c:v>
                </c:pt>
                <c:pt idx="2253">
                  <c:v>0.42424242424242425</c:v>
                </c:pt>
                <c:pt idx="2254">
                  <c:v>0.42424242424242425</c:v>
                </c:pt>
                <c:pt idx="2255">
                  <c:v>0.40909090909090912</c:v>
                </c:pt>
                <c:pt idx="2256">
                  <c:v>0.39393939393939392</c:v>
                </c:pt>
                <c:pt idx="2257">
                  <c:v>0.39393939393939392</c:v>
                </c:pt>
                <c:pt idx="2258">
                  <c:v>0.37878787878787878</c:v>
                </c:pt>
                <c:pt idx="2259">
                  <c:v>0.37878787878787878</c:v>
                </c:pt>
                <c:pt idx="2260">
                  <c:v>0.37878787878787878</c:v>
                </c:pt>
                <c:pt idx="2261">
                  <c:v>0.37878787878787878</c:v>
                </c:pt>
                <c:pt idx="2262">
                  <c:v>0.37878787878787878</c:v>
                </c:pt>
                <c:pt idx="2263">
                  <c:v>0.37878787878787878</c:v>
                </c:pt>
                <c:pt idx="2264">
                  <c:v>0.37878787878787878</c:v>
                </c:pt>
                <c:pt idx="2265">
                  <c:v>0.37878787878787878</c:v>
                </c:pt>
                <c:pt idx="2266">
                  <c:v>0.37878787878787878</c:v>
                </c:pt>
                <c:pt idx="2267">
                  <c:v>0.37878787878787878</c:v>
                </c:pt>
                <c:pt idx="2268">
                  <c:v>0.37878787878787878</c:v>
                </c:pt>
                <c:pt idx="2269">
                  <c:v>0.37878787878787878</c:v>
                </c:pt>
                <c:pt idx="2270">
                  <c:v>0.37878787878787878</c:v>
                </c:pt>
                <c:pt idx="2271">
                  <c:v>0.39393939393939392</c:v>
                </c:pt>
                <c:pt idx="2272">
                  <c:v>0.39393939393939392</c:v>
                </c:pt>
                <c:pt idx="2273">
                  <c:v>0.39393939393939392</c:v>
                </c:pt>
                <c:pt idx="2274">
                  <c:v>0.39393939393939392</c:v>
                </c:pt>
                <c:pt idx="2275">
                  <c:v>0.39393939393939392</c:v>
                </c:pt>
                <c:pt idx="2276">
                  <c:v>0.39393939393939392</c:v>
                </c:pt>
                <c:pt idx="2277">
                  <c:v>0.38805970149253732</c:v>
                </c:pt>
                <c:pt idx="2278">
                  <c:v>0.38805970149253732</c:v>
                </c:pt>
                <c:pt idx="2279">
                  <c:v>0.38805970149253732</c:v>
                </c:pt>
                <c:pt idx="2280">
                  <c:v>0.38805970149253732</c:v>
                </c:pt>
                <c:pt idx="2281">
                  <c:v>0.38805970149253732</c:v>
                </c:pt>
                <c:pt idx="2282">
                  <c:v>0.38805970149253732</c:v>
                </c:pt>
                <c:pt idx="2283">
                  <c:v>0.38805970149253732</c:v>
                </c:pt>
                <c:pt idx="2284">
                  <c:v>0.38805970149253732</c:v>
                </c:pt>
                <c:pt idx="2285">
                  <c:v>0.38805970149253732</c:v>
                </c:pt>
                <c:pt idx="2286">
                  <c:v>0.38805970149253732</c:v>
                </c:pt>
                <c:pt idx="2287">
                  <c:v>0.38805970149253732</c:v>
                </c:pt>
                <c:pt idx="2288">
                  <c:v>0.38805970149253732</c:v>
                </c:pt>
                <c:pt idx="2289">
                  <c:v>0.38805970149253732</c:v>
                </c:pt>
                <c:pt idx="2290">
                  <c:v>0.40298507462686567</c:v>
                </c:pt>
                <c:pt idx="2291">
                  <c:v>0.40298507462686567</c:v>
                </c:pt>
                <c:pt idx="2292">
                  <c:v>0.40298507462686567</c:v>
                </c:pt>
                <c:pt idx="2293">
                  <c:v>0.38805970149253732</c:v>
                </c:pt>
                <c:pt idx="2294">
                  <c:v>0.38805970149253732</c:v>
                </c:pt>
                <c:pt idx="2295">
                  <c:v>0.40298507462686567</c:v>
                </c:pt>
                <c:pt idx="2296">
                  <c:v>0.39705882352941174</c:v>
                </c:pt>
                <c:pt idx="2297">
                  <c:v>0.39705882352941174</c:v>
                </c:pt>
                <c:pt idx="2298">
                  <c:v>0.38235294117647056</c:v>
                </c:pt>
                <c:pt idx="2299">
                  <c:v>0.38235294117647056</c:v>
                </c:pt>
                <c:pt idx="2300">
                  <c:v>0.38235294117647056</c:v>
                </c:pt>
                <c:pt idx="2301">
                  <c:v>0.36764705882352944</c:v>
                </c:pt>
                <c:pt idx="2302">
                  <c:v>0.36764705882352944</c:v>
                </c:pt>
                <c:pt idx="2303">
                  <c:v>0.38235294117647056</c:v>
                </c:pt>
                <c:pt idx="2304">
                  <c:v>0.38235294117647056</c:v>
                </c:pt>
                <c:pt idx="2305">
                  <c:v>0.38235294117647056</c:v>
                </c:pt>
                <c:pt idx="2306">
                  <c:v>0.38235294117647056</c:v>
                </c:pt>
                <c:pt idx="2307">
                  <c:v>0.38235294117647056</c:v>
                </c:pt>
                <c:pt idx="2308">
                  <c:v>0.38235294117647056</c:v>
                </c:pt>
                <c:pt idx="2309">
                  <c:v>0.38235294117647056</c:v>
                </c:pt>
                <c:pt idx="2310">
                  <c:v>0.38235294117647056</c:v>
                </c:pt>
                <c:pt idx="2311">
                  <c:v>0.38235294117647056</c:v>
                </c:pt>
                <c:pt idx="2312">
                  <c:v>0.38235294117647056</c:v>
                </c:pt>
                <c:pt idx="2313">
                  <c:v>0.38235294117647056</c:v>
                </c:pt>
                <c:pt idx="2314">
                  <c:v>0.38235294117647056</c:v>
                </c:pt>
                <c:pt idx="2315">
                  <c:v>0.38235294117647056</c:v>
                </c:pt>
                <c:pt idx="2316">
                  <c:v>0.38235294117647056</c:v>
                </c:pt>
                <c:pt idx="2317">
                  <c:v>0.38235294117647056</c:v>
                </c:pt>
                <c:pt idx="2318">
                  <c:v>0.38235294117647056</c:v>
                </c:pt>
                <c:pt idx="2319">
                  <c:v>0.38235294117647056</c:v>
                </c:pt>
                <c:pt idx="2320">
                  <c:v>0.38235294117647056</c:v>
                </c:pt>
                <c:pt idx="2321">
                  <c:v>0.38235294117647056</c:v>
                </c:pt>
                <c:pt idx="2322">
                  <c:v>0.36764705882352944</c:v>
                </c:pt>
                <c:pt idx="2323">
                  <c:v>0.36764705882352944</c:v>
                </c:pt>
                <c:pt idx="2324">
                  <c:v>0.36764705882352944</c:v>
                </c:pt>
                <c:pt idx="2325">
                  <c:v>0.38235294117647056</c:v>
                </c:pt>
                <c:pt idx="2326">
                  <c:v>0.38235294117647056</c:v>
                </c:pt>
                <c:pt idx="2327">
                  <c:v>0.38235294117647056</c:v>
                </c:pt>
                <c:pt idx="2328">
                  <c:v>0.38235294117647056</c:v>
                </c:pt>
                <c:pt idx="2329">
                  <c:v>0.38235294117647056</c:v>
                </c:pt>
                <c:pt idx="2330">
                  <c:v>0.38235294117647056</c:v>
                </c:pt>
                <c:pt idx="2331">
                  <c:v>0.38235294117647056</c:v>
                </c:pt>
                <c:pt idx="2332">
                  <c:v>0.38235294117647056</c:v>
                </c:pt>
                <c:pt idx="2333">
                  <c:v>0.38235294117647056</c:v>
                </c:pt>
                <c:pt idx="2334">
                  <c:v>0.38235294117647056</c:v>
                </c:pt>
                <c:pt idx="2335">
                  <c:v>0.36764705882352944</c:v>
                </c:pt>
                <c:pt idx="2336">
                  <c:v>0.36764705882352944</c:v>
                </c:pt>
                <c:pt idx="2337">
                  <c:v>0.36764705882352944</c:v>
                </c:pt>
                <c:pt idx="2338">
                  <c:v>0.36231884057971014</c:v>
                </c:pt>
                <c:pt idx="2339">
                  <c:v>0.34782608695652173</c:v>
                </c:pt>
                <c:pt idx="2340">
                  <c:v>0.34285714285714286</c:v>
                </c:pt>
                <c:pt idx="2341">
                  <c:v>0.34285714285714286</c:v>
                </c:pt>
                <c:pt idx="2342">
                  <c:v>0.34285714285714286</c:v>
                </c:pt>
                <c:pt idx="2343">
                  <c:v>0.32857142857142857</c:v>
                </c:pt>
                <c:pt idx="2344">
                  <c:v>0.32857142857142857</c:v>
                </c:pt>
                <c:pt idx="2345">
                  <c:v>0.3380281690140845</c:v>
                </c:pt>
                <c:pt idx="2346">
                  <c:v>0.3380281690140845</c:v>
                </c:pt>
                <c:pt idx="2347">
                  <c:v>0.3380281690140845</c:v>
                </c:pt>
                <c:pt idx="2348">
                  <c:v>0.352112676056338</c:v>
                </c:pt>
                <c:pt idx="2349">
                  <c:v>0.352112676056338</c:v>
                </c:pt>
                <c:pt idx="2350">
                  <c:v>0.352112676056338</c:v>
                </c:pt>
                <c:pt idx="2351">
                  <c:v>0.352112676056338</c:v>
                </c:pt>
                <c:pt idx="2352">
                  <c:v>0.34722222222222221</c:v>
                </c:pt>
                <c:pt idx="2353">
                  <c:v>0.33333333333333331</c:v>
                </c:pt>
                <c:pt idx="2354">
                  <c:v>0.33333333333333331</c:v>
                </c:pt>
                <c:pt idx="2355">
                  <c:v>0.31944444444444442</c:v>
                </c:pt>
                <c:pt idx="2356">
                  <c:v>0.31944444444444442</c:v>
                </c:pt>
                <c:pt idx="2357">
                  <c:v>0.31506849315068491</c:v>
                </c:pt>
                <c:pt idx="2358">
                  <c:v>0.31506849315068491</c:v>
                </c:pt>
                <c:pt idx="2359">
                  <c:v>0.31506849315068491</c:v>
                </c:pt>
                <c:pt idx="2360">
                  <c:v>0.31506849315068491</c:v>
                </c:pt>
                <c:pt idx="2361">
                  <c:v>0.31506849315068491</c:v>
                </c:pt>
                <c:pt idx="2362">
                  <c:v>0.31506849315068491</c:v>
                </c:pt>
                <c:pt idx="2363">
                  <c:v>0.31506849315068491</c:v>
                </c:pt>
                <c:pt idx="2364">
                  <c:v>0.31506849315068491</c:v>
                </c:pt>
                <c:pt idx="2365">
                  <c:v>0.32876712328767121</c:v>
                </c:pt>
                <c:pt idx="2366">
                  <c:v>0.32876712328767121</c:v>
                </c:pt>
                <c:pt idx="2367">
                  <c:v>0.32876712328767121</c:v>
                </c:pt>
                <c:pt idx="2368">
                  <c:v>0.32876712328767121</c:v>
                </c:pt>
                <c:pt idx="2369">
                  <c:v>0.32876712328767121</c:v>
                </c:pt>
                <c:pt idx="2370">
                  <c:v>0.32876712328767121</c:v>
                </c:pt>
                <c:pt idx="2371">
                  <c:v>0.32432432432432434</c:v>
                </c:pt>
                <c:pt idx="2372">
                  <c:v>0.32432432432432434</c:v>
                </c:pt>
                <c:pt idx="2373">
                  <c:v>0.32432432432432434</c:v>
                </c:pt>
                <c:pt idx="2374">
                  <c:v>0.32432432432432434</c:v>
                </c:pt>
                <c:pt idx="2375">
                  <c:v>0.32432432432432434</c:v>
                </c:pt>
                <c:pt idx="2376">
                  <c:v>0.32432432432432434</c:v>
                </c:pt>
                <c:pt idx="2377">
                  <c:v>0.32432432432432434</c:v>
                </c:pt>
                <c:pt idx="2378">
                  <c:v>0.32432432432432434</c:v>
                </c:pt>
                <c:pt idx="2379">
                  <c:v>0.32432432432432434</c:v>
                </c:pt>
                <c:pt idx="2380">
                  <c:v>0.32432432432432434</c:v>
                </c:pt>
                <c:pt idx="2381">
                  <c:v>0.32432432432432434</c:v>
                </c:pt>
                <c:pt idx="2382">
                  <c:v>0.32432432432432434</c:v>
                </c:pt>
                <c:pt idx="2383">
                  <c:v>0.32432432432432434</c:v>
                </c:pt>
                <c:pt idx="2384">
                  <c:v>0.32432432432432434</c:v>
                </c:pt>
                <c:pt idx="2385">
                  <c:v>0.32432432432432434</c:v>
                </c:pt>
                <c:pt idx="2386">
                  <c:v>0.33783783783783783</c:v>
                </c:pt>
                <c:pt idx="2387">
                  <c:v>0.33783783783783783</c:v>
                </c:pt>
                <c:pt idx="2388">
                  <c:v>0.33783783783783783</c:v>
                </c:pt>
                <c:pt idx="2389">
                  <c:v>0.33783783783783783</c:v>
                </c:pt>
                <c:pt idx="2390">
                  <c:v>0.33783783783783783</c:v>
                </c:pt>
                <c:pt idx="2391">
                  <c:v>0.35135135135135137</c:v>
                </c:pt>
                <c:pt idx="2392">
                  <c:v>0.35135135135135137</c:v>
                </c:pt>
                <c:pt idx="2393">
                  <c:v>0.36486486486486486</c:v>
                </c:pt>
                <c:pt idx="2394">
                  <c:v>0.35135135135135137</c:v>
                </c:pt>
                <c:pt idx="2395">
                  <c:v>0.35135135135135137</c:v>
                </c:pt>
                <c:pt idx="2396">
                  <c:v>0.35135135135135137</c:v>
                </c:pt>
                <c:pt idx="2397">
                  <c:v>0.35135135135135137</c:v>
                </c:pt>
                <c:pt idx="2398">
                  <c:v>0.35135135135135137</c:v>
                </c:pt>
                <c:pt idx="2399">
                  <c:v>0.35135135135135137</c:v>
                </c:pt>
                <c:pt idx="2400">
                  <c:v>0.36486486486486486</c:v>
                </c:pt>
                <c:pt idx="2401">
                  <c:v>0.36486486486486486</c:v>
                </c:pt>
                <c:pt idx="2402">
                  <c:v>0.36486486486486486</c:v>
                </c:pt>
                <c:pt idx="2403">
                  <c:v>0.36486486486486486</c:v>
                </c:pt>
                <c:pt idx="2404">
                  <c:v>0.36486486486486486</c:v>
                </c:pt>
                <c:pt idx="2405">
                  <c:v>0.3783783783783784</c:v>
                </c:pt>
                <c:pt idx="2406">
                  <c:v>0.3783783783783784</c:v>
                </c:pt>
                <c:pt idx="2407">
                  <c:v>0.36486486486486486</c:v>
                </c:pt>
                <c:pt idx="2408">
                  <c:v>0.36486486486486486</c:v>
                </c:pt>
                <c:pt idx="2409">
                  <c:v>0.36486486486486486</c:v>
                </c:pt>
                <c:pt idx="2410">
                  <c:v>0.36486486486486486</c:v>
                </c:pt>
                <c:pt idx="2411">
                  <c:v>0.35135135135135137</c:v>
                </c:pt>
                <c:pt idx="2412">
                  <c:v>0.35135135135135137</c:v>
                </c:pt>
                <c:pt idx="2413">
                  <c:v>0.35135135135135137</c:v>
                </c:pt>
                <c:pt idx="2414">
                  <c:v>0.35135135135135137</c:v>
                </c:pt>
                <c:pt idx="2415">
                  <c:v>0.35135135135135137</c:v>
                </c:pt>
                <c:pt idx="2416">
                  <c:v>0.35135135135135137</c:v>
                </c:pt>
                <c:pt idx="2417">
                  <c:v>0.35135135135135137</c:v>
                </c:pt>
                <c:pt idx="2418">
                  <c:v>0.34666666666666668</c:v>
                </c:pt>
                <c:pt idx="2419">
                  <c:v>0.34666666666666668</c:v>
                </c:pt>
                <c:pt idx="2420">
                  <c:v>0.34666666666666668</c:v>
                </c:pt>
                <c:pt idx="2421">
                  <c:v>0.34666666666666668</c:v>
                </c:pt>
                <c:pt idx="2422">
                  <c:v>0.34666666666666668</c:v>
                </c:pt>
                <c:pt idx="2423">
                  <c:v>0.34666666666666668</c:v>
                </c:pt>
                <c:pt idx="2424">
                  <c:v>0.32894736842105265</c:v>
                </c:pt>
                <c:pt idx="2425">
                  <c:v>0.32894736842105265</c:v>
                </c:pt>
                <c:pt idx="2426">
                  <c:v>0.32894736842105265</c:v>
                </c:pt>
                <c:pt idx="2427">
                  <c:v>0.32894736842105265</c:v>
                </c:pt>
                <c:pt idx="2428">
                  <c:v>0.32894736842105265</c:v>
                </c:pt>
                <c:pt idx="2429">
                  <c:v>0.32894736842105265</c:v>
                </c:pt>
                <c:pt idx="2430">
                  <c:v>0.32894736842105265</c:v>
                </c:pt>
                <c:pt idx="2431">
                  <c:v>0.32894736842105265</c:v>
                </c:pt>
                <c:pt idx="2432">
                  <c:v>0.32467532467532467</c:v>
                </c:pt>
                <c:pt idx="2433">
                  <c:v>0.32467532467532467</c:v>
                </c:pt>
                <c:pt idx="2434">
                  <c:v>0.32467532467532467</c:v>
                </c:pt>
                <c:pt idx="2435">
                  <c:v>0.33766233766233766</c:v>
                </c:pt>
                <c:pt idx="2436">
                  <c:v>0.33766233766233766</c:v>
                </c:pt>
                <c:pt idx="2437">
                  <c:v>0.33766233766233766</c:v>
                </c:pt>
                <c:pt idx="2438">
                  <c:v>0.33766233766233766</c:v>
                </c:pt>
                <c:pt idx="2439">
                  <c:v>0.35064935064935066</c:v>
                </c:pt>
                <c:pt idx="2440">
                  <c:v>0.35064935064935066</c:v>
                </c:pt>
                <c:pt idx="2441">
                  <c:v>0.33766233766233766</c:v>
                </c:pt>
                <c:pt idx="2442">
                  <c:v>0.33766233766233766</c:v>
                </c:pt>
                <c:pt idx="2443">
                  <c:v>0.33766233766233766</c:v>
                </c:pt>
                <c:pt idx="2444">
                  <c:v>0.32467532467532467</c:v>
                </c:pt>
                <c:pt idx="2445">
                  <c:v>0.34615384615384615</c:v>
                </c:pt>
                <c:pt idx="2446">
                  <c:v>0.34615384615384615</c:v>
                </c:pt>
                <c:pt idx="2447">
                  <c:v>0.34615384615384615</c:v>
                </c:pt>
                <c:pt idx="2448">
                  <c:v>0.34615384615384615</c:v>
                </c:pt>
                <c:pt idx="2449">
                  <c:v>0.37179487179487181</c:v>
                </c:pt>
                <c:pt idx="2450">
                  <c:v>0.37179487179487181</c:v>
                </c:pt>
                <c:pt idx="2451">
                  <c:v>0.38461538461538464</c:v>
                </c:pt>
                <c:pt idx="2452">
                  <c:v>0.38461538461538464</c:v>
                </c:pt>
                <c:pt idx="2453">
                  <c:v>0.38461538461538464</c:v>
                </c:pt>
                <c:pt idx="2454">
                  <c:v>0.38461538461538464</c:v>
                </c:pt>
                <c:pt idx="2455">
                  <c:v>0.38461538461538464</c:v>
                </c:pt>
                <c:pt idx="2456">
                  <c:v>0.39743589743589741</c:v>
                </c:pt>
                <c:pt idx="2457">
                  <c:v>0.41025641025641024</c:v>
                </c:pt>
                <c:pt idx="2458">
                  <c:v>0.41025641025641024</c:v>
                </c:pt>
                <c:pt idx="2459">
                  <c:v>0.41025641025641024</c:v>
                </c:pt>
                <c:pt idx="2460">
                  <c:v>0.41025641025641024</c:v>
                </c:pt>
                <c:pt idx="2461">
                  <c:v>0.41025641025641024</c:v>
                </c:pt>
                <c:pt idx="2462">
                  <c:v>0.42307692307692307</c:v>
                </c:pt>
                <c:pt idx="2463">
                  <c:v>0.42307692307692307</c:v>
                </c:pt>
                <c:pt idx="2464">
                  <c:v>0.41772151898734178</c:v>
                </c:pt>
                <c:pt idx="2465">
                  <c:v>0.41772151898734178</c:v>
                </c:pt>
                <c:pt idx="2466">
                  <c:v>0.41772151898734178</c:v>
                </c:pt>
                <c:pt idx="2467">
                  <c:v>0.41772151898734178</c:v>
                </c:pt>
                <c:pt idx="2468">
                  <c:v>0.41772151898734178</c:v>
                </c:pt>
                <c:pt idx="2469">
                  <c:v>0.4050632911392405</c:v>
                </c:pt>
                <c:pt idx="2470">
                  <c:v>0.4050632911392405</c:v>
                </c:pt>
                <c:pt idx="2471">
                  <c:v>0.4050632911392405</c:v>
                </c:pt>
                <c:pt idx="2472">
                  <c:v>0.4050632911392405</c:v>
                </c:pt>
                <c:pt idx="2473">
                  <c:v>0.4050632911392405</c:v>
                </c:pt>
                <c:pt idx="2474">
                  <c:v>0.4050632911392405</c:v>
                </c:pt>
                <c:pt idx="2475">
                  <c:v>0.4050632911392405</c:v>
                </c:pt>
                <c:pt idx="2476">
                  <c:v>0.4050632911392405</c:v>
                </c:pt>
                <c:pt idx="2477">
                  <c:v>0.4050632911392405</c:v>
                </c:pt>
                <c:pt idx="2478">
                  <c:v>0.4050632911392405</c:v>
                </c:pt>
                <c:pt idx="2479">
                  <c:v>0.4050632911392405</c:v>
                </c:pt>
                <c:pt idx="2480">
                  <c:v>0.4</c:v>
                </c:pt>
                <c:pt idx="2481">
                  <c:v>0.39506172839506171</c:v>
                </c:pt>
                <c:pt idx="2482">
                  <c:v>0.39506172839506171</c:v>
                </c:pt>
                <c:pt idx="2483">
                  <c:v>0.39506172839506171</c:v>
                </c:pt>
                <c:pt idx="2484">
                  <c:v>0.39506172839506171</c:v>
                </c:pt>
                <c:pt idx="2485">
                  <c:v>0.39506172839506171</c:v>
                </c:pt>
                <c:pt idx="2486">
                  <c:v>0.39506172839506171</c:v>
                </c:pt>
                <c:pt idx="2487">
                  <c:v>0.37037037037037035</c:v>
                </c:pt>
                <c:pt idx="2488">
                  <c:v>0.37037037037037035</c:v>
                </c:pt>
                <c:pt idx="2489">
                  <c:v>0.37037037037037035</c:v>
                </c:pt>
                <c:pt idx="2490">
                  <c:v>0.37037037037037035</c:v>
                </c:pt>
                <c:pt idx="2491">
                  <c:v>0.37037037037037035</c:v>
                </c:pt>
                <c:pt idx="2492">
                  <c:v>0.37037037037037035</c:v>
                </c:pt>
                <c:pt idx="2493">
                  <c:v>0.36585365853658536</c:v>
                </c:pt>
                <c:pt idx="2494">
                  <c:v>0.36585365853658536</c:v>
                </c:pt>
                <c:pt idx="2495">
                  <c:v>0.36585365853658536</c:v>
                </c:pt>
                <c:pt idx="2496">
                  <c:v>0.37804878048780488</c:v>
                </c:pt>
                <c:pt idx="2497">
                  <c:v>0.37804878048780488</c:v>
                </c:pt>
                <c:pt idx="2498">
                  <c:v>0.37804878048780488</c:v>
                </c:pt>
                <c:pt idx="2499">
                  <c:v>0.37804878048780488</c:v>
                </c:pt>
                <c:pt idx="2500">
                  <c:v>0.37804878048780488</c:v>
                </c:pt>
                <c:pt idx="2501">
                  <c:v>0.37804878048780488</c:v>
                </c:pt>
                <c:pt idx="2502">
                  <c:v>0.37804878048780488</c:v>
                </c:pt>
                <c:pt idx="2503">
                  <c:v>0.37804878048780488</c:v>
                </c:pt>
                <c:pt idx="2504">
                  <c:v>0.37804878048780488</c:v>
                </c:pt>
                <c:pt idx="2505">
                  <c:v>0.37804878048780488</c:v>
                </c:pt>
                <c:pt idx="2506">
                  <c:v>0.3902439024390244</c:v>
                </c:pt>
                <c:pt idx="2507">
                  <c:v>0.3902439024390244</c:v>
                </c:pt>
                <c:pt idx="2508">
                  <c:v>0.3902439024390244</c:v>
                </c:pt>
                <c:pt idx="2509">
                  <c:v>0.37804878048780488</c:v>
                </c:pt>
                <c:pt idx="2510">
                  <c:v>0.37804878048780488</c:v>
                </c:pt>
                <c:pt idx="2511">
                  <c:v>0.37804878048780488</c:v>
                </c:pt>
                <c:pt idx="2512">
                  <c:v>0.37804878048780488</c:v>
                </c:pt>
                <c:pt idx="2513">
                  <c:v>0.3902439024390244</c:v>
                </c:pt>
                <c:pt idx="2514">
                  <c:v>0.3902439024390244</c:v>
                </c:pt>
                <c:pt idx="2515">
                  <c:v>0.3902439024390244</c:v>
                </c:pt>
                <c:pt idx="2516">
                  <c:v>0.3902439024390244</c:v>
                </c:pt>
                <c:pt idx="2517">
                  <c:v>0.3902439024390244</c:v>
                </c:pt>
                <c:pt idx="2518">
                  <c:v>0.3902439024390244</c:v>
                </c:pt>
                <c:pt idx="2519">
                  <c:v>0.3902439024390244</c:v>
                </c:pt>
                <c:pt idx="2520">
                  <c:v>0.40243902439024393</c:v>
                </c:pt>
                <c:pt idx="2521">
                  <c:v>0.40243902439024393</c:v>
                </c:pt>
                <c:pt idx="2522">
                  <c:v>0.40243902439024393</c:v>
                </c:pt>
                <c:pt idx="2523">
                  <c:v>0.40243902439024393</c:v>
                </c:pt>
                <c:pt idx="2524">
                  <c:v>0.40243902439024393</c:v>
                </c:pt>
                <c:pt idx="2525">
                  <c:v>0.40243902439024393</c:v>
                </c:pt>
                <c:pt idx="2526">
                  <c:v>0.40243902439024393</c:v>
                </c:pt>
                <c:pt idx="2527">
                  <c:v>0.3902439024390244</c:v>
                </c:pt>
                <c:pt idx="2528">
                  <c:v>0.3902439024390244</c:v>
                </c:pt>
                <c:pt idx="2529">
                  <c:v>0.3902439024390244</c:v>
                </c:pt>
                <c:pt idx="2530">
                  <c:v>0.40243902439024393</c:v>
                </c:pt>
                <c:pt idx="2531">
                  <c:v>0.40243902439024393</c:v>
                </c:pt>
                <c:pt idx="2532">
                  <c:v>0.40243902439024393</c:v>
                </c:pt>
                <c:pt idx="2533">
                  <c:v>0.41463414634146339</c:v>
                </c:pt>
                <c:pt idx="2534">
                  <c:v>0.41463414634146339</c:v>
                </c:pt>
                <c:pt idx="2535">
                  <c:v>0.41463414634146339</c:v>
                </c:pt>
                <c:pt idx="2536">
                  <c:v>0.41463414634146339</c:v>
                </c:pt>
                <c:pt idx="2537">
                  <c:v>0.41463414634146339</c:v>
                </c:pt>
                <c:pt idx="2538">
                  <c:v>0.41463414634146339</c:v>
                </c:pt>
                <c:pt idx="2539">
                  <c:v>0.41463414634146339</c:v>
                </c:pt>
                <c:pt idx="2540">
                  <c:v>0.41463414634146339</c:v>
                </c:pt>
                <c:pt idx="2541">
                  <c:v>0.41463414634146339</c:v>
                </c:pt>
                <c:pt idx="2542">
                  <c:v>0.41463414634146339</c:v>
                </c:pt>
                <c:pt idx="2543">
                  <c:v>0.42682926829268292</c:v>
                </c:pt>
                <c:pt idx="2544">
                  <c:v>0.42682926829268292</c:v>
                </c:pt>
                <c:pt idx="2545">
                  <c:v>0.42682926829268292</c:v>
                </c:pt>
                <c:pt idx="2546">
                  <c:v>0.42682926829268292</c:v>
                </c:pt>
                <c:pt idx="2547">
                  <c:v>0.42682926829268292</c:v>
                </c:pt>
                <c:pt idx="2548">
                  <c:v>0.42168674698795183</c:v>
                </c:pt>
                <c:pt idx="2549">
                  <c:v>0.42168674698795183</c:v>
                </c:pt>
                <c:pt idx="2550">
                  <c:v>0.41666666666666669</c:v>
                </c:pt>
                <c:pt idx="2551">
                  <c:v>0.41666666666666669</c:v>
                </c:pt>
                <c:pt idx="2552">
                  <c:v>0.43529411764705883</c:v>
                </c:pt>
                <c:pt idx="2553">
                  <c:v>0.43529411764705883</c:v>
                </c:pt>
                <c:pt idx="2554">
                  <c:v>0.43529411764705883</c:v>
                </c:pt>
                <c:pt idx="2555">
                  <c:v>0.42352941176470588</c:v>
                </c:pt>
                <c:pt idx="2556">
                  <c:v>0.42352941176470588</c:v>
                </c:pt>
                <c:pt idx="2557">
                  <c:v>0.42352941176470588</c:v>
                </c:pt>
                <c:pt idx="2558">
                  <c:v>0.42352941176470588</c:v>
                </c:pt>
                <c:pt idx="2559">
                  <c:v>0.44186046511627908</c:v>
                </c:pt>
                <c:pt idx="2560">
                  <c:v>0.44186046511627908</c:v>
                </c:pt>
                <c:pt idx="2561">
                  <c:v>0.44186046511627908</c:v>
                </c:pt>
                <c:pt idx="2562">
                  <c:v>0.44186046511627908</c:v>
                </c:pt>
                <c:pt idx="2563">
                  <c:v>0.44186046511627908</c:v>
                </c:pt>
                <c:pt idx="2564">
                  <c:v>0.46511627906976744</c:v>
                </c:pt>
                <c:pt idx="2565">
                  <c:v>0.47674418604651164</c:v>
                </c:pt>
                <c:pt idx="2566">
                  <c:v>0.47674418604651164</c:v>
                </c:pt>
                <c:pt idx="2567">
                  <c:v>0.47674418604651164</c:v>
                </c:pt>
                <c:pt idx="2568">
                  <c:v>0.47674418604651164</c:v>
                </c:pt>
                <c:pt idx="2569">
                  <c:v>0.47674418604651164</c:v>
                </c:pt>
                <c:pt idx="2570">
                  <c:v>0.47674418604651164</c:v>
                </c:pt>
                <c:pt idx="2571">
                  <c:v>0.47674418604651164</c:v>
                </c:pt>
                <c:pt idx="2572">
                  <c:v>0.48837209302325579</c:v>
                </c:pt>
                <c:pt idx="2573">
                  <c:v>0.48837209302325579</c:v>
                </c:pt>
                <c:pt idx="2574">
                  <c:v>0.48837209302325579</c:v>
                </c:pt>
                <c:pt idx="2575">
                  <c:v>0.48837209302325579</c:v>
                </c:pt>
                <c:pt idx="2576">
                  <c:v>0.48837209302325579</c:v>
                </c:pt>
                <c:pt idx="2577">
                  <c:v>0.5</c:v>
                </c:pt>
                <c:pt idx="2578">
                  <c:v>0.5</c:v>
                </c:pt>
                <c:pt idx="2579">
                  <c:v>0.50574712643678166</c:v>
                </c:pt>
                <c:pt idx="2580">
                  <c:v>0.4942528735632184</c:v>
                </c:pt>
                <c:pt idx="2581">
                  <c:v>0.4942528735632184</c:v>
                </c:pt>
                <c:pt idx="2582">
                  <c:v>0.4942528735632184</c:v>
                </c:pt>
                <c:pt idx="2583">
                  <c:v>0.4942528735632184</c:v>
                </c:pt>
                <c:pt idx="2584">
                  <c:v>0.50574712643678166</c:v>
                </c:pt>
                <c:pt idx="2585">
                  <c:v>0.50574712643678166</c:v>
                </c:pt>
                <c:pt idx="2586">
                  <c:v>0.48275862068965519</c:v>
                </c:pt>
                <c:pt idx="2587">
                  <c:v>0.47126436781609193</c:v>
                </c:pt>
                <c:pt idx="2588">
                  <c:v>0.47126436781609193</c:v>
                </c:pt>
                <c:pt idx="2589">
                  <c:v>0.48275862068965519</c:v>
                </c:pt>
                <c:pt idx="2590">
                  <c:v>0.4942528735632184</c:v>
                </c:pt>
                <c:pt idx="2591">
                  <c:v>0.4942528735632184</c:v>
                </c:pt>
                <c:pt idx="2592">
                  <c:v>0.4942528735632184</c:v>
                </c:pt>
                <c:pt idx="2593">
                  <c:v>0.48275862068965519</c:v>
                </c:pt>
                <c:pt idx="2594">
                  <c:v>0.48275862068965519</c:v>
                </c:pt>
                <c:pt idx="2595">
                  <c:v>0.48275862068965519</c:v>
                </c:pt>
                <c:pt idx="2596">
                  <c:v>0.48275862068965519</c:v>
                </c:pt>
                <c:pt idx="2597">
                  <c:v>0.48275862068965519</c:v>
                </c:pt>
                <c:pt idx="2598">
                  <c:v>0.48275862068965519</c:v>
                </c:pt>
                <c:pt idx="2599">
                  <c:v>0.4942528735632184</c:v>
                </c:pt>
                <c:pt idx="2600">
                  <c:v>0.48275862068965519</c:v>
                </c:pt>
                <c:pt idx="2601">
                  <c:v>0.48275862068965519</c:v>
                </c:pt>
                <c:pt idx="2602">
                  <c:v>0.48275862068965519</c:v>
                </c:pt>
                <c:pt idx="2603">
                  <c:v>0.48275862068965519</c:v>
                </c:pt>
                <c:pt idx="2604">
                  <c:v>0.48275862068965519</c:v>
                </c:pt>
                <c:pt idx="2605">
                  <c:v>0.48275862068965519</c:v>
                </c:pt>
                <c:pt idx="2606">
                  <c:v>0.5</c:v>
                </c:pt>
                <c:pt idx="2607">
                  <c:v>0.5</c:v>
                </c:pt>
                <c:pt idx="2608">
                  <c:v>0.5</c:v>
                </c:pt>
                <c:pt idx="2609">
                  <c:v>0.51136363636363635</c:v>
                </c:pt>
                <c:pt idx="2610">
                  <c:v>0.51136363636363635</c:v>
                </c:pt>
                <c:pt idx="2611">
                  <c:v>0.51136363636363635</c:v>
                </c:pt>
                <c:pt idx="2612">
                  <c:v>0.51136363636363635</c:v>
                </c:pt>
                <c:pt idx="2613">
                  <c:v>0.51136363636363635</c:v>
                </c:pt>
                <c:pt idx="2614">
                  <c:v>0.51136363636363635</c:v>
                </c:pt>
                <c:pt idx="2615">
                  <c:v>0.51136363636363635</c:v>
                </c:pt>
                <c:pt idx="2616">
                  <c:v>0.51136363636363635</c:v>
                </c:pt>
                <c:pt idx="2617">
                  <c:v>0.51136363636363635</c:v>
                </c:pt>
                <c:pt idx="2618">
                  <c:v>0.51136363636363635</c:v>
                </c:pt>
                <c:pt idx="2619">
                  <c:v>0.5</c:v>
                </c:pt>
                <c:pt idx="2620">
                  <c:v>0.4943820224719101</c:v>
                </c:pt>
                <c:pt idx="2621">
                  <c:v>0.4943820224719101</c:v>
                </c:pt>
                <c:pt idx="2622">
                  <c:v>0.4943820224719101</c:v>
                </c:pt>
                <c:pt idx="2623">
                  <c:v>0.4943820224719101</c:v>
                </c:pt>
                <c:pt idx="2624">
                  <c:v>0.48888888888888887</c:v>
                </c:pt>
                <c:pt idx="2625">
                  <c:v>0.48888888888888887</c:v>
                </c:pt>
                <c:pt idx="2626">
                  <c:v>0.4777777777777778</c:v>
                </c:pt>
                <c:pt idx="2627">
                  <c:v>0.4777777777777778</c:v>
                </c:pt>
                <c:pt idx="2628">
                  <c:v>0.4777777777777778</c:v>
                </c:pt>
                <c:pt idx="2629">
                  <c:v>0.4777777777777778</c:v>
                </c:pt>
                <c:pt idx="2630">
                  <c:v>0.4777777777777778</c:v>
                </c:pt>
                <c:pt idx="2631">
                  <c:v>0.4777777777777778</c:v>
                </c:pt>
                <c:pt idx="2632">
                  <c:v>0.4777777777777778</c:v>
                </c:pt>
                <c:pt idx="2633">
                  <c:v>0.4777777777777778</c:v>
                </c:pt>
                <c:pt idx="2634">
                  <c:v>0.4777777777777778</c:v>
                </c:pt>
                <c:pt idx="2635">
                  <c:v>0.46666666666666667</c:v>
                </c:pt>
                <c:pt idx="2636">
                  <c:v>0.46666666666666667</c:v>
                </c:pt>
                <c:pt idx="2637">
                  <c:v>0.46666666666666667</c:v>
                </c:pt>
                <c:pt idx="2638">
                  <c:v>0.46666666666666667</c:v>
                </c:pt>
                <c:pt idx="2639">
                  <c:v>0.46666666666666667</c:v>
                </c:pt>
                <c:pt idx="2640">
                  <c:v>0.46666666666666667</c:v>
                </c:pt>
                <c:pt idx="2641">
                  <c:v>0.46153846153846156</c:v>
                </c:pt>
                <c:pt idx="2642">
                  <c:v>0.46153846153846156</c:v>
                </c:pt>
                <c:pt idx="2643">
                  <c:v>0.46153846153846156</c:v>
                </c:pt>
                <c:pt idx="2644">
                  <c:v>0.46153846153846156</c:v>
                </c:pt>
                <c:pt idx="2645">
                  <c:v>0.46153846153846156</c:v>
                </c:pt>
                <c:pt idx="2646">
                  <c:v>0.46153846153846156</c:v>
                </c:pt>
                <c:pt idx="2647">
                  <c:v>0.46153846153846156</c:v>
                </c:pt>
                <c:pt idx="2648">
                  <c:v>0.46153846153846156</c:v>
                </c:pt>
                <c:pt idx="2649">
                  <c:v>0.46153846153846156</c:v>
                </c:pt>
                <c:pt idx="2650">
                  <c:v>0.46153846153846156</c:v>
                </c:pt>
                <c:pt idx="2651">
                  <c:v>0.46153846153846156</c:v>
                </c:pt>
                <c:pt idx="2652">
                  <c:v>0.45054945054945056</c:v>
                </c:pt>
                <c:pt idx="2653">
                  <c:v>0.45054945054945056</c:v>
                </c:pt>
                <c:pt idx="2654">
                  <c:v>0.45054945054945056</c:v>
                </c:pt>
                <c:pt idx="2655">
                  <c:v>0.46153846153846156</c:v>
                </c:pt>
                <c:pt idx="2656">
                  <c:v>0.46153846153846156</c:v>
                </c:pt>
                <c:pt idx="2657">
                  <c:v>0.46153846153846156</c:v>
                </c:pt>
                <c:pt idx="2658">
                  <c:v>0.46153846153846156</c:v>
                </c:pt>
                <c:pt idx="2659">
                  <c:v>0.47252747252747251</c:v>
                </c:pt>
                <c:pt idx="2660">
                  <c:v>0.47252747252747251</c:v>
                </c:pt>
                <c:pt idx="2661">
                  <c:v>0.46153846153846156</c:v>
                </c:pt>
                <c:pt idx="2662">
                  <c:v>0.45054945054945056</c:v>
                </c:pt>
                <c:pt idx="2663">
                  <c:v>0.45054945054945056</c:v>
                </c:pt>
                <c:pt idx="2664">
                  <c:v>0.45054945054945056</c:v>
                </c:pt>
                <c:pt idx="2665">
                  <c:v>0.45054945054945056</c:v>
                </c:pt>
                <c:pt idx="2666">
                  <c:v>0.45054945054945056</c:v>
                </c:pt>
                <c:pt idx="2667">
                  <c:v>0.43956043956043955</c:v>
                </c:pt>
                <c:pt idx="2668">
                  <c:v>0.43956043956043955</c:v>
                </c:pt>
                <c:pt idx="2669">
                  <c:v>0.42857142857142855</c:v>
                </c:pt>
                <c:pt idx="2670">
                  <c:v>0.4175824175824176</c:v>
                </c:pt>
                <c:pt idx="2671">
                  <c:v>0.4175824175824176</c:v>
                </c:pt>
                <c:pt idx="2672">
                  <c:v>0.4175824175824176</c:v>
                </c:pt>
                <c:pt idx="2673">
                  <c:v>0.4175824175824176</c:v>
                </c:pt>
                <c:pt idx="2674">
                  <c:v>0.42857142857142855</c:v>
                </c:pt>
                <c:pt idx="2675">
                  <c:v>0.42857142857142855</c:v>
                </c:pt>
                <c:pt idx="2676">
                  <c:v>0.42857142857142855</c:v>
                </c:pt>
                <c:pt idx="2677">
                  <c:v>0.42857142857142855</c:v>
                </c:pt>
                <c:pt idx="2678">
                  <c:v>0.42857142857142855</c:v>
                </c:pt>
                <c:pt idx="2679">
                  <c:v>0.43956043956043955</c:v>
                </c:pt>
                <c:pt idx="2680">
                  <c:v>0.42857142857142855</c:v>
                </c:pt>
                <c:pt idx="2681">
                  <c:v>0.42857142857142855</c:v>
                </c:pt>
                <c:pt idx="2682">
                  <c:v>0.42857142857142855</c:v>
                </c:pt>
                <c:pt idx="2683">
                  <c:v>0.42857142857142855</c:v>
                </c:pt>
                <c:pt idx="2684">
                  <c:v>0.4175824175824176</c:v>
                </c:pt>
                <c:pt idx="2685">
                  <c:v>0.4175824175824176</c:v>
                </c:pt>
                <c:pt idx="2686">
                  <c:v>0.39560439560439559</c:v>
                </c:pt>
                <c:pt idx="2687">
                  <c:v>0.39560439560439559</c:v>
                </c:pt>
                <c:pt idx="2688">
                  <c:v>0.39560439560439559</c:v>
                </c:pt>
                <c:pt idx="2689">
                  <c:v>0.39560439560439559</c:v>
                </c:pt>
                <c:pt idx="2690">
                  <c:v>0.40659340659340659</c:v>
                </c:pt>
                <c:pt idx="2691">
                  <c:v>0.40659340659340659</c:v>
                </c:pt>
                <c:pt idx="2692">
                  <c:v>0.4175824175824176</c:v>
                </c:pt>
                <c:pt idx="2693">
                  <c:v>0.4175824175824176</c:v>
                </c:pt>
                <c:pt idx="2694">
                  <c:v>0.42857142857142855</c:v>
                </c:pt>
                <c:pt idx="2695">
                  <c:v>0.42857142857142855</c:v>
                </c:pt>
                <c:pt idx="2696">
                  <c:v>0.43956043956043955</c:v>
                </c:pt>
                <c:pt idx="2697">
                  <c:v>0.43956043956043955</c:v>
                </c:pt>
                <c:pt idx="2698">
                  <c:v>0.43956043956043955</c:v>
                </c:pt>
                <c:pt idx="2699">
                  <c:v>0.44565217391304346</c:v>
                </c:pt>
                <c:pt idx="2700">
                  <c:v>0.43478260869565216</c:v>
                </c:pt>
                <c:pt idx="2701">
                  <c:v>0.44565217391304346</c:v>
                </c:pt>
                <c:pt idx="2702">
                  <c:v>0.45652173913043476</c:v>
                </c:pt>
                <c:pt idx="2703">
                  <c:v>0.45652173913043476</c:v>
                </c:pt>
                <c:pt idx="2704">
                  <c:v>0.45652173913043476</c:v>
                </c:pt>
                <c:pt idx="2705">
                  <c:v>0.45652173913043476</c:v>
                </c:pt>
                <c:pt idx="2706">
                  <c:v>0.45652173913043476</c:v>
                </c:pt>
                <c:pt idx="2707">
                  <c:v>0.46739130434782611</c:v>
                </c:pt>
                <c:pt idx="2708">
                  <c:v>0.46739130434782611</c:v>
                </c:pt>
                <c:pt idx="2709">
                  <c:v>0.46739130434782611</c:v>
                </c:pt>
                <c:pt idx="2710">
                  <c:v>0.46739130434782611</c:v>
                </c:pt>
                <c:pt idx="2711">
                  <c:v>0.45652173913043476</c:v>
                </c:pt>
                <c:pt idx="2712">
                  <c:v>0.45652173913043476</c:v>
                </c:pt>
                <c:pt idx="2713">
                  <c:v>0.45652173913043476</c:v>
                </c:pt>
                <c:pt idx="2714">
                  <c:v>0.45652173913043476</c:v>
                </c:pt>
                <c:pt idx="2715">
                  <c:v>0.45652173913043476</c:v>
                </c:pt>
                <c:pt idx="2716">
                  <c:v>0.45652173913043476</c:v>
                </c:pt>
                <c:pt idx="2717">
                  <c:v>0.45652173913043476</c:v>
                </c:pt>
                <c:pt idx="2718">
                  <c:v>0.46739130434782611</c:v>
                </c:pt>
                <c:pt idx="2719">
                  <c:v>0.46739130434782611</c:v>
                </c:pt>
                <c:pt idx="2720">
                  <c:v>0.46739130434782611</c:v>
                </c:pt>
                <c:pt idx="2721">
                  <c:v>0.46739130434782611</c:v>
                </c:pt>
                <c:pt idx="2722">
                  <c:v>0.46739130434782611</c:v>
                </c:pt>
                <c:pt idx="2723">
                  <c:v>0.46739130434782611</c:v>
                </c:pt>
                <c:pt idx="2724">
                  <c:v>0.46739130434782611</c:v>
                </c:pt>
                <c:pt idx="2725">
                  <c:v>0.47826086956521741</c:v>
                </c:pt>
                <c:pt idx="2726">
                  <c:v>0.47826086956521741</c:v>
                </c:pt>
                <c:pt idx="2727">
                  <c:v>0.47826086956521741</c:v>
                </c:pt>
                <c:pt idx="2728">
                  <c:v>0.47826086956521741</c:v>
                </c:pt>
                <c:pt idx="2729">
                  <c:v>0.46739130434782611</c:v>
                </c:pt>
                <c:pt idx="2730">
                  <c:v>0.46739130434782611</c:v>
                </c:pt>
                <c:pt idx="2731">
                  <c:v>0.46739130434782611</c:v>
                </c:pt>
                <c:pt idx="2732">
                  <c:v>0.44565217391304346</c:v>
                </c:pt>
                <c:pt idx="2733">
                  <c:v>0.44565217391304346</c:v>
                </c:pt>
                <c:pt idx="2734">
                  <c:v>0.44565217391304346</c:v>
                </c:pt>
                <c:pt idx="2735">
                  <c:v>0.45652173913043476</c:v>
                </c:pt>
                <c:pt idx="2736">
                  <c:v>0.45652173913043476</c:v>
                </c:pt>
                <c:pt idx="2737">
                  <c:v>0.45652173913043476</c:v>
                </c:pt>
                <c:pt idx="2738">
                  <c:v>0.46739130434782611</c:v>
                </c:pt>
                <c:pt idx="2739">
                  <c:v>0.46739130434782611</c:v>
                </c:pt>
                <c:pt idx="2740">
                  <c:v>0.46739130434782611</c:v>
                </c:pt>
                <c:pt idx="2741">
                  <c:v>0.47826086956521741</c:v>
                </c:pt>
                <c:pt idx="2742">
                  <c:v>0.47826086956521741</c:v>
                </c:pt>
                <c:pt idx="2743">
                  <c:v>0.47826086956521741</c:v>
                </c:pt>
                <c:pt idx="2744">
                  <c:v>0.47826086956521741</c:v>
                </c:pt>
                <c:pt idx="2745">
                  <c:v>0.47826086956521741</c:v>
                </c:pt>
                <c:pt idx="2746">
                  <c:v>0.47826086956521741</c:v>
                </c:pt>
                <c:pt idx="2747">
                  <c:v>0.47826086956521741</c:v>
                </c:pt>
                <c:pt idx="2748">
                  <c:v>0.4891304347826087</c:v>
                </c:pt>
                <c:pt idx="2749">
                  <c:v>0.4891304347826087</c:v>
                </c:pt>
                <c:pt idx="2750">
                  <c:v>0.4891304347826087</c:v>
                </c:pt>
                <c:pt idx="2751">
                  <c:v>0.4891304347826087</c:v>
                </c:pt>
                <c:pt idx="2752">
                  <c:v>0.5</c:v>
                </c:pt>
                <c:pt idx="2753">
                  <c:v>0.5</c:v>
                </c:pt>
                <c:pt idx="2754">
                  <c:v>0.4946236559139785</c:v>
                </c:pt>
                <c:pt idx="2755">
                  <c:v>0.4946236559139785</c:v>
                </c:pt>
                <c:pt idx="2756">
                  <c:v>0.4946236559139785</c:v>
                </c:pt>
                <c:pt idx="2757">
                  <c:v>0.4946236559139785</c:v>
                </c:pt>
                <c:pt idx="2758">
                  <c:v>0.4946236559139785</c:v>
                </c:pt>
                <c:pt idx="2759">
                  <c:v>0.5053763440860215</c:v>
                </c:pt>
                <c:pt idx="2760">
                  <c:v>0.5053763440860215</c:v>
                </c:pt>
                <c:pt idx="2761">
                  <c:v>0.5053763440860215</c:v>
                </c:pt>
                <c:pt idx="2762">
                  <c:v>0.5053763440860215</c:v>
                </c:pt>
                <c:pt idx="2763">
                  <c:v>0.5</c:v>
                </c:pt>
                <c:pt idx="2764">
                  <c:v>0.5</c:v>
                </c:pt>
                <c:pt idx="2765">
                  <c:v>0.5</c:v>
                </c:pt>
                <c:pt idx="2766">
                  <c:v>0.5</c:v>
                </c:pt>
                <c:pt idx="2767">
                  <c:v>0.5</c:v>
                </c:pt>
                <c:pt idx="2768">
                  <c:v>0.5</c:v>
                </c:pt>
                <c:pt idx="2769">
                  <c:v>0.48936170212765956</c:v>
                </c:pt>
                <c:pt idx="2770">
                  <c:v>0.48936170212765956</c:v>
                </c:pt>
                <c:pt idx="2771">
                  <c:v>0.48936170212765956</c:v>
                </c:pt>
                <c:pt idx="2772">
                  <c:v>0.48936170212765956</c:v>
                </c:pt>
                <c:pt idx="2773">
                  <c:v>0.48936170212765956</c:v>
                </c:pt>
                <c:pt idx="2774">
                  <c:v>0.48936170212765956</c:v>
                </c:pt>
                <c:pt idx="2775">
                  <c:v>0.48936170212765956</c:v>
                </c:pt>
                <c:pt idx="2776">
                  <c:v>0.48936170212765956</c:v>
                </c:pt>
                <c:pt idx="2777">
                  <c:v>0.51063829787234039</c:v>
                </c:pt>
                <c:pt idx="2778">
                  <c:v>0.51578947368421058</c:v>
                </c:pt>
                <c:pt idx="2779">
                  <c:v>0.51578947368421058</c:v>
                </c:pt>
                <c:pt idx="2780">
                  <c:v>0.52631578947368418</c:v>
                </c:pt>
                <c:pt idx="2781">
                  <c:v>0.5368421052631579</c:v>
                </c:pt>
                <c:pt idx="2782">
                  <c:v>0.5368421052631579</c:v>
                </c:pt>
                <c:pt idx="2783">
                  <c:v>0.51578947368421058</c:v>
                </c:pt>
                <c:pt idx="2784">
                  <c:v>0.50526315789473686</c:v>
                </c:pt>
                <c:pt idx="2785">
                  <c:v>0.49473684210526314</c:v>
                </c:pt>
                <c:pt idx="2786">
                  <c:v>0.49473684210526314</c:v>
                </c:pt>
                <c:pt idx="2787">
                  <c:v>0.48421052631578948</c:v>
                </c:pt>
                <c:pt idx="2788">
                  <c:v>0.48421052631578948</c:v>
                </c:pt>
                <c:pt idx="2789">
                  <c:v>0.47368421052631576</c:v>
                </c:pt>
                <c:pt idx="2790">
                  <c:v>0.47368421052631576</c:v>
                </c:pt>
                <c:pt idx="2791">
                  <c:v>0.47368421052631576</c:v>
                </c:pt>
                <c:pt idx="2792">
                  <c:v>0.47368421052631576</c:v>
                </c:pt>
                <c:pt idx="2793">
                  <c:v>0.47368421052631576</c:v>
                </c:pt>
                <c:pt idx="2794">
                  <c:v>0.47368421052631576</c:v>
                </c:pt>
                <c:pt idx="2795">
                  <c:v>0.47368421052631576</c:v>
                </c:pt>
                <c:pt idx="2796">
                  <c:v>0.48421052631578948</c:v>
                </c:pt>
                <c:pt idx="2797">
                  <c:v>0.48421052631578948</c:v>
                </c:pt>
                <c:pt idx="2798">
                  <c:v>0.48421052631578948</c:v>
                </c:pt>
                <c:pt idx="2799">
                  <c:v>0.48421052631578948</c:v>
                </c:pt>
                <c:pt idx="2800">
                  <c:v>0.48421052631578948</c:v>
                </c:pt>
                <c:pt idx="2801">
                  <c:v>0.48421052631578948</c:v>
                </c:pt>
                <c:pt idx="2802">
                  <c:v>0.48421052631578948</c:v>
                </c:pt>
                <c:pt idx="2803">
                  <c:v>0.48421052631578948</c:v>
                </c:pt>
                <c:pt idx="2804">
                  <c:v>0.48421052631578948</c:v>
                </c:pt>
                <c:pt idx="2805">
                  <c:v>0.48421052631578948</c:v>
                </c:pt>
                <c:pt idx="2806">
                  <c:v>0.48421052631578948</c:v>
                </c:pt>
                <c:pt idx="2807">
                  <c:v>0.49473684210526314</c:v>
                </c:pt>
                <c:pt idx="2808">
                  <c:v>0.48958333333333331</c:v>
                </c:pt>
                <c:pt idx="2809">
                  <c:v>0.48958333333333331</c:v>
                </c:pt>
                <c:pt idx="2810">
                  <c:v>0.48958333333333331</c:v>
                </c:pt>
                <c:pt idx="2811">
                  <c:v>0.48958333333333331</c:v>
                </c:pt>
                <c:pt idx="2812">
                  <c:v>0.48958333333333331</c:v>
                </c:pt>
                <c:pt idx="2813">
                  <c:v>0.48958333333333331</c:v>
                </c:pt>
                <c:pt idx="2814">
                  <c:v>0.47916666666666669</c:v>
                </c:pt>
                <c:pt idx="2815">
                  <c:v>0.47916666666666669</c:v>
                </c:pt>
                <c:pt idx="2816">
                  <c:v>0.47916666666666669</c:v>
                </c:pt>
                <c:pt idx="2817">
                  <c:v>0.47422680412371132</c:v>
                </c:pt>
                <c:pt idx="2818">
                  <c:v>0.47422680412371132</c:v>
                </c:pt>
                <c:pt idx="2819">
                  <c:v>0.47422680412371132</c:v>
                </c:pt>
                <c:pt idx="2820">
                  <c:v>0.47422680412371132</c:v>
                </c:pt>
                <c:pt idx="2821">
                  <c:v>0.47422680412371132</c:v>
                </c:pt>
                <c:pt idx="2822">
                  <c:v>0.47422680412371132</c:v>
                </c:pt>
                <c:pt idx="2823">
                  <c:v>0.46391752577319589</c:v>
                </c:pt>
                <c:pt idx="2824">
                  <c:v>0.46391752577319589</c:v>
                </c:pt>
                <c:pt idx="2825">
                  <c:v>0.4845360824742268</c:v>
                </c:pt>
                <c:pt idx="2826">
                  <c:v>0.47959183673469385</c:v>
                </c:pt>
                <c:pt idx="2827">
                  <c:v>0.47959183673469385</c:v>
                </c:pt>
                <c:pt idx="2828">
                  <c:v>0.47474747474747475</c:v>
                </c:pt>
                <c:pt idx="2829">
                  <c:v>0.47474747474747475</c:v>
                </c:pt>
                <c:pt idx="2830">
                  <c:v>0.47474747474747475</c:v>
                </c:pt>
                <c:pt idx="2831">
                  <c:v>0.46464646464646464</c:v>
                </c:pt>
                <c:pt idx="2832">
                  <c:v>0.46464646464646464</c:v>
                </c:pt>
                <c:pt idx="2833">
                  <c:v>0.46464646464646464</c:v>
                </c:pt>
                <c:pt idx="2834">
                  <c:v>0.48484848484848486</c:v>
                </c:pt>
                <c:pt idx="2835">
                  <c:v>0.48484848484848486</c:v>
                </c:pt>
                <c:pt idx="2836">
                  <c:v>0.48484848484848486</c:v>
                </c:pt>
                <c:pt idx="2837">
                  <c:v>0.48484848484848486</c:v>
                </c:pt>
                <c:pt idx="2838">
                  <c:v>0.48484848484848486</c:v>
                </c:pt>
                <c:pt idx="2839">
                  <c:v>0.48484848484848486</c:v>
                </c:pt>
                <c:pt idx="2840">
                  <c:v>0.48484848484848486</c:v>
                </c:pt>
                <c:pt idx="2841">
                  <c:v>0.48</c:v>
                </c:pt>
                <c:pt idx="2842">
                  <c:v>0.48</c:v>
                </c:pt>
                <c:pt idx="2843">
                  <c:v>0.48</c:v>
                </c:pt>
                <c:pt idx="2844">
                  <c:v>0.48</c:v>
                </c:pt>
                <c:pt idx="2845">
                  <c:v>0.49</c:v>
                </c:pt>
                <c:pt idx="2846">
                  <c:v>0.49</c:v>
                </c:pt>
                <c:pt idx="2847">
                  <c:v>0.49504950495049505</c:v>
                </c:pt>
                <c:pt idx="2848">
                  <c:v>0.48039215686274511</c:v>
                </c:pt>
                <c:pt idx="2849">
                  <c:v>0.48039215686274511</c:v>
                </c:pt>
                <c:pt idx="2850">
                  <c:v>0.48039215686274511</c:v>
                </c:pt>
                <c:pt idx="2851">
                  <c:v>0.48039215686274511</c:v>
                </c:pt>
                <c:pt idx="2852">
                  <c:v>0.48039215686274511</c:v>
                </c:pt>
                <c:pt idx="2853">
                  <c:v>0.49019607843137253</c:v>
                </c:pt>
                <c:pt idx="2854">
                  <c:v>0.49019607843137253</c:v>
                </c:pt>
                <c:pt idx="2855">
                  <c:v>0.49019607843137253</c:v>
                </c:pt>
                <c:pt idx="2856">
                  <c:v>0.49019607843137253</c:v>
                </c:pt>
                <c:pt idx="2857">
                  <c:v>0.48039215686274511</c:v>
                </c:pt>
                <c:pt idx="2858">
                  <c:v>0.48039215686274511</c:v>
                </c:pt>
                <c:pt idx="2859">
                  <c:v>0.47058823529411764</c:v>
                </c:pt>
                <c:pt idx="2860">
                  <c:v>0.46078431372549017</c:v>
                </c:pt>
                <c:pt idx="2861">
                  <c:v>0.46078431372549017</c:v>
                </c:pt>
                <c:pt idx="2862">
                  <c:v>0.47058823529411764</c:v>
                </c:pt>
                <c:pt idx="2863">
                  <c:v>0.46078431372549017</c:v>
                </c:pt>
                <c:pt idx="2864">
                  <c:v>0.46078431372549017</c:v>
                </c:pt>
                <c:pt idx="2865">
                  <c:v>0.47058823529411764</c:v>
                </c:pt>
                <c:pt idx="2866">
                  <c:v>0.47058823529411764</c:v>
                </c:pt>
                <c:pt idx="2867">
                  <c:v>0.47058823529411764</c:v>
                </c:pt>
                <c:pt idx="2868">
                  <c:v>0.48039215686274511</c:v>
                </c:pt>
                <c:pt idx="2869">
                  <c:v>0.48039215686274511</c:v>
                </c:pt>
                <c:pt idx="2870">
                  <c:v>0.48039215686274511</c:v>
                </c:pt>
                <c:pt idx="2871">
                  <c:v>0.48039215686274511</c:v>
                </c:pt>
                <c:pt idx="2872">
                  <c:v>0.48039215686274511</c:v>
                </c:pt>
                <c:pt idx="2873">
                  <c:v>0.47058823529411764</c:v>
                </c:pt>
                <c:pt idx="2874">
                  <c:v>0.46078431372549017</c:v>
                </c:pt>
                <c:pt idx="2875">
                  <c:v>0.46078431372549017</c:v>
                </c:pt>
                <c:pt idx="2876">
                  <c:v>0.46078431372549017</c:v>
                </c:pt>
                <c:pt idx="2877">
                  <c:v>0.47058823529411764</c:v>
                </c:pt>
                <c:pt idx="2878">
                  <c:v>0.47058823529411764</c:v>
                </c:pt>
                <c:pt idx="2879">
                  <c:v>0.46078431372549017</c:v>
                </c:pt>
                <c:pt idx="2880">
                  <c:v>0.46078431372549017</c:v>
                </c:pt>
                <c:pt idx="2881">
                  <c:v>0.46078431372549017</c:v>
                </c:pt>
                <c:pt idx="2882">
                  <c:v>0.46078431372549017</c:v>
                </c:pt>
                <c:pt idx="2883">
                  <c:v>0.46078431372549017</c:v>
                </c:pt>
                <c:pt idx="2884">
                  <c:v>0.47058823529411764</c:v>
                </c:pt>
                <c:pt idx="2885">
                  <c:v>0.47058823529411764</c:v>
                </c:pt>
                <c:pt idx="2886">
                  <c:v>0.47058823529411764</c:v>
                </c:pt>
                <c:pt idx="2887">
                  <c:v>0.47058823529411764</c:v>
                </c:pt>
                <c:pt idx="2888">
                  <c:v>0.46078431372549017</c:v>
                </c:pt>
                <c:pt idx="2889">
                  <c:v>0.46078431372549017</c:v>
                </c:pt>
                <c:pt idx="2890">
                  <c:v>0.46078431372549017</c:v>
                </c:pt>
                <c:pt idx="2891">
                  <c:v>0.46078431372549017</c:v>
                </c:pt>
                <c:pt idx="2892">
                  <c:v>0.45098039215686275</c:v>
                </c:pt>
                <c:pt idx="2893">
                  <c:v>0.45098039215686275</c:v>
                </c:pt>
                <c:pt idx="2894">
                  <c:v>0.45098039215686275</c:v>
                </c:pt>
                <c:pt idx="2895">
                  <c:v>0.45098039215686275</c:v>
                </c:pt>
                <c:pt idx="2896">
                  <c:v>0.45098039215686275</c:v>
                </c:pt>
                <c:pt idx="2897">
                  <c:v>0.45098039215686275</c:v>
                </c:pt>
                <c:pt idx="2898">
                  <c:v>0.45098039215686275</c:v>
                </c:pt>
                <c:pt idx="2899">
                  <c:v>0.45098039215686275</c:v>
                </c:pt>
                <c:pt idx="2900">
                  <c:v>0.45098039215686275</c:v>
                </c:pt>
                <c:pt idx="2901">
                  <c:v>0.45098039215686275</c:v>
                </c:pt>
                <c:pt idx="2902">
                  <c:v>0.43137254901960786</c:v>
                </c:pt>
                <c:pt idx="2903">
                  <c:v>0.44117647058823528</c:v>
                </c:pt>
                <c:pt idx="2904">
                  <c:v>0.44117647058823528</c:v>
                </c:pt>
                <c:pt idx="2905">
                  <c:v>0.43689320388349512</c:v>
                </c:pt>
                <c:pt idx="2906">
                  <c:v>0.42718446601941745</c:v>
                </c:pt>
                <c:pt idx="2907">
                  <c:v>0.42718446601941745</c:v>
                </c:pt>
                <c:pt idx="2908">
                  <c:v>0.43689320388349512</c:v>
                </c:pt>
                <c:pt idx="2909">
                  <c:v>0.43689320388349512</c:v>
                </c:pt>
                <c:pt idx="2910">
                  <c:v>0.44660194174757284</c:v>
                </c:pt>
                <c:pt idx="2911">
                  <c:v>0.4563106796116505</c:v>
                </c:pt>
                <c:pt idx="2912">
                  <c:v>0.4563106796116505</c:v>
                </c:pt>
                <c:pt idx="2913">
                  <c:v>0.4563106796116505</c:v>
                </c:pt>
                <c:pt idx="2914">
                  <c:v>0.4563106796116505</c:v>
                </c:pt>
                <c:pt idx="2915">
                  <c:v>0.4563106796116505</c:v>
                </c:pt>
                <c:pt idx="2916">
                  <c:v>0.4563106796116505</c:v>
                </c:pt>
                <c:pt idx="2917">
                  <c:v>0.4563106796116505</c:v>
                </c:pt>
                <c:pt idx="2918">
                  <c:v>0.44660194174757284</c:v>
                </c:pt>
                <c:pt idx="2919">
                  <c:v>0.44660194174757284</c:v>
                </c:pt>
                <c:pt idx="2920">
                  <c:v>0.44660194174757284</c:v>
                </c:pt>
                <c:pt idx="2921">
                  <c:v>0.44660194174757284</c:v>
                </c:pt>
                <c:pt idx="2922">
                  <c:v>0.44660194174757284</c:v>
                </c:pt>
                <c:pt idx="2923">
                  <c:v>0.44660194174757284</c:v>
                </c:pt>
                <c:pt idx="2924">
                  <c:v>0.44660194174757284</c:v>
                </c:pt>
                <c:pt idx="2925">
                  <c:v>0.44660194174757284</c:v>
                </c:pt>
                <c:pt idx="2926">
                  <c:v>0.44660194174757284</c:v>
                </c:pt>
                <c:pt idx="2927">
                  <c:v>0.4563106796116505</c:v>
                </c:pt>
                <c:pt idx="2928">
                  <c:v>0.44660194174757284</c:v>
                </c:pt>
                <c:pt idx="2929">
                  <c:v>0.44660194174757284</c:v>
                </c:pt>
                <c:pt idx="2930">
                  <c:v>0.44660194174757284</c:v>
                </c:pt>
                <c:pt idx="2931">
                  <c:v>0.4563106796116505</c:v>
                </c:pt>
                <c:pt idx="2932">
                  <c:v>0.44660194174757284</c:v>
                </c:pt>
                <c:pt idx="2933">
                  <c:v>0.44660194174757284</c:v>
                </c:pt>
                <c:pt idx="2934">
                  <c:v>0.44660194174757284</c:v>
                </c:pt>
                <c:pt idx="2935">
                  <c:v>0.44660194174757284</c:v>
                </c:pt>
                <c:pt idx="2936">
                  <c:v>0.44660194174757284</c:v>
                </c:pt>
                <c:pt idx="2937">
                  <c:v>0.44660194174757284</c:v>
                </c:pt>
                <c:pt idx="2938">
                  <c:v>0.4563106796116505</c:v>
                </c:pt>
                <c:pt idx="2939">
                  <c:v>0.4563106796116505</c:v>
                </c:pt>
                <c:pt idx="2940">
                  <c:v>0.4563106796116505</c:v>
                </c:pt>
                <c:pt idx="2941">
                  <c:v>0.44660194174757284</c:v>
                </c:pt>
                <c:pt idx="2942">
                  <c:v>0.44660194174757284</c:v>
                </c:pt>
                <c:pt idx="2943">
                  <c:v>0.44660194174757284</c:v>
                </c:pt>
                <c:pt idx="2944">
                  <c:v>0.44660194174757284</c:v>
                </c:pt>
                <c:pt idx="2945">
                  <c:v>0.44660194174757284</c:v>
                </c:pt>
                <c:pt idx="2946">
                  <c:v>0.44660194174757284</c:v>
                </c:pt>
                <c:pt idx="2947">
                  <c:v>0.43269230769230771</c:v>
                </c:pt>
                <c:pt idx="2948">
                  <c:v>0.43269230769230771</c:v>
                </c:pt>
                <c:pt idx="2949">
                  <c:v>0.43269230769230771</c:v>
                </c:pt>
                <c:pt idx="2950">
                  <c:v>0.44230769230769229</c:v>
                </c:pt>
                <c:pt idx="2951">
                  <c:v>0.44230769230769229</c:v>
                </c:pt>
                <c:pt idx="2952">
                  <c:v>0.44230769230769229</c:v>
                </c:pt>
                <c:pt idx="2953">
                  <c:v>0.44230769230769229</c:v>
                </c:pt>
                <c:pt idx="2954">
                  <c:v>0.44230769230769229</c:v>
                </c:pt>
                <c:pt idx="2955">
                  <c:v>0.44230769230769229</c:v>
                </c:pt>
                <c:pt idx="2956">
                  <c:v>0.44230769230769229</c:v>
                </c:pt>
                <c:pt idx="2957">
                  <c:v>0.44230769230769229</c:v>
                </c:pt>
                <c:pt idx="2958">
                  <c:v>0.44230769230769229</c:v>
                </c:pt>
                <c:pt idx="2959">
                  <c:v>0.44230769230769229</c:v>
                </c:pt>
                <c:pt idx="2960">
                  <c:v>0.45192307692307693</c:v>
                </c:pt>
                <c:pt idx="2961">
                  <c:v>0.44230769230769229</c:v>
                </c:pt>
                <c:pt idx="2962">
                  <c:v>0.45192307692307693</c:v>
                </c:pt>
                <c:pt idx="2963">
                  <c:v>0.45192307692307693</c:v>
                </c:pt>
                <c:pt idx="2964">
                  <c:v>0.45192307692307693</c:v>
                </c:pt>
                <c:pt idx="2965">
                  <c:v>0.45192307692307693</c:v>
                </c:pt>
                <c:pt idx="2966">
                  <c:v>0.45192307692307693</c:v>
                </c:pt>
                <c:pt idx="2967">
                  <c:v>0.44230769230769229</c:v>
                </c:pt>
                <c:pt idx="2968">
                  <c:v>0.44230769230769229</c:v>
                </c:pt>
                <c:pt idx="2969">
                  <c:v>0.44230769230769229</c:v>
                </c:pt>
                <c:pt idx="2970">
                  <c:v>0.44230769230769229</c:v>
                </c:pt>
                <c:pt idx="2971">
                  <c:v>0.44230769230769229</c:v>
                </c:pt>
                <c:pt idx="2972">
                  <c:v>0.45192307692307693</c:v>
                </c:pt>
                <c:pt idx="2973">
                  <c:v>0.45192307692307693</c:v>
                </c:pt>
                <c:pt idx="2974">
                  <c:v>0.45192307692307693</c:v>
                </c:pt>
                <c:pt idx="2975">
                  <c:v>0.45192307692307693</c:v>
                </c:pt>
                <c:pt idx="2976">
                  <c:v>0.45192307692307693</c:v>
                </c:pt>
                <c:pt idx="2977">
                  <c:v>0.45192307692307693</c:v>
                </c:pt>
                <c:pt idx="2978">
                  <c:v>0.45192307692307693</c:v>
                </c:pt>
                <c:pt idx="2979">
                  <c:v>0.45192307692307693</c:v>
                </c:pt>
                <c:pt idx="2980">
                  <c:v>0.46153846153846156</c:v>
                </c:pt>
                <c:pt idx="2981">
                  <c:v>0.46153846153846156</c:v>
                </c:pt>
                <c:pt idx="2982">
                  <c:v>0.46153846153846156</c:v>
                </c:pt>
                <c:pt idx="2983">
                  <c:v>0.46153846153846156</c:v>
                </c:pt>
                <c:pt idx="2984">
                  <c:v>0.46153846153846156</c:v>
                </c:pt>
                <c:pt idx="2985">
                  <c:v>0.45714285714285713</c:v>
                </c:pt>
                <c:pt idx="2986">
                  <c:v>0.45714285714285713</c:v>
                </c:pt>
                <c:pt idx="2987">
                  <c:v>0.45714285714285713</c:v>
                </c:pt>
                <c:pt idx="2988">
                  <c:v>0.44761904761904764</c:v>
                </c:pt>
                <c:pt idx="2989">
                  <c:v>0.44761904761904764</c:v>
                </c:pt>
                <c:pt idx="2990">
                  <c:v>0.44761904761904764</c:v>
                </c:pt>
                <c:pt idx="2991">
                  <c:v>0.45714285714285713</c:v>
                </c:pt>
                <c:pt idx="2992">
                  <c:v>0.46666666666666667</c:v>
                </c:pt>
                <c:pt idx="2993">
                  <c:v>0.46666666666666667</c:v>
                </c:pt>
                <c:pt idx="2994">
                  <c:v>0.45714285714285713</c:v>
                </c:pt>
                <c:pt idx="2995">
                  <c:v>0.45714285714285713</c:v>
                </c:pt>
                <c:pt idx="2996">
                  <c:v>0.44761904761904764</c:v>
                </c:pt>
                <c:pt idx="2997">
                  <c:v>0.45714285714285713</c:v>
                </c:pt>
                <c:pt idx="2998">
                  <c:v>0.46666666666666667</c:v>
                </c:pt>
                <c:pt idx="2999">
                  <c:v>0.46666666666666667</c:v>
                </c:pt>
                <c:pt idx="3000">
                  <c:v>0.46666666666666667</c:v>
                </c:pt>
                <c:pt idx="3001">
                  <c:v>0.46666666666666667</c:v>
                </c:pt>
                <c:pt idx="3002">
                  <c:v>0.46666666666666667</c:v>
                </c:pt>
                <c:pt idx="3003">
                  <c:v>0.46666666666666667</c:v>
                </c:pt>
                <c:pt idx="3004">
                  <c:v>0.45714285714285713</c:v>
                </c:pt>
                <c:pt idx="3005">
                  <c:v>0.45714285714285713</c:v>
                </c:pt>
                <c:pt idx="3006">
                  <c:v>0.45714285714285713</c:v>
                </c:pt>
                <c:pt idx="3007">
                  <c:v>0.45714285714285713</c:v>
                </c:pt>
                <c:pt idx="3008">
                  <c:v>0.46666666666666667</c:v>
                </c:pt>
                <c:pt idx="3009">
                  <c:v>0.46226415094339623</c:v>
                </c:pt>
                <c:pt idx="3010">
                  <c:v>0.46226415094339623</c:v>
                </c:pt>
                <c:pt idx="3011">
                  <c:v>0.46226415094339623</c:v>
                </c:pt>
                <c:pt idx="3012">
                  <c:v>0.46226415094339623</c:v>
                </c:pt>
                <c:pt idx="3013">
                  <c:v>0.46226415094339623</c:v>
                </c:pt>
                <c:pt idx="3014">
                  <c:v>0.46226415094339623</c:v>
                </c:pt>
                <c:pt idx="3015">
                  <c:v>0.46226415094339623</c:v>
                </c:pt>
                <c:pt idx="3016">
                  <c:v>0.45283018867924529</c:v>
                </c:pt>
                <c:pt idx="3017">
                  <c:v>0.45283018867924529</c:v>
                </c:pt>
                <c:pt idx="3018">
                  <c:v>0.44339622641509435</c:v>
                </c:pt>
                <c:pt idx="3019">
                  <c:v>0.44339622641509435</c:v>
                </c:pt>
                <c:pt idx="3020">
                  <c:v>0.44339622641509435</c:v>
                </c:pt>
                <c:pt idx="3021">
                  <c:v>0.44339622641509435</c:v>
                </c:pt>
                <c:pt idx="3022">
                  <c:v>0.44339622641509435</c:v>
                </c:pt>
                <c:pt idx="3023">
                  <c:v>0.44339622641509435</c:v>
                </c:pt>
                <c:pt idx="3024">
                  <c:v>0.44339622641509435</c:v>
                </c:pt>
                <c:pt idx="3025">
                  <c:v>0.45283018867924529</c:v>
                </c:pt>
                <c:pt idx="3026">
                  <c:v>0.46226415094339623</c:v>
                </c:pt>
                <c:pt idx="3027">
                  <c:v>0.46226415094339623</c:v>
                </c:pt>
                <c:pt idx="3028">
                  <c:v>0.46226415094339623</c:v>
                </c:pt>
                <c:pt idx="3029">
                  <c:v>0.45283018867924529</c:v>
                </c:pt>
                <c:pt idx="3030">
                  <c:v>0.45283018867924529</c:v>
                </c:pt>
                <c:pt idx="3031">
                  <c:v>0.45283018867924529</c:v>
                </c:pt>
                <c:pt idx="3032">
                  <c:v>0.45283018867924529</c:v>
                </c:pt>
                <c:pt idx="3033">
                  <c:v>0.45283018867924529</c:v>
                </c:pt>
                <c:pt idx="3034">
                  <c:v>0.46226415094339623</c:v>
                </c:pt>
                <c:pt idx="3035">
                  <c:v>0.46226415094339623</c:v>
                </c:pt>
                <c:pt idx="3036">
                  <c:v>0.45370370370370372</c:v>
                </c:pt>
                <c:pt idx="3037">
                  <c:v>0.45370370370370372</c:v>
                </c:pt>
                <c:pt idx="3038">
                  <c:v>0.45370370370370372</c:v>
                </c:pt>
                <c:pt idx="3039">
                  <c:v>0.45370370370370372</c:v>
                </c:pt>
                <c:pt idx="3040">
                  <c:v>0.45370370370370372</c:v>
                </c:pt>
                <c:pt idx="3041">
                  <c:v>0.45370370370370372</c:v>
                </c:pt>
                <c:pt idx="3042">
                  <c:v>0.45370370370370372</c:v>
                </c:pt>
                <c:pt idx="3043">
                  <c:v>0.45370370370370372</c:v>
                </c:pt>
                <c:pt idx="3044">
                  <c:v>0.45370370370370372</c:v>
                </c:pt>
                <c:pt idx="3045">
                  <c:v>0.45370370370370372</c:v>
                </c:pt>
                <c:pt idx="3046">
                  <c:v>0.45370370370370372</c:v>
                </c:pt>
                <c:pt idx="3047">
                  <c:v>0.45370370370370372</c:v>
                </c:pt>
                <c:pt idx="3048">
                  <c:v>0.45370370370370372</c:v>
                </c:pt>
                <c:pt idx="3049">
                  <c:v>0.44954128440366975</c:v>
                </c:pt>
                <c:pt idx="3050">
                  <c:v>0.44954128440366975</c:v>
                </c:pt>
                <c:pt idx="3051">
                  <c:v>0.44954128440366975</c:v>
                </c:pt>
                <c:pt idx="3052">
                  <c:v>0.44954128440366975</c:v>
                </c:pt>
                <c:pt idx="3053">
                  <c:v>0.44954128440366975</c:v>
                </c:pt>
                <c:pt idx="3054">
                  <c:v>0.44954128440366975</c:v>
                </c:pt>
                <c:pt idx="3055">
                  <c:v>0.44954128440366975</c:v>
                </c:pt>
                <c:pt idx="3056">
                  <c:v>0.44954128440366975</c:v>
                </c:pt>
                <c:pt idx="3057">
                  <c:v>0.44036697247706424</c:v>
                </c:pt>
                <c:pt idx="3058">
                  <c:v>0.44036697247706424</c:v>
                </c:pt>
                <c:pt idx="3059">
                  <c:v>0.44036697247706424</c:v>
                </c:pt>
                <c:pt idx="3060">
                  <c:v>0.44954128440366975</c:v>
                </c:pt>
                <c:pt idx="3061">
                  <c:v>0.44545454545454544</c:v>
                </c:pt>
                <c:pt idx="3062">
                  <c:v>0.44545454545454544</c:v>
                </c:pt>
                <c:pt idx="3063">
                  <c:v>0.43243243243243246</c:v>
                </c:pt>
                <c:pt idx="3064">
                  <c:v>0.43243243243243246</c:v>
                </c:pt>
                <c:pt idx="3065">
                  <c:v>0.43243243243243246</c:v>
                </c:pt>
                <c:pt idx="3066">
                  <c:v>0.43243243243243246</c:v>
                </c:pt>
                <c:pt idx="3067">
                  <c:v>0.42857142857142855</c:v>
                </c:pt>
                <c:pt idx="3068">
                  <c:v>0.42857142857142855</c:v>
                </c:pt>
                <c:pt idx="3069">
                  <c:v>0.42857142857142855</c:v>
                </c:pt>
                <c:pt idx="3070">
                  <c:v>0.42857142857142855</c:v>
                </c:pt>
                <c:pt idx="3071">
                  <c:v>0.42857142857142855</c:v>
                </c:pt>
                <c:pt idx="3072">
                  <c:v>0.42857142857142855</c:v>
                </c:pt>
                <c:pt idx="3073">
                  <c:v>0.42857142857142855</c:v>
                </c:pt>
                <c:pt idx="3074">
                  <c:v>0.4247787610619469</c:v>
                </c:pt>
                <c:pt idx="3075">
                  <c:v>0.4247787610619469</c:v>
                </c:pt>
                <c:pt idx="3076">
                  <c:v>0.4247787610619469</c:v>
                </c:pt>
                <c:pt idx="3077">
                  <c:v>0.4247787610619469</c:v>
                </c:pt>
                <c:pt idx="3078">
                  <c:v>0.4247787610619469</c:v>
                </c:pt>
                <c:pt idx="3079">
                  <c:v>0.4247787610619469</c:v>
                </c:pt>
                <c:pt idx="3080">
                  <c:v>0.4247787610619469</c:v>
                </c:pt>
                <c:pt idx="3081">
                  <c:v>0.42982456140350878</c:v>
                </c:pt>
                <c:pt idx="3082">
                  <c:v>0.42982456140350878</c:v>
                </c:pt>
                <c:pt idx="3083">
                  <c:v>0.42105263157894735</c:v>
                </c:pt>
                <c:pt idx="3084">
                  <c:v>0.42982456140350878</c:v>
                </c:pt>
                <c:pt idx="3085">
                  <c:v>0.42982456140350878</c:v>
                </c:pt>
                <c:pt idx="3086">
                  <c:v>0.42982456140350878</c:v>
                </c:pt>
                <c:pt idx="3087">
                  <c:v>0.42982456140350878</c:v>
                </c:pt>
                <c:pt idx="3088">
                  <c:v>0.42982456140350878</c:v>
                </c:pt>
                <c:pt idx="3089">
                  <c:v>0.43859649122807015</c:v>
                </c:pt>
                <c:pt idx="3090">
                  <c:v>0.42982456140350878</c:v>
                </c:pt>
                <c:pt idx="3091">
                  <c:v>0.42982456140350878</c:v>
                </c:pt>
                <c:pt idx="3092">
                  <c:v>0.42105263157894735</c:v>
                </c:pt>
                <c:pt idx="3093">
                  <c:v>0.42105263157894735</c:v>
                </c:pt>
                <c:pt idx="3094">
                  <c:v>0.41228070175438597</c:v>
                </c:pt>
                <c:pt idx="3095">
                  <c:v>0.41228070175438597</c:v>
                </c:pt>
                <c:pt idx="3096">
                  <c:v>0.41228070175438597</c:v>
                </c:pt>
                <c:pt idx="3097">
                  <c:v>0.41228070175438597</c:v>
                </c:pt>
                <c:pt idx="3098">
                  <c:v>0.41228070175438597</c:v>
                </c:pt>
                <c:pt idx="3099">
                  <c:v>0.41228070175438597</c:v>
                </c:pt>
                <c:pt idx="3100">
                  <c:v>0.41228070175438597</c:v>
                </c:pt>
                <c:pt idx="3101">
                  <c:v>0.42982456140350878</c:v>
                </c:pt>
                <c:pt idx="3102">
                  <c:v>0.42105263157894735</c:v>
                </c:pt>
                <c:pt idx="3103">
                  <c:v>0.42105263157894735</c:v>
                </c:pt>
                <c:pt idx="3104">
                  <c:v>0.42105263157894735</c:v>
                </c:pt>
                <c:pt idx="3105">
                  <c:v>0.42105263157894735</c:v>
                </c:pt>
                <c:pt idx="3106">
                  <c:v>0.42105263157894735</c:v>
                </c:pt>
                <c:pt idx="3107">
                  <c:v>0.42105263157894735</c:v>
                </c:pt>
                <c:pt idx="3108">
                  <c:v>0.43859649122807015</c:v>
                </c:pt>
                <c:pt idx="3109">
                  <c:v>0.43859649122807015</c:v>
                </c:pt>
                <c:pt idx="3110">
                  <c:v>0.43859649122807015</c:v>
                </c:pt>
                <c:pt idx="3111">
                  <c:v>0.43859649122807015</c:v>
                </c:pt>
                <c:pt idx="3112">
                  <c:v>0.43859649122807015</c:v>
                </c:pt>
                <c:pt idx="3113">
                  <c:v>0.43859649122807015</c:v>
                </c:pt>
                <c:pt idx="3114">
                  <c:v>0.44347826086956521</c:v>
                </c:pt>
                <c:pt idx="3115">
                  <c:v>0.44347826086956521</c:v>
                </c:pt>
                <c:pt idx="3116">
                  <c:v>0.43965517241379309</c:v>
                </c:pt>
                <c:pt idx="3117">
                  <c:v>0.43965517241379309</c:v>
                </c:pt>
                <c:pt idx="3118">
                  <c:v>0.43965517241379309</c:v>
                </c:pt>
                <c:pt idx="3119">
                  <c:v>0.43965517241379309</c:v>
                </c:pt>
                <c:pt idx="3120">
                  <c:v>0.43965517241379309</c:v>
                </c:pt>
                <c:pt idx="3121">
                  <c:v>0.44827586206896552</c:v>
                </c:pt>
                <c:pt idx="3122">
                  <c:v>0.44827586206896552</c:v>
                </c:pt>
                <c:pt idx="3123">
                  <c:v>0.44827586206896552</c:v>
                </c:pt>
                <c:pt idx="3124">
                  <c:v>0.44827586206896552</c:v>
                </c:pt>
                <c:pt idx="3125">
                  <c:v>0.46551724137931033</c:v>
                </c:pt>
                <c:pt idx="3126">
                  <c:v>0.46551724137931033</c:v>
                </c:pt>
                <c:pt idx="3127">
                  <c:v>0.46551724137931033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6.369426751592357E-3</c:v>
                </c:pt>
                <c:pt idx="3144">
                  <c:v>1.2738853503184714E-2</c:v>
                </c:pt>
                <c:pt idx="3145">
                  <c:v>1.9108280254777069E-2</c:v>
                </c:pt>
                <c:pt idx="3146">
                  <c:v>2.5477707006369428E-2</c:v>
                </c:pt>
                <c:pt idx="3147">
                  <c:v>3.1847133757961783E-2</c:v>
                </c:pt>
                <c:pt idx="3148">
                  <c:v>3.8216560509554139E-2</c:v>
                </c:pt>
                <c:pt idx="3149">
                  <c:v>3.8216560509554139E-2</c:v>
                </c:pt>
                <c:pt idx="3150">
                  <c:v>4.4585987261146494E-2</c:v>
                </c:pt>
                <c:pt idx="3151">
                  <c:v>4.4585987261146494E-2</c:v>
                </c:pt>
                <c:pt idx="3152">
                  <c:v>4.4585987261146494E-2</c:v>
                </c:pt>
                <c:pt idx="3153">
                  <c:v>4.4585987261146494E-2</c:v>
                </c:pt>
                <c:pt idx="3154">
                  <c:v>4.4585987261146494E-2</c:v>
                </c:pt>
                <c:pt idx="3155">
                  <c:v>4.4585987261146494E-2</c:v>
                </c:pt>
                <c:pt idx="3156">
                  <c:v>4.4585987261146494E-2</c:v>
                </c:pt>
                <c:pt idx="3157">
                  <c:v>5.0955414012738856E-2</c:v>
                </c:pt>
                <c:pt idx="3158">
                  <c:v>5.7324840764331211E-2</c:v>
                </c:pt>
                <c:pt idx="3159">
                  <c:v>5.7324840764331211E-2</c:v>
                </c:pt>
                <c:pt idx="3160">
                  <c:v>5.7324840764331211E-2</c:v>
                </c:pt>
                <c:pt idx="3161">
                  <c:v>5.7324840764331211E-2</c:v>
                </c:pt>
                <c:pt idx="3162">
                  <c:v>6.3694267515923567E-2</c:v>
                </c:pt>
                <c:pt idx="3163">
                  <c:v>7.0063694267515922E-2</c:v>
                </c:pt>
                <c:pt idx="3164">
                  <c:v>7.6433121019108277E-2</c:v>
                </c:pt>
                <c:pt idx="3165">
                  <c:v>7.6433121019108277E-2</c:v>
                </c:pt>
                <c:pt idx="3166">
                  <c:v>7.6433121019108277E-2</c:v>
                </c:pt>
                <c:pt idx="3167">
                  <c:v>8.2802547770700632E-2</c:v>
                </c:pt>
                <c:pt idx="3168">
                  <c:v>8.2802547770700632E-2</c:v>
                </c:pt>
                <c:pt idx="3169">
                  <c:v>8.9171974522292988E-2</c:v>
                </c:pt>
                <c:pt idx="3170">
                  <c:v>8.9171974522292988E-2</c:v>
                </c:pt>
                <c:pt idx="3171">
                  <c:v>8.9171974522292988E-2</c:v>
                </c:pt>
                <c:pt idx="3172">
                  <c:v>9.5541401273885357E-2</c:v>
                </c:pt>
                <c:pt idx="3173">
                  <c:v>0.10191082802547771</c:v>
                </c:pt>
                <c:pt idx="3174">
                  <c:v>0.10191082802547771</c:v>
                </c:pt>
                <c:pt idx="3175">
                  <c:v>0.10191082802547771</c:v>
                </c:pt>
                <c:pt idx="3176">
                  <c:v>0.10191082802547771</c:v>
                </c:pt>
                <c:pt idx="3177">
                  <c:v>0.10828025477707007</c:v>
                </c:pt>
                <c:pt idx="3178">
                  <c:v>0.11464968152866242</c:v>
                </c:pt>
                <c:pt idx="3179">
                  <c:v>0.11464968152866242</c:v>
                </c:pt>
                <c:pt idx="3180">
                  <c:v>0.11464968152866242</c:v>
                </c:pt>
                <c:pt idx="3181">
                  <c:v>0.11464968152866242</c:v>
                </c:pt>
                <c:pt idx="3182">
                  <c:v>0.11464968152866242</c:v>
                </c:pt>
                <c:pt idx="3183">
                  <c:v>0.11464968152866242</c:v>
                </c:pt>
                <c:pt idx="3184">
                  <c:v>0.11464968152866242</c:v>
                </c:pt>
                <c:pt idx="3185">
                  <c:v>0.11464968152866242</c:v>
                </c:pt>
                <c:pt idx="3186">
                  <c:v>0.11464968152866242</c:v>
                </c:pt>
                <c:pt idx="3187">
                  <c:v>0.11464968152866242</c:v>
                </c:pt>
                <c:pt idx="3188">
                  <c:v>0.12101910828025478</c:v>
                </c:pt>
                <c:pt idx="3189">
                  <c:v>0.12101910828025478</c:v>
                </c:pt>
                <c:pt idx="3190">
                  <c:v>0.12101910828025478</c:v>
                </c:pt>
                <c:pt idx="3191">
                  <c:v>0.12738853503184713</c:v>
                </c:pt>
                <c:pt idx="3192">
                  <c:v>0.12738853503184713</c:v>
                </c:pt>
                <c:pt idx="3193">
                  <c:v>0.12738853503184713</c:v>
                </c:pt>
                <c:pt idx="3194">
                  <c:v>0.12738853503184713</c:v>
                </c:pt>
                <c:pt idx="3195">
                  <c:v>0.12738853503184713</c:v>
                </c:pt>
                <c:pt idx="3196">
                  <c:v>0.12738853503184713</c:v>
                </c:pt>
                <c:pt idx="3197">
                  <c:v>0.12738853503184713</c:v>
                </c:pt>
                <c:pt idx="3198">
                  <c:v>0.11464968152866242</c:v>
                </c:pt>
                <c:pt idx="3199">
                  <c:v>0.12738853503184713</c:v>
                </c:pt>
                <c:pt idx="3200">
                  <c:v>0.12738853503184713</c:v>
                </c:pt>
                <c:pt idx="3201">
                  <c:v>0.12738853503184713</c:v>
                </c:pt>
                <c:pt idx="3202">
                  <c:v>0.12738853503184713</c:v>
                </c:pt>
                <c:pt idx="3203">
                  <c:v>0.12738853503184713</c:v>
                </c:pt>
                <c:pt idx="3204">
                  <c:v>0.12738853503184713</c:v>
                </c:pt>
                <c:pt idx="3205">
                  <c:v>0.12738853503184713</c:v>
                </c:pt>
                <c:pt idx="3206">
                  <c:v>0.12738853503184713</c:v>
                </c:pt>
                <c:pt idx="3207">
                  <c:v>0.12101910828025478</c:v>
                </c:pt>
                <c:pt idx="3208">
                  <c:v>0.12101910828025478</c:v>
                </c:pt>
                <c:pt idx="3209">
                  <c:v>0.12101910828025478</c:v>
                </c:pt>
                <c:pt idx="3210">
                  <c:v>0.12738853503184713</c:v>
                </c:pt>
                <c:pt idx="3211">
                  <c:v>0.12738853503184713</c:v>
                </c:pt>
                <c:pt idx="3212">
                  <c:v>0.13375796178343949</c:v>
                </c:pt>
                <c:pt idx="3213">
                  <c:v>0.13375796178343949</c:v>
                </c:pt>
                <c:pt idx="3214">
                  <c:v>0.12738853503184713</c:v>
                </c:pt>
                <c:pt idx="3215">
                  <c:v>0.12738853503184713</c:v>
                </c:pt>
                <c:pt idx="3216">
                  <c:v>0.14012738853503184</c:v>
                </c:pt>
                <c:pt idx="3217">
                  <c:v>0.14012738853503184</c:v>
                </c:pt>
                <c:pt idx="3218">
                  <c:v>0.1464968152866242</c:v>
                </c:pt>
                <c:pt idx="3219">
                  <c:v>0.1464968152866242</c:v>
                </c:pt>
                <c:pt idx="3220">
                  <c:v>0.1464968152866242</c:v>
                </c:pt>
                <c:pt idx="3221">
                  <c:v>0.15286624203821655</c:v>
                </c:pt>
                <c:pt idx="3222">
                  <c:v>0.15923566878980891</c:v>
                </c:pt>
                <c:pt idx="3223">
                  <c:v>0.16560509554140126</c:v>
                </c:pt>
                <c:pt idx="3224">
                  <c:v>0.16560509554140126</c:v>
                </c:pt>
                <c:pt idx="3225">
                  <c:v>0.16560509554140126</c:v>
                </c:pt>
                <c:pt idx="3226">
                  <c:v>0.17197452229299362</c:v>
                </c:pt>
                <c:pt idx="3227">
                  <c:v>0.17197452229299362</c:v>
                </c:pt>
                <c:pt idx="3228">
                  <c:v>0.17197452229299362</c:v>
                </c:pt>
                <c:pt idx="3229">
                  <c:v>0.17197452229299362</c:v>
                </c:pt>
                <c:pt idx="3230">
                  <c:v>0.17197452229299362</c:v>
                </c:pt>
                <c:pt idx="3231">
                  <c:v>0.17834394904458598</c:v>
                </c:pt>
                <c:pt idx="3232">
                  <c:v>0.18471337579617833</c:v>
                </c:pt>
                <c:pt idx="3233">
                  <c:v>0.18471337579617833</c:v>
                </c:pt>
                <c:pt idx="3234">
                  <c:v>0.18471337579617833</c:v>
                </c:pt>
                <c:pt idx="3235">
                  <c:v>0.19108280254777071</c:v>
                </c:pt>
                <c:pt idx="3236">
                  <c:v>0.19108280254777071</c:v>
                </c:pt>
                <c:pt idx="3237">
                  <c:v>0.20382165605095542</c:v>
                </c:pt>
                <c:pt idx="3238">
                  <c:v>0.20382165605095542</c:v>
                </c:pt>
                <c:pt idx="3239">
                  <c:v>0.20382165605095542</c:v>
                </c:pt>
                <c:pt idx="3240">
                  <c:v>0.20382165605095542</c:v>
                </c:pt>
                <c:pt idx="3241">
                  <c:v>0.20382165605095542</c:v>
                </c:pt>
                <c:pt idx="3242">
                  <c:v>0.21019108280254778</c:v>
                </c:pt>
                <c:pt idx="3243">
                  <c:v>0.21019108280254778</c:v>
                </c:pt>
                <c:pt idx="3244">
                  <c:v>0.21019108280254778</c:v>
                </c:pt>
                <c:pt idx="3245">
                  <c:v>0.21019108280254778</c:v>
                </c:pt>
                <c:pt idx="3246">
                  <c:v>0.21019108280254778</c:v>
                </c:pt>
                <c:pt idx="3247">
                  <c:v>0.21019108280254778</c:v>
                </c:pt>
                <c:pt idx="3248">
                  <c:v>0.21019108280254778</c:v>
                </c:pt>
                <c:pt idx="3249">
                  <c:v>0.21656050955414013</c:v>
                </c:pt>
                <c:pt idx="3250">
                  <c:v>0.21656050955414013</c:v>
                </c:pt>
                <c:pt idx="3251">
                  <c:v>0.21656050955414013</c:v>
                </c:pt>
                <c:pt idx="3252">
                  <c:v>0.21656050955414013</c:v>
                </c:pt>
                <c:pt idx="3253">
                  <c:v>0.21656050955414013</c:v>
                </c:pt>
                <c:pt idx="3254">
                  <c:v>0.21656050955414013</c:v>
                </c:pt>
                <c:pt idx="3255">
                  <c:v>0.21656050955414013</c:v>
                </c:pt>
                <c:pt idx="3256">
                  <c:v>0.22292993630573249</c:v>
                </c:pt>
                <c:pt idx="3257">
                  <c:v>0.22292993630573249</c:v>
                </c:pt>
                <c:pt idx="3258">
                  <c:v>0.22292993630573249</c:v>
                </c:pt>
                <c:pt idx="3259">
                  <c:v>0.22929936305732485</c:v>
                </c:pt>
                <c:pt idx="3260">
                  <c:v>0.22929936305732485</c:v>
                </c:pt>
                <c:pt idx="3261">
                  <c:v>0.2356687898089172</c:v>
                </c:pt>
                <c:pt idx="3262">
                  <c:v>0.2356687898089172</c:v>
                </c:pt>
                <c:pt idx="3263">
                  <c:v>0.2356687898089172</c:v>
                </c:pt>
                <c:pt idx="3264">
                  <c:v>0.24203821656050956</c:v>
                </c:pt>
                <c:pt idx="3265">
                  <c:v>0.24203821656050956</c:v>
                </c:pt>
                <c:pt idx="3266">
                  <c:v>0.24203821656050956</c:v>
                </c:pt>
                <c:pt idx="3267">
                  <c:v>0.24203821656050956</c:v>
                </c:pt>
                <c:pt idx="3268">
                  <c:v>0.24203821656050956</c:v>
                </c:pt>
                <c:pt idx="3269">
                  <c:v>0.24840764331210191</c:v>
                </c:pt>
                <c:pt idx="3270">
                  <c:v>0.25477707006369427</c:v>
                </c:pt>
                <c:pt idx="3271">
                  <c:v>0.25477707006369427</c:v>
                </c:pt>
                <c:pt idx="3272">
                  <c:v>0.25477707006369427</c:v>
                </c:pt>
                <c:pt idx="3273">
                  <c:v>0.26114649681528662</c:v>
                </c:pt>
                <c:pt idx="3274">
                  <c:v>0.26114649681528662</c:v>
                </c:pt>
                <c:pt idx="3275">
                  <c:v>0.26114649681528662</c:v>
                </c:pt>
                <c:pt idx="3276">
                  <c:v>0.26114649681528662</c:v>
                </c:pt>
                <c:pt idx="3277">
                  <c:v>0.25477707006369427</c:v>
                </c:pt>
                <c:pt idx="3278">
                  <c:v>0.25477707006369427</c:v>
                </c:pt>
                <c:pt idx="3279">
                  <c:v>0.25477707006369427</c:v>
                </c:pt>
                <c:pt idx="3280">
                  <c:v>0.25477707006369427</c:v>
                </c:pt>
                <c:pt idx="3281">
                  <c:v>0.25477707006369427</c:v>
                </c:pt>
                <c:pt idx="3282">
                  <c:v>0.25477707006369427</c:v>
                </c:pt>
                <c:pt idx="3283">
                  <c:v>0.25477707006369427</c:v>
                </c:pt>
                <c:pt idx="3284">
                  <c:v>0.26114649681528662</c:v>
                </c:pt>
                <c:pt idx="3285">
                  <c:v>0.26114649681528662</c:v>
                </c:pt>
                <c:pt idx="3286">
                  <c:v>0.26114649681528662</c:v>
                </c:pt>
                <c:pt idx="3287">
                  <c:v>0.26114649681528662</c:v>
                </c:pt>
                <c:pt idx="3288">
                  <c:v>0.26114649681528662</c:v>
                </c:pt>
                <c:pt idx="3289">
                  <c:v>0.26114649681528662</c:v>
                </c:pt>
                <c:pt idx="3290">
                  <c:v>0.26751592356687898</c:v>
                </c:pt>
                <c:pt idx="3291">
                  <c:v>0.26751592356687898</c:v>
                </c:pt>
                <c:pt idx="3292">
                  <c:v>0.26114649681528662</c:v>
                </c:pt>
                <c:pt idx="3293">
                  <c:v>0.26114649681528662</c:v>
                </c:pt>
                <c:pt idx="3294">
                  <c:v>0.26114649681528662</c:v>
                </c:pt>
                <c:pt idx="3295">
                  <c:v>0.26114649681528662</c:v>
                </c:pt>
                <c:pt idx="3296">
                  <c:v>0.26751592356687898</c:v>
                </c:pt>
                <c:pt idx="3297">
                  <c:v>0.27388535031847133</c:v>
                </c:pt>
                <c:pt idx="3298">
                  <c:v>0.27388535031847133</c:v>
                </c:pt>
                <c:pt idx="3299">
                  <c:v>0.27388535031847133</c:v>
                </c:pt>
                <c:pt idx="3300">
                  <c:v>0.26751592356687898</c:v>
                </c:pt>
                <c:pt idx="3301">
                  <c:v>0.26751592356687898</c:v>
                </c:pt>
                <c:pt idx="3302">
                  <c:v>0.27388535031847133</c:v>
                </c:pt>
                <c:pt idx="3303">
                  <c:v>0.27388535031847133</c:v>
                </c:pt>
                <c:pt idx="3304">
                  <c:v>0.27388535031847133</c:v>
                </c:pt>
                <c:pt idx="3305">
                  <c:v>0.28025477707006369</c:v>
                </c:pt>
                <c:pt idx="3306">
                  <c:v>0.28662420382165604</c:v>
                </c:pt>
                <c:pt idx="3307">
                  <c:v>0.27388535031847133</c:v>
                </c:pt>
                <c:pt idx="3308">
                  <c:v>0.27388535031847133</c:v>
                </c:pt>
                <c:pt idx="3309">
                  <c:v>0.28662420382165604</c:v>
                </c:pt>
                <c:pt idx="3310">
                  <c:v>0.2929936305732484</c:v>
                </c:pt>
                <c:pt idx="3311">
                  <c:v>0.29936305732484075</c:v>
                </c:pt>
                <c:pt idx="3312">
                  <c:v>0.29936305732484075</c:v>
                </c:pt>
                <c:pt idx="3313">
                  <c:v>0.31210191082802546</c:v>
                </c:pt>
                <c:pt idx="3314">
                  <c:v>0.31210191082802546</c:v>
                </c:pt>
                <c:pt idx="3315">
                  <c:v>0.31847133757961782</c:v>
                </c:pt>
                <c:pt idx="3316">
                  <c:v>0.31847133757961782</c:v>
                </c:pt>
                <c:pt idx="3317">
                  <c:v>0.31210191082802546</c:v>
                </c:pt>
                <c:pt idx="3318">
                  <c:v>0.31210191082802546</c:v>
                </c:pt>
                <c:pt idx="3319">
                  <c:v>0.31210191082802546</c:v>
                </c:pt>
                <c:pt idx="3320">
                  <c:v>0.31210191082802546</c:v>
                </c:pt>
                <c:pt idx="3321">
                  <c:v>0.30573248407643311</c:v>
                </c:pt>
                <c:pt idx="3322">
                  <c:v>0.31847133757961782</c:v>
                </c:pt>
                <c:pt idx="3323">
                  <c:v>0.31847133757961782</c:v>
                </c:pt>
                <c:pt idx="3324">
                  <c:v>0.31847133757961782</c:v>
                </c:pt>
                <c:pt idx="3325">
                  <c:v>0.31847133757961782</c:v>
                </c:pt>
                <c:pt idx="3326">
                  <c:v>0.31847133757961782</c:v>
                </c:pt>
                <c:pt idx="3327">
                  <c:v>0.31847133757961782</c:v>
                </c:pt>
                <c:pt idx="3328">
                  <c:v>0.31210191082802546</c:v>
                </c:pt>
                <c:pt idx="3329">
                  <c:v>0.30573248407643311</c:v>
                </c:pt>
                <c:pt idx="3330">
                  <c:v>0.30573248407643311</c:v>
                </c:pt>
                <c:pt idx="3331">
                  <c:v>0.30573248407643311</c:v>
                </c:pt>
                <c:pt idx="3332">
                  <c:v>0.30573248407643311</c:v>
                </c:pt>
                <c:pt idx="3333">
                  <c:v>0.31210191082802546</c:v>
                </c:pt>
                <c:pt idx="3334">
                  <c:v>0.31210191082802546</c:v>
                </c:pt>
                <c:pt idx="3335">
                  <c:v>0.31210191082802546</c:v>
                </c:pt>
                <c:pt idx="3336">
                  <c:v>0.31210191082802546</c:v>
                </c:pt>
                <c:pt idx="3337">
                  <c:v>0.31210191082802546</c:v>
                </c:pt>
                <c:pt idx="3338">
                  <c:v>0.31210191082802546</c:v>
                </c:pt>
                <c:pt idx="3339">
                  <c:v>0.31210191082802546</c:v>
                </c:pt>
                <c:pt idx="3340">
                  <c:v>0.31210191082802546</c:v>
                </c:pt>
                <c:pt idx="3341">
                  <c:v>0.31210191082802546</c:v>
                </c:pt>
                <c:pt idx="3342">
                  <c:v>0.31210191082802546</c:v>
                </c:pt>
                <c:pt idx="3343">
                  <c:v>0.31847133757961782</c:v>
                </c:pt>
                <c:pt idx="3344">
                  <c:v>0.31847133757961782</c:v>
                </c:pt>
                <c:pt idx="3345">
                  <c:v>0.33121019108280253</c:v>
                </c:pt>
                <c:pt idx="3346">
                  <c:v>0.33121019108280253</c:v>
                </c:pt>
                <c:pt idx="3347">
                  <c:v>0.33121019108280253</c:v>
                </c:pt>
                <c:pt idx="3348">
                  <c:v>0.33121019108280253</c:v>
                </c:pt>
                <c:pt idx="3349">
                  <c:v>0.33121019108280253</c:v>
                </c:pt>
                <c:pt idx="3350">
                  <c:v>0.33121019108280253</c:v>
                </c:pt>
                <c:pt idx="3351">
                  <c:v>0.32484076433121017</c:v>
                </c:pt>
                <c:pt idx="3352">
                  <c:v>0.32484076433121017</c:v>
                </c:pt>
                <c:pt idx="3353">
                  <c:v>0.32484076433121017</c:v>
                </c:pt>
                <c:pt idx="3354">
                  <c:v>0.32484076433121017</c:v>
                </c:pt>
                <c:pt idx="3355">
                  <c:v>0.32484076433121017</c:v>
                </c:pt>
                <c:pt idx="3356">
                  <c:v>0.32484076433121017</c:v>
                </c:pt>
                <c:pt idx="3357">
                  <c:v>0.32484076433121017</c:v>
                </c:pt>
                <c:pt idx="3358">
                  <c:v>0.32484076433121017</c:v>
                </c:pt>
                <c:pt idx="3359">
                  <c:v>0.31847133757961782</c:v>
                </c:pt>
                <c:pt idx="3360">
                  <c:v>0.31847133757961782</c:v>
                </c:pt>
                <c:pt idx="3361">
                  <c:v>0.30573248407643311</c:v>
                </c:pt>
                <c:pt idx="3362">
                  <c:v>0.31210191082802546</c:v>
                </c:pt>
                <c:pt idx="3363">
                  <c:v>0.30573248407643311</c:v>
                </c:pt>
                <c:pt idx="3364">
                  <c:v>0.30573248407643311</c:v>
                </c:pt>
                <c:pt idx="3365">
                  <c:v>0.30573248407643311</c:v>
                </c:pt>
                <c:pt idx="3366">
                  <c:v>0.30573248407643311</c:v>
                </c:pt>
                <c:pt idx="3367">
                  <c:v>0.29936305732484075</c:v>
                </c:pt>
                <c:pt idx="3368">
                  <c:v>0.29936305732484075</c:v>
                </c:pt>
                <c:pt idx="3369">
                  <c:v>0.30573248407643311</c:v>
                </c:pt>
                <c:pt idx="3370">
                  <c:v>0.30573248407643311</c:v>
                </c:pt>
                <c:pt idx="3371">
                  <c:v>0.31210191082802546</c:v>
                </c:pt>
                <c:pt idx="3372">
                  <c:v>0.31210191082802546</c:v>
                </c:pt>
                <c:pt idx="3373">
                  <c:v>0.31210191082802546</c:v>
                </c:pt>
                <c:pt idx="3374">
                  <c:v>0.31210191082802546</c:v>
                </c:pt>
                <c:pt idx="3375">
                  <c:v>0.30573248407643311</c:v>
                </c:pt>
                <c:pt idx="3376">
                  <c:v>0.30573248407643311</c:v>
                </c:pt>
                <c:pt idx="3377">
                  <c:v>0.30573248407643311</c:v>
                </c:pt>
                <c:pt idx="3378">
                  <c:v>0.30573248407643311</c:v>
                </c:pt>
                <c:pt idx="3379">
                  <c:v>0.31210191082802546</c:v>
                </c:pt>
                <c:pt idx="3380">
                  <c:v>0.32484076433121017</c:v>
                </c:pt>
                <c:pt idx="3381">
                  <c:v>0.31847133757961782</c:v>
                </c:pt>
                <c:pt idx="3382">
                  <c:v>0.31847133757961782</c:v>
                </c:pt>
                <c:pt idx="3383">
                  <c:v>0.33121019108280253</c:v>
                </c:pt>
                <c:pt idx="3384">
                  <c:v>0.33121019108280253</c:v>
                </c:pt>
                <c:pt idx="3385">
                  <c:v>0.33121019108280253</c:v>
                </c:pt>
                <c:pt idx="3386">
                  <c:v>0.33121019108280253</c:v>
                </c:pt>
                <c:pt idx="3387">
                  <c:v>0.33121019108280253</c:v>
                </c:pt>
                <c:pt idx="3388">
                  <c:v>0.32484076433121017</c:v>
                </c:pt>
                <c:pt idx="3389">
                  <c:v>0.32484076433121017</c:v>
                </c:pt>
                <c:pt idx="3390">
                  <c:v>0.32484076433121017</c:v>
                </c:pt>
                <c:pt idx="3391">
                  <c:v>0.32484076433121017</c:v>
                </c:pt>
                <c:pt idx="3392">
                  <c:v>0.33121019108280253</c:v>
                </c:pt>
                <c:pt idx="3393">
                  <c:v>0.32484076433121017</c:v>
                </c:pt>
                <c:pt idx="3394">
                  <c:v>0.32484076433121017</c:v>
                </c:pt>
                <c:pt idx="3395">
                  <c:v>0.32484076433121017</c:v>
                </c:pt>
                <c:pt idx="3396">
                  <c:v>0.32484076433121017</c:v>
                </c:pt>
                <c:pt idx="3397">
                  <c:v>0.32484076433121017</c:v>
                </c:pt>
                <c:pt idx="3398">
                  <c:v>0.32484076433121017</c:v>
                </c:pt>
                <c:pt idx="3399">
                  <c:v>0.33757961783439489</c:v>
                </c:pt>
                <c:pt idx="3400">
                  <c:v>0.33757961783439489</c:v>
                </c:pt>
                <c:pt idx="3401">
                  <c:v>0.33757961783439489</c:v>
                </c:pt>
                <c:pt idx="3402">
                  <c:v>0.33757961783439489</c:v>
                </c:pt>
                <c:pt idx="3403">
                  <c:v>0.33757961783439489</c:v>
                </c:pt>
                <c:pt idx="3404">
                  <c:v>0.34394904458598724</c:v>
                </c:pt>
                <c:pt idx="3405">
                  <c:v>0.3503184713375796</c:v>
                </c:pt>
                <c:pt idx="3406">
                  <c:v>0.3503184713375796</c:v>
                </c:pt>
                <c:pt idx="3407">
                  <c:v>0.36942675159235666</c:v>
                </c:pt>
                <c:pt idx="3408">
                  <c:v>0.36942675159235666</c:v>
                </c:pt>
                <c:pt idx="3409">
                  <c:v>0.36942675159235666</c:v>
                </c:pt>
                <c:pt idx="3410">
                  <c:v>0.36942675159235666</c:v>
                </c:pt>
                <c:pt idx="3411">
                  <c:v>0.36942675159235666</c:v>
                </c:pt>
                <c:pt idx="3412">
                  <c:v>0.36942675159235666</c:v>
                </c:pt>
                <c:pt idx="3413">
                  <c:v>0.36942675159235666</c:v>
                </c:pt>
                <c:pt idx="3414">
                  <c:v>0.36942675159235666</c:v>
                </c:pt>
                <c:pt idx="3415">
                  <c:v>0.36942675159235666</c:v>
                </c:pt>
                <c:pt idx="3416">
                  <c:v>0.37579617834394907</c:v>
                </c:pt>
                <c:pt idx="3417">
                  <c:v>0.37579617834394907</c:v>
                </c:pt>
                <c:pt idx="3418">
                  <c:v>0.37579617834394907</c:v>
                </c:pt>
                <c:pt idx="3419">
                  <c:v>0.38216560509554143</c:v>
                </c:pt>
                <c:pt idx="3420">
                  <c:v>0.38216560509554143</c:v>
                </c:pt>
                <c:pt idx="3421">
                  <c:v>0.38216560509554143</c:v>
                </c:pt>
                <c:pt idx="3422">
                  <c:v>0.37579617834394907</c:v>
                </c:pt>
                <c:pt idx="3423">
                  <c:v>0.38216560509554143</c:v>
                </c:pt>
                <c:pt idx="3424">
                  <c:v>0.38216560509554143</c:v>
                </c:pt>
                <c:pt idx="3425">
                  <c:v>0.38216560509554143</c:v>
                </c:pt>
                <c:pt idx="3426">
                  <c:v>0.36942675159235666</c:v>
                </c:pt>
                <c:pt idx="3427">
                  <c:v>0.36942675159235666</c:v>
                </c:pt>
                <c:pt idx="3428">
                  <c:v>0.36942675159235666</c:v>
                </c:pt>
                <c:pt idx="3429">
                  <c:v>0.36942675159235666</c:v>
                </c:pt>
                <c:pt idx="3430">
                  <c:v>0.36942675159235666</c:v>
                </c:pt>
                <c:pt idx="3431">
                  <c:v>0.36942675159235666</c:v>
                </c:pt>
                <c:pt idx="3432">
                  <c:v>0.36942675159235666</c:v>
                </c:pt>
                <c:pt idx="3433">
                  <c:v>0.36942675159235666</c:v>
                </c:pt>
                <c:pt idx="3434">
                  <c:v>0.37579617834394907</c:v>
                </c:pt>
                <c:pt idx="3435">
                  <c:v>0.38216560509554143</c:v>
                </c:pt>
                <c:pt idx="3436">
                  <c:v>0.38216560509554143</c:v>
                </c:pt>
                <c:pt idx="3437">
                  <c:v>0.38216560509554143</c:v>
                </c:pt>
                <c:pt idx="3438">
                  <c:v>0.38853503184713378</c:v>
                </c:pt>
                <c:pt idx="3439">
                  <c:v>0.38853503184713378</c:v>
                </c:pt>
                <c:pt idx="3440">
                  <c:v>0.38853503184713378</c:v>
                </c:pt>
                <c:pt idx="3441">
                  <c:v>0.39490445859872614</c:v>
                </c:pt>
                <c:pt idx="3442">
                  <c:v>0.38216560509554143</c:v>
                </c:pt>
                <c:pt idx="3443">
                  <c:v>0.38853503184713378</c:v>
                </c:pt>
                <c:pt idx="3444">
                  <c:v>0.38853503184713378</c:v>
                </c:pt>
                <c:pt idx="3445">
                  <c:v>0.38853503184713378</c:v>
                </c:pt>
                <c:pt idx="3446">
                  <c:v>0.38216560509554143</c:v>
                </c:pt>
                <c:pt idx="3447">
                  <c:v>0.38216560509554143</c:v>
                </c:pt>
                <c:pt idx="3448">
                  <c:v>0.38216560509554143</c:v>
                </c:pt>
                <c:pt idx="3449">
                  <c:v>0.39490445859872614</c:v>
                </c:pt>
                <c:pt idx="3450">
                  <c:v>0.39490445859872614</c:v>
                </c:pt>
                <c:pt idx="3451">
                  <c:v>0.39490445859872614</c:v>
                </c:pt>
                <c:pt idx="3452">
                  <c:v>0.39490445859872614</c:v>
                </c:pt>
                <c:pt idx="3453">
                  <c:v>0.39490445859872614</c:v>
                </c:pt>
                <c:pt idx="3454">
                  <c:v>0.40127388535031849</c:v>
                </c:pt>
                <c:pt idx="3455">
                  <c:v>0.40127388535031849</c:v>
                </c:pt>
                <c:pt idx="3456">
                  <c:v>0.39490445859872614</c:v>
                </c:pt>
                <c:pt idx="3457">
                  <c:v>0.39490445859872614</c:v>
                </c:pt>
                <c:pt idx="3458">
                  <c:v>0.38853503184713378</c:v>
                </c:pt>
                <c:pt idx="3459">
                  <c:v>0.38853503184713378</c:v>
                </c:pt>
                <c:pt idx="3460">
                  <c:v>0.38853503184713378</c:v>
                </c:pt>
                <c:pt idx="3461">
                  <c:v>0.38853503184713378</c:v>
                </c:pt>
                <c:pt idx="3462">
                  <c:v>0.38853503184713378</c:v>
                </c:pt>
                <c:pt idx="3463">
                  <c:v>0.38853503184713378</c:v>
                </c:pt>
                <c:pt idx="3464">
                  <c:v>0.40127388535031849</c:v>
                </c:pt>
                <c:pt idx="3465">
                  <c:v>0.40764331210191085</c:v>
                </c:pt>
                <c:pt idx="3466">
                  <c:v>0.40764331210191085</c:v>
                </c:pt>
                <c:pt idx="3467">
                  <c:v>0.4140127388535032</c:v>
                </c:pt>
                <c:pt idx="3468">
                  <c:v>0.4140127388535032</c:v>
                </c:pt>
                <c:pt idx="3469">
                  <c:v>0.4140127388535032</c:v>
                </c:pt>
                <c:pt idx="3470">
                  <c:v>0.4140127388535032</c:v>
                </c:pt>
                <c:pt idx="3471">
                  <c:v>0.4140127388535032</c:v>
                </c:pt>
                <c:pt idx="3472">
                  <c:v>0.40764331210191085</c:v>
                </c:pt>
                <c:pt idx="3473">
                  <c:v>0.40764331210191085</c:v>
                </c:pt>
                <c:pt idx="3474">
                  <c:v>0.4140127388535032</c:v>
                </c:pt>
                <c:pt idx="3475">
                  <c:v>0.4140127388535032</c:v>
                </c:pt>
                <c:pt idx="3476">
                  <c:v>0.40764331210191085</c:v>
                </c:pt>
                <c:pt idx="3477">
                  <c:v>0.40764331210191085</c:v>
                </c:pt>
                <c:pt idx="3478">
                  <c:v>0.40127388535031849</c:v>
                </c:pt>
                <c:pt idx="3479">
                  <c:v>0.40127388535031849</c:v>
                </c:pt>
                <c:pt idx="3480">
                  <c:v>0.40127388535031849</c:v>
                </c:pt>
                <c:pt idx="3481">
                  <c:v>0.40127388535031849</c:v>
                </c:pt>
                <c:pt idx="3482">
                  <c:v>0.40764331210191085</c:v>
                </c:pt>
                <c:pt idx="3483">
                  <c:v>0.40127388535031849</c:v>
                </c:pt>
                <c:pt idx="3484">
                  <c:v>0.40764331210191085</c:v>
                </c:pt>
                <c:pt idx="3485">
                  <c:v>0.40127388535031849</c:v>
                </c:pt>
                <c:pt idx="3486">
                  <c:v>0.39490445859872614</c:v>
                </c:pt>
                <c:pt idx="3487">
                  <c:v>0.39490445859872614</c:v>
                </c:pt>
                <c:pt idx="3488">
                  <c:v>0.39490445859872614</c:v>
                </c:pt>
                <c:pt idx="3489">
                  <c:v>0.39490445859872614</c:v>
                </c:pt>
                <c:pt idx="3490">
                  <c:v>0.39490445859872614</c:v>
                </c:pt>
                <c:pt idx="3491">
                  <c:v>0.40127388535031849</c:v>
                </c:pt>
                <c:pt idx="3492">
                  <c:v>0.40127388535031849</c:v>
                </c:pt>
                <c:pt idx="3493">
                  <c:v>0.39490445859872614</c:v>
                </c:pt>
                <c:pt idx="3494">
                  <c:v>0.39490445859872614</c:v>
                </c:pt>
                <c:pt idx="3495">
                  <c:v>0.39490445859872614</c:v>
                </c:pt>
                <c:pt idx="3496">
                  <c:v>0.39490445859872614</c:v>
                </c:pt>
                <c:pt idx="3497">
                  <c:v>0.40127388535031849</c:v>
                </c:pt>
                <c:pt idx="3498">
                  <c:v>0.42038216560509556</c:v>
                </c:pt>
                <c:pt idx="3499">
                  <c:v>0.4140127388535032</c:v>
                </c:pt>
                <c:pt idx="3500">
                  <c:v>0.40764331210191085</c:v>
                </c:pt>
                <c:pt idx="3501">
                  <c:v>0.40764331210191085</c:v>
                </c:pt>
                <c:pt idx="3502">
                  <c:v>0.40764331210191085</c:v>
                </c:pt>
                <c:pt idx="3503">
                  <c:v>0.40764331210191085</c:v>
                </c:pt>
                <c:pt idx="3504">
                  <c:v>0.40764331210191085</c:v>
                </c:pt>
                <c:pt idx="3505">
                  <c:v>0.4140127388535032</c:v>
                </c:pt>
                <c:pt idx="3506">
                  <c:v>0.4140127388535032</c:v>
                </c:pt>
                <c:pt idx="3507">
                  <c:v>0.4140127388535032</c:v>
                </c:pt>
                <c:pt idx="3508">
                  <c:v>0.42038216560509556</c:v>
                </c:pt>
                <c:pt idx="3509">
                  <c:v>0.42038216560509556</c:v>
                </c:pt>
                <c:pt idx="3510">
                  <c:v>0.42038216560509556</c:v>
                </c:pt>
                <c:pt idx="3511">
                  <c:v>0.4140127388535032</c:v>
                </c:pt>
                <c:pt idx="3512">
                  <c:v>0.4140127388535032</c:v>
                </c:pt>
                <c:pt idx="3513">
                  <c:v>0.40764331210191085</c:v>
                </c:pt>
                <c:pt idx="3514">
                  <c:v>0.40764331210191085</c:v>
                </c:pt>
                <c:pt idx="3515">
                  <c:v>0.4140127388535032</c:v>
                </c:pt>
                <c:pt idx="3516">
                  <c:v>0.42038216560509556</c:v>
                </c:pt>
                <c:pt idx="3517">
                  <c:v>0.42675159235668791</c:v>
                </c:pt>
                <c:pt idx="3518">
                  <c:v>0.42675159235668791</c:v>
                </c:pt>
                <c:pt idx="3519">
                  <c:v>0.42675159235668791</c:v>
                </c:pt>
                <c:pt idx="3520">
                  <c:v>0.43312101910828027</c:v>
                </c:pt>
                <c:pt idx="3521">
                  <c:v>0.43312101910828027</c:v>
                </c:pt>
                <c:pt idx="3522">
                  <c:v>0.43312101910828027</c:v>
                </c:pt>
                <c:pt idx="3523">
                  <c:v>0.42038216560509556</c:v>
                </c:pt>
                <c:pt idx="3524">
                  <c:v>0.4140127388535032</c:v>
                </c:pt>
                <c:pt idx="3525">
                  <c:v>0.4140127388535032</c:v>
                </c:pt>
                <c:pt idx="3526">
                  <c:v>0.41666666666666669</c:v>
                </c:pt>
                <c:pt idx="3527">
                  <c:v>0.42675159235668791</c:v>
                </c:pt>
                <c:pt idx="3528">
                  <c:v>0.42038216560509556</c:v>
                </c:pt>
                <c:pt idx="3529">
                  <c:v>0.42038216560509556</c:v>
                </c:pt>
                <c:pt idx="3530">
                  <c:v>0.42038216560509556</c:v>
                </c:pt>
                <c:pt idx="3531">
                  <c:v>0.42038216560509556</c:v>
                </c:pt>
                <c:pt idx="3532">
                  <c:v>0.42038216560509556</c:v>
                </c:pt>
                <c:pt idx="3533">
                  <c:v>0.42038216560509556</c:v>
                </c:pt>
                <c:pt idx="3534">
                  <c:v>0.42038216560509556</c:v>
                </c:pt>
                <c:pt idx="3535">
                  <c:v>0.42675159235668791</c:v>
                </c:pt>
                <c:pt idx="3536">
                  <c:v>0.42675159235668791</c:v>
                </c:pt>
                <c:pt idx="3537">
                  <c:v>0.42675159235668791</c:v>
                </c:pt>
                <c:pt idx="3538">
                  <c:v>0.43312101910828027</c:v>
                </c:pt>
                <c:pt idx="3539">
                  <c:v>0.43312101910828027</c:v>
                </c:pt>
                <c:pt idx="3540">
                  <c:v>0.43312101910828027</c:v>
                </c:pt>
                <c:pt idx="3541">
                  <c:v>0.44585987261146498</c:v>
                </c:pt>
                <c:pt idx="3542">
                  <c:v>0.43949044585987262</c:v>
                </c:pt>
                <c:pt idx="3543">
                  <c:v>0.44585987261146498</c:v>
                </c:pt>
                <c:pt idx="3544">
                  <c:v>0.45222929936305734</c:v>
                </c:pt>
                <c:pt idx="3545">
                  <c:v>0.44585987261146498</c:v>
                </c:pt>
                <c:pt idx="3546">
                  <c:v>0.44585987261146498</c:v>
                </c:pt>
                <c:pt idx="3547">
                  <c:v>0.44585987261146498</c:v>
                </c:pt>
                <c:pt idx="3548">
                  <c:v>0.44585987261146498</c:v>
                </c:pt>
                <c:pt idx="3549">
                  <c:v>0.44585987261146498</c:v>
                </c:pt>
                <c:pt idx="3550">
                  <c:v>0.44585987261146498</c:v>
                </c:pt>
                <c:pt idx="3551">
                  <c:v>0.43949044585987262</c:v>
                </c:pt>
                <c:pt idx="3552">
                  <c:v>0.44585987261146498</c:v>
                </c:pt>
                <c:pt idx="3553">
                  <c:v>0.44585987261146498</c:v>
                </c:pt>
                <c:pt idx="3554">
                  <c:v>0.44585987261146498</c:v>
                </c:pt>
                <c:pt idx="3555">
                  <c:v>0.44585987261146498</c:v>
                </c:pt>
                <c:pt idx="3556">
                  <c:v>0.45222929936305734</c:v>
                </c:pt>
                <c:pt idx="3557">
                  <c:v>0.45222929936305734</c:v>
                </c:pt>
                <c:pt idx="3558">
                  <c:v>0.45222929936305734</c:v>
                </c:pt>
                <c:pt idx="3559">
                  <c:v>0.45222929936305734</c:v>
                </c:pt>
                <c:pt idx="3560">
                  <c:v>0.45859872611464969</c:v>
                </c:pt>
                <c:pt idx="3561">
                  <c:v>0.45222929936305734</c:v>
                </c:pt>
                <c:pt idx="3562">
                  <c:v>0.45859872611464969</c:v>
                </c:pt>
                <c:pt idx="3563">
                  <c:v>0.45222929936305734</c:v>
                </c:pt>
                <c:pt idx="3564">
                  <c:v>0.45222929936305734</c:v>
                </c:pt>
                <c:pt idx="3565">
                  <c:v>0.45222929936305734</c:v>
                </c:pt>
                <c:pt idx="3566">
                  <c:v>0.45222929936305734</c:v>
                </c:pt>
                <c:pt idx="3567">
                  <c:v>0.45222929936305734</c:v>
                </c:pt>
                <c:pt idx="3568">
                  <c:v>0.45222929936305734</c:v>
                </c:pt>
                <c:pt idx="3569">
                  <c:v>0.44585987261146498</c:v>
                </c:pt>
                <c:pt idx="3570">
                  <c:v>0.43312101910828027</c:v>
                </c:pt>
                <c:pt idx="3571">
                  <c:v>0.43312101910828027</c:v>
                </c:pt>
                <c:pt idx="3572">
                  <c:v>0.43312101910828027</c:v>
                </c:pt>
                <c:pt idx="3573">
                  <c:v>0.43312101910828027</c:v>
                </c:pt>
                <c:pt idx="3574">
                  <c:v>0.4358974358974359</c:v>
                </c:pt>
                <c:pt idx="3575">
                  <c:v>0.42948717948717946</c:v>
                </c:pt>
                <c:pt idx="3576">
                  <c:v>0.4358974358974359</c:v>
                </c:pt>
                <c:pt idx="3577">
                  <c:v>0.44230769230769229</c:v>
                </c:pt>
                <c:pt idx="3578">
                  <c:v>0.44230769230769229</c:v>
                </c:pt>
                <c:pt idx="3579">
                  <c:v>0.44230769230769229</c:v>
                </c:pt>
                <c:pt idx="3580">
                  <c:v>0.44230769230769229</c:v>
                </c:pt>
                <c:pt idx="3581">
                  <c:v>0.44230769230769229</c:v>
                </c:pt>
                <c:pt idx="3582">
                  <c:v>0.44230769230769229</c:v>
                </c:pt>
                <c:pt idx="3583">
                  <c:v>0.44230769230769229</c:v>
                </c:pt>
                <c:pt idx="3584">
                  <c:v>0.44230769230769229</c:v>
                </c:pt>
                <c:pt idx="3585">
                  <c:v>0.44230769230769229</c:v>
                </c:pt>
                <c:pt idx="3586">
                  <c:v>0.44230769230769229</c:v>
                </c:pt>
                <c:pt idx="3587">
                  <c:v>0.4358974358974359</c:v>
                </c:pt>
                <c:pt idx="3588">
                  <c:v>0.4358974358974359</c:v>
                </c:pt>
                <c:pt idx="3589">
                  <c:v>0.4358974358974359</c:v>
                </c:pt>
                <c:pt idx="3590">
                  <c:v>0.44230769230769229</c:v>
                </c:pt>
                <c:pt idx="3591">
                  <c:v>0.44230769230769229</c:v>
                </c:pt>
                <c:pt idx="3592">
                  <c:v>0.44230769230769229</c:v>
                </c:pt>
                <c:pt idx="3593">
                  <c:v>0.44871794871794873</c:v>
                </c:pt>
                <c:pt idx="3594">
                  <c:v>0.44871794871794873</c:v>
                </c:pt>
                <c:pt idx="3595">
                  <c:v>0.44871794871794873</c:v>
                </c:pt>
                <c:pt idx="3596">
                  <c:v>0.45512820512820512</c:v>
                </c:pt>
                <c:pt idx="3597">
                  <c:v>0.45512820512820512</c:v>
                </c:pt>
                <c:pt idx="3598">
                  <c:v>0.44871794871794873</c:v>
                </c:pt>
                <c:pt idx="3599">
                  <c:v>0.44871794871794873</c:v>
                </c:pt>
                <c:pt idx="3600">
                  <c:v>0.44871794871794873</c:v>
                </c:pt>
                <c:pt idx="3601">
                  <c:v>0.44871794871794873</c:v>
                </c:pt>
                <c:pt idx="3602">
                  <c:v>0.44871794871794873</c:v>
                </c:pt>
                <c:pt idx="3603">
                  <c:v>0.44871794871794873</c:v>
                </c:pt>
                <c:pt idx="3604">
                  <c:v>0.45512820512820512</c:v>
                </c:pt>
                <c:pt idx="3605">
                  <c:v>0.45512820512820512</c:v>
                </c:pt>
                <c:pt idx="3606">
                  <c:v>0.44871794871794873</c:v>
                </c:pt>
                <c:pt idx="3607">
                  <c:v>0.44230769230769229</c:v>
                </c:pt>
                <c:pt idx="3608">
                  <c:v>0.44871794871794873</c:v>
                </c:pt>
                <c:pt idx="3609">
                  <c:v>0.44871794871794873</c:v>
                </c:pt>
                <c:pt idx="3610">
                  <c:v>0.44871794871794873</c:v>
                </c:pt>
                <c:pt idx="3611">
                  <c:v>0.44871794871794873</c:v>
                </c:pt>
                <c:pt idx="3612">
                  <c:v>0.45512820512820512</c:v>
                </c:pt>
                <c:pt idx="3613">
                  <c:v>0.45512820512820512</c:v>
                </c:pt>
                <c:pt idx="3614">
                  <c:v>0.45512820512820512</c:v>
                </c:pt>
                <c:pt idx="3615">
                  <c:v>0.45512820512820512</c:v>
                </c:pt>
                <c:pt idx="3616">
                  <c:v>0.45512820512820512</c:v>
                </c:pt>
                <c:pt idx="3617">
                  <c:v>0.45512820512820512</c:v>
                </c:pt>
                <c:pt idx="3618">
                  <c:v>0.44871794871794873</c:v>
                </c:pt>
                <c:pt idx="3619">
                  <c:v>0.4358974358974359</c:v>
                </c:pt>
                <c:pt idx="3620">
                  <c:v>0.4358974358974359</c:v>
                </c:pt>
                <c:pt idx="3621">
                  <c:v>0.4358974358974359</c:v>
                </c:pt>
                <c:pt idx="3622">
                  <c:v>0.4358974358974359</c:v>
                </c:pt>
                <c:pt idx="3623">
                  <c:v>0.44871794871794873</c:v>
                </c:pt>
                <c:pt idx="3624">
                  <c:v>0.44230769230769229</c:v>
                </c:pt>
                <c:pt idx="3625">
                  <c:v>0.44230769230769229</c:v>
                </c:pt>
                <c:pt idx="3626">
                  <c:v>0.44230769230769229</c:v>
                </c:pt>
                <c:pt idx="3627">
                  <c:v>0.44871794871794873</c:v>
                </c:pt>
                <c:pt idx="3628">
                  <c:v>0.44871794871794873</c:v>
                </c:pt>
                <c:pt idx="3629">
                  <c:v>0.44516129032258067</c:v>
                </c:pt>
                <c:pt idx="3630">
                  <c:v>0.44516129032258067</c:v>
                </c:pt>
                <c:pt idx="3631">
                  <c:v>0.44516129032258067</c:v>
                </c:pt>
                <c:pt idx="3632">
                  <c:v>0.44516129032258067</c:v>
                </c:pt>
                <c:pt idx="3633">
                  <c:v>0.45161290322580644</c:v>
                </c:pt>
                <c:pt idx="3634">
                  <c:v>0.45161290322580644</c:v>
                </c:pt>
                <c:pt idx="3635">
                  <c:v>0.44155844155844154</c:v>
                </c:pt>
                <c:pt idx="3636">
                  <c:v>0.44155844155844154</c:v>
                </c:pt>
                <c:pt idx="3637">
                  <c:v>0.43506493506493504</c:v>
                </c:pt>
                <c:pt idx="3638">
                  <c:v>0.43506493506493504</c:v>
                </c:pt>
                <c:pt idx="3639">
                  <c:v>0.42857142857142855</c:v>
                </c:pt>
                <c:pt idx="3640">
                  <c:v>0.42857142857142855</c:v>
                </c:pt>
                <c:pt idx="3641">
                  <c:v>0.42857142857142855</c:v>
                </c:pt>
                <c:pt idx="3642">
                  <c:v>0.43506493506493504</c:v>
                </c:pt>
                <c:pt idx="3643">
                  <c:v>0.43506493506493504</c:v>
                </c:pt>
                <c:pt idx="3644">
                  <c:v>0.42483660130718953</c:v>
                </c:pt>
                <c:pt idx="3645">
                  <c:v>0.41830065359477125</c:v>
                </c:pt>
                <c:pt idx="3646">
                  <c:v>0.41176470588235292</c:v>
                </c:pt>
                <c:pt idx="3647">
                  <c:v>0.41176470588235292</c:v>
                </c:pt>
                <c:pt idx="3648">
                  <c:v>0.39869281045751637</c:v>
                </c:pt>
                <c:pt idx="3649">
                  <c:v>0.39869281045751637</c:v>
                </c:pt>
                <c:pt idx="3650">
                  <c:v>0.39869281045751637</c:v>
                </c:pt>
                <c:pt idx="3651">
                  <c:v>0.41176470588235292</c:v>
                </c:pt>
                <c:pt idx="3652">
                  <c:v>0.40522875816993464</c:v>
                </c:pt>
                <c:pt idx="3653">
                  <c:v>0.40522875816993464</c:v>
                </c:pt>
                <c:pt idx="3654">
                  <c:v>0.39869281045751637</c:v>
                </c:pt>
                <c:pt idx="3655">
                  <c:v>0.39869281045751637</c:v>
                </c:pt>
                <c:pt idx="3656">
                  <c:v>0.39869281045751637</c:v>
                </c:pt>
                <c:pt idx="3657">
                  <c:v>0.39215686274509803</c:v>
                </c:pt>
                <c:pt idx="3658">
                  <c:v>0.37908496732026142</c:v>
                </c:pt>
                <c:pt idx="3659">
                  <c:v>0.37254901960784315</c:v>
                </c:pt>
                <c:pt idx="3660">
                  <c:v>0.36601307189542481</c:v>
                </c:pt>
                <c:pt idx="3661">
                  <c:v>0.35294117647058826</c:v>
                </c:pt>
                <c:pt idx="3662">
                  <c:v>0.35294117647058826</c:v>
                </c:pt>
                <c:pt idx="3663">
                  <c:v>0.35294117647058826</c:v>
                </c:pt>
                <c:pt idx="3664">
                  <c:v>0.35947712418300654</c:v>
                </c:pt>
                <c:pt idx="3665">
                  <c:v>0.35947712418300654</c:v>
                </c:pt>
                <c:pt idx="3666">
                  <c:v>0.35947712418300654</c:v>
                </c:pt>
                <c:pt idx="3667">
                  <c:v>0.35947712418300654</c:v>
                </c:pt>
                <c:pt idx="3668">
                  <c:v>0.35947712418300654</c:v>
                </c:pt>
                <c:pt idx="3669">
                  <c:v>0.36601307189542481</c:v>
                </c:pt>
                <c:pt idx="3670">
                  <c:v>0.37254901960784315</c:v>
                </c:pt>
                <c:pt idx="3671">
                  <c:v>0.36601307189542481</c:v>
                </c:pt>
                <c:pt idx="3672">
                  <c:v>0.36601307189542481</c:v>
                </c:pt>
                <c:pt idx="3673">
                  <c:v>0.35294117647058826</c:v>
                </c:pt>
                <c:pt idx="3674">
                  <c:v>0.34868421052631576</c:v>
                </c:pt>
                <c:pt idx="3675">
                  <c:v>0.35526315789473684</c:v>
                </c:pt>
                <c:pt idx="3676">
                  <c:v>0.35526315789473684</c:v>
                </c:pt>
                <c:pt idx="3677">
                  <c:v>0.35526315789473684</c:v>
                </c:pt>
                <c:pt idx="3678">
                  <c:v>0.35526315789473684</c:v>
                </c:pt>
                <c:pt idx="3679">
                  <c:v>0.35526315789473684</c:v>
                </c:pt>
                <c:pt idx="3680">
                  <c:v>0.36842105263157893</c:v>
                </c:pt>
                <c:pt idx="3681">
                  <c:v>0.375</c:v>
                </c:pt>
                <c:pt idx="3682">
                  <c:v>0.375</c:v>
                </c:pt>
                <c:pt idx="3683">
                  <c:v>0.375</c:v>
                </c:pt>
                <c:pt idx="3684">
                  <c:v>0.375</c:v>
                </c:pt>
                <c:pt idx="3685">
                  <c:v>0.38157894736842107</c:v>
                </c:pt>
                <c:pt idx="3686">
                  <c:v>0.38815789473684209</c:v>
                </c:pt>
                <c:pt idx="3687">
                  <c:v>0.38815789473684209</c:v>
                </c:pt>
                <c:pt idx="3688">
                  <c:v>0.38815789473684209</c:v>
                </c:pt>
                <c:pt idx="3689">
                  <c:v>0.375</c:v>
                </c:pt>
                <c:pt idx="3690">
                  <c:v>0.38157894736842107</c:v>
                </c:pt>
                <c:pt idx="3691">
                  <c:v>0.38157894736842107</c:v>
                </c:pt>
                <c:pt idx="3692">
                  <c:v>0.38815789473684209</c:v>
                </c:pt>
                <c:pt idx="3693">
                  <c:v>0.38815789473684209</c:v>
                </c:pt>
                <c:pt idx="3694">
                  <c:v>0.38815789473684209</c:v>
                </c:pt>
                <c:pt idx="3695">
                  <c:v>0.38815789473684209</c:v>
                </c:pt>
                <c:pt idx="3696">
                  <c:v>0.38815789473684209</c:v>
                </c:pt>
                <c:pt idx="3697">
                  <c:v>0.40131578947368424</c:v>
                </c:pt>
                <c:pt idx="3698">
                  <c:v>0.40131578947368424</c:v>
                </c:pt>
                <c:pt idx="3699">
                  <c:v>0.40131578947368424</c:v>
                </c:pt>
                <c:pt idx="3700">
                  <c:v>0.40131578947368424</c:v>
                </c:pt>
                <c:pt idx="3701">
                  <c:v>0.40131578947368424</c:v>
                </c:pt>
                <c:pt idx="3702">
                  <c:v>0.40131578947368424</c:v>
                </c:pt>
                <c:pt idx="3703">
                  <c:v>0.40131578947368424</c:v>
                </c:pt>
                <c:pt idx="3704">
                  <c:v>0.40131578947368424</c:v>
                </c:pt>
                <c:pt idx="3705">
                  <c:v>0.40131578947368424</c:v>
                </c:pt>
                <c:pt idx="3706">
                  <c:v>0.39473684210526316</c:v>
                </c:pt>
                <c:pt idx="3707">
                  <c:v>0.39473684210526316</c:v>
                </c:pt>
                <c:pt idx="3708">
                  <c:v>0.39473684210526316</c:v>
                </c:pt>
                <c:pt idx="3709">
                  <c:v>0.40131578947368424</c:v>
                </c:pt>
                <c:pt idx="3710">
                  <c:v>0.40789473684210525</c:v>
                </c:pt>
                <c:pt idx="3711">
                  <c:v>0.40789473684210525</c:v>
                </c:pt>
                <c:pt idx="3712">
                  <c:v>0.40789473684210525</c:v>
                </c:pt>
                <c:pt idx="3713">
                  <c:v>0.40789473684210525</c:v>
                </c:pt>
                <c:pt idx="3714">
                  <c:v>0.40789473684210525</c:v>
                </c:pt>
                <c:pt idx="3715">
                  <c:v>0.40789473684210525</c:v>
                </c:pt>
                <c:pt idx="3716">
                  <c:v>0.40131578947368424</c:v>
                </c:pt>
                <c:pt idx="3717">
                  <c:v>0.39473684210526316</c:v>
                </c:pt>
                <c:pt idx="3718">
                  <c:v>0.39473684210526316</c:v>
                </c:pt>
                <c:pt idx="3719">
                  <c:v>0.39473684210526316</c:v>
                </c:pt>
                <c:pt idx="3720">
                  <c:v>0.39473684210526316</c:v>
                </c:pt>
                <c:pt idx="3721">
                  <c:v>0.39473684210526316</c:v>
                </c:pt>
                <c:pt idx="3722">
                  <c:v>0.39473684210526316</c:v>
                </c:pt>
                <c:pt idx="3723">
                  <c:v>0.39473684210526316</c:v>
                </c:pt>
                <c:pt idx="3724">
                  <c:v>0.40131578947368424</c:v>
                </c:pt>
                <c:pt idx="3725">
                  <c:v>0.40131578947368424</c:v>
                </c:pt>
                <c:pt idx="3726">
                  <c:v>0.39473684210526316</c:v>
                </c:pt>
                <c:pt idx="3727">
                  <c:v>0.39473684210526316</c:v>
                </c:pt>
                <c:pt idx="3728">
                  <c:v>0.40131578947368424</c:v>
                </c:pt>
                <c:pt idx="3729">
                  <c:v>0.41721854304635764</c:v>
                </c:pt>
                <c:pt idx="3730">
                  <c:v>0.41059602649006621</c:v>
                </c:pt>
                <c:pt idx="3731">
                  <c:v>0.41059602649006621</c:v>
                </c:pt>
                <c:pt idx="3732">
                  <c:v>0.41059602649006621</c:v>
                </c:pt>
                <c:pt idx="3733">
                  <c:v>0.41059602649006621</c:v>
                </c:pt>
                <c:pt idx="3734">
                  <c:v>0.41059602649006621</c:v>
                </c:pt>
                <c:pt idx="3735">
                  <c:v>0.41059602649006621</c:v>
                </c:pt>
                <c:pt idx="3736">
                  <c:v>0.41721854304635764</c:v>
                </c:pt>
                <c:pt idx="3737">
                  <c:v>0.41721854304635764</c:v>
                </c:pt>
                <c:pt idx="3738">
                  <c:v>0.41721854304635764</c:v>
                </c:pt>
                <c:pt idx="3739">
                  <c:v>0.41059602649006621</c:v>
                </c:pt>
                <c:pt idx="3740">
                  <c:v>0.41059602649006621</c:v>
                </c:pt>
                <c:pt idx="3741">
                  <c:v>0.40397350993377484</c:v>
                </c:pt>
                <c:pt idx="3742">
                  <c:v>0.39735099337748342</c:v>
                </c:pt>
                <c:pt idx="3743">
                  <c:v>0.40397350993377484</c:v>
                </c:pt>
                <c:pt idx="3744">
                  <c:v>0.40397350993377484</c:v>
                </c:pt>
                <c:pt idx="3745">
                  <c:v>0.41059602649006621</c:v>
                </c:pt>
                <c:pt idx="3746">
                  <c:v>0.42384105960264901</c:v>
                </c:pt>
                <c:pt idx="3747">
                  <c:v>0.42384105960264901</c:v>
                </c:pt>
                <c:pt idx="3748">
                  <c:v>0.43046357615894038</c:v>
                </c:pt>
                <c:pt idx="3749">
                  <c:v>0.43046357615894038</c:v>
                </c:pt>
                <c:pt idx="3750">
                  <c:v>0.43046357615894038</c:v>
                </c:pt>
                <c:pt idx="3751">
                  <c:v>0.4370860927152318</c:v>
                </c:pt>
                <c:pt idx="3752">
                  <c:v>0.43046357615894038</c:v>
                </c:pt>
                <c:pt idx="3753">
                  <c:v>0.43046357615894038</c:v>
                </c:pt>
                <c:pt idx="3754">
                  <c:v>0.43046357615894038</c:v>
                </c:pt>
                <c:pt idx="3755">
                  <c:v>0.43046357615894038</c:v>
                </c:pt>
                <c:pt idx="3756">
                  <c:v>0.43046357615894038</c:v>
                </c:pt>
                <c:pt idx="3757">
                  <c:v>0.43046357615894038</c:v>
                </c:pt>
                <c:pt idx="3758">
                  <c:v>0.42384105960264901</c:v>
                </c:pt>
                <c:pt idx="3759">
                  <c:v>0.42384105960264901</c:v>
                </c:pt>
                <c:pt idx="3760">
                  <c:v>0.43046357615894038</c:v>
                </c:pt>
                <c:pt idx="3761">
                  <c:v>0.43046357615894038</c:v>
                </c:pt>
                <c:pt idx="3762">
                  <c:v>0.4370860927152318</c:v>
                </c:pt>
                <c:pt idx="3763">
                  <c:v>0.4370860927152318</c:v>
                </c:pt>
                <c:pt idx="3764">
                  <c:v>0.4370860927152318</c:v>
                </c:pt>
                <c:pt idx="3765">
                  <c:v>0.4370860927152318</c:v>
                </c:pt>
                <c:pt idx="3766">
                  <c:v>0.4370860927152318</c:v>
                </c:pt>
                <c:pt idx="3767">
                  <c:v>0.4370860927152318</c:v>
                </c:pt>
                <c:pt idx="3768">
                  <c:v>0.4370860927152318</c:v>
                </c:pt>
                <c:pt idx="3769">
                  <c:v>0.43046357615894038</c:v>
                </c:pt>
                <c:pt idx="3770">
                  <c:v>0.43046357615894038</c:v>
                </c:pt>
                <c:pt idx="3771">
                  <c:v>0.43046357615894038</c:v>
                </c:pt>
                <c:pt idx="3772">
                  <c:v>0.42384105960264901</c:v>
                </c:pt>
                <c:pt idx="3773">
                  <c:v>0.43046357615894038</c:v>
                </c:pt>
                <c:pt idx="3774">
                  <c:v>0.43046357615894038</c:v>
                </c:pt>
                <c:pt idx="3775">
                  <c:v>0.44370860927152317</c:v>
                </c:pt>
                <c:pt idx="3776">
                  <c:v>0.4370860927152318</c:v>
                </c:pt>
                <c:pt idx="3777">
                  <c:v>0.45033112582781459</c:v>
                </c:pt>
                <c:pt idx="3778">
                  <c:v>0.45033112582781459</c:v>
                </c:pt>
                <c:pt idx="3779">
                  <c:v>0.45033112582781459</c:v>
                </c:pt>
                <c:pt idx="3780">
                  <c:v>0.45033112582781459</c:v>
                </c:pt>
                <c:pt idx="3781">
                  <c:v>0.44370860927152317</c:v>
                </c:pt>
                <c:pt idx="3782">
                  <c:v>0.44370860927152317</c:v>
                </c:pt>
                <c:pt idx="3783">
                  <c:v>0.44370860927152317</c:v>
                </c:pt>
                <c:pt idx="3784">
                  <c:v>0.44370860927152317</c:v>
                </c:pt>
                <c:pt idx="3785">
                  <c:v>0.44370860927152317</c:v>
                </c:pt>
                <c:pt idx="3786">
                  <c:v>0.44370860927152317</c:v>
                </c:pt>
                <c:pt idx="3787">
                  <c:v>0.45033112582781459</c:v>
                </c:pt>
                <c:pt idx="3788">
                  <c:v>0.45033112582781459</c:v>
                </c:pt>
                <c:pt idx="3789">
                  <c:v>0.45033112582781459</c:v>
                </c:pt>
                <c:pt idx="3790">
                  <c:v>0.44370860927152317</c:v>
                </c:pt>
                <c:pt idx="3791">
                  <c:v>0.44370860927152317</c:v>
                </c:pt>
                <c:pt idx="3792">
                  <c:v>0.45033112582781459</c:v>
                </c:pt>
                <c:pt idx="3793">
                  <c:v>0.45033112582781459</c:v>
                </c:pt>
                <c:pt idx="3794">
                  <c:v>0.45033112582781459</c:v>
                </c:pt>
                <c:pt idx="3795">
                  <c:v>0.45033112582781459</c:v>
                </c:pt>
                <c:pt idx="3796">
                  <c:v>0.45033112582781459</c:v>
                </c:pt>
                <c:pt idx="3797">
                  <c:v>0.45033112582781459</c:v>
                </c:pt>
                <c:pt idx="3798">
                  <c:v>0.45033112582781459</c:v>
                </c:pt>
                <c:pt idx="3799">
                  <c:v>0.45033112582781459</c:v>
                </c:pt>
                <c:pt idx="3800">
                  <c:v>0.45033112582781459</c:v>
                </c:pt>
                <c:pt idx="3801">
                  <c:v>0.44370860927152317</c:v>
                </c:pt>
                <c:pt idx="3802">
                  <c:v>0.45033112582781459</c:v>
                </c:pt>
                <c:pt idx="3803">
                  <c:v>0.45033112582781459</c:v>
                </c:pt>
                <c:pt idx="3804">
                  <c:v>0.45033112582781459</c:v>
                </c:pt>
                <c:pt idx="3805">
                  <c:v>0.45033112582781459</c:v>
                </c:pt>
                <c:pt idx="3806">
                  <c:v>0.45695364238410596</c:v>
                </c:pt>
                <c:pt idx="3807">
                  <c:v>0.45695364238410596</c:v>
                </c:pt>
                <c:pt idx="3808">
                  <c:v>0.45695364238410596</c:v>
                </c:pt>
                <c:pt idx="3809">
                  <c:v>0.45033112582781459</c:v>
                </c:pt>
                <c:pt idx="3810">
                  <c:v>0.44370860927152317</c:v>
                </c:pt>
                <c:pt idx="3811">
                  <c:v>0.44370860927152317</c:v>
                </c:pt>
                <c:pt idx="3812">
                  <c:v>0.4370860927152318</c:v>
                </c:pt>
                <c:pt idx="3813">
                  <c:v>0.4370860927152318</c:v>
                </c:pt>
                <c:pt idx="3814">
                  <c:v>0.4370860927152318</c:v>
                </c:pt>
                <c:pt idx="3815">
                  <c:v>0.44370860927152317</c:v>
                </c:pt>
                <c:pt idx="3816">
                  <c:v>0.44</c:v>
                </c:pt>
                <c:pt idx="3817">
                  <c:v>0.44666666666666666</c:v>
                </c:pt>
                <c:pt idx="3818">
                  <c:v>0.45333333333333331</c:v>
                </c:pt>
                <c:pt idx="3819">
                  <c:v>0.45333333333333331</c:v>
                </c:pt>
                <c:pt idx="3820">
                  <c:v>0.45333333333333331</c:v>
                </c:pt>
                <c:pt idx="3821">
                  <c:v>0.44666666666666666</c:v>
                </c:pt>
                <c:pt idx="3822">
                  <c:v>0.44666666666666666</c:v>
                </c:pt>
                <c:pt idx="3823">
                  <c:v>0.44666666666666666</c:v>
                </c:pt>
                <c:pt idx="3824">
                  <c:v>0.44666666666666666</c:v>
                </c:pt>
                <c:pt idx="3825">
                  <c:v>0.44666666666666666</c:v>
                </c:pt>
                <c:pt idx="3826">
                  <c:v>0.44666666666666666</c:v>
                </c:pt>
                <c:pt idx="3827">
                  <c:v>0.44666666666666666</c:v>
                </c:pt>
                <c:pt idx="3828">
                  <c:v>0.44666666666666666</c:v>
                </c:pt>
                <c:pt idx="3829">
                  <c:v>0.44666666666666666</c:v>
                </c:pt>
                <c:pt idx="3830">
                  <c:v>0.44666666666666666</c:v>
                </c:pt>
                <c:pt idx="3831">
                  <c:v>0.44666666666666666</c:v>
                </c:pt>
                <c:pt idx="3832">
                  <c:v>0.44</c:v>
                </c:pt>
                <c:pt idx="3833">
                  <c:v>0.44</c:v>
                </c:pt>
                <c:pt idx="3834">
                  <c:v>0.43333333333333335</c:v>
                </c:pt>
                <c:pt idx="3835">
                  <c:v>0.43333333333333335</c:v>
                </c:pt>
                <c:pt idx="3836">
                  <c:v>0.43333333333333335</c:v>
                </c:pt>
                <c:pt idx="3837">
                  <c:v>0.43333333333333335</c:v>
                </c:pt>
                <c:pt idx="3838">
                  <c:v>0.43333333333333335</c:v>
                </c:pt>
                <c:pt idx="3839">
                  <c:v>0.44</c:v>
                </c:pt>
                <c:pt idx="3840">
                  <c:v>0.44666666666666666</c:v>
                </c:pt>
                <c:pt idx="3841">
                  <c:v>0.44666666666666666</c:v>
                </c:pt>
                <c:pt idx="3842">
                  <c:v>0.44666666666666666</c:v>
                </c:pt>
                <c:pt idx="3843">
                  <c:v>0.44666666666666666</c:v>
                </c:pt>
                <c:pt idx="3844">
                  <c:v>0.44666666666666666</c:v>
                </c:pt>
                <c:pt idx="3845">
                  <c:v>0.44666666666666666</c:v>
                </c:pt>
                <c:pt idx="3846">
                  <c:v>0.44666666666666666</c:v>
                </c:pt>
                <c:pt idx="3847">
                  <c:v>0.45333333333333331</c:v>
                </c:pt>
                <c:pt idx="3848">
                  <c:v>0.44666666666666666</c:v>
                </c:pt>
                <c:pt idx="3849">
                  <c:v>0.44666666666666666</c:v>
                </c:pt>
                <c:pt idx="3850">
                  <c:v>0.44666666666666666</c:v>
                </c:pt>
                <c:pt idx="3851">
                  <c:v>0.44666666666666666</c:v>
                </c:pt>
                <c:pt idx="3852">
                  <c:v>0.44666666666666666</c:v>
                </c:pt>
                <c:pt idx="3853">
                  <c:v>0.44295302013422821</c:v>
                </c:pt>
                <c:pt idx="3854">
                  <c:v>0.43624161073825501</c:v>
                </c:pt>
                <c:pt idx="3855">
                  <c:v>0.43624161073825501</c:v>
                </c:pt>
                <c:pt idx="3856">
                  <c:v>0.43624161073825501</c:v>
                </c:pt>
                <c:pt idx="3857">
                  <c:v>0.43624161073825501</c:v>
                </c:pt>
                <c:pt idx="3858">
                  <c:v>0.43624161073825501</c:v>
                </c:pt>
                <c:pt idx="3859">
                  <c:v>0.43624161073825501</c:v>
                </c:pt>
                <c:pt idx="3860">
                  <c:v>0.42281879194630873</c:v>
                </c:pt>
                <c:pt idx="3861">
                  <c:v>0.42281879194630873</c:v>
                </c:pt>
                <c:pt idx="3862">
                  <c:v>0.42281879194630873</c:v>
                </c:pt>
                <c:pt idx="3863">
                  <c:v>0.41891891891891891</c:v>
                </c:pt>
                <c:pt idx="3864">
                  <c:v>0.42567567567567566</c:v>
                </c:pt>
                <c:pt idx="3865">
                  <c:v>0.42567567567567566</c:v>
                </c:pt>
                <c:pt idx="3866">
                  <c:v>0.42567567567567566</c:v>
                </c:pt>
                <c:pt idx="3867">
                  <c:v>0.42857142857142855</c:v>
                </c:pt>
                <c:pt idx="3868">
                  <c:v>0.42857142857142855</c:v>
                </c:pt>
                <c:pt idx="3869">
                  <c:v>0.42857142857142855</c:v>
                </c:pt>
                <c:pt idx="3870">
                  <c:v>0.42857142857142855</c:v>
                </c:pt>
                <c:pt idx="3871">
                  <c:v>0.42857142857142855</c:v>
                </c:pt>
                <c:pt idx="3872">
                  <c:v>0.42857142857142855</c:v>
                </c:pt>
                <c:pt idx="3873">
                  <c:v>0.42176870748299322</c:v>
                </c:pt>
                <c:pt idx="3874">
                  <c:v>0.42176870748299322</c:v>
                </c:pt>
                <c:pt idx="3875">
                  <c:v>0.42176870748299322</c:v>
                </c:pt>
                <c:pt idx="3876">
                  <c:v>0.41496598639455784</c:v>
                </c:pt>
                <c:pt idx="3877">
                  <c:v>0.42857142857142855</c:v>
                </c:pt>
                <c:pt idx="3878">
                  <c:v>0.43537414965986393</c:v>
                </c:pt>
                <c:pt idx="3879">
                  <c:v>0.44217687074829931</c:v>
                </c:pt>
                <c:pt idx="3880">
                  <c:v>0.44217687074829931</c:v>
                </c:pt>
                <c:pt idx="3881">
                  <c:v>0.44217687074829931</c:v>
                </c:pt>
                <c:pt idx="3882">
                  <c:v>0.44217687074829931</c:v>
                </c:pt>
                <c:pt idx="3883">
                  <c:v>0.4452054794520548</c:v>
                </c:pt>
                <c:pt idx="3884">
                  <c:v>0.44137931034482758</c:v>
                </c:pt>
                <c:pt idx="3885">
                  <c:v>0.42758620689655175</c:v>
                </c:pt>
                <c:pt idx="3886">
                  <c:v>0.42758620689655175</c:v>
                </c:pt>
                <c:pt idx="3887">
                  <c:v>0.42758620689655175</c:v>
                </c:pt>
                <c:pt idx="3888">
                  <c:v>0.43448275862068964</c:v>
                </c:pt>
                <c:pt idx="3889">
                  <c:v>0.42758620689655175</c:v>
                </c:pt>
                <c:pt idx="3890">
                  <c:v>0.4206896551724138</c:v>
                </c:pt>
                <c:pt idx="3891">
                  <c:v>0.42758620689655175</c:v>
                </c:pt>
                <c:pt idx="3892">
                  <c:v>0.4206896551724138</c:v>
                </c:pt>
                <c:pt idx="3893">
                  <c:v>0.41379310344827586</c:v>
                </c:pt>
                <c:pt idx="3894">
                  <c:v>0.4206896551724138</c:v>
                </c:pt>
                <c:pt idx="3895">
                  <c:v>0.4206896551724138</c:v>
                </c:pt>
                <c:pt idx="3896">
                  <c:v>0.41379310344827586</c:v>
                </c:pt>
                <c:pt idx="3897">
                  <c:v>0.40689655172413791</c:v>
                </c:pt>
                <c:pt idx="3898">
                  <c:v>0.40689655172413791</c:v>
                </c:pt>
                <c:pt idx="3899">
                  <c:v>0.40689655172413791</c:v>
                </c:pt>
                <c:pt idx="3900">
                  <c:v>0.40689655172413791</c:v>
                </c:pt>
                <c:pt idx="3901">
                  <c:v>0.40689655172413791</c:v>
                </c:pt>
                <c:pt idx="3902">
                  <c:v>0.40689655172413791</c:v>
                </c:pt>
                <c:pt idx="3903">
                  <c:v>0.4206896551724138</c:v>
                </c:pt>
                <c:pt idx="3904">
                  <c:v>0.4206896551724138</c:v>
                </c:pt>
                <c:pt idx="3905">
                  <c:v>0.4206896551724138</c:v>
                </c:pt>
                <c:pt idx="3906">
                  <c:v>0.42758620689655175</c:v>
                </c:pt>
                <c:pt idx="3907">
                  <c:v>0.42758620689655175</c:v>
                </c:pt>
                <c:pt idx="3908">
                  <c:v>0.42758620689655175</c:v>
                </c:pt>
                <c:pt idx="3909">
                  <c:v>0.42758620689655175</c:v>
                </c:pt>
                <c:pt idx="3910">
                  <c:v>0.43448275862068964</c:v>
                </c:pt>
                <c:pt idx="3911">
                  <c:v>0.44137931034482758</c:v>
                </c:pt>
                <c:pt idx="3912">
                  <c:v>0.44137931034482758</c:v>
                </c:pt>
                <c:pt idx="3913">
                  <c:v>0.44137931034482758</c:v>
                </c:pt>
                <c:pt idx="3914">
                  <c:v>0.44137931034482758</c:v>
                </c:pt>
                <c:pt idx="3915">
                  <c:v>0.44827586206896552</c:v>
                </c:pt>
                <c:pt idx="3916">
                  <c:v>0.44827586206896552</c:v>
                </c:pt>
                <c:pt idx="3917">
                  <c:v>0.44827586206896552</c:v>
                </c:pt>
                <c:pt idx="3918">
                  <c:v>0.44137931034482758</c:v>
                </c:pt>
                <c:pt idx="3919">
                  <c:v>0.43448275862068964</c:v>
                </c:pt>
                <c:pt idx="3920">
                  <c:v>0.44827586206896552</c:v>
                </c:pt>
                <c:pt idx="3921">
                  <c:v>0.44444444444444442</c:v>
                </c:pt>
                <c:pt idx="3922">
                  <c:v>0.44444444444444442</c:v>
                </c:pt>
                <c:pt idx="3923">
                  <c:v>0.4513888888888889</c:v>
                </c:pt>
                <c:pt idx="3924">
                  <c:v>0.45833333333333331</c:v>
                </c:pt>
                <c:pt idx="3925">
                  <c:v>0.45833333333333331</c:v>
                </c:pt>
                <c:pt idx="3926">
                  <c:v>0.45833333333333331</c:v>
                </c:pt>
                <c:pt idx="3927">
                  <c:v>0.45833333333333331</c:v>
                </c:pt>
                <c:pt idx="3928">
                  <c:v>0.4513888888888889</c:v>
                </c:pt>
                <c:pt idx="3929">
                  <c:v>0.4513888888888889</c:v>
                </c:pt>
                <c:pt idx="3930">
                  <c:v>0.44444444444444442</c:v>
                </c:pt>
                <c:pt idx="3931">
                  <c:v>0.4375</c:v>
                </c:pt>
                <c:pt idx="3932">
                  <c:v>0.43055555555555558</c:v>
                </c:pt>
                <c:pt idx="3933">
                  <c:v>0.43055555555555558</c:v>
                </c:pt>
                <c:pt idx="3934">
                  <c:v>0.43055555555555558</c:v>
                </c:pt>
                <c:pt idx="3935">
                  <c:v>0.4236111111111111</c:v>
                </c:pt>
                <c:pt idx="3936">
                  <c:v>0.41666666666666669</c:v>
                </c:pt>
                <c:pt idx="3937">
                  <c:v>0.41666666666666669</c:v>
                </c:pt>
                <c:pt idx="3938">
                  <c:v>0.41666666666666669</c:v>
                </c:pt>
                <c:pt idx="3939">
                  <c:v>0.4236111111111111</c:v>
                </c:pt>
                <c:pt idx="3940">
                  <c:v>0.41666666666666669</c:v>
                </c:pt>
                <c:pt idx="3941">
                  <c:v>0.40972222222222221</c:v>
                </c:pt>
                <c:pt idx="3942">
                  <c:v>0.40972222222222221</c:v>
                </c:pt>
                <c:pt idx="3943">
                  <c:v>0.39860139860139859</c:v>
                </c:pt>
                <c:pt idx="3944">
                  <c:v>0.39860139860139859</c:v>
                </c:pt>
                <c:pt idx="3945">
                  <c:v>0.40559440559440557</c:v>
                </c:pt>
                <c:pt idx="3946">
                  <c:v>0.41258741258741261</c:v>
                </c:pt>
                <c:pt idx="3947">
                  <c:v>0.41258741258741261</c:v>
                </c:pt>
                <c:pt idx="3948">
                  <c:v>0.41258741258741261</c:v>
                </c:pt>
                <c:pt idx="3949">
                  <c:v>0.41258741258741261</c:v>
                </c:pt>
                <c:pt idx="3950">
                  <c:v>0.41258741258741261</c:v>
                </c:pt>
                <c:pt idx="3951">
                  <c:v>0.41258741258741261</c:v>
                </c:pt>
                <c:pt idx="3952">
                  <c:v>0.40559440559440557</c:v>
                </c:pt>
                <c:pt idx="3953">
                  <c:v>0.41258741258741261</c:v>
                </c:pt>
                <c:pt idx="3954">
                  <c:v>0.41258741258741261</c:v>
                </c:pt>
                <c:pt idx="3955">
                  <c:v>0.41258741258741261</c:v>
                </c:pt>
                <c:pt idx="3956">
                  <c:v>0.41258741258741261</c:v>
                </c:pt>
                <c:pt idx="3957">
                  <c:v>0.41258741258741261</c:v>
                </c:pt>
                <c:pt idx="3958">
                  <c:v>0.41258741258741261</c:v>
                </c:pt>
                <c:pt idx="3959">
                  <c:v>0.41258741258741261</c:v>
                </c:pt>
                <c:pt idx="3960">
                  <c:v>0.40559440559440557</c:v>
                </c:pt>
                <c:pt idx="3961">
                  <c:v>0.39160839160839161</c:v>
                </c:pt>
                <c:pt idx="3962">
                  <c:v>0.39860139860139859</c:v>
                </c:pt>
                <c:pt idx="3963">
                  <c:v>0.39160839160839161</c:v>
                </c:pt>
                <c:pt idx="3964">
                  <c:v>0.39160839160839161</c:v>
                </c:pt>
                <c:pt idx="3965">
                  <c:v>0.39160839160839161</c:v>
                </c:pt>
                <c:pt idx="3966">
                  <c:v>0.38461538461538464</c:v>
                </c:pt>
                <c:pt idx="3967">
                  <c:v>0.3776223776223776</c:v>
                </c:pt>
                <c:pt idx="3968">
                  <c:v>0.39160839160839161</c:v>
                </c:pt>
                <c:pt idx="3969">
                  <c:v>0.39160839160839161</c:v>
                </c:pt>
                <c:pt idx="3970">
                  <c:v>0.38732394366197181</c:v>
                </c:pt>
                <c:pt idx="3971">
                  <c:v>0.38732394366197181</c:v>
                </c:pt>
                <c:pt idx="3972">
                  <c:v>0.38732394366197181</c:v>
                </c:pt>
                <c:pt idx="3973">
                  <c:v>0.38028169014084506</c:v>
                </c:pt>
                <c:pt idx="3974">
                  <c:v>0.38028169014084506</c:v>
                </c:pt>
                <c:pt idx="3975">
                  <c:v>0.38028169014084506</c:v>
                </c:pt>
                <c:pt idx="3976">
                  <c:v>0.37323943661971831</c:v>
                </c:pt>
                <c:pt idx="3977">
                  <c:v>0.37323943661971831</c:v>
                </c:pt>
                <c:pt idx="3978">
                  <c:v>0.37323943661971831</c:v>
                </c:pt>
                <c:pt idx="3979">
                  <c:v>0.37323943661971831</c:v>
                </c:pt>
                <c:pt idx="3980">
                  <c:v>0.37323943661971831</c:v>
                </c:pt>
                <c:pt idx="3981">
                  <c:v>0.36619718309859156</c:v>
                </c:pt>
                <c:pt idx="3982">
                  <c:v>0.36619718309859156</c:v>
                </c:pt>
                <c:pt idx="3983">
                  <c:v>0.37323943661971831</c:v>
                </c:pt>
                <c:pt idx="3984">
                  <c:v>0.37323943661971831</c:v>
                </c:pt>
                <c:pt idx="3985">
                  <c:v>0.36619718309859156</c:v>
                </c:pt>
                <c:pt idx="3986">
                  <c:v>0.36619718309859156</c:v>
                </c:pt>
                <c:pt idx="3987">
                  <c:v>0.36619718309859156</c:v>
                </c:pt>
                <c:pt idx="3988">
                  <c:v>0.37323943661971831</c:v>
                </c:pt>
                <c:pt idx="3989">
                  <c:v>0.36619718309859156</c:v>
                </c:pt>
                <c:pt idx="3990">
                  <c:v>0.36619718309859156</c:v>
                </c:pt>
                <c:pt idx="3991">
                  <c:v>0.37323943661971831</c:v>
                </c:pt>
                <c:pt idx="3992">
                  <c:v>0.36619718309859156</c:v>
                </c:pt>
                <c:pt idx="3993">
                  <c:v>0.36619718309859156</c:v>
                </c:pt>
                <c:pt idx="3994">
                  <c:v>0.36619718309859156</c:v>
                </c:pt>
                <c:pt idx="3995">
                  <c:v>0.36619718309859156</c:v>
                </c:pt>
                <c:pt idx="3996">
                  <c:v>0.36619718309859156</c:v>
                </c:pt>
                <c:pt idx="3997">
                  <c:v>0.36619718309859156</c:v>
                </c:pt>
                <c:pt idx="3998">
                  <c:v>0.36619718309859156</c:v>
                </c:pt>
                <c:pt idx="3999">
                  <c:v>0.36619718309859156</c:v>
                </c:pt>
                <c:pt idx="4000">
                  <c:v>0.36619718309859156</c:v>
                </c:pt>
                <c:pt idx="4001">
                  <c:v>0.35915492957746481</c:v>
                </c:pt>
                <c:pt idx="4002">
                  <c:v>0.36170212765957449</c:v>
                </c:pt>
                <c:pt idx="4003">
                  <c:v>0.36170212765957449</c:v>
                </c:pt>
                <c:pt idx="4004">
                  <c:v>0.36170212765957449</c:v>
                </c:pt>
                <c:pt idx="4005">
                  <c:v>0.36170212765957449</c:v>
                </c:pt>
                <c:pt idx="4006">
                  <c:v>0.36170212765957449</c:v>
                </c:pt>
                <c:pt idx="4007">
                  <c:v>0.36170212765957449</c:v>
                </c:pt>
                <c:pt idx="4008">
                  <c:v>0.36879432624113473</c:v>
                </c:pt>
                <c:pt idx="4009">
                  <c:v>0.36879432624113473</c:v>
                </c:pt>
                <c:pt idx="4010">
                  <c:v>0.36879432624113473</c:v>
                </c:pt>
                <c:pt idx="4011">
                  <c:v>0.36879432624113473</c:v>
                </c:pt>
                <c:pt idx="4012">
                  <c:v>0.36879432624113473</c:v>
                </c:pt>
                <c:pt idx="4013">
                  <c:v>0.36879432624113473</c:v>
                </c:pt>
                <c:pt idx="4014">
                  <c:v>0.37588652482269502</c:v>
                </c:pt>
                <c:pt idx="4015">
                  <c:v>0.36879432624113473</c:v>
                </c:pt>
                <c:pt idx="4016">
                  <c:v>0.36879432624113473</c:v>
                </c:pt>
                <c:pt idx="4017">
                  <c:v>0.36170212765957449</c:v>
                </c:pt>
                <c:pt idx="4018">
                  <c:v>0.36170212765957449</c:v>
                </c:pt>
                <c:pt idx="4019">
                  <c:v>0.36879432624113473</c:v>
                </c:pt>
                <c:pt idx="4020">
                  <c:v>0.36879432624113473</c:v>
                </c:pt>
                <c:pt idx="4021">
                  <c:v>0.36879432624113473</c:v>
                </c:pt>
                <c:pt idx="4022">
                  <c:v>0.36170212765957449</c:v>
                </c:pt>
                <c:pt idx="4023">
                  <c:v>0.36170212765957449</c:v>
                </c:pt>
                <c:pt idx="4024">
                  <c:v>0.36170212765957449</c:v>
                </c:pt>
                <c:pt idx="4025">
                  <c:v>0.3546099290780142</c:v>
                </c:pt>
                <c:pt idx="4026">
                  <c:v>0.3546099290780142</c:v>
                </c:pt>
                <c:pt idx="4027">
                  <c:v>0.3546099290780142</c:v>
                </c:pt>
                <c:pt idx="4028">
                  <c:v>0.3475177304964539</c:v>
                </c:pt>
                <c:pt idx="4029">
                  <c:v>0.3475177304964539</c:v>
                </c:pt>
                <c:pt idx="4030">
                  <c:v>0.3475177304964539</c:v>
                </c:pt>
                <c:pt idx="4031">
                  <c:v>0.3475177304964539</c:v>
                </c:pt>
                <c:pt idx="4032">
                  <c:v>0.3546099290780142</c:v>
                </c:pt>
                <c:pt idx="4033">
                  <c:v>0.3546099290780142</c:v>
                </c:pt>
                <c:pt idx="4034">
                  <c:v>0.3546099290780142</c:v>
                </c:pt>
                <c:pt idx="4035">
                  <c:v>0.3546099290780142</c:v>
                </c:pt>
                <c:pt idx="4036">
                  <c:v>0.3546099290780142</c:v>
                </c:pt>
                <c:pt idx="4037">
                  <c:v>0.3546099290780142</c:v>
                </c:pt>
                <c:pt idx="4038">
                  <c:v>0.3475177304964539</c:v>
                </c:pt>
                <c:pt idx="4039">
                  <c:v>0.3546099290780142</c:v>
                </c:pt>
                <c:pt idx="4040">
                  <c:v>0.3475177304964539</c:v>
                </c:pt>
                <c:pt idx="4041">
                  <c:v>0.3475177304964539</c:v>
                </c:pt>
                <c:pt idx="4042">
                  <c:v>0.3475177304964539</c:v>
                </c:pt>
                <c:pt idx="4043">
                  <c:v>0.3475177304964539</c:v>
                </c:pt>
                <c:pt idx="4044">
                  <c:v>0.3546099290780142</c:v>
                </c:pt>
                <c:pt idx="4045">
                  <c:v>0.36879432624113473</c:v>
                </c:pt>
                <c:pt idx="4046">
                  <c:v>0.36879432624113473</c:v>
                </c:pt>
                <c:pt idx="4047">
                  <c:v>0.37588652482269502</c:v>
                </c:pt>
                <c:pt idx="4048">
                  <c:v>0.37588652482269502</c:v>
                </c:pt>
                <c:pt idx="4049">
                  <c:v>0.37588652482269502</c:v>
                </c:pt>
                <c:pt idx="4050">
                  <c:v>0.38297872340425532</c:v>
                </c:pt>
                <c:pt idx="4051">
                  <c:v>0.38297872340425532</c:v>
                </c:pt>
                <c:pt idx="4052">
                  <c:v>0.38297872340425532</c:v>
                </c:pt>
                <c:pt idx="4053">
                  <c:v>0.39007092198581561</c:v>
                </c:pt>
                <c:pt idx="4054">
                  <c:v>0.39007092198581561</c:v>
                </c:pt>
                <c:pt idx="4055">
                  <c:v>0.39007092198581561</c:v>
                </c:pt>
                <c:pt idx="4056">
                  <c:v>0.3971631205673759</c:v>
                </c:pt>
                <c:pt idx="4057">
                  <c:v>0.39007092198581561</c:v>
                </c:pt>
                <c:pt idx="4058">
                  <c:v>0.39007092198581561</c:v>
                </c:pt>
                <c:pt idx="4059">
                  <c:v>0.39007092198581561</c:v>
                </c:pt>
                <c:pt idx="4060">
                  <c:v>0.39007092198581561</c:v>
                </c:pt>
                <c:pt idx="4061">
                  <c:v>0.38571428571428573</c:v>
                </c:pt>
                <c:pt idx="4062">
                  <c:v>0.38571428571428573</c:v>
                </c:pt>
                <c:pt idx="4063">
                  <c:v>0.37857142857142856</c:v>
                </c:pt>
                <c:pt idx="4064">
                  <c:v>0.37857142857142856</c:v>
                </c:pt>
                <c:pt idx="4065">
                  <c:v>0.37142857142857144</c:v>
                </c:pt>
                <c:pt idx="4066">
                  <c:v>0.36428571428571427</c:v>
                </c:pt>
                <c:pt idx="4067">
                  <c:v>0.36428571428571427</c:v>
                </c:pt>
                <c:pt idx="4068">
                  <c:v>0.35714285714285715</c:v>
                </c:pt>
                <c:pt idx="4069">
                  <c:v>0.35714285714285715</c:v>
                </c:pt>
                <c:pt idx="4070">
                  <c:v>0.35</c:v>
                </c:pt>
                <c:pt idx="4071">
                  <c:v>0.35</c:v>
                </c:pt>
                <c:pt idx="4072">
                  <c:v>0.35714285714285715</c:v>
                </c:pt>
                <c:pt idx="4073">
                  <c:v>0.35714285714285715</c:v>
                </c:pt>
                <c:pt idx="4074">
                  <c:v>0.35714285714285715</c:v>
                </c:pt>
                <c:pt idx="4075">
                  <c:v>0.35</c:v>
                </c:pt>
                <c:pt idx="4076">
                  <c:v>0.35</c:v>
                </c:pt>
                <c:pt idx="4077">
                  <c:v>0.35</c:v>
                </c:pt>
                <c:pt idx="4078">
                  <c:v>0.35714285714285715</c:v>
                </c:pt>
                <c:pt idx="4079">
                  <c:v>0.36428571428571427</c:v>
                </c:pt>
                <c:pt idx="4080">
                  <c:v>0.37142857142857144</c:v>
                </c:pt>
                <c:pt idx="4081">
                  <c:v>0.37142857142857144</c:v>
                </c:pt>
                <c:pt idx="4082">
                  <c:v>0.36428571428571427</c:v>
                </c:pt>
                <c:pt idx="4083">
                  <c:v>0.36428571428571427</c:v>
                </c:pt>
                <c:pt idx="4084">
                  <c:v>0.38571428571428573</c:v>
                </c:pt>
                <c:pt idx="4085">
                  <c:v>0.38571428571428573</c:v>
                </c:pt>
                <c:pt idx="4086">
                  <c:v>0.39285714285714285</c:v>
                </c:pt>
                <c:pt idx="4087">
                  <c:v>0.39568345323741005</c:v>
                </c:pt>
                <c:pt idx="4088">
                  <c:v>0.39568345323741005</c:v>
                </c:pt>
                <c:pt idx="4089">
                  <c:v>0.39568345323741005</c:v>
                </c:pt>
                <c:pt idx="4090">
                  <c:v>0.39568345323741005</c:v>
                </c:pt>
                <c:pt idx="4091">
                  <c:v>0.38848920863309355</c:v>
                </c:pt>
                <c:pt idx="4092">
                  <c:v>0.38848920863309355</c:v>
                </c:pt>
                <c:pt idx="4093">
                  <c:v>0.38405797101449274</c:v>
                </c:pt>
                <c:pt idx="4094">
                  <c:v>0.38405797101449274</c:v>
                </c:pt>
                <c:pt idx="4095">
                  <c:v>0.38405797101449274</c:v>
                </c:pt>
                <c:pt idx="4096">
                  <c:v>0.39130434782608697</c:v>
                </c:pt>
                <c:pt idx="4097">
                  <c:v>0.39130434782608697</c:v>
                </c:pt>
                <c:pt idx="4098">
                  <c:v>0.39130434782608697</c:v>
                </c:pt>
                <c:pt idx="4099">
                  <c:v>0.39130434782608697</c:v>
                </c:pt>
                <c:pt idx="4100">
                  <c:v>0.39130434782608697</c:v>
                </c:pt>
                <c:pt idx="4101">
                  <c:v>0.39130434782608697</c:v>
                </c:pt>
                <c:pt idx="4102">
                  <c:v>0.39130434782608697</c:v>
                </c:pt>
                <c:pt idx="4103">
                  <c:v>0.39130434782608697</c:v>
                </c:pt>
                <c:pt idx="4104">
                  <c:v>0.39130434782608697</c:v>
                </c:pt>
                <c:pt idx="4105">
                  <c:v>0.39130434782608697</c:v>
                </c:pt>
                <c:pt idx="4106">
                  <c:v>0.39130434782608697</c:v>
                </c:pt>
                <c:pt idx="4107">
                  <c:v>0.39855072463768115</c:v>
                </c:pt>
                <c:pt idx="4108">
                  <c:v>0.39855072463768115</c:v>
                </c:pt>
                <c:pt idx="4109">
                  <c:v>0.39855072463768115</c:v>
                </c:pt>
                <c:pt idx="4110">
                  <c:v>0.39855072463768115</c:v>
                </c:pt>
                <c:pt idx="4111">
                  <c:v>0.39855072463768115</c:v>
                </c:pt>
                <c:pt idx="4112">
                  <c:v>0.40579710144927539</c:v>
                </c:pt>
                <c:pt idx="4113">
                  <c:v>0.39855072463768115</c:v>
                </c:pt>
                <c:pt idx="4114">
                  <c:v>0.40145985401459855</c:v>
                </c:pt>
                <c:pt idx="4115">
                  <c:v>0.40875912408759124</c:v>
                </c:pt>
                <c:pt idx="4116">
                  <c:v>0.40875912408759124</c:v>
                </c:pt>
                <c:pt idx="4117">
                  <c:v>0.40875912408759124</c:v>
                </c:pt>
                <c:pt idx="4118">
                  <c:v>0.40875912408759124</c:v>
                </c:pt>
                <c:pt idx="4119">
                  <c:v>0.41605839416058393</c:v>
                </c:pt>
                <c:pt idx="4120">
                  <c:v>0.40875912408759124</c:v>
                </c:pt>
                <c:pt idx="4121">
                  <c:v>0.40875912408759124</c:v>
                </c:pt>
                <c:pt idx="4122">
                  <c:v>0.40875912408759124</c:v>
                </c:pt>
                <c:pt idx="4123">
                  <c:v>0.40875912408759124</c:v>
                </c:pt>
                <c:pt idx="4124">
                  <c:v>0.41605839416058393</c:v>
                </c:pt>
                <c:pt idx="4125">
                  <c:v>0.41605839416058393</c:v>
                </c:pt>
                <c:pt idx="4126">
                  <c:v>0.41605839416058393</c:v>
                </c:pt>
                <c:pt idx="4127">
                  <c:v>0.41605839416058393</c:v>
                </c:pt>
                <c:pt idx="4128">
                  <c:v>0.41605839416058393</c:v>
                </c:pt>
                <c:pt idx="4129">
                  <c:v>0.41605839416058393</c:v>
                </c:pt>
                <c:pt idx="4130">
                  <c:v>0.40875912408759124</c:v>
                </c:pt>
                <c:pt idx="4131">
                  <c:v>0.40875912408759124</c:v>
                </c:pt>
                <c:pt idx="4132">
                  <c:v>0.40875912408759124</c:v>
                </c:pt>
                <c:pt idx="4133">
                  <c:v>0.40875912408759124</c:v>
                </c:pt>
                <c:pt idx="4134">
                  <c:v>0.40145985401459855</c:v>
                </c:pt>
                <c:pt idx="4135">
                  <c:v>0.40875912408759124</c:v>
                </c:pt>
                <c:pt idx="4136">
                  <c:v>0.41605839416058393</c:v>
                </c:pt>
                <c:pt idx="4137">
                  <c:v>0.41605839416058393</c:v>
                </c:pt>
                <c:pt idx="4138">
                  <c:v>0.41605839416058393</c:v>
                </c:pt>
                <c:pt idx="4139">
                  <c:v>0.41605839416058393</c:v>
                </c:pt>
                <c:pt idx="4140">
                  <c:v>0.41605839416058393</c:v>
                </c:pt>
                <c:pt idx="4141">
                  <c:v>0.41176470588235292</c:v>
                </c:pt>
                <c:pt idx="4142">
                  <c:v>0.41176470588235292</c:v>
                </c:pt>
                <c:pt idx="4143">
                  <c:v>0.41911764705882354</c:v>
                </c:pt>
                <c:pt idx="4144">
                  <c:v>0.41911764705882354</c:v>
                </c:pt>
                <c:pt idx="4145">
                  <c:v>0.41176470588235292</c:v>
                </c:pt>
                <c:pt idx="4146">
                  <c:v>0.41911764705882354</c:v>
                </c:pt>
                <c:pt idx="4147">
                  <c:v>0.41911764705882354</c:v>
                </c:pt>
                <c:pt idx="4148">
                  <c:v>0.41911764705882354</c:v>
                </c:pt>
                <c:pt idx="4149">
                  <c:v>0.41911764705882354</c:v>
                </c:pt>
                <c:pt idx="4150">
                  <c:v>0.4264705882352941</c:v>
                </c:pt>
                <c:pt idx="4151">
                  <c:v>0.41911764705882354</c:v>
                </c:pt>
                <c:pt idx="4152">
                  <c:v>0.41911764705882354</c:v>
                </c:pt>
                <c:pt idx="4153">
                  <c:v>0.41911764705882354</c:v>
                </c:pt>
                <c:pt idx="4154">
                  <c:v>0.41911764705882354</c:v>
                </c:pt>
                <c:pt idx="4155">
                  <c:v>0.41911764705882354</c:v>
                </c:pt>
                <c:pt idx="4156">
                  <c:v>0.41044776119402987</c:v>
                </c:pt>
                <c:pt idx="4157">
                  <c:v>0.40601503759398494</c:v>
                </c:pt>
                <c:pt idx="4158">
                  <c:v>0.40601503759398494</c:v>
                </c:pt>
                <c:pt idx="4159">
                  <c:v>0.40601503759398494</c:v>
                </c:pt>
                <c:pt idx="4160">
                  <c:v>0.39849624060150374</c:v>
                </c:pt>
                <c:pt idx="4161">
                  <c:v>0.39849624060150374</c:v>
                </c:pt>
                <c:pt idx="4162">
                  <c:v>0.40601503759398494</c:v>
                </c:pt>
                <c:pt idx="4163">
                  <c:v>0.40601503759398494</c:v>
                </c:pt>
                <c:pt idx="4164">
                  <c:v>0.40601503759398494</c:v>
                </c:pt>
                <c:pt idx="4165">
                  <c:v>0.40601503759398494</c:v>
                </c:pt>
                <c:pt idx="4166">
                  <c:v>0.40601503759398494</c:v>
                </c:pt>
                <c:pt idx="4167">
                  <c:v>0.39849624060150374</c:v>
                </c:pt>
                <c:pt idx="4168">
                  <c:v>0.39849624060150374</c:v>
                </c:pt>
                <c:pt idx="4169">
                  <c:v>0.40601503759398494</c:v>
                </c:pt>
                <c:pt idx="4170">
                  <c:v>0.41353383458646614</c:v>
                </c:pt>
                <c:pt idx="4171">
                  <c:v>0.41353383458646614</c:v>
                </c:pt>
                <c:pt idx="4172">
                  <c:v>0.40909090909090912</c:v>
                </c:pt>
                <c:pt idx="4173">
                  <c:v>0.41666666666666669</c:v>
                </c:pt>
                <c:pt idx="4174">
                  <c:v>0.41666666666666669</c:v>
                </c:pt>
                <c:pt idx="4175">
                  <c:v>0.41666666666666669</c:v>
                </c:pt>
                <c:pt idx="4176">
                  <c:v>0.41666666666666669</c:v>
                </c:pt>
                <c:pt idx="4177">
                  <c:v>0.41666666666666669</c:v>
                </c:pt>
                <c:pt idx="4178">
                  <c:v>0.41666666666666669</c:v>
                </c:pt>
                <c:pt idx="4179">
                  <c:v>0.43181818181818182</c:v>
                </c:pt>
                <c:pt idx="4180">
                  <c:v>0.43181818181818182</c:v>
                </c:pt>
                <c:pt idx="4181">
                  <c:v>0.43181818181818182</c:v>
                </c:pt>
                <c:pt idx="4182">
                  <c:v>0.43181818181818182</c:v>
                </c:pt>
                <c:pt idx="4183">
                  <c:v>0.42424242424242425</c:v>
                </c:pt>
                <c:pt idx="4184">
                  <c:v>0.43181818181818182</c:v>
                </c:pt>
                <c:pt idx="4185">
                  <c:v>0.43181818181818182</c:v>
                </c:pt>
                <c:pt idx="4186">
                  <c:v>0.42748091603053434</c:v>
                </c:pt>
                <c:pt idx="4187">
                  <c:v>0.42748091603053434</c:v>
                </c:pt>
                <c:pt idx="4188">
                  <c:v>0.4351145038167939</c:v>
                </c:pt>
                <c:pt idx="4189">
                  <c:v>0.4351145038167939</c:v>
                </c:pt>
                <c:pt idx="4190">
                  <c:v>0.42748091603053434</c:v>
                </c:pt>
                <c:pt idx="4191">
                  <c:v>0.42748091603053434</c:v>
                </c:pt>
                <c:pt idx="4192">
                  <c:v>0.41221374045801529</c:v>
                </c:pt>
                <c:pt idx="4193">
                  <c:v>0.41221374045801529</c:v>
                </c:pt>
                <c:pt idx="4194">
                  <c:v>0.41221374045801529</c:v>
                </c:pt>
                <c:pt idx="4195">
                  <c:v>0.41984732824427479</c:v>
                </c:pt>
                <c:pt idx="4196">
                  <c:v>0.41984732824427479</c:v>
                </c:pt>
                <c:pt idx="4197">
                  <c:v>0.41984732824427479</c:v>
                </c:pt>
                <c:pt idx="4198">
                  <c:v>0.40458015267175573</c:v>
                </c:pt>
                <c:pt idx="4199">
                  <c:v>0.41221374045801529</c:v>
                </c:pt>
                <c:pt idx="4200">
                  <c:v>0.41221374045801529</c:v>
                </c:pt>
                <c:pt idx="4201">
                  <c:v>0.41221374045801529</c:v>
                </c:pt>
                <c:pt idx="4202">
                  <c:v>0.41221374045801529</c:v>
                </c:pt>
                <c:pt idx="4203">
                  <c:v>0.41221374045801529</c:v>
                </c:pt>
                <c:pt idx="4204">
                  <c:v>0.41221374045801529</c:v>
                </c:pt>
                <c:pt idx="4205">
                  <c:v>0.41221374045801529</c:v>
                </c:pt>
                <c:pt idx="4206">
                  <c:v>0.41984732824427479</c:v>
                </c:pt>
                <c:pt idx="4207">
                  <c:v>0.42748091603053434</c:v>
                </c:pt>
                <c:pt idx="4208">
                  <c:v>0.42748091603053434</c:v>
                </c:pt>
                <c:pt idx="4209">
                  <c:v>0.42748091603053434</c:v>
                </c:pt>
                <c:pt idx="4210">
                  <c:v>0.4351145038167939</c:v>
                </c:pt>
                <c:pt idx="4211">
                  <c:v>0.4351145038167939</c:v>
                </c:pt>
                <c:pt idx="4212">
                  <c:v>0.4351145038167939</c:v>
                </c:pt>
                <c:pt idx="4213">
                  <c:v>0.4351145038167939</c:v>
                </c:pt>
                <c:pt idx="4214">
                  <c:v>0.42748091603053434</c:v>
                </c:pt>
                <c:pt idx="4215">
                  <c:v>0.42748091603053434</c:v>
                </c:pt>
                <c:pt idx="4216">
                  <c:v>0.42748091603053434</c:v>
                </c:pt>
                <c:pt idx="4217">
                  <c:v>0.42748091603053434</c:v>
                </c:pt>
                <c:pt idx="4218">
                  <c:v>0.42748091603053434</c:v>
                </c:pt>
                <c:pt idx="4219">
                  <c:v>0.42748091603053434</c:v>
                </c:pt>
                <c:pt idx="4220">
                  <c:v>0.41984732824427479</c:v>
                </c:pt>
                <c:pt idx="4221">
                  <c:v>0.41984732824427479</c:v>
                </c:pt>
                <c:pt idx="4222">
                  <c:v>0.41984732824427479</c:v>
                </c:pt>
                <c:pt idx="4223">
                  <c:v>0.41984732824427479</c:v>
                </c:pt>
                <c:pt idx="4224">
                  <c:v>0.42748091603053434</c:v>
                </c:pt>
                <c:pt idx="4225">
                  <c:v>0.42748091603053434</c:v>
                </c:pt>
                <c:pt idx="4226">
                  <c:v>0.42748091603053434</c:v>
                </c:pt>
                <c:pt idx="4227">
                  <c:v>0.42748091603053434</c:v>
                </c:pt>
                <c:pt idx="4228">
                  <c:v>0.41984732824427479</c:v>
                </c:pt>
                <c:pt idx="4229">
                  <c:v>0.42748091603053434</c:v>
                </c:pt>
                <c:pt idx="4230">
                  <c:v>0.42748091603053434</c:v>
                </c:pt>
                <c:pt idx="4231">
                  <c:v>0.41984732824427479</c:v>
                </c:pt>
                <c:pt idx="4232">
                  <c:v>0.41984732824427479</c:v>
                </c:pt>
                <c:pt idx="4233">
                  <c:v>0.41984732824427479</c:v>
                </c:pt>
                <c:pt idx="4234">
                  <c:v>0.41984732824427479</c:v>
                </c:pt>
                <c:pt idx="4235">
                  <c:v>0.41984732824427479</c:v>
                </c:pt>
                <c:pt idx="4236">
                  <c:v>0.41984732824427479</c:v>
                </c:pt>
                <c:pt idx="4237">
                  <c:v>0.41984732824427479</c:v>
                </c:pt>
                <c:pt idx="4238">
                  <c:v>0.41984732824427479</c:v>
                </c:pt>
                <c:pt idx="4239">
                  <c:v>0.41984732824427479</c:v>
                </c:pt>
                <c:pt idx="4240">
                  <c:v>0.41221374045801529</c:v>
                </c:pt>
                <c:pt idx="4241">
                  <c:v>0.41984732824427479</c:v>
                </c:pt>
                <c:pt idx="4242">
                  <c:v>0.41984732824427479</c:v>
                </c:pt>
                <c:pt idx="4243">
                  <c:v>0.42748091603053434</c:v>
                </c:pt>
                <c:pt idx="4244">
                  <c:v>0.42748091603053434</c:v>
                </c:pt>
                <c:pt idx="4245">
                  <c:v>0.42748091603053434</c:v>
                </c:pt>
                <c:pt idx="4246">
                  <c:v>0.42748091603053434</c:v>
                </c:pt>
                <c:pt idx="4247">
                  <c:v>0.42748091603053434</c:v>
                </c:pt>
                <c:pt idx="4248">
                  <c:v>0.4351145038167939</c:v>
                </c:pt>
                <c:pt idx="4249">
                  <c:v>0.4351145038167939</c:v>
                </c:pt>
                <c:pt idx="4250">
                  <c:v>0.4351145038167939</c:v>
                </c:pt>
                <c:pt idx="4251">
                  <c:v>0.4351145038167939</c:v>
                </c:pt>
                <c:pt idx="4252">
                  <c:v>0.4351145038167939</c:v>
                </c:pt>
                <c:pt idx="4253">
                  <c:v>0.4351145038167939</c:v>
                </c:pt>
                <c:pt idx="4254">
                  <c:v>0.4351145038167939</c:v>
                </c:pt>
                <c:pt idx="4255">
                  <c:v>0.43076923076923079</c:v>
                </c:pt>
                <c:pt idx="4256">
                  <c:v>0.43076923076923079</c:v>
                </c:pt>
                <c:pt idx="4257">
                  <c:v>0.43076923076923079</c:v>
                </c:pt>
                <c:pt idx="4258">
                  <c:v>0.44615384615384618</c:v>
                </c:pt>
                <c:pt idx="4259">
                  <c:v>0.44615384615384618</c:v>
                </c:pt>
                <c:pt idx="4260">
                  <c:v>0.44615384615384618</c:v>
                </c:pt>
                <c:pt idx="4261">
                  <c:v>0.44615384615384618</c:v>
                </c:pt>
                <c:pt idx="4262">
                  <c:v>0.44615384615384618</c:v>
                </c:pt>
                <c:pt idx="4263">
                  <c:v>0.45384615384615384</c:v>
                </c:pt>
                <c:pt idx="4264">
                  <c:v>0.45384615384615384</c:v>
                </c:pt>
                <c:pt idx="4265">
                  <c:v>0.45384615384615384</c:v>
                </c:pt>
                <c:pt idx="4266">
                  <c:v>0.45384615384615384</c:v>
                </c:pt>
                <c:pt idx="4267">
                  <c:v>0.45384615384615384</c:v>
                </c:pt>
                <c:pt idx="4268">
                  <c:v>0.45384615384615384</c:v>
                </c:pt>
                <c:pt idx="4269">
                  <c:v>0.46153846153846156</c:v>
                </c:pt>
                <c:pt idx="4270">
                  <c:v>0.46153846153846156</c:v>
                </c:pt>
                <c:pt idx="4271">
                  <c:v>0.46153846153846156</c:v>
                </c:pt>
                <c:pt idx="4272">
                  <c:v>0.45384615384615384</c:v>
                </c:pt>
                <c:pt idx="4273">
                  <c:v>0.46153846153846156</c:v>
                </c:pt>
                <c:pt idx="4274">
                  <c:v>0.46153846153846156</c:v>
                </c:pt>
                <c:pt idx="4275">
                  <c:v>0.46153846153846156</c:v>
                </c:pt>
                <c:pt idx="4276">
                  <c:v>0.46923076923076923</c:v>
                </c:pt>
                <c:pt idx="4277">
                  <c:v>0.46923076923076923</c:v>
                </c:pt>
                <c:pt idx="4278">
                  <c:v>0.46923076923076923</c:v>
                </c:pt>
                <c:pt idx="4279">
                  <c:v>0.46923076923076923</c:v>
                </c:pt>
                <c:pt idx="4280">
                  <c:v>0.46923076923076923</c:v>
                </c:pt>
                <c:pt idx="4281">
                  <c:v>0.46923076923076923</c:v>
                </c:pt>
                <c:pt idx="4282">
                  <c:v>0.46923076923076923</c:v>
                </c:pt>
                <c:pt idx="4283">
                  <c:v>0.46923076923076923</c:v>
                </c:pt>
                <c:pt idx="4284">
                  <c:v>0.45384615384615384</c:v>
                </c:pt>
                <c:pt idx="4285">
                  <c:v>0.44615384615384618</c:v>
                </c:pt>
                <c:pt idx="4286">
                  <c:v>0.45384615384615384</c:v>
                </c:pt>
                <c:pt idx="4287">
                  <c:v>0.45384615384615384</c:v>
                </c:pt>
                <c:pt idx="4288">
                  <c:v>0.45384615384615384</c:v>
                </c:pt>
                <c:pt idx="4289">
                  <c:v>0.45384615384615384</c:v>
                </c:pt>
                <c:pt idx="4290">
                  <c:v>0.44615384615384618</c:v>
                </c:pt>
                <c:pt idx="4291">
                  <c:v>0.45384615384615384</c:v>
                </c:pt>
                <c:pt idx="4292">
                  <c:v>0.45384615384615384</c:v>
                </c:pt>
                <c:pt idx="4293">
                  <c:v>0.46153846153846156</c:v>
                </c:pt>
                <c:pt idx="4294">
                  <c:v>0.46153846153846156</c:v>
                </c:pt>
                <c:pt idx="4295">
                  <c:v>0.46153846153846156</c:v>
                </c:pt>
                <c:pt idx="4296">
                  <c:v>0.46923076923076923</c:v>
                </c:pt>
                <c:pt idx="4297">
                  <c:v>0.46923076923076923</c:v>
                </c:pt>
                <c:pt idx="4298">
                  <c:v>0.46923076923076923</c:v>
                </c:pt>
                <c:pt idx="4299">
                  <c:v>0.47692307692307695</c:v>
                </c:pt>
                <c:pt idx="4300">
                  <c:v>0.47692307692307695</c:v>
                </c:pt>
                <c:pt idx="4301">
                  <c:v>0.47692307692307695</c:v>
                </c:pt>
                <c:pt idx="4302">
                  <c:v>0.47692307692307695</c:v>
                </c:pt>
                <c:pt idx="4303">
                  <c:v>0.49230769230769234</c:v>
                </c:pt>
                <c:pt idx="4304">
                  <c:v>0.49230769230769234</c:v>
                </c:pt>
                <c:pt idx="4305">
                  <c:v>0.48461538461538461</c:v>
                </c:pt>
                <c:pt idx="4306">
                  <c:v>0.48461538461538461</c:v>
                </c:pt>
                <c:pt idx="4307">
                  <c:v>0.48461538461538461</c:v>
                </c:pt>
                <c:pt idx="4308">
                  <c:v>0.48461538461538461</c:v>
                </c:pt>
                <c:pt idx="4309">
                  <c:v>0.47692307692307695</c:v>
                </c:pt>
                <c:pt idx="4310">
                  <c:v>0.47692307692307695</c:v>
                </c:pt>
                <c:pt idx="4311">
                  <c:v>0.46923076923076923</c:v>
                </c:pt>
                <c:pt idx="4312">
                  <c:v>0.46923076923076923</c:v>
                </c:pt>
                <c:pt idx="4313">
                  <c:v>0.46923076923076923</c:v>
                </c:pt>
                <c:pt idx="4314">
                  <c:v>0.46923076923076923</c:v>
                </c:pt>
                <c:pt idx="4315">
                  <c:v>0.46923076923076923</c:v>
                </c:pt>
                <c:pt idx="4316">
                  <c:v>0.46923076923076923</c:v>
                </c:pt>
                <c:pt idx="4317">
                  <c:v>0.46923076923076923</c:v>
                </c:pt>
                <c:pt idx="4318">
                  <c:v>0.46923076923076923</c:v>
                </c:pt>
                <c:pt idx="4319">
                  <c:v>0.46153846153846156</c:v>
                </c:pt>
                <c:pt idx="4320">
                  <c:v>0.45384615384615384</c:v>
                </c:pt>
                <c:pt idx="4321">
                  <c:v>0.45384615384615384</c:v>
                </c:pt>
                <c:pt idx="4322">
                  <c:v>0.45384615384615384</c:v>
                </c:pt>
                <c:pt idx="4323">
                  <c:v>0.45384615384615384</c:v>
                </c:pt>
                <c:pt idx="4324">
                  <c:v>0.45384615384615384</c:v>
                </c:pt>
                <c:pt idx="4325">
                  <c:v>0.46153846153846156</c:v>
                </c:pt>
                <c:pt idx="4326">
                  <c:v>0.46153846153846156</c:v>
                </c:pt>
                <c:pt idx="4327">
                  <c:v>0.46153846153846156</c:v>
                </c:pt>
                <c:pt idx="4328">
                  <c:v>0.44961240310077522</c:v>
                </c:pt>
                <c:pt idx="4329">
                  <c:v>0.44961240310077522</c:v>
                </c:pt>
                <c:pt idx="4330">
                  <c:v>0.44961240310077522</c:v>
                </c:pt>
                <c:pt idx="4331">
                  <c:v>0.44961240310077522</c:v>
                </c:pt>
                <c:pt idx="4332">
                  <c:v>0.44961240310077522</c:v>
                </c:pt>
                <c:pt idx="4333">
                  <c:v>0.44961240310077522</c:v>
                </c:pt>
                <c:pt idx="4334">
                  <c:v>0.44961240310077522</c:v>
                </c:pt>
                <c:pt idx="4335">
                  <c:v>0.44961240310077522</c:v>
                </c:pt>
                <c:pt idx="4336">
                  <c:v>0.44961240310077522</c:v>
                </c:pt>
                <c:pt idx="4337">
                  <c:v>0.44186046511627908</c:v>
                </c:pt>
                <c:pt idx="4338">
                  <c:v>0.44186046511627908</c:v>
                </c:pt>
                <c:pt idx="4339">
                  <c:v>0.44186046511627908</c:v>
                </c:pt>
                <c:pt idx="4340">
                  <c:v>0.4375</c:v>
                </c:pt>
                <c:pt idx="4341">
                  <c:v>0.4375</c:v>
                </c:pt>
                <c:pt idx="4342">
                  <c:v>0.4375</c:v>
                </c:pt>
                <c:pt idx="4343">
                  <c:v>0.4375</c:v>
                </c:pt>
                <c:pt idx="4344">
                  <c:v>0.43307086614173229</c:v>
                </c:pt>
                <c:pt idx="4345">
                  <c:v>0.42519685039370081</c:v>
                </c:pt>
                <c:pt idx="4346">
                  <c:v>0.42519685039370081</c:v>
                </c:pt>
                <c:pt idx="4347">
                  <c:v>0.43307086614173229</c:v>
                </c:pt>
                <c:pt idx="4348">
                  <c:v>0.43307086614173229</c:v>
                </c:pt>
                <c:pt idx="4349">
                  <c:v>0.42519685039370081</c:v>
                </c:pt>
                <c:pt idx="4350">
                  <c:v>0.42519685039370081</c:v>
                </c:pt>
                <c:pt idx="4351">
                  <c:v>0.42519685039370081</c:v>
                </c:pt>
                <c:pt idx="4352">
                  <c:v>0.42519685039370081</c:v>
                </c:pt>
                <c:pt idx="4353">
                  <c:v>0.42519685039370081</c:v>
                </c:pt>
                <c:pt idx="4354">
                  <c:v>0.42519685039370081</c:v>
                </c:pt>
                <c:pt idx="4355">
                  <c:v>0.42519685039370081</c:v>
                </c:pt>
                <c:pt idx="4356">
                  <c:v>0.42519685039370081</c:v>
                </c:pt>
                <c:pt idx="4357">
                  <c:v>0.42519685039370081</c:v>
                </c:pt>
                <c:pt idx="4358">
                  <c:v>0.42519685039370081</c:v>
                </c:pt>
                <c:pt idx="4359">
                  <c:v>0.42519685039370081</c:v>
                </c:pt>
                <c:pt idx="4360">
                  <c:v>0.43307086614173229</c:v>
                </c:pt>
                <c:pt idx="4361">
                  <c:v>0.43307086614173229</c:v>
                </c:pt>
                <c:pt idx="4362">
                  <c:v>0.44094488188976377</c:v>
                </c:pt>
                <c:pt idx="4363">
                  <c:v>0.44094488188976377</c:v>
                </c:pt>
                <c:pt idx="4364">
                  <c:v>0.44094488188976377</c:v>
                </c:pt>
                <c:pt idx="4365">
                  <c:v>0.44094488188976377</c:v>
                </c:pt>
                <c:pt idx="4366">
                  <c:v>0.44881889763779526</c:v>
                </c:pt>
                <c:pt idx="4367">
                  <c:v>0.44881889763779526</c:v>
                </c:pt>
                <c:pt idx="4368">
                  <c:v>0.44881889763779526</c:v>
                </c:pt>
                <c:pt idx="4369">
                  <c:v>0.44881889763779526</c:v>
                </c:pt>
                <c:pt idx="4370">
                  <c:v>0.44881889763779526</c:v>
                </c:pt>
                <c:pt idx="4371">
                  <c:v>0.44881889763779526</c:v>
                </c:pt>
                <c:pt idx="4372">
                  <c:v>0.44881889763779526</c:v>
                </c:pt>
                <c:pt idx="4373">
                  <c:v>0.45669291338582679</c:v>
                </c:pt>
                <c:pt idx="4374">
                  <c:v>0.45669291338582679</c:v>
                </c:pt>
                <c:pt idx="4375">
                  <c:v>0.45669291338582679</c:v>
                </c:pt>
                <c:pt idx="4376">
                  <c:v>0.45669291338582679</c:v>
                </c:pt>
                <c:pt idx="4377">
                  <c:v>0.45669291338582679</c:v>
                </c:pt>
                <c:pt idx="4378">
                  <c:v>0.44881889763779526</c:v>
                </c:pt>
                <c:pt idx="4379">
                  <c:v>0.44881889763779526</c:v>
                </c:pt>
                <c:pt idx="4380">
                  <c:v>0.45669291338582679</c:v>
                </c:pt>
                <c:pt idx="4381">
                  <c:v>0.45669291338582679</c:v>
                </c:pt>
                <c:pt idx="4382">
                  <c:v>0.45669291338582679</c:v>
                </c:pt>
                <c:pt idx="4383">
                  <c:v>0.45669291338582679</c:v>
                </c:pt>
                <c:pt idx="4384">
                  <c:v>0.47244094488188976</c:v>
                </c:pt>
                <c:pt idx="4385">
                  <c:v>0.47244094488188976</c:v>
                </c:pt>
                <c:pt idx="4386">
                  <c:v>0.47244094488188976</c:v>
                </c:pt>
                <c:pt idx="4387">
                  <c:v>0.46456692913385828</c:v>
                </c:pt>
                <c:pt idx="4388">
                  <c:v>0.47244094488188976</c:v>
                </c:pt>
                <c:pt idx="4389">
                  <c:v>0.46456692913385828</c:v>
                </c:pt>
                <c:pt idx="4390">
                  <c:v>0.46456692913385828</c:v>
                </c:pt>
                <c:pt idx="4391">
                  <c:v>0.45669291338582679</c:v>
                </c:pt>
                <c:pt idx="4392">
                  <c:v>0.45669291338582679</c:v>
                </c:pt>
                <c:pt idx="4393">
                  <c:v>0.45669291338582679</c:v>
                </c:pt>
                <c:pt idx="4394">
                  <c:v>0.45669291338582679</c:v>
                </c:pt>
                <c:pt idx="4395">
                  <c:v>0.44881889763779526</c:v>
                </c:pt>
                <c:pt idx="4396">
                  <c:v>0.44881889763779526</c:v>
                </c:pt>
                <c:pt idx="4397">
                  <c:v>0.44881889763779526</c:v>
                </c:pt>
                <c:pt idx="4398">
                  <c:v>0.44881889763779526</c:v>
                </c:pt>
                <c:pt idx="4399">
                  <c:v>0.44881889763779526</c:v>
                </c:pt>
                <c:pt idx="4400">
                  <c:v>0.44881889763779526</c:v>
                </c:pt>
                <c:pt idx="4401">
                  <c:v>0.45669291338582679</c:v>
                </c:pt>
                <c:pt idx="4402">
                  <c:v>0.45669291338582679</c:v>
                </c:pt>
                <c:pt idx="4403">
                  <c:v>0.45669291338582679</c:v>
                </c:pt>
                <c:pt idx="4404">
                  <c:v>0.45669291338582679</c:v>
                </c:pt>
                <c:pt idx="4405">
                  <c:v>0.45669291338582679</c:v>
                </c:pt>
                <c:pt idx="4406">
                  <c:v>0.45669291338582679</c:v>
                </c:pt>
                <c:pt idx="4407">
                  <c:v>0.45669291338582679</c:v>
                </c:pt>
                <c:pt idx="4408">
                  <c:v>0.45669291338582679</c:v>
                </c:pt>
                <c:pt idx="4409">
                  <c:v>0.45669291338582679</c:v>
                </c:pt>
                <c:pt idx="4410">
                  <c:v>0.45669291338582679</c:v>
                </c:pt>
                <c:pt idx="4411">
                  <c:v>0.45669291338582679</c:v>
                </c:pt>
                <c:pt idx="4412">
                  <c:v>0.45669291338582679</c:v>
                </c:pt>
                <c:pt idx="4413">
                  <c:v>0.45238095238095238</c:v>
                </c:pt>
                <c:pt idx="4414">
                  <c:v>0.45238095238095238</c:v>
                </c:pt>
                <c:pt idx="4415">
                  <c:v>0.45238095238095238</c:v>
                </c:pt>
                <c:pt idx="4416">
                  <c:v>0.45238095238095238</c:v>
                </c:pt>
                <c:pt idx="4417">
                  <c:v>0.45238095238095238</c:v>
                </c:pt>
                <c:pt idx="4418">
                  <c:v>0.45238095238095238</c:v>
                </c:pt>
                <c:pt idx="4419">
                  <c:v>0.45238095238095238</c:v>
                </c:pt>
                <c:pt idx="4420">
                  <c:v>0.45238095238095238</c:v>
                </c:pt>
                <c:pt idx="4421">
                  <c:v>0.45238095238095238</c:v>
                </c:pt>
                <c:pt idx="4422">
                  <c:v>0.45238095238095238</c:v>
                </c:pt>
                <c:pt idx="4423">
                  <c:v>0.45600000000000002</c:v>
                </c:pt>
                <c:pt idx="4424">
                  <c:v>0.45600000000000002</c:v>
                </c:pt>
                <c:pt idx="4425">
                  <c:v>0.45600000000000002</c:v>
                </c:pt>
                <c:pt idx="4426">
                  <c:v>0.45600000000000002</c:v>
                </c:pt>
                <c:pt idx="4427">
                  <c:v>0.45600000000000002</c:v>
                </c:pt>
                <c:pt idx="4428">
                  <c:v>0.46400000000000002</c:v>
                </c:pt>
                <c:pt idx="4429">
                  <c:v>0.44800000000000001</c:v>
                </c:pt>
                <c:pt idx="4430">
                  <c:v>0.44800000000000001</c:v>
                </c:pt>
                <c:pt idx="4431">
                  <c:v>0.45600000000000002</c:v>
                </c:pt>
                <c:pt idx="4432">
                  <c:v>0.45600000000000002</c:v>
                </c:pt>
                <c:pt idx="4433">
                  <c:v>0.45600000000000002</c:v>
                </c:pt>
                <c:pt idx="4434">
                  <c:v>0.45600000000000002</c:v>
                </c:pt>
                <c:pt idx="4435">
                  <c:v>0.46400000000000002</c:v>
                </c:pt>
                <c:pt idx="4436">
                  <c:v>0.46400000000000002</c:v>
                </c:pt>
                <c:pt idx="4437">
                  <c:v>0.46400000000000002</c:v>
                </c:pt>
                <c:pt idx="4438">
                  <c:v>0.46400000000000002</c:v>
                </c:pt>
                <c:pt idx="4439">
                  <c:v>0.45600000000000002</c:v>
                </c:pt>
                <c:pt idx="4440">
                  <c:v>0.46400000000000002</c:v>
                </c:pt>
                <c:pt idx="4441">
                  <c:v>0.47580645161290325</c:v>
                </c:pt>
                <c:pt idx="4442">
                  <c:v>0.47580645161290325</c:v>
                </c:pt>
                <c:pt idx="4443">
                  <c:v>0.47580645161290325</c:v>
                </c:pt>
                <c:pt idx="4444">
                  <c:v>0.46774193548387094</c:v>
                </c:pt>
                <c:pt idx="4445">
                  <c:v>0.47580645161290325</c:v>
                </c:pt>
                <c:pt idx="4446">
                  <c:v>0.47580645161290325</c:v>
                </c:pt>
                <c:pt idx="4447">
                  <c:v>0.47580645161290325</c:v>
                </c:pt>
                <c:pt idx="4448">
                  <c:v>0.46774193548387094</c:v>
                </c:pt>
                <c:pt idx="4449">
                  <c:v>0.47580645161290325</c:v>
                </c:pt>
                <c:pt idx="4450">
                  <c:v>0.47580645161290325</c:v>
                </c:pt>
                <c:pt idx="4451">
                  <c:v>0.47580645161290325</c:v>
                </c:pt>
                <c:pt idx="4452">
                  <c:v>0.47580645161290325</c:v>
                </c:pt>
                <c:pt idx="4453">
                  <c:v>0.46774193548387094</c:v>
                </c:pt>
                <c:pt idx="4454">
                  <c:v>0.46774193548387094</c:v>
                </c:pt>
                <c:pt idx="4455">
                  <c:v>0.46774193548387094</c:v>
                </c:pt>
                <c:pt idx="4456">
                  <c:v>0.46774193548387094</c:v>
                </c:pt>
                <c:pt idx="4457">
                  <c:v>0.46774193548387094</c:v>
                </c:pt>
                <c:pt idx="4458">
                  <c:v>0.46774193548387094</c:v>
                </c:pt>
                <c:pt idx="4459">
                  <c:v>0.47580645161290325</c:v>
                </c:pt>
                <c:pt idx="4460">
                  <c:v>0.46774193548387094</c:v>
                </c:pt>
                <c:pt idx="4461">
                  <c:v>0.46774193548387094</c:v>
                </c:pt>
                <c:pt idx="4462">
                  <c:v>0.46774193548387094</c:v>
                </c:pt>
                <c:pt idx="4463">
                  <c:v>0.46774193548387094</c:v>
                </c:pt>
                <c:pt idx="4464">
                  <c:v>0.46774193548387094</c:v>
                </c:pt>
                <c:pt idx="4465">
                  <c:v>0.46774193548387094</c:v>
                </c:pt>
                <c:pt idx="4466">
                  <c:v>0.45967741935483869</c:v>
                </c:pt>
                <c:pt idx="4467">
                  <c:v>0.45528455284552843</c:v>
                </c:pt>
                <c:pt idx="4468">
                  <c:v>0.44715447154471544</c:v>
                </c:pt>
                <c:pt idx="4469">
                  <c:v>0.44715447154471544</c:v>
                </c:pt>
                <c:pt idx="4470">
                  <c:v>0.44715447154471544</c:v>
                </c:pt>
                <c:pt idx="4471">
                  <c:v>0.44715447154471544</c:v>
                </c:pt>
                <c:pt idx="4472">
                  <c:v>0.44715447154471544</c:v>
                </c:pt>
                <c:pt idx="4473">
                  <c:v>0.44715447154471544</c:v>
                </c:pt>
                <c:pt idx="4474">
                  <c:v>0.44715447154471544</c:v>
                </c:pt>
                <c:pt idx="4475">
                  <c:v>0.44715447154471544</c:v>
                </c:pt>
                <c:pt idx="4476">
                  <c:v>0.44715447154471544</c:v>
                </c:pt>
                <c:pt idx="4477">
                  <c:v>0.44715447154471544</c:v>
                </c:pt>
                <c:pt idx="4478">
                  <c:v>0.44715447154471544</c:v>
                </c:pt>
                <c:pt idx="4479">
                  <c:v>0.44715447154471544</c:v>
                </c:pt>
                <c:pt idx="4480">
                  <c:v>0.45528455284552843</c:v>
                </c:pt>
                <c:pt idx="4481">
                  <c:v>0.45901639344262296</c:v>
                </c:pt>
                <c:pt idx="4482">
                  <c:v>0.45901639344262296</c:v>
                </c:pt>
                <c:pt idx="4483">
                  <c:v>0.45081967213114754</c:v>
                </c:pt>
                <c:pt idx="4484">
                  <c:v>0.45901639344262296</c:v>
                </c:pt>
                <c:pt idx="4485">
                  <c:v>0.45901639344262296</c:v>
                </c:pt>
                <c:pt idx="4486">
                  <c:v>0.45901639344262296</c:v>
                </c:pt>
                <c:pt idx="4487">
                  <c:v>0.45901639344262296</c:v>
                </c:pt>
                <c:pt idx="4488">
                  <c:v>0.45901639344262296</c:v>
                </c:pt>
                <c:pt idx="4489">
                  <c:v>0.45081967213114754</c:v>
                </c:pt>
                <c:pt idx="4490">
                  <c:v>0.45901639344262296</c:v>
                </c:pt>
                <c:pt idx="4491">
                  <c:v>0.46721311475409838</c:v>
                </c:pt>
                <c:pt idx="4492">
                  <c:v>0.46721311475409838</c:v>
                </c:pt>
                <c:pt idx="4493">
                  <c:v>0.46721311475409838</c:v>
                </c:pt>
                <c:pt idx="4494">
                  <c:v>0.46721311475409838</c:v>
                </c:pt>
                <c:pt idx="4495">
                  <c:v>0.45901639344262296</c:v>
                </c:pt>
                <c:pt idx="4496">
                  <c:v>0.45081967213114754</c:v>
                </c:pt>
                <c:pt idx="4497">
                  <c:v>0.45081967213114754</c:v>
                </c:pt>
                <c:pt idx="4498">
                  <c:v>0.45081967213114754</c:v>
                </c:pt>
                <c:pt idx="4499">
                  <c:v>0.45081967213114754</c:v>
                </c:pt>
                <c:pt idx="4500">
                  <c:v>0.45081967213114754</c:v>
                </c:pt>
                <c:pt idx="4501">
                  <c:v>0.45901639344262296</c:v>
                </c:pt>
                <c:pt idx="4502">
                  <c:v>0.46721311475409838</c:v>
                </c:pt>
                <c:pt idx="4503">
                  <c:v>0.46721311475409838</c:v>
                </c:pt>
                <c:pt idx="4504">
                  <c:v>0.46721311475409838</c:v>
                </c:pt>
                <c:pt idx="4505">
                  <c:v>0.45081967213114754</c:v>
                </c:pt>
                <c:pt idx="4506">
                  <c:v>0.46721311475409838</c:v>
                </c:pt>
                <c:pt idx="4507">
                  <c:v>0.46721311475409838</c:v>
                </c:pt>
                <c:pt idx="4508">
                  <c:v>0.47540983606557374</c:v>
                </c:pt>
                <c:pt idx="4509">
                  <c:v>0.47540983606557374</c:v>
                </c:pt>
                <c:pt idx="4510">
                  <c:v>0.47540983606557374</c:v>
                </c:pt>
                <c:pt idx="4511">
                  <c:v>0.47540983606557374</c:v>
                </c:pt>
                <c:pt idx="4512">
                  <c:v>0.47540983606557374</c:v>
                </c:pt>
                <c:pt idx="4513">
                  <c:v>0.47540983606557374</c:v>
                </c:pt>
                <c:pt idx="4514">
                  <c:v>0.46721311475409838</c:v>
                </c:pt>
                <c:pt idx="4515">
                  <c:v>0.46721311475409838</c:v>
                </c:pt>
                <c:pt idx="4516">
                  <c:v>0.46721311475409838</c:v>
                </c:pt>
                <c:pt idx="4517">
                  <c:v>0.47540983606557374</c:v>
                </c:pt>
                <c:pt idx="4518">
                  <c:v>0.47540983606557374</c:v>
                </c:pt>
                <c:pt idx="4519">
                  <c:v>0.47540983606557374</c:v>
                </c:pt>
                <c:pt idx="4520">
                  <c:v>0.47540983606557374</c:v>
                </c:pt>
                <c:pt idx="4521">
                  <c:v>0.47540983606557374</c:v>
                </c:pt>
                <c:pt idx="4522">
                  <c:v>0.48360655737704916</c:v>
                </c:pt>
                <c:pt idx="4523">
                  <c:v>0.49180327868852458</c:v>
                </c:pt>
                <c:pt idx="4524">
                  <c:v>0.49180327868852458</c:v>
                </c:pt>
                <c:pt idx="4525">
                  <c:v>0.48360655737704916</c:v>
                </c:pt>
                <c:pt idx="4526">
                  <c:v>0.48760330578512395</c:v>
                </c:pt>
                <c:pt idx="4527">
                  <c:v>0.48760330578512395</c:v>
                </c:pt>
                <c:pt idx="4528">
                  <c:v>0.49586776859504134</c:v>
                </c:pt>
                <c:pt idx="4529">
                  <c:v>0.50413223140495866</c:v>
                </c:pt>
                <c:pt idx="4530">
                  <c:v>0.50413223140495866</c:v>
                </c:pt>
                <c:pt idx="4531">
                  <c:v>0.50413223140495866</c:v>
                </c:pt>
                <c:pt idx="4532">
                  <c:v>0.50413223140495866</c:v>
                </c:pt>
                <c:pt idx="4533">
                  <c:v>0.50413223140495866</c:v>
                </c:pt>
                <c:pt idx="4534">
                  <c:v>0.50413223140495866</c:v>
                </c:pt>
                <c:pt idx="4535">
                  <c:v>0.50413223140495866</c:v>
                </c:pt>
                <c:pt idx="4536">
                  <c:v>0.50413223140495866</c:v>
                </c:pt>
                <c:pt idx="4537">
                  <c:v>0.50413223140495866</c:v>
                </c:pt>
                <c:pt idx="4538">
                  <c:v>0.50413223140495866</c:v>
                </c:pt>
                <c:pt idx="4539">
                  <c:v>0.5</c:v>
                </c:pt>
                <c:pt idx="4540">
                  <c:v>0.5</c:v>
                </c:pt>
                <c:pt idx="4541">
                  <c:v>0.49166666666666664</c:v>
                </c:pt>
                <c:pt idx="4542">
                  <c:v>0.49166666666666664</c:v>
                </c:pt>
                <c:pt idx="4543">
                  <c:v>0.49166666666666664</c:v>
                </c:pt>
                <c:pt idx="4544">
                  <c:v>0.49166666666666664</c:v>
                </c:pt>
                <c:pt idx="4545">
                  <c:v>0.5</c:v>
                </c:pt>
                <c:pt idx="4546">
                  <c:v>0.5</c:v>
                </c:pt>
                <c:pt idx="4547">
                  <c:v>0.5</c:v>
                </c:pt>
                <c:pt idx="4548">
                  <c:v>0.5</c:v>
                </c:pt>
                <c:pt idx="4549">
                  <c:v>0.5083333333333333</c:v>
                </c:pt>
                <c:pt idx="4550">
                  <c:v>0.5083333333333333</c:v>
                </c:pt>
                <c:pt idx="4551">
                  <c:v>0.5083333333333333</c:v>
                </c:pt>
                <c:pt idx="4552">
                  <c:v>0.5083333333333333</c:v>
                </c:pt>
                <c:pt idx="4553">
                  <c:v>0.51260504201680668</c:v>
                </c:pt>
                <c:pt idx="4554">
                  <c:v>0.51260504201680668</c:v>
                </c:pt>
                <c:pt idx="4555">
                  <c:v>0.51260504201680668</c:v>
                </c:pt>
                <c:pt idx="4556">
                  <c:v>0.51260504201680668</c:v>
                </c:pt>
                <c:pt idx="4557">
                  <c:v>0.51260504201680668</c:v>
                </c:pt>
                <c:pt idx="4558">
                  <c:v>0.51260504201680668</c:v>
                </c:pt>
                <c:pt idx="4559">
                  <c:v>0.51260504201680668</c:v>
                </c:pt>
                <c:pt idx="4560">
                  <c:v>0.52100840336134457</c:v>
                </c:pt>
                <c:pt idx="4561">
                  <c:v>0.52100840336134457</c:v>
                </c:pt>
                <c:pt idx="4562">
                  <c:v>0.51260504201680668</c:v>
                </c:pt>
                <c:pt idx="4563">
                  <c:v>0.51260504201680668</c:v>
                </c:pt>
                <c:pt idx="4564">
                  <c:v>0.50420168067226889</c:v>
                </c:pt>
                <c:pt idx="4565">
                  <c:v>0.52100840336134457</c:v>
                </c:pt>
                <c:pt idx="4566">
                  <c:v>0.52100840336134457</c:v>
                </c:pt>
                <c:pt idx="4567">
                  <c:v>0.52100840336134457</c:v>
                </c:pt>
                <c:pt idx="4568">
                  <c:v>0.51260504201680668</c:v>
                </c:pt>
                <c:pt idx="4569">
                  <c:v>0.51260504201680668</c:v>
                </c:pt>
                <c:pt idx="4570">
                  <c:v>0.51260504201680668</c:v>
                </c:pt>
                <c:pt idx="4571">
                  <c:v>0.51260504201680668</c:v>
                </c:pt>
                <c:pt idx="4572">
                  <c:v>0.51260504201680668</c:v>
                </c:pt>
                <c:pt idx="4573">
                  <c:v>0.51260504201680668</c:v>
                </c:pt>
                <c:pt idx="4574">
                  <c:v>0.51260504201680668</c:v>
                </c:pt>
                <c:pt idx="4575">
                  <c:v>0.5</c:v>
                </c:pt>
                <c:pt idx="4576">
                  <c:v>0.5</c:v>
                </c:pt>
                <c:pt idx="4577">
                  <c:v>0.48305084745762711</c:v>
                </c:pt>
                <c:pt idx="4578">
                  <c:v>0.48305084745762711</c:v>
                </c:pt>
                <c:pt idx="4579">
                  <c:v>0.48305084745762711</c:v>
                </c:pt>
                <c:pt idx="4580">
                  <c:v>0.48305084745762711</c:v>
                </c:pt>
                <c:pt idx="4581">
                  <c:v>0.48305084745762711</c:v>
                </c:pt>
                <c:pt idx="4582">
                  <c:v>0.48305084745762711</c:v>
                </c:pt>
                <c:pt idx="4583">
                  <c:v>0.48305084745762711</c:v>
                </c:pt>
                <c:pt idx="4584">
                  <c:v>0.48305084745762711</c:v>
                </c:pt>
                <c:pt idx="4585">
                  <c:v>0.48305084745762711</c:v>
                </c:pt>
                <c:pt idx="4586">
                  <c:v>0.47457627118644069</c:v>
                </c:pt>
                <c:pt idx="4587">
                  <c:v>0.47457627118644069</c:v>
                </c:pt>
                <c:pt idx="4588">
                  <c:v>0.47457627118644069</c:v>
                </c:pt>
                <c:pt idx="4589">
                  <c:v>0.47457627118644069</c:v>
                </c:pt>
                <c:pt idx="4590">
                  <c:v>0.47457627118644069</c:v>
                </c:pt>
                <c:pt idx="4591">
                  <c:v>0.47457627118644069</c:v>
                </c:pt>
                <c:pt idx="4592">
                  <c:v>0.47457627118644069</c:v>
                </c:pt>
                <c:pt idx="4593">
                  <c:v>0.48305084745762711</c:v>
                </c:pt>
                <c:pt idx="4594">
                  <c:v>0.48305084745762711</c:v>
                </c:pt>
                <c:pt idx="4595">
                  <c:v>0.47457627118644069</c:v>
                </c:pt>
                <c:pt idx="4596">
                  <c:v>0.47457627118644069</c:v>
                </c:pt>
                <c:pt idx="4597">
                  <c:v>0.46610169491525422</c:v>
                </c:pt>
                <c:pt idx="4598">
                  <c:v>0.48305084745762711</c:v>
                </c:pt>
                <c:pt idx="4599">
                  <c:v>0.48305084745762711</c:v>
                </c:pt>
                <c:pt idx="4600">
                  <c:v>0.48305084745762711</c:v>
                </c:pt>
                <c:pt idx="4601">
                  <c:v>0.48305084745762711</c:v>
                </c:pt>
                <c:pt idx="4602">
                  <c:v>0.47008547008547008</c:v>
                </c:pt>
                <c:pt idx="4603">
                  <c:v>0.47863247863247865</c:v>
                </c:pt>
                <c:pt idx="4604">
                  <c:v>0.47863247863247865</c:v>
                </c:pt>
                <c:pt idx="4605">
                  <c:v>0.47863247863247865</c:v>
                </c:pt>
                <c:pt idx="4606">
                  <c:v>0.47008547008547008</c:v>
                </c:pt>
                <c:pt idx="4607">
                  <c:v>0.47008547008547008</c:v>
                </c:pt>
                <c:pt idx="4608">
                  <c:v>0.47008547008547008</c:v>
                </c:pt>
                <c:pt idx="4609">
                  <c:v>0.47008547008547008</c:v>
                </c:pt>
                <c:pt idx="4610">
                  <c:v>0.47008547008547008</c:v>
                </c:pt>
                <c:pt idx="4611">
                  <c:v>0.47008547008547008</c:v>
                </c:pt>
                <c:pt idx="4612">
                  <c:v>0.47008547008547008</c:v>
                </c:pt>
                <c:pt idx="4613">
                  <c:v>0.47863247863247865</c:v>
                </c:pt>
                <c:pt idx="4614">
                  <c:v>0.47863247863247865</c:v>
                </c:pt>
                <c:pt idx="4615">
                  <c:v>0.47863247863247865</c:v>
                </c:pt>
                <c:pt idx="4616">
                  <c:v>0.47008547008547008</c:v>
                </c:pt>
                <c:pt idx="4617">
                  <c:v>0.47863247863247865</c:v>
                </c:pt>
                <c:pt idx="4618">
                  <c:v>0.47863247863247865</c:v>
                </c:pt>
                <c:pt idx="4619">
                  <c:v>0.47863247863247865</c:v>
                </c:pt>
                <c:pt idx="4620">
                  <c:v>0.47863247863247865</c:v>
                </c:pt>
                <c:pt idx="4621">
                  <c:v>0.47863247863247865</c:v>
                </c:pt>
                <c:pt idx="4622">
                  <c:v>0.47863247863247865</c:v>
                </c:pt>
                <c:pt idx="4623">
                  <c:v>0.47863247863247865</c:v>
                </c:pt>
                <c:pt idx="4624">
                  <c:v>0.47863247863247865</c:v>
                </c:pt>
                <c:pt idx="4625">
                  <c:v>0.47008547008547008</c:v>
                </c:pt>
                <c:pt idx="4626">
                  <c:v>0.47008547008547008</c:v>
                </c:pt>
                <c:pt idx="4627">
                  <c:v>0.47008547008547008</c:v>
                </c:pt>
                <c:pt idx="4628">
                  <c:v>0.47008547008547008</c:v>
                </c:pt>
                <c:pt idx="4629">
                  <c:v>0.47008547008547008</c:v>
                </c:pt>
                <c:pt idx="4630">
                  <c:v>0.47008547008547008</c:v>
                </c:pt>
                <c:pt idx="4631">
                  <c:v>0.47008547008547008</c:v>
                </c:pt>
                <c:pt idx="4632">
                  <c:v>0.47008547008547008</c:v>
                </c:pt>
                <c:pt idx="4633">
                  <c:v>0.46551724137931033</c:v>
                </c:pt>
                <c:pt idx="4634">
                  <c:v>0.45689655172413796</c:v>
                </c:pt>
                <c:pt idx="4635">
                  <c:v>0.45689655172413796</c:v>
                </c:pt>
                <c:pt idx="4636">
                  <c:v>0.46551724137931033</c:v>
                </c:pt>
                <c:pt idx="4637">
                  <c:v>0.47413793103448276</c:v>
                </c:pt>
                <c:pt idx="4638">
                  <c:v>0.46956521739130436</c:v>
                </c:pt>
                <c:pt idx="4639">
                  <c:v>0.46956521739130436</c:v>
                </c:pt>
                <c:pt idx="4640">
                  <c:v>0.46086956521739131</c:v>
                </c:pt>
                <c:pt idx="4641">
                  <c:v>0.46491228070175439</c:v>
                </c:pt>
                <c:pt idx="4642">
                  <c:v>0.46491228070175439</c:v>
                </c:pt>
                <c:pt idx="4643">
                  <c:v>0.46491228070175439</c:v>
                </c:pt>
                <c:pt idx="4644">
                  <c:v>0.46491228070175439</c:v>
                </c:pt>
                <c:pt idx="4645">
                  <c:v>0.46491228070175439</c:v>
                </c:pt>
                <c:pt idx="4646">
                  <c:v>0.45614035087719296</c:v>
                </c:pt>
                <c:pt idx="4647">
                  <c:v>0.46491228070175439</c:v>
                </c:pt>
                <c:pt idx="4648">
                  <c:v>0.46491228070175439</c:v>
                </c:pt>
                <c:pt idx="4649">
                  <c:v>0.46491228070175439</c:v>
                </c:pt>
                <c:pt idx="4650">
                  <c:v>0.46491228070175439</c:v>
                </c:pt>
                <c:pt idx="4651">
                  <c:v>0.46491228070175439</c:v>
                </c:pt>
                <c:pt idx="4652">
                  <c:v>0.47368421052631576</c:v>
                </c:pt>
                <c:pt idx="4653">
                  <c:v>0.48245614035087719</c:v>
                </c:pt>
                <c:pt idx="4654">
                  <c:v>0.47368421052631576</c:v>
                </c:pt>
                <c:pt idx="4655">
                  <c:v>0.47368421052631576</c:v>
                </c:pt>
                <c:pt idx="4656">
                  <c:v>0.47368421052631576</c:v>
                </c:pt>
                <c:pt idx="4657">
                  <c:v>0.47368421052631576</c:v>
                </c:pt>
                <c:pt idx="4658">
                  <c:v>0.45614035087719296</c:v>
                </c:pt>
                <c:pt idx="4659">
                  <c:v>0.45132743362831856</c:v>
                </c:pt>
                <c:pt idx="4660">
                  <c:v>0.44247787610619471</c:v>
                </c:pt>
                <c:pt idx="4661">
                  <c:v>0.44247787610619471</c:v>
                </c:pt>
                <c:pt idx="4662">
                  <c:v>0.44247787610619471</c:v>
                </c:pt>
                <c:pt idx="4663">
                  <c:v>0.45132743362831856</c:v>
                </c:pt>
                <c:pt idx="4664">
                  <c:v>0.45132743362831856</c:v>
                </c:pt>
                <c:pt idx="4665">
                  <c:v>0.46017699115044247</c:v>
                </c:pt>
                <c:pt idx="4666">
                  <c:v>0.46017699115044247</c:v>
                </c:pt>
                <c:pt idx="4667">
                  <c:v>0.46017699115044247</c:v>
                </c:pt>
                <c:pt idx="4668">
                  <c:v>0.46017699115044247</c:v>
                </c:pt>
                <c:pt idx="4669">
                  <c:v>0.46017699115044247</c:v>
                </c:pt>
                <c:pt idx="4670">
                  <c:v>0.46017699115044247</c:v>
                </c:pt>
                <c:pt idx="4671">
                  <c:v>0.46017699115044247</c:v>
                </c:pt>
                <c:pt idx="4672">
                  <c:v>0.46017699115044247</c:v>
                </c:pt>
                <c:pt idx="4673">
                  <c:v>0.45535714285714285</c:v>
                </c:pt>
                <c:pt idx="4674">
                  <c:v>0.45535714285714285</c:v>
                </c:pt>
                <c:pt idx="4675">
                  <c:v>0.45535714285714285</c:v>
                </c:pt>
                <c:pt idx="4676">
                  <c:v>0.44642857142857145</c:v>
                </c:pt>
                <c:pt idx="4677">
                  <c:v>0.44642857142857145</c:v>
                </c:pt>
                <c:pt idx="4678">
                  <c:v>0.44642857142857145</c:v>
                </c:pt>
                <c:pt idx="4679">
                  <c:v>0.44642857142857145</c:v>
                </c:pt>
                <c:pt idx="4680">
                  <c:v>0.44642857142857145</c:v>
                </c:pt>
                <c:pt idx="4681">
                  <c:v>0.45535714285714285</c:v>
                </c:pt>
                <c:pt idx="4682">
                  <c:v>0.45535714285714285</c:v>
                </c:pt>
                <c:pt idx="4683">
                  <c:v>0.45535714285714285</c:v>
                </c:pt>
                <c:pt idx="4684">
                  <c:v>0.45535714285714285</c:v>
                </c:pt>
                <c:pt idx="4685">
                  <c:v>0.45535714285714285</c:v>
                </c:pt>
                <c:pt idx="4686">
                  <c:v>0.45535714285714285</c:v>
                </c:pt>
                <c:pt idx="4687">
                  <c:v>0.45535714285714285</c:v>
                </c:pt>
                <c:pt idx="4688">
                  <c:v>0.44642857142857145</c:v>
                </c:pt>
                <c:pt idx="4689">
                  <c:v>0.44642857142857145</c:v>
                </c:pt>
                <c:pt idx="4690">
                  <c:v>0.42857142857142855</c:v>
                </c:pt>
                <c:pt idx="4691">
                  <c:v>0.42857142857142855</c:v>
                </c:pt>
                <c:pt idx="4692">
                  <c:v>0.42857142857142855</c:v>
                </c:pt>
                <c:pt idx="4693">
                  <c:v>0.42857142857142855</c:v>
                </c:pt>
                <c:pt idx="4694">
                  <c:v>0.42857142857142855</c:v>
                </c:pt>
                <c:pt idx="4695">
                  <c:v>0.4375</c:v>
                </c:pt>
                <c:pt idx="4696">
                  <c:v>0.44642857142857145</c:v>
                </c:pt>
                <c:pt idx="4697">
                  <c:v>0.44642857142857145</c:v>
                </c:pt>
                <c:pt idx="4698">
                  <c:v>0.44642857142857145</c:v>
                </c:pt>
                <c:pt idx="4699">
                  <c:v>0.44642857142857145</c:v>
                </c:pt>
                <c:pt idx="4700">
                  <c:v>0.44642857142857145</c:v>
                </c:pt>
                <c:pt idx="4701">
                  <c:v>0.44144144144144143</c:v>
                </c:pt>
                <c:pt idx="4702">
                  <c:v>0.45045045045045046</c:v>
                </c:pt>
                <c:pt idx="4703">
                  <c:v>0.43243243243243246</c:v>
                </c:pt>
                <c:pt idx="4704">
                  <c:v>0.43243243243243246</c:v>
                </c:pt>
                <c:pt idx="4705">
                  <c:v>0.43243243243243246</c:v>
                </c:pt>
                <c:pt idx="4706">
                  <c:v>0.42342342342342343</c:v>
                </c:pt>
                <c:pt idx="4707">
                  <c:v>0.4144144144144144</c:v>
                </c:pt>
                <c:pt idx="4708">
                  <c:v>0.4144144144144144</c:v>
                </c:pt>
                <c:pt idx="4709">
                  <c:v>0.42342342342342343</c:v>
                </c:pt>
                <c:pt idx="4710">
                  <c:v>0.42342342342342343</c:v>
                </c:pt>
                <c:pt idx="4711">
                  <c:v>0.4144144144144144</c:v>
                </c:pt>
                <c:pt idx="4712">
                  <c:v>0.43243243243243246</c:v>
                </c:pt>
                <c:pt idx="4713">
                  <c:v>0.43243243243243246</c:v>
                </c:pt>
                <c:pt idx="4714">
                  <c:v>0.43243243243243246</c:v>
                </c:pt>
                <c:pt idx="4715">
                  <c:v>0.43243243243243246</c:v>
                </c:pt>
                <c:pt idx="4716">
                  <c:v>0.43243243243243246</c:v>
                </c:pt>
                <c:pt idx="4717">
                  <c:v>0.43636363636363634</c:v>
                </c:pt>
                <c:pt idx="4718">
                  <c:v>0.43636363636363634</c:v>
                </c:pt>
                <c:pt idx="4719">
                  <c:v>0.42727272727272725</c:v>
                </c:pt>
                <c:pt idx="4720">
                  <c:v>0.42727272727272725</c:v>
                </c:pt>
                <c:pt idx="4721">
                  <c:v>0.42727272727272725</c:v>
                </c:pt>
                <c:pt idx="4722">
                  <c:v>0.41818181818181815</c:v>
                </c:pt>
                <c:pt idx="4723">
                  <c:v>0.41818181818181815</c:v>
                </c:pt>
                <c:pt idx="4724">
                  <c:v>0.41818181818181815</c:v>
                </c:pt>
                <c:pt idx="4725">
                  <c:v>0.41818181818181815</c:v>
                </c:pt>
                <c:pt idx="4726">
                  <c:v>0.43636363636363634</c:v>
                </c:pt>
                <c:pt idx="4727">
                  <c:v>0.45454545454545453</c:v>
                </c:pt>
                <c:pt idx="4728">
                  <c:v>0.45454545454545453</c:v>
                </c:pt>
                <c:pt idx="4729">
                  <c:v>0.45454545454545453</c:v>
                </c:pt>
                <c:pt idx="4730">
                  <c:v>0.45871559633027525</c:v>
                </c:pt>
                <c:pt idx="4731">
                  <c:v>0.45871559633027525</c:v>
                </c:pt>
                <c:pt idx="4732">
                  <c:v>0.45871559633027525</c:v>
                </c:pt>
                <c:pt idx="4733">
                  <c:v>0.45871559633027525</c:v>
                </c:pt>
                <c:pt idx="4734">
                  <c:v>0.45871559633027525</c:v>
                </c:pt>
                <c:pt idx="4735">
                  <c:v>0.45871559633027525</c:v>
                </c:pt>
                <c:pt idx="4736">
                  <c:v>0.45871559633027525</c:v>
                </c:pt>
                <c:pt idx="4737">
                  <c:v>0.45871559633027525</c:v>
                </c:pt>
                <c:pt idx="4738">
                  <c:v>0.45871559633027525</c:v>
                </c:pt>
                <c:pt idx="4739">
                  <c:v>0.45871559633027525</c:v>
                </c:pt>
                <c:pt idx="4740">
                  <c:v>0.45871559633027525</c:v>
                </c:pt>
                <c:pt idx="4741">
                  <c:v>0.45871559633027525</c:v>
                </c:pt>
                <c:pt idx="4742">
                  <c:v>0.45871559633027525</c:v>
                </c:pt>
                <c:pt idx="4743">
                  <c:v>0.45871559633027525</c:v>
                </c:pt>
                <c:pt idx="4744">
                  <c:v>0.45871559633027525</c:v>
                </c:pt>
                <c:pt idx="4745">
                  <c:v>0.44954128440366975</c:v>
                </c:pt>
                <c:pt idx="4746">
                  <c:v>0.45871559633027525</c:v>
                </c:pt>
                <c:pt idx="4747">
                  <c:v>0.45871559633027525</c:v>
                </c:pt>
                <c:pt idx="4748">
                  <c:v>0.46788990825688076</c:v>
                </c:pt>
                <c:pt idx="4749">
                  <c:v>0.46788990825688076</c:v>
                </c:pt>
                <c:pt idx="4750">
                  <c:v>0.46788990825688076</c:v>
                </c:pt>
                <c:pt idx="4751">
                  <c:v>0.46788990825688076</c:v>
                </c:pt>
                <c:pt idx="4752">
                  <c:v>0.46788990825688076</c:v>
                </c:pt>
                <c:pt idx="4753">
                  <c:v>0.46788990825688076</c:v>
                </c:pt>
                <c:pt idx="4754">
                  <c:v>0.45871559633027525</c:v>
                </c:pt>
                <c:pt idx="4755">
                  <c:v>0.46788990825688076</c:v>
                </c:pt>
                <c:pt idx="4756">
                  <c:v>0.44954128440366975</c:v>
                </c:pt>
                <c:pt idx="4757">
                  <c:v>0.43119266055045874</c:v>
                </c:pt>
                <c:pt idx="4758">
                  <c:v>0.43119266055045874</c:v>
                </c:pt>
                <c:pt idx="4759">
                  <c:v>0.42592592592592593</c:v>
                </c:pt>
                <c:pt idx="4760">
                  <c:v>0.41666666666666669</c:v>
                </c:pt>
                <c:pt idx="4761">
                  <c:v>0.41666666666666669</c:v>
                </c:pt>
                <c:pt idx="4762">
                  <c:v>0.41666666666666669</c:v>
                </c:pt>
                <c:pt idx="4763">
                  <c:v>0.41121495327102803</c:v>
                </c:pt>
                <c:pt idx="4764">
                  <c:v>0.41121495327102803</c:v>
                </c:pt>
                <c:pt idx="4765">
                  <c:v>0.41121495327102803</c:v>
                </c:pt>
                <c:pt idx="4766">
                  <c:v>0.41121495327102803</c:v>
                </c:pt>
                <c:pt idx="4767">
                  <c:v>0.41121495327102803</c:v>
                </c:pt>
                <c:pt idx="4768">
                  <c:v>0.40566037735849059</c:v>
                </c:pt>
                <c:pt idx="4769">
                  <c:v>0.40952380952380951</c:v>
                </c:pt>
                <c:pt idx="4770">
                  <c:v>0.40952380952380951</c:v>
                </c:pt>
                <c:pt idx="4771">
                  <c:v>0.41904761904761906</c:v>
                </c:pt>
                <c:pt idx="4772">
                  <c:v>0.40952380952380951</c:v>
                </c:pt>
                <c:pt idx="4773">
                  <c:v>0.40952380952380951</c:v>
                </c:pt>
                <c:pt idx="4774">
                  <c:v>0.4</c:v>
                </c:pt>
                <c:pt idx="4775">
                  <c:v>0.4</c:v>
                </c:pt>
                <c:pt idx="4776">
                  <c:v>0.4</c:v>
                </c:pt>
                <c:pt idx="4777">
                  <c:v>0.4</c:v>
                </c:pt>
                <c:pt idx="4778">
                  <c:v>0.4</c:v>
                </c:pt>
                <c:pt idx="4779">
                  <c:v>0.4</c:v>
                </c:pt>
                <c:pt idx="4780">
                  <c:v>0.4</c:v>
                </c:pt>
                <c:pt idx="4781">
                  <c:v>0.4</c:v>
                </c:pt>
                <c:pt idx="4782">
                  <c:v>0.39047619047619048</c:v>
                </c:pt>
                <c:pt idx="4783">
                  <c:v>0.39047619047619048</c:v>
                </c:pt>
                <c:pt idx="4784">
                  <c:v>0.39047619047619048</c:v>
                </c:pt>
                <c:pt idx="4785">
                  <c:v>0.39047619047619048</c:v>
                </c:pt>
                <c:pt idx="4786">
                  <c:v>0.39047619047619048</c:v>
                </c:pt>
                <c:pt idx="4787">
                  <c:v>0.39047619047619048</c:v>
                </c:pt>
                <c:pt idx="4788">
                  <c:v>0.39047619047619048</c:v>
                </c:pt>
                <c:pt idx="4789">
                  <c:v>0.39047619047619048</c:v>
                </c:pt>
                <c:pt idx="4790">
                  <c:v>0.39047619047619048</c:v>
                </c:pt>
                <c:pt idx="4791">
                  <c:v>0.39047619047619048</c:v>
                </c:pt>
                <c:pt idx="4792">
                  <c:v>0.39047619047619048</c:v>
                </c:pt>
                <c:pt idx="4793">
                  <c:v>0.39047619047619048</c:v>
                </c:pt>
                <c:pt idx="4794">
                  <c:v>0.4</c:v>
                </c:pt>
                <c:pt idx="4795">
                  <c:v>0.4</c:v>
                </c:pt>
                <c:pt idx="4796">
                  <c:v>0.4</c:v>
                </c:pt>
                <c:pt idx="4797">
                  <c:v>0.4</c:v>
                </c:pt>
                <c:pt idx="4798">
                  <c:v>0.40952380952380951</c:v>
                </c:pt>
                <c:pt idx="4799">
                  <c:v>0.40952380952380951</c:v>
                </c:pt>
                <c:pt idx="4800">
                  <c:v>0.4</c:v>
                </c:pt>
                <c:pt idx="4801">
                  <c:v>0.40952380952380951</c:v>
                </c:pt>
                <c:pt idx="4802">
                  <c:v>0.40952380952380951</c:v>
                </c:pt>
                <c:pt idx="4803">
                  <c:v>0.40952380952380951</c:v>
                </c:pt>
                <c:pt idx="4804">
                  <c:v>0.4</c:v>
                </c:pt>
                <c:pt idx="4805">
                  <c:v>0.4</c:v>
                </c:pt>
                <c:pt idx="4806">
                  <c:v>0.4</c:v>
                </c:pt>
                <c:pt idx="4807">
                  <c:v>0.4</c:v>
                </c:pt>
                <c:pt idx="4808">
                  <c:v>0.4</c:v>
                </c:pt>
                <c:pt idx="4809">
                  <c:v>0.4</c:v>
                </c:pt>
                <c:pt idx="4810">
                  <c:v>0.41904761904761906</c:v>
                </c:pt>
                <c:pt idx="4811">
                  <c:v>0.41904761904761906</c:v>
                </c:pt>
                <c:pt idx="4812">
                  <c:v>0.41904761904761906</c:v>
                </c:pt>
                <c:pt idx="4813">
                  <c:v>0.42857142857142855</c:v>
                </c:pt>
                <c:pt idx="4814">
                  <c:v>0.42857142857142855</c:v>
                </c:pt>
                <c:pt idx="4815">
                  <c:v>0.42857142857142855</c:v>
                </c:pt>
                <c:pt idx="4816">
                  <c:v>0.42857142857142855</c:v>
                </c:pt>
                <c:pt idx="4817">
                  <c:v>0.42857142857142855</c:v>
                </c:pt>
                <c:pt idx="4818">
                  <c:v>0.42857142857142855</c:v>
                </c:pt>
                <c:pt idx="4819">
                  <c:v>0.42857142857142855</c:v>
                </c:pt>
                <c:pt idx="4820">
                  <c:v>0.41904761904761906</c:v>
                </c:pt>
                <c:pt idx="4821">
                  <c:v>0.41904761904761906</c:v>
                </c:pt>
                <c:pt idx="4822">
                  <c:v>0.41904761904761906</c:v>
                </c:pt>
                <c:pt idx="4823">
                  <c:v>0.41346153846153844</c:v>
                </c:pt>
                <c:pt idx="4824">
                  <c:v>0.41346153846153844</c:v>
                </c:pt>
                <c:pt idx="4825">
                  <c:v>0.41346153846153844</c:v>
                </c:pt>
                <c:pt idx="4826">
                  <c:v>0.40384615384615385</c:v>
                </c:pt>
                <c:pt idx="4827">
                  <c:v>0.39423076923076922</c:v>
                </c:pt>
                <c:pt idx="4828">
                  <c:v>0.39423076923076922</c:v>
                </c:pt>
                <c:pt idx="4829">
                  <c:v>0.39805825242718446</c:v>
                </c:pt>
                <c:pt idx="4830">
                  <c:v>0.39805825242718446</c:v>
                </c:pt>
                <c:pt idx="4831">
                  <c:v>0.39805825242718446</c:v>
                </c:pt>
                <c:pt idx="4832">
                  <c:v>0.39805825242718446</c:v>
                </c:pt>
                <c:pt idx="4833">
                  <c:v>0.39805825242718446</c:v>
                </c:pt>
                <c:pt idx="4834">
                  <c:v>0.39805825242718446</c:v>
                </c:pt>
                <c:pt idx="4835">
                  <c:v>0.40776699029126212</c:v>
                </c:pt>
                <c:pt idx="4836">
                  <c:v>0.40776699029126212</c:v>
                </c:pt>
                <c:pt idx="4837">
                  <c:v>0.40776699029126212</c:v>
                </c:pt>
                <c:pt idx="4838">
                  <c:v>0.40776699029126212</c:v>
                </c:pt>
                <c:pt idx="4839">
                  <c:v>0.40776699029126212</c:v>
                </c:pt>
                <c:pt idx="4840">
                  <c:v>0.41747572815533979</c:v>
                </c:pt>
                <c:pt idx="4841">
                  <c:v>0.41747572815533979</c:v>
                </c:pt>
                <c:pt idx="4842">
                  <c:v>0.41747572815533979</c:v>
                </c:pt>
                <c:pt idx="4843">
                  <c:v>0.41747572815533979</c:v>
                </c:pt>
                <c:pt idx="4844">
                  <c:v>0.42718446601941745</c:v>
                </c:pt>
                <c:pt idx="4845">
                  <c:v>0.42718446601941745</c:v>
                </c:pt>
                <c:pt idx="4846">
                  <c:v>0.42718446601941745</c:v>
                </c:pt>
                <c:pt idx="4847">
                  <c:v>0.42718446601941745</c:v>
                </c:pt>
                <c:pt idx="4848">
                  <c:v>0.42718446601941745</c:v>
                </c:pt>
                <c:pt idx="4849">
                  <c:v>0.43689320388349512</c:v>
                </c:pt>
                <c:pt idx="4850">
                  <c:v>0.43689320388349512</c:v>
                </c:pt>
                <c:pt idx="4851">
                  <c:v>0.43689320388349512</c:v>
                </c:pt>
                <c:pt idx="4852">
                  <c:v>0.43689320388349512</c:v>
                </c:pt>
                <c:pt idx="4853">
                  <c:v>0.43689320388349512</c:v>
                </c:pt>
                <c:pt idx="4854">
                  <c:v>0.43689320388349512</c:v>
                </c:pt>
                <c:pt idx="4855">
                  <c:v>0.44660194174757284</c:v>
                </c:pt>
                <c:pt idx="4856">
                  <c:v>0.44660194174757284</c:v>
                </c:pt>
                <c:pt idx="4857">
                  <c:v>0.44660194174757284</c:v>
                </c:pt>
                <c:pt idx="4858">
                  <c:v>0.46601941747572817</c:v>
                </c:pt>
                <c:pt idx="4859">
                  <c:v>0.46601941747572817</c:v>
                </c:pt>
                <c:pt idx="4860">
                  <c:v>0.47572815533980584</c:v>
                </c:pt>
                <c:pt idx="4861">
                  <c:v>0.46601941747572817</c:v>
                </c:pt>
                <c:pt idx="4862">
                  <c:v>0.46601941747572817</c:v>
                </c:pt>
                <c:pt idx="4863">
                  <c:v>0.46601941747572817</c:v>
                </c:pt>
                <c:pt idx="4864">
                  <c:v>0.46601941747572817</c:v>
                </c:pt>
                <c:pt idx="4865">
                  <c:v>0.46601941747572817</c:v>
                </c:pt>
                <c:pt idx="4866">
                  <c:v>0.46601941747572817</c:v>
                </c:pt>
                <c:pt idx="4867">
                  <c:v>0.4563106796116505</c:v>
                </c:pt>
                <c:pt idx="4868">
                  <c:v>0.4563106796116505</c:v>
                </c:pt>
                <c:pt idx="4869">
                  <c:v>0.4563106796116505</c:v>
                </c:pt>
                <c:pt idx="4870">
                  <c:v>0.4563106796116505</c:v>
                </c:pt>
                <c:pt idx="4871">
                  <c:v>0.46601941747572817</c:v>
                </c:pt>
                <c:pt idx="4872">
                  <c:v>0.46601941747572817</c:v>
                </c:pt>
                <c:pt idx="4873">
                  <c:v>0.4563106796116505</c:v>
                </c:pt>
                <c:pt idx="4874">
                  <c:v>0.4563106796116505</c:v>
                </c:pt>
                <c:pt idx="4875">
                  <c:v>0.46601941747572817</c:v>
                </c:pt>
                <c:pt idx="4876">
                  <c:v>0.47572815533980584</c:v>
                </c:pt>
                <c:pt idx="4877">
                  <c:v>0.47572815533980584</c:v>
                </c:pt>
                <c:pt idx="4878">
                  <c:v>0.47572815533980584</c:v>
                </c:pt>
                <c:pt idx="4879">
                  <c:v>0.47572815533980584</c:v>
                </c:pt>
                <c:pt idx="4880">
                  <c:v>0.47572815533980584</c:v>
                </c:pt>
                <c:pt idx="4881">
                  <c:v>0.47572815533980584</c:v>
                </c:pt>
                <c:pt idx="4882">
                  <c:v>0.47572815533980584</c:v>
                </c:pt>
                <c:pt idx="4883">
                  <c:v>0.47572815533980584</c:v>
                </c:pt>
                <c:pt idx="4884">
                  <c:v>0.47572815533980584</c:v>
                </c:pt>
                <c:pt idx="4885">
                  <c:v>0.46601941747572817</c:v>
                </c:pt>
                <c:pt idx="4886">
                  <c:v>0.47058823529411764</c:v>
                </c:pt>
                <c:pt idx="4887">
                  <c:v>0.47058823529411764</c:v>
                </c:pt>
                <c:pt idx="4888">
                  <c:v>0.47058823529411764</c:v>
                </c:pt>
                <c:pt idx="4889">
                  <c:v>0.47058823529411764</c:v>
                </c:pt>
                <c:pt idx="4890">
                  <c:v>0.47058823529411764</c:v>
                </c:pt>
                <c:pt idx="4891">
                  <c:v>0.47058823529411764</c:v>
                </c:pt>
                <c:pt idx="4892">
                  <c:v>0.47058823529411764</c:v>
                </c:pt>
                <c:pt idx="4893">
                  <c:v>0.47058823529411764</c:v>
                </c:pt>
                <c:pt idx="4894">
                  <c:v>0.47058823529411764</c:v>
                </c:pt>
                <c:pt idx="4895">
                  <c:v>0.47058823529411764</c:v>
                </c:pt>
                <c:pt idx="4896">
                  <c:v>0.47058823529411764</c:v>
                </c:pt>
                <c:pt idx="4897">
                  <c:v>0.48039215686274511</c:v>
                </c:pt>
                <c:pt idx="4898">
                  <c:v>0.48039215686274511</c:v>
                </c:pt>
                <c:pt idx="4899">
                  <c:v>0.48039215686274511</c:v>
                </c:pt>
                <c:pt idx="4900">
                  <c:v>0.48039215686274511</c:v>
                </c:pt>
                <c:pt idx="4901">
                  <c:v>0.48039215686274511</c:v>
                </c:pt>
                <c:pt idx="4902">
                  <c:v>0.48039215686274511</c:v>
                </c:pt>
                <c:pt idx="4903">
                  <c:v>0.48039215686274511</c:v>
                </c:pt>
                <c:pt idx="4904">
                  <c:v>0.48039215686274511</c:v>
                </c:pt>
                <c:pt idx="4905">
                  <c:v>0.49019607843137253</c:v>
                </c:pt>
                <c:pt idx="4906">
                  <c:v>0.49019607843137253</c:v>
                </c:pt>
                <c:pt idx="4907">
                  <c:v>0.49019607843137253</c:v>
                </c:pt>
                <c:pt idx="4908">
                  <c:v>0.49019607843137253</c:v>
                </c:pt>
                <c:pt idx="4909">
                  <c:v>0.49019607843137253</c:v>
                </c:pt>
                <c:pt idx="4910">
                  <c:v>0.49019607843137253</c:v>
                </c:pt>
                <c:pt idx="4911">
                  <c:v>0.49019607843137253</c:v>
                </c:pt>
                <c:pt idx="4912">
                  <c:v>0.5</c:v>
                </c:pt>
                <c:pt idx="4913">
                  <c:v>0.49504950495049505</c:v>
                </c:pt>
                <c:pt idx="4914">
                  <c:v>0.49504950495049505</c:v>
                </c:pt>
                <c:pt idx="4915">
                  <c:v>0.49504950495049505</c:v>
                </c:pt>
                <c:pt idx="4916">
                  <c:v>0.49504950495049505</c:v>
                </c:pt>
                <c:pt idx="4917">
                  <c:v>0.49504950495049505</c:v>
                </c:pt>
                <c:pt idx="4918">
                  <c:v>0.49504950495049505</c:v>
                </c:pt>
                <c:pt idx="4919">
                  <c:v>0.49504950495049505</c:v>
                </c:pt>
                <c:pt idx="4920">
                  <c:v>0.5</c:v>
                </c:pt>
                <c:pt idx="4921">
                  <c:v>0.51</c:v>
                </c:pt>
                <c:pt idx="4922">
                  <c:v>0.51</c:v>
                </c:pt>
                <c:pt idx="4923">
                  <c:v>0.51</c:v>
                </c:pt>
                <c:pt idx="4924">
                  <c:v>0.52</c:v>
                </c:pt>
                <c:pt idx="4925">
                  <c:v>0.52</c:v>
                </c:pt>
                <c:pt idx="4926">
                  <c:v>0.51</c:v>
                </c:pt>
                <c:pt idx="4927">
                  <c:v>0.51</c:v>
                </c:pt>
                <c:pt idx="4928">
                  <c:v>0.5</c:v>
                </c:pt>
                <c:pt idx="4929">
                  <c:v>0.5</c:v>
                </c:pt>
                <c:pt idx="4930">
                  <c:v>0.5</c:v>
                </c:pt>
                <c:pt idx="4931">
                  <c:v>0.5</c:v>
                </c:pt>
                <c:pt idx="4932">
                  <c:v>0.49</c:v>
                </c:pt>
                <c:pt idx="4933">
                  <c:v>0.49</c:v>
                </c:pt>
                <c:pt idx="4934">
                  <c:v>0.49</c:v>
                </c:pt>
                <c:pt idx="4935">
                  <c:v>0.49</c:v>
                </c:pt>
                <c:pt idx="4936">
                  <c:v>0.49</c:v>
                </c:pt>
                <c:pt idx="4937">
                  <c:v>0.48</c:v>
                </c:pt>
                <c:pt idx="4938">
                  <c:v>0.48</c:v>
                </c:pt>
                <c:pt idx="4939">
                  <c:v>0.48</c:v>
                </c:pt>
                <c:pt idx="4940">
                  <c:v>0.48</c:v>
                </c:pt>
                <c:pt idx="4941">
                  <c:v>0.48</c:v>
                </c:pt>
                <c:pt idx="4942">
                  <c:v>0.48</c:v>
                </c:pt>
                <c:pt idx="4943">
                  <c:v>0.48</c:v>
                </c:pt>
                <c:pt idx="4944">
                  <c:v>0.47</c:v>
                </c:pt>
                <c:pt idx="4945">
                  <c:v>0.48</c:v>
                </c:pt>
                <c:pt idx="4946">
                  <c:v>0.48</c:v>
                </c:pt>
                <c:pt idx="4947">
                  <c:v>0.48</c:v>
                </c:pt>
                <c:pt idx="4948">
                  <c:v>0.49</c:v>
                </c:pt>
                <c:pt idx="4949">
                  <c:v>0.49</c:v>
                </c:pt>
                <c:pt idx="4950">
                  <c:v>0.47</c:v>
                </c:pt>
                <c:pt idx="4951">
                  <c:v>0.47</c:v>
                </c:pt>
                <c:pt idx="4952">
                  <c:v>0.48</c:v>
                </c:pt>
                <c:pt idx="4953">
                  <c:v>0.48</c:v>
                </c:pt>
                <c:pt idx="4954">
                  <c:v>0.48</c:v>
                </c:pt>
                <c:pt idx="4955">
                  <c:v>0.48</c:v>
                </c:pt>
                <c:pt idx="4956">
                  <c:v>0.48</c:v>
                </c:pt>
                <c:pt idx="4957">
                  <c:v>0.48</c:v>
                </c:pt>
                <c:pt idx="4958">
                  <c:v>0.49</c:v>
                </c:pt>
                <c:pt idx="4959">
                  <c:v>0.49</c:v>
                </c:pt>
                <c:pt idx="4960">
                  <c:v>0.5</c:v>
                </c:pt>
                <c:pt idx="4961">
                  <c:v>0.5</c:v>
                </c:pt>
                <c:pt idx="4962">
                  <c:v>0.5</c:v>
                </c:pt>
                <c:pt idx="4963">
                  <c:v>0.5</c:v>
                </c:pt>
                <c:pt idx="4964">
                  <c:v>0.5</c:v>
                </c:pt>
                <c:pt idx="4965">
                  <c:v>0.5</c:v>
                </c:pt>
                <c:pt idx="4966">
                  <c:v>0.5</c:v>
                </c:pt>
                <c:pt idx="4967">
                  <c:v>0.5</c:v>
                </c:pt>
                <c:pt idx="4968">
                  <c:v>0.5</c:v>
                </c:pt>
                <c:pt idx="4969">
                  <c:v>0.5</c:v>
                </c:pt>
                <c:pt idx="4970">
                  <c:v>0.5</c:v>
                </c:pt>
                <c:pt idx="4971">
                  <c:v>0.5</c:v>
                </c:pt>
                <c:pt idx="4972">
                  <c:v>0.5</c:v>
                </c:pt>
                <c:pt idx="4973">
                  <c:v>0.51</c:v>
                </c:pt>
                <c:pt idx="4974">
                  <c:v>0.51</c:v>
                </c:pt>
                <c:pt idx="4975">
                  <c:v>0.51</c:v>
                </c:pt>
                <c:pt idx="4976">
                  <c:v>0.50505050505050508</c:v>
                </c:pt>
                <c:pt idx="4977">
                  <c:v>0.50505050505050508</c:v>
                </c:pt>
                <c:pt idx="4978">
                  <c:v>0.50505050505050508</c:v>
                </c:pt>
                <c:pt idx="4979">
                  <c:v>0.50505050505050508</c:v>
                </c:pt>
                <c:pt idx="4980">
                  <c:v>0.50505050505050508</c:v>
                </c:pt>
                <c:pt idx="4981">
                  <c:v>0.50505050505050508</c:v>
                </c:pt>
                <c:pt idx="4982">
                  <c:v>0.5</c:v>
                </c:pt>
                <c:pt idx="4983">
                  <c:v>0.51020408163265307</c:v>
                </c:pt>
                <c:pt idx="4984">
                  <c:v>0.51020408163265307</c:v>
                </c:pt>
                <c:pt idx="4985">
                  <c:v>0.5</c:v>
                </c:pt>
                <c:pt idx="4986">
                  <c:v>0.5</c:v>
                </c:pt>
                <c:pt idx="4987">
                  <c:v>0.48979591836734693</c:v>
                </c:pt>
                <c:pt idx="4988">
                  <c:v>0.48979591836734693</c:v>
                </c:pt>
                <c:pt idx="4989">
                  <c:v>0.48979591836734693</c:v>
                </c:pt>
                <c:pt idx="4990">
                  <c:v>0.51020408163265307</c:v>
                </c:pt>
                <c:pt idx="4991">
                  <c:v>0.51020408163265307</c:v>
                </c:pt>
                <c:pt idx="4992">
                  <c:v>0.51020408163265307</c:v>
                </c:pt>
                <c:pt idx="4993">
                  <c:v>0.51020408163265307</c:v>
                </c:pt>
                <c:pt idx="4994">
                  <c:v>0.51020408163265307</c:v>
                </c:pt>
                <c:pt idx="4995">
                  <c:v>0.51020408163265307</c:v>
                </c:pt>
                <c:pt idx="4996">
                  <c:v>0.50515463917525771</c:v>
                </c:pt>
                <c:pt idx="4997">
                  <c:v>0.5</c:v>
                </c:pt>
                <c:pt idx="4998">
                  <c:v>0.5</c:v>
                </c:pt>
                <c:pt idx="4999">
                  <c:v>0.5</c:v>
                </c:pt>
                <c:pt idx="5000">
                  <c:v>0.48958333333333331</c:v>
                </c:pt>
                <c:pt idx="5001">
                  <c:v>0.48421052631578948</c:v>
                </c:pt>
                <c:pt idx="5002">
                  <c:v>0.49473684210526314</c:v>
                </c:pt>
                <c:pt idx="5003">
                  <c:v>0.49473684210526314</c:v>
                </c:pt>
                <c:pt idx="5004">
                  <c:v>0.49473684210526314</c:v>
                </c:pt>
                <c:pt idx="5005">
                  <c:v>0.49473684210526314</c:v>
                </c:pt>
                <c:pt idx="5006">
                  <c:v>0.49473684210526314</c:v>
                </c:pt>
                <c:pt idx="5007">
                  <c:v>0.49473684210526314</c:v>
                </c:pt>
                <c:pt idx="5008">
                  <c:v>0.49473684210526314</c:v>
                </c:pt>
                <c:pt idx="5009">
                  <c:v>0.49473684210526314</c:v>
                </c:pt>
                <c:pt idx="5010">
                  <c:v>0.50526315789473686</c:v>
                </c:pt>
                <c:pt idx="5011">
                  <c:v>0.52631578947368418</c:v>
                </c:pt>
                <c:pt idx="5012">
                  <c:v>0.52631578947368418</c:v>
                </c:pt>
                <c:pt idx="5013">
                  <c:v>0.52631578947368418</c:v>
                </c:pt>
                <c:pt idx="5014">
                  <c:v>0.52631578947368418</c:v>
                </c:pt>
                <c:pt idx="5015">
                  <c:v>0.52631578947368418</c:v>
                </c:pt>
                <c:pt idx="5016">
                  <c:v>0.51578947368421058</c:v>
                </c:pt>
                <c:pt idx="5017">
                  <c:v>0.52127659574468088</c:v>
                </c:pt>
                <c:pt idx="5018">
                  <c:v>0.51063829787234039</c:v>
                </c:pt>
                <c:pt idx="5019">
                  <c:v>0.51063829787234039</c:v>
                </c:pt>
                <c:pt idx="5020">
                  <c:v>0.51063829787234039</c:v>
                </c:pt>
                <c:pt idx="5021">
                  <c:v>0.5053763440860215</c:v>
                </c:pt>
                <c:pt idx="5022">
                  <c:v>0.5053763440860215</c:v>
                </c:pt>
                <c:pt idx="5023">
                  <c:v>0.5053763440860215</c:v>
                </c:pt>
                <c:pt idx="5024">
                  <c:v>0.5053763440860215</c:v>
                </c:pt>
                <c:pt idx="5025">
                  <c:v>0.5053763440860215</c:v>
                </c:pt>
                <c:pt idx="5026">
                  <c:v>0.5053763440860215</c:v>
                </c:pt>
                <c:pt idx="5027">
                  <c:v>0.5053763440860215</c:v>
                </c:pt>
                <c:pt idx="5028">
                  <c:v>0.5053763440860215</c:v>
                </c:pt>
                <c:pt idx="5029">
                  <c:v>0.5053763440860215</c:v>
                </c:pt>
                <c:pt idx="5030">
                  <c:v>0.5</c:v>
                </c:pt>
                <c:pt idx="5031">
                  <c:v>0.5</c:v>
                </c:pt>
                <c:pt idx="5032">
                  <c:v>0.5</c:v>
                </c:pt>
                <c:pt idx="5033">
                  <c:v>0.5</c:v>
                </c:pt>
                <c:pt idx="5034">
                  <c:v>0.51086956521739135</c:v>
                </c:pt>
                <c:pt idx="5035">
                  <c:v>0.51086956521739135</c:v>
                </c:pt>
                <c:pt idx="5036">
                  <c:v>0.51086956521739135</c:v>
                </c:pt>
                <c:pt idx="5037">
                  <c:v>0.51086956521739135</c:v>
                </c:pt>
                <c:pt idx="5038">
                  <c:v>0.51086956521739135</c:v>
                </c:pt>
                <c:pt idx="5039">
                  <c:v>0.51086956521739135</c:v>
                </c:pt>
                <c:pt idx="5040">
                  <c:v>0.51086956521739135</c:v>
                </c:pt>
                <c:pt idx="5041">
                  <c:v>0.51086956521739135</c:v>
                </c:pt>
                <c:pt idx="5042">
                  <c:v>0.51086956521739135</c:v>
                </c:pt>
                <c:pt idx="5043">
                  <c:v>0.51086956521739135</c:v>
                </c:pt>
                <c:pt idx="5044">
                  <c:v>0.51086956521739135</c:v>
                </c:pt>
                <c:pt idx="5045">
                  <c:v>0.51086956521739135</c:v>
                </c:pt>
                <c:pt idx="5046">
                  <c:v>0.51086956521739135</c:v>
                </c:pt>
                <c:pt idx="5047">
                  <c:v>0.51086956521739135</c:v>
                </c:pt>
                <c:pt idx="5048">
                  <c:v>0.5</c:v>
                </c:pt>
                <c:pt idx="5049">
                  <c:v>0.4891304347826087</c:v>
                </c:pt>
                <c:pt idx="5050">
                  <c:v>0.5</c:v>
                </c:pt>
                <c:pt idx="5051">
                  <c:v>0.5</c:v>
                </c:pt>
                <c:pt idx="5052">
                  <c:v>0.5</c:v>
                </c:pt>
                <c:pt idx="5053">
                  <c:v>0.5</c:v>
                </c:pt>
                <c:pt idx="5054">
                  <c:v>0.5</c:v>
                </c:pt>
                <c:pt idx="5055">
                  <c:v>0.5</c:v>
                </c:pt>
                <c:pt idx="5056">
                  <c:v>0.5</c:v>
                </c:pt>
                <c:pt idx="5057">
                  <c:v>0.5</c:v>
                </c:pt>
                <c:pt idx="5058">
                  <c:v>0.5</c:v>
                </c:pt>
                <c:pt idx="5059">
                  <c:v>0.5</c:v>
                </c:pt>
                <c:pt idx="5060">
                  <c:v>0.5</c:v>
                </c:pt>
                <c:pt idx="5061">
                  <c:v>0.5</c:v>
                </c:pt>
                <c:pt idx="5062">
                  <c:v>0.5</c:v>
                </c:pt>
                <c:pt idx="5063">
                  <c:v>0.51086956521739135</c:v>
                </c:pt>
                <c:pt idx="5064">
                  <c:v>0.51086956521739135</c:v>
                </c:pt>
                <c:pt idx="5065">
                  <c:v>0.51086956521739135</c:v>
                </c:pt>
                <c:pt idx="5066">
                  <c:v>0.51086956521739135</c:v>
                </c:pt>
                <c:pt idx="5067">
                  <c:v>0.51086956521739135</c:v>
                </c:pt>
                <c:pt idx="5068">
                  <c:v>0.52173913043478259</c:v>
                </c:pt>
                <c:pt idx="5069">
                  <c:v>0.52173913043478259</c:v>
                </c:pt>
                <c:pt idx="5070">
                  <c:v>0.52173913043478259</c:v>
                </c:pt>
                <c:pt idx="5071">
                  <c:v>0.52173913043478259</c:v>
                </c:pt>
                <c:pt idx="5072">
                  <c:v>0.51086956521739135</c:v>
                </c:pt>
                <c:pt idx="5073">
                  <c:v>0.51086956521739135</c:v>
                </c:pt>
                <c:pt idx="5074">
                  <c:v>0.51086956521739135</c:v>
                </c:pt>
                <c:pt idx="5075">
                  <c:v>0.51086956521739135</c:v>
                </c:pt>
                <c:pt idx="5076">
                  <c:v>0.51086956521739135</c:v>
                </c:pt>
                <c:pt idx="5077">
                  <c:v>0.52173913043478259</c:v>
                </c:pt>
                <c:pt idx="5078">
                  <c:v>0.52747252747252749</c:v>
                </c:pt>
                <c:pt idx="5079">
                  <c:v>0.52747252747252749</c:v>
                </c:pt>
                <c:pt idx="5080">
                  <c:v>0.52747252747252749</c:v>
                </c:pt>
                <c:pt idx="5081">
                  <c:v>0.53846153846153844</c:v>
                </c:pt>
                <c:pt idx="5082">
                  <c:v>0.53846153846153844</c:v>
                </c:pt>
                <c:pt idx="5083">
                  <c:v>0.53846153846153844</c:v>
                </c:pt>
                <c:pt idx="5084">
                  <c:v>0.53846153846153844</c:v>
                </c:pt>
                <c:pt idx="5085">
                  <c:v>0.52747252747252749</c:v>
                </c:pt>
                <c:pt idx="5086">
                  <c:v>0.52747252747252749</c:v>
                </c:pt>
                <c:pt idx="5087">
                  <c:v>0.53333333333333333</c:v>
                </c:pt>
                <c:pt idx="5088">
                  <c:v>0.53333333333333333</c:v>
                </c:pt>
                <c:pt idx="5089">
                  <c:v>0.53333333333333333</c:v>
                </c:pt>
                <c:pt idx="5090">
                  <c:v>0.5280898876404494</c:v>
                </c:pt>
                <c:pt idx="5091">
                  <c:v>0.5393258426966292</c:v>
                </c:pt>
                <c:pt idx="5092">
                  <c:v>0.5393258426966292</c:v>
                </c:pt>
                <c:pt idx="5093">
                  <c:v>0.5393258426966292</c:v>
                </c:pt>
                <c:pt idx="5094">
                  <c:v>0.5393258426966292</c:v>
                </c:pt>
                <c:pt idx="5095">
                  <c:v>0.53409090909090906</c:v>
                </c:pt>
                <c:pt idx="5096">
                  <c:v>0.53409090909090906</c:v>
                </c:pt>
                <c:pt idx="5097">
                  <c:v>0.53409090909090906</c:v>
                </c:pt>
                <c:pt idx="5098">
                  <c:v>0.53409090909090906</c:v>
                </c:pt>
                <c:pt idx="5099">
                  <c:v>0.52272727272727271</c:v>
                </c:pt>
                <c:pt idx="5100">
                  <c:v>0.52272727272727271</c:v>
                </c:pt>
                <c:pt idx="5101">
                  <c:v>0.52272727272727271</c:v>
                </c:pt>
                <c:pt idx="5102">
                  <c:v>0.52272727272727271</c:v>
                </c:pt>
                <c:pt idx="5103">
                  <c:v>0.51724137931034486</c:v>
                </c:pt>
                <c:pt idx="5104">
                  <c:v>0.51724137931034486</c:v>
                </c:pt>
                <c:pt idx="5105">
                  <c:v>0.51724137931034486</c:v>
                </c:pt>
                <c:pt idx="5106">
                  <c:v>0.51724137931034486</c:v>
                </c:pt>
                <c:pt idx="5107">
                  <c:v>0.50574712643678166</c:v>
                </c:pt>
                <c:pt idx="5108">
                  <c:v>0.51724137931034486</c:v>
                </c:pt>
                <c:pt idx="5109">
                  <c:v>0.51724137931034486</c:v>
                </c:pt>
                <c:pt idx="5110">
                  <c:v>0.52873563218390807</c:v>
                </c:pt>
                <c:pt idx="5111">
                  <c:v>0.51724137931034486</c:v>
                </c:pt>
                <c:pt idx="5112">
                  <c:v>0.51724137931034486</c:v>
                </c:pt>
                <c:pt idx="5113">
                  <c:v>0.51724137931034486</c:v>
                </c:pt>
                <c:pt idx="5114">
                  <c:v>0.51724137931034486</c:v>
                </c:pt>
                <c:pt idx="5115">
                  <c:v>0.51724137931034486</c:v>
                </c:pt>
                <c:pt idx="5116">
                  <c:v>0.51724137931034486</c:v>
                </c:pt>
                <c:pt idx="5117">
                  <c:v>0.51724137931034486</c:v>
                </c:pt>
                <c:pt idx="5118">
                  <c:v>0.51724137931034486</c:v>
                </c:pt>
                <c:pt idx="5119">
                  <c:v>0.51724137931034486</c:v>
                </c:pt>
                <c:pt idx="5120">
                  <c:v>0.51724137931034486</c:v>
                </c:pt>
                <c:pt idx="5121">
                  <c:v>0.51724137931034486</c:v>
                </c:pt>
                <c:pt idx="5122">
                  <c:v>0.51724137931034486</c:v>
                </c:pt>
                <c:pt idx="5123">
                  <c:v>0.51724137931034486</c:v>
                </c:pt>
                <c:pt idx="5124">
                  <c:v>0.51724137931034486</c:v>
                </c:pt>
                <c:pt idx="5125">
                  <c:v>0.51724137931034486</c:v>
                </c:pt>
                <c:pt idx="5126">
                  <c:v>0.51724137931034486</c:v>
                </c:pt>
                <c:pt idx="5127">
                  <c:v>0.52325581395348841</c:v>
                </c:pt>
                <c:pt idx="5128">
                  <c:v>0.52325581395348841</c:v>
                </c:pt>
                <c:pt idx="5129">
                  <c:v>0.53488372093023251</c:v>
                </c:pt>
                <c:pt idx="5130">
                  <c:v>0.53488372093023251</c:v>
                </c:pt>
                <c:pt idx="5131">
                  <c:v>0.53488372093023251</c:v>
                </c:pt>
                <c:pt idx="5132">
                  <c:v>0.53488372093023251</c:v>
                </c:pt>
                <c:pt idx="5133">
                  <c:v>0.53488372093023251</c:v>
                </c:pt>
                <c:pt idx="5134">
                  <c:v>0.53488372093023251</c:v>
                </c:pt>
                <c:pt idx="5135">
                  <c:v>0.53488372093023251</c:v>
                </c:pt>
                <c:pt idx="5136">
                  <c:v>0.53488372093023251</c:v>
                </c:pt>
                <c:pt idx="5137">
                  <c:v>0.53488372093023251</c:v>
                </c:pt>
                <c:pt idx="5138">
                  <c:v>0.53488372093023251</c:v>
                </c:pt>
                <c:pt idx="5139">
                  <c:v>0.53488372093023251</c:v>
                </c:pt>
                <c:pt idx="5140">
                  <c:v>0.53488372093023251</c:v>
                </c:pt>
                <c:pt idx="5141">
                  <c:v>0.53488372093023251</c:v>
                </c:pt>
                <c:pt idx="5142">
                  <c:v>0.53488372093023251</c:v>
                </c:pt>
                <c:pt idx="5143">
                  <c:v>0.53488372093023251</c:v>
                </c:pt>
                <c:pt idx="5144">
                  <c:v>0.53488372093023251</c:v>
                </c:pt>
                <c:pt idx="5145">
                  <c:v>0.53488372093023251</c:v>
                </c:pt>
                <c:pt idx="5146">
                  <c:v>0.53488372093023251</c:v>
                </c:pt>
                <c:pt idx="5147">
                  <c:v>0.53488372093023251</c:v>
                </c:pt>
                <c:pt idx="5148">
                  <c:v>0.53488372093023251</c:v>
                </c:pt>
                <c:pt idx="5149">
                  <c:v>0.53488372093023251</c:v>
                </c:pt>
                <c:pt idx="5150">
                  <c:v>0.52941176470588236</c:v>
                </c:pt>
                <c:pt idx="5151">
                  <c:v>0.52941176470588236</c:v>
                </c:pt>
                <c:pt idx="5152">
                  <c:v>0.52941176470588236</c:v>
                </c:pt>
                <c:pt idx="5153">
                  <c:v>0.52941176470588236</c:v>
                </c:pt>
                <c:pt idx="5154">
                  <c:v>0.52941176470588236</c:v>
                </c:pt>
                <c:pt idx="5155">
                  <c:v>0.52941176470588236</c:v>
                </c:pt>
                <c:pt idx="5156">
                  <c:v>0.54117647058823526</c:v>
                </c:pt>
                <c:pt idx="5157">
                  <c:v>0.54117647058823526</c:v>
                </c:pt>
                <c:pt idx="5158">
                  <c:v>0.52941176470588236</c:v>
                </c:pt>
                <c:pt idx="5159">
                  <c:v>0.52941176470588236</c:v>
                </c:pt>
                <c:pt idx="5160">
                  <c:v>0.52941176470588236</c:v>
                </c:pt>
                <c:pt idx="5161">
                  <c:v>0.52941176470588236</c:v>
                </c:pt>
                <c:pt idx="5162">
                  <c:v>0.52941176470588236</c:v>
                </c:pt>
                <c:pt idx="5163">
                  <c:v>0.52380952380952384</c:v>
                </c:pt>
                <c:pt idx="5164">
                  <c:v>0.52380952380952384</c:v>
                </c:pt>
                <c:pt idx="5165">
                  <c:v>0.52380952380952384</c:v>
                </c:pt>
                <c:pt idx="5166">
                  <c:v>0.52380952380952384</c:v>
                </c:pt>
                <c:pt idx="5167">
                  <c:v>0.52380952380952384</c:v>
                </c:pt>
                <c:pt idx="5168">
                  <c:v>0.5357142857142857</c:v>
                </c:pt>
                <c:pt idx="5169">
                  <c:v>0.5357142857142857</c:v>
                </c:pt>
                <c:pt idx="5170">
                  <c:v>0.5357142857142857</c:v>
                </c:pt>
                <c:pt idx="5171">
                  <c:v>0.5357142857142857</c:v>
                </c:pt>
                <c:pt idx="5172">
                  <c:v>0.5357142857142857</c:v>
                </c:pt>
                <c:pt idx="5173">
                  <c:v>0.52380952380952384</c:v>
                </c:pt>
                <c:pt idx="5174">
                  <c:v>0.52380952380952384</c:v>
                </c:pt>
                <c:pt idx="5175">
                  <c:v>0.52380952380952384</c:v>
                </c:pt>
                <c:pt idx="5176">
                  <c:v>0.52380952380952384</c:v>
                </c:pt>
                <c:pt idx="5177">
                  <c:v>0.52380952380952384</c:v>
                </c:pt>
                <c:pt idx="5178">
                  <c:v>0.51190476190476186</c:v>
                </c:pt>
                <c:pt idx="5179">
                  <c:v>0.51190476190476186</c:v>
                </c:pt>
                <c:pt idx="5180">
                  <c:v>0.51190476190476186</c:v>
                </c:pt>
                <c:pt idx="5181">
                  <c:v>0.51190476190476186</c:v>
                </c:pt>
                <c:pt idx="5182">
                  <c:v>0.51190476190476186</c:v>
                </c:pt>
                <c:pt idx="5183">
                  <c:v>0.51190476190476186</c:v>
                </c:pt>
                <c:pt idx="5184">
                  <c:v>0.51190476190476186</c:v>
                </c:pt>
                <c:pt idx="5185">
                  <c:v>0.51190476190476186</c:v>
                </c:pt>
                <c:pt idx="5186">
                  <c:v>0.51190476190476186</c:v>
                </c:pt>
                <c:pt idx="5187">
                  <c:v>0.51190476190476186</c:v>
                </c:pt>
                <c:pt idx="5188">
                  <c:v>0.51190476190476186</c:v>
                </c:pt>
                <c:pt idx="5189">
                  <c:v>0.51190476190476186</c:v>
                </c:pt>
                <c:pt idx="5190">
                  <c:v>0.51190476190476186</c:v>
                </c:pt>
                <c:pt idx="5191">
                  <c:v>0.51190476190476186</c:v>
                </c:pt>
                <c:pt idx="5192">
                  <c:v>0.52380952380952384</c:v>
                </c:pt>
                <c:pt idx="5193">
                  <c:v>0.5357142857142857</c:v>
                </c:pt>
                <c:pt idx="5194">
                  <c:v>0.52380952380952384</c:v>
                </c:pt>
                <c:pt idx="5195">
                  <c:v>0.52380952380952384</c:v>
                </c:pt>
                <c:pt idx="5196">
                  <c:v>0.52380952380952384</c:v>
                </c:pt>
                <c:pt idx="5197">
                  <c:v>0.51190476190476186</c:v>
                </c:pt>
                <c:pt idx="5198">
                  <c:v>0.51190476190476186</c:v>
                </c:pt>
                <c:pt idx="5199">
                  <c:v>0.51190476190476186</c:v>
                </c:pt>
                <c:pt idx="5200">
                  <c:v>0.51190476190476186</c:v>
                </c:pt>
                <c:pt idx="5201">
                  <c:v>0.51190476190476186</c:v>
                </c:pt>
                <c:pt idx="5202">
                  <c:v>0.52380952380952384</c:v>
                </c:pt>
                <c:pt idx="5203">
                  <c:v>0.52380952380952384</c:v>
                </c:pt>
                <c:pt idx="5204">
                  <c:v>0.52380952380952384</c:v>
                </c:pt>
                <c:pt idx="5205">
                  <c:v>0.52380952380952384</c:v>
                </c:pt>
                <c:pt idx="5206">
                  <c:v>0.5357142857142857</c:v>
                </c:pt>
                <c:pt idx="5207">
                  <c:v>0.53012048192771088</c:v>
                </c:pt>
                <c:pt idx="5208">
                  <c:v>0.53012048192771088</c:v>
                </c:pt>
                <c:pt idx="5209">
                  <c:v>0.53012048192771088</c:v>
                </c:pt>
                <c:pt idx="5210">
                  <c:v>0.53012048192771088</c:v>
                </c:pt>
                <c:pt idx="5211">
                  <c:v>0.53012048192771088</c:v>
                </c:pt>
                <c:pt idx="5212">
                  <c:v>0.53012048192771088</c:v>
                </c:pt>
                <c:pt idx="5213">
                  <c:v>0.53012048192771088</c:v>
                </c:pt>
                <c:pt idx="5214">
                  <c:v>0.53012048192771088</c:v>
                </c:pt>
                <c:pt idx="5215">
                  <c:v>0.53012048192771088</c:v>
                </c:pt>
                <c:pt idx="5216">
                  <c:v>0.53012048192771088</c:v>
                </c:pt>
                <c:pt idx="5217">
                  <c:v>0.53012048192771088</c:v>
                </c:pt>
                <c:pt idx="5218">
                  <c:v>0.53012048192771088</c:v>
                </c:pt>
                <c:pt idx="5219">
                  <c:v>0.53012048192771088</c:v>
                </c:pt>
                <c:pt idx="5220">
                  <c:v>0.53012048192771088</c:v>
                </c:pt>
                <c:pt idx="5221">
                  <c:v>0.53012048192771088</c:v>
                </c:pt>
                <c:pt idx="5222">
                  <c:v>0.53012048192771088</c:v>
                </c:pt>
                <c:pt idx="5223">
                  <c:v>0.53012048192771088</c:v>
                </c:pt>
                <c:pt idx="5224">
                  <c:v>0.53012048192771088</c:v>
                </c:pt>
                <c:pt idx="5225">
                  <c:v>0.51807228915662651</c:v>
                </c:pt>
                <c:pt idx="5226">
                  <c:v>0.51807228915662651</c:v>
                </c:pt>
                <c:pt idx="5227">
                  <c:v>0.53012048192771088</c:v>
                </c:pt>
                <c:pt idx="5228">
                  <c:v>0.53012048192771088</c:v>
                </c:pt>
                <c:pt idx="5229">
                  <c:v>0.54216867469879515</c:v>
                </c:pt>
                <c:pt idx="5230">
                  <c:v>0.54216867469879515</c:v>
                </c:pt>
                <c:pt idx="5231">
                  <c:v>0.54216867469879515</c:v>
                </c:pt>
                <c:pt idx="5232">
                  <c:v>0.53012048192771088</c:v>
                </c:pt>
                <c:pt idx="5233">
                  <c:v>0.53012048192771088</c:v>
                </c:pt>
                <c:pt idx="5234">
                  <c:v>0.54216867469879515</c:v>
                </c:pt>
                <c:pt idx="5235">
                  <c:v>0.53012048192771088</c:v>
                </c:pt>
                <c:pt idx="5236">
                  <c:v>0.53012048192771088</c:v>
                </c:pt>
                <c:pt idx="5237">
                  <c:v>0.53012048192771088</c:v>
                </c:pt>
                <c:pt idx="5238">
                  <c:v>0.53012048192771088</c:v>
                </c:pt>
                <c:pt idx="5239">
                  <c:v>0.53012048192771088</c:v>
                </c:pt>
                <c:pt idx="5240">
                  <c:v>0.54216867469879515</c:v>
                </c:pt>
                <c:pt idx="5241">
                  <c:v>0.55421686746987953</c:v>
                </c:pt>
                <c:pt idx="5242">
                  <c:v>0.55421686746987953</c:v>
                </c:pt>
                <c:pt idx="5243">
                  <c:v>0.55421686746987953</c:v>
                </c:pt>
                <c:pt idx="5244">
                  <c:v>0.5662650602409639</c:v>
                </c:pt>
                <c:pt idx="5245">
                  <c:v>0.5662650602409639</c:v>
                </c:pt>
                <c:pt idx="5246">
                  <c:v>0.5662650602409639</c:v>
                </c:pt>
                <c:pt idx="5247">
                  <c:v>0.5662650602409639</c:v>
                </c:pt>
                <c:pt idx="5248">
                  <c:v>0.5662650602409639</c:v>
                </c:pt>
                <c:pt idx="5249">
                  <c:v>0.55421686746987953</c:v>
                </c:pt>
                <c:pt idx="5250">
                  <c:v>0.5662650602409639</c:v>
                </c:pt>
                <c:pt idx="5251">
                  <c:v>0.5662650602409639</c:v>
                </c:pt>
                <c:pt idx="5252">
                  <c:v>0.5662650602409639</c:v>
                </c:pt>
                <c:pt idx="5253">
                  <c:v>0.55421686746987953</c:v>
                </c:pt>
                <c:pt idx="5254">
                  <c:v>0.55421686746987953</c:v>
                </c:pt>
                <c:pt idx="5255">
                  <c:v>0.55421686746987953</c:v>
                </c:pt>
                <c:pt idx="5256">
                  <c:v>0.55421686746987953</c:v>
                </c:pt>
                <c:pt idx="5257">
                  <c:v>0.55421686746987953</c:v>
                </c:pt>
                <c:pt idx="5258">
                  <c:v>0.55421686746987953</c:v>
                </c:pt>
                <c:pt idx="5259">
                  <c:v>0.55421686746987953</c:v>
                </c:pt>
                <c:pt idx="5260">
                  <c:v>0.55421686746987953</c:v>
                </c:pt>
                <c:pt idx="5261">
                  <c:v>0.54216867469879515</c:v>
                </c:pt>
                <c:pt idx="5262">
                  <c:v>0.54216867469879515</c:v>
                </c:pt>
                <c:pt idx="5263">
                  <c:v>0.54216867469879515</c:v>
                </c:pt>
                <c:pt idx="5264">
                  <c:v>0.54216867469879515</c:v>
                </c:pt>
                <c:pt idx="5265">
                  <c:v>0.54216867469879515</c:v>
                </c:pt>
                <c:pt idx="5266">
                  <c:v>0.54216867469879515</c:v>
                </c:pt>
                <c:pt idx="5267">
                  <c:v>0.54216867469879515</c:v>
                </c:pt>
                <c:pt idx="5268">
                  <c:v>0.54216867469879515</c:v>
                </c:pt>
                <c:pt idx="5269">
                  <c:v>0.54216867469879515</c:v>
                </c:pt>
                <c:pt idx="5270">
                  <c:v>0.55421686746987953</c:v>
                </c:pt>
                <c:pt idx="5271">
                  <c:v>0.54878048780487809</c:v>
                </c:pt>
                <c:pt idx="5272">
                  <c:v>0.54878048780487809</c:v>
                </c:pt>
                <c:pt idx="5273">
                  <c:v>0.53658536585365857</c:v>
                </c:pt>
                <c:pt idx="5274">
                  <c:v>0.53658536585365857</c:v>
                </c:pt>
                <c:pt idx="5275">
                  <c:v>0.54878048780487809</c:v>
                </c:pt>
                <c:pt idx="5276">
                  <c:v>0.54878048780487809</c:v>
                </c:pt>
                <c:pt idx="5277">
                  <c:v>0.54878048780487809</c:v>
                </c:pt>
                <c:pt idx="5278">
                  <c:v>0.56097560975609762</c:v>
                </c:pt>
                <c:pt idx="5279">
                  <c:v>0.57317073170731703</c:v>
                </c:pt>
                <c:pt idx="5280">
                  <c:v>0.57317073170731703</c:v>
                </c:pt>
                <c:pt idx="5281">
                  <c:v>0.58536585365853655</c:v>
                </c:pt>
                <c:pt idx="5282">
                  <c:v>0.58536585365853655</c:v>
                </c:pt>
                <c:pt idx="5283">
                  <c:v>0.58536585365853655</c:v>
                </c:pt>
                <c:pt idx="5284">
                  <c:v>0.57317073170731703</c:v>
                </c:pt>
                <c:pt idx="5285">
                  <c:v>0.57317073170731703</c:v>
                </c:pt>
                <c:pt idx="5286">
                  <c:v>0.57317073170731703</c:v>
                </c:pt>
                <c:pt idx="5287">
                  <c:v>0.57317073170731703</c:v>
                </c:pt>
                <c:pt idx="5288">
                  <c:v>0.57317073170731703</c:v>
                </c:pt>
                <c:pt idx="5289">
                  <c:v>0.57317073170731703</c:v>
                </c:pt>
                <c:pt idx="5290">
                  <c:v>0.57317073170731703</c:v>
                </c:pt>
                <c:pt idx="5291">
                  <c:v>0.57317073170731703</c:v>
                </c:pt>
                <c:pt idx="5292">
                  <c:v>0.57317073170731703</c:v>
                </c:pt>
                <c:pt idx="5293">
                  <c:v>0.5679012345679012</c:v>
                </c:pt>
                <c:pt idx="5294">
                  <c:v>0.5679012345679012</c:v>
                </c:pt>
                <c:pt idx="5295">
                  <c:v>0.5679012345679012</c:v>
                </c:pt>
                <c:pt idx="5296">
                  <c:v>0.5679012345679012</c:v>
                </c:pt>
                <c:pt idx="5297">
                  <c:v>0.5679012345679012</c:v>
                </c:pt>
                <c:pt idx="5298">
                  <c:v>0.55555555555555558</c:v>
                </c:pt>
                <c:pt idx="5299">
                  <c:v>0.55555555555555558</c:v>
                </c:pt>
                <c:pt idx="5300">
                  <c:v>0.55555555555555558</c:v>
                </c:pt>
                <c:pt idx="5301">
                  <c:v>0.55555555555555558</c:v>
                </c:pt>
                <c:pt idx="5302">
                  <c:v>0.55555555555555558</c:v>
                </c:pt>
                <c:pt idx="5303">
                  <c:v>0.5679012345679012</c:v>
                </c:pt>
                <c:pt idx="5304">
                  <c:v>0.55555555555555558</c:v>
                </c:pt>
                <c:pt idx="5305">
                  <c:v>0.55555555555555558</c:v>
                </c:pt>
                <c:pt idx="5306">
                  <c:v>0.55555555555555558</c:v>
                </c:pt>
                <c:pt idx="5307">
                  <c:v>0.55555555555555558</c:v>
                </c:pt>
                <c:pt idx="5308">
                  <c:v>0.55555555555555558</c:v>
                </c:pt>
                <c:pt idx="5309">
                  <c:v>0.55555555555555558</c:v>
                </c:pt>
                <c:pt idx="5310">
                  <c:v>0.5679012345679012</c:v>
                </c:pt>
                <c:pt idx="5311">
                  <c:v>0.5679012345679012</c:v>
                </c:pt>
                <c:pt idx="5312">
                  <c:v>0.5679012345679012</c:v>
                </c:pt>
                <c:pt idx="5313">
                  <c:v>0.5679012345679012</c:v>
                </c:pt>
                <c:pt idx="5314">
                  <c:v>0.58024691358024694</c:v>
                </c:pt>
                <c:pt idx="5315">
                  <c:v>0.58024691358024694</c:v>
                </c:pt>
                <c:pt idx="5316">
                  <c:v>0.58024691358024694</c:v>
                </c:pt>
                <c:pt idx="5317">
                  <c:v>0.58024691358024694</c:v>
                </c:pt>
                <c:pt idx="5318">
                  <c:v>0.58024691358024694</c:v>
                </c:pt>
                <c:pt idx="5319">
                  <c:v>0.59259259259259256</c:v>
                </c:pt>
                <c:pt idx="5320">
                  <c:v>0.60493827160493829</c:v>
                </c:pt>
                <c:pt idx="5321">
                  <c:v>0.60493827160493829</c:v>
                </c:pt>
                <c:pt idx="5322">
                  <c:v>0.59259259259259256</c:v>
                </c:pt>
                <c:pt idx="5323">
                  <c:v>0.59259259259259256</c:v>
                </c:pt>
                <c:pt idx="5324">
                  <c:v>0.59259259259259256</c:v>
                </c:pt>
                <c:pt idx="5325">
                  <c:v>0.59259259259259256</c:v>
                </c:pt>
                <c:pt idx="5326">
                  <c:v>0.59259259259259256</c:v>
                </c:pt>
                <c:pt idx="5327">
                  <c:v>0.59259259259259256</c:v>
                </c:pt>
                <c:pt idx="5328">
                  <c:v>0.59259259259259256</c:v>
                </c:pt>
                <c:pt idx="5329">
                  <c:v>0.59259259259259256</c:v>
                </c:pt>
                <c:pt idx="5330">
                  <c:v>0.59259259259259256</c:v>
                </c:pt>
                <c:pt idx="5331">
                  <c:v>0.59259259259259256</c:v>
                </c:pt>
                <c:pt idx="5332">
                  <c:v>0.59259259259259256</c:v>
                </c:pt>
                <c:pt idx="5333">
                  <c:v>0.59259259259259256</c:v>
                </c:pt>
                <c:pt idx="5334">
                  <c:v>0.59259259259259256</c:v>
                </c:pt>
                <c:pt idx="5335">
                  <c:v>0.59259259259259256</c:v>
                </c:pt>
                <c:pt idx="5336">
                  <c:v>0.59259259259259256</c:v>
                </c:pt>
                <c:pt idx="5337">
                  <c:v>0.59259259259259256</c:v>
                </c:pt>
                <c:pt idx="5338">
                  <c:v>0.59259259259259256</c:v>
                </c:pt>
                <c:pt idx="5339">
                  <c:v>0.58024691358024694</c:v>
                </c:pt>
                <c:pt idx="5340">
                  <c:v>0.58024691358024694</c:v>
                </c:pt>
                <c:pt idx="5341">
                  <c:v>0.58024691358024694</c:v>
                </c:pt>
                <c:pt idx="5342">
                  <c:v>0.58024691358024694</c:v>
                </c:pt>
                <c:pt idx="5343">
                  <c:v>0.58024691358024694</c:v>
                </c:pt>
                <c:pt idx="5344">
                  <c:v>0.58024691358024694</c:v>
                </c:pt>
                <c:pt idx="5345">
                  <c:v>0.58024691358024694</c:v>
                </c:pt>
                <c:pt idx="5346">
                  <c:v>0.57499999999999996</c:v>
                </c:pt>
                <c:pt idx="5347">
                  <c:v>0.57499999999999996</c:v>
                </c:pt>
                <c:pt idx="5348">
                  <c:v>0.57499999999999996</c:v>
                </c:pt>
                <c:pt idx="5349">
                  <c:v>0.55696202531645567</c:v>
                </c:pt>
                <c:pt idx="5350">
                  <c:v>0.55696202531645567</c:v>
                </c:pt>
                <c:pt idx="5351">
                  <c:v>0.569620253164557</c:v>
                </c:pt>
                <c:pt idx="5352">
                  <c:v>0.569620253164557</c:v>
                </c:pt>
                <c:pt idx="5353">
                  <c:v>0.58227848101265822</c:v>
                </c:pt>
                <c:pt idx="5354">
                  <c:v>0.58227848101265822</c:v>
                </c:pt>
                <c:pt idx="5355">
                  <c:v>0.58227848101265822</c:v>
                </c:pt>
                <c:pt idx="5356">
                  <c:v>0.58227848101265822</c:v>
                </c:pt>
                <c:pt idx="5357">
                  <c:v>0.58227848101265822</c:v>
                </c:pt>
                <c:pt idx="5358">
                  <c:v>0.58227848101265822</c:v>
                </c:pt>
                <c:pt idx="5359">
                  <c:v>0.58227848101265822</c:v>
                </c:pt>
                <c:pt idx="5360">
                  <c:v>0.58227848101265822</c:v>
                </c:pt>
                <c:pt idx="5361">
                  <c:v>0.58227848101265822</c:v>
                </c:pt>
                <c:pt idx="5362">
                  <c:v>0.58227848101265822</c:v>
                </c:pt>
                <c:pt idx="5363">
                  <c:v>0.58227848101265822</c:v>
                </c:pt>
                <c:pt idx="5364">
                  <c:v>0.58227848101265822</c:v>
                </c:pt>
                <c:pt idx="5365">
                  <c:v>0.58227848101265822</c:v>
                </c:pt>
                <c:pt idx="5366">
                  <c:v>0.58227848101265822</c:v>
                </c:pt>
                <c:pt idx="5367">
                  <c:v>0.59493670886075944</c:v>
                </c:pt>
                <c:pt idx="5368">
                  <c:v>0.59493670886075944</c:v>
                </c:pt>
                <c:pt idx="5369">
                  <c:v>0.59493670886075944</c:v>
                </c:pt>
                <c:pt idx="5370">
                  <c:v>0.59493670886075944</c:v>
                </c:pt>
                <c:pt idx="5371">
                  <c:v>0.59493670886075944</c:v>
                </c:pt>
                <c:pt idx="5372">
                  <c:v>0.59493670886075944</c:v>
                </c:pt>
                <c:pt idx="5373">
                  <c:v>0.59493670886075944</c:v>
                </c:pt>
                <c:pt idx="5374">
                  <c:v>0.59493670886075944</c:v>
                </c:pt>
                <c:pt idx="5375">
                  <c:v>0.569620253164557</c:v>
                </c:pt>
                <c:pt idx="5376">
                  <c:v>0.569620253164557</c:v>
                </c:pt>
                <c:pt idx="5377">
                  <c:v>0.569620253164557</c:v>
                </c:pt>
                <c:pt idx="5378">
                  <c:v>0.5641025641025641</c:v>
                </c:pt>
                <c:pt idx="5379">
                  <c:v>0.5641025641025641</c:v>
                </c:pt>
                <c:pt idx="5380">
                  <c:v>0.5641025641025641</c:v>
                </c:pt>
                <c:pt idx="5381">
                  <c:v>0.57692307692307687</c:v>
                </c:pt>
                <c:pt idx="5382">
                  <c:v>0.57692307692307687</c:v>
                </c:pt>
                <c:pt idx="5383">
                  <c:v>0.57692307692307687</c:v>
                </c:pt>
                <c:pt idx="5384">
                  <c:v>0.57692307692307687</c:v>
                </c:pt>
                <c:pt idx="5385">
                  <c:v>0.57692307692307687</c:v>
                </c:pt>
                <c:pt idx="5386">
                  <c:v>0.57692307692307687</c:v>
                </c:pt>
                <c:pt idx="5387">
                  <c:v>0.57692307692307687</c:v>
                </c:pt>
                <c:pt idx="5388">
                  <c:v>0.58974358974358976</c:v>
                </c:pt>
                <c:pt idx="5389">
                  <c:v>0.60256410256410253</c:v>
                </c:pt>
                <c:pt idx="5390">
                  <c:v>0.60256410256410253</c:v>
                </c:pt>
                <c:pt idx="5391">
                  <c:v>0.58974358974358976</c:v>
                </c:pt>
                <c:pt idx="5392">
                  <c:v>0.57692307692307687</c:v>
                </c:pt>
                <c:pt idx="5393">
                  <c:v>0.57692307692307687</c:v>
                </c:pt>
                <c:pt idx="5394">
                  <c:v>0.57692307692307687</c:v>
                </c:pt>
                <c:pt idx="5395">
                  <c:v>0.5714285714285714</c:v>
                </c:pt>
                <c:pt idx="5396">
                  <c:v>0.5714285714285714</c:v>
                </c:pt>
                <c:pt idx="5397">
                  <c:v>0.55844155844155841</c:v>
                </c:pt>
                <c:pt idx="5398">
                  <c:v>0.55844155844155841</c:v>
                </c:pt>
                <c:pt idx="5399">
                  <c:v>0.55844155844155841</c:v>
                </c:pt>
                <c:pt idx="5400">
                  <c:v>0.55844155844155841</c:v>
                </c:pt>
                <c:pt idx="5401">
                  <c:v>0.55844155844155841</c:v>
                </c:pt>
                <c:pt idx="5402">
                  <c:v>0.55844155844155841</c:v>
                </c:pt>
                <c:pt idx="5403">
                  <c:v>0.55844155844155841</c:v>
                </c:pt>
                <c:pt idx="5404">
                  <c:v>0.55844155844155841</c:v>
                </c:pt>
                <c:pt idx="5405">
                  <c:v>0.5714285714285714</c:v>
                </c:pt>
                <c:pt idx="5406">
                  <c:v>0.55844155844155841</c:v>
                </c:pt>
                <c:pt idx="5407">
                  <c:v>0.55844155844155841</c:v>
                </c:pt>
                <c:pt idx="5408">
                  <c:v>0.55844155844155841</c:v>
                </c:pt>
                <c:pt idx="5409">
                  <c:v>0.55844155844155841</c:v>
                </c:pt>
                <c:pt idx="5410">
                  <c:v>0.55263157894736847</c:v>
                </c:pt>
                <c:pt idx="5411">
                  <c:v>0.55263157894736847</c:v>
                </c:pt>
                <c:pt idx="5412">
                  <c:v>0.55263157894736847</c:v>
                </c:pt>
                <c:pt idx="5413">
                  <c:v>0.55263157894736847</c:v>
                </c:pt>
                <c:pt idx="5414">
                  <c:v>0.55263157894736847</c:v>
                </c:pt>
                <c:pt idx="5415">
                  <c:v>0.55263157894736847</c:v>
                </c:pt>
                <c:pt idx="5416">
                  <c:v>0.55263157894736847</c:v>
                </c:pt>
                <c:pt idx="5417">
                  <c:v>0.55263157894736847</c:v>
                </c:pt>
                <c:pt idx="5418">
                  <c:v>0.53947368421052633</c:v>
                </c:pt>
                <c:pt idx="5419">
                  <c:v>0.53947368421052633</c:v>
                </c:pt>
                <c:pt idx="5420">
                  <c:v>0.53947368421052633</c:v>
                </c:pt>
                <c:pt idx="5421">
                  <c:v>0.53947368421052633</c:v>
                </c:pt>
                <c:pt idx="5422">
                  <c:v>0.53947368421052633</c:v>
                </c:pt>
                <c:pt idx="5423">
                  <c:v>0.53947368421052633</c:v>
                </c:pt>
                <c:pt idx="5424">
                  <c:v>0.53947368421052633</c:v>
                </c:pt>
                <c:pt idx="5425">
                  <c:v>0.53947368421052633</c:v>
                </c:pt>
                <c:pt idx="5426">
                  <c:v>0.53947368421052633</c:v>
                </c:pt>
                <c:pt idx="5427">
                  <c:v>0.53947368421052633</c:v>
                </c:pt>
                <c:pt idx="5428">
                  <c:v>0.53947368421052633</c:v>
                </c:pt>
                <c:pt idx="5429">
                  <c:v>0.53947368421052633</c:v>
                </c:pt>
                <c:pt idx="5430">
                  <c:v>0.53947368421052633</c:v>
                </c:pt>
                <c:pt idx="5431">
                  <c:v>0.53947368421052633</c:v>
                </c:pt>
                <c:pt idx="5432">
                  <c:v>0.53947368421052633</c:v>
                </c:pt>
                <c:pt idx="5433">
                  <c:v>0.52631578947368418</c:v>
                </c:pt>
                <c:pt idx="5434">
                  <c:v>0.52631578947368418</c:v>
                </c:pt>
                <c:pt idx="5435">
                  <c:v>0.52631578947368418</c:v>
                </c:pt>
                <c:pt idx="5436">
                  <c:v>0.52631578947368418</c:v>
                </c:pt>
                <c:pt idx="5437">
                  <c:v>0.52631578947368418</c:v>
                </c:pt>
                <c:pt idx="5438">
                  <c:v>0.52631578947368418</c:v>
                </c:pt>
                <c:pt idx="5439">
                  <c:v>0.52631578947368418</c:v>
                </c:pt>
                <c:pt idx="5440">
                  <c:v>0.50666666666666671</c:v>
                </c:pt>
                <c:pt idx="5441">
                  <c:v>0.52</c:v>
                </c:pt>
                <c:pt idx="5442">
                  <c:v>0.52</c:v>
                </c:pt>
                <c:pt idx="5443">
                  <c:v>0.52</c:v>
                </c:pt>
                <c:pt idx="5444">
                  <c:v>0.52</c:v>
                </c:pt>
                <c:pt idx="5445">
                  <c:v>0.52</c:v>
                </c:pt>
                <c:pt idx="5446">
                  <c:v>0.51351351351351349</c:v>
                </c:pt>
                <c:pt idx="5447">
                  <c:v>0.5</c:v>
                </c:pt>
                <c:pt idx="5448">
                  <c:v>0.51351351351351349</c:v>
                </c:pt>
                <c:pt idx="5449">
                  <c:v>0.50684931506849318</c:v>
                </c:pt>
                <c:pt idx="5450">
                  <c:v>0.50684931506849318</c:v>
                </c:pt>
                <c:pt idx="5451">
                  <c:v>0.49315068493150682</c:v>
                </c:pt>
                <c:pt idx="5452">
                  <c:v>0.49315068493150682</c:v>
                </c:pt>
                <c:pt idx="5453">
                  <c:v>0.4861111111111111</c:v>
                </c:pt>
                <c:pt idx="5454">
                  <c:v>0.4861111111111111</c:v>
                </c:pt>
                <c:pt idx="5455">
                  <c:v>0.4861111111111111</c:v>
                </c:pt>
                <c:pt idx="5456">
                  <c:v>0.4861111111111111</c:v>
                </c:pt>
                <c:pt idx="5457">
                  <c:v>0.4861111111111111</c:v>
                </c:pt>
                <c:pt idx="5458">
                  <c:v>0.45070422535211269</c:v>
                </c:pt>
                <c:pt idx="5459">
                  <c:v>0.45070422535211269</c:v>
                </c:pt>
                <c:pt idx="5460">
                  <c:v>0.46478873239436619</c:v>
                </c:pt>
                <c:pt idx="5461">
                  <c:v>0.46478873239436619</c:v>
                </c:pt>
                <c:pt idx="5462">
                  <c:v>0.47142857142857142</c:v>
                </c:pt>
                <c:pt idx="5463">
                  <c:v>0.47142857142857142</c:v>
                </c:pt>
                <c:pt idx="5464">
                  <c:v>0.47142857142857142</c:v>
                </c:pt>
                <c:pt idx="5465">
                  <c:v>0.45714285714285713</c:v>
                </c:pt>
                <c:pt idx="5466">
                  <c:v>0.46376811594202899</c:v>
                </c:pt>
                <c:pt idx="5467">
                  <c:v>0.46376811594202899</c:v>
                </c:pt>
                <c:pt idx="5468">
                  <c:v>0.46376811594202899</c:v>
                </c:pt>
                <c:pt idx="5469">
                  <c:v>0.46376811594202899</c:v>
                </c:pt>
                <c:pt idx="5470">
                  <c:v>0.46376811594202899</c:v>
                </c:pt>
                <c:pt idx="5471">
                  <c:v>0.46376811594202899</c:v>
                </c:pt>
                <c:pt idx="5472">
                  <c:v>0.47826086956521741</c:v>
                </c:pt>
                <c:pt idx="5473">
                  <c:v>0.47826086956521741</c:v>
                </c:pt>
                <c:pt idx="5474">
                  <c:v>0.47826086956521741</c:v>
                </c:pt>
                <c:pt idx="5475">
                  <c:v>0.47826086956521741</c:v>
                </c:pt>
                <c:pt idx="5476">
                  <c:v>0.47826086956521741</c:v>
                </c:pt>
                <c:pt idx="5477">
                  <c:v>0.47058823529411764</c:v>
                </c:pt>
                <c:pt idx="5478">
                  <c:v>0.47058823529411764</c:v>
                </c:pt>
                <c:pt idx="5479">
                  <c:v>0.47058823529411764</c:v>
                </c:pt>
                <c:pt idx="5480">
                  <c:v>0.47058823529411764</c:v>
                </c:pt>
                <c:pt idx="5481">
                  <c:v>0.47058823529411764</c:v>
                </c:pt>
                <c:pt idx="5482">
                  <c:v>0.44117647058823528</c:v>
                </c:pt>
                <c:pt idx="5483">
                  <c:v>0.44117647058823528</c:v>
                </c:pt>
                <c:pt idx="5484">
                  <c:v>0.45588235294117646</c:v>
                </c:pt>
                <c:pt idx="5485">
                  <c:v>0.45588235294117646</c:v>
                </c:pt>
                <c:pt idx="5486">
                  <c:v>0.45588235294117646</c:v>
                </c:pt>
                <c:pt idx="5487">
                  <c:v>0.44117647058823528</c:v>
                </c:pt>
                <c:pt idx="5488">
                  <c:v>0.44117647058823528</c:v>
                </c:pt>
                <c:pt idx="5489">
                  <c:v>0.45588235294117646</c:v>
                </c:pt>
                <c:pt idx="5490">
                  <c:v>0.45588235294117646</c:v>
                </c:pt>
                <c:pt idx="5491">
                  <c:v>0.45588235294117646</c:v>
                </c:pt>
                <c:pt idx="5492">
                  <c:v>0.45588235294117646</c:v>
                </c:pt>
                <c:pt idx="5493">
                  <c:v>0.45588235294117646</c:v>
                </c:pt>
                <c:pt idx="5494">
                  <c:v>0.45588235294117646</c:v>
                </c:pt>
                <c:pt idx="5495">
                  <c:v>0.44776119402985076</c:v>
                </c:pt>
                <c:pt idx="5496">
                  <c:v>0.44776119402985076</c:v>
                </c:pt>
                <c:pt idx="5497">
                  <c:v>0.44776119402985076</c:v>
                </c:pt>
                <c:pt idx="5498">
                  <c:v>0.44776119402985076</c:v>
                </c:pt>
                <c:pt idx="5499">
                  <c:v>0.44776119402985076</c:v>
                </c:pt>
                <c:pt idx="5500">
                  <c:v>0.44776119402985076</c:v>
                </c:pt>
                <c:pt idx="5501">
                  <c:v>0.44776119402985076</c:v>
                </c:pt>
                <c:pt idx="5502">
                  <c:v>0.46268656716417911</c:v>
                </c:pt>
                <c:pt idx="5503">
                  <c:v>0.46268656716417911</c:v>
                </c:pt>
                <c:pt idx="5504">
                  <c:v>0.46268656716417911</c:v>
                </c:pt>
                <c:pt idx="5505">
                  <c:v>0.46268656716417911</c:v>
                </c:pt>
                <c:pt idx="5506">
                  <c:v>0.46268656716417911</c:v>
                </c:pt>
                <c:pt idx="5507">
                  <c:v>0.46268656716417911</c:v>
                </c:pt>
                <c:pt idx="5508">
                  <c:v>0.46268656716417911</c:v>
                </c:pt>
                <c:pt idx="5509">
                  <c:v>0.46268656716417911</c:v>
                </c:pt>
                <c:pt idx="5510">
                  <c:v>0.46268656716417911</c:v>
                </c:pt>
                <c:pt idx="5511">
                  <c:v>0.46268656716417911</c:v>
                </c:pt>
                <c:pt idx="5512">
                  <c:v>0.46268656716417911</c:v>
                </c:pt>
                <c:pt idx="5513">
                  <c:v>0.46268656716417911</c:v>
                </c:pt>
                <c:pt idx="5514">
                  <c:v>0.46268656716417911</c:v>
                </c:pt>
                <c:pt idx="5515">
                  <c:v>0.47761194029850745</c:v>
                </c:pt>
                <c:pt idx="5516">
                  <c:v>0.47761194029850745</c:v>
                </c:pt>
                <c:pt idx="5517">
                  <c:v>0.47761194029850745</c:v>
                </c:pt>
                <c:pt idx="5518">
                  <c:v>0.4925373134328358</c:v>
                </c:pt>
                <c:pt idx="5519">
                  <c:v>0.5</c:v>
                </c:pt>
                <c:pt idx="5520">
                  <c:v>0.5</c:v>
                </c:pt>
                <c:pt idx="5521">
                  <c:v>0.5</c:v>
                </c:pt>
                <c:pt idx="5522">
                  <c:v>0.5</c:v>
                </c:pt>
                <c:pt idx="5523">
                  <c:v>0.5</c:v>
                </c:pt>
                <c:pt idx="5524">
                  <c:v>0.5</c:v>
                </c:pt>
                <c:pt idx="5525">
                  <c:v>0.5</c:v>
                </c:pt>
                <c:pt idx="5526">
                  <c:v>0.5</c:v>
                </c:pt>
                <c:pt idx="5527">
                  <c:v>0.5</c:v>
                </c:pt>
                <c:pt idx="5528">
                  <c:v>0.47692307692307695</c:v>
                </c:pt>
                <c:pt idx="5529">
                  <c:v>0.47692307692307695</c:v>
                </c:pt>
                <c:pt idx="5530">
                  <c:v>0.47692307692307695</c:v>
                </c:pt>
                <c:pt idx="5531">
                  <c:v>0.47692307692307695</c:v>
                </c:pt>
                <c:pt idx="5532">
                  <c:v>0.47692307692307695</c:v>
                </c:pt>
                <c:pt idx="5533">
                  <c:v>0.47692307692307695</c:v>
                </c:pt>
                <c:pt idx="5534">
                  <c:v>0.47692307692307695</c:v>
                </c:pt>
                <c:pt idx="5535">
                  <c:v>0.47692307692307695</c:v>
                </c:pt>
                <c:pt idx="5536">
                  <c:v>0.46875</c:v>
                </c:pt>
                <c:pt idx="5537">
                  <c:v>0.46875</c:v>
                </c:pt>
                <c:pt idx="5538">
                  <c:v>0.453125</c:v>
                </c:pt>
                <c:pt idx="5539">
                  <c:v>0.453125</c:v>
                </c:pt>
                <c:pt idx="5540">
                  <c:v>0.453125</c:v>
                </c:pt>
                <c:pt idx="5541">
                  <c:v>0.453125</c:v>
                </c:pt>
                <c:pt idx="5542">
                  <c:v>0.453125</c:v>
                </c:pt>
                <c:pt idx="5543">
                  <c:v>0.453125</c:v>
                </c:pt>
                <c:pt idx="5544">
                  <c:v>0.453125</c:v>
                </c:pt>
                <c:pt idx="5545">
                  <c:v>0.453125</c:v>
                </c:pt>
                <c:pt idx="5546">
                  <c:v>0.453125</c:v>
                </c:pt>
                <c:pt idx="5547">
                  <c:v>0.421875</c:v>
                </c:pt>
                <c:pt idx="5548">
                  <c:v>0.421875</c:v>
                </c:pt>
                <c:pt idx="5549">
                  <c:v>0.421875</c:v>
                </c:pt>
                <c:pt idx="5550">
                  <c:v>0.421875</c:v>
                </c:pt>
                <c:pt idx="5551">
                  <c:v>0.421875</c:v>
                </c:pt>
                <c:pt idx="5552">
                  <c:v>0.421875</c:v>
                </c:pt>
                <c:pt idx="5553">
                  <c:v>0.421875</c:v>
                </c:pt>
                <c:pt idx="5554">
                  <c:v>0.4375</c:v>
                </c:pt>
                <c:pt idx="5555">
                  <c:v>0.453125</c:v>
                </c:pt>
                <c:pt idx="5556">
                  <c:v>0.453125</c:v>
                </c:pt>
                <c:pt idx="5557">
                  <c:v>0.453125</c:v>
                </c:pt>
                <c:pt idx="5558">
                  <c:v>0.453125</c:v>
                </c:pt>
                <c:pt idx="5559">
                  <c:v>0.453125</c:v>
                </c:pt>
                <c:pt idx="5560">
                  <c:v>0.453125</c:v>
                </c:pt>
                <c:pt idx="5561">
                  <c:v>0.453125</c:v>
                </c:pt>
                <c:pt idx="5562">
                  <c:v>0.453125</c:v>
                </c:pt>
                <c:pt idx="5563">
                  <c:v>0.453125</c:v>
                </c:pt>
                <c:pt idx="5564">
                  <c:v>0.453125</c:v>
                </c:pt>
                <c:pt idx="5565">
                  <c:v>0.46875</c:v>
                </c:pt>
                <c:pt idx="5566">
                  <c:v>0.46875</c:v>
                </c:pt>
                <c:pt idx="5567">
                  <c:v>0.46875</c:v>
                </c:pt>
                <c:pt idx="5568">
                  <c:v>0.46875</c:v>
                </c:pt>
                <c:pt idx="5569">
                  <c:v>0.484375</c:v>
                </c:pt>
                <c:pt idx="5570">
                  <c:v>0.484375</c:v>
                </c:pt>
                <c:pt idx="5571">
                  <c:v>0.5</c:v>
                </c:pt>
                <c:pt idx="5572">
                  <c:v>0.5</c:v>
                </c:pt>
                <c:pt idx="5573">
                  <c:v>0.5</c:v>
                </c:pt>
                <c:pt idx="5574">
                  <c:v>0.5</c:v>
                </c:pt>
                <c:pt idx="5575">
                  <c:v>0.484375</c:v>
                </c:pt>
                <c:pt idx="5576">
                  <c:v>0.5</c:v>
                </c:pt>
                <c:pt idx="5577">
                  <c:v>0.5</c:v>
                </c:pt>
                <c:pt idx="5578">
                  <c:v>0.5</c:v>
                </c:pt>
                <c:pt idx="5579">
                  <c:v>0.5</c:v>
                </c:pt>
                <c:pt idx="5580">
                  <c:v>0.484375</c:v>
                </c:pt>
                <c:pt idx="5581">
                  <c:v>0.484375</c:v>
                </c:pt>
                <c:pt idx="5582">
                  <c:v>0.484375</c:v>
                </c:pt>
                <c:pt idx="5583">
                  <c:v>0.5</c:v>
                </c:pt>
                <c:pt idx="5584">
                  <c:v>0.5</c:v>
                </c:pt>
                <c:pt idx="5585">
                  <c:v>0.515625</c:v>
                </c:pt>
                <c:pt idx="5586">
                  <c:v>0.515625</c:v>
                </c:pt>
                <c:pt idx="5587">
                  <c:v>0.515625</c:v>
                </c:pt>
                <c:pt idx="5588">
                  <c:v>0.515625</c:v>
                </c:pt>
                <c:pt idx="5589">
                  <c:v>0.515625</c:v>
                </c:pt>
                <c:pt idx="5590">
                  <c:v>0.515625</c:v>
                </c:pt>
                <c:pt idx="5591">
                  <c:v>0.515625</c:v>
                </c:pt>
                <c:pt idx="5592">
                  <c:v>0.5</c:v>
                </c:pt>
                <c:pt idx="5593">
                  <c:v>0.5</c:v>
                </c:pt>
                <c:pt idx="5594">
                  <c:v>0.5</c:v>
                </c:pt>
                <c:pt idx="5595">
                  <c:v>0.515625</c:v>
                </c:pt>
                <c:pt idx="5596">
                  <c:v>0.515625</c:v>
                </c:pt>
                <c:pt idx="5597">
                  <c:v>0.515625</c:v>
                </c:pt>
                <c:pt idx="5598">
                  <c:v>0.515625</c:v>
                </c:pt>
                <c:pt idx="5599">
                  <c:v>0.515625</c:v>
                </c:pt>
                <c:pt idx="5600">
                  <c:v>0.515625</c:v>
                </c:pt>
                <c:pt idx="5601">
                  <c:v>0.515625</c:v>
                </c:pt>
                <c:pt idx="5602">
                  <c:v>0.515625</c:v>
                </c:pt>
                <c:pt idx="5603">
                  <c:v>0.515625</c:v>
                </c:pt>
                <c:pt idx="5604">
                  <c:v>0.515625</c:v>
                </c:pt>
                <c:pt idx="5605">
                  <c:v>0.515625</c:v>
                </c:pt>
                <c:pt idx="5606">
                  <c:v>0.50793650793650791</c:v>
                </c:pt>
                <c:pt idx="5607">
                  <c:v>0.4838709677419355</c:v>
                </c:pt>
                <c:pt idx="5608">
                  <c:v>0.4838709677419355</c:v>
                </c:pt>
                <c:pt idx="5609">
                  <c:v>0.4838709677419355</c:v>
                </c:pt>
                <c:pt idx="5610">
                  <c:v>0.4838709677419355</c:v>
                </c:pt>
                <c:pt idx="5611">
                  <c:v>0.4838709677419355</c:v>
                </c:pt>
                <c:pt idx="5612">
                  <c:v>0.4838709677419355</c:v>
                </c:pt>
                <c:pt idx="5613">
                  <c:v>0.46774193548387094</c:v>
                </c:pt>
                <c:pt idx="5614">
                  <c:v>0.45161290322580644</c:v>
                </c:pt>
                <c:pt idx="5615">
                  <c:v>0.45161290322580644</c:v>
                </c:pt>
                <c:pt idx="5616">
                  <c:v>0.45161290322580644</c:v>
                </c:pt>
                <c:pt idx="5617">
                  <c:v>0.45161290322580644</c:v>
                </c:pt>
                <c:pt idx="5618">
                  <c:v>0.45161290322580644</c:v>
                </c:pt>
                <c:pt idx="5619">
                  <c:v>0.45161290322580644</c:v>
                </c:pt>
                <c:pt idx="5620">
                  <c:v>0.45161290322580644</c:v>
                </c:pt>
                <c:pt idx="5621">
                  <c:v>0.45161290322580644</c:v>
                </c:pt>
                <c:pt idx="5622">
                  <c:v>0.45161290322580644</c:v>
                </c:pt>
                <c:pt idx="5623">
                  <c:v>0.45161290322580644</c:v>
                </c:pt>
                <c:pt idx="5624">
                  <c:v>0.45161290322580644</c:v>
                </c:pt>
                <c:pt idx="5625">
                  <c:v>0.45161290322580644</c:v>
                </c:pt>
                <c:pt idx="5626">
                  <c:v>0.45161290322580644</c:v>
                </c:pt>
                <c:pt idx="5627">
                  <c:v>0.46774193548387094</c:v>
                </c:pt>
                <c:pt idx="5628">
                  <c:v>0.46774193548387094</c:v>
                </c:pt>
                <c:pt idx="5629">
                  <c:v>0.46774193548387094</c:v>
                </c:pt>
                <c:pt idx="5630">
                  <c:v>0.46774193548387094</c:v>
                </c:pt>
                <c:pt idx="5631">
                  <c:v>0.46774193548387094</c:v>
                </c:pt>
                <c:pt idx="5632">
                  <c:v>0.46774193548387094</c:v>
                </c:pt>
                <c:pt idx="5633">
                  <c:v>0.45161290322580644</c:v>
                </c:pt>
                <c:pt idx="5634">
                  <c:v>0.45161290322580644</c:v>
                </c:pt>
                <c:pt idx="5635">
                  <c:v>0.45161290322580644</c:v>
                </c:pt>
                <c:pt idx="5636">
                  <c:v>0.45161290322580644</c:v>
                </c:pt>
                <c:pt idx="5637">
                  <c:v>0.42622950819672129</c:v>
                </c:pt>
                <c:pt idx="5638">
                  <c:v>0.42622950819672129</c:v>
                </c:pt>
                <c:pt idx="5639">
                  <c:v>0.42622950819672129</c:v>
                </c:pt>
                <c:pt idx="5640">
                  <c:v>0.44262295081967212</c:v>
                </c:pt>
                <c:pt idx="5641">
                  <c:v>0.44262295081967212</c:v>
                </c:pt>
                <c:pt idx="5642">
                  <c:v>0.44262295081967212</c:v>
                </c:pt>
                <c:pt idx="5643">
                  <c:v>0.44262295081967212</c:v>
                </c:pt>
                <c:pt idx="5644">
                  <c:v>0.45901639344262296</c:v>
                </c:pt>
                <c:pt idx="5645">
                  <c:v>0.45901639344262296</c:v>
                </c:pt>
                <c:pt idx="5646">
                  <c:v>0.45901639344262296</c:v>
                </c:pt>
                <c:pt idx="5647">
                  <c:v>0.45901639344262296</c:v>
                </c:pt>
                <c:pt idx="5648">
                  <c:v>0.45901639344262296</c:v>
                </c:pt>
                <c:pt idx="5649">
                  <c:v>0.45901639344262296</c:v>
                </c:pt>
                <c:pt idx="5650">
                  <c:v>0.45901639344262296</c:v>
                </c:pt>
                <c:pt idx="5651">
                  <c:v>0.45901639344262296</c:v>
                </c:pt>
                <c:pt idx="5652">
                  <c:v>0.45901639344262296</c:v>
                </c:pt>
                <c:pt idx="5653">
                  <c:v>0.45901639344262296</c:v>
                </c:pt>
                <c:pt idx="5654">
                  <c:v>0.44262295081967212</c:v>
                </c:pt>
                <c:pt idx="5655">
                  <c:v>0.44262295081967212</c:v>
                </c:pt>
                <c:pt idx="5656">
                  <c:v>0.44262295081967212</c:v>
                </c:pt>
                <c:pt idx="5657">
                  <c:v>0.44262295081967212</c:v>
                </c:pt>
                <c:pt idx="5658">
                  <c:v>0.44262295081967212</c:v>
                </c:pt>
                <c:pt idx="5659">
                  <c:v>0.44262295081967212</c:v>
                </c:pt>
                <c:pt idx="5660">
                  <c:v>0.44262295081967212</c:v>
                </c:pt>
                <c:pt idx="5661">
                  <c:v>0.45901639344262296</c:v>
                </c:pt>
                <c:pt idx="5662">
                  <c:v>0.45901639344262296</c:v>
                </c:pt>
                <c:pt idx="5663">
                  <c:v>0.45901639344262296</c:v>
                </c:pt>
                <c:pt idx="5664">
                  <c:v>0.45901639344262296</c:v>
                </c:pt>
                <c:pt idx="5665">
                  <c:v>0.45901639344262296</c:v>
                </c:pt>
                <c:pt idx="5666">
                  <c:v>0.45901639344262296</c:v>
                </c:pt>
                <c:pt idx="5667">
                  <c:v>0.45901639344262296</c:v>
                </c:pt>
                <c:pt idx="5668">
                  <c:v>0.45901639344262296</c:v>
                </c:pt>
                <c:pt idx="5669">
                  <c:v>0.45901639344262296</c:v>
                </c:pt>
                <c:pt idx="5670">
                  <c:v>0.45901639344262296</c:v>
                </c:pt>
                <c:pt idx="5671">
                  <c:v>0.45901639344262296</c:v>
                </c:pt>
                <c:pt idx="5672">
                  <c:v>0.47540983606557374</c:v>
                </c:pt>
                <c:pt idx="5673">
                  <c:v>0.47540983606557374</c:v>
                </c:pt>
                <c:pt idx="5674">
                  <c:v>0.47540983606557374</c:v>
                </c:pt>
                <c:pt idx="5675">
                  <c:v>0.47540983606557374</c:v>
                </c:pt>
                <c:pt idx="5676">
                  <c:v>0.47540983606557374</c:v>
                </c:pt>
                <c:pt idx="5677">
                  <c:v>0.47540983606557374</c:v>
                </c:pt>
                <c:pt idx="5678">
                  <c:v>0.47540983606557374</c:v>
                </c:pt>
                <c:pt idx="5679">
                  <c:v>0.47540983606557374</c:v>
                </c:pt>
                <c:pt idx="5680">
                  <c:v>0.49180327868852458</c:v>
                </c:pt>
                <c:pt idx="5681">
                  <c:v>0.49180327868852458</c:v>
                </c:pt>
                <c:pt idx="5682">
                  <c:v>0.49180327868852458</c:v>
                </c:pt>
                <c:pt idx="5683">
                  <c:v>0.49180327868852458</c:v>
                </c:pt>
                <c:pt idx="5684">
                  <c:v>0.49180327868852458</c:v>
                </c:pt>
                <c:pt idx="5685">
                  <c:v>0.49180327868852458</c:v>
                </c:pt>
                <c:pt idx="5686">
                  <c:v>0.50819672131147542</c:v>
                </c:pt>
                <c:pt idx="5687">
                  <c:v>0.50819672131147542</c:v>
                </c:pt>
                <c:pt idx="5688">
                  <c:v>0.50819672131147542</c:v>
                </c:pt>
                <c:pt idx="5689">
                  <c:v>0.50819672131147542</c:v>
                </c:pt>
                <c:pt idx="5690">
                  <c:v>0.50819672131147542</c:v>
                </c:pt>
                <c:pt idx="5691">
                  <c:v>0.50819672131147542</c:v>
                </c:pt>
                <c:pt idx="5692">
                  <c:v>0.50819672131147542</c:v>
                </c:pt>
                <c:pt idx="5693">
                  <c:v>0.50819672131147542</c:v>
                </c:pt>
                <c:pt idx="5694">
                  <c:v>0.50819672131147542</c:v>
                </c:pt>
                <c:pt idx="5695">
                  <c:v>0.50819672131147542</c:v>
                </c:pt>
                <c:pt idx="5696">
                  <c:v>0.50819672131147542</c:v>
                </c:pt>
                <c:pt idx="5697">
                  <c:v>0.49180327868852458</c:v>
                </c:pt>
                <c:pt idx="5698">
                  <c:v>0.49180327868852458</c:v>
                </c:pt>
                <c:pt idx="5699">
                  <c:v>0.49180327868852458</c:v>
                </c:pt>
                <c:pt idx="5700">
                  <c:v>0.48333333333333334</c:v>
                </c:pt>
                <c:pt idx="5701">
                  <c:v>0.48333333333333334</c:v>
                </c:pt>
                <c:pt idx="5702">
                  <c:v>0.48333333333333334</c:v>
                </c:pt>
                <c:pt idx="5703">
                  <c:v>0.48333333333333334</c:v>
                </c:pt>
                <c:pt idx="5704">
                  <c:v>0.48333333333333334</c:v>
                </c:pt>
                <c:pt idx="5705">
                  <c:v>0.48333333333333334</c:v>
                </c:pt>
                <c:pt idx="5706">
                  <c:v>0.48333333333333334</c:v>
                </c:pt>
                <c:pt idx="5707">
                  <c:v>0.48333333333333334</c:v>
                </c:pt>
                <c:pt idx="5708">
                  <c:v>0.5</c:v>
                </c:pt>
                <c:pt idx="5709">
                  <c:v>0.5</c:v>
                </c:pt>
                <c:pt idx="5710">
                  <c:v>0.5</c:v>
                </c:pt>
                <c:pt idx="5711">
                  <c:v>0.5</c:v>
                </c:pt>
                <c:pt idx="5712">
                  <c:v>0.5</c:v>
                </c:pt>
                <c:pt idx="5713">
                  <c:v>0.5</c:v>
                </c:pt>
                <c:pt idx="5714">
                  <c:v>0.5</c:v>
                </c:pt>
                <c:pt idx="5715">
                  <c:v>0.5</c:v>
                </c:pt>
                <c:pt idx="5716">
                  <c:v>0.5</c:v>
                </c:pt>
                <c:pt idx="5717">
                  <c:v>0.49152542372881358</c:v>
                </c:pt>
                <c:pt idx="5718">
                  <c:v>0.49152542372881358</c:v>
                </c:pt>
                <c:pt idx="5719">
                  <c:v>0.49152542372881358</c:v>
                </c:pt>
                <c:pt idx="5720">
                  <c:v>0.49152542372881358</c:v>
                </c:pt>
                <c:pt idx="5721">
                  <c:v>0.49152542372881358</c:v>
                </c:pt>
                <c:pt idx="5722">
                  <c:v>0.47457627118644069</c:v>
                </c:pt>
                <c:pt idx="5723">
                  <c:v>0.47457627118644069</c:v>
                </c:pt>
                <c:pt idx="5724">
                  <c:v>0.47457627118644069</c:v>
                </c:pt>
                <c:pt idx="5725">
                  <c:v>0.47457627118644069</c:v>
                </c:pt>
                <c:pt idx="5726">
                  <c:v>0.47457627118644069</c:v>
                </c:pt>
                <c:pt idx="5727">
                  <c:v>0.47457627118644069</c:v>
                </c:pt>
                <c:pt idx="5728">
                  <c:v>0.47457627118644069</c:v>
                </c:pt>
                <c:pt idx="5729">
                  <c:v>0.47457627118644069</c:v>
                </c:pt>
                <c:pt idx="5730">
                  <c:v>0.47457627118644069</c:v>
                </c:pt>
                <c:pt idx="5731">
                  <c:v>0.47457627118644069</c:v>
                </c:pt>
                <c:pt idx="5732">
                  <c:v>0.47457627118644069</c:v>
                </c:pt>
                <c:pt idx="5733">
                  <c:v>0.47457627118644069</c:v>
                </c:pt>
                <c:pt idx="5734">
                  <c:v>0.47457627118644069</c:v>
                </c:pt>
                <c:pt idx="5735">
                  <c:v>0.47457627118644069</c:v>
                </c:pt>
                <c:pt idx="5736">
                  <c:v>0.47457627118644069</c:v>
                </c:pt>
                <c:pt idx="5737">
                  <c:v>0.47457627118644069</c:v>
                </c:pt>
                <c:pt idx="5738">
                  <c:v>0.47457627118644069</c:v>
                </c:pt>
                <c:pt idx="5739">
                  <c:v>0.47457627118644069</c:v>
                </c:pt>
                <c:pt idx="5740">
                  <c:v>0.47457627118644069</c:v>
                </c:pt>
                <c:pt idx="5741">
                  <c:v>0.47457627118644069</c:v>
                </c:pt>
                <c:pt idx="5742">
                  <c:v>0.47457627118644069</c:v>
                </c:pt>
                <c:pt idx="5743">
                  <c:v>0.47457627118644069</c:v>
                </c:pt>
                <c:pt idx="5744">
                  <c:v>0.47457627118644069</c:v>
                </c:pt>
                <c:pt idx="5745">
                  <c:v>0.47457627118644069</c:v>
                </c:pt>
                <c:pt idx="5746">
                  <c:v>0.47457627118644069</c:v>
                </c:pt>
                <c:pt idx="5747">
                  <c:v>0.47457627118644069</c:v>
                </c:pt>
                <c:pt idx="5748">
                  <c:v>0.47457627118644069</c:v>
                </c:pt>
                <c:pt idx="5749">
                  <c:v>0.47457627118644069</c:v>
                </c:pt>
                <c:pt idx="5750">
                  <c:v>0.47457627118644069</c:v>
                </c:pt>
                <c:pt idx="5751">
                  <c:v>0.47457627118644069</c:v>
                </c:pt>
                <c:pt idx="5752">
                  <c:v>0.4576271186440678</c:v>
                </c:pt>
                <c:pt idx="5753">
                  <c:v>0.4576271186440678</c:v>
                </c:pt>
                <c:pt idx="5754">
                  <c:v>0.4576271186440678</c:v>
                </c:pt>
                <c:pt idx="5755">
                  <c:v>0.4576271186440678</c:v>
                </c:pt>
                <c:pt idx="5756">
                  <c:v>0.4576271186440678</c:v>
                </c:pt>
                <c:pt idx="5757">
                  <c:v>0.44067796610169491</c:v>
                </c:pt>
                <c:pt idx="5758">
                  <c:v>0.44067796610169491</c:v>
                </c:pt>
                <c:pt idx="5759">
                  <c:v>0.44067796610169491</c:v>
                </c:pt>
                <c:pt idx="5760">
                  <c:v>0.44067796610169491</c:v>
                </c:pt>
                <c:pt idx="5761">
                  <c:v>0.44067796610169491</c:v>
                </c:pt>
                <c:pt idx="5762">
                  <c:v>0.44067796610169491</c:v>
                </c:pt>
                <c:pt idx="5763">
                  <c:v>0.44067796610169491</c:v>
                </c:pt>
                <c:pt idx="5764">
                  <c:v>0.44067796610169491</c:v>
                </c:pt>
                <c:pt idx="5765">
                  <c:v>0.44067796610169491</c:v>
                </c:pt>
                <c:pt idx="5766">
                  <c:v>0.44067796610169491</c:v>
                </c:pt>
                <c:pt idx="5767">
                  <c:v>0.44067796610169491</c:v>
                </c:pt>
                <c:pt idx="5768">
                  <c:v>0.44067796610169491</c:v>
                </c:pt>
                <c:pt idx="5769">
                  <c:v>0.44067796610169491</c:v>
                </c:pt>
                <c:pt idx="5770">
                  <c:v>0.44067796610169491</c:v>
                </c:pt>
                <c:pt idx="5771">
                  <c:v>0.44067796610169491</c:v>
                </c:pt>
                <c:pt idx="5772">
                  <c:v>0.44067796610169491</c:v>
                </c:pt>
                <c:pt idx="5773">
                  <c:v>0.44067796610169491</c:v>
                </c:pt>
                <c:pt idx="5774">
                  <c:v>0.44067796610169491</c:v>
                </c:pt>
                <c:pt idx="5775">
                  <c:v>0.44067796610169491</c:v>
                </c:pt>
                <c:pt idx="5776">
                  <c:v>0.44067796610169491</c:v>
                </c:pt>
                <c:pt idx="5777">
                  <c:v>0.44067796610169491</c:v>
                </c:pt>
                <c:pt idx="5778">
                  <c:v>0.44067796610169491</c:v>
                </c:pt>
                <c:pt idx="5779">
                  <c:v>0.44067796610169491</c:v>
                </c:pt>
                <c:pt idx="5780">
                  <c:v>0.4576271186440678</c:v>
                </c:pt>
                <c:pt idx="5781">
                  <c:v>0.4576271186440678</c:v>
                </c:pt>
                <c:pt idx="5782">
                  <c:v>0.4576271186440678</c:v>
                </c:pt>
                <c:pt idx="5783">
                  <c:v>0.42372881355932202</c:v>
                </c:pt>
                <c:pt idx="5784">
                  <c:v>0.42372881355932202</c:v>
                </c:pt>
                <c:pt idx="5785">
                  <c:v>0.42372881355932202</c:v>
                </c:pt>
                <c:pt idx="5786">
                  <c:v>0.42372881355932202</c:v>
                </c:pt>
                <c:pt idx="5787">
                  <c:v>0.40677966101694918</c:v>
                </c:pt>
                <c:pt idx="5788">
                  <c:v>0.40677966101694918</c:v>
                </c:pt>
                <c:pt idx="5789">
                  <c:v>0.40677966101694918</c:v>
                </c:pt>
                <c:pt idx="5790">
                  <c:v>0.40677966101694918</c:v>
                </c:pt>
                <c:pt idx="5791">
                  <c:v>0.40677966101694918</c:v>
                </c:pt>
                <c:pt idx="5792">
                  <c:v>0.40677966101694918</c:v>
                </c:pt>
                <c:pt idx="5793">
                  <c:v>0.40677966101694918</c:v>
                </c:pt>
                <c:pt idx="5794">
                  <c:v>0.40677966101694918</c:v>
                </c:pt>
                <c:pt idx="5795">
                  <c:v>0.40677966101694918</c:v>
                </c:pt>
                <c:pt idx="5796">
                  <c:v>0.40677966101694918</c:v>
                </c:pt>
                <c:pt idx="5797">
                  <c:v>0.40677966101694918</c:v>
                </c:pt>
                <c:pt idx="5798">
                  <c:v>0.40677966101694918</c:v>
                </c:pt>
                <c:pt idx="5799">
                  <c:v>0.40677966101694918</c:v>
                </c:pt>
                <c:pt idx="5800">
                  <c:v>0.42372881355932202</c:v>
                </c:pt>
                <c:pt idx="5801">
                  <c:v>0.42372881355932202</c:v>
                </c:pt>
                <c:pt idx="5802">
                  <c:v>0.42372881355932202</c:v>
                </c:pt>
                <c:pt idx="5803">
                  <c:v>0.40677966101694918</c:v>
                </c:pt>
                <c:pt idx="5804">
                  <c:v>0.40677966101694918</c:v>
                </c:pt>
                <c:pt idx="5805">
                  <c:v>0.38983050847457629</c:v>
                </c:pt>
                <c:pt idx="5806">
                  <c:v>0.38983050847457629</c:v>
                </c:pt>
                <c:pt idx="5807">
                  <c:v>0.38983050847457629</c:v>
                </c:pt>
                <c:pt idx="5808">
                  <c:v>0.38983050847457629</c:v>
                </c:pt>
                <c:pt idx="5809">
                  <c:v>0.38983050847457629</c:v>
                </c:pt>
                <c:pt idx="5810">
                  <c:v>0.38983050847457629</c:v>
                </c:pt>
                <c:pt idx="5811">
                  <c:v>0.38983050847457629</c:v>
                </c:pt>
                <c:pt idx="5812">
                  <c:v>0.38983050847457629</c:v>
                </c:pt>
                <c:pt idx="5813">
                  <c:v>0.38983050847457629</c:v>
                </c:pt>
                <c:pt idx="5814">
                  <c:v>0.38983050847457629</c:v>
                </c:pt>
                <c:pt idx="5815">
                  <c:v>0.38983050847457629</c:v>
                </c:pt>
                <c:pt idx="5816">
                  <c:v>0.38983050847457629</c:v>
                </c:pt>
                <c:pt idx="5817">
                  <c:v>0.38983050847457629</c:v>
                </c:pt>
                <c:pt idx="5818">
                  <c:v>0.38983050847457629</c:v>
                </c:pt>
                <c:pt idx="5819">
                  <c:v>0.38983050847457629</c:v>
                </c:pt>
                <c:pt idx="5820">
                  <c:v>0.38983050847457629</c:v>
                </c:pt>
                <c:pt idx="5821">
                  <c:v>0.38983050847457629</c:v>
                </c:pt>
                <c:pt idx="5822">
                  <c:v>0.39655172413793105</c:v>
                </c:pt>
                <c:pt idx="5823">
                  <c:v>0.39655172413793105</c:v>
                </c:pt>
                <c:pt idx="5824">
                  <c:v>0.39655172413793105</c:v>
                </c:pt>
                <c:pt idx="5825">
                  <c:v>0.39655172413793105</c:v>
                </c:pt>
                <c:pt idx="5826">
                  <c:v>0.39655172413793105</c:v>
                </c:pt>
                <c:pt idx="5827">
                  <c:v>0.39655172413793105</c:v>
                </c:pt>
                <c:pt idx="5828">
                  <c:v>0.39655172413793105</c:v>
                </c:pt>
                <c:pt idx="5829">
                  <c:v>0.39655172413793105</c:v>
                </c:pt>
                <c:pt idx="5830">
                  <c:v>0.39655172413793105</c:v>
                </c:pt>
                <c:pt idx="5831">
                  <c:v>0.41379310344827586</c:v>
                </c:pt>
                <c:pt idx="5832">
                  <c:v>0.41379310344827586</c:v>
                </c:pt>
                <c:pt idx="5833">
                  <c:v>0.41379310344827586</c:v>
                </c:pt>
                <c:pt idx="5834">
                  <c:v>0.43103448275862066</c:v>
                </c:pt>
                <c:pt idx="5835">
                  <c:v>0.43103448275862066</c:v>
                </c:pt>
                <c:pt idx="5836">
                  <c:v>0.43103448275862066</c:v>
                </c:pt>
                <c:pt idx="5837">
                  <c:v>0.43103448275862066</c:v>
                </c:pt>
                <c:pt idx="5838">
                  <c:v>0.41379310344827586</c:v>
                </c:pt>
                <c:pt idx="5839">
                  <c:v>0.41379310344827586</c:v>
                </c:pt>
                <c:pt idx="5840">
                  <c:v>0.41379310344827586</c:v>
                </c:pt>
                <c:pt idx="5841">
                  <c:v>0.41379310344827586</c:v>
                </c:pt>
                <c:pt idx="5842">
                  <c:v>0.44827586206896552</c:v>
                </c:pt>
                <c:pt idx="5843">
                  <c:v>0.44827586206896552</c:v>
                </c:pt>
                <c:pt idx="5844">
                  <c:v>0.44827586206896552</c:v>
                </c:pt>
                <c:pt idx="5845">
                  <c:v>0.44827586206896552</c:v>
                </c:pt>
                <c:pt idx="5846">
                  <c:v>0.44827586206896552</c:v>
                </c:pt>
                <c:pt idx="5847">
                  <c:v>0.43103448275862066</c:v>
                </c:pt>
                <c:pt idx="5848">
                  <c:v>0.43103448275862066</c:v>
                </c:pt>
                <c:pt idx="5849">
                  <c:v>0.43103448275862066</c:v>
                </c:pt>
                <c:pt idx="5850">
                  <c:v>0.43103448275862066</c:v>
                </c:pt>
                <c:pt idx="5851">
                  <c:v>0.43103448275862066</c:v>
                </c:pt>
                <c:pt idx="5852">
                  <c:v>0.43103448275862066</c:v>
                </c:pt>
                <c:pt idx="5853">
                  <c:v>0.43103448275862066</c:v>
                </c:pt>
                <c:pt idx="5854">
                  <c:v>0.43103448275862066</c:v>
                </c:pt>
                <c:pt idx="5855">
                  <c:v>0.41379310344827586</c:v>
                </c:pt>
                <c:pt idx="5856">
                  <c:v>0.41379310344827586</c:v>
                </c:pt>
                <c:pt idx="5857">
                  <c:v>0.41379310344827586</c:v>
                </c:pt>
                <c:pt idx="5858">
                  <c:v>0.41379310344827586</c:v>
                </c:pt>
                <c:pt idx="5859">
                  <c:v>0.41379310344827586</c:v>
                </c:pt>
                <c:pt idx="5860">
                  <c:v>0.43103448275862066</c:v>
                </c:pt>
                <c:pt idx="5861">
                  <c:v>0.43103448275862066</c:v>
                </c:pt>
                <c:pt idx="5862">
                  <c:v>0.43103448275862066</c:v>
                </c:pt>
                <c:pt idx="5863">
                  <c:v>0.43103448275862066</c:v>
                </c:pt>
                <c:pt idx="5864">
                  <c:v>0.43103448275862066</c:v>
                </c:pt>
                <c:pt idx="5865">
                  <c:v>0.43103448275862066</c:v>
                </c:pt>
                <c:pt idx="5866">
                  <c:v>0.43103448275862066</c:v>
                </c:pt>
                <c:pt idx="5867">
                  <c:v>0.43103448275862066</c:v>
                </c:pt>
                <c:pt idx="5868">
                  <c:v>0.43103448275862066</c:v>
                </c:pt>
                <c:pt idx="5869">
                  <c:v>0.43103448275862066</c:v>
                </c:pt>
                <c:pt idx="5870">
                  <c:v>0.43103448275862066</c:v>
                </c:pt>
                <c:pt idx="5871">
                  <c:v>0.43103448275862066</c:v>
                </c:pt>
                <c:pt idx="5872">
                  <c:v>0.43103448275862066</c:v>
                </c:pt>
                <c:pt idx="5873">
                  <c:v>0.43859649122807015</c:v>
                </c:pt>
                <c:pt idx="5874">
                  <c:v>0.43859649122807015</c:v>
                </c:pt>
                <c:pt idx="5875">
                  <c:v>0.43859649122807015</c:v>
                </c:pt>
                <c:pt idx="5876">
                  <c:v>0.43859649122807015</c:v>
                </c:pt>
                <c:pt idx="5877">
                  <c:v>0.43859649122807015</c:v>
                </c:pt>
                <c:pt idx="5878">
                  <c:v>0.43859649122807015</c:v>
                </c:pt>
                <c:pt idx="5879">
                  <c:v>0.43859649122807015</c:v>
                </c:pt>
                <c:pt idx="5880">
                  <c:v>0.43859649122807015</c:v>
                </c:pt>
                <c:pt idx="5881">
                  <c:v>0.43859649122807015</c:v>
                </c:pt>
                <c:pt idx="5882">
                  <c:v>0.43859649122807015</c:v>
                </c:pt>
                <c:pt idx="5883">
                  <c:v>0.45614035087719296</c:v>
                </c:pt>
                <c:pt idx="5884">
                  <c:v>0.47368421052631576</c:v>
                </c:pt>
                <c:pt idx="5885">
                  <c:v>0.47368421052631576</c:v>
                </c:pt>
                <c:pt idx="5886">
                  <c:v>0.47368421052631576</c:v>
                </c:pt>
                <c:pt idx="5887">
                  <c:v>0.47368421052631576</c:v>
                </c:pt>
                <c:pt idx="5888">
                  <c:v>0.47368421052631576</c:v>
                </c:pt>
                <c:pt idx="5889">
                  <c:v>0.47368421052631576</c:v>
                </c:pt>
                <c:pt idx="5890">
                  <c:v>0.47368421052631576</c:v>
                </c:pt>
                <c:pt idx="5891">
                  <c:v>0.47368421052631576</c:v>
                </c:pt>
                <c:pt idx="5892">
                  <c:v>0.45614035087719296</c:v>
                </c:pt>
                <c:pt idx="5893">
                  <c:v>0.45614035087719296</c:v>
                </c:pt>
                <c:pt idx="5894">
                  <c:v>0.45614035087719296</c:v>
                </c:pt>
                <c:pt idx="5895">
                  <c:v>0.45614035087719296</c:v>
                </c:pt>
                <c:pt idx="5896">
                  <c:v>0.47368421052631576</c:v>
                </c:pt>
                <c:pt idx="5897">
                  <c:v>0.49122807017543857</c:v>
                </c:pt>
                <c:pt idx="5898">
                  <c:v>0.47368421052631576</c:v>
                </c:pt>
                <c:pt idx="5899">
                  <c:v>0.4642857142857143</c:v>
                </c:pt>
                <c:pt idx="5900">
                  <c:v>0.4642857142857143</c:v>
                </c:pt>
                <c:pt idx="5901">
                  <c:v>0.4642857142857143</c:v>
                </c:pt>
                <c:pt idx="5902">
                  <c:v>0.4642857142857143</c:v>
                </c:pt>
                <c:pt idx="5903">
                  <c:v>0.4642857142857143</c:v>
                </c:pt>
                <c:pt idx="5904">
                  <c:v>0.4642857142857143</c:v>
                </c:pt>
                <c:pt idx="5905">
                  <c:v>0.48214285714285715</c:v>
                </c:pt>
                <c:pt idx="5906">
                  <c:v>0.48214285714285715</c:v>
                </c:pt>
                <c:pt idx="5907">
                  <c:v>0.48214285714285715</c:v>
                </c:pt>
                <c:pt idx="5908">
                  <c:v>0.48214285714285715</c:v>
                </c:pt>
                <c:pt idx="5909">
                  <c:v>0.48214285714285715</c:v>
                </c:pt>
                <c:pt idx="5910">
                  <c:v>0.48214285714285715</c:v>
                </c:pt>
                <c:pt idx="5911">
                  <c:v>0.48214285714285715</c:v>
                </c:pt>
                <c:pt idx="5912">
                  <c:v>0.48214285714285715</c:v>
                </c:pt>
                <c:pt idx="5913">
                  <c:v>0.47272727272727272</c:v>
                </c:pt>
                <c:pt idx="5914">
                  <c:v>0.47272727272727272</c:v>
                </c:pt>
                <c:pt idx="5915">
                  <c:v>0.47272727272727272</c:v>
                </c:pt>
                <c:pt idx="5916">
                  <c:v>0.47272727272727272</c:v>
                </c:pt>
                <c:pt idx="5917">
                  <c:v>0.47272727272727272</c:v>
                </c:pt>
                <c:pt idx="5918">
                  <c:v>0.47272727272727272</c:v>
                </c:pt>
                <c:pt idx="5919">
                  <c:v>0.47272727272727272</c:v>
                </c:pt>
                <c:pt idx="5920">
                  <c:v>0.47272727272727272</c:v>
                </c:pt>
                <c:pt idx="5921">
                  <c:v>0.47272727272727272</c:v>
                </c:pt>
                <c:pt idx="5922">
                  <c:v>0.47272727272727272</c:v>
                </c:pt>
                <c:pt idx="5923">
                  <c:v>0.47272727272727272</c:v>
                </c:pt>
                <c:pt idx="5924">
                  <c:v>0.47272727272727272</c:v>
                </c:pt>
                <c:pt idx="5925">
                  <c:v>0.47272727272727272</c:v>
                </c:pt>
                <c:pt idx="5926">
                  <c:v>0.47272727272727272</c:v>
                </c:pt>
                <c:pt idx="5927">
                  <c:v>0.47272727272727272</c:v>
                </c:pt>
                <c:pt idx="5928">
                  <c:v>0.47272727272727272</c:v>
                </c:pt>
                <c:pt idx="5929">
                  <c:v>0.47272727272727272</c:v>
                </c:pt>
                <c:pt idx="5930">
                  <c:v>0.47272727272727272</c:v>
                </c:pt>
                <c:pt idx="5931">
                  <c:v>0.47272727272727272</c:v>
                </c:pt>
                <c:pt idx="5932">
                  <c:v>0.45454545454545453</c:v>
                </c:pt>
                <c:pt idx="5933">
                  <c:v>0.47272727272727272</c:v>
                </c:pt>
                <c:pt idx="5934">
                  <c:v>0.47272727272727272</c:v>
                </c:pt>
                <c:pt idx="5935">
                  <c:v>0.47272727272727272</c:v>
                </c:pt>
                <c:pt idx="5936">
                  <c:v>0.47272727272727272</c:v>
                </c:pt>
                <c:pt idx="5937">
                  <c:v>0.49090909090909091</c:v>
                </c:pt>
                <c:pt idx="5938">
                  <c:v>0.49090909090909091</c:v>
                </c:pt>
                <c:pt idx="5939">
                  <c:v>0.50909090909090904</c:v>
                </c:pt>
                <c:pt idx="5940">
                  <c:v>0.50909090909090904</c:v>
                </c:pt>
                <c:pt idx="5941">
                  <c:v>0.5</c:v>
                </c:pt>
                <c:pt idx="5942">
                  <c:v>0.5</c:v>
                </c:pt>
                <c:pt idx="5943">
                  <c:v>0.5</c:v>
                </c:pt>
                <c:pt idx="5944">
                  <c:v>0.48148148148148145</c:v>
                </c:pt>
                <c:pt idx="5945">
                  <c:v>0.46296296296296297</c:v>
                </c:pt>
                <c:pt idx="5946">
                  <c:v>0.46296296296296297</c:v>
                </c:pt>
                <c:pt idx="5947">
                  <c:v>0.48148148148148145</c:v>
                </c:pt>
                <c:pt idx="5948">
                  <c:v>0.47169811320754718</c:v>
                </c:pt>
                <c:pt idx="5949">
                  <c:v>0.47169811320754718</c:v>
                </c:pt>
                <c:pt idx="5950">
                  <c:v>0.47169811320754718</c:v>
                </c:pt>
                <c:pt idx="5951">
                  <c:v>0.47169811320754718</c:v>
                </c:pt>
                <c:pt idx="5952">
                  <c:v>0.47169811320754718</c:v>
                </c:pt>
                <c:pt idx="5953">
                  <c:v>0.49056603773584906</c:v>
                </c:pt>
                <c:pt idx="5954">
                  <c:v>0.49056603773584906</c:v>
                </c:pt>
                <c:pt idx="5955">
                  <c:v>0.49056603773584906</c:v>
                </c:pt>
                <c:pt idx="5956">
                  <c:v>0.49056603773584906</c:v>
                </c:pt>
                <c:pt idx="5957">
                  <c:v>0.49056603773584906</c:v>
                </c:pt>
                <c:pt idx="5958">
                  <c:v>0.49056603773584906</c:v>
                </c:pt>
                <c:pt idx="5959">
                  <c:v>0.49056603773584906</c:v>
                </c:pt>
                <c:pt idx="5960">
                  <c:v>0.49056603773584906</c:v>
                </c:pt>
                <c:pt idx="5961">
                  <c:v>0.49056603773584906</c:v>
                </c:pt>
                <c:pt idx="5962">
                  <c:v>0.49056603773584906</c:v>
                </c:pt>
                <c:pt idx="5963">
                  <c:v>0.49056603773584906</c:v>
                </c:pt>
                <c:pt idx="5964">
                  <c:v>0.49056603773584906</c:v>
                </c:pt>
                <c:pt idx="5965">
                  <c:v>0.49056603773584906</c:v>
                </c:pt>
                <c:pt idx="5966">
                  <c:v>0.49056603773584906</c:v>
                </c:pt>
                <c:pt idx="5967">
                  <c:v>0.49056603773584906</c:v>
                </c:pt>
                <c:pt idx="5968">
                  <c:v>0.49056603773584906</c:v>
                </c:pt>
                <c:pt idx="5969">
                  <c:v>0.49056603773584906</c:v>
                </c:pt>
                <c:pt idx="5970">
                  <c:v>0.49056603773584906</c:v>
                </c:pt>
                <c:pt idx="5971">
                  <c:v>0.49056603773584906</c:v>
                </c:pt>
                <c:pt idx="5972">
                  <c:v>0.49056603773584906</c:v>
                </c:pt>
                <c:pt idx="5973">
                  <c:v>0.50943396226415094</c:v>
                </c:pt>
                <c:pt idx="5974">
                  <c:v>0.50943396226415094</c:v>
                </c:pt>
                <c:pt idx="5975">
                  <c:v>0.50943396226415094</c:v>
                </c:pt>
                <c:pt idx="5976">
                  <c:v>0.52830188679245282</c:v>
                </c:pt>
                <c:pt idx="5977">
                  <c:v>0.51923076923076927</c:v>
                </c:pt>
                <c:pt idx="5978">
                  <c:v>0.51923076923076927</c:v>
                </c:pt>
                <c:pt idx="5979">
                  <c:v>0.52941176470588236</c:v>
                </c:pt>
                <c:pt idx="5980">
                  <c:v>0.52941176470588236</c:v>
                </c:pt>
                <c:pt idx="5981">
                  <c:v>0.52941176470588236</c:v>
                </c:pt>
                <c:pt idx="5982">
                  <c:v>0.52941176470588236</c:v>
                </c:pt>
                <c:pt idx="5983">
                  <c:v>0.52941176470588236</c:v>
                </c:pt>
                <c:pt idx="5984">
                  <c:v>0.52941176470588236</c:v>
                </c:pt>
                <c:pt idx="5985">
                  <c:v>0.52941176470588236</c:v>
                </c:pt>
                <c:pt idx="5986">
                  <c:v>0.52941176470588236</c:v>
                </c:pt>
                <c:pt idx="5987">
                  <c:v>0.52941176470588236</c:v>
                </c:pt>
                <c:pt idx="5988">
                  <c:v>0.52941176470588236</c:v>
                </c:pt>
                <c:pt idx="5989">
                  <c:v>0.52941176470588236</c:v>
                </c:pt>
                <c:pt idx="5990">
                  <c:v>0.52941176470588236</c:v>
                </c:pt>
                <c:pt idx="5991">
                  <c:v>0.52941176470588236</c:v>
                </c:pt>
                <c:pt idx="5992">
                  <c:v>0.52941176470588236</c:v>
                </c:pt>
                <c:pt idx="5993">
                  <c:v>0.52941176470588236</c:v>
                </c:pt>
                <c:pt idx="5994">
                  <c:v>0.52941176470588236</c:v>
                </c:pt>
                <c:pt idx="5995">
                  <c:v>0.52941176470588236</c:v>
                </c:pt>
                <c:pt idx="5996">
                  <c:v>0.5490196078431373</c:v>
                </c:pt>
                <c:pt idx="5997">
                  <c:v>0.5490196078431373</c:v>
                </c:pt>
                <c:pt idx="5998">
                  <c:v>0.5490196078431373</c:v>
                </c:pt>
                <c:pt idx="5999">
                  <c:v>0.56862745098039214</c:v>
                </c:pt>
                <c:pt idx="6000">
                  <c:v>0.56862745098039214</c:v>
                </c:pt>
                <c:pt idx="6001">
                  <c:v>0.56000000000000005</c:v>
                </c:pt>
                <c:pt idx="6002">
                  <c:v>0.56000000000000005</c:v>
                </c:pt>
                <c:pt idx="6003">
                  <c:v>0.56000000000000005</c:v>
                </c:pt>
                <c:pt idx="6004">
                  <c:v>0.56000000000000005</c:v>
                </c:pt>
                <c:pt idx="6005">
                  <c:v>0.56000000000000005</c:v>
                </c:pt>
                <c:pt idx="6006">
                  <c:v>0.56000000000000005</c:v>
                </c:pt>
                <c:pt idx="6007">
                  <c:v>0.56000000000000005</c:v>
                </c:pt>
                <c:pt idx="6008">
                  <c:v>0.56000000000000005</c:v>
                </c:pt>
                <c:pt idx="6009">
                  <c:v>0.56000000000000005</c:v>
                </c:pt>
                <c:pt idx="6010">
                  <c:v>0.56000000000000005</c:v>
                </c:pt>
                <c:pt idx="6011">
                  <c:v>0.56000000000000005</c:v>
                </c:pt>
                <c:pt idx="6012">
                  <c:v>0.56000000000000005</c:v>
                </c:pt>
                <c:pt idx="6013">
                  <c:v>0.56000000000000005</c:v>
                </c:pt>
                <c:pt idx="6014">
                  <c:v>0.56000000000000005</c:v>
                </c:pt>
                <c:pt idx="6015">
                  <c:v>0.56000000000000005</c:v>
                </c:pt>
                <c:pt idx="6016">
                  <c:v>0.56000000000000005</c:v>
                </c:pt>
                <c:pt idx="6017">
                  <c:v>0.56000000000000005</c:v>
                </c:pt>
                <c:pt idx="6018">
                  <c:v>0.56000000000000005</c:v>
                </c:pt>
                <c:pt idx="6019">
                  <c:v>0.56000000000000005</c:v>
                </c:pt>
                <c:pt idx="6020">
                  <c:v>0.55102040816326525</c:v>
                </c:pt>
                <c:pt idx="6021">
                  <c:v>0.53061224489795922</c:v>
                </c:pt>
                <c:pt idx="6022">
                  <c:v>0.51020408163265307</c:v>
                </c:pt>
                <c:pt idx="6023">
                  <c:v>0.51020408163265307</c:v>
                </c:pt>
                <c:pt idx="6024">
                  <c:v>0.51020408163265307</c:v>
                </c:pt>
                <c:pt idx="6025">
                  <c:v>0.51020408163265307</c:v>
                </c:pt>
                <c:pt idx="6026">
                  <c:v>0.51020408163265307</c:v>
                </c:pt>
                <c:pt idx="6027">
                  <c:v>0.51020408163265307</c:v>
                </c:pt>
                <c:pt idx="6028">
                  <c:v>0.51020408163265307</c:v>
                </c:pt>
                <c:pt idx="6029">
                  <c:v>0.51020408163265307</c:v>
                </c:pt>
                <c:pt idx="6030">
                  <c:v>0.48979591836734693</c:v>
                </c:pt>
                <c:pt idx="6031">
                  <c:v>0.48979591836734693</c:v>
                </c:pt>
                <c:pt idx="6032">
                  <c:v>0.48979591836734693</c:v>
                </c:pt>
                <c:pt idx="6033">
                  <c:v>0.48979591836734693</c:v>
                </c:pt>
                <c:pt idx="6034">
                  <c:v>0.51020408163265307</c:v>
                </c:pt>
                <c:pt idx="6035">
                  <c:v>0.53061224489795922</c:v>
                </c:pt>
                <c:pt idx="6036">
                  <c:v>0.53061224489795922</c:v>
                </c:pt>
                <c:pt idx="6037">
                  <c:v>0.53061224489795922</c:v>
                </c:pt>
                <c:pt idx="6038">
                  <c:v>0.53061224489795922</c:v>
                </c:pt>
                <c:pt idx="6039">
                  <c:v>0.53061224489795922</c:v>
                </c:pt>
                <c:pt idx="6040">
                  <c:v>0.53061224489795922</c:v>
                </c:pt>
                <c:pt idx="6041">
                  <c:v>0.53061224489795922</c:v>
                </c:pt>
                <c:pt idx="6042">
                  <c:v>0.53061224489795922</c:v>
                </c:pt>
                <c:pt idx="6043">
                  <c:v>0.53061224489795922</c:v>
                </c:pt>
                <c:pt idx="6044">
                  <c:v>0.53061224489795922</c:v>
                </c:pt>
                <c:pt idx="6045">
                  <c:v>0.53061224489795922</c:v>
                </c:pt>
                <c:pt idx="6046">
                  <c:v>0.53061224489795922</c:v>
                </c:pt>
                <c:pt idx="6047">
                  <c:v>0.53061224489795922</c:v>
                </c:pt>
                <c:pt idx="6048">
                  <c:v>0.55102040816326525</c:v>
                </c:pt>
                <c:pt idx="6049">
                  <c:v>0.55102040816326525</c:v>
                </c:pt>
                <c:pt idx="6050">
                  <c:v>0.55102040816326525</c:v>
                </c:pt>
                <c:pt idx="6051">
                  <c:v>0.55102040816326525</c:v>
                </c:pt>
                <c:pt idx="6052">
                  <c:v>0.55102040816326525</c:v>
                </c:pt>
                <c:pt idx="6053">
                  <c:v>0.55102040816326525</c:v>
                </c:pt>
                <c:pt idx="6054">
                  <c:v>0.55102040816326525</c:v>
                </c:pt>
                <c:pt idx="6055">
                  <c:v>0.53061224489795922</c:v>
                </c:pt>
                <c:pt idx="6056">
                  <c:v>0.53061224489795922</c:v>
                </c:pt>
                <c:pt idx="6057">
                  <c:v>0.52083333333333337</c:v>
                </c:pt>
                <c:pt idx="6058">
                  <c:v>0.54166666666666663</c:v>
                </c:pt>
                <c:pt idx="6059">
                  <c:v>0.54166666666666663</c:v>
                </c:pt>
                <c:pt idx="6060">
                  <c:v>0.54166666666666663</c:v>
                </c:pt>
                <c:pt idx="6061">
                  <c:v>0.54166666666666663</c:v>
                </c:pt>
                <c:pt idx="6062">
                  <c:v>0.54166666666666663</c:v>
                </c:pt>
                <c:pt idx="6063">
                  <c:v>0.54166666666666663</c:v>
                </c:pt>
                <c:pt idx="6064">
                  <c:v>0.54166666666666663</c:v>
                </c:pt>
                <c:pt idx="6065">
                  <c:v>0.54166666666666663</c:v>
                </c:pt>
                <c:pt idx="6066">
                  <c:v>0.5625</c:v>
                </c:pt>
                <c:pt idx="6067">
                  <c:v>0.5625</c:v>
                </c:pt>
                <c:pt idx="6068">
                  <c:v>0.5625</c:v>
                </c:pt>
                <c:pt idx="6069">
                  <c:v>0.5625</c:v>
                </c:pt>
                <c:pt idx="6070">
                  <c:v>0.5625</c:v>
                </c:pt>
                <c:pt idx="6071">
                  <c:v>0.55319148936170215</c:v>
                </c:pt>
                <c:pt idx="6072">
                  <c:v>0.55319148936170215</c:v>
                </c:pt>
                <c:pt idx="6073">
                  <c:v>0.55319148936170215</c:v>
                </c:pt>
                <c:pt idx="6074">
                  <c:v>0.55319148936170215</c:v>
                </c:pt>
                <c:pt idx="6075">
                  <c:v>0.55319148936170215</c:v>
                </c:pt>
                <c:pt idx="6076">
                  <c:v>0.54347826086956519</c:v>
                </c:pt>
                <c:pt idx="6077">
                  <c:v>0.54347826086956519</c:v>
                </c:pt>
                <c:pt idx="6078">
                  <c:v>0.54347826086956519</c:v>
                </c:pt>
                <c:pt idx="6079">
                  <c:v>0.54347826086956519</c:v>
                </c:pt>
                <c:pt idx="6080">
                  <c:v>0.54347826086956519</c:v>
                </c:pt>
                <c:pt idx="6081">
                  <c:v>0.54347826086956519</c:v>
                </c:pt>
                <c:pt idx="6082">
                  <c:v>0.54347826086956519</c:v>
                </c:pt>
                <c:pt idx="6083">
                  <c:v>0.54347826086956519</c:v>
                </c:pt>
                <c:pt idx="6084">
                  <c:v>0.54347826086956519</c:v>
                </c:pt>
                <c:pt idx="6085">
                  <c:v>0.54347826086956519</c:v>
                </c:pt>
                <c:pt idx="6086">
                  <c:v>0.54347826086956519</c:v>
                </c:pt>
                <c:pt idx="6087">
                  <c:v>0.54347826086956519</c:v>
                </c:pt>
                <c:pt idx="6088">
                  <c:v>0.54347826086956519</c:v>
                </c:pt>
                <c:pt idx="6089">
                  <c:v>0.54347826086956519</c:v>
                </c:pt>
                <c:pt idx="6090">
                  <c:v>0.55555555555555558</c:v>
                </c:pt>
                <c:pt idx="6091">
                  <c:v>0.55555555555555558</c:v>
                </c:pt>
                <c:pt idx="6092">
                  <c:v>0.55555555555555558</c:v>
                </c:pt>
                <c:pt idx="6093">
                  <c:v>0.55555555555555558</c:v>
                </c:pt>
                <c:pt idx="6094">
                  <c:v>0.55555555555555558</c:v>
                </c:pt>
                <c:pt idx="6095">
                  <c:v>0.55555555555555558</c:v>
                </c:pt>
                <c:pt idx="6096">
                  <c:v>0.55555555555555558</c:v>
                </c:pt>
                <c:pt idx="6097">
                  <c:v>0.55555555555555558</c:v>
                </c:pt>
                <c:pt idx="6098">
                  <c:v>0.55555555555555558</c:v>
                </c:pt>
                <c:pt idx="6099">
                  <c:v>0.55555555555555558</c:v>
                </c:pt>
                <c:pt idx="6100">
                  <c:v>0.55555555555555558</c:v>
                </c:pt>
                <c:pt idx="6101">
                  <c:v>0.55555555555555558</c:v>
                </c:pt>
                <c:pt idx="6102">
                  <c:v>0.55555555555555558</c:v>
                </c:pt>
                <c:pt idx="6103">
                  <c:v>0.55555555555555558</c:v>
                </c:pt>
                <c:pt idx="6104">
                  <c:v>0.55555555555555558</c:v>
                </c:pt>
                <c:pt idx="6105">
                  <c:v>0.55555555555555558</c:v>
                </c:pt>
                <c:pt idx="6106">
                  <c:v>0.55555555555555558</c:v>
                </c:pt>
                <c:pt idx="6107">
                  <c:v>0.55555555555555558</c:v>
                </c:pt>
                <c:pt idx="6108">
                  <c:v>0.55555555555555558</c:v>
                </c:pt>
                <c:pt idx="6109">
                  <c:v>0.55555555555555558</c:v>
                </c:pt>
                <c:pt idx="6110">
                  <c:v>0.55555555555555558</c:v>
                </c:pt>
                <c:pt idx="6111">
                  <c:v>0.56818181818181823</c:v>
                </c:pt>
                <c:pt idx="6112">
                  <c:v>0.56818181818181823</c:v>
                </c:pt>
                <c:pt idx="6113">
                  <c:v>0.56818181818181823</c:v>
                </c:pt>
                <c:pt idx="6114">
                  <c:v>0.56818181818181823</c:v>
                </c:pt>
                <c:pt idx="6115">
                  <c:v>0.54545454545454541</c:v>
                </c:pt>
                <c:pt idx="6116">
                  <c:v>0.54545454545454541</c:v>
                </c:pt>
                <c:pt idx="6117">
                  <c:v>0.54545454545454541</c:v>
                </c:pt>
                <c:pt idx="6118">
                  <c:v>0.53488372093023251</c:v>
                </c:pt>
                <c:pt idx="6119">
                  <c:v>0.53488372093023251</c:v>
                </c:pt>
                <c:pt idx="6120">
                  <c:v>0.53488372093023251</c:v>
                </c:pt>
                <c:pt idx="6121">
                  <c:v>0.53488372093023251</c:v>
                </c:pt>
                <c:pt idx="6122">
                  <c:v>0.52380952380952384</c:v>
                </c:pt>
                <c:pt idx="6123">
                  <c:v>0.52380952380952384</c:v>
                </c:pt>
                <c:pt idx="6124">
                  <c:v>0.52380952380952384</c:v>
                </c:pt>
                <c:pt idx="6125">
                  <c:v>0.52380952380952384</c:v>
                </c:pt>
                <c:pt idx="6126">
                  <c:v>0.52380952380952384</c:v>
                </c:pt>
                <c:pt idx="6127">
                  <c:v>0.52380952380952384</c:v>
                </c:pt>
                <c:pt idx="6128">
                  <c:v>0.52380952380952384</c:v>
                </c:pt>
                <c:pt idx="6129">
                  <c:v>0.52380952380952384</c:v>
                </c:pt>
                <c:pt idx="6130">
                  <c:v>0.52380952380952384</c:v>
                </c:pt>
                <c:pt idx="6131">
                  <c:v>0.52380952380952384</c:v>
                </c:pt>
                <c:pt idx="6132">
                  <c:v>0.52380952380952384</c:v>
                </c:pt>
                <c:pt idx="6133">
                  <c:v>0.52380952380952384</c:v>
                </c:pt>
                <c:pt idx="6134">
                  <c:v>0.52380952380952384</c:v>
                </c:pt>
                <c:pt idx="6135">
                  <c:v>0.52380952380952384</c:v>
                </c:pt>
                <c:pt idx="6136">
                  <c:v>0.5</c:v>
                </c:pt>
                <c:pt idx="6137">
                  <c:v>0.5</c:v>
                </c:pt>
                <c:pt idx="6138">
                  <c:v>0.5</c:v>
                </c:pt>
                <c:pt idx="6139">
                  <c:v>0.5</c:v>
                </c:pt>
                <c:pt idx="6140">
                  <c:v>0.5</c:v>
                </c:pt>
                <c:pt idx="6141">
                  <c:v>0.5</c:v>
                </c:pt>
                <c:pt idx="6142">
                  <c:v>0.5</c:v>
                </c:pt>
                <c:pt idx="6143">
                  <c:v>0.5</c:v>
                </c:pt>
                <c:pt idx="6144">
                  <c:v>0.5</c:v>
                </c:pt>
                <c:pt idx="6145">
                  <c:v>0.5</c:v>
                </c:pt>
                <c:pt idx="6146">
                  <c:v>0.5</c:v>
                </c:pt>
                <c:pt idx="6147">
                  <c:v>0.5</c:v>
                </c:pt>
                <c:pt idx="6148">
                  <c:v>0.5</c:v>
                </c:pt>
                <c:pt idx="6149">
                  <c:v>0.5</c:v>
                </c:pt>
                <c:pt idx="6150">
                  <c:v>0.5</c:v>
                </c:pt>
                <c:pt idx="6151">
                  <c:v>0.5</c:v>
                </c:pt>
                <c:pt idx="6152">
                  <c:v>0.5</c:v>
                </c:pt>
                <c:pt idx="6153">
                  <c:v>0.48780487804878048</c:v>
                </c:pt>
                <c:pt idx="6154">
                  <c:v>0.48780487804878048</c:v>
                </c:pt>
                <c:pt idx="6155">
                  <c:v>0.48780487804878048</c:v>
                </c:pt>
                <c:pt idx="6156">
                  <c:v>0.48780487804878048</c:v>
                </c:pt>
                <c:pt idx="6157">
                  <c:v>0.48780487804878048</c:v>
                </c:pt>
                <c:pt idx="6158">
                  <c:v>0.48780487804878048</c:v>
                </c:pt>
                <c:pt idx="6159">
                  <c:v>0.48780487804878048</c:v>
                </c:pt>
                <c:pt idx="6160">
                  <c:v>0.47499999999999998</c:v>
                </c:pt>
                <c:pt idx="6161">
                  <c:v>0.47499999999999998</c:v>
                </c:pt>
                <c:pt idx="6162">
                  <c:v>0.47499999999999998</c:v>
                </c:pt>
                <c:pt idx="6163">
                  <c:v>0.46153846153846156</c:v>
                </c:pt>
                <c:pt idx="6164">
                  <c:v>0.48717948717948717</c:v>
                </c:pt>
                <c:pt idx="6165">
                  <c:v>0.48717948717948717</c:v>
                </c:pt>
                <c:pt idx="6166">
                  <c:v>0.51282051282051277</c:v>
                </c:pt>
                <c:pt idx="6167">
                  <c:v>0.51282051282051277</c:v>
                </c:pt>
                <c:pt idx="6168">
                  <c:v>0.51282051282051277</c:v>
                </c:pt>
                <c:pt idx="6169">
                  <c:v>0.51282051282051277</c:v>
                </c:pt>
                <c:pt idx="6170">
                  <c:v>0.51282051282051277</c:v>
                </c:pt>
                <c:pt idx="6171">
                  <c:v>0.51282051282051277</c:v>
                </c:pt>
                <c:pt idx="6172">
                  <c:v>0.51282051282051277</c:v>
                </c:pt>
                <c:pt idx="6173">
                  <c:v>0.51282051282051277</c:v>
                </c:pt>
                <c:pt idx="6174">
                  <c:v>0.53846153846153844</c:v>
                </c:pt>
                <c:pt idx="6175">
                  <c:v>0.53846153846153844</c:v>
                </c:pt>
                <c:pt idx="6176">
                  <c:v>0.53846153846153844</c:v>
                </c:pt>
                <c:pt idx="6177">
                  <c:v>0.53846153846153844</c:v>
                </c:pt>
                <c:pt idx="6178">
                  <c:v>0.53846153846153844</c:v>
                </c:pt>
                <c:pt idx="6179">
                  <c:v>0.53846153846153844</c:v>
                </c:pt>
                <c:pt idx="6180">
                  <c:v>0.53846153846153844</c:v>
                </c:pt>
                <c:pt idx="6181">
                  <c:v>0.53846153846153844</c:v>
                </c:pt>
                <c:pt idx="6182">
                  <c:v>0.53846153846153844</c:v>
                </c:pt>
                <c:pt idx="6183">
                  <c:v>0.53846153846153844</c:v>
                </c:pt>
                <c:pt idx="6184">
                  <c:v>0.53846153846153844</c:v>
                </c:pt>
                <c:pt idx="6185">
                  <c:v>0.53846153846153844</c:v>
                </c:pt>
                <c:pt idx="6186">
                  <c:v>0.53846153846153844</c:v>
                </c:pt>
                <c:pt idx="6187">
                  <c:v>0.53846153846153844</c:v>
                </c:pt>
                <c:pt idx="6188">
                  <c:v>0.53846153846153844</c:v>
                </c:pt>
                <c:pt idx="6189">
                  <c:v>0.53846153846153844</c:v>
                </c:pt>
                <c:pt idx="6190">
                  <c:v>0.53846153846153844</c:v>
                </c:pt>
                <c:pt idx="6191">
                  <c:v>0.53846153846153844</c:v>
                </c:pt>
                <c:pt idx="6192">
                  <c:v>0.53846153846153844</c:v>
                </c:pt>
                <c:pt idx="6193">
                  <c:v>0.53846153846153844</c:v>
                </c:pt>
                <c:pt idx="6194">
                  <c:v>0.5641025641025641</c:v>
                </c:pt>
                <c:pt idx="6195">
                  <c:v>0.5641025641025641</c:v>
                </c:pt>
                <c:pt idx="6196">
                  <c:v>0.5641025641025641</c:v>
                </c:pt>
                <c:pt idx="6197">
                  <c:v>0.5641025641025641</c:v>
                </c:pt>
                <c:pt idx="6198">
                  <c:v>0.5641025641025641</c:v>
                </c:pt>
                <c:pt idx="6199">
                  <c:v>0.5641025641025641</c:v>
                </c:pt>
                <c:pt idx="6200">
                  <c:v>0.55263157894736847</c:v>
                </c:pt>
                <c:pt idx="6201">
                  <c:v>0.55263157894736847</c:v>
                </c:pt>
                <c:pt idx="6202">
                  <c:v>0.55263157894736847</c:v>
                </c:pt>
                <c:pt idx="6203">
                  <c:v>0.55263157894736847</c:v>
                </c:pt>
                <c:pt idx="6204">
                  <c:v>0.55263157894736847</c:v>
                </c:pt>
                <c:pt idx="6205">
                  <c:v>0.55263157894736847</c:v>
                </c:pt>
                <c:pt idx="6206">
                  <c:v>0.55263157894736847</c:v>
                </c:pt>
                <c:pt idx="6207">
                  <c:v>0.55263157894736847</c:v>
                </c:pt>
                <c:pt idx="6208">
                  <c:v>0.55263157894736847</c:v>
                </c:pt>
                <c:pt idx="6209">
                  <c:v>0.52631578947368418</c:v>
                </c:pt>
                <c:pt idx="6210">
                  <c:v>0.52631578947368418</c:v>
                </c:pt>
                <c:pt idx="6211">
                  <c:v>0.52631578947368418</c:v>
                </c:pt>
                <c:pt idx="6212">
                  <c:v>0.52631578947368418</c:v>
                </c:pt>
                <c:pt idx="6213">
                  <c:v>0.52631578947368418</c:v>
                </c:pt>
                <c:pt idx="6214">
                  <c:v>0.52631578947368418</c:v>
                </c:pt>
                <c:pt idx="6215">
                  <c:v>0.52631578947368418</c:v>
                </c:pt>
                <c:pt idx="6216">
                  <c:v>0.52631578947368418</c:v>
                </c:pt>
                <c:pt idx="6217">
                  <c:v>0.52631578947368418</c:v>
                </c:pt>
                <c:pt idx="6218">
                  <c:v>0.52631578947368418</c:v>
                </c:pt>
                <c:pt idx="6219">
                  <c:v>0.52631578947368418</c:v>
                </c:pt>
                <c:pt idx="6220">
                  <c:v>0.52631578947368418</c:v>
                </c:pt>
                <c:pt idx="6221">
                  <c:v>0.52631578947368418</c:v>
                </c:pt>
                <c:pt idx="6222">
                  <c:v>0.52631578947368418</c:v>
                </c:pt>
                <c:pt idx="6223">
                  <c:v>0.51351351351351349</c:v>
                </c:pt>
                <c:pt idx="6224">
                  <c:v>0.51351351351351349</c:v>
                </c:pt>
                <c:pt idx="6225">
                  <c:v>0.51351351351351349</c:v>
                </c:pt>
                <c:pt idx="6226">
                  <c:v>0.51351351351351349</c:v>
                </c:pt>
                <c:pt idx="6227">
                  <c:v>0.51351351351351349</c:v>
                </c:pt>
                <c:pt idx="6228">
                  <c:v>0.51351351351351349</c:v>
                </c:pt>
                <c:pt idx="6229">
                  <c:v>0.51351351351351349</c:v>
                </c:pt>
                <c:pt idx="6230">
                  <c:v>0.5</c:v>
                </c:pt>
                <c:pt idx="6231">
                  <c:v>0.5</c:v>
                </c:pt>
                <c:pt idx="6232">
                  <c:v>0.5</c:v>
                </c:pt>
                <c:pt idx="6233">
                  <c:v>0.5</c:v>
                </c:pt>
                <c:pt idx="6234">
                  <c:v>0.5</c:v>
                </c:pt>
                <c:pt idx="6235">
                  <c:v>0.5</c:v>
                </c:pt>
                <c:pt idx="6236">
                  <c:v>0.5</c:v>
                </c:pt>
                <c:pt idx="6237">
                  <c:v>0.5</c:v>
                </c:pt>
                <c:pt idx="6238">
                  <c:v>0.5</c:v>
                </c:pt>
                <c:pt idx="6239">
                  <c:v>0.5</c:v>
                </c:pt>
                <c:pt idx="6240">
                  <c:v>0.5</c:v>
                </c:pt>
                <c:pt idx="6241">
                  <c:v>0.5</c:v>
                </c:pt>
                <c:pt idx="6242">
                  <c:v>0.5</c:v>
                </c:pt>
                <c:pt idx="6243">
                  <c:v>0.5</c:v>
                </c:pt>
                <c:pt idx="6244">
                  <c:v>0.47222222222222221</c:v>
                </c:pt>
                <c:pt idx="6245">
                  <c:v>0.47222222222222221</c:v>
                </c:pt>
                <c:pt idx="6246">
                  <c:v>0.5</c:v>
                </c:pt>
                <c:pt idx="6247">
                  <c:v>0.5</c:v>
                </c:pt>
                <c:pt idx="6248">
                  <c:v>0.5</c:v>
                </c:pt>
                <c:pt idx="6249">
                  <c:v>0.5</c:v>
                </c:pt>
                <c:pt idx="6250">
                  <c:v>0.5</c:v>
                </c:pt>
                <c:pt idx="6251">
                  <c:v>0.5</c:v>
                </c:pt>
                <c:pt idx="6252">
                  <c:v>0.5</c:v>
                </c:pt>
                <c:pt idx="6253">
                  <c:v>0.5</c:v>
                </c:pt>
                <c:pt idx="6254">
                  <c:v>0.5</c:v>
                </c:pt>
                <c:pt idx="625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22-4845-8BEC-7D0EF0CB38AC}"/>
            </c:ext>
          </c:extLst>
        </c:ser>
        <c:ser>
          <c:idx val="8"/>
          <c:order val="2"/>
          <c:tx>
            <c:strRef>
              <c:f>'tempogram dla w. z 2 poz'!$I$1</c:f>
              <c:strCache>
                <c:ptCount val="1"/>
                <c:pt idx="0">
                  <c:v>incarceration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numRef>
              <c:f>'tempogram dla w. z 2 poz'!$B$2:$B$6257</c:f>
              <c:numCache>
                <c:formatCode>General</c:formatCode>
                <c:ptCount val="6256"/>
                <c:pt idx="0">
                  <c:v>-3128</c:v>
                </c:pt>
                <c:pt idx="1">
                  <c:v>-3127</c:v>
                </c:pt>
                <c:pt idx="2">
                  <c:v>-3126</c:v>
                </c:pt>
                <c:pt idx="3">
                  <c:v>-3125</c:v>
                </c:pt>
                <c:pt idx="4">
                  <c:v>-3124</c:v>
                </c:pt>
                <c:pt idx="5">
                  <c:v>-3123</c:v>
                </c:pt>
                <c:pt idx="6">
                  <c:v>-3122</c:v>
                </c:pt>
                <c:pt idx="7">
                  <c:v>-3121</c:v>
                </c:pt>
                <c:pt idx="8">
                  <c:v>-3120</c:v>
                </c:pt>
                <c:pt idx="9">
                  <c:v>-3119</c:v>
                </c:pt>
                <c:pt idx="10">
                  <c:v>-3118</c:v>
                </c:pt>
                <c:pt idx="11">
                  <c:v>-3117</c:v>
                </c:pt>
                <c:pt idx="12">
                  <c:v>-3116</c:v>
                </c:pt>
                <c:pt idx="13">
                  <c:v>-3115</c:v>
                </c:pt>
                <c:pt idx="14">
                  <c:v>-3114</c:v>
                </c:pt>
                <c:pt idx="15">
                  <c:v>-3113</c:v>
                </c:pt>
                <c:pt idx="16">
                  <c:v>-3112</c:v>
                </c:pt>
                <c:pt idx="17">
                  <c:v>-3111</c:v>
                </c:pt>
                <c:pt idx="18">
                  <c:v>-3110</c:v>
                </c:pt>
                <c:pt idx="19">
                  <c:v>-3109</c:v>
                </c:pt>
                <c:pt idx="20">
                  <c:v>-3108</c:v>
                </c:pt>
                <c:pt idx="21">
                  <c:v>-3107</c:v>
                </c:pt>
                <c:pt idx="22">
                  <c:v>-3106</c:v>
                </c:pt>
                <c:pt idx="23">
                  <c:v>-3105</c:v>
                </c:pt>
                <c:pt idx="24">
                  <c:v>-3104</c:v>
                </c:pt>
                <c:pt idx="25">
                  <c:v>-3103</c:v>
                </c:pt>
                <c:pt idx="26">
                  <c:v>-3102</c:v>
                </c:pt>
                <c:pt idx="27">
                  <c:v>-3101</c:v>
                </c:pt>
                <c:pt idx="28">
                  <c:v>-3100</c:v>
                </c:pt>
                <c:pt idx="29">
                  <c:v>-3099</c:v>
                </c:pt>
                <c:pt idx="30">
                  <c:v>-3098</c:v>
                </c:pt>
                <c:pt idx="31">
                  <c:v>-3097</c:v>
                </c:pt>
                <c:pt idx="32">
                  <c:v>-3096</c:v>
                </c:pt>
                <c:pt idx="33">
                  <c:v>-3095</c:v>
                </c:pt>
                <c:pt idx="34">
                  <c:v>-3094</c:v>
                </c:pt>
                <c:pt idx="35">
                  <c:v>-3093</c:v>
                </c:pt>
                <c:pt idx="36">
                  <c:v>-3092</c:v>
                </c:pt>
                <c:pt idx="37">
                  <c:v>-3091</c:v>
                </c:pt>
                <c:pt idx="38">
                  <c:v>-3090</c:v>
                </c:pt>
                <c:pt idx="39">
                  <c:v>-3089</c:v>
                </c:pt>
                <c:pt idx="40">
                  <c:v>-3088</c:v>
                </c:pt>
                <c:pt idx="41">
                  <c:v>-3087</c:v>
                </c:pt>
                <c:pt idx="42">
                  <c:v>-3086</c:v>
                </c:pt>
                <c:pt idx="43">
                  <c:v>-3085</c:v>
                </c:pt>
                <c:pt idx="44">
                  <c:v>-3084</c:v>
                </c:pt>
                <c:pt idx="45">
                  <c:v>-3083</c:v>
                </c:pt>
                <c:pt idx="46">
                  <c:v>-3082</c:v>
                </c:pt>
                <c:pt idx="47">
                  <c:v>-3081</c:v>
                </c:pt>
                <c:pt idx="48">
                  <c:v>-3080</c:v>
                </c:pt>
                <c:pt idx="49">
                  <c:v>-3079</c:v>
                </c:pt>
                <c:pt idx="50">
                  <c:v>-3078</c:v>
                </c:pt>
                <c:pt idx="51">
                  <c:v>-3077</c:v>
                </c:pt>
                <c:pt idx="52">
                  <c:v>-3076</c:v>
                </c:pt>
                <c:pt idx="53">
                  <c:v>-3075</c:v>
                </c:pt>
                <c:pt idx="54">
                  <c:v>-3074</c:v>
                </c:pt>
                <c:pt idx="55">
                  <c:v>-3073</c:v>
                </c:pt>
                <c:pt idx="56">
                  <c:v>-3072</c:v>
                </c:pt>
                <c:pt idx="57">
                  <c:v>-3071</c:v>
                </c:pt>
                <c:pt idx="58">
                  <c:v>-3070</c:v>
                </c:pt>
                <c:pt idx="59">
                  <c:v>-3069</c:v>
                </c:pt>
                <c:pt idx="60">
                  <c:v>-3068</c:v>
                </c:pt>
                <c:pt idx="61">
                  <c:v>-3067</c:v>
                </c:pt>
                <c:pt idx="62">
                  <c:v>-3066</c:v>
                </c:pt>
                <c:pt idx="63">
                  <c:v>-3065</c:v>
                </c:pt>
                <c:pt idx="64">
                  <c:v>-3064</c:v>
                </c:pt>
                <c:pt idx="65">
                  <c:v>-3063</c:v>
                </c:pt>
                <c:pt idx="66">
                  <c:v>-3062</c:v>
                </c:pt>
                <c:pt idx="67">
                  <c:v>-3061</c:v>
                </c:pt>
                <c:pt idx="68">
                  <c:v>-3060</c:v>
                </c:pt>
                <c:pt idx="69">
                  <c:v>-3059</c:v>
                </c:pt>
                <c:pt idx="70">
                  <c:v>-3058</c:v>
                </c:pt>
                <c:pt idx="71">
                  <c:v>-3057</c:v>
                </c:pt>
                <c:pt idx="72">
                  <c:v>-3056</c:v>
                </c:pt>
                <c:pt idx="73">
                  <c:v>-3055</c:v>
                </c:pt>
                <c:pt idx="74">
                  <c:v>-3054</c:v>
                </c:pt>
                <c:pt idx="75">
                  <c:v>-3053</c:v>
                </c:pt>
                <c:pt idx="76">
                  <c:v>-3052</c:v>
                </c:pt>
                <c:pt idx="77">
                  <c:v>-3051</c:v>
                </c:pt>
                <c:pt idx="78">
                  <c:v>-3050</c:v>
                </c:pt>
                <c:pt idx="79">
                  <c:v>-3049</c:v>
                </c:pt>
                <c:pt idx="80">
                  <c:v>-3048</c:v>
                </c:pt>
                <c:pt idx="81">
                  <c:v>-3047</c:v>
                </c:pt>
                <c:pt idx="82">
                  <c:v>-3046</c:v>
                </c:pt>
                <c:pt idx="83">
                  <c:v>-3045</c:v>
                </c:pt>
                <c:pt idx="84">
                  <c:v>-3044</c:v>
                </c:pt>
                <c:pt idx="85">
                  <c:v>-3043</c:v>
                </c:pt>
                <c:pt idx="86">
                  <c:v>-3042</c:v>
                </c:pt>
                <c:pt idx="87">
                  <c:v>-3041</c:v>
                </c:pt>
                <c:pt idx="88">
                  <c:v>-3040</c:v>
                </c:pt>
                <c:pt idx="89">
                  <c:v>-3039</c:v>
                </c:pt>
                <c:pt idx="90">
                  <c:v>-3038</c:v>
                </c:pt>
                <c:pt idx="91">
                  <c:v>-3037</c:v>
                </c:pt>
                <c:pt idx="92">
                  <c:v>-3036</c:v>
                </c:pt>
                <c:pt idx="93">
                  <c:v>-3035</c:v>
                </c:pt>
                <c:pt idx="94">
                  <c:v>-3034</c:v>
                </c:pt>
                <c:pt idx="95">
                  <c:v>-3033</c:v>
                </c:pt>
                <c:pt idx="96">
                  <c:v>-3032</c:v>
                </c:pt>
                <c:pt idx="97">
                  <c:v>-3031</c:v>
                </c:pt>
                <c:pt idx="98">
                  <c:v>-3030</c:v>
                </c:pt>
                <c:pt idx="99">
                  <c:v>-3029</c:v>
                </c:pt>
                <c:pt idx="100">
                  <c:v>-3028</c:v>
                </c:pt>
                <c:pt idx="101">
                  <c:v>-3027</c:v>
                </c:pt>
                <c:pt idx="102">
                  <c:v>-3026</c:v>
                </c:pt>
                <c:pt idx="103">
                  <c:v>-3025</c:v>
                </c:pt>
                <c:pt idx="104">
                  <c:v>-3024</c:v>
                </c:pt>
                <c:pt idx="105">
                  <c:v>-3023</c:v>
                </c:pt>
                <c:pt idx="106">
                  <c:v>-3022</c:v>
                </c:pt>
                <c:pt idx="107">
                  <c:v>-3021</c:v>
                </c:pt>
                <c:pt idx="108">
                  <c:v>-3020</c:v>
                </c:pt>
                <c:pt idx="109">
                  <c:v>-3019</c:v>
                </c:pt>
                <c:pt idx="110">
                  <c:v>-3018</c:v>
                </c:pt>
                <c:pt idx="111">
                  <c:v>-3017</c:v>
                </c:pt>
                <c:pt idx="112">
                  <c:v>-3016</c:v>
                </c:pt>
                <c:pt idx="113">
                  <c:v>-3015</c:v>
                </c:pt>
                <c:pt idx="114">
                  <c:v>-3014</c:v>
                </c:pt>
                <c:pt idx="115">
                  <c:v>-3013</c:v>
                </c:pt>
                <c:pt idx="116">
                  <c:v>-3012</c:v>
                </c:pt>
                <c:pt idx="117">
                  <c:v>-3011</c:v>
                </c:pt>
                <c:pt idx="118">
                  <c:v>-3010</c:v>
                </c:pt>
                <c:pt idx="119">
                  <c:v>-3009</c:v>
                </c:pt>
                <c:pt idx="120">
                  <c:v>-3008</c:v>
                </c:pt>
                <c:pt idx="121">
                  <c:v>-3007</c:v>
                </c:pt>
                <c:pt idx="122">
                  <c:v>-3006</c:v>
                </c:pt>
                <c:pt idx="123">
                  <c:v>-3005</c:v>
                </c:pt>
                <c:pt idx="124">
                  <c:v>-3004</c:v>
                </c:pt>
                <c:pt idx="125">
                  <c:v>-3003</c:v>
                </c:pt>
                <c:pt idx="126">
                  <c:v>-3002</c:v>
                </c:pt>
                <c:pt idx="127">
                  <c:v>-3001</c:v>
                </c:pt>
                <c:pt idx="128">
                  <c:v>-3000</c:v>
                </c:pt>
                <c:pt idx="129">
                  <c:v>-2999</c:v>
                </c:pt>
                <c:pt idx="130">
                  <c:v>-2998</c:v>
                </c:pt>
                <c:pt idx="131">
                  <c:v>-2997</c:v>
                </c:pt>
                <c:pt idx="132">
                  <c:v>-2996</c:v>
                </c:pt>
                <c:pt idx="133">
                  <c:v>-2995</c:v>
                </c:pt>
                <c:pt idx="134">
                  <c:v>-2994</c:v>
                </c:pt>
                <c:pt idx="135">
                  <c:v>-2993</c:v>
                </c:pt>
                <c:pt idx="136">
                  <c:v>-2992</c:v>
                </c:pt>
                <c:pt idx="137">
                  <c:v>-2991</c:v>
                </c:pt>
                <c:pt idx="138">
                  <c:v>-2990</c:v>
                </c:pt>
                <c:pt idx="139">
                  <c:v>-2989</c:v>
                </c:pt>
                <c:pt idx="140">
                  <c:v>-2988</c:v>
                </c:pt>
                <c:pt idx="141">
                  <c:v>-2987</c:v>
                </c:pt>
                <c:pt idx="142">
                  <c:v>-2986</c:v>
                </c:pt>
                <c:pt idx="143">
                  <c:v>-2985</c:v>
                </c:pt>
                <c:pt idx="144">
                  <c:v>-2984</c:v>
                </c:pt>
                <c:pt idx="145">
                  <c:v>-2983</c:v>
                </c:pt>
                <c:pt idx="146">
                  <c:v>-2982</c:v>
                </c:pt>
                <c:pt idx="147">
                  <c:v>-2981</c:v>
                </c:pt>
                <c:pt idx="148">
                  <c:v>-2980</c:v>
                </c:pt>
                <c:pt idx="149">
                  <c:v>-2979</c:v>
                </c:pt>
                <c:pt idx="150">
                  <c:v>-2978</c:v>
                </c:pt>
                <c:pt idx="151">
                  <c:v>-2977</c:v>
                </c:pt>
                <c:pt idx="152">
                  <c:v>-2976</c:v>
                </c:pt>
                <c:pt idx="153">
                  <c:v>-2975</c:v>
                </c:pt>
                <c:pt idx="154">
                  <c:v>-2974</c:v>
                </c:pt>
                <c:pt idx="155">
                  <c:v>-2973</c:v>
                </c:pt>
                <c:pt idx="156">
                  <c:v>-2972</c:v>
                </c:pt>
                <c:pt idx="157">
                  <c:v>-2971</c:v>
                </c:pt>
                <c:pt idx="158">
                  <c:v>-2970</c:v>
                </c:pt>
                <c:pt idx="159">
                  <c:v>-2969</c:v>
                </c:pt>
                <c:pt idx="160">
                  <c:v>-2968</c:v>
                </c:pt>
                <c:pt idx="161">
                  <c:v>-2967</c:v>
                </c:pt>
                <c:pt idx="162">
                  <c:v>-2966</c:v>
                </c:pt>
                <c:pt idx="163">
                  <c:v>-2965</c:v>
                </c:pt>
                <c:pt idx="164">
                  <c:v>-2964</c:v>
                </c:pt>
                <c:pt idx="165">
                  <c:v>-2963</c:v>
                </c:pt>
                <c:pt idx="166">
                  <c:v>-2962</c:v>
                </c:pt>
                <c:pt idx="167">
                  <c:v>-2961</c:v>
                </c:pt>
                <c:pt idx="168">
                  <c:v>-2960</c:v>
                </c:pt>
                <c:pt idx="169">
                  <c:v>-2959</c:v>
                </c:pt>
                <c:pt idx="170">
                  <c:v>-2958</c:v>
                </c:pt>
                <c:pt idx="171">
                  <c:v>-2957</c:v>
                </c:pt>
                <c:pt idx="172">
                  <c:v>-2956</c:v>
                </c:pt>
                <c:pt idx="173">
                  <c:v>-2955</c:v>
                </c:pt>
                <c:pt idx="174">
                  <c:v>-2954</c:v>
                </c:pt>
                <c:pt idx="175">
                  <c:v>-2953</c:v>
                </c:pt>
                <c:pt idx="176">
                  <c:v>-2952</c:v>
                </c:pt>
                <c:pt idx="177">
                  <c:v>-2951</c:v>
                </c:pt>
                <c:pt idx="178">
                  <c:v>-2950</c:v>
                </c:pt>
                <c:pt idx="179">
                  <c:v>-2949</c:v>
                </c:pt>
                <c:pt idx="180">
                  <c:v>-2948</c:v>
                </c:pt>
                <c:pt idx="181">
                  <c:v>-2947</c:v>
                </c:pt>
                <c:pt idx="182">
                  <c:v>-2946</c:v>
                </c:pt>
                <c:pt idx="183">
                  <c:v>-2945</c:v>
                </c:pt>
                <c:pt idx="184">
                  <c:v>-2944</c:v>
                </c:pt>
                <c:pt idx="185">
                  <c:v>-2943</c:v>
                </c:pt>
                <c:pt idx="186">
                  <c:v>-2942</c:v>
                </c:pt>
                <c:pt idx="187">
                  <c:v>-2941</c:v>
                </c:pt>
                <c:pt idx="188">
                  <c:v>-2940</c:v>
                </c:pt>
                <c:pt idx="189">
                  <c:v>-2939</c:v>
                </c:pt>
                <c:pt idx="190">
                  <c:v>-2938</c:v>
                </c:pt>
                <c:pt idx="191">
                  <c:v>-2937</c:v>
                </c:pt>
                <c:pt idx="192">
                  <c:v>-2936</c:v>
                </c:pt>
                <c:pt idx="193">
                  <c:v>-2935</c:v>
                </c:pt>
                <c:pt idx="194">
                  <c:v>-2934</c:v>
                </c:pt>
                <c:pt idx="195">
                  <c:v>-2933</c:v>
                </c:pt>
                <c:pt idx="196">
                  <c:v>-2932</c:v>
                </c:pt>
                <c:pt idx="197">
                  <c:v>-2931</c:v>
                </c:pt>
                <c:pt idx="198">
                  <c:v>-2930</c:v>
                </c:pt>
                <c:pt idx="199">
                  <c:v>-2929</c:v>
                </c:pt>
                <c:pt idx="200">
                  <c:v>-2928</c:v>
                </c:pt>
                <c:pt idx="201">
                  <c:v>-2927</c:v>
                </c:pt>
                <c:pt idx="202">
                  <c:v>-2926</c:v>
                </c:pt>
                <c:pt idx="203">
                  <c:v>-2925</c:v>
                </c:pt>
                <c:pt idx="204">
                  <c:v>-2924</c:v>
                </c:pt>
                <c:pt idx="205">
                  <c:v>-2923</c:v>
                </c:pt>
                <c:pt idx="206">
                  <c:v>-2922</c:v>
                </c:pt>
                <c:pt idx="207">
                  <c:v>-2921</c:v>
                </c:pt>
                <c:pt idx="208">
                  <c:v>-2920</c:v>
                </c:pt>
                <c:pt idx="209">
                  <c:v>-2919</c:v>
                </c:pt>
                <c:pt idx="210">
                  <c:v>-2918</c:v>
                </c:pt>
                <c:pt idx="211">
                  <c:v>-2917</c:v>
                </c:pt>
                <c:pt idx="212">
                  <c:v>-2916</c:v>
                </c:pt>
                <c:pt idx="213">
                  <c:v>-2915</c:v>
                </c:pt>
                <c:pt idx="214">
                  <c:v>-2914</c:v>
                </c:pt>
                <c:pt idx="215">
                  <c:v>-2913</c:v>
                </c:pt>
                <c:pt idx="216">
                  <c:v>-2912</c:v>
                </c:pt>
                <c:pt idx="217">
                  <c:v>-2911</c:v>
                </c:pt>
                <c:pt idx="218">
                  <c:v>-2910</c:v>
                </c:pt>
                <c:pt idx="219">
                  <c:v>-2909</c:v>
                </c:pt>
                <c:pt idx="220">
                  <c:v>-2908</c:v>
                </c:pt>
                <c:pt idx="221">
                  <c:v>-2907</c:v>
                </c:pt>
                <c:pt idx="222">
                  <c:v>-2906</c:v>
                </c:pt>
                <c:pt idx="223">
                  <c:v>-2905</c:v>
                </c:pt>
                <c:pt idx="224">
                  <c:v>-2904</c:v>
                </c:pt>
                <c:pt idx="225">
                  <c:v>-2903</c:v>
                </c:pt>
                <c:pt idx="226">
                  <c:v>-2902</c:v>
                </c:pt>
                <c:pt idx="227">
                  <c:v>-2901</c:v>
                </c:pt>
                <c:pt idx="228">
                  <c:v>-2900</c:v>
                </c:pt>
                <c:pt idx="229">
                  <c:v>-2899</c:v>
                </c:pt>
                <c:pt idx="230">
                  <c:v>-2898</c:v>
                </c:pt>
                <c:pt idx="231">
                  <c:v>-2897</c:v>
                </c:pt>
                <c:pt idx="232">
                  <c:v>-2896</c:v>
                </c:pt>
                <c:pt idx="233">
                  <c:v>-2895</c:v>
                </c:pt>
                <c:pt idx="234">
                  <c:v>-2894</c:v>
                </c:pt>
                <c:pt idx="235">
                  <c:v>-2893</c:v>
                </c:pt>
                <c:pt idx="236">
                  <c:v>-2892</c:v>
                </c:pt>
                <c:pt idx="237">
                  <c:v>-2891</c:v>
                </c:pt>
                <c:pt idx="238">
                  <c:v>-2890</c:v>
                </c:pt>
                <c:pt idx="239">
                  <c:v>-2889</c:v>
                </c:pt>
                <c:pt idx="240">
                  <c:v>-2888</c:v>
                </c:pt>
                <c:pt idx="241">
                  <c:v>-2887</c:v>
                </c:pt>
                <c:pt idx="242">
                  <c:v>-2886</c:v>
                </c:pt>
                <c:pt idx="243">
                  <c:v>-2885</c:v>
                </c:pt>
                <c:pt idx="244">
                  <c:v>-2884</c:v>
                </c:pt>
                <c:pt idx="245">
                  <c:v>-2883</c:v>
                </c:pt>
                <c:pt idx="246">
                  <c:v>-2882</c:v>
                </c:pt>
                <c:pt idx="247">
                  <c:v>-2881</c:v>
                </c:pt>
                <c:pt idx="248">
                  <c:v>-2880</c:v>
                </c:pt>
                <c:pt idx="249">
                  <c:v>-2879</c:v>
                </c:pt>
                <c:pt idx="250">
                  <c:v>-2878</c:v>
                </c:pt>
                <c:pt idx="251">
                  <c:v>-2877</c:v>
                </c:pt>
                <c:pt idx="252">
                  <c:v>-2876</c:v>
                </c:pt>
                <c:pt idx="253">
                  <c:v>-2875</c:v>
                </c:pt>
                <c:pt idx="254">
                  <c:v>-2874</c:v>
                </c:pt>
                <c:pt idx="255">
                  <c:v>-2873</c:v>
                </c:pt>
                <c:pt idx="256">
                  <c:v>-2872</c:v>
                </c:pt>
                <c:pt idx="257">
                  <c:v>-2871</c:v>
                </c:pt>
                <c:pt idx="258">
                  <c:v>-2870</c:v>
                </c:pt>
                <c:pt idx="259">
                  <c:v>-2869</c:v>
                </c:pt>
                <c:pt idx="260">
                  <c:v>-2868</c:v>
                </c:pt>
                <c:pt idx="261">
                  <c:v>-2867</c:v>
                </c:pt>
                <c:pt idx="262">
                  <c:v>-2866</c:v>
                </c:pt>
                <c:pt idx="263">
                  <c:v>-2865</c:v>
                </c:pt>
                <c:pt idx="264">
                  <c:v>-2864</c:v>
                </c:pt>
                <c:pt idx="265">
                  <c:v>-2863</c:v>
                </c:pt>
                <c:pt idx="266">
                  <c:v>-2862</c:v>
                </c:pt>
                <c:pt idx="267">
                  <c:v>-2861</c:v>
                </c:pt>
                <c:pt idx="268">
                  <c:v>-2860</c:v>
                </c:pt>
                <c:pt idx="269">
                  <c:v>-2859</c:v>
                </c:pt>
                <c:pt idx="270">
                  <c:v>-2858</c:v>
                </c:pt>
                <c:pt idx="271">
                  <c:v>-2857</c:v>
                </c:pt>
                <c:pt idx="272">
                  <c:v>-2856</c:v>
                </c:pt>
                <c:pt idx="273">
                  <c:v>-2855</c:v>
                </c:pt>
                <c:pt idx="274">
                  <c:v>-2854</c:v>
                </c:pt>
                <c:pt idx="275">
                  <c:v>-2853</c:v>
                </c:pt>
                <c:pt idx="276">
                  <c:v>-2852</c:v>
                </c:pt>
                <c:pt idx="277">
                  <c:v>-2851</c:v>
                </c:pt>
                <c:pt idx="278">
                  <c:v>-2850</c:v>
                </c:pt>
                <c:pt idx="279">
                  <c:v>-2849</c:v>
                </c:pt>
                <c:pt idx="280">
                  <c:v>-2848</c:v>
                </c:pt>
                <c:pt idx="281">
                  <c:v>-2847</c:v>
                </c:pt>
                <c:pt idx="282">
                  <c:v>-2846</c:v>
                </c:pt>
                <c:pt idx="283">
                  <c:v>-2845</c:v>
                </c:pt>
                <c:pt idx="284">
                  <c:v>-2844</c:v>
                </c:pt>
                <c:pt idx="285">
                  <c:v>-2843</c:v>
                </c:pt>
                <c:pt idx="286">
                  <c:v>-2842</c:v>
                </c:pt>
                <c:pt idx="287">
                  <c:v>-2841</c:v>
                </c:pt>
                <c:pt idx="288">
                  <c:v>-2840</c:v>
                </c:pt>
                <c:pt idx="289">
                  <c:v>-2839</c:v>
                </c:pt>
                <c:pt idx="290">
                  <c:v>-2838</c:v>
                </c:pt>
                <c:pt idx="291">
                  <c:v>-2837</c:v>
                </c:pt>
                <c:pt idx="292">
                  <c:v>-2836</c:v>
                </c:pt>
                <c:pt idx="293">
                  <c:v>-2835</c:v>
                </c:pt>
                <c:pt idx="294">
                  <c:v>-2834</c:v>
                </c:pt>
                <c:pt idx="295">
                  <c:v>-2833</c:v>
                </c:pt>
                <c:pt idx="296">
                  <c:v>-2832</c:v>
                </c:pt>
                <c:pt idx="297">
                  <c:v>-2831</c:v>
                </c:pt>
                <c:pt idx="298">
                  <c:v>-2830</c:v>
                </c:pt>
                <c:pt idx="299">
                  <c:v>-2829</c:v>
                </c:pt>
                <c:pt idx="300">
                  <c:v>-2828</c:v>
                </c:pt>
                <c:pt idx="301">
                  <c:v>-2827</c:v>
                </c:pt>
                <c:pt idx="302">
                  <c:v>-2826</c:v>
                </c:pt>
                <c:pt idx="303">
                  <c:v>-2825</c:v>
                </c:pt>
                <c:pt idx="304">
                  <c:v>-2824</c:v>
                </c:pt>
                <c:pt idx="305">
                  <c:v>-2823</c:v>
                </c:pt>
                <c:pt idx="306">
                  <c:v>-2822</c:v>
                </c:pt>
                <c:pt idx="307">
                  <c:v>-2821</c:v>
                </c:pt>
                <c:pt idx="308">
                  <c:v>-2820</c:v>
                </c:pt>
                <c:pt idx="309">
                  <c:v>-2819</c:v>
                </c:pt>
                <c:pt idx="310">
                  <c:v>-2818</c:v>
                </c:pt>
                <c:pt idx="311">
                  <c:v>-2817</c:v>
                </c:pt>
                <c:pt idx="312">
                  <c:v>-2816</c:v>
                </c:pt>
                <c:pt idx="313">
                  <c:v>-2815</c:v>
                </c:pt>
                <c:pt idx="314">
                  <c:v>-2814</c:v>
                </c:pt>
                <c:pt idx="315">
                  <c:v>-2813</c:v>
                </c:pt>
                <c:pt idx="316">
                  <c:v>-2812</c:v>
                </c:pt>
                <c:pt idx="317">
                  <c:v>-2811</c:v>
                </c:pt>
                <c:pt idx="318">
                  <c:v>-2810</c:v>
                </c:pt>
                <c:pt idx="319">
                  <c:v>-2809</c:v>
                </c:pt>
                <c:pt idx="320">
                  <c:v>-2808</c:v>
                </c:pt>
                <c:pt idx="321">
                  <c:v>-2807</c:v>
                </c:pt>
                <c:pt idx="322">
                  <c:v>-2806</c:v>
                </c:pt>
                <c:pt idx="323">
                  <c:v>-2805</c:v>
                </c:pt>
                <c:pt idx="324">
                  <c:v>-2804</c:v>
                </c:pt>
                <c:pt idx="325">
                  <c:v>-2803</c:v>
                </c:pt>
                <c:pt idx="326">
                  <c:v>-2802</c:v>
                </c:pt>
                <c:pt idx="327">
                  <c:v>-2801</c:v>
                </c:pt>
                <c:pt idx="328">
                  <c:v>-2800</c:v>
                </c:pt>
                <c:pt idx="329">
                  <c:v>-2799</c:v>
                </c:pt>
                <c:pt idx="330">
                  <c:v>-2798</c:v>
                </c:pt>
                <c:pt idx="331">
                  <c:v>-2797</c:v>
                </c:pt>
                <c:pt idx="332">
                  <c:v>-2796</c:v>
                </c:pt>
                <c:pt idx="333">
                  <c:v>-2795</c:v>
                </c:pt>
                <c:pt idx="334">
                  <c:v>-2794</c:v>
                </c:pt>
                <c:pt idx="335">
                  <c:v>-2793</c:v>
                </c:pt>
                <c:pt idx="336">
                  <c:v>-2792</c:v>
                </c:pt>
                <c:pt idx="337">
                  <c:v>-2791</c:v>
                </c:pt>
                <c:pt idx="338">
                  <c:v>-2790</c:v>
                </c:pt>
                <c:pt idx="339">
                  <c:v>-2789</c:v>
                </c:pt>
                <c:pt idx="340">
                  <c:v>-2788</c:v>
                </c:pt>
                <c:pt idx="341">
                  <c:v>-2787</c:v>
                </c:pt>
                <c:pt idx="342">
                  <c:v>-2786</c:v>
                </c:pt>
                <c:pt idx="343">
                  <c:v>-2785</c:v>
                </c:pt>
                <c:pt idx="344">
                  <c:v>-2784</c:v>
                </c:pt>
                <c:pt idx="345">
                  <c:v>-2783</c:v>
                </c:pt>
                <c:pt idx="346">
                  <c:v>-2782</c:v>
                </c:pt>
                <c:pt idx="347">
                  <c:v>-2781</c:v>
                </c:pt>
                <c:pt idx="348">
                  <c:v>-2780</c:v>
                </c:pt>
                <c:pt idx="349">
                  <c:v>-2779</c:v>
                </c:pt>
                <c:pt idx="350">
                  <c:v>-2778</c:v>
                </c:pt>
                <c:pt idx="351">
                  <c:v>-2777</c:v>
                </c:pt>
                <c:pt idx="352">
                  <c:v>-2776</c:v>
                </c:pt>
                <c:pt idx="353">
                  <c:v>-2775</c:v>
                </c:pt>
                <c:pt idx="354">
                  <c:v>-2774</c:v>
                </c:pt>
                <c:pt idx="355">
                  <c:v>-2773</c:v>
                </c:pt>
                <c:pt idx="356">
                  <c:v>-2772</c:v>
                </c:pt>
                <c:pt idx="357">
                  <c:v>-2771</c:v>
                </c:pt>
                <c:pt idx="358">
                  <c:v>-2770</c:v>
                </c:pt>
                <c:pt idx="359">
                  <c:v>-2769</c:v>
                </c:pt>
                <c:pt idx="360">
                  <c:v>-2768</c:v>
                </c:pt>
                <c:pt idx="361">
                  <c:v>-2767</c:v>
                </c:pt>
                <c:pt idx="362">
                  <c:v>-2766</c:v>
                </c:pt>
                <c:pt idx="363">
                  <c:v>-2765</c:v>
                </c:pt>
                <c:pt idx="364">
                  <c:v>-2764</c:v>
                </c:pt>
                <c:pt idx="365">
                  <c:v>-2763</c:v>
                </c:pt>
                <c:pt idx="366">
                  <c:v>-2762</c:v>
                </c:pt>
                <c:pt idx="367">
                  <c:v>-2761</c:v>
                </c:pt>
                <c:pt idx="368">
                  <c:v>-2760</c:v>
                </c:pt>
                <c:pt idx="369">
                  <c:v>-2759</c:v>
                </c:pt>
                <c:pt idx="370">
                  <c:v>-2758</c:v>
                </c:pt>
                <c:pt idx="371">
                  <c:v>-2757</c:v>
                </c:pt>
                <c:pt idx="372">
                  <c:v>-2756</c:v>
                </c:pt>
                <c:pt idx="373">
                  <c:v>-2755</c:v>
                </c:pt>
                <c:pt idx="374">
                  <c:v>-2754</c:v>
                </c:pt>
                <c:pt idx="375">
                  <c:v>-2753</c:v>
                </c:pt>
                <c:pt idx="376">
                  <c:v>-2752</c:v>
                </c:pt>
                <c:pt idx="377">
                  <c:v>-2751</c:v>
                </c:pt>
                <c:pt idx="378">
                  <c:v>-2750</c:v>
                </c:pt>
                <c:pt idx="379">
                  <c:v>-2749</c:v>
                </c:pt>
                <c:pt idx="380">
                  <c:v>-2748</c:v>
                </c:pt>
                <c:pt idx="381">
                  <c:v>-2747</c:v>
                </c:pt>
                <c:pt idx="382">
                  <c:v>-2746</c:v>
                </c:pt>
                <c:pt idx="383">
                  <c:v>-2745</c:v>
                </c:pt>
                <c:pt idx="384">
                  <c:v>-2744</c:v>
                </c:pt>
                <c:pt idx="385">
                  <c:v>-2743</c:v>
                </c:pt>
                <c:pt idx="386">
                  <c:v>-2742</c:v>
                </c:pt>
                <c:pt idx="387">
                  <c:v>-2741</c:v>
                </c:pt>
                <c:pt idx="388">
                  <c:v>-2740</c:v>
                </c:pt>
                <c:pt idx="389">
                  <c:v>-2739</c:v>
                </c:pt>
                <c:pt idx="390">
                  <c:v>-2738</c:v>
                </c:pt>
                <c:pt idx="391">
                  <c:v>-2737</c:v>
                </c:pt>
                <c:pt idx="392">
                  <c:v>-2736</c:v>
                </c:pt>
                <c:pt idx="393">
                  <c:v>-2735</c:v>
                </c:pt>
                <c:pt idx="394">
                  <c:v>-2734</c:v>
                </c:pt>
                <c:pt idx="395">
                  <c:v>-2733</c:v>
                </c:pt>
                <c:pt idx="396">
                  <c:v>-2732</c:v>
                </c:pt>
                <c:pt idx="397">
                  <c:v>-2731</c:v>
                </c:pt>
                <c:pt idx="398">
                  <c:v>-2730</c:v>
                </c:pt>
                <c:pt idx="399">
                  <c:v>-2729</c:v>
                </c:pt>
                <c:pt idx="400">
                  <c:v>-2728</c:v>
                </c:pt>
                <c:pt idx="401">
                  <c:v>-2727</c:v>
                </c:pt>
                <c:pt idx="402">
                  <c:v>-2726</c:v>
                </c:pt>
                <c:pt idx="403">
                  <c:v>-2725</c:v>
                </c:pt>
                <c:pt idx="404">
                  <c:v>-2724</c:v>
                </c:pt>
                <c:pt idx="405">
                  <c:v>-2723</c:v>
                </c:pt>
                <c:pt idx="406">
                  <c:v>-2722</c:v>
                </c:pt>
                <c:pt idx="407">
                  <c:v>-2721</c:v>
                </c:pt>
                <c:pt idx="408">
                  <c:v>-2720</c:v>
                </c:pt>
                <c:pt idx="409">
                  <c:v>-2719</c:v>
                </c:pt>
                <c:pt idx="410">
                  <c:v>-2718</c:v>
                </c:pt>
                <c:pt idx="411">
                  <c:v>-2717</c:v>
                </c:pt>
                <c:pt idx="412">
                  <c:v>-2716</c:v>
                </c:pt>
                <c:pt idx="413">
                  <c:v>-2715</c:v>
                </c:pt>
                <c:pt idx="414">
                  <c:v>-2714</c:v>
                </c:pt>
                <c:pt idx="415">
                  <c:v>-2713</c:v>
                </c:pt>
                <c:pt idx="416">
                  <c:v>-2712</c:v>
                </c:pt>
                <c:pt idx="417">
                  <c:v>-2711</c:v>
                </c:pt>
                <c:pt idx="418">
                  <c:v>-2710</c:v>
                </c:pt>
                <c:pt idx="419">
                  <c:v>-2709</c:v>
                </c:pt>
                <c:pt idx="420">
                  <c:v>-2708</c:v>
                </c:pt>
                <c:pt idx="421">
                  <c:v>-2707</c:v>
                </c:pt>
                <c:pt idx="422">
                  <c:v>-2706</c:v>
                </c:pt>
                <c:pt idx="423">
                  <c:v>-2705</c:v>
                </c:pt>
                <c:pt idx="424">
                  <c:v>-2704</c:v>
                </c:pt>
                <c:pt idx="425">
                  <c:v>-2703</c:v>
                </c:pt>
                <c:pt idx="426">
                  <c:v>-2702</c:v>
                </c:pt>
                <c:pt idx="427">
                  <c:v>-2701</c:v>
                </c:pt>
                <c:pt idx="428">
                  <c:v>-2700</c:v>
                </c:pt>
                <c:pt idx="429">
                  <c:v>-2699</c:v>
                </c:pt>
                <c:pt idx="430">
                  <c:v>-2698</c:v>
                </c:pt>
                <c:pt idx="431">
                  <c:v>-2697</c:v>
                </c:pt>
                <c:pt idx="432">
                  <c:v>-2696</c:v>
                </c:pt>
                <c:pt idx="433">
                  <c:v>-2695</c:v>
                </c:pt>
                <c:pt idx="434">
                  <c:v>-2694</c:v>
                </c:pt>
                <c:pt idx="435">
                  <c:v>-2693</c:v>
                </c:pt>
                <c:pt idx="436">
                  <c:v>-2692</c:v>
                </c:pt>
                <c:pt idx="437">
                  <c:v>-2691</c:v>
                </c:pt>
                <c:pt idx="438">
                  <c:v>-2690</c:v>
                </c:pt>
                <c:pt idx="439">
                  <c:v>-2689</c:v>
                </c:pt>
                <c:pt idx="440">
                  <c:v>-2688</c:v>
                </c:pt>
                <c:pt idx="441">
                  <c:v>-2687</c:v>
                </c:pt>
                <c:pt idx="442">
                  <c:v>-2686</c:v>
                </c:pt>
                <c:pt idx="443">
                  <c:v>-2685</c:v>
                </c:pt>
                <c:pt idx="444">
                  <c:v>-2684</c:v>
                </c:pt>
                <c:pt idx="445">
                  <c:v>-2683</c:v>
                </c:pt>
                <c:pt idx="446">
                  <c:v>-2682</c:v>
                </c:pt>
                <c:pt idx="447">
                  <c:v>-2681</c:v>
                </c:pt>
                <c:pt idx="448">
                  <c:v>-2680</c:v>
                </c:pt>
                <c:pt idx="449">
                  <c:v>-2679</c:v>
                </c:pt>
                <c:pt idx="450">
                  <c:v>-2678</c:v>
                </c:pt>
                <c:pt idx="451">
                  <c:v>-2677</c:v>
                </c:pt>
                <c:pt idx="452">
                  <c:v>-2676</c:v>
                </c:pt>
                <c:pt idx="453">
                  <c:v>-2675</c:v>
                </c:pt>
                <c:pt idx="454">
                  <c:v>-2674</c:v>
                </c:pt>
                <c:pt idx="455">
                  <c:v>-2673</c:v>
                </c:pt>
                <c:pt idx="456">
                  <c:v>-2672</c:v>
                </c:pt>
                <c:pt idx="457">
                  <c:v>-2671</c:v>
                </c:pt>
                <c:pt idx="458">
                  <c:v>-2670</c:v>
                </c:pt>
                <c:pt idx="459">
                  <c:v>-2669</c:v>
                </c:pt>
                <c:pt idx="460">
                  <c:v>-2668</c:v>
                </c:pt>
                <c:pt idx="461">
                  <c:v>-2667</c:v>
                </c:pt>
                <c:pt idx="462">
                  <c:v>-2666</c:v>
                </c:pt>
                <c:pt idx="463">
                  <c:v>-2665</c:v>
                </c:pt>
                <c:pt idx="464">
                  <c:v>-2664</c:v>
                </c:pt>
                <c:pt idx="465">
                  <c:v>-2663</c:v>
                </c:pt>
                <c:pt idx="466">
                  <c:v>-2662</c:v>
                </c:pt>
                <c:pt idx="467">
                  <c:v>-2661</c:v>
                </c:pt>
                <c:pt idx="468">
                  <c:v>-2660</c:v>
                </c:pt>
                <c:pt idx="469">
                  <c:v>-2659</c:v>
                </c:pt>
                <c:pt idx="470">
                  <c:v>-2658</c:v>
                </c:pt>
                <c:pt idx="471">
                  <c:v>-2657</c:v>
                </c:pt>
                <c:pt idx="472">
                  <c:v>-2656</c:v>
                </c:pt>
                <c:pt idx="473">
                  <c:v>-2655</c:v>
                </c:pt>
                <c:pt idx="474">
                  <c:v>-2654</c:v>
                </c:pt>
                <c:pt idx="475">
                  <c:v>-2653</c:v>
                </c:pt>
                <c:pt idx="476">
                  <c:v>-2652</c:v>
                </c:pt>
                <c:pt idx="477">
                  <c:v>-2651</c:v>
                </c:pt>
                <c:pt idx="478">
                  <c:v>-2650</c:v>
                </c:pt>
                <c:pt idx="479">
                  <c:v>-2649</c:v>
                </c:pt>
                <c:pt idx="480">
                  <c:v>-2648</c:v>
                </c:pt>
                <c:pt idx="481">
                  <c:v>-2647</c:v>
                </c:pt>
                <c:pt idx="482">
                  <c:v>-2646</c:v>
                </c:pt>
                <c:pt idx="483">
                  <c:v>-2645</c:v>
                </c:pt>
                <c:pt idx="484">
                  <c:v>-2644</c:v>
                </c:pt>
                <c:pt idx="485">
                  <c:v>-2643</c:v>
                </c:pt>
                <c:pt idx="486">
                  <c:v>-2642</c:v>
                </c:pt>
                <c:pt idx="487">
                  <c:v>-2641</c:v>
                </c:pt>
                <c:pt idx="488">
                  <c:v>-2640</c:v>
                </c:pt>
                <c:pt idx="489">
                  <c:v>-2639</c:v>
                </c:pt>
                <c:pt idx="490">
                  <c:v>-2638</c:v>
                </c:pt>
                <c:pt idx="491">
                  <c:v>-2637</c:v>
                </c:pt>
                <c:pt idx="492">
                  <c:v>-2636</c:v>
                </c:pt>
                <c:pt idx="493">
                  <c:v>-2635</c:v>
                </c:pt>
                <c:pt idx="494">
                  <c:v>-2634</c:v>
                </c:pt>
                <c:pt idx="495">
                  <c:v>-2633</c:v>
                </c:pt>
                <c:pt idx="496">
                  <c:v>-2632</c:v>
                </c:pt>
                <c:pt idx="497">
                  <c:v>-2631</c:v>
                </c:pt>
                <c:pt idx="498">
                  <c:v>-2630</c:v>
                </c:pt>
                <c:pt idx="499">
                  <c:v>-2629</c:v>
                </c:pt>
                <c:pt idx="500">
                  <c:v>-2628</c:v>
                </c:pt>
                <c:pt idx="501">
                  <c:v>-2627</c:v>
                </c:pt>
                <c:pt idx="502">
                  <c:v>-2626</c:v>
                </c:pt>
                <c:pt idx="503">
                  <c:v>-2625</c:v>
                </c:pt>
                <c:pt idx="504">
                  <c:v>-2624</c:v>
                </c:pt>
                <c:pt idx="505">
                  <c:v>-2623</c:v>
                </c:pt>
                <c:pt idx="506">
                  <c:v>-2622</c:v>
                </c:pt>
                <c:pt idx="507">
                  <c:v>-2621</c:v>
                </c:pt>
                <c:pt idx="508">
                  <c:v>-2620</c:v>
                </c:pt>
                <c:pt idx="509">
                  <c:v>-2619</c:v>
                </c:pt>
                <c:pt idx="510">
                  <c:v>-2618</c:v>
                </c:pt>
                <c:pt idx="511">
                  <c:v>-2617</c:v>
                </c:pt>
                <c:pt idx="512">
                  <c:v>-2616</c:v>
                </c:pt>
                <c:pt idx="513">
                  <c:v>-2615</c:v>
                </c:pt>
                <c:pt idx="514">
                  <c:v>-2614</c:v>
                </c:pt>
                <c:pt idx="515">
                  <c:v>-2613</c:v>
                </c:pt>
                <c:pt idx="516">
                  <c:v>-2612</c:v>
                </c:pt>
                <c:pt idx="517">
                  <c:v>-2611</c:v>
                </c:pt>
                <c:pt idx="518">
                  <c:v>-2610</c:v>
                </c:pt>
                <c:pt idx="519">
                  <c:v>-2609</c:v>
                </c:pt>
                <c:pt idx="520">
                  <c:v>-2608</c:v>
                </c:pt>
                <c:pt idx="521">
                  <c:v>-2607</c:v>
                </c:pt>
                <c:pt idx="522">
                  <c:v>-2606</c:v>
                </c:pt>
                <c:pt idx="523">
                  <c:v>-2605</c:v>
                </c:pt>
                <c:pt idx="524">
                  <c:v>-2604</c:v>
                </c:pt>
                <c:pt idx="525">
                  <c:v>-2603</c:v>
                </c:pt>
                <c:pt idx="526">
                  <c:v>-2602</c:v>
                </c:pt>
                <c:pt idx="527">
                  <c:v>-2601</c:v>
                </c:pt>
                <c:pt idx="528">
                  <c:v>-2600</c:v>
                </c:pt>
                <c:pt idx="529">
                  <c:v>-2599</c:v>
                </c:pt>
                <c:pt idx="530">
                  <c:v>-2598</c:v>
                </c:pt>
                <c:pt idx="531">
                  <c:v>-2597</c:v>
                </c:pt>
                <c:pt idx="532">
                  <c:v>-2596</c:v>
                </c:pt>
                <c:pt idx="533">
                  <c:v>-2595</c:v>
                </c:pt>
                <c:pt idx="534">
                  <c:v>-2594</c:v>
                </c:pt>
                <c:pt idx="535">
                  <c:v>-2593</c:v>
                </c:pt>
                <c:pt idx="536">
                  <c:v>-2592</c:v>
                </c:pt>
                <c:pt idx="537">
                  <c:v>-2591</c:v>
                </c:pt>
                <c:pt idx="538">
                  <c:v>-2590</c:v>
                </c:pt>
                <c:pt idx="539">
                  <c:v>-2589</c:v>
                </c:pt>
                <c:pt idx="540">
                  <c:v>-2588</c:v>
                </c:pt>
                <c:pt idx="541">
                  <c:v>-2587</c:v>
                </c:pt>
                <c:pt idx="542">
                  <c:v>-2586</c:v>
                </c:pt>
                <c:pt idx="543">
                  <c:v>-2585</c:v>
                </c:pt>
                <c:pt idx="544">
                  <c:v>-2584</c:v>
                </c:pt>
                <c:pt idx="545">
                  <c:v>-2583</c:v>
                </c:pt>
                <c:pt idx="546">
                  <c:v>-2582</c:v>
                </c:pt>
                <c:pt idx="547">
                  <c:v>-2581</c:v>
                </c:pt>
                <c:pt idx="548">
                  <c:v>-2580</c:v>
                </c:pt>
                <c:pt idx="549">
                  <c:v>-2579</c:v>
                </c:pt>
                <c:pt idx="550">
                  <c:v>-2578</c:v>
                </c:pt>
                <c:pt idx="551">
                  <c:v>-2577</c:v>
                </c:pt>
                <c:pt idx="552">
                  <c:v>-2576</c:v>
                </c:pt>
                <c:pt idx="553">
                  <c:v>-2575</c:v>
                </c:pt>
                <c:pt idx="554">
                  <c:v>-2574</c:v>
                </c:pt>
                <c:pt idx="555">
                  <c:v>-2573</c:v>
                </c:pt>
                <c:pt idx="556">
                  <c:v>-2572</c:v>
                </c:pt>
                <c:pt idx="557">
                  <c:v>-2571</c:v>
                </c:pt>
                <c:pt idx="558">
                  <c:v>-2570</c:v>
                </c:pt>
                <c:pt idx="559">
                  <c:v>-2569</c:v>
                </c:pt>
                <c:pt idx="560">
                  <c:v>-2568</c:v>
                </c:pt>
                <c:pt idx="561">
                  <c:v>-2567</c:v>
                </c:pt>
                <c:pt idx="562">
                  <c:v>-2566</c:v>
                </c:pt>
                <c:pt idx="563">
                  <c:v>-2565</c:v>
                </c:pt>
                <c:pt idx="564">
                  <c:v>-2564</c:v>
                </c:pt>
                <c:pt idx="565">
                  <c:v>-2563</c:v>
                </c:pt>
                <c:pt idx="566">
                  <c:v>-2562</c:v>
                </c:pt>
                <c:pt idx="567">
                  <c:v>-2561</c:v>
                </c:pt>
                <c:pt idx="568">
                  <c:v>-2560</c:v>
                </c:pt>
                <c:pt idx="569">
                  <c:v>-2559</c:v>
                </c:pt>
                <c:pt idx="570">
                  <c:v>-2558</c:v>
                </c:pt>
                <c:pt idx="571">
                  <c:v>-2557</c:v>
                </c:pt>
                <c:pt idx="572">
                  <c:v>-2556</c:v>
                </c:pt>
                <c:pt idx="573">
                  <c:v>-2555</c:v>
                </c:pt>
                <c:pt idx="574">
                  <c:v>-2554</c:v>
                </c:pt>
                <c:pt idx="575">
                  <c:v>-2553</c:v>
                </c:pt>
                <c:pt idx="576">
                  <c:v>-2552</c:v>
                </c:pt>
                <c:pt idx="577">
                  <c:v>-2551</c:v>
                </c:pt>
                <c:pt idx="578">
                  <c:v>-2550</c:v>
                </c:pt>
                <c:pt idx="579">
                  <c:v>-2549</c:v>
                </c:pt>
                <c:pt idx="580">
                  <c:v>-2548</c:v>
                </c:pt>
                <c:pt idx="581">
                  <c:v>-2547</c:v>
                </c:pt>
                <c:pt idx="582">
                  <c:v>-2546</c:v>
                </c:pt>
                <c:pt idx="583">
                  <c:v>-2545</c:v>
                </c:pt>
                <c:pt idx="584">
                  <c:v>-2544</c:v>
                </c:pt>
                <c:pt idx="585">
                  <c:v>-2543</c:v>
                </c:pt>
                <c:pt idx="586">
                  <c:v>-2542</c:v>
                </c:pt>
                <c:pt idx="587">
                  <c:v>-2541</c:v>
                </c:pt>
                <c:pt idx="588">
                  <c:v>-2540</c:v>
                </c:pt>
                <c:pt idx="589">
                  <c:v>-2539</c:v>
                </c:pt>
                <c:pt idx="590">
                  <c:v>-2538</c:v>
                </c:pt>
                <c:pt idx="591">
                  <c:v>-2537</c:v>
                </c:pt>
                <c:pt idx="592">
                  <c:v>-2536</c:v>
                </c:pt>
                <c:pt idx="593">
                  <c:v>-2535</c:v>
                </c:pt>
                <c:pt idx="594">
                  <c:v>-2534</c:v>
                </c:pt>
                <c:pt idx="595">
                  <c:v>-2533</c:v>
                </c:pt>
                <c:pt idx="596">
                  <c:v>-2532</c:v>
                </c:pt>
                <c:pt idx="597">
                  <c:v>-2531</c:v>
                </c:pt>
                <c:pt idx="598">
                  <c:v>-2530</c:v>
                </c:pt>
                <c:pt idx="599">
                  <c:v>-2529</c:v>
                </c:pt>
                <c:pt idx="600">
                  <c:v>-2528</c:v>
                </c:pt>
                <c:pt idx="601">
                  <c:v>-2527</c:v>
                </c:pt>
                <c:pt idx="602">
                  <c:v>-2526</c:v>
                </c:pt>
                <c:pt idx="603">
                  <c:v>-2525</c:v>
                </c:pt>
                <c:pt idx="604">
                  <c:v>-2524</c:v>
                </c:pt>
                <c:pt idx="605">
                  <c:v>-2523</c:v>
                </c:pt>
                <c:pt idx="606">
                  <c:v>-2522</c:v>
                </c:pt>
                <c:pt idx="607">
                  <c:v>-2521</c:v>
                </c:pt>
                <c:pt idx="608">
                  <c:v>-2520</c:v>
                </c:pt>
                <c:pt idx="609">
                  <c:v>-2519</c:v>
                </c:pt>
                <c:pt idx="610">
                  <c:v>-2518</c:v>
                </c:pt>
                <c:pt idx="611">
                  <c:v>-2517</c:v>
                </c:pt>
                <c:pt idx="612">
                  <c:v>-2516</c:v>
                </c:pt>
                <c:pt idx="613">
                  <c:v>-2515</c:v>
                </c:pt>
                <c:pt idx="614">
                  <c:v>-2514</c:v>
                </c:pt>
                <c:pt idx="615">
                  <c:v>-2513</c:v>
                </c:pt>
                <c:pt idx="616">
                  <c:v>-2512</c:v>
                </c:pt>
                <c:pt idx="617">
                  <c:v>-2511</c:v>
                </c:pt>
                <c:pt idx="618">
                  <c:v>-2510</c:v>
                </c:pt>
                <c:pt idx="619">
                  <c:v>-2509</c:v>
                </c:pt>
                <c:pt idx="620">
                  <c:v>-2508</c:v>
                </c:pt>
                <c:pt idx="621">
                  <c:v>-2507</c:v>
                </c:pt>
                <c:pt idx="622">
                  <c:v>-2506</c:v>
                </c:pt>
                <c:pt idx="623">
                  <c:v>-2505</c:v>
                </c:pt>
                <c:pt idx="624">
                  <c:v>-2504</c:v>
                </c:pt>
                <c:pt idx="625">
                  <c:v>-2503</c:v>
                </c:pt>
                <c:pt idx="626">
                  <c:v>-2502</c:v>
                </c:pt>
                <c:pt idx="627">
                  <c:v>-2501</c:v>
                </c:pt>
                <c:pt idx="628">
                  <c:v>-2500</c:v>
                </c:pt>
                <c:pt idx="629">
                  <c:v>-2499</c:v>
                </c:pt>
                <c:pt idx="630">
                  <c:v>-2498</c:v>
                </c:pt>
                <c:pt idx="631">
                  <c:v>-2497</c:v>
                </c:pt>
                <c:pt idx="632">
                  <c:v>-2496</c:v>
                </c:pt>
                <c:pt idx="633">
                  <c:v>-2495</c:v>
                </c:pt>
                <c:pt idx="634">
                  <c:v>-2494</c:v>
                </c:pt>
                <c:pt idx="635">
                  <c:v>-2493</c:v>
                </c:pt>
                <c:pt idx="636">
                  <c:v>-2492</c:v>
                </c:pt>
                <c:pt idx="637">
                  <c:v>-2491</c:v>
                </c:pt>
                <c:pt idx="638">
                  <c:v>-2490</c:v>
                </c:pt>
                <c:pt idx="639">
                  <c:v>-2489</c:v>
                </c:pt>
                <c:pt idx="640">
                  <c:v>-2488</c:v>
                </c:pt>
                <c:pt idx="641">
                  <c:v>-2487</c:v>
                </c:pt>
                <c:pt idx="642">
                  <c:v>-2486</c:v>
                </c:pt>
                <c:pt idx="643">
                  <c:v>-2485</c:v>
                </c:pt>
                <c:pt idx="644">
                  <c:v>-2484</c:v>
                </c:pt>
                <c:pt idx="645">
                  <c:v>-2483</c:v>
                </c:pt>
                <c:pt idx="646">
                  <c:v>-2482</c:v>
                </c:pt>
                <c:pt idx="647">
                  <c:v>-2481</c:v>
                </c:pt>
                <c:pt idx="648">
                  <c:v>-2480</c:v>
                </c:pt>
                <c:pt idx="649">
                  <c:v>-2479</c:v>
                </c:pt>
                <c:pt idx="650">
                  <c:v>-2478</c:v>
                </c:pt>
                <c:pt idx="651">
                  <c:v>-2477</c:v>
                </c:pt>
                <c:pt idx="652">
                  <c:v>-2476</c:v>
                </c:pt>
                <c:pt idx="653">
                  <c:v>-2475</c:v>
                </c:pt>
                <c:pt idx="654">
                  <c:v>-2474</c:v>
                </c:pt>
                <c:pt idx="655">
                  <c:v>-2473</c:v>
                </c:pt>
                <c:pt idx="656">
                  <c:v>-2472</c:v>
                </c:pt>
                <c:pt idx="657">
                  <c:v>-2471</c:v>
                </c:pt>
                <c:pt idx="658">
                  <c:v>-2470</c:v>
                </c:pt>
                <c:pt idx="659">
                  <c:v>-2469</c:v>
                </c:pt>
                <c:pt idx="660">
                  <c:v>-2468</c:v>
                </c:pt>
                <c:pt idx="661">
                  <c:v>-2467</c:v>
                </c:pt>
                <c:pt idx="662">
                  <c:v>-2466</c:v>
                </c:pt>
                <c:pt idx="663">
                  <c:v>-2465</c:v>
                </c:pt>
                <c:pt idx="664">
                  <c:v>-2464</c:v>
                </c:pt>
                <c:pt idx="665">
                  <c:v>-2463</c:v>
                </c:pt>
                <c:pt idx="666">
                  <c:v>-2462</c:v>
                </c:pt>
                <c:pt idx="667">
                  <c:v>-2461</c:v>
                </c:pt>
                <c:pt idx="668">
                  <c:v>-2460</c:v>
                </c:pt>
                <c:pt idx="669">
                  <c:v>-2459</c:v>
                </c:pt>
                <c:pt idx="670">
                  <c:v>-2458</c:v>
                </c:pt>
                <c:pt idx="671">
                  <c:v>-2457</c:v>
                </c:pt>
                <c:pt idx="672">
                  <c:v>-2456</c:v>
                </c:pt>
                <c:pt idx="673">
                  <c:v>-2455</c:v>
                </c:pt>
                <c:pt idx="674">
                  <c:v>-2454</c:v>
                </c:pt>
                <c:pt idx="675">
                  <c:v>-2453</c:v>
                </c:pt>
                <c:pt idx="676">
                  <c:v>-2452</c:v>
                </c:pt>
                <c:pt idx="677">
                  <c:v>-2451</c:v>
                </c:pt>
                <c:pt idx="678">
                  <c:v>-2450</c:v>
                </c:pt>
                <c:pt idx="679">
                  <c:v>-2449</c:v>
                </c:pt>
                <c:pt idx="680">
                  <c:v>-2448</c:v>
                </c:pt>
                <c:pt idx="681">
                  <c:v>-2447</c:v>
                </c:pt>
                <c:pt idx="682">
                  <c:v>-2446</c:v>
                </c:pt>
                <c:pt idx="683">
                  <c:v>-2445</c:v>
                </c:pt>
                <c:pt idx="684">
                  <c:v>-2444</c:v>
                </c:pt>
                <c:pt idx="685">
                  <c:v>-2443</c:v>
                </c:pt>
                <c:pt idx="686">
                  <c:v>-2442</c:v>
                </c:pt>
                <c:pt idx="687">
                  <c:v>-2441</c:v>
                </c:pt>
                <c:pt idx="688">
                  <c:v>-2440</c:v>
                </c:pt>
                <c:pt idx="689">
                  <c:v>-2439</c:v>
                </c:pt>
                <c:pt idx="690">
                  <c:v>-2438</c:v>
                </c:pt>
                <c:pt idx="691">
                  <c:v>-2437</c:v>
                </c:pt>
                <c:pt idx="692">
                  <c:v>-2436</c:v>
                </c:pt>
                <c:pt idx="693">
                  <c:v>-2435</c:v>
                </c:pt>
                <c:pt idx="694">
                  <c:v>-2434</c:v>
                </c:pt>
                <c:pt idx="695">
                  <c:v>-2433</c:v>
                </c:pt>
                <c:pt idx="696">
                  <c:v>-2432</c:v>
                </c:pt>
                <c:pt idx="697">
                  <c:v>-2431</c:v>
                </c:pt>
                <c:pt idx="698">
                  <c:v>-2430</c:v>
                </c:pt>
                <c:pt idx="699">
                  <c:v>-2429</c:v>
                </c:pt>
                <c:pt idx="700">
                  <c:v>-2428</c:v>
                </c:pt>
                <c:pt idx="701">
                  <c:v>-2427</c:v>
                </c:pt>
                <c:pt idx="702">
                  <c:v>-2426</c:v>
                </c:pt>
                <c:pt idx="703">
                  <c:v>-2425</c:v>
                </c:pt>
                <c:pt idx="704">
                  <c:v>-2424</c:v>
                </c:pt>
                <c:pt idx="705">
                  <c:v>-2423</c:v>
                </c:pt>
                <c:pt idx="706">
                  <c:v>-2422</c:v>
                </c:pt>
                <c:pt idx="707">
                  <c:v>-2421</c:v>
                </c:pt>
                <c:pt idx="708">
                  <c:v>-2420</c:v>
                </c:pt>
                <c:pt idx="709">
                  <c:v>-2419</c:v>
                </c:pt>
                <c:pt idx="710">
                  <c:v>-2418</c:v>
                </c:pt>
                <c:pt idx="711">
                  <c:v>-2417</c:v>
                </c:pt>
                <c:pt idx="712">
                  <c:v>-2416</c:v>
                </c:pt>
                <c:pt idx="713">
                  <c:v>-2415</c:v>
                </c:pt>
                <c:pt idx="714">
                  <c:v>-2414</c:v>
                </c:pt>
                <c:pt idx="715">
                  <c:v>-2413</c:v>
                </c:pt>
                <c:pt idx="716">
                  <c:v>-2412</c:v>
                </c:pt>
                <c:pt idx="717">
                  <c:v>-2411</c:v>
                </c:pt>
                <c:pt idx="718">
                  <c:v>-2410</c:v>
                </c:pt>
                <c:pt idx="719">
                  <c:v>-2409</c:v>
                </c:pt>
                <c:pt idx="720">
                  <c:v>-2408</c:v>
                </c:pt>
                <c:pt idx="721">
                  <c:v>-2407</c:v>
                </c:pt>
                <c:pt idx="722">
                  <c:v>-2406</c:v>
                </c:pt>
                <c:pt idx="723">
                  <c:v>-2405</c:v>
                </c:pt>
                <c:pt idx="724">
                  <c:v>-2404</c:v>
                </c:pt>
                <c:pt idx="725">
                  <c:v>-2403</c:v>
                </c:pt>
                <c:pt idx="726">
                  <c:v>-2402</c:v>
                </c:pt>
                <c:pt idx="727">
                  <c:v>-2401</c:v>
                </c:pt>
                <c:pt idx="728">
                  <c:v>-2400</c:v>
                </c:pt>
                <c:pt idx="729">
                  <c:v>-2399</c:v>
                </c:pt>
                <c:pt idx="730">
                  <c:v>-2398</c:v>
                </c:pt>
                <c:pt idx="731">
                  <c:v>-2397</c:v>
                </c:pt>
                <c:pt idx="732">
                  <c:v>-2396</c:v>
                </c:pt>
                <c:pt idx="733">
                  <c:v>-2395</c:v>
                </c:pt>
                <c:pt idx="734">
                  <c:v>-2394</c:v>
                </c:pt>
                <c:pt idx="735">
                  <c:v>-2393</c:v>
                </c:pt>
                <c:pt idx="736">
                  <c:v>-2392</c:v>
                </c:pt>
                <c:pt idx="737">
                  <c:v>-2391</c:v>
                </c:pt>
                <c:pt idx="738">
                  <c:v>-2390</c:v>
                </c:pt>
                <c:pt idx="739">
                  <c:v>-2389</c:v>
                </c:pt>
                <c:pt idx="740">
                  <c:v>-2388</c:v>
                </c:pt>
                <c:pt idx="741">
                  <c:v>-2387</c:v>
                </c:pt>
                <c:pt idx="742">
                  <c:v>-2386</c:v>
                </c:pt>
                <c:pt idx="743">
                  <c:v>-2385</c:v>
                </c:pt>
                <c:pt idx="744">
                  <c:v>-2384</c:v>
                </c:pt>
                <c:pt idx="745">
                  <c:v>-2383</c:v>
                </c:pt>
                <c:pt idx="746">
                  <c:v>-2382</c:v>
                </c:pt>
                <c:pt idx="747">
                  <c:v>-2381</c:v>
                </c:pt>
                <c:pt idx="748">
                  <c:v>-2380</c:v>
                </c:pt>
                <c:pt idx="749">
                  <c:v>-2379</c:v>
                </c:pt>
                <c:pt idx="750">
                  <c:v>-2378</c:v>
                </c:pt>
                <c:pt idx="751">
                  <c:v>-2377</c:v>
                </c:pt>
                <c:pt idx="752">
                  <c:v>-2376</c:v>
                </c:pt>
                <c:pt idx="753">
                  <c:v>-2375</c:v>
                </c:pt>
                <c:pt idx="754">
                  <c:v>-2374</c:v>
                </c:pt>
                <c:pt idx="755">
                  <c:v>-2373</c:v>
                </c:pt>
                <c:pt idx="756">
                  <c:v>-2372</c:v>
                </c:pt>
                <c:pt idx="757">
                  <c:v>-2371</c:v>
                </c:pt>
                <c:pt idx="758">
                  <c:v>-2370</c:v>
                </c:pt>
                <c:pt idx="759">
                  <c:v>-2369</c:v>
                </c:pt>
                <c:pt idx="760">
                  <c:v>-2368</c:v>
                </c:pt>
                <c:pt idx="761">
                  <c:v>-2367</c:v>
                </c:pt>
                <c:pt idx="762">
                  <c:v>-2366</c:v>
                </c:pt>
                <c:pt idx="763">
                  <c:v>-2365</c:v>
                </c:pt>
                <c:pt idx="764">
                  <c:v>-2364</c:v>
                </c:pt>
                <c:pt idx="765">
                  <c:v>-2363</c:v>
                </c:pt>
                <c:pt idx="766">
                  <c:v>-2362</c:v>
                </c:pt>
                <c:pt idx="767">
                  <c:v>-2361</c:v>
                </c:pt>
                <c:pt idx="768">
                  <c:v>-2360</c:v>
                </c:pt>
                <c:pt idx="769">
                  <c:v>-2359</c:v>
                </c:pt>
                <c:pt idx="770">
                  <c:v>-2358</c:v>
                </c:pt>
                <c:pt idx="771">
                  <c:v>-2357</c:v>
                </c:pt>
                <c:pt idx="772">
                  <c:v>-2356</c:v>
                </c:pt>
                <c:pt idx="773">
                  <c:v>-2355</c:v>
                </c:pt>
                <c:pt idx="774">
                  <c:v>-2354</c:v>
                </c:pt>
                <c:pt idx="775">
                  <c:v>-2353</c:v>
                </c:pt>
                <c:pt idx="776">
                  <c:v>-2352</c:v>
                </c:pt>
                <c:pt idx="777">
                  <c:v>-2351</c:v>
                </c:pt>
                <c:pt idx="778">
                  <c:v>-2350</c:v>
                </c:pt>
                <c:pt idx="779">
                  <c:v>-2349</c:v>
                </c:pt>
                <c:pt idx="780">
                  <c:v>-2348</c:v>
                </c:pt>
                <c:pt idx="781">
                  <c:v>-2347</c:v>
                </c:pt>
                <c:pt idx="782">
                  <c:v>-2346</c:v>
                </c:pt>
                <c:pt idx="783">
                  <c:v>-2345</c:v>
                </c:pt>
                <c:pt idx="784">
                  <c:v>-2344</c:v>
                </c:pt>
                <c:pt idx="785">
                  <c:v>-2343</c:v>
                </c:pt>
                <c:pt idx="786">
                  <c:v>-2342</c:v>
                </c:pt>
                <c:pt idx="787">
                  <c:v>-2341</c:v>
                </c:pt>
                <c:pt idx="788">
                  <c:v>-2340</c:v>
                </c:pt>
                <c:pt idx="789">
                  <c:v>-2339</c:v>
                </c:pt>
                <c:pt idx="790">
                  <c:v>-2338</c:v>
                </c:pt>
                <c:pt idx="791">
                  <c:v>-2337</c:v>
                </c:pt>
                <c:pt idx="792">
                  <c:v>-2336</c:v>
                </c:pt>
                <c:pt idx="793">
                  <c:v>-2335</c:v>
                </c:pt>
                <c:pt idx="794">
                  <c:v>-2334</c:v>
                </c:pt>
                <c:pt idx="795">
                  <c:v>-2333</c:v>
                </c:pt>
                <c:pt idx="796">
                  <c:v>-2332</c:v>
                </c:pt>
                <c:pt idx="797">
                  <c:v>-2331</c:v>
                </c:pt>
                <c:pt idx="798">
                  <c:v>-2330</c:v>
                </c:pt>
                <c:pt idx="799">
                  <c:v>-2329</c:v>
                </c:pt>
                <c:pt idx="800">
                  <c:v>-2328</c:v>
                </c:pt>
                <c:pt idx="801">
                  <c:v>-2327</c:v>
                </c:pt>
                <c:pt idx="802">
                  <c:v>-2326</c:v>
                </c:pt>
                <c:pt idx="803">
                  <c:v>-2325</c:v>
                </c:pt>
                <c:pt idx="804">
                  <c:v>-2324</c:v>
                </c:pt>
                <c:pt idx="805">
                  <c:v>-2323</c:v>
                </c:pt>
                <c:pt idx="806">
                  <c:v>-2322</c:v>
                </c:pt>
                <c:pt idx="807">
                  <c:v>-2321</c:v>
                </c:pt>
                <c:pt idx="808">
                  <c:v>-2320</c:v>
                </c:pt>
                <c:pt idx="809">
                  <c:v>-2319</c:v>
                </c:pt>
                <c:pt idx="810">
                  <c:v>-2318</c:v>
                </c:pt>
                <c:pt idx="811">
                  <c:v>-2317</c:v>
                </c:pt>
                <c:pt idx="812">
                  <c:v>-2316</c:v>
                </c:pt>
                <c:pt idx="813">
                  <c:v>-2315</c:v>
                </c:pt>
                <c:pt idx="814">
                  <c:v>-2314</c:v>
                </c:pt>
                <c:pt idx="815">
                  <c:v>-2313</c:v>
                </c:pt>
                <c:pt idx="816">
                  <c:v>-2312</c:v>
                </c:pt>
                <c:pt idx="817">
                  <c:v>-2311</c:v>
                </c:pt>
                <c:pt idx="818">
                  <c:v>-2310</c:v>
                </c:pt>
                <c:pt idx="819">
                  <c:v>-2309</c:v>
                </c:pt>
                <c:pt idx="820">
                  <c:v>-2308</c:v>
                </c:pt>
                <c:pt idx="821">
                  <c:v>-2307</c:v>
                </c:pt>
                <c:pt idx="822">
                  <c:v>-2306</c:v>
                </c:pt>
                <c:pt idx="823">
                  <c:v>-2305</c:v>
                </c:pt>
                <c:pt idx="824">
                  <c:v>-2304</c:v>
                </c:pt>
                <c:pt idx="825">
                  <c:v>-2303</c:v>
                </c:pt>
                <c:pt idx="826">
                  <c:v>-2302</c:v>
                </c:pt>
                <c:pt idx="827">
                  <c:v>-2301</c:v>
                </c:pt>
                <c:pt idx="828">
                  <c:v>-2300</c:v>
                </c:pt>
                <c:pt idx="829">
                  <c:v>-2299</c:v>
                </c:pt>
                <c:pt idx="830">
                  <c:v>-2298</c:v>
                </c:pt>
                <c:pt idx="831">
                  <c:v>-2297</c:v>
                </c:pt>
                <c:pt idx="832">
                  <c:v>-2296</c:v>
                </c:pt>
                <c:pt idx="833">
                  <c:v>-2295</c:v>
                </c:pt>
                <c:pt idx="834">
                  <c:v>-2294</c:v>
                </c:pt>
                <c:pt idx="835">
                  <c:v>-2293</c:v>
                </c:pt>
                <c:pt idx="836">
                  <c:v>-2292</c:v>
                </c:pt>
                <c:pt idx="837">
                  <c:v>-2291</c:v>
                </c:pt>
                <c:pt idx="838">
                  <c:v>-2290</c:v>
                </c:pt>
                <c:pt idx="839">
                  <c:v>-2289</c:v>
                </c:pt>
                <c:pt idx="840">
                  <c:v>-2288</c:v>
                </c:pt>
                <c:pt idx="841">
                  <c:v>-2287</c:v>
                </c:pt>
                <c:pt idx="842">
                  <c:v>-2286</c:v>
                </c:pt>
                <c:pt idx="843">
                  <c:v>-2285</c:v>
                </c:pt>
                <c:pt idx="844">
                  <c:v>-2284</c:v>
                </c:pt>
                <c:pt idx="845">
                  <c:v>-2283</c:v>
                </c:pt>
                <c:pt idx="846">
                  <c:v>-2282</c:v>
                </c:pt>
                <c:pt idx="847">
                  <c:v>-2281</c:v>
                </c:pt>
                <c:pt idx="848">
                  <c:v>-2280</c:v>
                </c:pt>
                <c:pt idx="849">
                  <c:v>-2279</c:v>
                </c:pt>
                <c:pt idx="850">
                  <c:v>-2278</c:v>
                </c:pt>
                <c:pt idx="851">
                  <c:v>-2277</c:v>
                </c:pt>
                <c:pt idx="852">
                  <c:v>-2276</c:v>
                </c:pt>
                <c:pt idx="853">
                  <c:v>-2275</c:v>
                </c:pt>
                <c:pt idx="854">
                  <c:v>-2274</c:v>
                </c:pt>
                <c:pt idx="855">
                  <c:v>-2273</c:v>
                </c:pt>
                <c:pt idx="856">
                  <c:v>-2272</c:v>
                </c:pt>
                <c:pt idx="857">
                  <c:v>-2271</c:v>
                </c:pt>
                <c:pt idx="858">
                  <c:v>-2270</c:v>
                </c:pt>
                <c:pt idx="859">
                  <c:v>-2269</c:v>
                </c:pt>
                <c:pt idx="860">
                  <c:v>-2268</c:v>
                </c:pt>
                <c:pt idx="861">
                  <c:v>-2267</c:v>
                </c:pt>
                <c:pt idx="862">
                  <c:v>-2266</c:v>
                </c:pt>
                <c:pt idx="863">
                  <c:v>-2265</c:v>
                </c:pt>
                <c:pt idx="864">
                  <c:v>-2264</c:v>
                </c:pt>
                <c:pt idx="865">
                  <c:v>-2263</c:v>
                </c:pt>
                <c:pt idx="866">
                  <c:v>-2262</c:v>
                </c:pt>
                <c:pt idx="867">
                  <c:v>-2261</c:v>
                </c:pt>
                <c:pt idx="868">
                  <c:v>-2260</c:v>
                </c:pt>
                <c:pt idx="869">
                  <c:v>-2259</c:v>
                </c:pt>
                <c:pt idx="870">
                  <c:v>-2258</c:v>
                </c:pt>
                <c:pt idx="871">
                  <c:v>-2257</c:v>
                </c:pt>
                <c:pt idx="872">
                  <c:v>-2256</c:v>
                </c:pt>
                <c:pt idx="873">
                  <c:v>-2255</c:v>
                </c:pt>
                <c:pt idx="874">
                  <c:v>-2254</c:v>
                </c:pt>
                <c:pt idx="875">
                  <c:v>-2253</c:v>
                </c:pt>
                <c:pt idx="876">
                  <c:v>-2252</c:v>
                </c:pt>
                <c:pt idx="877">
                  <c:v>-2251</c:v>
                </c:pt>
                <c:pt idx="878">
                  <c:v>-2250</c:v>
                </c:pt>
                <c:pt idx="879">
                  <c:v>-2249</c:v>
                </c:pt>
                <c:pt idx="880">
                  <c:v>-2248</c:v>
                </c:pt>
                <c:pt idx="881">
                  <c:v>-2247</c:v>
                </c:pt>
                <c:pt idx="882">
                  <c:v>-2246</c:v>
                </c:pt>
                <c:pt idx="883">
                  <c:v>-2245</c:v>
                </c:pt>
                <c:pt idx="884">
                  <c:v>-2244</c:v>
                </c:pt>
                <c:pt idx="885">
                  <c:v>-2243</c:v>
                </c:pt>
                <c:pt idx="886">
                  <c:v>-2242</c:v>
                </c:pt>
                <c:pt idx="887">
                  <c:v>-2241</c:v>
                </c:pt>
                <c:pt idx="888">
                  <c:v>-2240</c:v>
                </c:pt>
                <c:pt idx="889">
                  <c:v>-2239</c:v>
                </c:pt>
                <c:pt idx="890">
                  <c:v>-2238</c:v>
                </c:pt>
                <c:pt idx="891">
                  <c:v>-2237</c:v>
                </c:pt>
                <c:pt idx="892">
                  <c:v>-2236</c:v>
                </c:pt>
                <c:pt idx="893">
                  <c:v>-2235</c:v>
                </c:pt>
                <c:pt idx="894">
                  <c:v>-2234</c:v>
                </c:pt>
                <c:pt idx="895">
                  <c:v>-2233</c:v>
                </c:pt>
                <c:pt idx="896">
                  <c:v>-2232</c:v>
                </c:pt>
                <c:pt idx="897">
                  <c:v>-2231</c:v>
                </c:pt>
                <c:pt idx="898">
                  <c:v>-2230</c:v>
                </c:pt>
                <c:pt idx="899">
                  <c:v>-2229</c:v>
                </c:pt>
                <c:pt idx="900">
                  <c:v>-2228</c:v>
                </c:pt>
                <c:pt idx="901">
                  <c:v>-2227</c:v>
                </c:pt>
                <c:pt idx="902">
                  <c:v>-2226</c:v>
                </c:pt>
                <c:pt idx="903">
                  <c:v>-2225</c:v>
                </c:pt>
                <c:pt idx="904">
                  <c:v>-2224</c:v>
                </c:pt>
                <c:pt idx="905">
                  <c:v>-2223</c:v>
                </c:pt>
                <c:pt idx="906">
                  <c:v>-2222</c:v>
                </c:pt>
                <c:pt idx="907">
                  <c:v>-2221</c:v>
                </c:pt>
                <c:pt idx="908">
                  <c:v>-2220</c:v>
                </c:pt>
                <c:pt idx="909">
                  <c:v>-2219</c:v>
                </c:pt>
                <c:pt idx="910">
                  <c:v>-2218</c:v>
                </c:pt>
                <c:pt idx="911">
                  <c:v>-2217</c:v>
                </c:pt>
                <c:pt idx="912">
                  <c:v>-2216</c:v>
                </c:pt>
                <c:pt idx="913">
                  <c:v>-2215</c:v>
                </c:pt>
                <c:pt idx="914">
                  <c:v>-2214</c:v>
                </c:pt>
                <c:pt idx="915">
                  <c:v>-2213</c:v>
                </c:pt>
                <c:pt idx="916">
                  <c:v>-2212</c:v>
                </c:pt>
                <c:pt idx="917">
                  <c:v>-2211</c:v>
                </c:pt>
                <c:pt idx="918">
                  <c:v>-2210</c:v>
                </c:pt>
                <c:pt idx="919">
                  <c:v>-2209</c:v>
                </c:pt>
                <c:pt idx="920">
                  <c:v>-2208</c:v>
                </c:pt>
                <c:pt idx="921">
                  <c:v>-2207</c:v>
                </c:pt>
                <c:pt idx="922">
                  <c:v>-2206</c:v>
                </c:pt>
                <c:pt idx="923">
                  <c:v>-2205</c:v>
                </c:pt>
                <c:pt idx="924">
                  <c:v>-2204</c:v>
                </c:pt>
                <c:pt idx="925">
                  <c:v>-2203</c:v>
                </c:pt>
                <c:pt idx="926">
                  <c:v>-2202</c:v>
                </c:pt>
                <c:pt idx="927">
                  <c:v>-2201</c:v>
                </c:pt>
                <c:pt idx="928">
                  <c:v>-2200</c:v>
                </c:pt>
                <c:pt idx="929">
                  <c:v>-2199</c:v>
                </c:pt>
                <c:pt idx="930">
                  <c:v>-2198</c:v>
                </c:pt>
                <c:pt idx="931">
                  <c:v>-2197</c:v>
                </c:pt>
                <c:pt idx="932">
                  <c:v>-2196</c:v>
                </c:pt>
                <c:pt idx="933">
                  <c:v>-2195</c:v>
                </c:pt>
                <c:pt idx="934">
                  <c:v>-2194</c:v>
                </c:pt>
                <c:pt idx="935">
                  <c:v>-2193</c:v>
                </c:pt>
                <c:pt idx="936">
                  <c:v>-2192</c:v>
                </c:pt>
                <c:pt idx="937">
                  <c:v>-2191</c:v>
                </c:pt>
                <c:pt idx="938">
                  <c:v>-2190</c:v>
                </c:pt>
                <c:pt idx="939">
                  <c:v>-2189</c:v>
                </c:pt>
                <c:pt idx="940">
                  <c:v>-2188</c:v>
                </c:pt>
                <c:pt idx="941">
                  <c:v>-2187</c:v>
                </c:pt>
                <c:pt idx="942">
                  <c:v>-2186</c:v>
                </c:pt>
                <c:pt idx="943">
                  <c:v>-2185</c:v>
                </c:pt>
                <c:pt idx="944">
                  <c:v>-2184</c:v>
                </c:pt>
                <c:pt idx="945">
                  <c:v>-2183</c:v>
                </c:pt>
                <c:pt idx="946">
                  <c:v>-2182</c:v>
                </c:pt>
                <c:pt idx="947">
                  <c:v>-2181</c:v>
                </c:pt>
                <c:pt idx="948">
                  <c:v>-2180</c:v>
                </c:pt>
                <c:pt idx="949">
                  <c:v>-2179</c:v>
                </c:pt>
                <c:pt idx="950">
                  <c:v>-2178</c:v>
                </c:pt>
                <c:pt idx="951">
                  <c:v>-2177</c:v>
                </c:pt>
                <c:pt idx="952">
                  <c:v>-2176</c:v>
                </c:pt>
                <c:pt idx="953">
                  <c:v>-2175</c:v>
                </c:pt>
                <c:pt idx="954">
                  <c:v>-2174</c:v>
                </c:pt>
                <c:pt idx="955">
                  <c:v>-2173</c:v>
                </c:pt>
                <c:pt idx="956">
                  <c:v>-2172</c:v>
                </c:pt>
                <c:pt idx="957">
                  <c:v>-2171</c:v>
                </c:pt>
                <c:pt idx="958">
                  <c:v>-2170</c:v>
                </c:pt>
                <c:pt idx="959">
                  <c:v>-2169</c:v>
                </c:pt>
                <c:pt idx="960">
                  <c:v>-2168</c:v>
                </c:pt>
                <c:pt idx="961">
                  <c:v>-2167</c:v>
                </c:pt>
                <c:pt idx="962">
                  <c:v>-2166</c:v>
                </c:pt>
                <c:pt idx="963">
                  <c:v>-2165</c:v>
                </c:pt>
                <c:pt idx="964">
                  <c:v>-2164</c:v>
                </c:pt>
                <c:pt idx="965">
                  <c:v>-2163</c:v>
                </c:pt>
                <c:pt idx="966">
                  <c:v>-2162</c:v>
                </c:pt>
                <c:pt idx="967">
                  <c:v>-2161</c:v>
                </c:pt>
                <c:pt idx="968">
                  <c:v>-2160</c:v>
                </c:pt>
                <c:pt idx="969">
                  <c:v>-2159</c:v>
                </c:pt>
                <c:pt idx="970">
                  <c:v>-2158</c:v>
                </c:pt>
                <c:pt idx="971">
                  <c:v>-2157</c:v>
                </c:pt>
                <c:pt idx="972">
                  <c:v>-2156</c:v>
                </c:pt>
                <c:pt idx="973">
                  <c:v>-2155</c:v>
                </c:pt>
                <c:pt idx="974">
                  <c:v>-2154</c:v>
                </c:pt>
                <c:pt idx="975">
                  <c:v>-2153</c:v>
                </c:pt>
                <c:pt idx="976">
                  <c:v>-2152</c:v>
                </c:pt>
                <c:pt idx="977">
                  <c:v>-2151</c:v>
                </c:pt>
                <c:pt idx="978">
                  <c:v>-2150</c:v>
                </c:pt>
                <c:pt idx="979">
                  <c:v>-2149</c:v>
                </c:pt>
                <c:pt idx="980">
                  <c:v>-2148</c:v>
                </c:pt>
                <c:pt idx="981">
                  <c:v>-2147</c:v>
                </c:pt>
                <c:pt idx="982">
                  <c:v>-2146</c:v>
                </c:pt>
                <c:pt idx="983">
                  <c:v>-2145</c:v>
                </c:pt>
                <c:pt idx="984">
                  <c:v>-2144</c:v>
                </c:pt>
                <c:pt idx="985">
                  <c:v>-2143</c:v>
                </c:pt>
                <c:pt idx="986">
                  <c:v>-2142</c:v>
                </c:pt>
                <c:pt idx="987">
                  <c:v>-2141</c:v>
                </c:pt>
                <c:pt idx="988">
                  <c:v>-2140</c:v>
                </c:pt>
                <c:pt idx="989">
                  <c:v>-2139</c:v>
                </c:pt>
                <c:pt idx="990">
                  <c:v>-2138</c:v>
                </c:pt>
                <c:pt idx="991">
                  <c:v>-2137</c:v>
                </c:pt>
                <c:pt idx="992">
                  <c:v>-2136</c:v>
                </c:pt>
                <c:pt idx="993">
                  <c:v>-2135</c:v>
                </c:pt>
                <c:pt idx="994">
                  <c:v>-2134</c:v>
                </c:pt>
                <c:pt idx="995">
                  <c:v>-2133</c:v>
                </c:pt>
                <c:pt idx="996">
                  <c:v>-2132</c:v>
                </c:pt>
                <c:pt idx="997">
                  <c:v>-2131</c:v>
                </c:pt>
                <c:pt idx="998">
                  <c:v>-2130</c:v>
                </c:pt>
                <c:pt idx="999">
                  <c:v>-2129</c:v>
                </c:pt>
                <c:pt idx="1000">
                  <c:v>-2128</c:v>
                </c:pt>
                <c:pt idx="1001">
                  <c:v>-2127</c:v>
                </c:pt>
                <c:pt idx="1002">
                  <c:v>-2126</c:v>
                </c:pt>
                <c:pt idx="1003">
                  <c:v>-2125</c:v>
                </c:pt>
                <c:pt idx="1004">
                  <c:v>-2124</c:v>
                </c:pt>
                <c:pt idx="1005">
                  <c:v>-2123</c:v>
                </c:pt>
                <c:pt idx="1006">
                  <c:v>-2122</c:v>
                </c:pt>
                <c:pt idx="1007">
                  <c:v>-2121</c:v>
                </c:pt>
                <c:pt idx="1008">
                  <c:v>-2120</c:v>
                </c:pt>
                <c:pt idx="1009">
                  <c:v>-2119</c:v>
                </c:pt>
                <c:pt idx="1010">
                  <c:v>-2118</c:v>
                </c:pt>
                <c:pt idx="1011">
                  <c:v>-2117</c:v>
                </c:pt>
                <c:pt idx="1012">
                  <c:v>-2116</c:v>
                </c:pt>
                <c:pt idx="1013">
                  <c:v>-2115</c:v>
                </c:pt>
                <c:pt idx="1014">
                  <c:v>-2114</c:v>
                </c:pt>
                <c:pt idx="1015">
                  <c:v>-2113</c:v>
                </c:pt>
                <c:pt idx="1016">
                  <c:v>-2112</c:v>
                </c:pt>
                <c:pt idx="1017">
                  <c:v>-2111</c:v>
                </c:pt>
                <c:pt idx="1018">
                  <c:v>-2110</c:v>
                </c:pt>
                <c:pt idx="1019">
                  <c:v>-2109</c:v>
                </c:pt>
                <c:pt idx="1020">
                  <c:v>-2108</c:v>
                </c:pt>
                <c:pt idx="1021">
                  <c:v>-2107</c:v>
                </c:pt>
                <c:pt idx="1022">
                  <c:v>-2106</c:v>
                </c:pt>
                <c:pt idx="1023">
                  <c:v>-2105</c:v>
                </c:pt>
                <c:pt idx="1024">
                  <c:v>-2104</c:v>
                </c:pt>
                <c:pt idx="1025">
                  <c:v>-2103</c:v>
                </c:pt>
                <c:pt idx="1026">
                  <c:v>-2102</c:v>
                </c:pt>
                <c:pt idx="1027">
                  <c:v>-2101</c:v>
                </c:pt>
                <c:pt idx="1028">
                  <c:v>-2100</c:v>
                </c:pt>
                <c:pt idx="1029">
                  <c:v>-2099</c:v>
                </c:pt>
                <c:pt idx="1030">
                  <c:v>-2098</c:v>
                </c:pt>
                <c:pt idx="1031">
                  <c:v>-2097</c:v>
                </c:pt>
                <c:pt idx="1032">
                  <c:v>-2096</c:v>
                </c:pt>
                <c:pt idx="1033">
                  <c:v>-2095</c:v>
                </c:pt>
                <c:pt idx="1034">
                  <c:v>-2094</c:v>
                </c:pt>
                <c:pt idx="1035">
                  <c:v>-2093</c:v>
                </c:pt>
                <c:pt idx="1036">
                  <c:v>-2092</c:v>
                </c:pt>
                <c:pt idx="1037">
                  <c:v>-2091</c:v>
                </c:pt>
                <c:pt idx="1038">
                  <c:v>-2090</c:v>
                </c:pt>
                <c:pt idx="1039">
                  <c:v>-2089</c:v>
                </c:pt>
                <c:pt idx="1040">
                  <c:v>-2088</c:v>
                </c:pt>
                <c:pt idx="1041">
                  <c:v>-2087</c:v>
                </c:pt>
                <c:pt idx="1042">
                  <c:v>-2086</c:v>
                </c:pt>
                <c:pt idx="1043">
                  <c:v>-2085</c:v>
                </c:pt>
                <c:pt idx="1044">
                  <c:v>-2084</c:v>
                </c:pt>
                <c:pt idx="1045">
                  <c:v>-2083</c:v>
                </c:pt>
                <c:pt idx="1046">
                  <c:v>-2082</c:v>
                </c:pt>
                <c:pt idx="1047">
                  <c:v>-2081</c:v>
                </c:pt>
                <c:pt idx="1048">
                  <c:v>-2080</c:v>
                </c:pt>
                <c:pt idx="1049">
                  <c:v>-2079</c:v>
                </c:pt>
                <c:pt idx="1050">
                  <c:v>-2078</c:v>
                </c:pt>
                <c:pt idx="1051">
                  <c:v>-2077</c:v>
                </c:pt>
                <c:pt idx="1052">
                  <c:v>-2076</c:v>
                </c:pt>
                <c:pt idx="1053">
                  <c:v>-2075</c:v>
                </c:pt>
                <c:pt idx="1054">
                  <c:v>-2074</c:v>
                </c:pt>
                <c:pt idx="1055">
                  <c:v>-2073</c:v>
                </c:pt>
                <c:pt idx="1056">
                  <c:v>-2072</c:v>
                </c:pt>
                <c:pt idx="1057">
                  <c:v>-2071</c:v>
                </c:pt>
                <c:pt idx="1058">
                  <c:v>-2070</c:v>
                </c:pt>
                <c:pt idx="1059">
                  <c:v>-2069</c:v>
                </c:pt>
                <c:pt idx="1060">
                  <c:v>-2068</c:v>
                </c:pt>
                <c:pt idx="1061">
                  <c:v>-2067</c:v>
                </c:pt>
                <c:pt idx="1062">
                  <c:v>-2066</c:v>
                </c:pt>
                <c:pt idx="1063">
                  <c:v>-2065</c:v>
                </c:pt>
                <c:pt idx="1064">
                  <c:v>-2064</c:v>
                </c:pt>
                <c:pt idx="1065">
                  <c:v>-2063</c:v>
                </c:pt>
                <c:pt idx="1066">
                  <c:v>-2062</c:v>
                </c:pt>
                <c:pt idx="1067">
                  <c:v>-2061</c:v>
                </c:pt>
                <c:pt idx="1068">
                  <c:v>-2060</c:v>
                </c:pt>
                <c:pt idx="1069">
                  <c:v>-2059</c:v>
                </c:pt>
                <c:pt idx="1070">
                  <c:v>-2058</c:v>
                </c:pt>
                <c:pt idx="1071">
                  <c:v>-2057</c:v>
                </c:pt>
                <c:pt idx="1072">
                  <c:v>-2056</c:v>
                </c:pt>
                <c:pt idx="1073">
                  <c:v>-2055</c:v>
                </c:pt>
                <c:pt idx="1074">
                  <c:v>-2054</c:v>
                </c:pt>
                <c:pt idx="1075">
                  <c:v>-2053</c:v>
                </c:pt>
                <c:pt idx="1076">
                  <c:v>-2052</c:v>
                </c:pt>
                <c:pt idx="1077">
                  <c:v>-2051</c:v>
                </c:pt>
                <c:pt idx="1078">
                  <c:v>-2050</c:v>
                </c:pt>
                <c:pt idx="1079">
                  <c:v>-2049</c:v>
                </c:pt>
                <c:pt idx="1080">
                  <c:v>-2048</c:v>
                </c:pt>
                <c:pt idx="1081">
                  <c:v>-2047</c:v>
                </c:pt>
                <c:pt idx="1082">
                  <c:v>-2046</c:v>
                </c:pt>
                <c:pt idx="1083">
                  <c:v>-2045</c:v>
                </c:pt>
                <c:pt idx="1084">
                  <c:v>-2044</c:v>
                </c:pt>
                <c:pt idx="1085">
                  <c:v>-2043</c:v>
                </c:pt>
                <c:pt idx="1086">
                  <c:v>-2042</c:v>
                </c:pt>
                <c:pt idx="1087">
                  <c:v>-2041</c:v>
                </c:pt>
                <c:pt idx="1088">
                  <c:v>-2040</c:v>
                </c:pt>
                <c:pt idx="1089">
                  <c:v>-2039</c:v>
                </c:pt>
                <c:pt idx="1090">
                  <c:v>-2038</c:v>
                </c:pt>
                <c:pt idx="1091">
                  <c:v>-2037</c:v>
                </c:pt>
                <c:pt idx="1092">
                  <c:v>-2036</c:v>
                </c:pt>
                <c:pt idx="1093">
                  <c:v>-2035</c:v>
                </c:pt>
                <c:pt idx="1094">
                  <c:v>-2034</c:v>
                </c:pt>
                <c:pt idx="1095">
                  <c:v>-2033</c:v>
                </c:pt>
                <c:pt idx="1096">
                  <c:v>-2032</c:v>
                </c:pt>
                <c:pt idx="1097">
                  <c:v>-2031</c:v>
                </c:pt>
                <c:pt idx="1098">
                  <c:v>-2030</c:v>
                </c:pt>
                <c:pt idx="1099">
                  <c:v>-2029</c:v>
                </c:pt>
                <c:pt idx="1100">
                  <c:v>-2028</c:v>
                </c:pt>
                <c:pt idx="1101">
                  <c:v>-2027</c:v>
                </c:pt>
                <c:pt idx="1102">
                  <c:v>-2026</c:v>
                </c:pt>
                <c:pt idx="1103">
                  <c:v>-2025</c:v>
                </c:pt>
                <c:pt idx="1104">
                  <c:v>-2024</c:v>
                </c:pt>
                <c:pt idx="1105">
                  <c:v>-2023</c:v>
                </c:pt>
                <c:pt idx="1106">
                  <c:v>-2022</c:v>
                </c:pt>
                <c:pt idx="1107">
                  <c:v>-2021</c:v>
                </c:pt>
                <c:pt idx="1108">
                  <c:v>-2020</c:v>
                </c:pt>
                <c:pt idx="1109">
                  <c:v>-2019</c:v>
                </c:pt>
                <c:pt idx="1110">
                  <c:v>-2018</c:v>
                </c:pt>
                <c:pt idx="1111">
                  <c:v>-2017</c:v>
                </c:pt>
                <c:pt idx="1112">
                  <c:v>-2016</c:v>
                </c:pt>
                <c:pt idx="1113">
                  <c:v>-2015</c:v>
                </c:pt>
                <c:pt idx="1114">
                  <c:v>-2014</c:v>
                </c:pt>
                <c:pt idx="1115">
                  <c:v>-2013</c:v>
                </c:pt>
                <c:pt idx="1116">
                  <c:v>-2012</c:v>
                </c:pt>
                <c:pt idx="1117">
                  <c:v>-2011</c:v>
                </c:pt>
                <c:pt idx="1118">
                  <c:v>-2010</c:v>
                </c:pt>
                <c:pt idx="1119">
                  <c:v>-2009</c:v>
                </c:pt>
                <c:pt idx="1120">
                  <c:v>-2008</c:v>
                </c:pt>
                <c:pt idx="1121">
                  <c:v>-2007</c:v>
                </c:pt>
                <c:pt idx="1122">
                  <c:v>-2006</c:v>
                </c:pt>
                <c:pt idx="1123">
                  <c:v>-2005</c:v>
                </c:pt>
                <c:pt idx="1124">
                  <c:v>-2004</c:v>
                </c:pt>
                <c:pt idx="1125">
                  <c:v>-2003</c:v>
                </c:pt>
                <c:pt idx="1126">
                  <c:v>-2002</c:v>
                </c:pt>
                <c:pt idx="1127">
                  <c:v>-2001</c:v>
                </c:pt>
                <c:pt idx="1128">
                  <c:v>-2000</c:v>
                </c:pt>
                <c:pt idx="1129">
                  <c:v>-1999</c:v>
                </c:pt>
                <c:pt idx="1130">
                  <c:v>-1998</c:v>
                </c:pt>
                <c:pt idx="1131">
                  <c:v>-1997</c:v>
                </c:pt>
                <c:pt idx="1132">
                  <c:v>-1996</c:v>
                </c:pt>
                <c:pt idx="1133">
                  <c:v>-1995</c:v>
                </c:pt>
                <c:pt idx="1134">
                  <c:v>-1994</c:v>
                </c:pt>
                <c:pt idx="1135">
                  <c:v>-1993</c:v>
                </c:pt>
                <c:pt idx="1136">
                  <c:v>-1992</c:v>
                </c:pt>
                <c:pt idx="1137">
                  <c:v>-1991</c:v>
                </c:pt>
                <c:pt idx="1138">
                  <c:v>-1990</c:v>
                </c:pt>
                <c:pt idx="1139">
                  <c:v>-1989</c:v>
                </c:pt>
                <c:pt idx="1140">
                  <c:v>-1988</c:v>
                </c:pt>
                <c:pt idx="1141">
                  <c:v>-1987</c:v>
                </c:pt>
                <c:pt idx="1142">
                  <c:v>-1986</c:v>
                </c:pt>
                <c:pt idx="1143">
                  <c:v>-1985</c:v>
                </c:pt>
                <c:pt idx="1144">
                  <c:v>-1984</c:v>
                </c:pt>
                <c:pt idx="1145">
                  <c:v>-1983</c:v>
                </c:pt>
                <c:pt idx="1146">
                  <c:v>-1982</c:v>
                </c:pt>
                <c:pt idx="1147">
                  <c:v>-1981</c:v>
                </c:pt>
                <c:pt idx="1148">
                  <c:v>-1980</c:v>
                </c:pt>
                <c:pt idx="1149">
                  <c:v>-1979</c:v>
                </c:pt>
                <c:pt idx="1150">
                  <c:v>-1978</c:v>
                </c:pt>
                <c:pt idx="1151">
                  <c:v>-1977</c:v>
                </c:pt>
                <c:pt idx="1152">
                  <c:v>-1976</c:v>
                </c:pt>
                <c:pt idx="1153">
                  <c:v>-1975</c:v>
                </c:pt>
                <c:pt idx="1154">
                  <c:v>-1974</c:v>
                </c:pt>
                <c:pt idx="1155">
                  <c:v>-1973</c:v>
                </c:pt>
                <c:pt idx="1156">
                  <c:v>-1972</c:v>
                </c:pt>
                <c:pt idx="1157">
                  <c:v>-1971</c:v>
                </c:pt>
                <c:pt idx="1158">
                  <c:v>-1970</c:v>
                </c:pt>
                <c:pt idx="1159">
                  <c:v>-1969</c:v>
                </c:pt>
                <c:pt idx="1160">
                  <c:v>-1968</c:v>
                </c:pt>
                <c:pt idx="1161">
                  <c:v>-1967</c:v>
                </c:pt>
                <c:pt idx="1162">
                  <c:v>-1966</c:v>
                </c:pt>
                <c:pt idx="1163">
                  <c:v>-1965</c:v>
                </c:pt>
                <c:pt idx="1164">
                  <c:v>-1964</c:v>
                </c:pt>
                <c:pt idx="1165">
                  <c:v>-1963</c:v>
                </c:pt>
                <c:pt idx="1166">
                  <c:v>-1962</c:v>
                </c:pt>
                <c:pt idx="1167">
                  <c:v>-1961</c:v>
                </c:pt>
                <c:pt idx="1168">
                  <c:v>-1960</c:v>
                </c:pt>
                <c:pt idx="1169">
                  <c:v>-1959</c:v>
                </c:pt>
                <c:pt idx="1170">
                  <c:v>-1958</c:v>
                </c:pt>
                <c:pt idx="1171">
                  <c:v>-1957</c:v>
                </c:pt>
                <c:pt idx="1172">
                  <c:v>-1956</c:v>
                </c:pt>
                <c:pt idx="1173">
                  <c:v>-1955</c:v>
                </c:pt>
                <c:pt idx="1174">
                  <c:v>-1954</c:v>
                </c:pt>
                <c:pt idx="1175">
                  <c:v>-1953</c:v>
                </c:pt>
                <c:pt idx="1176">
                  <c:v>-1952</c:v>
                </c:pt>
                <c:pt idx="1177">
                  <c:v>-1951</c:v>
                </c:pt>
                <c:pt idx="1178">
                  <c:v>-1950</c:v>
                </c:pt>
                <c:pt idx="1179">
                  <c:v>-1949</c:v>
                </c:pt>
                <c:pt idx="1180">
                  <c:v>-1948</c:v>
                </c:pt>
                <c:pt idx="1181">
                  <c:v>-1947</c:v>
                </c:pt>
                <c:pt idx="1182">
                  <c:v>-1946</c:v>
                </c:pt>
                <c:pt idx="1183">
                  <c:v>-1945</c:v>
                </c:pt>
                <c:pt idx="1184">
                  <c:v>-1944</c:v>
                </c:pt>
                <c:pt idx="1185">
                  <c:v>-1943</c:v>
                </c:pt>
                <c:pt idx="1186">
                  <c:v>-1942</c:v>
                </c:pt>
                <c:pt idx="1187">
                  <c:v>-1941</c:v>
                </c:pt>
                <c:pt idx="1188">
                  <c:v>-1940</c:v>
                </c:pt>
                <c:pt idx="1189">
                  <c:v>-1939</c:v>
                </c:pt>
                <c:pt idx="1190">
                  <c:v>-1938</c:v>
                </c:pt>
                <c:pt idx="1191">
                  <c:v>-1937</c:v>
                </c:pt>
                <c:pt idx="1192">
                  <c:v>-1936</c:v>
                </c:pt>
                <c:pt idx="1193">
                  <c:v>-1935</c:v>
                </c:pt>
                <c:pt idx="1194">
                  <c:v>-1934</c:v>
                </c:pt>
                <c:pt idx="1195">
                  <c:v>-1933</c:v>
                </c:pt>
                <c:pt idx="1196">
                  <c:v>-1932</c:v>
                </c:pt>
                <c:pt idx="1197">
                  <c:v>-1931</c:v>
                </c:pt>
                <c:pt idx="1198">
                  <c:v>-1930</c:v>
                </c:pt>
                <c:pt idx="1199">
                  <c:v>-1929</c:v>
                </c:pt>
                <c:pt idx="1200">
                  <c:v>-1928</c:v>
                </c:pt>
                <c:pt idx="1201">
                  <c:v>-1927</c:v>
                </c:pt>
                <c:pt idx="1202">
                  <c:v>-1926</c:v>
                </c:pt>
                <c:pt idx="1203">
                  <c:v>-1925</c:v>
                </c:pt>
                <c:pt idx="1204">
                  <c:v>-1924</c:v>
                </c:pt>
                <c:pt idx="1205">
                  <c:v>-1923</c:v>
                </c:pt>
                <c:pt idx="1206">
                  <c:v>-1922</c:v>
                </c:pt>
                <c:pt idx="1207">
                  <c:v>-1921</c:v>
                </c:pt>
                <c:pt idx="1208">
                  <c:v>-1920</c:v>
                </c:pt>
                <c:pt idx="1209">
                  <c:v>-1919</c:v>
                </c:pt>
                <c:pt idx="1210">
                  <c:v>-1918</c:v>
                </c:pt>
                <c:pt idx="1211">
                  <c:v>-1917</c:v>
                </c:pt>
                <c:pt idx="1212">
                  <c:v>-1916</c:v>
                </c:pt>
                <c:pt idx="1213">
                  <c:v>-1915</c:v>
                </c:pt>
                <c:pt idx="1214">
                  <c:v>-1914</c:v>
                </c:pt>
                <c:pt idx="1215">
                  <c:v>-1913</c:v>
                </c:pt>
                <c:pt idx="1216">
                  <c:v>-1912</c:v>
                </c:pt>
                <c:pt idx="1217">
                  <c:v>-1911</c:v>
                </c:pt>
                <c:pt idx="1218">
                  <c:v>-1910</c:v>
                </c:pt>
                <c:pt idx="1219">
                  <c:v>-1909</c:v>
                </c:pt>
                <c:pt idx="1220">
                  <c:v>-1908</c:v>
                </c:pt>
                <c:pt idx="1221">
                  <c:v>-1907</c:v>
                </c:pt>
                <c:pt idx="1222">
                  <c:v>-1906</c:v>
                </c:pt>
                <c:pt idx="1223">
                  <c:v>-1905</c:v>
                </c:pt>
                <c:pt idx="1224">
                  <c:v>-1904</c:v>
                </c:pt>
                <c:pt idx="1225">
                  <c:v>-1903</c:v>
                </c:pt>
                <c:pt idx="1226">
                  <c:v>-1902</c:v>
                </c:pt>
                <c:pt idx="1227">
                  <c:v>-1901</c:v>
                </c:pt>
                <c:pt idx="1228">
                  <c:v>-1900</c:v>
                </c:pt>
                <c:pt idx="1229">
                  <c:v>-1899</c:v>
                </c:pt>
                <c:pt idx="1230">
                  <c:v>-1898</c:v>
                </c:pt>
                <c:pt idx="1231">
                  <c:v>-1897</c:v>
                </c:pt>
                <c:pt idx="1232">
                  <c:v>-1896</c:v>
                </c:pt>
                <c:pt idx="1233">
                  <c:v>-1895</c:v>
                </c:pt>
                <c:pt idx="1234">
                  <c:v>-1894</c:v>
                </c:pt>
                <c:pt idx="1235">
                  <c:v>-1893</c:v>
                </c:pt>
                <c:pt idx="1236">
                  <c:v>-1892</c:v>
                </c:pt>
                <c:pt idx="1237">
                  <c:v>-1891</c:v>
                </c:pt>
                <c:pt idx="1238">
                  <c:v>-1890</c:v>
                </c:pt>
                <c:pt idx="1239">
                  <c:v>-1889</c:v>
                </c:pt>
                <c:pt idx="1240">
                  <c:v>-1888</c:v>
                </c:pt>
                <c:pt idx="1241">
                  <c:v>-1887</c:v>
                </c:pt>
                <c:pt idx="1242">
                  <c:v>-1886</c:v>
                </c:pt>
                <c:pt idx="1243">
                  <c:v>-1885</c:v>
                </c:pt>
                <c:pt idx="1244">
                  <c:v>-1884</c:v>
                </c:pt>
                <c:pt idx="1245">
                  <c:v>-1883</c:v>
                </c:pt>
                <c:pt idx="1246">
                  <c:v>-1882</c:v>
                </c:pt>
                <c:pt idx="1247">
                  <c:v>-1881</c:v>
                </c:pt>
                <c:pt idx="1248">
                  <c:v>-1880</c:v>
                </c:pt>
                <c:pt idx="1249">
                  <c:v>-1879</c:v>
                </c:pt>
                <c:pt idx="1250">
                  <c:v>-1878</c:v>
                </c:pt>
                <c:pt idx="1251">
                  <c:v>-1877</c:v>
                </c:pt>
                <c:pt idx="1252">
                  <c:v>-1876</c:v>
                </c:pt>
                <c:pt idx="1253">
                  <c:v>-1875</c:v>
                </c:pt>
                <c:pt idx="1254">
                  <c:v>-1874</c:v>
                </c:pt>
                <c:pt idx="1255">
                  <c:v>-1873</c:v>
                </c:pt>
                <c:pt idx="1256">
                  <c:v>-1872</c:v>
                </c:pt>
                <c:pt idx="1257">
                  <c:v>-1871</c:v>
                </c:pt>
                <c:pt idx="1258">
                  <c:v>-1870</c:v>
                </c:pt>
                <c:pt idx="1259">
                  <c:v>-1869</c:v>
                </c:pt>
                <c:pt idx="1260">
                  <c:v>-1868</c:v>
                </c:pt>
                <c:pt idx="1261">
                  <c:v>-1867</c:v>
                </c:pt>
                <c:pt idx="1262">
                  <c:v>-1866</c:v>
                </c:pt>
                <c:pt idx="1263">
                  <c:v>-1865</c:v>
                </c:pt>
                <c:pt idx="1264">
                  <c:v>-1864</c:v>
                </c:pt>
                <c:pt idx="1265">
                  <c:v>-1863</c:v>
                </c:pt>
                <c:pt idx="1266">
                  <c:v>-1862</c:v>
                </c:pt>
                <c:pt idx="1267">
                  <c:v>-1861</c:v>
                </c:pt>
                <c:pt idx="1268">
                  <c:v>-1860</c:v>
                </c:pt>
                <c:pt idx="1269">
                  <c:v>-1859</c:v>
                </c:pt>
                <c:pt idx="1270">
                  <c:v>-1858</c:v>
                </c:pt>
                <c:pt idx="1271">
                  <c:v>-1857</c:v>
                </c:pt>
                <c:pt idx="1272">
                  <c:v>-1856</c:v>
                </c:pt>
                <c:pt idx="1273">
                  <c:v>-1855</c:v>
                </c:pt>
                <c:pt idx="1274">
                  <c:v>-1854</c:v>
                </c:pt>
                <c:pt idx="1275">
                  <c:v>-1853</c:v>
                </c:pt>
                <c:pt idx="1276">
                  <c:v>-1852</c:v>
                </c:pt>
                <c:pt idx="1277">
                  <c:v>-1851</c:v>
                </c:pt>
                <c:pt idx="1278">
                  <c:v>-1850</c:v>
                </c:pt>
                <c:pt idx="1279">
                  <c:v>-1849</c:v>
                </c:pt>
                <c:pt idx="1280">
                  <c:v>-1848</c:v>
                </c:pt>
                <c:pt idx="1281">
                  <c:v>-1847</c:v>
                </c:pt>
                <c:pt idx="1282">
                  <c:v>-1846</c:v>
                </c:pt>
                <c:pt idx="1283">
                  <c:v>-1845</c:v>
                </c:pt>
                <c:pt idx="1284">
                  <c:v>-1844</c:v>
                </c:pt>
                <c:pt idx="1285">
                  <c:v>-1843</c:v>
                </c:pt>
                <c:pt idx="1286">
                  <c:v>-1842</c:v>
                </c:pt>
                <c:pt idx="1287">
                  <c:v>-1841</c:v>
                </c:pt>
                <c:pt idx="1288">
                  <c:v>-1840</c:v>
                </c:pt>
                <c:pt idx="1289">
                  <c:v>-1839</c:v>
                </c:pt>
                <c:pt idx="1290">
                  <c:v>-1838</c:v>
                </c:pt>
                <c:pt idx="1291">
                  <c:v>-1837</c:v>
                </c:pt>
                <c:pt idx="1292">
                  <c:v>-1836</c:v>
                </c:pt>
                <c:pt idx="1293">
                  <c:v>-1835</c:v>
                </c:pt>
                <c:pt idx="1294">
                  <c:v>-1834</c:v>
                </c:pt>
                <c:pt idx="1295">
                  <c:v>-1833</c:v>
                </c:pt>
                <c:pt idx="1296">
                  <c:v>-1832</c:v>
                </c:pt>
                <c:pt idx="1297">
                  <c:v>-1831</c:v>
                </c:pt>
                <c:pt idx="1298">
                  <c:v>-1830</c:v>
                </c:pt>
                <c:pt idx="1299">
                  <c:v>-1829</c:v>
                </c:pt>
                <c:pt idx="1300">
                  <c:v>-1828</c:v>
                </c:pt>
                <c:pt idx="1301">
                  <c:v>-1827</c:v>
                </c:pt>
                <c:pt idx="1302">
                  <c:v>-1826</c:v>
                </c:pt>
                <c:pt idx="1303">
                  <c:v>-1825</c:v>
                </c:pt>
                <c:pt idx="1304">
                  <c:v>-1824</c:v>
                </c:pt>
                <c:pt idx="1305">
                  <c:v>-1823</c:v>
                </c:pt>
                <c:pt idx="1306">
                  <c:v>-1822</c:v>
                </c:pt>
                <c:pt idx="1307">
                  <c:v>-1821</c:v>
                </c:pt>
                <c:pt idx="1308">
                  <c:v>-1820</c:v>
                </c:pt>
                <c:pt idx="1309">
                  <c:v>-1819</c:v>
                </c:pt>
                <c:pt idx="1310">
                  <c:v>-1818</c:v>
                </c:pt>
                <c:pt idx="1311">
                  <c:v>-1817</c:v>
                </c:pt>
                <c:pt idx="1312">
                  <c:v>-1816</c:v>
                </c:pt>
                <c:pt idx="1313">
                  <c:v>-1815</c:v>
                </c:pt>
                <c:pt idx="1314">
                  <c:v>-1814</c:v>
                </c:pt>
                <c:pt idx="1315">
                  <c:v>-1813</c:v>
                </c:pt>
                <c:pt idx="1316">
                  <c:v>-1812</c:v>
                </c:pt>
                <c:pt idx="1317">
                  <c:v>-1811</c:v>
                </c:pt>
                <c:pt idx="1318">
                  <c:v>-1810</c:v>
                </c:pt>
                <c:pt idx="1319">
                  <c:v>-1809</c:v>
                </c:pt>
                <c:pt idx="1320">
                  <c:v>-1808</c:v>
                </c:pt>
                <c:pt idx="1321">
                  <c:v>-1807</c:v>
                </c:pt>
                <c:pt idx="1322">
                  <c:v>-1806</c:v>
                </c:pt>
                <c:pt idx="1323">
                  <c:v>-1805</c:v>
                </c:pt>
                <c:pt idx="1324">
                  <c:v>-1804</c:v>
                </c:pt>
                <c:pt idx="1325">
                  <c:v>-1803</c:v>
                </c:pt>
                <c:pt idx="1326">
                  <c:v>-1802</c:v>
                </c:pt>
                <c:pt idx="1327">
                  <c:v>-1801</c:v>
                </c:pt>
                <c:pt idx="1328">
                  <c:v>-1800</c:v>
                </c:pt>
                <c:pt idx="1329">
                  <c:v>-1799</c:v>
                </c:pt>
                <c:pt idx="1330">
                  <c:v>-1798</c:v>
                </c:pt>
                <c:pt idx="1331">
                  <c:v>-1797</c:v>
                </c:pt>
                <c:pt idx="1332">
                  <c:v>-1796</c:v>
                </c:pt>
                <c:pt idx="1333">
                  <c:v>-1795</c:v>
                </c:pt>
                <c:pt idx="1334">
                  <c:v>-1794</c:v>
                </c:pt>
                <c:pt idx="1335">
                  <c:v>-1793</c:v>
                </c:pt>
                <c:pt idx="1336">
                  <c:v>-1792</c:v>
                </c:pt>
                <c:pt idx="1337">
                  <c:v>-1791</c:v>
                </c:pt>
                <c:pt idx="1338">
                  <c:v>-1790</c:v>
                </c:pt>
                <c:pt idx="1339">
                  <c:v>-1789</c:v>
                </c:pt>
                <c:pt idx="1340">
                  <c:v>-1788</c:v>
                </c:pt>
                <c:pt idx="1341">
                  <c:v>-1787</c:v>
                </c:pt>
                <c:pt idx="1342">
                  <c:v>-1786</c:v>
                </c:pt>
                <c:pt idx="1343">
                  <c:v>-1785</c:v>
                </c:pt>
                <c:pt idx="1344">
                  <c:v>-1784</c:v>
                </c:pt>
                <c:pt idx="1345">
                  <c:v>-1783</c:v>
                </c:pt>
                <c:pt idx="1346">
                  <c:v>-1782</c:v>
                </c:pt>
                <c:pt idx="1347">
                  <c:v>-1781</c:v>
                </c:pt>
                <c:pt idx="1348">
                  <c:v>-1780</c:v>
                </c:pt>
                <c:pt idx="1349">
                  <c:v>-1779</c:v>
                </c:pt>
                <c:pt idx="1350">
                  <c:v>-1778</c:v>
                </c:pt>
                <c:pt idx="1351">
                  <c:v>-1777</c:v>
                </c:pt>
                <c:pt idx="1352">
                  <c:v>-1776</c:v>
                </c:pt>
                <c:pt idx="1353">
                  <c:v>-1775</c:v>
                </c:pt>
                <c:pt idx="1354">
                  <c:v>-1774</c:v>
                </c:pt>
                <c:pt idx="1355">
                  <c:v>-1773</c:v>
                </c:pt>
                <c:pt idx="1356">
                  <c:v>-1772</c:v>
                </c:pt>
                <c:pt idx="1357">
                  <c:v>-1771</c:v>
                </c:pt>
                <c:pt idx="1358">
                  <c:v>-1770</c:v>
                </c:pt>
                <c:pt idx="1359">
                  <c:v>-1769</c:v>
                </c:pt>
                <c:pt idx="1360">
                  <c:v>-1768</c:v>
                </c:pt>
                <c:pt idx="1361">
                  <c:v>-1767</c:v>
                </c:pt>
                <c:pt idx="1362">
                  <c:v>-1766</c:v>
                </c:pt>
                <c:pt idx="1363">
                  <c:v>-1765</c:v>
                </c:pt>
                <c:pt idx="1364">
                  <c:v>-1764</c:v>
                </c:pt>
                <c:pt idx="1365">
                  <c:v>-1763</c:v>
                </c:pt>
                <c:pt idx="1366">
                  <c:v>-1762</c:v>
                </c:pt>
                <c:pt idx="1367">
                  <c:v>-1761</c:v>
                </c:pt>
                <c:pt idx="1368">
                  <c:v>-1760</c:v>
                </c:pt>
                <c:pt idx="1369">
                  <c:v>-1759</c:v>
                </c:pt>
                <c:pt idx="1370">
                  <c:v>-1758</c:v>
                </c:pt>
                <c:pt idx="1371">
                  <c:v>-1757</c:v>
                </c:pt>
                <c:pt idx="1372">
                  <c:v>-1756</c:v>
                </c:pt>
                <c:pt idx="1373">
                  <c:v>-1755</c:v>
                </c:pt>
                <c:pt idx="1374">
                  <c:v>-1754</c:v>
                </c:pt>
                <c:pt idx="1375">
                  <c:v>-1753</c:v>
                </c:pt>
                <c:pt idx="1376">
                  <c:v>-1752</c:v>
                </c:pt>
                <c:pt idx="1377">
                  <c:v>-1751</c:v>
                </c:pt>
                <c:pt idx="1378">
                  <c:v>-1750</c:v>
                </c:pt>
                <c:pt idx="1379">
                  <c:v>-1749</c:v>
                </c:pt>
                <c:pt idx="1380">
                  <c:v>-1748</c:v>
                </c:pt>
                <c:pt idx="1381">
                  <c:v>-1747</c:v>
                </c:pt>
                <c:pt idx="1382">
                  <c:v>-1746</c:v>
                </c:pt>
                <c:pt idx="1383">
                  <c:v>-1745</c:v>
                </c:pt>
                <c:pt idx="1384">
                  <c:v>-1744</c:v>
                </c:pt>
                <c:pt idx="1385">
                  <c:v>-1743</c:v>
                </c:pt>
                <c:pt idx="1386">
                  <c:v>-1742</c:v>
                </c:pt>
                <c:pt idx="1387">
                  <c:v>-1741</c:v>
                </c:pt>
                <c:pt idx="1388">
                  <c:v>-1740</c:v>
                </c:pt>
                <c:pt idx="1389">
                  <c:v>-1739</c:v>
                </c:pt>
                <c:pt idx="1390">
                  <c:v>-1738</c:v>
                </c:pt>
                <c:pt idx="1391">
                  <c:v>-1737</c:v>
                </c:pt>
                <c:pt idx="1392">
                  <c:v>-1736</c:v>
                </c:pt>
                <c:pt idx="1393">
                  <c:v>-1735</c:v>
                </c:pt>
                <c:pt idx="1394">
                  <c:v>-1734</c:v>
                </c:pt>
                <c:pt idx="1395">
                  <c:v>-1733</c:v>
                </c:pt>
                <c:pt idx="1396">
                  <c:v>-1732</c:v>
                </c:pt>
                <c:pt idx="1397">
                  <c:v>-1731</c:v>
                </c:pt>
                <c:pt idx="1398">
                  <c:v>-1730</c:v>
                </c:pt>
                <c:pt idx="1399">
                  <c:v>-1729</c:v>
                </c:pt>
                <c:pt idx="1400">
                  <c:v>-1728</c:v>
                </c:pt>
                <c:pt idx="1401">
                  <c:v>-1727</c:v>
                </c:pt>
                <c:pt idx="1402">
                  <c:v>-1726</c:v>
                </c:pt>
                <c:pt idx="1403">
                  <c:v>-1725</c:v>
                </c:pt>
                <c:pt idx="1404">
                  <c:v>-1724</c:v>
                </c:pt>
                <c:pt idx="1405">
                  <c:v>-1723</c:v>
                </c:pt>
                <c:pt idx="1406">
                  <c:v>-1722</c:v>
                </c:pt>
                <c:pt idx="1407">
                  <c:v>-1721</c:v>
                </c:pt>
                <c:pt idx="1408">
                  <c:v>-1720</c:v>
                </c:pt>
                <c:pt idx="1409">
                  <c:v>-1719</c:v>
                </c:pt>
                <c:pt idx="1410">
                  <c:v>-1718</c:v>
                </c:pt>
                <c:pt idx="1411">
                  <c:v>-1717</c:v>
                </c:pt>
                <c:pt idx="1412">
                  <c:v>-1716</c:v>
                </c:pt>
                <c:pt idx="1413">
                  <c:v>-1715</c:v>
                </c:pt>
                <c:pt idx="1414">
                  <c:v>-1714</c:v>
                </c:pt>
                <c:pt idx="1415">
                  <c:v>-1713</c:v>
                </c:pt>
                <c:pt idx="1416">
                  <c:v>-1712</c:v>
                </c:pt>
                <c:pt idx="1417">
                  <c:v>-1711</c:v>
                </c:pt>
                <c:pt idx="1418">
                  <c:v>-1710</c:v>
                </c:pt>
                <c:pt idx="1419">
                  <c:v>-1709</c:v>
                </c:pt>
                <c:pt idx="1420">
                  <c:v>-1708</c:v>
                </c:pt>
                <c:pt idx="1421">
                  <c:v>-1707</c:v>
                </c:pt>
                <c:pt idx="1422">
                  <c:v>-1706</c:v>
                </c:pt>
                <c:pt idx="1423">
                  <c:v>-1705</c:v>
                </c:pt>
                <c:pt idx="1424">
                  <c:v>-1704</c:v>
                </c:pt>
                <c:pt idx="1425">
                  <c:v>-1703</c:v>
                </c:pt>
                <c:pt idx="1426">
                  <c:v>-1702</c:v>
                </c:pt>
                <c:pt idx="1427">
                  <c:v>-1701</c:v>
                </c:pt>
                <c:pt idx="1428">
                  <c:v>-1700</c:v>
                </c:pt>
                <c:pt idx="1429">
                  <c:v>-1699</c:v>
                </c:pt>
                <c:pt idx="1430">
                  <c:v>-1698</c:v>
                </c:pt>
                <c:pt idx="1431">
                  <c:v>-1697</c:v>
                </c:pt>
                <c:pt idx="1432">
                  <c:v>-1696</c:v>
                </c:pt>
                <c:pt idx="1433">
                  <c:v>-1695</c:v>
                </c:pt>
                <c:pt idx="1434">
                  <c:v>-1694</c:v>
                </c:pt>
                <c:pt idx="1435">
                  <c:v>-1693</c:v>
                </c:pt>
                <c:pt idx="1436">
                  <c:v>-1692</c:v>
                </c:pt>
                <c:pt idx="1437">
                  <c:v>-1691</c:v>
                </c:pt>
                <c:pt idx="1438">
                  <c:v>-1690</c:v>
                </c:pt>
                <c:pt idx="1439">
                  <c:v>-1689</c:v>
                </c:pt>
                <c:pt idx="1440">
                  <c:v>-1688</c:v>
                </c:pt>
                <c:pt idx="1441">
                  <c:v>-1687</c:v>
                </c:pt>
                <c:pt idx="1442">
                  <c:v>-1686</c:v>
                </c:pt>
                <c:pt idx="1443">
                  <c:v>-1685</c:v>
                </c:pt>
                <c:pt idx="1444">
                  <c:v>-1684</c:v>
                </c:pt>
                <c:pt idx="1445">
                  <c:v>-1683</c:v>
                </c:pt>
                <c:pt idx="1446">
                  <c:v>-1682</c:v>
                </c:pt>
                <c:pt idx="1447">
                  <c:v>-1681</c:v>
                </c:pt>
                <c:pt idx="1448">
                  <c:v>-1680</c:v>
                </c:pt>
                <c:pt idx="1449">
                  <c:v>-1679</c:v>
                </c:pt>
                <c:pt idx="1450">
                  <c:v>-1678</c:v>
                </c:pt>
                <c:pt idx="1451">
                  <c:v>-1677</c:v>
                </c:pt>
                <c:pt idx="1452">
                  <c:v>-1676</c:v>
                </c:pt>
                <c:pt idx="1453">
                  <c:v>-1675</c:v>
                </c:pt>
                <c:pt idx="1454">
                  <c:v>-1674</c:v>
                </c:pt>
                <c:pt idx="1455">
                  <c:v>-1673</c:v>
                </c:pt>
                <c:pt idx="1456">
                  <c:v>-1672</c:v>
                </c:pt>
                <c:pt idx="1457">
                  <c:v>-1671</c:v>
                </c:pt>
                <c:pt idx="1458">
                  <c:v>-1670</c:v>
                </c:pt>
                <c:pt idx="1459">
                  <c:v>-1669</c:v>
                </c:pt>
                <c:pt idx="1460">
                  <c:v>-1668</c:v>
                </c:pt>
                <c:pt idx="1461">
                  <c:v>-1667</c:v>
                </c:pt>
                <c:pt idx="1462">
                  <c:v>-1666</c:v>
                </c:pt>
                <c:pt idx="1463">
                  <c:v>-1665</c:v>
                </c:pt>
                <c:pt idx="1464">
                  <c:v>-1664</c:v>
                </c:pt>
                <c:pt idx="1465">
                  <c:v>-1663</c:v>
                </c:pt>
                <c:pt idx="1466">
                  <c:v>-1662</c:v>
                </c:pt>
                <c:pt idx="1467">
                  <c:v>-1661</c:v>
                </c:pt>
                <c:pt idx="1468">
                  <c:v>-1660</c:v>
                </c:pt>
                <c:pt idx="1469">
                  <c:v>-1659</c:v>
                </c:pt>
                <c:pt idx="1470">
                  <c:v>-1658</c:v>
                </c:pt>
                <c:pt idx="1471">
                  <c:v>-1657</c:v>
                </c:pt>
                <c:pt idx="1472">
                  <c:v>-1656</c:v>
                </c:pt>
                <c:pt idx="1473">
                  <c:v>-1655</c:v>
                </c:pt>
                <c:pt idx="1474">
                  <c:v>-1654</c:v>
                </c:pt>
                <c:pt idx="1475">
                  <c:v>-1653</c:v>
                </c:pt>
                <c:pt idx="1476">
                  <c:v>-1652</c:v>
                </c:pt>
                <c:pt idx="1477">
                  <c:v>-1651</c:v>
                </c:pt>
                <c:pt idx="1478">
                  <c:v>-1650</c:v>
                </c:pt>
                <c:pt idx="1479">
                  <c:v>-1649</c:v>
                </c:pt>
                <c:pt idx="1480">
                  <c:v>-1648</c:v>
                </c:pt>
                <c:pt idx="1481">
                  <c:v>-1647</c:v>
                </c:pt>
                <c:pt idx="1482">
                  <c:v>-1646</c:v>
                </c:pt>
                <c:pt idx="1483">
                  <c:v>-1645</c:v>
                </c:pt>
                <c:pt idx="1484">
                  <c:v>-1644</c:v>
                </c:pt>
                <c:pt idx="1485">
                  <c:v>-1643</c:v>
                </c:pt>
                <c:pt idx="1486">
                  <c:v>-1642</c:v>
                </c:pt>
                <c:pt idx="1487">
                  <c:v>-1641</c:v>
                </c:pt>
                <c:pt idx="1488">
                  <c:v>-1640</c:v>
                </c:pt>
                <c:pt idx="1489">
                  <c:v>-1639</c:v>
                </c:pt>
                <c:pt idx="1490">
                  <c:v>-1638</c:v>
                </c:pt>
                <c:pt idx="1491">
                  <c:v>-1637</c:v>
                </c:pt>
                <c:pt idx="1492">
                  <c:v>-1636</c:v>
                </c:pt>
                <c:pt idx="1493">
                  <c:v>-1635</c:v>
                </c:pt>
                <c:pt idx="1494">
                  <c:v>-1634</c:v>
                </c:pt>
                <c:pt idx="1495">
                  <c:v>-1633</c:v>
                </c:pt>
                <c:pt idx="1496">
                  <c:v>-1632</c:v>
                </c:pt>
                <c:pt idx="1497">
                  <c:v>-1631</c:v>
                </c:pt>
                <c:pt idx="1498">
                  <c:v>-1630</c:v>
                </c:pt>
                <c:pt idx="1499">
                  <c:v>-1629</c:v>
                </c:pt>
                <c:pt idx="1500">
                  <c:v>-1628</c:v>
                </c:pt>
                <c:pt idx="1501">
                  <c:v>-1627</c:v>
                </c:pt>
                <c:pt idx="1502">
                  <c:v>-1626</c:v>
                </c:pt>
                <c:pt idx="1503">
                  <c:v>-1625</c:v>
                </c:pt>
                <c:pt idx="1504">
                  <c:v>-1624</c:v>
                </c:pt>
                <c:pt idx="1505">
                  <c:v>-1623</c:v>
                </c:pt>
                <c:pt idx="1506">
                  <c:v>-1622</c:v>
                </c:pt>
                <c:pt idx="1507">
                  <c:v>-1621</c:v>
                </c:pt>
                <c:pt idx="1508">
                  <c:v>-1620</c:v>
                </c:pt>
                <c:pt idx="1509">
                  <c:v>-1619</c:v>
                </c:pt>
                <c:pt idx="1510">
                  <c:v>-1618</c:v>
                </c:pt>
                <c:pt idx="1511">
                  <c:v>-1617</c:v>
                </c:pt>
                <c:pt idx="1512">
                  <c:v>-1616</c:v>
                </c:pt>
                <c:pt idx="1513">
                  <c:v>-1615</c:v>
                </c:pt>
                <c:pt idx="1514">
                  <c:v>-1614</c:v>
                </c:pt>
                <c:pt idx="1515">
                  <c:v>-1613</c:v>
                </c:pt>
                <c:pt idx="1516">
                  <c:v>-1612</c:v>
                </c:pt>
                <c:pt idx="1517">
                  <c:v>-1611</c:v>
                </c:pt>
                <c:pt idx="1518">
                  <c:v>-1610</c:v>
                </c:pt>
                <c:pt idx="1519">
                  <c:v>-1609</c:v>
                </c:pt>
                <c:pt idx="1520">
                  <c:v>-1608</c:v>
                </c:pt>
                <c:pt idx="1521">
                  <c:v>-1607</c:v>
                </c:pt>
                <c:pt idx="1522">
                  <c:v>-1606</c:v>
                </c:pt>
                <c:pt idx="1523">
                  <c:v>-1605</c:v>
                </c:pt>
                <c:pt idx="1524">
                  <c:v>-1604</c:v>
                </c:pt>
                <c:pt idx="1525">
                  <c:v>-1603</c:v>
                </c:pt>
                <c:pt idx="1526">
                  <c:v>-1602</c:v>
                </c:pt>
                <c:pt idx="1527">
                  <c:v>-1601</c:v>
                </c:pt>
                <c:pt idx="1528">
                  <c:v>-1600</c:v>
                </c:pt>
                <c:pt idx="1529">
                  <c:v>-1599</c:v>
                </c:pt>
                <c:pt idx="1530">
                  <c:v>-1598</c:v>
                </c:pt>
                <c:pt idx="1531">
                  <c:v>-1597</c:v>
                </c:pt>
                <c:pt idx="1532">
                  <c:v>-1596</c:v>
                </c:pt>
                <c:pt idx="1533">
                  <c:v>-1595</c:v>
                </c:pt>
                <c:pt idx="1534">
                  <c:v>-1594</c:v>
                </c:pt>
                <c:pt idx="1535">
                  <c:v>-1593</c:v>
                </c:pt>
                <c:pt idx="1536">
                  <c:v>-1592</c:v>
                </c:pt>
                <c:pt idx="1537">
                  <c:v>-1591</c:v>
                </c:pt>
                <c:pt idx="1538">
                  <c:v>-1590</c:v>
                </c:pt>
                <c:pt idx="1539">
                  <c:v>-1589</c:v>
                </c:pt>
                <c:pt idx="1540">
                  <c:v>-1588</c:v>
                </c:pt>
                <c:pt idx="1541">
                  <c:v>-1587</c:v>
                </c:pt>
                <c:pt idx="1542">
                  <c:v>-1586</c:v>
                </c:pt>
                <c:pt idx="1543">
                  <c:v>-1585</c:v>
                </c:pt>
                <c:pt idx="1544">
                  <c:v>-1584</c:v>
                </c:pt>
                <c:pt idx="1545">
                  <c:v>-1583</c:v>
                </c:pt>
                <c:pt idx="1546">
                  <c:v>-1582</c:v>
                </c:pt>
                <c:pt idx="1547">
                  <c:v>-1581</c:v>
                </c:pt>
                <c:pt idx="1548">
                  <c:v>-1580</c:v>
                </c:pt>
                <c:pt idx="1549">
                  <c:v>-1579</c:v>
                </c:pt>
                <c:pt idx="1550">
                  <c:v>-1578</c:v>
                </c:pt>
                <c:pt idx="1551">
                  <c:v>-1577</c:v>
                </c:pt>
                <c:pt idx="1552">
                  <c:v>-1576</c:v>
                </c:pt>
                <c:pt idx="1553">
                  <c:v>-1575</c:v>
                </c:pt>
                <c:pt idx="1554">
                  <c:v>-1574</c:v>
                </c:pt>
                <c:pt idx="1555">
                  <c:v>-1573</c:v>
                </c:pt>
                <c:pt idx="1556">
                  <c:v>-1572</c:v>
                </c:pt>
                <c:pt idx="1557">
                  <c:v>-1571</c:v>
                </c:pt>
                <c:pt idx="1558">
                  <c:v>-1570</c:v>
                </c:pt>
                <c:pt idx="1559">
                  <c:v>-1569</c:v>
                </c:pt>
                <c:pt idx="1560">
                  <c:v>-1568</c:v>
                </c:pt>
                <c:pt idx="1561">
                  <c:v>-1567</c:v>
                </c:pt>
                <c:pt idx="1562">
                  <c:v>-1566</c:v>
                </c:pt>
                <c:pt idx="1563">
                  <c:v>-1565</c:v>
                </c:pt>
                <c:pt idx="1564">
                  <c:v>-1564</c:v>
                </c:pt>
                <c:pt idx="1565">
                  <c:v>-1563</c:v>
                </c:pt>
                <c:pt idx="1566">
                  <c:v>-1562</c:v>
                </c:pt>
                <c:pt idx="1567">
                  <c:v>-1561</c:v>
                </c:pt>
                <c:pt idx="1568">
                  <c:v>-1560</c:v>
                </c:pt>
                <c:pt idx="1569">
                  <c:v>-1559</c:v>
                </c:pt>
                <c:pt idx="1570">
                  <c:v>-1558</c:v>
                </c:pt>
                <c:pt idx="1571">
                  <c:v>-1557</c:v>
                </c:pt>
                <c:pt idx="1572">
                  <c:v>-1556</c:v>
                </c:pt>
                <c:pt idx="1573">
                  <c:v>-1555</c:v>
                </c:pt>
                <c:pt idx="1574">
                  <c:v>-1554</c:v>
                </c:pt>
                <c:pt idx="1575">
                  <c:v>-1553</c:v>
                </c:pt>
                <c:pt idx="1576">
                  <c:v>-1552</c:v>
                </c:pt>
                <c:pt idx="1577">
                  <c:v>-1551</c:v>
                </c:pt>
                <c:pt idx="1578">
                  <c:v>-1550</c:v>
                </c:pt>
                <c:pt idx="1579">
                  <c:v>-1549</c:v>
                </c:pt>
                <c:pt idx="1580">
                  <c:v>-1548</c:v>
                </c:pt>
                <c:pt idx="1581">
                  <c:v>-1547</c:v>
                </c:pt>
                <c:pt idx="1582">
                  <c:v>-1546</c:v>
                </c:pt>
                <c:pt idx="1583">
                  <c:v>-1545</c:v>
                </c:pt>
                <c:pt idx="1584">
                  <c:v>-1544</c:v>
                </c:pt>
                <c:pt idx="1585">
                  <c:v>-1543</c:v>
                </c:pt>
                <c:pt idx="1586">
                  <c:v>-1542</c:v>
                </c:pt>
                <c:pt idx="1587">
                  <c:v>-1541</c:v>
                </c:pt>
                <c:pt idx="1588">
                  <c:v>-1540</c:v>
                </c:pt>
                <c:pt idx="1589">
                  <c:v>-1539</c:v>
                </c:pt>
                <c:pt idx="1590">
                  <c:v>-1538</c:v>
                </c:pt>
                <c:pt idx="1591">
                  <c:v>-1537</c:v>
                </c:pt>
                <c:pt idx="1592">
                  <c:v>-1536</c:v>
                </c:pt>
                <c:pt idx="1593">
                  <c:v>-1535</c:v>
                </c:pt>
                <c:pt idx="1594">
                  <c:v>-1534</c:v>
                </c:pt>
                <c:pt idx="1595">
                  <c:v>-1533</c:v>
                </c:pt>
                <c:pt idx="1596">
                  <c:v>-1532</c:v>
                </c:pt>
                <c:pt idx="1597">
                  <c:v>-1531</c:v>
                </c:pt>
                <c:pt idx="1598">
                  <c:v>-1530</c:v>
                </c:pt>
                <c:pt idx="1599">
                  <c:v>-1529</c:v>
                </c:pt>
                <c:pt idx="1600">
                  <c:v>-1528</c:v>
                </c:pt>
                <c:pt idx="1601">
                  <c:v>-1527</c:v>
                </c:pt>
                <c:pt idx="1602">
                  <c:v>-1526</c:v>
                </c:pt>
                <c:pt idx="1603">
                  <c:v>-1525</c:v>
                </c:pt>
                <c:pt idx="1604">
                  <c:v>-1524</c:v>
                </c:pt>
                <c:pt idx="1605">
                  <c:v>-1523</c:v>
                </c:pt>
                <c:pt idx="1606">
                  <c:v>-1522</c:v>
                </c:pt>
                <c:pt idx="1607">
                  <c:v>-1521</c:v>
                </c:pt>
                <c:pt idx="1608">
                  <c:v>-1520</c:v>
                </c:pt>
                <c:pt idx="1609">
                  <c:v>-1519</c:v>
                </c:pt>
                <c:pt idx="1610">
                  <c:v>-1518</c:v>
                </c:pt>
                <c:pt idx="1611">
                  <c:v>-1517</c:v>
                </c:pt>
                <c:pt idx="1612">
                  <c:v>-1516</c:v>
                </c:pt>
                <c:pt idx="1613">
                  <c:v>-1515</c:v>
                </c:pt>
                <c:pt idx="1614">
                  <c:v>-1514</c:v>
                </c:pt>
                <c:pt idx="1615">
                  <c:v>-1513</c:v>
                </c:pt>
                <c:pt idx="1616">
                  <c:v>-1512</c:v>
                </c:pt>
                <c:pt idx="1617">
                  <c:v>-1511</c:v>
                </c:pt>
                <c:pt idx="1618">
                  <c:v>-1510</c:v>
                </c:pt>
                <c:pt idx="1619">
                  <c:v>-1509</c:v>
                </c:pt>
                <c:pt idx="1620">
                  <c:v>-1508</c:v>
                </c:pt>
                <c:pt idx="1621">
                  <c:v>-1507</c:v>
                </c:pt>
                <c:pt idx="1622">
                  <c:v>-1506</c:v>
                </c:pt>
                <c:pt idx="1623">
                  <c:v>-1505</c:v>
                </c:pt>
                <c:pt idx="1624">
                  <c:v>-1504</c:v>
                </c:pt>
                <c:pt idx="1625">
                  <c:v>-1503</c:v>
                </c:pt>
                <c:pt idx="1626">
                  <c:v>-1502</c:v>
                </c:pt>
                <c:pt idx="1627">
                  <c:v>-1501</c:v>
                </c:pt>
                <c:pt idx="1628">
                  <c:v>-1500</c:v>
                </c:pt>
                <c:pt idx="1629">
                  <c:v>-1499</c:v>
                </c:pt>
                <c:pt idx="1630">
                  <c:v>-1498</c:v>
                </c:pt>
                <c:pt idx="1631">
                  <c:v>-1497</c:v>
                </c:pt>
                <c:pt idx="1632">
                  <c:v>-1496</c:v>
                </c:pt>
                <c:pt idx="1633">
                  <c:v>-1495</c:v>
                </c:pt>
                <c:pt idx="1634">
                  <c:v>-1494</c:v>
                </c:pt>
                <c:pt idx="1635">
                  <c:v>-1493</c:v>
                </c:pt>
                <c:pt idx="1636">
                  <c:v>-1492</c:v>
                </c:pt>
                <c:pt idx="1637">
                  <c:v>-1491</c:v>
                </c:pt>
                <c:pt idx="1638">
                  <c:v>-1490</c:v>
                </c:pt>
                <c:pt idx="1639">
                  <c:v>-1489</c:v>
                </c:pt>
                <c:pt idx="1640">
                  <c:v>-1488</c:v>
                </c:pt>
                <c:pt idx="1641">
                  <c:v>-1487</c:v>
                </c:pt>
                <c:pt idx="1642">
                  <c:v>-1486</c:v>
                </c:pt>
                <c:pt idx="1643">
                  <c:v>-1485</c:v>
                </c:pt>
                <c:pt idx="1644">
                  <c:v>-1484</c:v>
                </c:pt>
                <c:pt idx="1645">
                  <c:v>-1483</c:v>
                </c:pt>
                <c:pt idx="1646">
                  <c:v>-1482</c:v>
                </c:pt>
                <c:pt idx="1647">
                  <c:v>-1481</c:v>
                </c:pt>
                <c:pt idx="1648">
                  <c:v>-1480</c:v>
                </c:pt>
                <c:pt idx="1649">
                  <c:v>-1479</c:v>
                </c:pt>
                <c:pt idx="1650">
                  <c:v>-1478</c:v>
                </c:pt>
                <c:pt idx="1651">
                  <c:v>-1477</c:v>
                </c:pt>
                <c:pt idx="1652">
                  <c:v>-1476</c:v>
                </c:pt>
                <c:pt idx="1653">
                  <c:v>-1475</c:v>
                </c:pt>
                <c:pt idx="1654">
                  <c:v>-1474</c:v>
                </c:pt>
                <c:pt idx="1655">
                  <c:v>-1473</c:v>
                </c:pt>
                <c:pt idx="1656">
                  <c:v>-1472</c:v>
                </c:pt>
                <c:pt idx="1657">
                  <c:v>-1471</c:v>
                </c:pt>
                <c:pt idx="1658">
                  <c:v>-1470</c:v>
                </c:pt>
                <c:pt idx="1659">
                  <c:v>-1469</c:v>
                </c:pt>
                <c:pt idx="1660">
                  <c:v>-1468</c:v>
                </c:pt>
                <c:pt idx="1661">
                  <c:v>-1467</c:v>
                </c:pt>
                <c:pt idx="1662">
                  <c:v>-1466</c:v>
                </c:pt>
                <c:pt idx="1663">
                  <c:v>-1465</c:v>
                </c:pt>
                <c:pt idx="1664">
                  <c:v>-1464</c:v>
                </c:pt>
                <c:pt idx="1665">
                  <c:v>-1463</c:v>
                </c:pt>
                <c:pt idx="1666">
                  <c:v>-1462</c:v>
                </c:pt>
                <c:pt idx="1667">
                  <c:v>-1461</c:v>
                </c:pt>
                <c:pt idx="1668">
                  <c:v>-1460</c:v>
                </c:pt>
                <c:pt idx="1669">
                  <c:v>-1459</c:v>
                </c:pt>
                <c:pt idx="1670">
                  <c:v>-1458</c:v>
                </c:pt>
                <c:pt idx="1671">
                  <c:v>-1457</c:v>
                </c:pt>
                <c:pt idx="1672">
                  <c:v>-1456</c:v>
                </c:pt>
                <c:pt idx="1673">
                  <c:v>-1455</c:v>
                </c:pt>
                <c:pt idx="1674">
                  <c:v>-1454</c:v>
                </c:pt>
                <c:pt idx="1675">
                  <c:v>-1453</c:v>
                </c:pt>
                <c:pt idx="1676">
                  <c:v>-1452</c:v>
                </c:pt>
                <c:pt idx="1677">
                  <c:v>-1451</c:v>
                </c:pt>
                <c:pt idx="1678">
                  <c:v>-1450</c:v>
                </c:pt>
                <c:pt idx="1679">
                  <c:v>-1449</c:v>
                </c:pt>
                <c:pt idx="1680">
                  <c:v>-1448</c:v>
                </c:pt>
                <c:pt idx="1681">
                  <c:v>-1447</c:v>
                </c:pt>
                <c:pt idx="1682">
                  <c:v>-1446</c:v>
                </c:pt>
                <c:pt idx="1683">
                  <c:v>-1445</c:v>
                </c:pt>
                <c:pt idx="1684">
                  <c:v>-1444</c:v>
                </c:pt>
                <c:pt idx="1685">
                  <c:v>-1443</c:v>
                </c:pt>
                <c:pt idx="1686">
                  <c:v>-1442</c:v>
                </c:pt>
                <c:pt idx="1687">
                  <c:v>-1441</c:v>
                </c:pt>
                <c:pt idx="1688">
                  <c:v>-1440</c:v>
                </c:pt>
                <c:pt idx="1689">
                  <c:v>-1439</c:v>
                </c:pt>
                <c:pt idx="1690">
                  <c:v>-1438</c:v>
                </c:pt>
                <c:pt idx="1691">
                  <c:v>-1437</c:v>
                </c:pt>
                <c:pt idx="1692">
                  <c:v>-1436</c:v>
                </c:pt>
                <c:pt idx="1693">
                  <c:v>-1435</c:v>
                </c:pt>
                <c:pt idx="1694">
                  <c:v>-1434</c:v>
                </c:pt>
                <c:pt idx="1695">
                  <c:v>-1433</c:v>
                </c:pt>
                <c:pt idx="1696">
                  <c:v>-1432</c:v>
                </c:pt>
                <c:pt idx="1697">
                  <c:v>-1431</c:v>
                </c:pt>
                <c:pt idx="1698">
                  <c:v>-1430</c:v>
                </c:pt>
                <c:pt idx="1699">
                  <c:v>-1429</c:v>
                </c:pt>
                <c:pt idx="1700">
                  <c:v>-1428</c:v>
                </c:pt>
                <c:pt idx="1701">
                  <c:v>-1427</c:v>
                </c:pt>
                <c:pt idx="1702">
                  <c:v>-1426</c:v>
                </c:pt>
                <c:pt idx="1703">
                  <c:v>-1425</c:v>
                </c:pt>
                <c:pt idx="1704">
                  <c:v>-1424</c:v>
                </c:pt>
                <c:pt idx="1705">
                  <c:v>-1423</c:v>
                </c:pt>
                <c:pt idx="1706">
                  <c:v>-1422</c:v>
                </c:pt>
                <c:pt idx="1707">
                  <c:v>-1421</c:v>
                </c:pt>
                <c:pt idx="1708">
                  <c:v>-1420</c:v>
                </c:pt>
                <c:pt idx="1709">
                  <c:v>-1419</c:v>
                </c:pt>
                <c:pt idx="1710">
                  <c:v>-1418</c:v>
                </c:pt>
                <c:pt idx="1711">
                  <c:v>-1417</c:v>
                </c:pt>
                <c:pt idx="1712">
                  <c:v>-1416</c:v>
                </c:pt>
                <c:pt idx="1713">
                  <c:v>-1415</c:v>
                </c:pt>
                <c:pt idx="1714">
                  <c:v>-1414</c:v>
                </c:pt>
                <c:pt idx="1715">
                  <c:v>-1413</c:v>
                </c:pt>
                <c:pt idx="1716">
                  <c:v>-1412</c:v>
                </c:pt>
                <c:pt idx="1717">
                  <c:v>-1411</c:v>
                </c:pt>
                <c:pt idx="1718">
                  <c:v>-1410</c:v>
                </c:pt>
                <c:pt idx="1719">
                  <c:v>-1409</c:v>
                </c:pt>
                <c:pt idx="1720">
                  <c:v>-1408</c:v>
                </c:pt>
                <c:pt idx="1721">
                  <c:v>-1407</c:v>
                </c:pt>
                <c:pt idx="1722">
                  <c:v>-1406</c:v>
                </c:pt>
                <c:pt idx="1723">
                  <c:v>-1405</c:v>
                </c:pt>
                <c:pt idx="1724">
                  <c:v>-1404</c:v>
                </c:pt>
                <c:pt idx="1725">
                  <c:v>-1403</c:v>
                </c:pt>
                <c:pt idx="1726">
                  <c:v>-1402</c:v>
                </c:pt>
                <c:pt idx="1727">
                  <c:v>-1401</c:v>
                </c:pt>
                <c:pt idx="1728">
                  <c:v>-1400</c:v>
                </c:pt>
                <c:pt idx="1729">
                  <c:v>-1399</c:v>
                </c:pt>
                <c:pt idx="1730">
                  <c:v>-1398</c:v>
                </c:pt>
                <c:pt idx="1731">
                  <c:v>-1397</c:v>
                </c:pt>
                <c:pt idx="1732">
                  <c:v>-1396</c:v>
                </c:pt>
                <c:pt idx="1733">
                  <c:v>-1395</c:v>
                </c:pt>
                <c:pt idx="1734">
                  <c:v>-1394</c:v>
                </c:pt>
                <c:pt idx="1735">
                  <c:v>-1393</c:v>
                </c:pt>
                <c:pt idx="1736">
                  <c:v>-1392</c:v>
                </c:pt>
                <c:pt idx="1737">
                  <c:v>-1391</c:v>
                </c:pt>
                <c:pt idx="1738">
                  <c:v>-1390</c:v>
                </c:pt>
                <c:pt idx="1739">
                  <c:v>-1389</c:v>
                </c:pt>
                <c:pt idx="1740">
                  <c:v>-1388</c:v>
                </c:pt>
                <c:pt idx="1741">
                  <c:v>-1387</c:v>
                </c:pt>
                <c:pt idx="1742">
                  <c:v>-1386</c:v>
                </c:pt>
                <c:pt idx="1743">
                  <c:v>-1385</c:v>
                </c:pt>
                <c:pt idx="1744">
                  <c:v>-1384</c:v>
                </c:pt>
                <c:pt idx="1745">
                  <c:v>-1383</c:v>
                </c:pt>
                <c:pt idx="1746">
                  <c:v>-1382</c:v>
                </c:pt>
                <c:pt idx="1747">
                  <c:v>-1381</c:v>
                </c:pt>
                <c:pt idx="1748">
                  <c:v>-1380</c:v>
                </c:pt>
                <c:pt idx="1749">
                  <c:v>-1379</c:v>
                </c:pt>
                <c:pt idx="1750">
                  <c:v>-1378</c:v>
                </c:pt>
                <c:pt idx="1751">
                  <c:v>-1377</c:v>
                </c:pt>
                <c:pt idx="1752">
                  <c:v>-1376</c:v>
                </c:pt>
                <c:pt idx="1753">
                  <c:v>-1375</c:v>
                </c:pt>
                <c:pt idx="1754">
                  <c:v>-1374</c:v>
                </c:pt>
                <c:pt idx="1755">
                  <c:v>-1373</c:v>
                </c:pt>
                <c:pt idx="1756">
                  <c:v>-1372</c:v>
                </c:pt>
                <c:pt idx="1757">
                  <c:v>-1371</c:v>
                </c:pt>
                <c:pt idx="1758">
                  <c:v>-1370</c:v>
                </c:pt>
                <c:pt idx="1759">
                  <c:v>-1369</c:v>
                </c:pt>
                <c:pt idx="1760">
                  <c:v>-1368</c:v>
                </c:pt>
                <c:pt idx="1761">
                  <c:v>-1367</c:v>
                </c:pt>
                <c:pt idx="1762">
                  <c:v>-1366</c:v>
                </c:pt>
                <c:pt idx="1763">
                  <c:v>-1365</c:v>
                </c:pt>
                <c:pt idx="1764">
                  <c:v>-1364</c:v>
                </c:pt>
                <c:pt idx="1765">
                  <c:v>-1363</c:v>
                </c:pt>
                <c:pt idx="1766">
                  <c:v>-1362</c:v>
                </c:pt>
                <c:pt idx="1767">
                  <c:v>-1361</c:v>
                </c:pt>
                <c:pt idx="1768">
                  <c:v>-1360</c:v>
                </c:pt>
                <c:pt idx="1769">
                  <c:v>-1359</c:v>
                </c:pt>
                <c:pt idx="1770">
                  <c:v>-1358</c:v>
                </c:pt>
                <c:pt idx="1771">
                  <c:v>-1357</c:v>
                </c:pt>
                <c:pt idx="1772">
                  <c:v>-1356</c:v>
                </c:pt>
                <c:pt idx="1773">
                  <c:v>-1355</c:v>
                </c:pt>
                <c:pt idx="1774">
                  <c:v>-1354</c:v>
                </c:pt>
                <c:pt idx="1775">
                  <c:v>-1353</c:v>
                </c:pt>
                <c:pt idx="1776">
                  <c:v>-1352</c:v>
                </c:pt>
                <c:pt idx="1777">
                  <c:v>-1351</c:v>
                </c:pt>
                <c:pt idx="1778">
                  <c:v>-1350</c:v>
                </c:pt>
                <c:pt idx="1779">
                  <c:v>-1349</c:v>
                </c:pt>
                <c:pt idx="1780">
                  <c:v>-1348</c:v>
                </c:pt>
                <c:pt idx="1781">
                  <c:v>-1347</c:v>
                </c:pt>
                <c:pt idx="1782">
                  <c:v>-1346</c:v>
                </c:pt>
                <c:pt idx="1783">
                  <c:v>-1345</c:v>
                </c:pt>
                <c:pt idx="1784">
                  <c:v>-1344</c:v>
                </c:pt>
                <c:pt idx="1785">
                  <c:v>-1343</c:v>
                </c:pt>
                <c:pt idx="1786">
                  <c:v>-1342</c:v>
                </c:pt>
                <c:pt idx="1787">
                  <c:v>-1341</c:v>
                </c:pt>
                <c:pt idx="1788">
                  <c:v>-1340</c:v>
                </c:pt>
                <c:pt idx="1789">
                  <c:v>-1339</c:v>
                </c:pt>
                <c:pt idx="1790">
                  <c:v>-1338</c:v>
                </c:pt>
                <c:pt idx="1791">
                  <c:v>-1337</c:v>
                </c:pt>
                <c:pt idx="1792">
                  <c:v>-1336</c:v>
                </c:pt>
                <c:pt idx="1793">
                  <c:v>-1335</c:v>
                </c:pt>
                <c:pt idx="1794">
                  <c:v>-1334</c:v>
                </c:pt>
                <c:pt idx="1795">
                  <c:v>-1333</c:v>
                </c:pt>
                <c:pt idx="1796">
                  <c:v>-1332</c:v>
                </c:pt>
                <c:pt idx="1797">
                  <c:v>-1331</c:v>
                </c:pt>
                <c:pt idx="1798">
                  <c:v>-1330</c:v>
                </c:pt>
                <c:pt idx="1799">
                  <c:v>-1329</c:v>
                </c:pt>
                <c:pt idx="1800">
                  <c:v>-1328</c:v>
                </c:pt>
                <c:pt idx="1801">
                  <c:v>-1327</c:v>
                </c:pt>
                <c:pt idx="1802">
                  <c:v>-1326</c:v>
                </c:pt>
                <c:pt idx="1803">
                  <c:v>-1325</c:v>
                </c:pt>
                <c:pt idx="1804">
                  <c:v>-1324</c:v>
                </c:pt>
                <c:pt idx="1805">
                  <c:v>-1323</c:v>
                </c:pt>
                <c:pt idx="1806">
                  <c:v>-1322</c:v>
                </c:pt>
                <c:pt idx="1807">
                  <c:v>-1321</c:v>
                </c:pt>
                <c:pt idx="1808">
                  <c:v>-1320</c:v>
                </c:pt>
                <c:pt idx="1809">
                  <c:v>-1319</c:v>
                </c:pt>
                <c:pt idx="1810">
                  <c:v>-1318</c:v>
                </c:pt>
                <c:pt idx="1811">
                  <c:v>-1317</c:v>
                </c:pt>
                <c:pt idx="1812">
                  <c:v>-1316</c:v>
                </c:pt>
                <c:pt idx="1813">
                  <c:v>-1315</c:v>
                </c:pt>
                <c:pt idx="1814">
                  <c:v>-1314</c:v>
                </c:pt>
                <c:pt idx="1815">
                  <c:v>-1313</c:v>
                </c:pt>
                <c:pt idx="1816">
                  <c:v>-1312</c:v>
                </c:pt>
                <c:pt idx="1817">
                  <c:v>-1311</c:v>
                </c:pt>
                <c:pt idx="1818">
                  <c:v>-1310</c:v>
                </c:pt>
                <c:pt idx="1819">
                  <c:v>-1309</c:v>
                </c:pt>
                <c:pt idx="1820">
                  <c:v>-1308</c:v>
                </c:pt>
                <c:pt idx="1821">
                  <c:v>-1307</c:v>
                </c:pt>
                <c:pt idx="1822">
                  <c:v>-1306</c:v>
                </c:pt>
                <c:pt idx="1823">
                  <c:v>-1305</c:v>
                </c:pt>
                <c:pt idx="1824">
                  <c:v>-1304</c:v>
                </c:pt>
                <c:pt idx="1825">
                  <c:v>-1303</c:v>
                </c:pt>
                <c:pt idx="1826">
                  <c:v>-1302</c:v>
                </c:pt>
                <c:pt idx="1827">
                  <c:v>-1301</c:v>
                </c:pt>
                <c:pt idx="1828">
                  <c:v>-1300</c:v>
                </c:pt>
                <c:pt idx="1829">
                  <c:v>-1299</c:v>
                </c:pt>
                <c:pt idx="1830">
                  <c:v>-1298</c:v>
                </c:pt>
                <c:pt idx="1831">
                  <c:v>-1297</c:v>
                </c:pt>
                <c:pt idx="1832">
                  <c:v>-1296</c:v>
                </c:pt>
                <c:pt idx="1833">
                  <c:v>-1295</c:v>
                </c:pt>
                <c:pt idx="1834">
                  <c:v>-1294</c:v>
                </c:pt>
                <c:pt idx="1835">
                  <c:v>-1293</c:v>
                </c:pt>
                <c:pt idx="1836">
                  <c:v>-1292</c:v>
                </c:pt>
                <c:pt idx="1837">
                  <c:v>-1291</c:v>
                </c:pt>
                <c:pt idx="1838">
                  <c:v>-1290</c:v>
                </c:pt>
                <c:pt idx="1839">
                  <c:v>-1289</c:v>
                </c:pt>
                <c:pt idx="1840">
                  <c:v>-1288</c:v>
                </c:pt>
                <c:pt idx="1841">
                  <c:v>-1287</c:v>
                </c:pt>
                <c:pt idx="1842">
                  <c:v>-1286</c:v>
                </c:pt>
                <c:pt idx="1843">
                  <c:v>-1285</c:v>
                </c:pt>
                <c:pt idx="1844">
                  <c:v>-1284</c:v>
                </c:pt>
                <c:pt idx="1845">
                  <c:v>-1283</c:v>
                </c:pt>
                <c:pt idx="1846">
                  <c:v>-1282</c:v>
                </c:pt>
                <c:pt idx="1847">
                  <c:v>-1281</c:v>
                </c:pt>
                <c:pt idx="1848">
                  <c:v>-1280</c:v>
                </c:pt>
                <c:pt idx="1849">
                  <c:v>-1279</c:v>
                </c:pt>
                <c:pt idx="1850">
                  <c:v>-1278</c:v>
                </c:pt>
                <c:pt idx="1851">
                  <c:v>-1277</c:v>
                </c:pt>
                <c:pt idx="1852">
                  <c:v>-1276</c:v>
                </c:pt>
                <c:pt idx="1853">
                  <c:v>-1275</c:v>
                </c:pt>
                <c:pt idx="1854">
                  <c:v>-1274</c:v>
                </c:pt>
                <c:pt idx="1855">
                  <c:v>-1273</c:v>
                </c:pt>
                <c:pt idx="1856">
                  <c:v>-1272</c:v>
                </c:pt>
                <c:pt idx="1857">
                  <c:v>-1271</c:v>
                </c:pt>
                <c:pt idx="1858">
                  <c:v>-1270</c:v>
                </c:pt>
                <c:pt idx="1859">
                  <c:v>-1269</c:v>
                </c:pt>
                <c:pt idx="1860">
                  <c:v>-1268</c:v>
                </c:pt>
                <c:pt idx="1861">
                  <c:v>-1267</c:v>
                </c:pt>
                <c:pt idx="1862">
                  <c:v>-1266</c:v>
                </c:pt>
                <c:pt idx="1863">
                  <c:v>-1265</c:v>
                </c:pt>
                <c:pt idx="1864">
                  <c:v>-1264</c:v>
                </c:pt>
                <c:pt idx="1865">
                  <c:v>-1263</c:v>
                </c:pt>
                <c:pt idx="1866">
                  <c:v>-1262</c:v>
                </c:pt>
                <c:pt idx="1867">
                  <c:v>-1261</c:v>
                </c:pt>
                <c:pt idx="1868">
                  <c:v>-1260</c:v>
                </c:pt>
                <c:pt idx="1869">
                  <c:v>-1259</c:v>
                </c:pt>
                <c:pt idx="1870">
                  <c:v>-1258</c:v>
                </c:pt>
                <c:pt idx="1871">
                  <c:v>-1257</c:v>
                </c:pt>
                <c:pt idx="1872">
                  <c:v>-1256</c:v>
                </c:pt>
                <c:pt idx="1873">
                  <c:v>-1255</c:v>
                </c:pt>
                <c:pt idx="1874">
                  <c:v>-1254</c:v>
                </c:pt>
                <c:pt idx="1875">
                  <c:v>-1253</c:v>
                </c:pt>
                <c:pt idx="1876">
                  <c:v>-1252</c:v>
                </c:pt>
                <c:pt idx="1877">
                  <c:v>-1251</c:v>
                </c:pt>
                <c:pt idx="1878">
                  <c:v>-1250</c:v>
                </c:pt>
                <c:pt idx="1879">
                  <c:v>-1249</c:v>
                </c:pt>
                <c:pt idx="1880">
                  <c:v>-1248</c:v>
                </c:pt>
                <c:pt idx="1881">
                  <c:v>-1247</c:v>
                </c:pt>
                <c:pt idx="1882">
                  <c:v>-1246</c:v>
                </c:pt>
                <c:pt idx="1883">
                  <c:v>-1245</c:v>
                </c:pt>
                <c:pt idx="1884">
                  <c:v>-1244</c:v>
                </c:pt>
                <c:pt idx="1885">
                  <c:v>-1243</c:v>
                </c:pt>
                <c:pt idx="1886">
                  <c:v>-1242</c:v>
                </c:pt>
                <c:pt idx="1887">
                  <c:v>-1241</c:v>
                </c:pt>
                <c:pt idx="1888">
                  <c:v>-1240</c:v>
                </c:pt>
                <c:pt idx="1889">
                  <c:v>-1239</c:v>
                </c:pt>
                <c:pt idx="1890">
                  <c:v>-1238</c:v>
                </c:pt>
                <c:pt idx="1891">
                  <c:v>-1237</c:v>
                </c:pt>
                <c:pt idx="1892">
                  <c:v>-1236</c:v>
                </c:pt>
                <c:pt idx="1893">
                  <c:v>-1235</c:v>
                </c:pt>
                <c:pt idx="1894">
                  <c:v>-1234</c:v>
                </c:pt>
                <c:pt idx="1895">
                  <c:v>-1233</c:v>
                </c:pt>
                <c:pt idx="1896">
                  <c:v>-1232</c:v>
                </c:pt>
                <c:pt idx="1897">
                  <c:v>-1231</c:v>
                </c:pt>
                <c:pt idx="1898">
                  <c:v>-1230</c:v>
                </c:pt>
                <c:pt idx="1899">
                  <c:v>-1229</c:v>
                </c:pt>
                <c:pt idx="1900">
                  <c:v>-1228</c:v>
                </c:pt>
                <c:pt idx="1901">
                  <c:v>-1227</c:v>
                </c:pt>
                <c:pt idx="1902">
                  <c:v>-1226</c:v>
                </c:pt>
                <c:pt idx="1903">
                  <c:v>-1225</c:v>
                </c:pt>
                <c:pt idx="1904">
                  <c:v>-1224</c:v>
                </c:pt>
                <c:pt idx="1905">
                  <c:v>-1223</c:v>
                </c:pt>
                <c:pt idx="1906">
                  <c:v>-1222</c:v>
                </c:pt>
                <c:pt idx="1907">
                  <c:v>-1221</c:v>
                </c:pt>
                <c:pt idx="1908">
                  <c:v>-1220</c:v>
                </c:pt>
                <c:pt idx="1909">
                  <c:v>-1219</c:v>
                </c:pt>
                <c:pt idx="1910">
                  <c:v>-1218</c:v>
                </c:pt>
                <c:pt idx="1911">
                  <c:v>-1217</c:v>
                </c:pt>
                <c:pt idx="1912">
                  <c:v>-1216</c:v>
                </c:pt>
                <c:pt idx="1913">
                  <c:v>-1215</c:v>
                </c:pt>
                <c:pt idx="1914">
                  <c:v>-1214</c:v>
                </c:pt>
                <c:pt idx="1915">
                  <c:v>-1213</c:v>
                </c:pt>
                <c:pt idx="1916">
                  <c:v>-1212</c:v>
                </c:pt>
                <c:pt idx="1917">
                  <c:v>-1211</c:v>
                </c:pt>
                <c:pt idx="1918">
                  <c:v>-1210</c:v>
                </c:pt>
                <c:pt idx="1919">
                  <c:v>-1209</c:v>
                </c:pt>
                <c:pt idx="1920">
                  <c:v>-1208</c:v>
                </c:pt>
                <c:pt idx="1921">
                  <c:v>-1207</c:v>
                </c:pt>
                <c:pt idx="1922">
                  <c:v>-1206</c:v>
                </c:pt>
                <c:pt idx="1923">
                  <c:v>-1205</c:v>
                </c:pt>
                <c:pt idx="1924">
                  <c:v>-1204</c:v>
                </c:pt>
                <c:pt idx="1925">
                  <c:v>-1203</c:v>
                </c:pt>
                <c:pt idx="1926">
                  <c:v>-1202</c:v>
                </c:pt>
                <c:pt idx="1927">
                  <c:v>-1201</c:v>
                </c:pt>
                <c:pt idx="1928">
                  <c:v>-1200</c:v>
                </c:pt>
                <c:pt idx="1929">
                  <c:v>-1199</c:v>
                </c:pt>
                <c:pt idx="1930">
                  <c:v>-1198</c:v>
                </c:pt>
                <c:pt idx="1931">
                  <c:v>-1197</c:v>
                </c:pt>
                <c:pt idx="1932">
                  <c:v>-1196</c:v>
                </c:pt>
                <c:pt idx="1933">
                  <c:v>-1195</c:v>
                </c:pt>
                <c:pt idx="1934">
                  <c:v>-1194</c:v>
                </c:pt>
                <c:pt idx="1935">
                  <c:v>-1193</c:v>
                </c:pt>
                <c:pt idx="1936">
                  <c:v>-1192</c:v>
                </c:pt>
                <c:pt idx="1937">
                  <c:v>-1191</c:v>
                </c:pt>
                <c:pt idx="1938">
                  <c:v>-1190</c:v>
                </c:pt>
                <c:pt idx="1939">
                  <c:v>-1189</c:v>
                </c:pt>
                <c:pt idx="1940">
                  <c:v>-1188</c:v>
                </c:pt>
                <c:pt idx="1941">
                  <c:v>-1187</c:v>
                </c:pt>
                <c:pt idx="1942">
                  <c:v>-1186</c:v>
                </c:pt>
                <c:pt idx="1943">
                  <c:v>-1185</c:v>
                </c:pt>
                <c:pt idx="1944">
                  <c:v>-1184</c:v>
                </c:pt>
                <c:pt idx="1945">
                  <c:v>-1183</c:v>
                </c:pt>
                <c:pt idx="1946">
                  <c:v>-1182</c:v>
                </c:pt>
                <c:pt idx="1947">
                  <c:v>-1181</c:v>
                </c:pt>
                <c:pt idx="1948">
                  <c:v>-1180</c:v>
                </c:pt>
                <c:pt idx="1949">
                  <c:v>-1179</c:v>
                </c:pt>
                <c:pt idx="1950">
                  <c:v>-1178</c:v>
                </c:pt>
                <c:pt idx="1951">
                  <c:v>-1177</c:v>
                </c:pt>
                <c:pt idx="1952">
                  <c:v>-1176</c:v>
                </c:pt>
                <c:pt idx="1953">
                  <c:v>-1175</c:v>
                </c:pt>
                <c:pt idx="1954">
                  <c:v>-1174</c:v>
                </c:pt>
                <c:pt idx="1955">
                  <c:v>-1173</c:v>
                </c:pt>
                <c:pt idx="1956">
                  <c:v>-1172</c:v>
                </c:pt>
                <c:pt idx="1957">
                  <c:v>-1171</c:v>
                </c:pt>
                <c:pt idx="1958">
                  <c:v>-1170</c:v>
                </c:pt>
                <c:pt idx="1959">
                  <c:v>-1169</c:v>
                </c:pt>
                <c:pt idx="1960">
                  <c:v>-1168</c:v>
                </c:pt>
                <c:pt idx="1961">
                  <c:v>-1167</c:v>
                </c:pt>
                <c:pt idx="1962">
                  <c:v>-1166</c:v>
                </c:pt>
                <c:pt idx="1963">
                  <c:v>-1165</c:v>
                </c:pt>
                <c:pt idx="1964">
                  <c:v>-1164</c:v>
                </c:pt>
                <c:pt idx="1965">
                  <c:v>-1163</c:v>
                </c:pt>
                <c:pt idx="1966">
                  <c:v>-1162</c:v>
                </c:pt>
                <c:pt idx="1967">
                  <c:v>-1161</c:v>
                </c:pt>
                <c:pt idx="1968">
                  <c:v>-1160</c:v>
                </c:pt>
                <c:pt idx="1969">
                  <c:v>-1159</c:v>
                </c:pt>
                <c:pt idx="1970">
                  <c:v>-1158</c:v>
                </c:pt>
                <c:pt idx="1971">
                  <c:v>-1157</c:v>
                </c:pt>
                <c:pt idx="1972">
                  <c:v>-1156</c:v>
                </c:pt>
                <c:pt idx="1973">
                  <c:v>-1155</c:v>
                </c:pt>
                <c:pt idx="1974">
                  <c:v>-1154</c:v>
                </c:pt>
                <c:pt idx="1975">
                  <c:v>-1153</c:v>
                </c:pt>
                <c:pt idx="1976">
                  <c:v>-1152</c:v>
                </c:pt>
                <c:pt idx="1977">
                  <c:v>-1151</c:v>
                </c:pt>
                <c:pt idx="1978">
                  <c:v>-1150</c:v>
                </c:pt>
                <c:pt idx="1979">
                  <c:v>-1149</c:v>
                </c:pt>
                <c:pt idx="1980">
                  <c:v>-1148</c:v>
                </c:pt>
                <c:pt idx="1981">
                  <c:v>-1147</c:v>
                </c:pt>
                <c:pt idx="1982">
                  <c:v>-1146</c:v>
                </c:pt>
                <c:pt idx="1983">
                  <c:v>-1145</c:v>
                </c:pt>
                <c:pt idx="1984">
                  <c:v>-1144</c:v>
                </c:pt>
                <c:pt idx="1985">
                  <c:v>-1143</c:v>
                </c:pt>
                <c:pt idx="1986">
                  <c:v>-1142</c:v>
                </c:pt>
                <c:pt idx="1987">
                  <c:v>-1141</c:v>
                </c:pt>
                <c:pt idx="1988">
                  <c:v>-1140</c:v>
                </c:pt>
                <c:pt idx="1989">
                  <c:v>-1139</c:v>
                </c:pt>
                <c:pt idx="1990">
                  <c:v>-1138</c:v>
                </c:pt>
                <c:pt idx="1991">
                  <c:v>-1137</c:v>
                </c:pt>
                <c:pt idx="1992">
                  <c:v>-1136</c:v>
                </c:pt>
                <c:pt idx="1993">
                  <c:v>-1135</c:v>
                </c:pt>
                <c:pt idx="1994">
                  <c:v>-1134</c:v>
                </c:pt>
                <c:pt idx="1995">
                  <c:v>-1133</c:v>
                </c:pt>
                <c:pt idx="1996">
                  <c:v>-1132</c:v>
                </c:pt>
                <c:pt idx="1997">
                  <c:v>-1131</c:v>
                </c:pt>
                <c:pt idx="1998">
                  <c:v>-1130</c:v>
                </c:pt>
                <c:pt idx="1999">
                  <c:v>-1129</c:v>
                </c:pt>
                <c:pt idx="2000">
                  <c:v>-1128</c:v>
                </c:pt>
                <c:pt idx="2001">
                  <c:v>-1127</c:v>
                </c:pt>
                <c:pt idx="2002">
                  <c:v>-1126</c:v>
                </c:pt>
                <c:pt idx="2003">
                  <c:v>-1125</c:v>
                </c:pt>
                <c:pt idx="2004">
                  <c:v>-1124</c:v>
                </c:pt>
                <c:pt idx="2005">
                  <c:v>-1123</c:v>
                </c:pt>
                <c:pt idx="2006">
                  <c:v>-1122</c:v>
                </c:pt>
                <c:pt idx="2007">
                  <c:v>-1121</c:v>
                </c:pt>
                <c:pt idx="2008">
                  <c:v>-1120</c:v>
                </c:pt>
                <c:pt idx="2009">
                  <c:v>-1119</c:v>
                </c:pt>
                <c:pt idx="2010">
                  <c:v>-1118</c:v>
                </c:pt>
                <c:pt idx="2011">
                  <c:v>-1117</c:v>
                </c:pt>
                <c:pt idx="2012">
                  <c:v>-1116</c:v>
                </c:pt>
                <c:pt idx="2013">
                  <c:v>-1115</c:v>
                </c:pt>
                <c:pt idx="2014">
                  <c:v>-1114</c:v>
                </c:pt>
                <c:pt idx="2015">
                  <c:v>-1113</c:v>
                </c:pt>
                <c:pt idx="2016">
                  <c:v>-1112</c:v>
                </c:pt>
                <c:pt idx="2017">
                  <c:v>-1111</c:v>
                </c:pt>
                <c:pt idx="2018">
                  <c:v>-1110</c:v>
                </c:pt>
                <c:pt idx="2019">
                  <c:v>-1109</c:v>
                </c:pt>
                <c:pt idx="2020">
                  <c:v>-1108</c:v>
                </c:pt>
                <c:pt idx="2021">
                  <c:v>-1107</c:v>
                </c:pt>
                <c:pt idx="2022">
                  <c:v>-1106</c:v>
                </c:pt>
                <c:pt idx="2023">
                  <c:v>-1105</c:v>
                </c:pt>
                <c:pt idx="2024">
                  <c:v>-1104</c:v>
                </c:pt>
                <c:pt idx="2025">
                  <c:v>-1103</c:v>
                </c:pt>
                <c:pt idx="2026">
                  <c:v>-1102</c:v>
                </c:pt>
                <c:pt idx="2027">
                  <c:v>-1101</c:v>
                </c:pt>
                <c:pt idx="2028">
                  <c:v>-1100</c:v>
                </c:pt>
                <c:pt idx="2029">
                  <c:v>-1099</c:v>
                </c:pt>
                <c:pt idx="2030">
                  <c:v>-1098</c:v>
                </c:pt>
                <c:pt idx="2031">
                  <c:v>-1097</c:v>
                </c:pt>
                <c:pt idx="2032">
                  <c:v>-1096</c:v>
                </c:pt>
                <c:pt idx="2033">
                  <c:v>-1095</c:v>
                </c:pt>
                <c:pt idx="2034">
                  <c:v>-1094</c:v>
                </c:pt>
                <c:pt idx="2035">
                  <c:v>-1093</c:v>
                </c:pt>
                <c:pt idx="2036">
                  <c:v>-1092</c:v>
                </c:pt>
                <c:pt idx="2037">
                  <c:v>-1091</c:v>
                </c:pt>
                <c:pt idx="2038">
                  <c:v>-1090</c:v>
                </c:pt>
                <c:pt idx="2039">
                  <c:v>-1089</c:v>
                </c:pt>
                <c:pt idx="2040">
                  <c:v>-1088</c:v>
                </c:pt>
                <c:pt idx="2041">
                  <c:v>-1087</c:v>
                </c:pt>
                <c:pt idx="2042">
                  <c:v>-1086</c:v>
                </c:pt>
                <c:pt idx="2043">
                  <c:v>-1085</c:v>
                </c:pt>
                <c:pt idx="2044">
                  <c:v>-1084</c:v>
                </c:pt>
                <c:pt idx="2045">
                  <c:v>-1083</c:v>
                </c:pt>
                <c:pt idx="2046">
                  <c:v>-1082</c:v>
                </c:pt>
                <c:pt idx="2047">
                  <c:v>-1081</c:v>
                </c:pt>
                <c:pt idx="2048">
                  <c:v>-1080</c:v>
                </c:pt>
                <c:pt idx="2049">
                  <c:v>-1079</c:v>
                </c:pt>
                <c:pt idx="2050">
                  <c:v>-1078</c:v>
                </c:pt>
                <c:pt idx="2051">
                  <c:v>-1077</c:v>
                </c:pt>
                <c:pt idx="2052">
                  <c:v>-1076</c:v>
                </c:pt>
                <c:pt idx="2053">
                  <c:v>-1075</c:v>
                </c:pt>
                <c:pt idx="2054">
                  <c:v>-1074</c:v>
                </c:pt>
                <c:pt idx="2055">
                  <c:v>-1073</c:v>
                </c:pt>
                <c:pt idx="2056">
                  <c:v>-1072</c:v>
                </c:pt>
                <c:pt idx="2057">
                  <c:v>-1071</c:v>
                </c:pt>
                <c:pt idx="2058">
                  <c:v>-1070</c:v>
                </c:pt>
                <c:pt idx="2059">
                  <c:v>-1069</c:v>
                </c:pt>
                <c:pt idx="2060">
                  <c:v>-1068</c:v>
                </c:pt>
                <c:pt idx="2061">
                  <c:v>-1067</c:v>
                </c:pt>
                <c:pt idx="2062">
                  <c:v>-1066</c:v>
                </c:pt>
                <c:pt idx="2063">
                  <c:v>-1065</c:v>
                </c:pt>
                <c:pt idx="2064">
                  <c:v>-1064</c:v>
                </c:pt>
                <c:pt idx="2065">
                  <c:v>-1063</c:v>
                </c:pt>
                <c:pt idx="2066">
                  <c:v>-1062</c:v>
                </c:pt>
                <c:pt idx="2067">
                  <c:v>-1061</c:v>
                </c:pt>
                <c:pt idx="2068">
                  <c:v>-1060</c:v>
                </c:pt>
                <c:pt idx="2069">
                  <c:v>-1059</c:v>
                </c:pt>
                <c:pt idx="2070">
                  <c:v>-1058</c:v>
                </c:pt>
                <c:pt idx="2071">
                  <c:v>-1057</c:v>
                </c:pt>
                <c:pt idx="2072">
                  <c:v>-1056</c:v>
                </c:pt>
                <c:pt idx="2073">
                  <c:v>-1055</c:v>
                </c:pt>
                <c:pt idx="2074">
                  <c:v>-1054</c:v>
                </c:pt>
                <c:pt idx="2075">
                  <c:v>-1053</c:v>
                </c:pt>
                <c:pt idx="2076">
                  <c:v>-1052</c:v>
                </c:pt>
                <c:pt idx="2077">
                  <c:v>-1051</c:v>
                </c:pt>
                <c:pt idx="2078">
                  <c:v>-1050</c:v>
                </c:pt>
                <c:pt idx="2079">
                  <c:v>-1049</c:v>
                </c:pt>
                <c:pt idx="2080">
                  <c:v>-1048</c:v>
                </c:pt>
                <c:pt idx="2081">
                  <c:v>-1047</c:v>
                </c:pt>
                <c:pt idx="2082">
                  <c:v>-1046</c:v>
                </c:pt>
                <c:pt idx="2083">
                  <c:v>-1045</c:v>
                </c:pt>
                <c:pt idx="2084">
                  <c:v>-1044</c:v>
                </c:pt>
                <c:pt idx="2085">
                  <c:v>-1043</c:v>
                </c:pt>
                <c:pt idx="2086">
                  <c:v>-1042</c:v>
                </c:pt>
                <c:pt idx="2087">
                  <c:v>-1041</c:v>
                </c:pt>
                <c:pt idx="2088">
                  <c:v>-1040</c:v>
                </c:pt>
                <c:pt idx="2089">
                  <c:v>-1039</c:v>
                </c:pt>
                <c:pt idx="2090">
                  <c:v>-1038</c:v>
                </c:pt>
                <c:pt idx="2091">
                  <c:v>-1037</c:v>
                </c:pt>
                <c:pt idx="2092">
                  <c:v>-1036</c:v>
                </c:pt>
                <c:pt idx="2093">
                  <c:v>-1035</c:v>
                </c:pt>
                <c:pt idx="2094">
                  <c:v>-1034</c:v>
                </c:pt>
                <c:pt idx="2095">
                  <c:v>-1033</c:v>
                </c:pt>
                <c:pt idx="2096">
                  <c:v>-1032</c:v>
                </c:pt>
                <c:pt idx="2097">
                  <c:v>-1031</c:v>
                </c:pt>
                <c:pt idx="2098">
                  <c:v>-1030</c:v>
                </c:pt>
                <c:pt idx="2099">
                  <c:v>-1029</c:v>
                </c:pt>
                <c:pt idx="2100">
                  <c:v>-1028</c:v>
                </c:pt>
                <c:pt idx="2101">
                  <c:v>-1027</c:v>
                </c:pt>
                <c:pt idx="2102">
                  <c:v>-1026</c:v>
                </c:pt>
                <c:pt idx="2103">
                  <c:v>-1025</c:v>
                </c:pt>
                <c:pt idx="2104">
                  <c:v>-1024</c:v>
                </c:pt>
                <c:pt idx="2105">
                  <c:v>-1023</c:v>
                </c:pt>
                <c:pt idx="2106">
                  <c:v>-1022</c:v>
                </c:pt>
                <c:pt idx="2107">
                  <c:v>-1021</c:v>
                </c:pt>
                <c:pt idx="2108">
                  <c:v>-1020</c:v>
                </c:pt>
                <c:pt idx="2109">
                  <c:v>-1019</c:v>
                </c:pt>
                <c:pt idx="2110">
                  <c:v>-1018</c:v>
                </c:pt>
                <c:pt idx="2111">
                  <c:v>-1017</c:v>
                </c:pt>
                <c:pt idx="2112">
                  <c:v>-1016</c:v>
                </c:pt>
                <c:pt idx="2113">
                  <c:v>-1015</c:v>
                </c:pt>
                <c:pt idx="2114">
                  <c:v>-1014</c:v>
                </c:pt>
                <c:pt idx="2115">
                  <c:v>-1013</c:v>
                </c:pt>
                <c:pt idx="2116">
                  <c:v>-1012</c:v>
                </c:pt>
                <c:pt idx="2117">
                  <c:v>-1011</c:v>
                </c:pt>
                <c:pt idx="2118">
                  <c:v>-1010</c:v>
                </c:pt>
                <c:pt idx="2119">
                  <c:v>-1009</c:v>
                </c:pt>
                <c:pt idx="2120">
                  <c:v>-1008</c:v>
                </c:pt>
                <c:pt idx="2121">
                  <c:v>-1007</c:v>
                </c:pt>
                <c:pt idx="2122">
                  <c:v>-1006</c:v>
                </c:pt>
                <c:pt idx="2123">
                  <c:v>-1005</c:v>
                </c:pt>
                <c:pt idx="2124">
                  <c:v>-1004</c:v>
                </c:pt>
                <c:pt idx="2125">
                  <c:v>-1003</c:v>
                </c:pt>
                <c:pt idx="2126">
                  <c:v>-1002</c:v>
                </c:pt>
                <c:pt idx="2127">
                  <c:v>-1001</c:v>
                </c:pt>
                <c:pt idx="2128">
                  <c:v>-1000</c:v>
                </c:pt>
                <c:pt idx="2129">
                  <c:v>-999</c:v>
                </c:pt>
                <c:pt idx="2130">
                  <c:v>-998</c:v>
                </c:pt>
                <c:pt idx="2131">
                  <c:v>-997</c:v>
                </c:pt>
                <c:pt idx="2132">
                  <c:v>-996</c:v>
                </c:pt>
                <c:pt idx="2133">
                  <c:v>-995</c:v>
                </c:pt>
                <c:pt idx="2134">
                  <c:v>-994</c:v>
                </c:pt>
                <c:pt idx="2135">
                  <c:v>-993</c:v>
                </c:pt>
                <c:pt idx="2136">
                  <c:v>-992</c:v>
                </c:pt>
                <c:pt idx="2137">
                  <c:v>-991</c:v>
                </c:pt>
                <c:pt idx="2138">
                  <c:v>-990</c:v>
                </c:pt>
                <c:pt idx="2139">
                  <c:v>-989</c:v>
                </c:pt>
                <c:pt idx="2140">
                  <c:v>-988</c:v>
                </c:pt>
                <c:pt idx="2141">
                  <c:v>-987</c:v>
                </c:pt>
                <c:pt idx="2142">
                  <c:v>-986</c:v>
                </c:pt>
                <c:pt idx="2143">
                  <c:v>-985</c:v>
                </c:pt>
                <c:pt idx="2144">
                  <c:v>-984</c:v>
                </c:pt>
                <c:pt idx="2145">
                  <c:v>-983</c:v>
                </c:pt>
                <c:pt idx="2146">
                  <c:v>-982</c:v>
                </c:pt>
                <c:pt idx="2147">
                  <c:v>-981</c:v>
                </c:pt>
                <c:pt idx="2148">
                  <c:v>-980</c:v>
                </c:pt>
                <c:pt idx="2149">
                  <c:v>-979</c:v>
                </c:pt>
                <c:pt idx="2150">
                  <c:v>-978</c:v>
                </c:pt>
                <c:pt idx="2151">
                  <c:v>-977</c:v>
                </c:pt>
                <c:pt idx="2152">
                  <c:v>-976</c:v>
                </c:pt>
                <c:pt idx="2153">
                  <c:v>-975</c:v>
                </c:pt>
                <c:pt idx="2154">
                  <c:v>-974</c:v>
                </c:pt>
                <c:pt idx="2155">
                  <c:v>-973</c:v>
                </c:pt>
                <c:pt idx="2156">
                  <c:v>-972</c:v>
                </c:pt>
                <c:pt idx="2157">
                  <c:v>-971</c:v>
                </c:pt>
                <c:pt idx="2158">
                  <c:v>-970</c:v>
                </c:pt>
                <c:pt idx="2159">
                  <c:v>-969</c:v>
                </c:pt>
                <c:pt idx="2160">
                  <c:v>-968</c:v>
                </c:pt>
                <c:pt idx="2161">
                  <c:v>-967</c:v>
                </c:pt>
                <c:pt idx="2162">
                  <c:v>-966</c:v>
                </c:pt>
                <c:pt idx="2163">
                  <c:v>-965</c:v>
                </c:pt>
                <c:pt idx="2164">
                  <c:v>-964</c:v>
                </c:pt>
                <c:pt idx="2165">
                  <c:v>-963</c:v>
                </c:pt>
                <c:pt idx="2166">
                  <c:v>-962</c:v>
                </c:pt>
                <c:pt idx="2167">
                  <c:v>-961</c:v>
                </c:pt>
                <c:pt idx="2168">
                  <c:v>-960</c:v>
                </c:pt>
                <c:pt idx="2169">
                  <c:v>-959</c:v>
                </c:pt>
                <c:pt idx="2170">
                  <c:v>-958</c:v>
                </c:pt>
                <c:pt idx="2171">
                  <c:v>-957</c:v>
                </c:pt>
                <c:pt idx="2172">
                  <c:v>-956</c:v>
                </c:pt>
                <c:pt idx="2173">
                  <c:v>-955</c:v>
                </c:pt>
                <c:pt idx="2174">
                  <c:v>-954</c:v>
                </c:pt>
                <c:pt idx="2175">
                  <c:v>-953</c:v>
                </c:pt>
                <c:pt idx="2176">
                  <c:v>-952</c:v>
                </c:pt>
                <c:pt idx="2177">
                  <c:v>-951</c:v>
                </c:pt>
                <c:pt idx="2178">
                  <c:v>-950</c:v>
                </c:pt>
                <c:pt idx="2179">
                  <c:v>-949</c:v>
                </c:pt>
                <c:pt idx="2180">
                  <c:v>-948</c:v>
                </c:pt>
                <c:pt idx="2181">
                  <c:v>-947</c:v>
                </c:pt>
                <c:pt idx="2182">
                  <c:v>-946</c:v>
                </c:pt>
                <c:pt idx="2183">
                  <c:v>-945</c:v>
                </c:pt>
                <c:pt idx="2184">
                  <c:v>-944</c:v>
                </c:pt>
                <c:pt idx="2185">
                  <c:v>-943</c:v>
                </c:pt>
                <c:pt idx="2186">
                  <c:v>-942</c:v>
                </c:pt>
                <c:pt idx="2187">
                  <c:v>-941</c:v>
                </c:pt>
                <c:pt idx="2188">
                  <c:v>-940</c:v>
                </c:pt>
                <c:pt idx="2189">
                  <c:v>-939</c:v>
                </c:pt>
                <c:pt idx="2190">
                  <c:v>-938</c:v>
                </c:pt>
                <c:pt idx="2191">
                  <c:v>-937</c:v>
                </c:pt>
                <c:pt idx="2192">
                  <c:v>-936</c:v>
                </c:pt>
                <c:pt idx="2193">
                  <c:v>-935</c:v>
                </c:pt>
                <c:pt idx="2194">
                  <c:v>-934</c:v>
                </c:pt>
                <c:pt idx="2195">
                  <c:v>-933</c:v>
                </c:pt>
                <c:pt idx="2196">
                  <c:v>-932</c:v>
                </c:pt>
                <c:pt idx="2197">
                  <c:v>-931</c:v>
                </c:pt>
                <c:pt idx="2198">
                  <c:v>-930</c:v>
                </c:pt>
                <c:pt idx="2199">
                  <c:v>-929</c:v>
                </c:pt>
                <c:pt idx="2200">
                  <c:v>-928</c:v>
                </c:pt>
                <c:pt idx="2201">
                  <c:v>-927</c:v>
                </c:pt>
                <c:pt idx="2202">
                  <c:v>-926</c:v>
                </c:pt>
                <c:pt idx="2203">
                  <c:v>-925</c:v>
                </c:pt>
                <c:pt idx="2204">
                  <c:v>-924</c:v>
                </c:pt>
                <c:pt idx="2205">
                  <c:v>-923</c:v>
                </c:pt>
                <c:pt idx="2206">
                  <c:v>-922</c:v>
                </c:pt>
                <c:pt idx="2207">
                  <c:v>-921</c:v>
                </c:pt>
                <c:pt idx="2208">
                  <c:v>-920</c:v>
                </c:pt>
                <c:pt idx="2209">
                  <c:v>-919</c:v>
                </c:pt>
                <c:pt idx="2210">
                  <c:v>-918</c:v>
                </c:pt>
                <c:pt idx="2211">
                  <c:v>-917</c:v>
                </c:pt>
                <c:pt idx="2212">
                  <c:v>-916</c:v>
                </c:pt>
                <c:pt idx="2213">
                  <c:v>-915</c:v>
                </c:pt>
                <c:pt idx="2214">
                  <c:v>-914</c:v>
                </c:pt>
                <c:pt idx="2215">
                  <c:v>-913</c:v>
                </c:pt>
                <c:pt idx="2216">
                  <c:v>-912</c:v>
                </c:pt>
                <c:pt idx="2217">
                  <c:v>-911</c:v>
                </c:pt>
                <c:pt idx="2218">
                  <c:v>-910</c:v>
                </c:pt>
                <c:pt idx="2219">
                  <c:v>-909</c:v>
                </c:pt>
                <c:pt idx="2220">
                  <c:v>-908</c:v>
                </c:pt>
                <c:pt idx="2221">
                  <c:v>-907</c:v>
                </c:pt>
                <c:pt idx="2222">
                  <c:v>-906</c:v>
                </c:pt>
                <c:pt idx="2223">
                  <c:v>-905</c:v>
                </c:pt>
                <c:pt idx="2224">
                  <c:v>-904</c:v>
                </c:pt>
                <c:pt idx="2225">
                  <c:v>-903</c:v>
                </c:pt>
                <c:pt idx="2226">
                  <c:v>-902</c:v>
                </c:pt>
                <c:pt idx="2227">
                  <c:v>-901</c:v>
                </c:pt>
                <c:pt idx="2228">
                  <c:v>-900</c:v>
                </c:pt>
                <c:pt idx="2229">
                  <c:v>-899</c:v>
                </c:pt>
                <c:pt idx="2230">
                  <c:v>-898</c:v>
                </c:pt>
                <c:pt idx="2231">
                  <c:v>-897</c:v>
                </c:pt>
                <c:pt idx="2232">
                  <c:v>-896</c:v>
                </c:pt>
                <c:pt idx="2233">
                  <c:v>-895</c:v>
                </c:pt>
                <c:pt idx="2234">
                  <c:v>-894</c:v>
                </c:pt>
                <c:pt idx="2235">
                  <c:v>-893</c:v>
                </c:pt>
                <c:pt idx="2236">
                  <c:v>-892</c:v>
                </c:pt>
                <c:pt idx="2237">
                  <c:v>-891</c:v>
                </c:pt>
                <c:pt idx="2238">
                  <c:v>-890</c:v>
                </c:pt>
                <c:pt idx="2239">
                  <c:v>-889</c:v>
                </c:pt>
                <c:pt idx="2240">
                  <c:v>-888</c:v>
                </c:pt>
                <c:pt idx="2241">
                  <c:v>-887</c:v>
                </c:pt>
                <c:pt idx="2242">
                  <c:v>-886</c:v>
                </c:pt>
                <c:pt idx="2243">
                  <c:v>-885</c:v>
                </c:pt>
                <c:pt idx="2244">
                  <c:v>-884</c:v>
                </c:pt>
                <c:pt idx="2245">
                  <c:v>-883</c:v>
                </c:pt>
                <c:pt idx="2246">
                  <c:v>-882</c:v>
                </c:pt>
                <c:pt idx="2247">
                  <c:v>-881</c:v>
                </c:pt>
                <c:pt idx="2248">
                  <c:v>-880</c:v>
                </c:pt>
                <c:pt idx="2249">
                  <c:v>-879</c:v>
                </c:pt>
                <c:pt idx="2250">
                  <c:v>-878</c:v>
                </c:pt>
                <c:pt idx="2251">
                  <c:v>-877</c:v>
                </c:pt>
                <c:pt idx="2252">
                  <c:v>-876</c:v>
                </c:pt>
                <c:pt idx="2253">
                  <c:v>-875</c:v>
                </c:pt>
                <c:pt idx="2254">
                  <c:v>-874</c:v>
                </c:pt>
                <c:pt idx="2255">
                  <c:v>-873</c:v>
                </c:pt>
                <c:pt idx="2256">
                  <c:v>-872</c:v>
                </c:pt>
                <c:pt idx="2257">
                  <c:v>-871</c:v>
                </c:pt>
                <c:pt idx="2258">
                  <c:v>-870</c:v>
                </c:pt>
                <c:pt idx="2259">
                  <c:v>-869</c:v>
                </c:pt>
                <c:pt idx="2260">
                  <c:v>-868</c:v>
                </c:pt>
                <c:pt idx="2261">
                  <c:v>-867</c:v>
                </c:pt>
                <c:pt idx="2262">
                  <c:v>-866</c:v>
                </c:pt>
                <c:pt idx="2263">
                  <c:v>-865</c:v>
                </c:pt>
                <c:pt idx="2264">
                  <c:v>-864</c:v>
                </c:pt>
                <c:pt idx="2265">
                  <c:v>-863</c:v>
                </c:pt>
                <c:pt idx="2266">
                  <c:v>-862</c:v>
                </c:pt>
                <c:pt idx="2267">
                  <c:v>-861</c:v>
                </c:pt>
                <c:pt idx="2268">
                  <c:v>-860</c:v>
                </c:pt>
                <c:pt idx="2269">
                  <c:v>-859</c:v>
                </c:pt>
                <c:pt idx="2270">
                  <c:v>-858</c:v>
                </c:pt>
                <c:pt idx="2271">
                  <c:v>-857</c:v>
                </c:pt>
                <c:pt idx="2272">
                  <c:v>-856</c:v>
                </c:pt>
                <c:pt idx="2273">
                  <c:v>-855</c:v>
                </c:pt>
                <c:pt idx="2274">
                  <c:v>-854</c:v>
                </c:pt>
                <c:pt idx="2275">
                  <c:v>-853</c:v>
                </c:pt>
                <c:pt idx="2276">
                  <c:v>-852</c:v>
                </c:pt>
                <c:pt idx="2277">
                  <c:v>-851</c:v>
                </c:pt>
                <c:pt idx="2278">
                  <c:v>-850</c:v>
                </c:pt>
                <c:pt idx="2279">
                  <c:v>-849</c:v>
                </c:pt>
                <c:pt idx="2280">
                  <c:v>-848</c:v>
                </c:pt>
                <c:pt idx="2281">
                  <c:v>-847</c:v>
                </c:pt>
                <c:pt idx="2282">
                  <c:v>-846</c:v>
                </c:pt>
                <c:pt idx="2283">
                  <c:v>-845</c:v>
                </c:pt>
                <c:pt idx="2284">
                  <c:v>-844</c:v>
                </c:pt>
                <c:pt idx="2285">
                  <c:v>-843</c:v>
                </c:pt>
                <c:pt idx="2286">
                  <c:v>-842</c:v>
                </c:pt>
                <c:pt idx="2287">
                  <c:v>-841</c:v>
                </c:pt>
                <c:pt idx="2288">
                  <c:v>-840</c:v>
                </c:pt>
                <c:pt idx="2289">
                  <c:v>-839</c:v>
                </c:pt>
                <c:pt idx="2290">
                  <c:v>-838</c:v>
                </c:pt>
                <c:pt idx="2291">
                  <c:v>-837</c:v>
                </c:pt>
                <c:pt idx="2292">
                  <c:v>-836</c:v>
                </c:pt>
                <c:pt idx="2293">
                  <c:v>-835</c:v>
                </c:pt>
                <c:pt idx="2294">
                  <c:v>-834</c:v>
                </c:pt>
                <c:pt idx="2295">
                  <c:v>-833</c:v>
                </c:pt>
                <c:pt idx="2296">
                  <c:v>-832</c:v>
                </c:pt>
                <c:pt idx="2297">
                  <c:v>-831</c:v>
                </c:pt>
                <c:pt idx="2298">
                  <c:v>-830</c:v>
                </c:pt>
                <c:pt idx="2299">
                  <c:v>-829</c:v>
                </c:pt>
                <c:pt idx="2300">
                  <c:v>-828</c:v>
                </c:pt>
                <c:pt idx="2301">
                  <c:v>-827</c:v>
                </c:pt>
                <c:pt idx="2302">
                  <c:v>-826</c:v>
                </c:pt>
                <c:pt idx="2303">
                  <c:v>-825</c:v>
                </c:pt>
                <c:pt idx="2304">
                  <c:v>-824</c:v>
                </c:pt>
                <c:pt idx="2305">
                  <c:v>-823</c:v>
                </c:pt>
                <c:pt idx="2306">
                  <c:v>-822</c:v>
                </c:pt>
                <c:pt idx="2307">
                  <c:v>-821</c:v>
                </c:pt>
                <c:pt idx="2308">
                  <c:v>-820</c:v>
                </c:pt>
                <c:pt idx="2309">
                  <c:v>-819</c:v>
                </c:pt>
                <c:pt idx="2310">
                  <c:v>-818</c:v>
                </c:pt>
                <c:pt idx="2311">
                  <c:v>-817</c:v>
                </c:pt>
                <c:pt idx="2312">
                  <c:v>-816</c:v>
                </c:pt>
                <c:pt idx="2313">
                  <c:v>-815</c:v>
                </c:pt>
                <c:pt idx="2314">
                  <c:v>-814</c:v>
                </c:pt>
                <c:pt idx="2315">
                  <c:v>-813</c:v>
                </c:pt>
                <c:pt idx="2316">
                  <c:v>-812</c:v>
                </c:pt>
                <c:pt idx="2317">
                  <c:v>-811</c:v>
                </c:pt>
                <c:pt idx="2318">
                  <c:v>-810</c:v>
                </c:pt>
                <c:pt idx="2319">
                  <c:v>-809</c:v>
                </c:pt>
                <c:pt idx="2320">
                  <c:v>-808</c:v>
                </c:pt>
                <c:pt idx="2321">
                  <c:v>-807</c:v>
                </c:pt>
                <c:pt idx="2322">
                  <c:v>-806</c:v>
                </c:pt>
                <c:pt idx="2323">
                  <c:v>-805</c:v>
                </c:pt>
                <c:pt idx="2324">
                  <c:v>-804</c:v>
                </c:pt>
                <c:pt idx="2325">
                  <c:v>-803</c:v>
                </c:pt>
                <c:pt idx="2326">
                  <c:v>-802</c:v>
                </c:pt>
                <c:pt idx="2327">
                  <c:v>-801</c:v>
                </c:pt>
                <c:pt idx="2328">
                  <c:v>-800</c:v>
                </c:pt>
                <c:pt idx="2329">
                  <c:v>-799</c:v>
                </c:pt>
                <c:pt idx="2330">
                  <c:v>-798</c:v>
                </c:pt>
                <c:pt idx="2331">
                  <c:v>-797</c:v>
                </c:pt>
                <c:pt idx="2332">
                  <c:v>-796</c:v>
                </c:pt>
                <c:pt idx="2333">
                  <c:v>-795</c:v>
                </c:pt>
                <c:pt idx="2334">
                  <c:v>-794</c:v>
                </c:pt>
                <c:pt idx="2335">
                  <c:v>-793</c:v>
                </c:pt>
                <c:pt idx="2336">
                  <c:v>-792</c:v>
                </c:pt>
                <c:pt idx="2337">
                  <c:v>-791</c:v>
                </c:pt>
                <c:pt idx="2338">
                  <c:v>-790</c:v>
                </c:pt>
                <c:pt idx="2339">
                  <c:v>-789</c:v>
                </c:pt>
                <c:pt idx="2340">
                  <c:v>-788</c:v>
                </c:pt>
                <c:pt idx="2341">
                  <c:v>-787</c:v>
                </c:pt>
                <c:pt idx="2342">
                  <c:v>-786</c:v>
                </c:pt>
                <c:pt idx="2343">
                  <c:v>-785</c:v>
                </c:pt>
                <c:pt idx="2344">
                  <c:v>-784</c:v>
                </c:pt>
                <c:pt idx="2345">
                  <c:v>-783</c:v>
                </c:pt>
                <c:pt idx="2346">
                  <c:v>-782</c:v>
                </c:pt>
                <c:pt idx="2347">
                  <c:v>-781</c:v>
                </c:pt>
                <c:pt idx="2348">
                  <c:v>-780</c:v>
                </c:pt>
                <c:pt idx="2349">
                  <c:v>-779</c:v>
                </c:pt>
                <c:pt idx="2350">
                  <c:v>-778</c:v>
                </c:pt>
                <c:pt idx="2351">
                  <c:v>-777</c:v>
                </c:pt>
                <c:pt idx="2352">
                  <c:v>-776</c:v>
                </c:pt>
                <c:pt idx="2353">
                  <c:v>-775</c:v>
                </c:pt>
                <c:pt idx="2354">
                  <c:v>-774</c:v>
                </c:pt>
                <c:pt idx="2355">
                  <c:v>-773</c:v>
                </c:pt>
                <c:pt idx="2356">
                  <c:v>-772</c:v>
                </c:pt>
                <c:pt idx="2357">
                  <c:v>-771</c:v>
                </c:pt>
                <c:pt idx="2358">
                  <c:v>-770</c:v>
                </c:pt>
                <c:pt idx="2359">
                  <c:v>-769</c:v>
                </c:pt>
                <c:pt idx="2360">
                  <c:v>-768</c:v>
                </c:pt>
                <c:pt idx="2361">
                  <c:v>-767</c:v>
                </c:pt>
                <c:pt idx="2362">
                  <c:v>-766</c:v>
                </c:pt>
                <c:pt idx="2363">
                  <c:v>-765</c:v>
                </c:pt>
                <c:pt idx="2364">
                  <c:v>-764</c:v>
                </c:pt>
                <c:pt idx="2365">
                  <c:v>-763</c:v>
                </c:pt>
                <c:pt idx="2366">
                  <c:v>-762</c:v>
                </c:pt>
                <c:pt idx="2367">
                  <c:v>-761</c:v>
                </c:pt>
                <c:pt idx="2368">
                  <c:v>-760</c:v>
                </c:pt>
                <c:pt idx="2369">
                  <c:v>-759</c:v>
                </c:pt>
                <c:pt idx="2370">
                  <c:v>-758</c:v>
                </c:pt>
                <c:pt idx="2371">
                  <c:v>-757</c:v>
                </c:pt>
                <c:pt idx="2372">
                  <c:v>-756</c:v>
                </c:pt>
                <c:pt idx="2373">
                  <c:v>-755</c:v>
                </c:pt>
                <c:pt idx="2374">
                  <c:v>-754</c:v>
                </c:pt>
                <c:pt idx="2375">
                  <c:v>-753</c:v>
                </c:pt>
                <c:pt idx="2376">
                  <c:v>-752</c:v>
                </c:pt>
                <c:pt idx="2377">
                  <c:v>-751</c:v>
                </c:pt>
                <c:pt idx="2378">
                  <c:v>-750</c:v>
                </c:pt>
                <c:pt idx="2379">
                  <c:v>-749</c:v>
                </c:pt>
                <c:pt idx="2380">
                  <c:v>-748</c:v>
                </c:pt>
                <c:pt idx="2381">
                  <c:v>-747</c:v>
                </c:pt>
                <c:pt idx="2382">
                  <c:v>-746</c:v>
                </c:pt>
                <c:pt idx="2383">
                  <c:v>-745</c:v>
                </c:pt>
                <c:pt idx="2384">
                  <c:v>-744</c:v>
                </c:pt>
                <c:pt idx="2385">
                  <c:v>-743</c:v>
                </c:pt>
                <c:pt idx="2386">
                  <c:v>-742</c:v>
                </c:pt>
                <c:pt idx="2387">
                  <c:v>-741</c:v>
                </c:pt>
                <c:pt idx="2388">
                  <c:v>-740</c:v>
                </c:pt>
                <c:pt idx="2389">
                  <c:v>-739</c:v>
                </c:pt>
                <c:pt idx="2390">
                  <c:v>-738</c:v>
                </c:pt>
                <c:pt idx="2391">
                  <c:v>-737</c:v>
                </c:pt>
                <c:pt idx="2392">
                  <c:v>-736</c:v>
                </c:pt>
                <c:pt idx="2393">
                  <c:v>-735</c:v>
                </c:pt>
                <c:pt idx="2394">
                  <c:v>-734</c:v>
                </c:pt>
                <c:pt idx="2395">
                  <c:v>-733</c:v>
                </c:pt>
                <c:pt idx="2396">
                  <c:v>-732</c:v>
                </c:pt>
                <c:pt idx="2397">
                  <c:v>-731</c:v>
                </c:pt>
                <c:pt idx="2398">
                  <c:v>-730</c:v>
                </c:pt>
                <c:pt idx="2399">
                  <c:v>-729</c:v>
                </c:pt>
                <c:pt idx="2400">
                  <c:v>-728</c:v>
                </c:pt>
                <c:pt idx="2401">
                  <c:v>-727</c:v>
                </c:pt>
                <c:pt idx="2402">
                  <c:v>-726</c:v>
                </c:pt>
                <c:pt idx="2403">
                  <c:v>-725</c:v>
                </c:pt>
                <c:pt idx="2404">
                  <c:v>-724</c:v>
                </c:pt>
                <c:pt idx="2405">
                  <c:v>-723</c:v>
                </c:pt>
                <c:pt idx="2406">
                  <c:v>-722</c:v>
                </c:pt>
                <c:pt idx="2407">
                  <c:v>-721</c:v>
                </c:pt>
                <c:pt idx="2408">
                  <c:v>-720</c:v>
                </c:pt>
                <c:pt idx="2409">
                  <c:v>-719</c:v>
                </c:pt>
                <c:pt idx="2410">
                  <c:v>-718</c:v>
                </c:pt>
                <c:pt idx="2411">
                  <c:v>-717</c:v>
                </c:pt>
                <c:pt idx="2412">
                  <c:v>-716</c:v>
                </c:pt>
                <c:pt idx="2413">
                  <c:v>-715</c:v>
                </c:pt>
                <c:pt idx="2414">
                  <c:v>-714</c:v>
                </c:pt>
                <c:pt idx="2415">
                  <c:v>-713</c:v>
                </c:pt>
                <c:pt idx="2416">
                  <c:v>-712</c:v>
                </c:pt>
                <c:pt idx="2417">
                  <c:v>-711</c:v>
                </c:pt>
                <c:pt idx="2418">
                  <c:v>-710</c:v>
                </c:pt>
                <c:pt idx="2419">
                  <c:v>-709</c:v>
                </c:pt>
                <c:pt idx="2420">
                  <c:v>-708</c:v>
                </c:pt>
                <c:pt idx="2421">
                  <c:v>-707</c:v>
                </c:pt>
                <c:pt idx="2422">
                  <c:v>-706</c:v>
                </c:pt>
                <c:pt idx="2423">
                  <c:v>-705</c:v>
                </c:pt>
                <c:pt idx="2424">
                  <c:v>-704</c:v>
                </c:pt>
                <c:pt idx="2425">
                  <c:v>-703</c:v>
                </c:pt>
                <c:pt idx="2426">
                  <c:v>-702</c:v>
                </c:pt>
                <c:pt idx="2427">
                  <c:v>-701</c:v>
                </c:pt>
                <c:pt idx="2428">
                  <c:v>-700</c:v>
                </c:pt>
                <c:pt idx="2429">
                  <c:v>-699</c:v>
                </c:pt>
                <c:pt idx="2430">
                  <c:v>-698</c:v>
                </c:pt>
                <c:pt idx="2431">
                  <c:v>-697</c:v>
                </c:pt>
                <c:pt idx="2432">
                  <c:v>-696</c:v>
                </c:pt>
                <c:pt idx="2433">
                  <c:v>-695</c:v>
                </c:pt>
                <c:pt idx="2434">
                  <c:v>-694</c:v>
                </c:pt>
                <c:pt idx="2435">
                  <c:v>-693</c:v>
                </c:pt>
                <c:pt idx="2436">
                  <c:v>-692</c:v>
                </c:pt>
                <c:pt idx="2437">
                  <c:v>-691</c:v>
                </c:pt>
                <c:pt idx="2438">
                  <c:v>-690</c:v>
                </c:pt>
                <c:pt idx="2439">
                  <c:v>-689</c:v>
                </c:pt>
                <c:pt idx="2440">
                  <c:v>-688</c:v>
                </c:pt>
                <c:pt idx="2441">
                  <c:v>-687</c:v>
                </c:pt>
                <c:pt idx="2442">
                  <c:v>-686</c:v>
                </c:pt>
                <c:pt idx="2443">
                  <c:v>-685</c:v>
                </c:pt>
                <c:pt idx="2444">
                  <c:v>-684</c:v>
                </c:pt>
                <c:pt idx="2445">
                  <c:v>-683</c:v>
                </c:pt>
                <c:pt idx="2446">
                  <c:v>-682</c:v>
                </c:pt>
                <c:pt idx="2447">
                  <c:v>-681</c:v>
                </c:pt>
                <c:pt idx="2448">
                  <c:v>-680</c:v>
                </c:pt>
                <c:pt idx="2449">
                  <c:v>-679</c:v>
                </c:pt>
                <c:pt idx="2450">
                  <c:v>-678</c:v>
                </c:pt>
                <c:pt idx="2451">
                  <c:v>-677</c:v>
                </c:pt>
                <c:pt idx="2452">
                  <c:v>-676</c:v>
                </c:pt>
                <c:pt idx="2453">
                  <c:v>-675</c:v>
                </c:pt>
                <c:pt idx="2454">
                  <c:v>-674</c:v>
                </c:pt>
                <c:pt idx="2455">
                  <c:v>-673</c:v>
                </c:pt>
                <c:pt idx="2456">
                  <c:v>-672</c:v>
                </c:pt>
                <c:pt idx="2457">
                  <c:v>-671</c:v>
                </c:pt>
                <c:pt idx="2458">
                  <c:v>-670</c:v>
                </c:pt>
                <c:pt idx="2459">
                  <c:v>-669</c:v>
                </c:pt>
                <c:pt idx="2460">
                  <c:v>-668</c:v>
                </c:pt>
                <c:pt idx="2461">
                  <c:v>-667</c:v>
                </c:pt>
                <c:pt idx="2462">
                  <c:v>-666</c:v>
                </c:pt>
                <c:pt idx="2463">
                  <c:v>-665</c:v>
                </c:pt>
                <c:pt idx="2464">
                  <c:v>-664</c:v>
                </c:pt>
                <c:pt idx="2465">
                  <c:v>-663</c:v>
                </c:pt>
                <c:pt idx="2466">
                  <c:v>-662</c:v>
                </c:pt>
                <c:pt idx="2467">
                  <c:v>-661</c:v>
                </c:pt>
                <c:pt idx="2468">
                  <c:v>-660</c:v>
                </c:pt>
                <c:pt idx="2469">
                  <c:v>-659</c:v>
                </c:pt>
                <c:pt idx="2470">
                  <c:v>-658</c:v>
                </c:pt>
                <c:pt idx="2471">
                  <c:v>-657</c:v>
                </c:pt>
                <c:pt idx="2472">
                  <c:v>-656</c:v>
                </c:pt>
                <c:pt idx="2473">
                  <c:v>-655</c:v>
                </c:pt>
                <c:pt idx="2474">
                  <c:v>-654</c:v>
                </c:pt>
                <c:pt idx="2475">
                  <c:v>-653</c:v>
                </c:pt>
                <c:pt idx="2476">
                  <c:v>-652</c:v>
                </c:pt>
                <c:pt idx="2477">
                  <c:v>-651</c:v>
                </c:pt>
                <c:pt idx="2478">
                  <c:v>-650</c:v>
                </c:pt>
                <c:pt idx="2479">
                  <c:v>-649</c:v>
                </c:pt>
                <c:pt idx="2480">
                  <c:v>-648</c:v>
                </c:pt>
                <c:pt idx="2481">
                  <c:v>-647</c:v>
                </c:pt>
                <c:pt idx="2482">
                  <c:v>-646</c:v>
                </c:pt>
                <c:pt idx="2483">
                  <c:v>-645</c:v>
                </c:pt>
                <c:pt idx="2484">
                  <c:v>-644</c:v>
                </c:pt>
                <c:pt idx="2485">
                  <c:v>-643</c:v>
                </c:pt>
                <c:pt idx="2486">
                  <c:v>-642</c:v>
                </c:pt>
                <c:pt idx="2487">
                  <c:v>-641</c:v>
                </c:pt>
                <c:pt idx="2488">
                  <c:v>-640</c:v>
                </c:pt>
                <c:pt idx="2489">
                  <c:v>-639</c:v>
                </c:pt>
                <c:pt idx="2490">
                  <c:v>-638</c:v>
                </c:pt>
                <c:pt idx="2491">
                  <c:v>-637</c:v>
                </c:pt>
                <c:pt idx="2492">
                  <c:v>-636</c:v>
                </c:pt>
                <c:pt idx="2493">
                  <c:v>-635</c:v>
                </c:pt>
                <c:pt idx="2494">
                  <c:v>-634</c:v>
                </c:pt>
                <c:pt idx="2495">
                  <c:v>-633</c:v>
                </c:pt>
                <c:pt idx="2496">
                  <c:v>-632</c:v>
                </c:pt>
                <c:pt idx="2497">
                  <c:v>-631</c:v>
                </c:pt>
                <c:pt idx="2498">
                  <c:v>-630</c:v>
                </c:pt>
                <c:pt idx="2499">
                  <c:v>-629</c:v>
                </c:pt>
                <c:pt idx="2500">
                  <c:v>-628</c:v>
                </c:pt>
                <c:pt idx="2501">
                  <c:v>-627</c:v>
                </c:pt>
                <c:pt idx="2502">
                  <c:v>-626</c:v>
                </c:pt>
                <c:pt idx="2503">
                  <c:v>-625</c:v>
                </c:pt>
                <c:pt idx="2504">
                  <c:v>-624</c:v>
                </c:pt>
                <c:pt idx="2505">
                  <c:v>-623</c:v>
                </c:pt>
                <c:pt idx="2506">
                  <c:v>-622</c:v>
                </c:pt>
                <c:pt idx="2507">
                  <c:v>-621</c:v>
                </c:pt>
                <c:pt idx="2508">
                  <c:v>-620</c:v>
                </c:pt>
                <c:pt idx="2509">
                  <c:v>-619</c:v>
                </c:pt>
                <c:pt idx="2510">
                  <c:v>-618</c:v>
                </c:pt>
                <c:pt idx="2511">
                  <c:v>-617</c:v>
                </c:pt>
                <c:pt idx="2512">
                  <c:v>-616</c:v>
                </c:pt>
                <c:pt idx="2513">
                  <c:v>-615</c:v>
                </c:pt>
                <c:pt idx="2514">
                  <c:v>-614</c:v>
                </c:pt>
                <c:pt idx="2515">
                  <c:v>-613</c:v>
                </c:pt>
                <c:pt idx="2516">
                  <c:v>-612</c:v>
                </c:pt>
                <c:pt idx="2517">
                  <c:v>-611</c:v>
                </c:pt>
                <c:pt idx="2518">
                  <c:v>-610</c:v>
                </c:pt>
                <c:pt idx="2519">
                  <c:v>-609</c:v>
                </c:pt>
                <c:pt idx="2520">
                  <c:v>-608</c:v>
                </c:pt>
                <c:pt idx="2521">
                  <c:v>-607</c:v>
                </c:pt>
                <c:pt idx="2522">
                  <c:v>-606</c:v>
                </c:pt>
                <c:pt idx="2523">
                  <c:v>-605</c:v>
                </c:pt>
                <c:pt idx="2524">
                  <c:v>-604</c:v>
                </c:pt>
                <c:pt idx="2525">
                  <c:v>-603</c:v>
                </c:pt>
                <c:pt idx="2526">
                  <c:v>-602</c:v>
                </c:pt>
                <c:pt idx="2527">
                  <c:v>-601</c:v>
                </c:pt>
                <c:pt idx="2528">
                  <c:v>-600</c:v>
                </c:pt>
                <c:pt idx="2529">
                  <c:v>-599</c:v>
                </c:pt>
                <c:pt idx="2530">
                  <c:v>-598</c:v>
                </c:pt>
                <c:pt idx="2531">
                  <c:v>-597</c:v>
                </c:pt>
                <c:pt idx="2532">
                  <c:v>-596</c:v>
                </c:pt>
                <c:pt idx="2533">
                  <c:v>-595</c:v>
                </c:pt>
                <c:pt idx="2534">
                  <c:v>-594</c:v>
                </c:pt>
                <c:pt idx="2535">
                  <c:v>-593</c:v>
                </c:pt>
                <c:pt idx="2536">
                  <c:v>-592</c:v>
                </c:pt>
                <c:pt idx="2537">
                  <c:v>-591</c:v>
                </c:pt>
                <c:pt idx="2538">
                  <c:v>-590</c:v>
                </c:pt>
                <c:pt idx="2539">
                  <c:v>-589</c:v>
                </c:pt>
                <c:pt idx="2540">
                  <c:v>-588</c:v>
                </c:pt>
                <c:pt idx="2541">
                  <c:v>-587</c:v>
                </c:pt>
                <c:pt idx="2542">
                  <c:v>-586</c:v>
                </c:pt>
                <c:pt idx="2543">
                  <c:v>-585</c:v>
                </c:pt>
                <c:pt idx="2544">
                  <c:v>-584</c:v>
                </c:pt>
                <c:pt idx="2545">
                  <c:v>-583</c:v>
                </c:pt>
                <c:pt idx="2546">
                  <c:v>-582</c:v>
                </c:pt>
                <c:pt idx="2547">
                  <c:v>-581</c:v>
                </c:pt>
                <c:pt idx="2548">
                  <c:v>-580</c:v>
                </c:pt>
                <c:pt idx="2549">
                  <c:v>-579</c:v>
                </c:pt>
                <c:pt idx="2550">
                  <c:v>-578</c:v>
                </c:pt>
                <c:pt idx="2551">
                  <c:v>-577</c:v>
                </c:pt>
                <c:pt idx="2552">
                  <c:v>-576</c:v>
                </c:pt>
                <c:pt idx="2553">
                  <c:v>-575</c:v>
                </c:pt>
                <c:pt idx="2554">
                  <c:v>-574</c:v>
                </c:pt>
                <c:pt idx="2555">
                  <c:v>-573</c:v>
                </c:pt>
                <c:pt idx="2556">
                  <c:v>-572</c:v>
                </c:pt>
                <c:pt idx="2557">
                  <c:v>-571</c:v>
                </c:pt>
                <c:pt idx="2558">
                  <c:v>-570</c:v>
                </c:pt>
                <c:pt idx="2559">
                  <c:v>-569</c:v>
                </c:pt>
                <c:pt idx="2560">
                  <c:v>-568</c:v>
                </c:pt>
                <c:pt idx="2561">
                  <c:v>-567</c:v>
                </c:pt>
                <c:pt idx="2562">
                  <c:v>-566</c:v>
                </c:pt>
                <c:pt idx="2563">
                  <c:v>-565</c:v>
                </c:pt>
                <c:pt idx="2564">
                  <c:v>-564</c:v>
                </c:pt>
                <c:pt idx="2565">
                  <c:v>-563</c:v>
                </c:pt>
                <c:pt idx="2566">
                  <c:v>-562</c:v>
                </c:pt>
                <c:pt idx="2567">
                  <c:v>-561</c:v>
                </c:pt>
                <c:pt idx="2568">
                  <c:v>-560</c:v>
                </c:pt>
                <c:pt idx="2569">
                  <c:v>-559</c:v>
                </c:pt>
                <c:pt idx="2570">
                  <c:v>-558</c:v>
                </c:pt>
                <c:pt idx="2571">
                  <c:v>-557</c:v>
                </c:pt>
                <c:pt idx="2572">
                  <c:v>-556</c:v>
                </c:pt>
                <c:pt idx="2573">
                  <c:v>-555</c:v>
                </c:pt>
                <c:pt idx="2574">
                  <c:v>-554</c:v>
                </c:pt>
                <c:pt idx="2575">
                  <c:v>-553</c:v>
                </c:pt>
                <c:pt idx="2576">
                  <c:v>-552</c:v>
                </c:pt>
                <c:pt idx="2577">
                  <c:v>-551</c:v>
                </c:pt>
                <c:pt idx="2578">
                  <c:v>-550</c:v>
                </c:pt>
                <c:pt idx="2579">
                  <c:v>-549</c:v>
                </c:pt>
                <c:pt idx="2580">
                  <c:v>-548</c:v>
                </c:pt>
                <c:pt idx="2581">
                  <c:v>-547</c:v>
                </c:pt>
                <c:pt idx="2582">
                  <c:v>-546</c:v>
                </c:pt>
                <c:pt idx="2583">
                  <c:v>-545</c:v>
                </c:pt>
                <c:pt idx="2584">
                  <c:v>-544</c:v>
                </c:pt>
                <c:pt idx="2585">
                  <c:v>-543</c:v>
                </c:pt>
                <c:pt idx="2586">
                  <c:v>-542</c:v>
                </c:pt>
                <c:pt idx="2587">
                  <c:v>-541</c:v>
                </c:pt>
                <c:pt idx="2588">
                  <c:v>-540</c:v>
                </c:pt>
                <c:pt idx="2589">
                  <c:v>-539</c:v>
                </c:pt>
                <c:pt idx="2590">
                  <c:v>-538</c:v>
                </c:pt>
                <c:pt idx="2591">
                  <c:v>-537</c:v>
                </c:pt>
                <c:pt idx="2592">
                  <c:v>-536</c:v>
                </c:pt>
                <c:pt idx="2593">
                  <c:v>-535</c:v>
                </c:pt>
                <c:pt idx="2594">
                  <c:v>-534</c:v>
                </c:pt>
                <c:pt idx="2595">
                  <c:v>-533</c:v>
                </c:pt>
                <c:pt idx="2596">
                  <c:v>-532</c:v>
                </c:pt>
                <c:pt idx="2597">
                  <c:v>-531</c:v>
                </c:pt>
                <c:pt idx="2598">
                  <c:v>-530</c:v>
                </c:pt>
                <c:pt idx="2599">
                  <c:v>-529</c:v>
                </c:pt>
                <c:pt idx="2600">
                  <c:v>-528</c:v>
                </c:pt>
                <c:pt idx="2601">
                  <c:v>-527</c:v>
                </c:pt>
                <c:pt idx="2602">
                  <c:v>-526</c:v>
                </c:pt>
                <c:pt idx="2603">
                  <c:v>-525</c:v>
                </c:pt>
                <c:pt idx="2604">
                  <c:v>-524</c:v>
                </c:pt>
                <c:pt idx="2605">
                  <c:v>-523</c:v>
                </c:pt>
                <c:pt idx="2606">
                  <c:v>-522</c:v>
                </c:pt>
                <c:pt idx="2607">
                  <c:v>-521</c:v>
                </c:pt>
                <c:pt idx="2608">
                  <c:v>-520</c:v>
                </c:pt>
                <c:pt idx="2609">
                  <c:v>-519</c:v>
                </c:pt>
                <c:pt idx="2610">
                  <c:v>-518</c:v>
                </c:pt>
                <c:pt idx="2611">
                  <c:v>-517</c:v>
                </c:pt>
                <c:pt idx="2612">
                  <c:v>-516</c:v>
                </c:pt>
                <c:pt idx="2613">
                  <c:v>-515</c:v>
                </c:pt>
                <c:pt idx="2614">
                  <c:v>-514</c:v>
                </c:pt>
                <c:pt idx="2615">
                  <c:v>-513</c:v>
                </c:pt>
                <c:pt idx="2616">
                  <c:v>-512</c:v>
                </c:pt>
                <c:pt idx="2617">
                  <c:v>-511</c:v>
                </c:pt>
                <c:pt idx="2618">
                  <c:v>-510</c:v>
                </c:pt>
                <c:pt idx="2619">
                  <c:v>-509</c:v>
                </c:pt>
                <c:pt idx="2620">
                  <c:v>-508</c:v>
                </c:pt>
                <c:pt idx="2621">
                  <c:v>-507</c:v>
                </c:pt>
                <c:pt idx="2622">
                  <c:v>-506</c:v>
                </c:pt>
                <c:pt idx="2623">
                  <c:v>-505</c:v>
                </c:pt>
                <c:pt idx="2624">
                  <c:v>-504</c:v>
                </c:pt>
                <c:pt idx="2625">
                  <c:v>-503</c:v>
                </c:pt>
                <c:pt idx="2626">
                  <c:v>-502</c:v>
                </c:pt>
                <c:pt idx="2627">
                  <c:v>-501</c:v>
                </c:pt>
                <c:pt idx="2628">
                  <c:v>-500</c:v>
                </c:pt>
                <c:pt idx="2629">
                  <c:v>-499</c:v>
                </c:pt>
                <c:pt idx="2630">
                  <c:v>-498</c:v>
                </c:pt>
                <c:pt idx="2631">
                  <c:v>-497</c:v>
                </c:pt>
                <c:pt idx="2632">
                  <c:v>-496</c:v>
                </c:pt>
                <c:pt idx="2633">
                  <c:v>-495</c:v>
                </c:pt>
                <c:pt idx="2634">
                  <c:v>-494</c:v>
                </c:pt>
                <c:pt idx="2635">
                  <c:v>-493</c:v>
                </c:pt>
                <c:pt idx="2636">
                  <c:v>-492</c:v>
                </c:pt>
                <c:pt idx="2637">
                  <c:v>-491</c:v>
                </c:pt>
                <c:pt idx="2638">
                  <c:v>-490</c:v>
                </c:pt>
                <c:pt idx="2639">
                  <c:v>-489</c:v>
                </c:pt>
                <c:pt idx="2640">
                  <c:v>-488</c:v>
                </c:pt>
                <c:pt idx="2641">
                  <c:v>-487</c:v>
                </c:pt>
                <c:pt idx="2642">
                  <c:v>-486</c:v>
                </c:pt>
                <c:pt idx="2643">
                  <c:v>-485</c:v>
                </c:pt>
                <c:pt idx="2644">
                  <c:v>-484</c:v>
                </c:pt>
                <c:pt idx="2645">
                  <c:v>-483</c:v>
                </c:pt>
                <c:pt idx="2646">
                  <c:v>-482</c:v>
                </c:pt>
                <c:pt idx="2647">
                  <c:v>-481</c:v>
                </c:pt>
                <c:pt idx="2648">
                  <c:v>-480</c:v>
                </c:pt>
                <c:pt idx="2649">
                  <c:v>-479</c:v>
                </c:pt>
                <c:pt idx="2650">
                  <c:v>-478</c:v>
                </c:pt>
                <c:pt idx="2651">
                  <c:v>-477</c:v>
                </c:pt>
                <c:pt idx="2652">
                  <c:v>-476</c:v>
                </c:pt>
                <c:pt idx="2653">
                  <c:v>-475</c:v>
                </c:pt>
                <c:pt idx="2654">
                  <c:v>-474</c:v>
                </c:pt>
                <c:pt idx="2655">
                  <c:v>-473</c:v>
                </c:pt>
                <c:pt idx="2656">
                  <c:v>-472</c:v>
                </c:pt>
                <c:pt idx="2657">
                  <c:v>-471</c:v>
                </c:pt>
                <c:pt idx="2658">
                  <c:v>-470</c:v>
                </c:pt>
                <c:pt idx="2659">
                  <c:v>-469</c:v>
                </c:pt>
                <c:pt idx="2660">
                  <c:v>-468</c:v>
                </c:pt>
                <c:pt idx="2661">
                  <c:v>-467</c:v>
                </c:pt>
                <c:pt idx="2662">
                  <c:v>-466</c:v>
                </c:pt>
                <c:pt idx="2663">
                  <c:v>-465</c:v>
                </c:pt>
                <c:pt idx="2664">
                  <c:v>-464</c:v>
                </c:pt>
                <c:pt idx="2665">
                  <c:v>-463</c:v>
                </c:pt>
                <c:pt idx="2666">
                  <c:v>-462</c:v>
                </c:pt>
                <c:pt idx="2667">
                  <c:v>-461</c:v>
                </c:pt>
                <c:pt idx="2668">
                  <c:v>-460</c:v>
                </c:pt>
                <c:pt idx="2669">
                  <c:v>-459</c:v>
                </c:pt>
                <c:pt idx="2670">
                  <c:v>-458</c:v>
                </c:pt>
                <c:pt idx="2671">
                  <c:v>-457</c:v>
                </c:pt>
                <c:pt idx="2672">
                  <c:v>-456</c:v>
                </c:pt>
                <c:pt idx="2673">
                  <c:v>-455</c:v>
                </c:pt>
                <c:pt idx="2674">
                  <c:v>-454</c:v>
                </c:pt>
                <c:pt idx="2675">
                  <c:v>-453</c:v>
                </c:pt>
                <c:pt idx="2676">
                  <c:v>-452</c:v>
                </c:pt>
                <c:pt idx="2677">
                  <c:v>-451</c:v>
                </c:pt>
                <c:pt idx="2678">
                  <c:v>-450</c:v>
                </c:pt>
                <c:pt idx="2679">
                  <c:v>-449</c:v>
                </c:pt>
                <c:pt idx="2680">
                  <c:v>-448</c:v>
                </c:pt>
                <c:pt idx="2681">
                  <c:v>-447</c:v>
                </c:pt>
                <c:pt idx="2682">
                  <c:v>-446</c:v>
                </c:pt>
                <c:pt idx="2683">
                  <c:v>-445</c:v>
                </c:pt>
                <c:pt idx="2684">
                  <c:v>-444</c:v>
                </c:pt>
                <c:pt idx="2685">
                  <c:v>-443</c:v>
                </c:pt>
                <c:pt idx="2686">
                  <c:v>-442</c:v>
                </c:pt>
                <c:pt idx="2687">
                  <c:v>-441</c:v>
                </c:pt>
                <c:pt idx="2688">
                  <c:v>-440</c:v>
                </c:pt>
                <c:pt idx="2689">
                  <c:v>-439</c:v>
                </c:pt>
                <c:pt idx="2690">
                  <c:v>-438</c:v>
                </c:pt>
                <c:pt idx="2691">
                  <c:v>-437</c:v>
                </c:pt>
                <c:pt idx="2692">
                  <c:v>-436</c:v>
                </c:pt>
                <c:pt idx="2693">
                  <c:v>-435</c:v>
                </c:pt>
                <c:pt idx="2694">
                  <c:v>-434</c:v>
                </c:pt>
                <c:pt idx="2695">
                  <c:v>-433</c:v>
                </c:pt>
                <c:pt idx="2696">
                  <c:v>-432</c:v>
                </c:pt>
                <c:pt idx="2697">
                  <c:v>-431</c:v>
                </c:pt>
                <c:pt idx="2698">
                  <c:v>-430</c:v>
                </c:pt>
                <c:pt idx="2699">
                  <c:v>-429</c:v>
                </c:pt>
                <c:pt idx="2700">
                  <c:v>-428</c:v>
                </c:pt>
                <c:pt idx="2701">
                  <c:v>-427</c:v>
                </c:pt>
                <c:pt idx="2702">
                  <c:v>-426</c:v>
                </c:pt>
                <c:pt idx="2703">
                  <c:v>-425</c:v>
                </c:pt>
                <c:pt idx="2704">
                  <c:v>-424</c:v>
                </c:pt>
                <c:pt idx="2705">
                  <c:v>-423</c:v>
                </c:pt>
                <c:pt idx="2706">
                  <c:v>-422</c:v>
                </c:pt>
                <c:pt idx="2707">
                  <c:v>-421</c:v>
                </c:pt>
                <c:pt idx="2708">
                  <c:v>-420</c:v>
                </c:pt>
                <c:pt idx="2709">
                  <c:v>-419</c:v>
                </c:pt>
                <c:pt idx="2710">
                  <c:v>-418</c:v>
                </c:pt>
                <c:pt idx="2711">
                  <c:v>-417</c:v>
                </c:pt>
                <c:pt idx="2712">
                  <c:v>-416</c:v>
                </c:pt>
                <c:pt idx="2713">
                  <c:v>-415</c:v>
                </c:pt>
                <c:pt idx="2714">
                  <c:v>-414</c:v>
                </c:pt>
                <c:pt idx="2715">
                  <c:v>-413</c:v>
                </c:pt>
                <c:pt idx="2716">
                  <c:v>-412</c:v>
                </c:pt>
                <c:pt idx="2717">
                  <c:v>-411</c:v>
                </c:pt>
                <c:pt idx="2718">
                  <c:v>-410</c:v>
                </c:pt>
                <c:pt idx="2719">
                  <c:v>-409</c:v>
                </c:pt>
                <c:pt idx="2720">
                  <c:v>-408</c:v>
                </c:pt>
                <c:pt idx="2721">
                  <c:v>-407</c:v>
                </c:pt>
                <c:pt idx="2722">
                  <c:v>-406</c:v>
                </c:pt>
                <c:pt idx="2723">
                  <c:v>-405</c:v>
                </c:pt>
                <c:pt idx="2724">
                  <c:v>-404</c:v>
                </c:pt>
                <c:pt idx="2725">
                  <c:v>-403</c:v>
                </c:pt>
                <c:pt idx="2726">
                  <c:v>-402</c:v>
                </c:pt>
                <c:pt idx="2727">
                  <c:v>-401</c:v>
                </c:pt>
                <c:pt idx="2728">
                  <c:v>-400</c:v>
                </c:pt>
                <c:pt idx="2729">
                  <c:v>-399</c:v>
                </c:pt>
                <c:pt idx="2730">
                  <c:v>-398</c:v>
                </c:pt>
                <c:pt idx="2731">
                  <c:v>-397</c:v>
                </c:pt>
                <c:pt idx="2732">
                  <c:v>-396</c:v>
                </c:pt>
                <c:pt idx="2733">
                  <c:v>-395</c:v>
                </c:pt>
                <c:pt idx="2734">
                  <c:v>-394</c:v>
                </c:pt>
                <c:pt idx="2735">
                  <c:v>-393</c:v>
                </c:pt>
                <c:pt idx="2736">
                  <c:v>-392</c:v>
                </c:pt>
                <c:pt idx="2737">
                  <c:v>-391</c:v>
                </c:pt>
                <c:pt idx="2738">
                  <c:v>-390</c:v>
                </c:pt>
                <c:pt idx="2739">
                  <c:v>-389</c:v>
                </c:pt>
                <c:pt idx="2740">
                  <c:v>-388</c:v>
                </c:pt>
                <c:pt idx="2741">
                  <c:v>-387</c:v>
                </c:pt>
                <c:pt idx="2742">
                  <c:v>-386</c:v>
                </c:pt>
                <c:pt idx="2743">
                  <c:v>-385</c:v>
                </c:pt>
                <c:pt idx="2744">
                  <c:v>-384</c:v>
                </c:pt>
                <c:pt idx="2745">
                  <c:v>-383</c:v>
                </c:pt>
                <c:pt idx="2746">
                  <c:v>-382</c:v>
                </c:pt>
                <c:pt idx="2747">
                  <c:v>-381</c:v>
                </c:pt>
                <c:pt idx="2748">
                  <c:v>-380</c:v>
                </c:pt>
                <c:pt idx="2749">
                  <c:v>-379</c:v>
                </c:pt>
                <c:pt idx="2750">
                  <c:v>-378</c:v>
                </c:pt>
                <c:pt idx="2751">
                  <c:v>-377</c:v>
                </c:pt>
                <c:pt idx="2752">
                  <c:v>-376</c:v>
                </c:pt>
                <c:pt idx="2753">
                  <c:v>-375</c:v>
                </c:pt>
                <c:pt idx="2754">
                  <c:v>-374</c:v>
                </c:pt>
                <c:pt idx="2755">
                  <c:v>-373</c:v>
                </c:pt>
                <c:pt idx="2756">
                  <c:v>-372</c:v>
                </c:pt>
                <c:pt idx="2757">
                  <c:v>-371</c:v>
                </c:pt>
                <c:pt idx="2758">
                  <c:v>-370</c:v>
                </c:pt>
                <c:pt idx="2759">
                  <c:v>-369</c:v>
                </c:pt>
                <c:pt idx="2760">
                  <c:v>-368</c:v>
                </c:pt>
                <c:pt idx="2761">
                  <c:v>-367</c:v>
                </c:pt>
                <c:pt idx="2762">
                  <c:v>-366</c:v>
                </c:pt>
                <c:pt idx="2763">
                  <c:v>-365</c:v>
                </c:pt>
                <c:pt idx="2764">
                  <c:v>-364</c:v>
                </c:pt>
                <c:pt idx="2765">
                  <c:v>-363</c:v>
                </c:pt>
                <c:pt idx="2766">
                  <c:v>-362</c:v>
                </c:pt>
                <c:pt idx="2767">
                  <c:v>-361</c:v>
                </c:pt>
                <c:pt idx="2768">
                  <c:v>-360</c:v>
                </c:pt>
                <c:pt idx="2769">
                  <c:v>-359</c:v>
                </c:pt>
                <c:pt idx="2770">
                  <c:v>-358</c:v>
                </c:pt>
                <c:pt idx="2771">
                  <c:v>-357</c:v>
                </c:pt>
                <c:pt idx="2772">
                  <c:v>-356</c:v>
                </c:pt>
                <c:pt idx="2773">
                  <c:v>-355</c:v>
                </c:pt>
                <c:pt idx="2774">
                  <c:v>-354</c:v>
                </c:pt>
                <c:pt idx="2775">
                  <c:v>-353</c:v>
                </c:pt>
                <c:pt idx="2776">
                  <c:v>-352</c:v>
                </c:pt>
                <c:pt idx="2777">
                  <c:v>-351</c:v>
                </c:pt>
                <c:pt idx="2778">
                  <c:v>-350</c:v>
                </c:pt>
                <c:pt idx="2779">
                  <c:v>-349</c:v>
                </c:pt>
                <c:pt idx="2780">
                  <c:v>-348</c:v>
                </c:pt>
                <c:pt idx="2781">
                  <c:v>-347</c:v>
                </c:pt>
                <c:pt idx="2782">
                  <c:v>-346</c:v>
                </c:pt>
                <c:pt idx="2783">
                  <c:v>-345</c:v>
                </c:pt>
                <c:pt idx="2784">
                  <c:v>-344</c:v>
                </c:pt>
                <c:pt idx="2785">
                  <c:v>-343</c:v>
                </c:pt>
                <c:pt idx="2786">
                  <c:v>-342</c:v>
                </c:pt>
                <c:pt idx="2787">
                  <c:v>-341</c:v>
                </c:pt>
                <c:pt idx="2788">
                  <c:v>-340</c:v>
                </c:pt>
                <c:pt idx="2789">
                  <c:v>-339</c:v>
                </c:pt>
                <c:pt idx="2790">
                  <c:v>-338</c:v>
                </c:pt>
                <c:pt idx="2791">
                  <c:v>-337</c:v>
                </c:pt>
                <c:pt idx="2792">
                  <c:v>-336</c:v>
                </c:pt>
                <c:pt idx="2793">
                  <c:v>-335</c:v>
                </c:pt>
                <c:pt idx="2794">
                  <c:v>-334</c:v>
                </c:pt>
                <c:pt idx="2795">
                  <c:v>-333</c:v>
                </c:pt>
                <c:pt idx="2796">
                  <c:v>-332</c:v>
                </c:pt>
                <c:pt idx="2797">
                  <c:v>-331</c:v>
                </c:pt>
                <c:pt idx="2798">
                  <c:v>-330</c:v>
                </c:pt>
                <c:pt idx="2799">
                  <c:v>-329</c:v>
                </c:pt>
                <c:pt idx="2800">
                  <c:v>-328</c:v>
                </c:pt>
                <c:pt idx="2801">
                  <c:v>-327</c:v>
                </c:pt>
                <c:pt idx="2802">
                  <c:v>-326</c:v>
                </c:pt>
                <c:pt idx="2803">
                  <c:v>-325</c:v>
                </c:pt>
                <c:pt idx="2804">
                  <c:v>-324</c:v>
                </c:pt>
                <c:pt idx="2805">
                  <c:v>-323</c:v>
                </c:pt>
                <c:pt idx="2806">
                  <c:v>-322</c:v>
                </c:pt>
                <c:pt idx="2807">
                  <c:v>-321</c:v>
                </c:pt>
                <c:pt idx="2808">
                  <c:v>-320</c:v>
                </c:pt>
                <c:pt idx="2809">
                  <c:v>-319</c:v>
                </c:pt>
                <c:pt idx="2810">
                  <c:v>-318</c:v>
                </c:pt>
                <c:pt idx="2811">
                  <c:v>-317</c:v>
                </c:pt>
                <c:pt idx="2812">
                  <c:v>-316</c:v>
                </c:pt>
                <c:pt idx="2813">
                  <c:v>-315</c:v>
                </c:pt>
                <c:pt idx="2814">
                  <c:v>-314</c:v>
                </c:pt>
                <c:pt idx="2815">
                  <c:v>-313</c:v>
                </c:pt>
                <c:pt idx="2816">
                  <c:v>-312</c:v>
                </c:pt>
                <c:pt idx="2817">
                  <c:v>-311</c:v>
                </c:pt>
                <c:pt idx="2818">
                  <c:v>-310</c:v>
                </c:pt>
                <c:pt idx="2819">
                  <c:v>-309</c:v>
                </c:pt>
                <c:pt idx="2820">
                  <c:v>-308</c:v>
                </c:pt>
                <c:pt idx="2821">
                  <c:v>-307</c:v>
                </c:pt>
                <c:pt idx="2822">
                  <c:v>-306</c:v>
                </c:pt>
                <c:pt idx="2823">
                  <c:v>-305</c:v>
                </c:pt>
                <c:pt idx="2824">
                  <c:v>-304</c:v>
                </c:pt>
                <c:pt idx="2825">
                  <c:v>-303</c:v>
                </c:pt>
                <c:pt idx="2826">
                  <c:v>-302</c:v>
                </c:pt>
                <c:pt idx="2827">
                  <c:v>-301</c:v>
                </c:pt>
                <c:pt idx="2828">
                  <c:v>-300</c:v>
                </c:pt>
                <c:pt idx="2829">
                  <c:v>-299</c:v>
                </c:pt>
                <c:pt idx="2830">
                  <c:v>-298</c:v>
                </c:pt>
                <c:pt idx="2831">
                  <c:v>-297</c:v>
                </c:pt>
                <c:pt idx="2832">
                  <c:v>-296</c:v>
                </c:pt>
                <c:pt idx="2833">
                  <c:v>-295</c:v>
                </c:pt>
                <c:pt idx="2834">
                  <c:v>-294</c:v>
                </c:pt>
                <c:pt idx="2835">
                  <c:v>-293</c:v>
                </c:pt>
                <c:pt idx="2836">
                  <c:v>-292</c:v>
                </c:pt>
                <c:pt idx="2837">
                  <c:v>-291</c:v>
                </c:pt>
                <c:pt idx="2838">
                  <c:v>-290</c:v>
                </c:pt>
                <c:pt idx="2839">
                  <c:v>-289</c:v>
                </c:pt>
                <c:pt idx="2840">
                  <c:v>-288</c:v>
                </c:pt>
                <c:pt idx="2841">
                  <c:v>-287</c:v>
                </c:pt>
                <c:pt idx="2842">
                  <c:v>-286</c:v>
                </c:pt>
                <c:pt idx="2843">
                  <c:v>-285</c:v>
                </c:pt>
                <c:pt idx="2844">
                  <c:v>-284</c:v>
                </c:pt>
                <c:pt idx="2845">
                  <c:v>-283</c:v>
                </c:pt>
                <c:pt idx="2846">
                  <c:v>-282</c:v>
                </c:pt>
                <c:pt idx="2847">
                  <c:v>-281</c:v>
                </c:pt>
                <c:pt idx="2848">
                  <c:v>-280</c:v>
                </c:pt>
                <c:pt idx="2849">
                  <c:v>-279</c:v>
                </c:pt>
                <c:pt idx="2850">
                  <c:v>-278</c:v>
                </c:pt>
                <c:pt idx="2851">
                  <c:v>-277</c:v>
                </c:pt>
                <c:pt idx="2852">
                  <c:v>-276</c:v>
                </c:pt>
                <c:pt idx="2853">
                  <c:v>-275</c:v>
                </c:pt>
                <c:pt idx="2854">
                  <c:v>-274</c:v>
                </c:pt>
                <c:pt idx="2855">
                  <c:v>-273</c:v>
                </c:pt>
                <c:pt idx="2856">
                  <c:v>-272</c:v>
                </c:pt>
                <c:pt idx="2857">
                  <c:v>-271</c:v>
                </c:pt>
                <c:pt idx="2858">
                  <c:v>-270</c:v>
                </c:pt>
                <c:pt idx="2859">
                  <c:v>-269</c:v>
                </c:pt>
                <c:pt idx="2860">
                  <c:v>-268</c:v>
                </c:pt>
                <c:pt idx="2861">
                  <c:v>-267</c:v>
                </c:pt>
                <c:pt idx="2862">
                  <c:v>-266</c:v>
                </c:pt>
                <c:pt idx="2863">
                  <c:v>-265</c:v>
                </c:pt>
                <c:pt idx="2864">
                  <c:v>-264</c:v>
                </c:pt>
                <c:pt idx="2865">
                  <c:v>-263</c:v>
                </c:pt>
                <c:pt idx="2866">
                  <c:v>-262</c:v>
                </c:pt>
                <c:pt idx="2867">
                  <c:v>-261</c:v>
                </c:pt>
                <c:pt idx="2868">
                  <c:v>-260</c:v>
                </c:pt>
                <c:pt idx="2869">
                  <c:v>-259</c:v>
                </c:pt>
                <c:pt idx="2870">
                  <c:v>-258</c:v>
                </c:pt>
                <c:pt idx="2871">
                  <c:v>-257</c:v>
                </c:pt>
                <c:pt idx="2872">
                  <c:v>-256</c:v>
                </c:pt>
                <c:pt idx="2873">
                  <c:v>-255</c:v>
                </c:pt>
                <c:pt idx="2874">
                  <c:v>-254</c:v>
                </c:pt>
                <c:pt idx="2875">
                  <c:v>-253</c:v>
                </c:pt>
                <c:pt idx="2876">
                  <c:v>-252</c:v>
                </c:pt>
                <c:pt idx="2877">
                  <c:v>-251</c:v>
                </c:pt>
                <c:pt idx="2878">
                  <c:v>-250</c:v>
                </c:pt>
                <c:pt idx="2879">
                  <c:v>-249</c:v>
                </c:pt>
                <c:pt idx="2880">
                  <c:v>-248</c:v>
                </c:pt>
                <c:pt idx="2881">
                  <c:v>-247</c:v>
                </c:pt>
                <c:pt idx="2882">
                  <c:v>-246</c:v>
                </c:pt>
                <c:pt idx="2883">
                  <c:v>-245</c:v>
                </c:pt>
                <c:pt idx="2884">
                  <c:v>-244</c:v>
                </c:pt>
                <c:pt idx="2885">
                  <c:v>-243</c:v>
                </c:pt>
                <c:pt idx="2886">
                  <c:v>-242</c:v>
                </c:pt>
                <c:pt idx="2887">
                  <c:v>-241</c:v>
                </c:pt>
                <c:pt idx="2888">
                  <c:v>-240</c:v>
                </c:pt>
                <c:pt idx="2889">
                  <c:v>-239</c:v>
                </c:pt>
                <c:pt idx="2890">
                  <c:v>-238</c:v>
                </c:pt>
                <c:pt idx="2891">
                  <c:v>-237</c:v>
                </c:pt>
                <c:pt idx="2892">
                  <c:v>-236</c:v>
                </c:pt>
                <c:pt idx="2893">
                  <c:v>-235</c:v>
                </c:pt>
                <c:pt idx="2894">
                  <c:v>-234</c:v>
                </c:pt>
                <c:pt idx="2895">
                  <c:v>-233</c:v>
                </c:pt>
                <c:pt idx="2896">
                  <c:v>-232</c:v>
                </c:pt>
                <c:pt idx="2897">
                  <c:v>-231</c:v>
                </c:pt>
                <c:pt idx="2898">
                  <c:v>-230</c:v>
                </c:pt>
                <c:pt idx="2899">
                  <c:v>-229</c:v>
                </c:pt>
                <c:pt idx="2900">
                  <c:v>-228</c:v>
                </c:pt>
                <c:pt idx="2901">
                  <c:v>-227</c:v>
                </c:pt>
                <c:pt idx="2902">
                  <c:v>-226</c:v>
                </c:pt>
                <c:pt idx="2903">
                  <c:v>-225</c:v>
                </c:pt>
                <c:pt idx="2904">
                  <c:v>-224</c:v>
                </c:pt>
                <c:pt idx="2905">
                  <c:v>-223</c:v>
                </c:pt>
                <c:pt idx="2906">
                  <c:v>-222</c:v>
                </c:pt>
                <c:pt idx="2907">
                  <c:v>-221</c:v>
                </c:pt>
                <c:pt idx="2908">
                  <c:v>-220</c:v>
                </c:pt>
                <c:pt idx="2909">
                  <c:v>-219</c:v>
                </c:pt>
                <c:pt idx="2910">
                  <c:v>-218</c:v>
                </c:pt>
                <c:pt idx="2911">
                  <c:v>-217</c:v>
                </c:pt>
                <c:pt idx="2912">
                  <c:v>-216</c:v>
                </c:pt>
                <c:pt idx="2913">
                  <c:v>-215</c:v>
                </c:pt>
                <c:pt idx="2914">
                  <c:v>-214</c:v>
                </c:pt>
                <c:pt idx="2915">
                  <c:v>-213</c:v>
                </c:pt>
                <c:pt idx="2916">
                  <c:v>-212</c:v>
                </c:pt>
                <c:pt idx="2917">
                  <c:v>-211</c:v>
                </c:pt>
                <c:pt idx="2918">
                  <c:v>-210</c:v>
                </c:pt>
                <c:pt idx="2919">
                  <c:v>-209</c:v>
                </c:pt>
                <c:pt idx="2920">
                  <c:v>-208</c:v>
                </c:pt>
                <c:pt idx="2921">
                  <c:v>-207</c:v>
                </c:pt>
                <c:pt idx="2922">
                  <c:v>-206</c:v>
                </c:pt>
                <c:pt idx="2923">
                  <c:v>-205</c:v>
                </c:pt>
                <c:pt idx="2924">
                  <c:v>-204</c:v>
                </c:pt>
                <c:pt idx="2925">
                  <c:v>-203</c:v>
                </c:pt>
                <c:pt idx="2926">
                  <c:v>-202</c:v>
                </c:pt>
                <c:pt idx="2927">
                  <c:v>-201</c:v>
                </c:pt>
                <c:pt idx="2928">
                  <c:v>-200</c:v>
                </c:pt>
                <c:pt idx="2929">
                  <c:v>-199</c:v>
                </c:pt>
                <c:pt idx="2930">
                  <c:v>-198</c:v>
                </c:pt>
                <c:pt idx="2931">
                  <c:v>-197</c:v>
                </c:pt>
                <c:pt idx="2932">
                  <c:v>-196</c:v>
                </c:pt>
                <c:pt idx="2933">
                  <c:v>-195</c:v>
                </c:pt>
                <c:pt idx="2934">
                  <c:v>-194</c:v>
                </c:pt>
                <c:pt idx="2935">
                  <c:v>-193</c:v>
                </c:pt>
                <c:pt idx="2936">
                  <c:v>-192</c:v>
                </c:pt>
                <c:pt idx="2937">
                  <c:v>-191</c:v>
                </c:pt>
                <c:pt idx="2938">
                  <c:v>-190</c:v>
                </c:pt>
                <c:pt idx="2939">
                  <c:v>-189</c:v>
                </c:pt>
                <c:pt idx="2940">
                  <c:v>-188</c:v>
                </c:pt>
                <c:pt idx="2941">
                  <c:v>-187</c:v>
                </c:pt>
                <c:pt idx="2942">
                  <c:v>-186</c:v>
                </c:pt>
                <c:pt idx="2943">
                  <c:v>-185</c:v>
                </c:pt>
                <c:pt idx="2944">
                  <c:v>-184</c:v>
                </c:pt>
                <c:pt idx="2945">
                  <c:v>-183</c:v>
                </c:pt>
                <c:pt idx="2946">
                  <c:v>-182</c:v>
                </c:pt>
                <c:pt idx="2947">
                  <c:v>-181</c:v>
                </c:pt>
                <c:pt idx="2948">
                  <c:v>-180</c:v>
                </c:pt>
                <c:pt idx="2949">
                  <c:v>-179</c:v>
                </c:pt>
                <c:pt idx="2950">
                  <c:v>-178</c:v>
                </c:pt>
                <c:pt idx="2951">
                  <c:v>-177</c:v>
                </c:pt>
                <c:pt idx="2952">
                  <c:v>-176</c:v>
                </c:pt>
                <c:pt idx="2953">
                  <c:v>-175</c:v>
                </c:pt>
                <c:pt idx="2954">
                  <c:v>-174</c:v>
                </c:pt>
                <c:pt idx="2955">
                  <c:v>-173</c:v>
                </c:pt>
                <c:pt idx="2956">
                  <c:v>-172</c:v>
                </c:pt>
                <c:pt idx="2957">
                  <c:v>-171</c:v>
                </c:pt>
                <c:pt idx="2958">
                  <c:v>-170</c:v>
                </c:pt>
                <c:pt idx="2959">
                  <c:v>-169</c:v>
                </c:pt>
                <c:pt idx="2960">
                  <c:v>-168</c:v>
                </c:pt>
                <c:pt idx="2961">
                  <c:v>-167</c:v>
                </c:pt>
                <c:pt idx="2962">
                  <c:v>-166</c:v>
                </c:pt>
                <c:pt idx="2963">
                  <c:v>-165</c:v>
                </c:pt>
                <c:pt idx="2964">
                  <c:v>-164</c:v>
                </c:pt>
                <c:pt idx="2965">
                  <c:v>-163</c:v>
                </c:pt>
                <c:pt idx="2966">
                  <c:v>-162</c:v>
                </c:pt>
                <c:pt idx="2967">
                  <c:v>-161</c:v>
                </c:pt>
                <c:pt idx="2968">
                  <c:v>-160</c:v>
                </c:pt>
                <c:pt idx="2969">
                  <c:v>-159</c:v>
                </c:pt>
                <c:pt idx="2970">
                  <c:v>-158</c:v>
                </c:pt>
                <c:pt idx="2971">
                  <c:v>-157</c:v>
                </c:pt>
                <c:pt idx="2972">
                  <c:v>-156</c:v>
                </c:pt>
                <c:pt idx="2973">
                  <c:v>-155</c:v>
                </c:pt>
                <c:pt idx="2974">
                  <c:v>-154</c:v>
                </c:pt>
                <c:pt idx="2975">
                  <c:v>-153</c:v>
                </c:pt>
                <c:pt idx="2976">
                  <c:v>-152</c:v>
                </c:pt>
                <c:pt idx="2977">
                  <c:v>-151</c:v>
                </c:pt>
                <c:pt idx="2978">
                  <c:v>-150</c:v>
                </c:pt>
                <c:pt idx="2979">
                  <c:v>-149</c:v>
                </c:pt>
                <c:pt idx="2980">
                  <c:v>-148</c:v>
                </c:pt>
                <c:pt idx="2981">
                  <c:v>-147</c:v>
                </c:pt>
                <c:pt idx="2982">
                  <c:v>-146</c:v>
                </c:pt>
                <c:pt idx="2983">
                  <c:v>-145</c:v>
                </c:pt>
                <c:pt idx="2984">
                  <c:v>-144</c:v>
                </c:pt>
                <c:pt idx="2985">
                  <c:v>-143</c:v>
                </c:pt>
                <c:pt idx="2986">
                  <c:v>-142</c:v>
                </c:pt>
                <c:pt idx="2987">
                  <c:v>-141</c:v>
                </c:pt>
                <c:pt idx="2988">
                  <c:v>-140</c:v>
                </c:pt>
                <c:pt idx="2989">
                  <c:v>-139</c:v>
                </c:pt>
                <c:pt idx="2990">
                  <c:v>-138</c:v>
                </c:pt>
                <c:pt idx="2991">
                  <c:v>-137</c:v>
                </c:pt>
                <c:pt idx="2992">
                  <c:v>-136</c:v>
                </c:pt>
                <c:pt idx="2993">
                  <c:v>-135</c:v>
                </c:pt>
                <c:pt idx="2994">
                  <c:v>-134</c:v>
                </c:pt>
                <c:pt idx="2995">
                  <c:v>-133</c:v>
                </c:pt>
                <c:pt idx="2996">
                  <c:v>-132</c:v>
                </c:pt>
                <c:pt idx="2997">
                  <c:v>-131</c:v>
                </c:pt>
                <c:pt idx="2998">
                  <c:v>-130</c:v>
                </c:pt>
                <c:pt idx="2999">
                  <c:v>-129</c:v>
                </c:pt>
                <c:pt idx="3000">
                  <c:v>-128</c:v>
                </c:pt>
                <c:pt idx="3001">
                  <c:v>-127</c:v>
                </c:pt>
                <c:pt idx="3002">
                  <c:v>-126</c:v>
                </c:pt>
                <c:pt idx="3003">
                  <c:v>-125</c:v>
                </c:pt>
                <c:pt idx="3004">
                  <c:v>-124</c:v>
                </c:pt>
                <c:pt idx="3005">
                  <c:v>-123</c:v>
                </c:pt>
                <c:pt idx="3006">
                  <c:v>-122</c:v>
                </c:pt>
                <c:pt idx="3007">
                  <c:v>-121</c:v>
                </c:pt>
                <c:pt idx="3008">
                  <c:v>-120</c:v>
                </c:pt>
                <c:pt idx="3009">
                  <c:v>-119</c:v>
                </c:pt>
                <c:pt idx="3010">
                  <c:v>-118</c:v>
                </c:pt>
                <c:pt idx="3011">
                  <c:v>-117</c:v>
                </c:pt>
                <c:pt idx="3012">
                  <c:v>-116</c:v>
                </c:pt>
                <c:pt idx="3013">
                  <c:v>-115</c:v>
                </c:pt>
                <c:pt idx="3014">
                  <c:v>-114</c:v>
                </c:pt>
                <c:pt idx="3015">
                  <c:v>-113</c:v>
                </c:pt>
                <c:pt idx="3016">
                  <c:v>-112</c:v>
                </c:pt>
                <c:pt idx="3017">
                  <c:v>-111</c:v>
                </c:pt>
                <c:pt idx="3018">
                  <c:v>-110</c:v>
                </c:pt>
                <c:pt idx="3019">
                  <c:v>-109</c:v>
                </c:pt>
                <c:pt idx="3020">
                  <c:v>-108</c:v>
                </c:pt>
                <c:pt idx="3021">
                  <c:v>-107</c:v>
                </c:pt>
                <c:pt idx="3022">
                  <c:v>-106</c:v>
                </c:pt>
                <c:pt idx="3023">
                  <c:v>-105</c:v>
                </c:pt>
                <c:pt idx="3024">
                  <c:v>-104</c:v>
                </c:pt>
                <c:pt idx="3025">
                  <c:v>-103</c:v>
                </c:pt>
                <c:pt idx="3026">
                  <c:v>-102</c:v>
                </c:pt>
                <c:pt idx="3027">
                  <c:v>-101</c:v>
                </c:pt>
                <c:pt idx="3028">
                  <c:v>-100</c:v>
                </c:pt>
                <c:pt idx="3029">
                  <c:v>-99</c:v>
                </c:pt>
                <c:pt idx="3030">
                  <c:v>-98</c:v>
                </c:pt>
                <c:pt idx="3031">
                  <c:v>-97</c:v>
                </c:pt>
                <c:pt idx="3032">
                  <c:v>-96</c:v>
                </c:pt>
                <c:pt idx="3033">
                  <c:v>-95</c:v>
                </c:pt>
                <c:pt idx="3034">
                  <c:v>-94</c:v>
                </c:pt>
                <c:pt idx="3035">
                  <c:v>-93</c:v>
                </c:pt>
                <c:pt idx="3036">
                  <c:v>-92</c:v>
                </c:pt>
                <c:pt idx="3037">
                  <c:v>-91</c:v>
                </c:pt>
                <c:pt idx="3038">
                  <c:v>-90</c:v>
                </c:pt>
                <c:pt idx="3039">
                  <c:v>-89</c:v>
                </c:pt>
                <c:pt idx="3040">
                  <c:v>-88</c:v>
                </c:pt>
                <c:pt idx="3041">
                  <c:v>-87</c:v>
                </c:pt>
                <c:pt idx="3042">
                  <c:v>-86</c:v>
                </c:pt>
                <c:pt idx="3043">
                  <c:v>-85</c:v>
                </c:pt>
                <c:pt idx="3044">
                  <c:v>-84</c:v>
                </c:pt>
                <c:pt idx="3045">
                  <c:v>-83</c:v>
                </c:pt>
                <c:pt idx="3046">
                  <c:v>-82</c:v>
                </c:pt>
                <c:pt idx="3047">
                  <c:v>-81</c:v>
                </c:pt>
                <c:pt idx="3048">
                  <c:v>-80</c:v>
                </c:pt>
                <c:pt idx="3049">
                  <c:v>-79</c:v>
                </c:pt>
                <c:pt idx="3050">
                  <c:v>-78</c:v>
                </c:pt>
                <c:pt idx="3051">
                  <c:v>-77</c:v>
                </c:pt>
                <c:pt idx="3052">
                  <c:v>-76</c:v>
                </c:pt>
                <c:pt idx="3053">
                  <c:v>-75</c:v>
                </c:pt>
                <c:pt idx="3054">
                  <c:v>-74</c:v>
                </c:pt>
                <c:pt idx="3055">
                  <c:v>-73</c:v>
                </c:pt>
                <c:pt idx="3056">
                  <c:v>-72</c:v>
                </c:pt>
                <c:pt idx="3057">
                  <c:v>-71</c:v>
                </c:pt>
                <c:pt idx="3058">
                  <c:v>-70</c:v>
                </c:pt>
                <c:pt idx="3059">
                  <c:v>-69</c:v>
                </c:pt>
                <c:pt idx="3060">
                  <c:v>-68</c:v>
                </c:pt>
                <c:pt idx="3061">
                  <c:v>-67</c:v>
                </c:pt>
                <c:pt idx="3062">
                  <c:v>-66</c:v>
                </c:pt>
                <c:pt idx="3063">
                  <c:v>-65</c:v>
                </c:pt>
                <c:pt idx="3064">
                  <c:v>-64</c:v>
                </c:pt>
                <c:pt idx="3065">
                  <c:v>-63</c:v>
                </c:pt>
                <c:pt idx="3066">
                  <c:v>-62</c:v>
                </c:pt>
                <c:pt idx="3067">
                  <c:v>-61</c:v>
                </c:pt>
                <c:pt idx="3068">
                  <c:v>-60</c:v>
                </c:pt>
                <c:pt idx="3069">
                  <c:v>-59</c:v>
                </c:pt>
                <c:pt idx="3070">
                  <c:v>-58</c:v>
                </c:pt>
                <c:pt idx="3071">
                  <c:v>-57</c:v>
                </c:pt>
                <c:pt idx="3072">
                  <c:v>-56</c:v>
                </c:pt>
                <c:pt idx="3073">
                  <c:v>-55</c:v>
                </c:pt>
                <c:pt idx="3074">
                  <c:v>-54</c:v>
                </c:pt>
                <c:pt idx="3075">
                  <c:v>-53</c:v>
                </c:pt>
                <c:pt idx="3076">
                  <c:v>-52</c:v>
                </c:pt>
                <c:pt idx="3077">
                  <c:v>-51</c:v>
                </c:pt>
                <c:pt idx="3078">
                  <c:v>-50</c:v>
                </c:pt>
                <c:pt idx="3079">
                  <c:v>-49</c:v>
                </c:pt>
                <c:pt idx="3080">
                  <c:v>-48</c:v>
                </c:pt>
                <c:pt idx="3081">
                  <c:v>-47</c:v>
                </c:pt>
                <c:pt idx="3082">
                  <c:v>-46</c:v>
                </c:pt>
                <c:pt idx="3083">
                  <c:v>-45</c:v>
                </c:pt>
                <c:pt idx="3084">
                  <c:v>-44</c:v>
                </c:pt>
                <c:pt idx="3085">
                  <c:v>-43</c:v>
                </c:pt>
                <c:pt idx="3086">
                  <c:v>-42</c:v>
                </c:pt>
                <c:pt idx="3087">
                  <c:v>-41</c:v>
                </c:pt>
                <c:pt idx="3088">
                  <c:v>-40</c:v>
                </c:pt>
                <c:pt idx="3089">
                  <c:v>-39</c:v>
                </c:pt>
                <c:pt idx="3090">
                  <c:v>-38</c:v>
                </c:pt>
                <c:pt idx="3091">
                  <c:v>-37</c:v>
                </c:pt>
                <c:pt idx="3092">
                  <c:v>-36</c:v>
                </c:pt>
                <c:pt idx="3093">
                  <c:v>-35</c:v>
                </c:pt>
                <c:pt idx="3094">
                  <c:v>-34</c:v>
                </c:pt>
                <c:pt idx="3095">
                  <c:v>-33</c:v>
                </c:pt>
                <c:pt idx="3096">
                  <c:v>-32</c:v>
                </c:pt>
                <c:pt idx="3097">
                  <c:v>-31</c:v>
                </c:pt>
                <c:pt idx="3098">
                  <c:v>-30</c:v>
                </c:pt>
                <c:pt idx="3099">
                  <c:v>-29</c:v>
                </c:pt>
                <c:pt idx="3100">
                  <c:v>-28</c:v>
                </c:pt>
                <c:pt idx="3101">
                  <c:v>-27</c:v>
                </c:pt>
                <c:pt idx="3102">
                  <c:v>-26</c:v>
                </c:pt>
                <c:pt idx="3103">
                  <c:v>-25</c:v>
                </c:pt>
                <c:pt idx="3104">
                  <c:v>-24</c:v>
                </c:pt>
                <c:pt idx="3105">
                  <c:v>-23</c:v>
                </c:pt>
                <c:pt idx="3106">
                  <c:v>-22</c:v>
                </c:pt>
                <c:pt idx="3107">
                  <c:v>-21</c:v>
                </c:pt>
                <c:pt idx="3108">
                  <c:v>-20</c:v>
                </c:pt>
                <c:pt idx="3109">
                  <c:v>-19</c:v>
                </c:pt>
                <c:pt idx="3110">
                  <c:v>-18</c:v>
                </c:pt>
                <c:pt idx="3111">
                  <c:v>-17</c:v>
                </c:pt>
                <c:pt idx="3112">
                  <c:v>-16</c:v>
                </c:pt>
                <c:pt idx="3113">
                  <c:v>-15</c:v>
                </c:pt>
                <c:pt idx="3114">
                  <c:v>-14</c:v>
                </c:pt>
                <c:pt idx="3115">
                  <c:v>-13</c:v>
                </c:pt>
                <c:pt idx="3116">
                  <c:v>-12</c:v>
                </c:pt>
                <c:pt idx="3117">
                  <c:v>-11</c:v>
                </c:pt>
                <c:pt idx="3118">
                  <c:v>-10</c:v>
                </c:pt>
                <c:pt idx="3119">
                  <c:v>-9</c:v>
                </c:pt>
                <c:pt idx="3120">
                  <c:v>-8</c:v>
                </c:pt>
                <c:pt idx="3121">
                  <c:v>-7</c:v>
                </c:pt>
                <c:pt idx="3122">
                  <c:v>-6</c:v>
                </c:pt>
                <c:pt idx="3123">
                  <c:v>-5</c:v>
                </c:pt>
                <c:pt idx="3124">
                  <c:v>-4</c:v>
                </c:pt>
                <c:pt idx="3125">
                  <c:v>-3</c:v>
                </c:pt>
                <c:pt idx="3126">
                  <c:v>-2</c:v>
                </c:pt>
                <c:pt idx="3127">
                  <c:v>-1</c:v>
                </c:pt>
                <c:pt idx="3128">
                  <c:v>0</c:v>
                </c:pt>
                <c:pt idx="3129">
                  <c:v>1</c:v>
                </c:pt>
                <c:pt idx="3130">
                  <c:v>2</c:v>
                </c:pt>
                <c:pt idx="3131">
                  <c:v>3</c:v>
                </c:pt>
                <c:pt idx="3132">
                  <c:v>4</c:v>
                </c:pt>
                <c:pt idx="3133">
                  <c:v>5</c:v>
                </c:pt>
                <c:pt idx="3134">
                  <c:v>6</c:v>
                </c:pt>
                <c:pt idx="3135">
                  <c:v>7</c:v>
                </c:pt>
                <c:pt idx="3136">
                  <c:v>8</c:v>
                </c:pt>
                <c:pt idx="3137">
                  <c:v>9</c:v>
                </c:pt>
                <c:pt idx="3138">
                  <c:v>10</c:v>
                </c:pt>
                <c:pt idx="3139">
                  <c:v>11</c:v>
                </c:pt>
                <c:pt idx="3140">
                  <c:v>12</c:v>
                </c:pt>
                <c:pt idx="3141">
                  <c:v>13</c:v>
                </c:pt>
                <c:pt idx="3142">
                  <c:v>14</c:v>
                </c:pt>
                <c:pt idx="3143">
                  <c:v>15</c:v>
                </c:pt>
                <c:pt idx="3144">
                  <c:v>16</c:v>
                </c:pt>
                <c:pt idx="3145">
                  <c:v>17</c:v>
                </c:pt>
                <c:pt idx="3146">
                  <c:v>18</c:v>
                </c:pt>
                <c:pt idx="3147">
                  <c:v>19</c:v>
                </c:pt>
                <c:pt idx="3148">
                  <c:v>20</c:v>
                </c:pt>
                <c:pt idx="3149">
                  <c:v>21</c:v>
                </c:pt>
                <c:pt idx="3150">
                  <c:v>22</c:v>
                </c:pt>
                <c:pt idx="3151">
                  <c:v>23</c:v>
                </c:pt>
                <c:pt idx="3152">
                  <c:v>24</c:v>
                </c:pt>
                <c:pt idx="3153">
                  <c:v>25</c:v>
                </c:pt>
                <c:pt idx="3154">
                  <c:v>26</c:v>
                </c:pt>
                <c:pt idx="3155">
                  <c:v>27</c:v>
                </c:pt>
                <c:pt idx="3156">
                  <c:v>28</c:v>
                </c:pt>
                <c:pt idx="3157">
                  <c:v>29</c:v>
                </c:pt>
                <c:pt idx="3158">
                  <c:v>30</c:v>
                </c:pt>
                <c:pt idx="3159">
                  <c:v>31</c:v>
                </c:pt>
                <c:pt idx="3160">
                  <c:v>32</c:v>
                </c:pt>
                <c:pt idx="3161">
                  <c:v>33</c:v>
                </c:pt>
                <c:pt idx="3162">
                  <c:v>34</c:v>
                </c:pt>
                <c:pt idx="3163">
                  <c:v>35</c:v>
                </c:pt>
                <c:pt idx="3164">
                  <c:v>36</c:v>
                </c:pt>
                <c:pt idx="3165">
                  <c:v>37</c:v>
                </c:pt>
                <c:pt idx="3166">
                  <c:v>38</c:v>
                </c:pt>
                <c:pt idx="3167">
                  <c:v>39</c:v>
                </c:pt>
                <c:pt idx="3168">
                  <c:v>40</c:v>
                </c:pt>
                <c:pt idx="3169">
                  <c:v>41</c:v>
                </c:pt>
                <c:pt idx="3170">
                  <c:v>42</c:v>
                </c:pt>
                <c:pt idx="3171">
                  <c:v>43</c:v>
                </c:pt>
                <c:pt idx="3172">
                  <c:v>44</c:v>
                </c:pt>
                <c:pt idx="3173">
                  <c:v>45</c:v>
                </c:pt>
                <c:pt idx="3174">
                  <c:v>46</c:v>
                </c:pt>
                <c:pt idx="3175">
                  <c:v>47</c:v>
                </c:pt>
                <c:pt idx="3176">
                  <c:v>48</c:v>
                </c:pt>
                <c:pt idx="3177">
                  <c:v>49</c:v>
                </c:pt>
                <c:pt idx="3178">
                  <c:v>50</c:v>
                </c:pt>
                <c:pt idx="3179">
                  <c:v>51</c:v>
                </c:pt>
                <c:pt idx="3180">
                  <c:v>52</c:v>
                </c:pt>
                <c:pt idx="3181">
                  <c:v>53</c:v>
                </c:pt>
                <c:pt idx="3182">
                  <c:v>54</c:v>
                </c:pt>
                <c:pt idx="3183">
                  <c:v>55</c:v>
                </c:pt>
                <c:pt idx="3184">
                  <c:v>56</c:v>
                </c:pt>
                <c:pt idx="3185">
                  <c:v>57</c:v>
                </c:pt>
                <c:pt idx="3186">
                  <c:v>58</c:v>
                </c:pt>
                <c:pt idx="3187">
                  <c:v>59</c:v>
                </c:pt>
                <c:pt idx="3188">
                  <c:v>60</c:v>
                </c:pt>
                <c:pt idx="3189">
                  <c:v>61</c:v>
                </c:pt>
                <c:pt idx="3190">
                  <c:v>62</c:v>
                </c:pt>
                <c:pt idx="3191">
                  <c:v>63</c:v>
                </c:pt>
                <c:pt idx="3192">
                  <c:v>64</c:v>
                </c:pt>
                <c:pt idx="3193">
                  <c:v>65</c:v>
                </c:pt>
                <c:pt idx="3194">
                  <c:v>66</c:v>
                </c:pt>
                <c:pt idx="3195">
                  <c:v>67</c:v>
                </c:pt>
                <c:pt idx="3196">
                  <c:v>68</c:v>
                </c:pt>
                <c:pt idx="3197">
                  <c:v>69</c:v>
                </c:pt>
                <c:pt idx="3198">
                  <c:v>70</c:v>
                </c:pt>
                <c:pt idx="3199">
                  <c:v>71</c:v>
                </c:pt>
                <c:pt idx="3200">
                  <c:v>72</c:v>
                </c:pt>
                <c:pt idx="3201">
                  <c:v>73</c:v>
                </c:pt>
                <c:pt idx="3202">
                  <c:v>74</c:v>
                </c:pt>
                <c:pt idx="3203">
                  <c:v>75</c:v>
                </c:pt>
                <c:pt idx="3204">
                  <c:v>76</c:v>
                </c:pt>
                <c:pt idx="3205">
                  <c:v>77</c:v>
                </c:pt>
                <c:pt idx="3206">
                  <c:v>78</c:v>
                </c:pt>
                <c:pt idx="3207">
                  <c:v>79</c:v>
                </c:pt>
                <c:pt idx="3208">
                  <c:v>80</c:v>
                </c:pt>
                <c:pt idx="3209">
                  <c:v>81</c:v>
                </c:pt>
                <c:pt idx="3210">
                  <c:v>82</c:v>
                </c:pt>
                <c:pt idx="3211">
                  <c:v>83</c:v>
                </c:pt>
                <c:pt idx="3212">
                  <c:v>84</c:v>
                </c:pt>
                <c:pt idx="3213">
                  <c:v>85</c:v>
                </c:pt>
                <c:pt idx="3214">
                  <c:v>86</c:v>
                </c:pt>
                <c:pt idx="3215">
                  <c:v>87</c:v>
                </c:pt>
                <c:pt idx="3216">
                  <c:v>88</c:v>
                </c:pt>
                <c:pt idx="3217">
                  <c:v>89</c:v>
                </c:pt>
                <c:pt idx="3218">
                  <c:v>90</c:v>
                </c:pt>
                <c:pt idx="3219">
                  <c:v>91</c:v>
                </c:pt>
                <c:pt idx="3220">
                  <c:v>92</c:v>
                </c:pt>
                <c:pt idx="3221">
                  <c:v>93</c:v>
                </c:pt>
                <c:pt idx="3222">
                  <c:v>94</c:v>
                </c:pt>
                <c:pt idx="3223">
                  <c:v>95</c:v>
                </c:pt>
                <c:pt idx="3224">
                  <c:v>96</c:v>
                </c:pt>
                <c:pt idx="3225">
                  <c:v>97</c:v>
                </c:pt>
                <c:pt idx="3226">
                  <c:v>98</c:v>
                </c:pt>
                <c:pt idx="3227">
                  <c:v>99</c:v>
                </c:pt>
                <c:pt idx="3228">
                  <c:v>100</c:v>
                </c:pt>
                <c:pt idx="3229">
                  <c:v>101</c:v>
                </c:pt>
                <c:pt idx="3230">
                  <c:v>102</c:v>
                </c:pt>
                <c:pt idx="3231">
                  <c:v>103</c:v>
                </c:pt>
                <c:pt idx="3232">
                  <c:v>104</c:v>
                </c:pt>
                <c:pt idx="3233">
                  <c:v>105</c:v>
                </c:pt>
                <c:pt idx="3234">
                  <c:v>106</c:v>
                </c:pt>
                <c:pt idx="3235">
                  <c:v>107</c:v>
                </c:pt>
                <c:pt idx="3236">
                  <c:v>108</c:v>
                </c:pt>
                <c:pt idx="3237">
                  <c:v>109</c:v>
                </c:pt>
                <c:pt idx="3238">
                  <c:v>110</c:v>
                </c:pt>
                <c:pt idx="3239">
                  <c:v>111</c:v>
                </c:pt>
                <c:pt idx="3240">
                  <c:v>112</c:v>
                </c:pt>
                <c:pt idx="3241">
                  <c:v>113</c:v>
                </c:pt>
                <c:pt idx="3242">
                  <c:v>114</c:v>
                </c:pt>
                <c:pt idx="3243">
                  <c:v>115</c:v>
                </c:pt>
                <c:pt idx="3244">
                  <c:v>116</c:v>
                </c:pt>
                <c:pt idx="3245">
                  <c:v>117</c:v>
                </c:pt>
                <c:pt idx="3246">
                  <c:v>118</c:v>
                </c:pt>
                <c:pt idx="3247">
                  <c:v>119</c:v>
                </c:pt>
                <c:pt idx="3248">
                  <c:v>120</c:v>
                </c:pt>
                <c:pt idx="3249">
                  <c:v>121</c:v>
                </c:pt>
                <c:pt idx="3250">
                  <c:v>122</c:v>
                </c:pt>
                <c:pt idx="3251">
                  <c:v>123</c:v>
                </c:pt>
                <c:pt idx="3252">
                  <c:v>124</c:v>
                </c:pt>
                <c:pt idx="3253">
                  <c:v>125</c:v>
                </c:pt>
                <c:pt idx="3254">
                  <c:v>126</c:v>
                </c:pt>
                <c:pt idx="3255">
                  <c:v>127</c:v>
                </c:pt>
                <c:pt idx="3256">
                  <c:v>128</c:v>
                </c:pt>
                <c:pt idx="3257">
                  <c:v>129</c:v>
                </c:pt>
                <c:pt idx="3258">
                  <c:v>130</c:v>
                </c:pt>
                <c:pt idx="3259">
                  <c:v>131</c:v>
                </c:pt>
                <c:pt idx="3260">
                  <c:v>132</c:v>
                </c:pt>
                <c:pt idx="3261">
                  <c:v>133</c:v>
                </c:pt>
                <c:pt idx="3262">
                  <c:v>134</c:v>
                </c:pt>
                <c:pt idx="3263">
                  <c:v>135</c:v>
                </c:pt>
                <c:pt idx="3264">
                  <c:v>136</c:v>
                </c:pt>
                <c:pt idx="3265">
                  <c:v>137</c:v>
                </c:pt>
                <c:pt idx="3266">
                  <c:v>138</c:v>
                </c:pt>
                <c:pt idx="3267">
                  <c:v>139</c:v>
                </c:pt>
                <c:pt idx="3268">
                  <c:v>140</c:v>
                </c:pt>
                <c:pt idx="3269">
                  <c:v>141</c:v>
                </c:pt>
                <c:pt idx="3270">
                  <c:v>142</c:v>
                </c:pt>
                <c:pt idx="3271">
                  <c:v>143</c:v>
                </c:pt>
                <c:pt idx="3272">
                  <c:v>144</c:v>
                </c:pt>
                <c:pt idx="3273">
                  <c:v>145</c:v>
                </c:pt>
                <c:pt idx="3274">
                  <c:v>146</c:v>
                </c:pt>
                <c:pt idx="3275">
                  <c:v>147</c:v>
                </c:pt>
                <c:pt idx="3276">
                  <c:v>148</c:v>
                </c:pt>
                <c:pt idx="3277">
                  <c:v>149</c:v>
                </c:pt>
                <c:pt idx="3278">
                  <c:v>150</c:v>
                </c:pt>
                <c:pt idx="3279">
                  <c:v>151</c:v>
                </c:pt>
                <c:pt idx="3280">
                  <c:v>152</c:v>
                </c:pt>
                <c:pt idx="3281">
                  <c:v>153</c:v>
                </c:pt>
                <c:pt idx="3282">
                  <c:v>154</c:v>
                </c:pt>
                <c:pt idx="3283">
                  <c:v>155</c:v>
                </c:pt>
                <c:pt idx="3284">
                  <c:v>156</c:v>
                </c:pt>
                <c:pt idx="3285">
                  <c:v>157</c:v>
                </c:pt>
                <c:pt idx="3286">
                  <c:v>158</c:v>
                </c:pt>
                <c:pt idx="3287">
                  <c:v>159</c:v>
                </c:pt>
                <c:pt idx="3288">
                  <c:v>160</c:v>
                </c:pt>
                <c:pt idx="3289">
                  <c:v>161</c:v>
                </c:pt>
                <c:pt idx="3290">
                  <c:v>162</c:v>
                </c:pt>
                <c:pt idx="3291">
                  <c:v>163</c:v>
                </c:pt>
                <c:pt idx="3292">
                  <c:v>164</c:v>
                </c:pt>
                <c:pt idx="3293">
                  <c:v>165</c:v>
                </c:pt>
                <c:pt idx="3294">
                  <c:v>166</c:v>
                </c:pt>
                <c:pt idx="3295">
                  <c:v>167</c:v>
                </c:pt>
                <c:pt idx="3296">
                  <c:v>168</c:v>
                </c:pt>
                <c:pt idx="3297">
                  <c:v>169</c:v>
                </c:pt>
                <c:pt idx="3298">
                  <c:v>170</c:v>
                </c:pt>
                <c:pt idx="3299">
                  <c:v>171</c:v>
                </c:pt>
                <c:pt idx="3300">
                  <c:v>172</c:v>
                </c:pt>
                <c:pt idx="3301">
                  <c:v>173</c:v>
                </c:pt>
                <c:pt idx="3302">
                  <c:v>174</c:v>
                </c:pt>
                <c:pt idx="3303">
                  <c:v>175</c:v>
                </c:pt>
                <c:pt idx="3304">
                  <c:v>176</c:v>
                </c:pt>
                <c:pt idx="3305">
                  <c:v>177</c:v>
                </c:pt>
                <c:pt idx="3306">
                  <c:v>178</c:v>
                </c:pt>
                <c:pt idx="3307">
                  <c:v>179</c:v>
                </c:pt>
                <c:pt idx="3308">
                  <c:v>180</c:v>
                </c:pt>
                <c:pt idx="3309">
                  <c:v>181</c:v>
                </c:pt>
                <c:pt idx="3310">
                  <c:v>182</c:v>
                </c:pt>
                <c:pt idx="3311">
                  <c:v>183</c:v>
                </c:pt>
                <c:pt idx="3312">
                  <c:v>184</c:v>
                </c:pt>
                <c:pt idx="3313">
                  <c:v>185</c:v>
                </c:pt>
                <c:pt idx="3314">
                  <c:v>186</c:v>
                </c:pt>
                <c:pt idx="3315">
                  <c:v>187</c:v>
                </c:pt>
                <c:pt idx="3316">
                  <c:v>188</c:v>
                </c:pt>
                <c:pt idx="3317">
                  <c:v>189</c:v>
                </c:pt>
                <c:pt idx="3318">
                  <c:v>190</c:v>
                </c:pt>
                <c:pt idx="3319">
                  <c:v>191</c:v>
                </c:pt>
                <c:pt idx="3320">
                  <c:v>192</c:v>
                </c:pt>
                <c:pt idx="3321">
                  <c:v>193</c:v>
                </c:pt>
                <c:pt idx="3322">
                  <c:v>194</c:v>
                </c:pt>
                <c:pt idx="3323">
                  <c:v>195</c:v>
                </c:pt>
                <c:pt idx="3324">
                  <c:v>196</c:v>
                </c:pt>
                <c:pt idx="3325">
                  <c:v>197</c:v>
                </c:pt>
                <c:pt idx="3326">
                  <c:v>198</c:v>
                </c:pt>
                <c:pt idx="3327">
                  <c:v>199</c:v>
                </c:pt>
                <c:pt idx="3328">
                  <c:v>200</c:v>
                </c:pt>
                <c:pt idx="3329">
                  <c:v>201</c:v>
                </c:pt>
                <c:pt idx="3330">
                  <c:v>202</c:v>
                </c:pt>
                <c:pt idx="3331">
                  <c:v>203</c:v>
                </c:pt>
                <c:pt idx="3332">
                  <c:v>204</c:v>
                </c:pt>
                <c:pt idx="3333">
                  <c:v>205</c:v>
                </c:pt>
                <c:pt idx="3334">
                  <c:v>206</c:v>
                </c:pt>
                <c:pt idx="3335">
                  <c:v>207</c:v>
                </c:pt>
                <c:pt idx="3336">
                  <c:v>208</c:v>
                </c:pt>
                <c:pt idx="3337">
                  <c:v>209</c:v>
                </c:pt>
                <c:pt idx="3338">
                  <c:v>210</c:v>
                </c:pt>
                <c:pt idx="3339">
                  <c:v>211</c:v>
                </c:pt>
                <c:pt idx="3340">
                  <c:v>212</c:v>
                </c:pt>
                <c:pt idx="3341">
                  <c:v>213</c:v>
                </c:pt>
                <c:pt idx="3342">
                  <c:v>214</c:v>
                </c:pt>
                <c:pt idx="3343">
                  <c:v>215</c:v>
                </c:pt>
                <c:pt idx="3344">
                  <c:v>216</c:v>
                </c:pt>
                <c:pt idx="3345">
                  <c:v>217</c:v>
                </c:pt>
                <c:pt idx="3346">
                  <c:v>218</c:v>
                </c:pt>
                <c:pt idx="3347">
                  <c:v>219</c:v>
                </c:pt>
                <c:pt idx="3348">
                  <c:v>220</c:v>
                </c:pt>
                <c:pt idx="3349">
                  <c:v>221</c:v>
                </c:pt>
                <c:pt idx="3350">
                  <c:v>222</c:v>
                </c:pt>
                <c:pt idx="3351">
                  <c:v>223</c:v>
                </c:pt>
                <c:pt idx="3352">
                  <c:v>224</c:v>
                </c:pt>
                <c:pt idx="3353">
                  <c:v>225</c:v>
                </c:pt>
                <c:pt idx="3354">
                  <c:v>226</c:v>
                </c:pt>
                <c:pt idx="3355">
                  <c:v>227</c:v>
                </c:pt>
                <c:pt idx="3356">
                  <c:v>228</c:v>
                </c:pt>
                <c:pt idx="3357">
                  <c:v>229</c:v>
                </c:pt>
                <c:pt idx="3358">
                  <c:v>230</c:v>
                </c:pt>
                <c:pt idx="3359">
                  <c:v>231</c:v>
                </c:pt>
                <c:pt idx="3360">
                  <c:v>232</c:v>
                </c:pt>
                <c:pt idx="3361">
                  <c:v>233</c:v>
                </c:pt>
                <c:pt idx="3362">
                  <c:v>234</c:v>
                </c:pt>
                <c:pt idx="3363">
                  <c:v>235</c:v>
                </c:pt>
                <c:pt idx="3364">
                  <c:v>236</c:v>
                </c:pt>
                <c:pt idx="3365">
                  <c:v>237</c:v>
                </c:pt>
                <c:pt idx="3366">
                  <c:v>238</c:v>
                </c:pt>
                <c:pt idx="3367">
                  <c:v>239</c:v>
                </c:pt>
                <c:pt idx="3368">
                  <c:v>240</c:v>
                </c:pt>
                <c:pt idx="3369">
                  <c:v>241</c:v>
                </c:pt>
                <c:pt idx="3370">
                  <c:v>242</c:v>
                </c:pt>
                <c:pt idx="3371">
                  <c:v>243</c:v>
                </c:pt>
                <c:pt idx="3372">
                  <c:v>244</c:v>
                </c:pt>
                <c:pt idx="3373">
                  <c:v>245</c:v>
                </c:pt>
                <c:pt idx="3374">
                  <c:v>246</c:v>
                </c:pt>
                <c:pt idx="3375">
                  <c:v>247</c:v>
                </c:pt>
                <c:pt idx="3376">
                  <c:v>248</c:v>
                </c:pt>
                <c:pt idx="3377">
                  <c:v>249</c:v>
                </c:pt>
                <c:pt idx="3378">
                  <c:v>250</c:v>
                </c:pt>
                <c:pt idx="3379">
                  <c:v>251</c:v>
                </c:pt>
                <c:pt idx="3380">
                  <c:v>252</c:v>
                </c:pt>
                <c:pt idx="3381">
                  <c:v>253</c:v>
                </c:pt>
                <c:pt idx="3382">
                  <c:v>254</c:v>
                </c:pt>
                <c:pt idx="3383">
                  <c:v>255</c:v>
                </c:pt>
                <c:pt idx="3384">
                  <c:v>256</c:v>
                </c:pt>
                <c:pt idx="3385">
                  <c:v>257</c:v>
                </c:pt>
                <c:pt idx="3386">
                  <c:v>258</c:v>
                </c:pt>
                <c:pt idx="3387">
                  <c:v>259</c:v>
                </c:pt>
                <c:pt idx="3388">
                  <c:v>260</c:v>
                </c:pt>
                <c:pt idx="3389">
                  <c:v>261</c:v>
                </c:pt>
                <c:pt idx="3390">
                  <c:v>262</c:v>
                </c:pt>
                <c:pt idx="3391">
                  <c:v>263</c:v>
                </c:pt>
                <c:pt idx="3392">
                  <c:v>264</c:v>
                </c:pt>
                <c:pt idx="3393">
                  <c:v>265</c:v>
                </c:pt>
                <c:pt idx="3394">
                  <c:v>266</c:v>
                </c:pt>
                <c:pt idx="3395">
                  <c:v>267</c:v>
                </c:pt>
                <c:pt idx="3396">
                  <c:v>268</c:v>
                </c:pt>
                <c:pt idx="3397">
                  <c:v>269</c:v>
                </c:pt>
                <c:pt idx="3398">
                  <c:v>270</c:v>
                </c:pt>
                <c:pt idx="3399">
                  <c:v>271</c:v>
                </c:pt>
                <c:pt idx="3400">
                  <c:v>272</c:v>
                </c:pt>
                <c:pt idx="3401">
                  <c:v>273</c:v>
                </c:pt>
                <c:pt idx="3402">
                  <c:v>274</c:v>
                </c:pt>
                <c:pt idx="3403">
                  <c:v>275</c:v>
                </c:pt>
                <c:pt idx="3404">
                  <c:v>276</c:v>
                </c:pt>
                <c:pt idx="3405">
                  <c:v>277</c:v>
                </c:pt>
                <c:pt idx="3406">
                  <c:v>278</c:v>
                </c:pt>
                <c:pt idx="3407">
                  <c:v>279</c:v>
                </c:pt>
                <c:pt idx="3408">
                  <c:v>280</c:v>
                </c:pt>
                <c:pt idx="3409">
                  <c:v>281</c:v>
                </c:pt>
                <c:pt idx="3410">
                  <c:v>282</c:v>
                </c:pt>
                <c:pt idx="3411">
                  <c:v>283</c:v>
                </c:pt>
                <c:pt idx="3412">
                  <c:v>284</c:v>
                </c:pt>
                <c:pt idx="3413">
                  <c:v>285</c:v>
                </c:pt>
                <c:pt idx="3414">
                  <c:v>286</c:v>
                </c:pt>
                <c:pt idx="3415">
                  <c:v>287</c:v>
                </c:pt>
                <c:pt idx="3416">
                  <c:v>288</c:v>
                </c:pt>
                <c:pt idx="3417">
                  <c:v>289</c:v>
                </c:pt>
                <c:pt idx="3418">
                  <c:v>290</c:v>
                </c:pt>
                <c:pt idx="3419">
                  <c:v>291</c:v>
                </c:pt>
                <c:pt idx="3420">
                  <c:v>292</c:v>
                </c:pt>
                <c:pt idx="3421">
                  <c:v>293</c:v>
                </c:pt>
                <c:pt idx="3422">
                  <c:v>294</c:v>
                </c:pt>
                <c:pt idx="3423">
                  <c:v>295</c:v>
                </c:pt>
                <c:pt idx="3424">
                  <c:v>296</c:v>
                </c:pt>
                <c:pt idx="3425">
                  <c:v>297</c:v>
                </c:pt>
                <c:pt idx="3426">
                  <c:v>298</c:v>
                </c:pt>
                <c:pt idx="3427">
                  <c:v>299</c:v>
                </c:pt>
                <c:pt idx="3428">
                  <c:v>300</c:v>
                </c:pt>
                <c:pt idx="3429">
                  <c:v>301</c:v>
                </c:pt>
                <c:pt idx="3430">
                  <c:v>302</c:v>
                </c:pt>
                <c:pt idx="3431">
                  <c:v>303</c:v>
                </c:pt>
                <c:pt idx="3432">
                  <c:v>304</c:v>
                </c:pt>
                <c:pt idx="3433">
                  <c:v>305</c:v>
                </c:pt>
                <c:pt idx="3434">
                  <c:v>306</c:v>
                </c:pt>
                <c:pt idx="3435">
                  <c:v>307</c:v>
                </c:pt>
                <c:pt idx="3436">
                  <c:v>308</c:v>
                </c:pt>
                <c:pt idx="3437">
                  <c:v>309</c:v>
                </c:pt>
                <c:pt idx="3438">
                  <c:v>310</c:v>
                </c:pt>
                <c:pt idx="3439">
                  <c:v>311</c:v>
                </c:pt>
                <c:pt idx="3440">
                  <c:v>312</c:v>
                </c:pt>
                <c:pt idx="3441">
                  <c:v>313</c:v>
                </c:pt>
                <c:pt idx="3442">
                  <c:v>314</c:v>
                </c:pt>
                <c:pt idx="3443">
                  <c:v>315</c:v>
                </c:pt>
                <c:pt idx="3444">
                  <c:v>316</c:v>
                </c:pt>
                <c:pt idx="3445">
                  <c:v>317</c:v>
                </c:pt>
                <c:pt idx="3446">
                  <c:v>318</c:v>
                </c:pt>
                <c:pt idx="3447">
                  <c:v>319</c:v>
                </c:pt>
                <c:pt idx="3448">
                  <c:v>320</c:v>
                </c:pt>
                <c:pt idx="3449">
                  <c:v>321</c:v>
                </c:pt>
                <c:pt idx="3450">
                  <c:v>322</c:v>
                </c:pt>
                <c:pt idx="3451">
                  <c:v>323</c:v>
                </c:pt>
                <c:pt idx="3452">
                  <c:v>324</c:v>
                </c:pt>
                <c:pt idx="3453">
                  <c:v>325</c:v>
                </c:pt>
                <c:pt idx="3454">
                  <c:v>326</c:v>
                </c:pt>
                <c:pt idx="3455">
                  <c:v>327</c:v>
                </c:pt>
                <c:pt idx="3456">
                  <c:v>328</c:v>
                </c:pt>
                <c:pt idx="3457">
                  <c:v>329</c:v>
                </c:pt>
                <c:pt idx="3458">
                  <c:v>330</c:v>
                </c:pt>
                <c:pt idx="3459">
                  <c:v>331</c:v>
                </c:pt>
                <c:pt idx="3460">
                  <c:v>332</c:v>
                </c:pt>
                <c:pt idx="3461">
                  <c:v>333</c:v>
                </c:pt>
                <c:pt idx="3462">
                  <c:v>334</c:v>
                </c:pt>
                <c:pt idx="3463">
                  <c:v>335</c:v>
                </c:pt>
                <c:pt idx="3464">
                  <c:v>336</c:v>
                </c:pt>
                <c:pt idx="3465">
                  <c:v>337</c:v>
                </c:pt>
                <c:pt idx="3466">
                  <c:v>338</c:v>
                </c:pt>
                <c:pt idx="3467">
                  <c:v>339</c:v>
                </c:pt>
                <c:pt idx="3468">
                  <c:v>340</c:v>
                </c:pt>
                <c:pt idx="3469">
                  <c:v>341</c:v>
                </c:pt>
                <c:pt idx="3470">
                  <c:v>342</c:v>
                </c:pt>
                <c:pt idx="3471">
                  <c:v>343</c:v>
                </c:pt>
                <c:pt idx="3472">
                  <c:v>344</c:v>
                </c:pt>
                <c:pt idx="3473">
                  <c:v>345</c:v>
                </c:pt>
                <c:pt idx="3474">
                  <c:v>346</c:v>
                </c:pt>
                <c:pt idx="3475">
                  <c:v>347</c:v>
                </c:pt>
                <c:pt idx="3476">
                  <c:v>348</c:v>
                </c:pt>
                <c:pt idx="3477">
                  <c:v>349</c:v>
                </c:pt>
                <c:pt idx="3478">
                  <c:v>350</c:v>
                </c:pt>
                <c:pt idx="3479">
                  <c:v>351</c:v>
                </c:pt>
                <c:pt idx="3480">
                  <c:v>352</c:v>
                </c:pt>
                <c:pt idx="3481">
                  <c:v>353</c:v>
                </c:pt>
                <c:pt idx="3482">
                  <c:v>354</c:v>
                </c:pt>
                <c:pt idx="3483">
                  <c:v>355</c:v>
                </c:pt>
                <c:pt idx="3484">
                  <c:v>356</c:v>
                </c:pt>
                <c:pt idx="3485">
                  <c:v>357</c:v>
                </c:pt>
                <c:pt idx="3486">
                  <c:v>358</c:v>
                </c:pt>
                <c:pt idx="3487">
                  <c:v>359</c:v>
                </c:pt>
                <c:pt idx="3488">
                  <c:v>360</c:v>
                </c:pt>
                <c:pt idx="3489">
                  <c:v>361</c:v>
                </c:pt>
                <c:pt idx="3490">
                  <c:v>362</c:v>
                </c:pt>
                <c:pt idx="3491">
                  <c:v>363</c:v>
                </c:pt>
                <c:pt idx="3492">
                  <c:v>364</c:v>
                </c:pt>
                <c:pt idx="3493">
                  <c:v>365</c:v>
                </c:pt>
                <c:pt idx="3494">
                  <c:v>366</c:v>
                </c:pt>
                <c:pt idx="3495">
                  <c:v>367</c:v>
                </c:pt>
                <c:pt idx="3496">
                  <c:v>368</c:v>
                </c:pt>
                <c:pt idx="3497">
                  <c:v>369</c:v>
                </c:pt>
                <c:pt idx="3498">
                  <c:v>370</c:v>
                </c:pt>
                <c:pt idx="3499">
                  <c:v>371</c:v>
                </c:pt>
                <c:pt idx="3500">
                  <c:v>372</c:v>
                </c:pt>
                <c:pt idx="3501">
                  <c:v>373</c:v>
                </c:pt>
                <c:pt idx="3502">
                  <c:v>374</c:v>
                </c:pt>
                <c:pt idx="3503">
                  <c:v>375</c:v>
                </c:pt>
                <c:pt idx="3504">
                  <c:v>376</c:v>
                </c:pt>
                <c:pt idx="3505">
                  <c:v>377</c:v>
                </c:pt>
                <c:pt idx="3506">
                  <c:v>378</c:v>
                </c:pt>
                <c:pt idx="3507">
                  <c:v>379</c:v>
                </c:pt>
                <c:pt idx="3508">
                  <c:v>380</c:v>
                </c:pt>
                <c:pt idx="3509">
                  <c:v>381</c:v>
                </c:pt>
                <c:pt idx="3510">
                  <c:v>382</c:v>
                </c:pt>
                <c:pt idx="3511">
                  <c:v>383</c:v>
                </c:pt>
                <c:pt idx="3512">
                  <c:v>384</c:v>
                </c:pt>
                <c:pt idx="3513">
                  <c:v>385</c:v>
                </c:pt>
                <c:pt idx="3514">
                  <c:v>386</c:v>
                </c:pt>
                <c:pt idx="3515">
                  <c:v>387</c:v>
                </c:pt>
                <c:pt idx="3516">
                  <c:v>388</c:v>
                </c:pt>
                <c:pt idx="3517">
                  <c:v>389</c:v>
                </c:pt>
                <c:pt idx="3518">
                  <c:v>390</c:v>
                </c:pt>
                <c:pt idx="3519">
                  <c:v>391</c:v>
                </c:pt>
                <c:pt idx="3520">
                  <c:v>392</c:v>
                </c:pt>
                <c:pt idx="3521">
                  <c:v>393</c:v>
                </c:pt>
                <c:pt idx="3522">
                  <c:v>394</c:v>
                </c:pt>
                <c:pt idx="3523">
                  <c:v>395</c:v>
                </c:pt>
                <c:pt idx="3524">
                  <c:v>396</c:v>
                </c:pt>
                <c:pt idx="3525">
                  <c:v>397</c:v>
                </c:pt>
                <c:pt idx="3526">
                  <c:v>398</c:v>
                </c:pt>
                <c:pt idx="3527">
                  <c:v>399</c:v>
                </c:pt>
                <c:pt idx="3528">
                  <c:v>400</c:v>
                </c:pt>
                <c:pt idx="3529">
                  <c:v>401</c:v>
                </c:pt>
                <c:pt idx="3530">
                  <c:v>402</c:v>
                </c:pt>
                <c:pt idx="3531">
                  <c:v>403</c:v>
                </c:pt>
                <c:pt idx="3532">
                  <c:v>404</c:v>
                </c:pt>
                <c:pt idx="3533">
                  <c:v>405</c:v>
                </c:pt>
                <c:pt idx="3534">
                  <c:v>406</c:v>
                </c:pt>
                <c:pt idx="3535">
                  <c:v>407</c:v>
                </c:pt>
                <c:pt idx="3536">
                  <c:v>408</c:v>
                </c:pt>
                <c:pt idx="3537">
                  <c:v>409</c:v>
                </c:pt>
                <c:pt idx="3538">
                  <c:v>410</c:v>
                </c:pt>
                <c:pt idx="3539">
                  <c:v>411</c:v>
                </c:pt>
                <c:pt idx="3540">
                  <c:v>412</c:v>
                </c:pt>
                <c:pt idx="3541">
                  <c:v>413</c:v>
                </c:pt>
                <c:pt idx="3542">
                  <c:v>414</c:v>
                </c:pt>
                <c:pt idx="3543">
                  <c:v>415</c:v>
                </c:pt>
                <c:pt idx="3544">
                  <c:v>416</c:v>
                </c:pt>
                <c:pt idx="3545">
                  <c:v>417</c:v>
                </c:pt>
                <c:pt idx="3546">
                  <c:v>418</c:v>
                </c:pt>
                <c:pt idx="3547">
                  <c:v>419</c:v>
                </c:pt>
                <c:pt idx="3548">
                  <c:v>420</c:v>
                </c:pt>
                <c:pt idx="3549">
                  <c:v>421</c:v>
                </c:pt>
                <c:pt idx="3550">
                  <c:v>422</c:v>
                </c:pt>
                <c:pt idx="3551">
                  <c:v>423</c:v>
                </c:pt>
                <c:pt idx="3552">
                  <c:v>424</c:v>
                </c:pt>
                <c:pt idx="3553">
                  <c:v>425</c:v>
                </c:pt>
                <c:pt idx="3554">
                  <c:v>426</c:v>
                </c:pt>
                <c:pt idx="3555">
                  <c:v>427</c:v>
                </c:pt>
                <c:pt idx="3556">
                  <c:v>428</c:v>
                </c:pt>
                <c:pt idx="3557">
                  <c:v>429</c:v>
                </c:pt>
                <c:pt idx="3558">
                  <c:v>430</c:v>
                </c:pt>
                <c:pt idx="3559">
                  <c:v>431</c:v>
                </c:pt>
                <c:pt idx="3560">
                  <c:v>432</c:v>
                </c:pt>
                <c:pt idx="3561">
                  <c:v>433</c:v>
                </c:pt>
                <c:pt idx="3562">
                  <c:v>434</c:v>
                </c:pt>
                <c:pt idx="3563">
                  <c:v>435</c:v>
                </c:pt>
                <c:pt idx="3564">
                  <c:v>436</c:v>
                </c:pt>
                <c:pt idx="3565">
                  <c:v>437</c:v>
                </c:pt>
                <c:pt idx="3566">
                  <c:v>438</c:v>
                </c:pt>
                <c:pt idx="3567">
                  <c:v>439</c:v>
                </c:pt>
                <c:pt idx="3568">
                  <c:v>440</c:v>
                </c:pt>
                <c:pt idx="3569">
                  <c:v>441</c:v>
                </c:pt>
                <c:pt idx="3570">
                  <c:v>442</c:v>
                </c:pt>
                <c:pt idx="3571">
                  <c:v>443</c:v>
                </c:pt>
                <c:pt idx="3572">
                  <c:v>444</c:v>
                </c:pt>
                <c:pt idx="3573">
                  <c:v>445</c:v>
                </c:pt>
                <c:pt idx="3574">
                  <c:v>446</c:v>
                </c:pt>
                <c:pt idx="3575">
                  <c:v>447</c:v>
                </c:pt>
                <c:pt idx="3576">
                  <c:v>448</c:v>
                </c:pt>
                <c:pt idx="3577">
                  <c:v>449</c:v>
                </c:pt>
                <c:pt idx="3578">
                  <c:v>450</c:v>
                </c:pt>
                <c:pt idx="3579">
                  <c:v>451</c:v>
                </c:pt>
                <c:pt idx="3580">
                  <c:v>452</c:v>
                </c:pt>
                <c:pt idx="3581">
                  <c:v>453</c:v>
                </c:pt>
                <c:pt idx="3582">
                  <c:v>454</c:v>
                </c:pt>
                <c:pt idx="3583">
                  <c:v>455</c:v>
                </c:pt>
                <c:pt idx="3584">
                  <c:v>456</c:v>
                </c:pt>
                <c:pt idx="3585">
                  <c:v>457</c:v>
                </c:pt>
                <c:pt idx="3586">
                  <c:v>458</c:v>
                </c:pt>
                <c:pt idx="3587">
                  <c:v>459</c:v>
                </c:pt>
                <c:pt idx="3588">
                  <c:v>460</c:v>
                </c:pt>
                <c:pt idx="3589">
                  <c:v>461</c:v>
                </c:pt>
                <c:pt idx="3590">
                  <c:v>462</c:v>
                </c:pt>
                <c:pt idx="3591">
                  <c:v>463</c:v>
                </c:pt>
                <c:pt idx="3592">
                  <c:v>464</c:v>
                </c:pt>
                <c:pt idx="3593">
                  <c:v>465</c:v>
                </c:pt>
                <c:pt idx="3594">
                  <c:v>466</c:v>
                </c:pt>
                <c:pt idx="3595">
                  <c:v>467</c:v>
                </c:pt>
                <c:pt idx="3596">
                  <c:v>468</c:v>
                </c:pt>
                <c:pt idx="3597">
                  <c:v>469</c:v>
                </c:pt>
                <c:pt idx="3598">
                  <c:v>470</c:v>
                </c:pt>
                <c:pt idx="3599">
                  <c:v>471</c:v>
                </c:pt>
                <c:pt idx="3600">
                  <c:v>472</c:v>
                </c:pt>
                <c:pt idx="3601">
                  <c:v>473</c:v>
                </c:pt>
                <c:pt idx="3602">
                  <c:v>474</c:v>
                </c:pt>
                <c:pt idx="3603">
                  <c:v>475</c:v>
                </c:pt>
                <c:pt idx="3604">
                  <c:v>476</c:v>
                </c:pt>
                <c:pt idx="3605">
                  <c:v>477</c:v>
                </c:pt>
                <c:pt idx="3606">
                  <c:v>478</c:v>
                </c:pt>
                <c:pt idx="3607">
                  <c:v>479</c:v>
                </c:pt>
                <c:pt idx="3608">
                  <c:v>480</c:v>
                </c:pt>
                <c:pt idx="3609">
                  <c:v>481</c:v>
                </c:pt>
                <c:pt idx="3610">
                  <c:v>482</c:v>
                </c:pt>
                <c:pt idx="3611">
                  <c:v>483</c:v>
                </c:pt>
                <c:pt idx="3612">
                  <c:v>484</c:v>
                </c:pt>
                <c:pt idx="3613">
                  <c:v>485</c:v>
                </c:pt>
                <c:pt idx="3614">
                  <c:v>486</c:v>
                </c:pt>
                <c:pt idx="3615">
                  <c:v>487</c:v>
                </c:pt>
                <c:pt idx="3616">
                  <c:v>488</c:v>
                </c:pt>
                <c:pt idx="3617">
                  <c:v>489</c:v>
                </c:pt>
                <c:pt idx="3618">
                  <c:v>490</c:v>
                </c:pt>
                <c:pt idx="3619">
                  <c:v>491</c:v>
                </c:pt>
                <c:pt idx="3620">
                  <c:v>492</c:v>
                </c:pt>
                <c:pt idx="3621">
                  <c:v>493</c:v>
                </c:pt>
                <c:pt idx="3622">
                  <c:v>494</c:v>
                </c:pt>
                <c:pt idx="3623">
                  <c:v>495</c:v>
                </c:pt>
                <c:pt idx="3624">
                  <c:v>496</c:v>
                </c:pt>
                <c:pt idx="3625">
                  <c:v>497</c:v>
                </c:pt>
                <c:pt idx="3626">
                  <c:v>498</c:v>
                </c:pt>
                <c:pt idx="3627">
                  <c:v>499</c:v>
                </c:pt>
                <c:pt idx="3628">
                  <c:v>500</c:v>
                </c:pt>
                <c:pt idx="3629">
                  <c:v>501</c:v>
                </c:pt>
                <c:pt idx="3630">
                  <c:v>502</c:v>
                </c:pt>
                <c:pt idx="3631">
                  <c:v>503</c:v>
                </c:pt>
                <c:pt idx="3632">
                  <c:v>504</c:v>
                </c:pt>
                <c:pt idx="3633">
                  <c:v>505</c:v>
                </c:pt>
                <c:pt idx="3634">
                  <c:v>506</c:v>
                </c:pt>
                <c:pt idx="3635">
                  <c:v>507</c:v>
                </c:pt>
                <c:pt idx="3636">
                  <c:v>508</c:v>
                </c:pt>
                <c:pt idx="3637">
                  <c:v>509</c:v>
                </c:pt>
                <c:pt idx="3638">
                  <c:v>510</c:v>
                </c:pt>
                <c:pt idx="3639">
                  <c:v>511</c:v>
                </c:pt>
                <c:pt idx="3640">
                  <c:v>512</c:v>
                </c:pt>
                <c:pt idx="3641">
                  <c:v>513</c:v>
                </c:pt>
                <c:pt idx="3642">
                  <c:v>514</c:v>
                </c:pt>
                <c:pt idx="3643">
                  <c:v>515</c:v>
                </c:pt>
                <c:pt idx="3644">
                  <c:v>516</c:v>
                </c:pt>
                <c:pt idx="3645">
                  <c:v>517</c:v>
                </c:pt>
                <c:pt idx="3646">
                  <c:v>518</c:v>
                </c:pt>
                <c:pt idx="3647">
                  <c:v>519</c:v>
                </c:pt>
                <c:pt idx="3648">
                  <c:v>520</c:v>
                </c:pt>
                <c:pt idx="3649">
                  <c:v>521</c:v>
                </c:pt>
                <c:pt idx="3650">
                  <c:v>522</c:v>
                </c:pt>
                <c:pt idx="3651">
                  <c:v>523</c:v>
                </c:pt>
                <c:pt idx="3652">
                  <c:v>524</c:v>
                </c:pt>
                <c:pt idx="3653">
                  <c:v>525</c:v>
                </c:pt>
                <c:pt idx="3654">
                  <c:v>526</c:v>
                </c:pt>
                <c:pt idx="3655">
                  <c:v>527</c:v>
                </c:pt>
                <c:pt idx="3656">
                  <c:v>528</c:v>
                </c:pt>
                <c:pt idx="3657">
                  <c:v>529</c:v>
                </c:pt>
                <c:pt idx="3658">
                  <c:v>530</c:v>
                </c:pt>
                <c:pt idx="3659">
                  <c:v>531</c:v>
                </c:pt>
                <c:pt idx="3660">
                  <c:v>532</c:v>
                </c:pt>
                <c:pt idx="3661">
                  <c:v>533</c:v>
                </c:pt>
                <c:pt idx="3662">
                  <c:v>534</c:v>
                </c:pt>
                <c:pt idx="3663">
                  <c:v>535</c:v>
                </c:pt>
                <c:pt idx="3664">
                  <c:v>536</c:v>
                </c:pt>
                <c:pt idx="3665">
                  <c:v>537</c:v>
                </c:pt>
                <c:pt idx="3666">
                  <c:v>538</c:v>
                </c:pt>
                <c:pt idx="3667">
                  <c:v>539</c:v>
                </c:pt>
                <c:pt idx="3668">
                  <c:v>540</c:v>
                </c:pt>
                <c:pt idx="3669">
                  <c:v>541</c:v>
                </c:pt>
                <c:pt idx="3670">
                  <c:v>542</c:v>
                </c:pt>
                <c:pt idx="3671">
                  <c:v>543</c:v>
                </c:pt>
                <c:pt idx="3672">
                  <c:v>544</c:v>
                </c:pt>
                <c:pt idx="3673">
                  <c:v>545</c:v>
                </c:pt>
                <c:pt idx="3674">
                  <c:v>546</c:v>
                </c:pt>
                <c:pt idx="3675">
                  <c:v>547</c:v>
                </c:pt>
                <c:pt idx="3676">
                  <c:v>548</c:v>
                </c:pt>
                <c:pt idx="3677">
                  <c:v>549</c:v>
                </c:pt>
                <c:pt idx="3678">
                  <c:v>550</c:v>
                </c:pt>
                <c:pt idx="3679">
                  <c:v>551</c:v>
                </c:pt>
                <c:pt idx="3680">
                  <c:v>552</c:v>
                </c:pt>
                <c:pt idx="3681">
                  <c:v>553</c:v>
                </c:pt>
                <c:pt idx="3682">
                  <c:v>554</c:v>
                </c:pt>
                <c:pt idx="3683">
                  <c:v>555</c:v>
                </c:pt>
                <c:pt idx="3684">
                  <c:v>556</c:v>
                </c:pt>
                <c:pt idx="3685">
                  <c:v>557</c:v>
                </c:pt>
                <c:pt idx="3686">
                  <c:v>558</c:v>
                </c:pt>
                <c:pt idx="3687">
                  <c:v>559</c:v>
                </c:pt>
                <c:pt idx="3688">
                  <c:v>560</c:v>
                </c:pt>
                <c:pt idx="3689">
                  <c:v>561</c:v>
                </c:pt>
                <c:pt idx="3690">
                  <c:v>562</c:v>
                </c:pt>
                <c:pt idx="3691">
                  <c:v>563</c:v>
                </c:pt>
                <c:pt idx="3692">
                  <c:v>564</c:v>
                </c:pt>
                <c:pt idx="3693">
                  <c:v>565</c:v>
                </c:pt>
                <c:pt idx="3694">
                  <c:v>566</c:v>
                </c:pt>
                <c:pt idx="3695">
                  <c:v>567</c:v>
                </c:pt>
                <c:pt idx="3696">
                  <c:v>568</c:v>
                </c:pt>
                <c:pt idx="3697">
                  <c:v>569</c:v>
                </c:pt>
                <c:pt idx="3698">
                  <c:v>570</c:v>
                </c:pt>
                <c:pt idx="3699">
                  <c:v>571</c:v>
                </c:pt>
                <c:pt idx="3700">
                  <c:v>572</c:v>
                </c:pt>
                <c:pt idx="3701">
                  <c:v>573</c:v>
                </c:pt>
                <c:pt idx="3702">
                  <c:v>574</c:v>
                </c:pt>
                <c:pt idx="3703">
                  <c:v>575</c:v>
                </c:pt>
                <c:pt idx="3704">
                  <c:v>576</c:v>
                </c:pt>
                <c:pt idx="3705">
                  <c:v>577</c:v>
                </c:pt>
                <c:pt idx="3706">
                  <c:v>578</c:v>
                </c:pt>
                <c:pt idx="3707">
                  <c:v>579</c:v>
                </c:pt>
                <c:pt idx="3708">
                  <c:v>580</c:v>
                </c:pt>
                <c:pt idx="3709">
                  <c:v>581</c:v>
                </c:pt>
                <c:pt idx="3710">
                  <c:v>582</c:v>
                </c:pt>
                <c:pt idx="3711">
                  <c:v>583</c:v>
                </c:pt>
                <c:pt idx="3712">
                  <c:v>584</c:v>
                </c:pt>
                <c:pt idx="3713">
                  <c:v>585</c:v>
                </c:pt>
                <c:pt idx="3714">
                  <c:v>586</c:v>
                </c:pt>
                <c:pt idx="3715">
                  <c:v>587</c:v>
                </c:pt>
                <c:pt idx="3716">
                  <c:v>588</c:v>
                </c:pt>
                <c:pt idx="3717">
                  <c:v>589</c:v>
                </c:pt>
                <c:pt idx="3718">
                  <c:v>590</c:v>
                </c:pt>
                <c:pt idx="3719">
                  <c:v>591</c:v>
                </c:pt>
                <c:pt idx="3720">
                  <c:v>592</c:v>
                </c:pt>
                <c:pt idx="3721">
                  <c:v>593</c:v>
                </c:pt>
                <c:pt idx="3722">
                  <c:v>594</c:v>
                </c:pt>
                <c:pt idx="3723">
                  <c:v>595</c:v>
                </c:pt>
                <c:pt idx="3724">
                  <c:v>596</c:v>
                </c:pt>
                <c:pt idx="3725">
                  <c:v>597</c:v>
                </c:pt>
                <c:pt idx="3726">
                  <c:v>598</c:v>
                </c:pt>
                <c:pt idx="3727">
                  <c:v>599</c:v>
                </c:pt>
                <c:pt idx="3728">
                  <c:v>600</c:v>
                </c:pt>
                <c:pt idx="3729">
                  <c:v>601</c:v>
                </c:pt>
                <c:pt idx="3730">
                  <c:v>602</c:v>
                </c:pt>
                <c:pt idx="3731">
                  <c:v>603</c:v>
                </c:pt>
                <c:pt idx="3732">
                  <c:v>604</c:v>
                </c:pt>
                <c:pt idx="3733">
                  <c:v>605</c:v>
                </c:pt>
                <c:pt idx="3734">
                  <c:v>606</c:v>
                </c:pt>
                <c:pt idx="3735">
                  <c:v>607</c:v>
                </c:pt>
                <c:pt idx="3736">
                  <c:v>608</c:v>
                </c:pt>
                <c:pt idx="3737">
                  <c:v>609</c:v>
                </c:pt>
                <c:pt idx="3738">
                  <c:v>610</c:v>
                </c:pt>
                <c:pt idx="3739">
                  <c:v>611</c:v>
                </c:pt>
                <c:pt idx="3740">
                  <c:v>612</c:v>
                </c:pt>
                <c:pt idx="3741">
                  <c:v>613</c:v>
                </c:pt>
                <c:pt idx="3742">
                  <c:v>614</c:v>
                </c:pt>
                <c:pt idx="3743">
                  <c:v>615</c:v>
                </c:pt>
                <c:pt idx="3744">
                  <c:v>616</c:v>
                </c:pt>
                <c:pt idx="3745">
                  <c:v>617</c:v>
                </c:pt>
                <c:pt idx="3746">
                  <c:v>618</c:v>
                </c:pt>
                <c:pt idx="3747">
                  <c:v>619</c:v>
                </c:pt>
                <c:pt idx="3748">
                  <c:v>620</c:v>
                </c:pt>
                <c:pt idx="3749">
                  <c:v>621</c:v>
                </c:pt>
                <c:pt idx="3750">
                  <c:v>622</c:v>
                </c:pt>
                <c:pt idx="3751">
                  <c:v>623</c:v>
                </c:pt>
                <c:pt idx="3752">
                  <c:v>624</c:v>
                </c:pt>
                <c:pt idx="3753">
                  <c:v>625</c:v>
                </c:pt>
                <c:pt idx="3754">
                  <c:v>626</c:v>
                </c:pt>
                <c:pt idx="3755">
                  <c:v>627</c:v>
                </c:pt>
                <c:pt idx="3756">
                  <c:v>628</c:v>
                </c:pt>
                <c:pt idx="3757">
                  <c:v>629</c:v>
                </c:pt>
                <c:pt idx="3758">
                  <c:v>630</c:v>
                </c:pt>
                <c:pt idx="3759">
                  <c:v>631</c:v>
                </c:pt>
                <c:pt idx="3760">
                  <c:v>632</c:v>
                </c:pt>
                <c:pt idx="3761">
                  <c:v>633</c:v>
                </c:pt>
                <c:pt idx="3762">
                  <c:v>634</c:v>
                </c:pt>
                <c:pt idx="3763">
                  <c:v>635</c:v>
                </c:pt>
                <c:pt idx="3764">
                  <c:v>636</c:v>
                </c:pt>
                <c:pt idx="3765">
                  <c:v>637</c:v>
                </c:pt>
                <c:pt idx="3766">
                  <c:v>638</c:v>
                </c:pt>
                <c:pt idx="3767">
                  <c:v>639</c:v>
                </c:pt>
                <c:pt idx="3768">
                  <c:v>640</c:v>
                </c:pt>
                <c:pt idx="3769">
                  <c:v>641</c:v>
                </c:pt>
                <c:pt idx="3770">
                  <c:v>642</c:v>
                </c:pt>
                <c:pt idx="3771">
                  <c:v>643</c:v>
                </c:pt>
                <c:pt idx="3772">
                  <c:v>644</c:v>
                </c:pt>
                <c:pt idx="3773">
                  <c:v>645</c:v>
                </c:pt>
                <c:pt idx="3774">
                  <c:v>646</c:v>
                </c:pt>
                <c:pt idx="3775">
                  <c:v>647</c:v>
                </c:pt>
                <c:pt idx="3776">
                  <c:v>648</c:v>
                </c:pt>
                <c:pt idx="3777">
                  <c:v>649</c:v>
                </c:pt>
                <c:pt idx="3778">
                  <c:v>650</c:v>
                </c:pt>
                <c:pt idx="3779">
                  <c:v>651</c:v>
                </c:pt>
                <c:pt idx="3780">
                  <c:v>652</c:v>
                </c:pt>
                <c:pt idx="3781">
                  <c:v>653</c:v>
                </c:pt>
                <c:pt idx="3782">
                  <c:v>654</c:v>
                </c:pt>
                <c:pt idx="3783">
                  <c:v>655</c:v>
                </c:pt>
                <c:pt idx="3784">
                  <c:v>656</c:v>
                </c:pt>
                <c:pt idx="3785">
                  <c:v>657</c:v>
                </c:pt>
                <c:pt idx="3786">
                  <c:v>658</c:v>
                </c:pt>
                <c:pt idx="3787">
                  <c:v>659</c:v>
                </c:pt>
                <c:pt idx="3788">
                  <c:v>660</c:v>
                </c:pt>
                <c:pt idx="3789">
                  <c:v>661</c:v>
                </c:pt>
                <c:pt idx="3790">
                  <c:v>662</c:v>
                </c:pt>
                <c:pt idx="3791">
                  <c:v>663</c:v>
                </c:pt>
                <c:pt idx="3792">
                  <c:v>664</c:v>
                </c:pt>
                <c:pt idx="3793">
                  <c:v>665</c:v>
                </c:pt>
                <c:pt idx="3794">
                  <c:v>666</c:v>
                </c:pt>
                <c:pt idx="3795">
                  <c:v>667</c:v>
                </c:pt>
                <c:pt idx="3796">
                  <c:v>668</c:v>
                </c:pt>
                <c:pt idx="3797">
                  <c:v>669</c:v>
                </c:pt>
                <c:pt idx="3798">
                  <c:v>670</c:v>
                </c:pt>
                <c:pt idx="3799">
                  <c:v>671</c:v>
                </c:pt>
                <c:pt idx="3800">
                  <c:v>672</c:v>
                </c:pt>
                <c:pt idx="3801">
                  <c:v>673</c:v>
                </c:pt>
                <c:pt idx="3802">
                  <c:v>674</c:v>
                </c:pt>
                <c:pt idx="3803">
                  <c:v>675</c:v>
                </c:pt>
                <c:pt idx="3804">
                  <c:v>676</c:v>
                </c:pt>
                <c:pt idx="3805">
                  <c:v>677</c:v>
                </c:pt>
                <c:pt idx="3806">
                  <c:v>678</c:v>
                </c:pt>
                <c:pt idx="3807">
                  <c:v>679</c:v>
                </c:pt>
                <c:pt idx="3808">
                  <c:v>680</c:v>
                </c:pt>
                <c:pt idx="3809">
                  <c:v>681</c:v>
                </c:pt>
                <c:pt idx="3810">
                  <c:v>682</c:v>
                </c:pt>
                <c:pt idx="3811">
                  <c:v>683</c:v>
                </c:pt>
                <c:pt idx="3812">
                  <c:v>684</c:v>
                </c:pt>
                <c:pt idx="3813">
                  <c:v>685</c:v>
                </c:pt>
                <c:pt idx="3814">
                  <c:v>686</c:v>
                </c:pt>
                <c:pt idx="3815">
                  <c:v>687</c:v>
                </c:pt>
                <c:pt idx="3816">
                  <c:v>688</c:v>
                </c:pt>
                <c:pt idx="3817">
                  <c:v>689</c:v>
                </c:pt>
                <c:pt idx="3818">
                  <c:v>690</c:v>
                </c:pt>
                <c:pt idx="3819">
                  <c:v>691</c:v>
                </c:pt>
                <c:pt idx="3820">
                  <c:v>692</c:v>
                </c:pt>
                <c:pt idx="3821">
                  <c:v>693</c:v>
                </c:pt>
                <c:pt idx="3822">
                  <c:v>694</c:v>
                </c:pt>
                <c:pt idx="3823">
                  <c:v>695</c:v>
                </c:pt>
                <c:pt idx="3824">
                  <c:v>696</c:v>
                </c:pt>
                <c:pt idx="3825">
                  <c:v>697</c:v>
                </c:pt>
                <c:pt idx="3826">
                  <c:v>698</c:v>
                </c:pt>
                <c:pt idx="3827">
                  <c:v>699</c:v>
                </c:pt>
                <c:pt idx="3828">
                  <c:v>700</c:v>
                </c:pt>
                <c:pt idx="3829">
                  <c:v>701</c:v>
                </c:pt>
                <c:pt idx="3830">
                  <c:v>702</c:v>
                </c:pt>
                <c:pt idx="3831">
                  <c:v>703</c:v>
                </c:pt>
                <c:pt idx="3832">
                  <c:v>704</c:v>
                </c:pt>
                <c:pt idx="3833">
                  <c:v>705</c:v>
                </c:pt>
                <c:pt idx="3834">
                  <c:v>706</c:v>
                </c:pt>
                <c:pt idx="3835">
                  <c:v>707</c:v>
                </c:pt>
                <c:pt idx="3836">
                  <c:v>708</c:v>
                </c:pt>
                <c:pt idx="3837">
                  <c:v>709</c:v>
                </c:pt>
                <c:pt idx="3838">
                  <c:v>710</c:v>
                </c:pt>
                <c:pt idx="3839">
                  <c:v>711</c:v>
                </c:pt>
                <c:pt idx="3840">
                  <c:v>712</c:v>
                </c:pt>
                <c:pt idx="3841">
                  <c:v>713</c:v>
                </c:pt>
                <c:pt idx="3842">
                  <c:v>714</c:v>
                </c:pt>
                <c:pt idx="3843">
                  <c:v>715</c:v>
                </c:pt>
                <c:pt idx="3844">
                  <c:v>716</c:v>
                </c:pt>
                <c:pt idx="3845">
                  <c:v>717</c:v>
                </c:pt>
                <c:pt idx="3846">
                  <c:v>718</c:v>
                </c:pt>
                <c:pt idx="3847">
                  <c:v>719</c:v>
                </c:pt>
                <c:pt idx="3848">
                  <c:v>720</c:v>
                </c:pt>
                <c:pt idx="3849">
                  <c:v>721</c:v>
                </c:pt>
                <c:pt idx="3850">
                  <c:v>722</c:v>
                </c:pt>
                <c:pt idx="3851">
                  <c:v>723</c:v>
                </c:pt>
                <c:pt idx="3852">
                  <c:v>724</c:v>
                </c:pt>
                <c:pt idx="3853">
                  <c:v>725</c:v>
                </c:pt>
                <c:pt idx="3854">
                  <c:v>726</c:v>
                </c:pt>
                <c:pt idx="3855">
                  <c:v>727</c:v>
                </c:pt>
                <c:pt idx="3856">
                  <c:v>728</c:v>
                </c:pt>
                <c:pt idx="3857">
                  <c:v>729</c:v>
                </c:pt>
                <c:pt idx="3858">
                  <c:v>730</c:v>
                </c:pt>
                <c:pt idx="3859">
                  <c:v>731</c:v>
                </c:pt>
                <c:pt idx="3860">
                  <c:v>732</c:v>
                </c:pt>
                <c:pt idx="3861">
                  <c:v>733</c:v>
                </c:pt>
                <c:pt idx="3862">
                  <c:v>734</c:v>
                </c:pt>
                <c:pt idx="3863">
                  <c:v>735</c:v>
                </c:pt>
                <c:pt idx="3864">
                  <c:v>736</c:v>
                </c:pt>
                <c:pt idx="3865">
                  <c:v>737</c:v>
                </c:pt>
                <c:pt idx="3866">
                  <c:v>738</c:v>
                </c:pt>
                <c:pt idx="3867">
                  <c:v>739</c:v>
                </c:pt>
                <c:pt idx="3868">
                  <c:v>740</c:v>
                </c:pt>
                <c:pt idx="3869">
                  <c:v>741</c:v>
                </c:pt>
                <c:pt idx="3870">
                  <c:v>742</c:v>
                </c:pt>
                <c:pt idx="3871">
                  <c:v>743</c:v>
                </c:pt>
                <c:pt idx="3872">
                  <c:v>744</c:v>
                </c:pt>
                <c:pt idx="3873">
                  <c:v>745</c:v>
                </c:pt>
                <c:pt idx="3874">
                  <c:v>746</c:v>
                </c:pt>
                <c:pt idx="3875">
                  <c:v>747</c:v>
                </c:pt>
                <c:pt idx="3876">
                  <c:v>748</c:v>
                </c:pt>
                <c:pt idx="3877">
                  <c:v>749</c:v>
                </c:pt>
                <c:pt idx="3878">
                  <c:v>750</c:v>
                </c:pt>
                <c:pt idx="3879">
                  <c:v>751</c:v>
                </c:pt>
                <c:pt idx="3880">
                  <c:v>752</c:v>
                </c:pt>
                <c:pt idx="3881">
                  <c:v>753</c:v>
                </c:pt>
                <c:pt idx="3882">
                  <c:v>754</c:v>
                </c:pt>
                <c:pt idx="3883">
                  <c:v>755</c:v>
                </c:pt>
                <c:pt idx="3884">
                  <c:v>756</c:v>
                </c:pt>
                <c:pt idx="3885">
                  <c:v>757</c:v>
                </c:pt>
                <c:pt idx="3886">
                  <c:v>758</c:v>
                </c:pt>
                <c:pt idx="3887">
                  <c:v>759</c:v>
                </c:pt>
                <c:pt idx="3888">
                  <c:v>760</c:v>
                </c:pt>
                <c:pt idx="3889">
                  <c:v>761</c:v>
                </c:pt>
                <c:pt idx="3890">
                  <c:v>762</c:v>
                </c:pt>
                <c:pt idx="3891">
                  <c:v>763</c:v>
                </c:pt>
                <c:pt idx="3892">
                  <c:v>764</c:v>
                </c:pt>
                <c:pt idx="3893">
                  <c:v>765</c:v>
                </c:pt>
                <c:pt idx="3894">
                  <c:v>766</c:v>
                </c:pt>
                <c:pt idx="3895">
                  <c:v>767</c:v>
                </c:pt>
                <c:pt idx="3896">
                  <c:v>768</c:v>
                </c:pt>
                <c:pt idx="3897">
                  <c:v>769</c:v>
                </c:pt>
                <c:pt idx="3898">
                  <c:v>770</c:v>
                </c:pt>
                <c:pt idx="3899">
                  <c:v>771</c:v>
                </c:pt>
                <c:pt idx="3900">
                  <c:v>772</c:v>
                </c:pt>
                <c:pt idx="3901">
                  <c:v>773</c:v>
                </c:pt>
                <c:pt idx="3902">
                  <c:v>774</c:v>
                </c:pt>
                <c:pt idx="3903">
                  <c:v>775</c:v>
                </c:pt>
                <c:pt idx="3904">
                  <c:v>776</c:v>
                </c:pt>
                <c:pt idx="3905">
                  <c:v>777</c:v>
                </c:pt>
                <c:pt idx="3906">
                  <c:v>778</c:v>
                </c:pt>
                <c:pt idx="3907">
                  <c:v>779</c:v>
                </c:pt>
                <c:pt idx="3908">
                  <c:v>780</c:v>
                </c:pt>
                <c:pt idx="3909">
                  <c:v>781</c:v>
                </c:pt>
                <c:pt idx="3910">
                  <c:v>782</c:v>
                </c:pt>
                <c:pt idx="3911">
                  <c:v>783</c:v>
                </c:pt>
                <c:pt idx="3912">
                  <c:v>784</c:v>
                </c:pt>
                <c:pt idx="3913">
                  <c:v>785</c:v>
                </c:pt>
                <c:pt idx="3914">
                  <c:v>786</c:v>
                </c:pt>
                <c:pt idx="3915">
                  <c:v>787</c:v>
                </c:pt>
                <c:pt idx="3916">
                  <c:v>788</c:v>
                </c:pt>
                <c:pt idx="3917">
                  <c:v>789</c:v>
                </c:pt>
                <c:pt idx="3918">
                  <c:v>790</c:v>
                </c:pt>
                <c:pt idx="3919">
                  <c:v>791</c:v>
                </c:pt>
                <c:pt idx="3920">
                  <c:v>792</c:v>
                </c:pt>
                <c:pt idx="3921">
                  <c:v>793</c:v>
                </c:pt>
                <c:pt idx="3922">
                  <c:v>794</c:v>
                </c:pt>
                <c:pt idx="3923">
                  <c:v>795</c:v>
                </c:pt>
                <c:pt idx="3924">
                  <c:v>796</c:v>
                </c:pt>
                <c:pt idx="3925">
                  <c:v>797</c:v>
                </c:pt>
                <c:pt idx="3926">
                  <c:v>798</c:v>
                </c:pt>
                <c:pt idx="3927">
                  <c:v>799</c:v>
                </c:pt>
                <c:pt idx="3928">
                  <c:v>800</c:v>
                </c:pt>
                <c:pt idx="3929">
                  <c:v>801</c:v>
                </c:pt>
                <c:pt idx="3930">
                  <c:v>802</c:v>
                </c:pt>
                <c:pt idx="3931">
                  <c:v>803</c:v>
                </c:pt>
                <c:pt idx="3932">
                  <c:v>804</c:v>
                </c:pt>
                <c:pt idx="3933">
                  <c:v>805</c:v>
                </c:pt>
                <c:pt idx="3934">
                  <c:v>806</c:v>
                </c:pt>
                <c:pt idx="3935">
                  <c:v>807</c:v>
                </c:pt>
                <c:pt idx="3936">
                  <c:v>808</c:v>
                </c:pt>
                <c:pt idx="3937">
                  <c:v>809</c:v>
                </c:pt>
                <c:pt idx="3938">
                  <c:v>810</c:v>
                </c:pt>
                <c:pt idx="3939">
                  <c:v>811</c:v>
                </c:pt>
                <c:pt idx="3940">
                  <c:v>812</c:v>
                </c:pt>
                <c:pt idx="3941">
                  <c:v>813</c:v>
                </c:pt>
                <c:pt idx="3942">
                  <c:v>814</c:v>
                </c:pt>
                <c:pt idx="3943">
                  <c:v>815</c:v>
                </c:pt>
                <c:pt idx="3944">
                  <c:v>816</c:v>
                </c:pt>
                <c:pt idx="3945">
                  <c:v>817</c:v>
                </c:pt>
                <c:pt idx="3946">
                  <c:v>818</c:v>
                </c:pt>
                <c:pt idx="3947">
                  <c:v>819</c:v>
                </c:pt>
                <c:pt idx="3948">
                  <c:v>820</c:v>
                </c:pt>
                <c:pt idx="3949">
                  <c:v>821</c:v>
                </c:pt>
                <c:pt idx="3950">
                  <c:v>822</c:v>
                </c:pt>
                <c:pt idx="3951">
                  <c:v>823</c:v>
                </c:pt>
                <c:pt idx="3952">
                  <c:v>824</c:v>
                </c:pt>
                <c:pt idx="3953">
                  <c:v>825</c:v>
                </c:pt>
                <c:pt idx="3954">
                  <c:v>826</c:v>
                </c:pt>
                <c:pt idx="3955">
                  <c:v>827</c:v>
                </c:pt>
                <c:pt idx="3956">
                  <c:v>828</c:v>
                </c:pt>
                <c:pt idx="3957">
                  <c:v>829</c:v>
                </c:pt>
                <c:pt idx="3958">
                  <c:v>830</c:v>
                </c:pt>
                <c:pt idx="3959">
                  <c:v>831</c:v>
                </c:pt>
                <c:pt idx="3960">
                  <c:v>832</c:v>
                </c:pt>
                <c:pt idx="3961">
                  <c:v>833</c:v>
                </c:pt>
                <c:pt idx="3962">
                  <c:v>834</c:v>
                </c:pt>
                <c:pt idx="3963">
                  <c:v>835</c:v>
                </c:pt>
                <c:pt idx="3964">
                  <c:v>836</c:v>
                </c:pt>
                <c:pt idx="3965">
                  <c:v>837</c:v>
                </c:pt>
                <c:pt idx="3966">
                  <c:v>838</c:v>
                </c:pt>
                <c:pt idx="3967">
                  <c:v>839</c:v>
                </c:pt>
                <c:pt idx="3968">
                  <c:v>840</c:v>
                </c:pt>
                <c:pt idx="3969">
                  <c:v>841</c:v>
                </c:pt>
                <c:pt idx="3970">
                  <c:v>842</c:v>
                </c:pt>
                <c:pt idx="3971">
                  <c:v>843</c:v>
                </c:pt>
                <c:pt idx="3972">
                  <c:v>844</c:v>
                </c:pt>
                <c:pt idx="3973">
                  <c:v>845</c:v>
                </c:pt>
                <c:pt idx="3974">
                  <c:v>846</c:v>
                </c:pt>
                <c:pt idx="3975">
                  <c:v>847</c:v>
                </c:pt>
                <c:pt idx="3976">
                  <c:v>848</c:v>
                </c:pt>
                <c:pt idx="3977">
                  <c:v>849</c:v>
                </c:pt>
                <c:pt idx="3978">
                  <c:v>850</c:v>
                </c:pt>
                <c:pt idx="3979">
                  <c:v>851</c:v>
                </c:pt>
                <c:pt idx="3980">
                  <c:v>852</c:v>
                </c:pt>
                <c:pt idx="3981">
                  <c:v>853</c:v>
                </c:pt>
                <c:pt idx="3982">
                  <c:v>854</c:v>
                </c:pt>
                <c:pt idx="3983">
                  <c:v>855</c:v>
                </c:pt>
                <c:pt idx="3984">
                  <c:v>856</c:v>
                </c:pt>
                <c:pt idx="3985">
                  <c:v>857</c:v>
                </c:pt>
                <c:pt idx="3986">
                  <c:v>858</c:v>
                </c:pt>
                <c:pt idx="3987">
                  <c:v>859</c:v>
                </c:pt>
                <c:pt idx="3988">
                  <c:v>860</c:v>
                </c:pt>
                <c:pt idx="3989">
                  <c:v>861</c:v>
                </c:pt>
                <c:pt idx="3990">
                  <c:v>862</c:v>
                </c:pt>
                <c:pt idx="3991">
                  <c:v>863</c:v>
                </c:pt>
                <c:pt idx="3992">
                  <c:v>864</c:v>
                </c:pt>
                <c:pt idx="3993">
                  <c:v>865</c:v>
                </c:pt>
                <c:pt idx="3994">
                  <c:v>866</c:v>
                </c:pt>
                <c:pt idx="3995">
                  <c:v>867</c:v>
                </c:pt>
                <c:pt idx="3996">
                  <c:v>868</c:v>
                </c:pt>
                <c:pt idx="3997">
                  <c:v>869</c:v>
                </c:pt>
                <c:pt idx="3998">
                  <c:v>870</c:v>
                </c:pt>
                <c:pt idx="3999">
                  <c:v>871</c:v>
                </c:pt>
                <c:pt idx="4000">
                  <c:v>872</c:v>
                </c:pt>
                <c:pt idx="4001">
                  <c:v>873</c:v>
                </c:pt>
                <c:pt idx="4002">
                  <c:v>874</c:v>
                </c:pt>
                <c:pt idx="4003">
                  <c:v>875</c:v>
                </c:pt>
                <c:pt idx="4004">
                  <c:v>876</c:v>
                </c:pt>
                <c:pt idx="4005">
                  <c:v>877</c:v>
                </c:pt>
                <c:pt idx="4006">
                  <c:v>878</c:v>
                </c:pt>
                <c:pt idx="4007">
                  <c:v>879</c:v>
                </c:pt>
                <c:pt idx="4008">
                  <c:v>880</c:v>
                </c:pt>
                <c:pt idx="4009">
                  <c:v>881</c:v>
                </c:pt>
                <c:pt idx="4010">
                  <c:v>882</c:v>
                </c:pt>
                <c:pt idx="4011">
                  <c:v>883</c:v>
                </c:pt>
                <c:pt idx="4012">
                  <c:v>884</c:v>
                </c:pt>
                <c:pt idx="4013">
                  <c:v>885</c:v>
                </c:pt>
                <c:pt idx="4014">
                  <c:v>886</c:v>
                </c:pt>
                <c:pt idx="4015">
                  <c:v>887</c:v>
                </c:pt>
                <c:pt idx="4016">
                  <c:v>888</c:v>
                </c:pt>
                <c:pt idx="4017">
                  <c:v>889</c:v>
                </c:pt>
                <c:pt idx="4018">
                  <c:v>890</c:v>
                </c:pt>
                <c:pt idx="4019">
                  <c:v>891</c:v>
                </c:pt>
                <c:pt idx="4020">
                  <c:v>892</c:v>
                </c:pt>
                <c:pt idx="4021">
                  <c:v>893</c:v>
                </c:pt>
                <c:pt idx="4022">
                  <c:v>894</c:v>
                </c:pt>
                <c:pt idx="4023">
                  <c:v>895</c:v>
                </c:pt>
                <c:pt idx="4024">
                  <c:v>896</c:v>
                </c:pt>
                <c:pt idx="4025">
                  <c:v>897</c:v>
                </c:pt>
                <c:pt idx="4026">
                  <c:v>898</c:v>
                </c:pt>
                <c:pt idx="4027">
                  <c:v>899</c:v>
                </c:pt>
                <c:pt idx="4028">
                  <c:v>900</c:v>
                </c:pt>
                <c:pt idx="4029">
                  <c:v>901</c:v>
                </c:pt>
                <c:pt idx="4030">
                  <c:v>902</c:v>
                </c:pt>
                <c:pt idx="4031">
                  <c:v>903</c:v>
                </c:pt>
                <c:pt idx="4032">
                  <c:v>904</c:v>
                </c:pt>
                <c:pt idx="4033">
                  <c:v>905</c:v>
                </c:pt>
                <c:pt idx="4034">
                  <c:v>906</c:v>
                </c:pt>
                <c:pt idx="4035">
                  <c:v>907</c:v>
                </c:pt>
                <c:pt idx="4036">
                  <c:v>908</c:v>
                </c:pt>
                <c:pt idx="4037">
                  <c:v>909</c:v>
                </c:pt>
                <c:pt idx="4038">
                  <c:v>910</c:v>
                </c:pt>
                <c:pt idx="4039">
                  <c:v>911</c:v>
                </c:pt>
                <c:pt idx="4040">
                  <c:v>912</c:v>
                </c:pt>
                <c:pt idx="4041">
                  <c:v>913</c:v>
                </c:pt>
                <c:pt idx="4042">
                  <c:v>914</c:v>
                </c:pt>
                <c:pt idx="4043">
                  <c:v>915</c:v>
                </c:pt>
                <c:pt idx="4044">
                  <c:v>916</c:v>
                </c:pt>
                <c:pt idx="4045">
                  <c:v>917</c:v>
                </c:pt>
                <c:pt idx="4046">
                  <c:v>918</c:v>
                </c:pt>
                <c:pt idx="4047">
                  <c:v>919</c:v>
                </c:pt>
                <c:pt idx="4048">
                  <c:v>920</c:v>
                </c:pt>
                <c:pt idx="4049">
                  <c:v>921</c:v>
                </c:pt>
                <c:pt idx="4050">
                  <c:v>922</c:v>
                </c:pt>
                <c:pt idx="4051">
                  <c:v>923</c:v>
                </c:pt>
                <c:pt idx="4052">
                  <c:v>924</c:v>
                </c:pt>
                <c:pt idx="4053">
                  <c:v>925</c:v>
                </c:pt>
                <c:pt idx="4054">
                  <c:v>926</c:v>
                </c:pt>
                <c:pt idx="4055">
                  <c:v>927</c:v>
                </c:pt>
                <c:pt idx="4056">
                  <c:v>928</c:v>
                </c:pt>
                <c:pt idx="4057">
                  <c:v>929</c:v>
                </c:pt>
                <c:pt idx="4058">
                  <c:v>930</c:v>
                </c:pt>
                <c:pt idx="4059">
                  <c:v>931</c:v>
                </c:pt>
                <c:pt idx="4060">
                  <c:v>932</c:v>
                </c:pt>
                <c:pt idx="4061">
                  <c:v>933</c:v>
                </c:pt>
                <c:pt idx="4062">
                  <c:v>934</c:v>
                </c:pt>
                <c:pt idx="4063">
                  <c:v>935</c:v>
                </c:pt>
                <c:pt idx="4064">
                  <c:v>936</c:v>
                </c:pt>
                <c:pt idx="4065">
                  <c:v>937</c:v>
                </c:pt>
                <c:pt idx="4066">
                  <c:v>938</c:v>
                </c:pt>
                <c:pt idx="4067">
                  <c:v>939</c:v>
                </c:pt>
                <c:pt idx="4068">
                  <c:v>940</c:v>
                </c:pt>
                <c:pt idx="4069">
                  <c:v>941</c:v>
                </c:pt>
                <c:pt idx="4070">
                  <c:v>942</c:v>
                </c:pt>
                <c:pt idx="4071">
                  <c:v>943</c:v>
                </c:pt>
                <c:pt idx="4072">
                  <c:v>944</c:v>
                </c:pt>
                <c:pt idx="4073">
                  <c:v>945</c:v>
                </c:pt>
                <c:pt idx="4074">
                  <c:v>946</c:v>
                </c:pt>
                <c:pt idx="4075">
                  <c:v>947</c:v>
                </c:pt>
                <c:pt idx="4076">
                  <c:v>948</c:v>
                </c:pt>
                <c:pt idx="4077">
                  <c:v>949</c:v>
                </c:pt>
                <c:pt idx="4078">
                  <c:v>950</c:v>
                </c:pt>
                <c:pt idx="4079">
                  <c:v>951</c:v>
                </c:pt>
                <c:pt idx="4080">
                  <c:v>952</c:v>
                </c:pt>
                <c:pt idx="4081">
                  <c:v>953</c:v>
                </c:pt>
                <c:pt idx="4082">
                  <c:v>954</c:v>
                </c:pt>
                <c:pt idx="4083">
                  <c:v>955</c:v>
                </c:pt>
                <c:pt idx="4084">
                  <c:v>956</c:v>
                </c:pt>
                <c:pt idx="4085">
                  <c:v>957</c:v>
                </c:pt>
                <c:pt idx="4086">
                  <c:v>958</c:v>
                </c:pt>
                <c:pt idx="4087">
                  <c:v>959</c:v>
                </c:pt>
                <c:pt idx="4088">
                  <c:v>960</c:v>
                </c:pt>
                <c:pt idx="4089">
                  <c:v>961</c:v>
                </c:pt>
                <c:pt idx="4090">
                  <c:v>962</c:v>
                </c:pt>
                <c:pt idx="4091">
                  <c:v>963</c:v>
                </c:pt>
                <c:pt idx="4092">
                  <c:v>964</c:v>
                </c:pt>
                <c:pt idx="4093">
                  <c:v>965</c:v>
                </c:pt>
                <c:pt idx="4094">
                  <c:v>966</c:v>
                </c:pt>
                <c:pt idx="4095">
                  <c:v>967</c:v>
                </c:pt>
                <c:pt idx="4096">
                  <c:v>968</c:v>
                </c:pt>
                <c:pt idx="4097">
                  <c:v>969</c:v>
                </c:pt>
                <c:pt idx="4098">
                  <c:v>970</c:v>
                </c:pt>
                <c:pt idx="4099">
                  <c:v>971</c:v>
                </c:pt>
                <c:pt idx="4100">
                  <c:v>972</c:v>
                </c:pt>
                <c:pt idx="4101">
                  <c:v>973</c:v>
                </c:pt>
                <c:pt idx="4102">
                  <c:v>974</c:v>
                </c:pt>
                <c:pt idx="4103">
                  <c:v>975</c:v>
                </c:pt>
                <c:pt idx="4104">
                  <c:v>976</c:v>
                </c:pt>
                <c:pt idx="4105">
                  <c:v>977</c:v>
                </c:pt>
                <c:pt idx="4106">
                  <c:v>978</c:v>
                </c:pt>
                <c:pt idx="4107">
                  <c:v>979</c:v>
                </c:pt>
                <c:pt idx="4108">
                  <c:v>980</c:v>
                </c:pt>
                <c:pt idx="4109">
                  <c:v>981</c:v>
                </c:pt>
                <c:pt idx="4110">
                  <c:v>982</c:v>
                </c:pt>
                <c:pt idx="4111">
                  <c:v>983</c:v>
                </c:pt>
                <c:pt idx="4112">
                  <c:v>984</c:v>
                </c:pt>
                <c:pt idx="4113">
                  <c:v>985</c:v>
                </c:pt>
                <c:pt idx="4114">
                  <c:v>986</c:v>
                </c:pt>
                <c:pt idx="4115">
                  <c:v>987</c:v>
                </c:pt>
                <c:pt idx="4116">
                  <c:v>988</c:v>
                </c:pt>
                <c:pt idx="4117">
                  <c:v>989</c:v>
                </c:pt>
                <c:pt idx="4118">
                  <c:v>990</c:v>
                </c:pt>
                <c:pt idx="4119">
                  <c:v>991</c:v>
                </c:pt>
                <c:pt idx="4120">
                  <c:v>992</c:v>
                </c:pt>
                <c:pt idx="4121">
                  <c:v>993</c:v>
                </c:pt>
                <c:pt idx="4122">
                  <c:v>994</c:v>
                </c:pt>
                <c:pt idx="4123">
                  <c:v>995</c:v>
                </c:pt>
                <c:pt idx="4124">
                  <c:v>996</c:v>
                </c:pt>
                <c:pt idx="4125">
                  <c:v>997</c:v>
                </c:pt>
                <c:pt idx="4126">
                  <c:v>998</c:v>
                </c:pt>
                <c:pt idx="4127">
                  <c:v>999</c:v>
                </c:pt>
                <c:pt idx="4128">
                  <c:v>1000</c:v>
                </c:pt>
                <c:pt idx="4129">
                  <c:v>1001</c:v>
                </c:pt>
                <c:pt idx="4130">
                  <c:v>1002</c:v>
                </c:pt>
                <c:pt idx="4131">
                  <c:v>1003</c:v>
                </c:pt>
                <c:pt idx="4132">
                  <c:v>1004</c:v>
                </c:pt>
                <c:pt idx="4133">
                  <c:v>1005</c:v>
                </c:pt>
                <c:pt idx="4134">
                  <c:v>1006</c:v>
                </c:pt>
                <c:pt idx="4135">
                  <c:v>1007</c:v>
                </c:pt>
                <c:pt idx="4136">
                  <c:v>1008</c:v>
                </c:pt>
                <c:pt idx="4137">
                  <c:v>1009</c:v>
                </c:pt>
                <c:pt idx="4138">
                  <c:v>1010</c:v>
                </c:pt>
                <c:pt idx="4139">
                  <c:v>1011</c:v>
                </c:pt>
                <c:pt idx="4140">
                  <c:v>1012</c:v>
                </c:pt>
                <c:pt idx="4141">
                  <c:v>1013</c:v>
                </c:pt>
                <c:pt idx="4142">
                  <c:v>1014</c:v>
                </c:pt>
                <c:pt idx="4143">
                  <c:v>1015</c:v>
                </c:pt>
                <c:pt idx="4144">
                  <c:v>1016</c:v>
                </c:pt>
                <c:pt idx="4145">
                  <c:v>1017</c:v>
                </c:pt>
                <c:pt idx="4146">
                  <c:v>1018</c:v>
                </c:pt>
                <c:pt idx="4147">
                  <c:v>1019</c:v>
                </c:pt>
                <c:pt idx="4148">
                  <c:v>1020</c:v>
                </c:pt>
                <c:pt idx="4149">
                  <c:v>1021</c:v>
                </c:pt>
                <c:pt idx="4150">
                  <c:v>1022</c:v>
                </c:pt>
                <c:pt idx="4151">
                  <c:v>1023</c:v>
                </c:pt>
                <c:pt idx="4152">
                  <c:v>1024</c:v>
                </c:pt>
                <c:pt idx="4153">
                  <c:v>1025</c:v>
                </c:pt>
                <c:pt idx="4154">
                  <c:v>1026</c:v>
                </c:pt>
                <c:pt idx="4155">
                  <c:v>1027</c:v>
                </c:pt>
                <c:pt idx="4156">
                  <c:v>1028</c:v>
                </c:pt>
                <c:pt idx="4157">
                  <c:v>1029</c:v>
                </c:pt>
                <c:pt idx="4158">
                  <c:v>1030</c:v>
                </c:pt>
                <c:pt idx="4159">
                  <c:v>1031</c:v>
                </c:pt>
                <c:pt idx="4160">
                  <c:v>1032</c:v>
                </c:pt>
                <c:pt idx="4161">
                  <c:v>1033</c:v>
                </c:pt>
                <c:pt idx="4162">
                  <c:v>1034</c:v>
                </c:pt>
                <c:pt idx="4163">
                  <c:v>1035</c:v>
                </c:pt>
                <c:pt idx="4164">
                  <c:v>1036</c:v>
                </c:pt>
                <c:pt idx="4165">
                  <c:v>1037</c:v>
                </c:pt>
                <c:pt idx="4166">
                  <c:v>1038</c:v>
                </c:pt>
                <c:pt idx="4167">
                  <c:v>1039</c:v>
                </c:pt>
                <c:pt idx="4168">
                  <c:v>1040</c:v>
                </c:pt>
                <c:pt idx="4169">
                  <c:v>1041</c:v>
                </c:pt>
                <c:pt idx="4170">
                  <c:v>1042</c:v>
                </c:pt>
                <c:pt idx="4171">
                  <c:v>1043</c:v>
                </c:pt>
                <c:pt idx="4172">
                  <c:v>1044</c:v>
                </c:pt>
                <c:pt idx="4173">
                  <c:v>1045</c:v>
                </c:pt>
                <c:pt idx="4174">
                  <c:v>1046</c:v>
                </c:pt>
                <c:pt idx="4175">
                  <c:v>1047</c:v>
                </c:pt>
                <c:pt idx="4176">
                  <c:v>1048</c:v>
                </c:pt>
                <c:pt idx="4177">
                  <c:v>1049</c:v>
                </c:pt>
                <c:pt idx="4178">
                  <c:v>1050</c:v>
                </c:pt>
                <c:pt idx="4179">
                  <c:v>1051</c:v>
                </c:pt>
                <c:pt idx="4180">
                  <c:v>1052</c:v>
                </c:pt>
                <c:pt idx="4181">
                  <c:v>1053</c:v>
                </c:pt>
                <c:pt idx="4182">
                  <c:v>1054</c:v>
                </c:pt>
                <c:pt idx="4183">
                  <c:v>1055</c:v>
                </c:pt>
                <c:pt idx="4184">
                  <c:v>1056</c:v>
                </c:pt>
                <c:pt idx="4185">
                  <c:v>1057</c:v>
                </c:pt>
                <c:pt idx="4186">
                  <c:v>1058</c:v>
                </c:pt>
                <c:pt idx="4187">
                  <c:v>1059</c:v>
                </c:pt>
                <c:pt idx="4188">
                  <c:v>1060</c:v>
                </c:pt>
                <c:pt idx="4189">
                  <c:v>1061</c:v>
                </c:pt>
                <c:pt idx="4190">
                  <c:v>1062</c:v>
                </c:pt>
                <c:pt idx="4191">
                  <c:v>1063</c:v>
                </c:pt>
                <c:pt idx="4192">
                  <c:v>1064</c:v>
                </c:pt>
                <c:pt idx="4193">
                  <c:v>1065</c:v>
                </c:pt>
                <c:pt idx="4194">
                  <c:v>1066</c:v>
                </c:pt>
                <c:pt idx="4195">
                  <c:v>1067</c:v>
                </c:pt>
                <c:pt idx="4196">
                  <c:v>1068</c:v>
                </c:pt>
                <c:pt idx="4197">
                  <c:v>1069</c:v>
                </c:pt>
                <c:pt idx="4198">
                  <c:v>1070</c:v>
                </c:pt>
                <c:pt idx="4199">
                  <c:v>1071</c:v>
                </c:pt>
                <c:pt idx="4200">
                  <c:v>1072</c:v>
                </c:pt>
                <c:pt idx="4201">
                  <c:v>1073</c:v>
                </c:pt>
                <c:pt idx="4202">
                  <c:v>1074</c:v>
                </c:pt>
                <c:pt idx="4203">
                  <c:v>1075</c:v>
                </c:pt>
                <c:pt idx="4204">
                  <c:v>1076</c:v>
                </c:pt>
                <c:pt idx="4205">
                  <c:v>1077</c:v>
                </c:pt>
                <c:pt idx="4206">
                  <c:v>1078</c:v>
                </c:pt>
                <c:pt idx="4207">
                  <c:v>1079</c:v>
                </c:pt>
                <c:pt idx="4208">
                  <c:v>1080</c:v>
                </c:pt>
                <c:pt idx="4209">
                  <c:v>1081</c:v>
                </c:pt>
                <c:pt idx="4210">
                  <c:v>1082</c:v>
                </c:pt>
                <c:pt idx="4211">
                  <c:v>1083</c:v>
                </c:pt>
                <c:pt idx="4212">
                  <c:v>1084</c:v>
                </c:pt>
                <c:pt idx="4213">
                  <c:v>1085</c:v>
                </c:pt>
                <c:pt idx="4214">
                  <c:v>1086</c:v>
                </c:pt>
                <c:pt idx="4215">
                  <c:v>1087</c:v>
                </c:pt>
                <c:pt idx="4216">
                  <c:v>1088</c:v>
                </c:pt>
                <c:pt idx="4217">
                  <c:v>1089</c:v>
                </c:pt>
                <c:pt idx="4218">
                  <c:v>1090</c:v>
                </c:pt>
                <c:pt idx="4219">
                  <c:v>1091</c:v>
                </c:pt>
                <c:pt idx="4220">
                  <c:v>1092</c:v>
                </c:pt>
                <c:pt idx="4221">
                  <c:v>1093</c:v>
                </c:pt>
                <c:pt idx="4222">
                  <c:v>1094</c:v>
                </c:pt>
                <c:pt idx="4223">
                  <c:v>1095</c:v>
                </c:pt>
                <c:pt idx="4224">
                  <c:v>1096</c:v>
                </c:pt>
                <c:pt idx="4225">
                  <c:v>1097</c:v>
                </c:pt>
                <c:pt idx="4226">
                  <c:v>1098</c:v>
                </c:pt>
                <c:pt idx="4227">
                  <c:v>1099</c:v>
                </c:pt>
                <c:pt idx="4228">
                  <c:v>1100</c:v>
                </c:pt>
                <c:pt idx="4229">
                  <c:v>1101</c:v>
                </c:pt>
                <c:pt idx="4230">
                  <c:v>1102</c:v>
                </c:pt>
                <c:pt idx="4231">
                  <c:v>1103</c:v>
                </c:pt>
                <c:pt idx="4232">
                  <c:v>1104</c:v>
                </c:pt>
                <c:pt idx="4233">
                  <c:v>1105</c:v>
                </c:pt>
                <c:pt idx="4234">
                  <c:v>1106</c:v>
                </c:pt>
                <c:pt idx="4235">
                  <c:v>1107</c:v>
                </c:pt>
                <c:pt idx="4236">
                  <c:v>1108</c:v>
                </c:pt>
                <c:pt idx="4237">
                  <c:v>1109</c:v>
                </c:pt>
                <c:pt idx="4238">
                  <c:v>1110</c:v>
                </c:pt>
                <c:pt idx="4239">
                  <c:v>1111</c:v>
                </c:pt>
                <c:pt idx="4240">
                  <c:v>1112</c:v>
                </c:pt>
                <c:pt idx="4241">
                  <c:v>1113</c:v>
                </c:pt>
                <c:pt idx="4242">
                  <c:v>1114</c:v>
                </c:pt>
                <c:pt idx="4243">
                  <c:v>1115</c:v>
                </c:pt>
                <c:pt idx="4244">
                  <c:v>1116</c:v>
                </c:pt>
                <c:pt idx="4245">
                  <c:v>1117</c:v>
                </c:pt>
                <c:pt idx="4246">
                  <c:v>1118</c:v>
                </c:pt>
                <c:pt idx="4247">
                  <c:v>1119</c:v>
                </c:pt>
                <c:pt idx="4248">
                  <c:v>1120</c:v>
                </c:pt>
                <c:pt idx="4249">
                  <c:v>1121</c:v>
                </c:pt>
                <c:pt idx="4250">
                  <c:v>1122</c:v>
                </c:pt>
                <c:pt idx="4251">
                  <c:v>1123</c:v>
                </c:pt>
                <c:pt idx="4252">
                  <c:v>1124</c:v>
                </c:pt>
                <c:pt idx="4253">
                  <c:v>1125</c:v>
                </c:pt>
                <c:pt idx="4254">
                  <c:v>1126</c:v>
                </c:pt>
                <c:pt idx="4255">
                  <c:v>1127</c:v>
                </c:pt>
                <c:pt idx="4256">
                  <c:v>1128</c:v>
                </c:pt>
                <c:pt idx="4257">
                  <c:v>1129</c:v>
                </c:pt>
                <c:pt idx="4258">
                  <c:v>1130</c:v>
                </c:pt>
                <c:pt idx="4259">
                  <c:v>1131</c:v>
                </c:pt>
                <c:pt idx="4260">
                  <c:v>1132</c:v>
                </c:pt>
                <c:pt idx="4261">
                  <c:v>1133</c:v>
                </c:pt>
                <c:pt idx="4262">
                  <c:v>1134</c:v>
                </c:pt>
                <c:pt idx="4263">
                  <c:v>1135</c:v>
                </c:pt>
                <c:pt idx="4264">
                  <c:v>1136</c:v>
                </c:pt>
                <c:pt idx="4265">
                  <c:v>1137</c:v>
                </c:pt>
                <c:pt idx="4266">
                  <c:v>1138</c:v>
                </c:pt>
                <c:pt idx="4267">
                  <c:v>1139</c:v>
                </c:pt>
                <c:pt idx="4268">
                  <c:v>1140</c:v>
                </c:pt>
                <c:pt idx="4269">
                  <c:v>1141</c:v>
                </c:pt>
                <c:pt idx="4270">
                  <c:v>1142</c:v>
                </c:pt>
                <c:pt idx="4271">
                  <c:v>1143</c:v>
                </c:pt>
                <c:pt idx="4272">
                  <c:v>1144</c:v>
                </c:pt>
                <c:pt idx="4273">
                  <c:v>1145</c:v>
                </c:pt>
                <c:pt idx="4274">
                  <c:v>1146</c:v>
                </c:pt>
                <c:pt idx="4275">
                  <c:v>1147</c:v>
                </c:pt>
                <c:pt idx="4276">
                  <c:v>1148</c:v>
                </c:pt>
                <c:pt idx="4277">
                  <c:v>1149</c:v>
                </c:pt>
                <c:pt idx="4278">
                  <c:v>1150</c:v>
                </c:pt>
                <c:pt idx="4279">
                  <c:v>1151</c:v>
                </c:pt>
                <c:pt idx="4280">
                  <c:v>1152</c:v>
                </c:pt>
                <c:pt idx="4281">
                  <c:v>1153</c:v>
                </c:pt>
                <c:pt idx="4282">
                  <c:v>1154</c:v>
                </c:pt>
                <c:pt idx="4283">
                  <c:v>1155</c:v>
                </c:pt>
                <c:pt idx="4284">
                  <c:v>1156</c:v>
                </c:pt>
                <c:pt idx="4285">
                  <c:v>1157</c:v>
                </c:pt>
                <c:pt idx="4286">
                  <c:v>1158</c:v>
                </c:pt>
                <c:pt idx="4287">
                  <c:v>1159</c:v>
                </c:pt>
                <c:pt idx="4288">
                  <c:v>1160</c:v>
                </c:pt>
                <c:pt idx="4289">
                  <c:v>1161</c:v>
                </c:pt>
                <c:pt idx="4290">
                  <c:v>1162</c:v>
                </c:pt>
                <c:pt idx="4291">
                  <c:v>1163</c:v>
                </c:pt>
                <c:pt idx="4292">
                  <c:v>1164</c:v>
                </c:pt>
                <c:pt idx="4293">
                  <c:v>1165</c:v>
                </c:pt>
                <c:pt idx="4294">
                  <c:v>1166</c:v>
                </c:pt>
                <c:pt idx="4295">
                  <c:v>1167</c:v>
                </c:pt>
                <c:pt idx="4296">
                  <c:v>1168</c:v>
                </c:pt>
                <c:pt idx="4297">
                  <c:v>1169</c:v>
                </c:pt>
                <c:pt idx="4298">
                  <c:v>1170</c:v>
                </c:pt>
                <c:pt idx="4299">
                  <c:v>1171</c:v>
                </c:pt>
                <c:pt idx="4300">
                  <c:v>1172</c:v>
                </c:pt>
                <c:pt idx="4301">
                  <c:v>1173</c:v>
                </c:pt>
                <c:pt idx="4302">
                  <c:v>1174</c:v>
                </c:pt>
                <c:pt idx="4303">
                  <c:v>1175</c:v>
                </c:pt>
                <c:pt idx="4304">
                  <c:v>1176</c:v>
                </c:pt>
                <c:pt idx="4305">
                  <c:v>1177</c:v>
                </c:pt>
                <c:pt idx="4306">
                  <c:v>1178</c:v>
                </c:pt>
                <c:pt idx="4307">
                  <c:v>1179</c:v>
                </c:pt>
                <c:pt idx="4308">
                  <c:v>1180</c:v>
                </c:pt>
                <c:pt idx="4309">
                  <c:v>1181</c:v>
                </c:pt>
                <c:pt idx="4310">
                  <c:v>1182</c:v>
                </c:pt>
                <c:pt idx="4311">
                  <c:v>1183</c:v>
                </c:pt>
                <c:pt idx="4312">
                  <c:v>1184</c:v>
                </c:pt>
                <c:pt idx="4313">
                  <c:v>1185</c:v>
                </c:pt>
                <c:pt idx="4314">
                  <c:v>1186</c:v>
                </c:pt>
                <c:pt idx="4315">
                  <c:v>1187</c:v>
                </c:pt>
                <c:pt idx="4316">
                  <c:v>1188</c:v>
                </c:pt>
                <c:pt idx="4317">
                  <c:v>1189</c:v>
                </c:pt>
                <c:pt idx="4318">
                  <c:v>1190</c:v>
                </c:pt>
                <c:pt idx="4319">
                  <c:v>1191</c:v>
                </c:pt>
                <c:pt idx="4320">
                  <c:v>1192</c:v>
                </c:pt>
                <c:pt idx="4321">
                  <c:v>1193</c:v>
                </c:pt>
                <c:pt idx="4322">
                  <c:v>1194</c:v>
                </c:pt>
                <c:pt idx="4323">
                  <c:v>1195</c:v>
                </c:pt>
                <c:pt idx="4324">
                  <c:v>1196</c:v>
                </c:pt>
                <c:pt idx="4325">
                  <c:v>1197</c:v>
                </c:pt>
                <c:pt idx="4326">
                  <c:v>1198</c:v>
                </c:pt>
                <c:pt idx="4327">
                  <c:v>1199</c:v>
                </c:pt>
                <c:pt idx="4328">
                  <c:v>1200</c:v>
                </c:pt>
                <c:pt idx="4329">
                  <c:v>1201</c:v>
                </c:pt>
                <c:pt idx="4330">
                  <c:v>1202</c:v>
                </c:pt>
                <c:pt idx="4331">
                  <c:v>1203</c:v>
                </c:pt>
                <c:pt idx="4332">
                  <c:v>1204</c:v>
                </c:pt>
                <c:pt idx="4333">
                  <c:v>1205</c:v>
                </c:pt>
                <c:pt idx="4334">
                  <c:v>1206</c:v>
                </c:pt>
                <c:pt idx="4335">
                  <c:v>1207</c:v>
                </c:pt>
                <c:pt idx="4336">
                  <c:v>1208</c:v>
                </c:pt>
                <c:pt idx="4337">
                  <c:v>1209</c:v>
                </c:pt>
                <c:pt idx="4338">
                  <c:v>1210</c:v>
                </c:pt>
                <c:pt idx="4339">
                  <c:v>1211</c:v>
                </c:pt>
                <c:pt idx="4340">
                  <c:v>1212</c:v>
                </c:pt>
                <c:pt idx="4341">
                  <c:v>1213</c:v>
                </c:pt>
                <c:pt idx="4342">
                  <c:v>1214</c:v>
                </c:pt>
                <c:pt idx="4343">
                  <c:v>1215</c:v>
                </c:pt>
                <c:pt idx="4344">
                  <c:v>1216</c:v>
                </c:pt>
                <c:pt idx="4345">
                  <c:v>1217</c:v>
                </c:pt>
                <c:pt idx="4346">
                  <c:v>1218</c:v>
                </c:pt>
                <c:pt idx="4347">
                  <c:v>1219</c:v>
                </c:pt>
                <c:pt idx="4348">
                  <c:v>1220</c:v>
                </c:pt>
                <c:pt idx="4349">
                  <c:v>1221</c:v>
                </c:pt>
                <c:pt idx="4350">
                  <c:v>1222</c:v>
                </c:pt>
                <c:pt idx="4351">
                  <c:v>1223</c:v>
                </c:pt>
                <c:pt idx="4352">
                  <c:v>1224</c:v>
                </c:pt>
                <c:pt idx="4353">
                  <c:v>1225</c:v>
                </c:pt>
                <c:pt idx="4354">
                  <c:v>1226</c:v>
                </c:pt>
                <c:pt idx="4355">
                  <c:v>1227</c:v>
                </c:pt>
                <c:pt idx="4356">
                  <c:v>1228</c:v>
                </c:pt>
                <c:pt idx="4357">
                  <c:v>1229</c:v>
                </c:pt>
                <c:pt idx="4358">
                  <c:v>1230</c:v>
                </c:pt>
                <c:pt idx="4359">
                  <c:v>1231</c:v>
                </c:pt>
                <c:pt idx="4360">
                  <c:v>1232</c:v>
                </c:pt>
                <c:pt idx="4361">
                  <c:v>1233</c:v>
                </c:pt>
                <c:pt idx="4362">
                  <c:v>1234</c:v>
                </c:pt>
                <c:pt idx="4363">
                  <c:v>1235</c:v>
                </c:pt>
                <c:pt idx="4364">
                  <c:v>1236</c:v>
                </c:pt>
                <c:pt idx="4365">
                  <c:v>1237</c:v>
                </c:pt>
                <c:pt idx="4366">
                  <c:v>1238</c:v>
                </c:pt>
                <c:pt idx="4367">
                  <c:v>1239</c:v>
                </c:pt>
                <c:pt idx="4368">
                  <c:v>1240</c:v>
                </c:pt>
                <c:pt idx="4369">
                  <c:v>1241</c:v>
                </c:pt>
                <c:pt idx="4370">
                  <c:v>1242</c:v>
                </c:pt>
                <c:pt idx="4371">
                  <c:v>1243</c:v>
                </c:pt>
                <c:pt idx="4372">
                  <c:v>1244</c:v>
                </c:pt>
                <c:pt idx="4373">
                  <c:v>1245</c:v>
                </c:pt>
                <c:pt idx="4374">
                  <c:v>1246</c:v>
                </c:pt>
                <c:pt idx="4375">
                  <c:v>1247</c:v>
                </c:pt>
                <c:pt idx="4376">
                  <c:v>1248</c:v>
                </c:pt>
                <c:pt idx="4377">
                  <c:v>1249</c:v>
                </c:pt>
                <c:pt idx="4378">
                  <c:v>1250</c:v>
                </c:pt>
                <c:pt idx="4379">
                  <c:v>1251</c:v>
                </c:pt>
                <c:pt idx="4380">
                  <c:v>1252</c:v>
                </c:pt>
                <c:pt idx="4381">
                  <c:v>1253</c:v>
                </c:pt>
                <c:pt idx="4382">
                  <c:v>1254</c:v>
                </c:pt>
                <c:pt idx="4383">
                  <c:v>1255</c:v>
                </c:pt>
                <c:pt idx="4384">
                  <c:v>1256</c:v>
                </c:pt>
                <c:pt idx="4385">
                  <c:v>1257</c:v>
                </c:pt>
                <c:pt idx="4386">
                  <c:v>1258</c:v>
                </c:pt>
                <c:pt idx="4387">
                  <c:v>1259</c:v>
                </c:pt>
                <c:pt idx="4388">
                  <c:v>1260</c:v>
                </c:pt>
                <c:pt idx="4389">
                  <c:v>1261</c:v>
                </c:pt>
                <c:pt idx="4390">
                  <c:v>1262</c:v>
                </c:pt>
                <c:pt idx="4391">
                  <c:v>1263</c:v>
                </c:pt>
                <c:pt idx="4392">
                  <c:v>1264</c:v>
                </c:pt>
                <c:pt idx="4393">
                  <c:v>1265</c:v>
                </c:pt>
                <c:pt idx="4394">
                  <c:v>1266</c:v>
                </c:pt>
                <c:pt idx="4395">
                  <c:v>1267</c:v>
                </c:pt>
                <c:pt idx="4396">
                  <c:v>1268</c:v>
                </c:pt>
                <c:pt idx="4397">
                  <c:v>1269</c:v>
                </c:pt>
                <c:pt idx="4398">
                  <c:v>1270</c:v>
                </c:pt>
                <c:pt idx="4399">
                  <c:v>1271</c:v>
                </c:pt>
                <c:pt idx="4400">
                  <c:v>1272</c:v>
                </c:pt>
                <c:pt idx="4401">
                  <c:v>1273</c:v>
                </c:pt>
                <c:pt idx="4402">
                  <c:v>1274</c:v>
                </c:pt>
                <c:pt idx="4403">
                  <c:v>1275</c:v>
                </c:pt>
                <c:pt idx="4404">
                  <c:v>1276</c:v>
                </c:pt>
                <c:pt idx="4405">
                  <c:v>1277</c:v>
                </c:pt>
                <c:pt idx="4406">
                  <c:v>1278</c:v>
                </c:pt>
                <c:pt idx="4407">
                  <c:v>1279</c:v>
                </c:pt>
                <c:pt idx="4408">
                  <c:v>1280</c:v>
                </c:pt>
                <c:pt idx="4409">
                  <c:v>1281</c:v>
                </c:pt>
                <c:pt idx="4410">
                  <c:v>1282</c:v>
                </c:pt>
                <c:pt idx="4411">
                  <c:v>1283</c:v>
                </c:pt>
                <c:pt idx="4412">
                  <c:v>1284</c:v>
                </c:pt>
                <c:pt idx="4413">
                  <c:v>1285</c:v>
                </c:pt>
                <c:pt idx="4414">
                  <c:v>1286</c:v>
                </c:pt>
                <c:pt idx="4415">
                  <c:v>1287</c:v>
                </c:pt>
                <c:pt idx="4416">
                  <c:v>1288</c:v>
                </c:pt>
                <c:pt idx="4417">
                  <c:v>1289</c:v>
                </c:pt>
                <c:pt idx="4418">
                  <c:v>1290</c:v>
                </c:pt>
                <c:pt idx="4419">
                  <c:v>1291</c:v>
                </c:pt>
                <c:pt idx="4420">
                  <c:v>1292</c:v>
                </c:pt>
                <c:pt idx="4421">
                  <c:v>1293</c:v>
                </c:pt>
                <c:pt idx="4422">
                  <c:v>1294</c:v>
                </c:pt>
                <c:pt idx="4423">
                  <c:v>1295</c:v>
                </c:pt>
                <c:pt idx="4424">
                  <c:v>1296</c:v>
                </c:pt>
                <c:pt idx="4425">
                  <c:v>1297</c:v>
                </c:pt>
                <c:pt idx="4426">
                  <c:v>1298</c:v>
                </c:pt>
                <c:pt idx="4427">
                  <c:v>1299</c:v>
                </c:pt>
                <c:pt idx="4428">
                  <c:v>1300</c:v>
                </c:pt>
                <c:pt idx="4429">
                  <c:v>1301</c:v>
                </c:pt>
                <c:pt idx="4430">
                  <c:v>1302</c:v>
                </c:pt>
                <c:pt idx="4431">
                  <c:v>1303</c:v>
                </c:pt>
                <c:pt idx="4432">
                  <c:v>1304</c:v>
                </c:pt>
                <c:pt idx="4433">
                  <c:v>1305</c:v>
                </c:pt>
                <c:pt idx="4434">
                  <c:v>1306</c:v>
                </c:pt>
                <c:pt idx="4435">
                  <c:v>1307</c:v>
                </c:pt>
                <c:pt idx="4436">
                  <c:v>1308</c:v>
                </c:pt>
                <c:pt idx="4437">
                  <c:v>1309</c:v>
                </c:pt>
                <c:pt idx="4438">
                  <c:v>1310</c:v>
                </c:pt>
                <c:pt idx="4439">
                  <c:v>1311</c:v>
                </c:pt>
                <c:pt idx="4440">
                  <c:v>1312</c:v>
                </c:pt>
                <c:pt idx="4441">
                  <c:v>1313</c:v>
                </c:pt>
                <c:pt idx="4442">
                  <c:v>1314</c:v>
                </c:pt>
                <c:pt idx="4443">
                  <c:v>1315</c:v>
                </c:pt>
                <c:pt idx="4444">
                  <c:v>1316</c:v>
                </c:pt>
                <c:pt idx="4445">
                  <c:v>1317</c:v>
                </c:pt>
                <c:pt idx="4446">
                  <c:v>1318</c:v>
                </c:pt>
                <c:pt idx="4447">
                  <c:v>1319</c:v>
                </c:pt>
                <c:pt idx="4448">
                  <c:v>1320</c:v>
                </c:pt>
                <c:pt idx="4449">
                  <c:v>1321</c:v>
                </c:pt>
                <c:pt idx="4450">
                  <c:v>1322</c:v>
                </c:pt>
                <c:pt idx="4451">
                  <c:v>1323</c:v>
                </c:pt>
                <c:pt idx="4452">
                  <c:v>1324</c:v>
                </c:pt>
                <c:pt idx="4453">
                  <c:v>1325</c:v>
                </c:pt>
                <c:pt idx="4454">
                  <c:v>1326</c:v>
                </c:pt>
                <c:pt idx="4455">
                  <c:v>1327</c:v>
                </c:pt>
                <c:pt idx="4456">
                  <c:v>1328</c:v>
                </c:pt>
                <c:pt idx="4457">
                  <c:v>1329</c:v>
                </c:pt>
                <c:pt idx="4458">
                  <c:v>1330</c:v>
                </c:pt>
                <c:pt idx="4459">
                  <c:v>1331</c:v>
                </c:pt>
                <c:pt idx="4460">
                  <c:v>1332</c:v>
                </c:pt>
                <c:pt idx="4461">
                  <c:v>1333</c:v>
                </c:pt>
                <c:pt idx="4462">
                  <c:v>1334</c:v>
                </c:pt>
                <c:pt idx="4463">
                  <c:v>1335</c:v>
                </c:pt>
                <c:pt idx="4464">
                  <c:v>1336</c:v>
                </c:pt>
                <c:pt idx="4465">
                  <c:v>1337</c:v>
                </c:pt>
                <c:pt idx="4466">
                  <c:v>1338</c:v>
                </c:pt>
                <c:pt idx="4467">
                  <c:v>1339</c:v>
                </c:pt>
                <c:pt idx="4468">
                  <c:v>1340</c:v>
                </c:pt>
                <c:pt idx="4469">
                  <c:v>1341</c:v>
                </c:pt>
                <c:pt idx="4470">
                  <c:v>1342</c:v>
                </c:pt>
                <c:pt idx="4471">
                  <c:v>1343</c:v>
                </c:pt>
                <c:pt idx="4472">
                  <c:v>1344</c:v>
                </c:pt>
                <c:pt idx="4473">
                  <c:v>1345</c:v>
                </c:pt>
                <c:pt idx="4474">
                  <c:v>1346</c:v>
                </c:pt>
                <c:pt idx="4475">
                  <c:v>1347</c:v>
                </c:pt>
                <c:pt idx="4476">
                  <c:v>1348</c:v>
                </c:pt>
                <c:pt idx="4477">
                  <c:v>1349</c:v>
                </c:pt>
                <c:pt idx="4478">
                  <c:v>1350</c:v>
                </c:pt>
                <c:pt idx="4479">
                  <c:v>1351</c:v>
                </c:pt>
                <c:pt idx="4480">
                  <c:v>1352</c:v>
                </c:pt>
                <c:pt idx="4481">
                  <c:v>1353</c:v>
                </c:pt>
                <c:pt idx="4482">
                  <c:v>1354</c:v>
                </c:pt>
                <c:pt idx="4483">
                  <c:v>1355</c:v>
                </c:pt>
                <c:pt idx="4484">
                  <c:v>1356</c:v>
                </c:pt>
                <c:pt idx="4485">
                  <c:v>1357</c:v>
                </c:pt>
                <c:pt idx="4486">
                  <c:v>1358</c:v>
                </c:pt>
                <c:pt idx="4487">
                  <c:v>1359</c:v>
                </c:pt>
                <c:pt idx="4488">
                  <c:v>1360</c:v>
                </c:pt>
                <c:pt idx="4489">
                  <c:v>1361</c:v>
                </c:pt>
                <c:pt idx="4490">
                  <c:v>1362</c:v>
                </c:pt>
                <c:pt idx="4491">
                  <c:v>1363</c:v>
                </c:pt>
                <c:pt idx="4492">
                  <c:v>1364</c:v>
                </c:pt>
                <c:pt idx="4493">
                  <c:v>1365</c:v>
                </c:pt>
                <c:pt idx="4494">
                  <c:v>1366</c:v>
                </c:pt>
                <c:pt idx="4495">
                  <c:v>1367</c:v>
                </c:pt>
                <c:pt idx="4496">
                  <c:v>1368</c:v>
                </c:pt>
                <c:pt idx="4497">
                  <c:v>1369</c:v>
                </c:pt>
                <c:pt idx="4498">
                  <c:v>1370</c:v>
                </c:pt>
                <c:pt idx="4499">
                  <c:v>1371</c:v>
                </c:pt>
                <c:pt idx="4500">
                  <c:v>1372</c:v>
                </c:pt>
                <c:pt idx="4501">
                  <c:v>1373</c:v>
                </c:pt>
                <c:pt idx="4502">
                  <c:v>1374</c:v>
                </c:pt>
                <c:pt idx="4503">
                  <c:v>1375</c:v>
                </c:pt>
                <c:pt idx="4504">
                  <c:v>1376</c:v>
                </c:pt>
                <c:pt idx="4505">
                  <c:v>1377</c:v>
                </c:pt>
                <c:pt idx="4506">
                  <c:v>1378</c:v>
                </c:pt>
                <c:pt idx="4507">
                  <c:v>1379</c:v>
                </c:pt>
                <c:pt idx="4508">
                  <c:v>1380</c:v>
                </c:pt>
                <c:pt idx="4509">
                  <c:v>1381</c:v>
                </c:pt>
                <c:pt idx="4510">
                  <c:v>1382</c:v>
                </c:pt>
                <c:pt idx="4511">
                  <c:v>1383</c:v>
                </c:pt>
                <c:pt idx="4512">
                  <c:v>1384</c:v>
                </c:pt>
                <c:pt idx="4513">
                  <c:v>1385</c:v>
                </c:pt>
                <c:pt idx="4514">
                  <c:v>1386</c:v>
                </c:pt>
                <c:pt idx="4515">
                  <c:v>1387</c:v>
                </c:pt>
                <c:pt idx="4516">
                  <c:v>1388</c:v>
                </c:pt>
                <c:pt idx="4517">
                  <c:v>1389</c:v>
                </c:pt>
                <c:pt idx="4518">
                  <c:v>1390</c:v>
                </c:pt>
                <c:pt idx="4519">
                  <c:v>1391</c:v>
                </c:pt>
                <c:pt idx="4520">
                  <c:v>1392</c:v>
                </c:pt>
                <c:pt idx="4521">
                  <c:v>1393</c:v>
                </c:pt>
                <c:pt idx="4522">
                  <c:v>1394</c:v>
                </c:pt>
                <c:pt idx="4523">
                  <c:v>1395</c:v>
                </c:pt>
                <c:pt idx="4524">
                  <c:v>1396</c:v>
                </c:pt>
                <c:pt idx="4525">
                  <c:v>1397</c:v>
                </c:pt>
                <c:pt idx="4526">
                  <c:v>1398</c:v>
                </c:pt>
                <c:pt idx="4527">
                  <c:v>1399</c:v>
                </c:pt>
                <c:pt idx="4528">
                  <c:v>1400</c:v>
                </c:pt>
                <c:pt idx="4529">
                  <c:v>1401</c:v>
                </c:pt>
                <c:pt idx="4530">
                  <c:v>1402</c:v>
                </c:pt>
                <c:pt idx="4531">
                  <c:v>1403</c:v>
                </c:pt>
                <c:pt idx="4532">
                  <c:v>1404</c:v>
                </c:pt>
                <c:pt idx="4533">
                  <c:v>1405</c:v>
                </c:pt>
                <c:pt idx="4534">
                  <c:v>1406</c:v>
                </c:pt>
                <c:pt idx="4535">
                  <c:v>1407</c:v>
                </c:pt>
                <c:pt idx="4536">
                  <c:v>1408</c:v>
                </c:pt>
                <c:pt idx="4537">
                  <c:v>1409</c:v>
                </c:pt>
                <c:pt idx="4538">
                  <c:v>1410</c:v>
                </c:pt>
                <c:pt idx="4539">
                  <c:v>1411</c:v>
                </c:pt>
                <c:pt idx="4540">
                  <c:v>1412</c:v>
                </c:pt>
                <c:pt idx="4541">
                  <c:v>1413</c:v>
                </c:pt>
                <c:pt idx="4542">
                  <c:v>1414</c:v>
                </c:pt>
                <c:pt idx="4543">
                  <c:v>1415</c:v>
                </c:pt>
                <c:pt idx="4544">
                  <c:v>1416</c:v>
                </c:pt>
                <c:pt idx="4545">
                  <c:v>1417</c:v>
                </c:pt>
                <c:pt idx="4546">
                  <c:v>1418</c:v>
                </c:pt>
                <c:pt idx="4547">
                  <c:v>1419</c:v>
                </c:pt>
                <c:pt idx="4548">
                  <c:v>1420</c:v>
                </c:pt>
                <c:pt idx="4549">
                  <c:v>1421</c:v>
                </c:pt>
                <c:pt idx="4550">
                  <c:v>1422</c:v>
                </c:pt>
                <c:pt idx="4551">
                  <c:v>1423</c:v>
                </c:pt>
                <c:pt idx="4552">
                  <c:v>1424</c:v>
                </c:pt>
                <c:pt idx="4553">
                  <c:v>1425</c:v>
                </c:pt>
                <c:pt idx="4554">
                  <c:v>1426</c:v>
                </c:pt>
                <c:pt idx="4555">
                  <c:v>1427</c:v>
                </c:pt>
                <c:pt idx="4556">
                  <c:v>1428</c:v>
                </c:pt>
                <c:pt idx="4557">
                  <c:v>1429</c:v>
                </c:pt>
                <c:pt idx="4558">
                  <c:v>1430</c:v>
                </c:pt>
                <c:pt idx="4559">
                  <c:v>1431</c:v>
                </c:pt>
                <c:pt idx="4560">
                  <c:v>1432</c:v>
                </c:pt>
                <c:pt idx="4561">
                  <c:v>1433</c:v>
                </c:pt>
                <c:pt idx="4562">
                  <c:v>1434</c:v>
                </c:pt>
                <c:pt idx="4563">
                  <c:v>1435</c:v>
                </c:pt>
                <c:pt idx="4564">
                  <c:v>1436</c:v>
                </c:pt>
                <c:pt idx="4565">
                  <c:v>1437</c:v>
                </c:pt>
                <c:pt idx="4566">
                  <c:v>1438</c:v>
                </c:pt>
                <c:pt idx="4567">
                  <c:v>1439</c:v>
                </c:pt>
                <c:pt idx="4568">
                  <c:v>1440</c:v>
                </c:pt>
                <c:pt idx="4569">
                  <c:v>1441</c:v>
                </c:pt>
                <c:pt idx="4570">
                  <c:v>1442</c:v>
                </c:pt>
                <c:pt idx="4571">
                  <c:v>1443</c:v>
                </c:pt>
                <c:pt idx="4572">
                  <c:v>1444</c:v>
                </c:pt>
                <c:pt idx="4573">
                  <c:v>1445</c:v>
                </c:pt>
                <c:pt idx="4574">
                  <c:v>1446</c:v>
                </c:pt>
                <c:pt idx="4575">
                  <c:v>1447</c:v>
                </c:pt>
                <c:pt idx="4576">
                  <c:v>1448</c:v>
                </c:pt>
                <c:pt idx="4577">
                  <c:v>1449</c:v>
                </c:pt>
                <c:pt idx="4578">
                  <c:v>1450</c:v>
                </c:pt>
                <c:pt idx="4579">
                  <c:v>1451</c:v>
                </c:pt>
                <c:pt idx="4580">
                  <c:v>1452</c:v>
                </c:pt>
                <c:pt idx="4581">
                  <c:v>1453</c:v>
                </c:pt>
                <c:pt idx="4582">
                  <c:v>1454</c:v>
                </c:pt>
                <c:pt idx="4583">
                  <c:v>1455</c:v>
                </c:pt>
                <c:pt idx="4584">
                  <c:v>1456</c:v>
                </c:pt>
                <c:pt idx="4585">
                  <c:v>1457</c:v>
                </c:pt>
                <c:pt idx="4586">
                  <c:v>1458</c:v>
                </c:pt>
                <c:pt idx="4587">
                  <c:v>1459</c:v>
                </c:pt>
                <c:pt idx="4588">
                  <c:v>1460</c:v>
                </c:pt>
                <c:pt idx="4589">
                  <c:v>1461</c:v>
                </c:pt>
                <c:pt idx="4590">
                  <c:v>1462</c:v>
                </c:pt>
                <c:pt idx="4591">
                  <c:v>1463</c:v>
                </c:pt>
                <c:pt idx="4592">
                  <c:v>1464</c:v>
                </c:pt>
                <c:pt idx="4593">
                  <c:v>1465</c:v>
                </c:pt>
                <c:pt idx="4594">
                  <c:v>1466</c:v>
                </c:pt>
                <c:pt idx="4595">
                  <c:v>1467</c:v>
                </c:pt>
                <c:pt idx="4596">
                  <c:v>1468</c:v>
                </c:pt>
                <c:pt idx="4597">
                  <c:v>1469</c:v>
                </c:pt>
                <c:pt idx="4598">
                  <c:v>1470</c:v>
                </c:pt>
                <c:pt idx="4599">
                  <c:v>1471</c:v>
                </c:pt>
                <c:pt idx="4600">
                  <c:v>1472</c:v>
                </c:pt>
                <c:pt idx="4601">
                  <c:v>1473</c:v>
                </c:pt>
                <c:pt idx="4602">
                  <c:v>1474</c:v>
                </c:pt>
                <c:pt idx="4603">
                  <c:v>1475</c:v>
                </c:pt>
                <c:pt idx="4604">
                  <c:v>1476</c:v>
                </c:pt>
                <c:pt idx="4605">
                  <c:v>1477</c:v>
                </c:pt>
                <c:pt idx="4606">
                  <c:v>1478</c:v>
                </c:pt>
                <c:pt idx="4607">
                  <c:v>1479</c:v>
                </c:pt>
                <c:pt idx="4608">
                  <c:v>1480</c:v>
                </c:pt>
                <c:pt idx="4609">
                  <c:v>1481</c:v>
                </c:pt>
                <c:pt idx="4610">
                  <c:v>1482</c:v>
                </c:pt>
                <c:pt idx="4611">
                  <c:v>1483</c:v>
                </c:pt>
                <c:pt idx="4612">
                  <c:v>1484</c:v>
                </c:pt>
                <c:pt idx="4613">
                  <c:v>1485</c:v>
                </c:pt>
                <c:pt idx="4614">
                  <c:v>1486</c:v>
                </c:pt>
                <c:pt idx="4615">
                  <c:v>1487</c:v>
                </c:pt>
                <c:pt idx="4616">
                  <c:v>1488</c:v>
                </c:pt>
                <c:pt idx="4617">
                  <c:v>1489</c:v>
                </c:pt>
                <c:pt idx="4618">
                  <c:v>1490</c:v>
                </c:pt>
                <c:pt idx="4619">
                  <c:v>1491</c:v>
                </c:pt>
                <c:pt idx="4620">
                  <c:v>1492</c:v>
                </c:pt>
                <c:pt idx="4621">
                  <c:v>1493</c:v>
                </c:pt>
                <c:pt idx="4622">
                  <c:v>1494</c:v>
                </c:pt>
                <c:pt idx="4623">
                  <c:v>1495</c:v>
                </c:pt>
                <c:pt idx="4624">
                  <c:v>1496</c:v>
                </c:pt>
                <c:pt idx="4625">
                  <c:v>1497</c:v>
                </c:pt>
                <c:pt idx="4626">
                  <c:v>1498</c:v>
                </c:pt>
                <c:pt idx="4627">
                  <c:v>1499</c:v>
                </c:pt>
                <c:pt idx="4628">
                  <c:v>1500</c:v>
                </c:pt>
                <c:pt idx="4629">
                  <c:v>1501</c:v>
                </c:pt>
                <c:pt idx="4630">
                  <c:v>1502</c:v>
                </c:pt>
                <c:pt idx="4631">
                  <c:v>1503</c:v>
                </c:pt>
                <c:pt idx="4632">
                  <c:v>1504</c:v>
                </c:pt>
                <c:pt idx="4633">
                  <c:v>1505</c:v>
                </c:pt>
                <c:pt idx="4634">
                  <c:v>1506</c:v>
                </c:pt>
                <c:pt idx="4635">
                  <c:v>1507</c:v>
                </c:pt>
                <c:pt idx="4636">
                  <c:v>1508</c:v>
                </c:pt>
                <c:pt idx="4637">
                  <c:v>1509</c:v>
                </c:pt>
                <c:pt idx="4638">
                  <c:v>1510</c:v>
                </c:pt>
                <c:pt idx="4639">
                  <c:v>1511</c:v>
                </c:pt>
                <c:pt idx="4640">
                  <c:v>1512</c:v>
                </c:pt>
                <c:pt idx="4641">
                  <c:v>1513</c:v>
                </c:pt>
                <c:pt idx="4642">
                  <c:v>1514</c:v>
                </c:pt>
                <c:pt idx="4643">
                  <c:v>1515</c:v>
                </c:pt>
                <c:pt idx="4644">
                  <c:v>1516</c:v>
                </c:pt>
                <c:pt idx="4645">
                  <c:v>1517</c:v>
                </c:pt>
                <c:pt idx="4646">
                  <c:v>1518</c:v>
                </c:pt>
                <c:pt idx="4647">
                  <c:v>1519</c:v>
                </c:pt>
                <c:pt idx="4648">
                  <c:v>1520</c:v>
                </c:pt>
                <c:pt idx="4649">
                  <c:v>1521</c:v>
                </c:pt>
                <c:pt idx="4650">
                  <c:v>1522</c:v>
                </c:pt>
                <c:pt idx="4651">
                  <c:v>1523</c:v>
                </c:pt>
                <c:pt idx="4652">
                  <c:v>1524</c:v>
                </c:pt>
                <c:pt idx="4653">
                  <c:v>1525</c:v>
                </c:pt>
                <c:pt idx="4654">
                  <c:v>1526</c:v>
                </c:pt>
                <c:pt idx="4655">
                  <c:v>1527</c:v>
                </c:pt>
                <c:pt idx="4656">
                  <c:v>1528</c:v>
                </c:pt>
                <c:pt idx="4657">
                  <c:v>1529</c:v>
                </c:pt>
                <c:pt idx="4658">
                  <c:v>1530</c:v>
                </c:pt>
                <c:pt idx="4659">
                  <c:v>1531</c:v>
                </c:pt>
                <c:pt idx="4660">
                  <c:v>1532</c:v>
                </c:pt>
                <c:pt idx="4661">
                  <c:v>1533</c:v>
                </c:pt>
                <c:pt idx="4662">
                  <c:v>1534</c:v>
                </c:pt>
                <c:pt idx="4663">
                  <c:v>1535</c:v>
                </c:pt>
                <c:pt idx="4664">
                  <c:v>1536</c:v>
                </c:pt>
                <c:pt idx="4665">
                  <c:v>1537</c:v>
                </c:pt>
                <c:pt idx="4666">
                  <c:v>1538</c:v>
                </c:pt>
                <c:pt idx="4667">
                  <c:v>1539</c:v>
                </c:pt>
                <c:pt idx="4668">
                  <c:v>1540</c:v>
                </c:pt>
                <c:pt idx="4669">
                  <c:v>1541</c:v>
                </c:pt>
                <c:pt idx="4670">
                  <c:v>1542</c:v>
                </c:pt>
                <c:pt idx="4671">
                  <c:v>1543</c:v>
                </c:pt>
                <c:pt idx="4672">
                  <c:v>1544</c:v>
                </c:pt>
                <c:pt idx="4673">
                  <c:v>1545</c:v>
                </c:pt>
                <c:pt idx="4674">
                  <c:v>1546</c:v>
                </c:pt>
                <c:pt idx="4675">
                  <c:v>1547</c:v>
                </c:pt>
                <c:pt idx="4676">
                  <c:v>1548</c:v>
                </c:pt>
                <c:pt idx="4677">
                  <c:v>1549</c:v>
                </c:pt>
                <c:pt idx="4678">
                  <c:v>1550</c:v>
                </c:pt>
                <c:pt idx="4679">
                  <c:v>1551</c:v>
                </c:pt>
                <c:pt idx="4680">
                  <c:v>1552</c:v>
                </c:pt>
                <c:pt idx="4681">
                  <c:v>1553</c:v>
                </c:pt>
                <c:pt idx="4682">
                  <c:v>1554</c:v>
                </c:pt>
                <c:pt idx="4683">
                  <c:v>1555</c:v>
                </c:pt>
                <c:pt idx="4684">
                  <c:v>1556</c:v>
                </c:pt>
                <c:pt idx="4685">
                  <c:v>1557</c:v>
                </c:pt>
                <c:pt idx="4686">
                  <c:v>1558</c:v>
                </c:pt>
                <c:pt idx="4687">
                  <c:v>1559</c:v>
                </c:pt>
                <c:pt idx="4688">
                  <c:v>1560</c:v>
                </c:pt>
                <c:pt idx="4689">
                  <c:v>1561</c:v>
                </c:pt>
                <c:pt idx="4690">
                  <c:v>1562</c:v>
                </c:pt>
                <c:pt idx="4691">
                  <c:v>1563</c:v>
                </c:pt>
                <c:pt idx="4692">
                  <c:v>1564</c:v>
                </c:pt>
                <c:pt idx="4693">
                  <c:v>1565</c:v>
                </c:pt>
                <c:pt idx="4694">
                  <c:v>1566</c:v>
                </c:pt>
                <c:pt idx="4695">
                  <c:v>1567</c:v>
                </c:pt>
                <c:pt idx="4696">
                  <c:v>1568</c:v>
                </c:pt>
                <c:pt idx="4697">
                  <c:v>1569</c:v>
                </c:pt>
                <c:pt idx="4698">
                  <c:v>1570</c:v>
                </c:pt>
                <c:pt idx="4699">
                  <c:v>1571</c:v>
                </c:pt>
                <c:pt idx="4700">
                  <c:v>1572</c:v>
                </c:pt>
                <c:pt idx="4701">
                  <c:v>1573</c:v>
                </c:pt>
                <c:pt idx="4702">
                  <c:v>1574</c:v>
                </c:pt>
                <c:pt idx="4703">
                  <c:v>1575</c:v>
                </c:pt>
                <c:pt idx="4704">
                  <c:v>1576</c:v>
                </c:pt>
                <c:pt idx="4705">
                  <c:v>1577</c:v>
                </c:pt>
                <c:pt idx="4706">
                  <c:v>1578</c:v>
                </c:pt>
                <c:pt idx="4707">
                  <c:v>1579</c:v>
                </c:pt>
                <c:pt idx="4708">
                  <c:v>1580</c:v>
                </c:pt>
                <c:pt idx="4709">
                  <c:v>1581</c:v>
                </c:pt>
                <c:pt idx="4710">
                  <c:v>1582</c:v>
                </c:pt>
                <c:pt idx="4711">
                  <c:v>1583</c:v>
                </c:pt>
                <c:pt idx="4712">
                  <c:v>1584</c:v>
                </c:pt>
                <c:pt idx="4713">
                  <c:v>1585</c:v>
                </c:pt>
                <c:pt idx="4714">
                  <c:v>1586</c:v>
                </c:pt>
                <c:pt idx="4715">
                  <c:v>1587</c:v>
                </c:pt>
                <c:pt idx="4716">
                  <c:v>1588</c:v>
                </c:pt>
                <c:pt idx="4717">
                  <c:v>1589</c:v>
                </c:pt>
                <c:pt idx="4718">
                  <c:v>1590</c:v>
                </c:pt>
                <c:pt idx="4719">
                  <c:v>1591</c:v>
                </c:pt>
                <c:pt idx="4720">
                  <c:v>1592</c:v>
                </c:pt>
                <c:pt idx="4721">
                  <c:v>1593</c:v>
                </c:pt>
                <c:pt idx="4722">
                  <c:v>1594</c:v>
                </c:pt>
                <c:pt idx="4723">
                  <c:v>1595</c:v>
                </c:pt>
                <c:pt idx="4724">
                  <c:v>1596</c:v>
                </c:pt>
                <c:pt idx="4725">
                  <c:v>1597</c:v>
                </c:pt>
                <c:pt idx="4726">
                  <c:v>1598</c:v>
                </c:pt>
                <c:pt idx="4727">
                  <c:v>1599</c:v>
                </c:pt>
                <c:pt idx="4728">
                  <c:v>1600</c:v>
                </c:pt>
                <c:pt idx="4729">
                  <c:v>1601</c:v>
                </c:pt>
                <c:pt idx="4730">
                  <c:v>1602</c:v>
                </c:pt>
                <c:pt idx="4731">
                  <c:v>1603</c:v>
                </c:pt>
                <c:pt idx="4732">
                  <c:v>1604</c:v>
                </c:pt>
                <c:pt idx="4733">
                  <c:v>1605</c:v>
                </c:pt>
                <c:pt idx="4734">
                  <c:v>1606</c:v>
                </c:pt>
                <c:pt idx="4735">
                  <c:v>1607</c:v>
                </c:pt>
                <c:pt idx="4736">
                  <c:v>1608</c:v>
                </c:pt>
                <c:pt idx="4737">
                  <c:v>1609</c:v>
                </c:pt>
                <c:pt idx="4738">
                  <c:v>1610</c:v>
                </c:pt>
                <c:pt idx="4739">
                  <c:v>1611</c:v>
                </c:pt>
                <c:pt idx="4740">
                  <c:v>1612</c:v>
                </c:pt>
                <c:pt idx="4741">
                  <c:v>1613</c:v>
                </c:pt>
                <c:pt idx="4742">
                  <c:v>1614</c:v>
                </c:pt>
                <c:pt idx="4743">
                  <c:v>1615</c:v>
                </c:pt>
                <c:pt idx="4744">
                  <c:v>1616</c:v>
                </c:pt>
                <c:pt idx="4745">
                  <c:v>1617</c:v>
                </c:pt>
                <c:pt idx="4746">
                  <c:v>1618</c:v>
                </c:pt>
                <c:pt idx="4747">
                  <c:v>1619</c:v>
                </c:pt>
                <c:pt idx="4748">
                  <c:v>1620</c:v>
                </c:pt>
                <c:pt idx="4749">
                  <c:v>1621</c:v>
                </c:pt>
                <c:pt idx="4750">
                  <c:v>1622</c:v>
                </c:pt>
                <c:pt idx="4751">
                  <c:v>1623</c:v>
                </c:pt>
                <c:pt idx="4752">
                  <c:v>1624</c:v>
                </c:pt>
                <c:pt idx="4753">
                  <c:v>1625</c:v>
                </c:pt>
                <c:pt idx="4754">
                  <c:v>1626</c:v>
                </c:pt>
                <c:pt idx="4755">
                  <c:v>1627</c:v>
                </c:pt>
                <c:pt idx="4756">
                  <c:v>1628</c:v>
                </c:pt>
                <c:pt idx="4757">
                  <c:v>1629</c:v>
                </c:pt>
                <c:pt idx="4758">
                  <c:v>1630</c:v>
                </c:pt>
                <c:pt idx="4759">
                  <c:v>1631</c:v>
                </c:pt>
                <c:pt idx="4760">
                  <c:v>1632</c:v>
                </c:pt>
                <c:pt idx="4761">
                  <c:v>1633</c:v>
                </c:pt>
                <c:pt idx="4762">
                  <c:v>1634</c:v>
                </c:pt>
                <c:pt idx="4763">
                  <c:v>1635</c:v>
                </c:pt>
                <c:pt idx="4764">
                  <c:v>1636</c:v>
                </c:pt>
                <c:pt idx="4765">
                  <c:v>1637</c:v>
                </c:pt>
                <c:pt idx="4766">
                  <c:v>1638</c:v>
                </c:pt>
                <c:pt idx="4767">
                  <c:v>1639</c:v>
                </c:pt>
                <c:pt idx="4768">
                  <c:v>1640</c:v>
                </c:pt>
                <c:pt idx="4769">
                  <c:v>1641</c:v>
                </c:pt>
                <c:pt idx="4770">
                  <c:v>1642</c:v>
                </c:pt>
                <c:pt idx="4771">
                  <c:v>1643</c:v>
                </c:pt>
                <c:pt idx="4772">
                  <c:v>1644</c:v>
                </c:pt>
                <c:pt idx="4773">
                  <c:v>1645</c:v>
                </c:pt>
                <c:pt idx="4774">
                  <c:v>1646</c:v>
                </c:pt>
                <c:pt idx="4775">
                  <c:v>1647</c:v>
                </c:pt>
                <c:pt idx="4776">
                  <c:v>1648</c:v>
                </c:pt>
                <c:pt idx="4777">
                  <c:v>1649</c:v>
                </c:pt>
                <c:pt idx="4778">
                  <c:v>1650</c:v>
                </c:pt>
                <c:pt idx="4779">
                  <c:v>1651</c:v>
                </c:pt>
                <c:pt idx="4780">
                  <c:v>1652</c:v>
                </c:pt>
                <c:pt idx="4781">
                  <c:v>1653</c:v>
                </c:pt>
                <c:pt idx="4782">
                  <c:v>1654</c:v>
                </c:pt>
                <c:pt idx="4783">
                  <c:v>1655</c:v>
                </c:pt>
                <c:pt idx="4784">
                  <c:v>1656</c:v>
                </c:pt>
                <c:pt idx="4785">
                  <c:v>1657</c:v>
                </c:pt>
                <c:pt idx="4786">
                  <c:v>1658</c:v>
                </c:pt>
                <c:pt idx="4787">
                  <c:v>1659</c:v>
                </c:pt>
                <c:pt idx="4788">
                  <c:v>1660</c:v>
                </c:pt>
                <c:pt idx="4789">
                  <c:v>1661</c:v>
                </c:pt>
                <c:pt idx="4790">
                  <c:v>1662</c:v>
                </c:pt>
                <c:pt idx="4791">
                  <c:v>1663</c:v>
                </c:pt>
                <c:pt idx="4792">
                  <c:v>1664</c:v>
                </c:pt>
                <c:pt idx="4793">
                  <c:v>1665</c:v>
                </c:pt>
                <c:pt idx="4794">
                  <c:v>1666</c:v>
                </c:pt>
                <c:pt idx="4795">
                  <c:v>1667</c:v>
                </c:pt>
                <c:pt idx="4796">
                  <c:v>1668</c:v>
                </c:pt>
                <c:pt idx="4797">
                  <c:v>1669</c:v>
                </c:pt>
                <c:pt idx="4798">
                  <c:v>1670</c:v>
                </c:pt>
                <c:pt idx="4799">
                  <c:v>1671</c:v>
                </c:pt>
                <c:pt idx="4800">
                  <c:v>1672</c:v>
                </c:pt>
                <c:pt idx="4801">
                  <c:v>1673</c:v>
                </c:pt>
                <c:pt idx="4802">
                  <c:v>1674</c:v>
                </c:pt>
                <c:pt idx="4803">
                  <c:v>1675</c:v>
                </c:pt>
                <c:pt idx="4804">
                  <c:v>1676</c:v>
                </c:pt>
                <c:pt idx="4805">
                  <c:v>1677</c:v>
                </c:pt>
                <c:pt idx="4806">
                  <c:v>1678</c:v>
                </c:pt>
                <c:pt idx="4807">
                  <c:v>1679</c:v>
                </c:pt>
                <c:pt idx="4808">
                  <c:v>1680</c:v>
                </c:pt>
                <c:pt idx="4809">
                  <c:v>1681</c:v>
                </c:pt>
                <c:pt idx="4810">
                  <c:v>1682</c:v>
                </c:pt>
                <c:pt idx="4811">
                  <c:v>1683</c:v>
                </c:pt>
                <c:pt idx="4812">
                  <c:v>1684</c:v>
                </c:pt>
                <c:pt idx="4813">
                  <c:v>1685</c:v>
                </c:pt>
                <c:pt idx="4814">
                  <c:v>1686</c:v>
                </c:pt>
                <c:pt idx="4815">
                  <c:v>1687</c:v>
                </c:pt>
                <c:pt idx="4816">
                  <c:v>1688</c:v>
                </c:pt>
                <c:pt idx="4817">
                  <c:v>1689</c:v>
                </c:pt>
                <c:pt idx="4818">
                  <c:v>1690</c:v>
                </c:pt>
                <c:pt idx="4819">
                  <c:v>1691</c:v>
                </c:pt>
                <c:pt idx="4820">
                  <c:v>1692</c:v>
                </c:pt>
                <c:pt idx="4821">
                  <c:v>1693</c:v>
                </c:pt>
                <c:pt idx="4822">
                  <c:v>1694</c:v>
                </c:pt>
                <c:pt idx="4823">
                  <c:v>1695</c:v>
                </c:pt>
                <c:pt idx="4824">
                  <c:v>1696</c:v>
                </c:pt>
                <c:pt idx="4825">
                  <c:v>1697</c:v>
                </c:pt>
                <c:pt idx="4826">
                  <c:v>1698</c:v>
                </c:pt>
                <c:pt idx="4827">
                  <c:v>1699</c:v>
                </c:pt>
                <c:pt idx="4828">
                  <c:v>1700</c:v>
                </c:pt>
                <c:pt idx="4829">
                  <c:v>1701</c:v>
                </c:pt>
                <c:pt idx="4830">
                  <c:v>1702</c:v>
                </c:pt>
                <c:pt idx="4831">
                  <c:v>1703</c:v>
                </c:pt>
                <c:pt idx="4832">
                  <c:v>1704</c:v>
                </c:pt>
                <c:pt idx="4833">
                  <c:v>1705</c:v>
                </c:pt>
                <c:pt idx="4834">
                  <c:v>1706</c:v>
                </c:pt>
                <c:pt idx="4835">
                  <c:v>1707</c:v>
                </c:pt>
                <c:pt idx="4836">
                  <c:v>1708</c:v>
                </c:pt>
                <c:pt idx="4837">
                  <c:v>1709</c:v>
                </c:pt>
                <c:pt idx="4838">
                  <c:v>1710</c:v>
                </c:pt>
                <c:pt idx="4839">
                  <c:v>1711</c:v>
                </c:pt>
                <c:pt idx="4840">
                  <c:v>1712</c:v>
                </c:pt>
                <c:pt idx="4841">
                  <c:v>1713</c:v>
                </c:pt>
                <c:pt idx="4842">
                  <c:v>1714</c:v>
                </c:pt>
                <c:pt idx="4843">
                  <c:v>1715</c:v>
                </c:pt>
                <c:pt idx="4844">
                  <c:v>1716</c:v>
                </c:pt>
                <c:pt idx="4845">
                  <c:v>1717</c:v>
                </c:pt>
                <c:pt idx="4846">
                  <c:v>1718</c:v>
                </c:pt>
                <c:pt idx="4847">
                  <c:v>1719</c:v>
                </c:pt>
                <c:pt idx="4848">
                  <c:v>1720</c:v>
                </c:pt>
                <c:pt idx="4849">
                  <c:v>1721</c:v>
                </c:pt>
                <c:pt idx="4850">
                  <c:v>1722</c:v>
                </c:pt>
                <c:pt idx="4851">
                  <c:v>1723</c:v>
                </c:pt>
                <c:pt idx="4852">
                  <c:v>1724</c:v>
                </c:pt>
                <c:pt idx="4853">
                  <c:v>1725</c:v>
                </c:pt>
                <c:pt idx="4854">
                  <c:v>1726</c:v>
                </c:pt>
                <c:pt idx="4855">
                  <c:v>1727</c:v>
                </c:pt>
                <c:pt idx="4856">
                  <c:v>1728</c:v>
                </c:pt>
                <c:pt idx="4857">
                  <c:v>1729</c:v>
                </c:pt>
                <c:pt idx="4858">
                  <c:v>1730</c:v>
                </c:pt>
                <c:pt idx="4859">
                  <c:v>1731</c:v>
                </c:pt>
                <c:pt idx="4860">
                  <c:v>1732</c:v>
                </c:pt>
                <c:pt idx="4861">
                  <c:v>1733</c:v>
                </c:pt>
                <c:pt idx="4862">
                  <c:v>1734</c:v>
                </c:pt>
                <c:pt idx="4863">
                  <c:v>1735</c:v>
                </c:pt>
                <c:pt idx="4864">
                  <c:v>1736</c:v>
                </c:pt>
                <c:pt idx="4865">
                  <c:v>1737</c:v>
                </c:pt>
                <c:pt idx="4866">
                  <c:v>1738</c:v>
                </c:pt>
                <c:pt idx="4867">
                  <c:v>1739</c:v>
                </c:pt>
                <c:pt idx="4868">
                  <c:v>1740</c:v>
                </c:pt>
                <c:pt idx="4869">
                  <c:v>1741</c:v>
                </c:pt>
                <c:pt idx="4870">
                  <c:v>1742</c:v>
                </c:pt>
                <c:pt idx="4871">
                  <c:v>1743</c:v>
                </c:pt>
                <c:pt idx="4872">
                  <c:v>1744</c:v>
                </c:pt>
                <c:pt idx="4873">
                  <c:v>1745</c:v>
                </c:pt>
                <c:pt idx="4874">
                  <c:v>1746</c:v>
                </c:pt>
                <c:pt idx="4875">
                  <c:v>1747</c:v>
                </c:pt>
                <c:pt idx="4876">
                  <c:v>1748</c:v>
                </c:pt>
                <c:pt idx="4877">
                  <c:v>1749</c:v>
                </c:pt>
                <c:pt idx="4878">
                  <c:v>1750</c:v>
                </c:pt>
                <c:pt idx="4879">
                  <c:v>1751</c:v>
                </c:pt>
                <c:pt idx="4880">
                  <c:v>1752</c:v>
                </c:pt>
                <c:pt idx="4881">
                  <c:v>1753</c:v>
                </c:pt>
                <c:pt idx="4882">
                  <c:v>1754</c:v>
                </c:pt>
                <c:pt idx="4883">
                  <c:v>1755</c:v>
                </c:pt>
                <c:pt idx="4884">
                  <c:v>1756</c:v>
                </c:pt>
                <c:pt idx="4885">
                  <c:v>1757</c:v>
                </c:pt>
                <c:pt idx="4886">
                  <c:v>1758</c:v>
                </c:pt>
                <c:pt idx="4887">
                  <c:v>1759</c:v>
                </c:pt>
                <c:pt idx="4888">
                  <c:v>1760</c:v>
                </c:pt>
                <c:pt idx="4889">
                  <c:v>1761</c:v>
                </c:pt>
                <c:pt idx="4890">
                  <c:v>1762</c:v>
                </c:pt>
                <c:pt idx="4891">
                  <c:v>1763</c:v>
                </c:pt>
                <c:pt idx="4892">
                  <c:v>1764</c:v>
                </c:pt>
                <c:pt idx="4893">
                  <c:v>1765</c:v>
                </c:pt>
                <c:pt idx="4894">
                  <c:v>1766</c:v>
                </c:pt>
                <c:pt idx="4895">
                  <c:v>1767</c:v>
                </c:pt>
                <c:pt idx="4896">
                  <c:v>1768</c:v>
                </c:pt>
                <c:pt idx="4897">
                  <c:v>1769</c:v>
                </c:pt>
                <c:pt idx="4898">
                  <c:v>1770</c:v>
                </c:pt>
                <c:pt idx="4899">
                  <c:v>1771</c:v>
                </c:pt>
                <c:pt idx="4900">
                  <c:v>1772</c:v>
                </c:pt>
                <c:pt idx="4901">
                  <c:v>1773</c:v>
                </c:pt>
                <c:pt idx="4902">
                  <c:v>1774</c:v>
                </c:pt>
                <c:pt idx="4903">
                  <c:v>1775</c:v>
                </c:pt>
                <c:pt idx="4904">
                  <c:v>1776</c:v>
                </c:pt>
                <c:pt idx="4905">
                  <c:v>1777</c:v>
                </c:pt>
                <c:pt idx="4906">
                  <c:v>1778</c:v>
                </c:pt>
                <c:pt idx="4907">
                  <c:v>1779</c:v>
                </c:pt>
                <c:pt idx="4908">
                  <c:v>1780</c:v>
                </c:pt>
                <c:pt idx="4909">
                  <c:v>1781</c:v>
                </c:pt>
                <c:pt idx="4910">
                  <c:v>1782</c:v>
                </c:pt>
                <c:pt idx="4911">
                  <c:v>1783</c:v>
                </c:pt>
                <c:pt idx="4912">
                  <c:v>1784</c:v>
                </c:pt>
                <c:pt idx="4913">
                  <c:v>1785</c:v>
                </c:pt>
                <c:pt idx="4914">
                  <c:v>1786</c:v>
                </c:pt>
                <c:pt idx="4915">
                  <c:v>1787</c:v>
                </c:pt>
                <c:pt idx="4916">
                  <c:v>1788</c:v>
                </c:pt>
                <c:pt idx="4917">
                  <c:v>1789</c:v>
                </c:pt>
                <c:pt idx="4918">
                  <c:v>1790</c:v>
                </c:pt>
                <c:pt idx="4919">
                  <c:v>1791</c:v>
                </c:pt>
                <c:pt idx="4920">
                  <c:v>1792</c:v>
                </c:pt>
                <c:pt idx="4921">
                  <c:v>1793</c:v>
                </c:pt>
                <c:pt idx="4922">
                  <c:v>1794</c:v>
                </c:pt>
                <c:pt idx="4923">
                  <c:v>1795</c:v>
                </c:pt>
                <c:pt idx="4924">
                  <c:v>1796</c:v>
                </c:pt>
                <c:pt idx="4925">
                  <c:v>1797</c:v>
                </c:pt>
                <c:pt idx="4926">
                  <c:v>1798</c:v>
                </c:pt>
                <c:pt idx="4927">
                  <c:v>1799</c:v>
                </c:pt>
                <c:pt idx="4928">
                  <c:v>1800</c:v>
                </c:pt>
                <c:pt idx="4929">
                  <c:v>1801</c:v>
                </c:pt>
                <c:pt idx="4930">
                  <c:v>1802</c:v>
                </c:pt>
                <c:pt idx="4931">
                  <c:v>1803</c:v>
                </c:pt>
                <c:pt idx="4932">
                  <c:v>1804</c:v>
                </c:pt>
                <c:pt idx="4933">
                  <c:v>1805</c:v>
                </c:pt>
                <c:pt idx="4934">
                  <c:v>1806</c:v>
                </c:pt>
                <c:pt idx="4935">
                  <c:v>1807</c:v>
                </c:pt>
                <c:pt idx="4936">
                  <c:v>1808</c:v>
                </c:pt>
                <c:pt idx="4937">
                  <c:v>1809</c:v>
                </c:pt>
                <c:pt idx="4938">
                  <c:v>1810</c:v>
                </c:pt>
                <c:pt idx="4939">
                  <c:v>1811</c:v>
                </c:pt>
                <c:pt idx="4940">
                  <c:v>1812</c:v>
                </c:pt>
                <c:pt idx="4941">
                  <c:v>1813</c:v>
                </c:pt>
                <c:pt idx="4942">
                  <c:v>1814</c:v>
                </c:pt>
                <c:pt idx="4943">
                  <c:v>1815</c:v>
                </c:pt>
                <c:pt idx="4944">
                  <c:v>1816</c:v>
                </c:pt>
                <c:pt idx="4945">
                  <c:v>1817</c:v>
                </c:pt>
                <c:pt idx="4946">
                  <c:v>1818</c:v>
                </c:pt>
                <c:pt idx="4947">
                  <c:v>1819</c:v>
                </c:pt>
                <c:pt idx="4948">
                  <c:v>1820</c:v>
                </c:pt>
                <c:pt idx="4949">
                  <c:v>1821</c:v>
                </c:pt>
                <c:pt idx="4950">
                  <c:v>1822</c:v>
                </c:pt>
                <c:pt idx="4951">
                  <c:v>1823</c:v>
                </c:pt>
                <c:pt idx="4952">
                  <c:v>1824</c:v>
                </c:pt>
                <c:pt idx="4953">
                  <c:v>1825</c:v>
                </c:pt>
                <c:pt idx="4954">
                  <c:v>1826</c:v>
                </c:pt>
                <c:pt idx="4955">
                  <c:v>1827</c:v>
                </c:pt>
                <c:pt idx="4956">
                  <c:v>1828</c:v>
                </c:pt>
                <c:pt idx="4957">
                  <c:v>1829</c:v>
                </c:pt>
                <c:pt idx="4958">
                  <c:v>1830</c:v>
                </c:pt>
                <c:pt idx="4959">
                  <c:v>1831</c:v>
                </c:pt>
                <c:pt idx="4960">
                  <c:v>1832</c:v>
                </c:pt>
                <c:pt idx="4961">
                  <c:v>1833</c:v>
                </c:pt>
                <c:pt idx="4962">
                  <c:v>1834</c:v>
                </c:pt>
                <c:pt idx="4963">
                  <c:v>1835</c:v>
                </c:pt>
                <c:pt idx="4964">
                  <c:v>1836</c:v>
                </c:pt>
                <c:pt idx="4965">
                  <c:v>1837</c:v>
                </c:pt>
                <c:pt idx="4966">
                  <c:v>1838</c:v>
                </c:pt>
                <c:pt idx="4967">
                  <c:v>1839</c:v>
                </c:pt>
                <c:pt idx="4968">
                  <c:v>1840</c:v>
                </c:pt>
                <c:pt idx="4969">
                  <c:v>1841</c:v>
                </c:pt>
                <c:pt idx="4970">
                  <c:v>1842</c:v>
                </c:pt>
                <c:pt idx="4971">
                  <c:v>1843</c:v>
                </c:pt>
                <c:pt idx="4972">
                  <c:v>1844</c:v>
                </c:pt>
                <c:pt idx="4973">
                  <c:v>1845</c:v>
                </c:pt>
                <c:pt idx="4974">
                  <c:v>1846</c:v>
                </c:pt>
                <c:pt idx="4975">
                  <c:v>1847</c:v>
                </c:pt>
                <c:pt idx="4976">
                  <c:v>1848</c:v>
                </c:pt>
                <c:pt idx="4977">
                  <c:v>1849</c:v>
                </c:pt>
                <c:pt idx="4978">
                  <c:v>1850</c:v>
                </c:pt>
                <c:pt idx="4979">
                  <c:v>1851</c:v>
                </c:pt>
                <c:pt idx="4980">
                  <c:v>1852</c:v>
                </c:pt>
                <c:pt idx="4981">
                  <c:v>1853</c:v>
                </c:pt>
                <c:pt idx="4982">
                  <c:v>1854</c:v>
                </c:pt>
                <c:pt idx="4983">
                  <c:v>1855</c:v>
                </c:pt>
                <c:pt idx="4984">
                  <c:v>1856</c:v>
                </c:pt>
                <c:pt idx="4985">
                  <c:v>1857</c:v>
                </c:pt>
                <c:pt idx="4986">
                  <c:v>1858</c:v>
                </c:pt>
                <c:pt idx="4987">
                  <c:v>1859</c:v>
                </c:pt>
                <c:pt idx="4988">
                  <c:v>1860</c:v>
                </c:pt>
                <c:pt idx="4989">
                  <c:v>1861</c:v>
                </c:pt>
                <c:pt idx="4990">
                  <c:v>1862</c:v>
                </c:pt>
                <c:pt idx="4991">
                  <c:v>1863</c:v>
                </c:pt>
                <c:pt idx="4992">
                  <c:v>1864</c:v>
                </c:pt>
                <c:pt idx="4993">
                  <c:v>1865</c:v>
                </c:pt>
                <c:pt idx="4994">
                  <c:v>1866</c:v>
                </c:pt>
                <c:pt idx="4995">
                  <c:v>1867</c:v>
                </c:pt>
                <c:pt idx="4996">
                  <c:v>1868</c:v>
                </c:pt>
                <c:pt idx="4997">
                  <c:v>1869</c:v>
                </c:pt>
                <c:pt idx="4998">
                  <c:v>1870</c:v>
                </c:pt>
                <c:pt idx="4999">
                  <c:v>1871</c:v>
                </c:pt>
                <c:pt idx="5000">
                  <c:v>1872</c:v>
                </c:pt>
                <c:pt idx="5001">
                  <c:v>1873</c:v>
                </c:pt>
                <c:pt idx="5002">
                  <c:v>1874</c:v>
                </c:pt>
                <c:pt idx="5003">
                  <c:v>1875</c:v>
                </c:pt>
                <c:pt idx="5004">
                  <c:v>1876</c:v>
                </c:pt>
                <c:pt idx="5005">
                  <c:v>1877</c:v>
                </c:pt>
                <c:pt idx="5006">
                  <c:v>1878</c:v>
                </c:pt>
                <c:pt idx="5007">
                  <c:v>1879</c:v>
                </c:pt>
                <c:pt idx="5008">
                  <c:v>1880</c:v>
                </c:pt>
                <c:pt idx="5009">
                  <c:v>1881</c:v>
                </c:pt>
                <c:pt idx="5010">
                  <c:v>1882</c:v>
                </c:pt>
                <c:pt idx="5011">
                  <c:v>1883</c:v>
                </c:pt>
                <c:pt idx="5012">
                  <c:v>1884</c:v>
                </c:pt>
                <c:pt idx="5013">
                  <c:v>1885</c:v>
                </c:pt>
                <c:pt idx="5014">
                  <c:v>1886</c:v>
                </c:pt>
                <c:pt idx="5015">
                  <c:v>1887</c:v>
                </c:pt>
                <c:pt idx="5016">
                  <c:v>1888</c:v>
                </c:pt>
                <c:pt idx="5017">
                  <c:v>1889</c:v>
                </c:pt>
                <c:pt idx="5018">
                  <c:v>1890</c:v>
                </c:pt>
                <c:pt idx="5019">
                  <c:v>1891</c:v>
                </c:pt>
                <c:pt idx="5020">
                  <c:v>1892</c:v>
                </c:pt>
                <c:pt idx="5021">
                  <c:v>1893</c:v>
                </c:pt>
                <c:pt idx="5022">
                  <c:v>1894</c:v>
                </c:pt>
                <c:pt idx="5023">
                  <c:v>1895</c:v>
                </c:pt>
                <c:pt idx="5024">
                  <c:v>1896</c:v>
                </c:pt>
                <c:pt idx="5025">
                  <c:v>1897</c:v>
                </c:pt>
                <c:pt idx="5026">
                  <c:v>1898</c:v>
                </c:pt>
                <c:pt idx="5027">
                  <c:v>1899</c:v>
                </c:pt>
                <c:pt idx="5028">
                  <c:v>1900</c:v>
                </c:pt>
                <c:pt idx="5029">
                  <c:v>1901</c:v>
                </c:pt>
                <c:pt idx="5030">
                  <c:v>1902</c:v>
                </c:pt>
                <c:pt idx="5031">
                  <c:v>1903</c:v>
                </c:pt>
                <c:pt idx="5032">
                  <c:v>1904</c:v>
                </c:pt>
                <c:pt idx="5033">
                  <c:v>1905</c:v>
                </c:pt>
                <c:pt idx="5034">
                  <c:v>1906</c:v>
                </c:pt>
                <c:pt idx="5035">
                  <c:v>1907</c:v>
                </c:pt>
                <c:pt idx="5036">
                  <c:v>1908</c:v>
                </c:pt>
                <c:pt idx="5037">
                  <c:v>1909</c:v>
                </c:pt>
                <c:pt idx="5038">
                  <c:v>1910</c:v>
                </c:pt>
                <c:pt idx="5039">
                  <c:v>1911</c:v>
                </c:pt>
                <c:pt idx="5040">
                  <c:v>1912</c:v>
                </c:pt>
                <c:pt idx="5041">
                  <c:v>1913</c:v>
                </c:pt>
                <c:pt idx="5042">
                  <c:v>1914</c:v>
                </c:pt>
                <c:pt idx="5043">
                  <c:v>1915</c:v>
                </c:pt>
                <c:pt idx="5044">
                  <c:v>1916</c:v>
                </c:pt>
                <c:pt idx="5045">
                  <c:v>1917</c:v>
                </c:pt>
                <c:pt idx="5046">
                  <c:v>1918</c:v>
                </c:pt>
                <c:pt idx="5047">
                  <c:v>1919</c:v>
                </c:pt>
                <c:pt idx="5048">
                  <c:v>1920</c:v>
                </c:pt>
                <c:pt idx="5049">
                  <c:v>1921</c:v>
                </c:pt>
                <c:pt idx="5050">
                  <c:v>1922</c:v>
                </c:pt>
                <c:pt idx="5051">
                  <c:v>1923</c:v>
                </c:pt>
                <c:pt idx="5052">
                  <c:v>1924</c:v>
                </c:pt>
                <c:pt idx="5053">
                  <c:v>1925</c:v>
                </c:pt>
                <c:pt idx="5054">
                  <c:v>1926</c:v>
                </c:pt>
                <c:pt idx="5055">
                  <c:v>1927</c:v>
                </c:pt>
                <c:pt idx="5056">
                  <c:v>1928</c:v>
                </c:pt>
                <c:pt idx="5057">
                  <c:v>1929</c:v>
                </c:pt>
                <c:pt idx="5058">
                  <c:v>1930</c:v>
                </c:pt>
                <c:pt idx="5059">
                  <c:v>1931</c:v>
                </c:pt>
                <c:pt idx="5060">
                  <c:v>1932</c:v>
                </c:pt>
                <c:pt idx="5061">
                  <c:v>1933</c:v>
                </c:pt>
                <c:pt idx="5062">
                  <c:v>1934</c:v>
                </c:pt>
                <c:pt idx="5063">
                  <c:v>1935</c:v>
                </c:pt>
                <c:pt idx="5064">
                  <c:v>1936</c:v>
                </c:pt>
                <c:pt idx="5065">
                  <c:v>1937</c:v>
                </c:pt>
                <c:pt idx="5066">
                  <c:v>1938</c:v>
                </c:pt>
                <c:pt idx="5067">
                  <c:v>1939</c:v>
                </c:pt>
                <c:pt idx="5068">
                  <c:v>1940</c:v>
                </c:pt>
                <c:pt idx="5069">
                  <c:v>1941</c:v>
                </c:pt>
                <c:pt idx="5070">
                  <c:v>1942</c:v>
                </c:pt>
                <c:pt idx="5071">
                  <c:v>1943</c:v>
                </c:pt>
                <c:pt idx="5072">
                  <c:v>1944</c:v>
                </c:pt>
                <c:pt idx="5073">
                  <c:v>1945</c:v>
                </c:pt>
                <c:pt idx="5074">
                  <c:v>1946</c:v>
                </c:pt>
                <c:pt idx="5075">
                  <c:v>1947</c:v>
                </c:pt>
                <c:pt idx="5076">
                  <c:v>1948</c:v>
                </c:pt>
                <c:pt idx="5077">
                  <c:v>1949</c:v>
                </c:pt>
                <c:pt idx="5078">
                  <c:v>1950</c:v>
                </c:pt>
                <c:pt idx="5079">
                  <c:v>1951</c:v>
                </c:pt>
                <c:pt idx="5080">
                  <c:v>1952</c:v>
                </c:pt>
                <c:pt idx="5081">
                  <c:v>1953</c:v>
                </c:pt>
                <c:pt idx="5082">
                  <c:v>1954</c:v>
                </c:pt>
                <c:pt idx="5083">
                  <c:v>1955</c:v>
                </c:pt>
                <c:pt idx="5084">
                  <c:v>1956</c:v>
                </c:pt>
                <c:pt idx="5085">
                  <c:v>1957</c:v>
                </c:pt>
                <c:pt idx="5086">
                  <c:v>1958</c:v>
                </c:pt>
                <c:pt idx="5087">
                  <c:v>1959</c:v>
                </c:pt>
                <c:pt idx="5088">
                  <c:v>1960</c:v>
                </c:pt>
                <c:pt idx="5089">
                  <c:v>1961</c:v>
                </c:pt>
                <c:pt idx="5090">
                  <c:v>1962</c:v>
                </c:pt>
                <c:pt idx="5091">
                  <c:v>1963</c:v>
                </c:pt>
                <c:pt idx="5092">
                  <c:v>1964</c:v>
                </c:pt>
                <c:pt idx="5093">
                  <c:v>1965</c:v>
                </c:pt>
                <c:pt idx="5094">
                  <c:v>1966</c:v>
                </c:pt>
                <c:pt idx="5095">
                  <c:v>1967</c:v>
                </c:pt>
                <c:pt idx="5096">
                  <c:v>1968</c:v>
                </c:pt>
                <c:pt idx="5097">
                  <c:v>1969</c:v>
                </c:pt>
                <c:pt idx="5098">
                  <c:v>1970</c:v>
                </c:pt>
                <c:pt idx="5099">
                  <c:v>1971</c:v>
                </c:pt>
                <c:pt idx="5100">
                  <c:v>1972</c:v>
                </c:pt>
                <c:pt idx="5101">
                  <c:v>1973</c:v>
                </c:pt>
                <c:pt idx="5102">
                  <c:v>1974</c:v>
                </c:pt>
                <c:pt idx="5103">
                  <c:v>1975</c:v>
                </c:pt>
                <c:pt idx="5104">
                  <c:v>1976</c:v>
                </c:pt>
                <c:pt idx="5105">
                  <c:v>1977</c:v>
                </c:pt>
                <c:pt idx="5106">
                  <c:v>1978</c:v>
                </c:pt>
                <c:pt idx="5107">
                  <c:v>1979</c:v>
                </c:pt>
                <c:pt idx="5108">
                  <c:v>1980</c:v>
                </c:pt>
                <c:pt idx="5109">
                  <c:v>1981</c:v>
                </c:pt>
                <c:pt idx="5110">
                  <c:v>1982</c:v>
                </c:pt>
                <c:pt idx="5111">
                  <c:v>1983</c:v>
                </c:pt>
                <c:pt idx="5112">
                  <c:v>1984</c:v>
                </c:pt>
                <c:pt idx="5113">
                  <c:v>1985</c:v>
                </c:pt>
                <c:pt idx="5114">
                  <c:v>1986</c:v>
                </c:pt>
                <c:pt idx="5115">
                  <c:v>1987</c:v>
                </c:pt>
                <c:pt idx="5116">
                  <c:v>1988</c:v>
                </c:pt>
                <c:pt idx="5117">
                  <c:v>1989</c:v>
                </c:pt>
                <c:pt idx="5118">
                  <c:v>1990</c:v>
                </c:pt>
                <c:pt idx="5119">
                  <c:v>1991</c:v>
                </c:pt>
                <c:pt idx="5120">
                  <c:v>1992</c:v>
                </c:pt>
                <c:pt idx="5121">
                  <c:v>1993</c:v>
                </c:pt>
                <c:pt idx="5122">
                  <c:v>1994</c:v>
                </c:pt>
                <c:pt idx="5123">
                  <c:v>1995</c:v>
                </c:pt>
                <c:pt idx="5124">
                  <c:v>1996</c:v>
                </c:pt>
                <c:pt idx="5125">
                  <c:v>1997</c:v>
                </c:pt>
                <c:pt idx="5126">
                  <c:v>1998</c:v>
                </c:pt>
                <c:pt idx="5127">
                  <c:v>1999</c:v>
                </c:pt>
                <c:pt idx="5128">
                  <c:v>2000</c:v>
                </c:pt>
                <c:pt idx="5129">
                  <c:v>2001</c:v>
                </c:pt>
                <c:pt idx="5130">
                  <c:v>2002</c:v>
                </c:pt>
                <c:pt idx="5131">
                  <c:v>2003</c:v>
                </c:pt>
                <c:pt idx="5132">
                  <c:v>2004</c:v>
                </c:pt>
                <c:pt idx="5133">
                  <c:v>2005</c:v>
                </c:pt>
                <c:pt idx="5134">
                  <c:v>2006</c:v>
                </c:pt>
                <c:pt idx="5135">
                  <c:v>2007</c:v>
                </c:pt>
                <c:pt idx="5136">
                  <c:v>2008</c:v>
                </c:pt>
                <c:pt idx="5137">
                  <c:v>2009</c:v>
                </c:pt>
                <c:pt idx="5138">
                  <c:v>2010</c:v>
                </c:pt>
                <c:pt idx="5139">
                  <c:v>2011</c:v>
                </c:pt>
                <c:pt idx="5140">
                  <c:v>2012</c:v>
                </c:pt>
                <c:pt idx="5141">
                  <c:v>2013</c:v>
                </c:pt>
                <c:pt idx="5142">
                  <c:v>2014</c:v>
                </c:pt>
                <c:pt idx="5143">
                  <c:v>2015</c:v>
                </c:pt>
                <c:pt idx="5144">
                  <c:v>2016</c:v>
                </c:pt>
                <c:pt idx="5145">
                  <c:v>2017</c:v>
                </c:pt>
                <c:pt idx="5146">
                  <c:v>2018</c:v>
                </c:pt>
                <c:pt idx="5147">
                  <c:v>2019</c:v>
                </c:pt>
                <c:pt idx="5148">
                  <c:v>2020</c:v>
                </c:pt>
                <c:pt idx="5149">
                  <c:v>2021</c:v>
                </c:pt>
                <c:pt idx="5150">
                  <c:v>2022</c:v>
                </c:pt>
                <c:pt idx="5151">
                  <c:v>2023</c:v>
                </c:pt>
                <c:pt idx="5152">
                  <c:v>2024</c:v>
                </c:pt>
                <c:pt idx="5153">
                  <c:v>2025</c:v>
                </c:pt>
                <c:pt idx="5154">
                  <c:v>2026</c:v>
                </c:pt>
                <c:pt idx="5155">
                  <c:v>2027</c:v>
                </c:pt>
                <c:pt idx="5156">
                  <c:v>2028</c:v>
                </c:pt>
                <c:pt idx="5157">
                  <c:v>2029</c:v>
                </c:pt>
                <c:pt idx="5158">
                  <c:v>2030</c:v>
                </c:pt>
                <c:pt idx="5159">
                  <c:v>2031</c:v>
                </c:pt>
                <c:pt idx="5160">
                  <c:v>2032</c:v>
                </c:pt>
                <c:pt idx="5161">
                  <c:v>2033</c:v>
                </c:pt>
                <c:pt idx="5162">
                  <c:v>2034</c:v>
                </c:pt>
                <c:pt idx="5163">
                  <c:v>2035</c:v>
                </c:pt>
                <c:pt idx="5164">
                  <c:v>2036</c:v>
                </c:pt>
                <c:pt idx="5165">
                  <c:v>2037</c:v>
                </c:pt>
                <c:pt idx="5166">
                  <c:v>2038</c:v>
                </c:pt>
                <c:pt idx="5167">
                  <c:v>2039</c:v>
                </c:pt>
                <c:pt idx="5168">
                  <c:v>2040</c:v>
                </c:pt>
                <c:pt idx="5169">
                  <c:v>2041</c:v>
                </c:pt>
                <c:pt idx="5170">
                  <c:v>2042</c:v>
                </c:pt>
                <c:pt idx="5171">
                  <c:v>2043</c:v>
                </c:pt>
                <c:pt idx="5172">
                  <c:v>2044</c:v>
                </c:pt>
                <c:pt idx="5173">
                  <c:v>2045</c:v>
                </c:pt>
                <c:pt idx="5174">
                  <c:v>2046</c:v>
                </c:pt>
                <c:pt idx="5175">
                  <c:v>2047</c:v>
                </c:pt>
                <c:pt idx="5176">
                  <c:v>2048</c:v>
                </c:pt>
                <c:pt idx="5177">
                  <c:v>2049</c:v>
                </c:pt>
                <c:pt idx="5178">
                  <c:v>2050</c:v>
                </c:pt>
                <c:pt idx="5179">
                  <c:v>2051</c:v>
                </c:pt>
                <c:pt idx="5180">
                  <c:v>2052</c:v>
                </c:pt>
                <c:pt idx="5181">
                  <c:v>2053</c:v>
                </c:pt>
                <c:pt idx="5182">
                  <c:v>2054</c:v>
                </c:pt>
                <c:pt idx="5183">
                  <c:v>2055</c:v>
                </c:pt>
                <c:pt idx="5184">
                  <c:v>2056</c:v>
                </c:pt>
                <c:pt idx="5185">
                  <c:v>2057</c:v>
                </c:pt>
                <c:pt idx="5186">
                  <c:v>2058</c:v>
                </c:pt>
                <c:pt idx="5187">
                  <c:v>2059</c:v>
                </c:pt>
                <c:pt idx="5188">
                  <c:v>2060</c:v>
                </c:pt>
                <c:pt idx="5189">
                  <c:v>2061</c:v>
                </c:pt>
                <c:pt idx="5190">
                  <c:v>2062</c:v>
                </c:pt>
                <c:pt idx="5191">
                  <c:v>2063</c:v>
                </c:pt>
                <c:pt idx="5192">
                  <c:v>2064</c:v>
                </c:pt>
                <c:pt idx="5193">
                  <c:v>2065</c:v>
                </c:pt>
                <c:pt idx="5194">
                  <c:v>2066</c:v>
                </c:pt>
                <c:pt idx="5195">
                  <c:v>2067</c:v>
                </c:pt>
                <c:pt idx="5196">
                  <c:v>2068</c:v>
                </c:pt>
                <c:pt idx="5197">
                  <c:v>2069</c:v>
                </c:pt>
                <c:pt idx="5198">
                  <c:v>2070</c:v>
                </c:pt>
                <c:pt idx="5199">
                  <c:v>2071</c:v>
                </c:pt>
                <c:pt idx="5200">
                  <c:v>2072</c:v>
                </c:pt>
                <c:pt idx="5201">
                  <c:v>2073</c:v>
                </c:pt>
                <c:pt idx="5202">
                  <c:v>2074</c:v>
                </c:pt>
                <c:pt idx="5203">
                  <c:v>2075</c:v>
                </c:pt>
                <c:pt idx="5204">
                  <c:v>2076</c:v>
                </c:pt>
                <c:pt idx="5205">
                  <c:v>2077</c:v>
                </c:pt>
                <c:pt idx="5206">
                  <c:v>2078</c:v>
                </c:pt>
                <c:pt idx="5207">
                  <c:v>2079</c:v>
                </c:pt>
                <c:pt idx="5208">
                  <c:v>2080</c:v>
                </c:pt>
                <c:pt idx="5209">
                  <c:v>2081</c:v>
                </c:pt>
                <c:pt idx="5210">
                  <c:v>2082</c:v>
                </c:pt>
                <c:pt idx="5211">
                  <c:v>2083</c:v>
                </c:pt>
                <c:pt idx="5212">
                  <c:v>2084</c:v>
                </c:pt>
                <c:pt idx="5213">
                  <c:v>2085</c:v>
                </c:pt>
                <c:pt idx="5214">
                  <c:v>2086</c:v>
                </c:pt>
                <c:pt idx="5215">
                  <c:v>2087</c:v>
                </c:pt>
                <c:pt idx="5216">
                  <c:v>2088</c:v>
                </c:pt>
                <c:pt idx="5217">
                  <c:v>2089</c:v>
                </c:pt>
                <c:pt idx="5218">
                  <c:v>2090</c:v>
                </c:pt>
                <c:pt idx="5219">
                  <c:v>2091</c:v>
                </c:pt>
                <c:pt idx="5220">
                  <c:v>2092</c:v>
                </c:pt>
                <c:pt idx="5221">
                  <c:v>2093</c:v>
                </c:pt>
                <c:pt idx="5222">
                  <c:v>2094</c:v>
                </c:pt>
                <c:pt idx="5223">
                  <c:v>2095</c:v>
                </c:pt>
                <c:pt idx="5224">
                  <c:v>2096</c:v>
                </c:pt>
                <c:pt idx="5225">
                  <c:v>2097</c:v>
                </c:pt>
                <c:pt idx="5226">
                  <c:v>2098</c:v>
                </c:pt>
                <c:pt idx="5227">
                  <c:v>2099</c:v>
                </c:pt>
                <c:pt idx="5228">
                  <c:v>2100</c:v>
                </c:pt>
                <c:pt idx="5229">
                  <c:v>2101</c:v>
                </c:pt>
                <c:pt idx="5230">
                  <c:v>2102</c:v>
                </c:pt>
                <c:pt idx="5231">
                  <c:v>2103</c:v>
                </c:pt>
                <c:pt idx="5232">
                  <c:v>2104</c:v>
                </c:pt>
                <c:pt idx="5233">
                  <c:v>2105</c:v>
                </c:pt>
                <c:pt idx="5234">
                  <c:v>2106</c:v>
                </c:pt>
                <c:pt idx="5235">
                  <c:v>2107</c:v>
                </c:pt>
                <c:pt idx="5236">
                  <c:v>2108</c:v>
                </c:pt>
                <c:pt idx="5237">
                  <c:v>2109</c:v>
                </c:pt>
                <c:pt idx="5238">
                  <c:v>2110</c:v>
                </c:pt>
                <c:pt idx="5239">
                  <c:v>2111</c:v>
                </c:pt>
                <c:pt idx="5240">
                  <c:v>2112</c:v>
                </c:pt>
                <c:pt idx="5241">
                  <c:v>2113</c:v>
                </c:pt>
                <c:pt idx="5242">
                  <c:v>2114</c:v>
                </c:pt>
                <c:pt idx="5243">
                  <c:v>2115</c:v>
                </c:pt>
                <c:pt idx="5244">
                  <c:v>2116</c:v>
                </c:pt>
                <c:pt idx="5245">
                  <c:v>2117</c:v>
                </c:pt>
                <c:pt idx="5246">
                  <c:v>2118</c:v>
                </c:pt>
                <c:pt idx="5247">
                  <c:v>2119</c:v>
                </c:pt>
                <c:pt idx="5248">
                  <c:v>2120</c:v>
                </c:pt>
                <c:pt idx="5249">
                  <c:v>2121</c:v>
                </c:pt>
                <c:pt idx="5250">
                  <c:v>2122</c:v>
                </c:pt>
                <c:pt idx="5251">
                  <c:v>2123</c:v>
                </c:pt>
                <c:pt idx="5252">
                  <c:v>2124</c:v>
                </c:pt>
                <c:pt idx="5253">
                  <c:v>2125</c:v>
                </c:pt>
                <c:pt idx="5254">
                  <c:v>2126</c:v>
                </c:pt>
                <c:pt idx="5255">
                  <c:v>2127</c:v>
                </c:pt>
                <c:pt idx="5256">
                  <c:v>2128</c:v>
                </c:pt>
                <c:pt idx="5257">
                  <c:v>2129</c:v>
                </c:pt>
                <c:pt idx="5258">
                  <c:v>2130</c:v>
                </c:pt>
                <c:pt idx="5259">
                  <c:v>2131</c:v>
                </c:pt>
                <c:pt idx="5260">
                  <c:v>2132</c:v>
                </c:pt>
                <c:pt idx="5261">
                  <c:v>2133</c:v>
                </c:pt>
                <c:pt idx="5262">
                  <c:v>2134</c:v>
                </c:pt>
                <c:pt idx="5263">
                  <c:v>2135</c:v>
                </c:pt>
                <c:pt idx="5264">
                  <c:v>2136</c:v>
                </c:pt>
                <c:pt idx="5265">
                  <c:v>2137</c:v>
                </c:pt>
                <c:pt idx="5266">
                  <c:v>2138</c:v>
                </c:pt>
                <c:pt idx="5267">
                  <c:v>2139</c:v>
                </c:pt>
                <c:pt idx="5268">
                  <c:v>2140</c:v>
                </c:pt>
                <c:pt idx="5269">
                  <c:v>2141</c:v>
                </c:pt>
                <c:pt idx="5270">
                  <c:v>2142</c:v>
                </c:pt>
                <c:pt idx="5271">
                  <c:v>2143</c:v>
                </c:pt>
                <c:pt idx="5272">
                  <c:v>2144</c:v>
                </c:pt>
                <c:pt idx="5273">
                  <c:v>2145</c:v>
                </c:pt>
                <c:pt idx="5274">
                  <c:v>2146</c:v>
                </c:pt>
                <c:pt idx="5275">
                  <c:v>2147</c:v>
                </c:pt>
                <c:pt idx="5276">
                  <c:v>2148</c:v>
                </c:pt>
                <c:pt idx="5277">
                  <c:v>2149</c:v>
                </c:pt>
                <c:pt idx="5278">
                  <c:v>2150</c:v>
                </c:pt>
                <c:pt idx="5279">
                  <c:v>2151</c:v>
                </c:pt>
                <c:pt idx="5280">
                  <c:v>2152</c:v>
                </c:pt>
                <c:pt idx="5281">
                  <c:v>2153</c:v>
                </c:pt>
                <c:pt idx="5282">
                  <c:v>2154</c:v>
                </c:pt>
                <c:pt idx="5283">
                  <c:v>2155</c:v>
                </c:pt>
                <c:pt idx="5284">
                  <c:v>2156</c:v>
                </c:pt>
                <c:pt idx="5285">
                  <c:v>2157</c:v>
                </c:pt>
                <c:pt idx="5286">
                  <c:v>2158</c:v>
                </c:pt>
                <c:pt idx="5287">
                  <c:v>2159</c:v>
                </c:pt>
                <c:pt idx="5288">
                  <c:v>2160</c:v>
                </c:pt>
                <c:pt idx="5289">
                  <c:v>2161</c:v>
                </c:pt>
                <c:pt idx="5290">
                  <c:v>2162</c:v>
                </c:pt>
                <c:pt idx="5291">
                  <c:v>2163</c:v>
                </c:pt>
                <c:pt idx="5292">
                  <c:v>2164</c:v>
                </c:pt>
                <c:pt idx="5293">
                  <c:v>2165</c:v>
                </c:pt>
                <c:pt idx="5294">
                  <c:v>2166</c:v>
                </c:pt>
                <c:pt idx="5295">
                  <c:v>2167</c:v>
                </c:pt>
                <c:pt idx="5296">
                  <c:v>2168</c:v>
                </c:pt>
                <c:pt idx="5297">
                  <c:v>2169</c:v>
                </c:pt>
                <c:pt idx="5298">
                  <c:v>2170</c:v>
                </c:pt>
                <c:pt idx="5299">
                  <c:v>2171</c:v>
                </c:pt>
                <c:pt idx="5300">
                  <c:v>2172</c:v>
                </c:pt>
                <c:pt idx="5301">
                  <c:v>2173</c:v>
                </c:pt>
                <c:pt idx="5302">
                  <c:v>2174</c:v>
                </c:pt>
                <c:pt idx="5303">
                  <c:v>2175</c:v>
                </c:pt>
                <c:pt idx="5304">
                  <c:v>2176</c:v>
                </c:pt>
                <c:pt idx="5305">
                  <c:v>2177</c:v>
                </c:pt>
                <c:pt idx="5306">
                  <c:v>2178</c:v>
                </c:pt>
                <c:pt idx="5307">
                  <c:v>2179</c:v>
                </c:pt>
                <c:pt idx="5308">
                  <c:v>2180</c:v>
                </c:pt>
                <c:pt idx="5309">
                  <c:v>2181</c:v>
                </c:pt>
                <c:pt idx="5310">
                  <c:v>2182</c:v>
                </c:pt>
                <c:pt idx="5311">
                  <c:v>2183</c:v>
                </c:pt>
                <c:pt idx="5312">
                  <c:v>2184</c:v>
                </c:pt>
                <c:pt idx="5313">
                  <c:v>2185</c:v>
                </c:pt>
                <c:pt idx="5314">
                  <c:v>2186</c:v>
                </c:pt>
                <c:pt idx="5315">
                  <c:v>2187</c:v>
                </c:pt>
                <c:pt idx="5316">
                  <c:v>2188</c:v>
                </c:pt>
                <c:pt idx="5317">
                  <c:v>2189</c:v>
                </c:pt>
                <c:pt idx="5318">
                  <c:v>2190</c:v>
                </c:pt>
                <c:pt idx="5319">
                  <c:v>2191</c:v>
                </c:pt>
                <c:pt idx="5320">
                  <c:v>2192</c:v>
                </c:pt>
                <c:pt idx="5321">
                  <c:v>2193</c:v>
                </c:pt>
                <c:pt idx="5322">
                  <c:v>2194</c:v>
                </c:pt>
                <c:pt idx="5323">
                  <c:v>2195</c:v>
                </c:pt>
                <c:pt idx="5324">
                  <c:v>2196</c:v>
                </c:pt>
                <c:pt idx="5325">
                  <c:v>2197</c:v>
                </c:pt>
                <c:pt idx="5326">
                  <c:v>2198</c:v>
                </c:pt>
                <c:pt idx="5327">
                  <c:v>2199</c:v>
                </c:pt>
                <c:pt idx="5328">
                  <c:v>2200</c:v>
                </c:pt>
                <c:pt idx="5329">
                  <c:v>2201</c:v>
                </c:pt>
                <c:pt idx="5330">
                  <c:v>2202</c:v>
                </c:pt>
                <c:pt idx="5331">
                  <c:v>2203</c:v>
                </c:pt>
                <c:pt idx="5332">
                  <c:v>2204</c:v>
                </c:pt>
                <c:pt idx="5333">
                  <c:v>2205</c:v>
                </c:pt>
                <c:pt idx="5334">
                  <c:v>2206</c:v>
                </c:pt>
                <c:pt idx="5335">
                  <c:v>2207</c:v>
                </c:pt>
                <c:pt idx="5336">
                  <c:v>2208</c:v>
                </c:pt>
                <c:pt idx="5337">
                  <c:v>2209</c:v>
                </c:pt>
                <c:pt idx="5338">
                  <c:v>2210</c:v>
                </c:pt>
                <c:pt idx="5339">
                  <c:v>2211</c:v>
                </c:pt>
                <c:pt idx="5340">
                  <c:v>2212</c:v>
                </c:pt>
                <c:pt idx="5341">
                  <c:v>2213</c:v>
                </c:pt>
                <c:pt idx="5342">
                  <c:v>2214</c:v>
                </c:pt>
                <c:pt idx="5343">
                  <c:v>2215</c:v>
                </c:pt>
                <c:pt idx="5344">
                  <c:v>2216</c:v>
                </c:pt>
                <c:pt idx="5345">
                  <c:v>2217</c:v>
                </c:pt>
                <c:pt idx="5346">
                  <c:v>2218</c:v>
                </c:pt>
                <c:pt idx="5347">
                  <c:v>2219</c:v>
                </c:pt>
                <c:pt idx="5348">
                  <c:v>2220</c:v>
                </c:pt>
                <c:pt idx="5349">
                  <c:v>2221</c:v>
                </c:pt>
                <c:pt idx="5350">
                  <c:v>2222</c:v>
                </c:pt>
                <c:pt idx="5351">
                  <c:v>2223</c:v>
                </c:pt>
                <c:pt idx="5352">
                  <c:v>2224</c:v>
                </c:pt>
                <c:pt idx="5353">
                  <c:v>2225</c:v>
                </c:pt>
                <c:pt idx="5354">
                  <c:v>2226</c:v>
                </c:pt>
                <c:pt idx="5355">
                  <c:v>2227</c:v>
                </c:pt>
                <c:pt idx="5356">
                  <c:v>2228</c:v>
                </c:pt>
                <c:pt idx="5357">
                  <c:v>2229</c:v>
                </c:pt>
                <c:pt idx="5358">
                  <c:v>2230</c:v>
                </c:pt>
                <c:pt idx="5359">
                  <c:v>2231</c:v>
                </c:pt>
                <c:pt idx="5360">
                  <c:v>2232</c:v>
                </c:pt>
                <c:pt idx="5361">
                  <c:v>2233</c:v>
                </c:pt>
                <c:pt idx="5362">
                  <c:v>2234</c:v>
                </c:pt>
                <c:pt idx="5363">
                  <c:v>2235</c:v>
                </c:pt>
                <c:pt idx="5364">
                  <c:v>2236</c:v>
                </c:pt>
                <c:pt idx="5365">
                  <c:v>2237</c:v>
                </c:pt>
                <c:pt idx="5366">
                  <c:v>2238</c:v>
                </c:pt>
                <c:pt idx="5367">
                  <c:v>2239</c:v>
                </c:pt>
                <c:pt idx="5368">
                  <c:v>2240</c:v>
                </c:pt>
                <c:pt idx="5369">
                  <c:v>2241</c:v>
                </c:pt>
                <c:pt idx="5370">
                  <c:v>2242</c:v>
                </c:pt>
                <c:pt idx="5371">
                  <c:v>2243</c:v>
                </c:pt>
                <c:pt idx="5372">
                  <c:v>2244</c:v>
                </c:pt>
                <c:pt idx="5373">
                  <c:v>2245</c:v>
                </c:pt>
                <c:pt idx="5374">
                  <c:v>2246</c:v>
                </c:pt>
                <c:pt idx="5375">
                  <c:v>2247</c:v>
                </c:pt>
                <c:pt idx="5376">
                  <c:v>2248</c:v>
                </c:pt>
                <c:pt idx="5377">
                  <c:v>2249</c:v>
                </c:pt>
                <c:pt idx="5378">
                  <c:v>2250</c:v>
                </c:pt>
                <c:pt idx="5379">
                  <c:v>2251</c:v>
                </c:pt>
                <c:pt idx="5380">
                  <c:v>2252</c:v>
                </c:pt>
                <c:pt idx="5381">
                  <c:v>2253</c:v>
                </c:pt>
                <c:pt idx="5382">
                  <c:v>2254</c:v>
                </c:pt>
                <c:pt idx="5383">
                  <c:v>2255</c:v>
                </c:pt>
                <c:pt idx="5384">
                  <c:v>2256</c:v>
                </c:pt>
                <c:pt idx="5385">
                  <c:v>2257</c:v>
                </c:pt>
                <c:pt idx="5386">
                  <c:v>2258</c:v>
                </c:pt>
                <c:pt idx="5387">
                  <c:v>2259</c:v>
                </c:pt>
                <c:pt idx="5388">
                  <c:v>2260</c:v>
                </c:pt>
                <c:pt idx="5389">
                  <c:v>2261</c:v>
                </c:pt>
                <c:pt idx="5390">
                  <c:v>2262</c:v>
                </c:pt>
                <c:pt idx="5391">
                  <c:v>2263</c:v>
                </c:pt>
                <c:pt idx="5392">
                  <c:v>2264</c:v>
                </c:pt>
                <c:pt idx="5393">
                  <c:v>2265</c:v>
                </c:pt>
                <c:pt idx="5394">
                  <c:v>2266</c:v>
                </c:pt>
                <c:pt idx="5395">
                  <c:v>2267</c:v>
                </c:pt>
                <c:pt idx="5396">
                  <c:v>2268</c:v>
                </c:pt>
                <c:pt idx="5397">
                  <c:v>2269</c:v>
                </c:pt>
                <c:pt idx="5398">
                  <c:v>2270</c:v>
                </c:pt>
                <c:pt idx="5399">
                  <c:v>2271</c:v>
                </c:pt>
                <c:pt idx="5400">
                  <c:v>2272</c:v>
                </c:pt>
                <c:pt idx="5401">
                  <c:v>2273</c:v>
                </c:pt>
                <c:pt idx="5402">
                  <c:v>2274</c:v>
                </c:pt>
                <c:pt idx="5403">
                  <c:v>2275</c:v>
                </c:pt>
                <c:pt idx="5404">
                  <c:v>2276</c:v>
                </c:pt>
                <c:pt idx="5405">
                  <c:v>2277</c:v>
                </c:pt>
                <c:pt idx="5406">
                  <c:v>2278</c:v>
                </c:pt>
                <c:pt idx="5407">
                  <c:v>2279</c:v>
                </c:pt>
                <c:pt idx="5408">
                  <c:v>2280</c:v>
                </c:pt>
                <c:pt idx="5409">
                  <c:v>2281</c:v>
                </c:pt>
                <c:pt idx="5410">
                  <c:v>2282</c:v>
                </c:pt>
                <c:pt idx="5411">
                  <c:v>2283</c:v>
                </c:pt>
                <c:pt idx="5412">
                  <c:v>2284</c:v>
                </c:pt>
                <c:pt idx="5413">
                  <c:v>2285</c:v>
                </c:pt>
                <c:pt idx="5414">
                  <c:v>2286</c:v>
                </c:pt>
                <c:pt idx="5415">
                  <c:v>2287</c:v>
                </c:pt>
                <c:pt idx="5416">
                  <c:v>2288</c:v>
                </c:pt>
                <c:pt idx="5417">
                  <c:v>2289</c:v>
                </c:pt>
                <c:pt idx="5418">
                  <c:v>2290</c:v>
                </c:pt>
                <c:pt idx="5419">
                  <c:v>2291</c:v>
                </c:pt>
                <c:pt idx="5420">
                  <c:v>2292</c:v>
                </c:pt>
                <c:pt idx="5421">
                  <c:v>2293</c:v>
                </c:pt>
                <c:pt idx="5422">
                  <c:v>2294</c:v>
                </c:pt>
                <c:pt idx="5423">
                  <c:v>2295</c:v>
                </c:pt>
                <c:pt idx="5424">
                  <c:v>2296</c:v>
                </c:pt>
                <c:pt idx="5425">
                  <c:v>2297</c:v>
                </c:pt>
                <c:pt idx="5426">
                  <c:v>2298</c:v>
                </c:pt>
                <c:pt idx="5427">
                  <c:v>2299</c:v>
                </c:pt>
                <c:pt idx="5428">
                  <c:v>2300</c:v>
                </c:pt>
                <c:pt idx="5429">
                  <c:v>2301</c:v>
                </c:pt>
                <c:pt idx="5430">
                  <c:v>2302</c:v>
                </c:pt>
                <c:pt idx="5431">
                  <c:v>2303</c:v>
                </c:pt>
                <c:pt idx="5432">
                  <c:v>2304</c:v>
                </c:pt>
                <c:pt idx="5433">
                  <c:v>2305</c:v>
                </c:pt>
                <c:pt idx="5434">
                  <c:v>2306</c:v>
                </c:pt>
                <c:pt idx="5435">
                  <c:v>2307</c:v>
                </c:pt>
                <c:pt idx="5436">
                  <c:v>2308</c:v>
                </c:pt>
                <c:pt idx="5437">
                  <c:v>2309</c:v>
                </c:pt>
                <c:pt idx="5438">
                  <c:v>2310</c:v>
                </c:pt>
                <c:pt idx="5439">
                  <c:v>2311</c:v>
                </c:pt>
                <c:pt idx="5440">
                  <c:v>2312</c:v>
                </c:pt>
                <c:pt idx="5441">
                  <c:v>2313</c:v>
                </c:pt>
                <c:pt idx="5442">
                  <c:v>2314</c:v>
                </c:pt>
                <c:pt idx="5443">
                  <c:v>2315</c:v>
                </c:pt>
                <c:pt idx="5444">
                  <c:v>2316</c:v>
                </c:pt>
                <c:pt idx="5445">
                  <c:v>2317</c:v>
                </c:pt>
                <c:pt idx="5446">
                  <c:v>2318</c:v>
                </c:pt>
                <c:pt idx="5447">
                  <c:v>2319</c:v>
                </c:pt>
                <c:pt idx="5448">
                  <c:v>2320</c:v>
                </c:pt>
                <c:pt idx="5449">
                  <c:v>2321</c:v>
                </c:pt>
                <c:pt idx="5450">
                  <c:v>2322</c:v>
                </c:pt>
                <c:pt idx="5451">
                  <c:v>2323</c:v>
                </c:pt>
                <c:pt idx="5452">
                  <c:v>2324</c:v>
                </c:pt>
                <c:pt idx="5453">
                  <c:v>2325</c:v>
                </c:pt>
                <c:pt idx="5454">
                  <c:v>2326</c:v>
                </c:pt>
                <c:pt idx="5455">
                  <c:v>2327</c:v>
                </c:pt>
                <c:pt idx="5456">
                  <c:v>2328</c:v>
                </c:pt>
                <c:pt idx="5457">
                  <c:v>2329</c:v>
                </c:pt>
                <c:pt idx="5458">
                  <c:v>2330</c:v>
                </c:pt>
                <c:pt idx="5459">
                  <c:v>2331</c:v>
                </c:pt>
                <c:pt idx="5460">
                  <c:v>2332</c:v>
                </c:pt>
                <c:pt idx="5461">
                  <c:v>2333</c:v>
                </c:pt>
                <c:pt idx="5462">
                  <c:v>2334</c:v>
                </c:pt>
                <c:pt idx="5463">
                  <c:v>2335</c:v>
                </c:pt>
                <c:pt idx="5464">
                  <c:v>2336</c:v>
                </c:pt>
                <c:pt idx="5465">
                  <c:v>2337</c:v>
                </c:pt>
                <c:pt idx="5466">
                  <c:v>2338</c:v>
                </c:pt>
                <c:pt idx="5467">
                  <c:v>2339</c:v>
                </c:pt>
                <c:pt idx="5468">
                  <c:v>2340</c:v>
                </c:pt>
                <c:pt idx="5469">
                  <c:v>2341</c:v>
                </c:pt>
                <c:pt idx="5470">
                  <c:v>2342</c:v>
                </c:pt>
                <c:pt idx="5471">
                  <c:v>2343</c:v>
                </c:pt>
                <c:pt idx="5472">
                  <c:v>2344</c:v>
                </c:pt>
                <c:pt idx="5473">
                  <c:v>2345</c:v>
                </c:pt>
                <c:pt idx="5474">
                  <c:v>2346</c:v>
                </c:pt>
                <c:pt idx="5475">
                  <c:v>2347</c:v>
                </c:pt>
                <c:pt idx="5476">
                  <c:v>2348</c:v>
                </c:pt>
                <c:pt idx="5477">
                  <c:v>2349</c:v>
                </c:pt>
                <c:pt idx="5478">
                  <c:v>2350</c:v>
                </c:pt>
                <c:pt idx="5479">
                  <c:v>2351</c:v>
                </c:pt>
                <c:pt idx="5480">
                  <c:v>2352</c:v>
                </c:pt>
                <c:pt idx="5481">
                  <c:v>2353</c:v>
                </c:pt>
                <c:pt idx="5482">
                  <c:v>2354</c:v>
                </c:pt>
                <c:pt idx="5483">
                  <c:v>2355</c:v>
                </c:pt>
                <c:pt idx="5484">
                  <c:v>2356</c:v>
                </c:pt>
                <c:pt idx="5485">
                  <c:v>2357</c:v>
                </c:pt>
                <c:pt idx="5486">
                  <c:v>2358</c:v>
                </c:pt>
                <c:pt idx="5487">
                  <c:v>2359</c:v>
                </c:pt>
                <c:pt idx="5488">
                  <c:v>2360</c:v>
                </c:pt>
                <c:pt idx="5489">
                  <c:v>2361</c:v>
                </c:pt>
                <c:pt idx="5490">
                  <c:v>2362</c:v>
                </c:pt>
                <c:pt idx="5491">
                  <c:v>2363</c:v>
                </c:pt>
                <c:pt idx="5492">
                  <c:v>2364</c:v>
                </c:pt>
                <c:pt idx="5493">
                  <c:v>2365</c:v>
                </c:pt>
                <c:pt idx="5494">
                  <c:v>2366</c:v>
                </c:pt>
                <c:pt idx="5495">
                  <c:v>2367</c:v>
                </c:pt>
                <c:pt idx="5496">
                  <c:v>2368</c:v>
                </c:pt>
                <c:pt idx="5497">
                  <c:v>2369</c:v>
                </c:pt>
                <c:pt idx="5498">
                  <c:v>2370</c:v>
                </c:pt>
                <c:pt idx="5499">
                  <c:v>2371</c:v>
                </c:pt>
                <c:pt idx="5500">
                  <c:v>2372</c:v>
                </c:pt>
                <c:pt idx="5501">
                  <c:v>2373</c:v>
                </c:pt>
                <c:pt idx="5502">
                  <c:v>2374</c:v>
                </c:pt>
                <c:pt idx="5503">
                  <c:v>2375</c:v>
                </c:pt>
                <c:pt idx="5504">
                  <c:v>2376</c:v>
                </c:pt>
                <c:pt idx="5505">
                  <c:v>2377</c:v>
                </c:pt>
                <c:pt idx="5506">
                  <c:v>2378</c:v>
                </c:pt>
                <c:pt idx="5507">
                  <c:v>2379</c:v>
                </c:pt>
                <c:pt idx="5508">
                  <c:v>2380</c:v>
                </c:pt>
                <c:pt idx="5509">
                  <c:v>2381</c:v>
                </c:pt>
                <c:pt idx="5510">
                  <c:v>2382</c:v>
                </c:pt>
                <c:pt idx="5511">
                  <c:v>2383</c:v>
                </c:pt>
                <c:pt idx="5512">
                  <c:v>2384</c:v>
                </c:pt>
                <c:pt idx="5513">
                  <c:v>2385</c:v>
                </c:pt>
                <c:pt idx="5514">
                  <c:v>2386</c:v>
                </c:pt>
                <c:pt idx="5515">
                  <c:v>2387</c:v>
                </c:pt>
                <c:pt idx="5516">
                  <c:v>2388</c:v>
                </c:pt>
                <c:pt idx="5517">
                  <c:v>2389</c:v>
                </c:pt>
                <c:pt idx="5518">
                  <c:v>2390</c:v>
                </c:pt>
                <c:pt idx="5519">
                  <c:v>2391</c:v>
                </c:pt>
                <c:pt idx="5520">
                  <c:v>2392</c:v>
                </c:pt>
                <c:pt idx="5521">
                  <c:v>2393</c:v>
                </c:pt>
                <c:pt idx="5522">
                  <c:v>2394</c:v>
                </c:pt>
                <c:pt idx="5523">
                  <c:v>2395</c:v>
                </c:pt>
                <c:pt idx="5524">
                  <c:v>2396</c:v>
                </c:pt>
                <c:pt idx="5525">
                  <c:v>2397</c:v>
                </c:pt>
                <c:pt idx="5526">
                  <c:v>2398</c:v>
                </c:pt>
                <c:pt idx="5527">
                  <c:v>2399</c:v>
                </c:pt>
                <c:pt idx="5528">
                  <c:v>2400</c:v>
                </c:pt>
                <c:pt idx="5529">
                  <c:v>2401</c:v>
                </c:pt>
                <c:pt idx="5530">
                  <c:v>2402</c:v>
                </c:pt>
                <c:pt idx="5531">
                  <c:v>2403</c:v>
                </c:pt>
                <c:pt idx="5532">
                  <c:v>2404</c:v>
                </c:pt>
                <c:pt idx="5533">
                  <c:v>2405</c:v>
                </c:pt>
                <c:pt idx="5534">
                  <c:v>2406</c:v>
                </c:pt>
                <c:pt idx="5535">
                  <c:v>2407</c:v>
                </c:pt>
                <c:pt idx="5536">
                  <c:v>2408</c:v>
                </c:pt>
                <c:pt idx="5537">
                  <c:v>2409</c:v>
                </c:pt>
                <c:pt idx="5538">
                  <c:v>2410</c:v>
                </c:pt>
                <c:pt idx="5539">
                  <c:v>2411</c:v>
                </c:pt>
                <c:pt idx="5540">
                  <c:v>2412</c:v>
                </c:pt>
                <c:pt idx="5541">
                  <c:v>2413</c:v>
                </c:pt>
                <c:pt idx="5542">
                  <c:v>2414</c:v>
                </c:pt>
                <c:pt idx="5543">
                  <c:v>2415</c:v>
                </c:pt>
                <c:pt idx="5544">
                  <c:v>2416</c:v>
                </c:pt>
                <c:pt idx="5545">
                  <c:v>2417</c:v>
                </c:pt>
                <c:pt idx="5546">
                  <c:v>2418</c:v>
                </c:pt>
                <c:pt idx="5547">
                  <c:v>2419</c:v>
                </c:pt>
                <c:pt idx="5548">
                  <c:v>2420</c:v>
                </c:pt>
                <c:pt idx="5549">
                  <c:v>2421</c:v>
                </c:pt>
                <c:pt idx="5550">
                  <c:v>2422</c:v>
                </c:pt>
                <c:pt idx="5551">
                  <c:v>2423</c:v>
                </c:pt>
                <c:pt idx="5552">
                  <c:v>2424</c:v>
                </c:pt>
                <c:pt idx="5553">
                  <c:v>2425</c:v>
                </c:pt>
                <c:pt idx="5554">
                  <c:v>2426</c:v>
                </c:pt>
                <c:pt idx="5555">
                  <c:v>2427</c:v>
                </c:pt>
                <c:pt idx="5556">
                  <c:v>2428</c:v>
                </c:pt>
                <c:pt idx="5557">
                  <c:v>2429</c:v>
                </c:pt>
                <c:pt idx="5558">
                  <c:v>2430</c:v>
                </c:pt>
                <c:pt idx="5559">
                  <c:v>2431</c:v>
                </c:pt>
                <c:pt idx="5560">
                  <c:v>2432</c:v>
                </c:pt>
                <c:pt idx="5561">
                  <c:v>2433</c:v>
                </c:pt>
                <c:pt idx="5562">
                  <c:v>2434</c:v>
                </c:pt>
                <c:pt idx="5563">
                  <c:v>2435</c:v>
                </c:pt>
                <c:pt idx="5564">
                  <c:v>2436</c:v>
                </c:pt>
                <c:pt idx="5565">
                  <c:v>2437</c:v>
                </c:pt>
                <c:pt idx="5566">
                  <c:v>2438</c:v>
                </c:pt>
                <c:pt idx="5567">
                  <c:v>2439</c:v>
                </c:pt>
                <c:pt idx="5568">
                  <c:v>2440</c:v>
                </c:pt>
                <c:pt idx="5569">
                  <c:v>2441</c:v>
                </c:pt>
                <c:pt idx="5570">
                  <c:v>2442</c:v>
                </c:pt>
                <c:pt idx="5571">
                  <c:v>2443</c:v>
                </c:pt>
                <c:pt idx="5572">
                  <c:v>2444</c:v>
                </c:pt>
                <c:pt idx="5573">
                  <c:v>2445</c:v>
                </c:pt>
                <c:pt idx="5574">
                  <c:v>2446</c:v>
                </c:pt>
                <c:pt idx="5575">
                  <c:v>2447</c:v>
                </c:pt>
                <c:pt idx="5576">
                  <c:v>2448</c:v>
                </c:pt>
                <c:pt idx="5577">
                  <c:v>2449</c:v>
                </c:pt>
                <c:pt idx="5578">
                  <c:v>2450</c:v>
                </c:pt>
                <c:pt idx="5579">
                  <c:v>2451</c:v>
                </c:pt>
                <c:pt idx="5580">
                  <c:v>2452</c:v>
                </c:pt>
                <c:pt idx="5581">
                  <c:v>2453</c:v>
                </c:pt>
                <c:pt idx="5582">
                  <c:v>2454</c:v>
                </c:pt>
                <c:pt idx="5583">
                  <c:v>2455</c:v>
                </c:pt>
                <c:pt idx="5584">
                  <c:v>2456</c:v>
                </c:pt>
                <c:pt idx="5585">
                  <c:v>2457</c:v>
                </c:pt>
                <c:pt idx="5586">
                  <c:v>2458</c:v>
                </c:pt>
                <c:pt idx="5587">
                  <c:v>2459</c:v>
                </c:pt>
                <c:pt idx="5588">
                  <c:v>2460</c:v>
                </c:pt>
                <c:pt idx="5589">
                  <c:v>2461</c:v>
                </c:pt>
                <c:pt idx="5590">
                  <c:v>2462</c:v>
                </c:pt>
                <c:pt idx="5591">
                  <c:v>2463</c:v>
                </c:pt>
                <c:pt idx="5592">
                  <c:v>2464</c:v>
                </c:pt>
                <c:pt idx="5593">
                  <c:v>2465</c:v>
                </c:pt>
                <c:pt idx="5594">
                  <c:v>2466</c:v>
                </c:pt>
                <c:pt idx="5595">
                  <c:v>2467</c:v>
                </c:pt>
                <c:pt idx="5596">
                  <c:v>2468</c:v>
                </c:pt>
                <c:pt idx="5597">
                  <c:v>2469</c:v>
                </c:pt>
                <c:pt idx="5598">
                  <c:v>2470</c:v>
                </c:pt>
                <c:pt idx="5599">
                  <c:v>2471</c:v>
                </c:pt>
                <c:pt idx="5600">
                  <c:v>2472</c:v>
                </c:pt>
                <c:pt idx="5601">
                  <c:v>2473</c:v>
                </c:pt>
                <c:pt idx="5602">
                  <c:v>2474</c:v>
                </c:pt>
                <c:pt idx="5603">
                  <c:v>2475</c:v>
                </c:pt>
                <c:pt idx="5604">
                  <c:v>2476</c:v>
                </c:pt>
                <c:pt idx="5605">
                  <c:v>2477</c:v>
                </c:pt>
                <c:pt idx="5606">
                  <c:v>2478</c:v>
                </c:pt>
                <c:pt idx="5607">
                  <c:v>2479</c:v>
                </c:pt>
                <c:pt idx="5608">
                  <c:v>2480</c:v>
                </c:pt>
                <c:pt idx="5609">
                  <c:v>2481</c:v>
                </c:pt>
                <c:pt idx="5610">
                  <c:v>2482</c:v>
                </c:pt>
                <c:pt idx="5611">
                  <c:v>2483</c:v>
                </c:pt>
                <c:pt idx="5612">
                  <c:v>2484</c:v>
                </c:pt>
                <c:pt idx="5613">
                  <c:v>2485</c:v>
                </c:pt>
                <c:pt idx="5614">
                  <c:v>2486</c:v>
                </c:pt>
                <c:pt idx="5615">
                  <c:v>2487</c:v>
                </c:pt>
                <c:pt idx="5616">
                  <c:v>2488</c:v>
                </c:pt>
                <c:pt idx="5617">
                  <c:v>2489</c:v>
                </c:pt>
                <c:pt idx="5618">
                  <c:v>2490</c:v>
                </c:pt>
                <c:pt idx="5619">
                  <c:v>2491</c:v>
                </c:pt>
                <c:pt idx="5620">
                  <c:v>2492</c:v>
                </c:pt>
                <c:pt idx="5621">
                  <c:v>2493</c:v>
                </c:pt>
                <c:pt idx="5622">
                  <c:v>2494</c:v>
                </c:pt>
                <c:pt idx="5623">
                  <c:v>2495</c:v>
                </c:pt>
                <c:pt idx="5624">
                  <c:v>2496</c:v>
                </c:pt>
                <c:pt idx="5625">
                  <c:v>2497</c:v>
                </c:pt>
                <c:pt idx="5626">
                  <c:v>2498</c:v>
                </c:pt>
                <c:pt idx="5627">
                  <c:v>2499</c:v>
                </c:pt>
                <c:pt idx="5628">
                  <c:v>2500</c:v>
                </c:pt>
                <c:pt idx="5629">
                  <c:v>2501</c:v>
                </c:pt>
                <c:pt idx="5630">
                  <c:v>2502</c:v>
                </c:pt>
                <c:pt idx="5631">
                  <c:v>2503</c:v>
                </c:pt>
                <c:pt idx="5632">
                  <c:v>2504</c:v>
                </c:pt>
                <c:pt idx="5633">
                  <c:v>2505</c:v>
                </c:pt>
                <c:pt idx="5634">
                  <c:v>2506</c:v>
                </c:pt>
                <c:pt idx="5635">
                  <c:v>2507</c:v>
                </c:pt>
                <c:pt idx="5636">
                  <c:v>2508</c:v>
                </c:pt>
                <c:pt idx="5637">
                  <c:v>2509</c:v>
                </c:pt>
                <c:pt idx="5638">
                  <c:v>2510</c:v>
                </c:pt>
                <c:pt idx="5639">
                  <c:v>2511</c:v>
                </c:pt>
                <c:pt idx="5640">
                  <c:v>2512</c:v>
                </c:pt>
                <c:pt idx="5641">
                  <c:v>2513</c:v>
                </c:pt>
                <c:pt idx="5642">
                  <c:v>2514</c:v>
                </c:pt>
                <c:pt idx="5643">
                  <c:v>2515</c:v>
                </c:pt>
                <c:pt idx="5644">
                  <c:v>2516</c:v>
                </c:pt>
                <c:pt idx="5645">
                  <c:v>2517</c:v>
                </c:pt>
                <c:pt idx="5646">
                  <c:v>2518</c:v>
                </c:pt>
                <c:pt idx="5647">
                  <c:v>2519</c:v>
                </c:pt>
                <c:pt idx="5648">
                  <c:v>2520</c:v>
                </c:pt>
                <c:pt idx="5649">
                  <c:v>2521</c:v>
                </c:pt>
                <c:pt idx="5650">
                  <c:v>2522</c:v>
                </c:pt>
                <c:pt idx="5651">
                  <c:v>2523</c:v>
                </c:pt>
                <c:pt idx="5652">
                  <c:v>2524</c:v>
                </c:pt>
                <c:pt idx="5653">
                  <c:v>2525</c:v>
                </c:pt>
                <c:pt idx="5654">
                  <c:v>2526</c:v>
                </c:pt>
                <c:pt idx="5655">
                  <c:v>2527</c:v>
                </c:pt>
                <c:pt idx="5656">
                  <c:v>2528</c:v>
                </c:pt>
                <c:pt idx="5657">
                  <c:v>2529</c:v>
                </c:pt>
                <c:pt idx="5658">
                  <c:v>2530</c:v>
                </c:pt>
                <c:pt idx="5659">
                  <c:v>2531</c:v>
                </c:pt>
                <c:pt idx="5660">
                  <c:v>2532</c:v>
                </c:pt>
                <c:pt idx="5661">
                  <c:v>2533</c:v>
                </c:pt>
                <c:pt idx="5662">
                  <c:v>2534</c:v>
                </c:pt>
                <c:pt idx="5663">
                  <c:v>2535</c:v>
                </c:pt>
                <c:pt idx="5664">
                  <c:v>2536</c:v>
                </c:pt>
                <c:pt idx="5665">
                  <c:v>2537</c:v>
                </c:pt>
                <c:pt idx="5666">
                  <c:v>2538</c:v>
                </c:pt>
                <c:pt idx="5667">
                  <c:v>2539</c:v>
                </c:pt>
                <c:pt idx="5668">
                  <c:v>2540</c:v>
                </c:pt>
                <c:pt idx="5669">
                  <c:v>2541</c:v>
                </c:pt>
                <c:pt idx="5670">
                  <c:v>2542</c:v>
                </c:pt>
                <c:pt idx="5671">
                  <c:v>2543</c:v>
                </c:pt>
                <c:pt idx="5672">
                  <c:v>2544</c:v>
                </c:pt>
                <c:pt idx="5673">
                  <c:v>2545</c:v>
                </c:pt>
                <c:pt idx="5674">
                  <c:v>2546</c:v>
                </c:pt>
                <c:pt idx="5675">
                  <c:v>2547</c:v>
                </c:pt>
                <c:pt idx="5676">
                  <c:v>2548</c:v>
                </c:pt>
                <c:pt idx="5677">
                  <c:v>2549</c:v>
                </c:pt>
                <c:pt idx="5678">
                  <c:v>2550</c:v>
                </c:pt>
                <c:pt idx="5679">
                  <c:v>2551</c:v>
                </c:pt>
                <c:pt idx="5680">
                  <c:v>2552</c:v>
                </c:pt>
                <c:pt idx="5681">
                  <c:v>2553</c:v>
                </c:pt>
                <c:pt idx="5682">
                  <c:v>2554</c:v>
                </c:pt>
                <c:pt idx="5683">
                  <c:v>2555</c:v>
                </c:pt>
                <c:pt idx="5684">
                  <c:v>2556</c:v>
                </c:pt>
                <c:pt idx="5685">
                  <c:v>2557</c:v>
                </c:pt>
                <c:pt idx="5686">
                  <c:v>2558</c:v>
                </c:pt>
                <c:pt idx="5687">
                  <c:v>2559</c:v>
                </c:pt>
                <c:pt idx="5688">
                  <c:v>2560</c:v>
                </c:pt>
                <c:pt idx="5689">
                  <c:v>2561</c:v>
                </c:pt>
                <c:pt idx="5690">
                  <c:v>2562</c:v>
                </c:pt>
                <c:pt idx="5691">
                  <c:v>2563</c:v>
                </c:pt>
                <c:pt idx="5692">
                  <c:v>2564</c:v>
                </c:pt>
                <c:pt idx="5693">
                  <c:v>2565</c:v>
                </c:pt>
                <c:pt idx="5694">
                  <c:v>2566</c:v>
                </c:pt>
                <c:pt idx="5695">
                  <c:v>2567</c:v>
                </c:pt>
                <c:pt idx="5696">
                  <c:v>2568</c:v>
                </c:pt>
                <c:pt idx="5697">
                  <c:v>2569</c:v>
                </c:pt>
                <c:pt idx="5698">
                  <c:v>2570</c:v>
                </c:pt>
                <c:pt idx="5699">
                  <c:v>2571</c:v>
                </c:pt>
                <c:pt idx="5700">
                  <c:v>2572</c:v>
                </c:pt>
                <c:pt idx="5701">
                  <c:v>2573</c:v>
                </c:pt>
                <c:pt idx="5702">
                  <c:v>2574</c:v>
                </c:pt>
                <c:pt idx="5703">
                  <c:v>2575</c:v>
                </c:pt>
                <c:pt idx="5704">
                  <c:v>2576</c:v>
                </c:pt>
                <c:pt idx="5705">
                  <c:v>2577</c:v>
                </c:pt>
                <c:pt idx="5706">
                  <c:v>2578</c:v>
                </c:pt>
                <c:pt idx="5707">
                  <c:v>2579</c:v>
                </c:pt>
                <c:pt idx="5708">
                  <c:v>2580</c:v>
                </c:pt>
                <c:pt idx="5709">
                  <c:v>2581</c:v>
                </c:pt>
                <c:pt idx="5710">
                  <c:v>2582</c:v>
                </c:pt>
                <c:pt idx="5711">
                  <c:v>2583</c:v>
                </c:pt>
                <c:pt idx="5712">
                  <c:v>2584</c:v>
                </c:pt>
                <c:pt idx="5713">
                  <c:v>2585</c:v>
                </c:pt>
                <c:pt idx="5714">
                  <c:v>2586</c:v>
                </c:pt>
                <c:pt idx="5715">
                  <c:v>2587</c:v>
                </c:pt>
                <c:pt idx="5716">
                  <c:v>2588</c:v>
                </c:pt>
                <c:pt idx="5717">
                  <c:v>2589</c:v>
                </c:pt>
                <c:pt idx="5718">
                  <c:v>2590</c:v>
                </c:pt>
                <c:pt idx="5719">
                  <c:v>2591</c:v>
                </c:pt>
                <c:pt idx="5720">
                  <c:v>2592</c:v>
                </c:pt>
                <c:pt idx="5721">
                  <c:v>2593</c:v>
                </c:pt>
                <c:pt idx="5722">
                  <c:v>2594</c:v>
                </c:pt>
                <c:pt idx="5723">
                  <c:v>2595</c:v>
                </c:pt>
                <c:pt idx="5724">
                  <c:v>2596</c:v>
                </c:pt>
                <c:pt idx="5725">
                  <c:v>2597</c:v>
                </c:pt>
                <c:pt idx="5726">
                  <c:v>2598</c:v>
                </c:pt>
                <c:pt idx="5727">
                  <c:v>2599</c:v>
                </c:pt>
                <c:pt idx="5728">
                  <c:v>2600</c:v>
                </c:pt>
                <c:pt idx="5729">
                  <c:v>2601</c:v>
                </c:pt>
                <c:pt idx="5730">
                  <c:v>2602</c:v>
                </c:pt>
                <c:pt idx="5731">
                  <c:v>2603</c:v>
                </c:pt>
                <c:pt idx="5732">
                  <c:v>2604</c:v>
                </c:pt>
                <c:pt idx="5733">
                  <c:v>2605</c:v>
                </c:pt>
                <c:pt idx="5734">
                  <c:v>2606</c:v>
                </c:pt>
                <c:pt idx="5735">
                  <c:v>2607</c:v>
                </c:pt>
                <c:pt idx="5736">
                  <c:v>2608</c:v>
                </c:pt>
                <c:pt idx="5737">
                  <c:v>2609</c:v>
                </c:pt>
                <c:pt idx="5738">
                  <c:v>2610</c:v>
                </c:pt>
                <c:pt idx="5739">
                  <c:v>2611</c:v>
                </c:pt>
                <c:pt idx="5740">
                  <c:v>2612</c:v>
                </c:pt>
                <c:pt idx="5741">
                  <c:v>2613</c:v>
                </c:pt>
                <c:pt idx="5742">
                  <c:v>2614</c:v>
                </c:pt>
                <c:pt idx="5743">
                  <c:v>2615</c:v>
                </c:pt>
                <c:pt idx="5744">
                  <c:v>2616</c:v>
                </c:pt>
                <c:pt idx="5745">
                  <c:v>2617</c:v>
                </c:pt>
                <c:pt idx="5746">
                  <c:v>2618</c:v>
                </c:pt>
                <c:pt idx="5747">
                  <c:v>2619</c:v>
                </c:pt>
                <c:pt idx="5748">
                  <c:v>2620</c:v>
                </c:pt>
                <c:pt idx="5749">
                  <c:v>2621</c:v>
                </c:pt>
                <c:pt idx="5750">
                  <c:v>2622</c:v>
                </c:pt>
                <c:pt idx="5751">
                  <c:v>2623</c:v>
                </c:pt>
                <c:pt idx="5752">
                  <c:v>2624</c:v>
                </c:pt>
                <c:pt idx="5753">
                  <c:v>2625</c:v>
                </c:pt>
                <c:pt idx="5754">
                  <c:v>2626</c:v>
                </c:pt>
                <c:pt idx="5755">
                  <c:v>2627</c:v>
                </c:pt>
                <c:pt idx="5756">
                  <c:v>2628</c:v>
                </c:pt>
                <c:pt idx="5757">
                  <c:v>2629</c:v>
                </c:pt>
                <c:pt idx="5758">
                  <c:v>2630</c:v>
                </c:pt>
                <c:pt idx="5759">
                  <c:v>2631</c:v>
                </c:pt>
                <c:pt idx="5760">
                  <c:v>2632</c:v>
                </c:pt>
                <c:pt idx="5761">
                  <c:v>2633</c:v>
                </c:pt>
                <c:pt idx="5762">
                  <c:v>2634</c:v>
                </c:pt>
                <c:pt idx="5763">
                  <c:v>2635</c:v>
                </c:pt>
                <c:pt idx="5764">
                  <c:v>2636</c:v>
                </c:pt>
                <c:pt idx="5765">
                  <c:v>2637</c:v>
                </c:pt>
                <c:pt idx="5766">
                  <c:v>2638</c:v>
                </c:pt>
                <c:pt idx="5767">
                  <c:v>2639</c:v>
                </c:pt>
                <c:pt idx="5768">
                  <c:v>2640</c:v>
                </c:pt>
                <c:pt idx="5769">
                  <c:v>2641</c:v>
                </c:pt>
                <c:pt idx="5770">
                  <c:v>2642</c:v>
                </c:pt>
                <c:pt idx="5771">
                  <c:v>2643</c:v>
                </c:pt>
                <c:pt idx="5772">
                  <c:v>2644</c:v>
                </c:pt>
                <c:pt idx="5773">
                  <c:v>2645</c:v>
                </c:pt>
                <c:pt idx="5774">
                  <c:v>2646</c:v>
                </c:pt>
                <c:pt idx="5775">
                  <c:v>2647</c:v>
                </c:pt>
                <c:pt idx="5776">
                  <c:v>2648</c:v>
                </c:pt>
                <c:pt idx="5777">
                  <c:v>2649</c:v>
                </c:pt>
                <c:pt idx="5778">
                  <c:v>2650</c:v>
                </c:pt>
                <c:pt idx="5779">
                  <c:v>2651</c:v>
                </c:pt>
                <c:pt idx="5780">
                  <c:v>2652</c:v>
                </c:pt>
                <c:pt idx="5781">
                  <c:v>2653</c:v>
                </c:pt>
                <c:pt idx="5782">
                  <c:v>2654</c:v>
                </c:pt>
                <c:pt idx="5783">
                  <c:v>2655</c:v>
                </c:pt>
                <c:pt idx="5784">
                  <c:v>2656</c:v>
                </c:pt>
                <c:pt idx="5785">
                  <c:v>2657</c:v>
                </c:pt>
                <c:pt idx="5786">
                  <c:v>2658</c:v>
                </c:pt>
                <c:pt idx="5787">
                  <c:v>2659</c:v>
                </c:pt>
                <c:pt idx="5788">
                  <c:v>2660</c:v>
                </c:pt>
                <c:pt idx="5789">
                  <c:v>2661</c:v>
                </c:pt>
                <c:pt idx="5790">
                  <c:v>2662</c:v>
                </c:pt>
                <c:pt idx="5791">
                  <c:v>2663</c:v>
                </c:pt>
                <c:pt idx="5792">
                  <c:v>2664</c:v>
                </c:pt>
                <c:pt idx="5793">
                  <c:v>2665</c:v>
                </c:pt>
                <c:pt idx="5794">
                  <c:v>2666</c:v>
                </c:pt>
                <c:pt idx="5795">
                  <c:v>2667</c:v>
                </c:pt>
                <c:pt idx="5796">
                  <c:v>2668</c:v>
                </c:pt>
                <c:pt idx="5797">
                  <c:v>2669</c:v>
                </c:pt>
                <c:pt idx="5798">
                  <c:v>2670</c:v>
                </c:pt>
                <c:pt idx="5799">
                  <c:v>2671</c:v>
                </c:pt>
                <c:pt idx="5800">
                  <c:v>2672</c:v>
                </c:pt>
                <c:pt idx="5801">
                  <c:v>2673</c:v>
                </c:pt>
                <c:pt idx="5802">
                  <c:v>2674</c:v>
                </c:pt>
                <c:pt idx="5803">
                  <c:v>2675</c:v>
                </c:pt>
                <c:pt idx="5804">
                  <c:v>2676</c:v>
                </c:pt>
                <c:pt idx="5805">
                  <c:v>2677</c:v>
                </c:pt>
                <c:pt idx="5806">
                  <c:v>2678</c:v>
                </c:pt>
                <c:pt idx="5807">
                  <c:v>2679</c:v>
                </c:pt>
                <c:pt idx="5808">
                  <c:v>2680</c:v>
                </c:pt>
                <c:pt idx="5809">
                  <c:v>2681</c:v>
                </c:pt>
                <c:pt idx="5810">
                  <c:v>2682</c:v>
                </c:pt>
                <c:pt idx="5811">
                  <c:v>2683</c:v>
                </c:pt>
                <c:pt idx="5812">
                  <c:v>2684</c:v>
                </c:pt>
                <c:pt idx="5813">
                  <c:v>2685</c:v>
                </c:pt>
                <c:pt idx="5814">
                  <c:v>2686</c:v>
                </c:pt>
                <c:pt idx="5815">
                  <c:v>2687</c:v>
                </c:pt>
                <c:pt idx="5816">
                  <c:v>2688</c:v>
                </c:pt>
                <c:pt idx="5817">
                  <c:v>2689</c:v>
                </c:pt>
                <c:pt idx="5818">
                  <c:v>2690</c:v>
                </c:pt>
                <c:pt idx="5819">
                  <c:v>2691</c:v>
                </c:pt>
                <c:pt idx="5820">
                  <c:v>2692</c:v>
                </c:pt>
                <c:pt idx="5821">
                  <c:v>2693</c:v>
                </c:pt>
                <c:pt idx="5822">
                  <c:v>2694</c:v>
                </c:pt>
                <c:pt idx="5823">
                  <c:v>2695</c:v>
                </c:pt>
                <c:pt idx="5824">
                  <c:v>2696</c:v>
                </c:pt>
                <c:pt idx="5825">
                  <c:v>2697</c:v>
                </c:pt>
                <c:pt idx="5826">
                  <c:v>2698</c:v>
                </c:pt>
                <c:pt idx="5827">
                  <c:v>2699</c:v>
                </c:pt>
                <c:pt idx="5828">
                  <c:v>2700</c:v>
                </c:pt>
                <c:pt idx="5829">
                  <c:v>2701</c:v>
                </c:pt>
                <c:pt idx="5830">
                  <c:v>2702</c:v>
                </c:pt>
                <c:pt idx="5831">
                  <c:v>2703</c:v>
                </c:pt>
                <c:pt idx="5832">
                  <c:v>2704</c:v>
                </c:pt>
                <c:pt idx="5833">
                  <c:v>2705</c:v>
                </c:pt>
                <c:pt idx="5834">
                  <c:v>2706</c:v>
                </c:pt>
                <c:pt idx="5835">
                  <c:v>2707</c:v>
                </c:pt>
                <c:pt idx="5836">
                  <c:v>2708</c:v>
                </c:pt>
                <c:pt idx="5837">
                  <c:v>2709</c:v>
                </c:pt>
                <c:pt idx="5838">
                  <c:v>2710</c:v>
                </c:pt>
                <c:pt idx="5839">
                  <c:v>2711</c:v>
                </c:pt>
                <c:pt idx="5840">
                  <c:v>2712</c:v>
                </c:pt>
                <c:pt idx="5841">
                  <c:v>2713</c:v>
                </c:pt>
                <c:pt idx="5842">
                  <c:v>2714</c:v>
                </c:pt>
                <c:pt idx="5843">
                  <c:v>2715</c:v>
                </c:pt>
                <c:pt idx="5844">
                  <c:v>2716</c:v>
                </c:pt>
                <c:pt idx="5845">
                  <c:v>2717</c:v>
                </c:pt>
                <c:pt idx="5846">
                  <c:v>2718</c:v>
                </c:pt>
                <c:pt idx="5847">
                  <c:v>2719</c:v>
                </c:pt>
                <c:pt idx="5848">
                  <c:v>2720</c:v>
                </c:pt>
                <c:pt idx="5849">
                  <c:v>2721</c:v>
                </c:pt>
                <c:pt idx="5850">
                  <c:v>2722</c:v>
                </c:pt>
                <c:pt idx="5851">
                  <c:v>2723</c:v>
                </c:pt>
                <c:pt idx="5852">
                  <c:v>2724</c:v>
                </c:pt>
                <c:pt idx="5853">
                  <c:v>2725</c:v>
                </c:pt>
                <c:pt idx="5854">
                  <c:v>2726</c:v>
                </c:pt>
                <c:pt idx="5855">
                  <c:v>2727</c:v>
                </c:pt>
                <c:pt idx="5856">
                  <c:v>2728</c:v>
                </c:pt>
                <c:pt idx="5857">
                  <c:v>2729</c:v>
                </c:pt>
                <c:pt idx="5858">
                  <c:v>2730</c:v>
                </c:pt>
                <c:pt idx="5859">
                  <c:v>2731</c:v>
                </c:pt>
                <c:pt idx="5860">
                  <c:v>2732</c:v>
                </c:pt>
                <c:pt idx="5861">
                  <c:v>2733</c:v>
                </c:pt>
                <c:pt idx="5862">
                  <c:v>2734</c:v>
                </c:pt>
                <c:pt idx="5863">
                  <c:v>2735</c:v>
                </c:pt>
                <c:pt idx="5864">
                  <c:v>2736</c:v>
                </c:pt>
                <c:pt idx="5865">
                  <c:v>2737</c:v>
                </c:pt>
                <c:pt idx="5866">
                  <c:v>2738</c:v>
                </c:pt>
                <c:pt idx="5867">
                  <c:v>2739</c:v>
                </c:pt>
                <c:pt idx="5868">
                  <c:v>2740</c:v>
                </c:pt>
                <c:pt idx="5869">
                  <c:v>2741</c:v>
                </c:pt>
                <c:pt idx="5870">
                  <c:v>2742</c:v>
                </c:pt>
                <c:pt idx="5871">
                  <c:v>2743</c:v>
                </c:pt>
                <c:pt idx="5872">
                  <c:v>2744</c:v>
                </c:pt>
                <c:pt idx="5873">
                  <c:v>2745</c:v>
                </c:pt>
                <c:pt idx="5874">
                  <c:v>2746</c:v>
                </c:pt>
                <c:pt idx="5875">
                  <c:v>2747</c:v>
                </c:pt>
                <c:pt idx="5876">
                  <c:v>2748</c:v>
                </c:pt>
                <c:pt idx="5877">
                  <c:v>2749</c:v>
                </c:pt>
                <c:pt idx="5878">
                  <c:v>2750</c:v>
                </c:pt>
                <c:pt idx="5879">
                  <c:v>2751</c:v>
                </c:pt>
                <c:pt idx="5880">
                  <c:v>2752</c:v>
                </c:pt>
                <c:pt idx="5881">
                  <c:v>2753</c:v>
                </c:pt>
                <c:pt idx="5882">
                  <c:v>2754</c:v>
                </c:pt>
                <c:pt idx="5883">
                  <c:v>2755</c:v>
                </c:pt>
                <c:pt idx="5884">
                  <c:v>2756</c:v>
                </c:pt>
                <c:pt idx="5885">
                  <c:v>2757</c:v>
                </c:pt>
                <c:pt idx="5886">
                  <c:v>2758</c:v>
                </c:pt>
                <c:pt idx="5887">
                  <c:v>2759</c:v>
                </c:pt>
                <c:pt idx="5888">
                  <c:v>2760</c:v>
                </c:pt>
                <c:pt idx="5889">
                  <c:v>2761</c:v>
                </c:pt>
                <c:pt idx="5890">
                  <c:v>2762</c:v>
                </c:pt>
                <c:pt idx="5891">
                  <c:v>2763</c:v>
                </c:pt>
                <c:pt idx="5892">
                  <c:v>2764</c:v>
                </c:pt>
                <c:pt idx="5893">
                  <c:v>2765</c:v>
                </c:pt>
                <c:pt idx="5894">
                  <c:v>2766</c:v>
                </c:pt>
                <c:pt idx="5895">
                  <c:v>2767</c:v>
                </c:pt>
                <c:pt idx="5896">
                  <c:v>2768</c:v>
                </c:pt>
                <c:pt idx="5897">
                  <c:v>2769</c:v>
                </c:pt>
                <c:pt idx="5898">
                  <c:v>2770</c:v>
                </c:pt>
                <c:pt idx="5899">
                  <c:v>2771</c:v>
                </c:pt>
                <c:pt idx="5900">
                  <c:v>2772</c:v>
                </c:pt>
                <c:pt idx="5901">
                  <c:v>2773</c:v>
                </c:pt>
                <c:pt idx="5902">
                  <c:v>2774</c:v>
                </c:pt>
                <c:pt idx="5903">
                  <c:v>2775</c:v>
                </c:pt>
                <c:pt idx="5904">
                  <c:v>2776</c:v>
                </c:pt>
                <c:pt idx="5905">
                  <c:v>2777</c:v>
                </c:pt>
                <c:pt idx="5906">
                  <c:v>2778</c:v>
                </c:pt>
                <c:pt idx="5907">
                  <c:v>2779</c:v>
                </c:pt>
                <c:pt idx="5908">
                  <c:v>2780</c:v>
                </c:pt>
                <c:pt idx="5909">
                  <c:v>2781</c:v>
                </c:pt>
                <c:pt idx="5910">
                  <c:v>2782</c:v>
                </c:pt>
                <c:pt idx="5911">
                  <c:v>2783</c:v>
                </c:pt>
                <c:pt idx="5912">
                  <c:v>2784</c:v>
                </c:pt>
                <c:pt idx="5913">
                  <c:v>2785</c:v>
                </c:pt>
                <c:pt idx="5914">
                  <c:v>2786</c:v>
                </c:pt>
                <c:pt idx="5915">
                  <c:v>2787</c:v>
                </c:pt>
                <c:pt idx="5916">
                  <c:v>2788</c:v>
                </c:pt>
                <c:pt idx="5917">
                  <c:v>2789</c:v>
                </c:pt>
                <c:pt idx="5918">
                  <c:v>2790</c:v>
                </c:pt>
                <c:pt idx="5919">
                  <c:v>2791</c:v>
                </c:pt>
                <c:pt idx="5920">
                  <c:v>2792</c:v>
                </c:pt>
                <c:pt idx="5921">
                  <c:v>2793</c:v>
                </c:pt>
                <c:pt idx="5922">
                  <c:v>2794</c:v>
                </c:pt>
                <c:pt idx="5923">
                  <c:v>2795</c:v>
                </c:pt>
                <c:pt idx="5924">
                  <c:v>2796</c:v>
                </c:pt>
                <c:pt idx="5925">
                  <c:v>2797</c:v>
                </c:pt>
                <c:pt idx="5926">
                  <c:v>2798</c:v>
                </c:pt>
                <c:pt idx="5927">
                  <c:v>2799</c:v>
                </c:pt>
                <c:pt idx="5928">
                  <c:v>2800</c:v>
                </c:pt>
                <c:pt idx="5929">
                  <c:v>2801</c:v>
                </c:pt>
                <c:pt idx="5930">
                  <c:v>2802</c:v>
                </c:pt>
                <c:pt idx="5931">
                  <c:v>2803</c:v>
                </c:pt>
                <c:pt idx="5932">
                  <c:v>2804</c:v>
                </c:pt>
                <c:pt idx="5933">
                  <c:v>2805</c:v>
                </c:pt>
                <c:pt idx="5934">
                  <c:v>2806</c:v>
                </c:pt>
                <c:pt idx="5935">
                  <c:v>2807</c:v>
                </c:pt>
                <c:pt idx="5936">
                  <c:v>2808</c:v>
                </c:pt>
                <c:pt idx="5937">
                  <c:v>2809</c:v>
                </c:pt>
                <c:pt idx="5938">
                  <c:v>2810</c:v>
                </c:pt>
                <c:pt idx="5939">
                  <c:v>2811</c:v>
                </c:pt>
                <c:pt idx="5940">
                  <c:v>2812</c:v>
                </c:pt>
                <c:pt idx="5941">
                  <c:v>2813</c:v>
                </c:pt>
                <c:pt idx="5942">
                  <c:v>2814</c:v>
                </c:pt>
                <c:pt idx="5943">
                  <c:v>2815</c:v>
                </c:pt>
                <c:pt idx="5944">
                  <c:v>2816</c:v>
                </c:pt>
                <c:pt idx="5945">
                  <c:v>2817</c:v>
                </c:pt>
                <c:pt idx="5946">
                  <c:v>2818</c:v>
                </c:pt>
                <c:pt idx="5947">
                  <c:v>2819</c:v>
                </c:pt>
                <c:pt idx="5948">
                  <c:v>2820</c:v>
                </c:pt>
                <c:pt idx="5949">
                  <c:v>2821</c:v>
                </c:pt>
                <c:pt idx="5950">
                  <c:v>2822</c:v>
                </c:pt>
                <c:pt idx="5951">
                  <c:v>2823</c:v>
                </c:pt>
                <c:pt idx="5952">
                  <c:v>2824</c:v>
                </c:pt>
                <c:pt idx="5953">
                  <c:v>2825</c:v>
                </c:pt>
                <c:pt idx="5954">
                  <c:v>2826</c:v>
                </c:pt>
                <c:pt idx="5955">
                  <c:v>2827</c:v>
                </c:pt>
                <c:pt idx="5956">
                  <c:v>2828</c:v>
                </c:pt>
                <c:pt idx="5957">
                  <c:v>2829</c:v>
                </c:pt>
                <c:pt idx="5958">
                  <c:v>2830</c:v>
                </c:pt>
                <c:pt idx="5959">
                  <c:v>2831</c:v>
                </c:pt>
                <c:pt idx="5960">
                  <c:v>2832</c:v>
                </c:pt>
                <c:pt idx="5961">
                  <c:v>2833</c:v>
                </c:pt>
                <c:pt idx="5962">
                  <c:v>2834</c:v>
                </c:pt>
                <c:pt idx="5963">
                  <c:v>2835</c:v>
                </c:pt>
                <c:pt idx="5964">
                  <c:v>2836</c:v>
                </c:pt>
                <c:pt idx="5965">
                  <c:v>2837</c:v>
                </c:pt>
                <c:pt idx="5966">
                  <c:v>2838</c:v>
                </c:pt>
                <c:pt idx="5967">
                  <c:v>2839</c:v>
                </c:pt>
                <c:pt idx="5968">
                  <c:v>2840</c:v>
                </c:pt>
                <c:pt idx="5969">
                  <c:v>2841</c:v>
                </c:pt>
                <c:pt idx="5970">
                  <c:v>2842</c:v>
                </c:pt>
                <c:pt idx="5971">
                  <c:v>2843</c:v>
                </c:pt>
                <c:pt idx="5972">
                  <c:v>2844</c:v>
                </c:pt>
                <c:pt idx="5973">
                  <c:v>2845</c:v>
                </c:pt>
                <c:pt idx="5974">
                  <c:v>2846</c:v>
                </c:pt>
                <c:pt idx="5975">
                  <c:v>2847</c:v>
                </c:pt>
                <c:pt idx="5976">
                  <c:v>2848</c:v>
                </c:pt>
                <c:pt idx="5977">
                  <c:v>2849</c:v>
                </c:pt>
                <c:pt idx="5978">
                  <c:v>2850</c:v>
                </c:pt>
                <c:pt idx="5979">
                  <c:v>2851</c:v>
                </c:pt>
                <c:pt idx="5980">
                  <c:v>2852</c:v>
                </c:pt>
                <c:pt idx="5981">
                  <c:v>2853</c:v>
                </c:pt>
                <c:pt idx="5982">
                  <c:v>2854</c:v>
                </c:pt>
                <c:pt idx="5983">
                  <c:v>2855</c:v>
                </c:pt>
                <c:pt idx="5984">
                  <c:v>2856</c:v>
                </c:pt>
                <c:pt idx="5985">
                  <c:v>2857</c:v>
                </c:pt>
                <c:pt idx="5986">
                  <c:v>2858</c:v>
                </c:pt>
                <c:pt idx="5987">
                  <c:v>2859</c:v>
                </c:pt>
                <c:pt idx="5988">
                  <c:v>2860</c:v>
                </c:pt>
                <c:pt idx="5989">
                  <c:v>2861</c:v>
                </c:pt>
                <c:pt idx="5990">
                  <c:v>2862</c:v>
                </c:pt>
                <c:pt idx="5991">
                  <c:v>2863</c:v>
                </c:pt>
                <c:pt idx="5992">
                  <c:v>2864</c:v>
                </c:pt>
                <c:pt idx="5993">
                  <c:v>2865</c:v>
                </c:pt>
                <c:pt idx="5994">
                  <c:v>2866</c:v>
                </c:pt>
                <c:pt idx="5995">
                  <c:v>2867</c:v>
                </c:pt>
                <c:pt idx="5996">
                  <c:v>2868</c:v>
                </c:pt>
                <c:pt idx="5997">
                  <c:v>2869</c:v>
                </c:pt>
                <c:pt idx="5998">
                  <c:v>2870</c:v>
                </c:pt>
                <c:pt idx="5999">
                  <c:v>2871</c:v>
                </c:pt>
                <c:pt idx="6000">
                  <c:v>2872</c:v>
                </c:pt>
                <c:pt idx="6001">
                  <c:v>2873</c:v>
                </c:pt>
                <c:pt idx="6002">
                  <c:v>2874</c:v>
                </c:pt>
                <c:pt idx="6003">
                  <c:v>2875</c:v>
                </c:pt>
                <c:pt idx="6004">
                  <c:v>2876</c:v>
                </c:pt>
                <c:pt idx="6005">
                  <c:v>2877</c:v>
                </c:pt>
                <c:pt idx="6006">
                  <c:v>2878</c:v>
                </c:pt>
                <c:pt idx="6007">
                  <c:v>2879</c:v>
                </c:pt>
                <c:pt idx="6008">
                  <c:v>2880</c:v>
                </c:pt>
                <c:pt idx="6009">
                  <c:v>2881</c:v>
                </c:pt>
                <c:pt idx="6010">
                  <c:v>2882</c:v>
                </c:pt>
                <c:pt idx="6011">
                  <c:v>2883</c:v>
                </c:pt>
                <c:pt idx="6012">
                  <c:v>2884</c:v>
                </c:pt>
                <c:pt idx="6013">
                  <c:v>2885</c:v>
                </c:pt>
                <c:pt idx="6014">
                  <c:v>2886</c:v>
                </c:pt>
                <c:pt idx="6015">
                  <c:v>2887</c:v>
                </c:pt>
                <c:pt idx="6016">
                  <c:v>2888</c:v>
                </c:pt>
                <c:pt idx="6017">
                  <c:v>2889</c:v>
                </c:pt>
                <c:pt idx="6018">
                  <c:v>2890</c:v>
                </c:pt>
                <c:pt idx="6019">
                  <c:v>2891</c:v>
                </c:pt>
                <c:pt idx="6020">
                  <c:v>2892</c:v>
                </c:pt>
                <c:pt idx="6021">
                  <c:v>2893</c:v>
                </c:pt>
                <c:pt idx="6022">
                  <c:v>2894</c:v>
                </c:pt>
                <c:pt idx="6023">
                  <c:v>2895</c:v>
                </c:pt>
                <c:pt idx="6024">
                  <c:v>2896</c:v>
                </c:pt>
                <c:pt idx="6025">
                  <c:v>2897</c:v>
                </c:pt>
                <c:pt idx="6026">
                  <c:v>2898</c:v>
                </c:pt>
                <c:pt idx="6027">
                  <c:v>2899</c:v>
                </c:pt>
                <c:pt idx="6028">
                  <c:v>2900</c:v>
                </c:pt>
                <c:pt idx="6029">
                  <c:v>2901</c:v>
                </c:pt>
                <c:pt idx="6030">
                  <c:v>2902</c:v>
                </c:pt>
                <c:pt idx="6031">
                  <c:v>2903</c:v>
                </c:pt>
                <c:pt idx="6032">
                  <c:v>2904</c:v>
                </c:pt>
                <c:pt idx="6033">
                  <c:v>2905</c:v>
                </c:pt>
                <c:pt idx="6034">
                  <c:v>2906</c:v>
                </c:pt>
                <c:pt idx="6035">
                  <c:v>2907</c:v>
                </c:pt>
                <c:pt idx="6036">
                  <c:v>2908</c:v>
                </c:pt>
                <c:pt idx="6037">
                  <c:v>2909</c:v>
                </c:pt>
                <c:pt idx="6038">
                  <c:v>2910</c:v>
                </c:pt>
                <c:pt idx="6039">
                  <c:v>2911</c:v>
                </c:pt>
                <c:pt idx="6040">
                  <c:v>2912</c:v>
                </c:pt>
                <c:pt idx="6041">
                  <c:v>2913</c:v>
                </c:pt>
                <c:pt idx="6042">
                  <c:v>2914</c:v>
                </c:pt>
                <c:pt idx="6043">
                  <c:v>2915</c:v>
                </c:pt>
                <c:pt idx="6044">
                  <c:v>2916</c:v>
                </c:pt>
                <c:pt idx="6045">
                  <c:v>2917</c:v>
                </c:pt>
                <c:pt idx="6046">
                  <c:v>2918</c:v>
                </c:pt>
                <c:pt idx="6047">
                  <c:v>2919</c:v>
                </c:pt>
                <c:pt idx="6048">
                  <c:v>2920</c:v>
                </c:pt>
                <c:pt idx="6049">
                  <c:v>2921</c:v>
                </c:pt>
                <c:pt idx="6050">
                  <c:v>2922</c:v>
                </c:pt>
                <c:pt idx="6051">
                  <c:v>2923</c:v>
                </c:pt>
                <c:pt idx="6052">
                  <c:v>2924</c:v>
                </c:pt>
                <c:pt idx="6053">
                  <c:v>2925</c:v>
                </c:pt>
                <c:pt idx="6054">
                  <c:v>2926</c:v>
                </c:pt>
                <c:pt idx="6055">
                  <c:v>2927</c:v>
                </c:pt>
                <c:pt idx="6056">
                  <c:v>2928</c:v>
                </c:pt>
                <c:pt idx="6057">
                  <c:v>2929</c:v>
                </c:pt>
                <c:pt idx="6058">
                  <c:v>2930</c:v>
                </c:pt>
                <c:pt idx="6059">
                  <c:v>2931</c:v>
                </c:pt>
                <c:pt idx="6060">
                  <c:v>2932</c:v>
                </c:pt>
                <c:pt idx="6061">
                  <c:v>2933</c:v>
                </c:pt>
                <c:pt idx="6062">
                  <c:v>2934</c:v>
                </c:pt>
                <c:pt idx="6063">
                  <c:v>2935</c:v>
                </c:pt>
                <c:pt idx="6064">
                  <c:v>2936</c:v>
                </c:pt>
                <c:pt idx="6065">
                  <c:v>2937</c:v>
                </c:pt>
                <c:pt idx="6066">
                  <c:v>2938</c:v>
                </c:pt>
                <c:pt idx="6067">
                  <c:v>2939</c:v>
                </c:pt>
                <c:pt idx="6068">
                  <c:v>2940</c:v>
                </c:pt>
                <c:pt idx="6069">
                  <c:v>2941</c:v>
                </c:pt>
                <c:pt idx="6070">
                  <c:v>2942</c:v>
                </c:pt>
                <c:pt idx="6071">
                  <c:v>2943</c:v>
                </c:pt>
                <c:pt idx="6072">
                  <c:v>2944</c:v>
                </c:pt>
                <c:pt idx="6073">
                  <c:v>2945</c:v>
                </c:pt>
                <c:pt idx="6074">
                  <c:v>2946</c:v>
                </c:pt>
                <c:pt idx="6075">
                  <c:v>2947</c:v>
                </c:pt>
                <c:pt idx="6076">
                  <c:v>2948</c:v>
                </c:pt>
                <c:pt idx="6077">
                  <c:v>2949</c:v>
                </c:pt>
                <c:pt idx="6078">
                  <c:v>2950</c:v>
                </c:pt>
                <c:pt idx="6079">
                  <c:v>2951</c:v>
                </c:pt>
                <c:pt idx="6080">
                  <c:v>2952</c:v>
                </c:pt>
                <c:pt idx="6081">
                  <c:v>2953</c:v>
                </c:pt>
                <c:pt idx="6082">
                  <c:v>2954</c:v>
                </c:pt>
                <c:pt idx="6083">
                  <c:v>2955</c:v>
                </c:pt>
                <c:pt idx="6084">
                  <c:v>2956</c:v>
                </c:pt>
                <c:pt idx="6085">
                  <c:v>2957</c:v>
                </c:pt>
                <c:pt idx="6086">
                  <c:v>2958</c:v>
                </c:pt>
                <c:pt idx="6087">
                  <c:v>2959</c:v>
                </c:pt>
                <c:pt idx="6088">
                  <c:v>2960</c:v>
                </c:pt>
                <c:pt idx="6089">
                  <c:v>2961</c:v>
                </c:pt>
                <c:pt idx="6090">
                  <c:v>2962</c:v>
                </c:pt>
                <c:pt idx="6091">
                  <c:v>2963</c:v>
                </c:pt>
                <c:pt idx="6092">
                  <c:v>2964</c:v>
                </c:pt>
                <c:pt idx="6093">
                  <c:v>2965</c:v>
                </c:pt>
                <c:pt idx="6094">
                  <c:v>2966</c:v>
                </c:pt>
                <c:pt idx="6095">
                  <c:v>2967</c:v>
                </c:pt>
                <c:pt idx="6096">
                  <c:v>2968</c:v>
                </c:pt>
                <c:pt idx="6097">
                  <c:v>2969</c:v>
                </c:pt>
                <c:pt idx="6098">
                  <c:v>2970</c:v>
                </c:pt>
                <c:pt idx="6099">
                  <c:v>2971</c:v>
                </c:pt>
                <c:pt idx="6100">
                  <c:v>2972</c:v>
                </c:pt>
                <c:pt idx="6101">
                  <c:v>2973</c:v>
                </c:pt>
                <c:pt idx="6102">
                  <c:v>2974</c:v>
                </c:pt>
                <c:pt idx="6103">
                  <c:v>2975</c:v>
                </c:pt>
                <c:pt idx="6104">
                  <c:v>2976</c:v>
                </c:pt>
                <c:pt idx="6105">
                  <c:v>2977</c:v>
                </c:pt>
                <c:pt idx="6106">
                  <c:v>2978</c:v>
                </c:pt>
                <c:pt idx="6107">
                  <c:v>2979</c:v>
                </c:pt>
                <c:pt idx="6108">
                  <c:v>2980</c:v>
                </c:pt>
                <c:pt idx="6109">
                  <c:v>2981</c:v>
                </c:pt>
                <c:pt idx="6110">
                  <c:v>2982</c:v>
                </c:pt>
                <c:pt idx="6111">
                  <c:v>2983</c:v>
                </c:pt>
                <c:pt idx="6112">
                  <c:v>2984</c:v>
                </c:pt>
                <c:pt idx="6113">
                  <c:v>2985</c:v>
                </c:pt>
                <c:pt idx="6114">
                  <c:v>2986</c:v>
                </c:pt>
                <c:pt idx="6115">
                  <c:v>2987</c:v>
                </c:pt>
                <c:pt idx="6116">
                  <c:v>2988</c:v>
                </c:pt>
                <c:pt idx="6117">
                  <c:v>2989</c:v>
                </c:pt>
                <c:pt idx="6118">
                  <c:v>2990</c:v>
                </c:pt>
                <c:pt idx="6119">
                  <c:v>2991</c:v>
                </c:pt>
                <c:pt idx="6120">
                  <c:v>2992</c:v>
                </c:pt>
                <c:pt idx="6121">
                  <c:v>2993</c:v>
                </c:pt>
                <c:pt idx="6122">
                  <c:v>2994</c:v>
                </c:pt>
                <c:pt idx="6123">
                  <c:v>2995</c:v>
                </c:pt>
                <c:pt idx="6124">
                  <c:v>2996</c:v>
                </c:pt>
                <c:pt idx="6125">
                  <c:v>2997</c:v>
                </c:pt>
                <c:pt idx="6126">
                  <c:v>2998</c:v>
                </c:pt>
                <c:pt idx="6127">
                  <c:v>2999</c:v>
                </c:pt>
                <c:pt idx="6128">
                  <c:v>3000</c:v>
                </c:pt>
                <c:pt idx="6129">
                  <c:v>3001</c:v>
                </c:pt>
                <c:pt idx="6130">
                  <c:v>3002</c:v>
                </c:pt>
                <c:pt idx="6131">
                  <c:v>3003</c:v>
                </c:pt>
                <c:pt idx="6132">
                  <c:v>3004</c:v>
                </c:pt>
                <c:pt idx="6133">
                  <c:v>3005</c:v>
                </c:pt>
                <c:pt idx="6134">
                  <c:v>3006</c:v>
                </c:pt>
                <c:pt idx="6135">
                  <c:v>3007</c:v>
                </c:pt>
                <c:pt idx="6136">
                  <c:v>3008</c:v>
                </c:pt>
                <c:pt idx="6137">
                  <c:v>3009</c:v>
                </c:pt>
                <c:pt idx="6138">
                  <c:v>3010</c:v>
                </c:pt>
                <c:pt idx="6139">
                  <c:v>3011</c:v>
                </c:pt>
                <c:pt idx="6140">
                  <c:v>3012</c:v>
                </c:pt>
                <c:pt idx="6141">
                  <c:v>3013</c:v>
                </c:pt>
                <c:pt idx="6142">
                  <c:v>3014</c:v>
                </c:pt>
                <c:pt idx="6143">
                  <c:v>3015</c:v>
                </c:pt>
                <c:pt idx="6144">
                  <c:v>3016</c:v>
                </c:pt>
                <c:pt idx="6145">
                  <c:v>3017</c:v>
                </c:pt>
                <c:pt idx="6146">
                  <c:v>3018</c:v>
                </c:pt>
                <c:pt idx="6147">
                  <c:v>3019</c:v>
                </c:pt>
                <c:pt idx="6148">
                  <c:v>3020</c:v>
                </c:pt>
                <c:pt idx="6149">
                  <c:v>3021</c:v>
                </c:pt>
                <c:pt idx="6150">
                  <c:v>3022</c:v>
                </c:pt>
                <c:pt idx="6151">
                  <c:v>3023</c:v>
                </c:pt>
                <c:pt idx="6152">
                  <c:v>3024</c:v>
                </c:pt>
                <c:pt idx="6153">
                  <c:v>3025</c:v>
                </c:pt>
                <c:pt idx="6154">
                  <c:v>3026</c:v>
                </c:pt>
                <c:pt idx="6155">
                  <c:v>3027</c:v>
                </c:pt>
                <c:pt idx="6156">
                  <c:v>3028</c:v>
                </c:pt>
                <c:pt idx="6157">
                  <c:v>3029</c:v>
                </c:pt>
                <c:pt idx="6158">
                  <c:v>3030</c:v>
                </c:pt>
                <c:pt idx="6159">
                  <c:v>3031</c:v>
                </c:pt>
                <c:pt idx="6160">
                  <c:v>3032</c:v>
                </c:pt>
                <c:pt idx="6161">
                  <c:v>3033</c:v>
                </c:pt>
                <c:pt idx="6162">
                  <c:v>3034</c:v>
                </c:pt>
                <c:pt idx="6163">
                  <c:v>3035</c:v>
                </c:pt>
                <c:pt idx="6164">
                  <c:v>3036</c:v>
                </c:pt>
                <c:pt idx="6165">
                  <c:v>3037</c:v>
                </c:pt>
                <c:pt idx="6166">
                  <c:v>3038</c:v>
                </c:pt>
                <c:pt idx="6167">
                  <c:v>3039</c:v>
                </c:pt>
                <c:pt idx="6168">
                  <c:v>3040</c:v>
                </c:pt>
                <c:pt idx="6169">
                  <c:v>3041</c:v>
                </c:pt>
                <c:pt idx="6170">
                  <c:v>3042</c:v>
                </c:pt>
                <c:pt idx="6171">
                  <c:v>3043</c:v>
                </c:pt>
                <c:pt idx="6172">
                  <c:v>3044</c:v>
                </c:pt>
                <c:pt idx="6173">
                  <c:v>3045</c:v>
                </c:pt>
                <c:pt idx="6174">
                  <c:v>3046</c:v>
                </c:pt>
                <c:pt idx="6175">
                  <c:v>3047</c:v>
                </c:pt>
                <c:pt idx="6176">
                  <c:v>3048</c:v>
                </c:pt>
                <c:pt idx="6177">
                  <c:v>3049</c:v>
                </c:pt>
                <c:pt idx="6178">
                  <c:v>3050</c:v>
                </c:pt>
                <c:pt idx="6179">
                  <c:v>3051</c:v>
                </c:pt>
                <c:pt idx="6180">
                  <c:v>3052</c:v>
                </c:pt>
                <c:pt idx="6181">
                  <c:v>3053</c:v>
                </c:pt>
                <c:pt idx="6182">
                  <c:v>3054</c:v>
                </c:pt>
                <c:pt idx="6183">
                  <c:v>3055</c:v>
                </c:pt>
                <c:pt idx="6184">
                  <c:v>3056</c:v>
                </c:pt>
                <c:pt idx="6185">
                  <c:v>3057</c:v>
                </c:pt>
                <c:pt idx="6186">
                  <c:v>3058</c:v>
                </c:pt>
                <c:pt idx="6187">
                  <c:v>3059</c:v>
                </c:pt>
                <c:pt idx="6188">
                  <c:v>3060</c:v>
                </c:pt>
                <c:pt idx="6189">
                  <c:v>3061</c:v>
                </c:pt>
                <c:pt idx="6190">
                  <c:v>3062</c:v>
                </c:pt>
                <c:pt idx="6191">
                  <c:v>3063</c:v>
                </c:pt>
                <c:pt idx="6192">
                  <c:v>3064</c:v>
                </c:pt>
                <c:pt idx="6193">
                  <c:v>3065</c:v>
                </c:pt>
                <c:pt idx="6194">
                  <c:v>3066</c:v>
                </c:pt>
                <c:pt idx="6195">
                  <c:v>3067</c:v>
                </c:pt>
                <c:pt idx="6196">
                  <c:v>3068</c:v>
                </c:pt>
                <c:pt idx="6197">
                  <c:v>3069</c:v>
                </c:pt>
                <c:pt idx="6198">
                  <c:v>3070</c:v>
                </c:pt>
                <c:pt idx="6199">
                  <c:v>3071</c:v>
                </c:pt>
                <c:pt idx="6200">
                  <c:v>3072</c:v>
                </c:pt>
                <c:pt idx="6201">
                  <c:v>3073</c:v>
                </c:pt>
                <c:pt idx="6202">
                  <c:v>3074</c:v>
                </c:pt>
                <c:pt idx="6203">
                  <c:v>3075</c:v>
                </c:pt>
                <c:pt idx="6204">
                  <c:v>3076</c:v>
                </c:pt>
                <c:pt idx="6205">
                  <c:v>3077</c:v>
                </c:pt>
                <c:pt idx="6206">
                  <c:v>3078</c:v>
                </c:pt>
                <c:pt idx="6207">
                  <c:v>3079</c:v>
                </c:pt>
                <c:pt idx="6208">
                  <c:v>3080</c:v>
                </c:pt>
                <c:pt idx="6209">
                  <c:v>3081</c:v>
                </c:pt>
                <c:pt idx="6210">
                  <c:v>3082</c:v>
                </c:pt>
                <c:pt idx="6211">
                  <c:v>3083</c:v>
                </c:pt>
                <c:pt idx="6212">
                  <c:v>3084</c:v>
                </c:pt>
                <c:pt idx="6213">
                  <c:v>3085</c:v>
                </c:pt>
                <c:pt idx="6214">
                  <c:v>3086</c:v>
                </c:pt>
                <c:pt idx="6215">
                  <c:v>3087</c:v>
                </c:pt>
                <c:pt idx="6216">
                  <c:v>3088</c:v>
                </c:pt>
                <c:pt idx="6217">
                  <c:v>3089</c:v>
                </c:pt>
                <c:pt idx="6218">
                  <c:v>3090</c:v>
                </c:pt>
                <c:pt idx="6219">
                  <c:v>3091</c:v>
                </c:pt>
                <c:pt idx="6220">
                  <c:v>3092</c:v>
                </c:pt>
                <c:pt idx="6221">
                  <c:v>3093</c:v>
                </c:pt>
                <c:pt idx="6222">
                  <c:v>3094</c:v>
                </c:pt>
                <c:pt idx="6223">
                  <c:v>3095</c:v>
                </c:pt>
                <c:pt idx="6224">
                  <c:v>3096</c:v>
                </c:pt>
                <c:pt idx="6225">
                  <c:v>3097</c:v>
                </c:pt>
                <c:pt idx="6226">
                  <c:v>3098</c:v>
                </c:pt>
                <c:pt idx="6227">
                  <c:v>3099</c:v>
                </c:pt>
                <c:pt idx="6228">
                  <c:v>3100</c:v>
                </c:pt>
                <c:pt idx="6229">
                  <c:v>3101</c:v>
                </c:pt>
                <c:pt idx="6230">
                  <c:v>3102</c:v>
                </c:pt>
                <c:pt idx="6231">
                  <c:v>3103</c:v>
                </c:pt>
                <c:pt idx="6232">
                  <c:v>3104</c:v>
                </c:pt>
                <c:pt idx="6233">
                  <c:v>3105</c:v>
                </c:pt>
                <c:pt idx="6234">
                  <c:v>3106</c:v>
                </c:pt>
                <c:pt idx="6235">
                  <c:v>3107</c:v>
                </c:pt>
                <c:pt idx="6236">
                  <c:v>3108</c:v>
                </c:pt>
                <c:pt idx="6237">
                  <c:v>3109</c:v>
                </c:pt>
                <c:pt idx="6238">
                  <c:v>3110</c:v>
                </c:pt>
                <c:pt idx="6239">
                  <c:v>3111</c:v>
                </c:pt>
                <c:pt idx="6240">
                  <c:v>3112</c:v>
                </c:pt>
                <c:pt idx="6241">
                  <c:v>3113</c:v>
                </c:pt>
                <c:pt idx="6242">
                  <c:v>3114</c:v>
                </c:pt>
                <c:pt idx="6243">
                  <c:v>3115</c:v>
                </c:pt>
                <c:pt idx="6244">
                  <c:v>3116</c:v>
                </c:pt>
                <c:pt idx="6245">
                  <c:v>3117</c:v>
                </c:pt>
                <c:pt idx="6246">
                  <c:v>3118</c:v>
                </c:pt>
                <c:pt idx="6247">
                  <c:v>3119</c:v>
                </c:pt>
                <c:pt idx="6248">
                  <c:v>3120</c:v>
                </c:pt>
                <c:pt idx="6249">
                  <c:v>3121</c:v>
                </c:pt>
                <c:pt idx="6250">
                  <c:v>3122</c:v>
                </c:pt>
                <c:pt idx="6251">
                  <c:v>3123</c:v>
                </c:pt>
                <c:pt idx="6252">
                  <c:v>3124</c:v>
                </c:pt>
                <c:pt idx="6253">
                  <c:v>3125</c:v>
                </c:pt>
                <c:pt idx="6254">
                  <c:v>3126</c:v>
                </c:pt>
                <c:pt idx="6255">
                  <c:v>3127</c:v>
                </c:pt>
              </c:numCache>
            </c:numRef>
          </c:cat>
          <c:val>
            <c:numRef>
              <c:f>'tempogram dla w. z 2 poz'!$I$2:$I$6257</c:f>
              <c:numCache>
                <c:formatCode>General</c:formatCode>
                <c:ptCount val="62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1</c:v>
                </c:pt>
                <c:pt idx="3129">
                  <c:v>1</c:v>
                </c:pt>
                <c:pt idx="3130">
                  <c:v>1</c:v>
                </c:pt>
                <c:pt idx="3131">
                  <c:v>1</c:v>
                </c:pt>
                <c:pt idx="3132">
                  <c:v>0.99363057324840764</c:v>
                </c:pt>
                <c:pt idx="3133">
                  <c:v>0.99363057324840764</c:v>
                </c:pt>
                <c:pt idx="3134">
                  <c:v>0.99363057324840764</c:v>
                </c:pt>
                <c:pt idx="3135">
                  <c:v>0.99363057324840764</c:v>
                </c:pt>
                <c:pt idx="3136">
                  <c:v>0.99363057324840764</c:v>
                </c:pt>
                <c:pt idx="3137">
                  <c:v>0.99363057324840764</c:v>
                </c:pt>
                <c:pt idx="3138">
                  <c:v>0.99363057324840764</c:v>
                </c:pt>
                <c:pt idx="3139">
                  <c:v>0.99363057324840764</c:v>
                </c:pt>
                <c:pt idx="3140">
                  <c:v>0.99363057324840764</c:v>
                </c:pt>
                <c:pt idx="3141">
                  <c:v>0.99363057324840764</c:v>
                </c:pt>
                <c:pt idx="3142">
                  <c:v>0.98089171974522293</c:v>
                </c:pt>
                <c:pt idx="3143">
                  <c:v>0.97452229299363058</c:v>
                </c:pt>
                <c:pt idx="3144">
                  <c:v>0.9426751592356688</c:v>
                </c:pt>
                <c:pt idx="3145">
                  <c:v>0.9426751592356688</c:v>
                </c:pt>
                <c:pt idx="3146">
                  <c:v>0.9426751592356688</c:v>
                </c:pt>
                <c:pt idx="3147">
                  <c:v>0.9426751592356688</c:v>
                </c:pt>
                <c:pt idx="3148">
                  <c:v>0.9426751592356688</c:v>
                </c:pt>
                <c:pt idx="3149">
                  <c:v>0.93630573248407645</c:v>
                </c:pt>
                <c:pt idx="3150">
                  <c:v>0.92993630573248409</c:v>
                </c:pt>
                <c:pt idx="3151">
                  <c:v>0.92356687898089174</c:v>
                </c:pt>
                <c:pt idx="3152">
                  <c:v>0.91719745222929938</c:v>
                </c:pt>
                <c:pt idx="3153">
                  <c:v>0.91719745222929938</c:v>
                </c:pt>
                <c:pt idx="3154">
                  <c:v>0.88535031847133761</c:v>
                </c:pt>
                <c:pt idx="3155">
                  <c:v>0.87898089171974525</c:v>
                </c:pt>
                <c:pt idx="3156">
                  <c:v>0.87898089171974525</c:v>
                </c:pt>
                <c:pt idx="3157">
                  <c:v>0.87898089171974525</c:v>
                </c:pt>
                <c:pt idx="3158">
                  <c:v>0.87261146496815289</c:v>
                </c:pt>
                <c:pt idx="3159">
                  <c:v>0.86624203821656054</c:v>
                </c:pt>
                <c:pt idx="3160">
                  <c:v>0.86624203821656054</c:v>
                </c:pt>
                <c:pt idx="3161">
                  <c:v>0.85987261146496818</c:v>
                </c:pt>
                <c:pt idx="3162">
                  <c:v>0.85987261146496818</c:v>
                </c:pt>
                <c:pt idx="3163">
                  <c:v>0.85350318471337583</c:v>
                </c:pt>
                <c:pt idx="3164">
                  <c:v>0.84713375796178347</c:v>
                </c:pt>
                <c:pt idx="3165">
                  <c:v>0.84713375796178347</c:v>
                </c:pt>
                <c:pt idx="3166">
                  <c:v>0.84713375796178347</c:v>
                </c:pt>
                <c:pt idx="3167">
                  <c:v>0.84713375796178347</c:v>
                </c:pt>
                <c:pt idx="3168">
                  <c:v>0.83439490445859876</c:v>
                </c:pt>
                <c:pt idx="3169">
                  <c:v>0.82165605095541405</c:v>
                </c:pt>
                <c:pt idx="3170">
                  <c:v>0.82165605095541405</c:v>
                </c:pt>
                <c:pt idx="3171">
                  <c:v>0.82165605095541405</c:v>
                </c:pt>
                <c:pt idx="3172">
                  <c:v>0.82165605095541405</c:v>
                </c:pt>
                <c:pt idx="3173">
                  <c:v>0.82165605095541405</c:v>
                </c:pt>
                <c:pt idx="3174">
                  <c:v>0.80891719745222934</c:v>
                </c:pt>
                <c:pt idx="3175">
                  <c:v>0.80891719745222934</c:v>
                </c:pt>
                <c:pt idx="3176">
                  <c:v>0.80891719745222934</c:v>
                </c:pt>
                <c:pt idx="3177">
                  <c:v>0.80254777070063699</c:v>
                </c:pt>
                <c:pt idx="3178">
                  <c:v>0.79617834394904463</c:v>
                </c:pt>
                <c:pt idx="3179">
                  <c:v>0.79617834394904463</c:v>
                </c:pt>
                <c:pt idx="3180">
                  <c:v>0.78980891719745228</c:v>
                </c:pt>
                <c:pt idx="3181">
                  <c:v>0.78980891719745228</c:v>
                </c:pt>
                <c:pt idx="3182">
                  <c:v>0.78980891719745228</c:v>
                </c:pt>
                <c:pt idx="3183">
                  <c:v>0.78980891719745228</c:v>
                </c:pt>
                <c:pt idx="3184">
                  <c:v>0.78343949044585992</c:v>
                </c:pt>
                <c:pt idx="3185">
                  <c:v>0.78343949044585992</c:v>
                </c:pt>
                <c:pt idx="3186">
                  <c:v>0.77707006369426757</c:v>
                </c:pt>
                <c:pt idx="3187">
                  <c:v>0.77707006369426757</c:v>
                </c:pt>
                <c:pt idx="3188">
                  <c:v>0.77707006369426757</c:v>
                </c:pt>
                <c:pt idx="3189">
                  <c:v>0.77707006369426757</c:v>
                </c:pt>
                <c:pt idx="3190">
                  <c:v>0.76433121019108285</c:v>
                </c:pt>
                <c:pt idx="3191">
                  <c:v>0.76433121019108285</c:v>
                </c:pt>
                <c:pt idx="3192">
                  <c:v>0.76433121019108285</c:v>
                </c:pt>
                <c:pt idx="3193">
                  <c:v>0.76433121019108285</c:v>
                </c:pt>
                <c:pt idx="3194">
                  <c:v>0.75159235668789814</c:v>
                </c:pt>
                <c:pt idx="3195">
                  <c:v>0.75159235668789814</c:v>
                </c:pt>
                <c:pt idx="3196">
                  <c:v>0.75159235668789814</c:v>
                </c:pt>
                <c:pt idx="3197">
                  <c:v>0.75159235668789814</c:v>
                </c:pt>
                <c:pt idx="3198">
                  <c:v>0.7579617834394905</c:v>
                </c:pt>
                <c:pt idx="3199">
                  <c:v>0.7579617834394905</c:v>
                </c:pt>
                <c:pt idx="3200">
                  <c:v>0.7579617834394905</c:v>
                </c:pt>
                <c:pt idx="3201">
                  <c:v>0.7579617834394905</c:v>
                </c:pt>
                <c:pt idx="3202">
                  <c:v>0.75159235668789814</c:v>
                </c:pt>
                <c:pt idx="3203">
                  <c:v>0.75159235668789814</c:v>
                </c:pt>
                <c:pt idx="3204">
                  <c:v>0.75159235668789814</c:v>
                </c:pt>
                <c:pt idx="3205">
                  <c:v>0.74522292993630568</c:v>
                </c:pt>
                <c:pt idx="3206">
                  <c:v>0.74522292993630568</c:v>
                </c:pt>
                <c:pt idx="3207">
                  <c:v>0.74522292993630568</c:v>
                </c:pt>
                <c:pt idx="3208">
                  <c:v>0.73885350318471332</c:v>
                </c:pt>
                <c:pt idx="3209">
                  <c:v>0.73885350318471332</c:v>
                </c:pt>
                <c:pt idx="3210">
                  <c:v>0.73885350318471332</c:v>
                </c:pt>
                <c:pt idx="3211">
                  <c:v>0.73885350318471332</c:v>
                </c:pt>
                <c:pt idx="3212">
                  <c:v>0.73248407643312097</c:v>
                </c:pt>
                <c:pt idx="3213">
                  <c:v>0.73248407643312097</c:v>
                </c:pt>
                <c:pt idx="3214">
                  <c:v>0.72611464968152861</c:v>
                </c:pt>
                <c:pt idx="3215">
                  <c:v>0.72611464968152861</c:v>
                </c:pt>
                <c:pt idx="3216">
                  <c:v>0.72611464968152861</c:v>
                </c:pt>
                <c:pt idx="3217">
                  <c:v>0.71974522292993626</c:v>
                </c:pt>
                <c:pt idx="3218">
                  <c:v>0.70063694267515919</c:v>
                </c:pt>
                <c:pt idx="3219">
                  <c:v>0.69426751592356684</c:v>
                </c:pt>
                <c:pt idx="3220">
                  <c:v>0.68789808917197448</c:v>
                </c:pt>
                <c:pt idx="3221">
                  <c:v>0.68152866242038213</c:v>
                </c:pt>
                <c:pt idx="3222">
                  <c:v>0.68152866242038213</c:v>
                </c:pt>
                <c:pt idx="3223">
                  <c:v>0.68152866242038213</c:v>
                </c:pt>
                <c:pt idx="3224">
                  <c:v>0.68152866242038213</c:v>
                </c:pt>
                <c:pt idx="3225">
                  <c:v>0.68152866242038213</c:v>
                </c:pt>
                <c:pt idx="3226">
                  <c:v>0.66878980891719741</c:v>
                </c:pt>
                <c:pt idx="3227">
                  <c:v>0.66878980891719741</c:v>
                </c:pt>
                <c:pt idx="3228">
                  <c:v>0.67515923566878977</c:v>
                </c:pt>
                <c:pt idx="3229">
                  <c:v>0.67515923566878977</c:v>
                </c:pt>
                <c:pt idx="3230">
                  <c:v>0.68152866242038213</c:v>
                </c:pt>
                <c:pt idx="3231">
                  <c:v>0.68152866242038213</c:v>
                </c:pt>
                <c:pt idx="3232">
                  <c:v>0.68152866242038213</c:v>
                </c:pt>
                <c:pt idx="3233">
                  <c:v>0.67515923566878977</c:v>
                </c:pt>
                <c:pt idx="3234">
                  <c:v>0.67515923566878977</c:v>
                </c:pt>
                <c:pt idx="3235">
                  <c:v>0.67515923566878977</c:v>
                </c:pt>
                <c:pt idx="3236">
                  <c:v>0.67515923566878977</c:v>
                </c:pt>
                <c:pt idx="3237">
                  <c:v>0.67515923566878977</c:v>
                </c:pt>
                <c:pt idx="3238">
                  <c:v>0.67515923566878977</c:v>
                </c:pt>
                <c:pt idx="3239">
                  <c:v>0.67515923566878977</c:v>
                </c:pt>
                <c:pt idx="3240">
                  <c:v>0.67515923566878977</c:v>
                </c:pt>
                <c:pt idx="3241">
                  <c:v>0.67515923566878977</c:v>
                </c:pt>
                <c:pt idx="3242">
                  <c:v>0.66878980891719741</c:v>
                </c:pt>
                <c:pt idx="3243">
                  <c:v>0.66878980891719741</c:v>
                </c:pt>
                <c:pt idx="3244">
                  <c:v>0.66878980891719741</c:v>
                </c:pt>
                <c:pt idx="3245">
                  <c:v>0.66878980891719741</c:v>
                </c:pt>
                <c:pt idx="3246">
                  <c:v>0.66878980891719741</c:v>
                </c:pt>
                <c:pt idx="3247">
                  <c:v>0.66878980891719741</c:v>
                </c:pt>
                <c:pt idx="3248">
                  <c:v>0.66878980891719741</c:v>
                </c:pt>
                <c:pt idx="3249">
                  <c:v>0.6560509554140127</c:v>
                </c:pt>
                <c:pt idx="3250">
                  <c:v>0.64968152866242035</c:v>
                </c:pt>
                <c:pt idx="3251">
                  <c:v>0.64968152866242035</c:v>
                </c:pt>
                <c:pt idx="3252">
                  <c:v>0.64968152866242035</c:v>
                </c:pt>
                <c:pt idx="3253">
                  <c:v>0.64968152866242035</c:v>
                </c:pt>
                <c:pt idx="3254">
                  <c:v>0.64968152866242035</c:v>
                </c:pt>
                <c:pt idx="3255">
                  <c:v>0.64968152866242035</c:v>
                </c:pt>
                <c:pt idx="3256">
                  <c:v>0.64968152866242035</c:v>
                </c:pt>
                <c:pt idx="3257">
                  <c:v>0.64968152866242035</c:v>
                </c:pt>
                <c:pt idx="3258">
                  <c:v>0.64968152866242035</c:v>
                </c:pt>
                <c:pt idx="3259">
                  <c:v>0.64968152866242035</c:v>
                </c:pt>
                <c:pt idx="3260">
                  <c:v>0.64968152866242035</c:v>
                </c:pt>
                <c:pt idx="3261">
                  <c:v>0.64331210191082799</c:v>
                </c:pt>
                <c:pt idx="3262">
                  <c:v>0.64331210191082799</c:v>
                </c:pt>
                <c:pt idx="3263">
                  <c:v>0.64331210191082799</c:v>
                </c:pt>
                <c:pt idx="3264">
                  <c:v>0.63057324840764328</c:v>
                </c:pt>
                <c:pt idx="3265">
                  <c:v>0.63057324840764328</c:v>
                </c:pt>
                <c:pt idx="3266">
                  <c:v>0.63057324840764328</c:v>
                </c:pt>
                <c:pt idx="3267">
                  <c:v>0.62420382165605093</c:v>
                </c:pt>
                <c:pt idx="3268">
                  <c:v>0.62420382165605093</c:v>
                </c:pt>
                <c:pt idx="3269">
                  <c:v>0.62420382165605093</c:v>
                </c:pt>
                <c:pt idx="3270">
                  <c:v>0.62420382165605093</c:v>
                </c:pt>
                <c:pt idx="3271">
                  <c:v>0.62420382165605093</c:v>
                </c:pt>
                <c:pt idx="3272">
                  <c:v>0.62420382165605093</c:v>
                </c:pt>
                <c:pt idx="3273">
                  <c:v>0.62420382165605093</c:v>
                </c:pt>
                <c:pt idx="3274">
                  <c:v>0.61146496815286622</c:v>
                </c:pt>
                <c:pt idx="3275">
                  <c:v>0.61146496815286622</c:v>
                </c:pt>
                <c:pt idx="3276">
                  <c:v>0.61146496815286622</c:v>
                </c:pt>
                <c:pt idx="3277">
                  <c:v>0.61146496815286622</c:v>
                </c:pt>
                <c:pt idx="3278">
                  <c:v>0.59872611464968151</c:v>
                </c:pt>
                <c:pt idx="3279">
                  <c:v>0.59872611464968151</c:v>
                </c:pt>
                <c:pt idx="3280">
                  <c:v>0.59872611464968151</c:v>
                </c:pt>
                <c:pt idx="3281">
                  <c:v>0.59872611464968151</c:v>
                </c:pt>
                <c:pt idx="3282">
                  <c:v>0.60509554140127386</c:v>
                </c:pt>
                <c:pt idx="3283">
                  <c:v>0.59872611464968151</c:v>
                </c:pt>
                <c:pt idx="3284">
                  <c:v>0.59872611464968151</c:v>
                </c:pt>
                <c:pt idx="3285">
                  <c:v>0.59235668789808915</c:v>
                </c:pt>
                <c:pt idx="3286">
                  <c:v>0.59235668789808915</c:v>
                </c:pt>
                <c:pt idx="3287">
                  <c:v>0.59235668789808915</c:v>
                </c:pt>
                <c:pt idx="3288">
                  <c:v>0.5859872611464968</c:v>
                </c:pt>
                <c:pt idx="3289">
                  <c:v>0.59235668789808915</c:v>
                </c:pt>
                <c:pt idx="3290">
                  <c:v>0.5859872611464968</c:v>
                </c:pt>
                <c:pt idx="3291">
                  <c:v>0.5859872611464968</c:v>
                </c:pt>
                <c:pt idx="3292">
                  <c:v>0.5859872611464968</c:v>
                </c:pt>
                <c:pt idx="3293">
                  <c:v>0.5859872611464968</c:v>
                </c:pt>
                <c:pt idx="3294">
                  <c:v>0.5859872611464968</c:v>
                </c:pt>
                <c:pt idx="3295">
                  <c:v>0.5859872611464968</c:v>
                </c:pt>
                <c:pt idx="3296">
                  <c:v>0.5859872611464968</c:v>
                </c:pt>
                <c:pt idx="3297">
                  <c:v>0.57961783439490444</c:v>
                </c:pt>
                <c:pt idx="3298">
                  <c:v>0.57961783439490444</c:v>
                </c:pt>
                <c:pt idx="3299">
                  <c:v>0.57324840764331209</c:v>
                </c:pt>
                <c:pt idx="3300">
                  <c:v>0.57324840764331209</c:v>
                </c:pt>
                <c:pt idx="3301">
                  <c:v>0.57324840764331209</c:v>
                </c:pt>
                <c:pt idx="3302">
                  <c:v>0.57324840764331209</c:v>
                </c:pt>
                <c:pt idx="3303">
                  <c:v>0.57324840764331209</c:v>
                </c:pt>
                <c:pt idx="3304">
                  <c:v>0.56687898089171973</c:v>
                </c:pt>
                <c:pt idx="3305">
                  <c:v>0.56050955414012738</c:v>
                </c:pt>
                <c:pt idx="3306">
                  <c:v>0.56050955414012738</c:v>
                </c:pt>
                <c:pt idx="3307">
                  <c:v>0.57324840764331209</c:v>
                </c:pt>
                <c:pt idx="3308">
                  <c:v>0.56687898089171973</c:v>
                </c:pt>
                <c:pt idx="3309">
                  <c:v>0.56050955414012738</c:v>
                </c:pt>
                <c:pt idx="3310">
                  <c:v>0.54140127388535031</c:v>
                </c:pt>
                <c:pt idx="3311">
                  <c:v>0.54140127388535031</c:v>
                </c:pt>
                <c:pt idx="3312">
                  <c:v>0.53503184713375795</c:v>
                </c:pt>
                <c:pt idx="3313">
                  <c:v>0.52229299363057324</c:v>
                </c:pt>
                <c:pt idx="3314">
                  <c:v>0.52229299363057324</c:v>
                </c:pt>
                <c:pt idx="3315">
                  <c:v>0.5286624203821656</c:v>
                </c:pt>
                <c:pt idx="3316">
                  <c:v>0.5286624203821656</c:v>
                </c:pt>
                <c:pt idx="3317">
                  <c:v>0.53503184713375795</c:v>
                </c:pt>
                <c:pt idx="3318">
                  <c:v>0.53503184713375795</c:v>
                </c:pt>
                <c:pt idx="3319">
                  <c:v>0.53503184713375795</c:v>
                </c:pt>
                <c:pt idx="3320">
                  <c:v>0.52229299363057324</c:v>
                </c:pt>
                <c:pt idx="3321">
                  <c:v>0.5286624203821656</c:v>
                </c:pt>
                <c:pt idx="3322">
                  <c:v>0.5286624203821656</c:v>
                </c:pt>
                <c:pt idx="3323">
                  <c:v>0.5286624203821656</c:v>
                </c:pt>
                <c:pt idx="3324">
                  <c:v>0.5286624203821656</c:v>
                </c:pt>
                <c:pt idx="3325">
                  <c:v>0.5286624203821656</c:v>
                </c:pt>
                <c:pt idx="3326">
                  <c:v>0.52229299363057324</c:v>
                </c:pt>
                <c:pt idx="3327">
                  <c:v>0.51592356687898089</c:v>
                </c:pt>
                <c:pt idx="3328">
                  <c:v>0.51592356687898089</c:v>
                </c:pt>
                <c:pt idx="3329">
                  <c:v>0.51592356687898089</c:v>
                </c:pt>
                <c:pt idx="3330">
                  <c:v>0.51592356687898089</c:v>
                </c:pt>
                <c:pt idx="3331">
                  <c:v>0.51592356687898089</c:v>
                </c:pt>
                <c:pt idx="3332">
                  <c:v>0.51592356687898089</c:v>
                </c:pt>
                <c:pt idx="3333">
                  <c:v>0.50955414012738853</c:v>
                </c:pt>
                <c:pt idx="3334">
                  <c:v>0.50955414012738853</c:v>
                </c:pt>
                <c:pt idx="3335">
                  <c:v>0.50318471337579618</c:v>
                </c:pt>
                <c:pt idx="3336">
                  <c:v>0.49681528662420382</c:v>
                </c:pt>
                <c:pt idx="3337">
                  <c:v>0.49681528662420382</c:v>
                </c:pt>
                <c:pt idx="3338">
                  <c:v>0.50955414012738853</c:v>
                </c:pt>
                <c:pt idx="3339">
                  <c:v>0.50955414012738853</c:v>
                </c:pt>
                <c:pt idx="3340">
                  <c:v>0.50955414012738853</c:v>
                </c:pt>
                <c:pt idx="3341">
                  <c:v>0.50955414012738853</c:v>
                </c:pt>
                <c:pt idx="3342">
                  <c:v>0.50318471337579618</c:v>
                </c:pt>
                <c:pt idx="3343">
                  <c:v>0.49681528662420382</c:v>
                </c:pt>
                <c:pt idx="3344">
                  <c:v>0.49681528662420382</c:v>
                </c:pt>
                <c:pt idx="3345">
                  <c:v>0.49681528662420382</c:v>
                </c:pt>
                <c:pt idx="3346">
                  <c:v>0.49681528662420382</c:v>
                </c:pt>
                <c:pt idx="3347">
                  <c:v>0.49681528662420382</c:v>
                </c:pt>
                <c:pt idx="3348">
                  <c:v>0.49681528662420382</c:v>
                </c:pt>
                <c:pt idx="3349">
                  <c:v>0.49681528662420382</c:v>
                </c:pt>
                <c:pt idx="3350">
                  <c:v>0.49044585987261147</c:v>
                </c:pt>
                <c:pt idx="3351">
                  <c:v>0.48407643312101911</c:v>
                </c:pt>
                <c:pt idx="3352">
                  <c:v>0.47770700636942676</c:v>
                </c:pt>
                <c:pt idx="3353">
                  <c:v>0.47770700636942676</c:v>
                </c:pt>
                <c:pt idx="3354">
                  <c:v>0.47770700636942676</c:v>
                </c:pt>
                <c:pt idx="3355">
                  <c:v>0.47770700636942676</c:v>
                </c:pt>
                <c:pt idx="3356">
                  <c:v>0.47770700636942676</c:v>
                </c:pt>
                <c:pt idx="3357">
                  <c:v>0.47770700636942676</c:v>
                </c:pt>
                <c:pt idx="3358">
                  <c:v>0.47770700636942676</c:v>
                </c:pt>
                <c:pt idx="3359">
                  <c:v>0.4713375796178344</c:v>
                </c:pt>
                <c:pt idx="3360">
                  <c:v>0.4713375796178344</c:v>
                </c:pt>
                <c:pt idx="3361">
                  <c:v>0.4713375796178344</c:v>
                </c:pt>
                <c:pt idx="3362">
                  <c:v>0.46496815286624205</c:v>
                </c:pt>
                <c:pt idx="3363">
                  <c:v>0.46496815286624205</c:v>
                </c:pt>
                <c:pt idx="3364">
                  <c:v>0.46496815286624205</c:v>
                </c:pt>
                <c:pt idx="3365">
                  <c:v>0.46496815286624205</c:v>
                </c:pt>
                <c:pt idx="3366">
                  <c:v>0.46496815286624205</c:v>
                </c:pt>
                <c:pt idx="3367">
                  <c:v>0.46496815286624205</c:v>
                </c:pt>
                <c:pt idx="3368">
                  <c:v>0.46496815286624205</c:v>
                </c:pt>
                <c:pt idx="3369">
                  <c:v>0.46496815286624205</c:v>
                </c:pt>
                <c:pt idx="3370">
                  <c:v>0.46496815286624205</c:v>
                </c:pt>
                <c:pt idx="3371">
                  <c:v>0.45222929936305734</c:v>
                </c:pt>
                <c:pt idx="3372">
                  <c:v>0.45222929936305734</c:v>
                </c:pt>
                <c:pt idx="3373">
                  <c:v>0.45222929936305734</c:v>
                </c:pt>
                <c:pt idx="3374">
                  <c:v>0.45222929936305734</c:v>
                </c:pt>
                <c:pt idx="3375">
                  <c:v>0.45222929936305734</c:v>
                </c:pt>
                <c:pt idx="3376">
                  <c:v>0.45222929936305734</c:v>
                </c:pt>
                <c:pt idx="3377">
                  <c:v>0.44585987261146498</c:v>
                </c:pt>
                <c:pt idx="3378">
                  <c:v>0.44585987261146498</c:v>
                </c:pt>
                <c:pt idx="3379">
                  <c:v>0.44585987261146498</c:v>
                </c:pt>
                <c:pt idx="3380">
                  <c:v>0.44585987261146498</c:v>
                </c:pt>
                <c:pt idx="3381">
                  <c:v>0.43949044585987262</c:v>
                </c:pt>
                <c:pt idx="3382">
                  <c:v>0.43949044585987262</c:v>
                </c:pt>
                <c:pt idx="3383">
                  <c:v>0.43949044585987262</c:v>
                </c:pt>
                <c:pt idx="3384">
                  <c:v>0.43949044585987262</c:v>
                </c:pt>
                <c:pt idx="3385">
                  <c:v>0.43949044585987262</c:v>
                </c:pt>
                <c:pt idx="3386">
                  <c:v>0.43949044585987262</c:v>
                </c:pt>
                <c:pt idx="3387">
                  <c:v>0.43312101910828027</c:v>
                </c:pt>
                <c:pt idx="3388">
                  <c:v>0.43312101910828027</c:v>
                </c:pt>
                <c:pt idx="3389">
                  <c:v>0.43312101910828027</c:v>
                </c:pt>
                <c:pt idx="3390">
                  <c:v>0.42675159235668791</c:v>
                </c:pt>
                <c:pt idx="3391">
                  <c:v>0.42675159235668791</c:v>
                </c:pt>
                <c:pt idx="3392">
                  <c:v>0.42675159235668791</c:v>
                </c:pt>
                <c:pt idx="3393">
                  <c:v>0.43312101910828027</c:v>
                </c:pt>
                <c:pt idx="3394">
                  <c:v>0.43312101910828027</c:v>
                </c:pt>
                <c:pt idx="3395">
                  <c:v>0.43312101910828027</c:v>
                </c:pt>
                <c:pt idx="3396">
                  <c:v>0.42675159235668791</c:v>
                </c:pt>
                <c:pt idx="3397">
                  <c:v>0.42675159235668791</c:v>
                </c:pt>
                <c:pt idx="3398">
                  <c:v>0.42675159235668791</c:v>
                </c:pt>
                <c:pt idx="3399">
                  <c:v>0.42038216560509556</c:v>
                </c:pt>
                <c:pt idx="3400">
                  <c:v>0.42038216560509556</c:v>
                </c:pt>
                <c:pt idx="3401">
                  <c:v>0.42038216560509556</c:v>
                </c:pt>
                <c:pt idx="3402">
                  <c:v>0.42038216560509556</c:v>
                </c:pt>
                <c:pt idx="3403">
                  <c:v>0.42038216560509556</c:v>
                </c:pt>
                <c:pt idx="3404">
                  <c:v>0.42038216560509556</c:v>
                </c:pt>
                <c:pt idx="3405">
                  <c:v>0.42038216560509556</c:v>
                </c:pt>
                <c:pt idx="3406">
                  <c:v>0.42038216560509556</c:v>
                </c:pt>
                <c:pt idx="3407">
                  <c:v>0.4140127388535032</c:v>
                </c:pt>
                <c:pt idx="3408">
                  <c:v>0.40764331210191085</c:v>
                </c:pt>
                <c:pt idx="3409">
                  <c:v>0.40764331210191085</c:v>
                </c:pt>
                <c:pt idx="3410">
                  <c:v>0.40764331210191085</c:v>
                </c:pt>
                <c:pt idx="3411">
                  <c:v>0.40764331210191085</c:v>
                </c:pt>
                <c:pt idx="3412">
                  <c:v>0.40764331210191085</c:v>
                </c:pt>
                <c:pt idx="3413">
                  <c:v>0.40127388535031849</c:v>
                </c:pt>
                <c:pt idx="3414">
                  <c:v>0.40127388535031849</c:v>
                </c:pt>
                <c:pt idx="3415">
                  <c:v>0.40127388535031849</c:v>
                </c:pt>
                <c:pt idx="3416">
                  <c:v>0.40127388535031849</c:v>
                </c:pt>
                <c:pt idx="3417">
                  <c:v>0.40764331210191085</c:v>
                </c:pt>
                <c:pt idx="3418">
                  <c:v>0.40764331210191085</c:v>
                </c:pt>
                <c:pt idx="3419">
                  <c:v>0.40127388535031849</c:v>
                </c:pt>
                <c:pt idx="3420">
                  <c:v>0.39490445859872614</c:v>
                </c:pt>
                <c:pt idx="3421">
                  <c:v>0.38853503184713378</c:v>
                </c:pt>
                <c:pt idx="3422">
                  <c:v>0.39490445859872614</c:v>
                </c:pt>
                <c:pt idx="3423">
                  <c:v>0.39490445859872614</c:v>
                </c:pt>
                <c:pt idx="3424">
                  <c:v>0.39490445859872614</c:v>
                </c:pt>
                <c:pt idx="3425">
                  <c:v>0.39490445859872614</c:v>
                </c:pt>
                <c:pt idx="3426">
                  <c:v>0.39490445859872614</c:v>
                </c:pt>
                <c:pt idx="3427">
                  <c:v>0.38853503184713378</c:v>
                </c:pt>
                <c:pt idx="3428">
                  <c:v>0.38853503184713378</c:v>
                </c:pt>
                <c:pt idx="3429">
                  <c:v>0.39490445859872614</c:v>
                </c:pt>
                <c:pt idx="3430">
                  <c:v>0.40127388535031849</c:v>
                </c:pt>
                <c:pt idx="3431">
                  <c:v>0.40127388535031849</c:v>
                </c:pt>
                <c:pt idx="3432">
                  <c:v>0.38216560509554143</c:v>
                </c:pt>
                <c:pt idx="3433">
                  <c:v>0.37579617834394907</c:v>
                </c:pt>
                <c:pt idx="3434">
                  <c:v>0.38216560509554143</c:v>
                </c:pt>
                <c:pt idx="3435">
                  <c:v>0.38216560509554143</c:v>
                </c:pt>
                <c:pt idx="3436">
                  <c:v>0.38216560509554143</c:v>
                </c:pt>
                <c:pt idx="3437">
                  <c:v>0.37579617834394907</c:v>
                </c:pt>
                <c:pt idx="3438">
                  <c:v>0.38853503184713378</c:v>
                </c:pt>
                <c:pt idx="3439">
                  <c:v>0.39490445859872614</c:v>
                </c:pt>
                <c:pt idx="3440">
                  <c:v>0.39490445859872614</c:v>
                </c:pt>
                <c:pt idx="3441">
                  <c:v>0.39490445859872614</c:v>
                </c:pt>
                <c:pt idx="3442">
                  <c:v>0.40127388535031849</c:v>
                </c:pt>
                <c:pt idx="3443">
                  <c:v>0.40127388535031849</c:v>
                </c:pt>
                <c:pt idx="3444">
                  <c:v>0.39490445859872614</c:v>
                </c:pt>
                <c:pt idx="3445">
                  <c:v>0.38216560509554143</c:v>
                </c:pt>
                <c:pt idx="3446">
                  <c:v>0.38853503184713378</c:v>
                </c:pt>
                <c:pt idx="3447">
                  <c:v>0.38853503184713378</c:v>
                </c:pt>
                <c:pt idx="3448">
                  <c:v>0.37579617834394907</c:v>
                </c:pt>
                <c:pt idx="3449">
                  <c:v>0.37579617834394907</c:v>
                </c:pt>
                <c:pt idx="3450">
                  <c:v>0.37579617834394907</c:v>
                </c:pt>
                <c:pt idx="3451">
                  <c:v>0.38216560509554143</c:v>
                </c:pt>
                <c:pt idx="3452">
                  <c:v>0.38216560509554143</c:v>
                </c:pt>
                <c:pt idx="3453">
                  <c:v>0.36942675159235666</c:v>
                </c:pt>
                <c:pt idx="3454">
                  <c:v>0.36942675159235666</c:v>
                </c:pt>
                <c:pt idx="3455">
                  <c:v>0.36942675159235666</c:v>
                </c:pt>
                <c:pt idx="3456">
                  <c:v>0.36942675159235666</c:v>
                </c:pt>
                <c:pt idx="3457">
                  <c:v>0.36942675159235666</c:v>
                </c:pt>
                <c:pt idx="3458">
                  <c:v>0.38216560509554143</c:v>
                </c:pt>
                <c:pt idx="3459">
                  <c:v>0.37579617834394907</c:v>
                </c:pt>
                <c:pt idx="3460">
                  <c:v>0.38216560509554143</c:v>
                </c:pt>
                <c:pt idx="3461">
                  <c:v>0.38216560509554143</c:v>
                </c:pt>
                <c:pt idx="3462">
                  <c:v>0.38216560509554143</c:v>
                </c:pt>
                <c:pt idx="3463">
                  <c:v>0.38216560509554143</c:v>
                </c:pt>
                <c:pt idx="3464">
                  <c:v>0.38216560509554143</c:v>
                </c:pt>
                <c:pt idx="3465">
                  <c:v>0.38216560509554143</c:v>
                </c:pt>
                <c:pt idx="3466">
                  <c:v>0.38216560509554143</c:v>
                </c:pt>
                <c:pt idx="3467">
                  <c:v>0.38216560509554143</c:v>
                </c:pt>
                <c:pt idx="3468">
                  <c:v>0.38216560509554143</c:v>
                </c:pt>
                <c:pt idx="3469">
                  <c:v>0.38216560509554143</c:v>
                </c:pt>
                <c:pt idx="3470">
                  <c:v>0.37579617834394907</c:v>
                </c:pt>
                <c:pt idx="3471">
                  <c:v>0.37579617834394907</c:v>
                </c:pt>
                <c:pt idx="3472">
                  <c:v>0.36942675159235666</c:v>
                </c:pt>
                <c:pt idx="3473">
                  <c:v>0.36942675159235666</c:v>
                </c:pt>
                <c:pt idx="3474">
                  <c:v>0.36942675159235666</c:v>
                </c:pt>
                <c:pt idx="3475">
                  <c:v>0.36942675159235666</c:v>
                </c:pt>
                <c:pt idx="3476">
                  <c:v>0.36942675159235666</c:v>
                </c:pt>
                <c:pt idx="3477">
                  <c:v>0.36942675159235666</c:v>
                </c:pt>
                <c:pt idx="3478">
                  <c:v>0.36942675159235666</c:v>
                </c:pt>
                <c:pt idx="3479">
                  <c:v>0.36942675159235666</c:v>
                </c:pt>
                <c:pt idx="3480">
                  <c:v>0.36942675159235666</c:v>
                </c:pt>
                <c:pt idx="3481">
                  <c:v>0.36942675159235666</c:v>
                </c:pt>
                <c:pt idx="3482">
                  <c:v>0.36942675159235666</c:v>
                </c:pt>
                <c:pt idx="3483">
                  <c:v>0.36942675159235666</c:v>
                </c:pt>
                <c:pt idx="3484">
                  <c:v>0.36942675159235666</c:v>
                </c:pt>
                <c:pt idx="3485">
                  <c:v>0.36942675159235666</c:v>
                </c:pt>
                <c:pt idx="3486">
                  <c:v>0.35668789808917195</c:v>
                </c:pt>
                <c:pt idx="3487">
                  <c:v>0.35668789808917195</c:v>
                </c:pt>
                <c:pt idx="3488">
                  <c:v>0.36305732484076431</c:v>
                </c:pt>
                <c:pt idx="3489">
                  <c:v>0.36305732484076431</c:v>
                </c:pt>
                <c:pt idx="3490">
                  <c:v>0.36305732484076431</c:v>
                </c:pt>
                <c:pt idx="3491">
                  <c:v>0.36305732484076431</c:v>
                </c:pt>
                <c:pt idx="3492">
                  <c:v>0.36305732484076431</c:v>
                </c:pt>
                <c:pt idx="3493">
                  <c:v>0.35668789808917195</c:v>
                </c:pt>
                <c:pt idx="3494">
                  <c:v>0.34394904458598724</c:v>
                </c:pt>
                <c:pt idx="3495">
                  <c:v>0.33757961783439489</c:v>
                </c:pt>
                <c:pt idx="3496">
                  <c:v>0.33757961783439489</c:v>
                </c:pt>
                <c:pt idx="3497">
                  <c:v>0.33757961783439489</c:v>
                </c:pt>
                <c:pt idx="3498">
                  <c:v>0.33121019108280253</c:v>
                </c:pt>
                <c:pt idx="3499">
                  <c:v>0.33121019108280253</c:v>
                </c:pt>
                <c:pt idx="3500">
                  <c:v>0.33757961783439489</c:v>
                </c:pt>
                <c:pt idx="3501">
                  <c:v>0.33757961783439489</c:v>
                </c:pt>
                <c:pt idx="3502">
                  <c:v>0.33121019108280253</c:v>
                </c:pt>
                <c:pt idx="3503">
                  <c:v>0.33121019108280253</c:v>
                </c:pt>
                <c:pt idx="3504">
                  <c:v>0.32484076433121017</c:v>
                </c:pt>
                <c:pt idx="3505">
                  <c:v>0.32484076433121017</c:v>
                </c:pt>
                <c:pt idx="3506">
                  <c:v>0.32484076433121017</c:v>
                </c:pt>
                <c:pt idx="3507">
                  <c:v>0.31847133757961782</c:v>
                </c:pt>
                <c:pt idx="3508">
                  <c:v>0.31847133757961782</c:v>
                </c:pt>
                <c:pt idx="3509">
                  <c:v>0.31847133757961782</c:v>
                </c:pt>
                <c:pt idx="3510">
                  <c:v>0.31210191082802546</c:v>
                </c:pt>
                <c:pt idx="3511">
                  <c:v>0.31210191082802546</c:v>
                </c:pt>
                <c:pt idx="3512">
                  <c:v>0.31210191082802546</c:v>
                </c:pt>
                <c:pt idx="3513">
                  <c:v>0.30573248407643311</c:v>
                </c:pt>
                <c:pt idx="3514">
                  <c:v>0.30573248407643311</c:v>
                </c:pt>
                <c:pt idx="3515">
                  <c:v>0.30573248407643311</c:v>
                </c:pt>
                <c:pt idx="3516">
                  <c:v>0.29936305732484075</c:v>
                </c:pt>
                <c:pt idx="3517">
                  <c:v>0.29936305732484075</c:v>
                </c:pt>
                <c:pt idx="3518">
                  <c:v>0.29936305732484075</c:v>
                </c:pt>
                <c:pt idx="3519">
                  <c:v>0.29936305732484075</c:v>
                </c:pt>
                <c:pt idx="3520">
                  <c:v>0.29936305732484075</c:v>
                </c:pt>
                <c:pt idx="3521">
                  <c:v>0.29936305732484075</c:v>
                </c:pt>
                <c:pt idx="3522">
                  <c:v>0.29936305732484075</c:v>
                </c:pt>
                <c:pt idx="3523">
                  <c:v>0.2929936305732484</c:v>
                </c:pt>
                <c:pt idx="3524">
                  <c:v>0.2929936305732484</c:v>
                </c:pt>
                <c:pt idx="3525">
                  <c:v>0.2929936305732484</c:v>
                </c:pt>
                <c:pt idx="3526">
                  <c:v>0.29487179487179488</c:v>
                </c:pt>
                <c:pt idx="3527">
                  <c:v>0.2929936305732484</c:v>
                </c:pt>
                <c:pt idx="3528">
                  <c:v>0.2929936305732484</c:v>
                </c:pt>
                <c:pt idx="3529">
                  <c:v>0.2929936305732484</c:v>
                </c:pt>
                <c:pt idx="3530">
                  <c:v>0.2929936305732484</c:v>
                </c:pt>
                <c:pt idx="3531">
                  <c:v>0.2929936305732484</c:v>
                </c:pt>
                <c:pt idx="3532">
                  <c:v>0.2929936305732484</c:v>
                </c:pt>
                <c:pt idx="3533">
                  <c:v>0.2929936305732484</c:v>
                </c:pt>
                <c:pt idx="3534">
                  <c:v>0.2929936305732484</c:v>
                </c:pt>
                <c:pt idx="3535">
                  <c:v>0.2929936305732484</c:v>
                </c:pt>
                <c:pt idx="3536">
                  <c:v>0.2929936305732484</c:v>
                </c:pt>
                <c:pt idx="3537">
                  <c:v>0.2929936305732484</c:v>
                </c:pt>
                <c:pt idx="3538">
                  <c:v>0.28662420382165604</c:v>
                </c:pt>
                <c:pt idx="3539">
                  <c:v>0.28662420382165604</c:v>
                </c:pt>
                <c:pt idx="3540">
                  <c:v>0.28662420382165604</c:v>
                </c:pt>
                <c:pt idx="3541">
                  <c:v>0.28662420382165604</c:v>
                </c:pt>
                <c:pt idx="3542">
                  <c:v>0.28662420382165604</c:v>
                </c:pt>
                <c:pt idx="3543">
                  <c:v>0.28662420382165604</c:v>
                </c:pt>
                <c:pt idx="3544">
                  <c:v>0.28662420382165604</c:v>
                </c:pt>
                <c:pt idx="3545">
                  <c:v>0.2929936305732484</c:v>
                </c:pt>
                <c:pt idx="3546">
                  <c:v>0.2929936305732484</c:v>
                </c:pt>
                <c:pt idx="3547">
                  <c:v>0.2929936305732484</c:v>
                </c:pt>
                <c:pt idx="3548">
                  <c:v>0.28025477707006369</c:v>
                </c:pt>
                <c:pt idx="3549">
                  <c:v>0.28025477707006369</c:v>
                </c:pt>
                <c:pt idx="3550">
                  <c:v>0.28025477707006369</c:v>
                </c:pt>
                <c:pt idx="3551">
                  <c:v>0.28025477707006369</c:v>
                </c:pt>
                <c:pt idx="3552">
                  <c:v>0.28025477707006369</c:v>
                </c:pt>
                <c:pt idx="3553">
                  <c:v>0.28025477707006369</c:v>
                </c:pt>
                <c:pt idx="3554">
                  <c:v>0.27388535031847133</c:v>
                </c:pt>
                <c:pt idx="3555">
                  <c:v>0.27388535031847133</c:v>
                </c:pt>
                <c:pt idx="3556">
                  <c:v>0.26751592356687898</c:v>
                </c:pt>
                <c:pt idx="3557">
                  <c:v>0.26751592356687898</c:v>
                </c:pt>
                <c:pt idx="3558">
                  <c:v>0.26751592356687898</c:v>
                </c:pt>
                <c:pt idx="3559">
                  <c:v>0.26751592356687898</c:v>
                </c:pt>
                <c:pt idx="3560">
                  <c:v>0.26751592356687898</c:v>
                </c:pt>
                <c:pt idx="3561">
                  <c:v>0.26751592356687898</c:v>
                </c:pt>
                <c:pt idx="3562">
                  <c:v>0.26114649681528662</c:v>
                </c:pt>
                <c:pt idx="3563">
                  <c:v>0.26114649681528662</c:v>
                </c:pt>
                <c:pt idx="3564">
                  <c:v>0.26114649681528662</c:v>
                </c:pt>
                <c:pt idx="3565">
                  <c:v>0.25477707006369427</c:v>
                </c:pt>
                <c:pt idx="3566">
                  <c:v>0.25477707006369427</c:v>
                </c:pt>
                <c:pt idx="3567">
                  <c:v>0.25477707006369427</c:v>
                </c:pt>
                <c:pt idx="3568">
                  <c:v>0.25477707006369427</c:v>
                </c:pt>
                <c:pt idx="3569">
                  <c:v>0.25477707006369427</c:v>
                </c:pt>
                <c:pt idx="3570">
                  <c:v>0.24840764331210191</c:v>
                </c:pt>
                <c:pt idx="3571">
                  <c:v>0.24840764331210191</c:v>
                </c:pt>
                <c:pt idx="3572">
                  <c:v>0.24840764331210191</c:v>
                </c:pt>
                <c:pt idx="3573">
                  <c:v>0.24840764331210191</c:v>
                </c:pt>
                <c:pt idx="3574">
                  <c:v>0.25</c:v>
                </c:pt>
                <c:pt idx="3575">
                  <c:v>0.25</c:v>
                </c:pt>
                <c:pt idx="3576">
                  <c:v>0.25</c:v>
                </c:pt>
                <c:pt idx="3577">
                  <c:v>0.25</c:v>
                </c:pt>
                <c:pt idx="3578">
                  <c:v>0.24358974358974358</c:v>
                </c:pt>
                <c:pt idx="3579">
                  <c:v>0.24358974358974358</c:v>
                </c:pt>
                <c:pt idx="3580">
                  <c:v>0.24358974358974358</c:v>
                </c:pt>
                <c:pt idx="3581">
                  <c:v>0.24358974358974358</c:v>
                </c:pt>
                <c:pt idx="3582">
                  <c:v>0.24358974358974358</c:v>
                </c:pt>
                <c:pt idx="3583">
                  <c:v>0.24358974358974358</c:v>
                </c:pt>
                <c:pt idx="3584">
                  <c:v>0.24358974358974358</c:v>
                </c:pt>
                <c:pt idx="3585">
                  <c:v>0.24358974358974358</c:v>
                </c:pt>
                <c:pt idx="3586">
                  <c:v>0.24358974358974358</c:v>
                </c:pt>
                <c:pt idx="3587">
                  <c:v>0.24358974358974358</c:v>
                </c:pt>
                <c:pt idx="3588">
                  <c:v>0.24358974358974358</c:v>
                </c:pt>
                <c:pt idx="3589">
                  <c:v>0.24358974358974358</c:v>
                </c:pt>
                <c:pt idx="3590">
                  <c:v>0.24358974358974358</c:v>
                </c:pt>
                <c:pt idx="3591">
                  <c:v>0.24358974358974358</c:v>
                </c:pt>
                <c:pt idx="3592">
                  <c:v>0.24358974358974358</c:v>
                </c:pt>
                <c:pt idx="3593">
                  <c:v>0.24358974358974358</c:v>
                </c:pt>
                <c:pt idx="3594">
                  <c:v>0.24358974358974358</c:v>
                </c:pt>
                <c:pt idx="3595">
                  <c:v>0.25641025641025639</c:v>
                </c:pt>
                <c:pt idx="3596">
                  <c:v>0.25</c:v>
                </c:pt>
                <c:pt idx="3597">
                  <c:v>0.25</c:v>
                </c:pt>
                <c:pt idx="3598">
                  <c:v>0.25641025641025639</c:v>
                </c:pt>
                <c:pt idx="3599">
                  <c:v>0.25641025641025639</c:v>
                </c:pt>
                <c:pt idx="3600">
                  <c:v>0.25641025641025639</c:v>
                </c:pt>
                <c:pt idx="3601">
                  <c:v>0.25</c:v>
                </c:pt>
                <c:pt idx="3602">
                  <c:v>0.25</c:v>
                </c:pt>
                <c:pt idx="3603">
                  <c:v>0.25641025641025639</c:v>
                </c:pt>
                <c:pt idx="3604">
                  <c:v>0.25</c:v>
                </c:pt>
                <c:pt idx="3605">
                  <c:v>0.25</c:v>
                </c:pt>
                <c:pt idx="3606">
                  <c:v>0.25641025641025639</c:v>
                </c:pt>
                <c:pt idx="3607">
                  <c:v>0.26282051282051283</c:v>
                </c:pt>
                <c:pt idx="3608">
                  <c:v>0.26282051282051283</c:v>
                </c:pt>
                <c:pt idx="3609">
                  <c:v>0.26282051282051283</c:v>
                </c:pt>
                <c:pt idx="3610">
                  <c:v>0.26282051282051283</c:v>
                </c:pt>
                <c:pt idx="3611">
                  <c:v>0.26282051282051283</c:v>
                </c:pt>
                <c:pt idx="3612">
                  <c:v>0.26282051282051283</c:v>
                </c:pt>
                <c:pt idx="3613">
                  <c:v>0.26282051282051283</c:v>
                </c:pt>
                <c:pt idx="3614">
                  <c:v>0.26282051282051283</c:v>
                </c:pt>
                <c:pt idx="3615">
                  <c:v>0.26923076923076922</c:v>
                </c:pt>
                <c:pt idx="3616">
                  <c:v>0.26923076923076922</c:v>
                </c:pt>
                <c:pt idx="3617">
                  <c:v>0.26923076923076922</c:v>
                </c:pt>
                <c:pt idx="3618">
                  <c:v>0.26923076923076922</c:v>
                </c:pt>
                <c:pt idx="3619">
                  <c:v>0.26923076923076922</c:v>
                </c:pt>
                <c:pt idx="3620">
                  <c:v>0.26923076923076922</c:v>
                </c:pt>
                <c:pt idx="3621">
                  <c:v>0.25641025641025639</c:v>
                </c:pt>
                <c:pt idx="3622">
                  <c:v>0.26282051282051283</c:v>
                </c:pt>
                <c:pt idx="3623">
                  <c:v>0.26282051282051283</c:v>
                </c:pt>
                <c:pt idx="3624">
                  <c:v>0.26282051282051283</c:v>
                </c:pt>
                <c:pt idx="3625">
                  <c:v>0.26282051282051283</c:v>
                </c:pt>
                <c:pt idx="3626">
                  <c:v>0.26282051282051283</c:v>
                </c:pt>
                <c:pt idx="3627">
                  <c:v>0.25641025641025639</c:v>
                </c:pt>
                <c:pt idx="3628">
                  <c:v>0.25641025641025639</c:v>
                </c:pt>
                <c:pt idx="3629">
                  <c:v>0.25806451612903225</c:v>
                </c:pt>
                <c:pt idx="3630">
                  <c:v>0.25806451612903225</c:v>
                </c:pt>
                <c:pt idx="3631">
                  <c:v>0.26451612903225807</c:v>
                </c:pt>
                <c:pt idx="3632">
                  <c:v>0.2709677419354839</c:v>
                </c:pt>
                <c:pt idx="3633">
                  <c:v>0.2709677419354839</c:v>
                </c:pt>
                <c:pt idx="3634">
                  <c:v>0.2709677419354839</c:v>
                </c:pt>
                <c:pt idx="3635">
                  <c:v>0.27272727272727271</c:v>
                </c:pt>
                <c:pt idx="3636">
                  <c:v>0.26623376623376621</c:v>
                </c:pt>
                <c:pt idx="3637">
                  <c:v>0.26623376623376621</c:v>
                </c:pt>
                <c:pt idx="3638">
                  <c:v>0.26623376623376621</c:v>
                </c:pt>
                <c:pt idx="3639">
                  <c:v>0.27272727272727271</c:v>
                </c:pt>
                <c:pt idx="3640">
                  <c:v>0.27272727272727271</c:v>
                </c:pt>
                <c:pt idx="3641">
                  <c:v>0.27272727272727271</c:v>
                </c:pt>
                <c:pt idx="3642">
                  <c:v>0.26623376623376621</c:v>
                </c:pt>
                <c:pt idx="3643">
                  <c:v>0.26623376623376621</c:v>
                </c:pt>
                <c:pt idx="3644">
                  <c:v>0.26797385620915032</c:v>
                </c:pt>
                <c:pt idx="3645">
                  <c:v>0.26797385620915032</c:v>
                </c:pt>
                <c:pt idx="3646">
                  <c:v>0.27450980392156865</c:v>
                </c:pt>
                <c:pt idx="3647">
                  <c:v>0.27450980392156865</c:v>
                </c:pt>
                <c:pt idx="3648">
                  <c:v>0.26143790849673204</c:v>
                </c:pt>
                <c:pt idx="3649">
                  <c:v>0.26143790849673204</c:v>
                </c:pt>
                <c:pt idx="3650">
                  <c:v>0.26143790849673204</c:v>
                </c:pt>
                <c:pt idx="3651">
                  <c:v>0.26143790849673204</c:v>
                </c:pt>
                <c:pt idx="3652">
                  <c:v>0.26797385620915032</c:v>
                </c:pt>
                <c:pt idx="3653">
                  <c:v>0.26143790849673204</c:v>
                </c:pt>
                <c:pt idx="3654">
                  <c:v>0.27450980392156865</c:v>
                </c:pt>
                <c:pt idx="3655">
                  <c:v>0.27450980392156865</c:v>
                </c:pt>
                <c:pt idx="3656">
                  <c:v>0.27450980392156865</c:v>
                </c:pt>
                <c:pt idx="3657">
                  <c:v>0.27450980392156865</c:v>
                </c:pt>
                <c:pt idx="3658">
                  <c:v>0.28104575163398693</c:v>
                </c:pt>
                <c:pt idx="3659">
                  <c:v>0.28104575163398693</c:v>
                </c:pt>
                <c:pt idx="3660">
                  <c:v>0.27450980392156865</c:v>
                </c:pt>
                <c:pt idx="3661">
                  <c:v>0.26797385620915032</c:v>
                </c:pt>
                <c:pt idx="3662">
                  <c:v>0.26797385620915032</c:v>
                </c:pt>
                <c:pt idx="3663">
                  <c:v>0.26143790849673204</c:v>
                </c:pt>
                <c:pt idx="3664">
                  <c:v>0.25490196078431371</c:v>
                </c:pt>
                <c:pt idx="3665">
                  <c:v>0.24836601307189543</c:v>
                </c:pt>
                <c:pt idx="3666">
                  <c:v>0.24836601307189543</c:v>
                </c:pt>
                <c:pt idx="3667">
                  <c:v>0.24836601307189543</c:v>
                </c:pt>
                <c:pt idx="3668">
                  <c:v>0.24836601307189543</c:v>
                </c:pt>
                <c:pt idx="3669">
                  <c:v>0.24836601307189543</c:v>
                </c:pt>
                <c:pt idx="3670">
                  <c:v>0.24836601307189543</c:v>
                </c:pt>
                <c:pt idx="3671">
                  <c:v>0.24836601307189543</c:v>
                </c:pt>
                <c:pt idx="3672">
                  <c:v>0.24183006535947713</c:v>
                </c:pt>
                <c:pt idx="3673">
                  <c:v>0.24836601307189543</c:v>
                </c:pt>
                <c:pt idx="3674">
                  <c:v>0.25</c:v>
                </c:pt>
                <c:pt idx="3675">
                  <c:v>0.24342105263157895</c:v>
                </c:pt>
                <c:pt idx="3676">
                  <c:v>0.24342105263157895</c:v>
                </c:pt>
                <c:pt idx="3677">
                  <c:v>0.23684210526315788</c:v>
                </c:pt>
                <c:pt idx="3678">
                  <c:v>0.23026315789473684</c:v>
                </c:pt>
                <c:pt idx="3679">
                  <c:v>0.23026315789473684</c:v>
                </c:pt>
                <c:pt idx="3680">
                  <c:v>0.22368421052631579</c:v>
                </c:pt>
                <c:pt idx="3681">
                  <c:v>0.22368421052631579</c:v>
                </c:pt>
                <c:pt idx="3682">
                  <c:v>0.22368421052631579</c:v>
                </c:pt>
                <c:pt idx="3683">
                  <c:v>0.22368421052631579</c:v>
                </c:pt>
                <c:pt idx="3684">
                  <c:v>0.22368421052631579</c:v>
                </c:pt>
                <c:pt idx="3685">
                  <c:v>0.22368421052631579</c:v>
                </c:pt>
                <c:pt idx="3686">
                  <c:v>0.22368421052631579</c:v>
                </c:pt>
                <c:pt idx="3687">
                  <c:v>0.22368421052631579</c:v>
                </c:pt>
                <c:pt idx="3688">
                  <c:v>0.23026315789473684</c:v>
                </c:pt>
                <c:pt idx="3689">
                  <c:v>0.22368421052631579</c:v>
                </c:pt>
                <c:pt idx="3690">
                  <c:v>0.22368421052631579</c:v>
                </c:pt>
                <c:pt idx="3691">
                  <c:v>0.23026315789473684</c:v>
                </c:pt>
                <c:pt idx="3692">
                  <c:v>0.22368421052631579</c:v>
                </c:pt>
                <c:pt idx="3693">
                  <c:v>0.22368421052631579</c:v>
                </c:pt>
                <c:pt idx="3694">
                  <c:v>0.22368421052631579</c:v>
                </c:pt>
                <c:pt idx="3695">
                  <c:v>0.22368421052631579</c:v>
                </c:pt>
                <c:pt idx="3696">
                  <c:v>0.22368421052631579</c:v>
                </c:pt>
                <c:pt idx="3697">
                  <c:v>0.22368421052631579</c:v>
                </c:pt>
                <c:pt idx="3698">
                  <c:v>0.22368421052631579</c:v>
                </c:pt>
                <c:pt idx="3699">
                  <c:v>0.22368421052631579</c:v>
                </c:pt>
                <c:pt idx="3700">
                  <c:v>0.23026315789473684</c:v>
                </c:pt>
                <c:pt idx="3701">
                  <c:v>0.23026315789473684</c:v>
                </c:pt>
                <c:pt idx="3702">
                  <c:v>0.23026315789473684</c:v>
                </c:pt>
                <c:pt idx="3703">
                  <c:v>0.23026315789473684</c:v>
                </c:pt>
                <c:pt idx="3704">
                  <c:v>0.23026315789473684</c:v>
                </c:pt>
                <c:pt idx="3705">
                  <c:v>0.23026315789473684</c:v>
                </c:pt>
                <c:pt idx="3706">
                  <c:v>0.23026315789473684</c:v>
                </c:pt>
                <c:pt idx="3707">
                  <c:v>0.23026315789473684</c:v>
                </c:pt>
                <c:pt idx="3708">
                  <c:v>0.23026315789473684</c:v>
                </c:pt>
                <c:pt idx="3709">
                  <c:v>0.22368421052631579</c:v>
                </c:pt>
                <c:pt idx="3710">
                  <c:v>0.21710526315789475</c:v>
                </c:pt>
                <c:pt idx="3711">
                  <c:v>0.21052631578947367</c:v>
                </c:pt>
                <c:pt idx="3712">
                  <c:v>0.21052631578947367</c:v>
                </c:pt>
                <c:pt idx="3713">
                  <c:v>0.21052631578947367</c:v>
                </c:pt>
                <c:pt idx="3714">
                  <c:v>0.21052631578947367</c:v>
                </c:pt>
                <c:pt idx="3715">
                  <c:v>0.21052631578947367</c:v>
                </c:pt>
                <c:pt idx="3716">
                  <c:v>0.21052631578947367</c:v>
                </c:pt>
                <c:pt idx="3717">
                  <c:v>0.21052631578947367</c:v>
                </c:pt>
                <c:pt idx="3718">
                  <c:v>0.21710526315789475</c:v>
                </c:pt>
                <c:pt idx="3719">
                  <c:v>0.21710526315789475</c:v>
                </c:pt>
                <c:pt idx="3720">
                  <c:v>0.21710526315789475</c:v>
                </c:pt>
                <c:pt idx="3721">
                  <c:v>0.21710526315789475</c:v>
                </c:pt>
                <c:pt idx="3722">
                  <c:v>0.21710526315789475</c:v>
                </c:pt>
                <c:pt idx="3723">
                  <c:v>0.21710526315789475</c:v>
                </c:pt>
                <c:pt idx="3724">
                  <c:v>0.21710526315789475</c:v>
                </c:pt>
                <c:pt idx="3725">
                  <c:v>0.21710526315789475</c:v>
                </c:pt>
                <c:pt idx="3726">
                  <c:v>0.21710526315789475</c:v>
                </c:pt>
                <c:pt idx="3727">
                  <c:v>0.21052631578947367</c:v>
                </c:pt>
                <c:pt idx="3728">
                  <c:v>0.21052631578947367</c:v>
                </c:pt>
                <c:pt idx="3729">
                  <c:v>0.20529801324503311</c:v>
                </c:pt>
                <c:pt idx="3730">
                  <c:v>0.2119205298013245</c:v>
                </c:pt>
                <c:pt idx="3731">
                  <c:v>0.2185430463576159</c:v>
                </c:pt>
                <c:pt idx="3732">
                  <c:v>0.2185430463576159</c:v>
                </c:pt>
                <c:pt idx="3733">
                  <c:v>0.2185430463576159</c:v>
                </c:pt>
                <c:pt idx="3734">
                  <c:v>0.2185430463576159</c:v>
                </c:pt>
                <c:pt idx="3735">
                  <c:v>0.2185430463576159</c:v>
                </c:pt>
                <c:pt idx="3736">
                  <c:v>0.2185430463576159</c:v>
                </c:pt>
                <c:pt idx="3737">
                  <c:v>0.2185430463576159</c:v>
                </c:pt>
                <c:pt idx="3738">
                  <c:v>0.2185430463576159</c:v>
                </c:pt>
                <c:pt idx="3739">
                  <c:v>0.20529801324503311</c:v>
                </c:pt>
                <c:pt idx="3740">
                  <c:v>0.19867549668874171</c:v>
                </c:pt>
                <c:pt idx="3741">
                  <c:v>0.19867549668874171</c:v>
                </c:pt>
                <c:pt idx="3742">
                  <c:v>0.19867549668874171</c:v>
                </c:pt>
                <c:pt idx="3743">
                  <c:v>0.19867549668874171</c:v>
                </c:pt>
                <c:pt idx="3744">
                  <c:v>0.19867549668874171</c:v>
                </c:pt>
                <c:pt idx="3745">
                  <c:v>0.19867549668874171</c:v>
                </c:pt>
                <c:pt idx="3746">
                  <c:v>0.19867549668874171</c:v>
                </c:pt>
                <c:pt idx="3747">
                  <c:v>0.19867549668874171</c:v>
                </c:pt>
                <c:pt idx="3748">
                  <c:v>0.19867549668874171</c:v>
                </c:pt>
                <c:pt idx="3749">
                  <c:v>0.19867549668874171</c:v>
                </c:pt>
                <c:pt idx="3750">
                  <c:v>0.19867549668874171</c:v>
                </c:pt>
                <c:pt idx="3751">
                  <c:v>0.19867549668874171</c:v>
                </c:pt>
                <c:pt idx="3752">
                  <c:v>0.2119205298013245</c:v>
                </c:pt>
                <c:pt idx="3753">
                  <c:v>0.2119205298013245</c:v>
                </c:pt>
                <c:pt idx="3754">
                  <c:v>0.2119205298013245</c:v>
                </c:pt>
                <c:pt idx="3755">
                  <c:v>0.2119205298013245</c:v>
                </c:pt>
                <c:pt idx="3756">
                  <c:v>0.2119205298013245</c:v>
                </c:pt>
                <c:pt idx="3757">
                  <c:v>0.2119205298013245</c:v>
                </c:pt>
                <c:pt idx="3758">
                  <c:v>0.2185430463576159</c:v>
                </c:pt>
                <c:pt idx="3759">
                  <c:v>0.2185430463576159</c:v>
                </c:pt>
                <c:pt idx="3760">
                  <c:v>0.2185430463576159</c:v>
                </c:pt>
                <c:pt idx="3761">
                  <c:v>0.2185430463576159</c:v>
                </c:pt>
                <c:pt idx="3762">
                  <c:v>0.2185430463576159</c:v>
                </c:pt>
                <c:pt idx="3763">
                  <c:v>0.2185430463576159</c:v>
                </c:pt>
                <c:pt idx="3764">
                  <c:v>0.2185430463576159</c:v>
                </c:pt>
                <c:pt idx="3765">
                  <c:v>0.2185430463576159</c:v>
                </c:pt>
                <c:pt idx="3766">
                  <c:v>0.2185430463576159</c:v>
                </c:pt>
                <c:pt idx="3767">
                  <c:v>0.2185430463576159</c:v>
                </c:pt>
                <c:pt idx="3768">
                  <c:v>0.2185430463576159</c:v>
                </c:pt>
                <c:pt idx="3769">
                  <c:v>0.2185430463576159</c:v>
                </c:pt>
                <c:pt idx="3770">
                  <c:v>0.2185430463576159</c:v>
                </c:pt>
                <c:pt idx="3771">
                  <c:v>0.2119205298013245</c:v>
                </c:pt>
                <c:pt idx="3772">
                  <c:v>0.2119205298013245</c:v>
                </c:pt>
                <c:pt idx="3773">
                  <c:v>0.20529801324503311</c:v>
                </c:pt>
                <c:pt idx="3774">
                  <c:v>0.19867549668874171</c:v>
                </c:pt>
                <c:pt idx="3775">
                  <c:v>0.19867549668874171</c:v>
                </c:pt>
                <c:pt idx="3776">
                  <c:v>0.19867549668874171</c:v>
                </c:pt>
                <c:pt idx="3777">
                  <c:v>0.19867549668874171</c:v>
                </c:pt>
                <c:pt idx="3778">
                  <c:v>0.19867549668874171</c:v>
                </c:pt>
                <c:pt idx="3779">
                  <c:v>0.19867549668874171</c:v>
                </c:pt>
                <c:pt idx="3780">
                  <c:v>0.19867549668874171</c:v>
                </c:pt>
                <c:pt idx="3781">
                  <c:v>0.19867549668874171</c:v>
                </c:pt>
                <c:pt idx="3782">
                  <c:v>0.19867549668874171</c:v>
                </c:pt>
                <c:pt idx="3783">
                  <c:v>0.19867549668874171</c:v>
                </c:pt>
                <c:pt idx="3784">
                  <c:v>0.19867549668874171</c:v>
                </c:pt>
                <c:pt idx="3785">
                  <c:v>0.19867549668874171</c:v>
                </c:pt>
                <c:pt idx="3786">
                  <c:v>0.19867549668874171</c:v>
                </c:pt>
                <c:pt idx="3787">
                  <c:v>0.19867549668874171</c:v>
                </c:pt>
                <c:pt idx="3788">
                  <c:v>0.19867549668874171</c:v>
                </c:pt>
                <c:pt idx="3789">
                  <c:v>0.19867549668874171</c:v>
                </c:pt>
                <c:pt idx="3790">
                  <c:v>0.19867549668874171</c:v>
                </c:pt>
                <c:pt idx="3791">
                  <c:v>0.19205298013245034</c:v>
                </c:pt>
                <c:pt idx="3792">
                  <c:v>0.19205298013245034</c:v>
                </c:pt>
                <c:pt idx="3793">
                  <c:v>0.19205298013245034</c:v>
                </c:pt>
                <c:pt idx="3794">
                  <c:v>0.19205298013245034</c:v>
                </c:pt>
                <c:pt idx="3795">
                  <c:v>0.19205298013245034</c:v>
                </c:pt>
                <c:pt idx="3796">
                  <c:v>0.19205298013245034</c:v>
                </c:pt>
                <c:pt idx="3797">
                  <c:v>0.19205298013245034</c:v>
                </c:pt>
                <c:pt idx="3798">
                  <c:v>0.19205298013245034</c:v>
                </c:pt>
                <c:pt idx="3799">
                  <c:v>0.18543046357615894</c:v>
                </c:pt>
                <c:pt idx="3800">
                  <c:v>0.18543046357615894</c:v>
                </c:pt>
                <c:pt idx="3801">
                  <c:v>0.19205298013245034</c:v>
                </c:pt>
                <c:pt idx="3802">
                  <c:v>0.19205298013245034</c:v>
                </c:pt>
                <c:pt idx="3803">
                  <c:v>0.19205298013245034</c:v>
                </c:pt>
                <c:pt idx="3804">
                  <c:v>0.19205298013245034</c:v>
                </c:pt>
                <c:pt idx="3805">
                  <c:v>0.19205298013245034</c:v>
                </c:pt>
                <c:pt idx="3806">
                  <c:v>0.19205298013245034</c:v>
                </c:pt>
                <c:pt idx="3807">
                  <c:v>0.19205298013245034</c:v>
                </c:pt>
                <c:pt idx="3808">
                  <c:v>0.19205298013245034</c:v>
                </c:pt>
                <c:pt idx="3809">
                  <c:v>0.19205298013245034</c:v>
                </c:pt>
                <c:pt idx="3810">
                  <c:v>0.18543046357615894</c:v>
                </c:pt>
                <c:pt idx="3811">
                  <c:v>0.18543046357615894</c:v>
                </c:pt>
                <c:pt idx="3812">
                  <c:v>0.17880794701986755</c:v>
                </c:pt>
                <c:pt idx="3813">
                  <c:v>0.17880794701986755</c:v>
                </c:pt>
                <c:pt idx="3814">
                  <c:v>0.17880794701986755</c:v>
                </c:pt>
                <c:pt idx="3815">
                  <c:v>0.17880794701986755</c:v>
                </c:pt>
                <c:pt idx="3816">
                  <c:v>0.18</c:v>
                </c:pt>
                <c:pt idx="3817">
                  <c:v>0.18</c:v>
                </c:pt>
                <c:pt idx="3818">
                  <c:v>0.18</c:v>
                </c:pt>
                <c:pt idx="3819">
                  <c:v>0.18</c:v>
                </c:pt>
                <c:pt idx="3820">
                  <c:v>0.18</c:v>
                </c:pt>
                <c:pt idx="3821">
                  <c:v>0.18</c:v>
                </c:pt>
                <c:pt idx="3822">
                  <c:v>0.18</c:v>
                </c:pt>
                <c:pt idx="3823">
                  <c:v>0.18</c:v>
                </c:pt>
                <c:pt idx="3824">
                  <c:v>0.18666666666666668</c:v>
                </c:pt>
                <c:pt idx="3825">
                  <c:v>0.18</c:v>
                </c:pt>
                <c:pt idx="3826">
                  <c:v>0.18666666666666668</c:v>
                </c:pt>
                <c:pt idx="3827">
                  <c:v>0.18666666666666668</c:v>
                </c:pt>
                <c:pt idx="3828">
                  <c:v>0.18666666666666668</c:v>
                </c:pt>
                <c:pt idx="3829">
                  <c:v>0.18666666666666668</c:v>
                </c:pt>
                <c:pt idx="3830">
                  <c:v>0.18666666666666668</c:v>
                </c:pt>
                <c:pt idx="3831">
                  <c:v>0.18666666666666668</c:v>
                </c:pt>
                <c:pt idx="3832">
                  <c:v>0.18666666666666668</c:v>
                </c:pt>
                <c:pt idx="3833">
                  <c:v>0.18666666666666668</c:v>
                </c:pt>
                <c:pt idx="3834">
                  <c:v>0.19333333333333333</c:v>
                </c:pt>
                <c:pt idx="3835">
                  <c:v>0.19333333333333333</c:v>
                </c:pt>
                <c:pt idx="3836">
                  <c:v>0.19333333333333333</c:v>
                </c:pt>
                <c:pt idx="3837">
                  <c:v>0.18666666666666668</c:v>
                </c:pt>
                <c:pt idx="3838">
                  <c:v>0.18666666666666668</c:v>
                </c:pt>
                <c:pt idx="3839">
                  <c:v>0.18666666666666668</c:v>
                </c:pt>
                <c:pt idx="3840">
                  <c:v>0.18666666666666668</c:v>
                </c:pt>
                <c:pt idx="3841">
                  <c:v>0.18666666666666668</c:v>
                </c:pt>
                <c:pt idx="3842">
                  <c:v>0.19333333333333333</c:v>
                </c:pt>
                <c:pt idx="3843">
                  <c:v>0.2</c:v>
                </c:pt>
                <c:pt idx="3844">
                  <c:v>0.19333333333333333</c:v>
                </c:pt>
                <c:pt idx="3845">
                  <c:v>0.19333333333333333</c:v>
                </c:pt>
                <c:pt idx="3846">
                  <c:v>0.19333333333333333</c:v>
                </c:pt>
                <c:pt idx="3847">
                  <c:v>0.19333333333333333</c:v>
                </c:pt>
                <c:pt idx="3848">
                  <c:v>0.19333333333333333</c:v>
                </c:pt>
                <c:pt idx="3849">
                  <c:v>0.19333333333333333</c:v>
                </c:pt>
                <c:pt idx="3850">
                  <c:v>0.19333333333333333</c:v>
                </c:pt>
                <c:pt idx="3851">
                  <c:v>0.19333333333333333</c:v>
                </c:pt>
                <c:pt idx="3852">
                  <c:v>0.19333333333333333</c:v>
                </c:pt>
                <c:pt idx="3853">
                  <c:v>0.19463087248322147</c:v>
                </c:pt>
                <c:pt idx="3854">
                  <c:v>0.19463087248322147</c:v>
                </c:pt>
                <c:pt idx="3855">
                  <c:v>0.19463087248322147</c:v>
                </c:pt>
                <c:pt idx="3856">
                  <c:v>0.18791946308724833</c:v>
                </c:pt>
                <c:pt idx="3857">
                  <c:v>0.18791946308724833</c:v>
                </c:pt>
                <c:pt idx="3858">
                  <c:v>0.18791946308724833</c:v>
                </c:pt>
                <c:pt idx="3859">
                  <c:v>0.18120805369127516</c:v>
                </c:pt>
                <c:pt idx="3860">
                  <c:v>0.17449664429530201</c:v>
                </c:pt>
                <c:pt idx="3861">
                  <c:v>0.17449664429530201</c:v>
                </c:pt>
                <c:pt idx="3862">
                  <c:v>0.18120805369127516</c:v>
                </c:pt>
                <c:pt idx="3863">
                  <c:v>0.18243243243243243</c:v>
                </c:pt>
                <c:pt idx="3864">
                  <c:v>0.18243243243243243</c:v>
                </c:pt>
                <c:pt idx="3865">
                  <c:v>0.18243243243243243</c:v>
                </c:pt>
                <c:pt idx="3866">
                  <c:v>0.18243243243243243</c:v>
                </c:pt>
                <c:pt idx="3867">
                  <c:v>0.18367346938775511</c:v>
                </c:pt>
                <c:pt idx="3868">
                  <c:v>0.18367346938775511</c:v>
                </c:pt>
                <c:pt idx="3869">
                  <c:v>0.19047619047619047</c:v>
                </c:pt>
                <c:pt idx="3870">
                  <c:v>0.19047619047619047</c:v>
                </c:pt>
                <c:pt idx="3871">
                  <c:v>0.19047619047619047</c:v>
                </c:pt>
                <c:pt idx="3872">
                  <c:v>0.19047619047619047</c:v>
                </c:pt>
                <c:pt idx="3873">
                  <c:v>0.19727891156462585</c:v>
                </c:pt>
                <c:pt idx="3874">
                  <c:v>0.19727891156462585</c:v>
                </c:pt>
                <c:pt idx="3875">
                  <c:v>0.19727891156462585</c:v>
                </c:pt>
                <c:pt idx="3876">
                  <c:v>0.19047619047619047</c:v>
                </c:pt>
                <c:pt idx="3877">
                  <c:v>0.19047619047619047</c:v>
                </c:pt>
                <c:pt idx="3878">
                  <c:v>0.19047619047619047</c:v>
                </c:pt>
                <c:pt idx="3879">
                  <c:v>0.19047619047619047</c:v>
                </c:pt>
                <c:pt idx="3880">
                  <c:v>0.19047619047619047</c:v>
                </c:pt>
                <c:pt idx="3881">
                  <c:v>0.19047619047619047</c:v>
                </c:pt>
                <c:pt idx="3882">
                  <c:v>0.19047619047619047</c:v>
                </c:pt>
                <c:pt idx="3883">
                  <c:v>0.18493150684931506</c:v>
                </c:pt>
                <c:pt idx="3884">
                  <c:v>0.18620689655172415</c:v>
                </c:pt>
                <c:pt idx="3885">
                  <c:v>0.18620689655172415</c:v>
                </c:pt>
                <c:pt idx="3886">
                  <c:v>0.18620689655172415</c:v>
                </c:pt>
                <c:pt idx="3887">
                  <c:v>0.1793103448275862</c:v>
                </c:pt>
                <c:pt idx="3888">
                  <c:v>0.1793103448275862</c:v>
                </c:pt>
                <c:pt idx="3889">
                  <c:v>0.1793103448275862</c:v>
                </c:pt>
                <c:pt idx="3890">
                  <c:v>0.1793103448275862</c:v>
                </c:pt>
                <c:pt idx="3891">
                  <c:v>0.1793103448275862</c:v>
                </c:pt>
                <c:pt idx="3892">
                  <c:v>0.1793103448275862</c:v>
                </c:pt>
                <c:pt idx="3893">
                  <c:v>0.18620689655172415</c:v>
                </c:pt>
                <c:pt idx="3894">
                  <c:v>0.18620689655172415</c:v>
                </c:pt>
                <c:pt idx="3895">
                  <c:v>0.18620689655172415</c:v>
                </c:pt>
                <c:pt idx="3896">
                  <c:v>0.18620689655172415</c:v>
                </c:pt>
                <c:pt idx="3897">
                  <c:v>0.18620689655172415</c:v>
                </c:pt>
                <c:pt idx="3898">
                  <c:v>0.18620689655172415</c:v>
                </c:pt>
                <c:pt idx="3899">
                  <c:v>0.1793103448275862</c:v>
                </c:pt>
                <c:pt idx="3900">
                  <c:v>0.1793103448275862</c:v>
                </c:pt>
                <c:pt idx="3901">
                  <c:v>0.1793103448275862</c:v>
                </c:pt>
                <c:pt idx="3902">
                  <c:v>0.1793103448275862</c:v>
                </c:pt>
                <c:pt idx="3903">
                  <c:v>0.1793103448275862</c:v>
                </c:pt>
                <c:pt idx="3904">
                  <c:v>0.1793103448275862</c:v>
                </c:pt>
                <c:pt idx="3905">
                  <c:v>0.1793103448275862</c:v>
                </c:pt>
                <c:pt idx="3906">
                  <c:v>0.1793103448275862</c:v>
                </c:pt>
                <c:pt idx="3907">
                  <c:v>0.1793103448275862</c:v>
                </c:pt>
                <c:pt idx="3908">
                  <c:v>0.17241379310344829</c:v>
                </c:pt>
                <c:pt idx="3909">
                  <c:v>0.17241379310344829</c:v>
                </c:pt>
                <c:pt idx="3910">
                  <c:v>0.17241379310344829</c:v>
                </c:pt>
                <c:pt idx="3911">
                  <c:v>0.17241379310344829</c:v>
                </c:pt>
                <c:pt idx="3912">
                  <c:v>0.17241379310344829</c:v>
                </c:pt>
                <c:pt idx="3913">
                  <c:v>0.17241379310344829</c:v>
                </c:pt>
                <c:pt idx="3914">
                  <c:v>0.17241379310344829</c:v>
                </c:pt>
                <c:pt idx="3915">
                  <c:v>0.17241379310344829</c:v>
                </c:pt>
                <c:pt idx="3916">
                  <c:v>0.17241379310344829</c:v>
                </c:pt>
                <c:pt idx="3917">
                  <c:v>0.16551724137931034</c:v>
                </c:pt>
                <c:pt idx="3918">
                  <c:v>0.16551724137931034</c:v>
                </c:pt>
                <c:pt idx="3919">
                  <c:v>0.16551724137931034</c:v>
                </c:pt>
                <c:pt idx="3920">
                  <c:v>0.16551724137931034</c:v>
                </c:pt>
                <c:pt idx="3921">
                  <c:v>0.16666666666666666</c:v>
                </c:pt>
                <c:pt idx="3922">
                  <c:v>0.16666666666666666</c:v>
                </c:pt>
                <c:pt idx="3923">
                  <c:v>0.1736111111111111</c:v>
                </c:pt>
                <c:pt idx="3924">
                  <c:v>0.1736111111111111</c:v>
                </c:pt>
                <c:pt idx="3925">
                  <c:v>0.1736111111111111</c:v>
                </c:pt>
                <c:pt idx="3926">
                  <c:v>0.1736111111111111</c:v>
                </c:pt>
                <c:pt idx="3927">
                  <c:v>0.1736111111111111</c:v>
                </c:pt>
                <c:pt idx="3928">
                  <c:v>0.18055555555555555</c:v>
                </c:pt>
                <c:pt idx="3929">
                  <c:v>0.18055555555555555</c:v>
                </c:pt>
                <c:pt idx="3930">
                  <c:v>0.18055555555555555</c:v>
                </c:pt>
                <c:pt idx="3931">
                  <c:v>0.1875</c:v>
                </c:pt>
                <c:pt idx="3932">
                  <c:v>0.1875</c:v>
                </c:pt>
                <c:pt idx="3933">
                  <c:v>0.1875</c:v>
                </c:pt>
                <c:pt idx="3934">
                  <c:v>0.19444444444444445</c:v>
                </c:pt>
                <c:pt idx="3935">
                  <c:v>0.19444444444444445</c:v>
                </c:pt>
                <c:pt idx="3936">
                  <c:v>0.19444444444444445</c:v>
                </c:pt>
                <c:pt idx="3937">
                  <c:v>0.19444444444444445</c:v>
                </c:pt>
                <c:pt idx="3938">
                  <c:v>0.1875</c:v>
                </c:pt>
                <c:pt idx="3939">
                  <c:v>0.1875</c:v>
                </c:pt>
                <c:pt idx="3940">
                  <c:v>0.1875</c:v>
                </c:pt>
                <c:pt idx="3941">
                  <c:v>0.1875</c:v>
                </c:pt>
                <c:pt idx="3942">
                  <c:v>0.1875</c:v>
                </c:pt>
                <c:pt idx="3943">
                  <c:v>0.1888111888111888</c:v>
                </c:pt>
                <c:pt idx="3944">
                  <c:v>0.1888111888111888</c:v>
                </c:pt>
                <c:pt idx="3945">
                  <c:v>0.1888111888111888</c:v>
                </c:pt>
                <c:pt idx="3946">
                  <c:v>0.1888111888111888</c:v>
                </c:pt>
                <c:pt idx="3947">
                  <c:v>0.1888111888111888</c:v>
                </c:pt>
                <c:pt idx="3948">
                  <c:v>0.1888111888111888</c:v>
                </c:pt>
                <c:pt idx="3949">
                  <c:v>0.1888111888111888</c:v>
                </c:pt>
                <c:pt idx="3950">
                  <c:v>0.1888111888111888</c:v>
                </c:pt>
                <c:pt idx="3951">
                  <c:v>0.1888111888111888</c:v>
                </c:pt>
                <c:pt idx="3952">
                  <c:v>0.19580419580419581</c:v>
                </c:pt>
                <c:pt idx="3953">
                  <c:v>0.19580419580419581</c:v>
                </c:pt>
                <c:pt idx="3954">
                  <c:v>0.1888111888111888</c:v>
                </c:pt>
                <c:pt idx="3955">
                  <c:v>0.1888111888111888</c:v>
                </c:pt>
                <c:pt idx="3956">
                  <c:v>0.1888111888111888</c:v>
                </c:pt>
                <c:pt idx="3957">
                  <c:v>0.1888111888111888</c:v>
                </c:pt>
                <c:pt idx="3958">
                  <c:v>0.1888111888111888</c:v>
                </c:pt>
                <c:pt idx="3959">
                  <c:v>0.1888111888111888</c:v>
                </c:pt>
                <c:pt idx="3960">
                  <c:v>0.1888111888111888</c:v>
                </c:pt>
                <c:pt idx="3961">
                  <c:v>0.19580419580419581</c:v>
                </c:pt>
                <c:pt idx="3962">
                  <c:v>0.1888111888111888</c:v>
                </c:pt>
                <c:pt idx="3963">
                  <c:v>0.1888111888111888</c:v>
                </c:pt>
                <c:pt idx="3964">
                  <c:v>0.1888111888111888</c:v>
                </c:pt>
                <c:pt idx="3965">
                  <c:v>0.1888111888111888</c:v>
                </c:pt>
                <c:pt idx="3966">
                  <c:v>0.1888111888111888</c:v>
                </c:pt>
                <c:pt idx="3967">
                  <c:v>0.1888111888111888</c:v>
                </c:pt>
                <c:pt idx="3968">
                  <c:v>0.18181818181818182</c:v>
                </c:pt>
                <c:pt idx="3969">
                  <c:v>0.1888111888111888</c:v>
                </c:pt>
                <c:pt idx="3970">
                  <c:v>0.18309859154929578</c:v>
                </c:pt>
                <c:pt idx="3971">
                  <c:v>0.18309859154929578</c:v>
                </c:pt>
                <c:pt idx="3972">
                  <c:v>0.18309859154929578</c:v>
                </c:pt>
                <c:pt idx="3973">
                  <c:v>0.18309859154929578</c:v>
                </c:pt>
                <c:pt idx="3974">
                  <c:v>0.18309859154929578</c:v>
                </c:pt>
                <c:pt idx="3975">
                  <c:v>0.18309859154929578</c:v>
                </c:pt>
                <c:pt idx="3976">
                  <c:v>0.18309859154929578</c:v>
                </c:pt>
                <c:pt idx="3977">
                  <c:v>0.18309859154929578</c:v>
                </c:pt>
                <c:pt idx="3978">
                  <c:v>0.18309859154929578</c:v>
                </c:pt>
                <c:pt idx="3979">
                  <c:v>0.18309859154929578</c:v>
                </c:pt>
                <c:pt idx="3980">
                  <c:v>0.18309859154929578</c:v>
                </c:pt>
                <c:pt idx="3981">
                  <c:v>0.18309859154929578</c:v>
                </c:pt>
                <c:pt idx="3982">
                  <c:v>0.18309859154929578</c:v>
                </c:pt>
                <c:pt idx="3983">
                  <c:v>0.18309859154929578</c:v>
                </c:pt>
                <c:pt idx="3984">
                  <c:v>0.19014084507042253</c:v>
                </c:pt>
                <c:pt idx="3985">
                  <c:v>0.19014084507042253</c:v>
                </c:pt>
                <c:pt idx="3986">
                  <c:v>0.19014084507042253</c:v>
                </c:pt>
                <c:pt idx="3987">
                  <c:v>0.19014084507042253</c:v>
                </c:pt>
                <c:pt idx="3988">
                  <c:v>0.19014084507042253</c:v>
                </c:pt>
                <c:pt idx="3989">
                  <c:v>0.19014084507042253</c:v>
                </c:pt>
                <c:pt idx="3990">
                  <c:v>0.19014084507042253</c:v>
                </c:pt>
                <c:pt idx="3991">
                  <c:v>0.18309859154929578</c:v>
                </c:pt>
                <c:pt idx="3992">
                  <c:v>0.18309859154929578</c:v>
                </c:pt>
                <c:pt idx="3993">
                  <c:v>0.18309859154929578</c:v>
                </c:pt>
                <c:pt idx="3994">
                  <c:v>0.19014084507042253</c:v>
                </c:pt>
                <c:pt idx="3995">
                  <c:v>0.176056338028169</c:v>
                </c:pt>
                <c:pt idx="3996">
                  <c:v>0.176056338028169</c:v>
                </c:pt>
                <c:pt idx="3997">
                  <c:v>0.176056338028169</c:v>
                </c:pt>
                <c:pt idx="3998">
                  <c:v>0.176056338028169</c:v>
                </c:pt>
                <c:pt idx="3999">
                  <c:v>0.176056338028169</c:v>
                </c:pt>
                <c:pt idx="4000">
                  <c:v>0.176056338028169</c:v>
                </c:pt>
                <c:pt idx="4001">
                  <c:v>0.176056338028169</c:v>
                </c:pt>
                <c:pt idx="4002">
                  <c:v>0.1773049645390071</c:v>
                </c:pt>
                <c:pt idx="4003">
                  <c:v>0.1773049645390071</c:v>
                </c:pt>
                <c:pt idx="4004">
                  <c:v>0.1773049645390071</c:v>
                </c:pt>
                <c:pt idx="4005">
                  <c:v>0.1702127659574468</c:v>
                </c:pt>
                <c:pt idx="4006">
                  <c:v>0.1702127659574468</c:v>
                </c:pt>
                <c:pt idx="4007">
                  <c:v>0.1702127659574468</c:v>
                </c:pt>
                <c:pt idx="4008">
                  <c:v>0.1702127659574468</c:v>
                </c:pt>
                <c:pt idx="4009">
                  <c:v>0.16312056737588654</c:v>
                </c:pt>
                <c:pt idx="4010">
                  <c:v>0.16312056737588654</c:v>
                </c:pt>
                <c:pt idx="4011">
                  <c:v>0.16312056737588654</c:v>
                </c:pt>
                <c:pt idx="4012">
                  <c:v>0.16312056737588654</c:v>
                </c:pt>
                <c:pt idx="4013">
                  <c:v>0.16312056737588654</c:v>
                </c:pt>
                <c:pt idx="4014">
                  <c:v>0.16312056737588654</c:v>
                </c:pt>
                <c:pt idx="4015">
                  <c:v>0.16312056737588654</c:v>
                </c:pt>
                <c:pt idx="4016">
                  <c:v>0.16312056737588654</c:v>
                </c:pt>
                <c:pt idx="4017">
                  <c:v>0.1702127659574468</c:v>
                </c:pt>
                <c:pt idx="4018">
                  <c:v>0.1702127659574468</c:v>
                </c:pt>
                <c:pt idx="4019">
                  <c:v>0.1702127659574468</c:v>
                </c:pt>
                <c:pt idx="4020">
                  <c:v>0.1702127659574468</c:v>
                </c:pt>
                <c:pt idx="4021">
                  <c:v>0.1702127659574468</c:v>
                </c:pt>
                <c:pt idx="4022">
                  <c:v>0.1702127659574468</c:v>
                </c:pt>
                <c:pt idx="4023">
                  <c:v>0.1773049645390071</c:v>
                </c:pt>
                <c:pt idx="4024">
                  <c:v>0.1773049645390071</c:v>
                </c:pt>
                <c:pt idx="4025">
                  <c:v>0.1773049645390071</c:v>
                </c:pt>
                <c:pt idx="4026">
                  <c:v>0.1773049645390071</c:v>
                </c:pt>
                <c:pt idx="4027">
                  <c:v>0.1773049645390071</c:v>
                </c:pt>
                <c:pt idx="4028">
                  <c:v>0.1773049645390071</c:v>
                </c:pt>
                <c:pt idx="4029">
                  <c:v>0.1773049645390071</c:v>
                </c:pt>
                <c:pt idx="4030">
                  <c:v>0.1773049645390071</c:v>
                </c:pt>
                <c:pt idx="4031">
                  <c:v>0.1773049645390071</c:v>
                </c:pt>
                <c:pt idx="4032">
                  <c:v>0.1773049645390071</c:v>
                </c:pt>
                <c:pt idx="4033">
                  <c:v>0.1773049645390071</c:v>
                </c:pt>
                <c:pt idx="4034">
                  <c:v>0.1773049645390071</c:v>
                </c:pt>
                <c:pt idx="4035">
                  <c:v>0.1773049645390071</c:v>
                </c:pt>
                <c:pt idx="4036">
                  <c:v>0.1773049645390071</c:v>
                </c:pt>
                <c:pt idx="4037">
                  <c:v>0.1773049645390071</c:v>
                </c:pt>
                <c:pt idx="4038">
                  <c:v>0.1773049645390071</c:v>
                </c:pt>
                <c:pt idx="4039">
                  <c:v>0.1773049645390071</c:v>
                </c:pt>
                <c:pt idx="4040">
                  <c:v>0.18439716312056736</c:v>
                </c:pt>
                <c:pt idx="4041">
                  <c:v>0.18439716312056736</c:v>
                </c:pt>
                <c:pt idx="4042">
                  <c:v>0.18439716312056736</c:v>
                </c:pt>
                <c:pt idx="4043">
                  <c:v>0.18439716312056736</c:v>
                </c:pt>
                <c:pt idx="4044">
                  <c:v>0.18439716312056736</c:v>
                </c:pt>
                <c:pt idx="4045">
                  <c:v>0.18439716312056736</c:v>
                </c:pt>
                <c:pt idx="4046">
                  <c:v>0.18439716312056736</c:v>
                </c:pt>
                <c:pt idx="4047">
                  <c:v>0.18439716312056736</c:v>
                </c:pt>
                <c:pt idx="4048">
                  <c:v>0.18439716312056736</c:v>
                </c:pt>
                <c:pt idx="4049">
                  <c:v>0.18439716312056736</c:v>
                </c:pt>
                <c:pt idx="4050">
                  <c:v>0.18439716312056736</c:v>
                </c:pt>
                <c:pt idx="4051">
                  <c:v>0.18439716312056736</c:v>
                </c:pt>
                <c:pt idx="4052">
                  <c:v>0.18439716312056736</c:v>
                </c:pt>
                <c:pt idx="4053">
                  <c:v>0.19148936170212766</c:v>
                </c:pt>
                <c:pt idx="4054">
                  <c:v>0.19148936170212766</c:v>
                </c:pt>
                <c:pt idx="4055">
                  <c:v>0.19148936170212766</c:v>
                </c:pt>
                <c:pt idx="4056">
                  <c:v>0.18439716312056736</c:v>
                </c:pt>
                <c:pt idx="4057">
                  <c:v>0.18439716312056736</c:v>
                </c:pt>
                <c:pt idx="4058">
                  <c:v>0.18439716312056736</c:v>
                </c:pt>
                <c:pt idx="4059">
                  <c:v>0.19148936170212766</c:v>
                </c:pt>
                <c:pt idx="4060">
                  <c:v>0.19148936170212766</c:v>
                </c:pt>
                <c:pt idx="4061">
                  <c:v>0.2</c:v>
                </c:pt>
                <c:pt idx="4062">
                  <c:v>0.2</c:v>
                </c:pt>
                <c:pt idx="4063">
                  <c:v>0.2</c:v>
                </c:pt>
                <c:pt idx="4064">
                  <c:v>0.2</c:v>
                </c:pt>
                <c:pt idx="4065">
                  <c:v>0.20714285714285716</c:v>
                </c:pt>
                <c:pt idx="4066">
                  <c:v>0.21428571428571427</c:v>
                </c:pt>
                <c:pt idx="4067">
                  <c:v>0.21428571428571427</c:v>
                </c:pt>
                <c:pt idx="4068">
                  <c:v>0.22142857142857142</c:v>
                </c:pt>
                <c:pt idx="4069">
                  <c:v>0.22142857142857142</c:v>
                </c:pt>
                <c:pt idx="4070">
                  <c:v>0.22142857142857142</c:v>
                </c:pt>
                <c:pt idx="4071">
                  <c:v>0.22142857142857142</c:v>
                </c:pt>
                <c:pt idx="4072">
                  <c:v>0.22142857142857142</c:v>
                </c:pt>
                <c:pt idx="4073">
                  <c:v>0.21428571428571427</c:v>
                </c:pt>
                <c:pt idx="4074">
                  <c:v>0.20714285714285716</c:v>
                </c:pt>
                <c:pt idx="4075">
                  <c:v>0.20714285714285716</c:v>
                </c:pt>
                <c:pt idx="4076">
                  <c:v>0.2</c:v>
                </c:pt>
                <c:pt idx="4077">
                  <c:v>0.19285714285714287</c:v>
                </c:pt>
                <c:pt idx="4078">
                  <c:v>0.2</c:v>
                </c:pt>
                <c:pt idx="4079">
                  <c:v>0.2</c:v>
                </c:pt>
                <c:pt idx="4080">
                  <c:v>0.2</c:v>
                </c:pt>
                <c:pt idx="4081">
                  <c:v>0.2</c:v>
                </c:pt>
                <c:pt idx="4082">
                  <c:v>0.2</c:v>
                </c:pt>
                <c:pt idx="4083">
                  <c:v>0.2</c:v>
                </c:pt>
                <c:pt idx="4084">
                  <c:v>0.2</c:v>
                </c:pt>
                <c:pt idx="4085">
                  <c:v>0.2</c:v>
                </c:pt>
                <c:pt idx="4086">
                  <c:v>0.2</c:v>
                </c:pt>
                <c:pt idx="4087">
                  <c:v>0.19424460431654678</c:v>
                </c:pt>
                <c:pt idx="4088">
                  <c:v>0.19424460431654678</c:v>
                </c:pt>
                <c:pt idx="4089">
                  <c:v>0.19424460431654678</c:v>
                </c:pt>
                <c:pt idx="4090">
                  <c:v>0.19424460431654678</c:v>
                </c:pt>
                <c:pt idx="4091">
                  <c:v>0.19424460431654678</c:v>
                </c:pt>
                <c:pt idx="4092">
                  <c:v>0.19424460431654678</c:v>
                </c:pt>
                <c:pt idx="4093">
                  <c:v>0.19565217391304349</c:v>
                </c:pt>
                <c:pt idx="4094">
                  <c:v>0.19565217391304349</c:v>
                </c:pt>
                <c:pt idx="4095">
                  <c:v>0.19565217391304349</c:v>
                </c:pt>
                <c:pt idx="4096">
                  <c:v>0.19565217391304349</c:v>
                </c:pt>
                <c:pt idx="4097">
                  <c:v>0.19565217391304349</c:v>
                </c:pt>
                <c:pt idx="4098">
                  <c:v>0.19565217391304349</c:v>
                </c:pt>
                <c:pt idx="4099">
                  <c:v>0.19565217391304349</c:v>
                </c:pt>
                <c:pt idx="4100">
                  <c:v>0.19565217391304349</c:v>
                </c:pt>
                <c:pt idx="4101">
                  <c:v>0.19565217391304349</c:v>
                </c:pt>
                <c:pt idx="4102">
                  <c:v>0.18840579710144928</c:v>
                </c:pt>
                <c:pt idx="4103">
                  <c:v>0.18840579710144928</c:v>
                </c:pt>
                <c:pt idx="4104">
                  <c:v>0.18115942028985507</c:v>
                </c:pt>
                <c:pt idx="4105">
                  <c:v>0.18115942028985507</c:v>
                </c:pt>
                <c:pt idx="4106">
                  <c:v>0.18115942028985507</c:v>
                </c:pt>
                <c:pt idx="4107">
                  <c:v>0.18115942028985507</c:v>
                </c:pt>
                <c:pt idx="4108">
                  <c:v>0.17391304347826086</c:v>
                </c:pt>
                <c:pt idx="4109">
                  <c:v>0.17391304347826086</c:v>
                </c:pt>
                <c:pt idx="4110">
                  <c:v>0.17391304347826086</c:v>
                </c:pt>
                <c:pt idx="4111">
                  <c:v>0.17391304347826086</c:v>
                </c:pt>
                <c:pt idx="4112">
                  <c:v>0.17391304347826086</c:v>
                </c:pt>
                <c:pt idx="4113">
                  <c:v>0.17391304347826086</c:v>
                </c:pt>
                <c:pt idx="4114">
                  <c:v>0.16058394160583941</c:v>
                </c:pt>
                <c:pt idx="4115">
                  <c:v>0.16058394160583941</c:v>
                </c:pt>
                <c:pt idx="4116">
                  <c:v>0.16058394160583941</c:v>
                </c:pt>
                <c:pt idx="4117">
                  <c:v>0.16058394160583941</c:v>
                </c:pt>
                <c:pt idx="4118">
                  <c:v>0.16058394160583941</c:v>
                </c:pt>
                <c:pt idx="4119">
                  <c:v>0.15328467153284672</c:v>
                </c:pt>
                <c:pt idx="4120">
                  <c:v>0.16058394160583941</c:v>
                </c:pt>
                <c:pt idx="4121">
                  <c:v>0.16058394160583941</c:v>
                </c:pt>
                <c:pt idx="4122">
                  <c:v>0.16058394160583941</c:v>
                </c:pt>
                <c:pt idx="4123">
                  <c:v>0.16058394160583941</c:v>
                </c:pt>
                <c:pt idx="4124">
                  <c:v>0.15328467153284672</c:v>
                </c:pt>
                <c:pt idx="4125">
                  <c:v>0.15328467153284672</c:v>
                </c:pt>
                <c:pt idx="4126">
                  <c:v>0.15328467153284672</c:v>
                </c:pt>
                <c:pt idx="4127">
                  <c:v>0.15328467153284672</c:v>
                </c:pt>
                <c:pt idx="4128">
                  <c:v>0.15328467153284672</c:v>
                </c:pt>
                <c:pt idx="4129">
                  <c:v>0.15328467153284672</c:v>
                </c:pt>
                <c:pt idx="4130">
                  <c:v>0.15328467153284672</c:v>
                </c:pt>
                <c:pt idx="4131">
                  <c:v>0.15328467153284672</c:v>
                </c:pt>
                <c:pt idx="4132">
                  <c:v>0.15328467153284672</c:v>
                </c:pt>
                <c:pt idx="4133">
                  <c:v>0.15328467153284672</c:v>
                </c:pt>
                <c:pt idx="4134">
                  <c:v>0.15328467153284672</c:v>
                </c:pt>
                <c:pt idx="4135">
                  <c:v>0.15328467153284672</c:v>
                </c:pt>
                <c:pt idx="4136">
                  <c:v>0.145985401459854</c:v>
                </c:pt>
                <c:pt idx="4137">
                  <c:v>0.145985401459854</c:v>
                </c:pt>
                <c:pt idx="4138">
                  <c:v>0.145985401459854</c:v>
                </c:pt>
                <c:pt idx="4139">
                  <c:v>0.15328467153284672</c:v>
                </c:pt>
                <c:pt idx="4140">
                  <c:v>0.15328467153284672</c:v>
                </c:pt>
                <c:pt idx="4141">
                  <c:v>0.15441176470588236</c:v>
                </c:pt>
                <c:pt idx="4142">
                  <c:v>0.15441176470588236</c:v>
                </c:pt>
                <c:pt idx="4143">
                  <c:v>0.15441176470588236</c:v>
                </c:pt>
                <c:pt idx="4144">
                  <c:v>0.15441176470588236</c:v>
                </c:pt>
                <c:pt idx="4145">
                  <c:v>0.15441176470588236</c:v>
                </c:pt>
                <c:pt idx="4146">
                  <c:v>0.15441176470588236</c:v>
                </c:pt>
                <c:pt idx="4147">
                  <c:v>0.15441176470588236</c:v>
                </c:pt>
                <c:pt idx="4148">
                  <c:v>0.15441176470588236</c:v>
                </c:pt>
                <c:pt idx="4149">
                  <c:v>0.15441176470588236</c:v>
                </c:pt>
                <c:pt idx="4150">
                  <c:v>0.15441176470588236</c:v>
                </c:pt>
                <c:pt idx="4151">
                  <c:v>0.14705882352941177</c:v>
                </c:pt>
                <c:pt idx="4152">
                  <c:v>0.14705882352941177</c:v>
                </c:pt>
                <c:pt idx="4153">
                  <c:v>0.14705882352941177</c:v>
                </c:pt>
                <c:pt idx="4154">
                  <c:v>0.14705882352941177</c:v>
                </c:pt>
                <c:pt idx="4155">
                  <c:v>0.13970588235294118</c:v>
                </c:pt>
                <c:pt idx="4156">
                  <c:v>0.13432835820895522</c:v>
                </c:pt>
                <c:pt idx="4157">
                  <c:v>0.13533834586466165</c:v>
                </c:pt>
                <c:pt idx="4158">
                  <c:v>0.13533834586466165</c:v>
                </c:pt>
                <c:pt idx="4159">
                  <c:v>0.13533834586466165</c:v>
                </c:pt>
                <c:pt idx="4160">
                  <c:v>0.12781954887218044</c:v>
                </c:pt>
                <c:pt idx="4161">
                  <c:v>0.12781954887218044</c:v>
                </c:pt>
                <c:pt idx="4162">
                  <c:v>0.12781954887218044</c:v>
                </c:pt>
                <c:pt idx="4163">
                  <c:v>0.13533834586466165</c:v>
                </c:pt>
                <c:pt idx="4164">
                  <c:v>0.13533834586466165</c:v>
                </c:pt>
                <c:pt idx="4165">
                  <c:v>0.13533834586466165</c:v>
                </c:pt>
                <c:pt idx="4166">
                  <c:v>0.12781954887218044</c:v>
                </c:pt>
                <c:pt idx="4167">
                  <c:v>0.12781954887218044</c:v>
                </c:pt>
                <c:pt idx="4168">
                  <c:v>0.12781954887218044</c:v>
                </c:pt>
                <c:pt idx="4169">
                  <c:v>0.12030075187969924</c:v>
                </c:pt>
                <c:pt idx="4170">
                  <c:v>0.12030075187969924</c:v>
                </c:pt>
                <c:pt idx="4171">
                  <c:v>0.12030075187969924</c:v>
                </c:pt>
                <c:pt idx="4172">
                  <c:v>0.12121212121212122</c:v>
                </c:pt>
                <c:pt idx="4173">
                  <c:v>0.12121212121212122</c:v>
                </c:pt>
                <c:pt idx="4174">
                  <c:v>0.12121212121212122</c:v>
                </c:pt>
                <c:pt idx="4175">
                  <c:v>0.12121212121212122</c:v>
                </c:pt>
                <c:pt idx="4176">
                  <c:v>0.12121212121212122</c:v>
                </c:pt>
                <c:pt idx="4177">
                  <c:v>0.12878787878787878</c:v>
                </c:pt>
                <c:pt idx="4178">
                  <c:v>0.12878787878787878</c:v>
                </c:pt>
                <c:pt idx="4179">
                  <c:v>0.12878787878787878</c:v>
                </c:pt>
                <c:pt idx="4180">
                  <c:v>0.12878787878787878</c:v>
                </c:pt>
                <c:pt idx="4181">
                  <c:v>0.12878787878787878</c:v>
                </c:pt>
                <c:pt idx="4182">
                  <c:v>0.12878787878787878</c:v>
                </c:pt>
                <c:pt idx="4183">
                  <c:v>0.12878787878787878</c:v>
                </c:pt>
                <c:pt idx="4184">
                  <c:v>0.12878787878787878</c:v>
                </c:pt>
                <c:pt idx="4185">
                  <c:v>0.12878787878787878</c:v>
                </c:pt>
                <c:pt idx="4186">
                  <c:v>0.12977099236641221</c:v>
                </c:pt>
                <c:pt idx="4187">
                  <c:v>0.12977099236641221</c:v>
                </c:pt>
                <c:pt idx="4188">
                  <c:v>0.12977099236641221</c:v>
                </c:pt>
                <c:pt idx="4189">
                  <c:v>0.12977099236641221</c:v>
                </c:pt>
                <c:pt idx="4190">
                  <c:v>0.12977099236641221</c:v>
                </c:pt>
                <c:pt idx="4191">
                  <c:v>0.12977099236641221</c:v>
                </c:pt>
                <c:pt idx="4192">
                  <c:v>0.13740458015267176</c:v>
                </c:pt>
                <c:pt idx="4193">
                  <c:v>0.13740458015267176</c:v>
                </c:pt>
                <c:pt idx="4194">
                  <c:v>0.13740458015267176</c:v>
                </c:pt>
                <c:pt idx="4195">
                  <c:v>0.12977099236641221</c:v>
                </c:pt>
                <c:pt idx="4196">
                  <c:v>0.12977099236641221</c:v>
                </c:pt>
                <c:pt idx="4197">
                  <c:v>0.12977099236641221</c:v>
                </c:pt>
                <c:pt idx="4198">
                  <c:v>0.12977099236641221</c:v>
                </c:pt>
                <c:pt idx="4199">
                  <c:v>0.12977099236641221</c:v>
                </c:pt>
                <c:pt idx="4200">
                  <c:v>0.12977099236641221</c:v>
                </c:pt>
                <c:pt idx="4201">
                  <c:v>0.12977099236641221</c:v>
                </c:pt>
                <c:pt idx="4202">
                  <c:v>0.12977099236641221</c:v>
                </c:pt>
                <c:pt idx="4203">
                  <c:v>0.12977099236641221</c:v>
                </c:pt>
                <c:pt idx="4204">
                  <c:v>0.12977099236641221</c:v>
                </c:pt>
                <c:pt idx="4205">
                  <c:v>0.12977099236641221</c:v>
                </c:pt>
                <c:pt idx="4206">
                  <c:v>0.12977099236641221</c:v>
                </c:pt>
                <c:pt idx="4207">
                  <c:v>0.12977099236641221</c:v>
                </c:pt>
                <c:pt idx="4208">
                  <c:v>0.12977099236641221</c:v>
                </c:pt>
                <c:pt idx="4209">
                  <c:v>0.12977099236641221</c:v>
                </c:pt>
                <c:pt idx="4210">
                  <c:v>0.13740458015267176</c:v>
                </c:pt>
                <c:pt idx="4211">
                  <c:v>0.13740458015267176</c:v>
                </c:pt>
                <c:pt idx="4212">
                  <c:v>0.12977099236641221</c:v>
                </c:pt>
                <c:pt idx="4213">
                  <c:v>0.12977099236641221</c:v>
                </c:pt>
                <c:pt idx="4214">
                  <c:v>0.12977099236641221</c:v>
                </c:pt>
                <c:pt idx="4215">
                  <c:v>0.12977099236641221</c:v>
                </c:pt>
                <c:pt idx="4216">
                  <c:v>0.12977099236641221</c:v>
                </c:pt>
                <c:pt idx="4217">
                  <c:v>0.12977099236641221</c:v>
                </c:pt>
                <c:pt idx="4218">
                  <c:v>0.12977099236641221</c:v>
                </c:pt>
                <c:pt idx="4219">
                  <c:v>0.12977099236641221</c:v>
                </c:pt>
                <c:pt idx="4220">
                  <c:v>0.12977099236641221</c:v>
                </c:pt>
                <c:pt idx="4221">
                  <c:v>0.12977099236641221</c:v>
                </c:pt>
                <c:pt idx="4222">
                  <c:v>0.12977099236641221</c:v>
                </c:pt>
                <c:pt idx="4223">
                  <c:v>0.12977099236641221</c:v>
                </c:pt>
                <c:pt idx="4224">
                  <c:v>0.12977099236641221</c:v>
                </c:pt>
                <c:pt idx="4225">
                  <c:v>0.13740458015267176</c:v>
                </c:pt>
                <c:pt idx="4226">
                  <c:v>0.13740458015267176</c:v>
                </c:pt>
                <c:pt idx="4227">
                  <c:v>0.13740458015267176</c:v>
                </c:pt>
                <c:pt idx="4228">
                  <c:v>0.13740458015267176</c:v>
                </c:pt>
                <c:pt idx="4229">
                  <c:v>0.13740458015267176</c:v>
                </c:pt>
                <c:pt idx="4230">
                  <c:v>0.13740458015267176</c:v>
                </c:pt>
                <c:pt idx="4231">
                  <c:v>0.13740458015267176</c:v>
                </c:pt>
                <c:pt idx="4232">
                  <c:v>0.13740458015267176</c:v>
                </c:pt>
                <c:pt idx="4233">
                  <c:v>0.13740458015267176</c:v>
                </c:pt>
                <c:pt idx="4234">
                  <c:v>0.13740458015267176</c:v>
                </c:pt>
                <c:pt idx="4235">
                  <c:v>0.13740458015267176</c:v>
                </c:pt>
                <c:pt idx="4236">
                  <c:v>0.14503816793893129</c:v>
                </c:pt>
                <c:pt idx="4237">
                  <c:v>0.14503816793893129</c:v>
                </c:pt>
                <c:pt idx="4238">
                  <c:v>0.14503816793893129</c:v>
                </c:pt>
                <c:pt idx="4239">
                  <c:v>0.14503816793893129</c:v>
                </c:pt>
                <c:pt idx="4240">
                  <c:v>0.14503816793893129</c:v>
                </c:pt>
                <c:pt idx="4241">
                  <c:v>0.14503816793893129</c:v>
                </c:pt>
                <c:pt idx="4242">
                  <c:v>0.14503816793893129</c:v>
                </c:pt>
                <c:pt idx="4243">
                  <c:v>0.14503816793893129</c:v>
                </c:pt>
                <c:pt idx="4244">
                  <c:v>0.14503816793893129</c:v>
                </c:pt>
                <c:pt idx="4245">
                  <c:v>0.14503816793893129</c:v>
                </c:pt>
                <c:pt idx="4246">
                  <c:v>0.15267175572519084</c:v>
                </c:pt>
                <c:pt idx="4247">
                  <c:v>0.16030534351145037</c:v>
                </c:pt>
                <c:pt idx="4248">
                  <c:v>0.16030534351145037</c:v>
                </c:pt>
                <c:pt idx="4249">
                  <c:v>0.16030534351145037</c:v>
                </c:pt>
                <c:pt idx="4250">
                  <c:v>0.16030534351145037</c:v>
                </c:pt>
                <c:pt idx="4251">
                  <c:v>0.16030534351145037</c:v>
                </c:pt>
                <c:pt idx="4252">
                  <c:v>0.16030534351145037</c:v>
                </c:pt>
                <c:pt idx="4253">
                  <c:v>0.16030534351145037</c:v>
                </c:pt>
                <c:pt idx="4254">
                  <c:v>0.16030534351145037</c:v>
                </c:pt>
                <c:pt idx="4255">
                  <c:v>0.16153846153846155</c:v>
                </c:pt>
                <c:pt idx="4256">
                  <c:v>0.16923076923076924</c:v>
                </c:pt>
                <c:pt idx="4257">
                  <c:v>0.16923076923076924</c:v>
                </c:pt>
                <c:pt idx="4258">
                  <c:v>0.16923076923076924</c:v>
                </c:pt>
                <c:pt idx="4259">
                  <c:v>0.16923076923076924</c:v>
                </c:pt>
                <c:pt idx="4260">
                  <c:v>0.16923076923076924</c:v>
                </c:pt>
                <c:pt idx="4261">
                  <c:v>0.17692307692307693</c:v>
                </c:pt>
                <c:pt idx="4262">
                  <c:v>0.17692307692307693</c:v>
                </c:pt>
                <c:pt idx="4263">
                  <c:v>0.17692307692307693</c:v>
                </c:pt>
                <c:pt idx="4264">
                  <c:v>0.17692307692307693</c:v>
                </c:pt>
                <c:pt idx="4265">
                  <c:v>0.18461538461538463</c:v>
                </c:pt>
                <c:pt idx="4266">
                  <c:v>0.18461538461538463</c:v>
                </c:pt>
                <c:pt idx="4267">
                  <c:v>0.18461538461538463</c:v>
                </c:pt>
                <c:pt idx="4268">
                  <c:v>0.18461538461538463</c:v>
                </c:pt>
                <c:pt idx="4269">
                  <c:v>0.18461538461538463</c:v>
                </c:pt>
                <c:pt idx="4270">
                  <c:v>0.18461538461538463</c:v>
                </c:pt>
                <c:pt idx="4271">
                  <c:v>0.18461538461538463</c:v>
                </c:pt>
                <c:pt idx="4272">
                  <c:v>0.18461538461538463</c:v>
                </c:pt>
                <c:pt idx="4273">
                  <c:v>0.17692307692307693</c:v>
                </c:pt>
                <c:pt idx="4274">
                  <c:v>0.17692307692307693</c:v>
                </c:pt>
                <c:pt idx="4275">
                  <c:v>0.18461538461538463</c:v>
                </c:pt>
                <c:pt idx="4276">
                  <c:v>0.18461538461538463</c:v>
                </c:pt>
                <c:pt idx="4277">
                  <c:v>0.18461538461538463</c:v>
                </c:pt>
                <c:pt idx="4278">
                  <c:v>0.18461538461538463</c:v>
                </c:pt>
                <c:pt idx="4279">
                  <c:v>0.18461538461538463</c:v>
                </c:pt>
                <c:pt idx="4280">
                  <c:v>0.18461538461538463</c:v>
                </c:pt>
                <c:pt idx="4281">
                  <c:v>0.2</c:v>
                </c:pt>
                <c:pt idx="4282">
                  <c:v>0.2</c:v>
                </c:pt>
                <c:pt idx="4283">
                  <c:v>0.2</c:v>
                </c:pt>
                <c:pt idx="4284">
                  <c:v>0.2</c:v>
                </c:pt>
                <c:pt idx="4285">
                  <c:v>0.2</c:v>
                </c:pt>
                <c:pt idx="4286">
                  <c:v>0.2</c:v>
                </c:pt>
                <c:pt idx="4287">
                  <c:v>0.2</c:v>
                </c:pt>
                <c:pt idx="4288">
                  <c:v>0.2</c:v>
                </c:pt>
                <c:pt idx="4289">
                  <c:v>0.2</c:v>
                </c:pt>
                <c:pt idx="4290">
                  <c:v>0.2</c:v>
                </c:pt>
                <c:pt idx="4291">
                  <c:v>0.19230769230769232</c:v>
                </c:pt>
                <c:pt idx="4292">
                  <c:v>0.19230769230769232</c:v>
                </c:pt>
                <c:pt idx="4293">
                  <c:v>0.19230769230769232</c:v>
                </c:pt>
                <c:pt idx="4294">
                  <c:v>0.19230769230769232</c:v>
                </c:pt>
                <c:pt idx="4295">
                  <c:v>0.19230769230769232</c:v>
                </c:pt>
                <c:pt idx="4296">
                  <c:v>0.19230769230769232</c:v>
                </c:pt>
                <c:pt idx="4297">
                  <c:v>0.17692307692307693</c:v>
                </c:pt>
                <c:pt idx="4298">
                  <c:v>0.17692307692307693</c:v>
                </c:pt>
                <c:pt idx="4299">
                  <c:v>0.17692307692307693</c:v>
                </c:pt>
                <c:pt idx="4300">
                  <c:v>0.17692307692307693</c:v>
                </c:pt>
                <c:pt idx="4301">
                  <c:v>0.17692307692307693</c:v>
                </c:pt>
                <c:pt idx="4302">
                  <c:v>0.17692307692307693</c:v>
                </c:pt>
                <c:pt idx="4303">
                  <c:v>0.17692307692307693</c:v>
                </c:pt>
                <c:pt idx="4304">
                  <c:v>0.17692307692307693</c:v>
                </c:pt>
                <c:pt idx="4305">
                  <c:v>0.17692307692307693</c:v>
                </c:pt>
                <c:pt idx="4306">
                  <c:v>0.19230769230769232</c:v>
                </c:pt>
                <c:pt idx="4307">
                  <c:v>0.19230769230769232</c:v>
                </c:pt>
                <c:pt idx="4308">
                  <c:v>0.19230769230769232</c:v>
                </c:pt>
                <c:pt idx="4309">
                  <c:v>0.19230769230769232</c:v>
                </c:pt>
                <c:pt idx="4310">
                  <c:v>0.19230769230769232</c:v>
                </c:pt>
                <c:pt idx="4311">
                  <c:v>0.19230769230769232</c:v>
                </c:pt>
                <c:pt idx="4312">
                  <c:v>0.19230769230769232</c:v>
                </c:pt>
                <c:pt idx="4313">
                  <c:v>0.19230769230769232</c:v>
                </c:pt>
                <c:pt idx="4314">
                  <c:v>0.19230769230769232</c:v>
                </c:pt>
                <c:pt idx="4315">
                  <c:v>0.19230769230769232</c:v>
                </c:pt>
                <c:pt idx="4316">
                  <c:v>0.19230769230769232</c:v>
                </c:pt>
                <c:pt idx="4317">
                  <c:v>0.19230769230769232</c:v>
                </c:pt>
                <c:pt idx="4318">
                  <c:v>0.19230769230769232</c:v>
                </c:pt>
                <c:pt idx="4319">
                  <c:v>0.19230769230769232</c:v>
                </c:pt>
                <c:pt idx="4320">
                  <c:v>0.19230769230769232</c:v>
                </c:pt>
                <c:pt idx="4321">
                  <c:v>0.19230769230769232</c:v>
                </c:pt>
                <c:pt idx="4322">
                  <c:v>0.19230769230769232</c:v>
                </c:pt>
                <c:pt idx="4323">
                  <c:v>0.19230769230769232</c:v>
                </c:pt>
                <c:pt idx="4324">
                  <c:v>0.19230769230769232</c:v>
                </c:pt>
                <c:pt idx="4325">
                  <c:v>0.19230769230769232</c:v>
                </c:pt>
                <c:pt idx="4326">
                  <c:v>0.19230769230769232</c:v>
                </c:pt>
                <c:pt idx="4327">
                  <c:v>0.19230769230769232</c:v>
                </c:pt>
                <c:pt idx="4328">
                  <c:v>0.19379844961240311</c:v>
                </c:pt>
                <c:pt idx="4329">
                  <c:v>0.19379844961240311</c:v>
                </c:pt>
                <c:pt idx="4330">
                  <c:v>0.19379844961240311</c:v>
                </c:pt>
                <c:pt idx="4331">
                  <c:v>0.19379844961240311</c:v>
                </c:pt>
                <c:pt idx="4332">
                  <c:v>0.19379844961240311</c:v>
                </c:pt>
                <c:pt idx="4333">
                  <c:v>0.19379844961240311</c:v>
                </c:pt>
                <c:pt idx="4334">
                  <c:v>0.19379844961240311</c:v>
                </c:pt>
                <c:pt idx="4335">
                  <c:v>0.19379844961240311</c:v>
                </c:pt>
                <c:pt idx="4336">
                  <c:v>0.19379844961240311</c:v>
                </c:pt>
                <c:pt idx="4337">
                  <c:v>0.19379844961240311</c:v>
                </c:pt>
                <c:pt idx="4338">
                  <c:v>0.19379844961240311</c:v>
                </c:pt>
                <c:pt idx="4339">
                  <c:v>0.19379844961240311</c:v>
                </c:pt>
                <c:pt idx="4340">
                  <c:v>0.1875</c:v>
                </c:pt>
                <c:pt idx="4341">
                  <c:v>0.1875</c:v>
                </c:pt>
                <c:pt idx="4342">
                  <c:v>0.1875</c:v>
                </c:pt>
                <c:pt idx="4343">
                  <c:v>0.1875</c:v>
                </c:pt>
                <c:pt idx="4344">
                  <c:v>0.1889763779527559</c:v>
                </c:pt>
                <c:pt idx="4345">
                  <c:v>0.19685039370078741</c:v>
                </c:pt>
                <c:pt idx="4346">
                  <c:v>0.19685039370078741</c:v>
                </c:pt>
                <c:pt idx="4347">
                  <c:v>0.19685039370078741</c:v>
                </c:pt>
                <c:pt idx="4348">
                  <c:v>0.19685039370078741</c:v>
                </c:pt>
                <c:pt idx="4349">
                  <c:v>0.19685039370078741</c:v>
                </c:pt>
                <c:pt idx="4350">
                  <c:v>0.19685039370078741</c:v>
                </c:pt>
                <c:pt idx="4351">
                  <c:v>0.19685039370078741</c:v>
                </c:pt>
                <c:pt idx="4352">
                  <c:v>0.19685039370078741</c:v>
                </c:pt>
                <c:pt idx="4353">
                  <c:v>0.1889763779527559</c:v>
                </c:pt>
                <c:pt idx="4354">
                  <c:v>0.19685039370078741</c:v>
                </c:pt>
                <c:pt idx="4355">
                  <c:v>0.19685039370078741</c:v>
                </c:pt>
                <c:pt idx="4356">
                  <c:v>0.19685039370078741</c:v>
                </c:pt>
                <c:pt idx="4357">
                  <c:v>0.1889763779527559</c:v>
                </c:pt>
                <c:pt idx="4358">
                  <c:v>0.18110236220472442</c:v>
                </c:pt>
                <c:pt idx="4359">
                  <c:v>0.18110236220472442</c:v>
                </c:pt>
                <c:pt idx="4360">
                  <c:v>0.18110236220472442</c:v>
                </c:pt>
                <c:pt idx="4361">
                  <c:v>0.18110236220472442</c:v>
                </c:pt>
                <c:pt idx="4362">
                  <c:v>0.18110236220472442</c:v>
                </c:pt>
                <c:pt idx="4363">
                  <c:v>0.18110236220472442</c:v>
                </c:pt>
                <c:pt idx="4364">
                  <c:v>0.18110236220472442</c:v>
                </c:pt>
                <c:pt idx="4365">
                  <c:v>0.18110236220472442</c:v>
                </c:pt>
                <c:pt idx="4366">
                  <c:v>0.18110236220472442</c:v>
                </c:pt>
                <c:pt idx="4367">
                  <c:v>0.18110236220472442</c:v>
                </c:pt>
                <c:pt idx="4368">
                  <c:v>0.18110236220472442</c:v>
                </c:pt>
                <c:pt idx="4369">
                  <c:v>0.18110236220472442</c:v>
                </c:pt>
                <c:pt idx="4370">
                  <c:v>0.18110236220472442</c:v>
                </c:pt>
                <c:pt idx="4371">
                  <c:v>0.18110236220472442</c:v>
                </c:pt>
                <c:pt idx="4372">
                  <c:v>0.18110236220472442</c:v>
                </c:pt>
                <c:pt idx="4373">
                  <c:v>0.17322834645669291</c:v>
                </c:pt>
                <c:pt idx="4374">
                  <c:v>0.17322834645669291</c:v>
                </c:pt>
                <c:pt idx="4375">
                  <c:v>0.17322834645669291</c:v>
                </c:pt>
                <c:pt idx="4376">
                  <c:v>0.17322834645669291</c:v>
                </c:pt>
                <c:pt idx="4377">
                  <c:v>0.17322834645669291</c:v>
                </c:pt>
                <c:pt idx="4378">
                  <c:v>0.17322834645669291</c:v>
                </c:pt>
                <c:pt idx="4379">
                  <c:v>0.17322834645669291</c:v>
                </c:pt>
                <c:pt idx="4380">
                  <c:v>0.17322834645669291</c:v>
                </c:pt>
                <c:pt idx="4381">
                  <c:v>0.16535433070866143</c:v>
                </c:pt>
                <c:pt idx="4382">
                  <c:v>0.16535433070866143</c:v>
                </c:pt>
                <c:pt idx="4383">
                  <c:v>0.16535433070866143</c:v>
                </c:pt>
                <c:pt idx="4384">
                  <c:v>0.16535433070866143</c:v>
                </c:pt>
                <c:pt idx="4385">
                  <c:v>0.16535433070866143</c:v>
                </c:pt>
                <c:pt idx="4386">
                  <c:v>0.16535433070866143</c:v>
                </c:pt>
                <c:pt idx="4387">
                  <c:v>0.16535433070866143</c:v>
                </c:pt>
                <c:pt idx="4388">
                  <c:v>0.16535433070866143</c:v>
                </c:pt>
                <c:pt idx="4389">
                  <c:v>0.16535433070866143</c:v>
                </c:pt>
                <c:pt idx="4390">
                  <c:v>0.16535433070866143</c:v>
                </c:pt>
                <c:pt idx="4391">
                  <c:v>0.16535433070866143</c:v>
                </c:pt>
                <c:pt idx="4392">
                  <c:v>0.16535433070866143</c:v>
                </c:pt>
                <c:pt idx="4393">
                  <c:v>0.16535433070866143</c:v>
                </c:pt>
                <c:pt idx="4394">
                  <c:v>0.16535433070866143</c:v>
                </c:pt>
                <c:pt idx="4395">
                  <c:v>0.16535433070866143</c:v>
                </c:pt>
                <c:pt idx="4396">
                  <c:v>0.16535433070866143</c:v>
                </c:pt>
                <c:pt idx="4397">
                  <c:v>0.16535433070866143</c:v>
                </c:pt>
                <c:pt idx="4398">
                  <c:v>0.16535433070866143</c:v>
                </c:pt>
                <c:pt idx="4399">
                  <c:v>0.16535433070866143</c:v>
                </c:pt>
                <c:pt idx="4400">
                  <c:v>0.16535433070866143</c:v>
                </c:pt>
                <c:pt idx="4401">
                  <c:v>0.15748031496062992</c:v>
                </c:pt>
                <c:pt idx="4402">
                  <c:v>0.15748031496062992</c:v>
                </c:pt>
                <c:pt idx="4403">
                  <c:v>0.15748031496062992</c:v>
                </c:pt>
                <c:pt idx="4404">
                  <c:v>0.15748031496062992</c:v>
                </c:pt>
                <c:pt idx="4405">
                  <c:v>0.15748031496062992</c:v>
                </c:pt>
                <c:pt idx="4406">
                  <c:v>0.15748031496062992</c:v>
                </c:pt>
                <c:pt idx="4407">
                  <c:v>0.15748031496062992</c:v>
                </c:pt>
                <c:pt idx="4408">
                  <c:v>0.15748031496062992</c:v>
                </c:pt>
                <c:pt idx="4409">
                  <c:v>0.15748031496062992</c:v>
                </c:pt>
                <c:pt idx="4410">
                  <c:v>0.15748031496062992</c:v>
                </c:pt>
                <c:pt idx="4411">
                  <c:v>0.15748031496062992</c:v>
                </c:pt>
                <c:pt idx="4412">
                  <c:v>0.15748031496062992</c:v>
                </c:pt>
                <c:pt idx="4413">
                  <c:v>0.15873015873015872</c:v>
                </c:pt>
                <c:pt idx="4414">
                  <c:v>0.15873015873015872</c:v>
                </c:pt>
                <c:pt idx="4415">
                  <c:v>0.15873015873015872</c:v>
                </c:pt>
                <c:pt idx="4416">
                  <c:v>0.15873015873015872</c:v>
                </c:pt>
                <c:pt idx="4417">
                  <c:v>0.15873015873015872</c:v>
                </c:pt>
                <c:pt idx="4418">
                  <c:v>0.15873015873015872</c:v>
                </c:pt>
                <c:pt idx="4419">
                  <c:v>0.15873015873015872</c:v>
                </c:pt>
                <c:pt idx="4420">
                  <c:v>0.15079365079365079</c:v>
                </c:pt>
                <c:pt idx="4421">
                  <c:v>0.15079365079365079</c:v>
                </c:pt>
                <c:pt idx="4422">
                  <c:v>0.14285714285714285</c:v>
                </c:pt>
                <c:pt idx="4423">
                  <c:v>0.14399999999999999</c:v>
                </c:pt>
                <c:pt idx="4424">
                  <c:v>0.14399999999999999</c:v>
                </c:pt>
                <c:pt idx="4425">
                  <c:v>0.14399999999999999</c:v>
                </c:pt>
                <c:pt idx="4426">
                  <c:v>0.14399999999999999</c:v>
                </c:pt>
                <c:pt idx="4427">
                  <c:v>0.14399999999999999</c:v>
                </c:pt>
                <c:pt idx="4428">
                  <c:v>0.14399999999999999</c:v>
                </c:pt>
                <c:pt idx="4429">
                  <c:v>0.16</c:v>
                </c:pt>
                <c:pt idx="4430">
                  <c:v>0.16</c:v>
                </c:pt>
                <c:pt idx="4431">
                  <c:v>0.16</c:v>
                </c:pt>
                <c:pt idx="4432">
                  <c:v>0.16</c:v>
                </c:pt>
                <c:pt idx="4433">
                  <c:v>0.16</c:v>
                </c:pt>
                <c:pt idx="4434">
                  <c:v>0.16</c:v>
                </c:pt>
                <c:pt idx="4435">
                  <c:v>0.16</c:v>
                </c:pt>
                <c:pt idx="4436">
                  <c:v>0.16</c:v>
                </c:pt>
                <c:pt idx="4437">
                  <c:v>0.16</c:v>
                </c:pt>
                <c:pt idx="4438">
                  <c:v>0.16</c:v>
                </c:pt>
                <c:pt idx="4439">
                  <c:v>0.16</c:v>
                </c:pt>
                <c:pt idx="4440">
                  <c:v>0.16</c:v>
                </c:pt>
                <c:pt idx="4441">
                  <c:v>0.16129032258064516</c:v>
                </c:pt>
                <c:pt idx="4442">
                  <c:v>0.16129032258064516</c:v>
                </c:pt>
                <c:pt idx="4443">
                  <c:v>0.16129032258064516</c:v>
                </c:pt>
                <c:pt idx="4444">
                  <c:v>0.16935483870967741</c:v>
                </c:pt>
                <c:pt idx="4445">
                  <c:v>0.16129032258064516</c:v>
                </c:pt>
                <c:pt idx="4446">
                  <c:v>0.16129032258064516</c:v>
                </c:pt>
                <c:pt idx="4447">
                  <c:v>0.16129032258064516</c:v>
                </c:pt>
                <c:pt idx="4448">
                  <c:v>0.16129032258064516</c:v>
                </c:pt>
                <c:pt idx="4449">
                  <c:v>0.16129032258064516</c:v>
                </c:pt>
                <c:pt idx="4450">
                  <c:v>0.16129032258064516</c:v>
                </c:pt>
                <c:pt idx="4451">
                  <c:v>0.16129032258064516</c:v>
                </c:pt>
                <c:pt idx="4452">
                  <c:v>0.16129032258064516</c:v>
                </c:pt>
                <c:pt idx="4453">
                  <c:v>0.16129032258064516</c:v>
                </c:pt>
                <c:pt idx="4454">
                  <c:v>0.16129032258064516</c:v>
                </c:pt>
                <c:pt idx="4455">
                  <c:v>0.16129032258064516</c:v>
                </c:pt>
                <c:pt idx="4456">
                  <c:v>0.15322580645161291</c:v>
                </c:pt>
                <c:pt idx="4457">
                  <c:v>0.15322580645161291</c:v>
                </c:pt>
                <c:pt idx="4458">
                  <c:v>0.15322580645161291</c:v>
                </c:pt>
                <c:pt idx="4459">
                  <c:v>0.15322580645161291</c:v>
                </c:pt>
                <c:pt idx="4460">
                  <c:v>0.15322580645161291</c:v>
                </c:pt>
                <c:pt idx="4461">
                  <c:v>0.15322580645161291</c:v>
                </c:pt>
                <c:pt idx="4462">
                  <c:v>0.15322580645161291</c:v>
                </c:pt>
                <c:pt idx="4463">
                  <c:v>0.16129032258064516</c:v>
                </c:pt>
                <c:pt idx="4464">
                  <c:v>0.16129032258064516</c:v>
                </c:pt>
                <c:pt idx="4465">
                  <c:v>0.16129032258064516</c:v>
                </c:pt>
                <c:pt idx="4466">
                  <c:v>0.16129032258064516</c:v>
                </c:pt>
                <c:pt idx="4467">
                  <c:v>0.15447154471544716</c:v>
                </c:pt>
                <c:pt idx="4468">
                  <c:v>0.15447154471544716</c:v>
                </c:pt>
                <c:pt idx="4469">
                  <c:v>0.15447154471544716</c:v>
                </c:pt>
                <c:pt idx="4470">
                  <c:v>0.15447154471544716</c:v>
                </c:pt>
                <c:pt idx="4471">
                  <c:v>0.15447154471544716</c:v>
                </c:pt>
                <c:pt idx="4472">
                  <c:v>0.15447154471544716</c:v>
                </c:pt>
                <c:pt idx="4473">
                  <c:v>0.15447154471544716</c:v>
                </c:pt>
                <c:pt idx="4474">
                  <c:v>0.15447154471544716</c:v>
                </c:pt>
                <c:pt idx="4475">
                  <c:v>0.15447154471544716</c:v>
                </c:pt>
                <c:pt idx="4476">
                  <c:v>0.15447154471544716</c:v>
                </c:pt>
                <c:pt idx="4477">
                  <c:v>0.15447154471544716</c:v>
                </c:pt>
                <c:pt idx="4478">
                  <c:v>0.15447154471544716</c:v>
                </c:pt>
                <c:pt idx="4479">
                  <c:v>0.15447154471544716</c:v>
                </c:pt>
                <c:pt idx="4480">
                  <c:v>0.14634146341463414</c:v>
                </c:pt>
                <c:pt idx="4481">
                  <c:v>0.14754098360655737</c:v>
                </c:pt>
                <c:pt idx="4482">
                  <c:v>0.14754098360655737</c:v>
                </c:pt>
                <c:pt idx="4483">
                  <c:v>0.13934426229508196</c:v>
                </c:pt>
                <c:pt idx="4484">
                  <c:v>0.13934426229508196</c:v>
                </c:pt>
                <c:pt idx="4485">
                  <c:v>0.13934426229508196</c:v>
                </c:pt>
                <c:pt idx="4486">
                  <c:v>0.13934426229508196</c:v>
                </c:pt>
                <c:pt idx="4487">
                  <c:v>0.13934426229508196</c:v>
                </c:pt>
                <c:pt idx="4488">
                  <c:v>0.13934426229508196</c:v>
                </c:pt>
                <c:pt idx="4489">
                  <c:v>0.13934426229508196</c:v>
                </c:pt>
                <c:pt idx="4490">
                  <c:v>0.13934426229508196</c:v>
                </c:pt>
                <c:pt idx="4491">
                  <c:v>0.13934426229508196</c:v>
                </c:pt>
                <c:pt idx="4492">
                  <c:v>0.13934426229508196</c:v>
                </c:pt>
                <c:pt idx="4493">
                  <c:v>0.13934426229508196</c:v>
                </c:pt>
                <c:pt idx="4494">
                  <c:v>0.13934426229508196</c:v>
                </c:pt>
                <c:pt idx="4495">
                  <c:v>0.13934426229508196</c:v>
                </c:pt>
                <c:pt idx="4496">
                  <c:v>0.13934426229508196</c:v>
                </c:pt>
                <c:pt idx="4497">
                  <c:v>0.13934426229508196</c:v>
                </c:pt>
                <c:pt idx="4498">
                  <c:v>0.13934426229508196</c:v>
                </c:pt>
                <c:pt idx="4499">
                  <c:v>0.13934426229508196</c:v>
                </c:pt>
                <c:pt idx="4500">
                  <c:v>0.13934426229508196</c:v>
                </c:pt>
                <c:pt idx="4501">
                  <c:v>0.13934426229508196</c:v>
                </c:pt>
                <c:pt idx="4502">
                  <c:v>0.13934426229508196</c:v>
                </c:pt>
                <c:pt idx="4503">
                  <c:v>0.13934426229508196</c:v>
                </c:pt>
                <c:pt idx="4504">
                  <c:v>0.13934426229508196</c:v>
                </c:pt>
                <c:pt idx="4505">
                  <c:v>0.13934426229508196</c:v>
                </c:pt>
                <c:pt idx="4506">
                  <c:v>0.13934426229508196</c:v>
                </c:pt>
                <c:pt idx="4507">
                  <c:v>0.13934426229508196</c:v>
                </c:pt>
                <c:pt idx="4508">
                  <c:v>0.13934426229508196</c:v>
                </c:pt>
                <c:pt idx="4509">
                  <c:v>0.13934426229508196</c:v>
                </c:pt>
                <c:pt idx="4510">
                  <c:v>0.13934426229508196</c:v>
                </c:pt>
                <c:pt idx="4511">
                  <c:v>0.13934426229508196</c:v>
                </c:pt>
                <c:pt idx="4512">
                  <c:v>0.13934426229508196</c:v>
                </c:pt>
                <c:pt idx="4513">
                  <c:v>0.13934426229508196</c:v>
                </c:pt>
                <c:pt idx="4514">
                  <c:v>0.13934426229508196</c:v>
                </c:pt>
                <c:pt idx="4515">
                  <c:v>0.13934426229508196</c:v>
                </c:pt>
                <c:pt idx="4516">
                  <c:v>0.13114754098360656</c:v>
                </c:pt>
                <c:pt idx="4517">
                  <c:v>0.13114754098360656</c:v>
                </c:pt>
                <c:pt idx="4518">
                  <c:v>0.13114754098360656</c:v>
                </c:pt>
                <c:pt idx="4519">
                  <c:v>0.13114754098360656</c:v>
                </c:pt>
                <c:pt idx="4520">
                  <c:v>0.13114754098360656</c:v>
                </c:pt>
                <c:pt idx="4521">
                  <c:v>0.13114754098360656</c:v>
                </c:pt>
                <c:pt idx="4522">
                  <c:v>0.13114754098360656</c:v>
                </c:pt>
                <c:pt idx="4523">
                  <c:v>0.13114754098360656</c:v>
                </c:pt>
                <c:pt idx="4524">
                  <c:v>0.13114754098360656</c:v>
                </c:pt>
                <c:pt idx="4525">
                  <c:v>0.13934426229508196</c:v>
                </c:pt>
                <c:pt idx="4526">
                  <c:v>0.14049586776859505</c:v>
                </c:pt>
                <c:pt idx="4527">
                  <c:v>0.14049586776859505</c:v>
                </c:pt>
                <c:pt idx="4528">
                  <c:v>0.14049586776859505</c:v>
                </c:pt>
                <c:pt idx="4529">
                  <c:v>0.14049586776859505</c:v>
                </c:pt>
                <c:pt idx="4530">
                  <c:v>0.14049586776859505</c:v>
                </c:pt>
                <c:pt idx="4531">
                  <c:v>0.14049586776859505</c:v>
                </c:pt>
                <c:pt idx="4532">
                  <c:v>0.14049586776859505</c:v>
                </c:pt>
                <c:pt idx="4533">
                  <c:v>0.14049586776859505</c:v>
                </c:pt>
                <c:pt idx="4534">
                  <c:v>0.14049586776859505</c:v>
                </c:pt>
                <c:pt idx="4535">
                  <c:v>0.14049586776859505</c:v>
                </c:pt>
                <c:pt idx="4536">
                  <c:v>0.14049586776859505</c:v>
                </c:pt>
                <c:pt idx="4537">
                  <c:v>0.14049586776859505</c:v>
                </c:pt>
                <c:pt idx="4538">
                  <c:v>0.14049586776859505</c:v>
                </c:pt>
                <c:pt idx="4539">
                  <c:v>0.14166666666666666</c:v>
                </c:pt>
                <c:pt idx="4540">
                  <c:v>0.14166666666666666</c:v>
                </c:pt>
                <c:pt idx="4541">
                  <c:v>0.14166666666666666</c:v>
                </c:pt>
                <c:pt idx="4542">
                  <c:v>0.14166666666666666</c:v>
                </c:pt>
                <c:pt idx="4543">
                  <c:v>0.14166666666666666</c:v>
                </c:pt>
                <c:pt idx="4544">
                  <c:v>0.14166666666666666</c:v>
                </c:pt>
                <c:pt idx="4545">
                  <c:v>0.14166666666666666</c:v>
                </c:pt>
                <c:pt idx="4546">
                  <c:v>0.14166666666666666</c:v>
                </c:pt>
                <c:pt idx="4547">
                  <c:v>0.15</c:v>
                </c:pt>
                <c:pt idx="4548">
                  <c:v>0.15</c:v>
                </c:pt>
                <c:pt idx="4549">
                  <c:v>0.15833333333333333</c:v>
                </c:pt>
                <c:pt idx="4550">
                  <c:v>0.15833333333333333</c:v>
                </c:pt>
                <c:pt idx="4551">
                  <c:v>0.15833333333333333</c:v>
                </c:pt>
                <c:pt idx="4552">
                  <c:v>0.15833333333333333</c:v>
                </c:pt>
                <c:pt idx="4553">
                  <c:v>0.15126050420168066</c:v>
                </c:pt>
                <c:pt idx="4554">
                  <c:v>0.15126050420168066</c:v>
                </c:pt>
                <c:pt idx="4555">
                  <c:v>0.15126050420168066</c:v>
                </c:pt>
                <c:pt idx="4556">
                  <c:v>0.15126050420168066</c:v>
                </c:pt>
                <c:pt idx="4557">
                  <c:v>0.14285714285714285</c:v>
                </c:pt>
                <c:pt idx="4558">
                  <c:v>0.14285714285714285</c:v>
                </c:pt>
                <c:pt idx="4559">
                  <c:v>0.14285714285714285</c:v>
                </c:pt>
                <c:pt idx="4560">
                  <c:v>0.14285714285714285</c:v>
                </c:pt>
                <c:pt idx="4561">
                  <c:v>0.14285714285714285</c:v>
                </c:pt>
                <c:pt idx="4562">
                  <c:v>0.14285714285714285</c:v>
                </c:pt>
                <c:pt idx="4563">
                  <c:v>0.15126050420168066</c:v>
                </c:pt>
                <c:pt idx="4564">
                  <c:v>0.15126050420168066</c:v>
                </c:pt>
                <c:pt idx="4565">
                  <c:v>0.15126050420168066</c:v>
                </c:pt>
                <c:pt idx="4566">
                  <c:v>0.15126050420168066</c:v>
                </c:pt>
                <c:pt idx="4567">
                  <c:v>0.15126050420168066</c:v>
                </c:pt>
                <c:pt idx="4568">
                  <c:v>0.15126050420168066</c:v>
                </c:pt>
                <c:pt idx="4569">
                  <c:v>0.15126050420168066</c:v>
                </c:pt>
                <c:pt idx="4570">
                  <c:v>0.15126050420168066</c:v>
                </c:pt>
                <c:pt idx="4571">
                  <c:v>0.15126050420168066</c:v>
                </c:pt>
                <c:pt idx="4572">
                  <c:v>0.15126050420168066</c:v>
                </c:pt>
                <c:pt idx="4573">
                  <c:v>0.15126050420168066</c:v>
                </c:pt>
                <c:pt idx="4574">
                  <c:v>0.15126050420168066</c:v>
                </c:pt>
                <c:pt idx="4575">
                  <c:v>0.15254237288135594</c:v>
                </c:pt>
                <c:pt idx="4576">
                  <c:v>0.15254237288135594</c:v>
                </c:pt>
                <c:pt idx="4577">
                  <c:v>0.15254237288135594</c:v>
                </c:pt>
                <c:pt idx="4578">
                  <c:v>0.15254237288135594</c:v>
                </c:pt>
                <c:pt idx="4579">
                  <c:v>0.16101694915254236</c:v>
                </c:pt>
                <c:pt idx="4580">
                  <c:v>0.16101694915254236</c:v>
                </c:pt>
                <c:pt idx="4581">
                  <c:v>0.16101694915254236</c:v>
                </c:pt>
                <c:pt idx="4582">
                  <c:v>0.16101694915254236</c:v>
                </c:pt>
                <c:pt idx="4583">
                  <c:v>0.16101694915254236</c:v>
                </c:pt>
                <c:pt idx="4584">
                  <c:v>0.16101694915254236</c:v>
                </c:pt>
                <c:pt idx="4585">
                  <c:v>0.16101694915254236</c:v>
                </c:pt>
                <c:pt idx="4586">
                  <c:v>0.16101694915254236</c:v>
                </c:pt>
                <c:pt idx="4587">
                  <c:v>0.16101694915254236</c:v>
                </c:pt>
                <c:pt idx="4588">
                  <c:v>0.16101694915254236</c:v>
                </c:pt>
                <c:pt idx="4589">
                  <c:v>0.16101694915254236</c:v>
                </c:pt>
                <c:pt idx="4590">
                  <c:v>0.16101694915254236</c:v>
                </c:pt>
                <c:pt idx="4591">
                  <c:v>0.16101694915254236</c:v>
                </c:pt>
                <c:pt idx="4592">
                  <c:v>0.15254237288135594</c:v>
                </c:pt>
                <c:pt idx="4593">
                  <c:v>0.15254237288135594</c:v>
                </c:pt>
                <c:pt idx="4594">
                  <c:v>0.15254237288135594</c:v>
                </c:pt>
                <c:pt idx="4595">
                  <c:v>0.15254237288135594</c:v>
                </c:pt>
                <c:pt idx="4596">
                  <c:v>0.16101694915254236</c:v>
                </c:pt>
                <c:pt idx="4597">
                  <c:v>0.16101694915254236</c:v>
                </c:pt>
                <c:pt idx="4598">
                  <c:v>0.16101694915254236</c:v>
                </c:pt>
                <c:pt idx="4599">
                  <c:v>0.16101694915254236</c:v>
                </c:pt>
                <c:pt idx="4600">
                  <c:v>0.16101694915254236</c:v>
                </c:pt>
                <c:pt idx="4601">
                  <c:v>0.16101694915254236</c:v>
                </c:pt>
                <c:pt idx="4602">
                  <c:v>0.1623931623931624</c:v>
                </c:pt>
                <c:pt idx="4603">
                  <c:v>0.1623931623931624</c:v>
                </c:pt>
                <c:pt idx="4604">
                  <c:v>0.1623931623931624</c:v>
                </c:pt>
                <c:pt idx="4605">
                  <c:v>0.1623931623931624</c:v>
                </c:pt>
                <c:pt idx="4606">
                  <c:v>0.17094017094017094</c:v>
                </c:pt>
                <c:pt idx="4607">
                  <c:v>0.17094017094017094</c:v>
                </c:pt>
                <c:pt idx="4608">
                  <c:v>0.17094017094017094</c:v>
                </c:pt>
                <c:pt idx="4609">
                  <c:v>0.17094017094017094</c:v>
                </c:pt>
                <c:pt idx="4610">
                  <c:v>0.17094017094017094</c:v>
                </c:pt>
                <c:pt idx="4611">
                  <c:v>0.17094017094017094</c:v>
                </c:pt>
                <c:pt idx="4612">
                  <c:v>0.17094017094017094</c:v>
                </c:pt>
                <c:pt idx="4613">
                  <c:v>0.1623931623931624</c:v>
                </c:pt>
                <c:pt idx="4614">
                  <c:v>0.1623931623931624</c:v>
                </c:pt>
                <c:pt idx="4615">
                  <c:v>0.17094017094017094</c:v>
                </c:pt>
                <c:pt idx="4616">
                  <c:v>0.17094017094017094</c:v>
                </c:pt>
                <c:pt idx="4617">
                  <c:v>0.1623931623931624</c:v>
                </c:pt>
                <c:pt idx="4618">
                  <c:v>0.1623931623931624</c:v>
                </c:pt>
                <c:pt idx="4619">
                  <c:v>0.1623931623931624</c:v>
                </c:pt>
                <c:pt idx="4620">
                  <c:v>0.1623931623931624</c:v>
                </c:pt>
                <c:pt idx="4621">
                  <c:v>0.1623931623931624</c:v>
                </c:pt>
                <c:pt idx="4622">
                  <c:v>0.1623931623931624</c:v>
                </c:pt>
                <c:pt idx="4623">
                  <c:v>0.1623931623931624</c:v>
                </c:pt>
                <c:pt idx="4624">
                  <c:v>0.1623931623931624</c:v>
                </c:pt>
                <c:pt idx="4625">
                  <c:v>0.17094017094017094</c:v>
                </c:pt>
                <c:pt idx="4626">
                  <c:v>0.17094017094017094</c:v>
                </c:pt>
                <c:pt idx="4627">
                  <c:v>0.17094017094017094</c:v>
                </c:pt>
                <c:pt idx="4628">
                  <c:v>0.17094017094017094</c:v>
                </c:pt>
                <c:pt idx="4629">
                  <c:v>0.17094017094017094</c:v>
                </c:pt>
                <c:pt idx="4630">
                  <c:v>0.1623931623931624</c:v>
                </c:pt>
                <c:pt idx="4631">
                  <c:v>0.1623931623931624</c:v>
                </c:pt>
                <c:pt idx="4632">
                  <c:v>0.1623931623931624</c:v>
                </c:pt>
                <c:pt idx="4633">
                  <c:v>0.16379310344827586</c:v>
                </c:pt>
                <c:pt idx="4634">
                  <c:v>0.16379310344827586</c:v>
                </c:pt>
                <c:pt idx="4635">
                  <c:v>0.14655172413793102</c:v>
                </c:pt>
                <c:pt idx="4636">
                  <c:v>0.14655172413793102</c:v>
                </c:pt>
                <c:pt idx="4637">
                  <c:v>0.14655172413793102</c:v>
                </c:pt>
                <c:pt idx="4638">
                  <c:v>0.14782608695652175</c:v>
                </c:pt>
                <c:pt idx="4639">
                  <c:v>0.14782608695652175</c:v>
                </c:pt>
                <c:pt idx="4640">
                  <c:v>0.15652173913043479</c:v>
                </c:pt>
                <c:pt idx="4641">
                  <c:v>0.15789473684210525</c:v>
                </c:pt>
                <c:pt idx="4642">
                  <c:v>0.15789473684210525</c:v>
                </c:pt>
                <c:pt idx="4643">
                  <c:v>0.15789473684210525</c:v>
                </c:pt>
                <c:pt idx="4644">
                  <c:v>0.15789473684210525</c:v>
                </c:pt>
                <c:pt idx="4645">
                  <c:v>0.15789473684210525</c:v>
                </c:pt>
                <c:pt idx="4646">
                  <c:v>0.16666666666666666</c:v>
                </c:pt>
                <c:pt idx="4647">
                  <c:v>0.15789473684210525</c:v>
                </c:pt>
                <c:pt idx="4648">
                  <c:v>0.15789473684210525</c:v>
                </c:pt>
                <c:pt idx="4649">
                  <c:v>0.15789473684210525</c:v>
                </c:pt>
                <c:pt idx="4650">
                  <c:v>0.15789473684210525</c:v>
                </c:pt>
                <c:pt idx="4651">
                  <c:v>0.14912280701754385</c:v>
                </c:pt>
                <c:pt idx="4652">
                  <c:v>0.14912280701754385</c:v>
                </c:pt>
                <c:pt idx="4653">
                  <c:v>0.14912280701754385</c:v>
                </c:pt>
                <c:pt idx="4654">
                  <c:v>0.14912280701754385</c:v>
                </c:pt>
                <c:pt idx="4655">
                  <c:v>0.14912280701754385</c:v>
                </c:pt>
                <c:pt idx="4656">
                  <c:v>0.14912280701754385</c:v>
                </c:pt>
                <c:pt idx="4657">
                  <c:v>0.14912280701754385</c:v>
                </c:pt>
                <c:pt idx="4658">
                  <c:v>0.14912280701754385</c:v>
                </c:pt>
                <c:pt idx="4659">
                  <c:v>0.15044247787610621</c:v>
                </c:pt>
                <c:pt idx="4660">
                  <c:v>0.15044247787610621</c:v>
                </c:pt>
                <c:pt idx="4661">
                  <c:v>0.15044247787610621</c:v>
                </c:pt>
                <c:pt idx="4662">
                  <c:v>0.15044247787610621</c:v>
                </c:pt>
                <c:pt idx="4663">
                  <c:v>0.15044247787610621</c:v>
                </c:pt>
                <c:pt idx="4664">
                  <c:v>0.15044247787610621</c:v>
                </c:pt>
                <c:pt idx="4665">
                  <c:v>0.15044247787610621</c:v>
                </c:pt>
                <c:pt idx="4666">
                  <c:v>0.15044247787610621</c:v>
                </c:pt>
                <c:pt idx="4667">
                  <c:v>0.15044247787610621</c:v>
                </c:pt>
                <c:pt idx="4668">
                  <c:v>0.15044247787610621</c:v>
                </c:pt>
                <c:pt idx="4669">
                  <c:v>0.15044247787610621</c:v>
                </c:pt>
                <c:pt idx="4670">
                  <c:v>0.15044247787610621</c:v>
                </c:pt>
                <c:pt idx="4671">
                  <c:v>0.1415929203539823</c:v>
                </c:pt>
                <c:pt idx="4672">
                  <c:v>0.1415929203539823</c:v>
                </c:pt>
                <c:pt idx="4673">
                  <c:v>0.14285714285714285</c:v>
                </c:pt>
                <c:pt idx="4674">
                  <c:v>0.14285714285714285</c:v>
                </c:pt>
                <c:pt idx="4675">
                  <c:v>0.14285714285714285</c:v>
                </c:pt>
                <c:pt idx="4676">
                  <c:v>0.14285714285714285</c:v>
                </c:pt>
                <c:pt idx="4677">
                  <c:v>0.14285714285714285</c:v>
                </c:pt>
                <c:pt idx="4678">
                  <c:v>0.14285714285714285</c:v>
                </c:pt>
                <c:pt idx="4679">
                  <c:v>0.14285714285714285</c:v>
                </c:pt>
                <c:pt idx="4680">
                  <c:v>0.14285714285714285</c:v>
                </c:pt>
                <c:pt idx="4681">
                  <c:v>0.14285714285714285</c:v>
                </c:pt>
                <c:pt idx="4682">
                  <c:v>0.15178571428571427</c:v>
                </c:pt>
                <c:pt idx="4683">
                  <c:v>0.15178571428571427</c:v>
                </c:pt>
                <c:pt idx="4684">
                  <c:v>0.14285714285714285</c:v>
                </c:pt>
                <c:pt idx="4685">
                  <c:v>0.14285714285714285</c:v>
                </c:pt>
                <c:pt idx="4686">
                  <c:v>0.14285714285714285</c:v>
                </c:pt>
                <c:pt idx="4687">
                  <c:v>0.14285714285714285</c:v>
                </c:pt>
                <c:pt idx="4688">
                  <c:v>0.14285714285714285</c:v>
                </c:pt>
                <c:pt idx="4689">
                  <c:v>0.14285714285714285</c:v>
                </c:pt>
                <c:pt idx="4690">
                  <c:v>0.14285714285714285</c:v>
                </c:pt>
                <c:pt idx="4691">
                  <c:v>0.14285714285714285</c:v>
                </c:pt>
                <c:pt idx="4692">
                  <c:v>0.14285714285714285</c:v>
                </c:pt>
                <c:pt idx="4693">
                  <c:v>0.14285714285714285</c:v>
                </c:pt>
                <c:pt idx="4694">
                  <c:v>0.14285714285714285</c:v>
                </c:pt>
                <c:pt idx="4695">
                  <c:v>0.15178571428571427</c:v>
                </c:pt>
                <c:pt idx="4696">
                  <c:v>0.15178571428571427</c:v>
                </c:pt>
                <c:pt idx="4697">
                  <c:v>0.14285714285714285</c:v>
                </c:pt>
                <c:pt idx="4698">
                  <c:v>0.14285714285714285</c:v>
                </c:pt>
                <c:pt idx="4699">
                  <c:v>0.14285714285714285</c:v>
                </c:pt>
                <c:pt idx="4700">
                  <c:v>0.14285714285714285</c:v>
                </c:pt>
                <c:pt idx="4701">
                  <c:v>0.14414414414414414</c:v>
                </c:pt>
                <c:pt idx="4702">
                  <c:v>0.14414414414414414</c:v>
                </c:pt>
                <c:pt idx="4703">
                  <c:v>0.14414414414414414</c:v>
                </c:pt>
                <c:pt idx="4704">
                  <c:v>0.14414414414414414</c:v>
                </c:pt>
                <c:pt idx="4705">
                  <c:v>0.14414414414414414</c:v>
                </c:pt>
                <c:pt idx="4706">
                  <c:v>0.14414414414414414</c:v>
                </c:pt>
                <c:pt idx="4707">
                  <c:v>0.14414414414414414</c:v>
                </c:pt>
                <c:pt idx="4708">
                  <c:v>0.14414414414414414</c:v>
                </c:pt>
                <c:pt idx="4709">
                  <c:v>0.14414414414414414</c:v>
                </c:pt>
                <c:pt idx="4710">
                  <c:v>0.14414414414414414</c:v>
                </c:pt>
                <c:pt idx="4711">
                  <c:v>0.14414414414414414</c:v>
                </c:pt>
                <c:pt idx="4712">
                  <c:v>0.13513513513513514</c:v>
                </c:pt>
                <c:pt idx="4713">
                  <c:v>0.13513513513513514</c:v>
                </c:pt>
                <c:pt idx="4714">
                  <c:v>0.13513513513513514</c:v>
                </c:pt>
                <c:pt idx="4715">
                  <c:v>0.13513513513513514</c:v>
                </c:pt>
                <c:pt idx="4716">
                  <c:v>0.13513513513513514</c:v>
                </c:pt>
                <c:pt idx="4717">
                  <c:v>0.13636363636363635</c:v>
                </c:pt>
                <c:pt idx="4718">
                  <c:v>0.13636363636363635</c:v>
                </c:pt>
                <c:pt idx="4719">
                  <c:v>0.13636363636363635</c:v>
                </c:pt>
                <c:pt idx="4720">
                  <c:v>0.13636363636363635</c:v>
                </c:pt>
                <c:pt idx="4721">
                  <c:v>0.13636363636363635</c:v>
                </c:pt>
                <c:pt idx="4722">
                  <c:v>0.14545454545454545</c:v>
                </c:pt>
                <c:pt idx="4723">
                  <c:v>0.14545454545454545</c:v>
                </c:pt>
                <c:pt idx="4724">
                  <c:v>0.14545454545454545</c:v>
                </c:pt>
                <c:pt idx="4725">
                  <c:v>0.14545454545454545</c:v>
                </c:pt>
                <c:pt idx="4726">
                  <c:v>0.15454545454545454</c:v>
                </c:pt>
                <c:pt idx="4727">
                  <c:v>0.15454545454545454</c:v>
                </c:pt>
                <c:pt idx="4728">
                  <c:v>0.15454545454545454</c:v>
                </c:pt>
                <c:pt idx="4729">
                  <c:v>0.15454545454545454</c:v>
                </c:pt>
                <c:pt idx="4730">
                  <c:v>0.14678899082568808</c:v>
                </c:pt>
                <c:pt idx="4731">
                  <c:v>0.14678899082568808</c:v>
                </c:pt>
                <c:pt idx="4732">
                  <c:v>0.14678899082568808</c:v>
                </c:pt>
                <c:pt idx="4733">
                  <c:v>0.14678899082568808</c:v>
                </c:pt>
                <c:pt idx="4734">
                  <c:v>0.14678899082568808</c:v>
                </c:pt>
                <c:pt idx="4735">
                  <c:v>0.14678899082568808</c:v>
                </c:pt>
                <c:pt idx="4736">
                  <c:v>0.14678899082568808</c:v>
                </c:pt>
                <c:pt idx="4737">
                  <c:v>0.14678899082568808</c:v>
                </c:pt>
                <c:pt idx="4738">
                  <c:v>0.14678899082568808</c:v>
                </c:pt>
                <c:pt idx="4739">
                  <c:v>0.14678899082568808</c:v>
                </c:pt>
                <c:pt idx="4740">
                  <c:v>0.14678899082568808</c:v>
                </c:pt>
                <c:pt idx="4741">
                  <c:v>0.14678899082568808</c:v>
                </c:pt>
                <c:pt idx="4742">
                  <c:v>0.14678899082568808</c:v>
                </c:pt>
                <c:pt idx="4743">
                  <c:v>0.14678899082568808</c:v>
                </c:pt>
                <c:pt idx="4744">
                  <c:v>0.14678899082568808</c:v>
                </c:pt>
                <c:pt idx="4745">
                  <c:v>0.14678899082568808</c:v>
                </c:pt>
                <c:pt idx="4746">
                  <c:v>0.14678899082568808</c:v>
                </c:pt>
                <c:pt idx="4747">
                  <c:v>0.14678899082568808</c:v>
                </c:pt>
                <c:pt idx="4748">
                  <c:v>0.14678899082568808</c:v>
                </c:pt>
                <c:pt idx="4749">
                  <c:v>0.14678899082568808</c:v>
                </c:pt>
                <c:pt idx="4750">
                  <c:v>0.14678899082568808</c:v>
                </c:pt>
                <c:pt idx="4751">
                  <c:v>0.14678899082568808</c:v>
                </c:pt>
                <c:pt idx="4752">
                  <c:v>0.14678899082568808</c:v>
                </c:pt>
                <c:pt idx="4753">
                  <c:v>0.14678899082568808</c:v>
                </c:pt>
                <c:pt idx="4754">
                  <c:v>0.14678899082568808</c:v>
                </c:pt>
                <c:pt idx="4755">
                  <c:v>0.14678899082568808</c:v>
                </c:pt>
                <c:pt idx="4756">
                  <c:v>0.14678899082568808</c:v>
                </c:pt>
                <c:pt idx="4757">
                  <c:v>0.14678899082568808</c:v>
                </c:pt>
                <c:pt idx="4758">
                  <c:v>0.14678899082568808</c:v>
                </c:pt>
                <c:pt idx="4759">
                  <c:v>0.14814814814814814</c:v>
                </c:pt>
                <c:pt idx="4760">
                  <c:v>0.14814814814814814</c:v>
                </c:pt>
                <c:pt idx="4761">
                  <c:v>0.14814814814814814</c:v>
                </c:pt>
                <c:pt idx="4762">
                  <c:v>0.14814814814814814</c:v>
                </c:pt>
                <c:pt idx="4763">
                  <c:v>0.14953271028037382</c:v>
                </c:pt>
                <c:pt idx="4764">
                  <c:v>0.14018691588785046</c:v>
                </c:pt>
                <c:pt idx="4765">
                  <c:v>0.14018691588785046</c:v>
                </c:pt>
                <c:pt idx="4766">
                  <c:v>0.14018691588785046</c:v>
                </c:pt>
                <c:pt idx="4767">
                  <c:v>0.14018691588785046</c:v>
                </c:pt>
                <c:pt idx="4768">
                  <c:v>0.14150943396226415</c:v>
                </c:pt>
                <c:pt idx="4769">
                  <c:v>0.14285714285714285</c:v>
                </c:pt>
                <c:pt idx="4770">
                  <c:v>0.14285714285714285</c:v>
                </c:pt>
                <c:pt idx="4771">
                  <c:v>0.14285714285714285</c:v>
                </c:pt>
                <c:pt idx="4772">
                  <c:v>0.15238095238095239</c:v>
                </c:pt>
                <c:pt idx="4773">
                  <c:v>0.15238095238095239</c:v>
                </c:pt>
                <c:pt idx="4774">
                  <c:v>0.15238095238095239</c:v>
                </c:pt>
                <c:pt idx="4775">
                  <c:v>0.15238095238095239</c:v>
                </c:pt>
                <c:pt idx="4776">
                  <c:v>0.15238095238095239</c:v>
                </c:pt>
                <c:pt idx="4777">
                  <c:v>0.15238095238095239</c:v>
                </c:pt>
                <c:pt idx="4778">
                  <c:v>0.15238095238095239</c:v>
                </c:pt>
                <c:pt idx="4779">
                  <c:v>0.15238095238095239</c:v>
                </c:pt>
                <c:pt idx="4780">
                  <c:v>0.15238095238095239</c:v>
                </c:pt>
                <c:pt idx="4781">
                  <c:v>0.15238095238095239</c:v>
                </c:pt>
                <c:pt idx="4782">
                  <c:v>0.14285714285714285</c:v>
                </c:pt>
                <c:pt idx="4783">
                  <c:v>0.14285714285714285</c:v>
                </c:pt>
                <c:pt idx="4784">
                  <c:v>0.14285714285714285</c:v>
                </c:pt>
                <c:pt idx="4785">
                  <c:v>0.14285714285714285</c:v>
                </c:pt>
                <c:pt idx="4786">
                  <c:v>0.14285714285714285</c:v>
                </c:pt>
                <c:pt idx="4787">
                  <c:v>0.14285714285714285</c:v>
                </c:pt>
                <c:pt idx="4788">
                  <c:v>0.14285714285714285</c:v>
                </c:pt>
                <c:pt idx="4789">
                  <c:v>0.14285714285714285</c:v>
                </c:pt>
                <c:pt idx="4790">
                  <c:v>0.14285714285714285</c:v>
                </c:pt>
                <c:pt idx="4791">
                  <c:v>0.15238095238095239</c:v>
                </c:pt>
                <c:pt idx="4792">
                  <c:v>0.15238095238095239</c:v>
                </c:pt>
                <c:pt idx="4793">
                  <c:v>0.15238095238095239</c:v>
                </c:pt>
                <c:pt idx="4794">
                  <c:v>0.15238095238095239</c:v>
                </c:pt>
                <c:pt idx="4795">
                  <c:v>0.15238095238095239</c:v>
                </c:pt>
                <c:pt idx="4796">
                  <c:v>0.15238095238095239</c:v>
                </c:pt>
                <c:pt idx="4797">
                  <c:v>0.15238095238095239</c:v>
                </c:pt>
                <c:pt idx="4798">
                  <c:v>0.15238095238095239</c:v>
                </c:pt>
                <c:pt idx="4799">
                  <c:v>0.15238095238095239</c:v>
                </c:pt>
                <c:pt idx="4800">
                  <c:v>0.15238095238095239</c:v>
                </c:pt>
                <c:pt idx="4801">
                  <c:v>0.14285714285714285</c:v>
                </c:pt>
                <c:pt idx="4802">
                  <c:v>0.14285714285714285</c:v>
                </c:pt>
                <c:pt idx="4803">
                  <c:v>0.14285714285714285</c:v>
                </c:pt>
                <c:pt idx="4804">
                  <c:v>0.14285714285714285</c:v>
                </c:pt>
                <c:pt idx="4805">
                  <c:v>0.14285714285714285</c:v>
                </c:pt>
                <c:pt idx="4806">
                  <c:v>0.14285714285714285</c:v>
                </c:pt>
                <c:pt idx="4807">
                  <c:v>0.14285714285714285</c:v>
                </c:pt>
                <c:pt idx="4808">
                  <c:v>0.14285714285714285</c:v>
                </c:pt>
                <c:pt idx="4809">
                  <c:v>0.14285714285714285</c:v>
                </c:pt>
                <c:pt idx="4810">
                  <c:v>0.14285714285714285</c:v>
                </c:pt>
                <c:pt idx="4811">
                  <c:v>0.14285714285714285</c:v>
                </c:pt>
                <c:pt idx="4812">
                  <c:v>0.14285714285714285</c:v>
                </c:pt>
                <c:pt idx="4813">
                  <c:v>0.14285714285714285</c:v>
                </c:pt>
                <c:pt idx="4814">
                  <c:v>0.14285714285714285</c:v>
                </c:pt>
                <c:pt idx="4815">
                  <c:v>0.14285714285714285</c:v>
                </c:pt>
                <c:pt idx="4816">
                  <c:v>0.14285714285714285</c:v>
                </c:pt>
                <c:pt idx="4817">
                  <c:v>0.14285714285714285</c:v>
                </c:pt>
                <c:pt idx="4818">
                  <c:v>0.14285714285714285</c:v>
                </c:pt>
                <c:pt idx="4819">
                  <c:v>0.14285714285714285</c:v>
                </c:pt>
                <c:pt idx="4820">
                  <c:v>0.14285714285714285</c:v>
                </c:pt>
                <c:pt idx="4821">
                  <c:v>0.14285714285714285</c:v>
                </c:pt>
                <c:pt idx="4822">
                  <c:v>0.14285714285714285</c:v>
                </c:pt>
                <c:pt idx="4823">
                  <c:v>0.14423076923076922</c:v>
                </c:pt>
                <c:pt idx="4824">
                  <c:v>0.14423076923076922</c:v>
                </c:pt>
                <c:pt idx="4825">
                  <c:v>0.14423076923076922</c:v>
                </c:pt>
                <c:pt idx="4826">
                  <c:v>0.14423076923076922</c:v>
                </c:pt>
                <c:pt idx="4827">
                  <c:v>0.14423076923076922</c:v>
                </c:pt>
                <c:pt idx="4828">
                  <c:v>0.14423076923076922</c:v>
                </c:pt>
                <c:pt idx="4829">
                  <c:v>0.14563106796116504</c:v>
                </c:pt>
                <c:pt idx="4830">
                  <c:v>0.14563106796116504</c:v>
                </c:pt>
                <c:pt idx="4831">
                  <c:v>0.14563106796116504</c:v>
                </c:pt>
                <c:pt idx="4832">
                  <c:v>0.14563106796116504</c:v>
                </c:pt>
                <c:pt idx="4833">
                  <c:v>0.14563106796116504</c:v>
                </c:pt>
                <c:pt idx="4834">
                  <c:v>0.14563106796116504</c:v>
                </c:pt>
                <c:pt idx="4835">
                  <c:v>0.14563106796116504</c:v>
                </c:pt>
                <c:pt idx="4836">
                  <c:v>0.14563106796116504</c:v>
                </c:pt>
                <c:pt idx="4837">
                  <c:v>0.14563106796116504</c:v>
                </c:pt>
                <c:pt idx="4838">
                  <c:v>0.14563106796116504</c:v>
                </c:pt>
                <c:pt idx="4839">
                  <c:v>0.13592233009708737</c:v>
                </c:pt>
                <c:pt idx="4840">
                  <c:v>0.13592233009708737</c:v>
                </c:pt>
                <c:pt idx="4841">
                  <c:v>0.13592233009708737</c:v>
                </c:pt>
                <c:pt idx="4842">
                  <c:v>0.13592233009708737</c:v>
                </c:pt>
                <c:pt idx="4843">
                  <c:v>0.13592233009708737</c:v>
                </c:pt>
                <c:pt idx="4844">
                  <c:v>0.13592233009708737</c:v>
                </c:pt>
                <c:pt idx="4845">
                  <c:v>0.12621359223300971</c:v>
                </c:pt>
                <c:pt idx="4846">
                  <c:v>0.12621359223300971</c:v>
                </c:pt>
                <c:pt idx="4847">
                  <c:v>0.12621359223300971</c:v>
                </c:pt>
                <c:pt idx="4848">
                  <c:v>0.12621359223300971</c:v>
                </c:pt>
                <c:pt idx="4849">
                  <c:v>0.12621359223300971</c:v>
                </c:pt>
                <c:pt idx="4850">
                  <c:v>0.12621359223300971</c:v>
                </c:pt>
                <c:pt idx="4851">
                  <c:v>0.12621359223300971</c:v>
                </c:pt>
                <c:pt idx="4852">
                  <c:v>0.12621359223300971</c:v>
                </c:pt>
                <c:pt idx="4853">
                  <c:v>0.12621359223300971</c:v>
                </c:pt>
                <c:pt idx="4854">
                  <c:v>0.12621359223300971</c:v>
                </c:pt>
                <c:pt idx="4855">
                  <c:v>0.12621359223300971</c:v>
                </c:pt>
                <c:pt idx="4856">
                  <c:v>0.12621359223300971</c:v>
                </c:pt>
                <c:pt idx="4857">
                  <c:v>0.12621359223300971</c:v>
                </c:pt>
                <c:pt idx="4858">
                  <c:v>0.13592233009708737</c:v>
                </c:pt>
                <c:pt idx="4859">
                  <c:v>0.13592233009708737</c:v>
                </c:pt>
                <c:pt idx="4860">
                  <c:v>0.13592233009708737</c:v>
                </c:pt>
                <c:pt idx="4861">
                  <c:v>0.13592233009708737</c:v>
                </c:pt>
                <c:pt idx="4862">
                  <c:v>0.13592233009708737</c:v>
                </c:pt>
                <c:pt idx="4863">
                  <c:v>0.12621359223300971</c:v>
                </c:pt>
                <c:pt idx="4864">
                  <c:v>0.12621359223300971</c:v>
                </c:pt>
                <c:pt idx="4865">
                  <c:v>0.12621359223300971</c:v>
                </c:pt>
                <c:pt idx="4866">
                  <c:v>0.12621359223300971</c:v>
                </c:pt>
                <c:pt idx="4867">
                  <c:v>0.12621359223300971</c:v>
                </c:pt>
                <c:pt idx="4868">
                  <c:v>0.12621359223300971</c:v>
                </c:pt>
                <c:pt idx="4869">
                  <c:v>0.12621359223300971</c:v>
                </c:pt>
                <c:pt idx="4870">
                  <c:v>0.12621359223300971</c:v>
                </c:pt>
                <c:pt idx="4871">
                  <c:v>0.12621359223300971</c:v>
                </c:pt>
                <c:pt idx="4872">
                  <c:v>0.12621359223300971</c:v>
                </c:pt>
                <c:pt idx="4873">
                  <c:v>0.12621359223300971</c:v>
                </c:pt>
                <c:pt idx="4874">
                  <c:v>0.12621359223300971</c:v>
                </c:pt>
                <c:pt idx="4875">
                  <c:v>0.12621359223300971</c:v>
                </c:pt>
                <c:pt idx="4876">
                  <c:v>0.12621359223300971</c:v>
                </c:pt>
                <c:pt idx="4877">
                  <c:v>0.12621359223300971</c:v>
                </c:pt>
                <c:pt idx="4878">
                  <c:v>0.12621359223300971</c:v>
                </c:pt>
                <c:pt idx="4879">
                  <c:v>0.12621359223300971</c:v>
                </c:pt>
                <c:pt idx="4880">
                  <c:v>0.12621359223300971</c:v>
                </c:pt>
                <c:pt idx="4881">
                  <c:v>0.12621359223300971</c:v>
                </c:pt>
                <c:pt idx="4882">
                  <c:v>0.12621359223300971</c:v>
                </c:pt>
                <c:pt idx="4883">
                  <c:v>0.12621359223300971</c:v>
                </c:pt>
                <c:pt idx="4884">
                  <c:v>0.12621359223300971</c:v>
                </c:pt>
                <c:pt idx="4885">
                  <c:v>0.12621359223300971</c:v>
                </c:pt>
                <c:pt idx="4886">
                  <c:v>0.11764705882352941</c:v>
                </c:pt>
                <c:pt idx="4887">
                  <c:v>0.11764705882352941</c:v>
                </c:pt>
                <c:pt idx="4888">
                  <c:v>0.11764705882352941</c:v>
                </c:pt>
                <c:pt idx="4889">
                  <c:v>0.11764705882352941</c:v>
                </c:pt>
                <c:pt idx="4890">
                  <c:v>0.11764705882352941</c:v>
                </c:pt>
                <c:pt idx="4891">
                  <c:v>0.11764705882352941</c:v>
                </c:pt>
                <c:pt idx="4892">
                  <c:v>0.11764705882352941</c:v>
                </c:pt>
                <c:pt idx="4893">
                  <c:v>0.11764705882352941</c:v>
                </c:pt>
                <c:pt idx="4894">
                  <c:v>0.11764705882352941</c:v>
                </c:pt>
                <c:pt idx="4895">
                  <c:v>0.11764705882352941</c:v>
                </c:pt>
                <c:pt idx="4896">
                  <c:v>0.11764705882352941</c:v>
                </c:pt>
                <c:pt idx="4897">
                  <c:v>0.11764705882352941</c:v>
                </c:pt>
                <c:pt idx="4898">
                  <c:v>0.11764705882352941</c:v>
                </c:pt>
                <c:pt idx="4899">
                  <c:v>0.11764705882352941</c:v>
                </c:pt>
                <c:pt idx="4900">
                  <c:v>0.11764705882352941</c:v>
                </c:pt>
                <c:pt idx="4901">
                  <c:v>0.11764705882352941</c:v>
                </c:pt>
                <c:pt idx="4902">
                  <c:v>0.11764705882352941</c:v>
                </c:pt>
                <c:pt idx="4903">
                  <c:v>0.11764705882352941</c:v>
                </c:pt>
                <c:pt idx="4904">
                  <c:v>0.11764705882352941</c:v>
                </c:pt>
                <c:pt idx="4905">
                  <c:v>0.11764705882352941</c:v>
                </c:pt>
                <c:pt idx="4906">
                  <c:v>0.11764705882352941</c:v>
                </c:pt>
                <c:pt idx="4907">
                  <c:v>0.11764705882352941</c:v>
                </c:pt>
                <c:pt idx="4908">
                  <c:v>0.11764705882352941</c:v>
                </c:pt>
                <c:pt idx="4909">
                  <c:v>0.11764705882352941</c:v>
                </c:pt>
                <c:pt idx="4910">
                  <c:v>0.11764705882352941</c:v>
                </c:pt>
                <c:pt idx="4911">
                  <c:v>0.11764705882352941</c:v>
                </c:pt>
                <c:pt idx="4912">
                  <c:v>0.11764705882352941</c:v>
                </c:pt>
                <c:pt idx="4913">
                  <c:v>0.11881188118811881</c:v>
                </c:pt>
                <c:pt idx="4914">
                  <c:v>0.11881188118811881</c:v>
                </c:pt>
                <c:pt idx="4915">
                  <c:v>0.10891089108910891</c:v>
                </c:pt>
                <c:pt idx="4916">
                  <c:v>0.10891089108910891</c:v>
                </c:pt>
                <c:pt idx="4917">
                  <c:v>8.9108910891089105E-2</c:v>
                </c:pt>
                <c:pt idx="4918">
                  <c:v>8.9108910891089105E-2</c:v>
                </c:pt>
                <c:pt idx="4919">
                  <c:v>8.9108910891089105E-2</c:v>
                </c:pt>
                <c:pt idx="4920">
                  <c:v>0.09</c:v>
                </c:pt>
                <c:pt idx="4921">
                  <c:v>0.09</c:v>
                </c:pt>
                <c:pt idx="4922">
                  <c:v>0.09</c:v>
                </c:pt>
                <c:pt idx="4923">
                  <c:v>0.09</c:v>
                </c:pt>
                <c:pt idx="4924">
                  <c:v>0.09</c:v>
                </c:pt>
                <c:pt idx="4925">
                  <c:v>0.09</c:v>
                </c:pt>
                <c:pt idx="4926">
                  <c:v>0.09</c:v>
                </c:pt>
                <c:pt idx="4927">
                  <c:v>0.09</c:v>
                </c:pt>
                <c:pt idx="4928">
                  <c:v>0.09</c:v>
                </c:pt>
                <c:pt idx="4929">
                  <c:v>0.09</c:v>
                </c:pt>
                <c:pt idx="4930">
                  <c:v>0.09</c:v>
                </c:pt>
                <c:pt idx="4931">
                  <c:v>0.09</c:v>
                </c:pt>
                <c:pt idx="4932">
                  <c:v>0.09</c:v>
                </c:pt>
                <c:pt idx="4933">
                  <c:v>0.09</c:v>
                </c:pt>
                <c:pt idx="4934">
                  <c:v>0.09</c:v>
                </c:pt>
                <c:pt idx="4935">
                  <c:v>0.09</c:v>
                </c:pt>
                <c:pt idx="4936">
                  <c:v>0.09</c:v>
                </c:pt>
                <c:pt idx="4937">
                  <c:v>0.09</c:v>
                </c:pt>
                <c:pt idx="4938">
                  <c:v>0.09</c:v>
                </c:pt>
                <c:pt idx="4939">
                  <c:v>0.09</c:v>
                </c:pt>
                <c:pt idx="4940">
                  <c:v>0.09</c:v>
                </c:pt>
                <c:pt idx="4941">
                  <c:v>0.09</c:v>
                </c:pt>
                <c:pt idx="4942">
                  <c:v>0.09</c:v>
                </c:pt>
                <c:pt idx="4943">
                  <c:v>0.09</c:v>
                </c:pt>
                <c:pt idx="4944">
                  <c:v>0.09</c:v>
                </c:pt>
                <c:pt idx="4945">
                  <c:v>0.09</c:v>
                </c:pt>
                <c:pt idx="4946">
                  <c:v>0.09</c:v>
                </c:pt>
                <c:pt idx="4947">
                  <c:v>0.09</c:v>
                </c:pt>
                <c:pt idx="4948">
                  <c:v>0.09</c:v>
                </c:pt>
                <c:pt idx="4949">
                  <c:v>0.1</c:v>
                </c:pt>
                <c:pt idx="4950">
                  <c:v>0.1</c:v>
                </c:pt>
                <c:pt idx="4951">
                  <c:v>0.1</c:v>
                </c:pt>
                <c:pt idx="4952">
                  <c:v>0.1</c:v>
                </c:pt>
                <c:pt idx="4953">
                  <c:v>0.1</c:v>
                </c:pt>
                <c:pt idx="4954">
                  <c:v>0.1</c:v>
                </c:pt>
                <c:pt idx="4955">
                  <c:v>0.1</c:v>
                </c:pt>
                <c:pt idx="4956">
                  <c:v>0.1</c:v>
                </c:pt>
                <c:pt idx="4957">
                  <c:v>0.09</c:v>
                </c:pt>
                <c:pt idx="4958">
                  <c:v>0.09</c:v>
                </c:pt>
                <c:pt idx="4959">
                  <c:v>0.09</c:v>
                </c:pt>
                <c:pt idx="4960">
                  <c:v>0.09</c:v>
                </c:pt>
                <c:pt idx="4961">
                  <c:v>0.09</c:v>
                </c:pt>
                <c:pt idx="4962">
                  <c:v>0.09</c:v>
                </c:pt>
                <c:pt idx="4963">
                  <c:v>0.09</c:v>
                </c:pt>
                <c:pt idx="4964">
                  <c:v>0.09</c:v>
                </c:pt>
                <c:pt idx="4965">
                  <c:v>0.09</c:v>
                </c:pt>
                <c:pt idx="4966">
                  <c:v>0.09</c:v>
                </c:pt>
                <c:pt idx="4967">
                  <c:v>0.1</c:v>
                </c:pt>
                <c:pt idx="4968">
                  <c:v>0.1</c:v>
                </c:pt>
                <c:pt idx="4969">
                  <c:v>0.1</c:v>
                </c:pt>
                <c:pt idx="4970">
                  <c:v>0.1</c:v>
                </c:pt>
                <c:pt idx="4971">
                  <c:v>0.1</c:v>
                </c:pt>
                <c:pt idx="4972">
                  <c:v>0.1</c:v>
                </c:pt>
                <c:pt idx="4973">
                  <c:v>0.1</c:v>
                </c:pt>
                <c:pt idx="4974">
                  <c:v>0.1</c:v>
                </c:pt>
                <c:pt idx="4975">
                  <c:v>0.1</c:v>
                </c:pt>
                <c:pt idx="4976">
                  <c:v>0.10101010101010101</c:v>
                </c:pt>
                <c:pt idx="4977">
                  <c:v>0.10101010101010101</c:v>
                </c:pt>
                <c:pt idx="4978">
                  <c:v>0.10101010101010101</c:v>
                </c:pt>
                <c:pt idx="4979">
                  <c:v>0.10101010101010101</c:v>
                </c:pt>
                <c:pt idx="4980">
                  <c:v>0.10101010101010101</c:v>
                </c:pt>
                <c:pt idx="4981">
                  <c:v>0.10101010101010101</c:v>
                </c:pt>
                <c:pt idx="4982">
                  <c:v>0.10204081632653061</c:v>
                </c:pt>
                <c:pt idx="4983">
                  <c:v>0.10204081632653061</c:v>
                </c:pt>
                <c:pt idx="4984">
                  <c:v>0.10204081632653061</c:v>
                </c:pt>
                <c:pt idx="4985">
                  <c:v>0.10204081632653061</c:v>
                </c:pt>
                <c:pt idx="4986">
                  <c:v>0.10204081632653061</c:v>
                </c:pt>
                <c:pt idx="4987">
                  <c:v>9.1836734693877556E-2</c:v>
                </c:pt>
                <c:pt idx="4988">
                  <c:v>9.1836734693877556E-2</c:v>
                </c:pt>
                <c:pt idx="4989">
                  <c:v>9.1836734693877556E-2</c:v>
                </c:pt>
                <c:pt idx="4990">
                  <c:v>9.1836734693877556E-2</c:v>
                </c:pt>
                <c:pt idx="4991">
                  <c:v>9.1836734693877556E-2</c:v>
                </c:pt>
                <c:pt idx="4992">
                  <c:v>9.1836734693877556E-2</c:v>
                </c:pt>
                <c:pt idx="4993">
                  <c:v>9.1836734693877556E-2</c:v>
                </c:pt>
                <c:pt idx="4994">
                  <c:v>9.1836734693877556E-2</c:v>
                </c:pt>
                <c:pt idx="4995">
                  <c:v>9.1836734693877556E-2</c:v>
                </c:pt>
                <c:pt idx="4996">
                  <c:v>8.247422680412371E-2</c:v>
                </c:pt>
                <c:pt idx="4997">
                  <c:v>8.3333333333333329E-2</c:v>
                </c:pt>
                <c:pt idx="4998">
                  <c:v>8.3333333333333329E-2</c:v>
                </c:pt>
                <c:pt idx="4999">
                  <c:v>8.3333333333333329E-2</c:v>
                </c:pt>
                <c:pt idx="5000">
                  <c:v>8.3333333333333329E-2</c:v>
                </c:pt>
                <c:pt idx="5001">
                  <c:v>8.4210526315789472E-2</c:v>
                </c:pt>
                <c:pt idx="5002">
                  <c:v>8.4210526315789472E-2</c:v>
                </c:pt>
                <c:pt idx="5003">
                  <c:v>8.4210526315789472E-2</c:v>
                </c:pt>
                <c:pt idx="5004">
                  <c:v>8.4210526315789472E-2</c:v>
                </c:pt>
                <c:pt idx="5005">
                  <c:v>8.4210526315789472E-2</c:v>
                </c:pt>
                <c:pt idx="5006">
                  <c:v>8.4210526315789472E-2</c:v>
                </c:pt>
                <c:pt idx="5007">
                  <c:v>8.4210526315789472E-2</c:v>
                </c:pt>
                <c:pt idx="5008">
                  <c:v>8.4210526315789472E-2</c:v>
                </c:pt>
                <c:pt idx="5009">
                  <c:v>8.4210526315789472E-2</c:v>
                </c:pt>
                <c:pt idx="5010">
                  <c:v>8.4210526315789472E-2</c:v>
                </c:pt>
                <c:pt idx="5011">
                  <c:v>8.4210526315789472E-2</c:v>
                </c:pt>
                <c:pt idx="5012">
                  <c:v>8.4210526315789472E-2</c:v>
                </c:pt>
                <c:pt idx="5013">
                  <c:v>8.4210526315789472E-2</c:v>
                </c:pt>
                <c:pt idx="5014">
                  <c:v>8.4210526315789472E-2</c:v>
                </c:pt>
                <c:pt idx="5015">
                  <c:v>8.4210526315789472E-2</c:v>
                </c:pt>
                <c:pt idx="5016">
                  <c:v>8.4210526315789472E-2</c:v>
                </c:pt>
                <c:pt idx="5017">
                  <c:v>8.5106382978723402E-2</c:v>
                </c:pt>
                <c:pt idx="5018">
                  <c:v>8.5106382978723402E-2</c:v>
                </c:pt>
                <c:pt idx="5019">
                  <c:v>8.5106382978723402E-2</c:v>
                </c:pt>
                <c:pt idx="5020">
                  <c:v>8.5106382978723402E-2</c:v>
                </c:pt>
                <c:pt idx="5021">
                  <c:v>8.6021505376344093E-2</c:v>
                </c:pt>
                <c:pt idx="5022">
                  <c:v>8.6021505376344093E-2</c:v>
                </c:pt>
                <c:pt idx="5023">
                  <c:v>8.6021505376344093E-2</c:v>
                </c:pt>
                <c:pt idx="5024">
                  <c:v>8.6021505376344093E-2</c:v>
                </c:pt>
                <c:pt idx="5025">
                  <c:v>8.6021505376344093E-2</c:v>
                </c:pt>
                <c:pt idx="5026">
                  <c:v>8.6021505376344093E-2</c:v>
                </c:pt>
                <c:pt idx="5027">
                  <c:v>8.6021505376344093E-2</c:v>
                </c:pt>
                <c:pt idx="5028">
                  <c:v>8.6021505376344093E-2</c:v>
                </c:pt>
                <c:pt idx="5029">
                  <c:v>8.6021505376344093E-2</c:v>
                </c:pt>
                <c:pt idx="5030">
                  <c:v>8.6956521739130432E-2</c:v>
                </c:pt>
                <c:pt idx="5031">
                  <c:v>8.6956521739130432E-2</c:v>
                </c:pt>
                <c:pt idx="5032">
                  <c:v>8.6956521739130432E-2</c:v>
                </c:pt>
                <c:pt idx="5033">
                  <c:v>8.6956521739130432E-2</c:v>
                </c:pt>
                <c:pt idx="5034">
                  <c:v>8.6956521739130432E-2</c:v>
                </c:pt>
                <c:pt idx="5035">
                  <c:v>8.6956521739130432E-2</c:v>
                </c:pt>
                <c:pt idx="5036">
                  <c:v>8.6956521739130432E-2</c:v>
                </c:pt>
                <c:pt idx="5037">
                  <c:v>8.6956521739130432E-2</c:v>
                </c:pt>
                <c:pt idx="5038">
                  <c:v>8.6956521739130432E-2</c:v>
                </c:pt>
                <c:pt idx="5039">
                  <c:v>8.6956521739130432E-2</c:v>
                </c:pt>
                <c:pt idx="5040">
                  <c:v>8.6956521739130432E-2</c:v>
                </c:pt>
                <c:pt idx="5041">
                  <c:v>8.6956521739130432E-2</c:v>
                </c:pt>
                <c:pt idx="5042">
                  <c:v>7.6086956521739135E-2</c:v>
                </c:pt>
                <c:pt idx="5043">
                  <c:v>7.6086956521739135E-2</c:v>
                </c:pt>
                <c:pt idx="5044">
                  <c:v>7.6086956521739135E-2</c:v>
                </c:pt>
                <c:pt idx="5045">
                  <c:v>7.6086956521739135E-2</c:v>
                </c:pt>
                <c:pt idx="5046">
                  <c:v>7.6086956521739135E-2</c:v>
                </c:pt>
                <c:pt idx="5047">
                  <c:v>7.6086956521739135E-2</c:v>
                </c:pt>
                <c:pt idx="5048">
                  <c:v>7.6086956521739135E-2</c:v>
                </c:pt>
                <c:pt idx="5049">
                  <c:v>7.6086956521739135E-2</c:v>
                </c:pt>
                <c:pt idx="5050">
                  <c:v>7.6086956521739135E-2</c:v>
                </c:pt>
                <c:pt idx="5051">
                  <c:v>7.6086956521739135E-2</c:v>
                </c:pt>
                <c:pt idx="5052">
                  <c:v>7.6086956521739135E-2</c:v>
                </c:pt>
                <c:pt idx="5053">
                  <c:v>7.6086956521739135E-2</c:v>
                </c:pt>
                <c:pt idx="5054">
                  <c:v>7.6086956521739135E-2</c:v>
                </c:pt>
                <c:pt idx="5055">
                  <c:v>7.6086956521739135E-2</c:v>
                </c:pt>
                <c:pt idx="5056">
                  <c:v>7.6086956521739135E-2</c:v>
                </c:pt>
                <c:pt idx="5057">
                  <c:v>7.6086956521739135E-2</c:v>
                </c:pt>
                <c:pt idx="5058">
                  <c:v>7.6086956521739135E-2</c:v>
                </c:pt>
                <c:pt idx="5059">
                  <c:v>7.6086956521739135E-2</c:v>
                </c:pt>
                <c:pt idx="5060">
                  <c:v>6.5217391304347824E-2</c:v>
                </c:pt>
                <c:pt idx="5061">
                  <c:v>6.5217391304347824E-2</c:v>
                </c:pt>
                <c:pt idx="5062">
                  <c:v>6.5217391304347824E-2</c:v>
                </c:pt>
                <c:pt idx="5063">
                  <c:v>6.5217391304347824E-2</c:v>
                </c:pt>
                <c:pt idx="5064">
                  <c:v>6.5217391304347824E-2</c:v>
                </c:pt>
                <c:pt idx="5065">
                  <c:v>6.5217391304347824E-2</c:v>
                </c:pt>
                <c:pt idx="5066">
                  <c:v>6.5217391304347824E-2</c:v>
                </c:pt>
                <c:pt idx="5067">
                  <c:v>6.5217391304347824E-2</c:v>
                </c:pt>
                <c:pt idx="5068">
                  <c:v>6.5217391304347824E-2</c:v>
                </c:pt>
                <c:pt idx="5069">
                  <c:v>6.5217391304347824E-2</c:v>
                </c:pt>
                <c:pt idx="5070">
                  <c:v>6.5217391304347824E-2</c:v>
                </c:pt>
                <c:pt idx="5071">
                  <c:v>6.5217391304347824E-2</c:v>
                </c:pt>
                <c:pt idx="5072">
                  <c:v>6.5217391304347824E-2</c:v>
                </c:pt>
                <c:pt idx="5073">
                  <c:v>6.5217391304347824E-2</c:v>
                </c:pt>
                <c:pt idx="5074">
                  <c:v>6.5217391304347824E-2</c:v>
                </c:pt>
                <c:pt idx="5075">
                  <c:v>6.5217391304347824E-2</c:v>
                </c:pt>
                <c:pt idx="5076">
                  <c:v>6.5217391304347824E-2</c:v>
                </c:pt>
                <c:pt idx="5077">
                  <c:v>6.5217391304347824E-2</c:v>
                </c:pt>
                <c:pt idx="5078">
                  <c:v>6.5934065934065936E-2</c:v>
                </c:pt>
                <c:pt idx="5079">
                  <c:v>6.5934065934065936E-2</c:v>
                </c:pt>
                <c:pt idx="5080">
                  <c:v>6.5934065934065936E-2</c:v>
                </c:pt>
                <c:pt idx="5081">
                  <c:v>6.5934065934065936E-2</c:v>
                </c:pt>
                <c:pt idx="5082">
                  <c:v>6.5934065934065936E-2</c:v>
                </c:pt>
                <c:pt idx="5083">
                  <c:v>6.5934065934065936E-2</c:v>
                </c:pt>
                <c:pt idx="5084">
                  <c:v>6.5934065934065936E-2</c:v>
                </c:pt>
                <c:pt idx="5085">
                  <c:v>6.5934065934065936E-2</c:v>
                </c:pt>
                <c:pt idx="5086">
                  <c:v>6.5934065934065936E-2</c:v>
                </c:pt>
                <c:pt idx="5087">
                  <c:v>5.5555555555555552E-2</c:v>
                </c:pt>
                <c:pt idx="5088">
                  <c:v>5.5555555555555552E-2</c:v>
                </c:pt>
                <c:pt idx="5089">
                  <c:v>5.5555555555555552E-2</c:v>
                </c:pt>
                <c:pt idx="5090">
                  <c:v>5.6179775280898875E-2</c:v>
                </c:pt>
                <c:pt idx="5091">
                  <c:v>5.6179775280898875E-2</c:v>
                </c:pt>
                <c:pt idx="5092">
                  <c:v>5.6179775280898875E-2</c:v>
                </c:pt>
                <c:pt idx="5093">
                  <c:v>5.6179775280898875E-2</c:v>
                </c:pt>
                <c:pt idx="5094">
                  <c:v>5.6179775280898875E-2</c:v>
                </c:pt>
                <c:pt idx="5095">
                  <c:v>5.6818181818181816E-2</c:v>
                </c:pt>
                <c:pt idx="5096">
                  <c:v>5.6818181818181816E-2</c:v>
                </c:pt>
                <c:pt idx="5097">
                  <c:v>5.6818181818181816E-2</c:v>
                </c:pt>
                <c:pt idx="5098">
                  <c:v>5.6818181818181816E-2</c:v>
                </c:pt>
                <c:pt idx="5099">
                  <c:v>5.6818181818181816E-2</c:v>
                </c:pt>
                <c:pt idx="5100">
                  <c:v>5.6818181818181816E-2</c:v>
                </c:pt>
                <c:pt idx="5101">
                  <c:v>5.6818181818181816E-2</c:v>
                </c:pt>
                <c:pt idx="5102">
                  <c:v>5.6818181818181816E-2</c:v>
                </c:pt>
                <c:pt idx="5103">
                  <c:v>5.7471264367816091E-2</c:v>
                </c:pt>
                <c:pt idx="5104">
                  <c:v>5.7471264367816091E-2</c:v>
                </c:pt>
                <c:pt idx="5105">
                  <c:v>5.7471264367816091E-2</c:v>
                </c:pt>
                <c:pt idx="5106">
                  <c:v>5.7471264367816091E-2</c:v>
                </c:pt>
                <c:pt idx="5107">
                  <c:v>5.7471264367816091E-2</c:v>
                </c:pt>
                <c:pt idx="5108">
                  <c:v>5.7471264367816091E-2</c:v>
                </c:pt>
                <c:pt idx="5109">
                  <c:v>5.7471264367816091E-2</c:v>
                </c:pt>
                <c:pt idx="5110">
                  <c:v>5.7471264367816091E-2</c:v>
                </c:pt>
                <c:pt idx="5111">
                  <c:v>5.7471264367816091E-2</c:v>
                </c:pt>
                <c:pt idx="5112">
                  <c:v>5.7471264367816091E-2</c:v>
                </c:pt>
                <c:pt idx="5113">
                  <c:v>5.7471264367816091E-2</c:v>
                </c:pt>
                <c:pt idx="5114">
                  <c:v>5.7471264367816091E-2</c:v>
                </c:pt>
                <c:pt idx="5115">
                  <c:v>5.7471264367816091E-2</c:v>
                </c:pt>
                <c:pt idx="5116">
                  <c:v>5.7471264367816091E-2</c:v>
                </c:pt>
                <c:pt idx="5117">
                  <c:v>5.7471264367816091E-2</c:v>
                </c:pt>
                <c:pt idx="5118">
                  <c:v>5.7471264367816091E-2</c:v>
                </c:pt>
                <c:pt idx="5119">
                  <c:v>5.7471264367816091E-2</c:v>
                </c:pt>
                <c:pt idx="5120">
                  <c:v>5.7471264367816091E-2</c:v>
                </c:pt>
                <c:pt idx="5121">
                  <c:v>5.7471264367816091E-2</c:v>
                </c:pt>
                <c:pt idx="5122">
                  <c:v>5.7471264367816091E-2</c:v>
                </c:pt>
                <c:pt idx="5123">
                  <c:v>5.7471264367816091E-2</c:v>
                </c:pt>
                <c:pt idx="5124">
                  <c:v>5.7471264367816091E-2</c:v>
                </c:pt>
                <c:pt idx="5125">
                  <c:v>5.7471264367816091E-2</c:v>
                </c:pt>
                <c:pt idx="5126">
                  <c:v>5.7471264367816091E-2</c:v>
                </c:pt>
                <c:pt idx="5127">
                  <c:v>5.8139534883720929E-2</c:v>
                </c:pt>
                <c:pt idx="5128">
                  <c:v>5.8139534883720929E-2</c:v>
                </c:pt>
                <c:pt idx="5129">
                  <c:v>5.8139534883720929E-2</c:v>
                </c:pt>
                <c:pt idx="5130">
                  <c:v>5.8139534883720929E-2</c:v>
                </c:pt>
                <c:pt idx="5131">
                  <c:v>5.8139534883720929E-2</c:v>
                </c:pt>
                <c:pt idx="5132">
                  <c:v>5.8139534883720929E-2</c:v>
                </c:pt>
                <c:pt idx="5133">
                  <c:v>5.8139534883720929E-2</c:v>
                </c:pt>
                <c:pt idx="5134">
                  <c:v>5.8139534883720929E-2</c:v>
                </c:pt>
                <c:pt idx="5135">
                  <c:v>5.8139534883720929E-2</c:v>
                </c:pt>
                <c:pt idx="5136">
                  <c:v>5.8139534883720929E-2</c:v>
                </c:pt>
                <c:pt idx="5137">
                  <c:v>5.8139534883720929E-2</c:v>
                </c:pt>
                <c:pt idx="5138">
                  <c:v>5.8139534883720929E-2</c:v>
                </c:pt>
                <c:pt idx="5139">
                  <c:v>5.8139534883720929E-2</c:v>
                </c:pt>
                <c:pt idx="5140">
                  <c:v>5.8139534883720929E-2</c:v>
                </c:pt>
                <c:pt idx="5141">
                  <c:v>5.8139534883720929E-2</c:v>
                </c:pt>
                <c:pt idx="5142">
                  <c:v>5.8139534883720929E-2</c:v>
                </c:pt>
                <c:pt idx="5143">
                  <c:v>5.8139534883720929E-2</c:v>
                </c:pt>
                <c:pt idx="5144">
                  <c:v>5.8139534883720929E-2</c:v>
                </c:pt>
                <c:pt idx="5145">
                  <c:v>5.8139534883720929E-2</c:v>
                </c:pt>
                <c:pt idx="5146">
                  <c:v>5.8139534883720929E-2</c:v>
                </c:pt>
                <c:pt idx="5147">
                  <c:v>5.8139534883720929E-2</c:v>
                </c:pt>
                <c:pt idx="5148">
                  <c:v>5.8139534883720929E-2</c:v>
                </c:pt>
                <c:pt idx="5149">
                  <c:v>5.8139534883720929E-2</c:v>
                </c:pt>
                <c:pt idx="5150">
                  <c:v>5.8823529411764705E-2</c:v>
                </c:pt>
                <c:pt idx="5151">
                  <c:v>5.8823529411764705E-2</c:v>
                </c:pt>
                <c:pt idx="5152">
                  <c:v>5.8823529411764705E-2</c:v>
                </c:pt>
                <c:pt idx="5153">
                  <c:v>5.8823529411764705E-2</c:v>
                </c:pt>
                <c:pt idx="5154">
                  <c:v>5.8823529411764705E-2</c:v>
                </c:pt>
                <c:pt idx="5155">
                  <c:v>5.8823529411764705E-2</c:v>
                </c:pt>
                <c:pt idx="5156">
                  <c:v>5.8823529411764705E-2</c:v>
                </c:pt>
                <c:pt idx="5157">
                  <c:v>5.8823529411764705E-2</c:v>
                </c:pt>
                <c:pt idx="5158">
                  <c:v>5.8823529411764705E-2</c:v>
                </c:pt>
                <c:pt idx="5159">
                  <c:v>4.7058823529411764E-2</c:v>
                </c:pt>
                <c:pt idx="5160">
                  <c:v>4.7058823529411764E-2</c:v>
                </c:pt>
                <c:pt idx="5161">
                  <c:v>4.7058823529411764E-2</c:v>
                </c:pt>
                <c:pt idx="5162">
                  <c:v>4.7058823529411764E-2</c:v>
                </c:pt>
                <c:pt idx="5163">
                  <c:v>4.7619047619047616E-2</c:v>
                </c:pt>
                <c:pt idx="5164">
                  <c:v>4.7619047619047616E-2</c:v>
                </c:pt>
                <c:pt idx="5165">
                  <c:v>4.7619047619047616E-2</c:v>
                </c:pt>
                <c:pt idx="5166">
                  <c:v>4.7619047619047616E-2</c:v>
                </c:pt>
                <c:pt idx="5167">
                  <c:v>4.7619047619047616E-2</c:v>
                </c:pt>
                <c:pt idx="5168">
                  <c:v>4.7619047619047616E-2</c:v>
                </c:pt>
                <c:pt idx="5169">
                  <c:v>4.7619047619047616E-2</c:v>
                </c:pt>
                <c:pt idx="5170">
                  <c:v>4.7619047619047616E-2</c:v>
                </c:pt>
                <c:pt idx="5171">
                  <c:v>4.7619047619047616E-2</c:v>
                </c:pt>
                <c:pt idx="5172">
                  <c:v>4.7619047619047616E-2</c:v>
                </c:pt>
                <c:pt idx="5173">
                  <c:v>4.7619047619047616E-2</c:v>
                </c:pt>
                <c:pt idx="5174">
                  <c:v>4.7619047619047616E-2</c:v>
                </c:pt>
                <c:pt idx="5175">
                  <c:v>4.7619047619047616E-2</c:v>
                </c:pt>
                <c:pt idx="5176">
                  <c:v>4.7619047619047616E-2</c:v>
                </c:pt>
                <c:pt idx="5177">
                  <c:v>4.7619047619047616E-2</c:v>
                </c:pt>
                <c:pt idx="5178">
                  <c:v>4.7619047619047616E-2</c:v>
                </c:pt>
                <c:pt idx="5179">
                  <c:v>4.7619047619047616E-2</c:v>
                </c:pt>
                <c:pt idx="5180">
                  <c:v>4.7619047619047616E-2</c:v>
                </c:pt>
                <c:pt idx="5181">
                  <c:v>4.7619047619047616E-2</c:v>
                </c:pt>
                <c:pt idx="5182">
                  <c:v>4.7619047619047616E-2</c:v>
                </c:pt>
                <c:pt idx="5183">
                  <c:v>4.7619047619047616E-2</c:v>
                </c:pt>
                <c:pt idx="5184">
                  <c:v>4.7619047619047616E-2</c:v>
                </c:pt>
                <c:pt idx="5185">
                  <c:v>4.7619047619047616E-2</c:v>
                </c:pt>
                <c:pt idx="5186">
                  <c:v>4.7619047619047616E-2</c:v>
                </c:pt>
                <c:pt idx="5187">
                  <c:v>4.7619047619047616E-2</c:v>
                </c:pt>
                <c:pt idx="5188">
                  <c:v>4.7619047619047616E-2</c:v>
                </c:pt>
                <c:pt idx="5189">
                  <c:v>4.7619047619047616E-2</c:v>
                </c:pt>
                <c:pt idx="5190">
                  <c:v>4.7619047619047616E-2</c:v>
                </c:pt>
                <c:pt idx="5191">
                  <c:v>4.7619047619047616E-2</c:v>
                </c:pt>
                <c:pt idx="5192">
                  <c:v>4.7619047619047616E-2</c:v>
                </c:pt>
                <c:pt idx="5193">
                  <c:v>4.7619047619047616E-2</c:v>
                </c:pt>
                <c:pt idx="5194">
                  <c:v>4.7619047619047616E-2</c:v>
                </c:pt>
                <c:pt idx="5195">
                  <c:v>4.7619047619047616E-2</c:v>
                </c:pt>
                <c:pt idx="5196">
                  <c:v>4.7619047619047616E-2</c:v>
                </c:pt>
                <c:pt idx="5197">
                  <c:v>4.7619047619047616E-2</c:v>
                </c:pt>
                <c:pt idx="5198">
                  <c:v>4.7619047619047616E-2</c:v>
                </c:pt>
                <c:pt idx="5199">
                  <c:v>4.7619047619047616E-2</c:v>
                </c:pt>
                <c:pt idx="5200">
                  <c:v>4.7619047619047616E-2</c:v>
                </c:pt>
                <c:pt idx="5201">
                  <c:v>4.7619047619047616E-2</c:v>
                </c:pt>
                <c:pt idx="5202">
                  <c:v>4.7619047619047616E-2</c:v>
                </c:pt>
                <c:pt idx="5203">
                  <c:v>4.7619047619047616E-2</c:v>
                </c:pt>
                <c:pt idx="5204">
                  <c:v>4.7619047619047616E-2</c:v>
                </c:pt>
                <c:pt idx="5205">
                  <c:v>4.7619047619047616E-2</c:v>
                </c:pt>
                <c:pt idx="5206">
                  <c:v>4.7619047619047616E-2</c:v>
                </c:pt>
                <c:pt idx="5207">
                  <c:v>4.8192771084337352E-2</c:v>
                </c:pt>
                <c:pt idx="5208">
                  <c:v>4.8192771084337352E-2</c:v>
                </c:pt>
                <c:pt idx="5209">
                  <c:v>4.8192771084337352E-2</c:v>
                </c:pt>
                <c:pt idx="5210">
                  <c:v>4.8192771084337352E-2</c:v>
                </c:pt>
                <c:pt idx="5211">
                  <c:v>4.8192771084337352E-2</c:v>
                </c:pt>
                <c:pt idx="5212">
                  <c:v>4.8192771084337352E-2</c:v>
                </c:pt>
                <c:pt idx="5213">
                  <c:v>4.8192771084337352E-2</c:v>
                </c:pt>
                <c:pt idx="5214">
                  <c:v>4.8192771084337352E-2</c:v>
                </c:pt>
                <c:pt idx="5215">
                  <c:v>4.8192771084337352E-2</c:v>
                </c:pt>
                <c:pt idx="5216">
                  <c:v>4.8192771084337352E-2</c:v>
                </c:pt>
                <c:pt idx="5217">
                  <c:v>4.8192771084337352E-2</c:v>
                </c:pt>
                <c:pt idx="5218">
                  <c:v>4.8192771084337352E-2</c:v>
                </c:pt>
                <c:pt idx="5219">
                  <c:v>4.8192771084337352E-2</c:v>
                </c:pt>
                <c:pt idx="5220">
                  <c:v>4.8192771084337352E-2</c:v>
                </c:pt>
                <c:pt idx="5221">
                  <c:v>4.8192771084337352E-2</c:v>
                </c:pt>
                <c:pt idx="5222">
                  <c:v>4.8192771084337352E-2</c:v>
                </c:pt>
                <c:pt idx="5223">
                  <c:v>4.8192771084337352E-2</c:v>
                </c:pt>
                <c:pt idx="5224">
                  <c:v>4.8192771084337352E-2</c:v>
                </c:pt>
                <c:pt idx="5225">
                  <c:v>4.8192771084337352E-2</c:v>
                </c:pt>
                <c:pt idx="5226">
                  <c:v>4.8192771084337352E-2</c:v>
                </c:pt>
                <c:pt idx="5227">
                  <c:v>4.8192771084337352E-2</c:v>
                </c:pt>
                <c:pt idx="5228">
                  <c:v>4.8192771084337352E-2</c:v>
                </c:pt>
                <c:pt idx="5229">
                  <c:v>4.8192771084337352E-2</c:v>
                </c:pt>
                <c:pt idx="5230">
                  <c:v>4.8192771084337352E-2</c:v>
                </c:pt>
                <c:pt idx="5231">
                  <c:v>4.8192771084337352E-2</c:v>
                </c:pt>
                <c:pt idx="5232">
                  <c:v>4.8192771084337352E-2</c:v>
                </c:pt>
                <c:pt idx="5233">
                  <c:v>4.8192771084337352E-2</c:v>
                </c:pt>
                <c:pt idx="5234">
                  <c:v>4.8192771084337352E-2</c:v>
                </c:pt>
                <c:pt idx="5235">
                  <c:v>3.614457831325301E-2</c:v>
                </c:pt>
                <c:pt idx="5236">
                  <c:v>3.614457831325301E-2</c:v>
                </c:pt>
                <c:pt idx="5237">
                  <c:v>3.614457831325301E-2</c:v>
                </c:pt>
                <c:pt idx="5238">
                  <c:v>3.614457831325301E-2</c:v>
                </c:pt>
                <c:pt idx="5239">
                  <c:v>3.614457831325301E-2</c:v>
                </c:pt>
                <c:pt idx="5240">
                  <c:v>3.614457831325301E-2</c:v>
                </c:pt>
                <c:pt idx="5241">
                  <c:v>3.614457831325301E-2</c:v>
                </c:pt>
                <c:pt idx="5242">
                  <c:v>3.614457831325301E-2</c:v>
                </c:pt>
                <c:pt idx="5243">
                  <c:v>3.614457831325301E-2</c:v>
                </c:pt>
                <c:pt idx="5244">
                  <c:v>3.614457831325301E-2</c:v>
                </c:pt>
                <c:pt idx="5245">
                  <c:v>3.614457831325301E-2</c:v>
                </c:pt>
                <c:pt idx="5246">
                  <c:v>3.614457831325301E-2</c:v>
                </c:pt>
                <c:pt idx="5247">
                  <c:v>3.614457831325301E-2</c:v>
                </c:pt>
                <c:pt idx="5248">
                  <c:v>3.614457831325301E-2</c:v>
                </c:pt>
                <c:pt idx="5249">
                  <c:v>3.614457831325301E-2</c:v>
                </c:pt>
                <c:pt idx="5250">
                  <c:v>3.614457831325301E-2</c:v>
                </c:pt>
                <c:pt idx="5251">
                  <c:v>3.614457831325301E-2</c:v>
                </c:pt>
                <c:pt idx="5252">
                  <c:v>3.614457831325301E-2</c:v>
                </c:pt>
                <c:pt idx="5253">
                  <c:v>3.614457831325301E-2</c:v>
                </c:pt>
                <c:pt idx="5254">
                  <c:v>3.614457831325301E-2</c:v>
                </c:pt>
                <c:pt idx="5255">
                  <c:v>3.614457831325301E-2</c:v>
                </c:pt>
                <c:pt idx="5256">
                  <c:v>3.614457831325301E-2</c:v>
                </c:pt>
                <c:pt idx="5257">
                  <c:v>3.614457831325301E-2</c:v>
                </c:pt>
                <c:pt idx="5258">
                  <c:v>3.614457831325301E-2</c:v>
                </c:pt>
                <c:pt idx="5259">
                  <c:v>3.614457831325301E-2</c:v>
                </c:pt>
                <c:pt idx="5260">
                  <c:v>3.614457831325301E-2</c:v>
                </c:pt>
                <c:pt idx="5261">
                  <c:v>3.614457831325301E-2</c:v>
                </c:pt>
                <c:pt idx="5262">
                  <c:v>3.614457831325301E-2</c:v>
                </c:pt>
                <c:pt idx="5263">
                  <c:v>3.614457831325301E-2</c:v>
                </c:pt>
                <c:pt idx="5264">
                  <c:v>3.614457831325301E-2</c:v>
                </c:pt>
                <c:pt idx="5265">
                  <c:v>3.614457831325301E-2</c:v>
                </c:pt>
                <c:pt idx="5266">
                  <c:v>3.614457831325301E-2</c:v>
                </c:pt>
                <c:pt idx="5267">
                  <c:v>3.614457831325301E-2</c:v>
                </c:pt>
                <c:pt idx="5268">
                  <c:v>3.614457831325301E-2</c:v>
                </c:pt>
                <c:pt idx="5269">
                  <c:v>3.614457831325301E-2</c:v>
                </c:pt>
                <c:pt idx="5270">
                  <c:v>3.614457831325301E-2</c:v>
                </c:pt>
                <c:pt idx="5271">
                  <c:v>3.6585365853658534E-2</c:v>
                </c:pt>
                <c:pt idx="5272">
                  <c:v>3.6585365853658534E-2</c:v>
                </c:pt>
                <c:pt idx="5273">
                  <c:v>3.6585365853658534E-2</c:v>
                </c:pt>
                <c:pt idx="5274">
                  <c:v>3.6585365853658534E-2</c:v>
                </c:pt>
                <c:pt idx="5275">
                  <c:v>3.6585365853658534E-2</c:v>
                </c:pt>
                <c:pt idx="5276">
                  <c:v>3.6585365853658534E-2</c:v>
                </c:pt>
                <c:pt idx="5277">
                  <c:v>3.6585365853658534E-2</c:v>
                </c:pt>
                <c:pt idx="5278">
                  <c:v>3.6585365853658534E-2</c:v>
                </c:pt>
                <c:pt idx="5279">
                  <c:v>3.6585365853658534E-2</c:v>
                </c:pt>
                <c:pt idx="5280">
                  <c:v>3.6585365853658534E-2</c:v>
                </c:pt>
                <c:pt idx="5281">
                  <c:v>3.6585365853658534E-2</c:v>
                </c:pt>
                <c:pt idx="5282">
                  <c:v>3.6585365853658534E-2</c:v>
                </c:pt>
                <c:pt idx="5283">
                  <c:v>3.6585365853658534E-2</c:v>
                </c:pt>
                <c:pt idx="5284">
                  <c:v>3.6585365853658534E-2</c:v>
                </c:pt>
                <c:pt idx="5285">
                  <c:v>3.6585365853658534E-2</c:v>
                </c:pt>
                <c:pt idx="5286">
                  <c:v>3.6585365853658534E-2</c:v>
                </c:pt>
                <c:pt idx="5287">
                  <c:v>3.6585365853658534E-2</c:v>
                </c:pt>
                <c:pt idx="5288">
                  <c:v>3.6585365853658534E-2</c:v>
                </c:pt>
                <c:pt idx="5289">
                  <c:v>3.6585365853658534E-2</c:v>
                </c:pt>
                <c:pt idx="5290">
                  <c:v>3.6585365853658534E-2</c:v>
                </c:pt>
                <c:pt idx="5291">
                  <c:v>4.878048780487805E-2</c:v>
                </c:pt>
                <c:pt idx="5292">
                  <c:v>4.878048780487805E-2</c:v>
                </c:pt>
                <c:pt idx="5293">
                  <c:v>4.9382716049382713E-2</c:v>
                </c:pt>
                <c:pt idx="5294">
                  <c:v>4.9382716049382713E-2</c:v>
                </c:pt>
                <c:pt idx="5295">
                  <c:v>4.9382716049382713E-2</c:v>
                </c:pt>
                <c:pt idx="5296">
                  <c:v>4.9382716049382713E-2</c:v>
                </c:pt>
                <c:pt idx="5297">
                  <c:v>4.9382716049382713E-2</c:v>
                </c:pt>
                <c:pt idx="5298">
                  <c:v>4.9382716049382713E-2</c:v>
                </c:pt>
                <c:pt idx="5299">
                  <c:v>4.9382716049382713E-2</c:v>
                </c:pt>
                <c:pt idx="5300">
                  <c:v>4.9382716049382713E-2</c:v>
                </c:pt>
                <c:pt idx="5301">
                  <c:v>4.9382716049382713E-2</c:v>
                </c:pt>
                <c:pt idx="5302">
                  <c:v>4.9382716049382713E-2</c:v>
                </c:pt>
                <c:pt idx="5303">
                  <c:v>4.9382716049382713E-2</c:v>
                </c:pt>
                <c:pt idx="5304">
                  <c:v>6.1728395061728392E-2</c:v>
                </c:pt>
                <c:pt idx="5305">
                  <c:v>6.1728395061728392E-2</c:v>
                </c:pt>
                <c:pt idx="5306">
                  <c:v>6.1728395061728392E-2</c:v>
                </c:pt>
                <c:pt idx="5307">
                  <c:v>6.1728395061728392E-2</c:v>
                </c:pt>
                <c:pt idx="5308">
                  <c:v>6.1728395061728392E-2</c:v>
                </c:pt>
                <c:pt idx="5309">
                  <c:v>6.1728395061728392E-2</c:v>
                </c:pt>
                <c:pt idx="5310">
                  <c:v>6.1728395061728392E-2</c:v>
                </c:pt>
                <c:pt idx="5311">
                  <c:v>6.1728395061728392E-2</c:v>
                </c:pt>
                <c:pt idx="5312">
                  <c:v>6.1728395061728392E-2</c:v>
                </c:pt>
                <c:pt idx="5313">
                  <c:v>6.1728395061728392E-2</c:v>
                </c:pt>
                <c:pt idx="5314">
                  <c:v>6.1728395061728392E-2</c:v>
                </c:pt>
                <c:pt idx="5315">
                  <c:v>6.1728395061728392E-2</c:v>
                </c:pt>
                <c:pt idx="5316">
                  <c:v>6.1728395061728392E-2</c:v>
                </c:pt>
                <c:pt idx="5317">
                  <c:v>6.1728395061728392E-2</c:v>
                </c:pt>
                <c:pt idx="5318">
                  <c:v>6.1728395061728392E-2</c:v>
                </c:pt>
                <c:pt idx="5319">
                  <c:v>6.1728395061728392E-2</c:v>
                </c:pt>
                <c:pt idx="5320">
                  <c:v>4.9382716049382713E-2</c:v>
                </c:pt>
                <c:pt idx="5321">
                  <c:v>4.9382716049382713E-2</c:v>
                </c:pt>
                <c:pt idx="5322">
                  <c:v>4.9382716049382713E-2</c:v>
                </c:pt>
                <c:pt idx="5323">
                  <c:v>4.9382716049382713E-2</c:v>
                </c:pt>
                <c:pt idx="5324">
                  <c:v>4.9382716049382713E-2</c:v>
                </c:pt>
                <c:pt idx="5325">
                  <c:v>4.9382716049382713E-2</c:v>
                </c:pt>
                <c:pt idx="5326">
                  <c:v>4.9382716049382713E-2</c:v>
                </c:pt>
                <c:pt idx="5327">
                  <c:v>4.9382716049382713E-2</c:v>
                </c:pt>
                <c:pt idx="5328">
                  <c:v>4.9382716049382713E-2</c:v>
                </c:pt>
                <c:pt idx="5329">
                  <c:v>4.9382716049382713E-2</c:v>
                </c:pt>
                <c:pt idx="5330">
                  <c:v>4.9382716049382713E-2</c:v>
                </c:pt>
                <c:pt idx="5331">
                  <c:v>4.9382716049382713E-2</c:v>
                </c:pt>
                <c:pt idx="5332">
                  <c:v>4.9382716049382713E-2</c:v>
                </c:pt>
                <c:pt idx="5333">
                  <c:v>4.9382716049382713E-2</c:v>
                </c:pt>
                <c:pt idx="5334">
                  <c:v>4.9382716049382713E-2</c:v>
                </c:pt>
                <c:pt idx="5335">
                  <c:v>4.9382716049382713E-2</c:v>
                </c:pt>
                <c:pt idx="5336">
                  <c:v>4.9382716049382713E-2</c:v>
                </c:pt>
                <c:pt idx="5337">
                  <c:v>4.9382716049382713E-2</c:v>
                </c:pt>
                <c:pt idx="5338">
                  <c:v>4.9382716049382713E-2</c:v>
                </c:pt>
                <c:pt idx="5339">
                  <c:v>4.9382716049382713E-2</c:v>
                </c:pt>
                <c:pt idx="5340">
                  <c:v>4.9382716049382713E-2</c:v>
                </c:pt>
                <c:pt idx="5341">
                  <c:v>4.9382716049382713E-2</c:v>
                </c:pt>
                <c:pt idx="5342">
                  <c:v>4.9382716049382713E-2</c:v>
                </c:pt>
                <c:pt idx="5343">
                  <c:v>4.9382716049382713E-2</c:v>
                </c:pt>
                <c:pt idx="5344">
                  <c:v>4.9382716049382713E-2</c:v>
                </c:pt>
                <c:pt idx="5345">
                  <c:v>4.9382716049382713E-2</c:v>
                </c:pt>
                <c:pt idx="5346">
                  <c:v>0.05</c:v>
                </c:pt>
                <c:pt idx="5347">
                  <c:v>0.05</c:v>
                </c:pt>
                <c:pt idx="5348">
                  <c:v>0.05</c:v>
                </c:pt>
                <c:pt idx="5349">
                  <c:v>5.0632911392405063E-2</c:v>
                </c:pt>
                <c:pt idx="5350">
                  <c:v>5.0632911392405063E-2</c:v>
                </c:pt>
                <c:pt idx="5351">
                  <c:v>5.0632911392405063E-2</c:v>
                </c:pt>
                <c:pt idx="5352">
                  <c:v>5.0632911392405063E-2</c:v>
                </c:pt>
                <c:pt idx="5353">
                  <c:v>5.0632911392405063E-2</c:v>
                </c:pt>
                <c:pt idx="5354">
                  <c:v>5.0632911392405063E-2</c:v>
                </c:pt>
                <c:pt idx="5355">
                  <c:v>5.0632911392405063E-2</c:v>
                </c:pt>
                <c:pt idx="5356">
                  <c:v>5.0632911392405063E-2</c:v>
                </c:pt>
                <c:pt idx="5357">
                  <c:v>5.0632911392405063E-2</c:v>
                </c:pt>
                <c:pt idx="5358">
                  <c:v>5.0632911392405063E-2</c:v>
                </c:pt>
                <c:pt idx="5359">
                  <c:v>5.0632911392405063E-2</c:v>
                </c:pt>
                <c:pt idx="5360">
                  <c:v>5.0632911392405063E-2</c:v>
                </c:pt>
                <c:pt idx="5361">
                  <c:v>5.0632911392405063E-2</c:v>
                </c:pt>
                <c:pt idx="5362">
                  <c:v>5.0632911392405063E-2</c:v>
                </c:pt>
                <c:pt idx="5363">
                  <c:v>5.0632911392405063E-2</c:v>
                </c:pt>
                <c:pt idx="5364">
                  <c:v>5.0632911392405063E-2</c:v>
                </c:pt>
                <c:pt idx="5365">
                  <c:v>5.0632911392405063E-2</c:v>
                </c:pt>
                <c:pt idx="5366">
                  <c:v>5.0632911392405063E-2</c:v>
                </c:pt>
                <c:pt idx="5367">
                  <c:v>5.0632911392405063E-2</c:v>
                </c:pt>
                <c:pt idx="5368">
                  <c:v>5.0632911392405063E-2</c:v>
                </c:pt>
                <c:pt idx="5369">
                  <c:v>5.0632911392405063E-2</c:v>
                </c:pt>
                <c:pt idx="5370">
                  <c:v>5.0632911392405063E-2</c:v>
                </c:pt>
                <c:pt idx="5371">
                  <c:v>5.0632911392405063E-2</c:v>
                </c:pt>
                <c:pt idx="5372">
                  <c:v>5.0632911392405063E-2</c:v>
                </c:pt>
                <c:pt idx="5373">
                  <c:v>5.0632911392405063E-2</c:v>
                </c:pt>
                <c:pt idx="5374">
                  <c:v>5.0632911392405063E-2</c:v>
                </c:pt>
                <c:pt idx="5375">
                  <c:v>5.0632911392405063E-2</c:v>
                </c:pt>
                <c:pt idx="5376">
                  <c:v>5.0632911392405063E-2</c:v>
                </c:pt>
                <c:pt idx="5377">
                  <c:v>5.0632911392405063E-2</c:v>
                </c:pt>
                <c:pt idx="5378">
                  <c:v>5.128205128205128E-2</c:v>
                </c:pt>
                <c:pt idx="5379">
                  <c:v>5.128205128205128E-2</c:v>
                </c:pt>
                <c:pt idx="5380">
                  <c:v>5.128205128205128E-2</c:v>
                </c:pt>
                <c:pt idx="5381">
                  <c:v>5.128205128205128E-2</c:v>
                </c:pt>
                <c:pt idx="5382">
                  <c:v>5.128205128205128E-2</c:v>
                </c:pt>
                <c:pt idx="5383">
                  <c:v>5.128205128205128E-2</c:v>
                </c:pt>
                <c:pt idx="5384">
                  <c:v>5.128205128205128E-2</c:v>
                </c:pt>
                <c:pt idx="5385">
                  <c:v>5.128205128205128E-2</c:v>
                </c:pt>
                <c:pt idx="5386">
                  <c:v>5.128205128205128E-2</c:v>
                </c:pt>
                <c:pt idx="5387">
                  <c:v>5.128205128205128E-2</c:v>
                </c:pt>
                <c:pt idx="5388">
                  <c:v>5.128205128205128E-2</c:v>
                </c:pt>
                <c:pt idx="5389">
                  <c:v>5.128205128205128E-2</c:v>
                </c:pt>
                <c:pt idx="5390">
                  <c:v>5.128205128205128E-2</c:v>
                </c:pt>
                <c:pt idx="5391">
                  <c:v>5.128205128205128E-2</c:v>
                </c:pt>
                <c:pt idx="5392">
                  <c:v>5.128205128205128E-2</c:v>
                </c:pt>
                <c:pt idx="5393">
                  <c:v>5.128205128205128E-2</c:v>
                </c:pt>
                <c:pt idx="5394">
                  <c:v>5.128205128205128E-2</c:v>
                </c:pt>
                <c:pt idx="5395">
                  <c:v>5.1948051948051951E-2</c:v>
                </c:pt>
                <c:pt idx="5396">
                  <c:v>5.1948051948051951E-2</c:v>
                </c:pt>
                <c:pt idx="5397">
                  <c:v>6.4935064935064929E-2</c:v>
                </c:pt>
                <c:pt idx="5398">
                  <c:v>6.4935064935064929E-2</c:v>
                </c:pt>
                <c:pt idx="5399">
                  <c:v>6.4935064935064929E-2</c:v>
                </c:pt>
                <c:pt idx="5400">
                  <c:v>6.4935064935064929E-2</c:v>
                </c:pt>
                <c:pt idx="5401">
                  <c:v>6.4935064935064929E-2</c:v>
                </c:pt>
                <c:pt idx="5402">
                  <c:v>6.4935064935064929E-2</c:v>
                </c:pt>
                <c:pt idx="5403">
                  <c:v>6.4935064935064929E-2</c:v>
                </c:pt>
                <c:pt idx="5404">
                  <c:v>6.4935064935064929E-2</c:v>
                </c:pt>
                <c:pt idx="5405">
                  <c:v>5.1948051948051951E-2</c:v>
                </c:pt>
                <c:pt idx="5406">
                  <c:v>5.1948051948051951E-2</c:v>
                </c:pt>
                <c:pt idx="5407">
                  <c:v>5.1948051948051951E-2</c:v>
                </c:pt>
                <c:pt idx="5408">
                  <c:v>5.1948051948051951E-2</c:v>
                </c:pt>
                <c:pt idx="5409">
                  <c:v>5.1948051948051951E-2</c:v>
                </c:pt>
                <c:pt idx="5410">
                  <c:v>5.2631578947368418E-2</c:v>
                </c:pt>
                <c:pt idx="5411">
                  <c:v>5.2631578947368418E-2</c:v>
                </c:pt>
                <c:pt idx="5412">
                  <c:v>5.2631578947368418E-2</c:v>
                </c:pt>
                <c:pt idx="5413">
                  <c:v>5.2631578947368418E-2</c:v>
                </c:pt>
                <c:pt idx="5414">
                  <c:v>5.2631578947368418E-2</c:v>
                </c:pt>
                <c:pt idx="5415">
                  <c:v>5.2631578947368418E-2</c:v>
                </c:pt>
                <c:pt idx="5416">
                  <c:v>5.2631578947368418E-2</c:v>
                </c:pt>
                <c:pt idx="5417">
                  <c:v>5.2631578947368418E-2</c:v>
                </c:pt>
                <c:pt idx="5418">
                  <c:v>5.2631578947368418E-2</c:v>
                </c:pt>
                <c:pt idx="5419">
                  <c:v>5.2631578947368418E-2</c:v>
                </c:pt>
                <c:pt idx="5420">
                  <c:v>5.2631578947368418E-2</c:v>
                </c:pt>
                <c:pt idx="5421">
                  <c:v>5.2631578947368418E-2</c:v>
                </c:pt>
                <c:pt idx="5422">
                  <c:v>5.2631578947368418E-2</c:v>
                </c:pt>
                <c:pt idx="5423">
                  <c:v>5.2631578947368418E-2</c:v>
                </c:pt>
                <c:pt idx="5424">
                  <c:v>5.2631578947368418E-2</c:v>
                </c:pt>
                <c:pt idx="5425">
                  <c:v>5.2631578947368418E-2</c:v>
                </c:pt>
                <c:pt idx="5426">
                  <c:v>5.2631578947368418E-2</c:v>
                </c:pt>
                <c:pt idx="5427">
                  <c:v>5.2631578947368418E-2</c:v>
                </c:pt>
                <c:pt idx="5428">
                  <c:v>5.2631578947368418E-2</c:v>
                </c:pt>
                <c:pt idx="5429">
                  <c:v>5.2631578947368418E-2</c:v>
                </c:pt>
                <c:pt idx="5430">
                  <c:v>5.2631578947368418E-2</c:v>
                </c:pt>
                <c:pt idx="5431">
                  <c:v>5.2631578947368418E-2</c:v>
                </c:pt>
                <c:pt idx="5432">
                  <c:v>5.2631578947368418E-2</c:v>
                </c:pt>
                <c:pt idx="5433">
                  <c:v>5.2631578947368418E-2</c:v>
                </c:pt>
                <c:pt idx="5434">
                  <c:v>5.2631578947368418E-2</c:v>
                </c:pt>
                <c:pt idx="5435">
                  <c:v>5.2631578947368418E-2</c:v>
                </c:pt>
                <c:pt idx="5436">
                  <c:v>5.2631578947368418E-2</c:v>
                </c:pt>
                <c:pt idx="5437">
                  <c:v>5.2631578947368418E-2</c:v>
                </c:pt>
                <c:pt idx="5438">
                  <c:v>5.2631578947368418E-2</c:v>
                </c:pt>
                <c:pt idx="5439">
                  <c:v>5.2631578947368418E-2</c:v>
                </c:pt>
                <c:pt idx="5440">
                  <c:v>5.3333333333333337E-2</c:v>
                </c:pt>
                <c:pt idx="5441">
                  <c:v>5.3333333333333337E-2</c:v>
                </c:pt>
                <c:pt idx="5442">
                  <c:v>5.3333333333333337E-2</c:v>
                </c:pt>
                <c:pt idx="5443">
                  <c:v>5.3333333333333337E-2</c:v>
                </c:pt>
                <c:pt idx="5444">
                  <c:v>5.3333333333333337E-2</c:v>
                </c:pt>
                <c:pt idx="5445">
                  <c:v>5.3333333333333337E-2</c:v>
                </c:pt>
                <c:pt idx="5446">
                  <c:v>5.4054054054054057E-2</c:v>
                </c:pt>
                <c:pt idx="5447">
                  <c:v>5.4054054054054057E-2</c:v>
                </c:pt>
                <c:pt idx="5448">
                  <c:v>5.4054054054054057E-2</c:v>
                </c:pt>
                <c:pt idx="5449">
                  <c:v>5.4794520547945202E-2</c:v>
                </c:pt>
                <c:pt idx="5450">
                  <c:v>5.4794520547945202E-2</c:v>
                </c:pt>
                <c:pt idx="5451">
                  <c:v>5.4794520547945202E-2</c:v>
                </c:pt>
                <c:pt idx="5452">
                  <c:v>5.4794520547945202E-2</c:v>
                </c:pt>
                <c:pt idx="5453">
                  <c:v>5.5555555555555552E-2</c:v>
                </c:pt>
                <c:pt idx="5454">
                  <c:v>5.5555555555555552E-2</c:v>
                </c:pt>
                <c:pt idx="5455">
                  <c:v>5.5555555555555552E-2</c:v>
                </c:pt>
                <c:pt idx="5456">
                  <c:v>5.5555555555555552E-2</c:v>
                </c:pt>
                <c:pt idx="5457">
                  <c:v>5.5555555555555552E-2</c:v>
                </c:pt>
                <c:pt idx="5458">
                  <c:v>7.0422535211267609E-2</c:v>
                </c:pt>
                <c:pt idx="5459">
                  <c:v>7.0422535211267609E-2</c:v>
                </c:pt>
                <c:pt idx="5460">
                  <c:v>7.0422535211267609E-2</c:v>
                </c:pt>
                <c:pt idx="5461">
                  <c:v>7.0422535211267609E-2</c:v>
                </c:pt>
                <c:pt idx="5462">
                  <c:v>7.1428571428571425E-2</c:v>
                </c:pt>
                <c:pt idx="5463">
                  <c:v>7.1428571428571425E-2</c:v>
                </c:pt>
                <c:pt idx="5464">
                  <c:v>7.1428571428571425E-2</c:v>
                </c:pt>
                <c:pt idx="5465">
                  <c:v>7.1428571428571425E-2</c:v>
                </c:pt>
                <c:pt idx="5466">
                  <c:v>7.2463768115942032E-2</c:v>
                </c:pt>
                <c:pt idx="5467">
                  <c:v>7.2463768115942032E-2</c:v>
                </c:pt>
                <c:pt idx="5468">
                  <c:v>7.2463768115942032E-2</c:v>
                </c:pt>
                <c:pt idx="5469">
                  <c:v>7.2463768115942032E-2</c:v>
                </c:pt>
                <c:pt idx="5470">
                  <c:v>7.2463768115942032E-2</c:v>
                </c:pt>
                <c:pt idx="5471">
                  <c:v>7.2463768115942032E-2</c:v>
                </c:pt>
                <c:pt idx="5472">
                  <c:v>7.2463768115942032E-2</c:v>
                </c:pt>
                <c:pt idx="5473">
                  <c:v>7.2463768115942032E-2</c:v>
                </c:pt>
                <c:pt idx="5474">
                  <c:v>7.2463768115942032E-2</c:v>
                </c:pt>
                <c:pt idx="5475">
                  <c:v>7.2463768115942032E-2</c:v>
                </c:pt>
                <c:pt idx="5476">
                  <c:v>5.7971014492753624E-2</c:v>
                </c:pt>
                <c:pt idx="5477">
                  <c:v>5.8823529411764705E-2</c:v>
                </c:pt>
                <c:pt idx="5478">
                  <c:v>5.8823529411764705E-2</c:v>
                </c:pt>
                <c:pt idx="5479">
                  <c:v>5.8823529411764705E-2</c:v>
                </c:pt>
                <c:pt idx="5480">
                  <c:v>5.8823529411764705E-2</c:v>
                </c:pt>
                <c:pt idx="5481">
                  <c:v>5.8823529411764705E-2</c:v>
                </c:pt>
                <c:pt idx="5482">
                  <c:v>5.8823529411764705E-2</c:v>
                </c:pt>
                <c:pt idx="5483">
                  <c:v>5.8823529411764705E-2</c:v>
                </c:pt>
                <c:pt idx="5484">
                  <c:v>5.8823529411764705E-2</c:v>
                </c:pt>
                <c:pt idx="5485">
                  <c:v>5.8823529411764705E-2</c:v>
                </c:pt>
                <c:pt idx="5486">
                  <c:v>5.8823529411764705E-2</c:v>
                </c:pt>
                <c:pt idx="5487">
                  <c:v>5.8823529411764705E-2</c:v>
                </c:pt>
                <c:pt idx="5488">
                  <c:v>5.8823529411764705E-2</c:v>
                </c:pt>
                <c:pt idx="5489">
                  <c:v>5.8823529411764705E-2</c:v>
                </c:pt>
                <c:pt idx="5490">
                  <c:v>5.8823529411764705E-2</c:v>
                </c:pt>
                <c:pt idx="5491">
                  <c:v>5.8823529411764705E-2</c:v>
                </c:pt>
                <c:pt idx="5492">
                  <c:v>5.8823529411764705E-2</c:v>
                </c:pt>
                <c:pt idx="5493">
                  <c:v>5.8823529411764705E-2</c:v>
                </c:pt>
                <c:pt idx="5494">
                  <c:v>5.8823529411764705E-2</c:v>
                </c:pt>
                <c:pt idx="5495">
                  <c:v>5.9701492537313432E-2</c:v>
                </c:pt>
                <c:pt idx="5496">
                  <c:v>5.9701492537313432E-2</c:v>
                </c:pt>
                <c:pt idx="5497">
                  <c:v>5.9701492537313432E-2</c:v>
                </c:pt>
                <c:pt idx="5498">
                  <c:v>5.9701492537313432E-2</c:v>
                </c:pt>
                <c:pt idx="5499">
                  <c:v>5.9701492537313432E-2</c:v>
                </c:pt>
                <c:pt idx="5500">
                  <c:v>5.9701492537313432E-2</c:v>
                </c:pt>
                <c:pt idx="5501">
                  <c:v>5.9701492537313432E-2</c:v>
                </c:pt>
                <c:pt idx="5502">
                  <c:v>5.9701492537313432E-2</c:v>
                </c:pt>
                <c:pt idx="5503">
                  <c:v>5.9701492537313432E-2</c:v>
                </c:pt>
                <c:pt idx="5504">
                  <c:v>5.9701492537313432E-2</c:v>
                </c:pt>
                <c:pt idx="5505">
                  <c:v>5.9701492537313432E-2</c:v>
                </c:pt>
                <c:pt idx="5506">
                  <c:v>5.9701492537313432E-2</c:v>
                </c:pt>
                <c:pt idx="5507">
                  <c:v>5.9701492537313432E-2</c:v>
                </c:pt>
                <c:pt idx="5508">
                  <c:v>5.9701492537313432E-2</c:v>
                </c:pt>
                <c:pt idx="5509">
                  <c:v>5.9701492537313432E-2</c:v>
                </c:pt>
                <c:pt idx="5510">
                  <c:v>5.9701492537313432E-2</c:v>
                </c:pt>
                <c:pt idx="5511">
                  <c:v>5.9701492537313432E-2</c:v>
                </c:pt>
                <c:pt idx="5512">
                  <c:v>5.9701492537313432E-2</c:v>
                </c:pt>
                <c:pt idx="5513">
                  <c:v>5.9701492537313432E-2</c:v>
                </c:pt>
                <c:pt idx="5514">
                  <c:v>5.9701492537313432E-2</c:v>
                </c:pt>
                <c:pt idx="5515">
                  <c:v>4.4776119402985072E-2</c:v>
                </c:pt>
                <c:pt idx="5516">
                  <c:v>4.4776119402985072E-2</c:v>
                </c:pt>
                <c:pt idx="5517">
                  <c:v>4.4776119402985072E-2</c:v>
                </c:pt>
                <c:pt idx="5518">
                  <c:v>4.4776119402985072E-2</c:v>
                </c:pt>
                <c:pt idx="5519">
                  <c:v>4.5454545454545456E-2</c:v>
                </c:pt>
                <c:pt idx="5520">
                  <c:v>4.5454545454545456E-2</c:v>
                </c:pt>
                <c:pt idx="5521">
                  <c:v>4.5454545454545456E-2</c:v>
                </c:pt>
                <c:pt idx="5522">
                  <c:v>4.5454545454545456E-2</c:v>
                </c:pt>
                <c:pt idx="5523">
                  <c:v>4.5454545454545456E-2</c:v>
                </c:pt>
                <c:pt idx="5524">
                  <c:v>4.5454545454545456E-2</c:v>
                </c:pt>
                <c:pt idx="5525">
                  <c:v>4.5454545454545456E-2</c:v>
                </c:pt>
                <c:pt idx="5526">
                  <c:v>4.5454545454545456E-2</c:v>
                </c:pt>
                <c:pt idx="5527">
                  <c:v>4.5454545454545456E-2</c:v>
                </c:pt>
                <c:pt idx="5528">
                  <c:v>4.6153846153846156E-2</c:v>
                </c:pt>
                <c:pt idx="5529">
                  <c:v>6.1538461538461542E-2</c:v>
                </c:pt>
                <c:pt idx="5530">
                  <c:v>6.1538461538461542E-2</c:v>
                </c:pt>
                <c:pt idx="5531">
                  <c:v>6.1538461538461542E-2</c:v>
                </c:pt>
                <c:pt idx="5532">
                  <c:v>6.1538461538461542E-2</c:v>
                </c:pt>
                <c:pt idx="5533">
                  <c:v>6.1538461538461542E-2</c:v>
                </c:pt>
                <c:pt idx="5534">
                  <c:v>6.1538461538461542E-2</c:v>
                </c:pt>
                <c:pt idx="5535">
                  <c:v>6.1538461538461542E-2</c:v>
                </c:pt>
                <c:pt idx="5536">
                  <c:v>6.25E-2</c:v>
                </c:pt>
                <c:pt idx="5537">
                  <c:v>6.25E-2</c:v>
                </c:pt>
                <c:pt idx="5538">
                  <c:v>6.25E-2</c:v>
                </c:pt>
                <c:pt idx="5539">
                  <c:v>6.25E-2</c:v>
                </c:pt>
                <c:pt idx="5540">
                  <c:v>6.25E-2</c:v>
                </c:pt>
                <c:pt idx="5541">
                  <c:v>6.25E-2</c:v>
                </c:pt>
                <c:pt idx="5542">
                  <c:v>6.25E-2</c:v>
                </c:pt>
                <c:pt idx="5543">
                  <c:v>6.25E-2</c:v>
                </c:pt>
                <c:pt idx="5544">
                  <c:v>6.25E-2</c:v>
                </c:pt>
                <c:pt idx="5545">
                  <c:v>6.25E-2</c:v>
                </c:pt>
                <c:pt idx="5546">
                  <c:v>6.25E-2</c:v>
                </c:pt>
                <c:pt idx="5547">
                  <c:v>4.6875E-2</c:v>
                </c:pt>
                <c:pt idx="5548">
                  <c:v>4.6875E-2</c:v>
                </c:pt>
                <c:pt idx="5549">
                  <c:v>4.6875E-2</c:v>
                </c:pt>
                <c:pt idx="5550">
                  <c:v>4.6875E-2</c:v>
                </c:pt>
                <c:pt idx="5551">
                  <c:v>4.6875E-2</c:v>
                </c:pt>
                <c:pt idx="5552">
                  <c:v>4.6875E-2</c:v>
                </c:pt>
                <c:pt idx="5553">
                  <c:v>4.6875E-2</c:v>
                </c:pt>
                <c:pt idx="5554">
                  <c:v>4.6875E-2</c:v>
                </c:pt>
                <c:pt idx="5555">
                  <c:v>4.6875E-2</c:v>
                </c:pt>
                <c:pt idx="5556">
                  <c:v>4.6875E-2</c:v>
                </c:pt>
                <c:pt idx="5557">
                  <c:v>4.6875E-2</c:v>
                </c:pt>
                <c:pt idx="5558">
                  <c:v>4.6875E-2</c:v>
                </c:pt>
                <c:pt idx="5559">
                  <c:v>4.6875E-2</c:v>
                </c:pt>
                <c:pt idx="5560">
                  <c:v>4.6875E-2</c:v>
                </c:pt>
                <c:pt idx="5561">
                  <c:v>4.6875E-2</c:v>
                </c:pt>
                <c:pt idx="5562">
                  <c:v>4.6875E-2</c:v>
                </c:pt>
                <c:pt idx="5563">
                  <c:v>4.6875E-2</c:v>
                </c:pt>
                <c:pt idx="5564">
                  <c:v>4.6875E-2</c:v>
                </c:pt>
                <c:pt idx="5565">
                  <c:v>4.6875E-2</c:v>
                </c:pt>
                <c:pt idx="5566">
                  <c:v>4.6875E-2</c:v>
                </c:pt>
                <c:pt idx="5567">
                  <c:v>4.6875E-2</c:v>
                </c:pt>
                <c:pt idx="5568">
                  <c:v>4.6875E-2</c:v>
                </c:pt>
                <c:pt idx="5569">
                  <c:v>4.6875E-2</c:v>
                </c:pt>
                <c:pt idx="5570">
                  <c:v>4.6875E-2</c:v>
                </c:pt>
                <c:pt idx="5571">
                  <c:v>4.6875E-2</c:v>
                </c:pt>
                <c:pt idx="5572">
                  <c:v>4.6875E-2</c:v>
                </c:pt>
                <c:pt idx="5573">
                  <c:v>4.6875E-2</c:v>
                </c:pt>
                <c:pt idx="5574">
                  <c:v>4.6875E-2</c:v>
                </c:pt>
                <c:pt idx="5575">
                  <c:v>4.6875E-2</c:v>
                </c:pt>
                <c:pt idx="5576">
                  <c:v>4.6875E-2</c:v>
                </c:pt>
                <c:pt idx="5577">
                  <c:v>4.6875E-2</c:v>
                </c:pt>
                <c:pt idx="5578">
                  <c:v>4.6875E-2</c:v>
                </c:pt>
                <c:pt idx="5579">
                  <c:v>4.6875E-2</c:v>
                </c:pt>
                <c:pt idx="5580">
                  <c:v>4.6875E-2</c:v>
                </c:pt>
                <c:pt idx="5581">
                  <c:v>4.6875E-2</c:v>
                </c:pt>
                <c:pt idx="5582">
                  <c:v>4.6875E-2</c:v>
                </c:pt>
                <c:pt idx="5583">
                  <c:v>4.6875E-2</c:v>
                </c:pt>
                <c:pt idx="5584">
                  <c:v>4.6875E-2</c:v>
                </c:pt>
                <c:pt idx="5585">
                  <c:v>4.6875E-2</c:v>
                </c:pt>
                <c:pt idx="5586">
                  <c:v>4.6875E-2</c:v>
                </c:pt>
                <c:pt idx="5587">
                  <c:v>4.6875E-2</c:v>
                </c:pt>
                <c:pt idx="5588">
                  <c:v>4.6875E-2</c:v>
                </c:pt>
                <c:pt idx="5589">
                  <c:v>4.6875E-2</c:v>
                </c:pt>
                <c:pt idx="5590">
                  <c:v>4.6875E-2</c:v>
                </c:pt>
                <c:pt idx="5591">
                  <c:v>4.6875E-2</c:v>
                </c:pt>
                <c:pt idx="5592">
                  <c:v>4.6875E-2</c:v>
                </c:pt>
                <c:pt idx="5593">
                  <c:v>4.6875E-2</c:v>
                </c:pt>
                <c:pt idx="5594">
                  <c:v>4.6875E-2</c:v>
                </c:pt>
                <c:pt idx="5595">
                  <c:v>4.6875E-2</c:v>
                </c:pt>
                <c:pt idx="5596">
                  <c:v>4.6875E-2</c:v>
                </c:pt>
                <c:pt idx="5597">
                  <c:v>4.6875E-2</c:v>
                </c:pt>
                <c:pt idx="5598">
                  <c:v>4.6875E-2</c:v>
                </c:pt>
                <c:pt idx="5599">
                  <c:v>4.6875E-2</c:v>
                </c:pt>
                <c:pt idx="5600">
                  <c:v>4.6875E-2</c:v>
                </c:pt>
                <c:pt idx="5601">
                  <c:v>4.6875E-2</c:v>
                </c:pt>
                <c:pt idx="5602">
                  <c:v>4.6875E-2</c:v>
                </c:pt>
                <c:pt idx="5603">
                  <c:v>4.6875E-2</c:v>
                </c:pt>
                <c:pt idx="5604">
                  <c:v>4.6875E-2</c:v>
                </c:pt>
                <c:pt idx="5605">
                  <c:v>4.6875E-2</c:v>
                </c:pt>
                <c:pt idx="5606">
                  <c:v>4.7619047619047616E-2</c:v>
                </c:pt>
                <c:pt idx="5607">
                  <c:v>4.8387096774193547E-2</c:v>
                </c:pt>
                <c:pt idx="5608">
                  <c:v>4.8387096774193547E-2</c:v>
                </c:pt>
                <c:pt idx="5609">
                  <c:v>4.8387096774193547E-2</c:v>
                </c:pt>
                <c:pt idx="5610">
                  <c:v>4.8387096774193547E-2</c:v>
                </c:pt>
                <c:pt idx="5611">
                  <c:v>4.8387096774193547E-2</c:v>
                </c:pt>
                <c:pt idx="5612">
                  <c:v>4.8387096774193547E-2</c:v>
                </c:pt>
                <c:pt idx="5613">
                  <c:v>4.8387096774193547E-2</c:v>
                </c:pt>
                <c:pt idx="5614">
                  <c:v>4.8387096774193547E-2</c:v>
                </c:pt>
                <c:pt idx="5615">
                  <c:v>4.8387096774193547E-2</c:v>
                </c:pt>
                <c:pt idx="5616">
                  <c:v>4.8387096774193547E-2</c:v>
                </c:pt>
                <c:pt idx="5617">
                  <c:v>4.8387096774193547E-2</c:v>
                </c:pt>
                <c:pt idx="5618">
                  <c:v>4.8387096774193547E-2</c:v>
                </c:pt>
                <c:pt idx="5619">
                  <c:v>4.8387096774193547E-2</c:v>
                </c:pt>
                <c:pt idx="5620">
                  <c:v>4.8387096774193547E-2</c:v>
                </c:pt>
                <c:pt idx="5621">
                  <c:v>4.8387096774193547E-2</c:v>
                </c:pt>
                <c:pt idx="5622">
                  <c:v>4.8387096774193547E-2</c:v>
                </c:pt>
                <c:pt idx="5623">
                  <c:v>4.8387096774193547E-2</c:v>
                </c:pt>
                <c:pt idx="5624">
                  <c:v>4.8387096774193547E-2</c:v>
                </c:pt>
                <c:pt idx="5625">
                  <c:v>4.8387096774193547E-2</c:v>
                </c:pt>
                <c:pt idx="5626">
                  <c:v>4.8387096774193547E-2</c:v>
                </c:pt>
                <c:pt idx="5627">
                  <c:v>4.8387096774193547E-2</c:v>
                </c:pt>
                <c:pt idx="5628">
                  <c:v>4.8387096774193547E-2</c:v>
                </c:pt>
                <c:pt idx="5629">
                  <c:v>4.8387096774193547E-2</c:v>
                </c:pt>
                <c:pt idx="5630">
                  <c:v>4.8387096774193547E-2</c:v>
                </c:pt>
                <c:pt idx="5631">
                  <c:v>4.8387096774193547E-2</c:v>
                </c:pt>
                <c:pt idx="5632">
                  <c:v>4.8387096774193547E-2</c:v>
                </c:pt>
                <c:pt idx="5633">
                  <c:v>4.8387096774193547E-2</c:v>
                </c:pt>
                <c:pt idx="5634">
                  <c:v>4.8387096774193547E-2</c:v>
                </c:pt>
                <c:pt idx="5635">
                  <c:v>4.8387096774193547E-2</c:v>
                </c:pt>
                <c:pt idx="5636">
                  <c:v>4.8387096774193547E-2</c:v>
                </c:pt>
                <c:pt idx="5637">
                  <c:v>4.9180327868852458E-2</c:v>
                </c:pt>
                <c:pt idx="5638">
                  <c:v>3.2786885245901641E-2</c:v>
                </c:pt>
                <c:pt idx="5639">
                  <c:v>3.2786885245901641E-2</c:v>
                </c:pt>
                <c:pt idx="5640">
                  <c:v>3.2786885245901641E-2</c:v>
                </c:pt>
                <c:pt idx="5641">
                  <c:v>3.2786885245901641E-2</c:v>
                </c:pt>
                <c:pt idx="5642">
                  <c:v>3.2786885245901641E-2</c:v>
                </c:pt>
                <c:pt idx="5643">
                  <c:v>3.2786885245901641E-2</c:v>
                </c:pt>
                <c:pt idx="5644">
                  <c:v>3.2786885245901641E-2</c:v>
                </c:pt>
                <c:pt idx="5645">
                  <c:v>3.2786885245901641E-2</c:v>
                </c:pt>
                <c:pt idx="5646">
                  <c:v>3.2786885245901641E-2</c:v>
                </c:pt>
                <c:pt idx="5647">
                  <c:v>3.2786885245901641E-2</c:v>
                </c:pt>
                <c:pt idx="5648">
                  <c:v>3.2786885245901641E-2</c:v>
                </c:pt>
                <c:pt idx="5649">
                  <c:v>3.2786885245901641E-2</c:v>
                </c:pt>
                <c:pt idx="5650">
                  <c:v>3.2786885245901641E-2</c:v>
                </c:pt>
                <c:pt idx="5651">
                  <c:v>3.2786885245901641E-2</c:v>
                </c:pt>
                <c:pt idx="5652">
                  <c:v>3.2786885245901641E-2</c:v>
                </c:pt>
                <c:pt idx="5653">
                  <c:v>3.2786885245901641E-2</c:v>
                </c:pt>
                <c:pt idx="5654">
                  <c:v>4.9180327868852458E-2</c:v>
                </c:pt>
                <c:pt idx="5655">
                  <c:v>4.9180327868852458E-2</c:v>
                </c:pt>
                <c:pt idx="5656">
                  <c:v>4.9180327868852458E-2</c:v>
                </c:pt>
                <c:pt idx="5657">
                  <c:v>4.9180327868852458E-2</c:v>
                </c:pt>
                <c:pt idx="5658">
                  <c:v>4.9180327868852458E-2</c:v>
                </c:pt>
                <c:pt idx="5659">
                  <c:v>4.9180327868852458E-2</c:v>
                </c:pt>
                <c:pt idx="5660">
                  <c:v>4.9180327868852458E-2</c:v>
                </c:pt>
                <c:pt idx="5661">
                  <c:v>4.9180327868852458E-2</c:v>
                </c:pt>
                <c:pt idx="5662">
                  <c:v>4.9180327868852458E-2</c:v>
                </c:pt>
                <c:pt idx="5663">
                  <c:v>4.9180327868852458E-2</c:v>
                </c:pt>
                <c:pt idx="5664">
                  <c:v>4.9180327868852458E-2</c:v>
                </c:pt>
                <c:pt idx="5665">
                  <c:v>4.9180327868852458E-2</c:v>
                </c:pt>
                <c:pt idx="5666">
                  <c:v>4.9180327868852458E-2</c:v>
                </c:pt>
                <c:pt idx="5667">
                  <c:v>4.9180327868852458E-2</c:v>
                </c:pt>
                <c:pt idx="5668">
                  <c:v>4.9180327868852458E-2</c:v>
                </c:pt>
                <c:pt idx="5669">
                  <c:v>4.9180327868852458E-2</c:v>
                </c:pt>
                <c:pt idx="5670">
                  <c:v>4.9180327868852458E-2</c:v>
                </c:pt>
                <c:pt idx="5671">
                  <c:v>4.9180327868852458E-2</c:v>
                </c:pt>
                <c:pt idx="5672">
                  <c:v>4.9180327868852458E-2</c:v>
                </c:pt>
                <c:pt idx="5673">
                  <c:v>4.9180327868852458E-2</c:v>
                </c:pt>
                <c:pt idx="5674">
                  <c:v>4.9180327868852458E-2</c:v>
                </c:pt>
                <c:pt idx="5675">
                  <c:v>4.9180327868852458E-2</c:v>
                </c:pt>
                <c:pt idx="5676">
                  <c:v>4.9180327868852458E-2</c:v>
                </c:pt>
                <c:pt idx="5677">
                  <c:v>4.9180327868852458E-2</c:v>
                </c:pt>
                <c:pt idx="5678">
                  <c:v>4.9180327868852458E-2</c:v>
                </c:pt>
                <c:pt idx="5679">
                  <c:v>4.9180327868852458E-2</c:v>
                </c:pt>
                <c:pt idx="5680">
                  <c:v>4.9180327868852458E-2</c:v>
                </c:pt>
                <c:pt idx="5681">
                  <c:v>4.9180327868852458E-2</c:v>
                </c:pt>
                <c:pt idx="5682">
                  <c:v>4.9180327868852458E-2</c:v>
                </c:pt>
                <c:pt idx="5683">
                  <c:v>4.9180327868852458E-2</c:v>
                </c:pt>
                <c:pt idx="5684">
                  <c:v>4.9180327868852458E-2</c:v>
                </c:pt>
                <c:pt idx="5685">
                  <c:v>4.9180327868852458E-2</c:v>
                </c:pt>
                <c:pt idx="5686">
                  <c:v>4.9180327868852458E-2</c:v>
                </c:pt>
                <c:pt idx="5687">
                  <c:v>6.5573770491803282E-2</c:v>
                </c:pt>
                <c:pt idx="5688">
                  <c:v>6.5573770491803282E-2</c:v>
                </c:pt>
                <c:pt idx="5689">
                  <c:v>6.5573770491803282E-2</c:v>
                </c:pt>
                <c:pt idx="5690">
                  <c:v>6.5573770491803282E-2</c:v>
                </c:pt>
                <c:pt idx="5691">
                  <c:v>6.5573770491803282E-2</c:v>
                </c:pt>
                <c:pt idx="5692">
                  <c:v>6.5573770491803282E-2</c:v>
                </c:pt>
                <c:pt idx="5693">
                  <c:v>6.5573770491803282E-2</c:v>
                </c:pt>
                <c:pt idx="5694">
                  <c:v>6.5573770491803282E-2</c:v>
                </c:pt>
                <c:pt idx="5695">
                  <c:v>6.5573770491803282E-2</c:v>
                </c:pt>
                <c:pt idx="5696">
                  <c:v>6.5573770491803282E-2</c:v>
                </c:pt>
                <c:pt idx="5697">
                  <c:v>6.5573770491803282E-2</c:v>
                </c:pt>
                <c:pt idx="5698">
                  <c:v>6.5573770491803282E-2</c:v>
                </c:pt>
                <c:pt idx="5699">
                  <c:v>6.5573770491803282E-2</c:v>
                </c:pt>
                <c:pt idx="5700">
                  <c:v>6.6666666666666666E-2</c:v>
                </c:pt>
                <c:pt idx="5701">
                  <c:v>6.6666666666666666E-2</c:v>
                </c:pt>
                <c:pt idx="5702">
                  <c:v>6.6666666666666666E-2</c:v>
                </c:pt>
                <c:pt idx="5703">
                  <c:v>6.6666666666666666E-2</c:v>
                </c:pt>
                <c:pt idx="5704">
                  <c:v>6.6666666666666666E-2</c:v>
                </c:pt>
                <c:pt idx="5705">
                  <c:v>6.6666666666666666E-2</c:v>
                </c:pt>
                <c:pt idx="5706">
                  <c:v>6.6666666666666666E-2</c:v>
                </c:pt>
                <c:pt idx="5707">
                  <c:v>6.6666666666666666E-2</c:v>
                </c:pt>
                <c:pt idx="5708">
                  <c:v>6.6666666666666666E-2</c:v>
                </c:pt>
                <c:pt idx="5709">
                  <c:v>6.6666666666666666E-2</c:v>
                </c:pt>
                <c:pt idx="5710">
                  <c:v>6.6666666666666666E-2</c:v>
                </c:pt>
                <c:pt idx="5711">
                  <c:v>6.6666666666666666E-2</c:v>
                </c:pt>
                <c:pt idx="5712">
                  <c:v>6.6666666666666666E-2</c:v>
                </c:pt>
                <c:pt idx="5713">
                  <c:v>6.6666666666666666E-2</c:v>
                </c:pt>
                <c:pt idx="5714">
                  <c:v>6.6666666666666666E-2</c:v>
                </c:pt>
                <c:pt idx="5715">
                  <c:v>6.6666666666666666E-2</c:v>
                </c:pt>
                <c:pt idx="5716">
                  <c:v>6.6666666666666666E-2</c:v>
                </c:pt>
                <c:pt idx="5717">
                  <c:v>6.7796610169491525E-2</c:v>
                </c:pt>
                <c:pt idx="5718">
                  <c:v>6.7796610169491525E-2</c:v>
                </c:pt>
                <c:pt idx="5719">
                  <c:v>6.7796610169491525E-2</c:v>
                </c:pt>
                <c:pt idx="5720">
                  <c:v>6.7796610169491525E-2</c:v>
                </c:pt>
                <c:pt idx="5721">
                  <c:v>6.7796610169491525E-2</c:v>
                </c:pt>
                <c:pt idx="5722">
                  <c:v>6.7796610169491525E-2</c:v>
                </c:pt>
                <c:pt idx="5723">
                  <c:v>6.7796610169491525E-2</c:v>
                </c:pt>
                <c:pt idx="5724">
                  <c:v>6.7796610169491525E-2</c:v>
                </c:pt>
                <c:pt idx="5725">
                  <c:v>6.7796610169491525E-2</c:v>
                </c:pt>
                <c:pt idx="5726">
                  <c:v>6.7796610169491525E-2</c:v>
                </c:pt>
                <c:pt idx="5727">
                  <c:v>6.7796610169491525E-2</c:v>
                </c:pt>
                <c:pt idx="5728">
                  <c:v>6.7796610169491525E-2</c:v>
                </c:pt>
                <c:pt idx="5729">
                  <c:v>6.7796610169491525E-2</c:v>
                </c:pt>
                <c:pt idx="5730">
                  <c:v>6.7796610169491525E-2</c:v>
                </c:pt>
                <c:pt idx="5731">
                  <c:v>6.7796610169491525E-2</c:v>
                </c:pt>
                <c:pt idx="5732">
                  <c:v>6.7796610169491525E-2</c:v>
                </c:pt>
                <c:pt idx="5733">
                  <c:v>6.7796610169491525E-2</c:v>
                </c:pt>
                <c:pt idx="5734">
                  <c:v>6.7796610169491525E-2</c:v>
                </c:pt>
                <c:pt idx="5735">
                  <c:v>6.7796610169491525E-2</c:v>
                </c:pt>
                <c:pt idx="5736">
                  <c:v>6.7796610169491525E-2</c:v>
                </c:pt>
                <c:pt idx="5737">
                  <c:v>6.7796610169491525E-2</c:v>
                </c:pt>
                <c:pt idx="5738">
                  <c:v>6.7796610169491525E-2</c:v>
                </c:pt>
                <c:pt idx="5739">
                  <c:v>6.7796610169491525E-2</c:v>
                </c:pt>
                <c:pt idx="5740">
                  <c:v>6.7796610169491525E-2</c:v>
                </c:pt>
                <c:pt idx="5741">
                  <c:v>6.7796610169491525E-2</c:v>
                </c:pt>
                <c:pt idx="5742">
                  <c:v>6.7796610169491525E-2</c:v>
                </c:pt>
                <c:pt idx="5743">
                  <c:v>6.7796610169491525E-2</c:v>
                </c:pt>
                <c:pt idx="5744">
                  <c:v>6.7796610169491525E-2</c:v>
                </c:pt>
                <c:pt idx="5745">
                  <c:v>6.7796610169491525E-2</c:v>
                </c:pt>
                <c:pt idx="5746">
                  <c:v>6.7796610169491525E-2</c:v>
                </c:pt>
                <c:pt idx="5747">
                  <c:v>6.7796610169491525E-2</c:v>
                </c:pt>
                <c:pt idx="5748">
                  <c:v>6.7796610169491525E-2</c:v>
                </c:pt>
                <c:pt idx="5749">
                  <c:v>6.7796610169491525E-2</c:v>
                </c:pt>
                <c:pt idx="5750">
                  <c:v>6.7796610169491525E-2</c:v>
                </c:pt>
                <c:pt idx="5751">
                  <c:v>6.7796610169491525E-2</c:v>
                </c:pt>
                <c:pt idx="5752">
                  <c:v>6.7796610169491525E-2</c:v>
                </c:pt>
                <c:pt idx="5753">
                  <c:v>6.7796610169491525E-2</c:v>
                </c:pt>
                <c:pt idx="5754">
                  <c:v>6.7796610169491525E-2</c:v>
                </c:pt>
                <c:pt idx="5755">
                  <c:v>6.7796610169491525E-2</c:v>
                </c:pt>
                <c:pt idx="5756">
                  <c:v>6.7796610169491525E-2</c:v>
                </c:pt>
                <c:pt idx="5757">
                  <c:v>6.7796610169491525E-2</c:v>
                </c:pt>
                <c:pt idx="5758">
                  <c:v>6.7796610169491525E-2</c:v>
                </c:pt>
                <c:pt idx="5759">
                  <c:v>6.7796610169491525E-2</c:v>
                </c:pt>
                <c:pt idx="5760">
                  <c:v>6.7796610169491525E-2</c:v>
                </c:pt>
                <c:pt idx="5761">
                  <c:v>6.7796610169491525E-2</c:v>
                </c:pt>
                <c:pt idx="5762">
                  <c:v>6.7796610169491525E-2</c:v>
                </c:pt>
                <c:pt idx="5763">
                  <c:v>6.7796610169491525E-2</c:v>
                </c:pt>
                <c:pt idx="5764">
                  <c:v>6.7796610169491525E-2</c:v>
                </c:pt>
                <c:pt idx="5765">
                  <c:v>6.7796610169491525E-2</c:v>
                </c:pt>
                <c:pt idx="5766">
                  <c:v>6.7796610169491525E-2</c:v>
                </c:pt>
                <c:pt idx="5767">
                  <c:v>6.7796610169491525E-2</c:v>
                </c:pt>
                <c:pt idx="5768">
                  <c:v>6.7796610169491525E-2</c:v>
                </c:pt>
                <c:pt idx="5769">
                  <c:v>6.7796610169491525E-2</c:v>
                </c:pt>
                <c:pt idx="5770">
                  <c:v>6.7796610169491525E-2</c:v>
                </c:pt>
                <c:pt idx="5771">
                  <c:v>6.7796610169491525E-2</c:v>
                </c:pt>
                <c:pt idx="5772">
                  <c:v>6.7796610169491525E-2</c:v>
                </c:pt>
                <c:pt idx="5773">
                  <c:v>6.7796610169491525E-2</c:v>
                </c:pt>
                <c:pt idx="5774">
                  <c:v>6.7796610169491525E-2</c:v>
                </c:pt>
                <c:pt idx="5775">
                  <c:v>6.7796610169491525E-2</c:v>
                </c:pt>
                <c:pt idx="5776">
                  <c:v>6.7796610169491525E-2</c:v>
                </c:pt>
                <c:pt idx="5777">
                  <c:v>6.7796610169491525E-2</c:v>
                </c:pt>
                <c:pt idx="5778">
                  <c:v>5.0847457627118647E-2</c:v>
                </c:pt>
                <c:pt idx="5779">
                  <c:v>5.0847457627118647E-2</c:v>
                </c:pt>
                <c:pt idx="5780">
                  <c:v>5.0847457627118647E-2</c:v>
                </c:pt>
                <c:pt idx="5781">
                  <c:v>5.0847457627118647E-2</c:v>
                </c:pt>
                <c:pt idx="5782">
                  <c:v>5.0847457627118647E-2</c:v>
                </c:pt>
                <c:pt idx="5783">
                  <c:v>6.7796610169491525E-2</c:v>
                </c:pt>
                <c:pt idx="5784">
                  <c:v>6.7796610169491525E-2</c:v>
                </c:pt>
                <c:pt idx="5785">
                  <c:v>6.7796610169491525E-2</c:v>
                </c:pt>
                <c:pt idx="5786">
                  <c:v>6.7796610169491525E-2</c:v>
                </c:pt>
                <c:pt idx="5787">
                  <c:v>8.4745762711864403E-2</c:v>
                </c:pt>
                <c:pt idx="5788">
                  <c:v>8.4745762711864403E-2</c:v>
                </c:pt>
                <c:pt idx="5789">
                  <c:v>8.4745762711864403E-2</c:v>
                </c:pt>
                <c:pt idx="5790">
                  <c:v>8.4745762711864403E-2</c:v>
                </c:pt>
                <c:pt idx="5791">
                  <c:v>8.4745762711864403E-2</c:v>
                </c:pt>
                <c:pt idx="5792">
                  <c:v>8.4745762711864403E-2</c:v>
                </c:pt>
                <c:pt idx="5793">
                  <c:v>8.4745762711864403E-2</c:v>
                </c:pt>
                <c:pt idx="5794">
                  <c:v>8.4745762711864403E-2</c:v>
                </c:pt>
                <c:pt idx="5795">
                  <c:v>8.4745762711864403E-2</c:v>
                </c:pt>
                <c:pt idx="5796">
                  <c:v>8.4745762711864403E-2</c:v>
                </c:pt>
                <c:pt idx="5797">
                  <c:v>8.4745762711864403E-2</c:v>
                </c:pt>
                <c:pt idx="5798">
                  <c:v>8.4745762711864403E-2</c:v>
                </c:pt>
                <c:pt idx="5799">
                  <c:v>8.4745762711864403E-2</c:v>
                </c:pt>
                <c:pt idx="5800">
                  <c:v>8.4745762711864403E-2</c:v>
                </c:pt>
                <c:pt idx="5801">
                  <c:v>8.4745762711864403E-2</c:v>
                </c:pt>
                <c:pt idx="5802">
                  <c:v>8.4745762711864403E-2</c:v>
                </c:pt>
                <c:pt idx="5803">
                  <c:v>8.4745762711864403E-2</c:v>
                </c:pt>
                <c:pt idx="5804">
                  <c:v>8.4745762711864403E-2</c:v>
                </c:pt>
                <c:pt idx="5805">
                  <c:v>8.4745762711864403E-2</c:v>
                </c:pt>
                <c:pt idx="5806">
                  <c:v>8.4745762711864403E-2</c:v>
                </c:pt>
                <c:pt idx="5807">
                  <c:v>8.4745762711864403E-2</c:v>
                </c:pt>
                <c:pt idx="5808">
                  <c:v>8.4745762711864403E-2</c:v>
                </c:pt>
                <c:pt idx="5809">
                  <c:v>8.4745762711864403E-2</c:v>
                </c:pt>
                <c:pt idx="5810">
                  <c:v>8.4745762711864403E-2</c:v>
                </c:pt>
                <c:pt idx="5811">
                  <c:v>8.4745762711864403E-2</c:v>
                </c:pt>
                <c:pt idx="5812">
                  <c:v>8.4745762711864403E-2</c:v>
                </c:pt>
                <c:pt idx="5813">
                  <c:v>8.4745762711864403E-2</c:v>
                </c:pt>
                <c:pt idx="5814">
                  <c:v>6.7796610169491525E-2</c:v>
                </c:pt>
                <c:pt idx="5815">
                  <c:v>6.7796610169491525E-2</c:v>
                </c:pt>
                <c:pt idx="5816">
                  <c:v>6.7796610169491525E-2</c:v>
                </c:pt>
                <c:pt idx="5817">
                  <c:v>6.7796610169491525E-2</c:v>
                </c:pt>
                <c:pt idx="5818">
                  <c:v>6.7796610169491525E-2</c:v>
                </c:pt>
                <c:pt idx="5819">
                  <c:v>6.7796610169491525E-2</c:v>
                </c:pt>
                <c:pt idx="5820">
                  <c:v>6.7796610169491525E-2</c:v>
                </c:pt>
                <c:pt idx="5821">
                  <c:v>6.7796610169491525E-2</c:v>
                </c:pt>
                <c:pt idx="5822">
                  <c:v>6.8965517241379309E-2</c:v>
                </c:pt>
                <c:pt idx="5823">
                  <c:v>6.8965517241379309E-2</c:v>
                </c:pt>
                <c:pt idx="5824">
                  <c:v>6.8965517241379309E-2</c:v>
                </c:pt>
                <c:pt idx="5825">
                  <c:v>6.8965517241379309E-2</c:v>
                </c:pt>
                <c:pt idx="5826">
                  <c:v>6.8965517241379309E-2</c:v>
                </c:pt>
                <c:pt idx="5827">
                  <c:v>6.8965517241379309E-2</c:v>
                </c:pt>
                <c:pt idx="5828">
                  <c:v>6.8965517241379309E-2</c:v>
                </c:pt>
                <c:pt idx="5829">
                  <c:v>6.8965517241379309E-2</c:v>
                </c:pt>
                <c:pt idx="5830">
                  <c:v>6.8965517241379309E-2</c:v>
                </c:pt>
                <c:pt idx="5831">
                  <c:v>6.8965517241379309E-2</c:v>
                </c:pt>
                <c:pt idx="5832">
                  <c:v>6.8965517241379309E-2</c:v>
                </c:pt>
                <c:pt idx="5833">
                  <c:v>6.8965517241379309E-2</c:v>
                </c:pt>
                <c:pt idx="5834">
                  <c:v>6.8965517241379309E-2</c:v>
                </c:pt>
                <c:pt idx="5835">
                  <c:v>6.8965517241379309E-2</c:v>
                </c:pt>
                <c:pt idx="5836">
                  <c:v>6.8965517241379309E-2</c:v>
                </c:pt>
                <c:pt idx="5837">
                  <c:v>6.8965517241379309E-2</c:v>
                </c:pt>
                <c:pt idx="5838">
                  <c:v>6.8965517241379309E-2</c:v>
                </c:pt>
                <c:pt idx="5839">
                  <c:v>6.8965517241379309E-2</c:v>
                </c:pt>
                <c:pt idx="5840">
                  <c:v>6.8965517241379309E-2</c:v>
                </c:pt>
                <c:pt idx="5841">
                  <c:v>6.8965517241379309E-2</c:v>
                </c:pt>
                <c:pt idx="5842">
                  <c:v>6.8965517241379309E-2</c:v>
                </c:pt>
                <c:pt idx="5843">
                  <c:v>6.8965517241379309E-2</c:v>
                </c:pt>
                <c:pt idx="5844">
                  <c:v>6.8965517241379309E-2</c:v>
                </c:pt>
                <c:pt idx="5845">
                  <c:v>6.8965517241379309E-2</c:v>
                </c:pt>
                <c:pt idx="5846">
                  <c:v>6.8965517241379309E-2</c:v>
                </c:pt>
                <c:pt idx="5847">
                  <c:v>6.8965517241379309E-2</c:v>
                </c:pt>
                <c:pt idx="5848">
                  <c:v>6.8965517241379309E-2</c:v>
                </c:pt>
                <c:pt idx="5849">
                  <c:v>6.8965517241379309E-2</c:v>
                </c:pt>
                <c:pt idx="5850">
                  <c:v>6.8965517241379309E-2</c:v>
                </c:pt>
                <c:pt idx="5851">
                  <c:v>6.8965517241379309E-2</c:v>
                </c:pt>
                <c:pt idx="5852">
                  <c:v>6.8965517241379309E-2</c:v>
                </c:pt>
                <c:pt idx="5853">
                  <c:v>6.8965517241379309E-2</c:v>
                </c:pt>
                <c:pt idx="5854">
                  <c:v>6.8965517241379309E-2</c:v>
                </c:pt>
                <c:pt idx="5855">
                  <c:v>6.8965517241379309E-2</c:v>
                </c:pt>
                <c:pt idx="5856">
                  <c:v>6.8965517241379309E-2</c:v>
                </c:pt>
                <c:pt idx="5857">
                  <c:v>6.8965517241379309E-2</c:v>
                </c:pt>
                <c:pt idx="5858">
                  <c:v>6.8965517241379309E-2</c:v>
                </c:pt>
                <c:pt idx="5859">
                  <c:v>6.8965517241379309E-2</c:v>
                </c:pt>
                <c:pt idx="5860">
                  <c:v>6.8965517241379309E-2</c:v>
                </c:pt>
                <c:pt idx="5861">
                  <c:v>6.8965517241379309E-2</c:v>
                </c:pt>
                <c:pt idx="5862">
                  <c:v>6.8965517241379309E-2</c:v>
                </c:pt>
                <c:pt idx="5863">
                  <c:v>6.8965517241379309E-2</c:v>
                </c:pt>
                <c:pt idx="5864">
                  <c:v>6.8965517241379309E-2</c:v>
                </c:pt>
                <c:pt idx="5865">
                  <c:v>6.8965517241379309E-2</c:v>
                </c:pt>
                <c:pt idx="5866">
                  <c:v>6.8965517241379309E-2</c:v>
                </c:pt>
                <c:pt idx="5867">
                  <c:v>6.8965517241379309E-2</c:v>
                </c:pt>
                <c:pt idx="5868">
                  <c:v>6.8965517241379309E-2</c:v>
                </c:pt>
                <c:pt idx="5869">
                  <c:v>6.8965517241379309E-2</c:v>
                </c:pt>
                <c:pt idx="5870">
                  <c:v>6.8965517241379309E-2</c:v>
                </c:pt>
                <c:pt idx="5871">
                  <c:v>6.8965517241379309E-2</c:v>
                </c:pt>
                <c:pt idx="5872">
                  <c:v>6.8965517241379309E-2</c:v>
                </c:pt>
                <c:pt idx="5873">
                  <c:v>7.0175438596491224E-2</c:v>
                </c:pt>
                <c:pt idx="5874">
                  <c:v>7.0175438596491224E-2</c:v>
                </c:pt>
                <c:pt idx="5875">
                  <c:v>7.0175438596491224E-2</c:v>
                </c:pt>
                <c:pt idx="5876">
                  <c:v>7.0175438596491224E-2</c:v>
                </c:pt>
                <c:pt idx="5877">
                  <c:v>7.0175438596491224E-2</c:v>
                </c:pt>
                <c:pt idx="5878">
                  <c:v>7.0175438596491224E-2</c:v>
                </c:pt>
                <c:pt idx="5879">
                  <c:v>7.0175438596491224E-2</c:v>
                </c:pt>
                <c:pt idx="5880">
                  <c:v>7.0175438596491224E-2</c:v>
                </c:pt>
                <c:pt idx="5881">
                  <c:v>7.0175438596491224E-2</c:v>
                </c:pt>
                <c:pt idx="5882">
                  <c:v>5.2631578947368418E-2</c:v>
                </c:pt>
                <c:pt idx="5883">
                  <c:v>5.2631578947368418E-2</c:v>
                </c:pt>
                <c:pt idx="5884">
                  <c:v>5.2631578947368418E-2</c:v>
                </c:pt>
                <c:pt idx="5885">
                  <c:v>5.2631578947368418E-2</c:v>
                </c:pt>
                <c:pt idx="5886">
                  <c:v>5.2631578947368418E-2</c:v>
                </c:pt>
                <c:pt idx="5887">
                  <c:v>5.2631578947368418E-2</c:v>
                </c:pt>
                <c:pt idx="5888">
                  <c:v>5.2631578947368418E-2</c:v>
                </c:pt>
                <c:pt idx="5889">
                  <c:v>5.2631578947368418E-2</c:v>
                </c:pt>
                <c:pt idx="5890">
                  <c:v>5.2631578947368418E-2</c:v>
                </c:pt>
                <c:pt idx="5891">
                  <c:v>5.2631578947368418E-2</c:v>
                </c:pt>
                <c:pt idx="5892">
                  <c:v>5.2631578947368418E-2</c:v>
                </c:pt>
                <c:pt idx="5893">
                  <c:v>5.2631578947368418E-2</c:v>
                </c:pt>
                <c:pt idx="5894">
                  <c:v>5.2631578947368418E-2</c:v>
                </c:pt>
                <c:pt idx="5895">
                  <c:v>5.2631578947368418E-2</c:v>
                </c:pt>
                <c:pt idx="5896">
                  <c:v>5.2631578947368418E-2</c:v>
                </c:pt>
                <c:pt idx="5897">
                  <c:v>5.2631578947368418E-2</c:v>
                </c:pt>
                <c:pt idx="5898">
                  <c:v>5.2631578947368418E-2</c:v>
                </c:pt>
                <c:pt idx="5899">
                  <c:v>5.3571428571428568E-2</c:v>
                </c:pt>
                <c:pt idx="5900">
                  <c:v>5.3571428571428568E-2</c:v>
                </c:pt>
                <c:pt idx="5901">
                  <c:v>5.3571428571428568E-2</c:v>
                </c:pt>
                <c:pt idx="5902">
                  <c:v>5.3571428571428568E-2</c:v>
                </c:pt>
                <c:pt idx="5903">
                  <c:v>5.3571428571428568E-2</c:v>
                </c:pt>
                <c:pt idx="5904">
                  <c:v>5.3571428571428568E-2</c:v>
                </c:pt>
                <c:pt idx="5905">
                  <c:v>5.3571428571428568E-2</c:v>
                </c:pt>
                <c:pt idx="5906">
                  <c:v>5.3571428571428568E-2</c:v>
                </c:pt>
                <c:pt idx="5907">
                  <c:v>5.3571428571428568E-2</c:v>
                </c:pt>
                <c:pt idx="5908">
                  <c:v>5.3571428571428568E-2</c:v>
                </c:pt>
                <c:pt idx="5909">
                  <c:v>5.3571428571428568E-2</c:v>
                </c:pt>
                <c:pt idx="5910">
                  <c:v>5.3571428571428568E-2</c:v>
                </c:pt>
                <c:pt idx="5911">
                  <c:v>5.3571428571428568E-2</c:v>
                </c:pt>
                <c:pt idx="5912">
                  <c:v>5.3571428571428568E-2</c:v>
                </c:pt>
                <c:pt idx="5913">
                  <c:v>5.4545454545454543E-2</c:v>
                </c:pt>
                <c:pt idx="5914">
                  <c:v>5.4545454545454543E-2</c:v>
                </c:pt>
                <c:pt idx="5915">
                  <c:v>5.4545454545454543E-2</c:v>
                </c:pt>
                <c:pt idx="5916">
                  <c:v>5.4545454545454543E-2</c:v>
                </c:pt>
                <c:pt idx="5917">
                  <c:v>5.4545454545454543E-2</c:v>
                </c:pt>
                <c:pt idx="5918">
                  <c:v>5.4545454545454543E-2</c:v>
                </c:pt>
                <c:pt idx="5919">
                  <c:v>5.4545454545454543E-2</c:v>
                </c:pt>
                <c:pt idx="5920">
                  <c:v>5.4545454545454543E-2</c:v>
                </c:pt>
                <c:pt idx="5921">
                  <c:v>5.4545454545454543E-2</c:v>
                </c:pt>
                <c:pt idx="5922">
                  <c:v>5.4545454545454543E-2</c:v>
                </c:pt>
                <c:pt idx="5923">
                  <c:v>5.4545454545454543E-2</c:v>
                </c:pt>
                <c:pt idx="5924">
                  <c:v>5.4545454545454543E-2</c:v>
                </c:pt>
                <c:pt idx="5925">
                  <c:v>5.4545454545454543E-2</c:v>
                </c:pt>
                <c:pt idx="5926">
                  <c:v>5.4545454545454543E-2</c:v>
                </c:pt>
                <c:pt idx="5927">
                  <c:v>5.4545454545454543E-2</c:v>
                </c:pt>
                <c:pt idx="5928">
                  <c:v>5.4545454545454543E-2</c:v>
                </c:pt>
                <c:pt idx="5929">
                  <c:v>5.4545454545454543E-2</c:v>
                </c:pt>
                <c:pt idx="5930">
                  <c:v>5.4545454545454543E-2</c:v>
                </c:pt>
                <c:pt idx="5931">
                  <c:v>5.4545454545454543E-2</c:v>
                </c:pt>
                <c:pt idx="5932">
                  <c:v>5.4545454545454543E-2</c:v>
                </c:pt>
                <c:pt idx="5933">
                  <c:v>5.4545454545454543E-2</c:v>
                </c:pt>
                <c:pt idx="5934">
                  <c:v>5.4545454545454543E-2</c:v>
                </c:pt>
                <c:pt idx="5935">
                  <c:v>5.4545454545454543E-2</c:v>
                </c:pt>
                <c:pt idx="5936">
                  <c:v>5.4545454545454543E-2</c:v>
                </c:pt>
                <c:pt idx="5937">
                  <c:v>5.4545454545454543E-2</c:v>
                </c:pt>
                <c:pt idx="5938">
                  <c:v>5.4545454545454543E-2</c:v>
                </c:pt>
                <c:pt idx="5939">
                  <c:v>5.4545454545454543E-2</c:v>
                </c:pt>
                <c:pt idx="5940">
                  <c:v>5.4545454545454543E-2</c:v>
                </c:pt>
                <c:pt idx="5941">
                  <c:v>5.5555555555555552E-2</c:v>
                </c:pt>
                <c:pt idx="5942">
                  <c:v>5.5555555555555552E-2</c:v>
                </c:pt>
                <c:pt idx="5943">
                  <c:v>5.5555555555555552E-2</c:v>
                </c:pt>
                <c:pt idx="5944">
                  <c:v>5.5555555555555552E-2</c:v>
                </c:pt>
                <c:pt idx="5945">
                  <c:v>5.5555555555555552E-2</c:v>
                </c:pt>
                <c:pt idx="5946">
                  <c:v>5.5555555555555552E-2</c:v>
                </c:pt>
                <c:pt idx="5947">
                  <c:v>5.5555555555555552E-2</c:v>
                </c:pt>
                <c:pt idx="5948">
                  <c:v>5.6603773584905662E-2</c:v>
                </c:pt>
                <c:pt idx="5949">
                  <c:v>5.6603773584905662E-2</c:v>
                </c:pt>
                <c:pt idx="5950">
                  <c:v>5.6603773584905662E-2</c:v>
                </c:pt>
                <c:pt idx="5951">
                  <c:v>5.6603773584905662E-2</c:v>
                </c:pt>
                <c:pt idx="5952">
                  <c:v>5.6603773584905662E-2</c:v>
                </c:pt>
                <c:pt idx="5953">
                  <c:v>5.6603773584905662E-2</c:v>
                </c:pt>
                <c:pt idx="5954">
                  <c:v>5.6603773584905662E-2</c:v>
                </c:pt>
                <c:pt idx="5955">
                  <c:v>5.6603773584905662E-2</c:v>
                </c:pt>
                <c:pt idx="5956">
                  <c:v>5.6603773584905662E-2</c:v>
                </c:pt>
                <c:pt idx="5957">
                  <c:v>5.6603773584905662E-2</c:v>
                </c:pt>
                <c:pt idx="5958">
                  <c:v>5.6603773584905662E-2</c:v>
                </c:pt>
                <c:pt idx="5959">
                  <c:v>5.6603773584905662E-2</c:v>
                </c:pt>
                <c:pt idx="5960">
                  <c:v>5.6603773584905662E-2</c:v>
                </c:pt>
                <c:pt idx="5961">
                  <c:v>5.6603773584905662E-2</c:v>
                </c:pt>
                <c:pt idx="5962">
                  <c:v>5.6603773584905662E-2</c:v>
                </c:pt>
                <c:pt idx="5963">
                  <c:v>5.6603773584905662E-2</c:v>
                </c:pt>
                <c:pt idx="5964">
                  <c:v>5.6603773584905662E-2</c:v>
                </c:pt>
                <c:pt idx="5965">
                  <c:v>5.6603773584905662E-2</c:v>
                </c:pt>
                <c:pt idx="5966">
                  <c:v>5.6603773584905662E-2</c:v>
                </c:pt>
                <c:pt idx="5967">
                  <c:v>5.6603773584905662E-2</c:v>
                </c:pt>
                <c:pt idx="5968">
                  <c:v>5.6603773584905662E-2</c:v>
                </c:pt>
                <c:pt idx="5969">
                  <c:v>5.6603773584905662E-2</c:v>
                </c:pt>
                <c:pt idx="5970">
                  <c:v>5.6603773584905662E-2</c:v>
                </c:pt>
                <c:pt idx="5971">
                  <c:v>5.6603773584905662E-2</c:v>
                </c:pt>
                <c:pt idx="5972">
                  <c:v>5.6603773584905662E-2</c:v>
                </c:pt>
                <c:pt idx="5973">
                  <c:v>5.6603773584905662E-2</c:v>
                </c:pt>
                <c:pt idx="5974">
                  <c:v>5.6603773584905662E-2</c:v>
                </c:pt>
                <c:pt idx="5975">
                  <c:v>5.6603773584905662E-2</c:v>
                </c:pt>
                <c:pt idx="5976">
                  <c:v>5.6603773584905662E-2</c:v>
                </c:pt>
                <c:pt idx="5977">
                  <c:v>5.7692307692307696E-2</c:v>
                </c:pt>
                <c:pt idx="5978">
                  <c:v>5.7692307692307696E-2</c:v>
                </c:pt>
                <c:pt idx="5979">
                  <c:v>5.8823529411764705E-2</c:v>
                </c:pt>
                <c:pt idx="5980">
                  <c:v>5.8823529411764705E-2</c:v>
                </c:pt>
                <c:pt idx="5981">
                  <c:v>5.8823529411764705E-2</c:v>
                </c:pt>
                <c:pt idx="5982">
                  <c:v>5.8823529411764705E-2</c:v>
                </c:pt>
                <c:pt idx="5983">
                  <c:v>5.8823529411764705E-2</c:v>
                </c:pt>
                <c:pt idx="5984">
                  <c:v>5.8823529411764705E-2</c:v>
                </c:pt>
                <c:pt idx="5985">
                  <c:v>5.8823529411764705E-2</c:v>
                </c:pt>
                <c:pt idx="5986">
                  <c:v>5.8823529411764705E-2</c:v>
                </c:pt>
                <c:pt idx="5987">
                  <c:v>5.8823529411764705E-2</c:v>
                </c:pt>
                <c:pt idx="5988">
                  <c:v>5.8823529411764705E-2</c:v>
                </c:pt>
                <c:pt idx="5989">
                  <c:v>5.8823529411764705E-2</c:v>
                </c:pt>
                <c:pt idx="5990">
                  <c:v>5.8823529411764705E-2</c:v>
                </c:pt>
                <c:pt idx="5991">
                  <c:v>5.8823529411764705E-2</c:v>
                </c:pt>
                <c:pt idx="5992">
                  <c:v>5.8823529411764705E-2</c:v>
                </c:pt>
                <c:pt idx="5993">
                  <c:v>5.8823529411764705E-2</c:v>
                </c:pt>
                <c:pt idx="5994">
                  <c:v>5.8823529411764705E-2</c:v>
                </c:pt>
                <c:pt idx="5995">
                  <c:v>5.8823529411764705E-2</c:v>
                </c:pt>
                <c:pt idx="5996">
                  <c:v>5.8823529411764705E-2</c:v>
                </c:pt>
                <c:pt idx="5997">
                  <c:v>5.8823529411764705E-2</c:v>
                </c:pt>
                <c:pt idx="5998">
                  <c:v>5.8823529411764705E-2</c:v>
                </c:pt>
                <c:pt idx="5999">
                  <c:v>5.8823529411764705E-2</c:v>
                </c:pt>
                <c:pt idx="6000">
                  <c:v>5.8823529411764705E-2</c:v>
                </c:pt>
                <c:pt idx="6001">
                  <c:v>0.06</c:v>
                </c:pt>
                <c:pt idx="6002">
                  <c:v>0.06</c:v>
                </c:pt>
                <c:pt idx="6003">
                  <c:v>0.06</c:v>
                </c:pt>
                <c:pt idx="6004">
                  <c:v>0.06</c:v>
                </c:pt>
                <c:pt idx="6005">
                  <c:v>0.06</c:v>
                </c:pt>
                <c:pt idx="6006">
                  <c:v>0.06</c:v>
                </c:pt>
                <c:pt idx="6007">
                  <c:v>0.06</c:v>
                </c:pt>
                <c:pt idx="6008">
                  <c:v>0.06</c:v>
                </c:pt>
                <c:pt idx="6009">
                  <c:v>0.06</c:v>
                </c:pt>
                <c:pt idx="6010">
                  <c:v>0.06</c:v>
                </c:pt>
                <c:pt idx="6011">
                  <c:v>0.06</c:v>
                </c:pt>
                <c:pt idx="6012">
                  <c:v>0.06</c:v>
                </c:pt>
                <c:pt idx="6013">
                  <c:v>0.06</c:v>
                </c:pt>
                <c:pt idx="6014">
                  <c:v>0.06</c:v>
                </c:pt>
                <c:pt idx="6015">
                  <c:v>0.04</c:v>
                </c:pt>
                <c:pt idx="6016">
                  <c:v>0.04</c:v>
                </c:pt>
                <c:pt idx="6017">
                  <c:v>0.04</c:v>
                </c:pt>
                <c:pt idx="6018">
                  <c:v>0.04</c:v>
                </c:pt>
                <c:pt idx="6019">
                  <c:v>0.04</c:v>
                </c:pt>
                <c:pt idx="6020">
                  <c:v>4.0816326530612242E-2</c:v>
                </c:pt>
                <c:pt idx="6021">
                  <c:v>4.0816326530612242E-2</c:v>
                </c:pt>
                <c:pt idx="6022">
                  <c:v>4.0816326530612242E-2</c:v>
                </c:pt>
                <c:pt idx="6023">
                  <c:v>4.0816326530612242E-2</c:v>
                </c:pt>
                <c:pt idx="6024">
                  <c:v>4.0816326530612242E-2</c:v>
                </c:pt>
                <c:pt idx="6025">
                  <c:v>4.0816326530612242E-2</c:v>
                </c:pt>
                <c:pt idx="6026">
                  <c:v>4.0816326530612242E-2</c:v>
                </c:pt>
                <c:pt idx="6027">
                  <c:v>4.0816326530612242E-2</c:v>
                </c:pt>
                <c:pt idx="6028">
                  <c:v>4.0816326530612242E-2</c:v>
                </c:pt>
                <c:pt idx="6029">
                  <c:v>4.0816326530612242E-2</c:v>
                </c:pt>
                <c:pt idx="6030">
                  <c:v>4.0816326530612242E-2</c:v>
                </c:pt>
                <c:pt idx="6031">
                  <c:v>4.0816326530612242E-2</c:v>
                </c:pt>
                <c:pt idx="6032">
                  <c:v>4.0816326530612242E-2</c:v>
                </c:pt>
                <c:pt idx="6033">
                  <c:v>4.0816326530612242E-2</c:v>
                </c:pt>
                <c:pt idx="6034">
                  <c:v>2.0408163265306121E-2</c:v>
                </c:pt>
                <c:pt idx="6035">
                  <c:v>2.0408163265306121E-2</c:v>
                </c:pt>
                <c:pt idx="6036">
                  <c:v>2.0408163265306121E-2</c:v>
                </c:pt>
                <c:pt idx="6037">
                  <c:v>2.0408163265306121E-2</c:v>
                </c:pt>
                <c:pt idx="6038">
                  <c:v>2.0408163265306121E-2</c:v>
                </c:pt>
                <c:pt idx="6039">
                  <c:v>2.0408163265306121E-2</c:v>
                </c:pt>
                <c:pt idx="6040">
                  <c:v>2.0408163265306121E-2</c:v>
                </c:pt>
                <c:pt idx="6041">
                  <c:v>2.0408163265306121E-2</c:v>
                </c:pt>
                <c:pt idx="6042">
                  <c:v>2.0408163265306121E-2</c:v>
                </c:pt>
                <c:pt idx="6043">
                  <c:v>2.0408163265306121E-2</c:v>
                </c:pt>
                <c:pt idx="6044">
                  <c:v>2.0408163265306121E-2</c:v>
                </c:pt>
                <c:pt idx="6045">
                  <c:v>2.0408163265306121E-2</c:v>
                </c:pt>
                <c:pt idx="6046">
                  <c:v>2.0408163265306121E-2</c:v>
                </c:pt>
                <c:pt idx="6047">
                  <c:v>2.0408163265306121E-2</c:v>
                </c:pt>
                <c:pt idx="6048">
                  <c:v>2.0408163265306121E-2</c:v>
                </c:pt>
                <c:pt idx="6049">
                  <c:v>2.0408163265306121E-2</c:v>
                </c:pt>
                <c:pt idx="6050">
                  <c:v>2.0408163265306121E-2</c:v>
                </c:pt>
                <c:pt idx="6051">
                  <c:v>2.0408163265306121E-2</c:v>
                </c:pt>
                <c:pt idx="6052">
                  <c:v>2.0408163265306121E-2</c:v>
                </c:pt>
                <c:pt idx="6053">
                  <c:v>2.0408163265306121E-2</c:v>
                </c:pt>
                <c:pt idx="6054">
                  <c:v>2.0408163265306121E-2</c:v>
                </c:pt>
                <c:pt idx="6055">
                  <c:v>2.0408163265306121E-2</c:v>
                </c:pt>
                <c:pt idx="6056">
                  <c:v>2.0408163265306121E-2</c:v>
                </c:pt>
                <c:pt idx="6057">
                  <c:v>2.0833333333333332E-2</c:v>
                </c:pt>
                <c:pt idx="6058">
                  <c:v>2.0833333333333332E-2</c:v>
                </c:pt>
                <c:pt idx="6059">
                  <c:v>2.0833333333333332E-2</c:v>
                </c:pt>
                <c:pt idx="6060">
                  <c:v>2.0833333333333332E-2</c:v>
                </c:pt>
                <c:pt idx="6061">
                  <c:v>2.0833333333333332E-2</c:v>
                </c:pt>
                <c:pt idx="6062">
                  <c:v>2.0833333333333332E-2</c:v>
                </c:pt>
                <c:pt idx="6063">
                  <c:v>2.0833333333333332E-2</c:v>
                </c:pt>
                <c:pt idx="6064">
                  <c:v>2.0833333333333332E-2</c:v>
                </c:pt>
                <c:pt idx="6065">
                  <c:v>2.0833333333333332E-2</c:v>
                </c:pt>
                <c:pt idx="6066">
                  <c:v>2.0833333333333332E-2</c:v>
                </c:pt>
                <c:pt idx="6067">
                  <c:v>2.0833333333333332E-2</c:v>
                </c:pt>
                <c:pt idx="6068">
                  <c:v>2.0833333333333332E-2</c:v>
                </c:pt>
                <c:pt idx="6069">
                  <c:v>2.0833333333333332E-2</c:v>
                </c:pt>
                <c:pt idx="6070">
                  <c:v>2.0833333333333332E-2</c:v>
                </c:pt>
                <c:pt idx="6071">
                  <c:v>2.1276595744680851E-2</c:v>
                </c:pt>
                <c:pt idx="6072">
                  <c:v>2.1276595744680851E-2</c:v>
                </c:pt>
                <c:pt idx="6073">
                  <c:v>2.1276595744680851E-2</c:v>
                </c:pt>
                <c:pt idx="6074">
                  <c:v>2.1276595744680851E-2</c:v>
                </c:pt>
                <c:pt idx="6075">
                  <c:v>2.1276595744680851E-2</c:v>
                </c:pt>
                <c:pt idx="6076">
                  <c:v>2.1739130434782608E-2</c:v>
                </c:pt>
                <c:pt idx="6077">
                  <c:v>2.1739130434782608E-2</c:v>
                </c:pt>
                <c:pt idx="6078">
                  <c:v>2.1739130434782608E-2</c:v>
                </c:pt>
                <c:pt idx="6079">
                  <c:v>2.1739130434782608E-2</c:v>
                </c:pt>
                <c:pt idx="6080">
                  <c:v>2.1739130434782608E-2</c:v>
                </c:pt>
                <c:pt idx="6081">
                  <c:v>2.1739130434782608E-2</c:v>
                </c:pt>
                <c:pt idx="6082">
                  <c:v>2.1739130434782608E-2</c:v>
                </c:pt>
                <c:pt idx="6083">
                  <c:v>2.1739130434782608E-2</c:v>
                </c:pt>
                <c:pt idx="6084">
                  <c:v>2.1739130434782608E-2</c:v>
                </c:pt>
                <c:pt idx="6085">
                  <c:v>2.1739130434782608E-2</c:v>
                </c:pt>
                <c:pt idx="6086">
                  <c:v>2.1739130434782608E-2</c:v>
                </c:pt>
                <c:pt idx="6087">
                  <c:v>2.1739130434782608E-2</c:v>
                </c:pt>
                <c:pt idx="6088">
                  <c:v>2.1739130434782608E-2</c:v>
                </c:pt>
                <c:pt idx="6089">
                  <c:v>2.1739130434782608E-2</c:v>
                </c:pt>
                <c:pt idx="6090">
                  <c:v>2.2222222222222223E-2</c:v>
                </c:pt>
                <c:pt idx="6091">
                  <c:v>2.2222222222222223E-2</c:v>
                </c:pt>
                <c:pt idx="6092">
                  <c:v>2.2222222222222223E-2</c:v>
                </c:pt>
                <c:pt idx="6093">
                  <c:v>2.2222222222222223E-2</c:v>
                </c:pt>
                <c:pt idx="6094">
                  <c:v>2.2222222222222223E-2</c:v>
                </c:pt>
                <c:pt idx="6095">
                  <c:v>2.2222222222222223E-2</c:v>
                </c:pt>
                <c:pt idx="6096">
                  <c:v>2.2222222222222223E-2</c:v>
                </c:pt>
                <c:pt idx="6097">
                  <c:v>2.2222222222222223E-2</c:v>
                </c:pt>
                <c:pt idx="6098">
                  <c:v>2.2222222222222223E-2</c:v>
                </c:pt>
                <c:pt idx="6099">
                  <c:v>2.2222222222222223E-2</c:v>
                </c:pt>
                <c:pt idx="6100">
                  <c:v>2.2222222222222223E-2</c:v>
                </c:pt>
                <c:pt idx="6101">
                  <c:v>2.2222222222222223E-2</c:v>
                </c:pt>
                <c:pt idx="6102">
                  <c:v>2.2222222222222223E-2</c:v>
                </c:pt>
                <c:pt idx="6103">
                  <c:v>2.2222222222222223E-2</c:v>
                </c:pt>
                <c:pt idx="6104">
                  <c:v>2.2222222222222223E-2</c:v>
                </c:pt>
                <c:pt idx="6105">
                  <c:v>2.2222222222222223E-2</c:v>
                </c:pt>
                <c:pt idx="6106">
                  <c:v>2.2222222222222223E-2</c:v>
                </c:pt>
                <c:pt idx="6107">
                  <c:v>2.2222222222222223E-2</c:v>
                </c:pt>
                <c:pt idx="6108">
                  <c:v>2.2222222222222223E-2</c:v>
                </c:pt>
                <c:pt idx="6109">
                  <c:v>2.2222222222222223E-2</c:v>
                </c:pt>
                <c:pt idx="6110">
                  <c:v>2.2222222222222223E-2</c:v>
                </c:pt>
                <c:pt idx="6111">
                  <c:v>2.2727272727272728E-2</c:v>
                </c:pt>
                <c:pt idx="6112">
                  <c:v>2.2727272727272728E-2</c:v>
                </c:pt>
                <c:pt idx="6113">
                  <c:v>2.2727272727272728E-2</c:v>
                </c:pt>
                <c:pt idx="6114">
                  <c:v>2.2727272727272728E-2</c:v>
                </c:pt>
                <c:pt idx="6115">
                  <c:v>2.2727272727272728E-2</c:v>
                </c:pt>
                <c:pt idx="6116">
                  <c:v>2.2727272727272728E-2</c:v>
                </c:pt>
                <c:pt idx="6117">
                  <c:v>2.2727272727272728E-2</c:v>
                </c:pt>
                <c:pt idx="6118">
                  <c:v>2.3255813953488372E-2</c:v>
                </c:pt>
                <c:pt idx="6119">
                  <c:v>2.3255813953488372E-2</c:v>
                </c:pt>
                <c:pt idx="6120">
                  <c:v>2.3255813953488372E-2</c:v>
                </c:pt>
                <c:pt idx="6121">
                  <c:v>2.3255813953488372E-2</c:v>
                </c:pt>
                <c:pt idx="6122">
                  <c:v>2.3809523809523808E-2</c:v>
                </c:pt>
                <c:pt idx="6123">
                  <c:v>2.3809523809523808E-2</c:v>
                </c:pt>
                <c:pt idx="6124">
                  <c:v>2.3809523809523808E-2</c:v>
                </c:pt>
                <c:pt idx="6125">
                  <c:v>2.3809523809523808E-2</c:v>
                </c:pt>
                <c:pt idx="6126">
                  <c:v>2.3809523809523808E-2</c:v>
                </c:pt>
                <c:pt idx="6127">
                  <c:v>2.3809523809523808E-2</c:v>
                </c:pt>
                <c:pt idx="6128">
                  <c:v>2.3809523809523808E-2</c:v>
                </c:pt>
                <c:pt idx="6129">
                  <c:v>2.3809523809523808E-2</c:v>
                </c:pt>
                <c:pt idx="6130">
                  <c:v>2.3809523809523808E-2</c:v>
                </c:pt>
                <c:pt idx="6131">
                  <c:v>2.3809523809523808E-2</c:v>
                </c:pt>
                <c:pt idx="6132">
                  <c:v>2.3809523809523808E-2</c:v>
                </c:pt>
                <c:pt idx="6133">
                  <c:v>2.3809523809523808E-2</c:v>
                </c:pt>
                <c:pt idx="6134">
                  <c:v>2.3809523809523808E-2</c:v>
                </c:pt>
                <c:pt idx="6135">
                  <c:v>2.3809523809523808E-2</c:v>
                </c:pt>
                <c:pt idx="6136">
                  <c:v>2.3809523809523808E-2</c:v>
                </c:pt>
                <c:pt idx="6137">
                  <c:v>2.3809523809523808E-2</c:v>
                </c:pt>
                <c:pt idx="6138">
                  <c:v>2.3809523809523808E-2</c:v>
                </c:pt>
                <c:pt idx="6139">
                  <c:v>2.3809523809523808E-2</c:v>
                </c:pt>
                <c:pt idx="6140">
                  <c:v>2.3809523809523808E-2</c:v>
                </c:pt>
                <c:pt idx="6141">
                  <c:v>2.3809523809523808E-2</c:v>
                </c:pt>
                <c:pt idx="6142">
                  <c:v>2.3809523809523808E-2</c:v>
                </c:pt>
                <c:pt idx="6143">
                  <c:v>2.3809523809523808E-2</c:v>
                </c:pt>
                <c:pt idx="6144">
                  <c:v>2.3809523809523808E-2</c:v>
                </c:pt>
                <c:pt idx="6145">
                  <c:v>2.3809523809523808E-2</c:v>
                </c:pt>
                <c:pt idx="6146">
                  <c:v>2.3809523809523808E-2</c:v>
                </c:pt>
                <c:pt idx="6147">
                  <c:v>2.3809523809523808E-2</c:v>
                </c:pt>
                <c:pt idx="6148">
                  <c:v>2.3809523809523808E-2</c:v>
                </c:pt>
                <c:pt idx="6149">
                  <c:v>2.3809523809523808E-2</c:v>
                </c:pt>
                <c:pt idx="6150">
                  <c:v>2.3809523809523808E-2</c:v>
                </c:pt>
                <c:pt idx="6151">
                  <c:v>2.3809523809523808E-2</c:v>
                </c:pt>
                <c:pt idx="6152">
                  <c:v>2.3809523809523808E-2</c:v>
                </c:pt>
                <c:pt idx="6153">
                  <c:v>2.4390243902439025E-2</c:v>
                </c:pt>
                <c:pt idx="6154">
                  <c:v>2.4390243902439025E-2</c:v>
                </c:pt>
                <c:pt idx="6155">
                  <c:v>2.4390243902439025E-2</c:v>
                </c:pt>
                <c:pt idx="6156">
                  <c:v>2.4390243902439025E-2</c:v>
                </c:pt>
                <c:pt idx="6157">
                  <c:v>2.4390243902439025E-2</c:v>
                </c:pt>
                <c:pt idx="6158">
                  <c:v>2.4390243902439025E-2</c:v>
                </c:pt>
                <c:pt idx="6159">
                  <c:v>2.4390243902439025E-2</c:v>
                </c:pt>
                <c:pt idx="6160">
                  <c:v>2.5000000000000001E-2</c:v>
                </c:pt>
                <c:pt idx="6161">
                  <c:v>2.5000000000000001E-2</c:v>
                </c:pt>
                <c:pt idx="6162">
                  <c:v>2.5000000000000001E-2</c:v>
                </c:pt>
                <c:pt idx="6163">
                  <c:v>2.564102564102564E-2</c:v>
                </c:pt>
                <c:pt idx="6164">
                  <c:v>2.564102564102564E-2</c:v>
                </c:pt>
                <c:pt idx="6165">
                  <c:v>2.564102564102564E-2</c:v>
                </c:pt>
                <c:pt idx="6166">
                  <c:v>2.564102564102564E-2</c:v>
                </c:pt>
                <c:pt idx="6167">
                  <c:v>2.564102564102564E-2</c:v>
                </c:pt>
                <c:pt idx="6168">
                  <c:v>2.564102564102564E-2</c:v>
                </c:pt>
                <c:pt idx="6169">
                  <c:v>2.564102564102564E-2</c:v>
                </c:pt>
                <c:pt idx="6170">
                  <c:v>2.564102564102564E-2</c:v>
                </c:pt>
                <c:pt idx="6171">
                  <c:v>2.564102564102564E-2</c:v>
                </c:pt>
                <c:pt idx="6172">
                  <c:v>2.564102564102564E-2</c:v>
                </c:pt>
                <c:pt idx="6173">
                  <c:v>2.564102564102564E-2</c:v>
                </c:pt>
                <c:pt idx="6174">
                  <c:v>2.564102564102564E-2</c:v>
                </c:pt>
                <c:pt idx="6175">
                  <c:v>2.564102564102564E-2</c:v>
                </c:pt>
                <c:pt idx="6176">
                  <c:v>2.564102564102564E-2</c:v>
                </c:pt>
                <c:pt idx="6177">
                  <c:v>2.564102564102564E-2</c:v>
                </c:pt>
                <c:pt idx="6178">
                  <c:v>2.564102564102564E-2</c:v>
                </c:pt>
                <c:pt idx="6179">
                  <c:v>2.564102564102564E-2</c:v>
                </c:pt>
                <c:pt idx="6180">
                  <c:v>2.564102564102564E-2</c:v>
                </c:pt>
                <c:pt idx="6181">
                  <c:v>2.564102564102564E-2</c:v>
                </c:pt>
                <c:pt idx="6182">
                  <c:v>2.564102564102564E-2</c:v>
                </c:pt>
                <c:pt idx="6183">
                  <c:v>2.564102564102564E-2</c:v>
                </c:pt>
                <c:pt idx="6184">
                  <c:v>2.564102564102564E-2</c:v>
                </c:pt>
                <c:pt idx="6185">
                  <c:v>2.564102564102564E-2</c:v>
                </c:pt>
                <c:pt idx="6186">
                  <c:v>2.564102564102564E-2</c:v>
                </c:pt>
                <c:pt idx="6187">
                  <c:v>2.564102564102564E-2</c:v>
                </c:pt>
                <c:pt idx="6188">
                  <c:v>2.564102564102564E-2</c:v>
                </c:pt>
                <c:pt idx="6189">
                  <c:v>2.564102564102564E-2</c:v>
                </c:pt>
                <c:pt idx="6190">
                  <c:v>2.564102564102564E-2</c:v>
                </c:pt>
                <c:pt idx="6191">
                  <c:v>2.564102564102564E-2</c:v>
                </c:pt>
                <c:pt idx="6192">
                  <c:v>2.564102564102564E-2</c:v>
                </c:pt>
                <c:pt idx="6193">
                  <c:v>2.564102564102564E-2</c:v>
                </c:pt>
                <c:pt idx="6194">
                  <c:v>2.564102564102564E-2</c:v>
                </c:pt>
                <c:pt idx="6195">
                  <c:v>2.564102564102564E-2</c:v>
                </c:pt>
                <c:pt idx="6196">
                  <c:v>2.564102564102564E-2</c:v>
                </c:pt>
                <c:pt idx="6197">
                  <c:v>2.564102564102564E-2</c:v>
                </c:pt>
                <c:pt idx="6198">
                  <c:v>2.564102564102564E-2</c:v>
                </c:pt>
                <c:pt idx="6199">
                  <c:v>2.564102564102564E-2</c:v>
                </c:pt>
                <c:pt idx="6200">
                  <c:v>2.6315789473684209E-2</c:v>
                </c:pt>
                <c:pt idx="6201">
                  <c:v>2.6315789473684209E-2</c:v>
                </c:pt>
                <c:pt idx="6202">
                  <c:v>2.6315789473684209E-2</c:v>
                </c:pt>
                <c:pt idx="6203">
                  <c:v>2.6315789473684209E-2</c:v>
                </c:pt>
                <c:pt idx="6204">
                  <c:v>2.6315789473684209E-2</c:v>
                </c:pt>
                <c:pt idx="6205">
                  <c:v>2.6315789473684209E-2</c:v>
                </c:pt>
                <c:pt idx="6206">
                  <c:v>2.6315789473684209E-2</c:v>
                </c:pt>
                <c:pt idx="6207">
                  <c:v>2.6315789473684209E-2</c:v>
                </c:pt>
                <c:pt idx="6208">
                  <c:v>2.6315789473684209E-2</c:v>
                </c:pt>
                <c:pt idx="6209">
                  <c:v>2.6315789473684209E-2</c:v>
                </c:pt>
                <c:pt idx="6210">
                  <c:v>2.6315789473684209E-2</c:v>
                </c:pt>
                <c:pt idx="6211">
                  <c:v>2.6315789473684209E-2</c:v>
                </c:pt>
                <c:pt idx="6212">
                  <c:v>2.6315789473684209E-2</c:v>
                </c:pt>
                <c:pt idx="6213">
                  <c:v>2.6315789473684209E-2</c:v>
                </c:pt>
                <c:pt idx="6214">
                  <c:v>2.6315789473684209E-2</c:v>
                </c:pt>
                <c:pt idx="6215">
                  <c:v>2.6315789473684209E-2</c:v>
                </c:pt>
                <c:pt idx="6216">
                  <c:v>2.6315789473684209E-2</c:v>
                </c:pt>
                <c:pt idx="6217">
                  <c:v>2.6315789473684209E-2</c:v>
                </c:pt>
                <c:pt idx="6218">
                  <c:v>2.6315789473684209E-2</c:v>
                </c:pt>
                <c:pt idx="6219">
                  <c:v>2.6315789473684209E-2</c:v>
                </c:pt>
                <c:pt idx="6220">
                  <c:v>2.6315789473684209E-2</c:v>
                </c:pt>
                <c:pt idx="6221">
                  <c:v>2.6315789473684209E-2</c:v>
                </c:pt>
                <c:pt idx="6222">
                  <c:v>2.6315789473684209E-2</c:v>
                </c:pt>
                <c:pt idx="6223">
                  <c:v>2.7027027027027029E-2</c:v>
                </c:pt>
                <c:pt idx="6224">
                  <c:v>2.7027027027027029E-2</c:v>
                </c:pt>
                <c:pt idx="6225">
                  <c:v>2.7027027027027029E-2</c:v>
                </c:pt>
                <c:pt idx="6226">
                  <c:v>2.7027027027027029E-2</c:v>
                </c:pt>
                <c:pt idx="6227">
                  <c:v>2.7027027027027029E-2</c:v>
                </c:pt>
                <c:pt idx="6228">
                  <c:v>2.7027027027027029E-2</c:v>
                </c:pt>
                <c:pt idx="6229">
                  <c:v>2.7027027027027029E-2</c:v>
                </c:pt>
                <c:pt idx="6230">
                  <c:v>2.7777777777777776E-2</c:v>
                </c:pt>
                <c:pt idx="6231">
                  <c:v>2.7777777777777776E-2</c:v>
                </c:pt>
                <c:pt idx="6232">
                  <c:v>2.7777777777777776E-2</c:v>
                </c:pt>
                <c:pt idx="6233">
                  <c:v>2.7777777777777776E-2</c:v>
                </c:pt>
                <c:pt idx="6234">
                  <c:v>2.7777777777777776E-2</c:v>
                </c:pt>
                <c:pt idx="6235">
                  <c:v>2.7777777777777776E-2</c:v>
                </c:pt>
                <c:pt idx="6236">
                  <c:v>2.7777777777777776E-2</c:v>
                </c:pt>
                <c:pt idx="6237">
                  <c:v>2.7777777777777776E-2</c:v>
                </c:pt>
                <c:pt idx="6238">
                  <c:v>2.7777777777777776E-2</c:v>
                </c:pt>
                <c:pt idx="6239">
                  <c:v>2.7777777777777776E-2</c:v>
                </c:pt>
                <c:pt idx="6240">
                  <c:v>2.7777777777777776E-2</c:v>
                </c:pt>
                <c:pt idx="6241">
                  <c:v>2.7777777777777776E-2</c:v>
                </c:pt>
                <c:pt idx="6242">
                  <c:v>2.7777777777777776E-2</c:v>
                </c:pt>
                <c:pt idx="6243">
                  <c:v>2.7777777777777776E-2</c:v>
                </c:pt>
                <c:pt idx="6244">
                  <c:v>2.7777777777777776E-2</c:v>
                </c:pt>
                <c:pt idx="6245">
                  <c:v>2.7777777777777776E-2</c:v>
                </c:pt>
                <c:pt idx="6246">
                  <c:v>2.7777777777777776E-2</c:v>
                </c:pt>
                <c:pt idx="6247">
                  <c:v>2.7777777777777776E-2</c:v>
                </c:pt>
                <c:pt idx="6248">
                  <c:v>2.7777777777777776E-2</c:v>
                </c:pt>
                <c:pt idx="6249">
                  <c:v>2.7777777777777776E-2</c:v>
                </c:pt>
                <c:pt idx="6250">
                  <c:v>2.7777777777777776E-2</c:v>
                </c:pt>
                <c:pt idx="6251">
                  <c:v>2.7777777777777776E-2</c:v>
                </c:pt>
                <c:pt idx="6252">
                  <c:v>2.7777777777777776E-2</c:v>
                </c:pt>
                <c:pt idx="6253">
                  <c:v>2.7777777777777776E-2</c:v>
                </c:pt>
                <c:pt idx="6254">
                  <c:v>2.7777777777777776E-2</c:v>
                </c:pt>
                <c:pt idx="6255">
                  <c:v>2.7777777777777776E-2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22-4845-8BEC-7D0EF0CB38AC}"/>
            </c:ext>
          </c:extLst>
        </c:ser>
        <c:ser>
          <c:idx val="9"/>
          <c:order val="3"/>
          <c:tx>
            <c:strRef>
              <c:f>'tempogram dla w. z 2 poz'!$J$1</c:f>
              <c:strCache>
                <c:ptCount val="1"/>
                <c:pt idx="0">
                  <c:v>non-participation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cat>
            <c:numRef>
              <c:f>'tempogram dla w. z 2 poz'!$B$2:$B$6257</c:f>
              <c:numCache>
                <c:formatCode>General</c:formatCode>
                <c:ptCount val="6256"/>
                <c:pt idx="0">
                  <c:v>-3128</c:v>
                </c:pt>
                <c:pt idx="1">
                  <c:v>-3127</c:v>
                </c:pt>
                <c:pt idx="2">
                  <c:v>-3126</c:v>
                </c:pt>
                <c:pt idx="3">
                  <c:v>-3125</c:v>
                </c:pt>
                <c:pt idx="4">
                  <c:v>-3124</c:v>
                </c:pt>
                <c:pt idx="5">
                  <c:v>-3123</c:v>
                </c:pt>
                <c:pt idx="6">
                  <c:v>-3122</c:v>
                </c:pt>
                <c:pt idx="7">
                  <c:v>-3121</c:v>
                </c:pt>
                <c:pt idx="8">
                  <c:v>-3120</c:v>
                </c:pt>
                <c:pt idx="9">
                  <c:v>-3119</c:v>
                </c:pt>
                <c:pt idx="10">
                  <c:v>-3118</c:v>
                </c:pt>
                <c:pt idx="11">
                  <c:v>-3117</c:v>
                </c:pt>
                <c:pt idx="12">
                  <c:v>-3116</c:v>
                </c:pt>
                <c:pt idx="13">
                  <c:v>-3115</c:v>
                </c:pt>
                <c:pt idx="14">
                  <c:v>-3114</c:v>
                </c:pt>
                <c:pt idx="15">
                  <c:v>-3113</c:v>
                </c:pt>
                <c:pt idx="16">
                  <c:v>-3112</c:v>
                </c:pt>
                <c:pt idx="17">
                  <c:v>-3111</c:v>
                </c:pt>
                <c:pt idx="18">
                  <c:v>-3110</c:v>
                </c:pt>
                <c:pt idx="19">
                  <c:v>-3109</c:v>
                </c:pt>
                <c:pt idx="20">
                  <c:v>-3108</c:v>
                </c:pt>
                <c:pt idx="21">
                  <c:v>-3107</c:v>
                </c:pt>
                <c:pt idx="22">
                  <c:v>-3106</c:v>
                </c:pt>
                <c:pt idx="23">
                  <c:v>-3105</c:v>
                </c:pt>
                <c:pt idx="24">
                  <c:v>-3104</c:v>
                </c:pt>
                <c:pt idx="25">
                  <c:v>-3103</c:v>
                </c:pt>
                <c:pt idx="26">
                  <c:v>-3102</c:v>
                </c:pt>
                <c:pt idx="27">
                  <c:v>-3101</c:v>
                </c:pt>
                <c:pt idx="28">
                  <c:v>-3100</c:v>
                </c:pt>
                <c:pt idx="29">
                  <c:v>-3099</c:v>
                </c:pt>
                <c:pt idx="30">
                  <c:v>-3098</c:v>
                </c:pt>
                <c:pt idx="31">
                  <c:v>-3097</c:v>
                </c:pt>
                <c:pt idx="32">
                  <c:v>-3096</c:v>
                </c:pt>
                <c:pt idx="33">
                  <c:v>-3095</c:v>
                </c:pt>
                <c:pt idx="34">
                  <c:v>-3094</c:v>
                </c:pt>
                <c:pt idx="35">
                  <c:v>-3093</c:v>
                </c:pt>
                <c:pt idx="36">
                  <c:v>-3092</c:v>
                </c:pt>
                <c:pt idx="37">
                  <c:v>-3091</c:v>
                </c:pt>
                <c:pt idx="38">
                  <c:v>-3090</c:v>
                </c:pt>
                <c:pt idx="39">
                  <c:v>-3089</c:v>
                </c:pt>
                <c:pt idx="40">
                  <c:v>-3088</c:v>
                </c:pt>
                <c:pt idx="41">
                  <c:v>-3087</c:v>
                </c:pt>
                <c:pt idx="42">
                  <c:v>-3086</c:v>
                </c:pt>
                <c:pt idx="43">
                  <c:v>-3085</c:v>
                </c:pt>
                <c:pt idx="44">
                  <c:v>-3084</c:v>
                </c:pt>
                <c:pt idx="45">
                  <c:v>-3083</c:v>
                </c:pt>
                <c:pt idx="46">
                  <c:v>-3082</c:v>
                </c:pt>
                <c:pt idx="47">
                  <c:v>-3081</c:v>
                </c:pt>
                <c:pt idx="48">
                  <c:v>-3080</c:v>
                </c:pt>
                <c:pt idx="49">
                  <c:v>-3079</c:v>
                </c:pt>
                <c:pt idx="50">
                  <c:v>-3078</c:v>
                </c:pt>
                <c:pt idx="51">
                  <c:v>-3077</c:v>
                </c:pt>
                <c:pt idx="52">
                  <c:v>-3076</c:v>
                </c:pt>
                <c:pt idx="53">
                  <c:v>-3075</c:v>
                </c:pt>
                <c:pt idx="54">
                  <c:v>-3074</c:v>
                </c:pt>
                <c:pt idx="55">
                  <c:v>-3073</c:v>
                </c:pt>
                <c:pt idx="56">
                  <c:v>-3072</c:v>
                </c:pt>
                <c:pt idx="57">
                  <c:v>-3071</c:v>
                </c:pt>
                <c:pt idx="58">
                  <c:v>-3070</c:v>
                </c:pt>
                <c:pt idx="59">
                  <c:v>-3069</c:v>
                </c:pt>
                <c:pt idx="60">
                  <c:v>-3068</c:v>
                </c:pt>
                <c:pt idx="61">
                  <c:v>-3067</c:v>
                </c:pt>
                <c:pt idx="62">
                  <c:v>-3066</c:v>
                </c:pt>
                <c:pt idx="63">
                  <c:v>-3065</c:v>
                </c:pt>
                <c:pt idx="64">
                  <c:v>-3064</c:v>
                </c:pt>
                <c:pt idx="65">
                  <c:v>-3063</c:v>
                </c:pt>
                <c:pt idx="66">
                  <c:v>-3062</c:v>
                </c:pt>
                <c:pt idx="67">
                  <c:v>-3061</c:v>
                </c:pt>
                <c:pt idx="68">
                  <c:v>-3060</c:v>
                </c:pt>
                <c:pt idx="69">
                  <c:v>-3059</c:v>
                </c:pt>
                <c:pt idx="70">
                  <c:v>-3058</c:v>
                </c:pt>
                <c:pt idx="71">
                  <c:v>-3057</c:v>
                </c:pt>
                <c:pt idx="72">
                  <c:v>-3056</c:v>
                </c:pt>
                <c:pt idx="73">
                  <c:v>-3055</c:v>
                </c:pt>
                <c:pt idx="74">
                  <c:v>-3054</c:v>
                </c:pt>
                <c:pt idx="75">
                  <c:v>-3053</c:v>
                </c:pt>
                <c:pt idx="76">
                  <c:v>-3052</c:v>
                </c:pt>
                <c:pt idx="77">
                  <c:v>-3051</c:v>
                </c:pt>
                <c:pt idx="78">
                  <c:v>-3050</c:v>
                </c:pt>
                <c:pt idx="79">
                  <c:v>-3049</c:v>
                </c:pt>
                <c:pt idx="80">
                  <c:v>-3048</c:v>
                </c:pt>
                <c:pt idx="81">
                  <c:v>-3047</c:v>
                </c:pt>
                <c:pt idx="82">
                  <c:v>-3046</c:v>
                </c:pt>
                <c:pt idx="83">
                  <c:v>-3045</c:v>
                </c:pt>
                <c:pt idx="84">
                  <c:v>-3044</c:v>
                </c:pt>
                <c:pt idx="85">
                  <c:v>-3043</c:v>
                </c:pt>
                <c:pt idx="86">
                  <c:v>-3042</c:v>
                </c:pt>
                <c:pt idx="87">
                  <c:v>-3041</c:v>
                </c:pt>
                <c:pt idx="88">
                  <c:v>-3040</c:v>
                </c:pt>
                <c:pt idx="89">
                  <c:v>-3039</c:v>
                </c:pt>
                <c:pt idx="90">
                  <c:v>-3038</c:v>
                </c:pt>
                <c:pt idx="91">
                  <c:v>-3037</c:v>
                </c:pt>
                <c:pt idx="92">
                  <c:v>-3036</c:v>
                </c:pt>
                <c:pt idx="93">
                  <c:v>-3035</c:v>
                </c:pt>
                <c:pt idx="94">
                  <c:v>-3034</c:v>
                </c:pt>
                <c:pt idx="95">
                  <c:v>-3033</c:v>
                </c:pt>
                <c:pt idx="96">
                  <c:v>-3032</c:v>
                </c:pt>
                <c:pt idx="97">
                  <c:v>-3031</c:v>
                </c:pt>
                <c:pt idx="98">
                  <c:v>-3030</c:v>
                </c:pt>
                <c:pt idx="99">
                  <c:v>-3029</c:v>
                </c:pt>
                <c:pt idx="100">
                  <c:v>-3028</c:v>
                </c:pt>
                <c:pt idx="101">
                  <c:v>-3027</c:v>
                </c:pt>
                <c:pt idx="102">
                  <c:v>-3026</c:v>
                </c:pt>
                <c:pt idx="103">
                  <c:v>-3025</c:v>
                </c:pt>
                <c:pt idx="104">
                  <c:v>-3024</c:v>
                </c:pt>
                <c:pt idx="105">
                  <c:v>-3023</c:v>
                </c:pt>
                <c:pt idx="106">
                  <c:v>-3022</c:v>
                </c:pt>
                <c:pt idx="107">
                  <c:v>-3021</c:v>
                </c:pt>
                <c:pt idx="108">
                  <c:v>-3020</c:v>
                </c:pt>
                <c:pt idx="109">
                  <c:v>-3019</c:v>
                </c:pt>
                <c:pt idx="110">
                  <c:v>-3018</c:v>
                </c:pt>
                <c:pt idx="111">
                  <c:v>-3017</c:v>
                </c:pt>
                <c:pt idx="112">
                  <c:v>-3016</c:v>
                </c:pt>
                <c:pt idx="113">
                  <c:v>-3015</c:v>
                </c:pt>
                <c:pt idx="114">
                  <c:v>-3014</c:v>
                </c:pt>
                <c:pt idx="115">
                  <c:v>-3013</c:v>
                </c:pt>
                <c:pt idx="116">
                  <c:v>-3012</c:v>
                </c:pt>
                <c:pt idx="117">
                  <c:v>-3011</c:v>
                </c:pt>
                <c:pt idx="118">
                  <c:v>-3010</c:v>
                </c:pt>
                <c:pt idx="119">
                  <c:v>-3009</c:v>
                </c:pt>
                <c:pt idx="120">
                  <c:v>-3008</c:v>
                </c:pt>
                <c:pt idx="121">
                  <c:v>-3007</c:v>
                </c:pt>
                <c:pt idx="122">
                  <c:v>-3006</c:v>
                </c:pt>
                <c:pt idx="123">
                  <c:v>-3005</c:v>
                </c:pt>
                <c:pt idx="124">
                  <c:v>-3004</c:v>
                </c:pt>
                <c:pt idx="125">
                  <c:v>-3003</c:v>
                </c:pt>
                <c:pt idx="126">
                  <c:v>-3002</c:v>
                </c:pt>
                <c:pt idx="127">
                  <c:v>-3001</c:v>
                </c:pt>
                <c:pt idx="128">
                  <c:v>-3000</c:v>
                </c:pt>
                <c:pt idx="129">
                  <c:v>-2999</c:v>
                </c:pt>
                <c:pt idx="130">
                  <c:v>-2998</c:v>
                </c:pt>
                <c:pt idx="131">
                  <c:v>-2997</c:v>
                </c:pt>
                <c:pt idx="132">
                  <c:v>-2996</c:v>
                </c:pt>
                <c:pt idx="133">
                  <c:v>-2995</c:v>
                </c:pt>
                <c:pt idx="134">
                  <c:v>-2994</c:v>
                </c:pt>
                <c:pt idx="135">
                  <c:v>-2993</c:v>
                </c:pt>
                <c:pt idx="136">
                  <c:v>-2992</c:v>
                </c:pt>
                <c:pt idx="137">
                  <c:v>-2991</c:v>
                </c:pt>
                <c:pt idx="138">
                  <c:v>-2990</c:v>
                </c:pt>
                <c:pt idx="139">
                  <c:v>-2989</c:v>
                </c:pt>
                <c:pt idx="140">
                  <c:v>-2988</c:v>
                </c:pt>
                <c:pt idx="141">
                  <c:v>-2987</c:v>
                </c:pt>
                <c:pt idx="142">
                  <c:v>-2986</c:v>
                </c:pt>
                <c:pt idx="143">
                  <c:v>-2985</c:v>
                </c:pt>
                <c:pt idx="144">
                  <c:v>-2984</c:v>
                </c:pt>
                <c:pt idx="145">
                  <c:v>-2983</c:v>
                </c:pt>
                <c:pt idx="146">
                  <c:v>-2982</c:v>
                </c:pt>
                <c:pt idx="147">
                  <c:v>-2981</c:v>
                </c:pt>
                <c:pt idx="148">
                  <c:v>-2980</c:v>
                </c:pt>
                <c:pt idx="149">
                  <c:v>-2979</c:v>
                </c:pt>
                <c:pt idx="150">
                  <c:v>-2978</c:v>
                </c:pt>
                <c:pt idx="151">
                  <c:v>-2977</c:v>
                </c:pt>
                <c:pt idx="152">
                  <c:v>-2976</c:v>
                </c:pt>
                <c:pt idx="153">
                  <c:v>-2975</c:v>
                </c:pt>
                <c:pt idx="154">
                  <c:v>-2974</c:v>
                </c:pt>
                <c:pt idx="155">
                  <c:v>-2973</c:v>
                </c:pt>
                <c:pt idx="156">
                  <c:v>-2972</c:v>
                </c:pt>
                <c:pt idx="157">
                  <c:v>-2971</c:v>
                </c:pt>
                <c:pt idx="158">
                  <c:v>-2970</c:v>
                </c:pt>
                <c:pt idx="159">
                  <c:v>-2969</c:v>
                </c:pt>
                <c:pt idx="160">
                  <c:v>-2968</c:v>
                </c:pt>
                <c:pt idx="161">
                  <c:v>-2967</c:v>
                </c:pt>
                <c:pt idx="162">
                  <c:v>-2966</c:v>
                </c:pt>
                <c:pt idx="163">
                  <c:v>-2965</c:v>
                </c:pt>
                <c:pt idx="164">
                  <c:v>-2964</c:v>
                </c:pt>
                <c:pt idx="165">
                  <c:v>-2963</c:v>
                </c:pt>
                <c:pt idx="166">
                  <c:v>-2962</c:v>
                </c:pt>
                <c:pt idx="167">
                  <c:v>-2961</c:v>
                </c:pt>
                <c:pt idx="168">
                  <c:v>-2960</c:v>
                </c:pt>
                <c:pt idx="169">
                  <c:v>-2959</c:v>
                </c:pt>
                <c:pt idx="170">
                  <c:v>-2958</c:v>
                </c:pt>
                <c:pt idx="171">
                  <c:v>-2957</c:v>
                </c:pt>
                <c:pt idx="172">
                  <c:v>-2956</c:v>
                </c:pt>
                <c:pt idx="173">
                  <c:v>-2955</c:v>
                </c:pt>
                <c:pt idx="174">
                  <c:v>-2954</c:v>
                </c:pt>
                <c:pt idx="175">
                  <c:v>-2953</c:v>
                </c:pt>
                <c:pt idx="176">
                  <c:v>-2952</c:v>
                </c:pt>
                <c:pt idx="177">
                  <c:v>-2951</c:v>
                </c:pt>
                <c:pt idx="178">
                  <c:v>-2950</c:v>
                </c:pt>
                <c:pt idx="179">
                  <c:v>-2949</c:v>
                </c:pt>
                <c:pt idx="180">
                  <c:v>-2948</c:v>
                </c:pt>
                <c:pt idx="181">
                  <c:v>-2947</c:v>
                </c:pt>
                <c:pt idx="182">
                  <c:v>-2946</c:v>
                </c:pt>
                <c:pt idx="183">
                  <c:v>-2945</c:v>
                </c:pt>
                <c:pt idx="184">
                  <c:v>-2944</c:v>
                </c:pt>
                <c:pt idx="185">
                  <c:v>-2943</c:v>
                </c:pt>
                <c:pt idx="186">
                  <c:v>-2942</c:v>
                </c:pt>
                <c:pt idx="187">
                  <c:v>-2941</c:v>
                </c:pt>
                <c:pt idx="188">
                  <c:v>-2940</c:v>
                </c:pt>
                <c:pt idx="189">
                  <c:v>-2939</c:v>
                </c:pt>
                <c:pt idx="190">
                  <c:v>-2938</c:v>
                </c:pt>
                <c:pt idx="191">
                  <c:v>-2937</c:v>
                </c:pt>
                <c:pt idx="192">
                  <c:v>-2936</c:v>
                </c:pt>
                <c:pt idx="193">
                  <c:v>-2935</c:v>
                </c:pt>
                <c:pt idx="194">
                  <c:v>-2934</c:v>
                </c:pt>
                <c:pt idx="195">
                  <c:v>-2933</c:v>
                </c:pt>
                <c:pt idx="196">
                  <c:v>-2932</c:v>
                </c:pt>
                <c:pt idx="197">
                  <c:v>-2931</c:v>
                </c:pt>
                <c:pt idx="198">
                  <c:v>-2930</c:v>
                </c:pt>
                <c:pt idx="199">
                  <c:v>-2929</c:v>
                </c:pt>
                <c:pt idx="200">
                  <c:v>-2928</c:v>
                </c:pt>
                <c:pt idx="201">
                  <c:v>-2927</c:v>
                </c:pt>
                <c:pt idx="202">
                  <c:v>-2926</c:v>
                </c:pt>
                <c:pt idx="203">
                  <c:v>-2925</c:v>
                </c:pt>
                <c:pt idx="204">
                  <c:v>-2924</c:v>
                </c:pt>
                <c:pt idx="205">
                  <c:v>-2923</c:v>
                </c:pt>
                <c:pt idx="206">
                  <c:v>-2922</c:v>
                </c:pt>
                <c:pt idx="207">
                  <c:v>-2921</c:v>
                </c:pt>
                <c:pt idx="208">
                  <c:v>-2920</c:v>
                </c:pt>
                <c:pt idx="209">
                  <c:v>-2919</c:v>
                </c:pt>
                <c:pt idx="210">
                  <c:v>-2918</c:v>
                </c:pt>
                <c:pt idx="211">
                  <c:v>-2917</c:v>
                </c:pt>
                <c:pt idx="212">
                  <c:v>-2916</c:v>
                </c:pt>
                <c:pt idx="213">
                  <c:v>-2915</c:v>
                </c:pt>
                <c:pt idx="214">
                  <c:v>-2914</c:v>
                </c:pt>
                <c:pt idx="215">
                  <c:v>-2913</c:v>
                </c:pt>
                <c:pt idx="216">
                  <c:v>-2912</c:v>
                </c:pt>
                <c:pt idx="217">
                  <c:v>-2911</c:v>
                </c:pt>
                <c:pt idx="218">
                  <c:v>-2910</c:v>
                </c:pt>
                <c:pt idx="219">
                  <c:v>-2909</c:v>
                </c:pt>
                <c:pt idx="220">
                  <c:v>-2908</c:v>
                </c:pt>
                <c:pt idx="221">
                  <c:v>-2907</c:v>
                </c:pt>
                <c:pt idx="222">
                  <c:v>-2906</c:v>
                </c:pt>
                <c:pt idx="223">
                  <c:v>-2905</c:v>
                </c:pt>
                <c:pt idx="224">
                  <c:v>-2904</c:v>
                </c:pt>
                <c:pt idx="225">
                  <c:v>-2903</c:v>
                </c:pt>
                <c:pt idx="226">
                  <c:v>-2902</c:v>
                </c:pt>
                <c:pt idx="227">
                  <c:v>-2901</c:v>
                </c:pt>
                <c:pt idx="228">
                  <c:v>-2900</c:v>
                </c:pt>
                <c:pt idx="229">
                  <c:v>-2899</c:v>
                </c:pt>
                <c:pt idx="230">
                  <c:v>-2898</c:v>
                </c:pt>
                <c:pt idx="231">
                  <c:v>-2897</c:v>
                </c:pt>
                <c:pt idx="232">
                  <c:v>-2896</c:v>
                </c:pt>
                <c:pt idx="233">
                  <c:v>-2895</c:v>
                </c:pt>
                <c:pt idx="234">
                  <c:v>-2894</c:v>
                </c:pt>
                <c:pt idx="235">
                  <c:v>-2893</c:v>
                </c:pt>
                <c:pt idx="236">
                  <c:v>-2892</c:v>
                </c:pt>
                <c:pt idx="237">
                  <c:v>-2891</c:v>
                </c:pt>
                <c:pt idx="238">
                  <c:v>-2890</c:v>
                </c:pt>
                <c:pt idx="239">
                  <c:v>-2889</c:v>
                </c:pt>
                <c:pt idx="240">
                  <c:v>-2888</c:v>
                </c:pt>
                <c:pt idx="241">
                  <c:v>-2887</c:v>
                </c:pt>
                <c:pt idx="242">
                  <c:v>-2886</c:v>
                </c:pt>
                <c:pt idx="243">
                  <c:v>-2885</c:v>
                </c:pt>
                <c:pt idx="244">
                  <c:v>-2884</c:v>
                </c:pt>
                <c:pt idx="245">
                  <c:v>-2883</c:v>
                </c:pt>
                <c:pt idx="246">
                  <c:v>-2882</c:v>
                </c:pt>
                <c:pt idx="247">
                  <c:v>-2881</c:v>
                </c:pt>
                <c:pt idx="248">
                  <c:v>-2880</c:v>
                </c:pt>
                <c:pt idx="249">
                  <c:v>-2879</c:v>
                </c:pt>
                <c:pt idx="250">
                  <c:v>-2878</c:v>
                </c:pt>
                <c:pt idx="251">
                  <c:v>-2877</c:v>
                </c:pt>
                <c:pt idx="252">
                  <c:v>-2876</c:v>
                </c:pt>
                <c:pt idx="253">
                  <c:v>-2875</c:v>
                </c:pt>
                <c:pt idx="254">
                  <c:v>-2874</c:v>
                </c:pt>
                <c:pt idx="255">
                  <c:v>-2873</c:v>
                </c:pt>
                <c:pt idx="256">
                  <c:v>-2872</c:v>
                </c:pt>
                <c:pt idx="257">
                  <c:v>-2871</c:v>
                </c:pt>
                <c:pt idx="258">
                  <c:v>-2870</c:v>
                </c:pt>
                <c:pt idx="259">
                  <c:v>-2869</c:v>
                </c:pt>
                <c:pt idx="260">
                  <c:v>-2868</c:v>
                </c:pt>
                <c:pt idx="261">
                  <c:v>-2867</c:v>
                </c:pt>
                <c:pt idx="262">
                  <c:v>-2866</c:v>
                </c:pt>
                <c:pt idx="263">
                  <c:v>-2865</c:v>
                </c:pt>
                <c:pt idx="264">
                  <c:v>-2864</c:v>
                </c:pt>
                <c:pt idx="265">
                  <c:v>-2863</c:v>
                </c:pt>
                <c:pt idx="266">
                  <c:v>-2862</c:v>
                </c:pt>
                <c:pt idx="267">
                  <c:v>-2861</c:v>
                </c:pt>
                <c:pt idx="268">
                  <c:v>-2860</c:v>
                </c:pt>
                <c:pt idx="269">
                  <c:v>-2859</c:v>
                </c:pt>
                <c:pt idx="270">
                  <c:v>-2858</c:v>
                </c:pt>
                <c:pt idx="271">
                  <c:v>-2857</c:v>
                </c:pt>
                <c:pt idx="272">
                  <c:v>-2856</c:v>
                </c:pt>
                <c:pt idx="273">
                  <c:v>-2855</c:v>
                </c:pt>
                <c:pt idx="274">
                  <c:v>-2854</c:v>
                </c:pt>
                <c:pt idx="275">
                  <c:v>-2853</c:v>
                </c:pt>
                <c:pt idx="276">
                  <c:v>-2852</c:v>
                </c:pt>
                <c:pt idx="277">
                  <c:v>-2851</c:v>
                </c:pt>
                <c:pt idx="278">
                  <c:v>-2850</c:v>
                </c:pt>
                <c:pt idx="279">
                  <c:v>-2849</c:v>
                </c:pt>
                <c:pt idx="280">
                  <c:v>-2848</c:v>
                </c:pt>
                <c:pt idx="281">
                  <c:v>-2847</c:v>
                </c:pt>
                <c:pt idx="282">
                  <c:v>-2846</c:v>
                </c:pt>
                <c:pt idx="283">
                  <c:v>-2845</c:v>
                </c:pt>
                <c:pt idx="284">
                  <c:v>-2844</c:v>
                </c:pt>
                <c:pt idx="285">
                  <c:v>-2843</c:v>
                </c:pt>
                <c:pt idx="286">
                  <c:v>-2842</c:v>
                </c:pt>
                <c:pt idx="287">
                  <c:v>-2841</c:v>
                </c:pt>
                <c:pt idx="288">
                  <c:v>-2840</c:v>
                </c:pt>
                <c:pt idx="289">
                  <c:v>-2839</c:v>
                </c:pt>
                <c:pt idx="290">
                  <c:v>-2838</c:v>
                </c:pt>
                <c:pt idx="291">
                  <c:v>-2837</c:v>
                </c:pt>
                <c:pt idx="292">
                  <c:v>-2836</c:v>
                </c:pt>
                <c:pt idx="293">
                  <c:v>-2835</c:v>
                </c:pt>
                <c:pt idx="294">
                  <c:v>-2834</c:v>
                </c:pt>
                <c:pt idx="295">
                  <c:v>-2833</c:v>
                </c:pt>
                <c:pt idx="296">
                  <c:v>-2832</c:v>
                </c:pt>
                <c:pt idx="297">
                  <c:v>-2831</c:v>
                </c:pt>
                <c:pt idx="298">
                  <c:v>-2830</c:v>
                </c:pt>
                <c:pt idx="299">
                  <c:v>-2829</c:v>
                </c:pt>
                <c:pt idx="300">
                  <c:v>-2828</c:v>
                </c:pt>
                <c:pt idx="301">
                  <c:v>-2827</c:v>
                </c:pt>
                <c:pt idx="302">
                  <c:v>-2826</c:v>
                </c:pt>
                <c:pt idx="303">
                  <c:v>-2825</c:v>
                </c:pt>
                <c:pt idx="304">
                  <c:v>-2824</c:v>
                </c:pt>
                <c:pt idx="305">
                  <c:v>-2823</c:v>
                </c:pt>
                <c:pt idx="306">
                  <c:v>-2822</c:v>
                </c:pt>
                <c:pt idx="307">
                  <c:v>-2821</c:v>
                </c:pt>
                <c:pt idx="308">
                  <c:v>-2820</c:v>
                </c:pt>
                <c:pt idx="309">
                  <c:v>-2819</c:v>
                </c:pt>
                <c:pt idx="310">
                  <c:v>-2818</c:v>
                </c:pt>
                <c:pt idx="311">
                  <c:v>-2817</c:v>
                </c:pt>
                <c:pt idx="312">
                  <c:v>-2816</c:v>
                </c:pt>
                <c:pt idx="313">
                  <c:v>-2815</c:v>
                </c:pt>
                <c:pt idx="314">
                  <c:v>-2814</c:v>
                </c:pt>
                <c:pt idx="315">
                  <c:v>-2813</c:v>
                </c:pt>
                <c:pt idx="316">
                  <c:v>-2812</c:v>
                </c:pt>
                <c:pt idx="317">
                  <c:v>-2811</c:v>
                </c:pt>
                <c:pt idx="318">
                  <c:v>-2810</c:v>
                </c:pt>
                <c:pt idx="319">
                  <c:v>-2809</c:v>
                </c:pt>
                <c:pt idx="320">
                  <c:v>-2808</c:v>
                </c:pt>
                <c:pt idx="321">
                  <c:v>-2807</c:v>
                </c:pt>
                <c:pt idx="322">
                  <c:v>-2806</c:v>
                </c:pt>
                <c:pt idx="323">
                  <c:v>-2805</c:v>
                </c:pt>
                <c:pt idx="324">
                  <c:v>-2804</c:v>
                </c:pt>
                <c:pt idx="325">
                  <c:v>-2803</c:v>
                </c:pt>
                <c:pt idx="326">
                  <c:v>-2802</c:v>
                </c:pt>
                <c:pt idx="327">
                  <c:v>-2801</c:v>
                </c:pt>
                <c:pt idx="328">
                  <c:v>-2800</c:v>
                </c:pt>
                <c:pt idx="329">
                  <c:v>-2799</c:v>
                </c:pt>
                <c:pt idx="330">
                  <c:v>-2798</c:v>
                </c:pt>
                <c:pt idx="331">
                  <c:v>-2797</c:v>
                </c:pt>
                <c:pt idx="332">
                  <c:v>-2796</c:v>
                </c:pt>
                <c:pt idx="333">
                  <c:v>-2795</c:v>
                </c:pt>
                <c:pt idx="334">
                  <c:v>-2794</c:v>
                </c:pt>
                <c:pt idx="335">
                  <c:v>-2793</c:v>
                </c:pt>
                <c:pt idx="336">
                  <c:v>-2792</c:v>
                </c:pt>
                <c:pt idx="337">
                  <c:v>-2791</c:v>
                </c:pt>
                <c:pt idx="338">
                  <c:v>-2790</c:v>
                </c:pt>
                <c:pt idx="339">
                  <c:v>-2789</c:v>
                </c:pt>
                <c:pt idx="340">
                  <c:v>-2788</c:v>
                </c:pt>
                <c:pt idx="341">
                  <c:v>-2787</c:v>
                </c:pt>
                <c:pt idx="342">
                  <c:v>-2786</c:v>
                </c:pt>
                <c:pt idx="343">
                  <c:v>-2785</c:v>
                </c:pt>
                <c:pt idx="344">
                  <c:v>-2784</c:v>
                </c:pt>
                <c:pt idx="345">
                  <c:v>-2783</c:v>
                </c:pt>
                <c:pt idx="346">
                  <c:v>-2782</c:v>
                </c:pt>
                <c:pt idx="347">
                  <c:v>-2781</c:v>
                </c:pt>
                <c:pt idx="348">
                  <c:v>-2780</c:v>
                </c:pt>
                <c:pt idx="349">
                  <c:v>-2779</c:v>
                </c:pt>
                <c:pt idx="350">
                  <c:v>-2778</c:v>
                </c:pt>
                <c:pt idx="351">
                  <c:v>-2777</c:v>
                </c:pt>
                <c:pt idx="352">
                  <c:v>-2776</c:v>
                </c:pt>
                <c:pt idx="353">
                  <c:v>-2775</c:v>
                </c:pt>
                <c:pt idx="354">
                  <c:v>-2774</c:v>
                </c:pt>
                <c:pt idx="355">
                  <c:v>-2773</c:v>
                </c:pt>
                <c:pt idx="356">
                  <c:v>-2772</c:v>
                </c:pt>
                <c:pt idx="357">
                  <c:v>-2771</c:v>
                </c:pt>
                <c:pt idx="358">
                  <c:v>-2770</c:v>
                </c:pt>
                <c:pt idx="359">
                  <c:v>-2769</c:v>
                </c:pt>
                <c:pt idx="360">
                  <c:v>-2768</c:v>
                </c:pt>
                <c:pt idx="361">
                  <c:v>-2767</c:v>
                </c:pt>
                <c:pt idx="362">
                  <c:v>-2766</c:v>
                </c:pt>
                <c:pt idx="363">
                  <c:v>-2765</c:v>
                </c:pt>
                <c:pt idx="364">
                  <c:v>-2764</c:v>
                </c:pt>
                <c:pt idx="365">
                  <c:v>-2763</c:v>
                </c:pt>
                <c:pt idx="366">
                  <c:v>-2762</c:v>
                </c:pt>
                <c:pt idx="367">
                  <c:v>-2761</c:v>
                </c:pt>
                <c:pt idx="368">
                  <c:v>-2760</c:v>
                </c:pt>
                <c:pt idx="369">
                  <c:v>-2759</c:v>
                </c:pt>
                <c:pt idx="370">
                  <c:v>-2758</c:v>
                </c:pt>
                <c:pt idx="371">
                  <c:v>-2757</c:v>
                </c:pt>
                <c:pt idx="372">
                  <c:v>-2756</c:v>
                </c:pt>
                <c:pt idx="373">
                  <c:v>-2755</c:v>
                </c:pt>
                <c:pt idx="374">
                  <c:v>-2754</c:v>
                </c:pt>
                <c:pt idx="375">
                  <c:v>-2753</c:v>
                </c:pt>
                <c:pt idx="376">
                  <c:v>-2752</c:v>
                </c:pt>
                <c:pt idx="377">
                  <c:v>-2751</c:v>
                </c:pt>
                <c:pt idx="378">
                  <c:v>-2750</c:v>
                </c:pt>
                <c:pt idx="379">
                  <c:v>-2749</c:v>
                </c:pt>
                <c:pt idx="380">
                  <c:v>-2748</c:v>
                </c:pt>
                <c:pt idx="381">
                  <c:v>-2747</c:v>
                </c:pt>
                <c:pt idx="382">
                  <c:v>-2746</c:v>
                </c:pt>
                <c:pt idx="383">
                  <c:v>-2745</c:v>
                </c:pt>
                <c:pt idx="384">
                  <c:v>-2744</c:v>
                </c:pt>
                <c:pt idx="385">
                  <c:v>-2743</c:v>
                </c:pt>
                <c:pt idx="386">
                  <c:v>-2742</c:v>
                </c:pt>
                <c:pt idx="387">
                  <c:v>-2741</c:v>
                </c:pt>
                <c:pt idx="388">
                  <c:v>-2740</c:v>
                </c:pt>
                <c:pt idx="389">
                  <c:v>-2739</c:v>
                </c:pt>
                <c:pt idx="390">
                  <c:v>-2738</c:v>
                </c:pt>
                <c:pt idx="391">
                  <c:v>-2737</c:v>
                </c:pt>
                <c:pt idx="392">
                  <c:v>-2736</c:v>
                </c:pt>
                <c:pt idx="393">
                  <c:v>-2735</c:v>
                </c:pt>
                <c:pt idx="394">
                  <c:v>-2734</c:v>
                </c:pt>
                <c:pt idx="395">
                  <c:v>-2733</c:v>
                </c:pt>
                <c:pt idx="396">
                  <c:v>-2732</c:v>
                </c:pt>
                <c:pt idx="397">
                  <c:v>-2731</c:v>
                </c:pt>
                <c:pt idx="398">
                  <c:v>-2730</c:v>
                </c:pt>
                <c:pt idx="399">
                  <c:v>-2729</c:v>
                </c:pt>
                <c:pt idx="400">
                  <c:v>-2728</c:v>
                </c:pt>
                <c:pt idx="401">
                  <c:v>-2727</c:v>
                </c:pt>
                <c:pt idx="402">
                  <c:v>-2726</c:v>
                </c:pt>
                <c:pt idx="403">
                  <c:v>-2725</c:v>
                </c:pt>
                <c:pt idx="404">
                  <c:v>-2724</c:v>
                </c:pt>
                <c:pt idx="405">
                  <c:v>-2723</c:v>
                </c:pt>
                <c:pt idx="406">
                  <c:v>-2722</c:v>
                </c:pt>
                <c:pt idx="407">
                  <c:v>-2721</c:v>
                </c:pt>
                <c:pt idx="408">
                  <c:v>-2720</c:v>
                </c:pt>
                <c:pt idx="409">
                  <c:v>-2719</c:v>
                </c:pt>
                <c:pt idx="410">
                  <c:v>-2718</c:v>
                </c:pt>
                <c:pt idx="411">
                  <c:v>-2717</c:v>
                </c:pt>
                <c:pt idx="412">
                  <c:v>-2716</c:v>
                </c:pt>
                <c:pt idx="413">
                  <c:v>-2715</c:v>
                </c:pt>
                <c:pt idx="414">
                  <c:v>-2714</c:v>
                </c:pt>
                <c:pt idx="415">
                  <c:v>-2713</c:v>
                </c:pt>
                <c:pt idx="416">
                  <c:v>-2712</c:v>
                </c:pt>
                <c:pt idx="417">
                  <c:v>-2711</c:v>
                </c:pt>
                <c:pt idx="418">
                  <c:v>-2710</c:v>
                </c:pt>
                <c:pt idx="419">
                  <c:v>-2709</c:v>
                </c:pt>
                <c:pt idx="420">
                  <c:v>-2708</c:v>
                </c:pt>
                <c:pt idx="421">
                  <c:v>-2707</c:v>
                </c:pt>
                <c:pt idx="422">
                  <c:v>-2706</c:v>
                </c:pt>
                <c:pt idx="423">
                  <c:v>-2705</c:v>
                </c:pt>
                <c:pt idx="424">
                  <c:v>-2704</c:v>
                </c:pt>
                <c:pt idx="425">
                  <c:v>-2703</c:v>
                </c:pt>
                <c:pt idx="426">
                  <c:v>-2702</c:v>
                </c:pt>
                <c:pt idx="427">
                  <c:v>-2701</c:v>
                </c:pt>
                <c:pt idx="428">
                  <c:v>-2700</c:v>
                </c:pt>
                <c:pt idx="429">
                  <c:v>-2699</c:v>
                </c:pt>
                <c:pt idx="430">
                  <c:v>-2698</c:v>
                </c:pt>
                <c:pt idx="431">
                  <c:v>-2697</c:v>
                </c:pt>
                <c:pt idx="432">
                  <c:v>-2696</c:v>
                </c:pt>
                <c:pt idx="433">
                  <c:v>-2695</c:v>
                </c:pt>
                <c:pt idx="434">
                  <c:v>-2694</c:v>
                </c:pt>
                <c:pt idx="435">
                  <c:v>-2693</c:v>
                </c:pt>
                <c:pt idx="436">
                  <c:v>-2692</c:v>
                </c:pt>
                <c:pt idx="437">
                  <c:v>-2691</c:v>
                </c:pt>
                <c:pt idx="438">
                  <c:v>-2690</c:v>
                </c:pt>
                <c:pt idx="439">
                  <c:v>-2689</c:v>
                </c:pt>
                <c:pt idx="440">
                  <c:v>-2688</c:v>
                </c:pt>
                <c:pt idx="441">
                  <c:v>-2687</c:v>
                </c:pt>
                <c:pt idx="442">
                  <c:v>-2686</c:v>
                </c:pt>
                <c:pt idx="443">
                  <c:v>-2685</c:v>
                </c:pt>
                <c:pt idx="444">
                  <c:v>-2684</c:v>
                </c:pt>
                <c:pt idx="445">
                  <c:v>-2683</c:v>
                </c:pt>
                <c:pt idx="446">
                  <c:v>-2682</c:v>
                </c:pt>
                <c:pt idx="447">
                  <c:v>-2681</c:v>
                </c:pt>
                <c:pt idx="448">
                  <c:v>-2680</c:v>
                </c:pt>
                <c:pt idx="449">
                  <c:v>-2679</c:v>
                </c:pt>
                <c:pt idx="450">
                  <c:v>-2678</c:v>
                </c:pt>
                <c:pt idx="451">
                  <c:v>-2677</c:v>
                </c:pt>
                <c:pt idx="452">
                  <c:v>-2676</c:v>
                </c:pt>
                <c:pt idx="453">
                  <c:v>-2675</c:v>
                </c:pt>
                <c:pt idx="454">
                  <c:v>-2674</c:v>
                </c:pt>
                <c:pt idx="455">
                  <c:v>-2673</c:v>
                </c:pt>
                <c:pt idx="456">
                  <c:v>-2672</c:v>
                </c:pt>
                <c:pt idx="457">
                  <c:v>-2671</c:v>
                </c:pt>
                <c:pt idx="458">
                  <c:v>-2670</c:v>
                </c:pt>
                <c:pt idx="459">
                  <c:v>-2669</c:v>
                </c:pt>
                <c:pt idx="460">
                  <c:v>-2668</c:v>
                </c:pt>
                <c:pt idx="461">
                  <c:v>-2667</c:v>
                </c:pt>
                <c:pt idx="462">
                  <c:v>-2666</c:v>
                </c:pt>
                <c:pt idx="463">
                  <c:v>-2665</c:v>
                </c:pt>
                <c:pt idx="464">
                  <c:v>-2664</c:v>
                </c:pt>
                <c:pt idx="465">
                  <c:v>-2663</c:v>
                </c:pt>
                <c:pt idx="466">
                  <c:v>-2662</c:v>
                </c:pt>
                <c:pt idx="467">
                  <c:v>-2661</c:v>
                </c:pt>
                <c:pt idx="468">
                  <c:v>-2660</c:v>
                </c:pt>
                <c:pt idx="469">
                  <c:v>-2659</c:v>
                </c:pt>
                <c:pt idx="470">
                  <c:v>-2658</c:v>
                </c:pt>
                <c:pt idx="471">
                  <c:v>-2657</c:v>
                </c:pt>
                <c:pt idx="472">
                  <c:v>-2656</c:v>
                </c:pt>
                <c:pt idx="473">
                  <c:v>-2655</c:v>
                </c:pt>
                <c:pt idx="474">
                  <c:v>-2654</c:v>
                </c:pt>
                <c:pt idx="475">
                  <c:v>-2653</c:v>
                </c:pt>
                <c:pt idx="476">
                  <c:v>-2652</c:v>
                </c:pt>
                <c:pt idx="477">
                  <c:v>-2651</c:v>
                </c:pt>
                <c:pt idx="478">
                  <c:v>-2650</c:v>
                </c:pt>
                <c:pt idx="479">
                  <c:v>-2649</c:v>
                </c:pt>
                <c:pt idx="480">
                  <c:v>-2648</c:v>
                </c:pt>
                <c:pt idx="481">
                  <c:v>-2647</c:v>
                </c:pt>
                <c:pt idx="482">
                  <c:v>-2646</c:v>
                </c:pt>
                <c:pt idx="483">
                  <c:v>-2645</c:v>
                </c:pt>
                <c:pt idx="484">
                  <c:v>-2644</c:v>
                </c:pt>
                <c:pt idx="485">
                  <c:v>-2643</c:v>
                </c:pt>
                <c:pt idx="486">
                  <c:v>-2642</c:v>
                </c:pt>
                <c:pt idx="487">
                  <c:v>-2641</c:v>
                </c:pt>
                <c:pt idx="488">
                  <c:v>-2640</c:v>
                </c:pt>
                <c:pt idx="489">
                  <c:v>-2639</c:v>
                </c:pt>
                <c:pt idx="490">
                  <c:v>-2638</c:v>
                </c:pt>
                <c:pt idx="491">
                  <c:v>-2637</c:v>
                </c:pt>
                <c:pt idx="492">
                  <c:v>-2636</c:v>
                </c:pt>
                <c:pt idx="493">
                  <c:v>-2635</c:v>
                </c:pt>
                <c:pt idx="494">
                  <c:v>-2634</c:v>
                </c:pt>
                <c:pt idx="495">
                  <c:v>-2633</c:v>
                </c:pt>
                <c:pt idx="496">
                  <c:v>-2632</c:v>
                </c:pt>
                <c:pt idx="497">
                  <c:v>-2631</c:v>
                </c:pt>
                <c:pt idx="498">
                  <c:v>-2630</c:v>
                </c:pt>
                <c:pt idx="499">
                  <c:v>-2629</c:v>
                </c:pt>
                <c:pt idx="500">
                  <c:v>-2628</c:v>
                </c:pt>
                <c:pt idx="501">
                  <c:v>-2627</c:v>
                </c:pt>
                <c:pt idx="502">
                  <c:v>-2626</c:v>
                </c:pt>
                <c:pt idx="503">
                  <c:v>-2625</c:v>
                </c:pt>
                <c:pt idx="504">
                  <c:v>-2624</c:v>
                </c:pt>
                <c:pt idx="505">
                  <c:v>-2623</c:v>
                </c:pt>
                <c:pt idx="506">
                  <c:v>-2622</c:v>
                </c:pt>
                <c:pt idx="507">
                  <c:v>-2621</c:v>
                </c:pt>
                <c:pt idx="508">
                  <c:v>-2620</c:v>
                </c:pt>
                <c:pt idx="509">
                  <c:v>-2619</c:v>
                </c:pt>
                <c:pt idx="510">
                  <c:v>-2618</c:v>
                </c:pt>
                <c:pt idx="511">
                  <c:v>-2617</c:v>
                </c:pt>
                <c:pt idx="512">
                  <c:v>-2616</c:v>
                </c:pt>
                <c:pt idx="513">
                  <c:v>-2615</c:v>
                </c:pt>
                <c:pt idx="514">
                  <c:v>-2614</c:v>
                </c:pt>
                <c:pt idx="515">
                  <c:v>-2613</c:v>
                </c:pt>
                <c:pt idx="516">
                  <c:v>-2612</c:v>
                </c:pt>
                <c:pt idx="517">
                  <c:v>-2611</c:v>
                </c:pt>
                <c:pt idx="518">
                  <c:v>-2610</c:v>
                </c:pt>
                <c:pt idx="519">
                  <c:v>-2609</c:v>
                </c:pt>
                <c:pt idx="520">
                  <c:v>-2608</c:v>
                </c:pt>
                <c:pt idx="521">
                  <c:v>-2607</c:v>
                </c:pt>
                <c:pt idx="522">
                  <c:v>-2606</c:v>
                </c:pt>
                <c:pt idx="523">
                  <c:v>-2605</c:v>
                </c:pt>
                <c:pt idx="524">
                  <c:v>-2604</c:v>
                </c:pt>
                <c:pt idx="525">
                  <c:v>-2603</c:v>
                </c:pt>
                <c:pt idx="526">
                  <c:v>-2602</c:v>
                </c:pt>
                <c:pt idx="527">
                  <c:v>-2601</c:v>
                </c:pt>
                <c:pt idx="528">
                  <c:v>-2600</c:v>
                </c:pt>
                <c:pt idx="529">
                  <c:v>-2599</c:v>
                </c:pt>
                <c:pt idx="530">
                  <c:v>-2598</c:v>
                </c:pt>
                <c:pt idx="531">
                  <c:v>-2597</c:v>
                </c:pt>
                <c:pt idx="532">
                  <c:v>-2596</c:v>
                </c:pt>
                <c:pt idx="533">
                  <c:v>-2595</c:v>
                </c:pt>
                <c:pt idx="534">
                  <c:v>-2594</c:v>
                </c:pt>
                <c:pt idx="535">
                  <c:v>-2593</c:v>
                </c:pt>
                <c:pt idx="536">
                  <c:v>-2592</c:v>
                </c:pt>
                <c:pt idx="537">
                  <c:v>-2591</c:v>
                </c:pt>
                <c:pt idx="538">
                  <c:v>-2590</c:v>
                </c:pt>
                <c:pt idx="539">
                  <c:v>-2589</c:v>
                </c:pt>
                <c:pt idx="540">
                  <c:v>-2588</c:v>
                </c:pt>
                <c:pt idx="541">
                  <c:v>-2587</c:v>
                </c:pt>
                <c:pt idx="542">
                  <c:v>-2586</c:v>
                </c:pt>
                <c:pt idx="543">
                  <c:v>-2585</c:v>
                </c:pt>
                <c:pt idx="544">
                  <c:v>-2584</c:v>
                </c:pt>
                <c:pt idx="545">
                  <c:v>-2583</c:v>
                </c:pt>
                <c:pt idx="546">
                  <c:v>-2582</c:v>
                </c:pt>
                <c:pt idx="547">
                  <c:v>-2581</c:v>
                </c:pt>
                <c:pt idx="548">
                  <c:v>-2580</c:v>
                </c:pt>
                <c:pt idx="549">
                  <c:v>-2579</c:v>
                </c:pt>
                <c:pt idx="550">
                  <c:v>-2578</c:v>
                </c:pt>
                <c:pt idx="551">
                  <c:v>-2577</c:v>
                </c:pt>
                <c:pt idx="552">
                  <c:v>-2576</c:v>
                </c:pt>
                <c:pt idx="553">
                  <c:v>-2575</c:v>
                </c:pt>
                <c:pt idx="554">
                  <c:v>-2574</c:v>
                </c:pt>
                <c:pt idx="555">
                  <c:v>-2573</c:v>
                </c:pt>
                <c:pt idx="556">
                  <c:v>-2572</c:v>
                </c:pt>
                <c:pt idx="557">
                  <c:v>-2571</c:v>
                </c:pt>
                <c:pt idx="558">
                  <c:v>-2570</c:v>
                </c:pt>
                <c:pt idx="559">
                  <c:v>-2569</c:v>
                </c:pt>
                <c:pt idx="560">
                  <c:v>-2568</c:v>
                </c:pt>
                <c:pt idx="561">
                  <c:v>-2567</c:v>
                </c:pt>
                <c:pt idx="562">
                  <c:v>-2566</c:v>
                </c:pt>
                <c:pt idx="563">
                  <c:v>-2565</c:v>
                </c:pt>
                <c:pt idx="564">
                  <c:v>-2564</c:v>
                </c:pt>
                <c:pt idx="565">
                  <c:v>-2563</c:v>
                </c:pt>
                <c:pt idx="566">
                  <c:v>-2562</c:v>
                </c:pt>
                <c:pt idx="567">
                  <c:v>-2561</c:v>
                </c:pt>
                <c:pt idx="568">
                  <c:v>-2560</c:v>
                </c:pt>
                <c:pt idx="569">
                  <c:v>-2559</c:v>
                </c:pt>
                <c:pt idx="570">
                  <c:v>-2558</c:v>
                </c:pt>
                <c:pt idx="571">
                  <c:v>-2557</c:v>
                </c:pt>
                <c:pt idx="572">
                  <c:v>-2556</c:v>
                </c:pt>
                <c:pt idx="573">
                  <c:v>-2555</c:v>
                </c:pt>
                <c:pt idx="574">
                  <c:v>-2554</c:v>
                </c:pt>
                <c:pt idx="575">
                  <c:v>-2553</c:v>
                </c:pt>
                <c:pt idx="576">
                  <c:v>-2552</c:v>
                </c:pt>
                <c:pt idx="577">
                  <c:v>-2551</c:v>
                </c:pt>
                <c:pt idx="578">
                  <c:v>-2550</c:v>
                </c:pt>
                <c:pt idx="579">
                  <c:v>-2549</c:v>
                </c:pt>
                <c:pt idx="580">
                  <c:v>-2548</c:v>
                </c:pt>
                <c:pt idx="581">
                  <c:v>-2547</c:v>
                </c:pt>
                <c:pt idx="582">
                  <c:v>-2546</c:v>
                </c:pt>
                <c:pt idx="583">
                  <c:v>-2545</c:v>
                </c:pt>
                <c:pt idx="584">
                  <c:v>-2544</c:v>
                </c:pt>
                <c:pt idx="585">
                  <c:v>-2543</c:v>
                </c:pt>
                <c:pt idx="586">
                  <c:v>-2542</c:v>
                </c:pt>
                <c:pt idx="587">
                  <c:v>-2541</c:v>
                </c:pt>
                <c:pt idx="588">
                  <c:v>-2540</c:v>
                </c:pt>
                <c:pt idx="589">
                  <c:v>-2539</c:v>
                </c:pt>
                <c:pt idx="590">
                  <c:v>-2538</c:v>
                </c:pt>
                <c:pt idx="591">
                  <c:v>-2537</c:v>
                </c:pt>
                <c:pt idx="592">
                  <c:v>-2536</c:v>
                </c:pt>
                <c:pt idx="593">
                  <c:v>-2535</c:v>
                </c:pt>
                <c:pt idx="594">
                  <c:v>-2534</c:v>
                </c:pt>
                <c:pt idx="595">
                  <c:v>-2533</c:v>
                </c:pt>
                <c:pt idx="596">
                  <c:v>-2532</c:v>
                </c:pt>
                <c:pt idx="597">
                  <c:v>-2531</c:v>
                </c:pt>
                <c:pt idx="598">
                  <c:v>-2530</c:v>
                </c:pt>
                <c:pt idx="599">
                  <c:v>-2529</c:v>
                </c:pt>
                <c:pt idx="600">
                  <c:v>-2528</c:v>
                </c:pt>
                <c:pt idx="601">
                  <c:v>-2527</c:v>
                </c:pt>
                <c:pt idx="602">
                  <c:v>-2526</c:v>
                </c:pt>
                <c:pt idx="603">
                  <c:v>-2525</c:v>
                </c:pt>
                <c:pt idx="604">
                  <c:v>-2524</c:v>
                </c:pt>
                <c:pt idx="605">
                  <c:v>-2523</c:v>
                </c:pt>
                <c:pt idx="606">
                  <c:v>-2522</c:v>
                </c:pt>
                <c:pt idx="607">
                  <c:v>-2521</c:v>
                </c:pt>
                <c:pt idx="608">
                  <c:v>-2520</c:v>
                </c:pt>
                <c:pt idx="609">
                  <c:v>-2519</c:v>
                </c:pt>
                <c:pt idx="610">
                  <c:v>-2518</c:v>
                </c:pt>
                <c:pt idx="611">
                  <c:v>-2517</c:v>
                </c:pt>
                <c:pt idx="612">
                  <c:v>-2516</c:v>
                </c:pt>
                <c:pt idx="613">
                  <c:v>-2515</c:v>
                </c:pt>
                <c:pt idx="614">
                  <c:v>-2514</c:v>
                </c:pt>
                <c:pt idx="615">
                  <c:v>-2513</c:v>
                </c:pt>
                <c:pt idx="616">
                  <c:v>-2512</c:v>
                </c:pt>
                <c:pt idx="617">
                  <c:v>-2511</c:v>
                </c:pt>
                <c:pt idx="618">
                  <c:v>-2510</c:v>
                </c:pt>
                <c:pt idx="619">
                  <c:v>-2509</c:v>
                </c:pt>
                <c:pt idx="620">
                  <c:v>-2508</c:v>
                </c:pt>
                <c:pt idx="621">
                  <c:v>-2507</c:v>
                </c:pt>
                <c:pt idx="622">
                  <c:v>-2506</c:v>
                </c:pt>
                <c:pt idx="623">
                  <c:v>-2505</c:v>
                </c:pt>
                <c:pt idx="624">
                  <c:v>-2504</c:v>
                </c:pt>
                <c:pt idx="625">
                  <c:v>-2503</c:v>
                </c:pt>
                <c:pt idx="626">
                  <c:v>-2502</c:v>
                </c:pt>
                <c:pt idx="627">
                  <c:v>-2501</c:v>
                </c:pt>
                <c:pt idx="628">
                  <c:v>-2500</c:v>
                </c:pt>
                <c:pt idx="629">
                  <c:v>-2499</c:v>
                </c:pt>
                <c:pt idx="630">
                  <c:v>-2498</c:v>
                </c:pt>
                <c:pt idx="631">
                  <c:v>-2497</c:v>
                </c:pt>
                <c:pt idx="632">
                  <c:v>-2496</c:v>
                </c:pt>
                <c:pt idx="633">
                  <c:v>-2495</c:v>
                </c:pt>
                <c:pt idx="634">
                  <c:v>-2494</c:v>
                </c:pt>
                <c:pt idx="635">
                  <c:v>-2493</c:v>
                </c:pt>
                <c:pt idx="636">
                  <c:v>-2492</c:v>
                </c:pt>
                <c:pt idx="637">
                  <c:v>-2491</c:v>
                </c:pt>
                <c:pt idx="638">
                  <c:v>-2490</c:v>
                </c:pt>
                <c:pt idx="639">
                  <c:v>-2489</c:v>
                </c:pt>
                <c:pt idx="640">
                  <c:v>-2488</c:v>
                </c:pt>
                <c:pt idx="641">
                  <c:v>-2487</c:v>
                </c:pt>
                <c:pt idx="642">
                  <c:v>-2486</c:v>
                </c:pt>
                <c:pt idx="643">
                  <c:v>-2485</c:v>
                </c:pt>
                <c:pt idx="644">
                  <c:v>-2484</c:v>
                </c:pt>
                <c:pt idx="645">
                  <c:v>-2483</c:v>
                </c:pt>
                <c:pt idx="646">
                  <c:v>-2482</c:v>
                </c:pt>
                <c:pt idx="647">
                  <c:v>-2481</c:v>
                </c:pt>
                <c:pt idx="648">
                  <c:v>-2480</c:v>
                </c:pt>
                <c:pt idx="649">
                  <c:v>-2479</c:v>
                </c:pt>
                <c:pt idx="650">
                  <c:v>-2478</c:v>
                </c:pt>
                <c:pt idx="651">
                  <c:v>-2477</c:v>
                </c:pt>
                <c:pt idx="652">
                  <c:v>-2476</c:v>
                </c:pt>
                <c:pt idx="653">
                  <c:v>-2475</c:v>
                </c:pt>
                <c:pt idx="654">
                  <c:v>-2474</c:v>
                </c:pt>
                <c:pt idx="655">
                  <c:v>-2473</c:v>
                </c:pt>
                <c:pt idx="656">
                  <c:v>-2472</c:v>
                </c:pt>
                <c:pt idx="657">
                  <c:v>-2471</c:v>
                </c:pt>
                <c:pt idx="658">
                  <c:v>-2470</c:v>
                </c:pt>
                <c:pt idx="659">
                  <c:v>-2469</c:v>
                </c:pt>
                <c:pt idx="660">
                  <c:v>-2468</c:v>
                </c:pt>
                <c:pt idx="661">
                  <c:v>-2467</c:v>
                </c:pt>
                <c:pt idx="662">
                  <c:v>-2466</c:v>
                </c:pt>
                <c:pt idx="663">
                  <c:v>-2465</c:v>
                </c:pt>
                <c:pt idx="664">
                  <c:v>-2464</c:v>
                </c:pt>
                <c:pt idx="665">
                  <c:v>-2463</c:v>
                </c:pt>
                <c:pt idx="666">
                  <c:v>-2462</c:v>
                </c:pt>
                <c:pt idx="667">
                  <c:v>-2461</c:v>
                </c:pt>
                <c:pt idx="668">
                  <c:v>-2460</c:v>
                </c:pt>
                <c:pt idx="669">
                  <c:v>-2459</c:v>
                </c:pt>
                <c:pt idx="670">
                  <c:v>-2458</c:v>
                </c:pt>
                <c:pt idx="671">
                  <c:v>-2457</c:v>
                </c:pt>
                <c:pt idx="672">
                  <c:v>-2456</c:v>
                </c:pt>
                <c:pt idx="673">
                  <c:v>-2455</c:v>
                </c:pt>
                <c:pt idx="674">
                  <c:v>-2454</c:v>
                </c:pt>
                <c:pt idx="675">
                  <c:v>-2453</c:v>
                </c:pt>
                <c:pt idx="676">
                  <c:v>-2452</c:v>
                </c:pt>
                <c:pt idx="677">
                  <c:v>-2451</c:v>
                </c:pt>
                <c:pt idx="678">
                  <c:v>-2450</c:v>
                </c:pt>
                <c:pt idx="679">
                  <c:v>-2449</c:v>
                </c:pt>
                <c:pt idx="680">
                  <c:v>-2448</c:v>
                </c:pt>
                <c:pt idx="681">
                  <c:v>-2447</c:v>
                </c:pt>
                <c:pt idx="682">
                  <c:v>-2446</c:v>
                </c:pt>
                <c:pt idx="683">
                  <c:v>-2445</c:v>
                </c:pt>
                <c:pt idx="684">
                  <c:v>-2444</c:v>
                </c:pt>
                <c:pt idx="685">
                  <c:v>-2443</c:v>
                </c:pt>
                <c:pt idx="686">
                  <c:v>-2442</c:v>
                </c:pt>
                <c:pt idx="687">
                  <c:v>-2441</c:v>
                </c:pt>
                <c:pt idx="688">
                  <c:v>-2440</c:v>
                </c:pt>
                <c:pt idx="689">
                  <c:v>-2439</c:v>
                </c:pt>
                <c:pt idx="690">
                  <c:v>-2438</c:v>
                </c:pt>
                <c:pt idx="691">
                  <c:v>-2437</c:v>
                </c:pt>
                <c:pt idx="692">
                  <c:v>-2436</c:v>
                </c:pt>
                <c:pt idx="693">
                  <c:v>-2435</c:v>
                </c:pt>
                <c:pt idx="694">
                  <c:v>-2434</c:v>
                </c:pt>
                <c:pt idx="695">
                  <c:v>-2433</c:v>
                </c:pt>
                <c:pt idx="696">
                  <c:v>-2432</c:v>
                </c:pt>
                <c:pt idx="697">
                  <c:v>-2431</c:v>
                </c:pt>
                <c:pt idx="698">
                  <c:v>-2430</c:v>
                </c:pt>
                <c:pt idx="699">
                  <c:v>-2429</c:v>
                </c:pt>
                <c:pt idx="700">
                  <c:v>-2428</c:v>
                </c:pt>
                <c:pt idx="701">
                  <c:v>-2427</c:v>
                </c:pt>
                <c:pt idx="702">
                  <c:v>-2426</c:v>
                </c:pt>
                <c:pt idx="703">
                  <c:v>-2425</c:v>
                </c:pt>
                <c:pt idx="704">
                  <c:v>-2424</c:v>
                </c:pt>
                <c:pt idx="705">
                  <c:v>-2423</c:v>
                </c:pt>
                <c:pt idx="706">
                  <c:v>-2422</c:v>
                </c:pt>
                <c:pt idx="707">
                  <c:v>-2421</c:v>
                </c:pt>
                <c:pt idx="708">
                  <c:v>-2420</c:v>
                </c:pt>
                <c:pt idx="709">
                  <c:v>-2419</c:v>
                </c:pt>
                <c:pt idx="710">
                  <c:v>-2418</c:v>
                </c:pt>
                <c:pt idx="711">
                  <c:v>-2417</c:v>
                </c:pt>
                <c:pt idx="712">
                  <c:v>-2416</c:v>
                </c:pt>
                <c:pt idx="713">
                  <c:v>-2415</c:v>
                </c:pt>
                <c:pt idx="714">
                  <c:v>-2414</c:v>
                </c:pt>
                <c:pt idx="715">
                  <c:v>-2413</c:v>
                </c:pt>
                <c:pt idx="716">
                  <c:v>-2412</c:v>
                </c:pt>
                <c:pt idx="717">
                  <c:v>-2411</c:v>
                </c:pt>
                <c:pt idx="718">
                  <c:v>-2410</c:v>
                </c:pt>
                <c:pt idx="719">
                  <c:v>-2409</c:v>
                </c:pt>
                <c:pt idx="720">
                  <c:v>-2408</c:v>
                </c:pt>
                <c:pt idx="721">
                  <c:v>-2407</c:v>
                </c:pt>
                <c:pt idx="722">
                  <c:v>-2406</c:v>
                </c:pt>
                <c:pt idx="723">
                  <c:v>-2405</c:v>
                </c:pt>
                <c:pt idx="724">
                  <c:v>-2404</c:v>
                </c:pt>
                <c:pt idx="725">
                  <c:v>-2403</c:v>
                </c:pt>
                <c:pt idx="726">
                  <c:v>-2402</c:v>
                </c:pt>
                <c:pt idx="727">
                  <c:v>-2401</c:v>
                </c:pt>
                <c:pt idx="728">
                  <c:v>-2400</c:v>
                </c:pt>
                <c:pt idx="729">
                  <c:v>-2399</c:v>
                </c:pt>
                <c:pt idx="730">
                  <c:v>-2398</c:v>
                </c:pt>
                <c:pt idx="731">
                  <c:v>-2397</c:v>
                </c:pt>
                <c:pt idx="732">
                  <c:v>-2396</c:v>
                </c:pt>
                <c:pt idx="733">
                  <c:v>-2395</c:v>
                </c:pt>
                <c:pt idx="734">
                  <c:v>-2394</c:v>
                </c:pt>
                <c:pt idx="735">
                  <c:v>-2393</c:v>
                </c:pt>
                <c:pt idx="736">
                  <c:v>-2392</c:v>
                </c:pt>
                <c:pt idx="737">
                  <c:v>-2391</c:v>
                </c:pt>
                <c:pt idx="738">
                  <c:v>-2390</c:v>
                </c:pt>
                <c:pt idx="739">
                  <c:v>-2389</c:v>
                </c:pt>
                <c:pt idx="740">
                  <c:v>-2388</c:v>
                </c:pt>
                <c:pt idx="741">
                  <c:v>-2387</c:v>
                </c:pt>
                <c:pt idx="742">
                  <c:v>-2386</c:v>
                </c:pt>
                <c:pt idx="743">
                  <c:v>-2385</c:v>
                </c:pt>
                <c:pt idx="744">
                  <c:v>-2384</c:v>
                </c:pt>
                <c:pt idx="745">
                  <c:v>-2383</c:v>
                </c:pt>
                <c:pt idx="746">
                  <c:v>-2382</c:v>
                </c:pt>
                <c:pt idx="747">
                  <c:v>-2381</c:v>
                </c:pt>
                <c:pt idx="748">
                  <c:v>-2380</c:v>
                </c:pt>
                <c:pt idx="749">
                  <c:v>-2379</c:v>
                </c:pt>
                <c:pt idx="750">
                  <c:v>-2378</c:v>
                </c:pt>
                <c:pt idx="751">
                  <c:v>-2377</c:v>
                </c:pt>
                <c:pt idx="752">
                  <c:v>-2376</c:v>
                </c:pt>
                <c:pt idx="753">
                  <c:v>-2375</c:v>
                </c:pt>
                <c:pt idx="754">
                  <c:v>-2374</c:v>
                </c:pt>
                <c:pt idx="755">
                  <c:v>-2373</c:v>
                </c:pt>
                <c:pt idx="756">
                  <c:v>-2372</c:v>
                </c:pt>
                <c:pt idx="757">
                  <c:v>-2371</c:v>
                </c:pt>
                <c:pt idx="758">
                  <c:v>-2370</c:v>
                </c:pt>
                <c:pt idx="759">
                  <c:v>-2369</c:v>
                </c:pt>
                <c:pt idx="760">
                  <c:v>-2368</c:v>
                </c:pt>
                <c:pt idx="761">
                  <c:v>-2367</c:v>
                </c:pt>
                <c:pt idx="762">
                  <c:v>-2366</c:v>
                </c:pt>
                <c:pt idx="763">
                  <c:v>-2365</c:v>
                </c:pt>
                <c:pt idx="764">
                  <c:v>-2364</c:v>
                </c:pt>
                <c:pt idx="765">
                  <c:v>-2363</c:v>
                </c:pt>
                <c:pt idx="766">
                  <c:v>-2362</c:v>
                </c:pt>
                <c:pt idx="767">
                  <c:v>-2361</c:v>
                </c:pt>
                <c:pt idx="768">
                  <c:v>-2360</c:v>
                </c:pt>
                <c:pt idx="769">
                  <c:v>-2359</c:v>
                </c:pt>
                <c:pt idx="770">
                  <c:v>-2358</c:v>
                </c:pt>
                <c:pt idx="771">
                  <c:v>-2357</c:v>
                </c:pt>
                <c:pt idx="772">
                  <c:v>-2356</c:v>
                </c:pt>
                <c:pt idx="773">
                  <c:v>-2355</c:v>
                </c:pt>
                <c:pt idx="774">
                  <c:v>-2354</c:v>
                </c:pt>
                <c:pt idx="775">
                  <c:v>-2353</c:v>
                </c:pt>
                <c:pt idx="776">
                  <c:v>-2352</c:v>
                </c:pt>
                <c:pt idx="777">
                  <c:v>-2351</c:v>
                </c:pt>
                <c:pt idx="778">
                  <c:v>-2350</c:v>
                </c:pt>
                <c:pt idx="779">
                  <c:v>-2349</c:v>
                </c:pt>
                <c:pt idx="780">
                  <c:v>-2348</c:v>
                </c:pt>
                <c:pt idx="781">
                  <c:v>-2347</c:v>
                </c:pt>
                <c:pt idx="782">
                  <c:v>-2346</c:v>
                </c:pt>
                <c:pt idx="783">
                  <c:v>-2345</c:v>
                </c:pt>
                <c:pt idx="784">
                  <c:v>-2344</c:v>
                </c:pt>
                <c:pt idx="785">
                  <c:v>-2343</c:v>
                </c:pt>
                <c:pt idx="786">
                  <c:v>-2342</c:v>
                </c:pt>
                <c:pt idx="787">
                  <c:v>-2341</c:v>
                </c:pt>
                <c:pt idx="788">
                  <c:v>-2340</c:v>
                </c:pt>
                <c:pt idx="789">
                  <c:v>-2339</c:v>
                </c:pt>
                <c:pt idx="790">
                  <c:v>-2338</c:v>
                </c:pt>
                <c:pt idx="791">
                  <c:v>-2337</c:v>
                </c:pt>
                <c:pt idx="792">
                  <c:v>-2336</c:v>
                </c:pt>
                <c:pt idx="793">
                  <c:v>-2335</c:v>
                </c:pt>
                <c:pt idx="794">
                  <c:v>-2334</c:v>
                </c:pt>
                <c:pt idx="795">
                  <c:v>-2333</c:v>
                </c:pt>
                <c:pt idx="796">
                  <c:v>-2332</c:v>
                </c:pt>
                <c:pt idx="797">
                  <c:v>-2331</c:v>
                </c:pt>
                <c:pt idx="798">
                  <c:v>-2330</c:v>
                </c:pt>
                <c:pt idx="799">
                  <c:v>-2329</c:v>
                </c:pt>
                <c:pt idx="800">
                  <c:v>-2328</c:v>
                </c:pt>
                <c:pt idx="801">
                  <c:v>-2327</c:v>
                </c:pt>
                <c:pt idx="802">
                  <c:v>-2326</c:v>
                </c:pt>
                <c:pt idx="803">
                  <c:v>-2325</c:v>
                </c:pt>
                <c:pt idx="804">
                  <c:v>-2324</c:v>
                </c:pt>
                <c:pt idx="805">
                  <c:v>-2323</c:v>
                </c:pt>
                <c:pt idx="806">
                  <c:v>-2322</c:v>
                </c:pt>
                <c:pt idx="807">
                  <c:v>-2321</c:v>
                </c:pt>
                <c:pt idx="808">
                  <c:v>-2320</c:v>
                </c:pt>
                <c:pt idx="809">
                  <c:v>-2319</c:v>
                </c:pt>
                <c:pt idx="810">
                  <c:v>-2318</c:v>
                </c:pt>
                <c:pt idx="811">
                  <c:v>-2317</c:v>
                </c:pt>
                <c:pt idx="812">
                  <c:v>-2316</c:v>
                </c:pt>
                <c:pt idx="813">
                  <c:v>-2315</c:v>
                </c:pt>
                <c:pt idx="814">
                  <c:v>-2314</c:v>
                </c:pt>
                <c:pt idx="815">
                  <c:v>-2313</c:v>
                </c:pt>
                <c:pt idx="816">
                  <c:v>-2312</c:v>
                </c:pt>
                <c:pt idx="817">
                  <c:v>-2311</c:v>
                </c:pt>
                <c:pt idx="818">
                  <c:v>-2310</c:v>
                </c:pt>
                <c:pt idx="819">
                  <c:v>-2309</c:v>
                </c:pt>
                <c:pt idx="820">
                  <c:v>-2308</c:v>
                </c:pt>
                <c:pt idx="821">
                  <c:v>-2307</c:v>
                </c:pt>
                <c:pt idx="822">
                  <c:v>-2306</c:v>
                </c:pt>
                <c:pt idx="823">
                  <c:v>-2305</c:v>
                </c:pt>
                <c:pt idx="824">
                  <c:v>-2304</c:v>
                </c:pt>
                <c:pt idx="825">
                  <c:v>-2303</c:v>
                </c:pt>
                <c:pt idx="826">
                  <c:v>-2302</c:v>
                </c:pt>
                <c:pt idx="827">
                  <c:v>-2301</c:v>
                </c:pt>
                <c:pt idx="828">
                  <c:v>-2300</c:v>
                </c:pt>
                <c:pt idx="829">
                  <c:v>-2299</c:v>
                </c:pt>
                <c:pt idx="830">
                  <c:v>-2298</c:v>
                </c:pt>
                <c:pt idx="831">
                  <c:v>-2297</c:v>
                </c:pt>
                <c:pt idx="832">
                  <c:v>-2296</c:v>
                </c:pt>
                <c:pt idx="833">
                  <c:v>-2295</c:v>
                </c:pt>
                <c:pt idx="834">
                  <c:v>-2294</c:v>
                </c:pt>
                <c:pt idx="835">
                  <c:v>-2293</c:v>
                </c:pt>
                <c:pt idx="836">
                  <c:v>-2292</c:v>
                </c:pt>
                <c:pt idx="837">
                  <c:v>-2291</c:v>
                </c:pt>
                <c:pt idx="838">
                  <c:v>-2290</c:v>
                </c:pt>
                <c:pt idx="839">
                  <c:v>-2289</c:v>
                </c:pt>
                <c:pt idx="840">
                  <c:v>-2288</c:v>
                </c:pt>
                <c:pt idx="841">
                  <c:v>-2287</c:v>
                </c:pt>
                <c:pt idx="842">
                  <c:v>-2286</c:v>
                </c:pt>
                <c:pt idx="843">
                  <c:v>-2285</c:v>
                </c:pt>
                <c:pt idx="844">
                  <c:v>-2284</c:v>
                </c:pt>
                <c:pt idx="845">
                  <c:v>-2283</c:v>
                </c:pt>
                <c:pt idx="846">
                  <c:v>-2282</c:v>
                </c:pt>
                <c:pt idx="847">
                  <c:v>-2281</c:v>
                </c:pt>
                <c:pt idx="848">
                  <c:v>-2280</c:v>
                </c:pt>
                <c:pt idx="849">
                  <c:v>-2279</c:v>
                </c:pt>
                <c:pt idx="850">
                  <c:v>-2278</c:v>
                </c:pt>
                <c:pt idx="851">
                  <c:v>-2277</c:v>
                </c:pt>
                <c:pt idx="852">
                  <c:v>-2276</c:v>
                </c:pt>
                <c:pt idx="853">
                  <c:v>-2275</c:v>
                </c:pt>
                <c:pt idx="854">
                  <c:v>-2274</c:v>
                </c:pt>
                <c:pt idx="855">
                  <c:v>-2273</c:v>
                </c:pt>
                <c:pt idx="856">
                  <c:v>-2272</c:v>
                </c:pt>
                <c:pt idx="857">
                  <c:v>-2271</c:v>
                </c:pt>
                <c:pt idx="858">
                  <c:v>-2270</c:v>
                </c:pt>
                <c:pt idx="859">
                  <c:v>-2269</c:v>
                </c:pt>
                <c:pt idx="860">
                  <c:v>-2268</c:v>
                </c:pt>
                <c:pt idx="861">
                  <c:v>-2267</c:v>
                </c:pt>
                <c:pt idx="862">
                  <c:v>-2266</c:v>
                </c:pt>
                <c:pt idx="863">
                  <c:v>-2265</c:v>
                </c:pt>
                <c:pt idx="864">
                  <c:v>-2264</c:v>
                </c:pt>
                <c:pt idx="865">
                  <c:v>-2263</c:v>
                </c:pt>
                <c:pt idx="866">
                  <c:v>-2262</c:v>
                </c:pt>
                <c:pt idx="867">
                  <c:v>-2261</c:v>
                </c:pt>
                <c:pt idx="868">
                  <c:v>-2260</c:v>
                </c:pt>
                <c:pt idx="869">
                  <c:v>-2259</c:v>
                </c:pt>
                <c:pt idx="870">
                  <c:v>-2258</c:v>
                </c:pt>
                <c:pt idx="871">
                  <c:v>-2257</c:v>
                </c:pt>
                <c:pt idx="872">
                  <c:v>-2256</c:v>
                </c:pt>
                <c:pt idx="873">
                  <c:v>-2255</c:v>
                </c:pt>
                <c:pt idx="874">
                  <c:v>-2254</c:v>
                </c:pt>
                <c:pt idx="875">
                  <c:v>-2253</c:v>
                </c:pt>
                <c:pt idx="876">
                  <c:v>-2252</c:v>
                </c:pt>
                <c:pt idx="877">
                  <c:v>-2251</c:v>
                </c:pt>
                <c:pt idx="878">
                  <c:v>-2250</c:v>
                </c:pt>
                <c:pt idx="879">
                  <c:v>-2249</c:v>
                </c:pt>
                <c:pt idx="880">
                  <c:v>-2248</c:v>
                </c:pt>
                <c:pt idx="881">
                  <c:v>-2247</c:v>
                </c:pt>
                <c:pt idx="882">
                  <c:v>-2246</c:v>
                </c:pt>
                <c:pt idx="883">
                  <c:v>-2245</c:v>
                </c:pt>
                <c:pt idx="884">
                  <c:v>-2244</c:v>
                </c:pt>
                <c:pt idx="885">
                  <c:v>-2243</c:v>
                </c:pt>
                <c:pt idx="886">
                  <c:v>-2242</c:v>
                </c:pt>
                <c:pt idx="887">
                  <c:v>-2241</c:v>
                </c:pt>
                <c:pt idx="888">
                  <c:v>-2240</c:v>
                </c:pt>
                <c:pt idx="889">
                  <c:v>-2239</c:v>
                </c:pt>
                <c:pt idx="890">
                  <c:v>-2238</c:v>
                </c:pt>
                <c:pt idx="891">
                  <c:v>-2237</c:v>
                </c:pt>
                <c:pt idx="892">
                  <c:v>-2236</c:v>
                </c:pt>
                <c:pt idx="893">
                  <c:v>-2235</c:v>
                </c:pt>
                <c:pt idx="894">
                  <c:v>-2234</c:v>
                </c:pt>
                <c:pt idx="895">
                  <c:v>-2233</c:v>
                </c:pt>
                <c:pt idx="896">
                  <c:v>-2232</c:v>
                </c:pt>
                <c:pt idx="897">
                  <c:v>-2231</c:v>
                </c:pt>
                <c:pt idx="898">
                  <c:v>-2230</c:v>
                </c:pt>
                <c:pt idx="899">
                  <c:v>-2229</c:v>
                </c:pt>
                <c:pt idx="900">
                  <c:v>-2228</c:v>
                </c:pt>
                <c:pt idx="901">
                  <c:v>-2227</c:v>
                </c:pt>
                <c:pt idx="902">
                  <c:v>-2226</c:v>
                </c:pt>
                <c:pt idx="903">
                  <c:v>-2225</c:v>
                </c:pt>
                <c:pt idx="904">
                  <c:v>-2224</c:v>
                </c:pt>
                <c:pt idx="905">
                  <c:v>-2223</c:v>
                </c:pt>
                <c:pt idx="906">
                  <c:v>-2222</c:v>
                </c:pt>
                <c:pt idx="907">
                  <c:v>-2221</c:v>
                </c:pt>
                <c:pt idx="908">
                  <c:v>-2220</c:v>
                </c:pt>
                <c:pt idx="909">
                  <c:v>-2219</c:v>
                </c:pt>
                <c:pt idx="910">
                  <c:v>-2218</c:v>
                </c:pt>
                <c:pt idx="911">
                  <c:v>-2217</c:v>
                </c:pt>
                <c:pt idx="912">
                  <c:v>-2216</c:v>
                </c:pt>
                <c:pt idx="913">
                  <c:v>-2215</c:v>
                </c:pt>
                <c:pt idx="914">
                  <c:v>-2214</c:v>
                </c:pt>
                <c:pt idx="915">
                  <c:v>-2213</c:v>
                </c:pt>
                <c:pt idx="916">
                  <c:v>-2212</c:v>
                </c:pt>
                <c:pt idx="917">
                  <c:v>-2211</c:v>
                </c:pt>
                <c:pt idx="918">
                  <c:v>-2210</c:v>
                </c:pt>
                <c:pt idx="919">
                  <c:v>-2209</c:v>
                </c:pt>
                <c:pt idx="920">
                  <c:v>-2208</c:v>
                </c:pt>
                <c:pt idx="921">
                  <c:v>-2207</c:v>
                </c:pt>
                <c:pt idx="922">
                  <c:v>-2206</c:v>
                </c:pt>
                <c:pt idx="923">
                  <c:v>-2205</c:v>
                </c:pt>
                <c:pt idx="924">
                  <c:v>-2204</c:v>
                </c:pt>
                <c:pt idx="925">
                  <c:v>-2203</c:v>
                </c:pt>
                <c:pt idx="926">
                  <c:v>-2202</c:v>
                </c:pt>
                <c:pt idx="927">
                  <c:v>-2201</c:v>
                </c:pt>
                <c:pt idx="928">
                  <c:v>-2200</c:v>
                </c:pt>
                <c:pt idx="929">
                  <c:v>-2199</c:v>
                </c:pt>
                <c:pt idx="930">
                  <c:v>-2198</c:v>
                </c:pt>
                <c:pt idx="931">
                  <c:v>-2197</c:v>
                </c:pt>
                <c:pt idx="932">
                  <c:v>-2196</c:v>
                </c:pt>
                <c:pt idx="933">
                  <c:v>-2195</c:v>
                </c:pt>
                <c:pt idx="934">
                  <c:v>-2194</c:v>
                </c:pt>
                <c:pt idx="935">
                  <c:v>-2193</c:v>
                </c:pt>
                <c:pt idx="936">
                  <c:v>-2192</c:v>
                </c:pt>
                <c:pt idx="937">
                  <c:v>-2191</c:v>
                </c:pt>
                <c:pt idx="938">
                  <c:v>-2190</c:v>
                </c:pt>
                <c:pt idx="939">
                  <c:v>-2189</c:v>
                </c:pt>
                <c:pt idx="940">
                  <c:v>-2188</c:v>
                </c:pt>
                <c:pt idx="941">
                  <c:v>-2187</c:v>
                </c:pt>
                <c:pt idx="942">
                  <c:v>-2186</c:v>
                </c:pt>
                <c:pt idx="943">
                  <c:v>-2185</c:v>
                </c:pt>
                <c:pt idx="944">
                  <c:v>-2184</c:v>
                </c:pt>
                <c:pt idx="945">
                  <c:v>-2183</c:v>
                </c:pt>
                <c:pt idx="946">
                  <c:v>-2182</c:v>
                </c:pt>
                <c:pt idx="947">
                  <c:v>-2181</c:v>
                </c:pt>
                <c:pt idx="948">
                  <c:v>-2180</c:v>
                </c:pt>
                <c:pt idx="949">
                  <c:v>-2179</c:v>
                </c:pt>
                <c:pt idx="950">
                  <c:v>-2178</c:v>
                </c:pt>
                <c:pt idx="951">
                  <c:v>-2177</c:v>
                </c:pt>
                <c:pt idx="952">
                  <c:v>-2176</c:v>
                </c:pt>
                <c:pt idx="953">
                  <c:v>-2175</c:v>
                </c:pt>
                <c:pt idx="954">
                  <c:v>-2174</c:v>
                </c:pt>
                <c:pt idx="955">
                  <c:v>-2173</c:v>
                </c:pt>
                <c:pt idx="956">
                  <c:v>-2172</c:v>
                </c:pt>
                <c:pt idx="957">
                  <c:v>-2171</c:v>
                </c:pt>
                <c:pt idx="958">
                  <c:v>-2170</c:v>
                </c:pt>
                <c:pt idx="959">
                  <c:v>-2169</c:v>
                </c:pt>
                <c:pt idx="960">
                  <c:v>-2168</c:v>
                </c:pt>
                <c:pt idx="961">
                  <c:v>-2167</c:v>
                </c:pt>
                <c:pt idx="962">
                  <c:v>-2166</c:v>
                </c:pt>
                <c:pt idx="963">
                  <c:v>-2165</c:v>
                </c:pt>
                <c:pt idx="964">
                  <c:v>-2164</c:v>
                </c:pt>
                <c:pt idx="965">
                  <c:v>-2163</c:v>
                </c:pt>
                <c:pt idx="966">
                  <c:v>-2162</c:v>
                </c:pt>
                <c:pt idx="967">
                  <c:v>-2161</c:v>
                </c:pt>
                <c:pt idx="968">
                  <c:v>-2160</c:v>
                </c:pt>
                <c:pt idx="969">
                  <c:v>-2159</c:v>
                </c:pt>
                <c:pt idx="970">
                  <c:v>-2158</c:v>
                </c:pt>
                <c:pt idx="971">
                  <c:v>-2157</c:v>
                </c:pt>
                <c:pt idx="972">
                  <c:v>-2156</c:v>
                </c:pt>
                <c:pt idx="973">
                  <c:v>-2155</c:v>
                </c:pt>
                <c:pt idx="974">
                  <c:v>-2154</c:v>
                </c:pt>
                <c:pt idx="975">
                  <c:v>-2153</c:v>
                </c:pt>
                <c:pt idx="976">
                  <c:v>-2152</c:v>
                </c:pt>
                <c:pt idx="977">
                  <c:v>-2151</c:v>
                </c:pt>
                <c:pt idx="978">
                  <c:v>-2150</c:v>
                </c:pt>
                <c:pt idx="979">
                  <c:v>-2149</c:v>
                </c:pt>
                <c:pt idx="980">
                  <c:v>-2148</c:v>
                </c:pt>
                <c:pt idx="981">
                  <c:v>-2147</c:v>
                </c:pt>
                <c:pt idx="982">
                  <c:v>-2146</c:v>
                </c:pt>
                <c:pt idx="983">
                  <c:v>-2145</c:v>
                </c:pt>
                <c:pt idx="984">
                  <c:v>-2144</c:v>
                </c:pt>
                <c:pt idx="985">
                  <c:v>-2143</c:v>
                </c:pt>
                <c:pt idx="986">
                  <c:v>-2142</c:v>
                </c:pt>
                <c:pt idx="987">
                  <c:v>-2141</c:v>
                </c:pt>
                <c:pt idx="988">
                  <c:v>-2140</c:v>
                </c:pt>
                <c:pt idx="989">
                  <c:v>-2139</c:v>
                </c:pt>
                <c:pt idx="990">
                  <c:v>-2138</c:v>
                </c:pt>
                <c:pt idx="991">
                  <c:v>-2137</c:v>
                </c:pt>
                <c:pt idx="992">
                  <c:v>-2136</c:v>
                </c:pt>
                <c:pt idx="993">
                  <c:v>-2135</c:v>
                </c:pt>
                <c:pt idx="994">
                  <c:v>-2134</c:v>
                </c:pt>
                <c:pt idx="995">
                  <c:v>-2133</c:v>
                </c:pt>
                <c:pt idx="996">
                  <c:v>-2132</c:v>
                </c:pt>
                <c:pt idx="997">
                  <c:v>-2131</c:v>
                </c:pt>
                <c:pt idx="998">
                  <c:v>-2130</c:v>
                </c:pt>
                <c:pt idx="999">
                  <c:v>-2129</c:v>
                </c:pt>
                <c:pt idx="1000">
                  <c:v>-2128</c:v>
                </c:pt>
                <c:pt idx="1001">
                  <c:v>-2127</c:v>
                </c:pt>
                <c:pt idx="1002">
                  <c:v>-2126</c:v>
                </c:pt>
                <c:pt idx="1003">
                  <c:v>-2125</c:v>
                </c:pt>
                <c:pt idx="1004">
                  <c:v>-2124</c:v>
                </c:pt>
                <c:pt idx="1005">
                  <c:v>-2123</c:v>
                </c:pt>
                <c:pt idx="1006">
                  <c:v>-2122</c:v>
                </c:pt>
                <c:pt idx="1007">
                  <c:v>-2121</c:v>
                </c:pt>
                <c:pt idx="1008">
                  <c:v>-2120</c:v>
                </c:pt>
                <c:pt idx="1009">
                  <c:v>-2119</c:v>
                </c:pt>
                <c:pt idx="1010">
                  <c:v>-2118</c:v>
                </c:pt>
                <c:pt idx="1011">
                  <c:v>-2117</c:v>
                </c:pt>
                <c:pt idx="1012">
                  <c:v>-2116</c:v>
                </c:pt>
                <c:pt idx="1013">
                  <c:v>-2115</c:v>
                </c:pt>
                <c:pt idx="1014">
                  <c:v>-2114</c:v>
                </c:pt>
                <c:pt idx="1015">
                  <c:v>-2113</c:v>
                </c:pt>
                <c:pt idx="1016">
                  <c:v>-2112</c:v>
                </c:pt>
                <c:pt idx="1017">
                  <c:v>-2111</c:v>
                </c:pt>
                <c:pt idx="1018">
                  <c:v>-2110</c:v>
                </c:pt>
                <c:pt idx="1019">
                  <c:v>-2109</c:v>
                </c:pt>
                <c:pt idx="1020">
                  <c:v>-2108</c:v>
                </c:pt>
                <c:pt idx="1021">
                  <c:v>-2107</c:v>
                </c:pt>
                <c:pt idx="1022">
                  <c:v>-2106</c:v>
                </c:pt>
                <c:pt idx="1023">
                  <c:v>-2105</c:v>
                </c:pt>
                <c:pt idx="1024">
                  <c:v>-2104</c:v>
                </c:pt>
                <c:pt idx="1025">
                  <c:v>-2103</c:v>
                </c:pt>
                <c:pt idx="1026">
                  <c:v>-2102</c:v>
                </c:pt>
                <c:pt idx="1027">
                  <c:v>-2101</c:v>
                </c:pt>
                <c:pt idx="1028">
                  <c:v>-2100</c:v>
                </c:pt>
                <c:pt idx="1029">
                  <c:v>-2099</c:v>
                </c:pt>
                <c:pt idx="1030">
                  <c:v>-2098</c:v>
                </c:pt>
                <c:pt idx="1031">
                  <c:v>-2097</c:v>
                </c:pt>
                <c:pt idx="1032">
                  <c:v>-2096</c:v>
                </c:pt>
                <c:pt idx="1033">
                  <c:v>-2095</c:v>
                </c:pt>
                <c:pt idx="1034">
                  <c:v>-2094</c:v>
                </c:pt>
                <c:pt idx="1035">
                  <c:v>-2093</c:v>
                </c:pt>
                <c:pt idx="1036">
                  <c:v>-2092</c:v>
                </c:pt>
                <c:pt idx="1037">
                  <c:v>-2091</c:v>
                </c:pt>
                <c:pt idx="1038">
                  <c:v>-2090</c:v>
                </c:pt>
                <c:pt idx="1039">
                  <c:v>-2089</c:v>
                </c:pt>
                <c:pt idx="1040">
                  <c:v>-2088</c:v>
                </c:pt>
                <c:pt idx="1041">
                  <c:v>-2087</c:v>
                </c:pt>
                <c:pt idx="1042">
                  <c:v>-2086</c:v>
                </c:pt>
                <c:pt idx="1043">
                  <c:v>-2085</c:v>
                </c:pt>
                <c:pt idx="1044">
                  <c:v>-2084</c:v>
                </c:pt>
                <c:pt idx="1045">
                  <c:v>-2083</c:v>
                </c:pt>
                <c:pt idx="1046">
                  <c:v>-2082</c:v>
                </c:pt>
                <c:pt idx="1047">
                  <c:v>-2081</c:v>
                </c:pt>
                <c:pt idx="1048">
                  <c:v>-2080</c:v>
                </c:pt>
                <c:pt idx="1049">
                  <c:v>-2079</c:v>
                </c:pt>
                <c:pt idx="1050">
                  <c:v>-2078</c:v>
                </c:pt>
                <c:pt idx="1051">
                  <c:v>-2077</c:v>
                </c:pt>
                <c:pt idx="1052">
                  <c:v>-2076</c:v>
                </c:pt>
                <c:pt idx="1053">
                  <c:v>-2075</c:v>
                </c:pt>
                <c:pt idx="1054">
                  <c:v>-2074</c:v>
                </c:pt>
                <c:pt idx="1055">
                  <c:v>-2073</c:v>
                </c:pt>
                <c:pt idx="1056">
                  <c:v>-2072</c:v>
                </c:pt>
                <c:pt idx="1057">
                  <c:v>-2071</c:v>
                </c:pt>
                <c:pt idx="1058">
                  <c:v>-2070</c:v>
                </c:pt>
                <c:pt idx="1059">
                  <c:v>-2069</c:v>
                </c:pt>
                <c:pt idx="1060">
                  <c:v>-2068</c:v>
                </c:pt>
                <c:pt idx="1061">
                  <c:v>-2067</c:v>
                </c:pt>
                <c:pt idx="1062">
                  <c:v>-2066</c:v>
                </c:pt>
                <c:pt idx="1063">
                  <c:v>-2065</c:v>
                </c:pt>
                <c:pt idx="1064">
                  <c:v>-2064</c:v>
                </c:pt>
                <c:pt idx="1065">
                  <c:v>-2063</c:v>
                </c:pt>
                <c:pt idx="1066">
                  <c:v>-2062</c:v>
                </c:pt>
                <c:pt idx="1067">
                  <c:v>-2061</c:v>
                </c:pt>
                <c:pt idx="1068">
                  <c:v>-2060</c:v>
                </c:pt>
                <c:pt idx="1069">
                  <c:v>-2059</c:v>
                </c:pt>
                <c:pt idx="1070">
                  <c:v>-2058</c:v>
                </c:pt>
                <c:pt idx="1071">
                  <c:v>-2057</c:v>
                </c:pt>
                <c:pt idx="1072">
                  <c:v>-2056</c:v>
                </c:pt>
                <c:pt idx="1073">
                  <c:v>-2055</c:v>
                </c:pt>
                <c:pt idx="1074">
                  <c:v>-2054</c:v>
                </c:pt>
                <c:pt idx="1075">
                  <c:v>-2053</c:v>
                </c:pt>
                <c:pt idx="1076">
                  <c:v>-2052</c:v>
                </c:pt>
                <c:pt idx="1077">
                  <c:v>-2051</c:v>
                </c:pt>
                <c:pt idx="1078">
                  <c:v>-2050</c:v>
                </c:pt>
                <c:pt idx="1079">
                  <c:v>-2049</c:v>
                </c:pt>
                <c:pt idx="1080">
                  <c:v>-2048</c:v>
                </c:pt>
                <c:pt idx="1081">
                  <c:v>-2047</c:v>
                </c:pt>
                <c:pt idx="1082">
                  <c:v>-2046</c:v>
                </c:pt>
                <c:pt idx="1083">
                  <c:v>-2045</c:v>
                </c:pt>
                <c:pt idx="1084">
                  <c:v>-2044</c:v>
                </c:pt>
                <c:pt idx="1085">
                  <c:v>-2043</c:v>
                </c:pt>
                <c:pt idx="1086">
                  <c:v>-2042</c:v>
                </c:pt>
                <c:pt idx="1087">
                  <c:v>-2041</c:v>
                </c:pt>
                <c:pt idx="1088">
                  <c:v>-2040</c:v>
                </c:pt>
                <c:pt idx="1089">
                  <c:v>-2039</c:v>
                </c:pt>
                <c:pt idx="1090">
                  <c:v>-2038</c:v>
                </c:pt>
                <c:pt idx="1091">
                  <c:v>-2037</c:v>
                </c:pt>
                <c:pt idx="1092">
                  <c:v>-2036</c:v>
                </c:pt>
                <c:pt idx="1093">
                  <c:v>-2035</c:v>
                </c:pt>
                <c:pt idx="1094">
                  <c:v>-2034</c:v>
                </c:pt>
                <c:pt idx="1095">
                  <c:v>-2033</c:v>
                </c:pt>
                <c:pt idx="1096">
                  <c:v>-2032</c:v>
                </c:pt>
                <c:pt idx="1097">
                  <c:v>-2031</c:v>
                </c:pt>
                <c:pt idx="1098">
                  <c:v>-2030</c:v>
                </c:pt>
                <c:pt idx="1099">
                  <c:v>-2029</c:v>
                </c:pt>
                <c:pt idx="1100">
                  <c:v>-2028</c:v>
                </c:pt>
                <c:pt idx="1101">
                  <c:v>-2027</c:v>
                </c:pt>
                <c:pt idx="1102">
                  <c:v>-2026</c:v>
                </c:pt>
                <c:pt idx="1103">
                  <c:v>-2025</c:v>
                </c:pt>
                <c:pt idx="1104">
                  <c:v>-2024</c:v>
                </c:pt>
                <c:pt idx="1105">
                  <c:v>-2023</c:v>
                </c:pt>
                <c:pt idx="1106">
                  <c:v>-2022</c:v>
                </c:pt>
                <c:pt idx="1107">
                  <c:v>-2021</c:v>
                </c:pt>
                <c:pt idx="1108">
                  <c:v>-2020</c:v>
                </c:pt>
                <c:pt idx="1109">
                  <c:v>-2019</c:v>
                </c:pt>
                <c:pt idx="1110">
                  <c:v>-2018</c:v>
                </c:pt>
                <c:pt idx="1111">
                  <c:v>-2017</c:v>
                </c:pt>
                <c:pt idx="1112">
                  <c:v>-2016</c:v>
                </c:pt>
                <c:pt idx="1113">
                  <c:v>-2015</c:v>
                </c:pt>
                <c:pt idx="1114">
                  <c:v>-2014</c:v>
                </c:pt>
                <c:pt idx="1115">
                  <c:v>-2013</c:v>
                </c:pt>
                <c:pt idx="1116">
                  <c:v>-2012</c:v>
                </c:pt>
                <c:pt idx="1117">
                  <c:v>-2011</c:v>
                </c:pt>
                <c:pt idx="1118">
                  <c:v>-2010</c:v>
                </c:pt>
                <c:pt idx="1119">
                  <c:v>-2009</c:v>
                </c:pt>
                <c:pt idx="1120">
                  <c:v>-2008</c:v>
                </c:pt>
                <c:pt idx="1121">
                  <c:v>-2007</c:v>
                </c:pt>
                <c:pt idx="1122">
                  <c:v>-2006</c:v>
                </c:pt>
                <c:pt idx="1123">
                  <c:v>-2005</c:v>
                </c:pt>
                <c:pt idx="1124">
                  <c:v>-2004</c:v>
                </c:pt>
                <c:pt idx="1125">
                  <c:v>-2003</c:v>
                </c:pt>
                <c:pt idx="1126">
                  <c:v>-2002</c:v>
                </c:pt>
                <c:pt idx="1127">
                  <c:v>-2001</c:v>
                </c:pt>
                <c:pt idx="1128">
                  <c:v>-2000</c:v>
                </c:pt>
                <c:pt idx="1129">
                  <c:v>-1999</c:v>
                </c:pt>
                <c:pt idx="1130">
                  <c:v>-1998</c:v>
                </c:pt>
                <c:pt idx="1131">
                  <c:v>-1997</c:v>
                </c:pt>
                <c:pt idx="1132">
                  <c:v>-1996</c:v>
                </c:pt>
                <c:pt idx="1133">
                  <c:v>-1995</c:v>
                </c:pt>
                <c:pt idx="1134">
                  <c:v>-1994</c:v>
                </c:pt>
                <c:pt idx="1135">
                  <c:v>-1993</c:v>
                </c:pt>
                <c:pt idx="1136">
                  <c:v>-1992</c:v>
                </c:pt>
                <c:pt idx="1137">
                  <c:v>-1991</c:v>
                </c:pt>
                <c:pt idx="1138">
                  <c:v>-1990</c:v>
                </c:pt>
                <c:pt idx="1139">
                  <c:v>-1989</c:v>
                </c:pt>
                <c:pt idx="1140">
                  <c:v>-1988</c:v>
                </c:pt>
                <c:pt idx="1141">
                  <c:v>-1987</c:v>
                </c:pt>
                <c:pt idx="1142">
                  <c:v>-1986</c:v>
                </c:pt>
                <c:pt idx="1143">
                  <c:v>-1985</c:v>
                </c:pt>
                <c:pt idx="1144">
                  <c:v>-1984</c:v>
                </c:pt>
                <c:pt idx="1145">
                  <c:v>-1983</c:v>
                </c:pt>
                <c:pt idx="1146">
                  <c:v>-1982</c:v>
                </c:pt>
                <c:pt idx="1147">
                  <c:v>-1981</c:v>
                </c:pt>
                <c:pt idx="1148">
                  <c:v>-1980</c:v>
                </c:pt>
                <c:pt idx="1149">
                  <c:v>-1979</c:v>
                </c:pt>
                <c:pt idx="1150">
                  <c:v>-1978</c:v>
                </c:pt>
                <c:pt idx="1151">
                  <c:v>-1977</c:v>
                </c:pt>
                <c:pt idx="1152">
                  <c:v>-1976</c:v>
                </c:pt>
                <c:pt idx="1153">
                  <c:v>-1975</c:v>
                </c:pt>
                <c:pt idx="1154">
                  <c:v>-1974</c:v>
                </c:pt>
                <c:pt idx="1155">
                  <c:v>-1973</c:v>
                </c:pt>
                <c:pt idx="1156">
                  <c:v>-1972</c:v>
                </c:pt>
                <c:pt idx="1157">
                  <c:v>-1971</c:v>
                </c:pt>
                <c:pt idx="1158">
                  <c:v>-1970</c:v>
                </c:pt>
                <c:pt idx="1159">
                  <c:v>-1969</c:v>
                </c:pt>
                <c:pt idx="1160">
                  <c:v>-1968</c:v>
                </c:pt>
                <c:pt idx="1161">
                  <c:v>-1967</c:v>
                </c:pt>
                <c:pt idx="1162">
                  <c:v>-1966</c:v>
                </c:pt>
                <c:pt idx="1163">
                  <c:v>-1965</c:v>
                </c:pt>
                <c:pt idx="1164">
                  <c:v>-1964</c:v>
                </c:pt>
                <c:pt idx="1165">
                  <c:v>-1963</c:v>
                </c:pt>
                <c:pt idx="1166">
                  <c:v>-1962</c:v>
                </c:pt>
                <c:pt idx="1167">
                  <c:v>-1961</c:v>
                </c:pt>
                <c:pt idx="1168">
                  <c:v>-1960</c:v>
                </c:pt>
                <c:pt idx="1169">
                  <c:v>-1959</c:v>
                </c:pt>
                <c:pt idx="1170">
                  <c:v>-1958</c:v>
                </c:pt>
                <c:pt idx="1171">
                  <c:v>-1957</c:v>
                </c:pt>
                <c:pt idx="1172">
                  <c:v>-1956</c:v>
                </c:pt>
                <c:pt idx="1173">
                  <c:v>-1955</c:v>
                </c:pt>
                <c:pt idx="1174">
                  <c:v>-1954</c:v>
                </c:pt>
                <c:pt idx="1175">
                  <c:v>-1953</c:v>
                </c:pt>
                <c:pt idx="1176">
                  <c:v>-1952</c:v>
                </c:pt>
                <c:pt idx="1177">
                  <c:v>-1951</c:v>
                </c:pt>
                <c:pt idx="1178">
                  <c:v>-1950</c:v>
                </c:pt>
                <c:pt idx="1179">
                  <c:v>-1949</c:v>
                </c:pt>
                <c:pt idx="1180">
                  <c:v>-1948</c:v>
                </c:pt>
                <c:pt idx="1181">
                  <c:v>-1947</c:v>
                </c:pt>
                <c:pt idx="1182">
                  <c:v>-1946</c:v>
                </c:pt>
                <c:pt idx="1183">
                  <c:v>-1945</c:v>
                </c:pt>
                <c:pt idx="1184">
                  <c:v>-1944</c:v>
                </c:pt>
                <c:pt idx="1185">
                  <c:v>-1943</c:v>
                </c:pt>
                <c:pt idx="1186">
                  <c:v>-1942</c:v>
                </c:pt>
                <c:pt idx="1187">
                  <c:v>-1941</c:v>
                </c:pt>
                <c:pt idx="1188">
                  <c:v>-1940</c:v>
                </c:pt>
                <c:pt idx="1189">
                  <c:v>-1939</c:v>
                </c:pt>
                <c:pt idx="1190">
                  <c:v>-1938</c:v>
                </c:pt>
                <c:pt idx="1191">
                  <c:v>-1937</c:v>
                </c:pt>
                <c:pt idx="1192">
                  <c:v>-1936</c:v>
                </c:pt>
                <c:pt idx="1193">
                  <c:v>-1935</c:v>
                </c:pt>
                <c:pt idx="1194">
                  <c:v>-1934</c:v>
                </c:pt>
                <c:pt idx="1195">
                  <c:v>-1933</c:v>
                </c:pt>
                <c:pt idx="1196">
                  <c:v>-1932</c:v>
                </c:pt>
                <c:pt idx="1197">
                  <c:v>-1931</c:v>
                </c:pt>
                <c:pt idx="1198">
                  <c:v>-1930</c:v>
                </c:pt>
                <c:pt idx="1199">
                  <c:v>-1929</c:v>
                </c:pt>
                <c:pt idx="1200">
                  <c:v>-1928</c:v>
                </c:pt>
                <c:pt idx="1201">
                  <c:v>-1927</c:v>
                </c:pt>
                <c:pt idx="1202">
                  <c:v>-1926</c:v>
                </c:pt>
                <c:pt idx="1203">
                  <c:v>-1925</c:v>
                </c:pt>
                <c:pt idx="1204">
                  <c:v>-1924</c:v>
                </c:pt>
                <c:pt idx="1205">
                  <c:v>-1923</c:v>
                </c:pt>
                <c:pt idx="1206">
                  <c:v>-1922</c:v>
                </c:pt>
                <c:pt idx="1207">
                  <c:v>-1921</c:v>
                </c:pt>
                <c:pt idx="1208">
                  <c:v>-1920</c:v>
                </c:pt>
                <c:pt idx="1209">
                  <c:v>-1919</c:v>
                </c:pt>
                <c:pt idx="1210">
                  <c:v>-1918</c:v>
                </c:pt>
                <c:pt idx="1211">
                  <c:v>-1917</c:v>
                </c:pt>
                <c:pt idx="1212">
                  <c:v>-1916</c:v>
                </c:pt>
                <c:pt idx="1213">
                  <c:v>-1915</c:v>
                </c:pt>
                <c:pt idx="1214">
                  <c:v>-1914</c:v>
                </c:pt>
                <c:pt idx="1215">
                  <c:v>-1913</c:v>
                </c:pt>
                <c:pt idx="1216">
                  <c:v>-1912</c:v>
                </c:pt>
                <c:pt idx="1217">
                  <c:v>-1911</c:v>
                </c:pt>
                <c:pt idx="1218">
                  <c:v>-1910</c:v>
                </c:pt>
                <c:pt idx="1219">
                  <c:v>-1909</c:v>
                </c:pt>
                <c:pt idx="1220">
                  <c:v>-1908</c:v>
                </c:pt>
                <c:pt idx="1221">
                  <c:v>-1907</c:v>
                </c:pt>
                <c:pt idx="1222">
                  <c:v>-1906</c:v>
                </c:pt>
                <c:pt idx="1223">
                  <c:v>-1905</c:v>
                </c:pt>
                <c:pt idx="1224">
                  <c:v>-1904</c:v>
                </c:pt>
                <c:pt idx="1225">
                  <c:v>-1903</c:v>
                </c:pt>
                <c:pt idx="1226">
                  <c:v>-1902</c:v>
                </c:pt>
                <c:pt idx="1227">
                  <c:v>-1901</c:v>
                </c:pt>
                <c:pt idx="1228">
                  <c:v>-1900</c:v>
                </c:pt>
                <c:pt idx="1229">
                  <c:v>-1899</c:v>
                </c:pt>
                <c:pt idx="1230">
                  <c:v>-1898</c:v>
                </c:pt>
                <c:pt idx="1231">
                  <c:v>-1897</c:v>
                </c:pt>
                <c:pt idx="1232">
                  <c:v>-1896</c:v>
                </c:pt>
                <c:pt idx="1233">
                  <c:v>-1895</c:v>
                </c:pt>
                <c:pt idx="1234">
                  <c:v>-1894</c:v>
                </c:pt>
                <c:pt idx="1235">
                  <c:v>-1893</c:v>
                </c:pt>
                <c:pt idx="1236">
                  <c:v>-1892</c:v>
                </c:pt>
                <c:pt idx="1237">
                  <c:v>-1891</c:v>
                </c:pt>
                <c:pt idx="1238">
                  <c:v>-1890</c:v>
                </c:pt>
                <c:pt idx="1239">
                  <c:v>-1889</c:v>
                </c:pt>
                <c:pt idx="1240">
                  <c:v>-1888</c:v>
                </c:pt>
                <c:pt idx="1241">
                  <c:v>-1887</c:v>
                </c:pt>
                <c:pt idx="1242">
                  <c:v>-1886</c:v>
                </c:pt>
                <c:pt idx="1243">
                  <c:v>-1885</c:v>
                </c:pt>
                <c:pt idx="1244">
                  <c:v>-1884</c:v>
                </c:pt>
                <c:pt idx="1245">
                  <c:v>-1883</c:v>
                </c:pt>
                <c:pt idx="1246">
                  <c:v>-1882</c:v>
                </c:pt>
                <c:pt idx="1247">
                  <c:v>-1881</c:v>
                </c:pt>
                <c:pt idx="1248">
                  <c:v>-1880</c:v>
                </c:pt>
                <c:pt idx="1249">
                  <c:v>-1879</c:v>
                </c:pt>
                <c:pt idx="1250">
                  <c:v>-1878</c:v>
                </c:pt>
                <c:pt idx="1251">
                  <c:v>-1877</c:v>
                </c:pt>
                <c:pt idx="1252">
                  <c:v>-1876</c:v>
                </c:pt>
                <c:pt idx="1253">
                  <c:v>-1875</c:v>
                </c:pt>
                <c:pt idx="1254">
                  <c:v>-1874</c:v>
                </c:pt>
                <c:pt idx="1255">
                  <c:v>-1873</c:v>
                </c:pt>
                <c:pt idx="1256">
                  <c:v>-1872</c:v>
                </c:pt>
                <c:pt idx="1257">
                  <c:v>-1871</c:v>
                </c:pt>
                <c:pt idx="1258">
                  <c:v>-1870</c:v>
                </c:pt>
                <c:pt idx="1259">
                  <c:v>-1869</c:v>
                </c:pt>
                <c:pt idx="1260">
                  <c:v>-1868</c:v>
                </c:pt>
                <c:pt idx="1261">
                  <c:v>-1867</c:v>
                </c:pt>
                <c:pt idx="1262">
                  <c:v>-1866</c:v>
                </c:pt>
                <c:pt idx="1263">
                  <c:v>-1865</c:v>
                </c:pt>
                <c:pt idx="1264">
                  <c:v>-1864</c:v>
                </c:pt>
                <c:pt idx="1265">
                  <c:v>-1863</c:v>
                </c:pt>
                <c:pt idx="1266">
                  <c:v>-1862</c:v>
                </c:pt>
                <c:pt idx="1267">
                  <c:v>-1861</c:v>
                </c:pt>
                <c:pt idx="1268">
                  <c:v>-1860</c:v>
                </c:pt>
                <c:pt idx="1269">
                  <c:v>-1859</c:v>
                </c:pt>
                <c:pt idx="1270">
                  <c:v>-1858</c:v>
                </c:pt>
                <c:pt idx="1271">
                  <c:v>-1857</c:v>
                </c:pt>
                <c:pt idx="1272">
                  <c:v>-1856</c:v>
                </c:pt>
                <c:pt idx="1273">
                  <c:v>-1855</c:v>
                </c:pt>
                <c:pt idx="1274">
                  <c:v>-1854</c:v>
                </c:pt>
                <c:pt idx="1275">
                  <c:v>-1853</c:v>
                </c:pt>
                <c:pt idx="1276">
                  <c:v>-1852</c:v>
                </c:pt>
                <c:pt idx="1277">
                  <c:v>-1851</c:v>
                </c:pt>
                <c:pt idx="1278">
                  <c:v>-1850</c:v>
                </c:pt>
                <c:pt idx="1279">
                  <c:v>-1849</c:v>
                </c:pt>
                <c:pt idx="1280">
                  <c:v>-1848</c:v>
                </c:pt>
                <c:pt idx="1281">
                  <c:v>-1847</c:v>
                </c:pt>
                <c:pt idx="1282">
                  <c:v>-1846</c:v>
                </c:pt>
                <c:pt idx="1283">
                  <c:v>-1845</c:v>
                </c:pt>
                <c:pt idx="1284">
                  <c:v>-1844</c:v>
                </c:pt>
                <c:pt idx="1285">
                  <c:v>-1843</c:v>
                </c:pt>
                <c:pt idx="1286">
                  <c:v>-1842</c:v>
                </c:pt>
                <c:pt idx="1287">
                  <c:v>-1841</c:v>
                </c:pt>
                <c:pt idx="1288">
                  <c:v>-1840</c:v>
                </c:pt>
                <c:pt idx="1289">
                  <c:v>-1839</c:v>
                </c:pt>
                <c:pt idx="1290">
                  <c:v>-1838</c:v>
                </c:pt>
                <c:pt idx="1291">
                  <c:v>-1837</c:v>
                </c:pt>
                <c:pt idx="1292">
                  <c:v>-1836</c:v>
                </c:pt>
                <c:pt idx="1293">
                  <c:v>-1835</c:v>
                </c:pt>
                <c:pt idx="1294">
                  <c:v>-1834</c:v>
                </c:pt>
                <c:pt idx="1295">
                  <c:v>-1833</c:v>
                </c:pt>
                <c:pt idx="1296">
                  <c:v>-1832</c:v>
                </c:pt>
                <c:pt idx="1297">
                  <c:v>-1831</c:v>
                </c:pt>
                <c:pt idx="1298">
                  <c:v>-1830</c:v>
                </c:pt>
                <c:pt idx="1299">
                  <c:v>-1829</c:v>
                </c:pt>
                <c:pt idx="1300">
                  <c:v>-1828</c:v>
                </c:pt>
                <c:pt idx="1301">
                  <c:v>-1827</c:v>
                </c:pt>
                <c:pt idx="1302">
                  <c:v>-1826</c:v>
                </c:pt>
                <c:pt idx="1303">
                  <c:v>-1825</c:v>
                </c:pt>
                <c:pt idx="1304">
                  <c:v>-1824</c:v>
                </c:pt>
                <c:pt idx="1305">
                  <c:v>-1823</c:v>
                </c:pt>
                <c:pt idx="1306">
                  <c:v>-1822</c:v>
                </c:pt>
                <c:pt idx="1307">
                  <c:v>-1821</c:v>
                </c:pt>
                <c:pt idx="1308">
                  <c:v>-1820</c:v>
                </c:pt>
                <c:pt idx="1309">
                  <c:v>-1819</c:v>
                </c:pt>
                <c:pt idx="1310">
                  <c:v>-1818</c:v>
                </c:pt>
                <c:pt idx="1311">
                  <c:v>-1817</c:v>
                </c:pt>
                <c:pt idx="1312">
                  <c:v>-1816</c:v>
                </c:pt>
                <c:pt idx="1313">
                  <c:v>-1815</c:v>
                </c:pt>
                <c:pt idx="1314">
                  <c:v>-1814</c:v>
                </c:pt>
                <c:pt idx="1315">
                  <c:v>-1813</c:v>
                </c:pt>
                <c:pt idx="1316">
                  <c:v>-1812</c:v>
                </c:pt>
                <c:pt idx="1317">
                  <c:v>-1811</c:v>
                </c:pt>
                <c:pt idx="1318">
                  <c:v>-1810</c:v>
                </c:pt>
                <c:pt idx="1319">
                  <c:v>-1809</c:v>
                </c:pt>
                <c:pt idx="1320">
                  <c:v>-1808</c:v>
                </c:pt>
                <c:pt idx="1321">
                  <c:v>-1807</c:v>
                </c:pt>
                <c:pt idx="1322">
                  <c:v>-1806</c:v>
                </c:pt>
                <c:pt idx="1323">
                  <c:v>-1805</c:v>
                </c:pt>
                <c:pt idx="1324">
                  <c:v>-1804</c:v>
                </c:pt>
                <c:pt idx="1325">
                  <c:v>-1803</c:v>
                </c:pt>
                <c:pt idx="1326">
                  <c:v>-1802</c:v>
                </c:pt>
                <c:pt idx="1327">
                  <c:v>-1801</c:v>
                </c:pt>
                <c:pt idx="1328">
                  <c:v>-1800</c:v>
                </c:pt>
                <c:pt idx="1329">
                  <c:v>-1799</c:v>
                </c:pt>
                <c:pt idx="1330">
                  <c:v>-1798</c:v>
                </c:pt>
                <c:pt idx="1331">
                  <c:v>-1797</c:v>
                </c:pt>
                <c:pt idx="1332">
                  <c:v>-1796</c:v>
                </c:pt>
                <c:pt idx="1333">
                  <c:v>-1795</c:v>
                </c:pt>
                <c:pt idx="1334">
                  <c:v>-1794</c:v>
                </c:pt>
                <c:pt idx="1335">
                  <c:v>-1793</c:v>
                </c:pt>
                <c:pt idx="1336">
                  <c:v>-1792</c:v>
                </c:pt>
                <c:pt idx="1337">
                  <c:v>-1791</c:v>
                </c:pt>
                <c:pt idx="1338">
                  <c:v>-1790</c:v>
                </c:pt>
                <c:pt idx="1339">
                  <c:v>-1789</c:v>
                </c:pt>
                <c:pt idx="1340">
                  <c:v>-1788</c:v>
                </c:pt>
                <c:pt idx="1341">
                  <c:v>-1787</c:v>
                </c:pt>
                <c:pt idx="1342">
                  <c:v>-1786</c:v>
                </c:pt>
                <c:pt idx="1343">
                  <c:v>-1785</c:v>
                </c:pt>
                <c:pt idx="1344">
                  <c:v>-1784</c:v>
                </c:pt>
                <c:pt idx="1345">
                  <c:v>-1783</c:v>
                </c:pt>
                <c:pt idx="1346">
                  <c:v>-1782</c:v>
                </c:pt>
                <c:pt idx="1347">
                  <c:v>-1781</c:v>
                </c:pt>
                <c:pt idx="1348">
                  <c:v>-1780</c:v>
                </c:pt>
                <c:pt idx="1349">
                  <c:v>-1779</c:v>
                </c:pt>
                <c:pt idx="1350">
                  <c:v>-1778</c:v>
                </c:pt>
                <c:pt idx="1351">
                  <c:v>-1777</c:v>
                </c:pt>
                <c:pt idx="1352">
                  <c:v>-1776</c:v>
                </c:pt>
                <c:pt idx="1353">
                  <c:v>-1775</c:v>
                </c:pt>
                <c:pt idx="1354">
                  <c:v>-1774</c:v>
                </c:pt>
                <c:pt idx="1355">
                  <c:v>-1773</c:v>
                </c:pt>
                <c:pt idx="1356">
                  <c:v>-1772</c:v>
                </c:pt>
                <c:pt idx="1357">
                  <c:v>-1771</c:v>
                </c:pt>
                <c:pt idx="1358">
                  <c:v>-1770</c:v>
                </c:pt>
                <c:pt idx="1359">
                  <c:v>-1769</c:v>
                </c:pt>
                <c:pt idx="1360">
                  <c:v>-1768</c:v>
                </c:pt>
                <c:pt idx="1361">
                  <c:v>-1767</c:v>
                </c:pt>
                <c:pt idx="1362">
                  <c:v>-1766</c:v>
                </c:pt>
                <c:pt idx="1363">
                  <c:v>-1765</c:v>
                </c:pt>
                <c:pt idx="1364">
                  <c:v>-1764</c:v>
                </c:pt>
                <c:pt idx="1365">
                  <c:v>-1763</c:v>
                </c:pt>
                <c:pt idx="1366">
                  <c:v>-1762</c:v>
                </c:pt>
                <c:pt idx="1367">
                  <c:v>-1761</c:v>
                </c:pt>
                <c:pt idx="1368">
                  <c:v>-1760</c:v>
                </c:pt>
                <c:pt idx="1369">
                  <c:v>-1759</c:v>
                </c:pt>
                <c:pt idx="1370">
                  <c:v>-1758</c:v>
                </c:pt>
                <c:pt idx="1371">
                  <c:v>-1757</c:v>
                </c:pt>
                <c:pt idx="1372">
                  <c:v>-1756</c:v>
                </c:pt>
                <c:pt idx="1373">
                  <c:v>-1755</c:v>
                </c:pt>
                <c:pt idx="1374">
                  <c:v>-1754</c:v>
                </c:pt>
                <c:pt idx="1375">
                  <c:v>-1753</c:v>
                </c:pt>
                <c:pt idx="1376">
                  <c:v>-1752</c:v>
                </c:pt>
                <c:pt idx="1377">
                  <c:v>-1751</c:v>
                </c:pt>
                <c:pt idx="1378">
                  <c:v>-1750</c:v>
                </c:pt>
                <c:pt idx="1379">
                  <c:v>-1749</c:v>
                </c:pt>
                <c:pt idx="1380">
                  <c:v>-1748</c:v>
                </c:pt>
                <c:pt idx="1381">
                  <c:v>-1747</c:v>
                </c:pt>
                <c:pt idx="1382">
                  <c:v>-1746</c:v>
                </c:pt>
                <c:pt idx="1383">
                  <c:v>-1745</c:v>
                </c:pt>
                <c:pt idx="1384">
                  <c:v>-1744</c:v>
                </c:pt>
                <c:pt idx="1385">
                  <c:v>-1743</c:v>
                </c:pt>
                <c:pt idx="1386">
                  <c:v>-1742</c:v>
                </c:pt>
                <c:pt idx="1387">
                  <c:v>-1741</c:v>
                </c:pt>
                <c:pt idx="1388">
                  <c:v>-1740</c:v>
                </c:pt>
                <c:pt idx="1389">
                  <c:v>-1739</c:v>
                </c:pt>
                <c:pt idx="1390">
                  <c:v>-1738</c:v>
                </c:pt>
                <c:pt idx="1391">
                  <c:v>-1737</c:v>
                </c:pt>
                <c:pt idx="1392">
                  <c:v>-1736</c:v>
                </c:pt>
                <c:pt idx="1393">
                  <c:v>-1735</c:v>
                </c:pt>
                <c:pt idx="1394">
                  <c:v>-1734</c:v>
                </c:pt>
                <c:pt idx="1395">
                  <c:v>-1733</c:v>
                </c:pt>
                <c:pt idx="1396">
                  <c:v>-1732</c:v>
                </c:pt>
                <c:pt idx="1397">
                  <c:v>-1731</c:v>
                </c:pt>
                <c:pt idx="1398">
                  <c:v>-1730</c:v>
                </c:pt>
                <c:pt idx="1399">
                  <c:v>-1729</c:v>
                </c:pt>
                <c:pt idx="1400">
                  <c:v>-1728</c:v>
                </c:pt>
                <c:pt idx="1401">
                  <c:v>-1727</c:v>
                </c:pt>
                <c:pt idx="1402">
                  <c:v>-1726</c:v>
                </c:pt>
                <c:pt idx="1403">
                  <c:v>-1725</c:v>
                </c:pt>
                <c:pt idx="1404">
                  <c:v>-1724</c:v>
                </c:pt>
                <c:pt idx="1405">
                  <c:v>-1723</c:v>
                </c:pt>
                <c:pt idx="1406">
                  <c:v>-1722</c:v>
                </c:pt>
                <c:pt idx="1407">
                  <c:v>-1721</c:v>
                </c:pt>
                <c:pt idx="1408">
                  <c:v>-1720</c:v>
                </c:pt>
                <c:pt idx="1409">
                  <c:v>-1719</c:v>
                </c:pt>
                <c:pt idx="1410">
                  <c:v>-1718</c:v>
                </c:pt>
                <c:pt idx="1411">
                  <c:v>-1717</c:v>
                </c:pt>
                <c:pt idx="1412">
                  <c:v>-1716</c:v>
                </c:pt>
                <c:pt idx="1413">
                  <c:v>-1715</c:v>
                </c:pt>
                <c:pt idx="1414">
                  <c:v>-1714</c:v>
                </c:pt>
                <c:pt idx="1415">
                  <c:v>-1713</c:v>
                </c:pt>
                <c:pt idx="1416">
                  <c:v>-1712</c:v>
                </c:pt>
                <c:pt idx="1417">
                  <c:v>-1711</c:v>
                </c:pt>
                <c:pt idx="1418">
                  <c:v>-1710</c:v>
                </c:pt>
                <c:pt idx="1419">
                  <c:v>-1709</c:v>
                </c:pt>
                <c:pt idx="1420">
                  <c:v>-1708</c:v>
                </c:pt>
                <c:pt idx="1421">
                  <c:v>-1707</c:v>
                </c:pt>
                <c:pt idx="1422">
                  <c:v>-1706</c:v>
                </c:pt>
                <c:pt idx="1423">
                  <c:v>-1705</c:v>
                </c:pt>
                <c:pt idx="1424">
                  <c:v>-1704</c:v>
                </c:pt>
                <c:pt idx="1425">
                  <c:v>-1703</c:v>
                </c:pt>
                <c:pt idx="1426">
                  <c:v>-1702</c:v>
                </c:pt>
                <c:pt idx="1427">
                  <c:v>-1701</c:v>
                </c:pt>
                <c:pt idx="1428">
                  <c:v>-1700</c:v>
                </c:pt>
                <c:pt idx="1429">
                  <c:v>-1699</c:v>
                </c:pt>
                <c:pt idx="1430">
                  <c:v>-1698</c:v>
                </c:pt>
                <c:pt idx="1431">
                  <c:v>-1697</c:v>
                </c:pt>
                <c:pt idx="1432">
                  <c:v>-1696</c:v>
                </c:pt>
                <c:pt idx="1433">
                  <c:v>-1695</c:v>
                </c:pt>
                <c:pt idx="1434">
                  <c:v>-1694</c:v>
                </c:pt>
                <c:pt idx="1435">
                  <c:v>-1693</c:v>
                </c:pt>
                <c:pt idx="1436">
                  <c:v>-1692</c:v>
                </c:pt>
                <c:pt idx="1437">
                  <c:v>-1691</c:v>
                </c:pt>
                <c:pt idx="1438">
                  <c:v>-1690</c:v>
                </c:pt>
                <c:pt idx="1439">
                  <c:v>-1689</c:v>
                </c:pt>
                <c:pt idx="1440">
                  <c:v>-1688</c:v>
                </c:pt>
                <c:pt idx="1441">
                  <c:v>-1687</c:v>
                </c:pt>
                <c:pt idx="1442">
                  <c:v>-1686</c:v>
                </c:pt>
                <c:pt idx="1443">
                  <c:v>-1685</c:v>
                </c:pt>
                <c:pt idx="1444">
                  <c:v>-1684</c:v>
                </c:pt>
                <c:pt idx="1445">
                  <c:v>-1683</c:v>
                </c:pt>
                <c:pt idx="1446">
                  <c:v>-1682</c:v>
                </c:pt>
                <c:pt idx="1447">
                  <c:v>-1681</c:v>
                </c:pt>
                <c:pt idx="1448">
                  <c:v>-1680</c:v>
                </c:pt>
                <c:pt idx="1449">
                  <c:v>-1679</c:v>
                </c:pt>
                <c:pt idx="1450">
                  <c:v>-1678</c:v>
                </c:pt>
                <c:pt idx="1451">
                  <c:v>-1677</c:v>
                </c:pt>
                <c:pt idx="1452">
                  <c:v>-1676</c:v>
                </c:pt>
                <c:pt idx="1453">
                  <c:v>-1675</c:v>
                </c:pt>
                <c:pt idx="1454">
                  <c:v>-1674</c:v>
                </c:pt>
                <c:pt idx="1455">
                  <c:v>-1673</c:v>
                </c:pt>
                <c:pt idx="1456">
                  <c:v>-1672</c:v>
                </c:pt>
                <c:pt idx="1457">
                  <c:v>-1671</c:v>
                </c:pt>
                <c:pt idx="1458">
                  <c:v>-1670</c:v>
                </c:pt>
                <c:pt idx="1459">
                  <c:v>-1669</c:v>
                </c:pt>
                <c:pt idx="1460">
                  <c:v>-1668</c:v>
                </c:pt>
                <c:pt idx="1461">
                  <c:v>-1667</c:v>
                </c:pt>
                <c:pt idx="1462">
                  <c:v>-1666</c:v>
                </c:pt>
                <c:pt idx="1463">
                  <c:v>-1665</c:v>
                </c:pt>
                <c:pt idx="1464">
                  <c:v>-1664</c:v>
                </c:pt>
                <c:pt idx="1465">
                  <c:v>-1663</c:v>
                </c:pt>
                <c:pt idx="1466">
                  <c:v>-1662</c:v>
                </c:pt>
                <c:pt idx="1467">
                  <c:v>-1661</c:v>
                </c:pt>
                <c:pt idx="1468">
                  <c:v>-1660</c:v>
                </c:pt>
                <c:pt idx="1469">
                  <c:v>-1659</c:v>
                </c:pt>
                <c:pt idx="1470">
                  <c:v>-1658</c:v>
                </c:pt>
                <c:pt idx="1471">
                  <c:v>-1657</c:v>
                </c:pt>
                <c:pt idx="1472">
                  <c:v>-1656</c:v>
                </c:pt>
                <c:pt idx="1473">
                  <c:v>-1655</c:v>
                </c:pt>
                <c:pt idx="1474">
                  <c:v>-1654</c:v>
                </c:pt>
                <c:pt idx="1475">
                  <c:v>-1653</c:v>
                </c:pt>
                <c:pt idx="1476">
                  <c:v>-1652</c:v>
                </c:pt>
                <c:pt idx="1477">
                  <c:v>-1651</c:v>
                </c:pt>
                <c:pt idx="1478">
                  <c:v>-1650</c:v>
                </c:pt>
                <c:pt idx="1479">
                  <c:v>-1649</c:v>
                </c:pt>
                <c:pt idx="1480">
                  <c:v>-1648</c:v>
                </c:pt>
                <c:pt idx="1481">
                  <c:v>-1647</c:v>
                </c:pt>
                <c:pt idx="1482">
                  <c:v>-1646</c:v>
                </c:pt>
                <c:pt idx="1483">
                  <c:v>-1645</c:v>
                </c:pt>
                <c:pt idx="1484">
                  <c:v>-1644</c:v>
                </c:pt>
                <c:pt idx="1485">
                  <c:v>-1643</c:v>
                </c:pt>
                <c:pt idx="1486">
                  <c:v>-1642</c:v>
                </c:pt>
                <c:pt idx="1487">
                  <c:v>-1641</c:v>
                </c:pt>
                <c:pt idx="1488">
                  <c:v>-1640</c:v>
                </c:pt>
                <c:pt idx="1489">
                  <c:v>-1639</c:v>
                </c:pt>
                <c:pt idx="1490">
                  <c:v>-1638</c:v>
                </c:pt>
                <c:pt idx="1491">
                  <c:v>-1637</c:v>
                </c:pt>
                <c:pt idx="1492">
                  <c:v>-1636</c:v>
                </c:pt>
                <c:pt idx="1493">
                  <c:v>-1635</c:v>
                </c:pt>
                <c:pt idx="1494">
                  <c:v>-1634</c:v>
                </c:pt>
                <c:pt idx="1495">
                  <c:v>-1633</c:v>
                </c:pt>
                <c:pt idx="1496">
                  <c:v>-1632</c:v>
                </c:pt>
                <c:pt idx="1497">
                  <c:v>-1631</c:v>
                </c:pt>
                <c:pt idx="1498">
                  <c:v>-1630</c:v>
                </c:pt>
                <c:pt idx="1499">
                  <c:v>-1629</c:v>
                </c:pt>
                <c:pt idx="1500">
                  <c:v>-1628</c:v>
                </c:pt>
                <c:pt idx="1501">
                  <c:v>-1627</c:v>
                </c:pt>
                <c:pt idx="1502">
                  <c:v>-1626</c:v>
                </c:pt>
                <c:pt idx="1503">
                  <c:v>-1625</c:v>
                </c:pt>
                <c:pt idx="1504">
                  <c:v>-1624</c:v>
                </c:pt>
                <c:pt idx="1505">
                  <c:v>-1623</c:v>
                </c:pt>
                <c:pt idx="1506">
                  <c:v>-1622</c:v>
                </c:pt>
                <c:pt idx="1507">
                  <c:v>-1621</c:v>
                </c:pt>
                <c:pt idx="1508">
                  <c:v>-1620</c:v>
                </c:pt>
                <c:pt idx="1509">
                  <c:v>-1619</c:v>
                </c:pt>
                <c:pt idx="1510">
                  <c:v>-1618</c:v>
                </c:pt>
                <c:pt idx="1511">
                  <c:v>-1617</c:v>
                </c:pt>
                <c:pt idx="1512">
                  <c:v>-1616</c:v>
                </c:pt>
                <c:pt idx="1513">
                  <c:v>-1615</c:v>
                </c:pt>
                <c:pt idx="1514">
                  <c:v>-1614</c:v>
                </c:pt>
                <c:pt idx="1515">
                  <c:v>-1613</c:v>
                </c:pt>
                <c:pt idx="1516">
                  <c:v>-1612</c:v>
                </c:pt>
                <c:pt idx="1517">
                  <c:v>-1611</c:v>
                </c:pt>
                <c:pt idx="1518">
                  <c:v>-1610</c:v>
                </c:pt>
                <c:pt idx="1519">
                  <c:v>-1609</c:v>
                </c:pt>
                <c:pt idx="1520">
                  <c:v>-1608</c:v>
                </c:pt>
                <c:pt idx="1521">
                  <c:v>-1607</c:v>
                </c:pt>
                <c:pt idx="1522">
                  <c:v>-1606</c:v>
                </c:pt>
                <c:pt idx="1523">
                  <c:v>-1605</c:v>
                </c:pt>
                <c:pt idx="1524">
                  <c:v>-1604</c:v>
                </c:pt>
                <c:pt idx="1525">
                  <c:v>-1603</c:v>
                </c:pt>
                <c:pt idx="1526">
                  <c:v>-1602</c:v>
                </c:pt>
                <c:pt idx="1527">
                  <c:v>-1601</c:v>
                </c:pt>
                <c:pt idx="1528">
                  <c:v>-1600</c:v>
                </c:pt>
                <c:pt idx="1529">
                  <c:v>-1599</c:v>
                </c:pt>
                <c:pt idx="1530">
                  <c:v>-1598</c:v>
                </c:pt>
                <c:pt idx="1531">
                  <c:v>-1597</c:v>
                </c:pt>
                <c:pt idx="1532">
                  <c:v>-1596</c:v>
                </c:pt>
                <c:pt idx="1533">
                  <c:v>-1595</c:v>
                </c:pt>
                <c:pt idx="1534">
                  <c:v>-1594</c:v>
                </c:pt>
                <c:pt idx="1535">
                  <c:v>-1593</c:v>
                </c:pt>
                <c:pt idx="1536">
                  <c:v>-1592</c:v>
                </c:pt>
                <c:pt idx="1537">
                  <c:v>-1591</c:v>
                </c:pt>
                <c:pt idx="1538">
                  <c:v>-1590</c:v>
                </c:pt>
                <c:pt idx="1539">
                  <c:v>-1589</c:v>
                </c:pt>
                <c:pt idx="1540">
                  <c:v>-1588</c:v>
                </c:pt>
                <c:pt idx="1541">
                  <c:v>-1587</c:v>
                </c:pt>
                <c:pt idx="1542">
                  <c:v>-1586</c:v>
                </c:pt>
                <c:pt idx="1543">
                  <c:v>-1585</c:v>
                </c:pt>
                <c:pt idx="1544">
                  <c:v>-1584</c:v>
                </c:pt>
                <c:pt idx="1545">
                  <c:v>-1583</c:v>
                </c:pt>
                <c:pt idx="1546">
                  <c:v>-1582</c:v>
                </c:pt>
                <c:pt idx="1547">
                  <c:v>-1581</c:v>
                </c:pt>
                <c:pt idx="1548">
                  <c:v>-1580</c:v>
                </c:pt>
                <c:pt idx="1549">
                  <c:v>-1579</c:v>
                </c:pt>
                <c:pt idx="1550">
                  <c:v>-1578</c:v>
                </c:pt>
                <c:pt idx="1551">
                  <c:v>-1577</c:v>
                </c:pt>
                <c:pt idx="1552">
                  <c:v>-1576</c:v>
                </c:pt>
                <c:pt idx="1553">
                  <c:v>-1575</c:v>
                </c:pt>
                <c:pt idx="1554">
                  <c:v>-1574</c:v>
                </c:pt>
                <c:pt idx="1555">
                  <c:v>-1573</c:v>
                </c:pt>
                <c:pt idx="1556">
                  <c:v>-1572</c:v>
                </c:pt>
                <c:pt idx="1557">
                  <c:v>-1571</c:v>
                </c:pt>
                <c:pt idx="1558">
                  <c:v>-1570</c:v>
                </c:pt>
                <c:pt idx="1559">
                  <c:v>-1569</c:v>
                </c:pt>
                <c:pt idx="1560">
                  <c:v>-1568</c:v>
                </c:pt>
                <c:pt idx="1561">
                  <c:v>-1567</c:v>
                </c:pt>
                <c:pt idx="1562">
                  <c:v>-1566</c:v>
                </c:pt>
                <c:pt idx="1563">
                  <c:v>-1565</c:v>
                </c:pt>
                <c:pt idx="1564">
                  <c:v>-1564</c:v>
                </c:pt>
                <c:pt idx="1565">
                  <c:v>-1563</c:v>
                </c:pt>
                <c:pt idx="1566">
                  <c:v>-1562</c:v>
                </c:pt>
                <c:pt idx="1567">
                  <c:v>-1561</c:v>
                </c:pt>
                <c:pt idx="1568">
                  <c:v>-1560</c:v>
                </c:pt>
                <c:pt idx="1569">
                  <c:v>-1559</c:v>
                </c:pt>
                <c:pt idx="1570">
                  <c:v>-1558</c:v>
                </c:pt>
                <c:pt idx="1571">
                  <c:v>-1557</c:v>
                </c:pt>
                <c:pt idx="1572">
                  <c:v>-1556</c:v>
                </c:pt>
                <c:pt idx="1573">
                  <c:v>-1555</c:v>
                </c:pt>
                <c:pt idx="1574">
                  <c:v>-1554</c:v>
                </c:pt>
                <c:pt idx="1575">
                  <c:v>-1553</c:v>
                </c:pt>
                <c:pt idx="1576">
                  <c:v>-1552</c:v>
                </c:pt>
                <c:pt idx="1577">
                  <c:v>-1551</c:v>
                </c:pt>
                <c:pt idx="1578">
                  <c:v>-1550</c:v>
                </c:pt>
                <c:pt idx="1579">
                  <c:v>-1549</c:v>
                </c:pt>
                <c:pt idx="1580">
                  <c:v>-1548</c:v>
                </c:pt>
                <c:pt idx="1581">
                  <c:v>-1547</c:v>
                </c:pt>
                <c:pt idx="1582">
                  <c:v>-1546</c:v>
                </c:pt>
                <c:pt idx="1583">
                  <c:v>-1545</c:v>
                </c:pt>
                <c:pt idx="1584">
                  <c:v>-1544</c:v>
                </c:pt>
                <c:pt idx="1585">
                  <c:v>-1543</c:v>
                </c:pt>
                <c:pt idx="1586">
                  <c:v>-1542</c:v>
                </c:pt>
                <c:pt idx="1587">
                  <c:v>-1541</c:v>
                </c:pt>
                <c:pt idx="1588">
                  <c:v>-1540</c:v>
                </c:pt>
                <c:pt idx="1589">
                  <c:v>-1539</c:v>
                </c:pt>
                <c:pt idx="1590">
                  <c:v>-1538</c:v>
                </c:pt>
                <c:pt idx="1591">
                  <c:v>-1537</c:v>
                </c:pt>
                <c:pt idx="1592">
                  <c:v>-1536</c:v>
                </c:pt>
                <c:pt idx="1593">
                  <c:v>-1535</c:v>
                </c:pt>
                <c:pt idx="1594">
                  <c:v>-1534</c:v>
                </c:pt>
                <c:pt idx="1595">
                  <c:v>-1533</c:v>
                </c:pt>
                <c:pt idx="1596">
                  <c:v>-1532</c:v>
                </c:pt>
                <c:pt idx="1597">
                  <c:v>-1531</c:v>
                </c:pt>
                <c:pt idx="1598">
                  <c:v>-1530</c:v>
                </c:pt>
                <c:pt idx="1599">
                  <c:v>-1529</c:v>
                </c:pt>
                <c:pt idx="1600">
                  <c:v>-1528</c:v>
                </c:pt>
                <c:pt idx="1601">
                  <c:v>-1527</c:v>
                </c:pt>
                <c:pt idx="1602">
                  <c:v>-1526</c:v>
                </c:pt>
                <c:pt idx="1603">
                  <c:v>-1525</c:v>
                </c:pt>
                <c:pt idx="1604">
                  <c:v>-1524</c:v>
                </c:pt>
                <c:pt idx="1605">
                  <c:v>-1523</c:v>
                </c:pt>
                <c:pt idx="1606">
                  <c:v>-1522</c:v>
                </c:pt>
                <c:pt idx="1607">
                  <c:v>-1521</c:v>
                </c:pt>
                <c:pt idx="1608">
                  <c:v>-1520</c:v>
                </c:pt>
                <c:pt idx="1609">
                  <c:v>-1519</c:v>
                </c:pt>
                <c:pt idx="1610">
                  <c:v>-1518</c:v>
                </c:pt>
                <c:pt idx="1611">
                  <c:v>-1517</c:v>
                </c:pt>
                <c:pt idx="1612">
                  <c:v>-1516</c:v>
                </c:pt>
                <c:pt idx="1613">
                  <c:v>-1515</c:v>
                </c:pt>
                <c:pt idx="1614">
                  <c:v>-1514</c:v>
                </c:pt>
                <c:pt idx="1615">
                  <c:v>-1513</c:v>
                </c:pt>
                <c:pt idx="1616">
                  <c:v>-1512</c:v>
                </c:pt>
                <c:pt idx="1617">
                  <c:v>-1511</c:v>
                </c:pt>
                <c:pt idx="1618">
                  <c:v>-1510</c:v>
                </c:pt>
                <c:pt idx="1619">
                  <c:v>-1509</c:v>
                </c:pt>
                <c:pt idx="1620">
                  <c:v>-1508</c:v>
                </c:pt>
                <c:pt idx="1621">
                  <c:v>-1507</c:v>
                </c:pt>
                <c:pt idx="1622">
                  <c:v>-1506</c:v>
                </c:pt>
                <c:pt idx="1623">
                  <c:v>-1505</c:v>
                </c:pt>
                <c:pt idx="1624">
                  <c:v>-1504</c:v>
                </c:pt>
                <c:pt idx="1625">
                  <c:v>-1503</c:v>
                </c:pt>
                <c:pt idx="1626">
                  <c:v>-1502</c:v>
                </c:pt>
                <c:pt idx="1627">
                  <c:v>-1501</c:v>
                </c:pt>
                <c:pt idx="1628">
                  <c:v>-1500</c:v>
                </c:pt>
                <c:pt idx="1629">
                  <c:v>-1499</c:v>
                </c:pt>
                <c:pt idx="1630">
                  <c:v>-1498</c:v>
                </c:pt>
                <c:pt idx="1631">
                  <c:v>-1497</c:v>
                </c:pt>
                <c:pt idx="1632">
                  <c:v>-1496</c:v>
                </c:pt>
                <c:pt idx="1633">
                  <c:v>-1495</c:v>
                </c:pt>
                <c:pt idx="1634">
                  <c:v>-1494</c:v>
                </c:pt>
                <c:pt idx="1635">
                  <c:v>-1493</c:v>
                </c:pt>
                <c:pt idx="1636">
                  <c:v>-1492</c:v>
                </c:pt>
                <c:pt idx="1637">
                  <c:v>-1491</c:v>
                </c:pt>
                <c:pt idx="1638">
                  <c:v>-1490</c:v>
                </c:pt>
                <c:pt idx="1639">
                  <c:v>-1489</c:v>
                </c:pt>
                <c:pt idx="1640">
                  <c:v>-1488</c:v>
                </c:pt>
                <c:pt idx="1641">
                  <c:v>-1487</c:v>
                </c:pt>
                <c:pt idx="1642">
                  <c:v>-1486</c:v>
                </c:pt>
                <c:pt idx="1643">
                  <c:v>-1485</c:v>
                </c:pt>
                <c:pt idx="1644">
                  <c:v>-1484</c:v>
                </c:pt>
                <c:pt idx="1645">
                  <c:v>-1483</c:v>
                </c:pt>
                <c:pt idx="1646">
                  <c:v>-1482</c:v>
                </c:pt>
                <c:pt idx="1647">
                  <c:v>-1481</c:v>
                </c:pt>
                <c:pt idx="1648">
                  <c:v>-1480</c:v>
                </c:pt>
                <c:pt idx="1649">
                  <c:v>-1479</c:v>
                </c:pt>
                <c:pt idx="1650">
                  <c:v>-1478</c:v>
                </c:pt>
                <c:pt idx="1651">
                  <c:v>-1477</c:v>
                </c:pt>
                <c:pt idx="1652">
                  <c:v>-1476</c:v>
                </c:pt>
                <c:pt idx="1653">
                  <c:v>-1475</c:v>
                </c:pt>
                <c:pt idx="1654">
                  <c:v>-1474</c:v>
                </c:pt>
                <c:pt idx="1655">
                  <c:v>-1473</c:v>
                </c:pt>
                <c:pt idx="1656">
                  <c:v>-1472</c:v>
                </c:pt>
                <c:pt idx="1657">
                  <c:v>-1471</c:v>
                </c:pt>
                <c:pt idx="1658">
                  <c:v>-1470</c:v>
                </c:pt>
                <c:pt idx="1659">
                  <c:v>-1469</c:v>
                </c:pt>
                <c:pt idx="1660">
                  <c:v>-1468</c:v>
                </c:pt>
                <c:pt idx="1661">
                  <c:v>-1467</c:v>
                </c:pt>
                <c:pt idx="1662">
                  <c:v>-1466</c:v>
                </c:pt>
                <c:pt idx="1663">
                  <c:v>-1465</c:v>
                </c:pt>
                <c:pt idx="1664">
                  <c:v>-1464</c:v>
                </c:pt>
                <c:pt idx="1665">
                  <c:v>-1463</c:v>
                </c:pt>
                <c:pt idx="1666">
                  <c:v>-1462</c:v>
                </c:pt>
                <c:pt idx="1667">
                  <c:v>-1461</c:v>
                </c:pt>
                <c:pt idx="1668">
                  <c:v>-1460</c:v>
                </c:pt>
                <c:pt idx="1669">
                  <c:v>-1459</c:v>
                </c:pt>
                <c:pt idx="1670">
                  <c:v>-1458</c:v>
                </c:pt>
                <c:pt idx="1671">
                  <c:v>-1457</c:v>
                </c:pt>
                <c:pt idx="1672">
                  <c:v>-1456</c:v>
                </c:pt>
                <c:pt idx="1673">
                  <c:v>-1455</c:v>
                </c:pt>
                <c:pt idx="1674">
                  <c:v>-1454</c:v>
                </c:pt>
                <c:pt idx="1675">
                  <c:v>-1453</c:v>
                </c:pt>
                <c:pt idx="1676">
                  <c:v>-1452</c:v>
                </c:pt>
                <c:pt idx="1677">
                  <c:v>-1451</c:v>
                </c:pt>
                <c:pt idx="1678">
                  <c:v>-1450</c:v>
                </c:pt>
                <c:pt idx="1679">
                  <c:v>-1449</c:v>
                </c:pt>
                <c:pt idx="1680">
                  <c:v>-1448</c:v>
                </c:pt>
                <c:pt idx="1681">
                  <c:v>-1447</c:v>
                </c:pt>
                <c:pt idx="1682">
                  <c:v>-1446</c:v>
                </c:pt>
                <c:pt idx="1683">
                  <c:v>-1445</c:v>
                </c:pt>
                <c:pt idx="1684">
                  <c:v>-1444</c:v>
                </c:pt>
                <c:pt idx="1685">
                  <c:v>-1443</c:v>
                </c:pt>
                <c:pt idx="1686">
                  <c:v>-1442</c:v>
                </c:pt>
                <c:pt idx="1687">
                  <c:v>-1441</c:v>
                </c:pt>
                <c:pt idx="1688">
                  <c:v>-1440</c:v>
                </c:pt>
                <c:pt idx="1689">
                  <c:v>-1439</c:v>
                </c:pt>
                <c:pt idx="1690">
                  <c:v>-1438</c:v>
                </c:pt>
                <c:pt idx="1691">
                  <c:v>-1437</c:v>
                </c:pt>
                <c:pt idx="1692">
                  <c:v>-1436</c:v>
                </c:pt>
                <c:pt idx="1693">
                  <c:v>-1435</c:v>
                </c:pt>
                <c:pt idx="1694">
                  <c:v>-1434</c:v>
                </c:pt>
                <c:pt idx="1695">
                  <c:v>-1433</c:v>
                </c:pt>
                <c:pt idx="1696">
                  <c:v>-1432</c:v>
                </c:pt>
                <c:pt idx="1697">
                  <c:v>-1431</c:v>
                </c:pt>
                <c:pt idx="1698">
                  <c:v>-1430</c:v>
                </c:pt>
                <c:pt idx="1699">
                  <c:v>-1429</c:v>
                </c:pt>
                <c:pt idx="1700">
                  <c:v>-1428</c:v>
                </c:pt>
                <c:pt idx="1701">
                  <c:v>-1427</c:v>
                </c:pt>
                <c:pt idx="1702">
                  <c:v>-1426</c:v>
                </c:pt>
                <c:pt idx="1703">
                  <c:v>-1425</c:v>
                </c:pt>
                <c:pt idx="1704">
                  <c:v>-1424</c:v>
                </c:pt>
                <c:pt idx="1705">
                  <c:v>-1423</c:v>
                </c:pt>
                <c:pt idx="1706">
                  <c:v>-1422</c:v>
                </c:pt>
                <c:pt idx="1707">
                  <c:v>-1421</c:v>
                </c:pt>
                <c:pt idx="1708">
                  <c:v>-1420</c:v>
                </c:pt>
                <c:pt idx="1709">
                  <c:v>-1419</c:v>
                </c:pt>
                <c:pt idx="1710">
                  <c:v>-1418</c:v>
                </c:pt>
                <c:pt idx="1711">
                  <c:v>-1417</c:v>
                </c:pt>
                <c:pt idx="1712">
                  <c:v>-1416</c:v>
                </c:pt>
                <c:pt idx="1713">
                  <c:v>-1415</c:v>
                </c:pt>
                <c:pt idx="1714">
                  <c:v>-1414</c:v>
                </c:pt>
                <c:pt idx="1715">
                  <c:v>-1413</c:v>
                </c:pt>
                <c:pt idx="1716">
                  <c:v>-1412</c:v>
                </c:pt>
                <c:pt idx="1717">
                  <c:v>-1411</c:v>
                </c:pt>
                <c:pt idx="1718">
                  <c:v>-1410</c:v>
                </c:pt>
                <c:pt idx="1719">
                  <c:v>-1409</c:v>
                </c:pt>
                <c:pt idx="1720">
                  <c:v>-1408</c:v>
                </c:pt>
                <c:pt idx="1721">
                  <c:v>-1407</c:v>
                </c:pt>
                <c:pt idx="1722">
                  <c:v>-1406</c:v>
                </c:pt>
                <c:pt idx="1723">
                  <c:v>-1405</c:v>
                </c:pt>
                <c:pt idx="1724">
                  <c:v>-1404</c:v>
                </c:pt>
                <c:pt idx="1725">
                  <c:v>-1403</c:v>
                </c:pt>
                <c:pt idx="1726">
                  <c:v>-1402</c:v>
                </c:pt>
                <c:pt idx="1727">
                  <c:v>-1401</c:v>
                </c:pt>
                <c:pt idx="1728">
                  <c:v>-1400</c:v>
                </c:pt>
                <c:pt idx="1729">
                  <c:v>-1399</c:v>
                </c:pt>
                <c:pt idx="1730">
                  <c:v>-1398</c:v>
                </c:pt>
                <c:pt idx="1731">
                  <c:v>-1397</c:v>
                </c:pt>
                <c:pt idx="1732">
                  <c:v>-1396</c:v>
                </c:pt>
                <c:pt idx="1733">
                  <c:v>-1395</c:v>
                </c:pt>
                <c:pt idx="1734">
                  <c:v>-1394</c:v>
                </c:pt>
                <c:pt idx="1735">
                  <c:v>-1393</c:v>
                </c:pt>
                <c:pt idx="1736">
                  <c:v>-1392</c:v>
                </c:pt>
                <c:pt idx="1737">
                  <c:v>-1391</c:v>
                </c:pt>
                <c:pt idx="1738">
                  <c:v>-1390</c:v>
                </c:pt>
                <c:pt idx="1739">
                  <c:v>-1389</c:v>
                </c:pt>
                <c:pt idx="1740">
                  <c:v>-1388</c:v>
                </c:pt>
                <c:pt idx="1741">
                  <c:v>-1387</c:v>
                </c:pt>
                <c:pt idx="1742">
                  <c:v>-1386</c:v>
                </c:pt>
                <c:pt idx="1743">
                  <c:v>-1385</c:v>
                </c:pt>
                <c:pt idx="1744">
                  <c:v>-1384</c:v>
                </c:pt>
                <c:pt idx="1745">
                  <c:v>-1383</c:v>
                </c:pt>
                <c:pt idx="1746">
                  <c:v>-1382</c:v>
                </c:pt>
                <c:pt idx="1747">
                  <c:v>-1381</c:v>
                </c:pt>
                <c:pt idx="1748">
                  <c:v>-1380</c:v>
                </c:pt>
                <c:pt idx="1749">
                  <c:v>-1379</c:v>
                </c:pt>
                <c:pt idx="1750">
                  <c:v>-1378</c:v>
                </c:pt>
                <c:pt idx="1751">
                  <c:v>-1377</c:v>
                </c:pt>
                <c:pt idx="1752">
                  <c:v>-1376</c:v>
                </c:pt>
                <c:pt idx="1753">
                  <c:v>-1375</c:v>
                </c:pt>
                <c:pt idx="1754">
                  <c:v>-1374</c:v>
                </c:pt>
                <c:pt idx="1755">
                  <c:v>-1373</c:v>
                </c:pt>
                <c:pt idx="1756">
                  <c:v>-1372</c:v>
                </c:pt>
                <c:pt idx="1757">
                  <c:v>-1371</c:v>
                </c:pt>
                <c:pt idx="1758">
                  <c:v>-1370</c:v>
                </c:pt>
                <c:pt idx="1759">
                  <c:v>-1369</c:v>
                </c:pt>
                <c:pt idx="1760">
                  <c:v>-1368</c:v>
                </c:pt>
                <c:pt idx="1761">
                  <c:v>-1367</c:v>
                </c:pt>
                <c:pt idx="1762">
                  <c:v>-1366</c:v>
                </c:pt>
                <c:pt idx="1763">
                  <c:v>-1365</c:v>
                </c:pt>
                <c:pt idx="1764">
                  <c:v>-1364</c:v>
                </c:pt>
                <c:pt idx="1765">
                  <c:v>-1363</c:v>
                </c:pt>
                <c:pt idx="1766">
                  <c:v>-1362</c:v>
                </c:pt>
                <c:pt idx="1767">
                  <c:v>-1361</c:v>
                </c:pt>
                <c:pt idx="1768">
                  <c:v>-1360</c:v>
                </c:pt>
                <c:pt idx="1769">
                  <c:v>-1359</c:v>
                </c:pt>
                <c:pt idx="1770">
                  <c:v>-1358</c:v>
                </c:pt>
                <c:pt idx="1771">
                  <c:v>-1357</c:v>
                </c:pt>
                <c:pt idx="1772">
                  <c:v>-1356</c:v>
                </c:pt>
                <c:pt idx="1773">
                  <c:v>-1355</c:v>
                </c:pt>
                <c:pt idx="1774">
                  <c:v>-1354</c:v>
                </c:pt>
                <c:pt idx="1775">
                  <c:v>-1353</c:v>
                </c:pt>
                <c:pt idx="1776">
                  <c:v>-1352</c:v>
                </c:pt>
                <c:pt idx="1777">
                  <c:v>-1351</c:v>
                </c:pt>
                <c:pt idx="1778">
                  <c:v>-1350</c:v>
                </c:pt>
                <c:pt idx="1779">
                  <c:v>-1349</c:v>
                </c:pt>
                <c:pt idx="1780">
                  <c:v>-1348</c:v>
                </c:pt>
                <c:pt idx="1781">
                  <c:v>-1347</c:v>
                </c:pt>
                <c:pt idx="1782">
                  <c:v>-1346</c:v>
                </c:pt>
                <c:pt idx="1783">
                  <c:v>-1345</c:v>
                </c:pt>
                <c:pt idx="1784">
                  <c:v>-1344</c:v>
                </c:pt>
                <c:pt idx="1785">
                  <c:v>-1343</c:v>
                </c:pt>
                <c:pt idx="1786">
                  <c:v>-1342</c:v>
                </c:pt>
                <c:pt idx="1787">
                  <c:v>-1341</c:v>
                </c:pt>
                <c:pt idx="1788">
                  <c:v>-1340</c:v>
                </c:pt>
                <c:pt idx="1789">
                  <c:v>-1339</c:v>
                </c:pt>
                <c:pt idx="1790">
                  <c:v>-1338</c:v>
                </c:pt>
                <c:pt idx="1791">
                  <c:v>-1337</c:v>
                </c:pt>
                <c:pt idx="1792">
                  <c:v>-1336</c:v>
                </c:pt>
                <c:pt idx="1793">
                  <c:v>-1335</c:v>
                </c:pt>
                <c:pt idx="1794">
                  <c:v>-1334</c:v>
                </c:pt>
                <c:pt idx="1795">
                  <c:v>-1333</c:v>
                </c:pt>
                <c:pt idx="1796">
                  <c:v>-1332</c:v>
                </c:pt>
                <c:pt idx="1797">
                  <c:v>-1331</c:v>
                </c:pt>
                <c:pt idx="1798">
                  <c:v>-1330</c:v>
                </c:pt>
                <c:pt idx="1799">
                  <c:v>-1329</c:v>
                </c:pt>
                <c:pt idx="1800">
                  <c:v>-1328</c:v>
                </c:pt>
                <c:pt idx="1801">
                  <c:v>-1327</c:v>
                </c:pt>
                <c:pt idx="1802">
                  <c:v>-1326</c:v>
                </c:pt>
                <c:pt idx="1803">
                  <c:v>-1325</c:v>
                </c:pt>
                <c:pt idx="1804">
                  <c:v>-1324</c:v>
                </c:pt>
                <c:pt idx="1805">
                  <c:v>-1323</c:v>
                </c:pt>
                <c:pt idx="1806">
                  <c:v>-1322</c:v>
                </c:pt>
                <c:pt idx="1807">
                  <c:v>-1321</c:v>
                </c:pt>
                <c:pt idx="1808">
                  <c:v>-1320</c:v>
                </c:pt>
                <c:pt idx="1809">
                  <c:v>-1319</c:v>
                </c:pt>
                <c:pt idx="1810">
                  <c:v>-1318</c:v>
                </c:pt>
                <c:pt idx="1811">
                  <c:v>-1317</c:v>
                </c:pt>
                <c:pt idx="1812">
                  <c:v>-1316</c:v>
                </c:pt>
                <c:pt idx="1813">
                  <c:v>-1315</c:v>
                </c:pt>
                <c:pt idx="1814">
                  <c:v>-1314</c:v>
                </c:pt>
                <c:pt idx="1815">
                  <c:v>-1313</c:v>
                </c:pt>
                <c:pt idx="1816">
                  <c:v>-1312</c:v>
                </c:pt>
                <c:pt idx="1817">
                  <c:v>-1311</c:v>
                </c:pt>
                <c:pt idx="1818">
                  <c:v>-1310</c:v>
                </c:pt>
                <c:pt idx="1819">
                  <c:v>-1309</c:v>
                </c:pt>
                <c:pt idx="1820">
                  <c:v>-1308</c:v>
                </c:pt>
                <c:pt idx="1821">
                  <c:v>-1307</c:v>
                </c:pt>
                <c:pt idx="1822">
                  <c:v>-1306</c:v>
                </c:pt>
                <c:pt idx="1823">
                  <c:v>-1305</c:v>
                </c:pt>
                <c:pt idx="1824">
                  <c:v>-1304</c:v>
                </c:pt>
                <c:pt idx="1825">
                  <c:v>-1303</c:v>
                </c:pt>
                <c:pt idx="1826">
                  <c:v>-1302</c:v>
                </c:pt>
                <c:pt idx="1827">
                  <c:v>-1301</c:v>
                </c:pt>
                <c:pt idx="1828">
                  <c:v>-1300</c:v>
                </c:pt>
                <c:pt idx="1829">
                  <c:v>-1299</c:v>
                </c:pt>
                <c:pt idx="1830">
                  <c:v>-1298</c:v>
                </c:pt>
                <c:pt idx="1831">
                  <c:v>-1297</c:v>
                </c:pt>
                <c:pt idx="1832">
                  <c:v>-1296</c:v>
                </c:pt>
                <c:pt idx="1833">
                  <c:v>-1295</c:v>
                </c:pt>
                <c:pt idx="1834">
                  <c:v>-1294</c:v>
                </c:pt>
                <c:pt idx="1835">
                  <c:v>-1293</c:v>
                </c:pt>
                <c:pt idx="1836">
                  <c:v>-1292</c:v>
                </c:pt>
                <c:pt idx="1837">
                  <c:v>-1291</c:v>
                </c:pt>
                <c:pt idx="1838">
                  <c:v>-1290</c:v>
                </c:pt>
                <c:pt idx="1839">
                  <c:v>-1289</c:v>
                </c:pt>
                <c:pt idx="1840">
                  <c:v>-1288</c:v>
                </c:pt>
                <c:pt idx="1841">
                  <c:v>-1287</c:v>
                </c:pt>
                <c:pt idx="1842">
                  <c:v>-1286</c:v>
                </c:pt>
                <c:pt idx="1843">
                  <c:v>-1285</c:v>
                </c:pt>
                <c:pt idx="1844">
                  <c:v>-1284</c:v>
                </c:pt>
                <c:pt idx="1845">
                  <c:v>-1283</c:v>
                </c:pt>
                <c:pt idx="1846">
                  <c:v>-1282</c:v>
                </c:pt>
                <c:pt idx="1847">
                  <c:v>-1281</c:v>
                </c:pt>
                <c:pt idx="1848">
                  <c:v>-1280</c:v>
                </c:pt>
                <c:pt idx="1849">
                  <c:v>-1279</c:v>
                </c:pt>
                <c:pt idx="1850">
                  <c:v>-1278</c:v>
                </c:pt>
                <c:pt idx="1851">
                  <c:v>-1277</c:v>
                </c:pt>
                <c:pt idx="1852">
                  <c:v>-1276</c:v>
                </c:pt>
                <c:pt idx="1853">
                  <c:v>-1275</c:v>
                </c:pt>
                <c:pt idx="1854">
                  <c:v>-1274</c:v>
                </c:pt>
                <c:pt idx="1855">
                  <c:v>-1273</c:v>
                </c:pt>
                <c:pt idx="1856">
                  <c:v>-1272</c:v>
                </c:pt>
                <c:pt idx="1857">
                  <c:v>-1271</c:v>
                </c:pt>
                <c:pt idx="1858">
                  <c:v>-1270</c:v>
                </c:pt>
                <c:pt idx="1859">
                  <c:v>-1269</c:v>
                </c:pt>
                <c:pt idx="1860">
                  <c:v>-1268</c:v>
                </c:pt>
                <c:pt idx="1861">
                  <c:v>-1267</c:v>
                </c:pt>
                <c:pt idx="1862">
                  <c:v>-1266</c:v>
                </c:pt>
                <c:pt idx="1863">
                  <c:v>-1265</c:v>
                </c:pt>
                <c:pt idx="1864">
                  <c:v>-1264</c:v>
                </c:pt>
                <c:pt idx="1865">
                  <c:v>-1263</c:v>
                </c:pt>
                <c:pt idx="1866">
                  <c:v>-1262</c:v>
                </c:pt>
                <c:pt idx="1867">
                  <c:v>-1261</c:v>
                </c:pt>
                <c:pt idx="1868">
                  <c:v>-1260</c:v>
                </c:pt>
                <c:pt idx="1869">
                  <c:v>-1259</c:v>
                </c:pt>
                <c:pt idx="1870">
                  <c:v>-1258</c:v>
                </c:pt>
                <c:pt idx="1871">
                  <c:v>-1257</c:v>
                </c:pt>
                <c:pt idx="1872">
                  <c:v>-1256</c:v>
                </c:pt>
                <c:pt idx="1873">
                  <c:v>-1255</c:v>
                </c:pt>
                <c:pt idx="1874">
                  <c:v>-1254</c:v>
                </c:pt>
                <c:pt idx="1875">
                  <c:v>-1253</c:v>
                </c:pt>
                <c:pt idx="1876">
                  <c:v>-1252</c:v>
                </c:pt>
                <c:pt idx="1877">
                  <c:v>-1251</c:v>
                </c:pt>
                <c:pt idx="1878">
                  <c:v>-1250</c:v>
                </c:pt>
                <c:pt idx="1879">
                  <c:v>-1249</c:v>
                </c:pt>
                <c:pt idx="1880">
                  <c:v>-1248</c:v>
                </c:pt>
                <c:pt idx="1881">
                  <c:v>-1247</c:v>
                </c:pt>
                <c:pt idx="1882">
                  <c:v>-1246</c:v>
                </c:pt>
                <c:pt idx="1883">
                  <c:v>-1245</c:v>
                </c:pt>
                <c:pt idx="1884">
                  <c:v>-1244</c:v>
                </c:pt>
                <c:pt idx="1885">
                  <c:v>-1243</c:v>
                </c:pt>
                <c:pt idx="1886">
                  <c:v>-1242</c:v>
                </c:pt>
                <c:pt idx="1887">
                  <c:v>-1241</c:v>
                </c:pt>
                <c:pt idx="1888">
                  <c:v>-1240</c:v>
                </c:pt>
                <c:pt idx="1889">
                  <c:v>-1239</c:v>
                </c:pt>
                <c:pt idx="1890">
                  <c:v>-1238</c:v>
                </c:pt>
                <c:pt idx="1891">
                  <c:v>-1237</c:v>
                </c:pt>
                <c:pt idx="1892">
                  <c:v>-1236</c:v>
                </c:pt>
                <c:pt idx="1893">
                  <c:v>-1235</c:v>
                </c:pt>
                <c:pt idx="1894">
                  <c:v>-1234</c:v>
                </c:pt>
                <c:pt idx="1895">
                  <c:v>-1233</c:v>
                </c:pt>
                <c:pt idx="1896">
                  <c:v>-1232</c:v>
                </c:pt>
                <c:pt idx="1897">
                  <c:v>-1231</c:v>
                </c:pt>
                <c:pt idx="1898">
                  <c:v>-1230</c:v>
                </c:pt>
                <c:pt idx="1899">
                  <c:v>-1229</c:v>
                </c:pt>
                <c:pt idx="1900">
                  <c:v>-1228</c:v>
                </c:pt>
                <c:pt idx="1901">
                  <c:v>-1227</c:v>
                </c:pt>
                <c:pt idx="1902">
                  <c:v>-1226</c:v>
                </c:pt>
                <c:pt idx="1903">
                  <c:v>-1225</c:v>
                </c:pt>
                <c:pt idx="1904">
                  <c:v>-1224</c:v>
                </c:pt>
                <c:pt idx="1905">
                  <c:v>-1223</c:v>
                </c:pt>
                <c:pt idx="1906">
                  <c:v>-1222</c:v>
                </c:pt>
                <c:pt idx="1907">
                  <c:v>-1221</c:v>
                </c:pt>
                <c:pt idx="1908">
                  <c:v>-1220</c:v>
                </c:pt>
                <c:pt idx="1909">
                  <c:v>-1219</c:v>
                </c:pt>
                <c:pt idx="1910">
                  <c:v>-1218</c:v>
                </c:pt>
                <c:pt idx="1911">
                  <c:v>-1217</c:v>
                </c:pt>
                <c:pt idx="1912">
                  <c:v>-1216</c:v>
                </c:pt>
                <c:pt idx="1913">
                  <c:v>-1215</c:v>
                </c:pt>
                <c:pt idx="1914">
                  <c:v>-1214</c:v>
                </c:pt>
                <c:pt idx="1915">
                  <c:v>-1213</c:v>
                </c:pt>
                <c:pt idx="1916">
                  <c:v>-1212</c:v>
                </c:pt>
                <c:pt idx="1917">
                  <c:v>-1211</c:v>
                </c:pt>
                <c:pt idx="1918">
                  <c:v>-1210</c:v>
                </c:pt>
                <c:pt idx="1919">
                  <c:v>-1209</c:v>
                </c:pt>
                <c:pt idx="1920">
                  <c:v>-1208</c:v>
                </c:pt>
                <c:pt idx="1921">
                  <c:v>-1207</c:v>
                </c:pt>
                <c:pt idx="1922">
                  <c:v>-1206</c:v>
                </c:pt>
                <c:pt idx="1923">
                  <c:v>-1205</c:v>
                </c:pt>
                <c:pt idx="1924">
                  <c:v>-1204</c:v>
                </c:pt>
                <c:pt idx="1925">
                  <c:v>-1203</c:v>
                </c:pt>
                <c:pt idx="1926">
                  <c:v>-1202</c:v>
                </c:pt>
                <c:pt idx="1927">
                  <c:v>-1201</c:v>
                </c:pt>
                <c:pt idx="1928">
                  <c:v>-1200</c:v>
                </c:pt>
                <c:pt idx="1929">
                  <c:v>-1199</c:v>
                </c:pt>
                <c:pt idx="1930">
                  <c:v>-1198</c:v>
                </c:pt>
                <c:pt idx="1931">
                  <c:v>-1197</c:v>
                </c:pt>
                <c:pt idx="1932">
                  <c:v>-1196</c:v>
                </c:pt>
                <c:pt idx="1933">
                  <c:v>-1195</c:v>
                </c:pt>
                <c:pt idx="1934">
                  <c:v>-1194</c:v>
                </c:pt>
                <c:pt idx="1935">
                  <c:v>-1193</c:v>
                </c:pt>
                <c:pt idx="1936">
                  <c:v>-1192</c:v>
                </c:pt>
                <c:pt idx="1937">
                  <c:v>-1191</c:v>
                </c:pt>
                <c:pt idx="1938">
                  <c:v>-1190</c:v>
                </c:pt>
                <c:pt idx="1939">
                  <c:v>-1189</c:v>
                </c:pt>
                <c:pt idx="1940">
                  <c:v>-1188</c:v>
                </c:pt>
                <c:pt idx="1941">
                  <c:v>-1187</c:v>
                </c:pt>
                <c:pt idx="1942">
                  <c:v>-1186</c:v>
                </c:pt>
                <c:pt idx="1943">
                  <c:v>-1185</c:v>
                </c:pt>
                <c:pt idx="1944">
                  <c:v>-1184</c:v>
                </c:pt>
                <c:pt idx="1945">
                  <c:v>-1183</c:v>
                </c:pt>
                <c:pt idx="1946">
                  <c:v>-1182</c:v>
                </c:pt>
                <c:pt idx="1947">
                  <c:v>-1181</c:v>
                </c:pt>
                <c:pt idx="1948">
                  <c:v>-1180</c:v>
                </c:pt>
                <c:pt idx="1949">
                  <c:v>-1179</c:v>
                </c:pt>
                <c:pt idx="1950">
                  <c:v>-1178</c:v>
                </c:pt>
                <c:pt idx="1951">
                  <c:v>-1177</c:v>
                </c:pt>
                <c:pt idx="1952">
                  <c:v>-1176</c:v>
                </c:pt>
                <c:pt idx="1953">
                  <c:v>-1175</c:v>
                </c:pt>
                <c:pt idx="1954">
                  <c:v>-1174</c:v>
                </c:pt>
                <c:pt idx="1955">
                  <c:v>-1173</c:v>
                </c:pt>
                <c:pt idx="1956">
                  <c:v>-1172</c:v>
                </c:pt>
                <c:pt idx="1957">
                  <c:v>-1171</c:v>
                </c:pt>
                <c:pt idx="1958">
                  <c:v>-1170</c:v>
                </c:pt>
                <c:pt idx="1959">
                  <c:v>-1169</c:v>
                </c:pt>
                <c:pt idx="1960">
                  <c:v>-1168</c:v>
                </c:pt>
                <c:pt idx="1961">
                  <c:v>-1167</c:v>
                </c:pt>
                <c:pt idx="1962">
                  <c:v>-1166</c:v>
                </c:pt>
                <c:pt idx="1963">
                  <c:v>-1165</c:v>
                </c:pt>
                <c:pt idx="1964">
                  <c:v>-1164</c:v>
                </c:pt>
                <c:pt idx="1965">
                  <c:v>-1163</c:v>
                </c:pt>
                <c:pt idx="1966">
                  <c:v>-1162</c:v>
                </c:pt>
                <c:pt idx="1967">
                  <c:v>-1161</c:v>
                </c:pt>
                <c:pt idx="1968">
                  <c:v>-1160</c:v>
                </c:pt>
                <c:pt idx="1969">
                  <c:v>-1159</c:v>
                </c:pt>
                <c:pt idx="1970">
                  <c:v>-1158</c:v>
                </c:pt>
                <c:pt idx="1971">
                  <c:v>-1157</c:v>
                </c:pt>
                <c:pt idx="1972">
                  <c:v>-1156</c:v>
                </c:pt>
                <c:pt idx="1973">
                  <c:v>-1155</c:v>
                </c:pt>
                <c:pt idx="1974">
                  <c:v>-1154</c:v>
                </c:pt>
                <c:pt idx="1975">
                  <c:v>-1153</c:v>
                </c:pt>
                <c:pt idx="1976">
                  <c:v>-1152</c:v>
                </c:pt>
                <c:pt idx="1977">
                  <c:v>-1151</c:v>
                </c:pt>
                <c:pt idx="1978">
                  <c:v>-1150</c:v>
                </c:pt>
                <c:pt idx="1979">
                  <c:v>-1149</c:v>
                </c:pt>
                <c:pt idx="1980">
                  <c:v>-1148</c:v>
                </c:pt>
                <c:pt idx="1981">
                  <c:v>-1147</c:v>
                </c:pt>
                <c:pt idx="1982">
                  <c:v>-1146</c:v>
                </c:pt>
                <c:pt idx="1983">
                  <c:v>-1145</c:v>
                </c:pt>
                <c:pt idx="1984">
                  <c:v>-1144</c:v>
                </c:pt>
                <c:pt idx="1985">
                  <c:v>-1143</c:v>
                </c:pt>
                <c:pt idx="1986">
                  <c:v>-1142</c:v>
                </c:pt>
                <c:pt idx="1987">
                  <c:v>-1141</c:v>
                </c:pt>
                <c:pt idx="1988">
                  <c:v>-1140</c:v>
                </c:pt>
                <c:pt idx="1989">
                  <c:v>-1139</c:v>
                </c:pt>
                <c:pt idx="1990">
                  <c:v>-1138</c:v>
                </c:pt>
                <c:pt idx="1991">
                  <c:v>-1137</c:v>
                </c:pt>
                <c:pt idx="1992">
                  <c:v>-1136</c:v>
                </c:pt>
                <c:pt idx="1993">
                  <c:v>-1135</c:v>
                </c:pt>
                <c:pt idx="1994">
                  <c:v>-1134</c:v>
                </c:pt>
                <c:pt idx="1995">
                  <c:v>-1133</c:v>
                </c:pt>
                <c:pt idx="1996">
                  <c:v>-1132</c:v>
                </c:pt>
                <c:pt idx="1997">
                  <c:v>-1131</c:v>
                </c:pt>
                <c:pt idx="1998">
                  <c:v>-1130</c:v>
                </c:pt>
                <c:pt idx="1999">
                  <c:v>-1129</c:v>
                </c:pt>
                <c:pt idx="2000">
                  <c:v>-1128</c:v>
                </c:pt>
                <c:pt idx="2001">
                  <c:v>-1127</c:v>
                </c:pt>
                <c:pt idx="2002">
                  <c:v>-1126</c:v>
                </c:pt>
                <c:pt idx="2003">
                  <c:v>-1125</c:v>
                </c:pt>
                <c:pt idx="2004">
                  <c:v>-1124</c:v>
                </c:pt>
                <c:pt idx="2005">
                  <c:v>-1123</c:v>
                </c:pt>
                <c:pt idx="2006">
                  <c:v>-1122</c:v>
                </c:pt>
                <c:pt idx="2007">
                  <c:v>-1121</c:v>
                </c:pt>
                <c:pt idx="2008">
                  <c:v>-1120</c:v>
                </c:pt>
                <c:pt idx="2009">
                  <c:v>-1119</c:v>
                </c:pt>
                <c:pt idx="2010">
                  <c:v>-1118</c:v>
                </c:pt>
                <c:pt idx="2011">
                  <c:v>-1117</c:v>
                </c:pt>
                <c:pt idx="2012">
                  <c:v>-1116</c:v>
                </c:pt>
                <c:pt idx="2013">
                  <c:v>-1115</c:v>
                </c:pt>
                <c:pt idx="2014">
                  <c:v>-1114</c:v>
                </c:pt>
                <c:pt idx="2015">
                  <c:v>-1113</c:v>
                </c:pt>
                <c:pt idx="2016">
                  <c:v>-1112</c:v>
                </c:pt>
                <c:pt idx="2017">
                  <c:v>-1111</c:v>
                </c:pt>
                <c:pt idx="2018">
                  <c:v>-1110</c:v>
                </c:pt>
                <c:pt idx="2019">
                  <c:v>-1109</c:v>
                </c:pt>
                <c:pt idx="2020">
                  <c:v>-1108</c:v>
                </c:pt>
                <c:pt idx="2021">
                  <c:v>-1107</c:v>
                </c:pt>
                <c:pt idx="2022">
                  <c:v>-1106</c:v>
                </c:pt>
                <c:pt idx="2023">
                  <c:v>-1105</c:v>
                </c:pt>
                <c:pt idx="2024">
                  <c:v>-1104</c:v>
                </c:pt>
                <c:pt idx="2025">
                  <c:v>-1103</c:v>
                </c:pt>
                <c:pt idx="2026">
                  <c:v>-1102</c:v>
                </c:pt>
                <c:pt idx="2027">
                  <c:v>-1101</c:v>
                </c:pt>
                <c:pt idx="2028">
                  <c:v>-1100</c:v>
                </c:pt>
                <c:pt idx="2029">
                  <c:v>-1099</c:v>
                </c:pt>
                <c:pt idx="2030">
                  <c:v>-1098</c:v>
                </c:pt>
                <c:pt idx="2031">
                  <c:v>-1097</c:v>
                </c:pt>
                <c:pt idx="2032">
                  <c:v>-1096</c:v>
                </c:pt>
                <c:pt idx="2033">
                  <c:v>-1095</c:v>
                </c:pt>
                <c:pt idx="2034">
                  <c:v>-1094</c:v>
                </c:pt>
                <c:pt idx="2035">
                  <c:v>-1093</c:v>
                </c:pt>
                <c:pt idx="2036">
                  <c:v>-1092</c:v>
                </c:pt>
                <c:pt idx="2037">
                  <c:v>-1091</c:v>
                </c:pt>
                <c:pt idx="2038">
                  <c:v>-1090</c:v>
                </c:pt>
                <c:pt idx="2039">
                  <c:v>-1089</c:v>
                </c:pt>
                <c:pt idx="2040">
                  <c:v>-1088</c:v>
                </c:pt>
                <c:pt idx="2041">
                  <c:v>-1087</c:v>
                </c:pt>
                <c:pt idx="2042">
                  <c:v>-1086</c:v>
                </c:pt>
                <c:pt idx="2043">
                  <c:v>-1085</c:v>
                </c:pt>
                <c:pt idx="2044">
                  <c:v>-1084</c:v>
                </c:pt>
                <c:pt idx="2045">
                  <c:v>-1083</c:v>
                </c:pt>
                <c:pt idx="2046">
                  <c:v>-1082</c:v>
                </c:pt>
                <c:pt idx="2047">
                  <c:v>-1081</c:v>
                </c:pt>
                <c:pt idx="2048">
                  <c:v>-1080</c:v>
                </c:pt>
                <c:pt idx="2049">
                  <c:v>-1079</c:v>
                </c:pt>
                <c:pt idx="2050">
                  <c:v>-1078</c:v>
                </c:pt>
                <c:pt idx="2051">
                  <c:v>-1077</c:v>
                </c:pt>
                <c:pt idx="2052">
                  <c:v>-1076</c:v>
                </c:pt>
                <c:pt idx="2053">
                  <c:v>-1075</c:v>
                </c:pt>
                <c:pt idx="2054">
                  <c:v>-1074</c:v>
                </c:pt>
                <c:pt idx="2055">
                  <c:v>-1073</c:v>
                </c:pt>
                <c:pt idx="2056">
                  <c:v>-1072</c:v>
                </c:pt>
                <c:pt idx="2057">
                  <c:v>-1071</c:v>
                </c:pt>
                <c:pt idx="2058">
                  <c:v>-1070</c:v>
                </c:pt>
                <c:pt idx="2059">
                  <c:v>-1069</c:v>
                </c:pt>
                <c:pt idx="2060">
                  <c:v>-1068</c:v>
                </c:pt>
                <c:pt idx="2061">
                  <c:v>-1067</c:v>
                </c:pt>
                <c:pt idx="2062">
                  <c:v>-1066</c:v>
                </c:pt>
                <c:pt idx="2063">
                  <c:v>-1065</c:v>
                </c:pt>
                <c:pt idx="2064">
                  <c:v>-1064</c:v>
                </c:pt>
                <c:pt idx="2065">
                  <c:v>-1063</c:v>
                </c:pt>
                <c:pt idx="2066">
                  <c:v>-1062</c:v>
                </c:pt>
                <c:pt idx="2067">
                  <c:v>-1061</c:v>
                </c:pt>
                <c:pt idx="2068">
                  <c:v>-1060</c:v>
                </c:pt>
                <c:pt idx="2069">
                  <c:v>-1059</c:v>
                </c:pt>
                <c:pt idx="2070">
                  <c:v>-1058</c:v>
                </c:pt>
                <c:pt idx="2071">
                  <c:v>-1057</c:v>
                </c:pt>
                <c:pt idx="2072">
                  <c:v>-1056</c:v>
                </c:pt>
                <c:pt idx="2073">
                  <c:v>-1055</c:v>
                </c:pt>
                <c:pt idx="2074">
                  <c:v>-1054</c:v>
                </c:pt>
                <c:pt idx="2075">
                  <c:v>-1053</c:v>
                </c:pt>
                <c:pt idx="2076">
                  <c:v>-1052</c:v>
                </c:pt>
                <c:pt idx="2077">
                  <c:v>-1051</c:v>
                </c:pt>
                <c:pt idx="2078">
                  <c:v>-1050</c:v>
                </c:pt>
                <c:pt idx="2079">
                  <c:v>-1049</c:v>
                </c:pt>
                <c:pt idx="2080">
                  <c:v>-1048</c:v>
                </c:pt>
                <c:pt idx="2081">
                  <c:v>-1047</c:v>
                </c:pt>
                <c:pt idx="2082">
                  <c:v>-1046</c:v>
                </c:pt>
                <c:pt idx="2083">
                  <c:v>-1045</c:v>
                </c:pt>
                <c:pt idx="2084">
                  <c:v>-1044</c:v>
                </c:pt>
                <c:pt idx="2085">
                  <c:v>-1043</c:v>
                </c:pt>
                <c:pt idx="2086">
                  <c:v>-1042</c:v>
                </c:pt>
                <c:pt idx="2087">
                  <c:v>-1041</c:v>
                </c:pt>
                <c:pt idx="2088">
                  <c:v>-1040</c:v>
                </c:pt>
                <c:pt idx="2089">
                  <c:v>-1039</c:v>
                </c:pt>
                <c:pt idx="2090">
                  <c:v>-1038</c:v>
                </c:pt>
                <c:pt idx="2091">
                  <c:v>-1037</c:v>
                </c:pt>
                <c:pt idx="2092">
                  <c:v>-1036</c:v>
                </c:pt>
                <c:pt idx="2093">
                  <c:v>-1035</c:v>
                </c:pt>
                <c:pt idx="2094">
                  <c:v>-1034</c:v>
                </c:pt>
                <c:pt idx="2095">
                  <c:v>-1033</c:v>
                </c:pt>
                <c:pt idx="2096">
                  <c:v>-1032</c:v>
                </c:pt>
                <c:pt idx="2097">
                  <c:v>-1031</c:v>
                </c:pt>
                <c:pt idx="2098">
                  <c:v>-1030</c:v>
                </c:pt>
                <c:pt idx="2099">
                  <c:v>-1029</c:v>
                </c:pt>
                <c:pt idx="2100">
                  <c:v>-1028</c:v>
                </c:pt>
                <c:pt idx="2101">
                  <c:v>-1027</c:v>
                </c:pt>
                <c:pt idx="2102">
                  <c:v>-1026</c:v>
                </c:pt>
                <c:pt idx="2103">
                  <c:v>-1025</c:v>
                </c:pt>
                <c:pt idx="2104">
                  <c:v>-1024</c:v>
                </c:pt>
                <c:pt idx="2105">
                  <c:v>-1023</c:v>
                </c:pt>
                <c:pt idx="2106">
                  <c:v>-1022</c:v>
                </c:pt>
                <c:pt idx="2107">
                  <c:v>-1021</c:v>
                </c:pt>
                <c:pt idx="2108">
                  <c:v>-1020</c:v>
                </c:pt>
                <c:pt idx="2109">
                  <c:v>-1019</c:v>
                </c:pt>
                <c:pt idx="2110">
                  <c:v>-1018</c:v>
                </c:pt>
                <c:pt idx="2111">
                  <c:v>-1017</c:v>
                </c:pt>
                <c:pt idx="2112">
                  <c:v>-1016</c:v>
                </c:pt>
                <c:pt idx="2113">
                  <c:v>-1015</c:v>
                </c:pt>
                <c:pt idx="2114">
                  <c:v>-1014</c:v>
                </c:pt>
                <c:pt idx="2115">
                  <c:v>-1013</c:v>
                </c:pt>
                <c:pt idx="2116">
                  <c:v>-1012</c:v>
                </c:pt>
                <c:pt idx="2117">
                  <c:v>-1011</c:v>
                </c:pt>
                <c:pt idx="2118">
                  <c:v>-1010</c:v>
                </c:pt>
                <c:pt idx="2119">
                  <c:v>-1009</c:v>
                </c:pt>
                <c:pt idx="2120">
                  <c:v>-1008</c:v>
                </c:pt>
                <c:pt idx="2121">
                  <c:v>-1007</c:v>
                </c:pt>
                <c:pt idx="2122">
                  <c:v>-1006</c:v>
                </c:pt>
                <c:pt idx="2123">
                  <c:v>-1005</c:v>
                </c:pt>
                <c:pt idx="2124">
                  <c:v>-1004</c:v>
                </c:pt>
                <c:pt idx="2125">
                  <c:v>-1003</c:v>
                </c:pt>
                <c:pt idx="2126">
                  <c:v>-1002</c:v>
                </c:pt>
                <c:pt idx="2127">
                  <c:v>-1001</c:v>
                </c:pt>
                <c:pt idx="2128">
                  <c:v>-1000</c:v>
                </c:pt>
                <c:pt idx="2129">
                  <c:v>-999</c:v>
                </c:pt>
                <c:pt idx="2130">
                  <c:v>-998</c:v>
                </c:pt>
                <c:pt idx="2131">
                  <c:v>-997</c:v>
                </c:pt>
                <c:pt idx="2132">
                  <c:v>-996</c:v>
                </c:pt>
                <c:pt idx="2133">
                  <c:v>-995</c:v>
                </c:pt>
                <c:pt idx="2134">
                  <c:v>-994</c:v>
                </c:pt>
                <c:pt idx="2135">
                  <c:v>-993</c:v>
                </c:pt>
                <c:pt idx="2136">
                  <c:v>-992</c:v>
                </c:pt>
                <c:pt idx="2137">
                  <c:v>-991</c:v>
                </c:pt>
                <c:pt idx="2138">
                  <c:v>-990</c:v>
                </c:pt>
                <c:pt idx="2139">
                  <c:v>-989</c:v>
                </c:pt>
                <c:pt idx="2140">
                  <c:v>-988</c:v>
                </c:pt>
                <c:pt idx="2141">
                  <c:v>-987</c:v>
                </c:pt>
                <c:pt idx="2142">
                  <c:v>-986</c:v>
                </c:pt>
                <c:pt idx="2143">
                  <c:v>-985</c:v>
                </c:pt>
                <c:pt idx="2144">
                  <c:v>-984</c:v>
                </c:pt>
                <c:pt idx="2145">
                  <c:v>-983</c:v>
                </c:pt>
                <c:pt idx="2146">
                  <c:v>-982</c:v>
                </c:pt>
                <c:pt idx="2147">
                  <c:v>-981</c:v>
                </c:pt>
                <c:pt idx="2148">
                  <c:v>-980</c:v>
                </c:pt>
                <c:pt idx="2149">
                  <c:v>-979</c:v>
                </c:pt>
                <c:pt idx="2150">
                  <c:v>-978</c:v>
                </c:pt>
                <c:pt idx="2151">
                  <c:v>-977</c:v>
                </c:pt>
                <c:pt idx="2152">
                  <c:v>-976</c:v>
                </c:pt>
                <c:pt idx="2153">
                  <c:v>-975</c:v>
                </c:pt>
                <c:pt idx="2154">
                  <c:v>-974</c:v>
                </c:pt>
                <c:pt idx="2155">
                  <c:v>-973</c:v>
                </c:pt>
                <c:pt idx="2156">
                  <c:v>-972</c:v>
                </c:pt>
                <c:pt idx="2157">
                  <c:v>-971</c:v>
                </c:pt>
                <c:pt idx="2158">
                  <c:v>-970</c:v>
                </c:pt>
                <c:pt idx="2159">
                  <c:v>-969</c:v>
                </c:pt>
                <c:pt idx="2160">
                  <c:v>-968</c:v>
                </c:pt>
                <c:pt idx="2161">
                  <c:v>-967</c:v>
                </c:pt>
                <c:pt idx="2162">
                  <c:v>-966</c:v>
                </c:pt>
                <c:pt idx="2163">
                  <c:v>-965</c:v>
                </c:pt>
                <c:pt idx="2164">
                  <c:v>-964</c:v>
                </c:pt>
                <c:pt idx="2165">
                  <c:v>-963</c:v>
                </c:pt>
                <c:pt idx="2166">
                  <c:v>-962</c:v>
                </c:pt>
                <c:pt idx="2167">
                  <c:v>-961</c:v>
                </c:pt>
                <c:pt idx="2168">
                  <c:v>-960</c:v>
                </c:pt>
                <c:pt idx="2169">
                  <c:v>-959</c:v>
                </c:pt>
                <c:pt idx="2170">
                  <c:v>-958</c:v>
                </c:pt>
                <c:pt idx="2171">
                  <c:v>-957</c:v>
                </c:pt>
                <c:pt idx="2172">
                  <c:v>-956</c:v>
                </c:pt>
                <c:pt idx="2173">
                  <c:v>-955</c:v>
                </c:pt>
                <c:pt idx="2174">
                  <c:v>-954</c:v>
                </c:pt>
                <c:pt idx="2175">
                  <c:v>-953</c:v>
                </c:pt>
                <c:pt idx="2176">
                  <c:v>-952</c:v>
                </c:pt>
                <c:pt idx="2177">
                  <c:v>-951</c:v>
                </c:pt>
                <c:pt idx="2178">
                  <c:v>-950</c:v>
                </c:pt>
                <c:pt idx="2179">
                  <c:v>-949</c:v>
                </c:pt>
                <c:pt idx="2180">
                  <c:v>-948</c:v>
                </c:pt>
                <c:pt idx="2181">
                  <c:v>-947</c:v>
                </c:pt>
                <c:pt idx="2182">
                  <c:v>-946</c:v>
                </c:pt>
                <c:pt idx="2183">
                  <c:v>-945</c:v>
                </c:pt>
                <c:pt idx="2184">
                  <c:v>-944</c:v>
                </c:pt>
                <c:pt idx="2185">
                  <c:v>-943</c:v>
                </c:pt>
                <c:pt idx="2186">
                  <c:v>-942</c:v>
                </c:pt>
                <c:pt idx="2187">
                  <c:v>-941</c:v>
                </c:pt>
                <c:pt idx="2188">
                  <c:v>-940</c:v>
                </c:pt>
                <c:pt idx="2189">
                  <c:v>-939</c:v>
                </c:pt>
                <c:pt idx="2190">
                  <c:v>-938</c:v>
                </c:pt>
                <c:pt idx="2191">
                  <c:v>-937</c:v>
                </c:pt>
                <c:pt idx="2192">
                  <c:v>-936</c:v>
                </c:pt>
                <c:pt idx="2193">
                  <c:v>-935</c:v>
                </c:pt>
                <c:pt idx="2194">
                  <c:v>-934</c:v>
                </c:pt>
                <c:pt idx="2195">
                  <c:v>-933</c:v>
                </c:pt>
                <c:pt idx="2196">
                  <c:v>-932</c:v>
                </c:pt>
                <c:pt idx="2197">
                  <c:v>-931</c:v>
                </c:pt>
                <c:pt idx="2198">
                  <c:v>-930</c:v>
                </c:pt>
                <c:pt idx="2199">
                  <c:v>-929</c:v>
                </c:pt>
                <c:pt idx="2200">
                  <c:v>-928</c:v>
                </c:pt>
                <c:pt idx="2201">
                  <c:v>-927</c:v>
                </c:pt>
                <c:pt idx="2202">
                  <c:v>-926</c:v>
                </c:pt>
                <c:pt idx="2203">
                  <c:v>-925</c:v>
                </c:pt>
                <c:pt idx="2204">
                  <c:v>-924</c:v>
                </c:pt>
                <c:pt idx="2205">
                  <c:v>-923</c:v>
                </c:pt>
                <c:pt idx="2206">
                  <c:v>-922</c:v>
                </c:pt>
                <c:pt idx="2207">
                  <c:v>-921</c:v>
                </c:pt>
                <c:pt idx="2208">
                  <c:v>-920</c:v>
                </c:pt>
                <c:pt idx="2209">
                  <c:v>-919</c:v>
                </c:pt>
                <c:pt idx="2210">
                  <c:v>-918</c:v>
                </c:pt>
                <c:pt idx="2211">
                  <c:v>-917</c:v>
                </c:pt>
                <c:pt idx="2212">
                  <c:v>-916</c:v>
                </c:pt>
                <c:pt idx="2213">
                  <c:v>-915</c:v>
                </c:pt>
                <c:pt idx="2214">
                  <c:v>-914</c:v>
                </c:pt>
                <c:pt idx="2215">
                  <c:v>-913</c:v>
                </c:pt>
                <c:pt idx="2216">
                  <c:v>-912</c:v>
                </c:pt>
                <c:pt idx="2217">
                  <c:v>-911</c:v>
                </c:pt>
                <c:pt idx="2218">
                  <c:v>-910</c:v>
                </c:pt>
                <c:pt idx="2219">
                  <c:v>-909</c:v>
                </c:pt>
                <c:pt idx="2220">
                  <c:v>-908</c:v>
                </c:pt>
                <c:pt idx="2221">
                  <c:v>-907</c:v>
                </c:pt>
                <c:pt idx="2222">
                  <c:v>-906</c:v>
                </c:pt>
                <c:pt idx="2223">
                  <c:v>-905</c:v>
                </c:pt>
                <c:pt idx="2224">
                  <c:v>-904</c:v>
                </c:pt>
                <c:pt idx="2225">
                  <c:v>-903</c:v>
                </c:pt>
                <c:pt idx="2226">
                  <c:v>-902</c:v>
                </c:pt>
                <c:pt idx="2227">
                  <c:v>-901</c:v>
                </c:pt>
                <c:pt idx="2228">
                  <c:v>-900</c:v>
                </c:pt>
                <c:pt idx="2229">
                  <c:v>-899</c:v>
                </c:pt>
                <c:pt idx="2230">
                  <c:v>-898</c:v>
                </c:pt>
                <c:pt idx="2231">
                  <c:v>-897</c:v>
                </c:pt>
                <c:pt idx="2232">
                  <c:v>-896</c:v>
                </c:pt>
                <c:pt idx="2233">
                  <c:v>-895</c:v>
                </c:pt>
                <c:pt idx="2234">
                  <c:v>-894</c:v>
                </c:pt>
                <c:pt idx="2235">
                  <c:v>-893</c:v>
                </c:pt>
                <c:pt idx="2236">
                  <c:v>-892</c:v>
                </c:pt>
                <c:pt idx="2237">
                  <c:v>-891</c:v>
                </c:pt>
                <c:pt idx="2238">
                  <c:v>-890</c:v>
                </c:pt>
                <c:pt idx="2239">
                  <c:v>-889</c:v>
                </c:pt>
                <c:pt idx="2240">
                  <c:v>-888</c:v>
                </c:pt>
                <c:pt idx="2241">
                  <c:v>-887</c:v>
                </c:pt>
                <c:pt idx="2242">
                  <c:v>-886</c:v>
                </c:pt>
                <c:pt idx="2243">
                  <c:v>-885</c:v>
                </c:pt>
                <c:pt idx="2244">
                  <c:v>-884</c:v>
                </c:pt>
                <c:pt idx="2245">
                  <c:v>-883</c:v>
                </c:pt>
                <c:pt idx="2246">
                  <c:v>-882</c:v>
                </c:pt>
                <c:pt idx="2247">
                  <c:v>-881</c:v>
                </c:pt>
                <c:pt idx="2248">
                  <c:v>-880</c:v>
                </c:pt>
                <c:pt idx="2249">
                  <c:v>-879</c:v>
                </c:pt>
                <c:pt idx="2250">
                  <c:v>-878</c:v>
                </c:pt>
                <c:pt idx="2251">
                  <c:v>-877</c:v>
                </c:pt>
                <c:pt idx="2252">
                  <c:v>-876</c:v>
                </c:pt>
                <c:pt idx="2253">
                  <c:v>-875</c:v>
                </c:pt>
                <c:pt idx="2254">
                  <c:v>-874</c:v>
                </c:pt>
                <c:pt idx="2255">
                  <c:v>-873</c:v>
                </c:pt>
                <c:pt idx="2256">
                  <c:v>-872</c:v>
                </c:pt>
                <c:pt idx="2257">
                  <c:v>-871</c:v>
                </c:pt>
                <c:pt idx="2258">
                  <c:v>-870</c:v>
                </c:pt>
                <c:pt idx="2259">
                  <c:v>-869</c:v>
                </c:pt>
                <c:pt idx="2260">
                  <c:v>-868</c:v>
                </c:pt>
                <c:pt idx="2261">
                  <c:v>-867</c:v>
                </c:pt>
                <c:pt idx="2262">
                  <c:v>-866</c:v>
                </c:pt>
                <c:pt idx="2263">
                  <c:v>-865</c:v>
                </c:pt>
                <c:pt idx="2264">
                  <c:v>-864</c:v>
                </c:pt>
                <c:pt idx="2265">
                  <c:v>-863</c:v>
                </c:pt>
                <c:pt idx="2266">
                  <c:v>-862</c:v>
                </c:pt>
                <c:pt idx="2267">
                  <c:v>-861</c:v>
                </c:pt>
                <c:pt idx="2268">
                  <c:v>-860</c:v>
                </c:pt>
                <c:pt idx="2269">
                  <c:v>-859</c:v>
                </c:pt>
                <c:pt idx="2270">
                  <c:v>-858</c:v>
                </c:pt>
                <c:pt idx="2271">
                  <c:v>-857</c:v>
                </c:pt>
                <c:pt idx="2272">
                  <c:v>-856</c:v>
                </c:pt>
                <c:pt idx="2273">
                  <c:v>-855</c:v>
                </c:pt>
                <c:pt idx="2274">
                  <c:v>-854</c:v>
                </c:pt>
                <c:pt idx="2275">
                  <c:v>-853</c:v>
                </c:pt>
                <c:pt idx="2276">
                  <c:v>-852</c:v>
                </c:pt>
                <c:pt idx="2277">
                  <c:v>-851</c:v>
                </c:pt>
                <c:pt idx="2278">
                  <c:v>-850</c:v>
                </c:pt>
                <c:pt idx="2279">
                  <c:v>-849</c:v>
                </c:pt>
                <c:pt idx="2280">
                  <c:v>-848</c:v>
                </c:pt>
                <c:pt idx="2281">
                  <c:v>-847</c:v>
                </c:pt>
                <c:pt idx="2282">
                  <c:v>-846</c:v>
                </c:pt>
                <c:pt idx="2283">
                  <c:v>-845</c:v>
                </c:pt>
                <c:pt idx="2284">
                  <c:v>-844</c:v>
                </c:pt>
                <c:pt idx="2285">
                  <c:v>-843</c:v>
                </c:pt>
                <c:pt idx="2286">
                  <c:v>-842</c:v>
                </c:pt>
                <c:pt idx="2287">
                  <c:v>-841</c:v>
                </c:pt>
                <c:pt idx="2288">
                  <c:v>-840</c:v>
                </c:pt>
                <c:pt idx="2289">
                  <c:v>-839</c:v>
                </c:pt>
                <c:pt idx="2290">
                  <c:v>-838</c:v>
                </c:pt>
                <c:pt idx="2291">
                  <c:v>-837</c:v>
                </c:pt>
                <c:pt idx="2292">
                  <c:v>-836</c:v>
                </c:pt>
                <c:pt idx="2293">
                  <c:v>-835</c:v>
                </c:pt>
                <c:pt idx="2294">
                  <c:v>-834</c:v>
                </c:pt>
                <c:pt idx="2295">
                  <c:v>-833</c:v>
                </c:pt>
                <c:pt idx="2296">
                  <c:v>-832</c:v>
                </c:pt>
                <c:pt idx="2297">
                  <c:v>-831</c:v>
                </c:pt>
                <c:pt idx="2298">
                  <c:v>-830</c:v>
                </c:pt>
                <c:pt idx="2299">
                  <c:v>-829</c:v>
                </c:pt>
                <c:pt idx="2300">
                  <c:v>-828</c:v>
                </c:pt>
                <c:pt idx="2301">
                  <c:v>-827</c:v>
                </c:pt>
                <c:pt idx="2302">
                  <c:v>-826</c:v>
                </c:pt>
                <c:pt idx="2303">
                  <c:v>-825</c:v>
                </c:pt>
                <c:pt idx="2304">
                  <c:v>-824</c:v>
                </c:pt>
                <c:pt idx="2305">
                  <c:v>-823</c:v>
                </c:pt>
                <c:pt idx="2306">
                  <c:v>-822</c:v>
                </c:pt>
                <c:pt idx="2307">
                  <c:v>-821</c:v>
                </c:pt>
                <c:pt idx="2308">
                  <c:v>-820</c:v>
                </c:pt>
                <c:pt idx="2309">
                  <c:v>-819</c:v>
                </c:pt>
                <c:pt idx="2310">
                  <c:v>-818</c:v>
                </c:pt>
                <c:pt idx="2311">
                  <c:v>-817</c:v>
                </c:pt>
                <c:pt idx="2312">
                  <c:v>-816</c:v>
                </c:pt>
                <c:pt idx="2313">
                  <c:v>-815</c:v>
                </c:pt>
                <c:pt idx="2314">
                  <c:v>-814</c:v>
                </c:pt>
                <c:pt idx="2315">
                  <c:v>-813</c:v>
                </c:pt>
                <c:pt idx="2316">
                  <c:v>-812</c:v>
                </c:pt>
                <c:pt idx="2317">
                  <c:v>-811</c:v>
                </c:pt>
                <c:pt idx="2318">
                  <c:v>-810</c:v>
                </c:pt>
                <c:pt idx="2319">
                  <c:v>-809</c:v>
                </c:pt>
                <c:pt idx="2320">
                  <c:v>-808</c:v>
                </c:pt>
                <c:pt idx="2321">
                  <c:v>-807</c:v>
                </c:pt>
                <c:pt idx="2322">
                  <c:v>-806</c:v>
                </c:pt>
                <c:pt idx="2323">
                  <c:v>-805</c:v>
                </c:pt>
                <c:pt idx="2324">
                  <c:v>-804</c:v>
                </c:pt>
                <c:pt idx="2325">
                  <c:v>-803</c:v>
                </c:pt>
                <c:pt idx="2326">
                  <c:v>-802</c:v>
                </c:pt>
                <c:pt idx="2327">
                  <c:v>-801</c:v>
                </c:pt>
                <c:pt idx="2328">
                  <c:v>-800</c:v>
                </c:pt>
                <c:pt idx="2329">
                  <c:v>-799</c:v>
                </c:pt>
                <c:pt idx="2330">
                  <c:v>-798</c:v>
                </c:pt>
                <c:pt idx="2331">
                  <c:v>-797</c:v>
                </c:pt>
                <c:pt idx="2332">
                  <c:v>-796</c:v>
                </c:pt>
                <c:pt idx="2333">
                  <c:v>-795</c:v>
                </c:pt>
                <c:pt idx="2334">
                  <c:v>-794</c:v>
                </c:pt>
                <c:pt idx="2335">
                  <c:v>-793</c:v>
                </c:pt>
                <c:pt idx="2336">
                  <c:v>-792</c:v>
                </c:pt>
                <c:pt idx="2337">
                  <c:v>-791</c:v>
                </c:pt>
                <c:pt idx="2338">
                  <c:v>-790</c:v>
                </c:pt>
                <c:pt idx="2339">
                  <c:v>-789</c:v>
                </c:pt>
                <c:pt idx="2340">
                  <c:v>-788</c:v>
                </c:pt>
                <c:pt idx="2341">
                  <c:v>-787</c:v>
                </c:pt>
                <c:pt idx="2342">
                  <c:v>-786</c:v>
                </c:pt>
                <c:pt idx="2343">
                  <c:v>-785</c:v>
                </c:pt>
                <c:pt idx="2344">
                  <c:v>-784</c:v>
                </c:pt>
                <c:pt idx="2345">
                  <c:v>-783</c:v>
                </c:pt>
                <c:pt idx="2346">
                  <c:v>-782</c:v>
                </c:pt>
                <c:pt idx="2347">
                  <c:v>-781</c:v>
                </c:pt>
                <c:pt idx="2348">
                  <c:v>-780</c:v>
                </c:pt>
                <c:pt idx="2349">
                  <c:v>-779</c:v>
                </c:pt>
                <c:pt idx="2350">
                  <c:v>-778</c:v>
                </c:pt>
                <c:pt idx="2351">
                  <c:v>-777</c:v>
                </c:pt>
                <c:pt idx="2352">
                  <c:v>-776</c:v>
                </c:pt>
                <c:pt idx="2353">
                  <c:v>-775</c:v>
                </c:pt>
                <c:pt idx="2354">
                  <c:v>-774</c:v>
                </c:pt>
                <c:pt idx="2355">
                  <c:v>-773</c:v>
                </c:pt>
                <c:pt idx="2356">
                  <c:v>-772</c:v>
                </c:pt>
                <c:pt idx="2357">
                  <c:v>-771</c:v>
                </c:pt>
                <c:pt idx="2358">
                  <c:v>-770</c:v>
                </c:pt>
                <c:pt idx="2359">
                  <c:v>-769</c:v>
                </c:pt>
                <c:pt idx="2360">
                  <c:v>-768</c:v>
                </c:pt>
                <c:pt idx="2361">
                  <c:v>-767</c:v>
                </c:pt>
                <c:pt idx="2362">
                  <c:v>-766</c:v>
                </c:pt>
                <c:pt idx="2363">
                  <c:v>-765</c:v>
                </c:pt>
                <c:pt idx="2364">
                  <c:v>-764</c:v>
                </c:pt>
                <c:pt idx="2365">
                  <c:v>-763</c:v>
                </c:pt>
                <c:pt idx="2366">
                  <c:v>-762</c:v>
                </c:pt>
                <c:pt idx="2367">
                  <c:v>-761</c:v>
                </c:pt>
                <c:pt idx="2368">
                  <c:v>-760</c:v>
                </c:pt>
                <c:pt idx="2369">
                  <c:v>-759</c:v>
                </c:pt>
                <c:pt idx="2370">
                  <c:v>-758</c:v>
                </c:pt>
                <c:pt idx="2371">
                  <c:v>-757</c:v>
                </c:pt>
                <c:pt idx="2372">
                  <c:v>-756</c:v>
                </c:pt>
                <c:pt idx="2373">
                  <c:v>-755</c:v>
                </c:pt>
                <c:pt idx="2374">
                  <c:v>-754</c:v>
                </c:pt>
                <c:pt idx="2375">
                  <c:v>-753</c:v>
                </c:pt>
                <c:pt idx="2376">
                  <c:v>-752</c:v>
                </c:pt>
                <c:pt idx="2377">
                  <c:v>-751</c:v>
                </c:pt>
                <c:pt idx="2378">
                  <c:v>-750</c:v>
                </c:pt>
                <c:pt idx="2379">
                  <c:v>-749</c:v>
                </c:pt>
                <c:pt idx="2380">
                  <c:v>-748</c:v>
                </c:pt>
                <c:pt idx="2381">
                  <c:v>-747</c:v>
                </c:pt>
                <c:pt idx="2382">
                  <c:v>-746</c:v>
                </c:pt>
                <c:pt idx="2383">
                  <c:v>-745</c:v>
                </c:pt>
                <c:pt idx="2384">
                  <c:v>-744</c:v>
                </c:pt>
                <c:pt idx="2385">
                  <c:v>-743</c:v>
                </c:pt>
                <c:pt idx="2386">
                  <c:v>-742</c:v>
                </c:pt>
                <c:pt idx="2387">
                  <c:v>-741</c:v>
                </c:pt>
                <c:pt idx="2388">
                  <c:v>-740</c:v>
                </c:pt>
                <c:pt idx="2389">
                  <c:v>-739</c:v>
                </c:pt>
                <c:pt idx="2390">
                  <c:v>-738</c:v>
                </c:pt>
                <c:pt idx="2391">
                  <c:v>-737</c:v>
                </c:pt>
                <c:pt idx="2392">
                  <c:v>-736</c:v>
                </c:pt>
                <c:pt idx="2393">
                  <c:v>-735</c:v>
                </c:pt>
                <c:pt idx="2394">
                  <c:v>-734</c:v>
                </c:pt>
                <c:pt idx="2395">
                  <c:v>-733</c:v>
                </c:pt>
                <c:pt idx="2396">
                  <c:v>-732</c:v>
                </c:pt>
                <c:pt idx="2397">
                  <c:v>-731</c:v>
                </c:pt>
                <c:pt idx="2398">
                  <c:v>-730</c:v>
                </c:pt>
                <c:pt idx="2399">
                  <c:v>-729</c:v>
                </c:pt>
                <c:pt idx="2400">
                  <c:v>-728</c:v>
                </c:pt>
                <c:pt idx="2401">
                  <c:v>-727</c:v>
                </c:pt>
                <c:pt idx="2402">
                  <c:v>-726</c:v>
                </c:pt>
                <c:pt idx="2403">
                  <c:v>-725</c:v>
                </c:pt>
                <c:pt idx="2404">
                  <c:v>-724</c:v>
                </c:pt>
                <c:pt idx="2405">
                  <c:v>-723</c:v>
                </c:pt>
                <c:pt idx="2406">
                  <c:v>-722</c:v>
                </c:pt>
                <c:pt idx="2407">
                  <c:v>-721</c:v>
                </c:pt>
                <c:pt idx="2408">
                  <c:v>-720</c:v>
                </c:pt>
                <c:pt idx="2409">
                  <c:v>-719</c:v>
                </c:pt>
                <c:pt idx="2410">
                  <c:v>-718</c:v>
                </c:pt>
                <c:pt idx="2411">
                  <c:v>-717</c:v>
                </c:pt>
                <c:pt idx="2412">
                  <c:v>-716</c:v>
                </c:pt>
                <c:pt idx="2413">
                  <c:v>-715</c:v>
                </c:pt>
                <c:pt idx="2414">
                  <c:v>-714</c:v>
                </c:pt>
                <c:pt idx="2415">
                  <c:v>-713</c:v>
                </c:pt>
                <c:pt idx="2416">
                  <c:v>-712</c:v>
                </c:pt>
                <c:pt idx="2417">
                  <c:v>-711</c:v>
                </c:pt>
                <c:pt idx="2418">
                  <c:v>-710</c:v>
                </c:pt>
                <c:pt idx="2419">
                  <c:v>-709</c:v>
                </c:pt>
                <c:pt idx="2420">
                  <c:v>-708</c:v>
                </c:pt>
                <c:pt idx="2421">
                  <c:v>-707</c:v>
                </c:pt>
                <c:pt idx="2422">
                  <c:v>-706</c:v>
                </c:pt>
                <c:pt idx="2423">
                  <c:v>-705</c:v>
                </c:pt>
                <c:pt idx="2424">
                  <c:v>-704</c:v>
                </c:pt>
                <c:pt idx="2425">
                  <c:v>-703</c:v>
                </c:pt>
                <c:pt idx="2426">
                  <c:v>-702</c:v>
                </c:pt>
                <c:pt idx="2427">
                  <c:v>-701</c:v>
                </c:pt>
                <c:pt idx="2428">
                  <c:v>-700</c:v>
                </c:pt>
                <c:pt idx="2429">
                  <c:v>-699</c:v>
                </c:pt>
                <c:pt idx="2430">
                  <c:v>-698</c:v>
                </c:pt>
                <c:pt idx="2431">
                  <c:v>-697</c:v>
                </c:pt>
                <c:pt idx="2432">
                  <c:v>-696</c:v>
                </c:pt>
                <c:pt idx="2433">
                  <c:v>-695</c:v>
                </c:pt>
                <c:pt idx="2434">
                  <c:v>-694</c:v>
                </c:pt>
                <c:pt idx="2435">
                  <c:v>-693</c:v>
                </c:pt>
                <c:pt idx="2436">
                  <c:v>-692</c:v>
                </c:pt>
                <c:pt idx="2437">
                  <c:v>-691</c:v>
                </c:pt>
                <c:pt idx="2438">
                  <c:v>-690</c:v>
                </c:pt>
                <c:pt idx="2439">
                  <c:v>-689</c:v>
                </c:pt>
                <c:pt idx="2440">
                  <c:v>-688</c:v>
                </c:pt>
                <c:pt idx="2441">
                  <c:v>-687</c:v>
                </c:pt>
                <c:pt idx="2442">
                  <c:v>-686</c:v>
                </c:pt>
                <c:pt idx="2443">
                  <c:v>-685</c:v>
                </c:pt>
                <c:pt idx="2444">
                  <c:v>-684</c:v>
                </c:pt>
                <c:pt idx="2445">
                  <c:v>-683</c:v>
                </c:pt>
                <c:pt idx="2446">
                  <c:v>-682</c:v>
                </c:pt>
                <c:pt idx="2447">
                  <c:v>-681</c:v>
                </c:pt>
                <c:pt idx="2448">
                  <c:v>-680</c:v>
                </c:pt>
                <c:pt idx="2449">
                  <c:v>-679</c:v>
                </c:pt>
                <c:pt idx="2450">
                  <c:v>-678</c:v>
                </c:pt>
                <c:pt idx="2451">
                  <c:v>-677</c:v>
                </c:pt>
                <c:pt idx="2452">
                  <c:v>-676</c:v>
                </c:pt>
                <c:pt idx="2453">
                  <c:v>-675</c:v>
                </c:pt>
                <c:pt idx="2454">
                  <c:v>-674</c:v>
                </c:pt>
                <c:pt idx="2455">
                  <c:v>-673</c:v>
                </c:pt>
                <c:pt idx="2456">
                  <c:v>-672</c:v>
                </c:pt>
                <c:pt idx="2457">
                  <c:v>-671</c:v>
                </c:pt>
                <c:pt idx="2458">
                  <c:v>-670</c:v>
                </c:pt>
                <c:pt idx="2459">
                  <c:v>-669</c:v>
                </c:pt>
                <c:pt idx="2460">
                  <c:v>-668</c:v>
                </c:pt>
                <c:pt idx="2461">
                  <c:v>-667</c:v>
                </c:pt>
                <c:pt idx="2462">
                  <c:v>-666</c:v>
                </c:pt>
                <c:pt idx="2463">
                  <c:v>-665</c:v>
                </c:pt>
                <c:pt idx="2464">
                  <c:v>-664</c:v>
                </c:pt>
                <c:pt idx="2465">
                  <c:v>-663</c:v>
                </c:pt>
                <c:pt idx="2466">
                  <c:v>-662</c:v>
                </c:pt>
                <c:pt idx="2467">
                  <c:v>-661</c:v>
                </c:pt>
                <c:pt idx="2468">
                  <c:v>-660</c:v>
                </c:pt>
                <c:pt idx="2469">
                  <c:v>-659</c:v>
                </c:pt>
                <c:pt idx="2470">
                  <c:v>-658</c:v>
                </c:pt>
                <c:pt idx="2471">
                  <c:v>-657</c:v>
                </c:pt>
                <c:pt idx="2472">
                  <c:v>-656</c:v>
                </c:pt>
                <c:pt idx="2473">
                  <c:v>-655</c:v>
                </c:pt>
                <c:pt idx="2474">
                  <c:v>-654</c:v>
                </c:pt>
                <c:pt idx="2475">
                  <c:v>-653</c:v>
                </c:pt>
                <c:pt idx="2476">
                  <c:v>-652</c:v>
                </c:pt>
                <c:pt idx="2477">
                  <c:v>-651</c:v>
                </c:pt>
                <c:pt idx="2478">
                  <c:v>-650</c:v>
                </c:pt>
                <c:pt idx="2479">
                  <c:v>-649</c:v>
                </c:pt>
                <c:pt idx="2480">
                  <c:v>-648</c:v>
                </c:pt>
                <c:pt idx="2481">
                  <c:v>-647</c:v>
                </c:pt>
                <c:pt idx="2482">
                  <c:v>-646</c:v>
                </c:pt>
                <c:pt idx="2483">
                  <c:v>-645</c:v>
                </c:pt>
                <c:pt idx="2484">
                  <c:v>-644</c:v>
                </c:pt>
                <c:pt idx="2485">
                  <c:v>-643</c:v>
                </c:pt>
                <c:pt idx="2486">
                  <c:v>-642</c:v>
                </c:pt>
                <c:pt idx="2487">
                  <c:v>-641</c:v>
                </c:pt>
                <c:pt idx="2488">
                  <c:v>-640</c:v>
                </c:pt>
                <c:pt idx="2489">
                  <c:v>-639</c:v>
                </c:pt>
                <c:pt idx="2490">
                  <c:v>-638</c:v>
                </c:pt>
                <c:pt idx="2491">
                  <c:v>-637</c:v>
                </c:pt>
                <c:pt idx="2492">
                  <c:v>-636</c:v>
                </c:pt>
                <c:pt idx="2493">
                  <c:v>-635</c:v>
                </c:pt>
                <c:pt idx="2494">
                  <c:v>-634</c:v>
                </c:pt>
                <c:pt idx="2495">
                  <c:v>-633</c:v>
                </c:pt>
                <c:pt idx="2496">
                  <c:v>-632</c:v>
                </c:pt>
                <c:pt idx="2497">
                  <c:v>-631</c:v>
                </c:pt>
                <c:pt idx="2498">
                  <c:v>-630</c:v>
                </c:pt>
                <c:pt idx="2499">
                  <c:v>-629</c:v>
                </c:pt>
                <c:pt idx="2500">
                  <c:v>-628</c:v>
                </c:pt>
                <c:pt idx="2501">
                  <c:v>-627</c:v>
                </c:pt>
                <c:pt idx="2502">
                  <c:v>-626</c:v>
                </c:pt>
                <c:pt idx="2503">
                  <c:v>-625</c:v>
                </c:pt>
                <c:pt idx="2504">
                  <c:v>-624</c:v>
                </c:pt>
                <c:pt idx="2505">
                  <c:v>-623</c:v>
                </c:pt>
                <c:pt idx="2506">
                  <c:v>-622</c:v>
                </c:pt>
                <c:pt idx="2507">
                  <c:v>-621</c:v>
                </c:pt>
                <c:pt idx="2508">
                  <c:v>-620</c:v>
                </c:pt>
                <c:pt idx="2509">
                  <c:v>-619</c:v>
                </c:pt>
                <c:pt idx="2510">
                  <c:v>-618</c:v>
                </c:pt>
                <c:pt idx="2511">
                  <c:v>-617</c:v>
                </c:pt>
                <c:pt idx="2512">
                  <c:v>-616</c:v>
                </c:pt>
                <c:pt idx="2513">
                  <c:v>-615</c:v>
                </c:pt>
                <c:pt idx="2514">
                  <c:v>-614</c:v>
                </c:pt>
                <c:pt idx="2515">
                  <c:v>-613</c:v>
                </c:pt>
                <c:pt idx="2516">
                  <c:v>-612</c:v>
                </c:pt>
                <c:pt idx="2517">
                  <c:v>-611</c:v>
                </c:pt>
                <c:pt idx="2518">
                  <c:v>-610</c:v>
                </c:pt>
                <c:pt idx="2519">
                  <c:v>-609</c:v>
                </c:pt>
                <c:pt idx="2520">
                  <c:v>-608</c:v>
                </c:pt>
                <c:pt idx="2521">
                  <c:v>-607</c:v>
                </c:pt>
                <c:pt idx="2522">
                  <c:v>-606</c:v>
                </c:pt>
                <c:pt idx="2523">
                  <c:v>-605</c:v>
                </c:pt>
                <c:pt idx="2524">
                  <c:v>-604</c:v>
                </c:pt>
                <c:pt idx="2525">
                  <c:v>-603</c:v>
                </c:pt>
                <c:pt idx="2526">
                  <c:v>-602</c:v>
                </c:pt>
                <c:pt idx="2527">
                  <c:v>-601</c:v>
                </c:pt>
                <c:pt idx="2528">
                  <c:v>-600</c:v>
                </c:pt>
                <c:pt idx="2529">
                  <c:v>-599</c:v>
                </c:pt>
                <c:pt idx="2530">
                  <c:v>-598</c:v>
                </c:pt>
                <c:pt idx="2531">
                  <c:v>-597</c:v>
                </c:pt>
                <c:pt idx="2532">
                  <c:v>-596</c:v>
                </c:pt>
                <c:pt idx="2533">
                  <c:v>-595</c:v>
                </c:pt>
                <c:pt idx="2534">
                  <c:v>-594</c:v>
                </c:pt>
                <c:pt idx="2535">
                  <c:v>-593</c:v>
                </c:pt>
                <c:pt idx="2536">
                  <c:v>-592</c:v>
                </c:pt>
                <c:pt idx="2537">
                  <c:v>-591</c:v>
                </c:pt>
                <c:pt idx="2538">
                  <c:v>-590</c:v>
                </c:pt>
                <c:pt idx="2539">
                  <c:v>-589</c:v>
                </c:pt>
                <c:pt idx="2540">
                  <c:v>-588</c:v>
                </c:pt>
                <c:pt idx="2541">
                  <c:v>-587</c:v>
                </c:pt>
                <c:pt idx="2542">
                  <c:v>-586</c:v>
                </c:pt>
                <c:pt idx="2543">
                  <c:v>-585</c:v>
                </c:pt>
                <c:pt idx="2544">
                  <c:v>-584</c:v>
                </c:pt>
                <c:pt idx="2545">
                  <c:v>-583</c:v>
                </c:pt>
                <c:pt idx="2546">
                  <c:v>-582</c:v>
                </c:pt>
                <c:pt idx="2547">
                  <c:v>-581</c:v>
                </c:pt>
                <c:pt idx="2548">
                  <c:v>-580</c:v>
                </c:pt>
                <c:pt idx="2549">
                  <c:v>-579</c:v>
                </c:pt>
                <c:pt idx="2550">
                  <c:v>-578</c:v>
                </c:pt>
                <c:pt idx="2551">
                  <c:v>-577</c:v>
                </c:pt>
                <c:pt idx="2552">
                  <c:v>-576</c:v>
                </c:pt>
                <c:pt idx="2553">
                  <c:v>-575</c:v>
                </c:pt>
                <c:pt idx="2554">
                  <c:v>-574</c:v>
                </c:pt>
                <c:pt idx="2555">
                  <c:v>-573</c:v>
                </c:pt>
                <c:pt idx="2556">
                  <c:v>-572</c:v>
                </c:pt>
                <c:pt idx="2557">
                  <c:v>-571</c:v>
                </c:pt>
                <c:pt idx="2558">
                  <c:v>-570</c:v>
                </c:pt>
                <c:pt idx="2559">
                  <c:v>-569</c:v>
                </c:pt>
                <c:pt idx="2560">
                  <c:v>-568</c:v>
                </c:pt>
                <c:pt idx="2561">
                  <c:v>-567</c:v>
                </c:pt>
                <c:pt idx="2562">
                  <c:v>-566</c:v>
                </c:pt>
                <c:pt idx="2563">
                  <c:v>-565</c:v>
                </c:pt>
                <c:pt idx="2564">
                  <c:v>-564</c:v>
                </c:pt>
                <c:pt idx="2565">
                  <c:v>-563</c:v>
                </c:pt>
                <c:pt idx="2566">
                  <c:v>-562</c:v>
                </c:pt>
                <c:pt idx="2567">
                  <c:v>-561</c:v>
                </c:pt>
                <c:pt idx="2568">
                  <c:v>-560</c:v>
                </c:pt>
                <c:pt idx="2569">
                  <c:v>-559</c:v>
                </c:pt>
                <c:pt idx="2570">
                  <c:v>-558</c:v>
                </c:pt>
                <c:pt idx="2571">
                  <c:v>-557</c:v>
                </c:pt>
                <c:pt idx="2572">
                  <c:v>-556</c:v>
                </c:pt>
                <c:pt idx="2573">
                  <c:v>-555</c:v>
                </c:pt>
                <c:pt idx="2574">
                  <c:v>-554</c:v>
                </c:pt>
                <c:pt idx="2575">
                  <c:v>-553</c:v>
                </c:pt>
                <c:pt idx="2576">
                  <c:v>-552</c:v>
                </c:pt>
                <c:pt idx="2577">
                  <c:v>-551</c:v>
                </c:pt>
                <c:pt idx="2578">
                  <c:v>-550</c:v>
                </c:pt>
                <c:pt idx="2579">
                  <c:v>-549</c:v>
                </c:pt>
                <c:pt idx="2580">
                  <c:v>-548</c:v>
                </c:pt>
                <c:pt idx="2581">
                  <c:v>-547</c:v>
                </c:pt>
                <c:pt idx="2582">
                  <c:v>-546</c:v>
                </c:pt>
                <c:pt idx="2583">
                  <c:v>-545</c:v>
                </c:pt>
                <c:pt idx="2584">
                  <c:v>-544</c:v>
                </c:pt>
                <c:pt idx="2585">
                  <c:v>-543</c:v>
                </c:pt>
                <c:pt idx="2586">
                  <c:v>-542</c:v>
                </c:pt>
                <c:pt idx="2587">
                  <c:v>-541</c:v>
                </c:pt>
                <c:pt idx="2588">
                  <c:v>-540</c:v>
                </c:pt>
                <c:pt idx="2589">
                  <c:v>-539</c:v>
                </c:pt>
                <c:pt idx="2590">
                  <c:v>-538</c:v>
                </c:pt>
                <c:pt idx="2591">
                  <c:v>-537</c:v>
                </c:pt>
                <c:pt idx="2592">
                  <c:v>-536</c:v>
                </c:pt>
                <c:pt idx="2593">
                  <c:v>-535</c:v>
                </c:pt>
                <c:pt idx="2594">
                  <c:v>-534</c:v>
                </c:pt>
                <c:pt idx="2595">
                  <c:v>-533</c:v>
                </c:pt>
                <c:pt idx="2596">
                  <c:v>-532</c:v>
                </c:pt>
                <c:pt idx="2597">
                  <c:v>-531</c:v>
                </c:pt>
                <c:pt idx="2598">
                  <c:v>-530</c:v>
                </c:pt>
                <c:pt idx="2599">
                  <c:v>-529</c:v>
                </c:pt>
                <c:pt idx="2600">
                  <c:v>-528</c:v>
                </c:pt>
                <c:pt idx="2601">
                  <c:v>-527</c:v>
                </c:pt>
                <c:pt idx="2602">
                  <c:v>-526</c:v>
                </c:pt>
                <c:pt idx="2603">
                  <c:v>-525</c:v>
                </c:pt>
                <c:pt idx="2604">
                  <c:v>-524</c:v>
                </c:pt>
                <c:pt idx="2605">
                  <c:v>-523</c:v>
                </c:pt>
                <c:pt idx="2606">
                  <c:v>-522</c:v>
                </c:pt>
                <c:pt idx="2607">
                  <c:v>-521</c:v>
                </c:pt>
                <c:pt idx="2608">
                  <c:v>-520</c:v>
                </c:pt>
                <c:pt idx="2609">
                  <c:v>-519</c:v>
                </c:pt>
                <c:pt idx="2610">
                  <c:v>-518</c:v>
                </c:pt>
                <c:pt idx="2611">
                  <c:v>-517</c:v>
                </c:pt>
                <c:pt idx="2612">
                  <c:v>-516</c:v>
                </c:pt>
                <c:pt idx="2613">
                  <c:v>-515</c:v>
                </c:pt>
                <c:pt idx="2614">
                  <c:v>-514</c:v>
                </c:pt>
                <c:pt idx="2615">
                  <c:v>-513</c:v>
                </c:pt>
                <c:pt idx="2616">
                  <c:v>-512</c:v>
                </c:pt>
                <c:pt idx="2617">
                  <c:v>-511</c:v>
                </c:pt>
                <c:pt idx="2618">
                  <c:v>-510</c:v>
                </c:pt>
                <c:pt idx="2619">
                  <c:v>-509</c:v>
                </c:pt>
                <c:pt idx="2620">
                  <c:v>-508</c:v>
                </c:pt>
                <c:pt idx="2621">
                  <c:v>-507</c:v>
                </c:pt>
                <c:pt idx="2622">
                  <c:v>-506</c:v>
                </c:pt>
                <c:pt idx="2623">
                  <c:v>-505</c:v>
                </c:pt>
                <c:pt idx="2624">
                  <c:v>-504</c:v>
                </c:pt>
                <c:pt idx="2625">
                  <c:v>-503</c:v>
                </c:pt>
                <c:pt idx="2626">
                  <c:v>-502</c:v>
                </c:pt>
                <c:pt idx="2627">
                  <c:v>-501</c:v>
                </c:pt>
                <c:pt idx="2628">
                  <c:v>-500</c:v>
                </c:pt>
                <c:pt idx="2629">
                  <c:v>-499</c:v>
                </c:pt>
                <c:pt idx="2630">
                  <c:v>-498</c:v>
                </c:pt>
                <c:pt idx="2631">
                  <c:v>-497</c:v>
                </c:pt>
                <c:pt idx="2632">
                  <c:v>-496</c:v>
                </c:pt>
                <c:pt idx="2633">
                  <c:v>-495</c:v>
                </c:pt>
                <c:pt idx="2634">
                  <c:v>-494</c:v>
                </c:pt>
                <c:pt idx="2635">
                  <c:v>-493</c:v>
                </c:pt>
                <c:pt idx="2636">
                  <c:v>-492</c:v>
                </c:pt>
                <c:pt idx="2637">
                  <c:v>-491</c:v>
                </c:pt>
                <c:pt idx="2638">
                  <c:v>-490</c:v>
                </c:pt>
                <c:pt idx="2639">
                  <c:v>-489</c:v>
                </c:pt>
                <c:pt idx="2640">
                  <c:v>-488</c:v>
                </c:pt>
                <c:pt idx="2641">
                  <c:v>-487</c:v>
                </c:pt>
                <c:pt idx="2642">
                  <c:v>-486</c:v>
                </c:pt>
                <c:pt idx="2643">
                  <c:v>-485</c:v>
                </c:pt>
                <c:pt idx="2644">
                  <c:v>-484</c:v>
                </c:pt>
                <c:pt idx="2645">
                  <c:v>-483</c:v>
                </c:pt>
                <c:pt idx="2646">
                  <c:v>-482</c:v>
                </c:pt>
                <c:pt idx="2647">
                  <c:v>-481</c:v>
                </c:pt>
                <c:pt idx="2648">
                  <c:v>-480</c:v>
                </c:pt>
                <c:pt idx="2649">
                  <c:v>-479</c:v>
                </c:pt>
                <c:pt idx="2650">
                  <c:v>-478</c:v>
                </c:pt>
                <c:pt idx="2651">
                  <c:v>-477</c:v>
                </c:pt>
                <c:pt idx="2652">
                  <c:v>-476</c:v>
                </c:pt>
                <c:pt idx="2653">
                  <c:v>-475</c:v>
                </c:pt>
                <c:pt idx="2654">
                  <c:v>-474</c:v>
                </c:pt>
                <c:pt idx="2655">
                  <c:v>-473</c:v>
                </c:pt>
                <c:pt idx="2656">
                  <c:v>-472</c:v>
                </c:pt>
                <c:pt idx="2657">
                  <c:v>-471</c:v>
                </c:pt>
                <c:pt idx="2658">
                  <c:v>-470</c:v>
                </c:pt>
                <c:pt idx="2659">
                  <c:v>-469</c:v>
                </c:pt>
                <c:pt idx="2660">
                  <c:v>-468</c:v>
                </c:pt>
                <c:pt idx="2661">
                  <c:v>-467</c:v>
                </c:pt>
                <c:pt idx="2662">
                  <c:v>-466</c:v>
                </c:pt>
                <c:pt idx="2663">
                  <c:v>-465</c:v>
                </c:pt>
                <c:pt idx="2664">
                  <c:v>-464</c:v>
                </c:pt>
                <c:pt idx="2665">
                  <c:v>-463</c:v>
                </c:pt>
                <c:pt idx="2666">
                  <c:v>-462</c:v>
                </c:pt>
                <c:pt idx="2667">
                  <c:v>-461</c:v>
                </c:pt>
                <c:pt idx="2668">
                  <c:v>-460</c:v>
                </c:pt>
                <c:pt idx="2669">
                  <c:v>-459</c:v>
                </c:pt>
                <c:pt idx="2670">
                  <c:v>-458</c:v>
                </c:pt>
                <c:pt idx="2671">
                  <c:v>-457</c:v>
                </c:pt>
                <c:pt idx="2672">
                  <c:v>-456</c:v>
                </c:pt>
                <c:pt idx="2673">
                  <c:v>-455</c:v>
                </c:pt>
                <c:pt idx="2674">
                  <c:v>-454</c:v>
                </c:pt>
                <c:pt idx="2675">
                  <c:v>-453</c:v>
                </c:pt>
                <c:pt idx="2676">
                  <c:v>-452</c:v>
                </c:pt>
                <c:pt idx="2677">
                  <c:v>-451</c:v>
                </c:pt>
                <c:pt idx="2678">
                  <c:v>-450</c:v>
                </c:pt>
                <c:pt idx="2679">
                  <c:v>-449</c:v>
                </c:pt>
                <c:pt idx="2680">
                  <c:v>-448</c:v>
                </c:pt>
                <c:pt idx="2681">
                  <c:v>-447</c:v>
                </c:pt>
                <c:pt idx="2682">
                  <c:v>-446</c:v>
                </c:pt>
                <c:pt idx="2683">
                  <c:v>-445</c:v>
                </c:pt>
                <c:pt idx="2684">
                  <c:v>-444</c:v>
                </c:pt>
                <c:pt idx="2685">
                  <c:v>-443</c:v>
                </c:pt>
                <c:pt idx="2686">
                  <c:v>-442</c:v>
                </c:pt>
                <c:pt idx="2687">
                  <c:v>-441</c:v>
                </c:pt>
                <c:pt idx="2688">
                  <c:v>-440</c:v>
                </c:pt>
                <c:pt idx="2689">
                  <c:v>-439</c:v>
                </c:pt>
                <c:pt idx="2690">
                  <c:v>-438</c:v>
                </c:pt>
                <c:pt idx="2691">
                  <c:v>-437</c:v>
                </c:pt>
                <c:pt idx="2692">
                  <c:v>-436</c:v>
                </c:pt>
                <c:pt idx="2693">
                  <c:v>-435</c:v>
                </c:pt>
                <c:pt idx="2694">
                  <c:v>-434</c:v>
                </c:pt>
                <c:pt idx="2695">
                  <c:v>-433</c:v>
                </c:pt>
                <c:pt idx="2696">
                  <c:v>-432</c:v>
                </c:pt>
                <c:pt idx="2697">
                  <c:v>-431</c:v>
                </c:pt>
                <c:pt idx="2698">
                  <c:v>-430</c:v>
                </c:pt>
                <c:pt idx="2699">
                  <c:v>-429</c:v>
                </c:pt>
                <c:pt idx="2700">
                  <c:v>-428</c:v>
                </c:pt>
                <c:pt idx="2701">
                  <c:v>-427</c:v>
                </c:pt>
                <c:pt idx="2702">
                  <c:v>-426</c:v>
                </c:pt>
                <c:pt idx="2703">
                  <c:v>-425</c:v>
                </c:pt>
                <c:pt idx="2704">
                  <c:v>-424</c:v>
                </c:pt>
                <c:pt idx="2705">
                  <c:v>-423</c:v>
                </c:pt>
                <c:pt idx="2706">
                  <c:v>-422</c:v>
                </c:pt>
                <c:pt idx="2707">
                  <c:v>-421</c:v>
                </c:pt>
                <c:pt idx="2708">
                  <c:v>-420</c:v>
                </c:pt>
                <c:pt idx="2709">
                  <c:v>-419</c:v>
                </c:pt>
                <c:pt idx="2710">
                  <c:v>-418</c:v>
                </c:pt>
                <c:pt idx="2711">
                  <c:v>-417</c:v>
                </c:pt>
                <c:pt idx="2712">
                  <c:v>-416</c:v>
                </c:pt>
                <c:pt idx="2713">
                  <c:v>-415</c:v>
                </c:pt>
                <c:pt idx="2714">
                  <c:v>-414</c:v>
                </c:pt>
                <c:pt idx="2715">
                  <c:v>-413</c:v>
                </c:pt>
                <c:pt idx="2716">
                  <c:v>-412</c:v>
                </c:pt>
                <c:pt idx="2717">
                  <c:v>-411</c:v>
                </c:pt>
                <c:pt idx="2718">
                  <c:v>-410</c:v>
                </c:pt>
                <c:pt idx="2719">
                  <c:v>-409</c:v>
                </c:pt>
                <c:pt idx="2720">
                  <c:v>-408</c:v>
                </c:pt>
                <c:pt idx="2721">
                  <c:v>-407</c:v>
                </c:pt>
                <c:pt idx="2722">
                  <c:v>-406</c:v>
                </c:pt>
                <c:pt idx="2723">
                  <c:v>-405</c:v>
                </c:pt>
                <c:pt idx="2724">
                  <c:v>-404</c:v>
                </c:pt>
                <c:pt idx="2725">
                  <c:v>-403</c:v>
                </c:pt>
                <c:pt idx="2726">
                  <c:v>-402</c:v>
                </c:pt>
                <c:pt idx="2727">
                  <c:v>-401</c:v>
                </c:pt>
                <c:pt idx="2728">
                  <c:v>-400</c:v>
                </c:pt>
                <c:pt idx="2729">
                  <c:v>-399</c:v>
                </c:pt>
                <c:pt idx="2730">
                  <c:v>-398</c:v>
                </c:pt>
                <c:pt idx="2731">
                  <c:v>-397</c:v>
                </c:pt>
                <c:pt idx="2732">
                  <c:v>-396</c:v>
                </c:pt>
                <c:pt idx="2733">
                  <c:v>-395</c:v>
                </c:pt>
                <c:pt idx="2734">
                  <c:v>-394</c:v>
                </c:pt>
                <c:pt idx="2735">
                  <c:v>-393</c:v>
                </c:pt>
                <c:pt idx="2736">
                  <c:v>-392</c:v>
                </c:pt>
                <c:pt idx="2737">
                  <c:v>-391</c:v>
                </c:pt>
                <c:pt idx="2738">
                  <c:v>-390</c:v>
                </c:pt>
                <c:pt idx="2739">
                  <c:v>-389</c:v>
                </c:pt>
                <c:pt idx="2740">
                  <c:v>-388</c:v>
                </c:pt>
                <c:pt idx="2741">
                  <c:v>-387</c:v>
                </c:pt>
                <c:pt idx="2742">
                  <c:v>-386</c:v>
                </c:pt>
                <c:pt idx="2743">
                  <c:v>-385</c:v>
                </c:pt>
                <c:pt idx="2744">
                  <c:v>-384</c:v>
                </c:pt>
                <c:pt idx="2745">
                  <c:v>-383</c:v>
                </c:pt>
                <c:pt idx="2746">
                  <c:v>-382</c:v>
                </c:pt>
                <c:pt idx="2747">
                  <c:v>-381</c:v>
                </c:pt>
                <c:pt idx="2748">
                  <c:v>-380</c:v>
                </c:pt>
                <c:pt idx="2749">
                  <c:v>-379</c:v>
                </c:pt>
                <c:pt idx="2750">
                  <c:v>-378</c:v>
                </c:pt>
                <c:pt idx="2751">
                  <c:v>-377</c:v>
                </c:pt>
                <c:pt idx="2752">
                  <c:v>-376</c:v>
                </c:pt>
                <c:pt idx="2753">
                  <c:v>-375</c:v>
                </c:pt>
                <c:pt idx="2754">
                  <c:v>-374</c:v>
                </c:pt>
                <c:pt idx="2755">
                  <c:v>-373</c:v>
                </c:pt>
                <c:pt idx="2756">
                  <c:v>-372</c:v>
                </c:pt>
                <c:pt idx="2757">
                  <c:v>-371</c:v>
                </c:pt>
                <c:pt idx="2758">
                  <c:v>-370</c:v>
                </c:pt>
                <c:pt idx="2759">
                  <c:v>-369</c:v>
                </c:pt>
                <c:pt idx="2760">
                  <c:v>-368</c:v>
                </c:pt>
                <c:pt idx="2761">
                  <c:v>-367</c:v>
                </c:pt>
                <c:pt idx="2762">
                  <c:v>-366</c:v>
                </c:pt>
                <c:pt idx="2763">
                  <c:v>-365</c:v>
                </c:pt>
                <c:pt idx="2764">
                  <c:v>-364</c:v>
                </c:pt>
                <c:pt idx="2765">
                  <c:v>-363</c:v>
                </c:pt>
                <c:pt idx="2766">
                  <c:v>-362</c:v>
                </c:pt>
                <c:pt idx="2767">
                  <c:v>-361</c:v>
                </c:pt>
                <c:pt idx="2768">
                  <c:v>-360</c:v>
                </c:pt>
                <c:pt idx="2769">
                  <c:v>-359</c:v>
                </c:pt>
                <c:pt idx="2770">
                  <c:v>-358</c:v>
                </c:pt>
                <c:pt idx="2771">
                  <c:v>-357</c:v>
                </c:pt>
                <c:pt idx="2772">
                  <c:v>-356</c:v>
                </c:pt>
                <c:pt idx="2773">
                  <c:v>-355</c:v>
                </c:pt>
                <c:pt idx="2774">
                  <c:v>-354</c:v>
                </c:pt>
                <c:pt idx="2775">
                  <c:v>-353</c:v>
                </c:pt>
                <c:pt idx="2776">
                  <c:v>-352</c:v>
                </c:pt>
                <c:pt idx="2777">
                  <c:v>-351</c:v>
                </c:pt>
                <c:pt idx="2778">
                  <c:v>-350</c:v>
                </c:pt>
                <c:pt idx="2779">
                  <c:v>-349</c:v>
                </c:pt>
                <c:pt idx="2780">
                  <c:v>-348</c:v>
                </c:pt>
                <c:pt idx="2781">
                  <c:v>-347</c:v>
                </c:pt>
                <c:pt idx="2782">
                  <c:v>-346</c:v>
                </c:pt>
                <c:pt idx="2783">
                  <c:v>-345</c:v>
                </c:pt>
                <c:pt idx="2784">
                  <c:v>-344</c:v>
                </c:pt>
                <c:pt idx="2785">
                  <c:v>-343</c:v>
                </c:pt>
                <c:pt idx="2786">
                  <c:v>-342</c:v>
                </c:pt>
                <c:pt idx="2787">
                  <c:v>-341</c:v>
                </c:pt>
                <c:pt idx="2788">
                  <c:v>-340</c:v>
                </c:pt>
                <c:pt idx="2789">
                  <c:v>-339</c:v>
                </c:pt>
                <c:pt idx="2790">
                  <c:v>-338</c:v>
                </c:pt>
                <c:pt idx="2791">
                  <c:v>-337</c:v>
                </c:pt>
                <c:pt idx="2792">
                  <c:v>-336</c:v>
                </c:pt>
                <c:pt idx="2793">
                  <c:v>-335</c:v>
                </c:pt>
                <c:pt idx="2794">
                  <c:v>-334</c:v>
                </c:pt>
                <c:pt idx="2795">
                  <c:v>-333</c:v>
                </c:pt>
                <c:pt idx="2796">
                  <c:v>-332</c:v>
                </c:pt>
                <c:pt idx="2797">
                  <c:v>-331</c:v>
                </c:pt>
                <c:pt idx="2798">
                  <c:v>-330</c:v>
                </c:pt>
                <c:pt idx="2799">
                  <c:v>-329</c:v>
                </c:pt>
                <c:pt idx="2800">
                  <c:v>-328</c:v>
                </c:pt>
                <c:pt idx="2801">
                  <c:v>-327</c:v>
                </c:pt>
                <c:pt idx="2802">
                  <c:v>-326</c:v>
                </c:pt>
                <c:pt idx="2803">
                  <c:v>-325</c:v>
                </c:pt>
                <c:pt idx="2804">
                  <c:v>-324</c:v>
                </c:pt>
                <c:pt idx="2805">
                  <c:v>-323</c:v>
                </c:pt>
                <c:pt idx="2806">
                  <c:v>-322</c:v>
                </c:pt>
                <c:pt idx="2807">
                  <c:v>-321</c:v>
                </c:pt>
                <c:pt idx="2808">
                  <c:v>-320</c:v>
                </c:pt>
                <c:pt idx="2809">
                  <c:v>-319</c:v>
                </c:pt>
                <c:pt idx="2810">
                  <c:v>-318</c:v>
                </c:pt>
                <c:pt idx="2811">
                  <c:v>-317</c:v>
                </c:pt>
                <c:pt idx="2812">
                  <c:v>-316</c:v>
                </c:pt>
                <c:pt idx="2813">
                  <c:v>-315</c:v>
                </c:pt>
                <c:pt idx="2814">
                  <c:v>-314</c:v>
                </c:pt>
                <c:pt idx="2815">
                  <c:v>-313</c:v>
                </c:pt>
                <c:pt idx="2816">
                  <c:v>-312</c:v>
                </c:pt>
                <c:pt idx="2817">
                  <c:v>-311</c:v>
                </c:pt>
                <c:pt idx="2818">
                  <c:v>-310</c:v>
                </c:pt>
                <c:pt idx="2819">
                  <c:v>-309</c:v>
                </c:pt>
                <c:pt idx="2820">
                  <c:v>-308</c:v>
                </c:pt>
                <c:pt idx="2821">
                  <c:v>-307</c:v>
                </c:pt>
                <c:pt idx="2822">
                  <c:v>-306</c:v>
                </c:pt>
                <c:pt idx="2823">
                  <c:v>-305</c:v>
                </c:pt>
                <c:pt idx="2824">
                  <c:v>-304</c:v>
                </c:pt>
                <c:pt idx="2825">
                  <c:v>-303</c:v>
                </c:pt>
                <c:pt idx="2826">
                  <c:v>-302</c:v>
                </c:pt>
                <c:pt idx="2827">
                  <c:v>-301</c:v>
                </c:pt>
                <c:pt idx="2828">
                  <c:v>-300</c:v>
                </c:pt>
                <c:pt idx="2829">
                  <c:v>-299</c:v>
                </c:pt>
                <c:pt idx="2830">
                  <c:v>-298</c:v>
                </c:pt>
                <c:pt idx="2831">
                  <c:v>-297</c:v>
                </c:pt>
                <c:pt idx="2832">
                  <c:v>-296</c:v>
                </c:pt>
                <c:pt idx="2833">
                  <c:v>-295</c:v>
                </c:pt>
                <c:pt idx="2834">
                  <c:v>-294</c:v>
                </c:pt>
                <c:pt idx="2835">
                  <c:v>-293</c:v>
                </c:pt>
                <c:pt idx="2836">
                  <c:v>-292</c:v>
                </c:pt>
                <c:pt idx="2837">
                  <c:v>-291</c:v>
                </c:pt>
                <c:pt idx="2838">
                  <c:v>-290</c:v>
                </c:pt>
                <c:pt idx="2839">
                  <c:v>-289</c:v>
                </c:pt>
                <c:pt idx="2840">
                  <c:v>-288</c:v>
                </c:pt>
                <c:pt idx="2841">
                  <c:v>-287</c:v>
                </c:pt>
                <c:pt idx="2842">
                  <c:v>-286</c:v>
                </c:pt>
                <c:pt idx="2843">
                  <c:v>-285</c:v>
                </c:pt>
                <c:pt idx="2844">
                  <c:v>-284</c:v>
                </c:pt>
                <c:pt idx="2845">
                  <c:v>-283</c:v>
                </c:pt>
                <c:pt idx="2846">
                  <c:v>-282</c:v>
                </c:pt>
                <c:pt idx="2847">
                  <c:v>-281</c:v>
                </c:pt>
                <c:pt idx="2848">
                  <c:v>-280</c:v>
                </c:pt>
                <c:pt idx="2849">
                  <c:v>-279</c:v>
                </c:pt>
                <c:pt idx="2850">
                  <c:v>-278</c:v>
                </c:pt>
                <c:pt idx="2851">
                  <c:v>-277</c:v>
                </c:pt>
                <c:pt idx="2852">
                  <c:v>-276</c:v>
                </c:pt>
                <c:pt idx="2853">
                  <c:v>-275</c:v>
                </c:pt>
                <c:pt idx="2854">
                  <c:v>-274</c:v>
                </c:pt>
                <c:pt idx="2855">
                  <c:v>-273</c:v>
                </c:pt>
                <c:pt idx="2856">
                  <c:v>-272</c:v>
                </c:pt>
                <c:pt idx="2857">
                  <c:v>-271</c:v>
                </c:pt>
                <c:pt idx="2858">
                  <c:v>-270</c:v>
                </c:pt>
                <c:pt idx="2859">
                  <c:v>-269</c:v>
                </c:pt>
                <c:pt idx="2860">
                  <c:v>-268</c:v>
                </c:pt>
                <c:pt idx="2861">
                  <c:v>-267</c:v>
                </c:pt>
                <c:pt idx="2862">
                  <c:v>-266</c:v>
                </c:pt>
                <c:pt idx="2863">
                  <c:v>-265</c:v>
                </c:pt>
                <c:pt idx="2864">
                  <c:v>-264</c:v>
                </c:pt>
                <c:pt idx="2865">
                  <c:v>-263</c:v>
                </c:pt>
                <c:pt idx="2866">
                  <c:v>-262</c:v>
                </c:pt>
                <c:pt idx="2867">
                  <c:v>-261</c:v>
                </c:pt>
                <c:pt idx="2868">
                  <c:v>-260</c:v>
                </c:pt>
                <c:pt idx="2869">
                  <c:v>-259</c:v>
                </c:pt>
                <c:pt idx="2870">
                  <c:v>-258</c:v>
                </c:pt>
                <c:pt idx="2871">
                  <c:v>-257</c:v>
                </c:pt>
                <c:pt idx="2872">
                  <c:v>-256</c:v>
                </c:pt>
                <c:pt idx="2873">
                  <c:v>-255</c:v>
                </c:pt>
                <c:pt idx="2874">
                  <c:v>-254</c:v>
                </c:pt>
                <c:pt idx="2875">
                  <c:v>-253</c:v>
                </c:pt>
                <c:pt idx="2876">
                  <c:v>-252</c:v>
                </c:pt>
                <c:pt idx="2877">
                  <c:v>-251</c:v>
                </c:pt>
                <c:pt idx="2878">
                  <c:v>-250</c:v>
                </c:pt>
                <c:pt idx="2879">
                  <c:v>-249</c:v>
                </c:pt>
                <c:pt idx="2880">
                  <c:v>-248</c:v>
                </c:pt>
                <c:pt idx="2881">
                  <c:v>-247</c:v>
                </c:pt>
                <c:pt idx="2882">
                  <c:v>-246</c:v>
                </c:pt>
                <c:pt idx="2883">
                  <c:v>-245</c:v>
                </c:pt>
                <c:pt idx="2884">
                  <c:v>-244</c:v>
                </c:pt>
                <c:pt idx="2885">
                  <c:v>-243</c:v>
                </c:pt>
                <c:pt idx="2886">
                  <c:v>-242</c:v>
                </c:pt>
                <c:pt idx="2887">
                  <c:v>-241</c:v>
                </c:pt>
                <c:pt idx="2888">
                  <c:v>-240</c:v>
                </c:pt>
                <c:pt idx="2889">
                  <c:v>-239</c:v>
                </c:pt>
                <c:pt idx="2890">
                  <c:v>-238</c:v>
                </c:pt>
                <c:pt idx="2891">
                  <c:v>-237</c:v>
                </c:pt>
                <c:pt idx="2892">
                  <c:v>-236</c:v>
                </c:pt>
                <c:pt idx="2893">
                  <c:v>-235</c:v>
                </c:pt>
                <c:pt idx="2894">
                  <c:v>-234</c:v>
                </c:pt>
                <c:pt idx="2895">
                  <c:v>-233</c:v>
                </c:pt>
                <c:pt idx="2896">
                  <c:v>-232</c:v>
                </c:pt>
                <c:pt idx="2897">
                  <c:v>-231</c:v>
                </c:pt>
                <c:pt idx="2898">
                  <c:v>-230</c:v>
                </c:pt>
                <c:pt idx="2899">
                  <c:v>-229</c:v>
                </c:pt>
                <c:pt idx="2900">
                  <c:v>-228</c:v>
                </c:pt>
                <c:pt idx="2901">
                  <c:v>-227</c:v>
                </c:pt>
                <c:pt idx="2902">
                  <c:v>-226</c:v>
                </c:pt>
                <c:pt idx="2903">
                  <c:v>-225</c:v>
                </c:pt>
                <c:pt idx="2904">
                  <c:v>-224</c:v>
                </c:pt>
                <c:pt idx="2905">
                  <c:v>-223</c:v>
                </c:pt>
                <c:pt idx="2906">
                  <c:v>-222</c:v>
                </c:pt>
                <c:pt idx="2907">
                  <c:v>-221</c:v>
                </c:pt>
                <c:pt idx="2908">
                  <c:v>-220</c:v>
                </c:pt>
                <c:pt idx="2909">
                  <c:v>-219</c:v>
                </c:pt>
                <c:pt idx="2910">
                  <c:v>-218</c:v>
                </c:pt>
                <c:pt idx="2911">
                  <c:v>-217</c:v>
                </c:pt>
                <c:pt idx="2912">
                  <c:v>-216</c:v>
                </c:pt>
                <c:pt idx="2913">
                  <c:v>-215</c:v>
                </c:pt>
                <c:pt idx="2914">
                  <c:v>-214</c:v>
                </c:pt>
                <c:pt idx="2915">
                  <c:v>-213</c:v>
                </c:pt>
                <c:pt idx="2916">
                  <c:v>-212</c:v>
                </c:pt>
                <c:pt idx="2917">
                  <c:v>-211</c:v>
                </c:pt>
                <c:pt idx="2918">
                  <c:v>-210</c:v>
                </c:pt>
                <c:pt idx="2919">
                  <c:v>-209</c:v>
                </c:pt>
                <c:pt idx="2920">
                  <c:v>-208</c:v>
                </c:pt>
                <c:pt idx="2921">
                  <c:v>-207</c:v>
                </c:pt>
                <c:pt idx="2922">
                  <c:v>-206</c:v>
                </c:pt>
                <c:pt idx="2923">
                  <c:v>-205</c:v>
                </c:pt>
                <c:pt idx="2924">
                  <c:v>-204</c:v>
                </c:pt>
                <c:pt idx="2925">
                  <c:v>-203</c:v>
                </c:pt>
                <c:pt idx="2926">
                  <c:v>-202</c:v>
                </c:pt>
                <c:pt idx="2927">
                  <c:v>-201</c:v>
                </c:pt>
                <c:pt idx="2928">
                  <c:v>-200</c:v>
                </c:pt>
                <c:pt idx="2929">
                  <c:v>-199</c:v>
                </c:pt>
                <c:pt idx="2930">
                  <c:v>-198</c:v>
                </c:pt>
                <c:pt idx="2931">
                  <c:v>-197</c:v>
                </c:pt>
                <c:pt idx="2932">
                  <c:v>-196</c:v>
                </c:pt>
                <c:pt idx="2933">
                  <c:v>-195</c:v>
                </c:pt>
                <c:pt idx="2934">
                  <c:v>-194</c:v>
                </c:pt>
                <c:pt idx="2935">
                  <c:v>-193</c:v>
                </c:pt>
                <c:pt idx="2936">
                  <c:v>-192</c:v>
                </c:pt>
                <c:pt idx="2937">
                  <c:v>-191</c:v>
                </c:pt>
                <c:pt idx="2938">
                  <c:v>-190</c:v>
                </c:pt>
                <c:pt idx="2939">
                  <c:v>-189</c:v>
                </c:pt>
                <c:pt idx="2940">
                  <c:v>-188</c:v>
                </c:pt>
                <c:pt idx="2941">
                  <c:v>-187</c:v>
                </c:pt>
                <c:pt idx="2942">
                  <c:v>-186</c:v>
                </c:pt>
                <c:pt idx="2943">
                  <c:v>-185</c:v>
                </c:pt>
                <c:pt idx="2944">
                  <c:v>-184</c:v>
                </c:pt>
                <c:pt idx="2945">
                  <c:v>-183</c:v>
                </c:pt>
                <c:pt idx="2946">
                  <c:v>-182</c:v>
                </c:pt>
                <c:pt idx="2947">
                  <c:v>-181</c:v>
                </c:pt>
                <c:pt idx="2948">
                  <c:v>-180</c:v>
                </c:pt>
                <c:pt idx="2949">
                  <c:v>-179</c:v>
                </c:pt>
                <c:pt idx="2950">
                  <c:v>-178</c:v>
                </c:pt>
                <c:pt idx="2951">
                  <c:v>-177</c:v>
                </c:pt>
                <c:pt idx="2952">
                  <c:v>-176</c:v>
                </c:pt>
                <c:pt idx="2953">
                  <c:v>-175</c:v>
                </c:pt>
                <c:pt idx="2954">
                  <c:v>-174</c:v>
                </c:pt>
                <c:pt idx="2955">
                  <c:v>-173</c:v>
                </c:pt>
                <c:pt idx="2956">
                  <c:v>-172</c:v>
                </c:pt>
                <c:pt idx="2957">
                  <c:v>-171</c:v>
                </c:pt>
                <c:pt idx="2958">
                  <c:v>-170</c:v>
                </c:pt>
                <c:pt idx="2959">
                  <c:v>-169</c:v>
                </c:pt>
                <c:pt idx="2960">
                  <c:v>-168</c:v>
                </c:pt>
                <c:pt idx="2961">
                  <c:v>-167</c:v>
                </c:pt>
                <c:pt idx="2962">
                  <c:v>-166</c:v>
                </c:pt>
                <c:pt idx="2963">
                  <c:v>-165</c:v>
                </c:pt>
                <c:pt idx="2964">
                  <c:v>-164</c:v>
                </c:pt>
                <c:pt idx="2965">
                  <c:v>-163</c:v>
                </c:pt>
                <c:pt idx="2966">
                  <c:v>-162</c:v>
                </c:pt>
                <c:pt idx="2967">
                  <c:v>-161</c:v>
                </c:pt>
                <c:pt idx="2968">
                  <c:v>-160</c:v>
                </c:pt>
                <c:pt idx="2969">
                  <c:v>-159</c:v>
                </c:pt>
                <c:pt idx="2970">
                  <c:v>-158</c:v>
                </c:pt>
                <c:pt idx="2971">
                  <c:v>-157</c:v>
                </c:pt>
                <c:pt idx="2972">
                  <c:v>-156</c:v>
                </c:pt>
                <c:pt idx="2973">
                  <c:v>-155</c:v>
                </c:pt>
                <c:pt idx="2974">
                  <c:v>-154</c:v>
                </c:pt>
                <c:pt idx="2975">
                  <c:v>-153</c:v>
                </c:pt>
                <c:pt idx="2976">
                  <c:v>-152</c:v>
                </c:pt>
                <c:pt idx="2977">
                  <c:v>-151</c:v>
                </c:pt>
                <c:pt idx="2978">
                  <c:v>-150</c:v>
                </c:pt>
                <c:pt idx="2979">
                  <c:v>-149</c:v>
                </c:pt>
                <c:pt idx="2980">
                  <c:v>-148</c:v>
                </c:pt>
                <c:pt idx="2981">
                  <c:v>-147</c:v>
                </c:pt>
                <c:pt idx="2982">
                  <c:v>-146</c:v>
                </c:pt>
                <c:pt idx="2983">
                  <c:v>-145</c:v>
                </c:pt>
                <c:pt idx="2984">
                  <c:v>-144</c:v>
                </c:pt>
                <c:pt idx="2985">
                  <c:v>-143</c:v>
                </c:pt>
                <c:pt idx="2986">
                  <c:v>-142</c:v>
                </c:pt>
                <c:pt idx="2987">
                  <c:v>-141</c:v>
                </c:pt>
                <c:pt idx="2988">
                  <c:v>-140</c:v>
                </c:pt>
                <c:pt idx="2989">
                  <c:v>-139</c:v>
                </c:pt>
                <c:pt idx="2990">
                  <c:v>-138</c:v>
                </c:pt>
                <c:pt idx="2991">
                  <c:v>-137</c:v>
                </c:pt>
                <c:pt idx="2992">
                  <c:v>-136</c:v>
                </c:pt>
                <c:pt idx="2993">
                  <c:v>-135</c:v>
                </c:pt>
                <c:pt idx="2994">
                  <c:v>-134</c:v>
                </c:pt>
                <c:pt idx="2995">
                  <c:v>-133</c:v>
                </c:pt>
                <c:pt idx="2996">
                  <c:v>-132</c:v>
                </c:pt>
                <c:pt idx="2997">
                  <c:v>-131</c:v>
                </c:pt>
                <c:pt idx="2998">
                  <c:v>-130</c:v>
                </c:pt>
                <c:pt idx="2999">
                  <c:v>-129</c:v>
                </c:pt>
                <c:pt idx="3000">
                  <c:v>-128</c:v>
                </c:pt>
                <c:pt idx="3001">
                  <c:v>-127</c:v>
                </c:pt>
                <c:pt idx="3002">
                  <c:v>-126</c:v>
                </c:pt>
                <c:pt idx="3003">
                  <c:v>-125</c:v>
                </c:pt>
                <c:pt idx="3004">
                  <c:v>-124</c:v>
                </c:pt>
                <c:pt idx="3005">
                  <c:v>-123</c:v>
                </c:pt>
                <c:pt idx="3006">
                  <c:v>-122</c:v>
                </c:pt>
                <c:pt idx="3007">
                  <c:v>-121</c:v>
                </c:pt>
                <c:pt idx="3008">
                  <c:v>-120</c:v>
                </c:pt>
                <c:pt idx="3009">
                  <c:v>-119</c:v>
                </c:pt>
                <c:pt idx="3010">
                  <c:v>-118</c:v>
                </c:pt>
                <c:pt idx="3011">
                  <c:v>-117</c:v>
                </c:pt>
                <c:pt idx="3012">
                  <c:v>-116</c:v>
                </c:pt>
                <c:pt idx="3013">
                  <c:v>-115</c:v>
                </c:pt>
                <c:pt idx="3014">
                  <c:v>-114</c:v>
                </c:pt>
                <c:pt idx="3015">
                  <c:v>-113</c:v>
                </c:pt>
                <c:pt idx="3016">
                  <c:v>-112</c:v>
                </c:pt>
                <c:pt idx="3017">
                  <c:v>-111</c:v>
                </c:pt>
                <c:pt idx="3018">
                  <c:v>-110</c:v>
                </c:pt>
                <c:pt idx="3019">
                  <c:v>-109</c:v>
                </c:pt>
                <c:pt idx="3020">
                  <c:v>-108</c:v>
                </c:pt>
                <c:pt idx="3021">
                  <c:v>-107</c:v>
                </c:pt>
                <c:pt idx="3022">
                  <c:v>-106</c:v>
                </c:pt>
                <c:pt idx="3023">
                  <c:v>-105</c:v>
                </c:pt>
                <c:pt idx="3024">
                  <c:v>-104</c:v>
                </c:pt>
                <c:pt idx="3025">
                  <c:v>-103</c:v>
                </c:pt>
                <c:pt idx="3026">
                  <c:v>-102</c:v>
                </c:pt>
                <c:pt idx="3027">
                  <c:v>-101</c:v>
                </c:pt>
                <c:pt idx="3028">
                  <c:v>-100</c:v>
                </c:pt>
                <c:pt idx="3029">
                  <c:v>-99</c:v>
                </c:pt>
                <c:pt idx="3030">
                  <c:v>-98</c:v>
                </c:pt>
                <c:pt idx="3031">
                  <c:v>-97</c:v>
                </c:pt>
                <c:pt idx="3032">
                  <c:v>-96</c:v>
                </c:pt>
                <c:pt idx="3033">
                  <c:v>-95</c:v>
                </c:pt>
                <c:pt idx="3034">
                  <c:v>-94</c:v>
                </c:pt>
                <c:pt idx="3035">
                  <c:v>-93</c:v>
                </c:pt>
                <c:pt idx="3036">
                  <c:v>-92</c:v>
                </c:pt>
                <c:pt idx="3037">
                  <c:v>-91</c:v>
                </c:pt>
                <c:pt idx="3038">
                  <c:v>-90</c:v>
                </c:pt>
                <c:pt idx="3039">
                  <c:v>-89</c:v>
                </c:pt>
                <c:pt idx="3040">
                  <c:v>-88</c:v>
                </c:pt>
                <c:pt idx="3041">
                  <c:v>-87</c:v>
                </c:pt>
                <c:pt idx="3042">
                  <c:v>-86</c:v>
                </c:pt>
                <c:pt idx="3043">
                  <c:v>-85</c:v>
                </c:pt>
                <c:pt idx="3044">
                  <c:v>-84</c:v>
                </c:pt>
                <c:pt idx="3045">
                  <c:v>-83</c:v>
                </c:pt>
                <c:pt idx="3046">
                  <c:v>-82</c:v>
                </c:pt>
                <c:pt idx="3047">
                  <c:v>-81</c:v>
                </c:pt>
                <c:pt idx="3048">
                  <c:v>-80</c:v>
                </c:pt>
                <c:pt idx="3049">
                  <c:v>-79</c:v>
                </c:pt>
                <c:pt idx="3050">
                  <c:v>-78</c:v>
                </c:pt>
                <c:pt idx="3051">
                  <c:v>-77</c:v>
                </c:pt>
                <c:pt idx="3052">
                  <c:v>-76</c:v>
                </c:pt>
                <c:pt idx="3053">
                  <c:v>-75</c:v>
                </c:pt>
                <c:pt idx="3054">
                  <c:v>-74</c:v>
                </c:pt>
                <c:pt idx="3055">
                  <c:v>-73</c:v>
                </c:pt>
                <c:pt idx="3056">
                  <c:v>-72</c:v>
                </c:pt>
                <c:pt idx="3057">
                  <c:v>-71</c:v>
                </c:pt>
                <c:pt idx="3058">
                  <c:v>-70</c:v>
                </c:pt>
                <c:pt idx="3059">
                  <c:v>-69</c:v>
                </c:pt>
                <c:pt idx="3060">
                  <c:v>-68</c:v>
                </c:pt>
                <c:pt idx="3061">
                  <c:v>-67</c:v>
                </c:pt>
                <c:pt idx="3062">
                  <c:v>-66</c:v>
                </c:pt>
                <c:pt idx="3063">
                  <c:v>-65</c:v>
                </c:pt>
                <c:pt idx="3064">
                  <c:v>-64</c:v>
                </c:pt>
                <c:pt idx="3065">
                  <c:v>-63</c:v>
                </c:pt>
                <c:pt idx="3066">
                  <c:v>-62</c:v>
                </c:pt>
                <c:pt idx="3067">
                  <c:v>-61</c:v>
                </c:pt>
                <c:pt idx="3068">
                  <c:v>-60</c:v>
                </c:pt>
                <c:pt idx="3069">
                  <c:v>-59</c:v>
                </c:pt>
                <c:pt idx="3070">
                  <c:v>-58</c:v>
                </c:pt>
                <c:pt idx="3071">
                  <c:v>-57</c:v>
                </c:pt>
                <c:pt idx="3072">
                  <c:v>-56</c:v>
                </c:pt>
                <c:pt idx="3073">
                  <c:v>-55</c:v>
                </c:pt>
                <c:pt idx="3074">
                  <c:v>-54</c:v>
                </c:pt>
                <c:pt idx="3075">
                  <c:v>-53</c:v>
                </c:pt>
                <c:pt idx="3076">
                  <c:v>-52</c:v>
                </c:pt>
                <c:pt idx="3077">
                  <c:v>-51</c:v>
                </c:pt>
                <c:pt idx="3078">
                  <c:v>-50</c:v>
                </c:pt>
                <c:pt idx="3079">
                  <c:v>-49</c:v>
                </c:pt>
                <c:pt idx="3080">
                  <c:v>-48</c:v>
                </c:pt>
                <c:pt idx="3081">
                  <c:v>-47</c:v>
                </c:pt>
                <c:pt idx="3082">
                  <c:v>-46</c:v>
                </c:pt>
                <c:pt idx="3083">
                  <c:v>-45</c:v>
                </c:pt>
                <c:pt idx="3084">
                  <c:v>-44</c:v>
                </c:pt>
                <c:pt idx="3085">
                  <c:v>-43</c:v>
                </c:pt>
                <c:pt idx="3086">
                  <c:v>-42</c:v>
                </c:pt>
                <c:pt idx="3087">
                  <c:v>-41</c:v>
                </c:pt>
                <c:pt idx="3088">
                  <c:v>-40</c:v>
                </c:pt>
                <c:pt idx="3089">
                  <c:v>-39</c:v>
                </c:pt>
                <c:pt idx="3090">
                  <c:v>-38</c:v>
                </c:pt>
                <c:pt idx="3091">
                  <c:v>-37</c:v>
                </c:pt>
                <c:pt idx="3092">
                  <c:v>-36</c:v>
                </c:pt>
                <c:pt idx="3093">
                  <c:v>-35</c:v>
                </c:pt>
                <c:pt idx="3094">
                  <c:v>-34</c:v>
                </c:pt>
                <c:pt idx="3095">
                  <c:v>-33</c:v>
                </c:pt>
                <c:pt idx="3096">
                  <c:v>-32</c:v>
                </c:pt>
                <c:pt idx="3097">
                  <c:v>-31</c:v>
                </c:pt>
                <c:pt idx="3098">
                  <c:v>-30</c:v>
                </c:pt>
                <c:pt idx="3099">
                  <c:v>-29</c:v>
                </c:pt>
                <c:pt idx="3100">
                  <c:v>-28</c:v>
                </c:pt>
                <c:pt idx="3101">
                  <c:v>-27</c:v>
                </c:pt>
                <c:pt idx="3102">
                  <c:v>-26</c:v>
                </c:pt>
                <c:pt idx="3103">
                  <c:v>-25</c:v>
                </c:pt>
                <c:pt idx="3104">
                  <c:v>-24</c:v>
                </c:pt>
                <c:pt idx="3105">
                  <c:v>-23</c:v>
                </c:pt>
                <c:pt idx="3106">
                  <c:v>-22</c:v>
                </c:pt>
                <c:pt idx="3107">
                  <c:v>-21</c:v>
                </c:pt>
                <c:pt idx="3108">
                  <c:v>-20</c:v>
                </c:pt>
                <c:pt idx="3109">
                  <c:v>-19</c:v>
                </c:pt>
                <c:pt idx="3110">
                  <c:v>-18</c:v>
                </c:pt>
                <c:pt idx="3111">
                  <c:v>-17</c:v>
                </c:pt>
                <c:pt idx="3112">
                  <c:v>-16</c:v>
                </c:pt>
                <c:pt idx="3113">
                  <c:v>-15</c:v>
                </c:pt>
                <c:pt idx="3114">
                  <c:v>-14</c:v>
                </c:pt>
                <c:pt idx="3115">
                  <c:v>-13</c:v>
                </c:pt>
                <c:pt idx="3116">
                  <c:v>-12</c:v>
                </c:pt>
                <c:pt idx="3117">
                  <c:v>-11</c:v>
                </c:pt>
                <c:pt idx="3118">
                  <c:v>-10</c:v>
                </c:pt>
                <c:pt idx="3119">
                  <c:v>-9</c:v>
                </c:pt>
                <c:pt idx="3120">
                  <c:v>-8</c:v>
                </c:pt>
                <c:pt idx="3121">
                  <c:v>-7</c:v>
                </c:pt>
                <c:pt idx="3122">
                  <c:v>-6</c:v>
                </c:pt>
                <c:pt idx="3123">
                  <c:v>-5</c:v>
                </c:pt>
                <c:pt idx="3124">
                  <c:v>-4</c:v>
                </c:pt>
                <c:pt idx="3125">
                  <c:v>-3</c:v>
                </c:pt>
                <c:pt idx="3126">
                  <c:v>-2</c:v>
                </c:pt>
                <c:pt idx="3127">
                  <c:v>-1</c:v>
                </c:pt>
                <c:pt idx="3128">
                  <c:v>0</c:v>
                </c:pt>
                <c:pt idx="3129">
                  <c:v>1</c:v>
                </c:pt>
                <c:pt idx="3130">
                  <c:v>2</c:v>
                </c:pt>
                <c:pt idx="3131">
                  <c:v>3</c:v>
                </c:pt>
                <c:pt idx="3132">
                  <c:v>4</c:v>
                </c:pt>
                <c:pt idx="3133">
                  <c:v>5</c:v>
                </c:pt>
                <c:pt idx="3134">
                  <c:v>6</c:v>
                </c:pt>
                <c:pt idx="3135">
                  <c:v>7</c:v>
                </c:pt>
                <c:pt idx="3136">
                  <c:v>8</c:v>
                </c:pt>
                <c:pt idx="3137">
                  <c:v>9</c:v>
                </c:pt>
                <c:pt idx="3138">
                  <c:v>10</c:v>
                </c:pt>
                <c:pt idx="3139">
                  <c:v>11</c:v>
                </c:pt>
                <c:pt idx="3140">
                  <c:v>12</c:v>
                </c:pt>
                <c:pt idx="3141">
                  <c:v>13</c:v>
                </c:pt>
                <c:pt idx="3142">
                  <c:v>14</c:v>
                </c:pt>
                <c:pt idx="3143">
                  <c:v>15</c:v>
                </c:pt>
                <c:pt idx="3144">
                  <c:v>16</c:v>
                </c:pt>
                <c:pt idx="3145">
                  <c:v>17</c:v>
                </c:pt>
                <c:pt idx="3146">
                  <c:v>18</c:v>
                </c:pt>
                <c:pt idx="3147">
                  <c:v>19</c:v>
                </c:pt>
                <c:pt idx="3148">
                  <c:v>20</c:v>
                </c:pt>
                <c:pt idx="3149">
                  <c:v>21</c:v>
                </c:pt>
                <c:pt idx="3150">
                  <c:v>22</c:v>
                </c:pt>
                <c:pt idx="3151">
                  <c:v>23</c:v>
                </c:pt>
                <c:pt idx="3152">
                  <c:v>24</c:v>
                </c:pt>
                <c:pt idx="3153">
                  <c:v>25</c:v>
                </c:pt>
                <c:pt idx="3154">
                  <c:v>26</c:v>
                </c:pt>
                <c:pt idx="3155">
                  <c:v>27</c:v>
                </c:pt>
                <c:pt idx="3156">
                  <c:v>28</c:v>
                </c:pt>
                <c:pt idx="3157">
                  <c:v>29</c:v>
                </c:pt>
                <c:pt idx="3158">
                  <c:v>30</c:v>
                </c:pt>
                <c:pt idx="3159">
                  <c:v>31</c:v>
                </c:pt>
                <c:pt idx="3160">
                  <c:v>32</c:v>
                </c:pt>
                <c:pt idx="3161">
                  <c:v>33</c:v>
                </c:pt>
                <c:pt idx="3162">
                  <c:v>34</c:v>
                </c:pt>
                <c:pt idx="3163">
                  <c:v>35</c:v>
                </c:pt>
                <c:pt idx="3164">
                  <c:v>36</c:v>
                </c:pt>
                <c:pt idx="3165">
                  <c:v>37</c:v>
                </c:pt>
                <c:pt idx="3166">
                  <c:v>38</c:v>
                </c:pt>
                <c:pt idx="3167">
                  <c:v>39</c:v>
                </c:pt>
                <c:pt idx="3168">
                  <c:v>40</c:v>
                </c:pt>
                <c:pt idx="3169">
                  <c:v>41</c:v>
                </c:pt>
                <c:pt idx="3170">
                  <c:v>42</c:v>
                </c:pt>
                <c:pt idx="3171">
                  <c:v>43</c:v>
                </c:pt>
                <c:pt idx="3172">
                  <c:v>44</c:v>
                </c:pt>
                <c:pt idx="3173">
                  <c:v>45</c:v>
                </c:pt>
                <c:pt idx="3174">
                  <c:v>46</c:v>
                </c:pt>
                <c:pt idx="3175">
                  <c:v>47</c:v>
                </c:pt>
                <c:pt idx="3176">
                  <c:v>48</c:v>
                </c:pt>
                <c:pt idx="3177">
                  <c:v>49</c:v>
                </c:pt>
                <c:pt idx="3178">
                  <c:v>50</c:v>
                </c:pt>
                <c:pt idx="3179">
                  <c:v>51</c:v>
                </c:pt>
                <c:pt idx="3180">
                  <c:v>52</c:v>
                </c:pt>
                <c:pt idx="3181">
                  <c:v>53</c:v>
                </c:pt>
                <c:pt idx="3182">
                  <c:v>54</c:v>
                </c:pt>
                <c:pt idx="3183">
                  <c:v>55</c:v>
                </c:pt>
                <c:pt idx="3184">
                  <c:v>56</c:v>
                </c:pt>
                <c:pt idx="3185">
                  <c:v>57</c:v>
                </c:pt>
                <c:pt idx="3186">
                  <c:v>58</c:v>
                </c:pt>
                <c:pt idx="3187">
                  <c:v>59</c:v>
                </c:pt>
                <c:pt idx="3188">
                  <c:v>60</c:v>
                </c:pt>
                <c:pt idx="3189">
                  <c:v>61</c:v>
                </c:pt>
                <c:pt idx="3190">
                  <c:v>62</c:v>
                </c:pt>
                <c:pt idx="3191">
                  <c:v>63</c:v>
                </c:pt>
                <c:pt idx="3192">
                  <c:v>64</c:v>
                </c:pt>
                <c:pt idx="3193">
                  <c:v>65</c:v>
                </c:pt>
                <c:pt idx="3194">
                  <c:v>66</c:v>
                </c:pt>
                <c:pt idx="3195">
                  <c:v>67</c:v>
                </c:pt>
                <c:pt idx="3196">
                  <c:v>68</c:v>
                </c:pt>
                <c:pt idx="3197">
                  <c:v>69</c:v>
                </c:pt>
                <c:pt idx="3198">
                  <c:v>70</c:v>
                </c:pt>
                <c:pt idx="3199">
                  <c:v>71</c:v>
                </c:pt>
                <c:pt idx="3200">
                  <c:v>72</c:v>
                </c:pt>
                <c:pt idx="3201">
                  <c:v>73</c:v>
                </c:pt>
                <c:pt idx="3202">
                  <c:v>74</c:v>
                </c:pt>
                <c:pt idx="3203">
                  <c:v>75</c:v>
                </c:pt>
                <c:pt idx="3204">
                  <c:v>76</c:v>
                </c:pt>
                <c:pt idx="3205">
                  <c:v>77</c:v>
                </c:pt>
                <c:pt idx="3206">
                  <c:v>78</c:v>
                </c:pt>
                <c:pt idx="3207">
                  <c:v>79</c:v>
                </c:pt>
                <c:pt idx="3208">
                  <c:v>80</c:v>
                </c:pt>
                <c:pt idx="3209">
                  <c:v>81</c:v>
                </c:pt>
                <c:pt idx="3210">
                  <c:v>82</c:v>
                </c:pt>
                <c:pt idx="3211">
                  <c:v>83</c:v>
                </c:pt>
                <c:pt idx="3212">
                  <c:v>84</c:v>
                </c:pt>
                <c:pt idx="3213">
                  <c:v>85</c:v>
                </c:pt>
                <c:pt idx="3214">
                  <c:v>86</c:v>
                </c:pt>
                <c:pt idx="3215">
                  <c:v>87</c:v>
                </c:pt>
                <c:pt idx="3216">
                  <c:v>88</c:v>
                </c:pt>
                <c:pt idx="3217">
                  <c:v>89</c:v>
                </c:pt>
                <c:pt idx="3218">
                  <c:v>90</c:v>
                </c:pt>
                <c:pt idx="3219">
                  <c:v>91</c:v>
                </c:pt>
                <c:pt idx="3220">
                  <c:v>92</c:v>
                </c:pt>
                <c:pt idx="3221">
                  <c:v>93</c:v>
                </c:pt>
                <c:pt idx="3222">
                  <c:v>94</c:v>
                </c:pt>
                <c:pt idx="3223">
                  <c:v>95</c:v>
                </c:pt>
                <c:pt idx="3224">
                  <c:v>96</c:v>
                </c:pt>
                <c:pt idx="3225">
                  <c:v>97</c:v>
                </c:pt>
                <c:pt idx="3226">
                  <c:v>98</c:v>
                </c:pt>
                <c:pt idx="3227">
                  <c:v>99</c:v>
                </c:pt>
                <c:pt idx="3228">
                  <c:v>100</c:v>
                </c:pt>
                <c:pt idx="3229">
                  <c:v>101</c:v>
                </c:pt>
                <c:pt idx="3230">
                  <c:v>102</c:v>
                </c:pt>
                <c:pt idx="3231">
                  <c:v>103</c:v>
                </c:pt>
                <c:pt idx="3232">
                  <c:v>104</c:v>
                </c:pt>
                <c:pt idx="3233">
                  <c:v>105</c:v>
                </c:pt>
                <c:pt idx="3234">
                  <c:v>106</c:v>
                </c:pt>
                <c:pt idx="3235">
                  <c:v>107</c:v>
                </c:pt>
                <c:pt idx="3236">
                  <c:v>108</c:v>
                </c:pt>
                <c:pt idx="3237">
                  <c:v>109</c:v>
                </c:pt>
                <c:pt idx="3238">
                  <c:v>110</c:v>
                </c:pt>
                <c:pt idx="3239">
                  <c:v>111</c:v>
                </c:pt>
                <c:pt idx="3240">
                  <c:v>112</c:v>
                </c:pt>
                <c:pt idx="3241">
                  <c:v>113</c:v>
                </c:pt>
                <c:pt idx="3242">
                  <c:v>114</c:v>
                </c:pt>
                <c:pt idx="3243">
                  <c:v>115</c:v>
                </c:pt>
                <c:pt idx="3244">
                  <c:v>116</c:v>
                </c:pt>
                <c:pt idx="3245">
                  <c:v>117</c:v>
                </c:pt>
                <c:pt idx="3246">
                  <c:v>118</c:v>
                </c:pt>
                <c:pt idx="3247">
                  <c:v>119</c:v>
                </c:pt>
                <c:pt idx="3248">
                  <c:v>120</c:v>
                </c:pt>
                <c:pt idx="3249">
                  <c:v>121</c:v>
                </c:pt>
                <c:pt idx="3250">
                  <c:v>122</c:v>
                </c:pt>
                <c:pt idx="3251">
                  <c:v>123</c:v>
                </c:pt>
                <c:pt idx="3252">
                  <c:v>124</c:v>
                </c:pt>
                <c:pt idx="3253">
                  <c:v>125</c:v>
                </c:pt>
                <c:pt idx="3254">
                  <c:v>126</c:v>
                </c:pt>
                <c:pt idx="3255">
                  <c:v>127</c:v>
                </c:pt>
                <c:pt idx="3256">
                  <c:v>128</c:v>
                </c:pt>
                <c:pt idx="3257">
                  <c:v>129</c:v>
                </c:pt>
                <c:pt idx="3258">
                  <c:v>130</c:v>
                </c:pt>
                <c:pt idx="3259">
                  <c:v>131</c:v>
                </c:pt>
                <c:pt idx="3260">
                  <c:v>132</c:v>
                </c:pt>
                <c:pt idx="3261">
                  <c:v>133</c:v>
                </c:pt>
                <c:pt idx="3262">
                  <c:v>134</c:v>
                </c:pt>
                <c:pt idx="3263">
                  <c:v>135</c:v>
                </c:pt>
                <c:pt idx="3264">
                  <c:v>136</c:v>
                </c:pt>
                <c:pt idx="3265">
                  <c:v>137</c:v>
                </c:pt>
                <c:pt idx="3266">
                  <c:v>138</c:v>
                </c:pt>
                <c:pt idx="3267">
                  <c:v>139</c:v>
                </c:pt>
                <c:pt idx="3268">
                  <c:v>140</c:v>
                </c:pt>
                <c:pt idx="3269">
                  <c:v>141</c:v>
                </c:pt>
                <c:pt idx="3270">
                  <c:v>142</c:v>
                </c:pt>
                <c:pt idx="3271">
                  <c:v>143</c:v>
                </c:pt>
                <c:pt idx="3272">
                  <c:v>144</c:v>
                </c:pt>
                <c:pt idx="3273">
                  <c:v>145</c:v>
                </c:pt>
                <c:pt idx="3274">
                  <c:v>146</c:v>
                </c:pt>
                <c:pt idx="3275">
                  <c:v>147</c:v>
                </c:pt>
                <c:pt idx="3276">
                  <c:v>148</c:v>
                </c:pt>
                <c:pt idx="3277">
                  <c:v>149</c:v>
                </c:pt>
                <c:pt idx="3278">
                  <c:v>150</c:v>
                </c:pt>
                <c:pt idx="3279">
                  <c:v>151</c:v>
                </c:pt>
                <c:pt idx="3280">
                  <c:v>152</c:v>
                </c:pt>
                <c:pt idx="3281">
                  <c:v>153</c:v>
                </c:pt>
                <c:pt idx="3282">
                  <c:v>154</c:v>
                </c:pt>
                <c:pt idx="3283">
                  <c:v>155</c:v>
                </c:pt>
                <c:pt idx="3284">
                  <c:v>156</c:v>
                </c:pt>
                <c:pt idx="3285">
                  <c:v>157</c:v>
                </c:pt>
                <c:pt idx="3286">
                  <c:v>158</c:v>
                </c:pt>
                <c:pt idx="3287">
                  <c:v>159</c:v>
                </c:pt>
                <c:pt idx="3288">
                  <c:v>160</c:v>
                </c:pt>
                <c:pt idx="3289">
                  <c:v>161</c:v>
                </c:pt>
                <c:pt idx="3290">
                  <c:v>162</c:v>
                </c:pt>
                <c:pt idx="3291">
                  <c:v>163</c:v>
                </c:pt>
                <c:pt idx="3292">
                  <c:v>164</c:v>
                </c:pt>
                <c:pt idx="3293">
                  <c:v>165</c:v>
                </c:pt>
                <c:pt idx="3294">
                  <c:v>166</c:v>
                </c:pt>
                <c:pt idx="3295">
                  <c:v>167</c:v>
                </c:pt>
                <c:pt idx="3296">
                  <c:v>168</c:v>
                </c:pt>
                <c:pt idx="3297">
                  <c:v>169</c:v>
                </c:pt>
                <c:pt idx="3298">
                  <c:v>170</c:v>
                </c:pt>
                <c:pt idx="3299">
                  <c:v>171</c:v>
                </c:pt>
                <c:pt idx="3300">
                  <c:v>172</c:v>
                </c:pt>
                <c:pt idx="3301">
                  <c:v>173</c:v>
                </c:pt>
                <c:pt idx="3302">
                  <c:v>174</c:v>
                </c:pt>
                <c:pt idx="3303">
                  <c:v>175</c:v>
                </c:pt>
                <c:pt idx="3304">
                  <c:v>176</c:v>
                </c:pt>
                <c:pt idx="3305">
                  <c:v>177</c:v>
                </c:pt>
                <c:pt idx="3306">
                  <c:v>178</c:v>
                </c:pt>
                <c:pt idx="3307">
                  <c:v>179</c:v>
                </c:pt>
                <c:pt idx="3308">
                  <c:v>180</c:v>
                </c:pt>
                <c:pt idx="3309">
                  <c:v>181</c:v>
                </c:pt>
                <c:pt idx="3310">
                  <c:v>182</c:v>
                </c:pt>
                <c:pt idx="3311">
                  <c:v>183</c:v>
                </c:pt>
                <c:pt idx="3312">
                  <c:v>184</c:v>
                </c:pt>
                <c:pt idx="3313">
                  <c:v>185</c:v>
                </c:pt>
                <c:pt idx="3314">
                  <c:v>186</c:v>
                </c:pt>
                <c:pt idx="3315">
                  <c:v>187</c:v>
                </c:pt>
                <c:pt idx="3316">
                  <c:v>188</c:v>
                </c:pt>
                <c:pt idx="3317">
                  <c:v>189</c:v>
                </c:pt>
                <c:pt idx="3318">
                  <c:v>190</c:v>
                </c:pt>
                <c:pt idx="3319">
                  <c:v>191</c:v>
                </c:pt>
                <c:pt idx="3320">
                  <c:v>192</c:v>
                </c:pt>
                <c:pt idx="3321">
                  <c:v>193</c:v>
                </c:pt>
                <c:pt idx="3322">
                  <c:v>194</c:v>
                </c:pt>
                <c:pt idx="3323">
                  <c:v>195</c:v>
                </c:pt>
                <c:pt idx="3324">
                  <c:v>196</c:v>
                </c:pt>
                <c:pt idx="3325">
                  <c:v>197</c:v>
                </c:pt>
                <c:pt idx="3326">
                  <c:v>198</c:v>
                </c:pt>
                <c:pt idx="3327">
                  <c:v>199</c:v>
                </c:pt>
                <c:pt idx="3328">
                  <c:v>200</c:v>
                </c:pt>
                <c:pt idx="3329">
                  <c:v>201</c:v>
                </c:pt>
                <c:pt idx="3330">
                  <c:v>202</c:v>
                </c:pt>
                <c:pt idx="3331">
                  <c:v>203</c:v>
                </c:pt>
                <c:pt idx="3332">
                  <c:v>204</c:v>
                </c:pt>
                <c:pt idx="3333">
                  <c:v>205</c:v>
                </c:pt>
                <c:pt idx="3334">
                  <c:v>206</c:v>
                </c:pt>
                <c:pt idx="3335">
                  <c:v>207</c:v>
                </c:pt>
                <c:pt idx="3336">
                  <c:v>208</c:v>
                </c:pt>
                <c:pt idx="3337">
                  <c:v>209</c:v>
                </c:pt>
                <c:pt idx="3338">
                  <c:v>210</c:v>
                </c:pt>
                <c:pt idx="3339">
                  <c:v>211</c:v>
                </c:pt>
                <c:pt idx="3340">
                  <c:v>212</c:v>
                </c:pt>
                <c:pt idx="3341">
                  <c:v>213</c:v>
                </c:pt>
                <c:pt idx="3342">
                  <c:v>214</c:v>
                </c:pt>
                <c:pt idx="3343">
                  <c:v>215</c:v>
                </c:pt>
                <c:pt idx="3344">
                  <c:v>216</c:v>
                </c:pt>
                <c:pt idx="3345">
                  <c:v>217</c:v>
                </c:pt>
                <c:pt idx="3346">
                  <c:v>218</c:v>
                </c:pt>
                <c:pt idx="3347">
                  <c:v>219</c:v>
                </c:pt>
                <c:pt idx="3348">
                  <c:v>220</c:v>
                </c:pt>
                <c:pt idx="3349">
                  <c:v>221</c:v>
                </c:pt>
                <c:pt idx="3350">
                  <c:v>222</c:v>
                </c:pt>
                <c:pt idx="3351">
                  <c:v>223</c:v>
                </c:pt>
                <c:pt idx="3352">
                  <c:v>224</c:v>
                </c:pt>
                <c:pt idx="3353">
                  <c:v>225</c:v>
                </c:pt>
                <c:pt idx="3354">
                  <c:v>226</c:v>
                </c:pt>
                <c:pt idx="3355">
                  <c:v>227</c:v>
                </c:pt>
                <c:pt idx="3356">
                  <c:v>228</c:v>
                </c:pt>
                <c:pt idx="3357">
                  <c:v>229</c:v>
                </c:pt>
                <c:pt idx="3358">
                  <c:v>230</c:v>
                </c:pt>
                <c:pt idx="3359">
                  <c:v>231</c:v>
                </c:pt>
                <c:pt idx="3360">
                  <c:v>232</c:v>
                </c:pt>
                <c:pt idx="3361">
                  <c:v>233</c:v>
                </c:pt>
                <c:pt idx="3362">
                  <c:v>234</c:v>
                </c:pt>
                <c:pt idx="3363">
                  <c:v>235</c:v>
                </c:pt>
                <c:pt idx="3364">
                  <c:v>236</c:v>
                </c:pt>
                <c:pt idx="3365">
                  <c:v>237</c:v>
                </c:pt>
                <c:pt idx="3366">
                  <c:v>238</c:v>
                </c:pt>
                <c:pt idx="3367">
                  <c:v>239</c:v>
                </c:pt>
                <c:pt idx="3368">
                  <c:v>240</c:v>
                </c:pt>
                <c:pt idx="3369">
                  <c:v>241</c:v>
                </c:pt>
                <c:pt idx="3370">
                  <c:v>242</c:v>
                </c:pt>
                <c:pt idx="3371">
                  <c:v>243</c:v>
                </c:pt>
                <c:pt idx="3372">
                  <c:v>244</c:v>
                </c:pt>
                <c:pt idx="3373">
                  <c:v>245</c:v>
                </c:pt>
                <c:pt idx="3374">
                  <c:v>246</c:v>
                </c:pt>
                <c:pt idx="3375">
                  <c:v>247</c:v>
                </c:pt>
                <c:pt idx="3376">
                  <c:v>248</c:v>
                </c:pt>
                <c:pt idx="3377">
                  <c:v>249</c:v>
                </c:pt>
                <c:pt idx="3378">
                  <c:v>250</c:v>
                </c:pt>
                <c:pt idx="3379">
                  <c:v>251</c:v>
                </c:pt>
                <c:pt idx="3380">
                  <c:v>252</c:v>
                </c:pt>
                <c:pt idx="3381">
                  <c:v>253</c:v>
                </c:pt>
                <c:pt idx="3382">
                  <c:v>254</c:v>
                </c:pt>
                <c:pt idx="3383">
                  <c:v>255</c:v>
                </c:pt>
                <c:pt idx="3384">
                  <c:v>256</c:v>
                </c:pt>
                <c:pt idx="3385">
                  <c:v>257</c:v>
                </c:pt>
                <c:pt idx="3386">
                  <c:v>258</c:v>
                </c:pt>
                <c:pt idx="3387">
                  <c:v>259</c:v>
                </c:pt>
                <c:pt idx="3388">
                  <c:v>260</c:v>
                </c:pt>
                <c:pt idx="3389">
                  <c:v>261</c:v>
                </c:pt>
                <c:pt idx="3390">
                  <c:v>262</c:v>
                </c:pt>
                <c:pt idx="3391">
                  <c:v>263</c:v>
                </c:pt>
                <c:pt idx="3392">
                  <c:v>264</c:v>
                </c:pt>
                <c:pt idx="3393">
                  <c:v>265</c:v>
                </c:pt>
                <c:pt idx="3394">
                  <c:v>266</c:v>
                </c:pt>
                <c:pt idx="3395">
                  <c:v>267</c:v>
                </c:pt>
                <c:pt idx="3396">
                  <c:v>268</c:v>
                </c:pt>
                <c:pt idx="3397">
                  <c:v>269</c:v>
                </c:pt>
                <c:pt idx="3398">
                  <c:v>270</c:v>
                </c:pt>
                <c:pt idx="3399">
                  <c:v>271</c:v>
                </c:pt>
                <c:pt idx="3400">
                  <c:v>272</c:v>
                </c:pt>
                <c:pt idx="3401">
                  <c:v>273</c:v>
                </c:pt>
                <c:pt idx="3402">
                  <c:v>274</c:v>
                </c:pt>
                <c:pt idx="3403">
                  <c:v>275</c:v>
                </c:pt>
                <c:pt idx="3404">
                  <c:v>276</c:v>
                </c:pt>
                <c:pt idx="3405">
                  <c:v>277</c:v>
                </c:pt>
                <c:pt idx="3406">
                  <c:v>278</c:v>
                </c:pt>
                <c:pt idx="3407">
                  <c:v>279</c:v>
                </c:pt>
                <c:pt idx="3408">
                  <c:v>280</c:v>
                </c:pt>
                <c:pt idx="3409">
                  <c:v>281</c:v>
                </c:pt>
                <c:pt idx="3410">
                  <c:v>282</c:v>
                </c:pt>
                <c:pt idx="3411">
                  <c:v>283</c:v>
                </c:pt>
                <c:pt idx="3412">
                  <c:v>284</c:v>
                </c:pt>
                <c:pt idx="3413">
                  <c:v>285</c:v>
                </c:pt>
                <c:pt idx="3414">
                  <c:v>286</c:v>
                </c:pt>
                <c:pt idx="3415">
                  <c:v>287</c:v>
                </c:pt>
                <c:pt idx="3416">
                  <c:v>288</c:v>
                </c:pt>
                <c:pt idx="3417">
                  <c:v>289</c:v>
                </c:pt>
                <c:pt idx="3418">
                  <c:v>290</c:v>
                </c:pt>
                <c:pt idx="3419">
                  <c:v>291</c:v>
                </c:pt>
                <c:pt idx="3420">
                  <c:v>292</c:v>
                </c:pt>
                <c:pt idx="3421">
                  <c:v>293</c:v>
                </c:pt>
                <c:pt idx="3422">
                  <c:v>294</c:v>
                </c:pt>
                <c:pt idx="3423">
                  <c:v>295</c:v>
                </c:pt>
                <c:pt idx="3424">
                  <c:v>296</c:v>
                </c:pt>
                <c:pt idx="3425">
                  <c:v>297</c:v>
                </c:pt>
                <c:pt idx="3426">
                  <c:v>298</c:v>
                </c:pt>
                <c:pt idx="3427">
                  <c:v>299</c:v>
                </c:pt>
                <c:pt idx="3428">
                  <c:v>300</c:v>
                </c:pt>
                <c:pt idx="3429">
                  <c:v>301</c:v>
                </c:pt>
                <c:pt idx="3430">
                  <c:v>302</c:v>
                </c:pt>
                <c:pt idx="3431">
                  <c:v>303</c:v>
                </c:pt>
                <c:pt idx="3432">
                  <c:v>304</c:v>
                </c:pt>
                <c:pt idx="3433">
                  <c:v>305</c:v>
                </c:pt>
                <c:pt idx="3434">
                  <c:v>306</c:v>
                </c:pt>
                <c:pt idx="3435">
                  <c:v>307</c:v>
                </c:pt>
                <c:pt idx="3436">
                  <c:v>308</c:v>
                </c:pt>
                <c:pt idx="3437">
                  <c:v>309</c:v>
                </c:pt>
                <c:pt idx="3438">
                  <c:v>310</c:v>
                </c:pt>
                <c:pt idx="3439">
                  <c:v>311</c:v>
                </c:pt>
                <c:pt idx="3440">
                  <c:v>312</c:v>
                </c:pt>
                <c:pt idx="3441">
                  <c:v>313</c:v>
                </c:pt>
                <c:pt idx="3442">
                  <c:v>314</c:v>
                </c:pt>
                <c:pt idx="3443">
                  <c:v>315</c:v>
                </c:pt>
                <c:pt idx="3444">
                  <c:v>316</c:v>
                </c:pt>
                <c:pt idx="3445">
                  <c:v>317</c:v>
                </c:pt>
                <c:pt idx="3446">
                  <c:v>318</c:v>
                </c:pt>
                <c:pt idx="3447">
                  <c:v>319</c:v>
                </c:pt>
                <c:pt idx="3448">
                  <c:v>320</c:v>
                </c:pt>
                <c:pt idx="3449">
                  <c:v>321</c:v>
                </c:pt>
                <c:pt idx="3450">
                  <c:v>322</c:v>
                </c:pt>
                <c:pt idx="3451">
                  <c:v>323</c:v>
                </c:pt>
                <c:pt idx="3452">
                  <c:v>324</c:v>
                </c:pt>
                <c:pt idx="3453">
                  <c:v>325</c:v>
                </c:pt>
                <c:pt idx="3454">
                  <c:v>326</c:v>
                </c:pt>
                <c:pt idx="3455">
                  <c:v>327</c:v>
                </c:pt>
                <c:pt idx="3456">
                  <c:v>328</c:v>
                </c:pt>
                <c:pt idx="3457">
                  <c:v>329</c:v>
                </c:pt>
                <c:pt idx="3458">
                  <c:v>330</c:v>
                </c:pt>
                <c:pt idx="3459">
                  <c:v>331</c:v>
                </c:pt>
                <c:pt idx="3460">
                  <c:v>332</c:v>
                </c:pt>
                <c:pt idx="3461">
                  <c:v>333</c:v>
                </c:pt>
                <c:pt idx="3462">
                  <c:v>334</c:v>
                </c:pt>
                <c:pt idx="3463">
                  <c:v>335</c:v>
                </c:pt>
                <c:pt idx="3464">
                  <c:v>336</c:v>
                </c:pt>
                <c:pt idx="3465">
                  <c:v>337</c:v>
                </c:pt>
                <c:pt idx="3466">
                  <c:v>338</c:v>
                </c:pt>
                <c:pt idx="3467">
                  <c:v>339</c:v>
                </c:pt>
                <c:pt idx="3468">
                  <c:v>340</c:v>
                </c:pt>
                <c:pt idx="3469">
                  <c:v>341</c:v>
                </c:pt>
                <c:pt idx="3470">
                  <c:v>342</c:v>
                </c:pt>
                <c:pt idx="3471">
                  <c:v>343</c:v>
                </c:pt>
                <c:pt idx="3472">
                  <c:v>344</c:v>
                </c:pt>
                <c:pt idx="3473">
                  <c:v>345</c:v>
                </c:pt>
                <c:pt idx="3474">
                  <c:v>346</c:v>
                </c:pt>
                <c:pt idx="3475">
                  <c:v>347</c:v>
                </c:pt>
                <c:pt idx="3476">
                  <c:v>348</c:v>
                </c:pt>
                <c:pt idx="3477">
                  <c:v>349</c:v>
                </c:pt>
                <c:pt idx="3478">
                  <c:v>350</c:v>
                </c:pt>
                <c:pt idx="3479">
                  <c:v>351</c:v>
                </c:pt>
                <c:pt idx="3480">
                  <c:v>352</c:v>
                </c:pt>
                <c:pt idx="3481">
                  <c:v>353</c:v>
                </c:pt>
                <c:pt idx="3482">
                  <c:v>354</c:v>
                </c:pt>
                <c:pt idx="3483">
                  <c:v>355</c:v>
                </c:pt>
                <c:pt idx="3484">
                  <c:v>356</c:v>
                </c:pt>
                <c:pt idx="3485">
                  <c:v>357</c:v>
                </c:pt>
                <c:pt idx="3486">
                  <c:v>358</c:v>
                </c:pt>
                <c:pt idx="3487">
                  <c:v>359</c:v>
                </c:pt>
                <c:pt idx="3488">
                  <c:v>360</c:v>
                </c:pt>
                <c:pt idx="3489">
                  <c:v>361</c:v>
                </c:pt>
                <c:pt idx="3490">
                  <c:v>362</c:v>
                </c:pt>
                <c:pt idx="3491">
                  <c:v>363</c:v>
                </c:pt>
                <c:pt idx="3492">
                  <c:v>364</c:v>
                </c:pt>
                <c:pt idx="3493">
                  <c:v>365</c:v>
                </c:pt>
                <c:pt idx="3494">
                  <c:v>366</c:v>
                </c:pt>
                <c:pt idx="3495">
                  <c:v>367</c:v>
                </c:pt>
                <c:pt idx="3496">
                  <c:v>368</c:v>
                </c:pt>
                <c:pt idx="3497">
                  <c:v>369</c:v>
                </c:pt>
                <c:pt idx="3498">
                  <c:v>370</c:v>
                </c:pt>
                <c:pt idx="3499">
                  <c:v>371</c:v>
                </c:pt>
                <c:pt idx="3500">
                  <c:v>372</c:v>
                </c:pt>
                <c:pt idx="3501">
                  <c:v>373</c:v>
                </c:pt>
                <c:pt idx="3502">
                  <c:v>374</c:v>
                </c:pt>
                <c:pt idx="3503">
                  <c:v>375</c:v>
                </c:pt>
                <c:pt idx="3504">
                  <c:v>376</c:v>
                </c:pt>
                <c:pt idx="3505">
                  <c:v>377</c:v>
                </c:pt>
                <c:pt idx="3506">
                  <c:v>378</c:v>
                </c:pt>
                <c:pt idx="3507">
                  <c:v>379</c:v>
                </c:pt>
                <c:pt idx="3508">
                  <c:v>380</c:v>
                </c:pt>
                <c:pt idx="3509">
                  <c:v>381</c:v>
                </c:pt>
                <c:pt idx="3510">
                  <c:v>382</c:v>
                </c:pt>
                <c:pt idx="3511">
                  <c:v>383</c:v>
                </c:pt>
                <c:pt idx="3512">
                  <c:v>384</c:v>
                </c:pt>
                <c:pt idx="3513">
                  <c:v>385</c:v>
                </c:pt>
                <c:pt idx="3514">
                  <c:v>386</c:v>
                </c:pt>
                <c:pt idx="3515">
                  <c:v>387</c:v>
                </c:pt>
                <c:pt idx="3516">
                  <c:v>388</c:v>
                </c:pt>
                <c:pt idx="3517">
                  <c:v>389</c:v>
                </c:pt>
                <c:pt idx="3518">
                  <c:v>390</c:v>
                </c:pt>
                <c:pt idx="3519">
                  <c:v>391</c:v>
                </c:pt>
                <c:pt idx="3520">
                  <c:v>392</c:v>
                </c:pt>
                <c:pt idx="3521">
                  <c:v>393</c:v>
                </c:pt>
                <c:pt idx="3522">
                  <c:v>394</c:v>
                </c:pt>
                <c:pt idx="3523">
                  <c:v>395</c:v>
                </c:pt>
                <c:pt idx="3524">
                  <c:v>396</c:v>
                </c:pt>
                <c:pt idx="3525">
                  <c:v>397</c:v>
                </c:pt>
                <c:pt idx="3526">
                  <c:v>398</c:v>
                </c:pt>
                <c:pt idx="3527">
                  <c:v>399</c:v>
                </c:pt>
                <c:pt idx="3528">
                  <c:v>400</c:v>
                </c:pt>
                <c:pt idx="3529">
                  <c:v>401</c:v>
                </c:pt>
                <c:pt idx="3530">
                  <c:v>402</c:v>
                </c:pt>
                <c:pt idx="3531">
                  <c:v>403</c:v>
                </c:pt>
                <c:pt idx="3532">
                  <c:v>404</c:v>
                </c:pt>
                <c:pt idx="3533">
                  <c:v>405</c:v>
                </c:pt>
                <c:pt idx="3534">
                  <c:v>406</c:v>
                </c:pt>
                <c:pt idx="3535">
                  <c:v>407</c:v>
                </c:pt>
                <c:pt idx="3536">
                  <c:v>408</c:v>
                </c:pt>
                <c:pt idx="3537">
                  <c:v>409</c:v>
                </c:pt>
                <c:pt idx="3538">
                  <c:v>410</c:v>
                </c:pt>
                <c:pt idx="3539">
                  <c:v>411</c:v>
                </c:pt>
                <c:pt idx="3540">
                  <c:v>412</c:v>
                </c:pt>
                <c:pt idx="3541">
                  <c:v>413</c:v>
                </c:pt>
                <c:pt idx="3542">
                  <c:v>414</c:v>
                </c:pt>
                <c:pt idx="3543">
                  <c:v>415</c:v>
                </c:pt>
                <c:pt idx="3544">
                  <c:v>416</c:v>
                </c:pt>
                <c:pt idx="3545">
                  <c:v>417</c:v>
                </c:pt>
                <c:pt idx="3546">
                  <c:v>418</c:v>
                </c:pt>
                <c:pt idx="3547">
                  <c:v>419</c:v>
                </c:pt>
                <c:pt idx="3548">
                  <c:v>420</c:v>
                </c:pt>
                <c:pt idx="3549">
                  <c:v>421</c:v>
                </c:pt>
                <c:pt idx="3550">
                  <c:v>422</c:v>
                </c:pt>
                <c:pt idx="3551">
                  <c:v>423</c:v>
                </c:pt>
                <c:pt idx="3552">
                  <c:v>424</c:v>
                </c:pt>
                <c:pt idx="3553">
                  <c:v>425</c:v>
                </c:pt>
                <c:pt idx="3554">
                  <c:v>426</c:v>
                </c:pt>
                <c:pt idx="3555">
                  <c:v>427</c:v>
                </c:pt>
                <c:pt idx="3556">
                  <c:v>428</c:v>
                </c:pt>
                <c:pt idx="3557">
                  <c:v>429</c:v>
                </c:pt>
                <c:pt idx="3558">
                  <c:v>430</c:v>
                </c:pt>
                <c:pt idx="3559">
                  <c:v>431</c:v>
                </c:pt>
                <c:pt idx="3560">
                  <c:v>432</c:v>
                </c:pt>
                <c:pt idx="3561">
                  <c:v>433</c:v>
                </c:pt>
                <c:pt idx="3562">
                  <c:v>434</c:v>
                </c:pt>
                <c:pt idx="3563">
                  <c:v>435</c:v>
                </c:pt>
                <c:pt idx="3564">
                  <c:v>436</c:v>
                </c:pt>
                <c:pt idx="3565">
                  <c:v>437</c:v>
                </c:pt>
                <c:pt idx="3566">
                  <c:v>438</c:v>
                </c:pt>
                <c:pt idx="3567">
                  <c:v>439</c:v>
                </c:pt>
                <c:pt idx="3568">
                  <c:v>440</c:v>
                </c:pt>
                <c:pt idx="3569">
                  <c:v>441</c:v>
                </c:pt>
                <c:pt idx="3570">
                  <c:v>442</c:v>
                </c:pt>
                <c:pt idx="3571">
                  <c:v>443</c:v>
                </c:pt>
                <c:pt idx="3572">
                  <c:v>444</c:v>
                </c:pt>
                <c:pt idx="3573">
                  <c:v>445</c:v>
                </c:pt>
                <c:pt idx="3574">
                  <c:v>446</c:v>
                </c:pt>
                <c:pt idx="3575">
                  <c:v>447</c:v>
                </c:pt>
                <c:pt idx="3576">
                  <c:v>448</c:v>
                </c:pt>
                <c:pt idx="3577">
                  <c:v>449</c:v>
                </c:pt>
                <c:pt idx="3578">
                  <c:v>450</c:v>
                </c:pt>
                <c:pt idx="3579">
                  <c:v>451</c:v>
                </c:pt>
                <c:pt idx="3580">
                  <c:v>452</c:v>
                </c:pt>
                <c:pt idx="3581">
                  <c:v>453</c:v>
                </c:pt>
                <c:pt idx="3582">
                  <c:v>454</c:v>
                </c:pt>
                <c:pt idx="3583">
                  <c:v>455</c:v>
                </c:pt>
                <c:pt idx="3584">
                  <c:v>456</c:v>
                </c:pt>
                <c:pt idx="3585">
                  <c:v>457</c:v>
                </c:pt>
                <c:pt idx="3586">
                  <c:v>458</c:v>
                </c:pt>
                <c:pt idx="3587">
                  <c:v>459</c:v>
                </c:pt>
                <c:pt idx="3588">
                  <c:v>460</c:v>
                </c:pt>
                <c:pt idx="3589">
                  <c:v>461</c:v>
                </c:pt>
                <c:pt idx="3590">
                  <c:v>462</c:v>
                </c:pt>
                <c:pt idx="3591">
                  <c:v>463</c:v>
                </c:pt>
                <c:pt idx="3592">
                  <c:v>464</c:v>
                </c:pt>
                <c:pt idx="3593">
                  <c:v>465</c:v>
                </c:pt>
                <c:pt idx="3594">
                  <c:v>466</c:v>
                </c:pt>
                <c:pt idx="3595">
                  <c:v>467</c:v>
                </c:pt>
                <c:pt idx="3596">
                  <c:v>468</c:v>
                </c:pt>
                <c:pt idx="3597">
                  <c:v>469</c:v>
                </c:pt>
                <c:pt idx="3598">
                  <c:v>470</c:v>
                </c:pt>
                <c:pt idx="3599">
                  <c:v>471</c:v>
                </c:pt>
                <c:pt idx="3600">
                  <c:v>472</c:v>
                </c:pt>
                <c:pt idx="3601">
                  <c:v>473</c:v>
                </c:pt>
                <c:pt idx="3602">
                  <c:v>474</c:v>
                </c:pt>
                <c:pt idx="3603">
                  <c:v>475</c:v>
                </c:pt>
                <c:pt idx="3604">
                  <c:v>476</c:v>
                </c:pt>
                <c:pt idx="3605">
                  <c:v>477</c:v>
                </c:pt>
                <c:pt idx="3606">
                  <c:v>478</c:v>
                </c:pt>
                <c:pt idx="3607">
                  <c:v>479</c:v>
                </c:pt>
                <c:pt idx="3608">
                  <c:v>480</c:v>
                </c:pt>
                <c:pt idx="3609">
                  <c:v>481</c:v>
                </c:pt>
                <c:pt idx="3610">
                  <c:v>482</c:v>
                </c:pt>
                <c:pt idx="3611">
                  <c:v>483</c:v>
                </c:pt>
                <c:pt idx="3612">
                  <c:v>484</c:v>
                </c:pt>
                <c:pt idx="3613">
                  <c:v>485</c:v>
                </c:pt>
                <c:pt idx="3614">
                  <c:v>486</c:v>
                </c:pt>
                <c:pt idx="3615">
                  <c:v>487</c:v>
                </c:pt>
                <c:pt idx="3616">
                  <c:v>488</c:v>
                </c:pt>
                <c:pt idx="3617">
                  <c:v>489</c:v>
                </c:pt>
                <c:pt idx="3618">
                  <c:v>490</c:v>
                </c:pt>
                <c:pt idx="3619">
                  <c:v>491</c:v>
                </c:pt>
                <c:pt idx="3620">
                  <c:v>492</c:v>
                </c:pt>
                <c:pt idx="3621">
                  <c:v>493</c:v>
                </c:pt>
                <c:pt idx="3622">
                  <c:v>494</c:v>
                </c:pt>
                <c:pt idx="3623">
                  <c:v>495</c:v>
                </c:pt>
                <c:pt idx="3624">
                  <c:v>496</c:v>
                </c:pt>
                <c:pt idx="3625">
                  <c:v>497</c:v>
                </c:pt>
                <c:pt idx="3626">
                  <c:v>498</c:v>
                </c:pt>
                <c:pt idx="3627">
                  <c:v>499</c:v>
                </c:pt>
                <c:pt idx="3628">
                  <c:v>500</c:v>
                </c:pt>
                <c:pt idx="3629">
                  <c:v>501</c:v>
                </c:pt>
                <c:pt idx="3630">
                  <c:v>502</c:v>
                </c:pt>
                <c:pt idx="3631">
                  <c:v>503</c:v>
                </c:pt>
                <c:pt idx="3632">
                  <c:v>504</c:v>
                </c:pt>
                <c:pt idx="3633">
                  <c:v>505</c:v>
                </c:pt>
                <c:pt idx="3634">
                  <c:v>506</c:v>
                </c:pt>
                <c:pt idx="3635">
                  <c:v>507</c:v>
                </c:pt>
                <c:pt idx="3636">
                  <c:v>508</c:v>
                </c:pt>
                <c:pt idx="3637">
                  <c:v>509</c:v>
                </c:pt>
                <c:pt idx="3638">
                  <c:v>510</c:v>
                </c:pt>
                <c:pt idx="3639">
                  <c:v>511</c:v>
                </c:pt>
                <c:pt idx="3640">
                  <c:v>512</c:v>
                </c:pt>
                <c:pt idx="3641">
                  <c:v>513</c:v>
                </c:pt>
                <c:pt idx="3642">
                  <c:v>514</c:v>
                </c:pt>
                <c:pt idx="3643">
                  <c:v>515</c:v>
                </c:pt>
                <c:pt idx="3644">
                  <c:v>516</c:v>
                </c:pt>
                <c:pt idx="3645">
                  <c:v>517</c:v>
                </c:pt>
                <c:pt idx="3646">
                  <c:v>518</c:v>
                </c:pt>
                <c:pt idx="3647">
                  <c:v>519</c:v>
                </c:pt>
                <c:pt idx="3648">
                  <c:v>520</c:v>
                </c:pt>
                <c:pt idx="3649">
                  <c:v>521</c:v>
                </c:pt>
                <c:pt idx="3650">
                  <c:v>522</c:v>
                </c:pt>
                <c:pt idx="3651">
                  <c:v>523</c:v>
                </c:pt>
                <c:pt idx="3652">
                  <c:v>524</c:v>
                </c:pt>
                <c:pt idx="3653">
                  <c:v>525</c:v>
                </c:pt>
                <c:pt idx="3654">
                  <c:v>526</c:v>
                </c:pt>
                <c:pt idx="3655">
                  <c:v>527</c:v>
                </c:pt>
                <c:pt idx="3656">
                  <c:v>528</c:v>
                </c:pt>
                <c:pt idx="3657">
                  <c:v>529</c:v>
                </c:pt>
                <c:pt idx="3658">
                  <c:v>530</c:v>
                </c:pt>
                <c:pt idx="3659">
                  <c:v>531</c:v>
                </c:pt>
                <c:pt idx="3660">
                  <c:v>532</c:v>
                </c:pt>
                <c:pt idx="3661">
                  <c:v>533</c:v>
                </c:pt>
                <c:pt idx="3662">
                  <c:v>534</c:v>
                </c:pt>
                <c:pt idx="3663">
                  <c:v>535</c:v>
                </c:pt>
                <c:pt idx="3664">
                  <c:v>536</c:v>
                </c:pt>
                <c:pt idx="3665">
                  <c:v>537</c:v>
                </c:pt>
                <c:pt idx="3666">
                  <c:v>538</c:v>
                </c:pt>
                <c:pt idx="3667">
                  <c:v>539</c:v>
                </c:pt>
                <c:pt idx="3668">
                  <c:v>540</c:v>
                </c:pt>
                <c:pt idx="3669">
                  <c:v>541</c:v>
                </c:pt>
                <c:pt idx="3670">
                  <c:v>542</c:v>
                </c:pt>
                <c:pt idx="3671">
                  <c:v>543</c:v>
                </c:pt>
                <c:pt idx="3672">
                  <c:v>544</c:v>
                </c:pt>
                <c:pt idx="3673">
                  <c:v>545</c:v>
                </c:pt>
                <c:pt idx="3674">
                  <c:v>546</c:v>
                </c:pt>
                <c:pt idx="3675">
                  <c:v>547</c:v>
                </c:pt>
                <c:pt idx="3676">
                  <c:v>548</c:v>
                </c:pt>
                <c:pt idx="3677">
                  <c:v>549</c:v>
                </c:pt>
                <c:pt idx="3678">
                  <c:v>550</c:v>
                </c:pt>
                <c:pt idx="3679">
                  <c:v>551</c:v>
                </c:pt>
                <c:pt idx="3680">
                  <c:v>552</c:v>
                </c:pt>
                <c:pt idx="3681">
                  <c:v>553</c:v>
                </c:pt>
                <c:pt idx="3682">
                  <c:v>554</c:v>
                </c:pt>
                <c:pt idx="3683">
                  <c:v>555</c:v>
                </c:pt>
                <c:pt idx="3684">
                  <c:v>556</c:v>
                </c:pt>
                <c:pt idx="3685">
                  <c:v>557</c:v>
                </c:pt>
                <c:pt idx="3686">
                  <c:v>558</c:v>
                </c:pt>
                <c:pt idx="3687">
                  <c:v>559</c:v>
                </c:pt>
                <c:pt idx="3688">
                  <c:v>560</c:v>
                </c:pt>
                <c:pt idx="3689">
                  <c:v>561</c:v>
                </c:pt>
                <c:pt idx="3690">
                  <c:v>562</c:v>
                </c:pt>
                <c:pt idx="3691">
                  <c:v>563</c:v>
                </c:pt>
                <c:pt idx="3692">
                  <c:v>564</c:v>
                </c:pt>
                <c:pt idx="3693">
                  <c:v>565</c:v>
                </c:pt>
                <c:pt idx="3694">
                  <c:v>566</c:v>
                </c:pt>
                <c:pt idx="3695">
                  <c:v>567</c:v>
                </c:pt>
                <c:pt idx="3696">
                  <c:v>568</c:v>
                </c:pt>
                <c:pt idx="3697">
                  <c:v>569</c:v>
                </c:pt>
                <c:pt idx="3698">
                  <c:v>570</c:v>
                </c:pt>
                <c:pt idx="3699">
                  <c:v>571</c:v>
                </c:pt>
                <c:pt idx="3700">
                  <c:v>572</c:v>
                </c:pt>
                <c:pt idx="3701">
                  <c:v>573</c:v>
                </c:pt>
                <c:pt idx="3702">
                  <c:v>574</c:v>
                </c:pt>
                <c:pt idx="3703">
                  <c:v>575</c:v>
                </c:pt>
                <c:pt idx="3704">
                  <c:v>576</c:v>
                </c:pt>
                <c:pt idx="3705">
                  <c:v>577</c:v>
                </c:pt>
                <c:pt idx="3706">
                  <c:v>578</c:v>
                </c:pt>
                <c:pt idx="3707">
                  <c:v>579</c:v>
                </c:pt>
                <c:pt idx="3708">
                  <c:v>580</c:v>
                </c:pt>
                <c:pt idx="3709">
                  <c:v>581</c:v>
                </c:pt>
                <c:pt idx="3710">
                  <c:v>582</c:v>
                </c:pt>
                <c:pt idx="3711">
                  <c:v>583</c:v>
                </c:pt>
                <c:pt idx="3712">
                  <c:v>584</c:v>
                </c:pt>
                <c:pt idx="3713">
                  <c:v>585</c:v>
                </c:pt>
                <c:pt idx="3714">
                  <c:v>586</c:v>
                </c:pt>
                <c:pt idx="3715">
                  <c:v>587</c:v>
                </c:pt>
                <c:pt idx="3716">
                  <c:v>588</c:v>
                </c:pt>
                <c:pt idx="3717">
                  <c:v>589</c:v>
                </c:pt>
                <c:pt idx="3718">
                  <c:v>590</c:v>
                </c:pt>
                <c:pt idx="3719">
                  <c:v>591</c:v>
                </c:pt>
                <c:pt idx="3720">
                  <c:v>592</c:v>
                </c:pt>
                <c:pt idx="3721">
                  <c:v>593</c:v>
                </c:pt>
                <c:pt idx="3722">
                  <c:v>594</c:v>
                </c:pt>
                <c:pt idx="3723">
                  <c:v>595</c:v>
                </c:pt>
                <c:pt idx="3724">
                  <c:v>596</c:v>
                </c:pt>
                <c:pt idx="3725">
                  <c:v>597</c:v>
                </c:pt>
                <c:pt idx="3726">
                  <c:v>598</c:v>
                </c:pt>
                <c:pt idx="3727">
                  <c:v>599</c:v>
                </c:pt>
                <c:pt idx="3728">
                  <c:v>600</c:v>
                </c:pt>
                <c:pt idx="3729">
                  <c:v>601</c:v>
                </c:pt>
                <c:pt idx="3730">
                  <c:v>602</c:v>
                </c:pt>
                <c:pt idx="3731">
                  <c:v>603</c:v>
                </c:pt>
                <c:pt idx="3732">
                  <c:v>604</c:v>
                </c:pt>
                <c:pt idx="3733">
                  <c:v>605</c:v>
                </c:pt>
                <c:pt idx="3734">
                  <c:v>606</c:v>
                </c:pt>
                <c:pt idx="3735">
                  <c:v>607</c:v>
                </c:pt>
                <c:pt idx="3736">
                  <c:v>608</c:v>
                </c:pt>
                <c:pt idx="3737">
                  <c:v>609</c:v>
                </c:pt>
                <c:pt idx="3738">
                  <c:v>610</c:v>
                </c:pt>
                <c:pt idx="3739">
                  <c:v>611</c:v>
                </c:pt>
                <c:pt idx="3740">
                  <c:v>612</c:v>
                </c:pt>
                <c:pt idx="3741">
                  <c:v>613</c:v>
                </c:pt>
                <c:pt idx="3742">
                  <c:v>614</c:v>
                </c:pt>
                <c:pt idx="3743">
                  <c:v>615</c:v>
                </c:pt>
                <c:pt idx="3744">
                  <c:v>616</c:v>
                </c:pt>
                <c:pt idx="3745">
                  <c:v>617</c:v>
                </c:pt>
                <c:pt idx="3746">
                  <c:v>618</c:v>
                </c:pt>
                <c:pt idx="3747">
                  <c:v>619</c:v>
                </c:pt>
                <c:pt idx="3748">
                  <c:v>620</c:v>
                </c:pt>
                <c:pt idx="3749">
                  <c:v>621</c:v>
                </c:pt>
                <c:pt idx="3750">
                  <c:v>622</c:v>
                </c:pt>
                <c:pt idx="3751">
                  <c:v>623</c:v>
                </c:pt>
                <c:pt idx="3752">
                  <c:v>624</c:v>
                </c:pt>
                <c:pt idx="3753">
                  <c:v>625</c:v>
                </c:pt>
                <c:pt idx="3754">
                  <c:v>626</c:v>
                </c:pt>
                <c:pt idx="3755">
                  <c:v>627</c:v>
                </c:pt>
                <c:pt idx="3756">
                  <c:v>628</c:v>
                </c:pt>
                <c:pt idx="3757">
                  <c:v>629</c:v>
                </c:pt>
                <c:pt idx="3758">
                  <c:v>630</c:v>
                </c:pt>
                <c:pt idx="3759">
                  <c:v>631</c:v>
                </c:pt>
                <c:pt idx="3760">
                  <c:v>632</c:v>
                </c:pt>
                <c:pt idx="3761">
                  <c:v>633</c:v>
                </c:pt>
                <c:pt idx="3762">
                  <c:v>634</c:v>
                </c:pt>
                <c:pt idx="3763">
                  <c:v>635</c:v>
                </c:pt>
                <c:pt idx="3764">
                  <c:v>636</c:v>
                </c:pt>
                <c:pt idx="3765">
                  <c:v>637</c:v>
                </c:pt>
                <c:pt idx="3766">
                  <c:v>638</c:v>
                </c:pt>
                <c:pt idx="3767">
                  <c:v>639</c:v>
                </c:pt>
                <c:pt idx="3768">
                  <c:v>640</c:v>
                </c:pt>
                <c:pt idx="3769">
                  <c:v>641</c:v>
                </c:pt>
                <c:pt idx="3770">
                  <c:v>642</c:v>
                </c:pt>
                <c:pt idx="3771">
                  <c:v>643</c:v>
                </c:pt>
                <c:pt idx="3772">
                  <c:v>644</c:v>
                </c:pt>
                <c:pt idx="3773">
                  <c:v>645</c:v>
                </c:pt>
                <c:pt idx="3774">
                  <c:v>646</c:v>
                </c:pt>
                <c:pt idx="3775">
                  <c:v>647</c:v>
                </c:pt>
                <c:pt idx="3776">
                  <c:v>648</c:v>
                </c:pt>
                <c:pt idx="3777">
                  <c:v>649</c:v>
                </c:pt>
                <c:pt idx="3778">
                  <c:v>650</c:v>
                </c:pt>
                <c:pt idx="3779">
                  <c:v>651</c:v>
                </c:pt>
                <c:pt idx="3780">
                  <c:v>652</c:v>
                </c:pt>
                <c:pt idx="3781">
                  <c:v>653</c:v>
                </c:pt>
                <c:pt idx="3782">
                  <c:v>654</c:v>
                </c:pt>
                <c:pt idx="3783">
                  <c:v>655</c:v>
                </c:pt>
                <c:pt idx="3784">
                  <c:v>656</c:v>
                </c:pt>
                <c:pt idx="3785">
                  <c:v>657</c:v>
                </c:pt>
                <c:pt idx="3786">
                  <c:v>658</c:v>
                </c:pt>
                <c:pt idx="3787">
                  <c:v>659</c:v>
                </c:pt>
                <c:pt idx="3788">
                  <c:v>660</c:v>
                </c:pt>
                <c:pt idx="3789">
                  <c:v>661</c:v>
                </c:pt>
                <c:pt idx="3790">
                  <c:v>662</c:v>
                </c:pt>
                <c:pt idx="3791">
                  <c:v>663</c:v>
                </c:pt>
                <c:pt idx="3792">
                  <c:v>664</c:v>
                </c:pt>
                <c:pt idx="3793">
                  <c:v>665</c:v>
                </c:pt>
                <c:pt idx="3794">
                  <c:v>666</c:v>
                </c:pt>
                <c:pt idx="3795">
                  <c:v>667</c:v>
                </c:pt>
                <c:pt idx="3796">
                  <c:v>668</c:v>
                </c:pt>
                <c:pt idx="3797">
                  <c:v>669</c:v>
                </c:pt>
                <c:pt idx="3798">
                  <c:v>670</c:v>
                </c:pt>
                <c:pt idx="3799">
                  <c:v>671</c:v>
                </c:pt>
                <c:pt idx="3800">
                  <c:v>672</c:v>
                </c:pt>
                <c:pt idx="3801">
                  <c:v>673</c:v>
                </c:pt>
                <c:pt idx="3802">
                  <c:v>674</c:v>
                </c:pt>
                <c:pt idx="3803">
                  <c:v>675</c:v>
                </c:pt>
                <c:pt idx="3804">
                  <c:v>676</c:v>
                </c:pt>
                <c:pt idx="3805">
                  <c:v>677</c:v>
                </c:pt>
                <c:pt idx="3806">
                  <c:v>678</c:v>
                </c:pt>
                <c:pt idx="3807">
                  <c:v>679</c:v>
                </c:pt>
                <c:pt idx="3808">
                  <c:v>680</c:v>
                </c:pt>
                <c:pt idx="3809">
                  <c:v>681</c:v>
                </c:pt>
                <c:pt idx="3810">
                  <c:v>682</c:v>
                </c:pt>
                <c:pt idx="3811">
                  <c:v>683</c:v>
                </c:pt>
                <c:pt idx="3812">
                  <c:v>684</c:v>
                </c:pt>
                <c:pt idx="3813">
                  <c:v>685</c:v>
                </c:pt>
                <c:pt idx="3814">
                  <c:v>686</c:v>
                </c:pt>
                <c:pt idx="3815">
                  <c:v>687</c:v>
                </c:pt>
                <c:pt idx="3816">
                  <c:v>688</c:v>
                </c:pt>
                <c:pt idx="3817">
                  <c:v>689</c:v>
                </c:pt>
                <c:pt idx="3818">
                  <c:v>690</c:v>
                </c:pt>
                <c:pt idx="3819">
                  <c:v>691</c:v>
                </c:pt>
                <c:pt idx="3820">
                  <c:v>692</c:v>
                </c:pt>
                <c:pt idx="3821">
                  <c:v>693</c:v>
                </c:pt>
                <c:pt idx="3822">
                  <c:v>694</c:v>
                </c:pt>
                <c:pt idx="3823">
                  <c:v>695</c:v>
                </c:pt>
                <c:pt idx="3824">
                  <c:v>696</c:v>
                </c:pt>
                <c:pt idx="3825">
                  <c:v>697</c:v>
                </c:pt>
                <c:pt idx="3826">
                  <c:v>698</c:v>
                </c:pt>
                <c:pt idx="3827">
                  <c:v>699</c:v>
                </c:pt>
                <c:pt idx="3828">
                  <c:v>700</c:v>
                </c:pt>
                <c:pt idx="3829">
                  <c:v>701</c:v>
                </c:pt>
                <c:pt idx="3830">
                  <c:v>702</c:v>
                </c:pt>
                <c:pt idx="3831">
                  <c:v>703</c:v>
                </c:pt>
                <c:pt idx="3832">
                  <c:v>704</c:v>
                </c:pt>
                <c:pt idx="3833">
                  <c:v>705</c:v>
                </c:pt>
                <c:pt idx="3834">
                  <c:v>706</c:v>
                </c:pt>
                <c:pt idx="3835">
                  <c:v>707</c:v>
                </c:pt>
                <c:pt idx="3836">
                  <c:v>708</c:v>
                </c:pt>
                <c:pt idx="3837">
                  <c:v>709</c:v>
                </c:pt>
                <c:pt idx="3838">
                  <c:v>710</c:v>
                </c:pt>
                <c:pt idx="3839">
                  <c:v>711</c:v>
                </c:pt>
                <c:pt idx="3840">
                  <c:v>712</c:v>
                </c:pt>
                <c:pt idx="3841">
                  <c:v>713</c:v>
                </c:pt>
                <c:pt idx="3842">
                  <c:v>714</c:v>
                </c:pt>
                <c:pt idx="3843">
                  <c:v>715</c:v>
                </c:pt>
                <c:pt idx="3844">
                  <c:v>716</c:v>
                </c:pt>
                <c:pt idx="3845">
                  <c:v>717</c:v>
                </c:pt>
                <c:pt idx="3846">
                  <c:v>718</c:v>
                </c:pt>
                <c:pt idx="3847">
                  <c:v>719</c:v>
                </c:pt>
                <c:pt idx="3848">
                  <c:v>720</c:v>
                </c:pt>
                <c:pt idx="3849">
                  <c:v>721</c:v>
                </c:pt>
                <c:pt idx="3850">
                  <c:v>722</c:v>
                </c:pt>
                <c:pt idx="3851">
                  <c:v>723</c:v>
                </c:pt>
                <c:pt idx="3852">
                  <c:v>724</c:v>
                </c:pt>
                <c:pt idx="3853">
                  <c:v>725</c:v>
                </c:pt>
                <c:pt idx="3854">
                  <c:v>726</c:v>
                </c:pt>
                <c:pt idx="3855">
                  <c:v>727</c:v>
                </c:pt>
                <c:pt idx="3856">
                  <c:v>728</c:v>
                </c:pt>
                <c:pt idx="3857">
                  <c:v>729</c:v>
                </c:pt>
                <c:pt idx="3858">
                  <c:v>730</c:v>
                </c:pt>
                <c:pt idx="3859">
                  <c:v>731</c:v>
                </c:pt>
                <c:pt idx="3860">
                  <c:v>732</c:v>
                </c:pt>
                <c:pt idx="3861">
                  <c:v>733</c:v>
                </c:pt>
                <c:pt idx="3862">
                  <c:v>734</c:v>
                </c:pt>
                <c:pt idx="3863">
                  <c:v>735</c:v>
                </c:pt>
                <c:pt idx="3864">
                  <c:v>736</c:v>
                </c:pt>
                <c:pt idx="3865">
                  <c:v>737</c:v>
                </c:pt>
                <c:pt idx="3866">
                  <c:v>738</c:v>
                </c:pt>
                <c:pt idx="3867">
                  <c:v>739</c:v>
                </c:pt>
                <c:pt idx="3868">
                  <c:v>740</c:v>
                </c:pt>
                <c:pt idx="3869">
                  <c:v>741</c:v>
                </c:pt>
                <c:pt idx="3870">
                  <c:v>742</c:v>
                </c:pt>
                <c:pt idx="3871">
                  <c:v>743</c:v>
                </c:pt>
                <c:pt idx="3872">
                  <c:v>744</c:v>
                </c:pt>
                <c:pt idx="3873">
                  <c:v>745</c:v>
                </c:pt>
                <c:pt idx="3874">
                  <c:v>746</c:v>
                </c:pt>
                <c:pt idx="3875">
                  <c:v>747</c:v>
                </c:pt>
                <c:pt idx="3876">
                  <c:v>748</c:v>
                </c:pt>
                <c:pt idx="3877">
                  <c:v>749</c:v>
                </c:pt>
                <c:pt idx="3878">
                  <c:v>750</c:v>
                </c:pt>
                <c:pt idx="3879">
                  <c:v>751</c:v>
                </c:pt>
                <c:pt idx="3880">
                  <c:v>752</c:v>
                </c:pt>
                <c:pt idx="3881">
                  <c:v>753</c:v>
                </c:pt>
                <c:pt idx="3882">
                  <c:v>754</c:v>
                </c:pt>
                <c:pt idx="3883">
                  <c:v>755</c:v>
                </c:pt>
                <c:pt idx="3884">
                  <c:v>756</c:v>
                </c:pt>
                <c:pt idx="3885">
                  <c:v>757</c:v>
                </c:pt>
                <c:pt idx="3886">
                  <c:v>758</c:v>
                </c:pt>
                <c:pt idx="3887">
                  <c:v>759</c:v>
                </c:pt>
                <c:pt idx="3888">
                  <c:v>760</c:v>
                </c:pt>
                <c:pt idx="3889">
                  <c:v>761</c:v>
                </c:pt>
                <c:pt idx="3890">
                  <c:v>762</c:v>
                </c:pt>
                <c:pt idx="3891">
                  <c:v>763</c:v>
                </c:pt>
                <c:pt idx="3892">
                  <c:v>764</c:v>
                </c:pt>
                <c:pt idx="3893">
                  <c:v>765</c:v>
                </c:pt>
                <c:pt idx="3894">
                  <c:v>766</c:v>
                </c:pt>
                <c:pt idx="3895">
                  <c:v>767</c:v>
                </c:pt>
                <c:pt idx="3896">
                  <c:v>768</c:v>
                </c:pt>
                <c:pt idx="3897">
                  <c:v>769</c:v>
                </c:pt>
                <c:pt idx="3898">
                  <c:v>770</c:v>
                </c:pt>
                <c:pt idx="3899">
                  <c:v>771</c:v>
                </c:pt>
                <c:pt idx="3900">
                  <c:v>772</c:v>
                </c:pt>
                <c:pt idx="3901">
                  <c:v>773</c:v>
                </c:pt>
                <c:pt idx="3902">
                  <c:v>774</c:v>
                </c:pt>
                <c:pt idx="3903">
                  <c:v>775</c:v>
                </c:pt>
                <c:pt idx="3904">
                  <c:v>776</c:v>
                </c:pt>
                <c:pt idx="3905">
                  <c:v>777</c:v>
                </c:pt>
                <c:pt idx="3906">
                  <c:v>778</c:v>
                </c:pt>
                <c:pt idx="3907">
                  <c:v>779</c:v>
                </c:pt>
                <c:pt idx="3908">
                  <c:v>780</c:v>
                </c:pt>
                <c:pt idx="3909">
                  <c:v>781</c:v>
                </c:pt>
                <c:pt idx="3910">
                  <c:v>782</c:v>
                </c:pt>
                <c:pt idx="3911">
                  <c:v>783</c:v>
                </c:pt>
                <c:pt idx="3912">
                  <c:v>784</c:v>
                </c:pt>
                <c:pt idx="3913">
                  <c:v>785</c:v>
                </c:pt>
                <c:pt idx="3914">
                  <c:v>786</c:v>
                </c:pt>
                <c:pt idx="3915">
                  <c:v>787</c:v>
                </c:pt>
                <c:pt idx="3916">
                  <c:v>788</c:v>
                </c:pt>
                <c:pt idx="3917">
                  <c:v>789</c:v>
                </c:pt>
                <c:pt idx="3918">
                  <c:v>790</c:v>
                </c:pt>
                <c:pt idx="3919">
                  <c:v>791</c:v>
                </c:pt>
                <c:pt idx="3920">
                  <c:v>792</c:v>
                </c:pt>
                <c:pt idx="3921">
                  <c:v>793</c:v>
                </c:pt>
                <c:pt idx="3922">
                  <c:v>794</c:v>
                </c:pt>
                <c:pt idx="3923">
                  <c:v>795</c:v>
                </c:pt>
                <c:pt idx="3924">
                  <c:v>796</c:v>
                </c:pt>
                <c:pt idx="3925">
                  <c:v>797</c:v>
                </c:pt>
                <c:pt idx="3926">
                  <c:v>798</c:v>
                </c:pt>
                <c:pt idx="3927">
                  <c:v>799</c:v>
                </c:pt>
                <c:pt idx="3928">
                  <c:v>800</c:v>
                </c:pt>
                <c:pt idx="3929">
                  <c:v>801</c:v>
                </c:pt>
                <c:pt idx="3930">
                  <c:v>802</c:v>
                </c:pt>
                <c:pt idx="3931">
                  <c:v>803</c:v>
                </c:pt>
                <c:pt idx="3932">
                  <c:v>804</c:v>
                </c:pt>
                <c:pt idx="3933">
                  <c:v>805</c:v>
                </c:pt>
                <c:pt idx="3934">
                  <c:v>806</c:v>
                </c:pt>
                <c:pt idx="3935">
                  <c:v>807</c:v>
                </c:pt>
                <c:pt idx="3936">
                  <c:v>808</c:v>
                </c:pt>
                <c:pt idx="3937">
                  <c:v>809</c:v>
                </c:pt>
                <c:pt idx="3938">
                  <c:v>810</c:v>
                </c:pt>
                <c:pt idx="3939">
                  <c:v>811</c:v>
                </c:pt>
                <c:pt idx="3940">
                  <c:v>812</c:v>
                </c:pt>
                <c:pt idx="3941">
                  <c:v>813</c:v>
                </c:pt>
                <c:pt idx="3942">
                  <c:v>814</c:v>
                </c:pt>
                <c:pt idx="3943">
                  <c:v>815</c:v>
                </c:pt>
                <c:pt idx="3944">
                  <c:v>816</c:v>
                </c:pt>
                <c:pt idx="3945">
                  <c:v>817</c:v>
                </c:pt>
                <c:pt idx="3946">
                  <c:v>818</c:v>
                </c:pt>
                <c:pt idx="3947">
                  <c:v>819</c:v>
                </c:pt>
                <c:pt idx="3948">
                  <c:v>820</c:v>
                </c:pt>
                <c:pt idx="3949">
                  <c:v>821</c:v>
                </c:pt>
                <c:pt idx="3950">
                  <c:v>822</c:v>
                </c:pt>
                <c:pt idx="3951">
                  <c:v>823</c:v>
                </c:pt>
                <c:pt idx="3952">
                  <c:v>824</c:v>
                </c:pt>
                <c:pt idx="3953">
                  <c:v>825</c:v>
                </c:pt>
                <c:pt idx="3954">
                  <c:v>826</c:v>
                </c:pt>
                <c:pt idx="3955">
                  <c:v>827</c:v>
                </c:pt>
                <c:pt idx="3956">
                  <c:v>828</c:v>
                </c:pt>
                <c:pt idx="3957">
                  <c:v>829</c:v>
                </c:pt>
                <c:pt idx="3958">
                  <c:v>830</c:v>
                </c:pt>
                <c:pt idx="3959">
                  <c:v>831</c:v>
                </c:pt>
                <c:pt idx="3960">
                  <c:v>832</c:v>
                </c:pt>
                <c:pt idx="3961">
                  <c:v>833</c:v>
                </c:pt>
                <c:pt idx="3962">
                  <c:v>834</c:v>
                </c:pt>
                <c:pt idx="3963">
                  <c:v>835</c:v>
                </c:pt>
                <c:pt idx="3964">
                  <c:v>836</c:v>
                </c:pt>
                <c:pt idx="3965">
                  <c:v>837</c:v>
                </c:pt>
                <c:pt idx="3966">
                  <c:v>838</c:v>
                </c:pt>
                <c:pt idx="3967">
                  <c:v>839</c:v>
                </c:pt>
                <c:pt idx="3968">
                  <c:v>840</c:v>
                </c:pt>
                <c:pt idx="3969">
                  <c:v>841</c:v>
                </c:pt>
                <c:pt idx="3970">
                  <c:v>842</c:v>
                </c:pt>
                <c:pt idx="3971">
                  <c:v>843</c:v>
                </c:pt>
                <c:pt idx="3972">
                  <c:v>844</c:v>
                </c:pt>
                <c:pt idx="3973">
                  <c:v>845</c:v>
                </c:pt>
                <c:pt idx="3974">
                  <c:v>846</c:v>
                </c:pt>
                <c:pt idx="3975">
                  <c:v>847</c:v>
                </c:pt>
                <c:pt idx="3976">
                  <c:v>848</c:v>
                </c:pt>
                <c:pt idx="3977">
                  <c:v>849</c:v>
                </c:pt>
                <c:pt idx="3978">
                  <c:v>850</c:v>
                </c:pt>
                <c:pt idx="3979">
                  <c:v>851</c:v>
                </c:pt>
                <c:pt idx="3980">
                  <c:v>852</c:v>
                </c:pt>
                <c:pt idx="3981">
                  <c:v>853</c:v>
                </c:pt>
                <c:pt idx="3982">
                  <c:v>854</c:v>
                </c:pt>
                <c:pt idx="3983">
                  <c:v>855</c:v>
                </c:pt>
                <c:pt idx="3984">
                  <c:v>856</c:v>
                </c:pt>
                <c:pt idx="3985">
                  <c:v>857</c:v>
                </c:pt>
                <c:pt idx="3986">
                  <c:v>858</c:v>
                </c:pt>
                <c:pt idx="3987">
                  <c:v>859</c:v>
                </c:pt>
                <c:pt idx="3988">
                  <c:v>860</c:v>
                </c:pt>
                <c:pt idx="3989">
                  <c:v>861</c:v>
                </c:pt>
                <c:pt idx="3990">
                  <c:v>862</c:v>
                </c:pt>
                <c:pt idx="3991">
                  <c:v>863</c:v>
                </c:pt>
                <c:pt idx="3992">
                  <c:v>864</c:v>
                </c:pt>
                <c:pt idx="3993">
                  <c:v>865</c:v>
                </c:pt>
                <c:pt idx="3994">
                  <c:v>866</c:v>
                </c:pt>
                <c:pt idx="3995">
                  <c:v>867</c:v>
                </c:pt>
                <c:pt idx="3996">
                  <c:v>868</c:v>
                </c:pt>
                <c:pt idx="3997">
                  <c:v>869</c:v>
                </c:pt>
                <c:pt idx="3998">
                  <c:v>870</c:v>
                </c:pt>
                <c:pt idx="3999">
                  <c:v>871</c:v>
                </c:pt>
                <c:pt idx="4000">
                  <c:v>872</c:v>
                </c:pt>
                <c:pt idx="4001">
                  <c:v>873</c:v>
                </c:pt>
                <c:pt idx="4002">
                  <c:v>874</c:v>
                </c:pt>
                <c:pt idx="4003">
                  <c:v>875</c:v>
                </c:pt>
                <c:pt idx="4004">
                  <c:v>876</c:v>
                </c:pt>
                <c:pt idx="4005">
                  <c:v>877</c:v>
                </c:pt>
                <c:pt idx="4006">
                  <c:v>878</c:v>
                </c:pt>
                <c:pt idx="4007">
                  <c:v>879</c:v>
                </c:pt>
                <c:pt idx="4008">
                  <c:v>880</c:v>
                </c:pt>
                <c:pt idx="4009">
                  <c:v>881</c:v>
                </c:pt>
                <c:pt idx="4010">
                  <c:v>882</c:v>
                </c:pt>
                <c:pt idx="4011">
                  <c:v>883</c:v>
                </c:pt>
                <c:pt idx="4012">
                  <c:v>884</c:v>
                </c:pt>
                <c:pt idx="4013">
                  <c:v>885</c:v>
                </c:pt>
                <c:pt idx="4014">
                  <c:v>886</c:v>
                </c:pt>
                <c:pt idx="4015">
                  <c:v>887</c:v>
                </c:pt>
                <c:pt idx="4016">
                  <c:v>888</c:v>
                </c:pt>
                <c:pt idx="4017">
                  <c:v>889</c:v>
                </c:pt>
                <c:pt idx="4018">
                  <c:v>890</c:v>
                </c:pt>
                <c:pt idx="4019">
                  <c:v>891</c:v>
                </c:pt>
                <c:pt idx="4020">
                  <c:v>892</c:v>
                </c:pt>
                <c:pt idx="4021">
                  <c:v>893</c:v>
                </c:pt>
                <c:pt idx="4022">
                  <c:v>894</c:v>
                </c:pt>
                <c:pt idx="4023">
                  <c:v>895</c:v>
                </c:pt>
                <c:pt idx="4024">
                  <c:v>896</c:v>
                </c:pt>
                <c:pt idx="4025">
                  <c:v>897</c:v>
                </c:pt>
                <c:pt idx="4026">
                  <c:v>898</c:v>
                </c:pt>
                <c:pt idx="4027">
                  <c:v>899</c:v>
                </c:pt>
                <c:pt idx="4028">
                  <c:v>900</c:v>
                </c:pt>
                <c:pt idx="4029">
                  <c:v>901</c:v>
                </c:pt>
                <c:pt idx="4030">
                  <c:v>902</c:v>
                </c:pt>
                <c:pt idx="4031">
                  <c:v>903</c:v>
                </c:pt>
                <c:pt idx="4032">
                  <c:v>904</c:v>
                </c:pt>
                <c:pt idx="4033">
                  <c:v>905</c:v>
                </c:pt>
                <c:pt idx="4034">
                  <c:v>906</c:v>
                </c:pt>
                <c:pt idx="4035">
                  <c:v>907</c:v>
                </c:pt>
                <c:pt idx="4036">
                  <c:v>908</c:v>
                </c:pt>
                <c:pt idx="4037">
                  <c:v>909</c:v>
                </c:pt>
                <c:pt idx="4038">
                  <c:v>910</c:v>
                </c:pt>
                <c:pt idx="4039">
                  <c:v>911</c:v>
                </c:pt>
                <c:pt idx="4040">
                  <c:v>912</c:v>
                </c:pt>
                <c:pt idx="4041">
                  <c:v>913</c:v>
                </c:pt>
                <c:pt idx="4042">
                  <c:v>914</c:v>
                </c:pt>
                <c:pt idx="4043">
                  <c:v>915</c:v>
                </c:pt>
                <c:pt idx="4044">
                  <c:v>916</c:v>
                </c:pt>
                <c:pt idx="4045">
                  <c:v>917</c:v>
                </c:pt>
                <c:pt idx="4046">
                  <c:v>918</c:v>
                </c:pt>
                <c:pt idx="4047">
                  <c:v>919</c:v>
                </c:pt>
                <c:pt idx="4048">
                  <c:v>920</c:v>
                </c:pt>
                <c:pt idx="4049">
                  <c:v>921</c:v>
                </c:pt>
                <c:pt idx="4050">
                  <c:v>922</c:v>
                </c:pt>
                <c:pt idx="4051">
                  <c:v>923</c:v>
                </c:pt>
                <c:pt idx="4052">
                  <c:v>924</c:v>
                </c:pt>
                <c:pt idx="4053">
                  <c:v>925</c:v>
                </c:pt>
                <c:pt idx="4054">
                  <c:v>926</c:v>
                </c:pt>
                <c:pt idx="4055">
                  <c:v>927</c:v>
                </c:pt>
                <c:pt idx="4056">
                  <c:v>928</c:v>
                </c:pt>
                <c:pt idx="4057">
                  <c:v>929</c:v>
                </c:pt>
                <c:pt idx="4058">
                  <c:v>930</c:v>
                </c:pt>
                <c:pt idx="4059">
                  <c:v>931</c:v>
                </c:pt>
                <c:pt idx="4060">
                  <c:v>932</c:v>
                </c:pt>
                <c:pt idx="4061">
                  <c:v>933</c:v>
                </c:pt>
                <c:pt idx="4062">
                  <c:v>934</c:v>
                </c:pt>
                <c:pt idx="4063">
                  <c:v>935</c:v>
                </c:pt>
                <c:pt idx="4064">
                  <c:v>936</c:v>
                </c:pt>
                <c:pt idx="4065">
                  <c:v>937</c:v>
                </c:pt>
                <c:pt idx="4066">
                  <c:v>938</c:v>
                </c:pt>
                <c:pt idx="4067">
                  <c:v>939</c:v>
                </c:pt>
                <c:pt idx="4068">
                  <c:v>940</c:v>
                </c:pt>
                <c:pt idx="4069">
                  <c:v>941</c:v>
                </c:pt>
                <c:pt idx="4070">
                  <c:v>942</c:v>
                </c:pt>
                <c:pt idx="4071">
                  <c:v>943</c:v>
                </c:pt>
                <c:pt idx="4072">
                  <c:v>944</c:v>
                </c:pt>
                <c:pt idx="4073">
                  <c:v>945</c:v>
                </c:pt>
                <c:pt idx="4074">
                  <c:v>946</c:v>
                </c:pt>
                <c:pt idx="4075">
                  <c:v>947</c:v>
                </c:pt>
                <c:pt idx="4076">
                  <c:v>948</c:v>
                </c:pt>
                <c:pt idx="4077">
                  <c:v>949</c:v>
                </c:pt>
                <c:pt idx="4078">
                  <c:v>950</c:v>
                </c:pt>
                <c:pt idx="4079">
                  <c:v>951</c:v>
                </c:pt>
                <c:pt idx="4080">
                  <c:v>952</c:v>
                </c:pt>
                <c:pt idx="4081">
                  <c:v>953</c:v>
                </c:pt>
                <c:pt idx="4082">
                  <c:v>954</c:v>
                </c:pt>
                <c:pt idx="4083">
                  <c:v>955</c:v>
                </c:pt>
                <c:pt idx="4084">
                  <c:v>956</c:v>
                </c:pt>
                <c:pt idx="4085">
                  <c:v>957</c:v>
                </c:pt>
                <c:pt idx="4086">
                  <c:v>958</c:v>
                </c:pt>
                <c:pt idx="4087">
                  <c:v>959</c:v>
                </c:pt>
                <c:pt idx="4088">
                  <c:v>960</c:v>
                </c:pt>
                <c:pt idx="4089">
                  <c:v>961</c:v>
                </c:pt>
                <c:pt idx="4090">
                  <c:v>962</c:v>
                </c:pt>
                <c:pt idx="4091">
                  <c:v>963</c:v>
                </c:pt>
                <c:pt idx="4092">
                  <c:v>964</c:v>
                </c:pt>
                <c:pt idx="4093">
                  <c:v>965</c:v>
                </c:pt>
                <c:pt idx="4094">
                  <c:v>966</c:v>
                </c:pt>
                <c:pt idx="4095">
                  <c:v>967</c:v>
                </c:pt>
                <c:pt idx="4096">
                  <c:v>968</c:v>
                </c:pt>
                <c:pt idx="4097">
                  <c:v>969</c:v>
                </c:pt>
                <c:pt idx="4098">
                  <c:v>970</c:v>
                </c:pt>
                <c:pt idx="4099">
                  <c:v>971</c:v>
                </c:pt>
                <c:pt idx="4100">
                  <c:v>972</c:v>
                </c:pt>
                <c:pt idx="4101">
                  <c:v>973</c:v>
                </c:pt>
                <c:pt idx="4102">
                  <c:v>974</c:v>
                </c:pt>
                <c:pt idx="4103">
                  <c:v>975</c:v>
                </c:pt>
                <c:pt idx="4104">
                  <c:v>976</c:v>
                </c:pt>
                <c:pt idx="4105">
                  <c:v>977</c:v>
                </c:pt>
                <c:pt idx="4106">
                  <c:v>978</c:v>
                </c:pt>
                <c:pt idx="4107">
                  <c:v>979</c:v>
                </c:pt>
                <c:pt idx="4108">
                  <c:v>980</c:v>
                </c:pt>
                <c:pt idx="4109">
                  <c:v>981</c:v>
                </c:pt>
                <c:pt idx="4110">
                  <c:v>982</c:v>
                </c:pt>
                <c:pt idx="4111">
                  <c:v>983</c:v>
                </c:pt>
                <c:pt idx="4112">
                  <c:v>984</c:v>
                </c:pt>
                <c:pt idx="4113">
                  <c:v>985</c:v>
                </c:pt>
                <c:pt idx="4114">
                  <c:v>986</c:v>
                </c:pt>
                <c:pt idx="4115">
                  <c:v>987</c:v>
                </c:pt>
                <c:pt idx="4116">
                  <c:v>988</c:v>
                </c:pt>
                <c:pt idx="4117">
                  <c:v>989</c:v>
                </c:pt>
                <c:pt idx="4118">
                  <c:v>990</c:v>
                </c:pt>
                <c:pt idx="4119">
                  <c:v>991</c:v>
                </c:pt>
                <c:pt idx="4120">
                  <c:v>992</c:v>
                </c:pt>
                <c:pt idx="4121">
                  <c:v>993</c:v>
                </c:pt>
                <c:pt idx="4122">
                  <c:v>994</c:v>
                </c:pt>
                <c:pt idx="4123">
                  <c:v>995</c:v>
                </c:pt>
                <c:pt idx="4124">
                  <c:v>996</c:v>
                </c:pt>
                <c:pt idx="4125">
                  <c:v>997</c:v>
                </c:pt>
                <c:pt idx="4126">
                  <c:v>998</c:v>
                </c:pt>
                <c:pt idx="4127">
                  <c:v>999</c:v>
                </c:pt>
                <c:pt idx="4128">
                  <c:v>1000</c:v>
                </c:pt>
                <c:pt idx="4129">
                  <c:v>1001</c:v>
                </c:pt>
                <c:pt idx="4130">
                  <c:v>1002</c:v>
                </c:pt>
                <c:pt idx="4131">
                  <c:v>1003</c:v>
                </c:pt>
                <c:pt idx="4132">
                  <c:v>1004</c:v>
                </c:pt>
                <c:pt idx="4133">
                  <c:v>1005</c:v>
                </c:pt>
                <c:pt idx="4134">
                  <c:v>1006</c:v>
                </c:pt>
                <c:pt idx="4135">
                  <c:v>1007</c:v>
                </c:pt>
                <c:pt idx="4136">
                  <c:v>1008</c:v>
                </c:pt>
                <c:pt idx="4137">
                  <c:v>1009</c:v>
                </c:pt>
                <c:pt idx="4138">
                  <c:v>1010</c:v>
                </c:pt>
                <c:pt idx="4139">
                  <c:v>1011</c:v>
                </c:pt>
                <c:pt idx="4140">
                  <c:v>1012</c:v>
                </c:pt>
                <c:pt idx="4141">
                  <c:v>1013</c:v>
                </c:pt>
                <c:pt idx="4142">
                  <c:v>1014</c:v>
                </c:pt>
                <c:pt idx="4143">
                  <c:v>1015</c:v>
                </c:pt>
                <c:pt idx="4144">
                  <c:v>1016</c:v>
                </c:pt>
                <c:pt idx="4145">
                  <c:v>1017</c:v>
                </c:pt>
                <c:pt idx="4146">
                  <c:v>1018</c:v>
                </c:pt>
                <c:pt idx="4147">
                  <c:v>1019</c:v>
                </c:pt>
                <c:pt idx="4148">
                  <c:v>1020</c:v>
                </c:pt>
                <c:pt idx="4149">
                  <c:v>1021</c:v>
                </c:pt>
                <c:pt idx="4150">
                  <c:v>1022</c:v>
                </c:pt>
                <c:pt idx="4151">
                  <c:v>1023</c:v>
                </c:pt>
                <c:pt idx="4152">
                  <c:v>1024</c:v>
                </c:pt>
                <c:pt idx="4153">
                  <c:v>1025</c:v>
                </c:pt>
                <c:pt idx="4154">
                  <c:v>1026</c:v>
                </c:pt>
                <c:pt idx="4155">
                  <c:v>1027</c:v>
                </c:pt>
                <c:pt idx="4156">
                  <c:v>1028</c:v>
                </c:pt>
                <c:pt idx="4157">
                  <c:v>1029</c:v>
                </c:pt>
                <c:pt idx="4158">
                  <c:v>1030</c:v>
                </c:pt>
                <c:pt idx="4159">
                  <c:v>1031</c:v>
                </c:pt>
                <c:pt idx="4160">
                  <c:v>1032</c:v>
                </c:pt>
                <c:pt idx="4161">
                  <c:v>1033</c:v>
                </c:pt>
                <c:pt idx="4162">
                  <c:v>1034</c:v>
                </c:pt>
                <c:pt idx="4163">
                  <c:v>1035</c:v>
                </c:pt>
                <c:pt idx="4164">
                  <c:v>1036</c:v>
                </c:pt>
                <c:pt idx="4165">
                  <c:v>1037</c:v>
                </c:pt>
                <c:pt idx="4166">
                  <c:v>1038</c:v>
                </c:pt>
                <c:pt idx="4167">
                  <c:v>1039</c:v>
                </c:pt>
                <c:pt idx="4168">
                  <c:v>1040</c:v>
                </c:pt>
                <c:pt idx="4169">
                  <c:v>1041</c:v>
                </c:pt>
                <c:pt idx="4170">
                  <c:v>1042</c:v>
                </c:pt>
                <c:pt idx="4171">
                  <c:v>1043</c:v>
                </c:pt>
                <c:pt idx="4172">
                  <c:v>1044</c:v>
                </c:pt>
                <c:pt idx="4173">
                  <c:v>1045</c:v>
                </c:pt>
                <c:pt idx="4174">
                  <c:v>1046</c:v>
                </c:pt>
                <c:pt idx="4175">
                  <c:v>1047</c:v>
                </c:pt>
                <c:pt idx="4176">
                  <c:v>1048</c:v>
                </c:pt>
                <c:pt idx="4177">
                  <c:v>1049</c:v>
                </c:pt>
                <c:pt idx="4178">
                  <c:v>1050</c:v>
                </c:pt>
                <c:pt idx="4179">
                  <c:v>1051</c:v>
                </c:pt>
                <c:pt idx="4180">
                  <c:v>1052</c:v>
                </c:pt>
                <c:pt idx="4181">
                  <c:v>1053</c:v>
                </c:pt>
                <c:pt idx="4182">
                  <c:v>1054</c:v>
                </c:pt>
                <c:pt idx="4183">
                  <c:v>1055</c:v>
                </c:pt>
                <c:pt idx="4184">
                  <c:v>1056</c:v>
                </c:pt>
                <c:pt idx="4185">
                  <c:v>1057</c:v>
                </c:pt>
                <c:pt idx="4186">
                  <c:v>1058</c:v>
                </c:pt>
                <c:pt idx="4187">
                  <c:v>1059</c:v>
                </c:pt>
                <c:pt idx="4188">
                  <c:v>1060</c:v>
                </c:pt>
                <c:pt idx="4189">
                  <c:v>1061</c:v>
                </c:pt>
                <c:pt idx="4190">
                  <c:v>1062</c:v>
                </c:pt>
                <c:pt idx="4191">
                  <c:v>1063</c:v>
                </c:pt>
                <c:pt idx="4192">
                  <c:v>1064</c:v>
                </c:pt>
                <c:pt idx="4193">
                  <c:v>1065</c:v>
                </c:pt>
                <c:pt idx="4194">
                  <c:v>1066</c:v>
                </c:pt>
                <c:pt idx="4195">
                  <c:v>1067</c:v>
                </c:pt>
                <c:pt idx="4196">
                  <c:v>1068</c:v>
                </c:pt>
                <c:pt idx="4197">
                  <c:v>1069</c:v>
                </c:pt>
                <c:pt idx="4198">
                  <c:v>1070</c:v>
                </c:pt>
                <c:pt idx="4199">
                  <c:v>1071</c:v>
                </c:pt>
                <c:pt idx="4200">
                  <c:v>1072</c:v>
                </c:pt>
                <c:pt idx="4201">
                  <c:v>1073</c:v>
                </c:pt>
                <c:pt idx="4202">
                  <c:v>1074</c:v>
                </c:pt>
                <c:pt idx="4203">
                  <c:v>1075</c:v>
                </c:pt>
                <c:pt idx="4204">
                  <c:v>1076</c:v>
                </c:pt>
                <c:pt idx="4205">
                  <c:v>1077</c:v>
                </c:pt>
                <c:pt idx="4206">
                  <c:v>1078</c:v>
                </c:pt>
                <c:pt idx="4207">
                  <c:v>1079</c:v>
                </c:pt>
                <c:pt idx="4208">
                  <c:v>1080</c:v>
                </c:pt>
                <c:pt idx="4209">
                  <c:v>1081</c:v>
                </c:pt>
                <c:pt idx="4210">
                  <c:v>1082</c:v>
                </c:pt>
                <c:pt idx="4211">
                  <c:v>1083</c:v>
                </c:pt>
                <c:pt idx="4212">
                  <c:v>1084</c:v>
                </c:pt>
                <c:pt idx="4213">
                  <c:v>1085</c:v>
                </c:pt>
                <c:pt idx="4214">
                  <c:v>1086</c:v>
                </c:pt>
                <c:pt idx="4215">
                  <c:v>1087</c:v>
                </c:pt>
                <c:pt idx="4216">
                  <c:v>1088</c:v>
                </c:pt>
                <c:pt idx="4217">
                  <c:v>1089</c:v>
                </c:pt>
                <c:pt idx="4218">
                  <c:v>1090</c:v>
                </c:pt>
                <c:pt idx="4219">
                  <c:v>1091</c:v>
                </c:pt>
                <c:pt idx="4220">
                  <c:v>1092</c:v>
                </c:pt>
                <c:pt idx="4221">
                  <c:v>1093</c:v>
                </c:pt>
                <c:pt idx="4222">
                  <c:v>1094</c:v>
                </c:pt>
                <c:pt idx="4223">
                  <c:v>1095</c:v>
                </c:pt>
                <c:pt idx="4224">
                  <c:v>1096</c:v>
                </c:pt>
                <c:pt idx="4225">
                  <c:v>1097</c:v>
                </c:pt>
                <c:pt idx="4226">
                  <c:v>1098</c:v>
                </c:pt>
                <c:pt idx="4227">
                  <c:v>1099</c:v>
                </c:pt>
                <c:pt idx="4228">
                  <c:v>1100</c:v>
                </c:pt>
                <c:pt idx="4229">
                  <c:v>1101</c:v>
                </c:pt>
                <c:pt idx="4230">
                  <c:v>1102</c:v>
                </c:pt>
                <c:pt idx="4231">
                  <c:v>1103</c:v>
                </c:pt>
                <c:pt idx="4232">
                  <c:v>1104</c:v>
                </c:pt>
                <c:pt idx="4233">
                  <c:v>1105</c:v>
                </c:pt>
                <c:pt idx="4234">
                  <c:v>1106</c:v>
                </c:pt>
                <c:pt idx="4235">
                  <c:v>1107</c:v>
                </c:pt>
                <c:pt idx="4236">
                  <c:v>1108</c:v>
                </c:pt>
                <c:pt idx="4237">
                  <c:v>1109</c:v>
                </c:pt>
                <c:pt idx="4238">
                  <c:v>1110</c:v>
                </c:pt>
                <c:pt idx="4239">
                  <c:v>1111</c:v>
                </c:pt>
                <c:pt idx="4240">
                  <c:v>1112</c:v>
                </c:pt>
                <c:pt idx="4241">
                  <c:v>1113</c:v>
                </c:pt>
                <c:pt idx="4242">
                  <c:v>1114</c:v>
                </c:pt>
                <c:pt idx="4243">
                  <c:v>1115</c:v>
                </c:pt>
                <c:pt idx="4244">
                  <c:v>1116</c:v>
                </c:pt>
                <c:pt idx="4245">
                  <c:v>1117</c:v>
                </c:pt>
                <c:pt idx="4246">
                  <c:v>1118</c:v>
                </c:pt>
                <c:pt idx="4247">
                  <c:v>1119</c:v>
                </c:pt>
                <c:pt idx="4248">
                  <c:v>1120</c:v>
                </c:pt>
                <c:pt idx="4249">
                  <c:v>1121</c:v>
                </c:pt>
                <c:pt idx="4250">
                  <c:v>1122</c:v>
                </c:pt>
                <c:pt idx="4251">
                  <c:v>1123</c:v>
                </c:pt>
                <c:pt idx="4252">
                  <c:v>1124</c:v>
                </c:pt>
                <c:pt idx="4253">
                  <c:v>1125</c:v>
                </c:pt>
                <c:pt idx="4254">
                  <c:v>1126</c:v>
                </c:pt>
                <c:pt idx="4255">
                  <c:v>1127</c:v>
                </c:pt>
                <c:pt idx="4256">
                  <c:v>1128</c:v>
                </c:pt>
                <c:pt idx="4257">
                  <c:v>1129</c:v>
                </c:pt>
                <c:pt idx="4258">
                  <c:v>1130</c:v>
                </c:pt>
                <c:pt idx="4259">
                  <c:v>1131</c:v>
                </c:pt>
                <c:pt idx="4260">
                  <c:v>1132</c:v>
                </c:pt>
                <c:pt idx="4261">
                  <c:v>1133</c:v>
                </c:pt>
                <c:pt idx="4262">
                  <c:v>1134</c:v>
                </c:pt>
                <c:pt idx="4263">
                  <c:v>1135</c:v>
                </c:pt>
                <c:pt idx="4264">
                  <c:v>1136</c:v>
                </c:pt>
                <c:pt idx="4265">
                  <c:v>1137</c:v>
                </c:pt>
                <c:pt idx="4266">
                  <c:v>1138</c:v>
                </c:pt>
                <c:pt idx="4267">
                  <c:v>1139</c:v>
                </c:pt>
                <c:pt idx="4268">
                  <c:v>1140</c:v>
                </c:pt>
                <c:pt idx="4269">
                  <c:v>1141</c:v>
                </c:pt>
                <c:pt idx="4270">
                  <c:v>1142</c:v>
                </c:pt>
                <c:pt idx="4271">
                  <c:v>1143</c:v>
                </c:pt>
                <c:pt idx="4272">
                  <c:v>1144</c:v>
                </c:pt>
                <c:pt idx="4273">
                  <c:v>1145</c:v>
                </c:pt>
                <c:pt idx="4274">
                  <c:v>1146</c:v>
                </c:pt>
                <c:pt idx="4275">
                  <c:v>1147</c:v>
                </c:pt>
                <c:pt idx="4276">
                  <c:v>1148</c:v>
                </c:pt>
                <c:pt idx="4277">
                  <c:v>1149</c:v>
                </c:pt>
                <c:pt idx="4278">
                  <c:v>1150</c:v>
                </c:pt>
                <c:pt idx="4279">
                  <c:v>1151</c:v>
                </c:pt>
                <c:pt idx="4280">
                  <c:v>1152</c:v>
                </c:pt>
                <c:pt idx="4281">
                  <c:v>1153</c:v>
                </c:pt>
                <c:pt idx="4282">
                  <c:v>1154</c:v>
                </c:pt>
                <c:pt idx="4283">
                  <c:v>1155</c:v>
                </c:pt>
                <c:pt idx="4284">
                  <c:v>1156</c:v>
                </c:pt>
                <c:pt idx="4285">
                  <c:v>1157</c:v>
                </c:pt>
                <c:pt idx="4286">
                  <c:v>1158</c:v>
                </c:pt>
                <c:pt idx="4287">
                  <c:v>1159</c:v>
                </c:pt>
                <c:pt idx="4288">
                  <c:v>1160</c:v>
                </c:pt>
                <c:pt idx="4289">
                  <c:v>1161</c:v>
                </c:pt>
                <c:pt idx="4290">
                  <c:v>1162</c:v>
                </c:pt>
                <c:pt idx="4291">
                  <c:v>1163</c:v>
                </c:pt>
                <c:pt idx="4292">
                  <c:v>1164</c:v>
                </c:pt>
                <c:pt idx="4293">
                  <c:v>1165</c:v>
                </c:pt>
                <c:pt idx="4294">
                  <c:v>1166</c:v>
                </c:pt>
                <c:pt idx="4295">
                  <c:v>1167</c:v>
                </c:pt>
                <c:pt idx="4296">
                  <c:v>1168</c:v>
                </c:pt>
                <c:pt idx="4297">
                  <c:v>1169</c:v>
                </c:pt>
                <c:pt idx="4298">
                  <c:v>1170</c:v>
                </c:pt>
                <c:pt idx="4299">
                  <c:v>1171</c:v>
                </c:pt>
                <c:pt idx="4300">
                  <c:v>1172</c:v>
                </c:pt>
                <c:pt idx="4301">
                  <c:v>1173</c:v>
                </c:pt>
                <c:pt idx="4302">
                  <c:v>1174</c:v>
                </c:pt>
                <c:pt idx="4303">
                  <c:v>1175</c:v>
                </c:pt>
                <c:pt idx="4304">
                  <c:v>1176</c:v>
                </c:pt>
                <c:pt idx="4305">
                  <c:v>1177</c:v>
                </c:pt>
                <c:pt idx="4306">
                  <c:v>1178</c:v>
                </c:pt>
                <c:pt idx="4307">
                  <c:v>1179</c:v>
                </c:pt>
                <c:pt idx="4308">
                  <c:v>1180</c:v>
                </c:pt>
                <c:pt idx="4309">
                  <c:v>1181</c:v>
                </c:pt>
                <c:pt idx="4310">
                  <c:v>1182</c:v>
                </c:pt>
                <c:pt idx="4311">
                  <c:v>1183</c:v>
                </c:pt>
                <c:pt idx="4312">
                  <c:v>1184</c:v>
                </c:pt>
                <c:pt idx="4313">
                  <c:v>1185</c:v>
                </c:pt>
                <c:pt idx="4314">
                  <c:v>1186</c:v>
                </c:pt>
                <c:pt idx="4315">
                  <c:v>1187</c:v>
                </c:pt>
                <c:pt idx="4316">
                  <c:v>1188</c:v>
                </c:pt>
                <c:pt idx="4317">
                  <c:v>1189</c:v>
                </c:pt>
                <c:pt idx="4318">
                  <c:v>1190</c:v>
                </c:pt>
                <c:pt idx="4319">
                  <c:v>1191</c:v>
                </c:pt>
                <c:pt idx="4320">
                  <c:v>1192</c:v>
                </c:pt>
                <c:pt idx="4321">
                  <c:v>1193</c:v>
                </c:pt>
                <c:pt idx="4322">
                  <c:v>1194</c:v>
                </c:pt>
                <c:pt idx="4323">
                  <c:v>1195</c:v>
                </c:pt>
                <c:pt idx="4324">
                  <c:v>1196</c:v>
                </c:pt>
                <c:pt idx="4325">
                  <c:v>1197</c:v>
                </c:pt>
                <c:pt idx="4326">
                  <c:v>1198</c:v>
                </c:pt>
                <c:pt idx="4327">
                  <c:v>1199</c:v>
                </c:pt>
                <c:pt idx="4328">
                  <c:v>1200</c:v>
                </c:pt>
                <c:pt idx="4329">
                  <c:v>1201</c:v>
                </c:pt>
                <c:pt idx="4330">
                  <c:v>1202</c:v>
                </c:pt>
                <c:pt idx="4331">
                  <c:v>1203</c:v>
                </c:pt>
                <c:pt idx="4332">
                  <c:v>1204</c:v>
                </c:pt>
                <c:pt idx="4333">
                  <c:v>1205</c:v>
                </c:pt>
                <c:pt idx="4334">
                  <c:v>1206</c:v>
                </c:pt>
                <c:pt idx="4335">
                  <c:v>1207</c:v>
                </c:pt>
                <c:pt idx="4336">
                  <c:v>1208</c:v>
                </c:pt>
                <c:pt idx="4337">
                  <c:v>1209</c:v>
                </c:pt>
                <c:pt idx="4338">
                  <c:v>1210</c:v>
                </c:pt>
                <c:pt idx="4339">
                  <c:v>1211</c:v>
                </c:pt>
                <c:pt idx="4340">
                  <c:v>1212</c:v>
                </c:pt>
                <c:pt idx="4341">
                  <c:v>1213</c:v>
                </c:pt>
                <c:pt idx="4342">
                  <c:v>1214</c:v>
                </c:pt>
                <c:pt idx="4343">
                  <c:v>1215</c:v>
                </c:pt>
                <c:pt idx="4344">
                  <c:v>1216</c:v>
                </c:pt>
                <c:pt idx="4345">
                  <c:v>1217</c:v>
                </c:pt>
                <c:pt idx="4346">
                  <c:v>1218</c:v>
                </c:pt>
                <c:pt idx="4347">
                  <c:v>1219</c:v>
                </c:pt>
                <c:pt idx="4348">
                  <c:v>1220</c:v>
                </c:pt>
                <c:pt idx="4349">
                  <c:v>1221</c:v>
                </c:pt>
                <c:pt idx="4350">
                  <c:v>1222</c:v>
                </c:pt>
                <c:pt idx="4351">
                  <c:v>1223</c:v>
                </c:pt>
                <c:pt idx="4352">
                  <c:v>1224</c:v>
                </c:pt>
                <c:pt idx="4353">
                  <c:v>1225</c:v>
                </c:pt>
                <c:pt idx="4354">
                  <c:v>1226</c:v>
                </c:pt>
                <c:pt idx="4355">
                  <c:v>1227</c:v>
                </c:pt>
                <c:pt idx="4356">
                  <c:v>1228</c:v>
                </c:pt>
                <c:pt idx="4357">
                  <c:v>1229</c:v>
                </c:pt>
                <c:pt idx="4358">
                  <c:v>1230</c:v>
                </c:pt>
                <c:pt idx="4359">
                  <c:v>1231</c:v>
                </c:pt>
                <c:pt idx="4360">
                  <c:v>1232</c:v>
                </c:pt>
                <c:pt idx="4361">
                  <c:v>1233</c:v>
                </c:pt>
                <c:pt idx="4362">
                  <c:v>1234</c:v>
                </c:pt>
                <c:pt idx="4363">
                  <c:v>1235</c:v>
                </c:pt>
                <c:pt idx="4364">
                  <c:v>1236</c:v>
                </c:pt>
                <c:pt idx="4365">
                  <c:v>1237</c:v>
                </c:pt>
                <c:pt idx="4366">
                  <c:v>1238</c:v>
                </c:pt>
                <c:pt idx="4367">
                  <c:v>1239</c:v>
                </c:pt>
                <c:pt idx="4368">
                  <c:v>1240</c:v>
                </c:pt>
                <c:pt idx="4369">
                  <c:v>1241</c:v>
                </c:pt>
                <c:pt idx="4370">
                  <c:v>1242</c:v>
                </c:pt>
                <c:pt idx="4371">
                  <c:v>1243</c:v>
                </c:pt>
                <c:pt idx="4372">
                  <c:v>1244</c:v>
                </c:pt>
                <c:pt idx="4373">
                  <c:v>1245</c:v>
                </c:pt>
                <c:pt idx="4374">
                  <c:v>1246</c:v>
                </c:pt>
                <c:pt idx="4375">
                  <c:v>1247</c:v>
                </c:pt>
                <c:pt idx="4376">
                  <c:v>1248</c:v>
                </c:pt>
                <c:pt idx="4377">
                  <c:v>1249</c:v>
                </c:pt>
                <c:pt idx="4378">
                  <c:v>1250</c:v>
                </c:pt>
                <c:pt idx="4379">
                  <c:v>1251</c:v>
                </c:pt>
                <c:pt idx="4380">
                  <c:v>1252</c:v>
                </c:pt>
                <c:pt idx="4381">
                  <c:v>1253</c:v>
                </c:pt>
                <c:pt idx="4382">
                  <c:v>1254</c:v>
                </c:pt>
                <c:pt idx="4383">
                  <c:v>1255</c:v>
                </c:pt>
                <c:pt idx="4384">
                  <c:v>1256</c:v>
                </c:pt>
                <c:pt idx="4385">
                  <c:v>1257</c:v>
                </c:pt>
                <c:pt idx="4386">
                  <c:v>1258</c:v>
                </c:pt>
                <c:pt idx="4387">
                  <c:v>1259</c:v>
                </c:pt>
                <c:pt idx="4388">
                  <c:v>1260</c:v>
                </c:pt>
                <c:pt idx="4389">
                  <c:v>1261</c:v>
                </c:pt>
                <c:pt idx="4390">
                  <c:v>1262</c:v>
                </c:pt>
                <c:pt idx="4391">
                  <c:v>1263</c:v>
                </c:pt>
                <c:pt idx="4392">
                  <c:v>1264</c:v>
                </c:pt>
                <c:pt idx="4393">
                  <c:v>1265</c:v>
                </c:pt>
                <c:pt idx="4394">
                  <c:v>1266</c:v>
                </c:pt>
                <c:pt idx="4395">
                  <c:v>1267</c:v>
                </c:pt>
                <c:pt idx="4396">
                  <c:v>1268</c:v>
                </c:pt>
                <c:pt idx="4397">
                  <c:v>1269</c:v>
                </c:pt>
                <c:pt idx="4398">
                  <c:v>1270</c:v>
                </c:pt>
                <c:pt idx="4399">
                  <c:v>1271</c:v>
                </c:pt>
                <c:pt idx="4400">
                  <c:v>1272</c:v>
                </c:pt>
                <c:pt idx="4401">
                  <c:v>1273</c:v>
                </c:pt>
                <c:pt idx="4402">
                  <c:v>1274</c:v>
                </c:pt>
                <c:pt idx="4403">
                  <c:v>1275</c:v>
                </c:pt>
                <c:pt idx="4404">
                  <c:v>1276</c:v>
                </c:pt>
                <c:pt idx="4405">
                  <c:v>1277</c:v>
                </c:pt>
                <c:pt idx="4406">
                  <c:v>1278</c:v>
                </c:pt>
                <c:pt idx="4407">
                  <c:v>1279</c:v>
                </c:pt>
                <c:pt idx="4408">
                  <c:v>1280</c:v>
                </c:pt>
                <c:pt idx="4409">
                  <c:v>1281</c:v>
                </c:pt>
                <c:pt idx="4410">
                  <c:v>1282</c:v>
                </c:pt>
                <c:pt idx="4411">
                  <c:v>1283</c:v>
                </c:pt>
                <c:pt idx="4412">
                  <c:v>1284</c:v>
                </c:pt>
                <c:pt idx="4413">
                  <c:v>1285</c:v>
                </c:pt>
                <c:pt idx="4414">
                  <c:v>1286</c:v>
                </c:pt>
                <c:pt idx="4415">
                  <c:v>1287</c:v>
                </c:pt>
                <c:pt idx="4416">
                  <c:v>1288</c:v>
                </c:pt>
                <c:pt idx="4417">
                  <c:v>1289</c:v>
                </c:pt>
                <c:pt idx="4418">
                  <c:v>1290</c:v>
                </c:pt>
                <c:pt idx="4419">
                  <c:v>1291</c:v>
                </c:pt>
                <c:pt idx="4420">
                  <c:v>1292</c:v>
                </c:pt>
                <c:pt idx="4421">
                  <c:v>1293</c:v>
                </c:pt>
                <c:pt idx="4422">
                  <c:v>1294</c:v>
                </c:pt>
                <c:pt idx="4423">
                  <c:v>1295</c:v>
                </c:pt>
                <c:pt idx="4424">
                  <c:v>1296</c:v>
                </c:pt>
                <c:pt idx="4425">
                  <c:v>1297</c:v>
                </c:pt>
                <c:pt idx="4426">
                  <c:v>1298</c:v>
                </c:pt>
                <c:pt idx="4427">
                  <c:v>1299</c:v>
                </c:pt>
                <c:pt idx="4428">
                  <c:v>1300</c:v>
                </c:pt>
                <c:pt idx="4429">
                  <c:v>1301</c:v>
                </c:pt>
                <c:pt idx="4430">
                  <c:v>1302</c:v>
                </c:pt>
                <c:pt idx="4431">
                  <c:v>1303</c:v>
                </c:pt>
                <c:pt idx="4432">
                  <c:v>1304</c:v>
                </c:pt>
                <c:pt idx="4433">
                  <c:v>1305</c:v>
                </c:pt>
                <c:pt idx="4434">
                  <c:v>1306</c:v>
                </c:pt>
                <c:pt idx="4435">
                  <c:v>1307</c:v>
                </c:pt>
                <c:pt idx="4436">
                  <c:v>1308</c:v>
                </c:pt>
                <c:pt idx="4437">
                  <c:v>1309</c:v>
                </c:pt>
                <c:pt idx="4438">
                  <c:v>1310</c:v>
                </c:pt>
                <c:pt idx="4439">
                  <c:v>1311</c:v>
                </c:pt>
                <c:pt idx="4440">
                  <c:v>1312</c:v>
                </c:pt>
                <c:pt idx="4441">
                  <c:v>1313</c:v>
                </c:pt>
                <c:pt idx="4442">
                  <c:v>1314</c:v>
                </c:pt>
                <c:pt idx="4443">
                  <c:v>1315</c:v>
                </c:pt>
                <c:pt idx="4444">
                  <c:v>1316</c:v>
                </c:pt>
                <c:pt idx="4445">
                  <c:v>1317</c:v>
                </c:pt>
                <c:pt idx="4446">
                  <c:v>1318</c:v>
                </c:pt>
                <c:pt idx="4447">
                  <c:v>1319</c:v>
                </c:pt>
                <c:pt idx="4448">
                  <c:v>1320</c:v>
                </c:pt>
                <c:pt idx="4449">
                  <c:v>1321</c:v>
                </c:pt>
                <c:pt idx="4450">
                  <c:v>1322</c:v>
                </c:pt>
                <c:pt idx="4451">
                  <c:v>1323</c:v>
                </c:pt>
                <c:pt idx="4452">
                  <c:v>1324</c:v>
                </c:pt>
                <c:pt idx="4453">
                  <c:v>1325</c:v>
                </c:pt>
                <c:pt idx="4454">
                  <c:v>1326</c:v>
                </c:pt>
                <c:pt idx="4455">
                  <c:v>1327</c:v>
                </c:pt>
                <c:pt idx="4456">
                  <c:v>1328</c:v>
                </c:pt>
                <c:pt idx="4457">
                  <c:v>1329</c:v>
                </c:pt>
                <c:pt idx="4458">
                  <c:v>1330</c:v>
                </c:pt>
                <c:pt idx="4459">
                  <c:v>1331</c:v>
                </c:pt>
                <c:pt idx="4460">
                  <c:v>1332</c:v>
                </c:pt>
                <c:pt idx="4461">
                  <c:v>1333</c:v>
                </c:pt>
                <c:pt idx="4462">
                  <c:v>1334</c:v>
                </c:pt>
                <c:pt idx="4463">
                  <c:v>1335</c:v>
                </c:pt>
                <c:pt idx="4464">
                  <c:v>1336</c:v>
                </c:pt>
                <c:pt idx="4465">
                  <c:v>1337</c:v>
                </c:pt>
                <c:pt idx="4466">
                  <c:v>1338</c:v>
                </c:pt>
                <c:pt idx="4467">
                  <c:v>1339</c:v>
                </c:pt>
                <c:pt idx="4468">
                  <c:v>1340</c:v>
                </c:pt>
                <c:pt idx="4469">
                  <c:v>1341</c:v>
                </c:pt>
                <c:pt idx="4470">
                  <c:v>1342</c:v>
                </c:pt>
                <c:pt idx="4471">
                  <c:v>1343</c:v>
                </c:pt>
                <c:pt idx="4472">
                  <c:v>1344</c:v>
                </c:pt>
                <c:pt idx="4473">
                  <c:v>1345</c:v>
                </c:pt>
                <c:pt idx="4474">
                  <c:v>1346</c:v>
                </c:pt>
                <c:pt idx="4475">
                  <c:v>1347</c:v>
                </c:pt>
                <c:pt idx="4476">
                  <c:v>1348</c:v>
                </c:pt>
                <c:pt idx="4477">
                  <c:v>1349</c:v>
                </c:pt>
                <c:pt idx="4478">
                  <c:v>1350</c:v>
                </c:pt>
                <c:pt idx="4479">
                  <c:v>1351</c:v>
                </c:pt>
                <c:pt idx="4480">
                  <c:v>1352</c:v>
                </c:pt>
                <c:pt idx="4481">
                  <c:v>1353</c:v>
                </c:pt>
                <c:pt idx="4482">
                  <c:v>1354</c:v>
                </c:pt>
                <c:pt idx="4483">
                  <c:v>1355</c:v>
                </c:pt>
                <c:pt idx="4484">
                  <c:v>1356</c:v>
                </c:pt>
                <c:pt idx="4485">
                  <c:v>1357</c:v>
                </c:pt>
                <c:pt idx="4486">
                  <c:v>1358</c:v>
                </c:pt>
                <c:pt idx="4487">
                  <c:v>1359</c:v>
                </c:pt>
                <c:pt idx="4488">
                  <c:v>1360</c:v>
                </c:pt>
                <c:pt idx="4489">
                  <c:v>1361</c:v>
                </c:pt>
                <c:pt idx="4490">
                  <c:v>1362</c:v>
                </c:pt>
                <c:pt idx="4491">
                  <c:v>1363</c:v>
                </c:pt>
                <c:pt idx="4492">
                  <c:v>1364</c:v>
                </c:pt>
                <c:pt idx="4493">
                  <c:v>1365</c:v>
                </c:pt>
                <c:pt idx="4494">
                  <c:v>1366</c:v>
                </c:pt>
                <c:pt idx="4495">
                  <c:v>1367</c:v>
                </c:pt>
                <c:pt idx="4496">
                  <c:v>1368</c:v>
                </c:pt>
                <c:pt idx="4497">
                  <c:v>1369</c:v>
                </c:pt>
                <c:pt idx="4498">
                  <c:v>1370</c:v>
                </c:pt>
                <c:pt idx="4499">
                  <c:v>1371</c:v>
                </c:pt>
                <c:pt idx="4500">
                  <c:v>1372</c:v>
                </c:pt>
                <c:pt idx="4501">
                  <c:v>1373</c:v>
                </c:pt>
                <c:pt idx="4502">
                  <c:v>1374</c:v>
                </c:pt>
                <c:pt idx="4503">
                  <c:v>1375</c:v>
                </c:pt>
                <c:pt idx="4504">
                  <c:v>1376</c:v>
                </c:pt>
                <c:pt idx="4505">
                  <c:v>1377</c:v>
                </c:pt>
                <c:pt idx="4506">
                  <c:v>1378</c:v>
                </c:pt>
                <c:pt idx="4507">
                  <c:v>1379</c:v>
                </c:pt>
                <c:pt idx="4508">
                  <c:v>1380</c:v>
                </c:pt>
                <c:pt idx="4509">
                  <c:v>1381</c:v>
                </c:pt>
                <c:pt idx="4510">
                  <c:v>1382</c:v>
                </c:pt>
                <c:pt idx="4511">
                  <c:v>1383</c:v>
                </c:pt>
                <c:pt idx="4512">
                  <c:v>1384</c:v>
                </c:pt>
                <c:pt idx="4513">
                  <c:v>1385</c:v>
                </c:pt>
                <c:pt idx="4514">
                  <c:v>1386</c:v>
                </c:pt>
                <c:pt idx="4515">
                  <c:v>1387</c:v>
                </c:pt>
                <c:pt idx="4516">
                  <c:v>1388</c:v>
                </c:pt>
                <c:pt idx="4517">
                  <c:v>1389</c:v>
                </c:pt>
                <c:pt idx="4518">
                  <c:v>1390</c:v>
                </c:pt>
                <c:pt idx="4519">
                  <c:v>1391</c:v>
                </c:pt>
                <c:pt idx="4520">
                  <c:v>1392</c:v>
                </c:pt>
                <c:pt idx="4521">
                  <c:v>1393</c:v>
                </c:pt>
                <c:pt idx="4522">
                  <c:v>1394</c:v>
                </c:pt>
                <c:pt idx="4523">
                  <c:v>1395</c:v>
                </c:pt>
                <c:pt idx="4524">
                  <c:v>1396</c:v>
                </c:pt>
                <c:pt idx="4525">
                  <c:v>1397</c:v>
                </c:pt>
                <c:pt idx="4526">
                  <c:v>1398</c:v>
                </c:pt>
                <c:pt idx="4527">
                  <c:v>1399</c:v>
                </c:pt>
                <c:pt idx="4528">
                  <c:v>1400</c:v>
                </c:pt>
                <c:pt idx="4529">
                  <c:v>1401</c:v>
                </c:pt>
                <c:pt idx="4530">
                  <c:v>1402</c:v>
                </c:pt>
                <c:pt idx="4531">
                  <c:v>1403</c:v>
                </c:pt>
                <c:pt idx="4532">
                  <c:v>1404</c:v>
                </c:pt>
                <c:pt idx="4533">
                  <c:v>1405</c:v>
                </c:pt>
                <c:pt idx="4534">
                  <c:v>1406</c:v>
                </c:pt>
                <c:pt idx="4535">
                  <c:v>1407</c:v>
                </c:pt>
                <c:pt idx="4536">
                  <c:v>1408</c:v>
                </c:pt>
                <c:pt idx="4537">
                  <c:v>1409</c:v>
                </c:pt>
                <c:pt idx="4538">
                  <c:v>1410</c:v>
                </c:pt>
                <c:pt idx="4539">
                  <c:v>1411</c:v>
                </c:pt>
                <c:pt idx="4540">
                  <c:v>1412</c:v>
                </c:pt>
                <c:pt idx="4541">
                  <c:v>1413</c:v>
                </c:pt>
                <c:pt idx="4542">
                  <c:v>1414</c:v>
                </c:pt>
                <c:pt idx="4543">
                  <c:v>1415</c:v>
                </c:pt>
                <c:pt idx="4544">
                  <c:v>1416</c:v>
                </c:pt>
                <c:pt idx="4545">
                  <c:v>1417</c:v>
                </c:pt>
                <c:pt idx="4546">
                  <c:v>1418</c:v>
                </c:pt>
                <c:pt idx="4547">
                  <c:v>1419</c:v>
                </c:pt>
                <c:pt idx="4548">
                  <c:v>1420</c:v>
                </c:pt>
                <c:pt idx="4549">
                  <c:v>1421</c:v>
                </c:pt>
                <c:pt idx="4550">
                  <c:v>1422</c:v>
                </c:pt>
                <c:pt idx="4551">
                  <c:v>1423</c:v>
                </c:pt>
                <c:pt idx="4552">
                  <c:v>1424</c:v>
                </c:pt>
                <c:pt idx="4553">
                  <c:v>1425</c:v>
                </c:pt>
                <c:pt idx="4554">
                  <c:v>1426</c:v>
                </c:pt>
                <c:pt idx="4555">
                  <c:v>1427</c:v>
                </c:pt>
                <c:pt idx="4556">
                  <c:v>1428</c:v>
                </c:pt>
                <c:pt idx="4557">
                  <c:v>1429</c:v>
                </c:pt>
                <c:pt idx="4558">
                  <c:v>1430</c:v>
                </c:pt>
                <c:pt idx="4559">
                  <c:v>1431</c:v>
                </c:pt>
                <c:pt idx="4560">
                  <c:v>1432</c:v>
                </c:pt>
                <c:pt idx="4561">
                  <c:v>1433</c:v>
                </c:pt>
                <c:pt idx="4562">
                  <c:v>1434</c:v>
                </c:pt>
                <c:pt idx="4563">
                  <c:v>1435</c:v>
                </c:pt>
                <c:pt idx="4564">
                  <c:v>1436</c:v>
                </c:pt>
                <c:pt idx="4565">
                  <c:v>1437</c:v>
                </c:pt>
                <c:pt idx="4566">
                  <c:v>1438</c:v>
                </c:pt>
                <c:pt idx="4567">
                  <c:v>1439</c:v>
                </c:pt>
                <c:pt idx="4568">
                  <c:v>1440</c:v>
                </c:pt>
                <c:pt idx="4569">
                  <c:v>1441</c:v>
                </c:pt>
                <c:pt idx="4570">
                  <c:v>1442</c:v>
                </c:pt>
                <c:pt idx="4571">
                  <c:v>1443</c:v>
                </c:pt>
                <c:pt idx="4572">
                  <c:v>1444</c:v>
                </c:pt>
                <c:pt idx="4573">
                  <c:v>1445</c:v>
                </c:pt>
                <c:pt idx="4574">
                  <c:v>1446</c:v>
                </c:pt>
                <c:pt idx="4575">
                  <c:v>1447</c:v>
                </c:pt>
                <c:pt idx="4576">
                  <c:v>1448</c:v>
                </c:pt>
                <c:pt idx="4577">
                  <c:v>1449</c:v>
                </c:pt>
                <c:pt idx="4578">
                  <c:v>1450</c:v>
                </c:pt>
                <c:pt idx="4579">
                  <c:v>1451</c:v>
                </c:pt>
                <c:pt idx="4580">
                  <c:v>1452</c:v>
                </c:pt>
                <c:pt idx="4581">
                  <c:v>1453</c:v>
                </c:pt>
                <c:pt idx="4582">
                  <c:v>1454</c:v>
                </c:pt>
                <c:pt idx="4583">
                  <c:v>1455</c:v>
                </c:pt>
                <c:pt idx="4584">
                  <c:v>1456</c:v>
                </c:pt>
                <c:pt idx="4585">
                  <c:v>1457</c:v>
                </c:pt>
                <c:pt idx="4586">
                  <c:v>1458</c:v>
                </c:pt>
                <c:pt idx="4587">
                  <c:v>1459</c:v>
                </c:pt>
                <c:pt idx="4588">
                  <c:v>1460</c:v>
                </c:pt>
                <c:pt idx="4589">
                  <c:v>1461</c:v>
                </c:pt>
                <c:pt idx="4590">
                  <c:v>1462</c:v>
                </c:pt>
                <c:pt idx="4591">
                  <c:v>1463</c:v>
                </c:pt>
                <c:pt idx="4592">
                  <c:v>1464</c:v>
                </c:pt>
                <c:pt idx="4593">
                  <c:v>1465</c:v>
                </c:pt>
                <c:pt idx="4594">
                  <c:v>1466</c:v>
                </c:pt>
                <c:pt idx="4595">
                  <c:v>1467</c:v>
                </c:pt>
                <c:pt idx="4596">
                  <c:v>1468</c:v>
                </c:pt>
                <c:pt idx="4597">
                  <c:v>1469</c:v>
                </c:pt>
                <c:pt idx="4598">
                  <c:v>1470</c:v>
                </c:pt>
                <c:pt idx="4599">
                  <c:v>1471</c:v>
                </c:pt>
                <c:pt idx="4600">
                  <c:v>1472</c:v>
                </c:pt>
                <c:pt idx="4601">
                  <c:v>1473</c:v>
                </c:pt>
                <c:pt idx="4602">
                  <c:v>1474</c:v>
                </c:pt>
                <c:pt idx="4603">
                  <c:v>1475</c:v>
                </c:pt>
                <c:pt idx="4604">
                  <c:v>1476</c:v>
                </c:pt>
                <c:pt idx="4605">
                  <c:v>1477</c:v>
                </c:pt>
                <c:pt idx="4606">
                  <c:v>1478</c:v>
                </c:pt>
                <c:pt idx="4607">
                  <c:v>1479</c:v>
                </c:pt>
                <c:pt idx="4608">
                  <c:v>1480</c:v>
                </c:pt>
                <c:pt idx="4609">
                  <c:v>1481</c:v>
                </c:pt>
                <c:pt idx="4610">
                  <c:v>1482</c:v>
                </c:pt>
                <c:pt idx="4611">
                  <c:v>1483</c:v>
                </c:pt>
                <c:pt idx="4612">
                  <c:v>1484</c:v>
                </c:pt>
                <c:pt idx="4613">
                  <c:v>1485</c:v>
                </c:pt>
                <c:pt idx="4614">
                  <c:v>1486</c:v>
                </c:pt>
                <c:pt idx="4615">
                  <c:v>1487</c:v>
                </c:pt>
                <c:pt idx="4616">
                  <c:v>1488</c:v>
                </c:pt>
                <c:pt idx="4617">
                  <c:v>1489</c:v>
                </c:pt>
                <c:pt idx="4618">
                  <c:v>1490</c:v>
                </c:pt>
                <c:pt idx="4619">
                  <c:v>1491</c:v>
                </c:pt>
                <c:pt idx="4620">
                  <c:v>1492</c:v>
                </c:pt>
                <c:pt idx="4621">
                  <c:v>1493</c:v>
                </c:pt>
                <c:pt idx="4622">
                  <c:v>1494</c:v>
                </c:pt>
                <c:pt idx="4623">
                  <c:v>1495</c:v>
                </c:pt>
                <c:pt idx="4624">
                  <c:v>1496</c:v>
                </c:pt>
                <c:pt idx="4625">
                  <c:v>1497</c:v>
                </c:pt>
                <c:pt idx="4626">
                  <c:v>1498</c:v>
                </c:pt>
                <c:pt idx="4627">
                  <c:v>1499</c:v>
                </c:pt>
                <c:pt idx="4628">
                  <c:v>1500</c:v>
                </c:pt>
                <c:pt idx="4629">
                  <c:v>1501</c:v>
                </c:pt>
                <c:pt idx="4630">
                  <c:v>1502</c:v>
                </c:pt>
                <c:pt idx="4631">
                  <c:v>1503</c:v>
                </c:pt>
                <c:pt idx="4632">
                  <c:v>1504</c:v>
                </c:pt>
                <c:pt idx="4633">
                  <c:v>1505</c:v>
                </c:pt>
                <c:pt idx="4634">
                  <c:v>1506</c:v>
                </c:pt>
                <c:pt idx="4635">
                  <c:v>1507</c:v>
                </c:pt>
                <c:pt idx="4636">
                  <c:v>1508</c:v>
                </c:pt>
                <c:pt idx="4637">
                  <c:v>1509</c:v>
                </c:pt>
                <c:pt idx="4638">
                  <c:v>1510</c:v>
                </c:pt>
                <c:pt idx="4639">
                  <c:v>1511</c:v>
                </c:pt>
                <c:pt idx="4640">
                  <c:v>1512</c:v>
                </c:pt>
                <c:pt idx="4641">
                  <c:v>1513</c:v>
                </c:pt>
                <c:pt idx="4642">
                  <c:v>1514</c:v>
                </c:pt>
                <c:pt idx="4643">
                  <c:v>1515</c:v>
                </c:pt>
                <c:pt idx="4644">
                  <c:v>1516</c:v>
                </c:pt>
                <c:pt idx="4645">
                  <c:v>1517</c:v>
                </c:pt>
                <c:pt idx="4646">
                  <c:v>1518</c:v>
                </c:pt>
                <c:pt idx="4647">
                  <c:v>1519</c:v>
                </c:pt>
                <c:pt idx="4648">
                  <c:v>1520</c:v>
                </c:pt>
                <c:pt idx="4649">
                  <c:v>1521</c:v>
                </c:pt>
                <c:pt idx="4650">
                  <c:v>1522</c:v>
                </c:pt>
                <c:pt idx="4651">
                  <c:v>1523</c:v>
                </c:pt>
                <c:pt idx="4652">
                  <c:v>1524</c:v>
                </c:pt>
                <c:pt idx="4653">
                  <c:v>1525</c:v>
                </c:pt>
                <c:pt idx="4654">
                  <c:v>1526</c:v>
                </c:pt>
                <c:pt idx="4655">
                  <c:v>1527</c:v>
                </c:pt>
                <c:pt idx="4656">
                  <c:v>1528</c:v>
                </c:pt>
                <c:pt idx="4657">
                  <c:v>1529</c:v>
                </c:pt>
                <c:pt idx="4658">
                  <c:v>1530</c:v>
                </c:pt>
                <c:pt idx="4659">
                  <c:v>1531</c:v>
                </c:pt>
                <c:pt idx="4660">
                  <c:v>1532</c:v>
                </c:pt>
                <c:pt idx="4661">
                  <c:v>1533</c:v>
                </c:pt>
                <c:pt idx="4662">
                  <c:v>1534</c:v>
                </c:pt>
                <c:pt idx="4663">
                  <c:v>1535</c:v>
                </c:pt>
                <c:pt idx="4664">
                  <c:v>1536</c:v>
                </c:pt>
                <c:pt idx="4665">
                  <c:v>1537</c:v>
                </c:pt>
                <c:pt idx="4666">
                  <c:v>1538</c:v>
                </c:pt>
                <c:pt idx="4667">
                  <c:v>1539</c:v>
                </c:pt>
                <c:pt idx="4668">
                  <c:v>1540</c:v>
                </c:pt>
                <c:pt idx="4669">
                  <c:v>1541</c:v>
                </c:pt>
                <c:pt idx="4670">
                  <c:v>1542</c:v>
                </c:pt>
                <c:pt idx="4671">
                  <c:v>1543</c:v>
                </c:pt>
                <c:pt idx="4672">
                  <c:v>1544</c:v>
                </c:pt>
                <c:pt idx="4673">
                  <c:v>1545</c:v>
                </c:pt>
                <c:pt idx="4674">
                  <c:v>1546</c:v>
                </c:pt>
                <c:pt idx="4675">
                  <c:v>1547</c:v>
                </c:pt>
                <c:pt idx="4676">
                  <c:v>1548</c:v>
                </c:pt>
                <c:pt idx="4677">
                  <c:v>1549</c:v>
                </c:pt>
                <c:pt idx="4678">
                  <c:v>1550</c:v>
                </c:pt>
                <c:pt idx="4679">
                  <c:v>1551</c:v>
                </c:pt>
                <c:pt idx="4680">
                  <c:v>1552</c:v>
                </c:pt>
                <c:pt idx="4681">
                  <c:v>1553</c:v>
                </c:pt>
                <c:pt idx="4682">
                  <c:v>1554</c:v>
                </c:pt>
                <c:pt idx="4683">
                  <c:v>1555</c:v>
                </c:pt>
                <c:pt idx="4684">
                  <c:v>1556</c:v>
                </c:pt>
                <c:pt idx="4685">
                  <c:v>1557</c:v>
                </c:pt>
                <c:pt idx="4686">
                  <c:v>1558</c:v>
                </c:pt>
                <c:pt idx="4687">
                  <c:v>1559</c:v>
                </c:pt>
                <c:pt idx="4688">
                  <c:v>1560</c:v>
                </c:pt>
                <c:pt idx="4689">
                  <c:v>1561</c:v>
                </c:pt>
                <c:pt idx="4690">
                  <c:v>1562</c:v>
                </c:pt>
                <c:pt idx="4691">
                  <c:v>1563</c:v>
                </c:pt>
                <c:pt idx="4692">
                  <c:v>1564</c:v>
                </c:pt>
                <c:pt idx="4693">
                  <c:v>1565</c:v>
                </c:pt>
                <c:pt idx="4694">
                  <c:v>1566</c:v>
                </c:pt>
                <c:pt idx="4695">
                  <c:v>1567</c:v>
                </c:pt>
                <c:pt idx="4696">
                  <c:v>1568</c:v>
                </c:pt>
                <c:pt idx="4697">
                  <c:v>1569</c:v>
                </c:pt>
                <c:pt idx="4698">
                  <c:v>1570</c:v>
                </c:pt>
                <c:pt idx="4699">
                  <c:v>1571</c:v>
                </c:pt>
                <c:pt idx="4700">
                  <c:v>1572</c:v>
                </c:pt>
                <c:pt idx="4701">
                  <c:v>1573</c:v>
                </c:pt>
                <c:pt idx="4702">
                  <c:v>1574</c:v>
                </c:pt>
                <c:pt idx="4703">
                  <c:v>1575</c:v>
                </c:pt>
                <c:pt idx="4704">
                  <c:v>1576</c:v>
                </c:pt>
                <c:pt idx="4705">
                  <c:v>1577</c:v>
                </c:pt>
                <c:pt idx="4706">
                  <c:v>1578</c:v>
                </c:pt>
                <c:pt idx="4707">
                  <c:v>1579</c:v>
                </c:pt>
                <c:pt idx="4708">
                  <c:v>1580</c:v>
                </c:pt>
                <c:pt idx="4709">
                  <c:v>1581</c:v>
                </c:pt>
                <c:pt idx="4710">
                  <c:v>1582</c:v>
                </c:pt>
                <c:pt idx="4711">
                  <c:v>1583</c:v>
                </c:pt>
                <c:pt idx="4712">
                  <c:v>1584</c:v>
                </c:pt>
                <c:pt idx="4713">
                  <c:v>1585</c:v>
                </c:pt>
                <c:pt idx="4714">
                  <c:v>1586</c:v>
                </c:pt>
                <c:pt idx="4715">
                  <c:v>1587</c:v>
                </c:pt>
                <c:pt idx="4716">
                  <c:v>1588</c:v>
                </c:pt>
                <c:pt idx="4717">
                  <c:v>1589</c:v>
                </c:pt>
                <c:pt idx="4718">
                  <c:v>1590</c:v>
                </c:pt>
                <c:pt idx="4719">
                  <c:v>1591</c:v>
                </c:pt>
                <c:pt idx="4720">
                  <c:v>1592</c:v>
                </c:pt>
                <c:pt idx="4721">
                  <c:v>1593</c:v>
                </c:pt>
                <c:pt idx="4722">
                  <c:v>1594</c:v>
                </c:pt>
                <c:pt idx="4723">
                  <c:v>1595</c:v>
                </c:pt>
                <c:pt idx="4724">
                  <c:v>1596</c:v>
                </c:pt>
                <c:pt idx="4725">
                  <c:v>1597</c:v>
                </c:pt>
                <c:pt idx="4726">
                  <c:v>1598</c:v>
                </c:pt>
                <c:pt idx="4727">
                  <c:v>1599</c:v>
                </c:pt>
                <c:pt idx="4728">
                  <c:v>1600</c:v>
                </c:pt>
                <c:pt idx="4729">
                  <c:v>1601</c:v>
                </c:pt>
                <c:pt idx="4730">
                  <c:v>1602</c:v>
                </c:pt>
                <c:pt idx="4731">
                  <c:v>1603</c:v>
                </c:pt>
                <c:pt idx="4732">
                  <c:v>1604</c:v>
                </c:pt>
                <c:pt idx="4733">
                  <c:v>1605</c:v>
                </c:pt>
                <c:pt idx="4734">
                  <c:v>1606</c:v>
                </c:pt>
                <c:pt idx="4735">
                  <c:v>1607</c:v>
                </c:pt>
                <c:pt idx="4736">
                  <c:v>1608</c:v>
                </c:pt>
                <c:pt idx="4737">
                  <c:v>1609</c:v>
                </c:pt>
                <c:pt idx="4738">
                  <c:v>1610</c:v>
                </c:pt>
                <c:pt idx="4739">
                  <c:v>1611</c:v>
                </c:pt>
                <c:pt idx="4740">
                  <c:v>1612</c:v>
                </c:pt>
                <c:pt idx="4741">
                  <c:v>1613</c:v>
                </c:pt>
                <c:pt idx="4742">
                  <c:v>1614</c:v>
                </c:pt>
                <c:pt idx="4743">
                  <c:v>1615</c:v>
                </c:pt>
                <c:pt idx="4744">
                  <c:v>1616</c:v>
                </c:pt>
                <c:pt idx="4745">
                  <c:v>1617</c:v>
                </c:pt>
                <c:pt idx="4746">
                  <c:v>1618</c:v>
                </c:pt>
                <c:pt idx="4747">
                  <c:v>1619</c:v>
                </c:pt>
                <c:pt idx="4748">
                  <c:v>1620</c:v>
                </c:pt>
                <c:pt idx="4749">
                  <c:v>1621</c:v>
                </c:pt>
                <c:pt idx="4750">
                  <c:v>1622</c:v>
                </c:pt>
                <c:pt idx="4751">
                  <c:v>1623</c:v>
                </c:pt>
                <c:pt idx="4752">
                  <c:v>1624</c:v>
                </c:pt>
                <c:pt idx="4753">
                  <c:v>1625</c:v>
                </c:pt>
                <c:pt idx="4754">
                  <c:v>1626</c:v>
                </c:pt>
                <c:pt idx="4755">
                  <c:v>1627</c:v>
                </c:pt>
                <c:pt idx="4756">
                  <c:v>1628</c:v>
                </c:pt>
                <c:pt idx="4757">
                  <c:v>1629</c:v>
                </c:pt>
                <c:pt idx="4758">
                  <c:v>1630</c:v>
                </c:pt>
                <c:pt idx="4759">
                  <c:v>1631</c:v>
                </c:pt>
                <c:pt idx="4760">
                  <c:v>1632</c:v>
                </c:pt>
                <c:pt idx="4761">
                  <c:v>1633</c:v>
                </c:pt>
                <c:pt idx="4762">
                  <c:v>1634</c:v>
                </c:pt>
                <c:pt idx="4763">
                  <c:v>1635</c:v>
                </c:pt>
                <c:pt idx="4764">
                  <c:v>1636</c:v>
                </c:pt>
                <c:pt idx="4765">
                  <c:v>1637</c:v>
                </c:pt>
                <c:pt idx="4766">
                  <c:v>1638</c:v>
                </c:pt>
                <c:pt idx="4767">
                  <c:v>1639</c:v>
                </c:pt>
                <c:pt idx="4768">
                  <c:v>1640</c:v>
                </c:pt>
                <c:pt idx="4769">
                  <c:v>1641</c:v>
                </c:pt>
                <c:pt idx="4770">
                  <c:v>1642</c:v>
                </c:pt>
                <c:pt idx="4771">
                  <c:v>1643</c:v>
                </c:pt>
                <c:pt idx="4772">
                  <c:v>1644</c:v>
                </c:pt>
                <c:pt idx="4773">
                  <c:v>1645</c:v>
                </c:pt>
                <c:pt idx="4774">
                  <c:v>1646</c:v>
                </c:pt>
                <c:pt idx="4775">
                  <c:v>1647</c:v>
                </c:pt>
                <c:pt idx="4776">
                  <c:v>1648</c:v>
                </c:pt>
                <c:pt idx="4777">
                  <c:v>1649</c:v>
                </c:pt>
                <c:pt idx="4778">
                  <c:v>1650</c:v>
                </c:pt>
                <c:pt idx="4779">
                  <c:v>1651</c:v>
                </c:pt>
                <c:pt idx="4780">
                  <c:v>1652</c:v>
                </c:pt>
                <c:pt idx="4781">
                  <c:v>1653</c:v>
                </c:pt>
                <c:pt idx="4782">
                  <c:v>1654</c:v>
                </c:pt>
                <c:pt idx="4783">
                  <c:v>1655</c:v>
                </c:pt>
                <c:pt idx="4784">
                  <c:v>1656</c:v>
                </c:pt>
                <c:pt idx="4785">
                  <c:v>1657</c:v>
                </c:pt>
                <c:pt idx="4786">
                  <c:v>1658</c:v>
                </c:pt>
                <c:pt idx="4787">
                  <c:v>1659</c:v>
                </c:pt>
                <c:pt idx="4788">
                  <c:v>1660</c:v>
                </c:pt>
                <c:pt idx="4789">
                  <c:v>1661</c:v>
                </c:pt>
                <c:pt idx="4790">
                  <c:v>1662</c:v>
                </c:pt>
                <c:pt idx="4791">
                  <c:v>1663</c:v>
                </c:pt>
                <c:pt idx="4792">
                  <c:v>1664</c:v>
                </c:pt>
                <c:pt idx="4793">
                  <c:v>1665</c:v>
                </c:pt>
                <c:pt idx="4794">
                  <c:v>1666</c:v>
                </c:pt>
                <c:pt idx="4795">
                  <c:v>1667</c:v>
                </c:pt>
                <c:pt idx="4796">
                  <c:v>1668</c:v>
                </c:pt>
                <c:pt idx="4797">
                  <c:v>1669</c:v>
                </c:pt>
                <c:pt idx="4798">
                  <c:v>1670</c:v>
                </c:pt>
                <c:pt idx="4799">
                  <c:v>1671</c:v>
                </c:pt>
                <c:pt idx="4800">
                  <c:v>1672</c:v>
                </c:pt>
                <c:pt idx="4801">
                  <c:v>1673</c:v>
                </c:pt>
                <c:pt idx="4802">
                  <c:v>1674</c:v>
                </c:pt>
                <c:pt idx="4803">
                  <c:v>1675</c:v>
                </c:pt>
                <c:pt idx="4804">
                  <c:v>1676</c:v>
                </c:pt>
                <c:pt idx="4805">
                  <c:v>1677</c:v>
                </c:pt>
                <c:pt idx="4806">
                  <c:v>1678</c:v>
                </c:pt>
                <c:pt idx="4807">
                  <c:v>1679</c:v>
                </c:pt>
                <c:pt idx="4808">
                  <c:v>1680</c:v>
                </c:pt>
                <c:pt idx="4809">
                  <c:v>1681</c:v>
                </c:pt>
                <c:pt idx="4810">
                  <c:v>1682</c:v>
                </c:pt>
                <c:pt idx="4811">
                  <c:v>1683</c:v>
                </c:pt>
                <c:pt idx="4812">
                  <c:v>1684</c:v>
                </c:pt>
                <c:pt idx="4813">
                  <c:v>1685</c:v>
                </c:pt>
                <c:pt idx="4814">
                  <c:v>1686</c:v>
                </c:pt>
                <c:pt idx="4815">
                  <c:v>1687</c:v>
                </c:pt>
                <c:pt idx="4816">
                  <c:v>1688</c:v>
                </c:pt>
                <c:pt idx="4817">
                  <c:v>1689</c:v>
                </c:pt>
                <c:pt idx="4818">
                  <c:v>1690</c:v>
                </c:pt>
                <c:pt idx="4819">
                  <c:v>1691</c:v>
                </c:pt>
                <c:pt idx="4820">
                  <c:v>1692</c:v>
                </c:pt>
                <c:pt idx="4821">
                  <c:v>1693</c:v>
                </c:pt>
                <c:pt idx="4822">
                  <c:v>1694</c:v>
                </c:pt>
                <c:pt idx="4823">
                  <c:v>1695</c:v>
                </c:pt>
                <c:pt idx="4824">
                  <c:v>1696</c:v>
                </c:pt>
                <c:pt idx="4825">
                  <c:v>1697</c:v>
                </c:pt>
                <c:pt idx="4826">
                  <c:v>1698</c:v>
                </c:pt>
                <c:pt idx="4827">
                  <c:v>1699</c:v>
                </c:pt>
                <c:pt idx="4828">
                  <c:v>1700</c:v>
                </c:pt>
                <c:pt idx="4829">
                  <c:v>1701</c:v>
                </c:pt>
                <c:pt idx="4830">
                  <c:v>1702</c:v>
                </c:pt>
                <c:pt idx="4831">
                  <c:v>1703</c:v>
                </c:pt>
                <c:pt idx="4832">
                  <c:v>1704</c:v>
                </c:pt>
                <c:pt idx="4833">
                  <c:v>1705</c:v>
                </c:pt>
                <c:pt idx="4834">
                  <c:v>1706</c:v>
                </c:pt>
                <c:pt idx="4835">
                  <c:v>1707</c:v>
                </c:pt>
                <c:pt idx="4836">
                  <c:v>1708</c:v>
                </c:pt>
                <c:pt idx="4837">
                  <c:v>1709</c:v>
                </c:pt>
                <c:pt idx="4838">
                  <c:v>1710</c:v>
                </c:pt>
                <c:pt idx="4839">
                  <c:v>1711</c:v>
                </c:pt>
                <c:pt idx="4840">
                  <c:v>1712</c:v>
                </c:pt>
                <c:pt idx="4841">
                  <c:v>1713</c:v>
                </c:pt>
                <c:pt idx="4842">
                  <c:v>1714</c:v>
                </c:pt>
                <c:pt idx="4843">
                  <c:v>1715</c:v>
                </c:pt>
                <c:pt idx="4844">
                  <c:v>1716</c:v>
                </c:pt>
                <c:pt idx="4845">
                  <c:v>1717</c:v>
                </c:pt>
                <c:pt idx="4846">
                  <c:v>1718</c:v>
                </c:pt>
                <c:pt idx="4847">
                  <c:v>1719</c:v>
                </c:pt>
                <c:pt idx="4848">
                  <c:v>1720</c:v>
                </c:pt>
                <c:pt idx="4849">
                  <c:v>1721</c:v>
                </c:pt>
                <c:pt idx="4850">
                  <c:v>1722</c:v>
                </c:pt>
                <c:pt idx="4851">
                  <c:v>1723</c:v>
                </c:pt>
                <c:pt idx="4852">
                  <c:v>1724</c:v>
                </c:pt>
                <c:pt idx="4853">
                  <c:v>1725</c:v>
                </c:pt>
                <c:pt idx="4854">
                  <c:v>1726</c:v>
                </c:pt>
                <c:pt idx="4855">
                  <c:v>1727</c:v>
                </c:pt>
                <c:pt idx="4856">
                  <c:v>1728</c:v>
                </c:pt>
                <c:pt idx="4857">
                  <c:v>1729</c:v>
                </c:pt>
                <c:pt idx="4858">
                  <c:v>1730</c:v>
                </c:pt>
                <c:pt idx="4859">
                  <c:v>1731</c:v>
                </c:pt>
                <c:pt idx="4860">
                  <c:v>1732</c:v>
                </c:pt>
                <c:pt idx="4861">
                  <c:v>1733</c:v>
                </c:pt>
                <c:pt idx="4862">
                  <c:v>1734</c:v>
                </c:pt>
                <c:pt idx="4863">
                  <c:v>1735</c:v>
                </c:pt>
                <c:pt idx="4864">
                  <c:v>1736</c:v>
                </c:pt>
                <c:pt idx="4865">
                  <c:v>1737</c:v>
                </c:pt>
                <c:pt idx="4866">
                  <c:v>1738</c:v>
                </c:pt>
                <c:pt idx="4867">
                  <c:v>1739</c:v>
                </c:pt>
                <c:pt idx="4868">
                  <c:v>1740</c:v>
                </c:pt>
                <c:pt idx="4869">
                  <c:v>1741</c:v>
                </c:pt>
                <c:pt idx="4870">
                  <c:v>1742</c:v>
                </c:pt>
                <c:pt idx="4871">
                  <c:v>1743</c:v>
                </c:pt>
                <c:pt idx="4872">
                  <c:v>1744</c:v>
                </c:pt>
                <c:pt idx="4873">
                  <c:v>1745</c:v>
                </c:pt>
                <c:pt idx="4874">
                  <c:v>1746</c:v>
                </c:pt>
                <c:pt idx="4875">
                  <c:v>1747</c:v>
                </c:pt>
                <c:pt idx="4876">
                  <c:v>1748</c:v>
                </c:pt>
                <c:pt idx="4877">
                  <c:v>1749</c:v>
                </c:pt>
                <c:pt idx="4878">
                  <c:v>1750</c:v>
                </c:pt>
                <c:pt idx="4879">
                  <c:v>1751</c:v>
                </c:pt>
                <c:pt idx="4880">
                  <c:v>1752</c:v>
                </c:pt>
                <c:pt idx="4881">
                  <c:v>1753</c:v>
                </c:pt>
                <c:pt idx="4882">
                  <c:v>1754</c:v>
                </c:pt>
                <c:pt idx="4883">
                  <c:v>1755</c:v>
                </c:pt>
                <c:pt idx="4884">
                  <c:v>1756</c:v>
                </c:pt>
                <c:pt idx="4885">
                  <c:v>1757</c:v>
                </c:pt>
                <c:pt idx="4886">
                  <c:v>1758</c:v>
                </c:pt>
                <c:pt idx="4887">
                  <c:v>1759</c:v>
                </c:pt>
                <c:pt idx="4888">
                  <c:v>1760</c:v>
                </c:pt>
                <c:pt idx="4889">
                  <c:v>1761</c:v>
                </c:pt>
                <c:pt idx="4890">
                  <c:v>1762</c:v>
                </c:pt>
                <c:pt idx="4891">
                  <c:v>1763</c:v>
                </c:pt>
                <c:pt idx="4892">
                  <c:v>1764</c:v>
                </c:pt>
                <c:pt idx="4893">
                  <c:v>1765</c:v>
                </c:pt>
                <c:pt idx="4894">
                  <c:v>1766</c:v>
                </c:pt>
                <c:pt idx="4895">
                  <c:v>1767</c:v>
                </c:pt>
                <c:pt idx="4896">
                  <c:v>1768</c:v>
                </c:pt>
                <c:pt idx="4897">
                  <c:v>1769</c:v>
                </c:pt>
                <c:pt idx="4898">
                  <c:v>1770</c:v>
                </c:pt>
                <c:pt idx="4899">
                  <c:v>1771</c:v>
                </c:pt>
                <c:pt idx="4900">
                  <c:v>1772</c:v>
                </c:pt>
                <c:pt idx="4901">
                  <c:v>1773</c:v>
                </c:pt>
                <c:pt idx="4902">
                  <c:v>1774</c:v>
                </c:pt>
                <c:pt idx="4903">
                  <c:v>1775</c:v>
                </c:pt>
                <c:pt idx="4904">
                  <c:v>1776</c:v>
                </c:pt>
                <c:pt idx="4905">
                  <c:v>1777</c:v>
                </c:pt>
                <c:pt idx="4906">
                  <c:v>1778</c:v>
                </c:pt>
                <c:pt idx="4907">
                  <c:v>1779</c:v>
                </c:pt>
                <c:pt idx="4908">
                  <c:v>1780</c:v>
                </c:pt>
                <c:pt idx="4909">
                  <c:v>1781</c:v>
                </c:pt>
                <c:pt idx="4910">
                  <c:v>1782</c:v>
                </c:pt>
                <c:pt idx="4911">
                  <c:v>1783</c:v>
                </c:pt>
                <c:pt idx="4912">
                  <c:v>1784</c:v>
                </c:pt>
                <c:pt idx="4913">
                  <c:v>1785</c:v>
                </c:pt>
                <c:pt idx="4914">
                  <c:v>1786</c:v>
                </c:pt>
                <c:pt idx="4915">
                  <c:v>1787</c:v>
                </c:pt>
                <c:pt idx="4916">
                  <c:v>1788</c:v>
                </c:pt>
                <c:pt idx="4917">
                  <c:v>1789</c:v>
                </c:pt>
                <c:pt idx="4918">
                  <c:v>1790</c:v>
                </c:pt>
                <c:pt idx="4919">
                  <c:v>1791</c:v>
                </c:pt>
                <c:pt idx="4920">
                  <c:v>1792</c:v>
                </c:pt>
                <c:pt idx="4921">
                  <c:v>1793</c:v>
                </c:pt>
                <c:pt idx="4922">
                  <c:v>1794</c:v>
                </c:pt>
                <c:pt idx="4923">
                  <c:v>1795</c:v>
                </c:pt>
                <c:pt idx="4924">
                  <c:v>1796</c:v>
                </c:pt>
                <c:pt idx="4925">
                  <c:v>1797</c:v>
                </c:pt>
                <c:pt idx="4926">
                  <c:v>1798</c:v>
                </c:pt>
                <c:pt idx="4927">
                  <c:v>1799</c:v>
                </c:pt>
                <c:pt idx="4928">
                  <c:v>1800</c:v>
                </c:pt>
                <c:pt idx="4929">
                  <c:v>1801</c:v>
                </c:pt>
                <c:pt idx="4930">
                  <c:v>1802</c:v>
                </c:pt>
                <c:pt idx="4931">
                  <c:v>1803</c:v>
                </c:pt>
                <c:pt idx="4932">
                  <c:v>1804</c:v>
                </c:pt>
                <c:pt idx="4933">
                  <c:v>1805</c:v>
                </c:pt>
                <c:pt idx="4934">
                  <c:v>1806</c:v>
                </c:pt>
                <c:pt idx="4935">
                  <c:v>1807</c:v>
                </c:pt>
                <c:pt idx="4936">
                  <c:v>1808</c:v>
                </c:pt>
                <c:pt idx="4937">
                  <c:v>1809</c:v>
                </c:pt>
                <c:pt idx="4938">
                  <c:v>1810</c:v>
                </c:pt>
                <c:pt idx="4939">
                  <c:v>1811</c:v>
                </c:pt>
                <c:pt idx="4940">
                  <c:v>1812</c:v>
                </c:pt>
                <c:pt idx="4941">
                  <c:v>1813</c:v>
                </c:pt>
                <c:pt idx="4942">
                  <c:v>1814</c:v>
                </c:pt>
                <c:pt idx="4943">
                  <c:v>1815</c:v>
                </c:pt>
                <c:pt idx="4944">
                  <c:v>1816</c:v>
                </c:pt>
                <c:pt idx="4945">
                  <c:v>1817</c:v>
                </c:pt>
                <c:pt idx="4946">
                  <c:v>1818</c:v>
                </c:pt>
                <c:pt idx="4947">
                  <c:v>1819</c:v>
                </c:pt>
                <c:pt idx="4948">
                  <c:v>1820</c:v>
                </c:pt>
                <c:pt idx="4949">
                  <c:v>1821</c:v>
                </c:pt>
                <c:pt idx="4950">
                  <c:v>1822</c:v>
                </c:pt>
                <c:pt idx="4951">
                  <c:v>1823</c:v>
                </c:pt>
                <c:pt idx="4952">
                  <c:v>1824</c:v>
                </c:pt>
                <c:pt idx="4953">
                  <c:v>1825</c:v>
                </c:pt>
                <c:pt idx="4954">
                  <c:v>1826</c:v>
                </c:pt>
                <c:pt idx="4955">
                  <c:v>1827</c:v>
                </c:pt>
                <c:pt idx="4956">
                  <c:v>1828</c:v>
                </c:pt>
                <c:pt idx="4957">
                  <c:v>1829</c:v>
                </c:pt>
                <c:pt idx="4958">
                  <c:v>1830</c:v>
                </c:pt>
                <c:pt idx="4959">
                  <c:v>1831</c:v>
                </c:pt>
                <c:pt idx="4960">
                  <c:v>1832</c:v>
                </c:pt>
                <c:pt idx="4961">
                  <c:v>1833</c:v>
                </c:pt>
                <c:pt idx="4962">
                  <c:v>1834</c:v>
                </c:pt>
                <c:pt idx="4963">
                  <c:v>1835</c:v>
                </c:pt>
                <c:pt idx="4964">
                  <c:v>1836</c:v>
                </c:pt>
                <c:pt idx="4965">
                  <c:v>1837</c:v>
                </c:pt>
                <c:pt idx="4966">
                  <c:v>1838</c:v>
                </c:pt>
                <c:pt idx="4967">
                  <c:v>1839</c:v>
                </c:pt>
                <c:pt idx="4968">
                  <c:v>1840</c:v>
                </c:pt>
                <c:pt idx="4969">
                  <c:v>1841</c:v>
                </c:pt>
                <c:pt idx="4970">
                  <c:v>1842</c:v>
                </c:pt>
                <c:pt idx="4971">
                  <c:v>1843</c:v>
                </c:pt>
                <c:pt idx="4972">
                  <c:v>1844</c:v>
                </c:pt>
                <c:pt idx="4973">
                  <c:v>1845</c:v>
                </c:pt>
                <c:pt idx="4974">
                  <c:v>1846</c:v>
                </c:pt>
                <c:pt idx="4975">
                  <c:v>1847</c:v>
                </c:pt>
                <c:pt idx="4976">
                  <c:v>1848</c:v>
                </c:pt>
                <c:pt idx="4977">
                  <c:v>1849</c:v>
                </c:pt>
                <c:pt idx="4978">
                  <c:v>1850</c:v>
                </c:pt>
                <c:pt idx="4979">
                  <c:v>1851</c:v>
                </c:pt>
                <c:pt idx="4980">
                  <c:v>1852</c:v>
                </c:pt>
                <c:pt idx="4981">
                  <c:v>1853</c:v>
                </c:pt>
                <c:pt idx="4982">
                  <c:v>1854</c:v>
                </c:pt>
                <c:pt idx="4983">
                  <c:v>1855</c:v>
                </c:pt>
                <c:pt idx="4984">
                  <c:v>1856</c:v>
                </c:pt>
                <c:pt idx="4985">
                  <c:v>1857</c:v>
                </c:pt>
                <c:pt idx="4986">
                  <c:v>1858</c:v>
                </c:pt>
                <c:pt idx="4987">
                  <c:v>1859</c:v>
                </c:pt>
                <c:pt idx="4988">
                  <c:v>1860</c:v>
                </c:pt>
                <c:pt idx="4989">
                  <c:v>1861</c:v>
                </c:pt>
                <c:pt idx="4990">
                  <c:v>1862</c:v>
                </c:pt>
                <c:pt idx="4991">
                  <c:v>1863</c:v>
                </c:pt>
                <c:pt idx="4992">
                  <c:v>1864</c:v>
                </c:pt>
                <c:pt idx="4993">
                  <c:v>1865</c:v>
                </c:pt>
                <c:pt idx="4994">
                  <c:v>1866</c:v>
                </c:pt>
                <c:pt idx="4995">
                  <c:v>1867</c:v>
                </c:pt>
                <c:pt idx="4996">
                  <c:v>1868</c:v>
                </c:pt>
                <c:pt idx="4997">
                  <c:v>1869</c:v>
                </c:pt>
                <c:pt idx="4998">
                  <c:v>1870</c:v>
                </c:pt>
                <c:pt idx="4999">
                  <c:v>1871</c:v>
                </c:pt>
                <c:pt idx="5000">
                  <c:v>1872</c:v>
                </c:pt>
                <c:pt idx="5001">
                  <c:v>1873</c:v>
                </c:pt>
                <c:pt idx="5002">
                  <c:v>1874</c:v>
                </c:pt>
                <c:pt idx="5003">
                  <c:v>1875</c:v>
                </c:pt>
                <c:pt idx="5004">
                  <c:v>1876</c:v>
                </c:pt>
                <c:pt idx="5005">
                  <c:v>1877</c:v>
                </c:pt>
                <c:pt idx="5006">
                  <c:v>1878</c:v>
                </c:pt>
                <c:pt idx="5007">
                  <c:v>1879</c:v>
                </c:pt>
                <c:pt idx="5008">
                  <c:v>1880</c:v>
                </c:pt>
                <c:pt idx="5009">
                  <c:v>1881</c:v>
                </c:pt>
                <c:pt idx="5010">
                  <c:v>1882</c:v>
                </c:pt>
                <c:pt idx="5011">
                  <c:v>1883</c:v>
                </c:pt>
                <c:pt idx="5012">
                  <c:v>1884</c:v>
                </c:pt>
                <c:pt idx="5013">
                  <c:v>1885</c:v>
                </c:pt>
                <c:pt idx="5014">
                  <c:v>1886</c:v>
                </c:pt>
                <c:pt idx="5015">
                  <c:v>1887</c:v>
                </c:pt>
                <c:pt idx="5016">
                  <c:v>1888</c:v>
                </c:pt>
                <c:pt idx="5017">
                  <c:v>1889</c:v>
                </c:pt>
                <c:pt idx="5018">
                  <c:v>1890</c:v>
                </c:pt>
                <c:pt idx="5019">
                  <c:v>1891</c:v>
                </c:pt>
                <c:pt idx="5020">
                  <c:v>1892</c:v>
                </c:pt>
                <c:pt idx="5021">
                  <c:v>1893</c:v>
                </c:pt>
                <c:pt idx="5022">
                  <c:v>1894</c:v>
                </c:pt>
                <c:pt idx="5023">
                  <c:v>1895</c:v>
                </c:pt>
                <c:pt idx="5024">
                  <c:v>1896</c:v>
                </c:pt>
                <c:pt idx="5025">
                  <c:v>1897</c:v>
                </c:pt>
                <c:pt idx="5026">
                  <c:v>1898</c:v>
                </c:pt>
                <c:pt idx="5027">
                  <c:v>1899</c:v>
                </c:pt>
                <c:pt idx="5028">
                  <c:v>1900</c:v>
                </c:pt>
                <c:pt idx="5029">
                  <c:v>1901</c:v>
                </c:pt>
                <c:pt idx="5030">
                  <c:v>1902</c:v>
                </c:pt>
                <c:pt idx="5031">
                  <c:v>1903</c:v>
                </c:pt>
                <c:pt idx="5032">
                  <c:v>1904</c:v>
                </c:pt>
                <c:pt idx="5033">
                  <c:v>1905</c:v>
                </c:pt>
                <c:pt idx="5034">
                  <c:v>1906</c:v>
                </c:pt>
                <c:pt idx="5035">
                  <c:v>1907</c:v>
                </c:pt>
                <c:pt idx="5036">
                  <c:v>1908</c:v>
                </c:pt>
                <c:pt idx="5037">
                  <c:v>1909</c:v>
                </c:pt>
                <c:pt idx="5038">
                  <c:v>1910</c:v>
                </c:pt>
                <c:pt idx="5039">
                  <c:v>1911</c:v>
                </c:pt>
                <c:pt idx="5040">
                  <c:v>1912</c:v>
                </c:pt>
                <c:pt idx="5041">
                  <c:v>1913</c:v>
                </c:pt>
                <c:pt idx="5042">
                  <c:v>1914</c:v>
                </c:pt>
                <c:pt idx="5043">
                  <c:v>1915</c:v>
                </c:pt>
                <c:pt idx="5044">
                  <c:v>1916</c:v>
                </c:pt>
                <c:pt idx="5045">
                  <c:v>1917</c:v>
                </c:pt>
                <c:pt idx="5046">
                  <c:v>1918</c:v>
                </c:pt>
                <c:pt idx="5047">
                  <c:v>1919</c:v>
                </c:pt>
                <c:pt idx="5048">
                  <c:v>1920</c:v>
                </c:pt>
                <c:pt idx="5049">
                  <c:v>1921</c:v>
                </c:pt>
                <c:pt idx="5050">
                  <c:v>1922</c:v>
                </c:pt>
                <c:pt idx="5051">
                  <c:v>1923</c:v>
                </c:pt>
                <c:pt idx="5052">
                  <c:v>1924</c:v>
                </c:pt>
                <c:pt idx="5053">
                  <c:v>1925</c:v>
                </c:pt>
                <c:pt idx="5054">
                  <c:v>1926</c:v>
                </c:pt>
                <c:pt idx="5055">
                  <c:v>1927</c:v>
                </c:pt>
                <c:pt idx="5056">
                  <c:v>1928</c:v>
                </c:pt>
                <c:pt idx="5057">
                  <c:v>1929</c:v>
                </c:pt>
                <c:pt idx="5058">
                  <c:v>1930</c:v>
                </c:pt>
                <c:pt idx="5059">
                  <c:v>1931</c:v>
                </c:pt>
                <c:pt idx="5060">
                  <c:v>1932</c:v>
                </c:pt>
                <c:pt idx="5061">
                  <c:v>1933</c:v>
                </c:pt>
                <c:pt idx="5062">
                  <c:v>1934</c:v>
                </c:pt>
                <c:pt idx="5063">
                  <c:v>1935</c:v>
                </c:pt>
                <c:pt idx="5064">
                  <c:v>1936</c:v>
                </c:pt>
                <c:pt idx="5065">
                  <c:v>1937</c:v>
                </c:pt>
                <c:pt idx="5066">
                  <c:v>1938</c:v>
                </c:pt>
                <c:pt idx="5067">
                  <c:v>1939</c:v>
                </c:pt>
                <c:pt idx="5068">
                  <c:v>1940</c:v>
                </c:pt>
                <c:pt idx="5069">
                  <c:v>1941</c:v>
                </c:pt>
                <c:pt idx="5070">
                  <c:v>1942</c:v>
                </c:pt>
                <c:pt idx="5071">
                  <c:v>1943</c:v>
                </c:pt>
                <c:pt idx="5072">
                  <c:v>1944</c:v>
                </c:pt>
                <c:pt idx="5073">
                  <c:v>1945</c:v>
                </c:pt>
                <c:pt idx="5074">
                  <c:v>1946</c:v>
                </c:pt>
                <c:pt idx="5075">
                  <c:v>1947</c:v>
                </c:pt>
                <c:pt idx="5076">
                  <c:v>1948</c:v>
                </c:pt>
                <c:pt idx="5077">
                  <c:v>1949</c:v>
                </c:pt>
                <c:pt idx="5078">
                  <c:v>1950</c:v>
                </c:pt>
                <c:pt idx="5079">
                  <c:v>1951</c:v>
                </c:pt>
                <c:pt idx="5080">
                  <c:v>1952</c:v>
                </c:pt>
                <c:pt idx="5081">
                  <c:v>1953</c:v>
                </c:pt>
                <c:pt idx="5082">
                  <c:v>1954</c:v>
                </c:pt>
                <c:pt idx="5083">
                  <c:v>1955</c:v>
                </c:pt>
                <c:pt idx="5084">
                  <c:v>1956</c:v>
                </c:pt>
                <c:pt idx="5085">
                  <c:v>1957</c:v>
                </c:pt>
                <c:pt idx="5086">
                  <c:v>1958</c:v>
                </c:pt>
                <c:pt idx="5087">
                  <c:v>1959</c:v>
                </c:pt>
                <c:pt idx="5088">
                  <c:v>1960</c:v>
                </c:pt>
                <c:pt idx="5089">
                  <c:v>1961</c:v>
                </c:pt>
                <c:pt idx="5090">
                  <c:v>1962</c:v>
                </c:pt>
                <c:pt idx="5091">
                  <c:v>1963</c:v>
                </c:pt>
                <c:pt idx="5092">
                  <c:v>1964</c:v>
                </c:pt>
                <c:pt idx="5093">
                  <c:v>1965</c:v>
                </c:pt>
                <c:pt idx="5094">
                  <c:v>1966</c:v>
                </c:pt>
                <c:pt idx="5095">
                  <c:v>1967</c:v>
                </c:pt>
                <c:pt idx="5096">
                  <c:v>1968</c:v>
                </c:pt>
                <c:pt idx="5097">
                  <c:v>1969</c:v>
                </c:pt>
                <c:pt idx="5098">
                  <c:v>1970</c:v>
                </c:pt>
                <c:pt idx="5099">
                  <c:v>1971</c:v>
                </c:pt>
                <c:pt idx="5100">
                  <c:v>1972</c:v>
                </c:pt>
                <c:pt idx="5101">
                  <c:v>1973</c:v>
                </c:pt>
                <c:pt idx="5102">
                  <c:v>1974</c:v>
                </c:pt>
                <c:pt idx="5103">
                  <c:v>1975</c:v>
                </c:pt>
                <c:pt idx="5104">
                  <c:v>1976</c:v>
                </c:pt>
                <c:pt idx="5105">
                  <c:v>1977</c:v>
                </c:pt>
                <c:pt idx="5106">
                  <c:v>1978</c:v>
                </c:pt>
                <c:pt idx="5107">
                  <c:v>1979</c:v>
                </c:pt>
                <c:pt idx="5108">
                  <c:v>1980</c:v>
                </c:pt>
                <c:pt idx="5109">
                  <c:v>1981</c:v>
                </c:pt>
                <c:pt idx="5110">
                  <c:v>1982</c:v>
                </c:pt>
                <c:pt idx="5111">
                  <c:v>1983</c:v>
                </c:pt>
                <c:pt idx="5112">
                  <c:v>1984</c:v>
                </c:pt>
                <c:pt idx="5113">
                  <c:v>1985</c:v>
                </c:pt>
                <c:pt idx="5114">
                  <c:v>1986</c:v>
                </c:pt>
                <c:pt idx="5115">
                  <c:v>1987</c:v>
                </c:pt>
                <c:pt idx="5116">
                  <c:v>1988</c:v>
                </c:pt>
                <c:pt idx="5117">
                  <c:v>1989</c:v>
                </c:pt>
                <c:pt idx="5118">
                  <c:v>1990</c:v>
                </c:pt>
                <c:pt idx="5119">
                  <c:v>1991</c:v>
                </c:pt>
                <c:pt idx="5120">
                  <c:v>1992</c:v>
                </c:pt>
                <c:pt idx="5121">
                  <c:v>1993</c:v>
                </c:pt>
                <c:pt idx="5122">
                  <c:v>1994</c:v>
                </c:pt>
                <c:pt idx="5123">
                  <c:v>1995</c:v>
                </c:pt>
                <c:pt idx="5124">
                  <c:v>1996</c:v>
                </c:pt>
                <c:pt idx="5125">
                  <c:v>1997</c:v>
                </c:pt>
                <c:pt idx="5126">
                  <c:v>1998</c:v>
                </c:pt>
                <c:pt idx="5127">
                  <c:v>1999</c:v>
                </c:pt>
                <c:pt idx="5128">
                  <c:v>2000</c:v>
                </c:pt>
                <c:pt idx="5129">
                  <c:v>2001</c:v>
                </c:pt>
                <c:pt idx="5130">
                  <c:v>2002</c:v>
                </c:pt>
                <c:pt idx="5131">
                  <c:v>2003</c:v>
                </c:pt>
                <c:pt idx="5132">
                  <c:v>2004</c:v>
                </c:pt>
                <c:pt idx="5133">
                  <c:v>2005</c:v>
                </c:pt>
                <c:pt idx="5134">
                  <c:v>2006</c:v>
                </c:pt>
                <c:pt idx="5135">
                  <c:v>2007</c:v>
                </c:pt>
                <c:pt idx="5136">
                  <c:v>2008</c:v>
                </c:pt>
                <c:pt idx="5137">
                  <c:v>2009</c:v>
                </c:pt>
                <c:pt idx="5138">
                  <c:v>2010</c:v>
                </c:pt>
                <c:pt idx="5139">
                  <c:v>2011</c:v>
                </c:pt>
                <c:pt idx="5140">
                  <c:v>2012</c:v>
                </c:pt>
                <c:pt idx="5141">
                  <c:v>2013</c:v>
                </c:pt>
                <c:pt idx="5142">
                  <c:v>2014</c:v>
                </c:pt>
                <c:pt idx="5143">
                  <c:v>2015</c:v>
                </c:pt>
                <c:pt idx="5144">
                  <c:v>2016</c:v>
                </c:pt>
                <c:pt idx="5145">
                  <c:v>2017</c:v>
                </c:pt>
                <c:pt idx="5146">
                  <c:v>2018</c:v>
                </c:pt>
                <c:pt idx="5147">
                  <c:v>2019</c:v>
                </c:pt>
                <c:pt idx="5148">
                  <c:v>2020</c:v>
                </c:pt>
                <c:pt idx="5149">
                  <c:v>2021</c:v>
                </c:pt>
                <c:pt idx="5150">
                  <c:v>2022</c:v>
                </c:pt>
                <c:pt idx="5151">
                  <c:v>2023</c:v>
                </c:pt>
                <c:pt idx="5152">
                  <c:v>2024</c:v>
                </c:pt>
                <c:pt idx="5153">
                  <c:v>2025</c:v>
                </c:pt>
                <c:pt idx="5154">
                  <c:v>2026</c:v>
                </c:pt>
                <c:pt idx="5155">
                  <c:v>2027</c:v>
                </c:pt>
                <c:pt idx="5156">
                  <c:v>2028</c:v>
                </c:pt>
                <c:pt idx="5157">
                  <c:v>2029</c:v>
                </c:pt>
                <c:pt idx="5158">
                  <c:v>2030</c:v>
                </c:pt>
                <c:pt idx="5159">
                  <c:v>2031</c:v>
                </c:pt>
                <c:pt idx="5160">
                  <c:v>2032</c:v>
                </c:pt>
                <c:pt idx="5161">
                  <c:v>2033</c:v>
                </c:pt>
                <c:pt idx="5162">
                  <c:v>2034</c:v>
                </c:pt>
                <c:pt idx="5163">
                  <c:v>2035</c:v>
                </c:pt>
                <c:pt idx="5164">
                  <c:v>2036</c:v>
                </c:pt>
                <c:pt idx="5165">
                  <c:v>2037</c:v>
                </c:pt>
                <c:pt idx="5166">
                  <c:v>2038</c:v>
                </c:pt>
                <c:pt idx="5167">
                  <c:v>2039</c:v>
                </c:pt>
                <c:pt idx="5168">
                  <c:v>2040</c:v>
                </c:pt>
                <c:pt idx="5169">
                  <c:v>2041</c:v>
                </c:pt>
                <c:pt idx="5170">
                  <c:v>2042</c:v>
                </c:pt>
                <c:pt idx="5171">
                  <c:v>2043</c:v>
                </c:pt>
                <c:pt idx="5172">
                  <c:v>2044</c:v>
                </c:pt>
                <c:pt idx="5173">
                  <c:v>2045</c:v>
                </c:pt>
                <c:pt idx="5174">
                  <c:v>2046</c:v>
                </c:pt>
                <c:pt idx="5175">
                  <c:v>2047</c:v>
                </c:pt>
                <c:pt idx="5176">
                  <c:v>2048</c:v>
                </c:pt>
                <c:pt idx="5177">
                  <c:v>2049</c:v>
                </c:pt>
                <c:pt idx="5178">
                  <c:v>2050</c:v>
                </c:pt>
                <c:pt idx="5179">
                  <c:v>2051</c:v>
                </c:pt>
                <c:pt idx="5180">
                  <c:v>2052</c:v>
                </c:pt>
                <c:pt idx="5181">
                  <c:v>2053</c:v>
                </c:pt>
                <c:pt idx="5182">
                  <c:v>2054</c:v>
                </c:pt>
                <c:pt idx="5183">
                  <c:v>2055</c:v>
                </c:pt>
                <c:pt idx="5184">
                  <c:v>2056</c:v>
                </c:pt>
                <c:pt idx="5185">
                  <c:v>2057</c:v>
                </c:pt>
                <c:pt idx="5186">
                  <c:v>2058</c:v>
                </c:pt>
                <c:pt idx="5187">
                  <c:v>2059</c:v>
                </c:pt>
                <c:pt idx="5188">
                  <c:v>2060</c:v>
                </c:pt>
                <c:pt idx="5189">
                  <c:v>2061</c:v>
                </c:pt>
                <c:pt idx="5190">
                  <c:v>2062</c:v>
                </c:pt>
                <c:pt idx="5191">
                  <c:v>2063</c:v>
                </c:pt>
                <c:pt idx="5192">
                  <c:v>2064</c:v>
                </c:pt>
                <c:pt idx="5193">
                  <c:v>2065</c:v>
                </c:pt>
                <c:pt idx="5194">
                  <c:v>2066</c:v>
                </c:pt>
                <c:pt idx="5195">
                  <c:v>2067</c:v>
                </c:pt>
                <c:pt idx="5196">
                  <c:v>2068</c:v>
                </c:pt>
                <c:pt idx="5197">
                  <c:v>2069</c:v>
                </c:pt>
                <c:pt idx="5198">
                  <c:v>2070</c:v>
                </c:pt>
                <c:pt idx="5199">
                  <c:v>2071</c:v>
                </c:pt>
                <c:pt idx="5200">
                  <c:v>2072</c:v>
                </c:pt>
                <c:pt idx="5201">
                  <c:v>2073</c:v>
                </c:pt>
                <c:pt idx="5202">
                  <c:v>2074</c:v>
                </c:pt>
                <c:pt idx="5203">
                  <c:v>2075</c:v>
                </c:pt>
                <c:pt idx="5204">
                  <c:v>2076</c:v>
                </c:pt>
                <c:pt idx="5205">
                  <c:v>2077</c:v>
                </c:pt>
                <c:pt idx="5206">
                  <c:v>2078</c:v>
                </c:pt>
                <c:pt idx="5207">
                  <c:v>2079</c:v>
                </c:pt>
                <c:pt idx="5208">
                  <c:v>2080</c:v>
                </c:pt>
                <c:pt idx="5209">
                  <c:v>2081</c:v>
                </c:pt>
                <c:pt idx="5210">
                  <c:v>2082</c:v>
                </c:pt>
                <c:pt idx="5211">
                  <c:v>2083</c:v>
                </c:pt>
                <c:pt idx="5212">
                  <c:v>2084</c:v>
                </c:pt>
                <c:pt idx="5213">
                  <c:v>2085</c:v>
                </c:pt>
                <c:pt idx="5214">
                  <c:v>2086</c:v>
                </c:pt>
                <c:pt idx="5215">
                  <c:v>2087</c:v>
                </c:pt>
                <c:pt idx="5216">
                  <c:v>2088</c:v>
                </c:pt>
                <c:pt idx="5217">
                  <c:v>2089</c:v>
                </c:pt>
                <c:pt idx="5218">
                  <c:v>2090</c:v>
                </c:pt>
                <c:pt idx="5219">
                  <c:v>2091</c:v>
                </c:pt>
                <c:pt idx="5220">
                  <c:v>2092</c:v>
                </c:pt>
                <c:pt idx="5221">
                  <c:v>2093</c:v>
                </c:pt>
                <c:pt idx="5222">
                  <c:v>2094</c:v>
                </c:pt>
                <c:pt idx="5223">
                  <c:v>2095</c:v>
                </c:pt>
                <c:pt idx="5224">
                  <c:v>2096</c:v>
                </c:pt>
                <c:pt idx="5225">
                  <c:v>2097</c:v>
                </c:pt>
                <c:pt idx="5226">
                  <c:v>2098</c:v>
                </c:pt>
                <c:pt idx="5227">
                  <c:v>2099</c:v>
                </c:pt>
                <c:pt idx="5228">
                  <c:v>2100</c:v>
                </c:pt>
                <c:pt idx="5229">
                  <c:v>2101</c:v>
                </c:pt>
                <c:pt idx="5230">
                  <c:v>2102</c:v>
                </c:pt>
                <c:pt idx="5231">
                  <c:v>2103</c:v>
                </c:pt>
                <c:pt idx="5232">
                  <c:v>2104</c:v>
                </c:pt>
                <c:pt idx="5233">
                  <c:v>2105</c:v>
                </c:pt>
                <c:pt idx="5234">
                  <c:v>2106</c:v>
                </c:pt>
                <c:pt idx="5235">
                  <c:v>2107</c:v>
                </c:pt>
                <c:pt idx="5236">
                  <c:v>2108</c:v>
                </c:pt>
                <c:pt idx="5237">
                  <c:v>2109</c:v>
                </c:pt>
                <c:pt idx="5238">
                  <c:v>2110</c:v>
                </c:pt>
                <c:pt idx="5239">
                  <c:v>2111</c:v>
                </c:pt>
                <c:pt idx="5240">
                  <c:v>2112</c:v>
                </c:pt>
                <c:pt idx="5241">
                  <c:v>2113</c:v>
                </c:pt>
                <c:pt idx="5242">
                  <c:v>2114</c:v>
                </c:pt>
                <c:pt idx="5243">
                  <c:v>2115</c:v>
                </c:pt>
                <c:pt idx="5244">
                  <c:v>2116</c:v>
                </c:pt>
                <c:pt idx="5245">
                  <c:v>2117</c:v>
                </c:pt>
                <c:pt idx="5246">
                  <c:v>2118</c:v>
                </c:pt>
                <c:pt idx="5247">
                  <c:v>2119</c:v>
                </c:pt>
                <c:pt idx="5248">
                  <c:v>2120</c:v>
                </c:pt>
                <c:pt idx="5249">
                  <c:v>2121</c:v>
                </c:pt>
                <c:pt idx="5250">
                  <c:v>2122</c:v>
                </c:pt>
                <c:pt idx="5251">
                  <c:v>2123</c:v>
                </c:pt>
                <c:pt idx="5252">
                  <c:v>2124</c:v>
                </c:pt>
                <c:pt idx="5253">
                  <c:v>2125</c:v>
                </c:pt>
                <c:pt idx="5254">
                  <c:v>2126</c:v>
                </c:pt>
                <c:pt idx="5255">
                  <c:v>2127</c:v>
                </c:pt>
                <c:pt idx="5256">
                  <c:v>2128</c:v>
                </c:pt>
                <c:pt idx="5257">
                  <c:v>2129</c:v>
                </c:pt>
                <c:pt idx="5258">
                  <c:v>2130</c:v>
                </c:pt>
                <c:pt idx="5259">
                  <c:v>2131</c:v>
                </c:pt>
                <c:pt idx="5260">
                  <c:v>2132</c:v>
                </c:pt>
                <c:pt idx="5261">
                  <c:v>2133</c:v>
                </c:pt>
                <c:pt idx="5262">
                  <c:v>2134</c:v>
                </c:pt>
                <c:pt idx="5263">
                  <c:v>2135</c:v>
                </c:pt>
                <c:pt idx="5264">
                  <c:v>2136</c:v>
                </c:pt>
                <c:pt idx="5265">
                  <c:v>2137</c:v>
                </c:pt>
                <c:pt idx="5266">
                  <c:v>2138</c:v>
                </c:pt>
                <c:pt idx="5267">
                  <c:v>2139</c:v>
                </c:pt>
                <c:pt idx="5268">
                  <c:v>2140</c:v>
                </c:pt>
                <c:pt idx="5269">
                  <c:v>2141</c:v>
                </c:pt>
                <c:pt idx="5270">
                  <c:v>2142</c:v>
                </c:pt>
                <c:pt idx="5271">
                  <c:v>2143</c:v>
                </c:pt>
                <c:pt idx="5272">
                  <c:v>2144</c:v>
                </c:pt>
                <c:pt idx="5273">
                  <c:v>2145</c:v>
                </c:pt>
                <c:pt idx="5274">
                  <c:v>2146</c:v>
                </c:pt>
                <c:pt idx="5275">
                  <c:v>2147</c:v>
                </c:pt>
                <c:pt idx="5276">
                  <c:v>2148</c:v>
                </c:pt>
                <c:pt idx="5277">
                  <c:v>2149</c:v>
                </c:pt>
                <c:pt idx="5278">
                  <c:v>2150</c:v>
                </c:pt>
                <c:pt idx="5279">
                  <c:v>2151</c:v>
                </c:pt>
                <c:pt idx="5280">
                  <c:v>2152</c:v>
                </c:pt>
                <c:pt idx="5281">
                  <c:v>2153</c:v>
                </c:pt>
                <c:pt idx="5282">
                  <c:v>2154</c:v>
                </c:pt>
                <c:pt idx="5283">
                  <c:v>2155</c:v>
                </c:pt>
                <c:pt idx="5284">
                  <c:v>2156</c:v>
                </c:pt>
                <c:pt idx="5285">
                  <c:v>2157</c:v>
                </c:pt>
                <c:pt idx="5286">
                  <c:v>2158</c:v>
                </c:pt>
                <c:pt idx="5287">
                  <c:v>2159</c:v>
                </c:pt>
                <c:pt idx="5288">
                  <c:v>2160</c:v>
                </c:pt>
                <c:pt idx="5289">
                  <c:v>2161</c:v>
                </c:pt>
                <c:pt idx="5290">
                  <c:v>2162</c:v>
                </c:pt>
                <c:pt idx="5291">
                  <c:v>2163</c:v>
                </c:pt>
                <c:pt idx="5292">
                  <c:v>2164</c:v>
                </c:pt>
                <c:pt idx="5293">
                  <c:v>2165</c:v>
                </c:pt>
                <c:pt idx="5294">
                  <c:v>2166</c:v>
                </c:pt>
                <c:pt idx="5295">
                  <c:v>2167</c:v>
                </c:pt>
                <c:pt idx="5296">
                  <c:v>2168</c:v>
                </c:pt>
                <c:pt idx="5297">
                  <c:v>2169</c:v>
                </c:pt>
                <c:pt idx="5298">
                  <c:v>2170</c:v>
                </c:pt>
                <c:pt idx="5299">
                  <c:v>2171</c:v>
                </c:pt>
                <c:pt idx="5300">
                  <c:v>2172</c:v>
                </c:pt>
                <c:pt idx="5301">
                  <c:v>2173</c:v>
                </c:pt>
                <c:pt idx="5302">
                  <c:v>2174</c:v>
                </c:pt>
                <c:pt idx="5303">
                  <c:v>2175</c:v>
                </c:pt>
                <c:pt idx="5304">
                  <c:v>2176</c:v>
                </c:pt>
                <c:pt idx="5305">
                  <c:v>2177</c:v>
                </c:pt>
                <c:pt idx="5306">
                  <c:v>2178</c:v>
                </c:pt>
                <c:pt idx="5307">
                  <c:v>2179</c:v>
                </c:pt>
                <c:pt idx="5308">
                  <c:v>2180</c:v>
                </c:pt>
                <c:pt idx="5309">
                  <c:v>2181</c:v>
                </c:pt>
                <c:pt idx="5310">
                  <c:v>2182</c:v>
                </c:pt>
                <c:pt idx="5311">
                  <c:v>2183</c:v>
                </c:pt>
                <c:pt idx="5312">
                  <c:v>2184</c:v>
                </c:pt>
                <c:pt idx="5313">
                  <c:v>2185</c:v>
                </c:pt>
                <c:pt idx="5314">
                  <c:v>2186</c:v>
                </c:pt>
                <c:pt idx="5315">
                  <c:v>2187</c:v>
                </c:pt>
                <c:pt idx="5316">
                  <c:v>2188</c:v>
                </c:pt>
                <c:pt idx="5317">
                  <c:v>2189</c:v>
                </c:pt>
                <c:pt idx="5318">
                  <c:v>2190</c:v>
                </c:pt>
                <c:pt idx="5319">
                  <c:v>2191</c:v>
                </c:pt>
                <c:pt idx="5320">
                  <c:v>2192</c:v>
                </c:pt>
                <c:pt idx="5321">
                  <c:v>2193</c:v>
                </c:pt>
                <c:pt idx="5322">
                  <c:v>2194</c:v>
                </c:pt>
                <c:pt idx="5323">
                  <c:v>2195</c:v>
                </c:pt>
                <c:pt idx="5324">
                  <c:v>2196</c:v>
                </c:pt>
                <c:pt idx="5325">
                  <c:v>2197</c:v>
                </c:pt>
                <c:pt idx="5326">
                  <c:v>2198</c:v>
                </c:pt>
                <c:pt idx="5327">
                  <c:v>2199</c:v>
                </c:pt>
                <c:pt idx="5328">
                  <c:v>2200</c:v>
                </c:pt>
                <c:pt idx="5329">
                  <c:v>2201</c:v>
                </c:pt>
                <c:pt idx="5330">
                  <c:v>2202</c:v>
                </c:pt>
                <c:pt idx="5331">
                  <c:v>2203</c:v>
                </c:pt>
                <c:pt idx="5332">
                  <c:v>2204</c:v>
                </c:pt>
                <c:pt idx="5333">
                  <c:v>2205</c:v>
                </c:pt>
                <c:pt idx="5334">
                  <c:v>2206</c:v>
                </c:pt>
                <c:pt idx="5335">
                  <c:v>2207</c:v>
                </c:pt>
                <c:pt idx="5336">
                  <c:v>2208</c:v>
                </c:pt>
                <c:pt idx="5337">
                  <c:v>2209</c:v>
                </c:pt>
                <c:pt idx="5338">
                  <c:v>2210</c:v>
                </c:pt>
                <c:pt idx="5339">
                  <c:v>2211</c:v>
                </c:pt>
                <c:pt idx="5340">
                  <c:v>2212</c:v>
                </c:pt>
                <c:pt idx="5341">
                  <c:v>2213</c:v>
                </c:pt>
                <c:pt idx="5342">
                  <c:v>2214</c:v>
                </c:pt>
                <c:pt idx="5343">
                  <c:v>2215</c:v>
                </c:pt>
                <c:pt idx="5344">
                  <c:v>2216</c:v>
                </c:pt>
                <c:pt idx="5345">
                  <c:v>2217</c:v>
                </c:pt>
                <c:pt idx="5346">
                  <c:v>2218</c:v>
                </c:pt>
                <c:pt idx="5347">
                  <c:v>2219</c:v>
                </c:pt>
                <c:pt idx="5348">
                  <c:v>2220</c:v>
                </c:pt>
                <c:pt idx="5349">
                  <c:v>2221</c:v>
                </c:pt>
                <c:pt idx="5350">
                  <c:v>2222</c:v>
                </c:pt>
                <c:pt idx="5351">
                  <c:v>2223</c:v>
                </c:pt>
                <c:pt idx="5352">
                  <c:v>2224</c:v>
                </c:pt>
                <c:pt idx="5353">
                  <c:v>2225</c:v>
                </c:pt>
                <c:pt idx="5354">
                  <c:v>2226</c:v>
                </c:pt>
                <c:pt idx="5355">
                  <c:v>2227</c:v>
                </c:pt>
                <c:pt idx="5356">
                  <c:v>2228</c:v>
                </c:pt>
                <c:pt idx="5357">
                  <c:v>2229</c:v>
                </c:pt>
                <c:pt idx="5358">
                  <c:v>2230</c:v>
                </c:pt>
                <c:pt idx="5359">
                  <c:v>2231</c:v>
                </c:pt>
                <c:pt idx="5360">
                  <c:v>2232</c:v>
                </c:pt>
                <c:pt idx="5361">
                  <c:v>2233</c:v>
                </c:pt>
                <c:pt idx="5362">
                  <c:v>2234</c:v>
                </c:pt>
                <c:pt idx="5363">
                  <c:v>2235</c:v>
                </c:pt>
                <c:pt idx="5364">
                  <c:v>2236</c:v>
                </c:pt>
                <c:pt idx="5365">
                  <c:v>2237</c:v>
                </c:pt>
                <c:pt idx="5366">
                  <c:v>2238</c:v>
                </c:pt>
                <c:pt idx="5367">
                  <c:v>2239</c:v>
                </c:pt>
                <c:pt idx="5368">
                  <c:v>2240</c:v>
                </c:pt>
                <c:pt idx="5369">
                  <c:v>2241</c:v>
                </c:pt>
                <c:pt idx="5370">
                  <c:v>2242</c:v>
                </c:pt>
                <c:pt idx="5371">
                  <c:v>2243</c:v>
                </c:pt>
                <c:pt idx="5372">
                  <c:v>2244</c:v>
                </c:pt>
                <c:pt idx="5373">
                  <c:v>2245</c:v>
                </c:pt>
                <c:pt idx="5374">
                  <c:v>2246</c:v>
                </c:pt>
                <c:pt idx="5375">
                  <c:v>2247</c:v>
                </c:pt>
                <c:pt idx="5376">
                  <c:v>2248</c:v>
                </c:pt>
                <c:pt idx="5377">
                  <c:v>2249</c:v>
                </c:pt>
                <c:pt idx="5378">
                  <c:v>2250</c:v>
                </c:pt>
                <c:pt idx="5379">
                  <c:v>2251</c:v>
                </c:pt>
                <c:pt idx="5380">
                  <c:v>2252</c:v>
                </c:pt>
                <c:pt idx="5381">
                  <c:v>2253</c:v>
                </c:pt>
                <c:pt idx="5382">
                  <c:v>2254</c:v>
                </c:pt>
                <c:pt idx="5383">
                  <c:v>2255</c:v>
                </c:pt>
                <c:pt idx="5384">
                  <c:v>2256</c:v>
                </c:pt>
                <c:pt idx="5385">
                  <c:v>2257</c:v>
                </c:pt>
                <c:pt idx="5386">
                  <c:v>2258</c:v>
                </c:pt>
                <c:pt idx="5387">
                  <c:v>2259</c:v>
                </c:pt>
                <c:pt idx="5388">
                  <c:v>2260</c:v>
                </c:pt>
                <c:pt idx="5389">
                  <c:v>2261</c:v>
                </c:pt>
                <c:pt idx="5390">
                  <c:v>2262</c:v>
                </c:pt>
                <c:pt idx="5391">
                  <c:v>2263</c:v>
                </c:pt>
                <c:pt idx="5392">
                  <c:v>2264</c:v>
                </c:pt>
                <c:pt idx="5393">
                  <c:v>2265</c:v>
                </c:pt>
                <c:pt idx="5394">
                  <c:v>2266</c:v>
                </c:pt>
                <c:pt idx="5395">
                  <c:v>2267</c:v>
                </c:pt>
                <c:pt idx="5396">
                  <c:v>2268</c:v>
                </c:pt>
                <c:pt idx="5397">
                  <c:v>2269</c:v>
                </c:pt>
                <c:pt idx="5398">
                  <c:v>2270</c:v>
                </c:pt>
                <c:pt idx="5399">
                  <c:v>2271</c:v>
                </c:pt>
                <c:pt idx="5400">
                  <c:v>2272</c:v>
                </c:pt>
                <c:pt idx="5401">
                  <c:v>2273</c:v>
                </c:pt>
                <c:pt idx="5402">
                  <c:v>2274</c:v>
                </c:pt>
                <c:pt idx="5403">
                  <c:v>2275</c:v>
                </c:pt>
                <c:pt idx="5404">
                  <c:v>2276</c:v>
                </c:pt>
                <c:pt idx="5405">
                  <c:v>2277</c:v>
                </c:pt>
                <c:pt idx="5406">
                  <c:v>2278</c:v>
                </c:pt>
                <c:pt idx="5407">
                  <c:v>2279</c:v>
                </c:pt>
                <c:pt idx="5408">
                  <c:v>2280</c:v>
                </c:pt>
                <c:pt idx="5409">
                  <c:v>2281</c:v>
                </c:pt>
                <c:pt idx="5410">
                  <c:v>2282</c:v>
                </c:pt>
                <c:pt idx="5411">
                  <c:v>2283</c:v>
                </c:pt>
                <c:pt idx="5412">
                  <c:v>2284</c:v>
                </c:pt>
                <c:pt idx="5413">
                  <c:v>2285</c:v>
                </c:pt>
                <c:pt idx="5414">
                  <c:v>2286</c:v>
                </c:pt>
                <c:pt idx="5415">
                  <c:v>2287</c:v>
                </c:pt>
                <c:pt idx="5416">
                  <c:v>2288</c:v>
                </c:pt>
                <c:pt idx="5417">
                  <c:v>2289</c:v>
                </c:pt>
                <c:pt idx="5418">
                  <c:v>2290</c:v>
                </c:pt>
                <c:pt idx="5419">
                  <c:v>2291</c:v>
                </c:pt>
                <c:pt idx="5420">
                  <c:v>2292</c:v>
                </c:pt>
                <c:pt idx="5421">
                  <c:v>2293</c:v>
                </c:pt>
                <c:pt idx="5422">
                  <c:v>2294</c:v>
                </c:pt>
                <c:pt idx="5423">
                  <c:v>2295</c:v>
                </c:pt>
                <c:pt idx="5424">
                  <c:v>2296</c:v>
                </c:pt>
                <c:pt idx="5425">
                  <c:v>2297</c:v>
                </c:pt>
                <c:pt idx="5426">
                  <c:v>2298</c:v>
                </c:pt>
                <c:pt idx="5427">
                  <c:v>2299</c:v>
                </c:pt>
                <c:pt idx="5428">
                  <c:v>2300</c:v>
                </c:pt>
                <c:pt idx="5429">
                  <c:v>2301</c:v>
                </c:pt>
                <c:pt idx="5430">
                  <c:v>2302</c:v>
                </c:pt>
                <c:pt idx="5431">
                  <c:v>2303</c:v>
                </c:pt>
                <c:pt idx="5432">
                  <c:v>2304</c:v>
                </c:pt>
                <c:pt idx="5433">
                  <c:v>2305</c:v>
                </c:pt>
                <c:pt idx="5434">
                  <c:v>2306</c:v>
                </c:pt>
                <c:pt idx="5435">
                  <c:v>2307</c:v>
                </c:pt>
                <c:pt idx="5436">
                  <c:v>2308</c:v>
                </c:pt>
                <c:pt idx="5437">
                  <c:v>2309</c:v>
                </c:pt>
                <c:pt idx="5438">
                  <c:v>2310</c:v>
                </c:pt>
                <c:pt idx="5439">
                  <c:v>2311</c:v>
                </c:pt>
                <c:pt idx="5440">
                  <c:v>2312</c:v>
                </c:pt>
                <c:pt idx="5441">
                  <c:v>2313</c:v>
                </c:pt>
                <c:pt idx="5442">
                  <c:v>2314</c:v>
                </c:pt>
                <c:pt idx="5443">
                  <c:v>2315</c:v>
                </c:pt>
                <c:pt idx="5444">
                  <c:v>2316</c:v>
                </c:pt>
                <c:pt idx="5445">
                  <c:v>2317</c:v>
                </c:pt>
                <c:pt idx="5446">
                  <c:v>2318</c:v>
                </c:pt>
                <c:pt idx="5447">
                  <c:v>2319</c:v>
                </c:pt>
                <c:pt idx="5448">
                  <c:v>2320</c:v>
                </c:pt>
                <c:pt idx="5449">
                  <c:v>2321</c:v>
                </c:pt>
                <c:pt idx="5450">
                  <c:v>2322</c:v>
                </c:pt>
                <c:pt idx="5451">
                  <c:v>2323</c:v>
                </c:pt>
                <c:pt idx="5452">
                  <c:v>2324</c:v>
                </c:pt>
                <c:pt idx="5453">
                  <c:v>2325</c:v>
                </c:pt>
                <c:pt idx="5454">
                  <c:v>2326</c:v>
                </c:pt>
                <c:pt idx="5455">
                  <c:v>2327</c:v>
                </c:pt>
                <c:pt idx="5456">
                  <c:v>2328</c:v>
                </c:pt>
                <c:pt idx="5457">
                  <c:v>2329</c:v>
                </c:pt>
                <c:pt idx="5458">
                  <c:v>2330</c:v>
                </c:pt>
                <c:pt idx="5459">
                  <c:v>2331</c:v>
                </c:pt>
                <c:pt idx="5460">
                  <c:v>2332</c:v>
                </c:pt>
                <c:pt idx="5461">
                  <c:v>2333</c:v>
                </c:pt>
                <c:pt idx="5462">
                  <c:v>2334</c:v>
                </c:pt>
                <c:pt idx="5463">
                  <c:v>2335</c:v>
                </c:pt>
                <c:pt idx="5464">
                  <c:v>2336</c:v>
                </c:pt>
                <c:pt idx="5465">
                  <c:v>2337</c:v>
                </c:pt>
                <c:pt idx="5466">
                  <c:v>2338</c:v>
                </c:pt>
                <c:pt idx="5467">
                  <c:v>2339</c:v>
                </c:pt>
                <c:pt idx="5468">
                  <c:v>2340</c:v>
                </c:pt>
                <c:pt idx="5469">
                  <c:v>2341</c:v>
                </c:pt>
                <c:pt idx="5470">
                  <c:v>2342</c:v>
                </c:pt>
                <c:pt idx="5471">
                  <c:v>2343</c:v>
                </c:pt>
                <c:pt idx="5472">
                  <c:v>2344</c:v>
                </c:pt>
                <c:pt idx="5473">
                  <c:v>2345</c:v>
                </c:pt>
                <c:pt idx="5474">
                  <c:v>2346</c:v>
                </c:pt>
                <c:pt idx="5475">
                  <c:v>2347</c:v>
                </c:pt>
                <c:pt idx="5476">
                  <c:v>2348</c:v>
                </c:pt>
                <c:pt idx="5477">
                  <c:v>2349</c:v>
                </c:pt>
                <c:pt idx="5478">
                  <c:v>2350</c:v>
                </c:pt>
                <c:pt idx="5479">
                  <c:v>2351</c:v>
                </c:pt>
                <c:pt idx="5480">
                  <c:v>2352</c:v>
                </c:pt>
                <c:pt idx="5481">
                  <c:v>2353</c:v>
                </c:pt>
                <c:pt idx="5482">
                  <c:v>2354</c:v>
                </c:pt>
                <c:pt idx="5483">
                  <c:v>2355</c:v>
                </c:pt>
                <c:pt idx="5484">
                  <c:v>2356</c:v>
                </c:pt>
                <c:pt idx="5485">
                  <c:v>2357</c:v>
                </c:pt>
                <c:pt idx="5486">
                  <c:v>2358</c:v>
                </c:pt>
                <c:pt idx="5487">
                  <c:v>2359</c:v>
                </c:pt>
                <c:pt idx="5488">
                  <c:v>2360</c:v>
                </c:pt>
                <c:pt idx="5489">
                  <c:v>2361</c:v>
                </c:pt>
                <c:pt idx="5490">
                  <c:v>2362</c:v>
                </c:pt>
                <c:pt idx="5491">
                  <c:v>2363</c:v>
                </c:pt>
                <c:pt idx="5492">
                  <c:v>2364</c:v>
                </c:pt>
                <c:pt idx="5493">
                  <c:v>2365</c:v>
                </c:pt>
                <c:pt idx="5494">
                  <c:v>2366</c:v>
                </c:pt>
                <c:pt idx="5495">
                  <c:v>2367</c:v>
                </c:pt>
                <c:pt idx="5496">
                  <c:v>2368</c:v>
                </c:pt>
                <c:pt idx="5497">
                  <c:v>2369</c:v>
                </c:pt>
                <c:pt idx="5498">
                  <c:v>2370</c:v>
                </c:pt>
                <c:pt idx="5499">
                  <c:v>2371</c:v>
                </c:pt>
                <c:pt idx="5500">
                  <c:v>2372</c:v>
                </c:pt>
                <c:pt idx="5501">
                  <c:v>2373</c:v>
                </c:pt>
                <c:pt idx="5502">
                  <c:v>2374</c:v>
                </c:pt>
                <c:pt idx="5503">
                  <c:v>2375</c:v>
                </c:pt>
                <c:pt idx="5504">
                  <c:v>2376</c:v>
                </c:pt>
                <c:pt idx="5505">
                  <c:v>2377</c:v>
                </c:pt>
                <c:pt idx="5506">
                  <c:v>2378</c:v>
                </c:pt>
                <c:pt idx="5507">
                  <c:v>2379</c:v>
                </c:pt>
                <c:pt idx="5508">
                  <c:v>2380</c:v>
                </c:pt>
                <c:pt idx="5509">
                  <c:v>2381</c:v>
                </c:pt>
                <c:pt idx="5510">
                  <c:v>2382</c:v>
                </c:pt>
                <c:pt idx="5511">
                  <c:v>2383</c:v>
                </c:pt>
                <c:pt idx="5512">
                  <c:v>2384</c:v>
                </c:pt>
                <c:pt idx="5513">
                  <c:v>2385</c:v>
                </c:pt>
                <c:pt idx="5514">
                  <c:v>2386</c:v>
                </c:pt>
                <c:pt idx="5515">
                  <c:v>2387</c:v>
                </c:pt>
                <c:pt idx="5516">
                  <c:v>2388</c:v>
                </c:pt>
                <c:pt idx="5517">
                  <c:v>2389</c:v>
                </c:pt>
                <c:pt idx="5518">
                  <c:v>2390</c:v>
                </c:pt>
                <c:pt idx="5519">
                  <c:v>2391</c:v>
                </c:pt>
                <c:pt idx="5520">
                  <c:v>2392</c:v>
                </c:pt>
                <c:pt idx="5521">
                  <c:v>2393</c:v>
                </c:pt>
                <c:pt idx="5522">
                  <c:v>2394</c:v>
                </c:pt>
                <c:pt idx="5523">
                  <c:v>2395</c:v>
                </c:pt>
                <c:pt idx="5524">
                  <c:v>2396</c:v>
                </c:pt>
                <c:pt idx="5525">
                  <c:v>2397</c:v>
                </c:pt>
                <c:pt idx="5526">
                  <c:v>2398</c:v>
                </c:pt>
                <c:pt idx="5527">
                  <c:v>2399</c:v>
                </c:pt>
                <c:pt idx="5528">
                  <c:v>2400</c:v>
                </c:pt>
                <c:pt idx="5529">
                  <c:v>2401</c:v>
                </c:pt>
                <c:pt idx="5530">
                  <c:v>2402</c:v>
                </c:pt>
                <c:pt idx="5531">
                  <c:v>2403</c:v>
                </c:pt>
                <c:pt idx="5532">
                  <c:v>2404</c:v>
                </c:pt>
                <c:pt idx="5533">
                  <c:v>2405</c:v>
                </c:pt>
                <c:pt idx="5534">
                  <c:v>2406</c:v>
                </c:pt>
                <c:pt idx="5535">
                  <c:v>2407</c:v>
                </c:pt>
                <c:pt idx="5536">
                  <c:v>2408</c:v>
                </c:pt>
                <c:pt idx="5537">
                  <c:v>2409</c:v>
                </c:pt>
                <c:pt idx="5538">
                  <c:v>2410</c:v>
                </c:pt>
                <c:pt idx="5539">
                  <c:v>2411</c:v>
                </c:pt>
                <c:pt idx="5540">
                  <c:v>2412</c:v>
                </c:pt>
                <c:pt idx="5541">
                  <c:v>2413</c:v>
                </c:pt>
                <c:pt idx="5542">
                  <c:v>2414</c:v>
                </c:pt>
                <c:pt idx="5543">
                  <c:v>2415</c:v>
                </c:pt>
                <c:pt idx="5544">
                  <c:v>2416</c:v>
                </c:pt>
                <c:pt idx="5545">
                  <c:v>2417</c:v>
                </c:pt>
                <c:pt idx="5546">
                  <c:v>2418</c:v>
                </c:pt>
                <c:pt idx="5547">
                  <c:v>2419</c:v>
                </c:pt>
                <c:pt idx="5548">
                  <c:v>2420</c:v>
                </c:pt>
                <c:pt idx="5549">
                  <c:v>2421</c:v>
                </c:pt>
                <c:pt idx="5550">
                  <c:v>2422</c:v>
                </c:pt>
                <c:pt idx="5551">
                  <c:v>2423</c:v>
                </c:pt>
                <c:pt idx="5552">
                  <c:v>2424</c:v>
                </c:pt>
                <c:pt idx="5553">
                  <c:v>2425</c:v>
                </c:pt>
                <c:pt idx="5554">
                  <c:v>2426</c:v>
                </c:pt>
                <c:pt idx="5555">
                  <c:v>2427</c:v>
                </c:pt>
                <c:pt idx="5556">
                  <c:v>2428</c:v>
                </c:pt>
                <c:pt idx="5557">
                  <c:v>2429</c:v>
                </c:pt>
                <c:pt idx="5558">
                  <c:v>2430</c:v>
                </c:pt>
                <c:pt idx="5559">
                  <c:v>2431</c:v>
                </c:pt>
                <c:pt idx="5560">
                  <c:v>2432</c:v>
                </c:pt>
                <c:pt idx="5561">
                  <c:v>2433</c:v>
                </c:pt>
                <c:pt idx="5562">
                  <c:v>2434</c:v>
                </c:pt>
                <c:pt idx="5563">
                  <c:v>2435</c:v>
                </c:pt>
                <c:pt idx="5564">
                  <c:v>2436</c:v>
                </c:pt>
                <c:pt idx="5565">
                  <c:v>2437</c:v>
                </c:pt>
                <c:pt idx="5566">
                  <c:v>2438</c:v>
                </c:pt>
                <c:pt idx="5567">
                  <c:v>2439</c:v>
                </c:pt>
                <c:pt idx="5568">
                  <c:v>2440</c:v>
                </c:pt>
                <c:pt idx="5569">
                  <c:v>2441</c:v>
                </c:pt>
                <c:pt idx="5570">
                  <c:v>2442</c:v>
                </c:pt>
                <c:pt idx="5571">
                  <c:v>2443</c:v>
                </c:pt>
                <c:pt idx="5572">
                  <c:v>2444</c:v>
                </c:pt>
                <c:pt idx="5573">
                  <c:v>2445</c:v>
                </c:pt>
                <c:pt idx="5574">
                  <c:v>2446</c:v>
                </c:pt>
                <c:pt idx="5575">
                  <c:v>2447</c:v>
                </c:pt>
                <c:pt idx="5576">
                  <c:v>2448</c:v>
                </c:pt>
                <c:pt idx="5577">
                  <c:v>2449</c:v>
                </c:pt>
                <c:pt idx="5578">
                  <c:v>2450</c:v>
                </c:pt>
                <c:pt idx="5579">
                  <c:v>2451</c:v>
                </c:pt>
                <c:pt idx="5580">
                  <c:v>2452</c:v>
                </c:pt>
                <c:pt idx="5581">
                  <c:v>2453</c:v>
                </c:pt>
                <c:pt idx="5582">
                  <c:v>2454</c:v>
                </c:pt>
                <c:pt idx="5583">
                  <c:v>2455</c:v>
                </c:pt>
                <c:pt idx="5584">
                  <c:v>2456</c:v>
                </c:pt>
                <c:pt idx="5585">
                  <c:v>2457</c:v>
                </c:pt>
                <c:pt idx="5586">
                  <c:v>2458</c:v>
                </c:pt>
                <c:pt idx="5587">
                  <c:v>2459</c:v>
                </c:pt>
                <c:pt idx="5588">
                  <c:v>2460</c:v>
                </c:pt>
                <c:pt idx="5589">
                  <c:v>2461</c:v>
                </c:pt>
                <c:pt idx="5590">
                  <c:v>2462</c:v>
                </c:pt>
                <c:pt idx="5591">
                  <c:v>2463</c:v>
                </c:pt>
                <c:pt idx="5592">
                  <c:v>2464</c:v>
                </c:pt>
                <c:pt idx="5593">
                  <c:v>2465</c:v>
                </c:pt>
                <c:pt idx="5594">
                  <c:v>2466</c:v>
                </c:pt>
                <c:pt idx="5595">
                  <c:v>2467</c:v>
                </c:pt>
                <c:pt idx="5596">
                  <c:v>2468</c:v>
                </c:pt>
                <c:pt idx="5597">
                  <c:v>2469</c:v>
                </c:pt>
                <c:pt idx="5598">
                  <c:v>2470</c:v>
                </c:pt>
                <c:pt idx="5599">
                  <c:v>2471</c:v>
                </c:pt>
                <c:pt idx="5600">
                  <c:v>2472</c:v>
                </c:pt>
                <c:pt idx="5601">
                  <c:v>2473</c:v>
                </c:pt>
                <c:pt idx="5602">
                  <c:v>2474</c:v>
                </c:pt>
                <c:pt idx="5603">
                  <c:v>2475</c:v>
                </c:pt>
                <c:pt idx="5604">
                  <c:v>2476</c:v>
                </c:pt>
                <c:pt idx="5605">
                  <c:v>2477</c:v>
                </c:pt>
                <c:pt idx="5606">
                  <c:v>2478</c:v>
                </c:pt>
                <c:pt idx="5607">
                  <c:v>2479</c:v>
                </c:pt>
                <c:pt idx="5608">
                  <c:v>2480</c:v>
                </c:pt>
                <c:pt idx="5609">
                  <c:v>2481</c:v>
                </c:pt>
                <c:pt idx="5610">
                  <c:v>2482</c:v>
                </c:pt>
                <c:pt idx="5611">
                  <c:v>2483</c:v>
                </c:pt>
                <c:pt idx="5612">
                  <c:v>2484</c:v>
                </c:pt>
                <c:pt idx="5613">
                  <c:v>2485</c:v>
                </c:pt>
                <c:pt idx="5614">
                  <c:v>2486</c:v>
                </c:pt>
                <c:pt idx="5615">
                  <c:v>2487</c:v>
                </c:pt>
                <c:pt idx="5616">
                  <c:v>2488</c:v>
                </c:pt>
                <c:pt idx="5617">
                  <c:v>2489</c:v>
                </c:pt>
                <c:pt idx="5618">
                  <c:v>2490</c:v>
                </c:pt>
                <c:pt idx="5619">
                  <c:v>2491</c:v>
                </c:pt>
                <c:pt idx="5620">
                  <c:v>2492</c:v>
                </c:pt>
                <c:pt idx="5621">
                  <c:v>2493</c:v>
                </c:pt>
                <c:pt idx="5622">
                  <c:v>2494</c:v>
                </c:pt>
                <c:pt idx="5623">
                  <c:v>2495</c:v>
                </c:pt>
                <c:pt idx="5624">
                  <c:v>2496</c:v>
                </c:pt>
                <c:pt idx="5625">
                  <c:v>2497</c:v>
                </c:pt>
                <c:pt idx="5626">
                  <c:v>2498</c:v>
                </c:pt>
                <c:pt idx="5627">
                  <c:v>2499</c:v>
                </c:pt>
                <c:pt idx="5628">
                  <c:v>2500</c:v>
                </c:pt>
                <c:pt idx="5629">
                  <c:v>2501</c:v>
                </c:pt>
                <c:pt idx="5630">
                  <c:v>2502</c:v>
                </c:pt>
                <c:pt idx="5631">
                  <c:v>2503</c:v>
                </c:pt>
                <c:pt idx="5632">
                  <c:v>2504</c:v>
                </c:pt>
                <c:pt idx="5633">
                  <c:v>2505</c:v>
                </c:pt>
                <c:pt idx="5634">
                  <c:v>2506</c:v>
                </c:pt>
                <c:pt idx="5635">
                  <c:v>2507</c:v>
                </c:pt>
                <c:pt idx="5636">
                  <c:v>2508</c:v>
                </c:pt>
                <c:pt idx="5637">
                  <c:v>2509</c:v>
                </c:pt>
                <c:pt idx="5638">
                  <c:v>2510</c:v>
                </c:pt>
                <c:pt idx="5639">
                  <c:v>2511</c:v>
                </c:pt>
                <c:pt idx="5640">
                  <c:v>2512</c:v>
                </c:pt>
                <c:pt idx="5641">
                  <c:v>2513</c:v>
                </c:pt>
                <c:pt idx="5642">
                  <c:v>2514</c:v>
                </c:pt>
                <c:pt idx="5643">
                  <c:v>2515</c:v>
                </c:pt>
                <c:pt idx="5644">
                  <c:v>2516</c:v>
                </c:pt>
                <c:pt idx="5645">
                  <c:v>2517</c:v>
                </c:pt>
                <c:pt idx="5646">
                  <c:v>2518</c:v>
                </c:pt>
                <c:pt idx="5647">
                  <c:v>2519</c:v>
                </c:pt>
                <c:pt idx="5648">
                  <c:v>2520</c:v>
                </c:pt>
                <c:pt idx="5649">
                  <c:v>2521</c:v>
                </c:pt>
                <c:pt idx="5650">
                  <c:v>2522</c:v>
                </c:pt>
                <c:pt idx="5651">
                  <c:v>2523</c:v>
                </c:pt>
                <c:pt idx="5652">
                  <c:v>2524</c:v>
                </c:pt>
                <c:pt idx="5653">
                  <c:v>2525</c:v>
                </c:pt>
                <c:pt idx="5654">
                  <c:v>2526</c:v>
                </c:pt>
                <c:pt idx="5655">
                  <c:v>2527</c:v>
                </c:pt>
                <c:pt idx="5656">
                  <c:v>2528</c:v>
                </c:pt>
                <c:pt idx="5657">
                  <c:v>2529</c:v>
                </c:pt>
                <c:pt idx="5658">
                  <c:v>2530</c:v>
                </c:pt>
                <c:pt idx="5659">
                  <c:v>2531</c:v>
                </c:pt>
                <c:pt idx="5660">
                  <c:v>2532</c:v>
                </c:pt>
                <c:pt idx="5661">
                  <c:v>2533</c:v>
                </c:pt>
                <c:pt idx="5662">
                  <c:v>2534</c:v>
                </c:pt>
                <c:pt idx="5663">
                  <c:v>2535</c:v>
                </c:pt>
                <c:pt idx="5664">
                  <c:v>2536</c:v>
                </c:pt>
                <c:pt idx="5665">
                  <c:v>2537</c:v>
                </c:pt>
                <c:pt idx="5666">
                  <c:v>2538</c:v>
                </c:pt>
                <c:pt idx="5667">
                  <c:v>2539</c:v>
                </c:pt>
                <c:pt idx="5668">
                  <c:v>2540</c:v>
                </c:pt>
                <c:pt idx="5669">
                  <c:v>2541</c:v>
                </c:pt>
                <c:pt idx="5670">
                  <c:v>2542</c:v>
                </c:pt>
                <c:pt idx="5671">
                  <c:v>2543</c:v>
                </c:pt>
                <c:pt idx="5672">
                  <c:v>2544</c:v>
                </c:pt>
                <c:pt idx="5673">
                  <c:v>2545</c:v>
                </c:pt>
                <c:pt idx="5674">
                  <c:v>2546</c:v>
                </c:pt>
                <c:pt idx="5675">
                  <c:v>2547</c:v>
                </c:pt>
                <c:pt idx="5676">
                  <c:v>2548</c:v>
                </c:pt>
                <c:pt idx="5677">
                  <c:v>2549</c:v>
                </c:pt>
                <c:pt idx="5678">
                  <c:v>2550</c:v>
                </c:pt>
                <c:pt idx="5679">
                  <c:v>2551</c:v>
                </c:pt>
                <c:pt idx="5680">
                  <c:v>2552</c:v>
                </c:pt>
                <c:pt idx="5681">
                  <c:v>2553</c:v>
                </c:pt>
                <c:pt idx="5682">
                  <c:v>2554</c:v>
                </c:pt>
                <c:pt idx="5683">
                  <c:v>2555</c:v>
                </c:pt>
                <c:pt idx="5684">
                  <c:v>2556</c:v>
                </c:pt>
                <c:pt idx="5685">
                  <c:v>2557</c:v>
                </c:pt>
                <c:pt idx="5686">
                  <c:v>2558</c:v>
                </c:pt>
                <c:pt idx="5687">
                  <c:v>2559</c:v>
                </c:pt>
                <c:pt idx="5688">
                  <c:v>2560</c:v>
                </c:pt>
                <c:pt idx="5689">
                  <c:v>2561</c:v>
                </c:pt>
                <c:pt idx="5690">
                  <c:v>2562</c:v>
                </c:pt>
                <c:pt idx="5691">
                  <c:v>2563</c:v>
                </c:pt>
                <c:pt idx="5692">
                  <c:v>2564</c:v>
                </c:pt>
                <c:pt idx="5693">
                  <c:v>2565</c:v>
                </c:pt>
                <c:pt idx="5694">
                  <c:v>2566</c:v>
                </c:pt>
                <c:pt idx="5695">
                  <c:v>2567</c:v>
                </c:pt>
                <c:pt idx="5696">
                  <c:v>2568</c:v>
                </c:pt>
                <c:pt idx="5697">
                  <c:v>2569</c:v>
                </c:pt>
                <c:pt idx="5698">
                  <c:v>2570</c:v>
                </c:pt>
                <c:pt idx="5699">
                  <c:v>2571</c:v>
                </c:pt>
                <c:pt idx="5700">
                  <c:v>2572</c:v>
                </c:pt>
                <c:pt idx="5701">
                  <c:v>2573</c:v>
                </c:pt>
                <c:pt idx="5702">
                  <c:v>2574</c:v>
                </c:pt>
                <c:pt idx="5703">
                  <c:v>2575</c:v>
                </c:pt>
                <c:pt idx="5704">
                  <c:v>2576</c:v>
                </c:pt>
                <c:pt idx="5705">
                  <c:v>2577</c:v>
                </c:pt>
                <c:pt idx="5706">
                  <c:v>2578</c:v>
                </c:pt>
                <c:pt idx="5707">
                  <c:v>2579</c:v>
                </c:pt>
                <c:pt idx="5708">
                  <c:v>2580</c:v>
                </c:pt>
                <c:pt idx="5709">
                  <c:v>2581</c:v>
                </c:pt>
                <c:pt idx="5710">
                  <c:v>2582</c:v>
                </c:pt>
                <c:pt idx="5711">
                  <c:v>2583</c:v>
                </c:pt>
                <c:pt idx="5712">
                  <c:v>2584</c:v>
                </c:pt>
                <c:pt idx="5713">
                  <c:v>2585</c:v>
                </c:pt>
                <c:pt idx="5714">
                  <c:v>2586</c:v>
                </c:pt>
                <c:pt idx="5715">
                  <c:v>2587</c:v>
                </c:pt>
                <c:pt idx="5716">
                  <c:v>2588</c:v>
                </c:pt>
                <c:pt idx="5717">
                  <c:v>2589</c:v>
                </c:pt>
                <c:pt idx="5718">
                  <c:v>2590</c:v>
                </c:pt>
                <c:pt idx="5719">
                  <c:v>2591</c:v>
                </c:pt>
                <c:pt idx="5720">
                  <c:v>2592</c:v>
                </c:pt>
                <c:pt idx="5721">
                  <c:v>2593</c:v>
                </c:pt>
                <c:pt idx="5722">
                  <c:v>2594</c:v>
                </c:pt>
                <c:pt idx="5723">
                  <c:v>2595</c:v>
                </c:pt>
                <c:pt idx="5724">
                  <c:v>2596</c:v>
                </c:pt>
                <c:pt idx="5725">
                  <c:v>2597</c:v>
                </c:pt>
                <c:pt idx="5726">
                  <c:v>2598</c:v>
                </c:pt>
                <c:pt idx="5727">
                  <c:v>2599</c:v>
                </c:pt>
                <c:pt idx="5728">
                  <c:v>2600</c:v>
                </c:pt>
                <c:pt idx="5729">
                  <c:v>2601</c:v>
                </c:pt>
                <c:pt idx="5730">
                  <c:v>2602</c:v>
                </c:pt>
                <c:pt idx="5731">
                  <c:v>2603</c:v>
                </c:pt>
                <c:pt idx="5732">
                  <c:v>2604</c:v>
                </c:pt>
                <c:pt idx="5733">
                  <c:v>2605</c:v>
                </c:pt>
                <c:pt idx="5734">
                  <c:v>2606</c:v>
                </c:pt>
                <c:pt idx="5735">
                  <c:v>2607</c:v>
                </c:pt>
                <c:pt idx="5736">
                  <c:v>2608</c:v>
                </c:pt>
                <c:pt idx="5737">
                  <c:v>2609</c:v>
                </c:pt>
                <c:pt idx="5738">
                  <c:v>2610</c:v>
                </c:pt>
                <c:pt idx="5739">
                  <c:v>2611</c:v>
                </c:pt>
                <c:pt idx="5740">
                  <c:v>2612</c:v>
                </c:pt>
                <c:pt idx="5741">
                  <c:v>2613</c:v>
                </c:pt>
                <c:pt idx="5742">
                  <c:v>2614</c:v>
                </c:pt>
                <c:pt idx="5743">
                  <c:v>2615</c:v>
                </c:pt>
                <c:pt idx="5744">
                  <c:v>2616</c:v>
                </c:pt>
                <c:pt idx="5745">
                  <c:v>2617</c:v>
                </c:pt>
                <c:pt idx="5746">
                  <c:v>2618</c:v>
                </c:pt>
                <c:pt idx="5747">
                  <c:v>2619</c:v>
                </c:pt>
                <c:pt idx="5748">
                  <c:v>2620</c:v>
                </c:pt>
                <c:pt idx="5749">
                  <c:v>2621</c:v>
                </c:pt>
                <c:pt idx="5750">
                  <c:v>2622</c:v>
                </c:pt>
                <c:pt idx="5751">
                  <c:v>2623</c:v>
                </c:pt>
                <c:pt idx="5752">
                  <c:v>2624</c:v>
                </c:pt>
                <c:pt idx="5753">
                  <c:v>2625</c:v>
                </c:pt>
                <c:pt idx="5754">
                  <c:v>2626</c:v>
                </c:pt>
                <c:pt idx="5755">
                  <c:v>2627</c:v>
                </c:pt>
                <c:pt idx="5756">
                  <c:v>2628</c:v>
                </c:pt>
                <c:pt idx="5757">
                  <c:v>2629</c:v>
                </c:pt>
                <c:pt idx="5758">
                  <c:v>2630</c:v>
                </c:pt>
                <c:pt idx="5759">
                  <c:v>2631</c:v>
                </c:pt>
                <c:pt idx="5760">
                  <c:v>2632</c:v>
                </c:pt>
                <c:pt idx="5761">
                  <c:v>2633</c:v>
                </c:pt>
                <c:pt idx="5762">
                  <c:v>2634</c:v>
                </c:pt>
                <c:pt idx="5763">
                  <c:v>2635</c:v>
                </c:pt>
                <c:pt idx="5764">
                  <c:v>2636</c:v>
                </c:pt>
                <c:pt idx="5765">
                  <c:v>2637</c:v>
                </c:pt>
                <c:pt idx="5766">
                  <c:v>2638</c:v>
                </c:pt>
                <c:pt idx="5767">
                  <c:v>2639</c:v>
                </c:pt>
                <c:pt idx="5768">
                  <c:v>2640</c:v>
                </c:pt>
                <c:pt idx="5769">
                  <c:v>2641</c:v>
                </c:pt>
                <c:pt idx="5770">
                  <c:v>2642</c:v>
                </c:pt>
                <c:pt idx="5771">
                  <c:v>2643</c:v>
                </c:pt>
                <c:pt idx="5772">
                  <c:v>2644</c:v>
                </c:pt>
                <c:pt idx="5773">
                  <c:v>2645</c:v>
                </c:pt>
                <c:pt idx="5774">
                  <c:v>2646</c:v>
                </c:pt>
                <c:pt idx="5775">
                  <c:v>2647</c:v>
                </c:pt>
                <c:pt idx="5776">
                  <c:v>2648</c:v>
                </c:pt>
                <c:pt idx="5777">
                  <c:v>2649</c:v>
                </c:pt>
                <c:pt idx="5778">
                  <c:v>2650</c:v>
                </c:pt>
                <c:pt idx="5779">
                  <c:v>2651</c:v>
                </c:pt>
                <c:pt idx="5780">
                  <c:v>2652</c:v>
                </c:pt>
                <c:pt idx="5781">
                  <c:v>2653</c:v>
                </c:pt>
                <c:pt idx="5782">
                  <c:v>2654</c:v>
                </c:pt>
                <c:pt idx="5783">
                  <c:v>2655</c:v>
                </c:pt>
                <c:pt idx="5784">
                  <c:v>2656</c:v>
                </c:pt>
                <c:pt idx="5785">
                  <c:v>2657</c:v>
                </c:pt>
                <c:pt idx="5786">
                  <c:v>2658</c:v>
                </c:pt>
                <c:pt idx="5787">
                  <c:v>2659</c:v>
                </c:pt>
                <c:pt idx="5788">
                  <c:v>2660</c:v>
                </c:pt>
                <c:pt idx="5789">
                  <c:v>2661</c:v>
                </c:pt>
                <c:pt idx="5790">
                  <c:v>2662</c:v>
                </c:pt>
                <c:pt idx="5791">
                  <c:v>2663</c:v>
                </c:pt>
                <c:pt idx="5792">
                  <c:v>2664</c:v>
                </c:pt>
                <c:pt idx="5793">
                  <c:v>2665</c:v>
                </c:pt>
                <c:pt idx="5794">
                  <c:v>2666</c:v>
                </c:pt>
                <c:pt idx="5795">
                  <c:v>2667</c:v>
                </c:pt>
                <c:pt idx="5796">
                  <c:v>2668</c:v>
                </c:pt>
                <c:pt idx="5797">
                  <c:v>2669</c:v>
                </c:pt>
                <c:pt idx="5798">
                  <c:v>2670</c:v>
                </c:pt>
                <c:pt idx="5799">
                  <c:v>2671</c:v>
                </c:pt>
                <c:pt idx="5800">
                  <c:v>2672</c:v>
                </c:pt>
                <c:pt idx="5801">
                  <c:v>2673</c:v>
                </c:pt>
                <c:pt idx="5802">
                  <c:v>2674</c:v>
                </c:pt>
                <c:pt idx="5803">
                  <c:v>2675</c:v>
                </c:pt>
                <c:pt idx="5804">
                  <c:v>2676</c:v>
                </c:pt>
                <c:pt idx="5805">
                  <c:v>2677</c:v>
                </c:pt>
                <c:pt idx="5806">
                  <c:v>2678</c:v>
                </c:pt>
                <c:pt idx="5807">
                  <c:v>2679</c:v>
                </c:pt>
                <c:pt idx="5808">
                  <c:v>2680</c:v>
                </c:pt>
                <c:pt idx="5809">
                  <c:v>2681</c:v>
                </c:pt>
                <c:pt idx="5810">
                  <c:v>2682</c:v>
                </c:pt>
                <c:pt idx="5811">
                  <c:v>2683</c:v>
                </c:pt>
                <c:pt idx="5812">
                  <c:v>2684</c:v>
                </c:pt>
                <c:pt idx="5813">
                  <c:v>2685</c:v>
                </c:pt>
                <c:pt idx="5814">
                  <c:v>2686</c:v>
                </c:pt>
                <c:pt idx="5815">
                  <c:v>2687</c:v>
                </c:pt>
                <c:pt idx="5816">
                  <c:v>2688</c:v>
                </c:pt>
                <c:pt idx="5817">
                  <c:v>2689</c:v>
                </c:pt>
                <c:pt idx="5818">
                  <c:v>2690</c:v>
                </c:pt>
                <c:pt idx="5819">
                  <c:v>2691</c:v>
                </c:pt>
                <c:pt idx="5820">
                  <c:v>2692</c:v>
                </c:pt>
                <c:pt idx="5821">
                  <c:v>2693</c:v>
                </c:pt>
                <c:pt idx="5822">
                  <c:v>2694</c:v>
                </c:pt>
                <c:pt idx="5823">
                  <c:v>2695</c:v>
                </c:pt>
                <c:pt idx="5824">
                  <c:v>2696</c:v>
                </c:pt>
                <c:pt idx="5825">
                  <c:v>2697</c:v>
                </c:pt>
                <c:pt idx="5826">
                  <c:v>2698</c:v>
                </c:pt>
                <c:pt idx="5827">
                  <c:v>2699</c:v>
                </c:pt>
                <c:pt idx="5828">
                  <c:v>2700</c:v>
                </c:pt>
                <c:pt idx="5829">
                  <c:v>2701</c:v>
                </c:pt>
                <c:pt idx="5830">
                  <c:v>2702</c:v>
                </c:pt>
                <c:pt idx="5831">
                  <c:v>2703</c:v>
                </c:pt>
                <c:pt idx="5832">
                  <c:v>2704</c:v>
                </c:pt>
                <c:pt idx="5833">
                  <c:v>2705</c:v>
                </c:pt>
                <c:pt idx="5834">
                  <c:v>2706</c:v>
                </c:pt>
                <c:pt idx="5835">
                  <c:v>2707</c:v>
                </c:pt>
                <c:pt idx="5836">
                  <c:v>2708</c:v>
                </c:pt>
                <c:pt idx="5837">
                  <c:v>2709</c:v>
                </c:pt>
                <c:pt idx="5838">
                  <c:v>2710</c:v>
                </c:pt>
                <c:pt idx="5839">
                  <c:v>2711</c:v>
                </c:pt>
                <c:pt idx="5840">
                  <c:v>2712</c:v>
                </c:pt>
                <c:pt idx="5841">
                  <c:v>2713</c:v>
                </c:pt>
                <c:pt idx="5842">
                  <c:v>2714</c:v>
                </c:pt>
                <c:pt idx="5843">
                  <c:v>2715</c:v>
                </c:pt>
                <c:pt idx="5844">
                  <c:v>2716</c:v>
                </c:pt>
                <c:pt idx="5845">
                  <c:v>2717</c:v>
                </c:pt>
                <c:pt idx="5846">
                  <c:v>2718</c:v>
                </c:pt>
                <c:pt idx="5847">
                  <c:v>2719</c:v>
                </c:pt>
                <c:pt idx="5848">
                  <c:v>2720</c:v>
                </c:pt>
                <c:pt idx="5849">
                  <c:v>2721</c:v>
                </c:pt>
                <c:pt idx="5850">
                  <c:v>2722</c:v>
                </c:pt>
                <c:pt idx="5851">
                  <c:v>2723</c:v>
                </c:pt>
                <c:pt idx="5852">
                  <c:v>2724</c:v>
                </c:pt>
                <c:pt idx="5853">
                  <c:v>2725</c:v>
                </c:pt>
                <c:pt idx="5854">
                  <c:v>2726</c:v>
                </c:pt>
                <c:pt idx="5855">
                  <c:v>2727</c:v>
                </c:pt>
                <c:pt idx="5856">
                  <c:v>2728</c:v>
                </c:pt>
                <c:pt idx="5857">
                  <c:v>2729</c:v>
                </c:pt>
                <c:pt idx="5858">
                  <c:v>2730</c:v>
                </c:pt>
                <c:pt idx="5859">
                  <c:v>2731</c:v>
                </c:pt>
                <c:pt idx="5860">
                  <c:v>2732</c:v>
                </c:pt>
                <c:pt idx="5861">
                  <c:v>2733</c:v>
                </c:pt>
                <c:pt idx="5862">
                  <c:v>2734</c:v>
                </c:pt>
                <c:pt idx="5863">
                  <c:v>2735</c:v>
                </c:pt>
                <c:pt idx="5864">
                  <c:v>2736</c:v>
                </c:pt>
                <c:pt idx="5865">
                  <c:v>2737</c:v>
                </c:pt>
                <c:pt idx="5866">
                  <c:v>2738</c:v>
                </c:pt>
                <c:pt idx="5867">
                  <c:v>2739</c:v>
                </c:pt>
                <c:pt idx="5868">
                  <c:v>2740</c:v>
                </c:pt>
                <c:pt idx="5869">
                  <c:v>2741</c:v>
                </c:pt>
                <c:pt idx="5870">
                  <c:v>2742</c:v>
                </c:pt>
                <c:pt idx="5871">
                  <c:v>2743</c:v>
                </c:pt>
                <c:pt idx="5872">
                  <c:v>2744</c:v>
                </c:pt>
                <c:pt idx="5873">
                  <c:v>2745</c:v>
                </c:pt>
                <c:pt idx="5874">
                  <c:v>2746</c:v>
                </c:pt>
                <c:pt idx="5875">
                  <c:v>2747</c:v>
                </c:pt>
                <c:pt idx="5876">
                  <c:v>2748</c:v>
                </c:pt>
                <c:pt idx="5877">
                  <c:v>2749</c:v>
                </c:pt>
                <c:pt idx="5878">
                  <c:v>2750</c:v>
                </c:pt>
                <c:pt idx="5879">
                  <c:v>2751</c:v>
                </c:pt>
                <c:pt idx="5880">
                  <c:v>2752</c:v>
                </c:pt>
                <c:pt idx="5881">
                  <c:v>2753</c:v>
                </c:pt>
                <c:pt idx="5882">
                  <c:v>2754</c:v>
                </c:pt>
                <c:pt idx="5883">
                  <c:v>2755</c:v>
                </c:pt>
                <c:pt idx="5884">
                  <c:v>2756</c:v>
                </c:pt>
                <c:pt idx="5885">
                  <c:v>2757</c:v>
                </c:pt>
                <c:pt idx="5886">
                  <c:v>2758</c:v>
                </c:pt>
                <c:pt idx="5887">
                  <c:v>2759</c:v>
                </c:pt>
                <c:pt idx="5888">
                  <c:v>2760</c:v>
                </c:pt>
                <c:pt idx="5889">
                  <c:v>2761</c:v>
                </c:pt>
                <c:pt idx="5890">
                  <c:v>2762</c:v>
                </c:pt>
                <c:pt idx="5891">
                  <c:v>2763</c:v>
                </c:pt>
                <c:pt idx="5892">
                  <c:v>2764</c:v>
                </c:pt>
                <c:pt idx="5893">
                  <c:v>2765</c:v>
                </c:pt>
                <c:pt idx="5894">
                  <c:v>2766</c:v>
                </c:pt>
                <c:pt idx="5895">
                  <c:v>2767</c:v>
                </c:pt>
                <c:pt idx="5896">
                  <c:v>2768</c:v>
                </c:pt>
                <c:pt idx="5897">
                  <c:v>2769</c:v>
                </c:pt>
                <c:pt idx="5898">
                  <c:v>2770</c:v>
                </c:pt>
                <c:pt idx="5899">
                  <c:v>2771</c:v>
                </c:pt>
                <c:pt idx="5900">
                  <c:v>2772</c:v>
                </c:pt>
                <c:pt idx="5901">
                  <c:v>2773</c:v>
                </c:pt>
                <c:pt idx="5902">
                  <c:v>2774</c:v>
                </c:pt>
                <c:pt idx="5903">
                  <c:v>2775</c:v>
                </c:pt>
                <c:pt idx="5904">
                  <c:v>2776</c:v>
                </c:pt>
                <c:pt idx="5905">
                  <c:v>2777</c:v>
                </c:pt>
                <c:pt idx="5906">
                  <c:v>2778</c:v>
                </c:pt>
                <c:pt idx="5907">
                  <c:v>2779</c:v>
                </c:pt>
                <c:pt idx="5908">
                  <c:v>2780</c:v>
                </c:pt>
                <c:pt idx="5909">
                  <c:v>2781</c:v>
                </c:pt>
                <c:pt idx="5910">
                  <c:v>2782</c:v>
                </c:pt>
                <c:pt idx="5911">
                  <c:v>2783</c:v>
                </c:pt>
                <c:pt idx="5912">
                  <c:v>2784</c:v>
                </c:pt>
                <c:pt idx="5913">
                  <c:v>2785</c:v>
                </c:pt>
                <c:pt idx="5914">
                  <c:v>2786</c:v>
                </c:pt>
                <c:pt idx="5915">
                  <c:v>2787</c:v>
                </c:pt>
                <c:pt idx="5916">
                  <c:v>2788</c:v>
                </c:pt>
                <c:pt idx="5917">
                  <c:v>2789</c:v>
                </c:pt>
                <c:pt idx="5918">
                  <c:v>2790</c:v>
                </c:pt>
                <c:pt idx="5919">
                  <c:v>2791</c:v>
                </c:pt>
                <c:pt idx="5920">
                  <c:v>2792</c:v>
                </c:pt>
                <c:pt idx="5921">
                  <c:v>2793</c:v>
                </c:pt>
                <c:pt idx="5922">
                  <c:v>2794</c:v>
                </c:pt>
                <c:pt idx="5923">
                  <c:v>2795</c:v>
                </c:pt>
                <c:pt idx="5924">
                  <c:v>2796</c:v>
                </c:pt>
                <c:pt idx="5925">
                  <c:v>2797</c:v>
                </c:pt>
                <c:pt idx="5926">
                  <c:v>2798</c:v>
                </c:pt>
                <c:pt idx="5927">
                  <c:v>2799</c:v>
                </c:pt>
                <c:pt idx="5928">
                  <c:v>2800</c:v>
                </c:pt>
                <c:pt idx="5929">
                  <c:v>2801</c:v>
                </c:pt>
                <c:pt idx="5930">
                  <c:v>2802</c:v>
                </c:pt>
                <c:pt idx="5931">
                  <c:v>2803</c:v>
                </c:pt>
                <c:pt idx="5932">
                  <c:v>2804</c:v>
                </c:pt>
                <c:pt idx="5933">
                  <c:v>2805</c:v>
                </c:pt>
                <c:pt idx="5934">
                  <c:v>2806</c:v>
                </c:pt>
                <c:pt idx="5935">
                  <c:v>2807</c:v>
                </c:pt>
                <c:pt idx="5936">
                  <c:v>2808</c:v>
                </c:pt>
                <c:pt idx="5937">
                  <c:v>2809</c:v>
                </c:pt>
                <c:pt idx="5938">
                  <c:v>2810</c:v>
                </c:pt>
                <c:pt idx="5939">
                  <c:v>2811</c:v>
                </c:pt>
                <c:pt idx="5940">
                  <c:v>2812</c:v>
                </c:pt>
                <c:pt idx="5941">
                  <c:v>2813</c:v>
                </c:pt>
                <c:pt idx="5942">
                  <c:v>2814</c:v>
                </c:pt>
                <c:pt idx="5943">
                  <c:v>2815</c:v>
                </c:pt>
                <c:pt idx="5944">
                  <c:v>2816</c:v>
                </c:pt>
                <c:pt idx="5945">
                  <c:v>2817</c:v>
                </c:pt>
                <c:pt idx="5946">
                  <c:v>2818</c:v>
                </c:pt>
                <c:pt idx="5947">
                  <c:v>2819</c:v>
                </c:pt>
                <c:pt idx="5948">
                  <c:v>2820</c:v>
                </c:pt>
                <c:pt idx="5949">
                  <c:v>2821</c:v>
                </c:pt>
                <c:pt idx="5950">
                  <c:v>2822</c:v>
                </c:pt>
                <c:pt idx="5951">
                  <c:v>2823</c:v>
                </c:pt>
                <c:pt idx="5952">
                  <c:v>2824</c:v>
                </c:pt>
                <c:pt idx="5953">
                  <c:v>2825</c:v>
                </c:pt>
                <c:pt idx="5954">
                  <c:v>2826</c:v>
                </c:pt>
                <c:pt idx="5955">
                  <c:v>2827</c:v>
                </c:pt>
                <c:pt idx="5956">
                  <c:v>2828</c:v>
                </c:pt>
                <c:pt idx="5957">
                  <c:v>2829</c:v>
                </c:pt>
                <c:pt idx="5958">
                  <c:v>2830</c:v>
                </c:pt>
                <c:pt idx="5959">
                  <c:v>2831</c:v>
                </c:pt>
                <c:pt idx="5960">
                  <c:v>2832</c:v>
                </c:pt>
                <c:pt idx="5961">
                  <c:v>2833</c:v>
                </c:pt>
                <c:pt idx="5962">
                  <c:v>2834</c:v>
                </c:pt>
                <c:pt idx="5963">
                  <c:v>2835</c:v>
                </c:pt>
                <c:pt idx="5964">
                  <c:v>2836</c:v>
                </c:pt>
                <c:pt idx="5965">
                  <c:v>2837</c:v>
                </c:pt>
                <c:pt idx="5966">
                  <c:v>2838</c:v>
                </c:pt>
                <c:pt idx="5967">
                  <c:v>2839</c:v>
                </c:pt>
                <c:pt idx="5968">
                  <c:v>2840</c:v>
                </c:pt>
                <c:pt idx="5969">
                  <c:v>2841</c:v>
                </c:pt>
                <c:pt idx="5970">
                  <c:v>2842</c:v>
                </c:pt>
                <c:pt idx="5971">
                  <c:v>2843</c:v>
                </c:pt>
                <c:pt idx="5972">
                  <c:v>2844</c:v>
                </c:pt>
                <c:pt idx="5973">
                  <c:v>2845</c:v>
                </c:pt>
                <c:pt idx="5974">
                  <c:v>2846</c:v>
                </c:pt>
                <c:pt idx="5975">
                  <c:v>2847</c:v>
                </c:pt>
                <c:pt idx="5976">
                  <c:v>2848</c:v>
                </c:pt>
                <c:pt idx="5977">
                  <c:v>2849</c:v>
                </c:pt>
                <c:pt idx="5978">
                  <c:v>2850</c:v>
                </c:pt>
                <c:pt idx="5979">
                  <c:v>2851</c:v>
                </c:pt>
                <c:pt idx="5980">
                  <c:v>2852</c:v>
                </c:pt>
                <c:pt idx="5981">
                  <c:v>2853</c:v>
                </c:pt>
                <c:pt idx="5982">
                  <c:v>2854</c:v>
                </c:pt>
                <c:pt idx="5983">
                  <c:v>2855</c:v>
                </c:pt>
                <c:pt idx="5984">
                  <c:v>2856</c:v>
                </c:pt>
                <c:pt idx="5985">
                  <c:v>2857</c:v>
                </c:pt>
                <c:pt idx="5986">
                  <c:v>2858</c:v>
                </c:pt>
                <c:pt idx="5987">
                  <c:v>2859</c:v>
                </c:pt>
                <c:pt idx="5988">
                  <c:v>2860</c:v>
                </c:pt>
                <c:pt idx="5989">
                  <c:v>2861</c:v>
                </c:pt>
                <c:pt idx="5990">
                  <c:v>2862</c:v>
                </c:pt>
                <c:pt idx="5991">
                  <c:v>2863</c:v>
                </c:pt>
                <c:pt idx="5992">
                  <c:v>2864</c:v>
                </c:pt>
                <c:pt idx="5993">
                  <c:v>2865</c:v>
                </c:pt>
                <c:pt idx="5994">
                  <c:v>2866</c:v>
                </c:pt>
                <c:pt idx="5995">
                  <c:v>2867</c:v>
                </c:pt>
                <c:pt idx="5996">
                  <c:v>2868</c:v>
                </c:pt>
                <c:pt idx="5997">
                  <c:v>2869</c:v>
                </c:pt>
                <c:pt idx="5998">
                  <c:v>2870</c:v>
                </c:pt>
                <c:pt idx="5999">
                  <c:v>2871</c:v>
                </c:pt>
                <c:pt idx="6000">
                  <c:v>2872</c:v>
                </c:pt>
                <c:pt idx="6001">
                  <c:v>2873</c:v>
                </c:pt>
                <c:pt idx="6002">
                  <c:v>2874</c:v>
                </c:pt>
                <c:pt idx="6003">
                  <c:v>2875</c:v>
                </c:pt>
                <c:pt idx="6004">
                  <c:v>2876</c:v>
                </c:pt>
                <c:pt idx="6005">
                  <c:v>2877</c:v>
                </c:pt>
                <c:pt idx="6006">
                  <c:v>2878</c:v>
                </c:pt>
                <c:pt idx="6007">
                  <c:v>2879</c:v>
                </c:pt>
                <c:pt idx="6008">
                  <c:v>2880</c:v>
                </c:pt>
                <c:pt idx="6009">
                  <c:v>2881</c:v>
                </c:pt>
                <c:pt idx="6010">
                  <c:v>2882</c:v>
                </c:pt>
                <c:pt idx="6011">
                  <c:v>2883</c:v>
                </c:pt>
                <c:pt idx="6012">
                  <c:v>2884</c:v>
                </c:pt>
                <c:pt idx="6013">
                  <c:v>2885</c:v>
                </c:pt>
                <c:pt idx="6014">
                  <c:v>2886</c:v>
                </c:pt>
                <c:pt idx="6015">
                  <c:v>2887</c:v>
                </c:pt>
                <c:pt idx="6016">
                  <c:v>2888</c:v>
                </c:pt>
                <c:pt idx="6017">
                  <c:v>2889</c:v>
                </c:pt>
                <c:pt idx="6018">
                  <c:v>2890</c:v>
                </c:pt>
                <c:pt idx="6019">
                  <c:v>2891</c:v>
                </c:pt>
                <c:pt idx="6020">
                  <c:v>2892</c:v>
                </c:pt>
                <c:pt idx="6021">
                  <c:v>2893</c:v>
                </c:pt>
                <c:pt idx="6022">
                  <c:v>2894</c:v>
                </c:pt>
                <c:pt idx="6023">
                  <c:v>2895</c:v>
                </c:pt>
                <c:pt idx="6024">
                  <c:v>2896</c:v>
                </c:pt>
                <c:pt idx="6025">
                  <c:v>2897</c:v>
                </c:pt>
                <c:pt idx="6026">
                  <c:v>2898</c:v>
                </c:pt>
                <c:pt idx="6027">
                  <c:v>2899</c:v>
                </c:pt>
                <c:pt idx="6028">
                  <c:v>2900</c:v>
                </c:pt>
                <c:pt idx="6029">
                  <c:v>2901</c:v>
                </c:pt>
                <c:pt idx="6030">
                  <c:v>2902</c:v>
                </c:pt>
                <c:pt idx="6031">
                  <c:v>2903</c:v>
                </c:pt>
                <c:pt idx="6032">
                  <c:v>2904</c:v>
                </c:pt>
                <c:pt idx="6033">
                  <c:v>2905</c:v>
                </c:pt>
                <c:pt idx="6034">
                  <c:v>2906</c:v>
                </c:pt>
                <c:pt idx="6035">
                  <c:v>2907</c:v>
                </c:pt>
                <c:pt idx="6036">
                  <c:v>2908</c:v>
                </c:pt>
                <c:pt idx="6037">
                  <c:v>2909</c:v>
                </c:pt>
                <c:pt idx="6038">
                  <c:v>2910</c:v>
                </c:pt>
                <c:pt idx="6039">
                  <c:v>2911</c:v>
                </c:pt>
                <c:pt idx="6040">
                  <c:v>2912</c:v>
                </c:pt>
                <c:pt idx="6041">
                  <c:v>2913</c:v>
                </c:pt>
                <c:pt idx="6042">
                  <c:v>2914</c:v>
                </c:pt>
                <c:pt idx="6043">
                  <c:v>2915</c:v>
                </c:pt>
                <c:pt idx="6044">
                  <c:v>2916</c:v>
                </c:pt>
                <c:pt idx="6045">
                  <c:v>2917</c:v>
                </c:pt>
                <c:pt idx="6046">
                  <c:v>2918</c:v>
                </c:pt>
                <c:pt idx="6047">
                  <c:v>2919</c:v>
                </c:pt>
                <c:pt idx="6048">
                  <c:v>2920</c:v>
                </c:pt>
                <c:pt idx="6049">
                  <c:v>2921</c:v>
                </c:pt>
                <c:pt idx="6050">
                  <c:v>2922</c:v>
                </c:pt>
                <c:pt idx="6051">
                  <c:v>2923</c:v>
                </c:pt>
                <c:pt idx="6052">
                  <c:v>2924</c:v>
                </c:pt>
                <c:pt idx="6053">
                  <c:v>2925</c:v>
                </c:pt>
                <c:pt idx="6054">
                  <c:v>2926</c:v>
                </c:pt>
                <c:pt idx="6055">
                  <c:v>2927</c:v>
                </c:pt>
                <c:pt idx="6056">
                  <c:v>2928</c:v>
                </c:pt>
                <c:pt idx="6057">
                  <c:v>2929</c:v>
                </c:pt>
                <c:pt idx="6058">
                  <c:v>2930</c:v>
                </c:pt>
                <c:pt idx="6059">
                  <c:v>2931</c:v>
                </c:pt>
                <c:pt idx="6060">
                  <c:v>2932</c:v>
                </c:pt>
                <c:pt idx="6061">
                  <c:v>2933</c:v>
                </c:pt>
                <c:pt idx="6062">
                  <c:v>2934</c:v>
                </c:pt>
                <c:pt idx="6063">
                  <c:v>2935</c:v>
                </c:pt>
                <c:pt idx="6064">
                  <c:v>2936</c:v>
                </c:pt>
                <c:pt idx="6065">
                  <c:v>2937</c:v>
                </c:pt>
                <c:pt idx="6066">
                  <c:v>2938</c:v>
                </c:pt>
                <c:pt idx="6067">
                  <c:v>2939</c:v>
                </c:pt>
                <c:pt idx="6068">
                  <c:v>2940</c:v>
                </c:pt>
                <c:pt idx="6069">
                  <c:v>2941</c:v>
                </c:pt>
                <c:pt idx="6070">
                  <c:v>2942</c:v>
                </c:pt>
                <c:pt idx="6071">
                  <c:v>2943</c:v>
                </c:pt>
                <c:pt idx="6072">
                  <c:v>2944</c:v>
                </c:pt>
                <c:pt idx="6073">
                  <c:v>2945</c:v>
                </c:pt>
                <c:pt idx="6074">
                  <c:v>2946</c:v>
                </c:pt>
                <c:pt idx="6075">
                  <c:v>2947</c:v>
                </c:pt>
                <c:pt idx="6076">
                  <c:v>2948</c:v>
                </c:pt>
                <c:pt idx="6077">
                  <c:v>2949</c:v>
                </c:pt>
                <c:pt idx="6078">
                  <c:v>2950</c:v>
                </c:pt>
                <c:pt idx="6079">
                  <c:v>2951</c:v>
                </c:pt>
                <c:pt idx="6080">
                  <c:v>2952</c:v>
                </c:pt>
                <c:pt idx="6081">
                  <c:v>2953</c:v>
                </c:pt>
                <c:pt idx="6082">
                  <c:v>2954</c:v>
                </c:pt>
                <c:pt idx="6083">
                  <c:v>2955</c:v>
                </c:pt>
                <c:pt idx="6084">
                  <c:v>2956</c:v>
                </c:pt>
                <c:pt idx="6085">
                  <c:v>2957</c:v>
                </c:pt>
                <c:pt idx="6086">
                  <c:v>2958</c:v>
                </c:pt>
                <c:pt idx="6087">
                  <c:v>2959</c:v>
                </c:pt>
                <c:pt idx="6088">
                  <c:v>2960</c:v>
                </c:pt>
                <c:pt idx="6089">
                  <c:v>2961</c:v>
                </c:pt>
                <c:pt idx="6090">
                  <c:v>2962</c:v>
                </c:pt>
                <c:pt idx="6091">
                  <c:v>2963</c:v>
                </c:pt>
                <c:pt idx="6092">
                  <c:v>2964</c:v>
                </c:pt>
                <c:pt idx="6093">
                  <c:v>2965</c:v>
                </c:pt>
                <c:pt idx="6094">
                  <c:v>2966</c:v>
                </c:pt>
                <c:pt idx="6095">
                  <c:v>2967</c:v>
                </c:pt>
                <c:pt idx="6096">
                  <c:v>2968</c:v>
                </c:pt>
                <c:pt idx="6097">
                  <c:v>2969</c:v>
                </c:pt>
                <c:pt idx="6098">
                  <c:v>2970</c:v>
                </c:pt>
                <c:pt idx="6099">
                  <c:v>2971</c:v>
                </c:pt>
                <c:pt idx="6100">
                  <c:v>2972</c:v>
                </c:pt>
                <c:pt idx="6101">
                  <c:v>2973</c:v>
                </c:pt>
                <c:pt idx="6102">
                  <c:v>2974</c:v>
                </c:pt>
                <c:pt idx="6103">
                  <c:v>2975</c:v>
                </c:pt>
                <c:pt idx="6104">
                  <c:v>2976</c:v>
                </c:pt>
                <c:pt idx="6105">
                  <c:v>2977</c:v>
                </c:pt>
                <c:pt idx="6106">
                  <c:v>2978</c:v>
                </c:pt>
                <c:pt idx="6107">
                  <c:v>2979</c:v>
                </c:pt>
                <c:pt idx="6108">
                  <c:v>2980</c:v>
                </c:pt>
                <c:pt idx="6109">
                  <c:v>2981</c:v>
                </c:pt>
                <c:pt idx="6110">
                  <c:v>2982</c:v>
                </c:pt>
                <c:pt idx="6111">
                  <c:v>2983</c:v>
                </c:pt>
                <c:pt idx="6112">
                  <c:v>2984</c:v>
                </c:pt>
                <c:pt idx="6113">
                  <c:v>2985</c:v>
                </c:pt>
                <c:pt idx="6114">
                  <c:v>2986</c:v>
                </c:pt>
                <c:pt idx="6115">
                  <c:v>2987</c:v>
                </c:pt>
                <c:pt idx="6116">
                  <c:v>2988</c:v>
                </c:pt>
                <c:pt idx="6117">
                  <c:v>2989</c:v>
                </c:pt>
                <c:pt idx="6118">
                  <c:v>2990</c:v>
                </c:pt>
                <c:pt idx="6119">
                  <c:v>2991</c:v>
                </c:pt>
                <c:pt idx="6120">
                  <c:v>2992</c:v>
                </c:pt>
                <c:pt idx="6121">
                  <c:v>2993</c:v>
                </c:pt>
                <c:pt idx="6122">
                  <c:v>2994</c:v>
                </c:pt>
                <c:pt idx="6123">
                  <c:v>2995</c:v>
                </c:pt>
                <c:pt idx="6124">
                  <c:v>2996</c:v>
                </c:pt>
                <c:pt idx="6125">
                  <c:v>2997</c:v>
                </c:pt>
                <c:pt idx="6126">
                  <c:v>2998</c:v>
                </c:pt>
                <c:pt idx="6127">
                  <c:v>2999</c:v>
                </c:pt>
                <c:pt idx="6128">
                  <c:v>3000</c:v>
                </c:pt>
                <c:pt idx="6129">
                  <c:v>3001</c:v>
                </c:pt>
                <c:pt idx="6130">
                  <c:v>3002</c:v>
                </c:pt>
                <c:pt idx="6131">
                  <c:v>3003</c:v>
                </c:pt>
                <c:pt idx="6132">
                  <c:v>3004</c:v>
                </c:pt>
                <c:pt idx="6133">
                  <c:v>3005</c:v>
                </c:pt>
                <c:pt idx="6134">
                  <c:v>3006</c:v>
                </c:pt>
                <c:pt idx="6135">
                  <c:v>3007</c:v>
                </c:pt>
                <c:pt idx="6136">
                  <c:v>3008</c:v>
                </c:pt>
                <c:pt idx="6137">
                  <c:v>3009</c:v>
                </c:pt>
                <c:pt idx="6138">
                  <c:v>3010</c:v>
                </c:pt>
                <c:pt idx="6139">
                  <c:v>3011</c:v>
                </c:pt>
                <c:pt idx="6140">
                  <c:v>3012</c:v>
                </c:pt>
                <c:pt idx="6141">
                  <c:v>3013</c:v>
                </c:pt>
                <c:pt idx="6142">
                  <c:v>3014</c:v>
                </c:pt>
                <c:pt idx="6143">
                  <c:v>3015</c:v>
                </c:pt>
                <c:pt idx="6144">
                  <c:v>3016</c:v>
                </c:pt>
                <c:pt idx="6145">
                  <c:v>3017</c:v>
                </c:pt>
                <c:pt idx="6146">
                  <c:v>3018</c:v>
                </c:pt>
                <c:pt idx="6147">
                  <c:v>3019</c:v>
                </c:pt>
                <c:pt idx="6148">
                  <c:v>3020</c:v>
                </c:pt>
                <c:pt idx="6149">
                  <c:v>3021</c:v>
                </c:pt>
                <c:pt idx="6150">
                  <c:v>3022</c:v>
                </c:pt>
                <c:pt idx="6151">
                  <c:v>3023</c:v>
                </c:pt>
                <c:pt idx="6152">
                  <c:v>3024</c:v>
                </c:pt>
                <c:pt idx="6153">
                  <c:v>3025</c:v>
                </c:pt>
                <c:pt idx="6154">
                  <c:v>3026</c:v>
                </c:pt>
                <c:pt idx="6155">
                  <c:v>3027</c:v>
                </c:pt>
                <c:pt idx="6156">
                  <c:v>3028</c:v>
                </c:pt>
                <c:pt idx="6157">
                  <c:v>3029</c:v>
                </c:pt>
                <c:pt idx="6158">
                  <c:v>3030</c:v>
                </c:pt>
                <c:pt idx="6159">
                  <c:v>3031</c:v>
                </c:pt>
                <c:pt idx="6160">
                  <c:v>3032</c:v>
                </c:pt>
                <c:pt idx="6161">
                  <c:v>3033</c:v>
                </c:pt>
                <c:pt idx="6162">
                  <c:v>3034</c:v>
                </c:pt>
                <c:pt idx="6163">
                  <c:v>3035</c:v>
                </c:pt>
                <c:pt idx="6164">
                  <c:v>3036</c:v>
                </c:pt>
                <c:pt idx="6165">
                  <c:v>3037</c:v>
                </c:pt>
                <c:pt idx="6166">
                  <c:v>3038</c:v>
                </c:pt>
                <c:pt idx="6167">
                  <c:v>3039</c:v>
                </c:pt>
                <c:pt idx="6168">
                  <c:v>3040</c:v>
                </c:pt>
                <c:pt idx="6169">
                  <c:v>3041</c:v>
                </c:pt>
                <c:pt idx="6170">
                  <c:v>3042</c:v>
                </c:pt>
                <c:pt idx="6171">
                  <c:v>3043</c:v>
                </c:pt>
                <c:pt idx="6172">
                  <c:v>3044</c:v>
                </c:pt>
                <c:pt idx="6173">
                  <c:v>3045</c:v>
                </c:pt>
                <c:pt idx="6174">
                  <c:v>3046</c:v>
                </c:pt>
                <c:pt idx="6175">
                  <c:v>3047</c:v>
                </c:pt>
                <c:pt idx="6176">
                  <c:v>3048</c:v>
                </c:pt>
                <c:pt idx="6177">
                  <c:v>3049</c:v>
                </c:pt>
                <c:pt idx="6178">
                  <c:v>3050</c:v>
                </c:pt>
                <c:pt idx="6179">
                  <c:v>3051</c:v>
                </c:pt>
                <c:pt idx="6180">
                  <c:v>3052</c:v>
                </c:pt>
                <c:pt idx="6181">
                  <c:v>3053</c:v>
                </c:pt>
                <c:pt idx="6182">
                  <c:v>3054</c:v>
                </c:pt>
                <c:pt idx="6183">
                  <c:v>3055</c:v>
                </c:pt>
                <c:pt idx="6184">
                  <c:v>3056</c:v>
                </c:pt>
                <c:pt idx="6185">
                  <c:v>3057</c:v>
                </c:pt>
                <c:pt idx="6186">
                  <c:v>3058</c:v>
                </c:pt>
                <c:pt idx="6187">
                  <c:v>3059</c:v>
                </c:pt>
                <c:pt idx="6188">
                  <c:v>3060</c:v>
                </c:pt>
                <c:pt idx="6189">
                  <c:v>3061</c:v>
                </c:pt>
                <c:pt idx="6190">
                  <c:v>3062</c:v>
                </c:pt>
                <c:pt idx="6191">
                  <c:v>3063</c:v>
                </c:pt>
                <c:pt idx="6192">
                  <c:v>3064</c:v>
                </c:pt>
                <c:pt idx="6193">
                  <c:v>3065</c:v>
                </c:pt>
                <c:pt idx="6194">
                  <c:v>3066</c:v>
                </c:pt>
                <c:pt idx="6195">
                  <c:v>3067</c:v>
                </c:pt>
                <c:pt idx="6196">
                  <c:v>3068</c:v>
                </c:pt>
                <c:pt idx="6197">
                  <c:v>3069</c:v>
                </c:pt>
                <c:pt idx="6198">
                  <c:v>3070</c:v>
                </c:pt>
                <c:pt idx="6199">
                  <c:v>3071</c:v>
                </c:pt>
                <c:pt idx="6200">
                  <c:v>3072</c:v>
                </c:pt>
                <c:pt idx="6201">
                  <c:v>3073</c:v>
                </c:pt>
                <c:pt idx="6202">
                  <c:v>3074</c:v>
                </c:pt>
                <c:pt idx="6203">
                  <c:v>3075</c:v>
                </c:pt>
                <c:pt idx="6204">
                  <c:v>3076</c:v>
                </c:pt>
                <c:pt idx="6205">
                  <c:v>3077</c:v>
                </c:pt>
                <c:pt idx="6206">
                  <c:v>3078</c:v>
                </c:pt>
                <c:pt idx="6207">
                  <c:v>3079</c:v>
                </c:pt>
                <c:pt idx="6208">
                  <c:v>3080</c:v>
                </c:pt>
                <c:pt idx="6209">
                  <c:v>3081</c:v>
                </c:pt>
                <c:pt idx="6210">
                  <c:v>3082</c:v>
                </c:pt>
                <c:pt idx="6211">
                  <c:v>3083</c:v>
                </c:pt>
                <c:pt idx="6212">
                  <c:v>3084</c:v>
                </c:pt>
                <c:pt idx="6213">
                  <c:v>3085</c:v>
                </c:pt>
                <c:pt idx="6214">
                  <c:v>3086</c:v>
                </c:pt>
                <c:pt idx="6215">
                  <c:v>3087</c:v>
                </c:pt>
                <c:pt idx="6216">
                  <c:v>3088</c:v>
                </c:pt>
                <c:pt idx="6217">
                  <c:v>3089</c:v>
                </c:pt>
                <c:pt idx="6218">
                  <c:v>3090</c:v>
                </c:pt>
                <c:pt idx="6219">
                  <c:v>3091</c:v>
                </c:pt>
                <c:pt idx="6220">
                  <c:v>3092</c:v>
                </c:pt>
                <c:pt idx="6221">
                  <c:v>3093</c:v>
                </c:pt>
                <c:pt idx="6222">
                  <c:v>3094</c:v>
                </c:pt>
                <c:pt idx="6223">
                  <c:v>3095</c:v>
                </c:pt>
                <c:pt idx="6224">
                  <c:v>3096</c:v>
                </c:pt>
                <c:pt idx="6225">
                  <c:v>3097</c:v>
                </c:pt>
                <c:pt idx="6226">
                  <c:v>3098</c:v>
                </c:pt>
                <c:pt idx="6227">
                  <c:v>3099</c:v>
                </c:pt>
                <c:pt idx="6228">
                  <c:v>3100</c:v>
                </c:pt>
                <c:pt idx="6229">
                  <c:v>3101</c:v>
                </c:pt>
                <c:pt idx="6230">
                  <c:v>3102</c:v>
                </c:pt>
                <c:pt idx="6231">
                  <c:v>3103</c:v>
                </c:pt>
                <c:pt idx="6232">
                  <c:v>3104</c:v>
                </c:pt>
                <c:pt idx="6233">
                  <c:v>3105</c:v>
                </c:pt>
                <c:pt idx="6234">
                  <c:v>3106</c:v>
                </c:pt>
                <c:pt idx="6235">
                  <c:v>3107</c:v>
                </c:pt>
                <c:pt idx="6236">
                  <c:v>3108</c:v>
                </c:pt>
                <c:pt idx="6237">
                  <c:v>3109</c:v>
                </c:pt>
                <c:pt idx="6238">
                  <c:v>3110</c:v>
                </c:pt>
                <c:pt idx="6239">
                  <c:v>3111</c:v>
                </c:pt>
                <c:pt idx="6240">
                  <c:v>3112</c:v>
                </c:pt>
                <c:pt idx="6241">
                  <c:v>3113</c:v>
                </c:pt>
                <c:pt idx="6242">
                  <c:v>3114</c:v>
                </c:pt>
                <c:pt idx="6243">
                  <c:v>3115</c:v>
                </c:pt>
                <c:pt idx="6244">
                  <c:v>3116</c:v>
                </c:pt>
                <c:pt idx="6245">
                  <c:v>3117</c:v>
                </c:pt>
                <c:pt idx="6246">
                  <c:v>3118</c:v>
                </c:pt>
                <c:pt idx="6247">
                  <c:v>3119</c:v>
                </c:pt>
                <c:pt idx="6248">
                  <c:v>3120</c:v>
                </c:pt>
                <c:pt idx="6249">
                  <c:v>3121</c:v>
                </c:pt>
                <c:pt idx="6250">
                  <c:v>3122</c:v>
                </c:pt>
                <c:pt idx="6251">
                  <c:v>3123</c:v>
                </c:pt>
                <c:pt idx="6252">
                  <c:v>3124</c:v>
                </c:pt>
                <c:pt idx="6253">
                  <c:v>3125</c:v>
                </c:pt>
                <c:pt idx="6254">
                  <c:v>3126</c:v>
                </c:pt>
                <c:pt idx="6255">
                  <c:v>3127</c:v>
                </c:pt>
              </c:numCache>
            </c:numRef>
          </c:cat>
          <c:val>
            <c:numRef>
              <c:f>'tempogram dla w. z 2 poz'!$J$2:$J$6257</c:f>
              <c:numCache>
                <c:formatCode>General</c:formatCode>
                <c:ptCount val="62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0.5</c:v>
                </c:pt>
                <c:pt idx="49">
                  <c:v>0.5</c:v>
                </c:pt>
                <c:pt idx="50">
                  <c:v>0.5</c:v>
                </c:pt>
                <c:pt idx="51">
                  <c:v>0.5</c:v>
                </c:pt>
                <c:pt idx="52">
                  <c:v>0.5</c:v>
                </c:pt>
                <c:pt idx="53">
                  <c:v>0.5</c:v>
                </c:pt>
                <c:pt idx="54">
                  <c:v>0.5</c:v>
                </c:pt>
                <c:pt idx="55">
                  <c:v>0.5</c:v>
                </c:pt>
                <c:pt idx="56">
                  <c:v>0.5</c:v>
                </c:pt>
                <c:pt idx="57">
                  <c:v>0.5</c:v>
                </c:pt>
                <c:pt idx="58">
                  <c:v>0.5</c:v>
                </c:pt>
                <c:pt idx="59">
                  <c:v>0.5</c:v>
                </c:pt>
                <c:pt idx="60">
                  <c:v>0.5</c:v>
                </c:pt>
                <c:pt idx="61">
                  <c:v>0.5</c:v>
                </c:pt>
                <c:pt idx="62">
                  <c:v>0.5</c:v>
                </c:pt>
                <c:pt idx="63">
                  <c:v>0.5</c:v>
                </c:pt>
                <c:pt idx="64">
                  <c:v>0.5</c:v>
                </c:pt>
                <c:pt idx="65">
                  <c:v>0.5</c:v>
                </c:pt>
                <c:pt idx="66">
                  <c:v>0.5</c:v>
                </c:pt>
                <c:pt idx="67">
                  <c:v>0.5</c:v>
                </c:pt>
                <c:pt idx="68">
                  <c:v>0.5</c:v>
                </c:pt>
                <c:pt idx="69">
                  <c:v>0.5</c:v>
                </c:pt>
                <c:pt idx="70">
                  <c:v>0.5</c:v>
                </c:pt>
                <c:pt idx="71">
                  <c:v>0.5</c:v>
                </c:pt>
                <c:pt idx="72">
                  <c:v>0.66666666666666663</c:v>
                </c:pt>
                <c:pt idx="73">
                  <c:v>0.66666666666666663</c:v>
                </c:pt>
                <c:pt idx="74">
                  <c:v>0.66666666666666663</c:v>
                </c:pt>
                <c:pt idx="75">
                  <c:v>0.66666666666666663</c:v>
                </c:pt>
                <c:pt idx="76">
                  <c:v>0.5</c:v>
                </c:pt>
                <c:pt idx="77">
                  <c:v>0.5</c:v>
                </c:pt>
                <c:pt idx="78">
                  <c:v>0.5</c:v>
                </c:pt>
                <c:pt idx="79">
                  <c:v>0.5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0.75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0.6</c:v>
                </c:pt>
                <c:pt idx="104">
                  <c:v>0.4</c:v>
                </c:pt>
                <c:pt idx="105">
                  <c:v>0.4</c:v>
                </c:pt>
                <c:pt idx="106">
                  <c:v>0.4</c:v>
                </c:pt>
                <c:pt idx="107">
                  <c:v>0.4</c:v>
                </c:pt>
                <c:pt idx="108">
                  <c:v>0.4</c:v>
                </c:pt>
                <c:pt idx="109">
                  <c:v>0.4</c:v>
                </c:pt>
                <c:pt idx="110">
                  <c:v>0.4</c:v>
                </c:pt>
                <c:pt idx="111">
                  <c:v>0.4</c:v>
                </c:pt>
                <c:pt idx="112">
                  <c:v>0.4</c:v>
                </c:pt>
                <c:pt idx="113">
                  <c:v>0.4</c:v>
                </c:pt>
                <c:pt idx="114">
                  <c:v>0.4</c:v>
                </c:pt>
                <c:pt idx="115">
                  <c:v>0.4</c:v>
                </c:pt>
                <c:pt idx="116">
                  <c:v>0.4</c:v>
                </c:pt>
                <c:pt idx="117">
                  <c:v>0.4</c:v>
                </c:pt>
                <c:pt idx="118">
                  <c:v>0.4</c:v>
                </c:pt>
                <c:pt idx="119">
                  <c:v>0.4</c:v>
                </c:pt>
                <c:pt idx="120">
                  <c:v>0.4</c:v>
                </c:pt>
                <c:pt idx="121">
                  <c:v>0.4</c:v>
                </c:pt>
                <c:pt idx="122">
                  <c:v>0.4</c:v>
                </c:pt>
                <c:pt idx="123">
                  <c:v>0.4</c:v>
                </c:pt>
                <c:pt idx="124">
                  <c:v>0.4</c:v>
                </c:pt>
                <c:pt idx="125">
                  <c:v>0.4</c:v>
                </c:pt>
                <c:pt idx="126">
                  <c:v>0.4</c:v>
                </c:pt>
                <c:pt idx="127">
                  <c:v>0.4</c:v>
                </c:pt>
                <c:pt idx="128">
                  <c:v>0.4</c:v>
                </c:pt>
                <c:pt idx="129">
                  <c:v>0.4</c:v>
                </c:pt>
                <c:pt idx="130">
                  <c:v>0.4</c:v>
                </c:pt>
                <c:pt idx="131">
                  <c:v>0.4</c:v>
                </c:pt>
                <c:pt idx="132">
                  <c:v>0.4</c:v>
                </c:pt>
                <c:pt idx="133">
                  <c:v>0.4</c:v>
                </c:pt>
                <c:pt idx="134">
                  <c:v>0.4</c:v>
                </c:pt>
                <c:pt idx="135">
                  <c:v>0.4</c:v>
                </c:pt>
                <c:pt idx="136">
                  <c:v>0.4</c:v>
                </c:pt>
                <c:pt idx="137">
                  <c:v>0.4</c:v>
                </c:pt>
                <c:pt idx="138">
                  <c:v>0.4</c:v>
                </c:pt>
                <c:pt idx="139">
                  <c:v>0.6</c:v>
                </c:pt>
                <c:pt idx="140">
                  <c:v>0.6</c:v>
                </c:pt>
                <c:pt idx="141">
                  <c:v>0.6</c:v>
                </c:pt>
                <c:pt idx="142">
                  <c:v>0.6</c:v>
                </c:pt>
                <c:pt idx="143">
                  <c:v>0.6</c:v>
                </c:pt>
                <c:pt idx="144">
                  <c:v>0.6</c:v>
                </c:pt>
                <c:pt idx="145">
                  <c:v>0.6</c:v>
                </c:pt>
                <c:pt idx="146">
                  <c:v>0.6</c:v>
                </c:pt>
                <c:pt idx="147">
                  <c:v>0.6</c:v>
                </c:pt>
                <c:pt idx="148">
                  <c:v>0.6</c:v>
                </c:pt>
                <c:pt idx="149">
                  <c:v>0.6</c:v>
                </c:pt>
                <c:pt idx="150">
                  <c:v>0.6</c:v>
                </c:pt>
                <c:pt idx="151">
                  <c:v>0.66666666666666663</c:v>
                </c:pt>
                <c:pt idx="152">
                  <c:v>0.66666666666666663</c:v>
                </c:pt>
                <c:pt idx="153">
                  <c:v>0.66666666666666663</c:v>
                </c:pt>
                <c:pt idx="154">
                  <c:v>0.66666666666666663</c:v>
                </c:pt>
                <c:pt idx="155">
                  <c:v>0.66666666666666663</c:v>
                </c:pt>
                <c:pt idx="156">
                  <c:v>0.66666666666666663</c:v>
                </c:pt>
                <c:pt idx="157">
                  <c:v>0.66666666666666663</c:v>
                </c:pt>
                <c:pt idx="158">
                  <c:v>0.66666666666666663</c:v>
                </c:pt>
                <c:pt idx="159">
                  <c:v>0.66666666666666663</c:v>
                </c:pt>
                <c:pt idx="160">
                  <c:v>0.83333333333333337</c:v>
                </c:pt>
                <c:pt idx="161">
                  <c:v>0.83333333333333337</c:v>
                </c:pt>
                <c:pt idx="162">
                  <c:v>0.83333333333333337</c:v>
                </c:pt>
                <c:pt idx="163">
                  <c:v>0.83333333333333337</c:v>
                </c:pt>
                <c:pt idx="164">
                  <c:v>0.83333333333333337</c:v>
                </c:pt>
                <c:pt idx="165">
                  <c:v>0.83333333333333337</c:v>
                </c:pt>
                <c:pt idx="166">
                  <c:v>0.83333333333333337</c:v>
                </c:pt>
                <c:pt idx="167">
                  <c:v>0.83333333333333337</c:v>
                </c:pt>
                <c:pt idx="168">
                  <c:v>0.66666666666666663</c:v>
                </c:pt>
                <c:pt idx="169">
                  <c:v>0.66666666666666663</c:v>
                </c:pt>
                <c:pt idx="170">
                  <c:v>0.66666666666666663</c:v>
                </c:pt>
                <c:pt idx="171">
                  <c:v>0.66666666666666663</c:v>
                </c:pt>
                <c:pt idx="172">
                  <c:v>0.66666666666666663</c:v>
                </c:pt>
                <c:pt idx="173">
                  <c:v>0.66666666666666663</c:v>
                </c:pt>
                <c:pt idx="174">
                  <c:v>0.66666666666666663</c:v>
                </c:pt>
                <c:pt idx="175">
                  <c:v>0.66666666666666663</c:v>
                </c:pt>
                <c:pt idx="176">
                  <c:v>0.66666666666666663</c:v>
                </c:pt>
                <c:pt idx="177">
                  <c:v>0.66666666666666663</c:v>
                </c:pt>
                <c:pt idx="178">
                  <c:v>0.66666666666666663</c:v>
                </c:pt>
                <c:pt idx="179">
                  <c:v>0.66666666666666663</c:v>
                </c:pt>
                <c:pt idx="180">
                  <c:v>0.66666666666666663</c:v>
                </c:pt>
                <c:pt idx="181">
                  <c:v>0.66666666666666663</c:v>
                </c:pt>
                <c:pt idx="182">
                  <c:v>0.66666666666666663</c:v>
                </c:pt>
                <c:pt idx="183">
                  <c:v>0.66666666666666663</c:v>
                </c:pt>
                <c:pt idx="184">
                  <c:v>0.66666666666666663</c:v>
                </c:pt>
                <c:pt idx="185">
                  <c:v>0.66666666666666663</c:v>
                </c:pt>
                <c:pt idx="186">
                  <c:v>0.5714285714285714</c:v>
                </c:pt>
                <c:pt idx="187">
                  <c:v>0.5714285714285714</c:v>
                </c:pt>
                <c:pt idx="188">
                  <c:v>0.5714285714285714</c:v>
                </c:pt>
                <c:pt idx="189">
                  <c:v>0.5714285714285714</c:v>
                </c:pt>
                <c:pt idx="190">
                  <c:v>0.5714285714285714</c:v>
                </c:pt>
                <c:pt idx="191">
                  <c:v>0.5714285714285714</c:v>
                </c:pt>
                <c:pt idx="192">
                  <c:v>0.5714285714285714</c:v>
                </c:pt>
                <c:pt idx="193">
                  <c:v>0.5714285714285714</c:v>
                </c:pt>
                <c:pt idx="194">
                  <c:v>0.5714285714285714</c:v>
                </c:pt>
                <c:pt idx="195">
                  <c:v>0.5714285714285714</c:v>
                </c:pt>
                <c:pt idx="196">
                  <c:v>0.5714285714285714</c:v>
                </c:pt>
                <c:pt idx="197">
                  <c:v>0.5714285714285714</c:v>
                </c:pt>
                <c:pt idx="198">
                  <c:v>0.5714285714285714</c:v>
                </c:pt>
                <c:pt idx="199">
                  <c:v>0.5714285714285714</c:v>
                </c:pt>
                <c:pt idx="200">
                  <c:v>0.5714285714285714</c:v>
                </c:pt>
                <c:pt idx="201">
                  <c:v>0.5714285714285714</c:v>
                </c:pt>
                <c:pt idx="202">
                  <c:v>0.5714285714285714</c:v>
                </c:pt>
                <c:pt idx="203">
                  <c:v>0.5714285714285714</c:v>
                </c:pt>
                <c:pt idx="204">
                  <c:v>0.5714285714285714</c:v>
                </c:pt>
                <c:pt idx="205">
                  <c:v>0.5714285714285714</c:v>
                </c:pt>
                <c:pt idx="206">
                  <c:v>0.5714285714285714</c:v>
                </c:pt>
                <c:pt idx="207">
                  <c:v>0.5714285714285714</c:v>
                </c:pt>
                <c:pt idx="208">
                  <c:v>0.5714285714285714</c:v>
                </c:pt>
                <c:pt idx="209">
                  <c:v>0.5714285714285714</c:v>
                </c:pt>
                <c:pt idx="210">
                  <c:v>0.5714285714285714</c:v>
                </c:pt>
                <c:pt idx="211">
                  <c:v>0.5714285714285714</c:v>
                </c:pt>
                <c:pt idx="212">
                  <c:v>0.5714285714285714</c:v>
                </c:pt>
                <c:pt idx="213">
                  <c:v>0.5714285714285714</c:v>
                </c:pt>
                <c:pt idx="214">
                  <c:v>0.5714285714285714</c:v>
                </c:pt>
                <c:pt idx="215">
                  <c:v>0.5714285714285714</c:v>
                </c:pt>
                <c:pt idx="216">
                  <c:v>0.5714285714285714</c:v>
                </c:pt>
                <c:pt idx="217">
                  <c:v>0.5</c:v>
                </c:pt>
                <c:pt idx="218">
                  <c:v>0.5</c:v>
                </c:pt>
                <c:pt idx="219">
                  <c:v>0.5</c:v>
                </c:pt>
                <c:pt idx="220">
                  <c:v>0.5</c:v>
                </c:pt>
                <c:pt idx="221">
                  <c:v>0.5</c:v>
                </c:pt>
                <c:pt idx="222">
                  <c:v>0.5</c:v>
                </c:pt>
                <c:pt idx="223">
                  <c:v>0.5</c:v>
                </c:pt>
                <c:pt idx="224">
                  <c:v>0.5</c:v>
                </c:pt>
                <c:pt idx="225">
                  <c:v>0.625</c:v>
                </c:pt>
                <c:pt idx="226">
                  <c:v>0.625</c:v>
                </c:pt>
                <c:pt idx="227">
                  <c:v>0.625</c:v>
                </c:pt>
                <c:pt idx="228">
                  <c:v>0.5</c:v>
                </c:pt>
                <c:pt idx="229">
                  <c:v>0.375</c:v>
                </c:pt>
                <c:pt idx="230">
                  <c:v>0.5</c:v>
                </c:pt>
                <c:pt idx="231">
                  <c:v>0.5</c:v>
                </c:pt>
                <c:pt idx="232">
                  <c:v>0.5</c:v>
                </c:pt>
                <c:pt idx="233">
                  <c:v>0.5</c:v>
                </c:pt>
                <c:pt idx="234">
                  <c:v>0.5</c:v>
                </c:pt>
                <c:pt idx="235">
                  <c:v>0.5</c:v>
                </c:pt>
                <c:pt idx="236">
                  <c:v>0.5</c:v>
                </c:pt>
                <c:pt idx="237">
                  <c:v>0.5</c:v>
                </c:pt>
                <c:pt idx="238">
                  <c:v>0.5</c:v>
                </c:pt>
                <c:pt idx="239">
                  <c:v>0.5</c:v>
                </c:pt>
                <c:pt idx="240">
                  <c:v>0.5</c:v>
                </c:pt>
                <c:pt idx="241">
                  <c:v>0.5</c:v>
                </c:pt>
                <c:pt idx="242">
                  <c:v>0.625</c:v>
                </c:pt>
                <c:pt idx="243">
                  <c:v>0.625</c:v>
                </c:pt>
                <c:pt idx="244">
                  <c:v>0.625</c:v>
                </c:pt>
                <c:pt idx="245">
                  <c:v>0.625</c:v>
                </c:pt>
                <c:pt idx="246">
                  <c:v>0.625</c:v>
                </c:pt>
                <c:pt idx="247">
                  <c:v>0.625</c:v>
                </c:pt>
                <c:pt idx="248">
                  <c:v>0.625</c:v>
                </c:pt>
                <c:pt idx="249">
                  <c:v>0.625</c:v>
                </c:pt>
                <c:pt idx="250">
                  <c:v>0.625</c:v>
                </c:pt>
                <c:pt idx="251">
                  <c:v>0.625</c:v>
                </c:pt>
                <c:pt idx="252">
                  <c:v>0.625</c:v>
                </c:pt>
                <c:pt idx="253">
                  <c:v>0.625</c:v>
                </c:pt>
                <c:pt idx="254">
                  <c:v>0.625</c:v>
                </c:pt>
                <c:pt idx="255">
                  <c:v>0.625</c:v>
                </c:pt>
                <c:pt idx="256">
                  <c:v>0.625</c:v>
                </c:pt>
                <c:pt idx="257">
                  <c:v>0.625</c:v>
                </c:pt>
                <c:pt idx="258">
                  <c:v>0.625</c:v>
                </c:pt>
                <c:pt idx="259">
                  <c:v>0.625</c:v>
                </c:pt>
                <c:pt idx="260">
                  <c:v>0.875</c:v>
                </c:pt>
                <c:pt idx="261">
                  <c:v>0.875</c:v>
                </c:pt>
                <c:pt idx="262">
                  <c:v>0.875</c:v>
                </c:pt>
                <c:pt idx="263">
                  <c:v>0.875</c:v>
                </c:pt>
                <c:pt idx="264">
                  <c:v>0.875</c:v>
                </c:pt>
                <c:pt idx="265">
                  <c:v>0.75</c:v>
                </c:pt>
                <c:pt idx="266">
                  <c:v>0.75</c:v>
                </c:pt>
                <c:pt idx="267">
                  <c:v>0.75</c:v>
                </c:pt>
                <c:pt idx="268">
                  <c:v>0.75</c:v>
                </c:pt>
                <c:pt idx="269">
                  <c:v>0.75</c:v>
                </c:pt>
                <c:pt idx="270">
                  <c:v>0.75</c:v>
                </c:pt>
                <c:pt idx="271">
                  <c:v>0.75</c:v>
                </c:pt>
                <c:pt idx="272">
                  <c:v>0.625</c:v>
                </c:pt>
                <c:pt idx="273">
                  <c:v>0.625</c:v>
                </c:pt>
                <c:pt idx="274">
                  <c:v>0.625</c:v>
                </c:pt>
                <c:pt idx="275">
                  <c:v>0.625</c:v>
                </c:pt>
                <c:pt idx="276">
                  <c:v>0.625</c:v>
                </c:pt>
                <c:pt idx="277">
                  <c:v>0.625</c:v>
                </c:pt>
                <c:pt idx="278">
                  <c:v>0.625</c:v>
                </c:pt>
                <c:pt idx="279">
                  <c:v>0.625</c:v>
                </c:pt>
                <c:pt idx="280">
                  <c:v>0.66666666666666663</c:v>
                </c:pt>
                <c:pt idx="281">
                  <c:v>0.66666666666666663</c:v>
                </c:pt>
                <c:pt idx="282">
                  <c:v>0.66666666666666663</c:v>
                </c:pt>
                <c:pt idx="283">
                  <c:v>0.66666666666666663</c:v>
                </c:pt>
                <c:pt idx="284">
                  <c:v>0.66666666666666663</c:v>
                </c:pt>
                <c:pt idx="285">
                  <c:v>0.66666666666666663</c:v>
                </c:pt>
                <c:pt idx="286">
                  <c:v>0.66666666666666663</c:v>
                </c:pt>
                <c:pt idx="287">
                  <c:v>0.66666666666666663</c:v>
                </c:pt>
                <c:pt idx="288">
                  <c:v>0.66666666666666663</c:v>
                </c:pt>
                <c:pt idx="289">
                  <c:v>0.66666666666666663</c:v>
                </c:pt>
                <c:pt idx="290">
                  <c:v>0.55555555555555558</c:v>
                </c:pt>
                <c:pt idx="291">
                  <c:v>0.55555555555555558</c:v>
                </c:pt>
                <c:pt idx="292">
                  <c:v>0.55555555555555558</c:v>
                </c:pt>
                <c:pt idx="293">
                  <c:v>0.55555555555555558</c:v>
                </c:pt>
                <c:pt idx="294">
                  <c:v>0.55555555555555558</c:v>
                </c:pt>
                <c:pt idx="295">
                  <c:v>0.55555555555555558</c:v>
                </c:pt>
                <c:pt idx="296">
                  <c:v>0.55555555555555558</c:v>
                </c:pt>
                <c:pt idx="297">
                  <c:v>0.55555555555555558</c:v>
                </c:pt>
                <c:pt idx="298">
                  <c:v>0.55555555555555558</c:v>
                </c:pt>
                <c:pt idx="299">
                  <c:v>0.44444444444444442</c:v>
                </c:pt>
                <c:pt idx="300">
                  <c:v>0.44444444444444442</c:v>
                </c:pt>
                <c:pt idx="301">
                  <c:v>0.44444444444444442</c:v>
                </c:pt>
                <c:pt idx="302">
                  <c:v>0.44444444444444442</c:v>
                </c:pt>
                <c:pt idx="303">
                  <c:v>0.44444444444444442</c:v>
                </c:pt>
                <c:pt idx="304">
                  <c:v>0.44444444444444442</c:v>
                </c:pt>
                <c:pt idx="305">
                  <c:v>0.44444444444444442</c:v>
                </c:pt>
                <c:pt idx="306">
                  <c:v>0.44444444444444442</c:v>
                </c:pt>
                <c:pt idx="307">
                  <c:v>0.44444444444444442</c:v>
                </c:pt>
                <c:pt idx="308">
                  <c:v>0.44444444444444442</c:v>
                </c:pt>
                <c:pt idx="309">
                  <c:v>0.44444444444444442</c:v>
                </c:pt>
                <c:pt idx="310">
                  <c:v>0.44444444444444442</c:v>
                </c:pt>
                <c:pt idx="311">
                  <c:v>0.44444444444444442</c:v>
                </c:pt>
                <c:pt idx="312">
                  <c:v>0.44444444444444442</c:v>
                </c:pt>
                <c:pt idx="313">
                  <c:v>0.44444444444444442</c:v>
                </c:pt>
                <c:pt idx="314">
                  <c:v>0.44444444444444442</c:v>
                </c:pt>
                <c:pt idx="315">
                  <c:v>0.44444444444444442</c:v>
                </c:pt>
                <c:pt idx="316">
                  <c:v>0.44444444444444442</c:v>
                </c:pt>
                <c:pt idx="317">
                  <c:v>0.44444444444444442</c:v>
                </c:pt>
                <c:pt idx="318">
                  <c:v>0.44444444444444442</c:v>
                </c:pt>
                <c:pt idx="319">
                  <c:v>0.44444444444444442</c:v>
                </c:pt>
                <c:pt idx="320">
                  <c:v>0.44444444444444442</c:v>
                </c:pt>
                <c:pt idx="321">
                  <c:v>0.44444444444444442</c:v>
                </c:pt>
                <c:pt idx="322">
                  <c:v>0.44444444444444442</c:v>
                </c:pt>
                <c:pt idx="323">
                  <c:v>0.44444444444444442</c:v>
                </c:pt>
                <c:pt idx="324">
                  <c:v>0.44444444444444442</c:v>
                </c:pt>
                <c:pt idx="325">
                  <c:v>0.44444444444444442</c:v>
                </c:pt>
                <c:pt idx="326">
                  <c:v>0.44444444444444442</c:v>
                </c:pt>
                <c:pt idx="327">
                  <c:v>0.44444444444444442</c:v>
                </c:pt>
                <c:pt idx="328">
                  <c:v>0.44444444444444442</c:v>
                </c:pt>
                <c:pt idx="329">
                  <c:v>0.44444444444444442</c:v>
                </c:pt>
                <c:pt idx="330">
                  <c:v>0.44444444444444442</c:v>
                </c:pt>
                <c:pt idx="331">
                  <c:v>0.44444444444444442</c:v>
                </c:pt>
                <c:pt idx="332">
                  <c:v>0.44444444444444442</c:v>
                </c:pt>
                <c:pt idx="333">
                  <c:v>0.44444444444444442</c:v>
                </c:pt>
                <c:pt idx="334">
                  <c:v>0.44444444444444442</c:v>
                </c:pt>
                <c:pt idx="335">
                  <c:v>0.44444444444444442</c:v>
                </c:pt>
                <c:pt idx="336">
                  <c:v>0.44444444444444442</c:v>
                </c:pt>
                <c:pt idx="337">
                  <c:v>0.44444444444444442</c:v>
                </c:pt>
                <c:pt idx="338">
                  <c:v>0.44444444444444442</c:v>
                </c:pt>
                <c:pt idx="339">
                  <c:v>0.44444444444444442</c:v>
                </c:pt>
                <c:pt idx="340">
                  <c:v>0.44444444444444442</c:v>
                </c:pt>
                <c:pt idx="341">
                  <c:v>0.44444444444444442</c:v>
                </c:pt>
                <c:pt idx="342">
                  <c:v>0.44444444444444442</c:v>
                </c:pt>
                <c:pt idx="343">
                  <c:v>0.44444444444444442</c:v>
                </c:pt>
                <c:pt idx="344">
                  <c:v>0.44444444444444442</c:v>
                </c:pt>
                <c:pt idx="345">
                  <c:v>0.44444444444444442</c:v>
                </c:pt>
                <c:pt idx="346">
                  <c:v>0.44444444444444442</c:v>
                </c:pt>
                <c:pt idx="347">
                  <c:v>0.55555555555555558</c:v>
                </c:pt>
                <c:pt idx="348">
                  <c:v>0.55555555555555558</c:v>
                </c:pt>
                <c:pt idx="349">
                  <c:v>0.55555555555555558</c:v>
                </c:pt>
                <c:pt idx="350">
                  <c:v>0.55555555555555558</c:v>
                </c:pt>
                <c:pt idx="351">
                  <c:v>0.55555555555555558</c:v>
                </c:pt>
                <c:pt idx="352">
                  <c:v>0.55555555555555558</c:v>
                </c:pt>
                <c:pt idx="353">
                  <c:v>0.55555555555555558</c:v>
                </c:pt>
                <c:pt idx="354">
                  <c:v>0.55555555555555558</c:v>
                </c:pt>
                <c:pt idx="355">
                  <c:v>0.55555555555555558</c:v>
                </c:pt>
                <c:pt idx="356">
                  <c:v>0.55555555555555558</c:v>
                </c:pt>
                <c:pt idx="357">
                  <c:v>0.55555555555555558</c:v>
                </c:pt>
                <c:pt idx="358">
                  <c:v>0.55555555555555558</c:v>
                </c:pt>
                <c:pt idx="359">
                  <c:v>0.55555555555555558</c:v>
                </c:pt>
                <c:pt idx="360">
                  <c:v>0.55555555555555558</c:v>
                </c:pt>
                <c:pt idx="361">
                  <c:v>0.55555555555555558</c:v>
                </c:pt>
                <c:pt idx="362">
                  <c:v>0.55555555555555558</c:v>
                </c:pt>
                <c:pt idx="363">
                  <c:v>0.55555555555555558</c:v>
                </c:pt>
                <c:pt idx="364">
                  <c:v>0.6</c:v>
                </c:pt>
                <c:pt idx="365">
                  <c:v>0.6</c:v>
                </c:pt>
                <c:pt idx="366">
                  <c:v>0.6</c:v>
                </c:pt>
                <c:pt idx="367">
                  <c:v>0.6</c:v>
                </c:pt>
                <c:pt idx="368">
                  <c:v>0.6</c:v>
                </c:pt>
                <c:pt idx="369">
                  <c:v>0.6</c:v>
                </c:pt>
                <c:pt idx="370">
                  <c:v>0.6</c:v>
                </c:pt>
                <c:pt idx="371">
                  <c:v>0.6</c:v>
                </c:pt>
                <c:pt idx="372">
                  <c:v>0.6</c:v>
                </c:pt>
                <c:pt idx="373">
                  <c:v>0.5</c:v>
                </c:pt>
                <c:pt idx="374">
                  <c:v>0.5</c:v>
                </c:pt>
                <c:pt idx="375">
                  <c:v>0.5</c:v>
                </c:pt>
                <c:pt idx="376">
                  <c:v>0.5</c:v>
                </c:pt>
                <c:pt idx="377">
                  <c:v>0.5</c:v>
                </c:pt>
                <c:pt idx="378">
                  <c:v>0.5</c:v>
                </c:pt>
                <c:pt idx="379">
                  <c:v>0.5</c:v>
                </c:pt>
                <c:pt idx="380">
                  <c:v>0.5</c:v>
                </c:pt>
                <c:pt idx="381">
                  <c:v>0.5</c:v>
                </c:pt>
                <c:pt idx="382">
                  <c:v>0.5</c:v>
                </c:pt>
                <c:pt idx="383">
                  <c:v>0.5</c:v>
                </c:pt>
                <c:pt idx="384">
                  <c:v>0.5</c:v>
                </c:pt>
                <c:pt idx="385">
                  <c:v>0.5</c:v>
                </c:pt>
                <c:pt idx="386">
                  <c:v>0.5</c:v>
                </c:pt>
                <c:pt idx="387">
                  <c:v>0.5</c:v>
                </c:pt>
                <c:pt idx="388">
                  <c:v>0.5</c:v>
                </c:pt>
                <c:pt idx="389">
                  <c:v>0.5</c:v>
                </c:pt>
                <c:pt idx="390">
                  <c:v>0.5</c:v>
                </c:pt>
                <c:pt idx="391">
                  <c:v>0.5</c:v>
                </c:pt>
                <c:pt idx="392">
                  <c:v>0.5</c:v>
                </c:pt>
                <c:pt idx="393">
                  <c:v>0.5</c:v>
                </c:pt>
                <c:pt idx="394">
                  <c:v>0.5</c:v>
                </c:pt>
                <c:pt idx="395">
                  <c:v>0.5</c:v>
                </c:pt>
                <c:pt idx="396">
                  <c:v>0.5</c:v>
                </c:pt>
                <c:pt idx="397">
                  <c:v>0.5</c:v>
                </c:pt>
                <c:pt idx="398">
                  <c:v>0.5</c:v>
                </c:pt>
                <c:pt idx="399">
                  <c:v>0.5</c:v>
                </c:pt>
                <c:pt idx="400">
                  <c:v>0.5</c:v>
                </c:pt>
                <c:pt idx="401">
                  <c:v>0.5</c:v>
                </c:pt>
                <c:pt idx="402">
                  <c:v>0.5</c:v>
                </c:pt>
                <c:pt idx="403">
                  <c:v>0.5</c:v>
                </c:pt>
                <c:pt idx="404">
                  <c:v>0.5</c:v>
                </c:pt>
                <c:pt idx="405">
                  <c:v>0.5</c:v>
                </c:pt>
                <c:pt idx="406">
                  <c:v>0.5</c:v>
                </c:pt>
                <c:pt idx="407">
                  <c:v>0.6</c:v>
                </c:pt>
                <c:pt idx="408">
                  <c:v>0.6</c:v>
                </c:pt>
                <c:pt idx="409">
                  <c:v>0.5</c:v>
                </c:pt>
                <c:pt idx="410">
                  <c:v>0.5</c:v>
                </c:pt>
                <c:pt idx="411">
                  <c:v>0.5</c:v>
                </c:pt>
                <c:pt idx="412">
                  <c:v>0.5</c:v>
                </c:pt>
                <c:pt idx="413">
                  <c:v>0.5</c:v>
                </c:pt>
                <c:pt idx="414">
                  <c:v>0.5</c:v>
                </c:pt>
                <c:pt idx="415">
                  <c:v>0.5</c:v>
                </c:pt>
                <c:pt idx="416">
                  <c:v>0.5</c:v>
                </c:pt>
                <c:pt idx="417">
                  <c:v>0.5</c:v>
                </c:pt>
                <c:pt idx="418">
                  <c:v>0.5</c:v>
                </c:pt>
                <c:pt idx="419">
                  <c:v>0.5</c:v>
                </c:pt>
                <c:pt idx="420">
                  <c:v>0.5</c:v>
                </c:pt>
                <c:pt idx="421">
                  <c:v>0.5</c:v>
                </c:pt>
                <c:pt idx="422">
                  <c:v>0.5</c:v>
                </c:pt>
                <c:pt idx="423">
                  <c:v>0.5</c:v>
                </c:pt>
                <c:pt idx="424">
                  <c:v>0.5</c:v>
                </c:pt>
                <c:pt idx="425">
                  <c:v>0.5</c:v>
                </c:pt>
                <c:pt idx="426">
                  <c:v>0.5</c:v>
                </c:pt>
                <c:pt idx="427">
                  <c:v>0.5</c:v>
                </c:pt>
                <c:pt idx="428">
                  <c:v>0.6</c:v>
                </c:pt>
                <c:pt idx="429">
                  <c:v>0.6</c:v>
                </c:pt>
                <c:pt idx="430">
                  <c:v>0.6</c:v>
                </c:pt>
                <c:pt idx="431">
                  <c:v>0.6</c:v>
                </c:pt>
                <c:pt idx="432">
                  <c:v>0.5</c:v>
                </c:pt>
                <c:pt idx="433">
                  <c:v>0.5</c:v>
                </c:pt>
                <c:pt idx="434">
                  <c:v>0.5</c:v>
                </c:pt>
                <c:pt idx="435">
                  <c:v>0.5</c:v>
                </c:pt>
                <c:pt idx="436">
                  <c:v>0.5</c:v>
                </c:pt>
                <c:pt idx="437">
                  <c:v>0.5</c:v>
                </c:pt>
                <c:pt idx="438">
                  <c:v>0.5</c:v>
                </c:pt>
                <c:pt idx="439">
                  <c:v>0.5</c:v>
                </c:pt>
                <c:pt idx="440">
                  <c:v>0.4</c:v>
                </c:pt>
                <c:pt idx="441">
                  <c:v>0.45454545454545453</c:v>
                </c:pt>
                <c:pt idx="442">
                  <c:v>0.45454545454545453</c:v>
                </c:pt>
                <c:pt idx="443">
                  <c:v>0.45454545454545453</c:v>
                </c:pt>
                <c:pt idx="444">
                  <c:v>0.45454545454545453</c:v>
                </c:pt>
                <c:pt idx="445">
                  <c:v>0.45454545454545453</c:v>
                </c:pt>
                <c:pt idx="446">
                  <c:v>0.45454545454545453</c:v>
                </c:pt>
                <c:pt idx="447">
                  <c:v>0.45454545454545453</c:v>
                </c:pt>
                <c:pt idx="448">
                  <c:v>0.45454545454545453</c:v>
                </c:pt>
                <c:pt idx="449">
                  <c:v>0.45454545454545453</c:v>
                </c:pt>
                <c:pt idx="450">
                  <c:v>0.45454545454545453</c:v>
                </c:pt>
                <c:pt idx="451">
                  <c:v>0.45454545454545453</c:v>
                </c:pt>
                <c:pt idx="452">
                  <c:v>0.45454545454545453</c:v>
                </c:pt>
                <c:pt idx="453">
                  <c:v>0.45454545454545453</c:v>
                </c:pt>
                <c:pt idx="454">
                  <c:v>0.45454545454545453</c:v>
                </c:pt>
                <c:pt idx="455">
                  <c:v>0.45454545454545453</c:v>
                </c:pt>
                <c:pt idx="456">
                  <c:v>0.45454545454545453</c:v>
                </c:pt>
                <c:pt idx="457">
                  <c:v>0.45454545454545453</c:v>
                </c:pt>
                <c:pt idx="458">
                  <c:v>0.45454545454545453</c:v>
                </c:pt>
                <c:pt idx="459">
                  <c:v>0.45454545454545453</c:v>
                </c:pt>
                <c:pt idx="460">
                  <c:v>0.41666666666666669</c:v>
                </c:pt>
                <c:pt idx="461">
                  <c:v>0.41666666666666669</c:v>
                </c:pt>
                <c:pt idx="462">
                  <c:v>0.41666666666666669</c:v>
                </c:pt>
                <c:pt idx="463">
                  <c:v>0.41666666666666669</c:v>
                </c:pt>
                <c:pt idx="464">
                  <c:v>0.41666666666666669</c:v>
                </c:pt>
                <c:pt idx="465">
                  <c:v>0.38461538461538464</c:v>
                </c:pt>
                <c:pt idx="466">
                  <c:v>0.38461538461538464</c:v>
                </c:pt>
                <c:pt idx="467">
                  <c:v>0.38461538461538464</c:v>
                </c:pt>
                <c:pt idx="468">
                  <c:v>0.38461538461538464</c:v>
                </c:pt>
                <c:pt idx="469">
                  <c:v>0.38461538461538464</c:v>
                </c:pt>
                <c:pt idx="470">
                  <c:v>0.38461538461538464</c:v>
                </c:pt>
                <c:pt idx="471">
                  <c:v>0.38461538461538464</c:v>
                </c:pt>
                <c:pt idx="472">
                  <c:v>0.38461538461538464</c:v>
                </c:pt>
                <c:pt idx="473">
                  <c:v>0.35714285714285715</c:v>
                </c:pt>
                <c:pt idx="474">
                  <c:v>0.35714285714285715</c:v>
                </c:pt>
                <c:pt idx="475">
                  <c:v>0.35714285714285715</c:v>
                </c:pt>
                <c:pt idx="476">
                  <c:v>0.42857142857142855</c:v>
                </c:pt>
                <c:pt idx="477">
                  <c:v>0.42857142857142855</c:v>
                </c:pt>
                <c:pt idx="478">
                  <c:v>0.42857142857142855</c:v>
                </c:pt>
                <c:pt idx="479">
                  <c:v>0.42857142857142855</c:v>
                </c:pt>
                <c:pt idx="480">
                  <c:v>0.42857142857142855</c:v>
                </c:pt>
                <c:pt idx="481">
                  <c:v>0.42857142857142855</c:v>
                </c:pt>
                <c:pt idx="482">
                  <c:v>0.42857142857142855</c:v>
                </c:pt>
                <c:pt idx="483">
                  <c:v>0.42857142857142855</c:v>
                </c:pt>
                <c:pt idx="484">
                  <c:v>0.42857142857142855</c:v>
                </c:pt>
                <c:pt idx="485">
                  <c:v>0.42857142857142855</c:v>
                </c:pt>
                <c:pt idx="486">
                  <c:v>0.42857142857142855</c:v>
                </c:pt>
                <c:pt idx="487">
                  <c:v>0.42857142857142855</c:v>
                </c:pt>
                <c:pt idx="488">
                  <c:v>0.42857142857142855</c:v>
                </c:pt>
                <c:pt idx="489">
                  <c:v>0.42857142857142855</c:v>
                </c:pt>
                <c:pt idx="490">
                  <c:v>0.42857142857142855</c:v>
                </c:pt>
                <c:pt idx="491">
                  <c:v>0.4</c:v>
                </c:pt>
                <c:pt idx="492">
                  <c:v>0.4</c:v>
                </c:pt>
                <c:pt idx="493">
                  <c:v>0.4</c:v>
                </c:pt>
                <c:pt idx="494">
                  <c:v>0.4</c:v>
                </c:pt>
                <c:pt idx="495">
                  <c:v>0.4</c:v>
                </c:pt>
                <c:pt idx="496">
                  <c:v>0.4</c:v>
                </c:pt>
                <c:pt idx="497">
                  <c:v>0.4</c:v>
                </c:pt>
                <c:pt idx="498">
                  <c:v>0.4</c:v>
                </c:pt>
                <c:pt idx="499">
                  <c:v>0.4</c:v>
                </c:pt>
                <c:pt idx="500">
                  <c:v>0.4</c:v>
                </c:pt>
                <c:pt idx="501">
                  <c:v>0.4</c:v>
                </c:pt>
                <c:pt idx="502">
                  <c:v>0.4</c:v>
                </c:pt>
                <c:pt idx="503">
                  <c:v>0.4</c:v>
                </c:pt>
                <c:pt idx="504">
                  <c:v>0.4</c:v>
                </c:pt>
                <c:pt idx="505">
                  <c:v>0.4</c:v>
                </c:pt>
                <c:pt idx="506">
                  <c:v>0.4</c:v>
                </c:pt>
                <c:pt idx="507">
                  <c:v>0.4</c:v>
                </c:pt>
                <c:pt idx="508">
                  <c:v>0.4</c:v>
                </c:pt>
                <c:pt idx="509">
                  <c:v>0.4</c:v>
                </c:pt>
                <c:pt idx="510">
                  <c:v>0.46666666666666667</c:v>
                </c:pt>
                <c:pt idx="511">
                  <c:v>0.53333333333333333</c:v>
                </c:pt>
                <c:pt idx="512">
                  <c:v>0.53333333333333333</c:v>
                </c:pt>
                <c:pt idx="513">
                  <c:v>0.46666666666666667</c:v>
                </c:pt>
                <c:pt idx="514">
                  <c:v>0.46666666666666667</c:v>
                </c:pt>
                <c:pt idx="515">
                  <c:v>0.46666666666666667</c:v>
                </c:pt>
                <c:pt idx="516">
                  <c:v>0.46666666666666667</c:v>
                </c:pt>
                <c:pt idx="517">
                  <c:v>0.46666666666666667</c:v>
                </c:pt>
                <c:pt idx="518">
                  <c:v>0.46666666666666667</c:v>
                </c:pt>
                <c:pt idx="519">
                  <c:v>0.46666666666666667</c:v>
                </c:pt>
                <c:pt idx="520">
                  <c:v>0.46666666666666667</c:v>
                </c:pt>
                <c:pt idx="521">
                  <c:v>0.46666666666666667</c:v>
                </c:pt>
                <c:pt idx="522">
                  <c:v>0.46666666666666667</c:v>
                </c:pt>
                <c:pt idx="523">
                  <c:v>0.375</c:v>
                </c:pt>
                <c:pt idx="524">
                  <c:v>0.375</c:v>
                </c:pt>
                <c:pt idx="525">
                  <c:v>0.375</c:v>
                </c:pt>
                <c:pt idx="526">
                  <c:v>0.4375</c:v>
                </c:pt>
                <c:pt idx="527">
                  <c:v>0.4375</c:v>
                </c:pt>
                <c:pt idx="528">
                  <c:v>0.375</c:v>
                </c:pt>
                <c:pt idx="529">
                  <c:v>0.375</c:v>
                </c:pt>
                <c:pt idx="530">
                  <c:v>0.375</c:v>
                </c:pt>
                <c:pt idx="531">
                  <c:v>0.375</c:v>
                </c:pt>
                <c:pt idx="532">
                  <c:v>0.375</c:v>
                </c:pt>
                <c:pt idx="533">
                  <c:v>0.4375</c:v>
                </c:pt>
                <c:pt idx="534">
                  <c:v>0.4375</c:v>
                </c:pt>
                <c:pt idx="535">
                  <c:v>0.4375</c:v>
                </c:pt>
                <c:pt idx="536">
                  <c:v>0.4375</c:v>
                </c:pt>
                <c:pt idx="537">
                  <c:v>0.4375</c:v>
                </c:pt>
                <c:pt idx="538">
                  <c:v>0.41176470588235292</c:v>
                </c:pt>
                <c:pt idx="539">
                  <c:v>0.41176470588235292</c:v>
                </c:pt>
                <c:pt idx="540">
                  <c:v>0.41176470588235292</c:v>
                </c:pt>
                <c:pt idx="541">
                  <c:v>0.41176470588235292</c:v>
                </c:pt>
                <c:pt idx="542">
                  <c:v>0.41176470588235292</c:v>
                </c:pt>
                <c:pt idx="543">
                  <c:v>0.41176470588235292</c:v>
                </c:pt>
                <c:pt idx="544">
                  <c:v>0.41176470588235292</c:v>
                </c:pt>
                <c:pt idx="545">
                  <c:v>0.41176470588235292</c:v>
                </c:pt>
                <c:pt idx="546">
                  <c:v>0.41176470588235292</c:v>
                </c:pt>
                <c:pt idx="547">
                  <c:v>0.41176470588235292</c:v>
                </c:pt>
                <c:pt idx="548">
                  <c:v>0.41176470588235292</c:v>
                </c:pt>
                <c:pt idx="549">
                  <c:v>0.41176470588235292</c:v>
                </c:pt>
                <c:pt idx="550">
                  <c:v>0.41176470588235292</c:v>
                </c:pt>
                <c:pt idx="551">
                  <c:v>0.41176470588235292</c:v>
                </c:pt>
                <c:pt idx="552">
                  <c:v>0.41176470588235292</c:v>
                </c:pt>
                <c:pt idx="553">
                  <c:v>0.41176470588235292</c:v>
                </c:pt>
                <c:pt idx="554">
                  <c:v>0.41176470588235292</c:v>
                </c:pt>
                <c:pt idx="555">
                  <c:v>0.41176470588235292</c:v>
                </c:pt>
                <c:pt idx="556">
                  <c:v>0.41176470588235292</c:v>
                </c:pt>
                <c:pt idx="557">
                  <c:v>0.47058823529411764</c:v>
                </c:pt>
                <c:pt idx="558">
                  <c:v>0.52941176470588236</c:v>
                </c:pt>
                <c:pt idx="559">
                  <c:v>0.52941176470588236</c:v>
                </c:pt>
                <c:pt idx="560">
                  <c:v>0.52941176470588236</c:v>
                </c:pt>
                <c:pt idx="561">
                  <c:v>0.52941176470588236</c:v>
                </c:pt>
                <c:pt idx="562">
                  <c:v>0.52941176470588236</c:v>
                </c:pt>
                <c:pt idx="563">
                  <c:v>0.52941176470588236</c:v>
                </c:pt>
                <c:pt idx="564">
                  <c:v>0.52941176470588236</c:v>
                </c:pt>
                <c:pt idx="565">
                  <c:v>0.47058823529411764</c:v>
                </c:pt>
                <c:pt idx="566">
                  <c:v>0.47058823529411764</c:v>
                </c:pt>
                <c:pt idx="567">
                  <c:v>0.47058823529411764</c:v>
                </c:pt>
                <c:pt idx="568">
                  <c:v>0.47058823529411764</c:v>
                </c:pt>
                <c:pt idx="569">
                  <c:v>0.47058823529411764</c:v>
                </c:pt>
                <c:pt idx="570">
                  <c:v>0.47058823529411764</c:v>
                </c:pt>
                <c:pt idx="571">
                  <c:v>0.47058823529411764</c:v>
                </c:pt>
                <c:pt idx="572">
                  <c:v>0.47058823529411764</c:v>
                </c:pt>
                <c:pt idx="573">
                  <c:v>0.47058823529411764</c:v>
                </c:pt>
                <c:pt idx="574">
                  <c:v>0.47058823529411764</c:v>
                </c:pt>
                <c:pt idx="575">
                  <c:v>0.47058823529411764</c:v>
                </c:pt>
                <c:pt idx="576">
                  <c:v>0.47058823529411764</c:v>
                </c:pt>
                <c:pt idx="577">
                  <c:v>0.47058823529411764</c:v>
                </c:pt>
                <c:pt idx="578">
                  <c:v>0.47058823529411764</c:v>
                </c:pt>
                <c:pt idx="579">
                  <c:v>0.47058823529411764</c:v>
                </c:pt>
                <c:pt idx="580">
                  <c:v>0.41176470588235292</c:v>
                </c:pt>
                <c:pt idx="581">
                  <c:v>0.41176470588235292</c:v>
                </c:pt>
                <c:pt idx="582">
                  <c:v>0.41176470588235292</c:v>
                </c:pt>
                <c:pt idx="583">
                  <c:v>0.41176470588235292</c:v>
                </c:pt>
                <c:pt idx="584">
                  <c:v>0.41176470588235292</c:v>
                </c:pt>
                <c:pt idx="585">
                  <c:v>0.41176470588235292</c:v>
                </c:pt>
                <c:pt idx="586">
                  <c:v>0.41176470588235292</c:v>
                </c:pt>
                <c:pt idx="587">
                  <c:v>0.41176470588235292</c:v>
                </c:pt>
                <c:pt idx="588">
                  <c:v>0.41176470588235292</c:v>
                </c:pt>
                <c:pt idx="589">
                  <c:v>0.41176470588235292</c:v>
                </c:pt>
                <c:pt idx="590">
                  <c:v>0.41176470588235292</c:v>
                </c:pt>
                <c:pt idx="591">
                  <c:v>0.41176470588235292</c:v>
                </c:pt>
                <c:pt idx="592">
                  <c:v>0.41176470588235292</c:v>
                </c:pt>
                <c:pt idx="593">
                  <c:v>0.41176470588235292</c:v>
                </c:pt>
                <c:pt idx="594">
                  <c:v>0.41176470588235292</c:v>
                </c:pt>
                <c:pt idx="595">
                  <c:v>0.41176470588235292</c:v>
                </c:pt>
                <c:pt idx="596">
                  <c:v>0.41176470588235292</c:v>
                </c:pt>
                <c:pt idx="597">
                  <c:v>0.41176470588235292</c:v>
                </c:pt>
                <c:pt idx="598">
                  <c:v>0.41176470588235292</c:v>
                </c:pt>
                <c:pt idx="599">
                  <c:v>0.41176470588235292</c:v>
                </c:pt>
                <c:pt idx="600">
                  <c:v>0.41176470588235292</c:v>
                </c:pt>
                <c:pt idx="601">
                  <c:v>0.41176470588235292</c:v>
                </c:pt>
                <c:pt idx="602">
                  <c:v>0.41176470588235292</c:v>
                </c:pt>
                <c:pt idx="603">
                  <c:v>0.41176470588235292</c:v>
                </c:pt>
                <c:pt idx="604">
                  <c:v>0.41176470588235292</c:v>
                </c:pt>
                <c:pt idx="605">
                  <c:v>0.41176470588235292</c:v>
                </c:pt>
                <c:pt idx="606">
                  <c:v>0.41176470588235292</c:v>
                </c:pt>
                <c:pt idx="607">
                  <c:v>0.41176470588235292</c:v>
                </c:pt>
                <c:pt idx="608">
                  <c:v>0.41176470588235292</c:v>
                </c:pt>
                <c:pt idx="609">
                  <c:v>0.41176470588235292</c:v>
                </c:pt>
                <c:pt idx="610">
                  <c:v>0.41176470588235292</c:v>
                </c:pt>
                <c:pt idx="611">
                  <c:v>0.47058823529411764</c:v>
                </c:pt>
                <c:pt idx="612">
                  <c:v>0.47058823529411764</c:v>
                </c:pt>
                <c:pt idx="613">
                  <c:v>0.47058823529411764</c:v>
                </c:pt>
                <c:pt idx="614">
                  <c:v>0.47058823529411764</c:v>
                </c:pt>
                <c:pt idx="615">
                  <c:v>0.5</c:v>
                </c:pt>
                <c:pt idx="616">
                  <c:v>0.5</c:v>
                </c:pt>
                <c:pt idx="617">
                  <c:v>0.5</c:v>
                </c:pt>
                <c:pt idx="618">
                  <c:v>0.5</c:v>
                </c:pt>
                <c:pt idx="619">
                  <c:v>0.5</c:v>
                </c:pt>
                <c:pt idx="620">
                  <c:v>0.5</c:v>
                </c:pt>
                <c:pt idx="621">
                  <c:v>0.5</c:v>
                </c:pt>
                <c:pt idx="622">
                  <c:v>0.5</c:v>
                </c:pt>
                <c:pt idx="623">
                  <c:v>0.5</c:v>
                </c:pt>
                <c:pt idx="624">
                  <c:v>0.5</c:v>
                </c:pt>
                <c:pt idx="625">
                  <c:v>0.5</c:v>
                </c:pt>
                <c:pt idx="626">
                  <c:v>0.5</c:v>
                </c:pt>
                <c:pt idx="627">
                  <c:v>0.5</c:v>
                </c:pt>
                <c:pt idx="628">
                  <c:v>0.5</c:v>
                </c:pt>
                <c:pt idx="629">
                  <c:v>0.5</c:v>
                </c:pt>
                <c:pt idx="630">
                  <c:v>0.44444444444444442</c:v>
                </c:pt>
                <c:pt idx="631">
                  <c:v>0.44444444444444442</c:v>
                </c:pt>
                <c:pt idx="632">
                  <c:v>0.44444444444444442</c:v>
                </c:pt>
                <c:pt idx="633">
                  <c:v>0.44444444444444442</c:v>
                </c:pt>
                <c:pt idx="634">
                  <c:v>0.44444444444444442</c:v>
                </c:pt>
                <c:pt idx="635">
                  <c:v>0.44444444444444442</c:v>
                </c:pt>
                <c:pt idx="636">
                  <c:v>0.44444444444444442</c:v>
                </c:pt>
                <c:pt idx="637">
                  <c:v>0.44444444444444442</c:v>
                </c:pt>
                <c:pt idx="638">
                  <c:v>0.44444444444444442</c:v>
                </c:pt>
                <c:pt idx="639">
                  <c:v>0.44444444444444442</c:v>
                </c:pt>
                <c:pt idx="640">
                  <c:v>0.44444444444444442</c:v>
                </c:pt>
                <c:pt idx="641">
                  <c:v>0.44444444444444442</c:v>
                </c:pt>
                <c:pt idx="642">
                  <c:v>0.44444444444444442</c:v>
                </c:pt>
                <c:pt idx="643">
                  <c:v>0.44444444444444442</c:v>
                </c:pt>
                <c:pt idx="644">
                  <c:v>0.44444444444444442</c:v>
                </c:pt>
                <c:pt idx="645">
                  <c:v>0.3888888888888889</c:v>
                </c:pt>
                <c:pt idx="646">
                  <c:v>0.3888888888888889</c:v>
                </c:pt>
                <c:pt idx="647">
                  <c:v>0.3888888888888889</c:v>
                </c:pt>
                <c:pt idx="648">
                  <c:v>0.3888888888888889</c:v>
                </c:pt>
                <c:pt idx="649">
                  <c:v>0.3888888888888889</c:v>
                </c:pt>
                <c:pt idx="650">
                  <c:v>0.3888888888888889</c:v>
                </c:pt>
                <c:pt idx="651">
                  <c:v>0.3888888888888889</c:v>
                </c:pt>
                <c:pt idx="652">
                  <c:v>0.3888888888888889</c:v>
                </c:pt>
                <c:pt idx="653">
                  <c:v>0.3888888888888889</c:v>
                </c:pt>
                <c:pt idx="654">
                  <c:v>0.3888888888888889</c:v>
                </c:pt>
                <c:pt idx="655">
                  <c:v>0.3888888888888889</c:v>
                </c:pt>
                <c:pt idx="656">
                  <c:v>0.3888888888888889</c:v>
                </c:pt>
                <c:pt idx="657">
                  <c:v>0.3888888888888889</c:v>
                </c:pt>
                <c:pt idx="658">
                  <c:v>0.3888888888888889</c:v>
                </c:pt>
                <c:pt idx="659">
                  <c:v>0.44444444444444442</c:v>
                </c:pt>
                <c:pt idx="660">
                  <c:v>0.44444444444444442</c:v>
                </c:pt>
                <c:pt idx="661">
                  <c:v>0.44444444444444442</c:v>
                </c:pt>
                <c:pt idx="662">
                  <c:v>0.3888888888888889</c:v>
                </c:pt>
                <c:pt idx="663">
                  <c:v>0.3888888888888889</c:v>
                </c:pt>
                <c:pt idx="664">
                  <c:v>0.3888888888888889</c:v>
                </c:pt>
                <c:pt idx="665">
                  <c:v>0.3888888888888889</c:v>
                </c:pt>
                <c:pt idx="666">
                  <c:v>0.44444444444444442</c:v>
                </c:pt>
                <c:pt idx="667">
                  <c:v>0.44444444444444442</c:v>
                </c:pt>
                <c:pt idx="668">
                  <c:v>0.44444444444444442</c:v>
                </c:pt>
                <c:pt idx="669">
                  <c:v>0.44444444444444442</c:v>
                </c:pt>
                <c:pt idx="670">
                  <c:v>0.44444444444444442</c:v>
                </c:pt>
                <c:pt idx="671">
                  <c:v>0.44444444444444442</c:v>
                </c:pt>
                <c:pt idx="672">
                  <c:v>0.44444444444444442</c:v>
                </c:pt>
                <c:pt idx="673">
                  <c:v>0.44444444444444442</c:v>
                </c:pt>
                <c:pt idx="674">
                  <c:v>0.44444444444444442</c:v>
                </c:pt>
                <c:pt idx="675">
                  <c:v>0.44444444444444442</c:v>
                </c:pt>
                <c:pt idx="676">
                  <c:v>0.44444444444444442</c:v>
                </c:pt>
                <c:pt idx="677">
                  <c:v>0.44444444444444442</c:v>
                </c:pt>
                <c:pt idx="678">
                  <c:v>0.44444444444444442</c:v>
                </c:pt>
                <c:pt idx="679">
                  <c:v>0.44444444444444442</c:v>
                </c:pt>
                <c:pt idx="680">
                  <c:v>0.5</c:v>
                </c:pt>
                <c:pt idx="681">
                  <c:v>0.5</c:v>
                </c:pt>
                <c:pt idx="682">
                  <c:v>0.5</c:v>
                </c:pt>
                <c:pt idx="683">
                  <c:v>0.5</c:v>
                </c:pt>
                <c:pt idx="684">
                  <c:v>0.5</c:v>
                </c:pt>
                <c:pt idx="685">
                  <c:v>0.5</c:v>
                </c:pt>
                <c:pt idx="686">
                  <c:v>0.5</c:v>
                </c:pt>
                <c:pt idx="687">
                  <c:v>0.5</c:v>
                </c:pt>
                <c:pt idx="688">
                  <c:v>0.44444444444444442</c:v>
                </c:pt>
                <c:pt idx="689">
                  <c:v>0.44444444444444442</c:v>
                </c:pt>
                <c:pt idx="690">
                  <c:v>0.44444444444444442</c:v>
                </c:pt>
                <c:pt idx="691">
                  <c:v>0.44444444444444442</c:v>
                </c:pt>
                <c:pt idx="692">
                  <c:v>0.44444444444444442</c:v>
                </c:pt>
                <c:pt idx="693">
                  <c:v>0.44444444444444442</c:v>
                </c:pt>
                <c:pt idx="694">
                  <c:v>0.44444444444444442</c:v>
                </c:pt>
                <c:pt idx="695">
                  <c:v>0.44444444444444442</c:v>
                </c:pt>
                <c:pt idx="696">
                  <c:v>0.44444444444444442</c:v>
                </c:pt>
                <c:pt idx="697">
                  <c:v>0.44444444444444442</c:v>
                </c:pt>
                <c:pt idx="698">
                  <c:v>0.44444444444444442</c:v>
                </c:pt>
                <c:pt idx="699">
                  <c:v>0.44444444444444442</c:v>
                </c:pt>
                <c:pt idx="700">
                  <c:v>0.44444444444444442</c:v>
                </c:pt>
                <c:pt idx="701">
                  <c:v>0.5</c:v>
                </c:pt>
                <c:pt idx="702">
                  <c:v>0.5</c:v>
                </c:pt>
                <c:pt idx="703">
                  <c:v>0.5</c:v>
                </c:pt>
                <c:pt idx="704">
                  <c:v>0.5</c:v>
                </c:pt>
                <c:pt idx="705">
                  <c:v>0.44444444444444442</c:v>
                </c:pt>
                <c:pt idx="706">
                  <c:v>0.44444444444444442</c:v>
                </c:pt>
                <c:pt idx="707">
                  <c:v>0.44444444444444442</c:v>
                </c:pt>
                <c:pt idx="708">
                  <c:v>0.47368421052631576</c:v>
                </c:pt>
                <c:pt idx="709">
                  <c:v>0.47368421052631576</c:v>
                </c:pt>
                <c:pt idx="710">
                  <c:v>0.47368421052631576</c:v>
                </c:pt>
                <c:pt idx="711">
                  <c:v>0.47368421052631576</c:v>
                </c:pt>
                <c:pt idx="712">
                  <c:v>0.47368421052631576</c:v>
                </c:pt>
                <c:pt idx="713">
                  <c:v>0.47368421052631576</c:v>
                </c:pt>
                <c:pt idx="714">
                  <c:v>0.47368421052631576</c:v>
                </c:pt>
                <c:pt idx="715">
                  <c:v>0.47368421052631576</c:v>
                </c:pt>
                <c:pt idx="716">
                  <c:v>0.47368421052631576</c:v>
                </c:pt>
                <c:pt idx="717">
                  <c:v>0.47368421052631576</c:v>
                </c:pt>
                <c:pt idx="718">
                  <c:v>0.47368421052631576</c:v>
                </c:pt>
                <c:pt idx="719">
                  <c:v>0.47368421052631576</c:v>
                </c:pt>
                <c:pt idx="720">
                  <c:v>0.47368421052631576</c:v>
                </c:pt>
                <c:pt idx="721">
                  <c:v>0.47368421052631576</c:v>
                </c:pt>
                <c:pt idx="722">
                  <c:v>0.47368421052631576</c:v>
                </c:pt>
                <c:pt idx="723">
                  <c:v>0.47368421052631576</c:v>
                </c:pt>
                <c:pt idx="724">
                  <c:v>0.47368421052631576</c:v>
                </c:pt>
                <c:pt idx="725">
                  <c:v>0.47368421052631576</c:v>
                </c:pt>
                <c:pt idx="726">
                  <c:v>0.47368421052631576</c:v>
                </c:pt>
                <c:pt idx="727">
                  <c:v>0.47368421052631576</c:v>
                </c:pt>
                <c:pt idx="728">
                  <c:v>0.47368421052631576</c:v>
                </c:pt>
                <c:pt idx="729">
                  <c:v>0.47368421052631576</c:v>
                </c:pt>
                <c:pt idx="730">
                  <c:v>0.42105263157894735</c:v>
                </c:pt>
                <c:pt idx="731">
                  <c:v>0.4</c:v>
                </c:pt>
                <c:pt idx="732">
                  <c:v>0.4</c:v>
                </c:pt>
                <c:pt idx="733">
                  <c:v>0.4</c:v>
                </c:pt>
                <c:pt idx="734">
                  <c:v>0.4</c:v>
                </c:pt>
                <c:pt idx="735">
                  <c:v>0.4</c:v>
                </c:pt>
                <c:pt idx="736">
                  <c:v>0.4</c:v>
                </c:pt>
                <c:pt idx="737">
                  <c:v>0.4</c:v>
                </c:pt>
                <c:pt idx="738">
                  <c:v>0.4</c:v>
                </c:pt>
                <c:pt idx="739">
                  <c:v>0.35</c:v>
                </c:pt>
                <c:pt idx="740">
                  <c:v>0.35</c:v>
                </c:pt>
                <c:pt idx="741">
                  <c:v>0.35</c:v>
                </c:pt>
                <c:pt idx="742">
                  <c:v>0.35</c:v>
                </c:pt>
                <c:pt idx="743">
                  <c:v>0.35</c:v>
                </c:pt>
                <c:pt idx="744">
                  <c:v>0.35</c:v>
                </c:pt>
                <c:pt idx="745">
                  <c:v>0.4</c:v>
                </c:pt>
                <c:pt idx="746">
                  <c:v>0.4</c:v>
                </c:pt>
                <c:pt idx="747">
                  <c:v>0.4</c:v>
                </c:pt>
                <c:pt idx="748">
                  <c:v>0.4</c:v>
                </c:pt>
                <c:pt idx="749">
                  <c:v>0.4</c:v>
                </c:pt>
                <c:pt idx="750">
                  <c:v>0.4</c:v>
                </c:pt>
                <c:pt idx="751">
                  <c:v>0.4</c:v>
                </c:pt>
                <c:pt idx="752">
                  <c:v>0.4</c:v>
                </c:pt>
                <c:pt idx="753">
                  <c:v>0.4</c:v>
                </c:pt>
                <c:pt idx="754">
                  <c:v>0.4</c:v>
                </c:pt>
                <c:pt idx="755">
                  <c:v>0.4</c:v>
                </c:pt>
                <c:pt idx="756">
                  <c:v>0.4</c:v>
                </c:pt>
                <c:pt idx="757">
                  <c:v>0.4</c:v>
                </c:pt>
                <c:pt idx="758">
                  <c:v>0.4</c:v>
                </c:pt>
                <c:pt idx="759">
                  <c:v>0.35</c:v>
                </c:pt>
                <c:pt idx="760">
                  <c:v>0.35</c:v>
                </c:pt>
                <c:pt idx="761">
                  <c:v>0.35</c:v>
                </c:pt>
                <c:pt idx="762">
                  <c:v>0.35</c:v>
                </c:pt>
                <c:pt idx="763">
                  <c:v>0.35</c:v>
                </c:pt>
                <c:pt idx="764">
                  <c:v>0.35</c:v>
                </c:pt>
                <c:pt idx="765">
                  <c:v>0.38095238095238093</c:v>
                </c:pt>
                <c:pt idx="766">
                  <c:v>0.38095238095238093</c:v>
                </c:pt>
                <c:pt idx="767">
                  <c:v>0.38095238095238093</c:v>
                </c:pt>
                <c:pt idx="768">
                  <c:v>0.38095238095238093</c:v>
                </c:pt>
                <c:pt idx="769">
                  <c:v>0.38095238095238093</c:v>
                </c:pt>
                <c:pt idx="770">
                  <c:v>0.38095238095238093</c:v>
                </c:pt>
                <c:pt idx="771">
                  <c:v>0.38095238095238093</c:v>
                </c:pt>
                <c:pt idx="772">
                  <c:v>0.38095238095238093</c:v>
                </c:pt>
                <c:pt idx="773">
                  <c:v>0.38095238095238093</c:v>
                </c:pt>
                <c:pt idx="774">
                  <c:v>0.38095238095238093</c:v>
                </c:pt>
                <c:pt idx="775">
                  <c:v>0.38095238095238093</c:v>
                </c:pt>
                <c:pt idx="776">
                  <c:v>0.38095238095238093</c:v>
                </c:pt>
                <c:pt idx="777">
                  <c:v>0.38095238095238093</c:v>
                </c:pt>
                <c:pt idx="778">
                  <c:v>0.38095238095238093</c:v>
                </c:pt>
                <c:pt idx="779">
                  <c:v>0.38095238095238093</c:v>
                </c:pt>
                <c:pt idx="780">
                  <c:v>0.38095238095238093</c:v>
                </c:pt>
                <c:pt idx="781">
                  <c:v>0.38095238095238093</c:v>
                </c:pt>
                <c:pt idx="782">
                  <c:v>0.38095238095238093</c:v>
                </c:pt>
                <c:pt idx="783">
                  <c:v>0.38095238095238093</c:v>
                </c:pt>
                <c:pt idx="784">
                  <c:v>0.38095238095238093</c:v>
                </c:pt>
                <c:pt idx="785">
                  <c:v>0.38095238095238093</c:v>
                </c:pt>
                <c:pt idx="786">
                  <c:v>0.38095238095238093</c:v>
                </c:pt>
                <c:pt idx="787">
                  <c:v>0.38095238095238093</c:v>
                </c:pt>
                <c:pt idx="788">
                  <c:v>0.38095238095238093</c:v>
                </c:pt>
                <c:pt idx="789">
                  <c:v>0.38095238095238093</c:v>
                </c:pt>
                <c:pt idx="790">
                  <c:v>0.38095238095238093</c:v>
                </c:pt>
                <c:pt idx="791">
                  <c:v>0.38095238095238093</c:v>
                </c:pt>
                <c:pt idx="792">
                  <c:v>0.38095238095238093</c:v>
                </c:pt>
                <c:pt idx="793">
                  <c:v>0.38095238095238093</c:v>
                </c:pt>
                <c:pt idx="794">
                  <c:v>0.38095238095238093</c:v>
                </c:pt>
                <c:pt idx="795">
                  <c:v>0.38095238095238093</c:v>
                </c:pt>
                <c:pt idx="796">
                  <c:v>0.38095238095238093</c:v>
                </c:pt>
                <c:pt idx="797">
                  <c:v>0.38095238095238093</c:v>
                </c:pt>
                <c:pt idx="798">
                  <c:v>0.38095238095238093</c:v>
                </c:pt>
                <c:pt idx="799">
                  <c:v>0.38095238095238093</c:v>
                </c:pt>
                <c:pt idx="800">
                  <c:v>0.42857142857142855</c:v>
                </c:pt>
                <c:pt idx="801">
                  <c:v>0.42857142857142855</c:v>
                </c:pt>
                <c:pt idx="802">
                  <c:v>0.47619047619047616</c:v>
                </c:pt>
                <c:pt idx="803">
                  <c:v>0.47619047619047616</c:v>
                </c:pt>
                <c:pt idx="804">
                  <c:v>0.47619047619047616</c:v>
                </c:pt>
                <c:pt idx="805">
                  <c:v>0.47619047619047616</c:v>
                </c:pt>
                <c:pt idx="806">
                  <c:v>0.47619047619047616</c:v>
                </c:pt>
                <c:pt idx="807">
                  <c:v>0.47619047619047616</c:v>
                </c:pt>
                <c:pt idx="808">
                  <c:v>0.47619047619047616</c:v>
                </c:pt>
                <c:pt idx="809">
                  <c:v>0.47619047619047616</c:v>
                </c:pt>
                <c:pt idx="810">
                  <c:v>0.47619047619047616</c:v>
                </c:pt>
                <c:pt idx="811">
                  <c:v>0.47619047619047616</c:v>
                </c:pt>
                <c:pt idx="812">
                  <c:v>0.47619047619047616</c:v>
                </c:pt>
                <c:pt idx="813">
                  <c:v>0.47619047619047616</c:v>
                </c:pt>
                <c:pt idx="814">
                  <c:v>0.47619047619047616</c:v>
                </c:pt>
                <c:pt idx="815">
                  <c:v>0.47619047619047616</c:v>
                </c:pt>
                <c:pt idx="816">
                  <c:v>0.47619047619047616</c:v>
                </c:pt>
                <c:pt idx="817">
                  <c:v>0.47619047619047616</c:v>
                </c:pt>
                <c:pt idx="818">
                  <c:v>0.47619047619047616</c:v>
                </c:pt>
                <c:pt idx="819">
                  <c:v>0.47619047619047616</c:v>
                </c:pt>
                <c:pt idx="820">
                  <c:v>0.47619047619047616</c:v>
                </c:pt>
                <c:pt idx="821">
                  <c:v>0.47619047619047616</c:v>
                </c:pt>
                <c:pt idx="822">
                  <c:v>0.42857142857142855</c:v>
                </c:pt>
                <c:pt idx="823">
                  <c:v>0.42857142857142855</c:v>
                </c:pt>
                <c:pt idx="824">
                  <c:v>0.42857142857142855</c:v>
                </c:pt>
                <c:pt idx="825">
                  <c:v>0.42857142857142855</c:v>
                </c:pt>
                <c:pt idx="826">
                  <c:v>0.42857142857142855</c:v>
                </c:pt>
                <c:pt idx="827">
                  <c:v>0.47619047619047616</c:v>
                </c:pt>
                <c:pt idx="828">
                  <c:v>0.47619047619047616</c:v>
                </c:pt>
                <c:pt idx="829">
                  <c:v>0.47619047619047616</c:v>
                </c:pt>
                <c:pt idx="830">
                  <c:v>0.47619047619047616</c:v>
                </c:pt>
                <c:pt idx="831">
                  <c:v>0.47619047619047616</c:v>
                </c:pt>
                <c:pt idx="832">
                  <c:v>0.47619047619047616</c:v>
                </c:pt>
                <c:pt idx="833">
                  <c:v>0.47619047619047616</c:v>
                </c:pt>
                <c:pt idx="834">
                  <c:v>0.47619047619047616</c:v>
                </c:pt>
                <c:pt idx="835">
                  <c:v>0.47619047619047616</c:v>
                </c:pt>
                <c:pt idx="836">
                  <c:v>0.47619047619047616</c:v>
                </c:pt>
                <c:pt idx="837">
                  <c:v>0.47619047619047616</c:v>
                </c:pt>
                <c:pt idx="838">
                  <c:v>0.47619047619047616</c:v>
                </c:pt>
                <c:pt idx="839">
                  <c:v>0.47619047619047616</c:v>
                </c:pt>
                <c:pt idx="840">
                  <c:v>0.47619047619047616</c:v>
                </c:pt>
                <c:pt idx="841">
                  <c:v>0.47619047619047616</c:v>
                </c:pt>
                <c:pt idx="842">
                  <c:v>0.47619047619047616</c:v>
                </c:pt>
                <c:pt idx="843">
                  <c:v>0.47619047619047616</c:v>
                </c:pt>
                <c:pt idx="844">
                  <c:v>0.47619047619047616</c:v>
                </c:pt>
                <c:pt idx="845">
                  <c:v>0.47619047619047616</c:v>
                </c:pt>
                <c:pt idx="846">
                  <c:v>0.47619047619047616</c:v>
                </c:pt>
                <c:pt idx="847">
                  <c:v>0.47619047619047616</c:v>
                </c:pt>
                <c:pt idx="848">
                  <c:v>0.54545454545454541</c:v>
                </c:pt>
                <c:pt idx="849">
                  <c:v>0.54545454545454541</c:v>
                </c:pt>
                <c:pt idx="850">
                  <c:v>0.54545454545454541</c:v>
                </c:pt>
                <c:pt idx="851">
                  <c:v>0.54545454545454541</c:v>
                </c:pt>
                <c:pt idx="852">
                  <c:v>0.54545454545454541</c:v>
                </c:pt>
                <c:pt idx="853">
                  <c:v>0.54545454545454541</c:v>
                </c:pt>
                <c:pt idx="854">
                  <c:v>0.54545454545454541</c:v>
                </c:pt>
                <c:pt idx="855">
                  <c:v>0.54545454545454541</c:v>
                </c:pt>
                <c:pt idx="856">
                  <c:v>0.54545454545454541</c:v>
                </c:pt>
                <c:pt idx="857">
                  <c:v>0.54545454545454541</c:v>
                </c:pt>
                <c:pt idx="858">
                  <c:v>0.54545454545454541</c:v>
                </c:pt>
                <c:pt idx="859">
                  <c:v>0.54545454545454541</c:v>
                </c:pt>
                <c:pt idx="860">
                  <c:v>0.54545454545454541</c:v>
                </c:pt>
                <c:pt idx="861">
                  <c:v>0.54545454545454541</c:v>
                </c:pt>
                <c:pt idx="862">
                  <c:v>0.5</c:v>
                </c:pt>
                <c:pt idx="863">
                  <c:v>0.5</c:v>
                </c:pt>
                <c:pt idx="864">
                  <c:v>0.5</c:v>
                </c:pt>
                <c:pt idx="865">
                  <c:v>0.5</c:v>
                </c:pt>
                <c:pt idx="866">
                  <c:v>0.52173913043478259</c:v>
                </c:pt>
                <c:pt idx="867">
                  <c:v>0.52173913043478259</c:v>
                </c:pt>
                <c:pt idx="868">
                  <c:v>0.52173913043478259</c:v>
                </c:pt>
                <c:pt idx="869">
                  <c:v>0.52173913043478259</c:v>
                </c:pt>
                <c:pt idx="870">
                  <c:v>0.52173913043478259</c:v>
                </c:pt>
                <c:pt idx="871">
                  <c:v>0.52173913043478259</c:v>
                </c:pt>
                <c:pt idx="872">
                  <c:v>0.52173913043478259</c:v>
                </c:pt>
                <c:pt idx="873">
                  <c:v>0.52173913043478259</c:v>
                </c:pt>
                <c:pt idx="874">
                  <c:v>0.52173913043478259</c:v>
                </c:pt>
                <c:pt idx="875">
                  <c:v>0.52173913043478259</c:v>
                </c:pt>
                <c:pt idx="876">
                  <c:v>0.52173913043478259</c:v>
                </c:pt>
                <c:pt idx="877">
                  <c:v>0.54166666666666663</c:v>
                </c:pt>
                <c:pt idx="878">
                  <c:v>0.54166666666666663</c:v>
                </c:pt>
                <c:pt idx="879">
                  <c:v>0.54166666666666663</c:v>
                </c:pt>
                <c:pt idx="880">
                  <c:v>0.54166666666666663</c:v>
                </c:pt>
                <c:pt idx="881">
                  <c:v>0.54166666666666663</c:v>
                </c:pt>
                <c:pt idx="882">
                  <c:v>0.54166666666666663</c:v>
                </c:pt>
                <c:pt idx="883">
                  <c:v>0.54166666666666663</c:v>
                </c:pt>
                <c:pt idx="884">
                  <c:v>0.54166666666666663</c:v>
                </c:pt>
                <c:pt idx="885">
                  <c:v>0.54166666666666663</c:v>
                </c:pt>
                <c:pt idx="886">
                  <c:v>0.54166666666666663</c:v>
                </c:pt>
                <c:pt idx="887">
                  <c:v>0.54166666666666663</c:v>
                </c:pt>
                <c:pt idx="888">
                  <c:v>0.54166666666666663</c:v>
                </c:pt>
                <c:pt idx="889">
                  <c:v>0.54166666666666663</c:v>
                </c:pt>
                <c:pt idx="890">
                  <c:v>0.54166666666666663</c:v>
                </c:pt>
                <c:pt idx="891">
                  <c:v>0.54166666666666663</c:v>
                </c:pt>
                <c:pt idx="892">
                  <c:v>0.54166666666666663</c:v>
                </c:pt>
                <c:pt idx="893">
                  <c:v>0.54166666666666663</c:v>
                </c:pt>
                <c:pt idx="894">
                  <c:v>0.54166666666666663</c:v>
                </c:pt>
                <c:pt idx="895">
                  <c:v>0.54166666666666663</c:v>
                </c:pt>
                <c:pt idx="896">
                  <c:v>0.5</c:v>
                </c:pt>
                <c:pt idx="897">
                  <c:v>0.5</c:v>
                </c:pt>
                <c:pt idx="898">
                  <c:v>0.5</c:v>
                </c:pt>
                <c:pt idx="899">
                  <c:v>0.5</c:v>
                </c:pt>
                <c:pt idx="900">
                  <c:v>0.5</c:v>
                </c:pt>
                <c:pt idx="901">
                  <c:v>0.5</c:v>
                </c:pt>
                <c:pt idx="902">
                  <c:v>0.5</c:v>
                </c:pt>
                <c:pt idx="903">
                  <c:v>0.5</c:v>
                </c:pt>
                <c:pt idx="904">
                  <c:v>0.5</c:v>
                </c:pt>
                <c:pt idx="905">
                  <c:v>0.5</c:v>
                </c:pt>
                <c:pt idx="906">
                  <c:v>0.5</c:v>
                </c:pt>
                <c:pt idx="907">
                  <c:v>0.5</c:v>
                </c:pt>
                <c:pt idx="908">
                  <c:v>0.5</c:v>
                </c:pt>
                <c:pt idx="909">
                  <c:v>0.5</c:v>
                </c:pt>
                <c:pt idx="910">
                  <c:v>0.5</c:v>
                </c:pt>
                <c:pt idx="911">
                  <c:v>0.5</c:v>
                </c:pt>
                <c:pt idx="912">
                  <c:v>0.5</c:v>
                </c:pt>
                <c:pt idx="913">
                  <c:v>0.5</c:v>
                </c:pt>
                <c:pt idx="914">
                  <c:v>0.5</c:v>
                </c:pt>
                <c:pt idx="915">
                  <c:v>0.5</c:v>
                </c:pt>
                <c:pt idx="916">
                  <c:v>0.5</c:v>
                </c:pt>
                <c:pt idx="917">
                  <c:v>0.5</c:v>
                </c:pt>
                <c:pt idx="918">
                  <c:v>0.5</c:v>
                </c:pt>
                <c:pt idx="919">
                  <c:v>0.45833333333333331</c:v>
                </c:pt>
                <c:pt idx="920">
                  <c:v>0.45833333333333331</c:v>
                </c:pt>
                <c:pt idx="921">
                  <c:v>0.45833333333333331</c:v>
                </c:pt>
                <c:pt idx="922">
                  <c:v>0.45833333333333331</c:v>
                </c:pt>
                <c:pt idx="923">
                  <c:v>0.45833333333333331</c:v>
                </c:pt>
                <c:pt idx="924">
                  <c:v>0.45833333333333331</c:v>
                </c:pt>
                <c:pt idx="925">
                  <c:v>0.45833333333333331</c:v>
                </c:pt>
                <c:pt idx="926">
                  <c:v>0.5</c:v>
                </c:pt>
                <c:pt idx="927">
                  <c:v>0.5</c:v>
                </c:pt>
                <c:pt idx="928">
                  <c:v>0.5</c:v>
                </c:pt>
                <c:pt idx="929">
                  <c:v>0.5</c:v>
                </c:pt>
                <c:pt idx="930">
                  <c:v>0.5</c:v>
                </c:pt>
                <c:pt idx="931">
                  <c:v>0.54166666666666663</c:v>
                </c:pt>
                <c:pt idx="932">
                  <c:v>0.54166666666666663</c:v>
                </c:pt>
                <c:pt idx="933">
                  <c:v>0.54166666666666663</c:v>
                </c:pt>
                <c:pt idx="934">
                  <c:v>0.54166666666666663</c:v>
                </c:pt>
                <c:pt idx="935">
                  <c:v>0.54166666666666663</c:v>
                </c:pt>
                <c:pt idx="936">
                  <c:v>0.54166666666666663</c:v>
                </c:pt>
                <c:pt idx="937">
                  <c:v>0.54166666666666663</c:v>
                </c:pt>
                <c:pt idx="938">
                  <c:v>0.54166666666666663</c:v>
                </c:pt>
                <c:pt idx="939">
                  <c:v>0.54166666666666663</c:v>
                </c:pt>
                <c:pt idx="940">
                  <c:v>0.54166666666666663</c:v>
                </c:pt>
                <c:pt idx="941">
                  <c:v>0.54166666666666663</c:v>
                </c:pt>
                <c:pt idx="942">
                  <c:v>0.54166666666666663</c:v>
                </c:pt>
                <c:pt idx="943">
                  <c:v>0.58333333333333337</c:v>
                </c:pt>
                <c:pt idx="944">
                  <c:v>0.58333333333333337</c:v>
                </c:pt>
                <c:pt idx="945">
                  <c:v>0.58333333333333337</c:v>
                </c:pt>
                <c:pt idx="946">
                  <c:v>0.58333333333333337</c:v>
                </c:pt>
                <c:pt idx="947">
                  <c:v>0.58333333333333337</c:v>
                </c:pt>
                <c:pt idx="948">
                  <c:v>0.58333333333333337</c:v>
                </c:pt>
                <c:pt idx="949">
                  <c:v>0.625</c:v>
                </c:pt>
                <c:pt idx="950">
                  <c:v>0.625</c:v>
                </c:pt>
                <c:pt idx="951">
                  <c:v>0.625</c:v>
                </c:pt>
                <c:pt idx="952">
                  <c:v>0.625</c:v>
                </c:pt>
                <c:pt idx="953">
                  <c:v>0.625</c:v>
                </c:pt>
                <c:pt idx="954">
                  <c:v>0.625</c:v>
                </c:pt>
                <c:pt idx="955">
                  <c:v>0.625</c:v>
                </c:pt>
                <c:pt idx="956">
                  <c:v>0.625</c:v>
                </c:pt>
                <c:pt idx="957">
                  <c:v>0.625</c:v>
                </c:pt>
                <c:pt idx="958">
                  <c:v>0.625</c:v>
                </c:pt>
                <c:pt idx="959">
                  <c:v>0.66666666666666663</c:v>
                </c:pt>
                <c:pt idx="960">
                  <c:v>0.66666666666666663</c:v>
                </c:pt>
                <c:pt idx="961">
                  <c:v>0.66666666666666663</c:v>
                </c:pt>
                <c:pt idx="962">
                  <c:v>0.66666666666666663</c:v>
                </c:pt>
                <c:pt idx="963">
                  <c:v>0.66666666666666663</c:v>
                </c:pt>
                <c:pt idx="964">
                  <c:v>0.66666666666666663</c:v>
                </c:pt>
                <c:pt idx="965">
                  <c:v>0.625</c:v>
                </c:pt>
                <c:pt idx="966">
                  <c:v>0.625</c:v>
                </c:pt>
                <c:pt idx="967">
                  <c:v>0.625</c:v>
                </c:pt>
                <c:pt idx="968">
                  <c:v>0.625</c:v>
                </c:pt>
                <c:pt idx="969">
                  <c:v>0.625</c:v>
                </c:pt>
                <c:pt idx="970">
                  <c:v>0.625</c:v>
                </c:pt>
                <c:pt idx="971">
                  <c:v>0.58333333333333337</c:v>
                </c:pt>
                <c:pt idx="972">
                  <c:v>0.58333333333333337</c:v>
                </c:pt>
                <c:pt idx="973">
                  <c:v>0.58333333333333337</c:v>
                </c:pt>
                <c:pt idx="974">
                  <c:v>0.58333333333333337</c:v>
                </c:pt>
                <c:pt idx="975">
                  <c:v>0.5</c:v>
                </c:pt>
                <c:pt idx="976">
                  <c:v>0.45833333333333331</c:v>
                </c:pt>
                <c:pt idx="977">
                  <c:v>0.45833333333333331</c:v>
                </c:pt>
                <c:pt idx="978">
                  <c:v>0.45833333333333331</c:v>
                </c:pt>
                <c:pt idx="979">
                  <c:v>0.45833333333333331</c:v>
                </c:pt>
                <c:pt idx="980">
                  <c:v>0.45833333333333331</c:v>
                </c:pt>
                <c:pt idx="981">
                  <c:v>0.45833333333333331</c:v>
                </c:pt>
                <c:pt idx="982">
                  <c:v>0.45833333333333331</c:v>
                </c:pt>
                <c:pt idx="983">
                  <c:v>0.45833333333333331</c:v>
                </c:pt>
                <c:pt idx="984">
                  <c:v>0.45833333333333331</c:v>
                </c:pt>
                <c:pt idx="985">
                  <c:v>0.45833333333333331</c:v>
                </c:pt>
                <c:pt idx="986">
                  <c:v>0.45833333333333331</c:v>
                </c:pt>
                <c:pt idx="987">
                  <c:v>0.45833333333333331</c:v>
                </c:pt>
                <c:pt idx="988">
                  <c:v>0.45833333333333331</c:v>
                </c:pt>
                <c:pt idx="989">
                  <c:v>0.45833333333333331</c:v>
                </c:pt>
                <c:pt idx="990">
                  <c:v>0.41666666666666669</c:v>
                </c:pt>
                <c:pt idx="991">
                  <c:v>0.41666666666666669</c:v>
                </c:pt>
                <c:pt idx="992">
                  <c:v>0.41666666666666669</c:v>
                </c:pt>
                <c:pt idx="993">
                  <c:v>0.41666666666666669</c:v>
                </c:pt>
                <c:pt idx="994">
                  <c:v>0.41666666666666669</c:v>
                </c:pt>
                <c:pt idx="995">
                  <c:v>0.41666666666666669</c:v>
                </c:pt>
                <c:pt idx="996">
                  <c:v>0.41666666666666669</c:v>
                </c:pt>
                <c:pt idx="997">
                  <c:v>0.45833333333333331</c:v>
                </c:pt>
                <c:pt idx="998">
                  <c:v>0.45833333333333331</c:v>
                </c:pt>
                <c:pt idx="999">
                  <c:v>0.45833333333333331</c:v>
                </c:pt>
                <c:pt idx="1000">
                  <c:v>0.45833333333333331</c:v>
                </c:pt>
                <c:pt idx="1001">
                  <c:v>0.45833333333333331</c:v>
                </c:pt>
                <c:pt idx="1002">
                  <c:v>0.45833333333333331</c:v>
                </c:pt>
                <c:pt idx="1003">
                  <c:v>0.45833333333333331</c:v>
                </c:pt>
                <c:pt idx="1004">
                  <c:v>0.45833333333333331</c:v>
                </c:pt>
                <c:pt idx="1005">
                  <c:v>0.45833333333333331</c:v>
                </c:pt>
                <c:pt idx="1006">
                  <c:v>0.45833333333333331</c:v>
                </c:pt>
                <c:pt idx="1007">
                  <c:v>0.45833333333333331</c:v>
                </c:pt>
                <c:pt idx="1008">
                  <c:v>0.45833333333333331</c:v>
                </c:pt>
                <c:pt idx="1009">
                  <c:v>0.45833333333333331</c:v>
                </c:pt>
                <c:pt idx="1010">
                  <c:v>0.45833333333333331</c:v>
                </c:pt>
                <c:pt idx="1011">
                  <c:v>0.5</c:v>
                </c:pt>
                <c:pt idx="1012">
                  <c:v>0.5</c:v>
                </c:pt>
                <c:pt idx="1013">
                  <c:v>0.5</c:v>
                </c:pt>
                <c:pt idx="1014">
                  <c:v>0.5</c:v>
                </c:pt>
                <c:pt idx="1015">
                  <c:v>0.5</c:v>
                </c:pt>
                <c:pt idx="1016">
                  <c:v>0.45833333333333331</c:v>
                </c:pt>
                <c:pt idx="1017">
                  <c:v>0.45833333333333331</c:v>
                </c:pt>
                <c:pt idx="1018">
                  <c:v>0.45833333333333331</c:v>
                </c:pt>
                <c:pt idx="1019">
                  <c:v>0.45833333333333331</c:v>
                </c:pt>
                <c:pt idx="1020">
                  <c:v>0.45833333333333331</c:v>
                </c:pt>
                <c:pt idx="1021">
                  <c:v>0.45833333333333331</c:v>
                </c:pt>
                <c:pt idx="1022">
                  <c:v>0.45833333333333331</c:v>
                </c:pt>
                <c:pt idx="1023">
                  <c:v>0.45833333333333331</c:v>
                </c:pt>
                <c:pt idx="1024">
                  <c:v>0.45833333333333331</c:v>
                </c:pt>
                <c:pt idx="1025">
                  <c:v>0.45833333333333331</c:v>
                </c:pt>
                <c:pt idx="1026">
                  <c:v>0.45833333333333331</c:v>
                </c:pt>
                <c:pt idx="1027">
                  <c:v>0.45833333333333331</c:v>
                </c:pt>
                <c:pt idx="1028">
                  <c:v>0.45833333333333331</c:v>
                </c:pt>
                <c:pt idx="1029">
                  <c:v>0.45833333333333331</c:v>
                </c:pt>
                <c:pt idx="1030">
                  <c:v>0.45833333333333331</c:v>
                </c:pt>
                <c:pt idx="1031">
                  <c:v>0.45833333333333331</c:v>
                </c:pt>
                <c:pt idx="1032">
                  <c:v>0.44</c:v>
                </c:pt>
                <c:pt idx="1033">
                  <c:v>0.44</c:v>
                </c:pt>
                <c:pt idx="1034">
                  <c:v>0.44</c:v>
                </c:pt>
                <c:pt idx="1035">
                  <c:v>0.44</c:v>
                </c:pt>
                <c:pt idx="1036">
                  <c:v>0.44</c:v>
                </c:pt>
                <c:pt idx="1037">
                  <c:v>0.44</c:v>
                </c:pt>
                <c:pt idx="1038">
                  <c:v>0.44</c:v>
                </c:pt>
                <c:pt idx="1039">
                  <c:v>0.44</c:v>
                </c:pt>
                <c:pt idx="1040">
                  <c:v>0.44</c:v>
                </c:pt>
                <c:pt idx="1041">
                  <c:v>0.44</c:v>
                </c:pt>
                <c:pt idx="1042">
                  <c:v>0.44</c:v>
                </c:pt>
                <c:pt idx="1043">
                  <c:v>0.44</c:v>
                </c:pt>
                <c:pt idx="1044">
                  <c:v>0.44</c:v>
                </c:pt>
                <c:pt idx="1045">
                  <c:v>0.44</c:v>
                </c:pt>
                <c:pt idx="1046">
                  <c:v>0.48</c:v>
                </c:pt>
                <c:pt idx="1047">
                  <c:v>0.48</c:v>
                </c:pt>
                <c:pt idx="1048">
                  <c:v>0.48</c:v>
                </c:pt>
                <c:pt idx="1049">
                  <c:v>0.52</c:v>
                </c:pt>
                <c:pt idx="1050">
                  <c:v>0.52</c:v>
                </c:pt>
                <c:pt idx="1051">
                  <c:v>0.52</c:v>
                </c:pt>
                <c:pt idx="1052">
                  <c:v>0.52</c:v>
                </c:pt>
                <c:pt idx="1053">
                  <c:v>0.52</c:v>
                </c:pt>
                <c:pt idx="1054">
                  <c:v>0.52</c:v>
                </c:pt>
                <c:pt idx="1055">
                  <c:v>0.52</c:v>
                </c:pt>
                <c:pt idx="1056">
                  <c:v>0.52</c:v>
                </c:pt>
                <c:pt idx="1057">
                  <c:v>0.52</c:v>
                </c:pt>
                <c:pt idx="1058">
                  <c:v>0.52</c:v>
                </c:pt>
                <c:pt idx="1059">
                  <c:v>0.52</c:v>
                </c:pt>
                <c:pt idx="1060">
                  <c:v>0.52</c:v>
                </c:pt>
                <c:pt idx="1061">
                  <c:v>0.52</c:v>
                </c:pt>
                <c:pt idx="1062">
                  <c:v>0.52</c:v>
                </c:pt>
                <c:pt idx="1063">
                  <c:v>0.52</c:v>
                </c:pt>
                <c:pt idx="1064">
                  <c:v>0.52</c:v>
                </c:pt>
                <c:pt idx="1065">
                  <c:v>0.52</c:v>
                </c:pt>
                <c:pt idx="1066">
                  <c:v>0.52</c:v>
                </c:pt>
                <c:pt idx="1067">
                  <c:v>0.52</c:v>
                </c:pt>
                <c:pt idx="1068">
                  <c:v>0.52</c:v>
                </c:pt>
                <c:pt idx="1069">
                  <c:v>0.52</c:v>
                </c:pt>
                <c:pt idx="1070">
                  <c:v>0.56000000000000005</c:v>
                </c:pt>
                <c:pt idx="1071">
                  <c:v>0.56000000000000005</c:v>
                </c:pt>
                <c:pt idx="1072">
                  <c:v>0.56000000000000005</c:v>
                </c:pt>
                <c:pt idx="1073">
                  <c:v>0.56000000000000005</c:v>
                </c:pt>
                <c:pt idx="1074">
                  <c:v>0.56000000000000005</c:v>
                </c:pt>
                <c:pt idx="1075">
                  <c:v>0.56000000000000005</c:v>
                </c:pt>
                <c:pt idx="1076">
                  <c:v>0.56000000000000005</c:v>
                </c:pt>
                <c:pt idx="1077">
                  <c:v>0.56000000000000005</c:v>
                </c:pt>
                <c:pt idx="1078">
                  <c:v>0.56000000000000005</c:v>
                </c:pt>
                <c:pt idx="1079">
                  <c:v>0.56000000000000005</c:v>
                </c:pt>
                <c:pt idx="1080">
                  <c:v>0.56000000000000005</c:v>
                </c:pt>
                <c:pt idx="1081">
                  <c:v>0.56000000000000005</c:v>
                </c:pt>
                <c:pt idx="1082">
                  <c:v>0.56000000000000005</c:v>
                </c:pt>
                <c:pt idx="1083">
                  <c:v>0.56000000000000005</c:v>
                </c:pt>
                <c:pt idx="1084">
                  <c:v>0.56000000000000005</c:v>
                </c:pt>
                <c:pt idx="1085">
                  <c:v>0.56000000000000005</c:v>
                </c:pt>
                <c:pt idx="1086">
                  <c:v>0.56000000000000005</c:v>
                </c:pt>
                <c:pt idx="1087">
                  <c:v>0.56000000000000005</c:v>
                </c:pt>
                <c:pt idx="1088">
                  <c:v>0.56000000000000005</c:v>
                </c:pt>
                <c:pt idx="1089">
                  <c:v>0.56000000000000005</c:v>
                </c:pt>
                <c:pt idx="1090">
                  <c:v>0.56000000000000005</c:v>
                </c:pt>
                <c:pt idx="1091">
                  <c:v>0.56000000000000005</c:v>
                </c:pt>
                <c:pt idx="1092">
                  <c:v>0.56000000000000005</c:v>
                </c:pt>
                <c:pt idx="1093">
                  <c:v>0.56000000000000005</c:v>
                </c:pt>
                <c:pt idx="1094">
                  <c:v>0.56000000000000005</c:v>
                </c:pt>
                <c:pt idx="1095">
                  <c:v>0.56000000000000005</c:v>
                </c:pt>
                <c:pt idx="1096">
                  <c:v>0.56000000000000005</c:v>
                </c:pt>
                <c:pt idx="1097">
                  <c:v>0.56000000000000005</c:v>
                </c:pt>
                <c:pt idx="1098">
                  <c:v>0.56000000000000005</c:v>
                </c:pt>
                <c:pt idx="1099">
                  <c:v>0.56000000000000005</c:v>
                </c:pt>
                <c:pt idx="1100">
                  <c:v>0.56000000000000005</c:v>
                </c:pt>
                <c:pt idx="1101">
                  <c:v>0.56000000000000005</c:v>
                </c:pt>
                <c:pt idx="1102">
                  <c:v>0.56000000000000005</c:v>
                </c:pt>
                <c:pt idx="1103">
                  <c:v>0.6</c:v>
                </c:pt>
                <c:pt idx="1104">
                  <c:v>0.6</c:v>
                </c:pt>
                <c:pt idx="1105">
                  <c:v>0.6</c:v>
                </c:pt>
                <c:pt idx="1106">
                  <c:v>0.6</c:v>
                </c:pt>
                <c:pt idx="1107">
                  <c:v>0.6</c:v>
                </c:pt>
                <c:pt idx="1108">
                  <c:v>0.6</c:v>
                </c:pt>
                <c:pt idx="1109">
                  <c:v>0.6</c:v>
                </c:pt>
                <c:pt idx="1110">
                  <c:v>0.6</c:v>
                </c:pt>
                <c:pt idx="1111">
                  <c:v>0.6</c:v>
                </c:pt>
                <c:pt idx="1112">
                  <c:v>0.6</c:v>
                </c:pt>
                <c:pt idx="1113">
                  <c:v>0.6</c:v>
                </c:pt>
                <c:pt idx="1114">
                  <c:v>0.6</c:v>
                </c:pt>
                <c:pt idx="1115">
                  <c:v>0.6</c:v>
                </c:pt>
                <c:pt idx="1116">
                  <c:v>0.56000000000000005</c:v>
                </c:pt>
                <c:pt idx="1117">
                  <c:v>0.56000000000000005</c:v>
                </c:pt>
                <c:pt idx="1118">
                  <c:v>0.6</c:v>
                </c:pt>
                <c:pt idx="1119">
                  <c:v>0.6</c:v>
                </c:pt>
                <c:pt idx="1120">
                  <c:v>0.6</c:v>
                </c:pt>
                <c:pt idx="1121">
                  <c:v>0.56000000000000005</c:v>
                </c:pt>
                <c:pt idx="1122">
                  <c:v>0.56000000000000005</c:v>
                </c:pt>
                <c:pt idx="1123">
                  <c:v>0.56000000000000005</c:v>
                </c:pt>
                <c:pt idx="1124">
                  <c:v>0.56000000000000005</c:v>
                </c:pt>
                <c:pt idx="1125">
                  <c:v>0.56000000000000005</c:v>
                </c:pt>
                <c:pt idx="1126">
                  <c:v>0.56000000000000005</c:v>
                </c:pt>
                <c:pt idx="1127">
                  <c:v>0.52</c:v>
                </c:pt>
                <c:pt idx="1128">
                  <c:v>0.52</c:v>
                </c:pt>
                <c:pt idx="1129">
                  <c:v>0.52</c:v>
                </c:pt>
                <c:pt idx="1130">
                  <c:v>0.52</c:v>
                </c:pt>
                <c:pt idx="1131">
                  <c:v>0.52</c:v>
                </c:pt>
                <c:pt idx="1132">
                  <c:v>0.52</c:v>
                </c:pt>
                <c:pt idx="1133">
                  <c:v>0.52</c:v>
                </c:pt>
                <c:pt idx="1134">
                  <c:v>0.52</c:v>
                </c:pt>
                <c:pt idx="1135">
                  <c:v>0.52</c:v>
                </c:pt>
                <c:pt idx="1136">
                  <c:v>0.56000000000000005</c:v>
                </c:pt>
                <c:pt idx="1137">
                  <c:v>0.56000000000000005</c:v>
                </c:pt>
                <c:pt idx="1138">
                  <c:v>0.56000000000000005</c:v>
                </c:pt>
                <c:pt idx="1139">
                  <c:v>0.56000000000000005</c:v>
                </c:pt>
                <c:pt idx="1140">
                  <c:v>0.56000000000000005</c:v>
                </c:pt>
                <c:pt idx="1141">
                  <c:v>0.56000000000000005</c:v>
                </c:pt>
                <c:pt idx="1142">
                  <c:v>0.56000000000000005</c:v>
                </c:pt>
                <c:pt idx="1143">
                  <c:v>0.56000000000000005</c:v>
                </c:pt>
                <c:pt idx="1144">
                  <c:v>0.56000000000000005</c:v>
                </c:pt>
                <c:pt idx="1145">
                  <c:v>0.56000000000000005</c:v>
                </c:pt>
                <c:pt idx="1146">
                  <c:v>0.57692307692307687</c:v>
                </c:pt>
                <c:pt idx="1147">
                  <c:v>0.57692307692307687</c:v>
                </c:pt>
                <c:pt idx="1148">
                  <c:v>0.57692307692307687</c:v>
                </c:pt>
                <c:pt idx="1149">
                  <c:v>0.57692307692307687</c:v>
                </c:pt>
                <c:pt idx="1150">
                  <c:v>0.57692307692307687</c:v>
                </c:pt>
                <c:pt idx="1151">
                  <c:v>0.57692307692307687</c:v>
                </c:pt>
                <c:pt idx="1152">
                  <c:v>0.57692307692307687</c:v>
                </c:pt>
                <c:pt idx="1153">
                  <c:v>0.57692307692307687</c:v>
                </c:pt>
                <c:pt idx="1154">
                  <c:v>0.57692307692307687</c:v>
                </c:pt>
                <c:pt idx="1155">
                  <c:v>0.57692307692307687</c:v>
                </c:pt>
                <c:pt idx="1156">
                  <c:v>0.57692307692307687</c:v>
                </c:pt>
                <c:pt idx="1157">
                  <c:v>0.57692307692307687</c:v>
                </c:pt>
                <c:pt idx="1158">
                  <c:v>0.57692307692307687</c:v>
                </c:pt>
                <c:pt idx="1159">
                  <c:v>0.57692307692307687</c:v>
                </c:pt>
                <c:pt idx="1160">
                  <c:v>0.57692307692307687</c:v>
                </c:pt>
                <c:pt idx="1161">
                  <c:v>0.57692307692307687</c:v>
                </c:pt>
                <c:pt idx="1162">
                  <c:v>0.57692307692307687</c:v>
                </c:pt>
                <c:pt idx="1163">
                  <c:v>0.57692307692307687</c:v>
                </c:pt>
                <c:pt idx="1164">
                  <c:v>0.57692307692307687</c:v>
                </c:pt>
                <c:pt idx="1165">
                  <c:v>0.57692307692307687</c:v>
                </c:pt>
                <c:pt idx="1166">
                  <c:v>0.57692307692307687</c:v>
                </c:pt>
                <c:pt idx="1167">
                  <c:v>0.57692307692307687</c:v>
                </c:pt>
                <c:pt idx="1168">
                  <c:v>0.57692307692307687</c:v>
                </c:pt>
                <c:pt idx="1169">
                  <c:v>0.57692307692307687</c:v>
                </c:pt>
                <c:pt idx="1170">
                  <c:v>0.57692307692307687</c:v>
                </c:pt>
                <c:pt idx="1171">
                  <c:v>0.57692307692307687</c:v>
                </c:pt>
                <c:pt idx="1172">
                  <c:v>0.57692307692307687</c:v>
                </c:pt>
                <c:pt idx="1173">
                  <c:v>0.57692307692307687</c:v>
                </c:pt>
                <c:pt idx="1174">
                  <c:v>0.57692307692307687</c:v>
                </c:pt>
                <c:pt idx="1175">
                  <c:v>0.57692307692307687</c:v>
                </c:pt>
                <c:pt idx="1176">
                  <c:v>0.57692307692307687</c:v>
                </c:pt>
                <c:pt idx="1177">
                  <c:v>0.57692307692307687</c:v>
                </c:pt>
                <c:pt idx="1178">
                  <c:v>0.57692307692307687</c:v>
                </c:pt>
                <c:pt idx="1179">
                  <c:v>0.61538461538461542</c:v>
                </c:pt>
                <c:pt idx="1180">
                  <c:v>0.61538461538461542</c:v>
                </c:pt>
                <c:pt idx="1181">
                  <c:v>0.61538461538461542</c:v>
                </c:pt>
                <c:pt idx="1182">
                  <c:v>0.57692307692307687</c:v>
                </c:pt>
                <c:pt idx="1183">
                  <c:v>0.57692307692307687</c:v>
                </c:pt>
                <c:pt idx="1184">
                  <c:v>0.57692307692307687</c:v>
                </c:pt>
                <c:pt idx="1185">
                  <c:v>0.57692307692307687</c:v>
                </c:pt>
                <c:pt idx="1186">
                  <c:v>0.57692307692307687</c:v>
                </c:pt>
                <c:pt idx="1187">
                  <c:v>0.57692307692307687</c:v>
                </c:pt>
                <c:pt idx="1188">
                  <c:v>0.57692307692307687</c:v>
                </c:pt>
                <c:pt idx="1189">
                  <c:v>0.57692307692307687</c:v>
                </c:pt>
                <c:pt idx="1190">
                  <c:v>0.57692307692307687</c:v>
                </c:pt>
                <c:pt idx="1191">
                  <c:v>0.57692307692307687</c:v>
                </c:pt>
                <c:pt idx="1192">
                  <c:v>0.55555555555555558</c:v>
                </c:pt>
                <c:pt idx="1193">
                  <c:v>0.55555555555555558</c:v>
                </c:pt>
                <c:pt idx="1194">
                  <c:v>0.51851851851851849</c:v>
                </c:pt>
                <c:pt idx="1195">
                  <c:v>0.51851851851851849</c:v>
                </c:pt>
                <c:pt idx="1196">
                  <c:v>0.51851851851851849</c:v>
                </c:pt>
                <c:pt idx="1197">
                  <c:v>0.51851851851851849</c:v>
                </c:pt>
                <c:pt idx="1198">
                  <c:v>0.51851851851851849</c:v>
                </c:pt>
                <c:pt idx="1199">
                  <c:v>0.51851851851851849</c:v>
                </c:pt>
                <c:pt idx="1200">
                  <c:v>0.51851851851851849</c:v>
                </c:pt>
                <c:pt idx="1201">
                  <c:v>0.51851851851851849</c:v>
                </c:pt>
                <c:pt idx="1202">
                  <c:v>0.51851851851851849</c:v>
                </c:pt>
                <c:pt idx="1203">
                  <c:v>0.48148148148148145</c:v>
                </c:pt>
                <c:pt idx="1204">
                  <c:v>0.48148148148148145</c:v>
                </c:pt>
                <c:pt idx="1205">
                  <c:v>0.48148148148148145</c:v>
                </c:pt>
                <c:pt idx="1206">
                  <c:v>0.48148148148148145</c:v>
                </c:pt>
                <c:pt idx="1207">
                  <c:v>0.48148148148148145</c:v>
                </c:pt>
                <c:pt idx="1208">
                  <c:v>0.48148148148148145</c:v>
                </c:pt>
                <c:pt idx="1209">
                  <c:v>0.48148148148148145</c:v>
                </c:pt>
                <c:pt idx="1210">
                  <c:v>0.48148148148148145</c:v>
                </c:pt>
                <c:pt idx="1211">
                  <c:v>0.5</c:v>
                </c:pt>
                <c:pt idx="1212">
                  <c:v>0.5</c:v>
                </c:pt>
                <c:pt idx="1213">
                  <c:v>0.5</c:v>
                </c:pt>
                <c:pt idx="1214">
                  <c:v>0.5</c:v>
                </c:pt>
                <c:pt idx="1215">
                  <c:v>0.5</c:v>
                </c:pt>
                <c:pt idx="1216">
                  <c:v>0.5</c:v>
                </c:pt>
                <c:pt idx="1217">
                  <c:v>0.5</c:v>
                </c:pt>
                <c:pt idx="1218">
                  <c:v>0.5</c:v>
                </c:pt>
                <c:pt idx="1219">
                  <c:v>0.5</c:v>
                </c:pt>
                <c:pt idx="1220">
                  <c:v>0.5</c:v>
                </c:pt>
                <c:pt idx="1221">
                  <c:v>0.5</c:v>
                </c:pt>
                <c:pt idx="1222">
                  <c:v>0.5</c:v>
                </c:pt>
                <c:pt idx="1223">
                  <c:v>0.5</c:v>
                </c:pt>
                <c:pt idx="1224">
                  <c:v>0.5</c:v>
                </c:pt>
                <c:pt idx="1225">
                  <c:v>0.5</c:v>
                </c:pt>
                <c:pt idx="1226">
                  <c:v>0.5</c:v>
                </c:pt>
                <c:pt idx="1227">
                  <c:v>0.5</c:v>
                </c:pt>
                <c:pt idx="1228">
                  <c:v>0.5</c:v>
                </c:pt>
                <c:pt idx="1229">
                  <c:v>0.5</c:v>
                </c:pt>
                <c:pt idx="1230">
                  <c:v>0.5</c:v>
                </c:pt>
                <c:pt idx="1231">
                  <c:v>0.5</c:v>
                </c:pt>
                <c:pt idx="1232">
                  <c:v>0.5</c:v>
                </c:pt>
                <c:pt idx="1233">
                  <c:v>0.5</c:v>
                </c:pt>
                <c:pt idx="1234">
                  <c:v>0.5</c:v>
                </c:pt>
                <c:pt idx="1235">
                  <c:v>0.5</c:v>
                </c:pt>
                <c:pt idx="1236">
                  <c:v>0.5</c:v>
                </c:pt>
                <c:pt idx="1237">
                  <c:v>0.5</c:v>
                </c:pt>
                <c:pt idx="1238">
                  <c:v>0.5</c:v>
                </c:pt>
                <c:pt idx="1239">
                  <c:v>0.5</c:v>
                </c:pt>
                <c:pt idx="1240">
                  <c:v>0.5</c:v>
                </c:pt>
                <c:pt idx="1241">
                  <c:v>0.5</c:v>
                </c:pt>
                <c:pt idx="1242">
                  <c:v>0.5</c:v>
                </c:pt>
                <c:pt idx="1243">
                  <c:v>0.5</c:v>
                </c:pt>
                <c:pt idx="1244">
                  <c:v>0.5</c:v>
                </c:pt>
                <c:pt idx="1245">
                  <c:v>0.5357142857142857</c:v>
                </c:pt>
                <c:pt idx="1246">
                  <c:v>0.55172413793103448</c:v>
                </c:pt>
                <c:pt idx="1247">
                  <c:v>0.55172413793103448</c:v>
                </c:pt>
                <c:pt idx="1248">
                  <c:v>0.55172413793103448</c:v>
                </c:pt>
                <c:pt idx="1249">
                  <c:v>0.55172413793103448</c:v>
                </c:pt>
                <c:pt idx="1250">
                  <c:v>0.55172413793103448</c:v>
                </c:pt>
                <c:pt idx="1251">
                  <c:v>0.58620689655172409</c:v>
                </c:pt>
                <c:pt idx="1252">
                  <c:v>0.58620689655172409</c:v>
                </c:pt>
                <c:pt idx="1253">
                  <c:v>0.58620689655172409</c:v>
                </c:pt>
                <c:pt idx="1254">
                  <c:v>0.58620689655172409</c:v>
                </c:pt>
                <c:pt idx="1255">
                  <c:v>0.62068965517241381</c:v>
                </c:pt>
                <c:pt idx="1256">
                  <c:v>0.58620689655172409</c:v>
                </c:pt>
                <c:pt idx="1257">
                  <c:v>0.58620689655172409</c:v>
                </c:pt>
                <c:pt idx="1258">
                  <c:v>0.58620689655172409</c:v>
                </c:pt>
                <c:pt idx="1259">
                  <c:v>0.58620689655172409</c:v>
                </c:pt>
                <c:pt idx="1260">
                  <c:v>0.58620689655172409</c:v>
                </c:pt>
                <c:pt idx="1261">
                  <c:v>0.55172413793103448</c:v>
                </c:pt>
                <c:pt idx="1262">
                  <c:v>0.55172413793103448</c:v>
                </c:pt>
                <c:pt idx="1263">
                  <c:v>0.55172413793103448</c:v>
                </c:pt>
                <c:pt idx="1264">
                  <c:v>0.55172413793103448</c:v>
                </c:pt>
                <c:pt idx="1265">
                  <c:v>0.55172413793103448</c:v>
                </c:pt>
                <c:pt idx="1266">
                  <c:v>0.51724137931034486</c:v>
                </c:pt>
                <c:pt idx="1267">
                  <c:v>0.51724137931034486</c:v>
                </c:pt>
                <c:pt idx="1268">
                  <c:v>0.51724137931034486</c:v>
                </c:pt>
                <c:pt idx="1269">
                  <c:v>0.51724137931034486</c:v>
                </c:pt>
                <c:pt idx="1270">
                  <c:v>0.51724137931034486</c:v>
                </c:pt>
                <c:pt idx="1271">
                  <c:v>0.51724137931034486</c:v>
                </c:pt>
                <c:pt idx="1272">
                  <c:v>0.51724137931034486</c:v>
                </c:pt>
                <c:pt idx="1273">
                  <c:v>0.51724137931034486</c:v>
                </c:pt>
                <c:pt idx="1274">
                  <c:v>0.51724137931034486</c:v>
                </c:pt>
                <c:pt idx="1275">
                  <c:v>0.51724137931034486</c:v>
                </c:pt>
                <c:pt idx="1276">
                  <c:v>0.51724137931034486</c:v>
                </c:pt>
                <c:pt idx="1277">
                  <c:v>0.51724137931034486</c:v>
                </c:pt>
                <c:pt idx="1278">
                  <c:v>0.51724137931034486</c:v>
                </c:pt>
                <c:pt idx="1279">
                  <c:v>0.51724137931034486</c:v>
                </c:pt>
                <c:pt idx="1280">
                  <c:v>0.51724137931034486</c:v>
                </c:pt>
                <c:pt idx="1281">
                  <c:v>0.51724137931034486</c:v>
                </c:pt>
                <c:pt idx="1282">
                  <c:v>0.51724137931034486</c:v>
                </c:pt>
                <c:pt idx="1283">
                  <c:v>0.51724137931034486</c:v>
                </c:pt>
                <c:pt idx="1284">
                  <c:v>0.48275862068965519</c:v>
                </c:pt>
                <c:pt idx="1285">
                  <c:v>0.48275862068965519</c:v>
                </c:pt>
                <c:pt idx="1286">
                  <c:v>0.48275862068965519</c:v>
                </c:pt>
                <c:pt idx="1287">
                  <c:v>0.48275862068965519</c:v>
                </c:pt>
                <c:pt idx="1288">
                  <c:v>0.43333333333333335</c:v>
                </c:pt>
                <c:pt idx="1289">
                  <c:v>0.43333333333333335</c:v>
                </c:pt>
                <c:pt idx="1290">
                  <c:v>0.43333333333333335</c:v>
                </c:pt>
                <c:pt idx="1291">
                  <c:v>0.46666666666666667</c:v>
                </c:pt>
                <c:pt idx="1292">
                  <c:v>0.46666666666666667</c:v>
                </c:pt>
                <c:pt idx="1293">
                  <c:v>0.46666666666666667</c:v>
                </c:pt>
                <c:pt idx="1294">
                  <c:v>0.46666666666666667</c:v>
                </c:pt>
                <c:pt idx="1295">
                  <c:v>0.46666666666666667</c:v>
                </c:pt>
                <c:pt idx="1296">
                  <c:v>0.46666666666666667</c:v>
                </c:pt>
                <c:pt idx="1297">
                  <c:v>0.46666666666666667</c:v>
                </c:pt>
                <c:pt idx="1298">
                  <c:v>0.46666666666666667</c:v>
                </c:pt>
                <c:pt idx="1299">
                  <c:v>0.46666666666666667</c:v>
                </c:pt>
                <c:pt idx="1300">
                  <c:v>0.46666666666666667</c:v>
                </c:pt>
                <c:pt idx="1301">
                  <c:v>0.46666666666666667</c:v>
                </c:pt>
                <c:pt idx="1302">
                  <c:v>0.46666666666666667</c:v>
                </c:pt>
                <c:pt idx="1303">
                  <c:v>0.46666666666666667</c:v>
                </c:pt>
                <c:pt idx="1304">
                  <c:v>0.46666666666666667</c:v>
                </c:pt>
                <c:pt idx="1305">
                  <c:v>0.46666666666666667</c:v>
                </c:pt>
                <c:pt idx="1306">
                  <c:v>0.46666666666666667</c:v>
                </c:pt>
                <c:pt idx="1307">
                  <c:v>0.46666666666666667</c:v>
                </c:pt>
                <c:pt idx="1308">
                  <c:v>0.46666666666666667</c:v>
                </c:pt>
                <c:pt idx="1309">
                  <c:v>0.46666666666666667</c:v>
                </c:pt>
                <c:pt idx="1310">
                  <c:v>0.46666666666666667</c:v>
                </c:pt>
                <c:pt idx="1311">
                  <c:v>0.46666666666666667</c:v>
                </c:pt>
                <c:pt idx="1312">
                  <c:v>0.46666666666666667</c:v>
                </c:pt>
                <c:pt idx="1313">
                  <c:v>0.46666666666666667</c:v>
                </c:pt>
                <c:pt idx="1314">
                  <c:v>0.46666666666666667</c:v>
                </c:pt>
                <c:pt idx="1315">
                  <c:v>0.46666666666666667</c:v>
                </c:pt>
                <c:pt idx="1316">
                  <c:v>0.46666666666666667</c:v>
                </c:pt>
                <c:pt idx="1317">
                  <c:v>0.5</c:v>
                </c:pt>
                <c:pt idx="1318">
                  <c:v>0.5</c:v>
                </c:pt>
                <c:pt idx="1319">
                  <c:v>0.5</c:v>
                </c:pt>
                <c:pt idx="1320">
                  <c:v>0.5</c:v>
                </c:pt>
                <c:pt idx="1321">
                  <c:v>0.5</c:v>
                </c:pt>
                <c:pt idx="1322">
                  <c:v>0.5</c:v>
                </c:pt>
                <c:pt idx="1323">
                  <c:v>0.5</c:v>
                </c:pt>
                <c:pt idx="1324">
                  <c:v>0.5</c:v>
                </c:pt>
                <c:pt idx="1325">
                  <c:v>0.46666666666666667</c:v>
                </c:pt>
                <c:pt idx="1326">
                  <c:v>0.46666666666666667</c:v>
                </c:pt>
                <c:pt idx="1327">
                  <c:v>0.46666666666666667</c:v>
                </c:pt>
                <c:pt idx="1328">
                  <c:v>0.46666666666666667</c:v>
                </c:pt>
                <c:pt idx="1329">
                  <c:v>0.46666666666666667</c:v>
                </c:pt>
                <c:pt idx="1330">
                  <c:v>0.53333333333333333</c:v>
                </c:pt>
                <c:pt idx="1331">
                  <c:v>0.53333333333333333</c:v>
                </c:pt>
                <c:pt idx="1332">
                  <c:v>0.5</c:v>
                </c:pt>
                <c:pt idx="1333">
                  <c:v>0.5</c:v>
                </c:pt>
                <c:pt idx="1334">
                  <c:v>0.5</c:v>
                </c:pt>
                <c:pt idx="1335">
                  <c:v>0.5</c:v>
                </c:pt>
                <c:pt idx="1336">
                  <c:v>0.5</c:v>
                </c:pt>
                <c:pt idx="1337">
                  <c:v>0.4838709677419355</c:v>
                </c:pt>
                <c:pt idx="1338">
                  <c:v>0.4838709677419355</c:v>
                </c:pt>
                <c:pt idx="1339">
                  <c:v>0.4838709677419355</c:v>
                </c:pt>
                <c:pt idx="1340">
                  <c:v>0.4838709677419355</c:v>
                </c:pt>
                <c:pt idx="1341">
                  <c:v>0.4838709677419355</c:v>
                </c:pt>
                <c:pt idx="1342">
                  <c:v>0.5161290322580645</c:v>
                </c:pt>
                <c:pt idx="1343">
                  <c:v>0.5161290322580645</c:v>
                </c:pt>
                <c:pt idx="1344">
                  <c:v>0.53125</c:v>
                </c:pt>
                <c:pt idx="1345">
                  <c:v>0.51515151515151514</c:v>
                </c:pt>
                <c:pt idx="1346">
                  <c:v>0.51515151515151514</c:v>
                </c:pt>
                <c:pt idx="1347">
                  <c:v>0.51515151515151514</c:v>
                </c:pt>
                <c:pt idx="1348">
                  <c:v>0.51515151515151514</c:v>
                </c:pt>
                <c:pt idx="1349">
                  <c:v>0.5</c:v>
                </c:pt>
                <c:pt idx="1350">
                  <c:v>0.47058823529411764</c:v>
                </c:pt>
                <c:pt idx="1351">
                  <c:v>0.44117647058823528</c:v>
                </c:pt>
                <c:pt idx="1352">
                  <c:v>0.44117647058823528</c:v>
                </c:pt>
                <c:pt idx="1353">
                  <c:v>0.44117647058823528</c:v>
                </c:pt>
                <c:pt idx="1354">
                  <c:v>0.44117647058823528</c:v>
                </c:pt>
                <c:pt idx="1355">
                  <c:v>0.44117647058823528</c:v>
                </c:pt>
                <c:pt idx="1356">
                  <c:v>0.44117647058823528</c:v>
                </c:pt>
                <c:pt idx="1357">
                  <c:v>0.41176470588235292</c:v>
                </c:pt>
                <c:pt idx="1358">
                  <c:v>0.41176470588235292</c:v>
                </c:pt>
                <c:pt idx="1359">
                  <c:v>0.41176470588235292</c:v>
                </c:pt>
                <c:pt idx="1360">
                  <c:v>0.41176470588235292</c:v>
                </c:pt>
                <c:pt idx="1361">
                  <c:v>0.41176470588235292</c:v>
                </c:pt>
                <c:pt idx="1362">
                  <c:v>0.4</c:v>
                </c:pt>
                <c:pt idx="1363">
                  <c:v>0.4</c:v>
                </c:pt>
                <c:pt idx="1364">
                  <c:v>0.4</c:v>
                </c:pt>
                <c:pt idx="1365">
                  <c:v>0.4</c:v>
                </c:pt>
                <c:pt idx="1366">
                  <c:v>0.4</c:v>
                </c:pt>
                <c:pt idx="1367">
                  <c:v>0.4</c:v>
                </c:pt>
                <c:pt idx="1368">
                  <c:v>0.4</c:v>
                </c:pt>
                <c:pt idx="1369">
                  <c:v>0.34285714285714286</c:v>
                </c:pt>
                <c:pt idx="1370">
                  <c:v>0.34285714285714286</c:v>
                </c:pt>
                <c:pt idx="1371">
                  <c:v>0.37142857142857144</c:v>
                </c:pt>
                <c:pt idx="1372">
                  <c:v>0.37142857142857144</c:v>
                </c:pt>
                <c:pt idx="1373">
                  <c:v>0.37142857142857144</c:v>
                </c:pt>
                <c:pt idx="1374">
                  <c:v>0.37142857142857144</c:v>
                </c:pt>
                <c:pt idx="1375">
                  <c:v>0.4</c:v>
                </c:pt>
                <c:pt idx="1376">
                  <c:v>0.42857142857142855</c:v>
                </c:pt>
                <c:pt idx="1377">
                  <c:v>0.45714285714285713</c:v>
                </c:pt>
                <c:pt idx="1378">
                  <c:v>0.45714285714285713</c:v>
                </c:pt>
                <c:pt idx="1379">
                  <c:v>0.42857142857142855</c:v>
                </c:pt>
                <c:pt idx="1380">
                  <c:v>0.42857142857142855</c:v>
                </c:pt>
                <c:pt idx="1381">
                  <c:v>0.42857142857142855</c:v>
                </c:pt>
                <c:pt idx="1382">
                  <c:v>0.42857142857142855</c:v>
                </c:pt>
                <c:pt idx="1383">
                  <c:v>0.42857142857142855</c:v>
                </c:pt>
                <c:pt idx="1384">
                  <c:v>0.42857142857142855</c:v>
                </c:pt>
                <c:pt idx="1385">
                  <c:v>0.42857142857142855</c:v>
                </c:pt>
                <c:pt idx="1386">
                  <c:v>0.42857142857142855</c:v>
                </c:pt>
                <c:pt idx="1387">
                  <c:v>0.42857142857142855</c:v>
                </c:pt>
                <c:pt idx="1388">
                  <c:v>0.42857142857142855</c:v>
                </c:pt>
                <c:pt idx="1389">
                  <c:v>0.42857142857142855</c:v>
                </c:pt>
                <c:pt idx="1390">
                  <c:v>0.42857142857142855</c:v>
                </c:pt>
                <c:pt idx="1391">
                  <c:v>0.4</c:v>
                </c:pt>
                <c:pt idx="1392">
                  <c:v>0.4</c:v>
                </c:pt>
                <c:pt idx="1393">
                  <c:v>0.4</c:v>
                </c:pt>
                <c:pt idx="1394">
                  <c:v>0.4</c:v>
                </c:pt>
                <c:pt idx="1395">
                  <c:v>0.4</c:v>
                </c:pt>
                <c:pt idx="1396">
                  <c:v>0.4</c:v>
                </c:pt>
                <c:pt idx="1397">
                  <c:v>0.4</c:v>
                </c:pt>
                <c:pt idx="1398">
                  <c:v>0.4</c:v>
                </c:pt>
                <c:pt idx="1399">
                  <c:v>0.4</c:v>
                </c:pt>
                <c:pt idx="1400">
                  <c:v>0.4</c:v>
                </c:pt>
                <c:pt idx="1401">
                  <c:v>0.42857142857142855</c:v>
                </c:pt>
                <c:pt idx="1402">
                  <c:v>0.42857142857142855</c:v>
                </c:pt>
                <c:pt idx="1403">
                  <c:v>0.42857142857142855</c:v>
                </c:pt>
                <c:pt idx="1404">
                  <c:v>0.42857142857142855</c:v>
                </c:pt>
                <c:pt idx="1405">
                  <c:v>0.42857142857142855</c:v>
                </c:pt>
                <c:pt idx="1406">
                  <c:v>0.42857142857142855</c:v>
                </c:pt>
                <c:pt idx="1407">
                  <c:v>0.42857142857142855</c:v>
                </c:pt>
                <c:pt idx="1408">
                  <c:v>0.42857142857142855</c:v>
                </c:pt>
                <c:pt idx="1409">
                  <c:v>0.42857142857142855</c:v>
                </c:pt>
                <c:pt idx="1410">
                  <c:v>0.42857142857142855</c:v>
                </c:pt>
                <c:pt idx="1411">
                  <c:v>0.42857142857142855</c:v>
                </c:pt>
                <c:pt idx="1412">
                  <c:v>0.42857142857142855</c:v>
                </c:pt>
                <c:pt idx="1413">
                  <c:v>0.42857142857142855</c:v>
                </c:pt>
                <c:pt idx="1414">
                  <c:v>0.42857142857142855</c:v>
                </c:pt>
                <c:pt idx="1415">
                  <c:v>0.42857142857142855</c:v>
                </c:pt>
                <c:pt idx="1416">
                  <c:v>0.42857142857142855</c:v>
                </c:pt>
                <c:pt idx="1417">
                  <c:v>0.42857142857142855</c:v>
                </c:pt>
                <c:pt idx="1418">
                  <c:v>0.42857142857142855</c:v>
                </c:pt>
                <c:pt idx="1419">
                  <c:v>0.42857142857142855</c:v>
                </c:pt>
                <c:pt idx="1420">
                  <c:v>0.42857142857142855</c:v>
                </c:pt>
                <c:pt idx="1421">
                  <c:v>0.42857142857142855</c:v>
                </c:pt>
                <c:pt idx="1422">
                  <c:v>0.42857142857142855</c:v>
                </c:pt>
                <c:pt idx="1423">
                  <c:v>0.42857142857142855</c:v>
                </c:pt>
                <c:pt idx="1424">
                  <c:v>0.42857142857142855</c:v>
                </c:pt>
                <c:pt idx="1425">
                  <c:v>0.42857142857142855</c:v>
                </c:pt>
                <c:pt idx="1426">
                  <c:v>0.42857142857142855</c:v>
                </c:pt>
                <c:pt idx="1427">
                  <c:v>0.42857142857142855</c:v>
                </c:pt>
                <c:pt idx="1428">
                  <c:v>0.42857142857142855</c:v>
                </c:pt>
                <c:pt idx="1429">
                  <c:v>0.42857142857142855</c:v>
                </c:pt>
                <c:pt idx="1430">
                  <c:v>0.42857142857142855</c:v>
                </c:pt>
                <c:pt idx="1431">
                  <c:v>0.4</c:v>
                </c:pt>
                <c:pt idx="1432">
                  <c:v>0.3888888888888889</c:v>
                </c:pt>
                <c:pt idx="1433">
                  <c:v>0.3888888888888889</c:v>
                </c:pt>
                <c:pt idx="1434">
                  <c:v>0.3888888888888889</c:v>
                </c:pt>
                <c:pt idx="1435">
                  <c:v>0.3888888888888889</c:v>
                </c:pt>
                <c:pt idx="1436">
                  <c:v>0.3888888888888889</c:v>
                </c:pt>
                <c:pt idx="1437">
                  <c:v>0.3888888888888889</c:v>
                </c:pt>
                <c:pt idx="1438">
                  <c:v>0.3888888888888889</c:v>
                </c:pt>
                <c:pt idx="1439">
                  <c:v>0.3888888888888889</c:v>
                </c:pt>
                <c:pt idx="1440">
                  <c:v>0.3888888888888889</c:v>
                </c:pt>
                <c:pt idx="1441">
                  <c:v>0.3888888888888889</c:v>
                </c:pt>
                <c:pt idx="1442">
                  <c:v>0.3888888888888889</c:v>
                </c:pt>
                <c:pt idx="1443">
                  <c:v>0.41666666666666669</c:v>
                </c:pt>
                <c:pt idx="1444">
                  <c:v>0.41666666666666669</c:v>
                </c:pt>
                <c:pt idx="1445">
                  <c:v>0.41666666666666669</c:v>
                </c:pt>
                <c:pt idx="1446">
                  <c:v>0.41666666666666669</c:v>
                </c:pt>
                <c:pt idx="1447">
                  <c:v>0.41666666666666669</c:v>
                </c:pt>
                <c:pt idx="1448">
                  <c:v>0.41666666666666669</c:v>
                </c:pt>
                <c:pt idx="1449">
                  <c:v>0.41666666666666669</c:v>
                </c:pt>
                <c:pt idx="1450">
                  <c:v>0.41666666666666669</c:v>
                </c:pt>
                <c:pt idx="1451">
                  <c:v>0.41666666666666669</c:v>
                </c:pt>
                <c:pt idx="1452">
                  <c:v>0.41666666666666669</c:v>
                </c:pt>
                <c:pt idx="1453">
                  <c:v>0.41666666666666669</c:v>
                </c:pt>
                <c:pt idx="1454">
                  <c:v>0.41666666666666669</c:v>
                </c:pt>
                <c:pt idx="1455">
                  <c:v>0.41666666666666669</c:v>
                </c:pt>
                <c:pt idx="1456">
                  <c:v>0.41666666666666669</c:v>
                </c:pt>
                <c:pt idx="1457">
                  <c:v>0.41666666666666669</c:v>
                </c:pt>
                <c:pt idx="1458">
                  <c:v>0.41666666666666669</c:v>
                </c:pt>
                <c:pt idx="1459">
                  <c:v>0.41666666666666669</c:v>
                </c:pt>
                <c:pt idx="1460">
                  <c:v>0.41666666666666669</c:v>
                </c:pt>
                <c:pt idx="1461">
                  <c:v>0.41666666666666669</c:v>
                </c:pt>
                <c:pt idx="1462">
                  <c:v>0.44444444444444442</c:v>
                </c:pt>
                <c:pt idx="1463">
                  <c:v>0.44444444444444442</c:v>
                </c:pt>
                <c:pt idx="1464">
                  <c:v>0.44444444444444442</c:v>
                </c:pt>
                <c:pt idx="1465">
                  <c:v>0.44444444444444442</c:v>
                </c:pt>
                <c:pt idx="1466">
                  <c:v>0.44444444444444442</c:v>
                </c:pt>
                <c:pt idx="1467">
                  <c:v>0.44444444444444442</c:v>
                </c:pt>
                <c:pt idx="1468">
                  <c:v>0.44444444444444442</c:v>
                </c:pt>
                <c:pt idx="1469">
                  <c:v>0.44444444444444442</c:v>
                </c:pt>
                <c:pt idx="1470">
                  <c:v>0.44444444444444442</c:v>
                </c:pt>
                <c:pt idx="1471">
                  <c:v>0.44444444444444442</c:v>
                </c:pt>
                <c:pt idx="1472">
                  <c:v>0.44444444444444442</c:v>
                </c:pt>
                <c:pt idx="1473">
                  <c:v>0.44444444444444442</c:v>
                </c:pt>
                <c:pt idx="1474">
                  <c:v>0.44444444444444442</c:v>
                </c:pt>
                <c:pt idx="1475">
                  <c:v>0.44444444444444442</c:v>
                </c:pt>
                <c:pt idx="1476">
                  <c:v>0.44444444444444442</c:v>
                </c:pt>
                <c:pt idx="1477">
                  <c:v>0.44444444444444442</c:v>
                </c:pt>
                <c:pt idx="1478">
                  <c:v>0.44444444444444442</c:v>
                </c:pt>
                <c:pt idx="1479">
                  <c:v>0.44444444444444442</c:v>
                </c:pt>
                <c:pt idx="1480">
                  <c:v>0.41666666666666669</c:v>
                </c:pt>
                <c:pt idx="1481">
                  <c:v>0.41666666666666669</c:v>
                </c:pt>
                <c:pt idx="1482">
                  <c:v>0.41666666666666669</c:v>
                </c:pt>
                <c:pt idx="1483">
                  <c:v>0.41666666666666669</c:v>
                </c:pt>
                <c:pt idx="1484">
                  <c:v>0.41666666666666669</c:v>
                </c:pt>
                <c:pt idx="1485">
                  <c:v>0.41666666666666669</c:v>
                </c:pt>
                <c:pt idx="1486">
                  <c:v>0.41666666666666669</c:v>
                </c:pt>
                <c:pt idx="1487">
                  <c:v>0.41666666666666669</c:v>
                </c:pt>
                <c:pt idx="1488">
                  <c:v>0.41666666666666669</c:v>
                </c:pt>
                <c:pt idx="1489">
                  <c:v>0.41666666666666669</c:v>
                </c:pt>
                <c:pt idx="1490">
                  <c:v>0.41666666666666669</c:v>
                </c:pt>
                <c:pt idx="1491">
                  <c:v>0.41666666666666669</c:v>
                </c:pt>
                <c:pt idx="1492">
                  <c:v>0.41666666666666669</c:v>
                </c:pt>
                <c:pt idx="1493">
                  <c:v>0.45945945945945948</c:v>
                </c:pt>
                <c:pt idx="1494">
                  <c:v>0.45945945945945948</c:v>
                </c:pt>
                <c:pt idx="1495">
                  <c:v>0.48648648648648651</c:v>
                </c:pt>
                <c:pt idx="1496">
                  <c:v>0.48648648648648651</c:v>
                </c:pt>
                <c:pt idx="1497">
                  <c:v>0.48648648648648651</c:v>
                </c:pt>
                <c:pt idx="1498">
                  <c:v>0.48648648648648651</c:v>
                </c:pt>
                <c:pt idx="1499">
                  <c:v>0.48648648648648651</c:v>
                </c:pt>
                <c:pt idx="1500">
                  <c:v>0.51351351351351349</c:v>
                </c:pt>
                <c:pt idx="1501">
                  <c:v>0.51351351351351349</c:v>
                </c:pt>
                <c:pt idx="1502">
                  <c:v>0.51351351351351349</c:v>
                </c:pt>
                <c:pt idx="1503">
                  <c:v>0.51351351351351349</c:v>
                </c:pt>
                <c:pt idx="1504">
                  <c:v>0.51351351351351349</c:v>
                </c:pt>
                <c:pt idx="1505">
                  <c:v>0.48648648648648651</c:v>
                </c:pt>
                <c:pt idx="1506">
                  <c:v>0.48648648648648651</c:v>
                </c:pt>
                <c:pt idx="1507">
                  <c:v>0.48648648648648651</c:v>
                </c:pt>
                <c:pt idx="1508">
                  <c:v>0.45945945945945948</c:v>
                </c:pt>
                <c:pt idx="1509">
                  <c:v>0.45945945945945948</c:v>
                </c:pt>
                <c:pt idx="1510">
                  <c:v>0.45945945945945948</c:v>
                </c:pt>
                <c:pt idx="1511">
                  <c:v>0.45945945945945948</c:v>
                </c:pt>
                <c:pt idx="1512">
                  <c:v>0.45945945945945948</c:v>
                </c:pt>
                <c:pt idx="1513">
                  <c:v>0.45945945945945948</c:v>
                </c:pt>
                <c:pt idx="1514">
                  <c:v>0.45945945945945948</c:v>
                </c:pt>
                <c:pt idx="1515">
                  <c:v>0.45945945945945948</c:v>
                </c:pt>
                <c:pt idx="1516">
                  <c:v>0.45945945945945948</c:v>
                </c:pt>
                <c:pt idx="1517">
                  <c:v>0.45945945945945948</c:v>
                </c:pt>
                <c:pt idx="1518">
                  <c:v>0.45945945945945948</c:v>
                </c:pt>
                <c:pt idx="1519">
                  <c:v>0.45945945945945948</c:v>
                </c:pt>
                <c:pt idx="1520">
                  <c:v>0.45945945945945948</c:v>
                </c:pt>
                <c:pt idx="1521">
                  <c:v>0.45945945945945948</c:v>
                </c:pt>
                <c:pt idx="1522">
                  <c:v>0.45945945945945948</c:v>
                </c:pt>
                <c:pt idx="1523">
                  <c:v>0.48648648648648651</c:v>
                </c:pt>
                <c:pt idx="1524">
                  <c:v>0.48648648648648651</c:v>
                </c:pt>
                <c:pt idx="1525">
                  <c:v>0.48648648648648651</c:v>
                </c:pt>
                <c:pt idx="1526">
                  <c:v>0.45945945945945948</c:v>
                </c:pt>
                <c:pt idx="1527">
                  <c:v>0.45945945945945948</c:v>
                </c:pt>
                <c:pt idx="1528">
                  <c:v>0.45945945945945948</c:v>
                </c:pt>
                <c:pt idx="1529">
                  <c:v>0.45945945945945948</c:v>
                </c:pt>
                <c:pt idx="1530">
                  <c:v>0.45945945945945948</c:v>
                </c:pt>
                <c:pt idx="1531">
                  <c:v>0.45945945945945948</c:v>
                </c:pt>
                <c:pt idx="1532">
                  <c:v>0.45945945945945948</c:v>
                </c:pt>
                <c:pt idx="1533">
                  <c:v>0.44444444444444442</c:v>
                </c:pt>
                <c:pt idx="1534">
                  <c:v>0.43243243243243246</c:v>
                </c:pt>
                <c:pt idx="1535">
                  <c:v>0.43243243243243246</c:v>
                </c:pt>
                <c:pt idx="1536">
                  <c:v>0.43243243243243246</c:v>
                </c:pt>
                <c:pt idx="1537">
                  <c:v>0.43243243243243246</c:v>
                </c:pt>
                <c:pt idx="1538">
                  <c:v>0.43243243243243246</c:v>
                </c:pt>
                <c:pt idx="1539">
                  <c:v>0.45945945945945948</c:v>
                </c:pt>
                <c:pt idx="1540">
                  <c:v>0.45945945945945948</c:v>
                </c:pt>
                <c:pt idx="1541">
                  <c:v>0.45945945945945948</c:v>
                </c:pt>
                <c:pt idx="1542">
                  <c:v>0.48648648648648651</c:v>
                </c:pt>
                <c:pt idx="1543">
                  <c:v>0.48648648648648651</c:v>
                </c:pt>
                <c:pt idx="1544">
                  <c:v>0.48648648648648651</c:v>
                </c:pt>
                <c:pt idx="1545">
                  <c:v>0.48648648648648651</c:v>
                </c:pt>
                <c:pt idx="1546">
                  <c:v>0.45945945945945948</c:v>
                </c:pt>
                <c:pt idx="1547">
                  <c:v>0.45945945945945948</c:v>
                </c:pt>
                <c:pt idx="1548">
                  <c:v>0.47368421052631576</c:v>
                </c:pt>
                <c:pt idx="1549">
                  <c:v>0.44736842105263158</c:v>
                </c:pt>
                <c:pt idx="1550">
                  <c:v>0.44736842105263158</c:v>
                </c:pt>
                <c:pt idx="1551">
                  <c:v>0.44736842105263158</c:v>
                </c:pt>
                <c:pt idx="1552">
                  <c:v>0.44736842105263158</c:v>
                </c:pt>
                <c:pt idx="1553">
                  <c:v>0.44736842105263158</c:v>
                </c:pt>
                <c:pt idx="1554">
                  <c:v>0.44736842105263158</c:v>
                </c:pt>
                <c:pt idx="1555">
                  <c:v>0.44736842105263158</c:v>
                </c:pt>
                <c:pt idx="1556">
                  <c:v>0.44736842105263158</c:v>
                </c:pt>
                <c:pt idx="1557">
                  <c:v>0.44736842105263158</c:v>
                </c:pt>
                <c:pt idx="1558">
                  <c:v>0.44736842105263158</c:v>
                </c:pt>
                <c:pt idx="1559">
                  <c:v>0.44736842105263158</c:v>
                </c:pt>
                <c:pt idx="1560">
                  <c:v>0.44736842105263158</c:v>
                </c:pt>
                <c:pt idx="1561">
                  <c:v>0.44736842105263158</c:v>
                </c:pt>
                <c:pt idx="1562">
                  <c:v>0.44736842105263158</c:v>
                </c:pt>
                <c:pt idx="1563">
                  <c:v>0.44736842105263158</c:v>
                </c:pt>
                <c:pt idx="1564">
                  <c:v>0.44736842105263158</c:v>
                </c:pt>
                <c:pt idx="1565">
                  <c:v>0.44736842105263158</c:v>
                </c:pt>
                <c:pt idx="1566">
                  <c:v>0.44736842105263158</c:v>
                </c:pt>
                <c:pt idx="1567">
                  <c:v>0.44736842105263158</c:v>
                </c:pt>
                <c:pt idx="1568">
                  <c:v>0.46153846153846156</c:v>
                </c:pt>
                <c:pt idx="1569">
                  <c:v>0.46153846153846156</c:v>
                </c:pt>
                <c:pt idx="1570">
                  <c:v>0.4358974358974359</c:v>
                </c:pt>
                <c:pt idx="1571">
                  <c:v>0.4358974358974359</c:v>
                </c:pt>
                <c:pt idx="1572">
                  <c:v>0.4358974358974359</c:v>
                </c:pt>
                <c:pt idx="1573">
                  <c:v>0.4358974358974359</c:v>
                </c:pt>
                <c:pt idx="1574">
                  <c:v>0.4358974358974359</c:v>
                </c:pt>
                <c:pt idx="1575">
                  <c:v>0.4358974358974359</c:v>
                </c:pt>
                <c:pt idx="1576">
                  <c:v>0.45</c:v>
                </c:pt>
                <c:pt idx="1577">
                  <c:v>0.45</c:v>
                </c:pt>
                <c:pt idx="1578">
                  <c:v>0.45</c:v>
                </c:pt>
                <c:pt idx="1579">
                  <c:v>0.45</c:v>
                </c:pt>
                <c:pt idx="1580">
                  <c:v>0.45</c:v>
                </c:pt>
                <c:pt idx="1581">
                  <c:v>0.45</c:v>
                </c:pt>
                <c:pt idx="1582">
                  <c:v>0.45</c:v>
                </c:pt>
                <c:pt idx="1583">
                  <c:v>0.45</c:v>
                </c:pt>
                <c:pt idx="1584">
                  <c:v>0.45</c:v>
                </c:pt>
                <c:pt idx="1585">
                  <c:v>0.45</c:v>
                </c:pt>
                <c:pt idx="1586">
                  <c:v>0.42499999999999999</c:v>
                </c:pt>
                <c:pt idx="1587">
                  <c:v>0.42499999999999999</c:v>
                </c:pt>
                <c:pt idx="1588">
                  <c:v>0.42499999999999999</c:v>
                </c:pt>
                <c:pt idx="1589">
                  <c:v>0.42499999999999999</c:v>
                </c:pt>
                <c:pt idx="1590">
                  <c:v>0.42499999999999999</c:v>
                </c:pt>
                <c:pt idx="1591">
                  <c:v>0.42499999999999999</c:v>
                </c:pt>
                <c:pt idx="1592">
                  <c:v>0.42499999999999999</c:v>
                </c:pt>
                <c:pt idx="1593">
                  <c:v>0.42499999999999999</c:v>
                </c:pt>
                <c:pt idx="1594">
                  <c:v>0.46341463414634149</c:v>
                </c:pt>
                <c:pt idx="1595">
                  <c:v>0.46341463414634149</c:v>
                </c:pt>
                <c:pt idx="1596">
                  <c:v>0.46341463414634149</c:v>
                </c:pt>
                <c:pt idx="1597">
                  <c:v>0.46341463414634149</c:v>
                </c:pt>
                <c:pt idx="1598">
                  <c:v>0.46341463414634149</c:v>
                </c:pt>
                <c:pt idx="1599">
                  <c:v>0.48780487804878048</c:v>
                </c:pt>
                <c:pt idx="1600">
                  <c:v>0.48780487804878048</c:v>
                </c:pt>
                <c:pt idx="1601">
                  <c:v>0.48780487804878048</c:v>
                </c:pt>
                <c:pt idx="1602">
                  <c:v>0.48780487804878048</c:v>
                </c:pt>
                <c:pt idx="1603">
                  <c:v>0.46341463414634149</c:v>
                </c:pt>
                <c:pt idx="1604">
                  <c:v>0.46341463414634149</c:v>
                </c:pt>
                <c:pt idx="1605">
                  <c:v>0.46341463414634149</c:v>
                </c:pt>
                <c:pt idx="1606">
                  <c:v>0.46341463414634149</c:v>
                </c:pt>
                <c:pt idx="1607">
                  <c:v>0.46341463414634149</c:v>
                </c:pt>
                <c:pt idx="1608">
                  <c:v>0.46341463414634149</c:v>
                </c:pt>
                <c:pt idx="1609">
                  <c:v>0.46341463414634149</c:v>
                </c:pt>
                <c:pt idx="1610">
                  <c:v>0.46341463414634149</c:v>
                </c:pt>
                <c:pt idx="1611">
                  <c:v>0.46341463414634149</c:v>
                </c:pt>
                <c:pt idx="1612">
                  <c:v>0.46341463414634149</c:v>
                </c:pt>
                <c:pt idx="1613">
                  <c:v>0.46341463414634149</c:v>
                </c:pt>
                <c:pt idx="1614">
                  <c:v>0.46341463414634149</c:v>
                </c:pt>
                <c:pt idx="1615">
                  <c:v>0.46341463414634149</c:v>
                </c:pt>
                <c:pt idx="1616">
                  <c:v>0.46341463414634149</c:v>
                </c:pt>
                <c:pt idx="1617">
                  <c:v>0.47619047619047616</c:v>
                </c:pt>
                <c:pt idx="1618">
                  <c:v>0.47619047619047616</c:v>
                </c:pt>
                <c:pt idx="1619">
                  <c:v>0.5</c:v>
                </c:pt>
                <c:pt idx="1620">
                  <c:v>0.47619047619047616</c:v>
                </c:pt>
                <c:pt idx="1621">
                  <c:v>0.47619047619047616</c:v>
                </c:pt>
                <c:pt idx="1622">
                  <c:v>0.47619047619047616</c:v>
                </c:pt>
                <c:pt idx="1623">
                  <c:v>0.47619047619047616</c:v>
                </c:pt>
                <c:pt idx="1624">
                  <c:v>0.47619047619047616</c:v>
                </c:pt>
                <c:pt idx="1625">
                  <c:v>0.47619047619047616</c:v>
                </c:pt>
                <c:pt idx="1626">
                  <c:v>0.47619047619047616</c:v>
                </c:pt>
                <c:pt idx="1627">
                  <c:v>0.47619047619047616</c:v>
                </c:pt>
                <c:pt idx="1628">
                  <c:v>0.47619047619047616</c:v>
                </c:pt>
                <c:pt idx="1629">
                  <c:v>0.47619047619047616</c:v>
                </c:pt>
                <c:pt idx="1630">
                  <c:v>0.47619047619047616</c:v>
                </c:pt>
                <c:pt idx="1631">
                  <c:v>0.47619047619047616</c:v>
                </c:pt>
                <c:pt idx="1632">
                  <c:v>0.47619047619047616</c:v>
                </c:pt>
                <c:pt idx="1633">
                  <c:v>0.47619047619047616</c:v>
                </c:pt>
                <c:pt idx="1634">
                  <c:v>0.47619047619047616</c:v>
                </c:pt>
                <c:pt idx="1635">
                  <c:v>0.47619047619047616</c:v>
                </c:pt>
                <c:pt idx="1636">
                  <c:v>0.47619047619047616</c:v>
                </c:pt>
                <c:pt idx="1637">
                  <c:v>0.47619047619047616</c:v>
                </c:pt>
                <c:pt idx="1638">
                  <c:v>0.47619047619047616</c:v>
                </c:pt>
                <c:pt idx="1639">
                  <c:v>0.47619047619047616</c:v>
                </c:pt>
                <c:pt idx="1640">
                  <c:v>0.47619047619047616</c:v>
                </c:pt>
                <c:pt idx="1641">
                  <c:v>0.47619047619047616</c:v>
                </c:pt>
                <c:pt idx="1642">
                  <c:v>0.47619047619047616</c:v>
                </c:pt>
                <c:pt idx="1643">
                  <c:v>0.47619047619047616</c:v>
                </c:pt>
                <c:pt idx="1644">
                  <c:v>0.47619047619047616</c:v>
                </c:pt>
                <c:pt idx="1645">
                  <c:v>0.47619047619047616</c:v>
                </c:pt>
                <c:pt idx="1646">
                  <c:v>0.47619047619047616</c:v>
                </c:pt>
                <c:pt idx="1647">
                  <c:v>0.47619047619047616</c:v>
                </c:pt>
                <c:pt idx="1648">
                  <c:v>0.47619047619047616</c:v>
                </c:pt>
                <c:pt idx="1649">
                  <c:v>0.47619047619047616</c:v>
                </c:pt>
                <c:pt idx="1650">
                  <c:v>0.47619047619047616</c:v>
                </c:pt>
                <c:pt idx="1651">
                  <c:v>0.48837209302325579</c:v>
                </c:pt>
                <c:pt idx="1652">
                  <c:v>0.48837209302325579</c:v>
                </c:pt>
                <c:pt idx="1653">
                  <c:v>0.48837209302325579</c:v>
                </c:pt>
                <c:pt idx="1654">
                  <c:v>0.48837209302325579</c:v>
                </c:pt>
                <c:pt idx="1655">
                  <c:v>0.48837209302325579</c:v>
                </c:pt>
                <c:pt idx="1656">
                  <c:v>0.46511627906976744</c:v>
                </c:pt>
                <c:pt idx="1657">
                  <c:v>0.46511627906976744</c:v>
                </c:pt>
                <c:pt idx="1658">
                  <c:v>0.46511627906976744</c:v>
                </c:pt>
                <c:pt idx="1659">
                  <c:v>0.46511627906976744</c:v>
                </c:pt>
                <c:pt idx="1660">
                  <c:v>0.46511627906976744</c:v>
                </c:pt>
                <c:pt idx="1661">
                  <c:v>0.46511627906976744</c:v>
                </c:pt>
                <c:pt idx="1662">
                  <c:v>0.46511627906976744</c:v>
                </c:pt>
                <c:pt idx="1663">
                  <c:v>0.46511627906976744</c:v>
                </c:pt>
                <c:pt idx="1664">
                  <c:v>0.46511627906976744</c:v>
                </c:pt>
                <c:pt idx="1665">
                  <c:v>0.46511627906976744</c:v>
                </c:pt>
                <c:pt idx="1666">
                  <c:v>0.46511627906976744</c:v>
                </c:pt>
                <c:pt idx="1667">
                  <c:v>0.48837209302325579</c:v>
                </c:pt>
                <c:pt idx="1668">
                  <c:v>0.48837209302325579</c:v>
                </c:pt>
                <c:pt idx="1669">
                  <c:v>0.48837209302325579</c:v>
                </c:pt>
                <c:pt idx="1670">
                  <c:v>0.48837209302325579</c:v>
                </c:pt>
                <c:pt idx="1671">
                  <c:v>0.48837209302325579</c:v>
                </c:pt>
                <c:pt idx="1672">
                  <c:v>0.48837209302325579</c:v>
                </c:pt>
                <c:pt idx="1673">
                  <c:v>0.48837209302325579</c:v>
                </c:pt>
                <c:pt idx="1674">
                  <c:v>0.51162790697674421</c:v>
                </c:pt>
                <c:pt idx="1675">
                  <c:v>0.51162790697674421</c:v>
                </c:pt>
                <c:pt idx="1676">
                  <c:v>0.51162790697674421</c:v>
                </c:pt>
                <c:pt idx="1677">
                  <c:v>0.51162790697674421</c:v>
                </c:pt>
                <c:pt idx="1678">
                  <c:v>0.51162790697674421</c:v>
                </c:pt>
                <c:pt idx="1679">
                  <c:v>0.48837209302325579</c:v>
                </c:pt>
                <c:pt idx="1680">
                  <c:v>0.48837209302325579</c:v>
                </c:pt>
                <c:pt idx="1681">
                  <c:v>0.48837209302325579</c:v>
                </c:pt>
                <c:pt idx="1682">
                  <c:v>0.48837209302325579</c:v>
                </c:pt>
                <c:pt idx="1683">
                  <c:v>0.48837209302325579</c:v>
                </c:pt>
                <c:pt idx="1684">
                  <c:v>0.48837209302325579</c:v>
                </c:pt>
                <c:pt idx="1685">
                  <c:v>0.48837209302325579</c:v>
                </c:pt>
                <c:pt idx="1686">
                  <c:v>0.48837209302325579</c:v>
                </c:pt>
                <c:pt idx="1687">
                  <c:v>0.48837209302325579</c:v>
                </c:pt>
                <c:pt idx="1688">
                  <c:v>0.46511627906976744</c:v>
                </c:pt>
                <c:pt idx="1689">
                  <c:v>0.46511627906976744</c:v>
                </c:pt>
                <c:pt idx="1690">
                  <c:v>0.46511627906976744</c:v>
                </c:pt>
                <c:pt idx="1691">
                  <c:v>0.46511627906976744</c:v>
                </c:pt>
                <c:pt idx="1692">
                  <c:v>0.48837209302325579</c:v>
                </c:pt>
                <c:pt idx="1693">
                  <c:v>0.48837209302325579</c:v>
                </c:pt>
                <c:pt idx="1694">
                  <c:v>0.46511627906976744</c:v>
                </c:pt>
                <c:pt idx="1695">
                  <c:v>0.46511627906976744</c:v>
                </c:pt>
                <c:pt idx="1696">
                  <c:v>0.46511627906976744</c:v>
                </c:pt>
                <c:pt idx="1697">
                  <c:v>0.47727272727272729</c:v>
                </c:pt>
                <c:pt idx="1698">
                  <c:v>0.47727272727272729</c:v>
                </c:pt>
                <c:pt idx="1699">
                  <c:v>0.47727272727272729</c:v>
                </c:pt>
                <c:pt idx="1700">
                  <c:v>0.47727272727272729</c:v>
                </c:pt>
                <c:pt idx="1701">
                  <c:v>0.47727272727272729</c:v>
                </c:pt>
                <c:pt idx="1702">
                  <c:v>0.5</c:v>
                </c:pt>
                <c:pt idx="1703">
                  <c:v>0.5</c:v>
                </c:pt>
                <c:pt idx="1704">
                  <c:v>0.5</c:v>
                </c:pt>
                <c:pt idx="1705">
                  <c:v>0.47727272727272729</c:v>
                </c:pt>
                <c:pt idx="1706">
                  <c:v>0.47727272727272729</c:v>
                </c:pt>
                <c:pt idx="1707">
                  <c:v>0.47727272727272729</c:v>
                </c:pt>
                <c:pt idx="1708">
                  <c:v>0.47727272727272729</c:v>
                </c:pt>
                <c:pt idx="1709">
                  <c:v>0.47727272727272729</c:v>
                </c:pt>
                <c:pt idx="1710">
                  <c:v>0.45454545454545453</c:v>
                </c:pt>
                <c:pt idx="1711">
                  <c:v>0.45454545454545453</c:v>
                </c:pt>
                <c:pt idx="1712">
                  <c:v>0.45454545454545453</c:v>
                </c:pt>
                <c:pt idx="1713">
                  <c:v>0.45454545454545453</c:v>
                </c:pt>
                <c:pt idx="1714">
                  <c:v>0.46666666666666667</c:v>
                </c:pt>
                <c:pt idx="1715">
                  <c:v>0.46666666666666667</c:v>
                </c:pt>
                <c:pt idx="1716">
                  <c:v>0.44444444444444442</c:v>
                </c:pt>
                <c:pt idx="1717">
                  <c:v>0.44444444444444442</c:v>
                </c:pt>
                <c:pt idx="1718">
                  <c:v>0.44444444444444442</c:v>
                </c:pt>
                <c:pt idx="1719">
                  <c:v>0.44444444444444442</c:v>
                </c:pt>
                <c:pt idx="1720">
                  <c:v>0.44444444444444442</c:v>
                </c:pt>
                <c:pt idx="1721">
                  <c:v>0.43478260869565216</c:v>
                </c:pt>
                <c:pt idx="1722">
                  <c:v>0.43478260869565216</c:v>
                </c:pt>
                <c:pt idx="1723">
                  <c:v>0.43478260869565216</c:v>
                </c:pt>
                <c:pt idx="1724">
                  <c:v>0.43478260869565216</c:v>
                </c:pt>
                <c:pt idx="1725">
                  <c:v>0.41304347826086957</c:v>
                </c:pt>
                <c:pt idx="1726">
                  <c:v>0.41304347826086957</c:v>
                </c:pt>
                <c:pt idx="1727">
                  <c:v>0.41304347826086957</c:v>
                </c:pt>
                <c:pt idx="1728">
                  <c:v>0.41304347826086957</c:v>
                </c:pt>
                <c:pt idx="1729">
                  <c:v>0.41304347826086957</c:v>
                </c:pt>
                <c:pt idx="1730">
                  <c:v>0.42553191489361702</c:v>
                </c:pt>
                <c:pt idx="1731">
                  <c:v>0.42553191489361702</c:v>
                </c:pt>
                <c:pt idx="1732">
                  <c:v>0.42553191489361702</c:v>
                </c:pt>
                <c:pt idx="1733">
                  <c:v>0.42553191489361702</c:v>
                </c:pt>
                <c:pt idx="1734">
                  <c:v>0.42553191489361702</c:v>
                </c:pt>
                <c:pt idx="1735">
                  <c:v>0.42553191489361702</c:v>
                </c:pt>
                <c:pt idx="1736">
                  <c:v>0.42553191489361702</c:v>
                </c:pt>
                <c:pt idx="1737">
                  <c:v>0.42553191489361702</c:v>
                </c:pt>
                <c:pt idx="1738">
                  <c:v>0.42553191489361702</c:v>
                </c:pt>
                <c:pt idx="1739">
                  <c:v>0.42553191489361702</c:v>
                </c:pt>
                <c:pt idx="1740">
                  <c:v>0.42553191489361702</c:v>
                </c:pt>
                <c:pt idx="1741">
                  <c:v>0.42553191489361702</c:v>
                </c:pt>
                <c:pt idx="1742">
                  <c:v>0.42553191489361702</c:v>
                </c:pt>
                <c:pt idx="1743">
                  <c:v>0.42553191489361702</c:v>
                </c:pt>
                <c:pt idx="1744">
                  <c:v>0.42553191489361702</c:v>
                </c:pt>
                <c:pt idx="1745">
                  <c:v>0.4375</c:v>
                </c:pt>
                <c:pt idx="1746">
                  <c:v>0.4375</c:v>
                </c:pt>
                <c:pt idx="1747">
                  <c:v>0.4375</c:v>
                </c:pt>
                <c:pt idx="1748">
                  <c:v>0.4375</c:v>
                </c:pt>
                <c:pt idx="1749">
                  <c:v>0.4375</c:v>
                </c:pt>
                <c:pt idx="1750">
                  <c:v>0.4375</c:v>
                </c:pt>
                <c:pt idx="1751">
                  <c:v>0.4375</c:v>
                </c:pt>
                <c:pt idx="1752">
                  <c:v>0.45833333333333331</c:v>
                </c:pt>
                <c:pt idx="1753">
                  <c:v>0.45833333333333331</c:v>
                </c:pt>
                <c:pt idx="1754">
                  <c:v>0.45833333333333331</c:v>
                </c:pt>
                <c:pt idx="1755">
                  <c:v>0.45833333333333331</c:v>
                </c:pt>
                <c:pt idx="1756">
                  <c:v>0.45833333333333331</c:v>
                </c:pt>
                <c:pt idx="1757">
                  <c:v>0.4375</c:v>
                </c:pt>
                <c:pt idx="1758">
                  <c:v>0.4375</c:v>
                </c:pt>
                <c:pt idx="1759">
                  <c:v>0.4375</c:v>
                </c:pt>
                <c:pt idx="1760">
                  <c:v>0.4375</c:v>
                </c:pt>
                <c:pt idx="1761">
                  <c:v>0.4375</c:v>
                </c:pt>
                <c:pt idx="1762">
                  <c:v>0.4375</c:v>
                </c:pt>
                <c:pt idx="1763">
                  <c:v>0.4375</c:v>
                </c:pt>
                <c:pt idx="1764">
                  <c:v>0.4375</c:v>
                </c:pt>
                <c:pt idx="1765">
                  <c:v>0.4375</c:v>
                </c:pt>
                <c:pt idx="1766">
                  <c:v>0.44897959183673469</c:v>
                </c:pt>
                <c:pt idx="1767">
                  <c:v>0.44897959183673469</c:v>
                </c:pt>
                <c:pt idx="1768">
                  <c:v>0.44897959183673469</c:v>
                </c:pt>
                <c:pt idx="1769">
                  <c:v>0.44897959183673469</c:v>
                </c:pt>
                <c:pt idx="1770">
                  <c:v>0.44897959183673469</c:v>
                </c:pt>
                <c:pt idx="1771">
                  <c:v>0.44897959183673469</c:v>
                </c:pt>
                <c:pt idx="1772">
                  <c:v>0.44897959183673469</c:v>
                </c:pt>
                <c:pt idx="1773">
                  <c:v>0.46938775510204084</c:v>
                </c:pt>
                <c:pt idx="1774">
                  <c:v>0.46938775510204084</c:v>
                </c:pt>
                <c:pt idx="1775">
                  <c:v>0.46938775510204084</c:v>
                </c:pt>
                <c:pt idx="1776">
                  <c:v>0.46938775510204084</c:v>
                </c:pt>
                <c:pt idx="1777">
                  <c:v>0.46938775510204084</c:v>
                </c:pt>
                <c:pt idx="1778">
                  <c:v>0.46938775510204084</c:v>
                </c:pt>
                <c:pt idx="1779">
                  <c:v>0.46938775510204084</c:v>
                </c:pt>
                <c:pt idx="1780">
                  <c:v>0.46938775510204084</c:v>
                </c:pt>
                <c:pt idx="1781">
                  <c:v>0.46938775510204084</c:v>
                </c:pt>
                <c:pt idx="1782">
                  <c:v>0.46938775510204084</c:v>
                </c:pt>
                <c:pt idx="1783">
                  <c:v>0.46938775510204084</c:v>
                </c:pt>
                <c:pt idx="1784">
                  <c:v>0.46938775510204084</c:v>
                </c:pt>
                <c:pt idx="1785">
                  <c:v>0.48979591836734693</c:v>
                </c:pt>
                <c:pt idx="1786">
                  <c:v>0.51020408163265307</c:v>
                </c:pt>
                <c:pt idx="1787">
                  <c:v>0.51020408163265307</c:v>
                </c:pt>
                <c:pt idx="1788">
                  <c:v>0.51020408163265307</c:v>
                </c:pt>
                <c:pt idx="1789">
                  <c:v>0.51020408163265307</c:v>
                </c:pt>
                <c:pt idx="1790">
                  <c:v>0.46938775510204084</c:v>
                </c:pt>
                <c:pt idx="1791">
                  <c:v>0.46938775510204084</c:v>
                </c:pt>
                <c:pt idx="1792">
                  <c:v>0.46</c:v>
                </c:pt>
                <c:pt idx="1793">
                  <c:v>0.44</c:v>
                </c:pt>
                <c:pt idx="1794">
                  <c:v>0.44</c:v>
                </c:pt>
                <c:pt idx="1795">
                  <c:v>0.44</c:v>
                </c:pt>
                <c:pt idx="1796">
                  <c:v>0.44</c:v>
                </c:pt>
                <c:pt idx="1797">
                  <c:v>0.44</c:v>
                </c:pt>
                <c:pt idx="1798">
                  <c:v>0.46</c:v>
                </c:pt>
                <c:pt idx="1799">
                  <c:v>0.46</c:v>
                </c:pt>
                <c:pt idx="1800">
                  <c:v>0.46</c:v>
                </c:pt>
                <c:pt idx="1801">
                  <c:v>0.46</c:v>
                </c:pt>
                <c:pt idx="1802">
                  <c:v>0.46</c:v>
                </c:pt>
                <c:pt idx="1803">
                  <c:v>0.46</c:v>
                </c:pt>
                <c:pt idx="1804">
                  <c:v>0.46</c:v>
                </c:pt>
                <c:pt idx="1805">
                  <c:v>0.46</c:v>
                </c:pt>
                <c:pt idx="1806">
                  <c:v>0.44</c:v>
                </c:pt>
                <c:pt idx="1807">
                  <c:v>0.44</c:v>
                </c:pt>
                <c:pt idx="1808">
                  <c:v>0.44</c:v>
                </c:pt>
                <c:pt idx="1809">
                  <c:v>0.44</c:v>
                </c:pt>
                <c:pt idx="1810">
                  <c:v>0.44</c:v>
                </c:pt>
                <c:pt idx="1811">
                  <c:v>0.44</c:v>
                </c:pt>
                <c:pt idx="1812">
                  <c:v>0.44</c:v>
                </c:pt>
                <c:pt idx="1813">
                  <c:v>0.44</c:v>
                </c:pt>
                <c:pt idx="1814">
                  <c:v>0.42</c:v>
                </c:pt>
                <c:pt idx="1815">
                  <c:v>0.42</c:v>
                </c:pt>
                <c:pt idx="1816">
                  <c:v>0.43137254901960786</c:v>
                </c:pt>
                <c:pt idx="1817">
                  <c:v>0.43137254901960786</c:v>
                </c:pt>
                <c:pt idx="1818">
                  <c:v>0.43137254901960786</c:v>
                </c:pt>
                <c:pt idx="1819">
                  <c:v>0.43137254901960786</c:v>
                </c:pt>
                <c:pt idx="1820">
                  <c:v>0.43137254901960786</c:v>
                </c:pt>
                <c:pt idx="1821">
                  <c:v>0.43137254901960786</c:v>
                </c:pt>
                <c:pt idx="1822">
                  <c:v>0.43137254901960786</c:v>
                </c:pt>
                <c:pt idx="1823">
                  <c:v>0.43137254901960786</c:v>
                </c:pt>
                <c:pt idx="1824">
                  <c:v>0.43137254901960786</c:v>
                </c:pt>
                <c:pt idx="1825">
                  <c:v>0.43137254901960786</c:v>
                </c:pt>
                <c:pt idx="1826">
                  <c:v>0.43137254901960786</c:v>
                </c:pt>
                <c:pt idx="1827">
                  <c:v>0.43137254901960786</c:v>
                </c:pt>
                <c:pt idx="1828">
                  <c:v>0.45098039215686275</c:v>
                </c:pt>
                <c:pt idx="1829">
                  <c:v>0.45098039215686275</c:v>
                </c:pt>
                <c:pt idx="1830">
                  <c:v>0.45098039215686275</c:v>
                </c:pt>
                <c:pt idx="1831">
                  <c:v>0.45098039215686275</c:v>
                </c:pt>
                <c:pt idx="1832">
                  <c:v>0.45098039215686275</c:v>
                </c:pt>
                <c:pt idx="1833">
                  <c:v>0.43137254901960786</c:v>
                </c:pt>
                <c:pt idx="1834">
                  <c:v>0.43137254901960786</c:v>
                </c:pt>
                <c:pt idx="1835">
                  <c:v>0.43137254901960786</c:v>
                </c:pt>
                <c:pt idx="1836">
                  <c:v>0.43137254901960786</c:v>
                </c:pt>
                <c:pt idx="1837">
                  <c:v>0.43137254901960786</c:v>
                </c:pt>
                <c:pt idx="1838">
                  <c:v>0.41176470588235292</c:v>
                </c:pt>
                <c:pt idx="1839">
                  <c:v>0.41176470588235292</c:v>
                </c:pt>
                <c:pt idx="1840">
                  <c:v>0.41176470588235292</c:v>
                </c:pt>
                <c:pt idx="1841">
                  <c:v>0.43137254901960786</c:v>
                </c:pt>
                <c:pt idx="1842">
                  <c:v>0.43137254901960786</c:v>
                </c:pt>
                <c:pt idx="1843">
                  <c:v>0.43137254901960786</c:v>
                </c:pt>
                <c:pt idx="1844">
                  <c:v>0.43137254901960786</c:v>
                </c:pt>
                <c:pt idx="1845">
                  <c:v>0.43137254901960786</c:v>
                </c:pt>
                <c:pt idx="1846">
                  <c:v>0.43137254901960786</c:v>
                </c:pt>
                <c:pt idx="1847">
                  <c:v>0.43137254901960786</c:v>
                </c:pt>
                <c:pt idx="1848">
                  <c:v>0.43137254901960786</c:v>
                </c:pt>
                <c:pt idx="1849">
                  <c:v>0.43137254901960786</c:v>
                </c:pt>
                <c:pt idx="1850">
                  <c:v>0.43137254901960786</c:v>
                </c:pt>
                <c:pt idx="1851">
                  <c:v>0.43137254901960786</c:v>
                </c:pt>
                <c:pt idx="1852">
                  <c:v>0.43137254901960786</c:v>
                </c:pt>
                <c:pt idx="1853">
                  <c:v>0.41176470588235292</c:v>
                </c:pt>
                <c:pt idx="1854">
                  <c:v>0.43137254901960786</c:v>
                </c:pt>
                <c:pt idx="1855">
                  <c:v>0.43137254901960786</c:v>
                </c:pt>
                <c:pt idx="1856">
                  <c:v>0.45098039215686275</c:v>
                </c:pt>
                <c:pt idx="1857">
                  <c:v>0.45098039215686275</c:v>
                </c:pt>
                <c:pt idx="1858">
                  <c:v>0.45098039215686275</c:v>
                </c:pt>
                <c:pt idx="1859">
                  <c:v>0.45098039215686275</c:v>
                </c:pt>
                <c:pt idx="1860">
                  <c:v>0.45098039215686275</c:v>
                </c:pt>
                <c:pt idx="1861">
                  <c:v>0.45098039215686275</c:v>
                </c:pt>
                <c:pt idx="1862">
                  <c:v>0.45098039215686275</c:v>
                </c:pt>
                <c:pt idx="1863">
                  <c:v>0.45098039215686275</c:v>
                </c:pt>
                <c:pt idx="1864">
                  <c:v>0.45098039215686275</c:v>
                </c:pt>
                <c:pt idx="1865">
                  <c:v>0.45098039215686275</c:v>
                </c:pt>
                <c:pt idx="1866">
                  <c:v>0.45098039215686275</c:v>
                </c:pt>
                <c:pt idx="1867">
                  <c:v>0.45098039215686275</c:v>
                </c:pt>
                <c:pt idx="1868">
                  <c:v>0.45098039215686275</c:v>
                </c:pt>
                <c:pt idx="1869">
                  <c:v>0.45098039215686275</c:v>
                </c:pt>
                <c:pt idx="1870">
                  <c:v>0.45098039215686275</c:v>
                </c:pt>
                <c:pt idx="1871">
                  <c:v>0.45098039215686275</c:v>
                </c:pt>
                <c:pt idx="1872">
                  <c:v>0.45098039215686275</c:v>
                </c:pt>
                <c:pt idx="1873">
                  <c:v>0.45098039215686275</c:v>
                </c:pt>
                <c:pt idx="1874">
                  <c:v>0.45098039215686275</c:v>
                </c:pt>
                <c:pt idx="1875">
                  <c:v>0.45098039215686275</c:v>
                </c:pt>
                <c:pt idx="1876">
                  <c:v>0.45098039215686275</c:v>
                </c:pt>
                <c:pt idx="1877">
                  <c:v>0.45098039215686275</c:v>
                </c:pt>
                <c:pt idx="1878">
                  <c:v>0.45098039215686275</c:v>
                </c:pt>
                <c:pt idx="1879">
                  <c:v>0.43137254901960786</c:v>
                </c:pt>
                <c:pt idx="1880">
                  <c:v>0.43137254901960786</c:v>
                </c:pt>
                <c:pt idx="1881">
                  <c:v>0.43137254901960786</c:v>
                </c:pt>
                <c:pt idx="1882">
                  <c:v>0.44230769230769229</c:v>
                </c:pt>
                <c:pt idx="1883">
                  <c:v>0.44230769230769229</c:v>
                </c:pt>
                <c:pt idx="1884">
                  <c:v>0.46153846153846156</c:v>
                </c:pt>
                <c:pt idx="1885">
                  <c:v>0.46153846153846156</c:v>
                </c:pt>
                <c:pt idx="1886">
                  <c:v>0.46153846153846156</c:v>
                </c:pt>
                <c:pt idx="1887">
                  <c:v>0.46153846153846156</c:v>
                </c:pt>
                <c:pt idx="1888">
                  <c:v>0.46153846153846156</c:v>
                </c:pt>
                <c:pt idx="1889">
                  <c:v>0.46153846153846156</c:v>
                </c:pt>
                <c:pt idx="1890">
                  <c:v>0.46153846153846156</c:v>
                </c:pt>
                <c:pt idx="1891">
                  <c:v>0.46153846153846156</c:v>
                </c:pt>
                <c:pt idx="1892">
                  <c:v>0.47169811320754718</c:v>
                </c:pt>
                <c:pt idx="1893">
                  <c:v>0.47169811320754718</c:v>
                </c:pt>
                <c:pt idx="1894">
                  <c:v>0.47169811320754718</c:v>
                </c:pt>
                <c:pt idx="1895">
                  <c:v>0.47169811320754718</c:v>
                </c:pt>
                <c:pt idx="1896">
                  <c:v>0.47169811320754718</c:v>
                </c:pt>
                <c:pt idx="1897">
                  <c:v>0.47169811320754718</c:v>
                </c:pt>
                <c:pt idx="1898">
                  <c:v>0.47169811320754718</c:v>
                </c:pt>
                <c:pt idx="1899">
                  <c:v>0.45283018867924529</c:v>
                </c:pt>
                <c:pt idx="1900">
                  <c:v>0.46296296296296297</c:v>
                </c:pt>
                <c:pt idx="1901">
                  <c:v>0.46296296296296297</c:v>
                </c:pt>
                <c:pt idx="1902">
                  <c:v>0.46296296296296297</c:v>
                </c:pt>
                <c:pt idx="1903">
                  <c:v>0.46296296296296297</c:v>
                </c:pt>
                <c:pt idx="1904">
                  <c:v>0.46296296296296297</c:v>
                </c:pt>
                <c:pt idx="1905">
                  <c:v>0.46296296296296297</c:v>
                </c:pt>
                <c:pt idx="1906">
                  <c:v>0.46296296296296297</c:v>
                </c:pt>
                <c:pt idx="1907">
                  <c:v>0.46296296296296297</c:v>
                </c:pt>
                <c:pt idx="1908">
                  <c:v>0.46296296296296297</c:v>
                </c:pt>
                <c:pt idx="1909">
                  <c:v>0.46296296296296297</c:v>
                </c:pt>
                <c:pt idx="1910">
                  <c:v>0.46296296296296297</c:v>
                </c:pt>
                <c:pt idx="1911">
                  <c:v>0.44444444444444442</c:v>
                </c:pt>
                <c:pt idx="1912">
                  <c:v>0.44444444444444442</c:v>
                </c:pt>
                <c:pt idx="1913">
                  <c:v>0.44444444444444442</c:v>
                </c:pt>
                <c:pt idx="1914">
                  <c:v>0.44444444444444442</c:v>
                </c:pt>
                <c:pt idx="1915">
                  <c:v>0.44444444444444442</c:v>
                </c:pt>
                <c:pt idx="1916">
                  <c:v>0.44444444444444442</c:v>
                </c:pt>
                <c:pt idx="1917">
                  <c:v>0.44444444444444442</c:v>
                </c:pt>
                <c:pt idx="1918">
                  <c:v>0.44444444444444442</c:v>
                </c:pt>
                <c:pt idx="1919">
                  <c:v>0.46296296296296297</c:v>
                </c:pt>
                <c:pt idx="1920">
                  <c:v>0.46296296296296297</c:v>
                </c:pt>
                <c:pt idx="1921">
                  <c:v>0.44444444444444442</c:v>
                </c:pt>
                <c:pt idx="1922">
                  <c:v>0.44444444444444442</c:v>
                </c:pt>
                <c:pt idx="1923">
                  <c:v>0.44444444444444442</c:v>
                </c:pt>
                <c:pt idx="1924">
                  <c:v>0.44444444444444442</c:v>
                </c:pt>
                <c:pt idx="1925">
                  <c:v>0.44444444444444442</c:v>
                </c:pt>
                <c:pt idx="1926">
                  <c:v>0.42592592592592593</c:v>
                </c:pt>
                <c:pt idx="1927">
                  <c:v>0.42592592592592593</c:v>
                </c:pt>
                <c:pt idx="1928">
                  <c:v>0.42592592592592593</c:v>
                </c:pt>
                <c:pt idx="1929">
                  <c:v>0.42592592592592593</c:v>
                </c:pt>
                <c:pt idx="1930">
                  <c:v>0.42592592592592593</c:v>
                </c:pt>
                <c:pt idx="1931">
                  <c:v>0.40740740740740738</c:v>
                </c:pt>
                <c:pt idx="1932">
                  <c:v>0.40740740740740738</c:v>
                </c:pt>
                <c:pt idx="1933">
                  <c:v>0.40740740740740738</c:v>
                </c:pt>
                <c:pt idx="1934">
                  <c:v>0.42592592592592593</c:v>
                </c:pt>
                <c:pt idx="1935">
                  <c:v>0.42592592592592593</c:v>
                </c:pt>
                <c:pt idx="1936">
                  <c:v>0.42592592592592593</c:v>
                </c:pt>
                <c:pt idx="1937">
                  <c:v>0.42592592592592593</c:v>
                </c:pt>
                <c:pt idx="1938">
                  <c:v>0.42592592592592593</c:v>
                </c:pt>
                <c:pt idx="1939">
                  <c:v>0.42592592592592593</c:v>
                </c:pt>
                <c:pt idx="1940">
                  <c:v>0.44444444444444442</c:v>
                </c:pt>
                <c:pt idx="1941">
                  <c:v>0.46296296296296297</c:v>
                </c:pt>
                <c:pt idx="1942">
                  <c:v>0.46296296296296297</c:v>
                </c:pt>
                <c:pt idx="1943">
                  <c:v>0.46296296296296297</c:v>
                </c:pt>
                <c:pt idx="1944">
                  <c:v>0.46296296296296297</c:v>
                </c:pt>
                <c:pt idx="1945">
                  <c:v>0.46296296296296297</c:v>
                </c:pt>
                <c:pt idx="1946">
                  <c:v>0.46296296296296297</c:v>
                </c:pt>
                <c:pt idx="1947">
                  <c:v>0.46296296296296297</c:v>
                </c:pt>
                <c:pt idx="1948">
                  <c:v>0.46296296296296297</c:v>
                </c:pt>
                <c:pt idx="1949">
                  <c:v>0.46296296296296297</c:v>
                </c:pt>
                <c:pt idx="1950">
                  <c:v>0.46296296296296297</c:v>
                </c:pt>
                <c:pt idx="1951">
                  <c:v>0.46296296296296297</c:v>
                </c:pt>
                <c:pt idx="1952">
                  <c:v>0.48148148148148145</c:v>
                </c:pt>
                <c:pt idx="1953">
                  <c:v>0.48148148148148145</c:v>
                </c:pt>
                <c:pt idx="1954">
                  <c:v>0.48148148148148145</c:v>
                </c:pt>
                <c:pt idx="1955">
                  <c:v>0.48148148148148145</c:v>
                </c:pt>
                <c:pt idx="1956">
                  <c:v>0.48148148148148145</c:v>
                </c:pt>
                <c:pt idx="1957">
                  <c:v>0.48148148148148145</c:v>
                </c:pt>
                <c:pt idx="1958">
                  <c:v>0.48148148148148145</c:v>
                </c:pt>
                <c:pt idx="1959">
                  <c:v>0.48148148148148145</c:v>
                </c:pt>
                <c:pt idx="1960">
                  <c:v>0.48148148148148145</c:v>
                </c:pt>
                <c:pt idx="1961">
                  <c:v>0.48148148148148145</c:v>
                </c:pt>
                <c:pt idx="1962">
                  <c:v>0.48148148148148145</c:v>
                </c:pt>
                <c:pt idx="1963">
                  <c:v>0.48148148148148145</c:v>
                </c:pt>
                <c:pt idx="1964">
                  <c:v>0.48148148148148145</c:v>
                </c:pt>
                <c:pt idx="1965">
                  <c:v>0.5</c:v>
                </c:pt>
                <c:pt idx="1966">
                  <c:v>0.5</c:v>
                </c:pt>
                <c:pt idx="1967">
                  <c:v>0.5</c:v>
                </c:pt>
                <c:pt idx="1968">
                  <c:v>0.51851851851851849</c:v>
                </c:pt>
                <c:pt idx="1969">
                  <c:v>0.51851851851851849</c:v>
                </c:pt>
                <c:pt idx="1970">
                  <c:v>0.53703703703703709</c:v>
                </c:pt>
                <c:pt idx="1971">
                  <c:v>0.53703703703703709</c:v>
                </c:pt>
                <c:pt idx="1972">
                  <c:v>0.53703703703703709</c:v>
                </c:pt>
                <c:pt idx="1973">
                  <c:v>0.53703703703703709</c:v>
                </c:pt>
                <c:pt idx="1974">
                  <c:v>0.55555555555555558</c:v>
                </c:pt>
                <c:pt idx="1975">
                  <c:v>0.55555555555555558</c:v>
                </c:pt>
                <c:pt idx="1976">
                  <c:v>0.55555555555555558</c:v>
                </c:pt>
                <c:pt idx="1977">
                  <c:v>0.55555555555555558</c:v>
                </c:pt>
                <c:pt idx="1978">
                  <c:v>0.55555555555555558</c:v>
                </c:pt>
                <c:pt idx="1979">
                  <c:v>0.55555555555555558</c:v>
                </c:pt>
                <c:pt idx="1980">
                  <c:v>0.55555555555555558</c:v>
                </c:pt>
                <c:pt idx="1981">
                  <c:v>0.55555555555555558</c:v>
                </c:pt>
                <c:pt idx="1982">
                  <c:v>0.55555555555555558</c:v>
                </c:pt>
                <c:pt idx="1983">
                  <c:v>0.55555555555555558</c:v>
                </c:pt>
                <c:pt idx="1984">
                  <c:v>0.53703703703703709</c:v>
                </c:pt>
                <c:pt idx="1985">
                  <c:v>0.53703703703703709</c:v>
                </c:pt>
                <c:pt idx="1986">
                  <c:v>0.53703703703703709</c:v>
                </c:pt>
                <c:pt idx="1987">
                  <c:v>0.53703703703703709</c:v>
                </c:pt>
                <c:pt idx="1988">
                  <c:v>0.51851851851851849</c:v>
                </c:pt>
                <c:pt idx="1989">
                  <c:v>0.51851851851851849</c:v>
                </c:pt>
                <c:pt idx="1990">
                  <c:v>0.51851851851851849</c:v>
                </c:pt>
                <c:pt idx="1991">
                  <c:v>0.48148148148148145</c:v>
                </c:pt>
                <c:pt idx="1992">
                  <c:v>0.48148148148148145</c:v>
                </c:pt>
                <c:pt idx="1993">
                  <c:v>0.48148148148148145</c:v>
                </c:pt>
                <c:pt idx="1994">
                  <c:v>0.49090909090909091</c:v>
                </c:pt>
                <c:pt idx="1995">
                  <c:v>0.49090909090909091</c:v>
                </c:pt>
                <c:pt idx="1996">
                  <c:v>0.49090909090909091</c:v>
                </c:pt>
                <c:pt idx="1997">
                  <c:v>0.49090909090909091</c:v>
                </c:pt>
                <c:pt idx="1998">
                  <c:v>0.50909090909090904</c:v>
                </c:pt>
                <c:pt idx="1999">
                  <c:v>0.52727272727272723</c:v>
                </c:pt>
                <c:pt idx="2000">
                  <c:v>0.52727272727272723</c:v>
                </c:pt>
                <c:pt idx="2001">
                  <c:v>0.52727272727272723</c:v>
                </c:pt>
                <c:pt idx="2002">
                  <c:v>0.52727272727272723</c:v>
                </c:pt>
                <c:pt idx="2003">
                  <c:v>0.52727272727272723</c:v>
                </c:pt>
                <c:pt idx="2004">
                  <c:v>0.52727272727272723</c:v>
                </c:pt>
                <c:pt idx="2005">
                  <c:v>0.52727272727272723</c:v>
                </c:pt>
                <c:pt idx="2006">
                  <c:v>0.52727272727272723</c:v>
                </c:pt>
                <c:pt idx="2007">
                  <c:v>0.52727272727272723</c:v>
                </c:pt>
                <c:pt idx="2008">
                  <c:v>0.52727272727272723</c:v>
                </c:pt>
                <c:pt idx="2009">
                  <c:v>0.52727272727272723</c:v>
                </c:pt>
                <c:pt idx="2010">
                  <c:v>0.52727272727272723</c:v>
                </c:pt>
                <c:pt idx="2011">
                  <c:v>0.52727272727272723</c:v>
                </c:pt>
                <c:pt idx="2012">
                  <c:v>0.52727272727272723</c:v>
                </c:pt>
                <c:pt idx="2013">
                  <c:v>0.50909090909090904</c:v>
                </c:pt>
                <c:pt idx="2014">
                  <c:v>0.50909090909090904</c:v>
                </c:pt>
                <c:pt idx="2015">
                  <c:v>0.50909090909090904</c:v>
                </c:pt>
                <c:pt idx="2016">
                  <c:v>0.50909090909090904</c:v>
                </c:pt>
                <c:pt idx="2017">
                  <c:v>0.50909090909090904</c:v>
                </c:pt>
                <c:pt idx="2018">
                  <c:v>0.50909090909090904</c:v>
                </c:pt>
                <c:pt idx="2019">
                  <c:v>0.50909090909090904</c:v>
                </c:pt>
                <c:pt idx="2020">
                  <c:v>0.50909090909090904</c:v>
                </c:pt>
                <c:pt idx="2021">
                  <c:v>0.52727272727272723</c:v>
                </c:pt>
                <c:pt idx="2022">
                  <c:v>0.52727272727272723</c:v>
                </c:pt>
                <c:pt idx="2023">
                  <c:v>0.52727272727272723</c:v>
                </c:pt>
                <c:pt idx="2024">
                  <c:v>0.50909090909090904</c:v>
                </c:pt>
                <c:pt idx="2025">
                  <c:v>0.50909090909090904</c:v>
                </c:pt>
                <c:pt idx="2026">
                  <c:v>0.50909090909090904</c:v>
                </c:pt>
                <c:pt idx="2027">
                  <c:v>0.50909090909090904</c:v>
                </c:pt>
                <c:pt idx="2028">
                  <c:v>0.50909090909090904</c:v>
                </c:pt>
                <c:pt idx="2029">
                  <c:v>0.5178571428571429</c:v>
                </c:pt>
                <c:pt idx="2030">
                  <c:v>0.5178571428571429</c:v>
                </c:pt>
                <c:pt idx="2031">
                  <c:v>0.5178571428571429</c:v>
                </c:pt>
                <c:pt idx="2032">
                  <c:v>0.5178571428571429</c:v>
                </c:pt>
                <c:pt idx="2033">
                  <c:v>0.5178571428571429</c:v>
                </c:pt>
                <c:pt idx="2034">
                  <c:v>0.5178571428571429</c:v>
                </c:pt>
                <c:pt idx="2035">
                  <c:v>0.5178571428571429</c:v>
                </c:pt>
                <c:pt idx="2036">
                  <c:v>0.5178571428571429</c:v>
                </c:pt>
                <c:pt idx="2037">
                  <c:v>0.5178571428571429</c:v>
                </c:pt>
                <c:pt idx="2038">
                  <c:v>0.5178571428571429</c:v>
                </c:pt>
                <c:pt idx="2039">
                  <c:v>0.5178571428571429</c:v>
                </c:pt>
                <c:pt idx="2040">
                  <c:v>0.5178571428571429</c:v>
                </c:pt>
                <c:pt idx="2041">
                  <c:v>0.5178571428571429</c:v>
                </c:pt>
                <c:pt idx="2042">
                  <c:v>0.5178571428571429</c:v>
                </c:pt>
                <c:pt idx="2043">
                  <c:v>0.5178571428571429</c:v>
                </c:pt>
                <c:pt idx="2044">
                  <c:v>0.5178571428571429</c:v>
                </c:pt>
                <c:pt idx="2045">
                  <c:v>0.5535714285714286</c:v>
                </c:pt>
                <c:pt idx="2046">
                  <c:v>0.5535714285714286</c:v>
                </c:pt>
                <c:pt idx="2047">
                  <c:v>0.5535714285714286</c:v>
                </c:pt>
                <c:pt idx="2048">
                  <c:v>0.5357142857142857</c:v>
                </c:pt>
                <c:pt idx="2049">
                  <c:v>0.5357142857142857</c:v>
                </c:pt>
                <c:pt idx="2050">
                  <c:v>0.5357142857142857</c:v>
                </c:pt>
                <c:pt idx="2051">
                  <c:v>0.52631578947368418</c:v>
                </c:pt>
                <c:pt idx="2052">
                  <c:v>0.52631578947368418</c:v>
                </c:pt>
                <c:pt idx="2053">
                  <c:v>0.54385964912280704</c:v>
                </c:pt>
                <c:pt idx="2054">
                  <c:v>0.54385964912280704</c:v>
                </c:pt>
                <c:pt idx="2055">
                  <c:v>0.54385964912280704</c:v>
                </c:pt>
                <c:pt idx="2056">
                  <c:v>0.54385964912280704</c:v>
                </c:pt>
                <c:pt idx="2057">
                  <c:v>0.56140350877192979</c:v>
                </c:pt>
                <c:pt idx="2058">
                  <c:v>0.56140350877192979</c:v>
                </c:pt>
                <c:pt idx="2059">
                  <c:v>0.56140350877192979</c:v>
                </c:pt>
                <c:pt idx="2060">
                  <c:v>0.56140350877192979</c:v>
                </c:pt>
                <c:pt idx="2061">
                  <c:v>0.56140350877192979</c:v>
                </c:pt>
                <c:pt idx="2062">
                  <c:v>0.56140350877192979</c:v>
                </c:pt>
                <c:pt idx="2063">
                  <c:v>0.56140350877192979</c:v>
                </c:pt>
                <c:pt idx="2064">
                  <c:v>0.56140350877192979</c:v>
                </c:pt>
                <c:pt idx="2065">
                  <c:v>0.56140350877192979</c:v>
                </c:pt>
                <c:pt idx="2066">
                  <c:v>0.56140350877192979</c:v>
                </c:pt>
                <c:pt idx="2067">
                  <c:v>0.56140350877192979</c:v>
                </c:pt>
                <c:pt idx="2068">
                  <c:v>0.56140350877192979</c:v>
                </c:pt>
                <c:pt idx="2069">
                  <c:v>0.56140350877192979</c:v>
                </c:pt>
                <c:pt idx="2070">
                  <c:v>0.54385964912280704</c:v>
                </c:pt>
                <c:pt idx="2071">
                  <c:v>0.54385964912280704</c:v>
                </c:pt>
                <c:pt idx="2072">
                  <c:v>0.54385964912280704</c:v>
                </c:pt>
                <c:pt idx="2073">
                  <c:v>0.54385964912280704</c:v>
                </c:pt>
                <c:pt idx="2074">
                  <c:v>0.56140350877192979</c:v>
                </c:pt>
                <c:pt idx="2075">
                  <c:v>0.56140350877192979</c:v>
                </c:pt>
                <c:pt idx="2076">
                  <c:v>0.56140350877192979</c:v>
                </c:pt>
                <c:pt idx="2077">
                  <c:v>0.56140350877192979</c:v>
                </c:pt>
                <c:pt idx="2078">
                  <c:v>0.56140350877192979</c:v>
                </c:pt>
                <c:pt idx="2079">
                  <c:v>0.56140350877192979</c:v>
                </c:pt>
                <c:pt idx="2080">
                  <c:v>0.57894736842105265</c:v>
                </c:pt>
                <c:pt idx="2081">
                  <c:v>0.57894736842105265</c:v>
                </c:pt>
                <c:pt idx="2082">
                  <c:v>0.57894736842105265</c:v>
                </c:pt>
                <c:pt idx="2083">
                  <c:v>0.57894736842105265</c:v>
                </c:pt>
                <c:pt idx="2084">
                  <c:v>0.57894736842105265</c:v>
                </c:pt>
                <c:pt idx="2085">
                  <c:v>0.57894736842105265</c:v>
                </c:pt>
                <c:pt idx="2086">
                  <c:v>0.57894736842105265</c:v>
                </c:pt>
                <c:pt idx="2087">
                  <c:v>0.57894736842105265</c:v>
                </c:pt>
                <c:pt idx="2088">
                  <c:v>0.56140350877192979</c:v>
                </c:pt>
                <c:pt idx="2089">
                  <c:v>0.56140350877192979</c:v>
                </c:pt>
                <c:pt idx="2090">
                  <c:v>0.54385964912280704</c:v>
                </c:pt>
                <c:pt idx="2091">
                  <c:v>0.54385964912280704</c:v>
                </c:pt>
                <c:pt idx="2092">
                  <c:v>0.54385964912280704</c:v>
                </c:pt>
                <c:pt idx="2093">
                  <c:v>0.54385964912280704</c:v>
                </c:pt>
                <c:pt idx="2094">
                  <c:v>0.54385964912280704</c:v>
                </c:pt>
                <c:pt idx="2095">
                  <c:v>0.54385964912280704</c:v>
                </c:pt>
                <c:pt idx="2096">
                  <c:v>0.54385964912280704</c:v>
                </c:pt>
                <c:pt idx="2097">
                  <c:v>0.54385964912280704</c:v>
                </c:pt>
                <c:pt idx="2098">
                  <c:v>0.54385964912280704</c:v>
                </c:pt>
                <c:pt idx="2099">
                  <c:v>0.56140350877192979</c:v>
                </c:pt>
                <c:pt idx="2100">
                  <c:v>0.56140350877192979</c:v>
                </c:pt>
                <c:pt idx="2101">
                  <c:v>0.56140350877192979</c:v>
                </c:pt>
                <c:pt idx="2102">
                  <c:v>0.56896551724137934</c:v>
                </c:pt>
                <c:pt idx="2103">
                  <c:v>0.56896551724137934</c:v>
                </c:pt>
                <c:pt idx="2104">
                  <c:v>0.56896551724137934</c:v>
                </c:pt>
                <c:pt idx="2105">
                  <c:v>0.56896551724137934</c:v>
                </c:pt>
                <c:pt idx="2106">
                  <c:v>0.56896551724137934</c:v>
                </c:pt>
                <c:pt idx="2107">
                  <c:v>0.56896551724137934</c:v>
                </c:pt>
                <c:pt idx="2108">
                  <c:v>0.58620689655172409</c:v>
                </c:pt>
                <c:pt idx="2109">
                  <c:v>0.58620689655172409</c:v>
                </c:pt>
                <c:pt idx="2110">
                  <c:v>0.58620689655172409</c:v>
                </c:pt>
                <c:pt idx="2111">
                  <c:v>0.58620689655172409</c:v>
                </c:pt>
                <c:pt idx="2112">
                  <c:v>0.58620689655172409</c:v>
                </c:pt>
                <c:pt idx="2113">
                  <c:v>0.56896551724137934</c:v>
                </c:pt>
                <c:pt idx="2114">
                  <c:v>0.56896551724137934</c:v>
                </c:pt>
                <c:pt idx="2115">
                  <c:v>0.56896551724137934</c:v>
                </c:pt>
                <c:pt idx="2116">
                  <c:v>0.56896551724137934</c:v>
                </c:pt>
                <c:pt idx="2117">
                  <c:v>0.56896551724137934</c:v>
                </c:pt>
                <c:pt idx="2118">
                  <c:v>0.56896551724137934</c:v>
                </c:pt>
                <c:pt idx="2119">
                  <c:v>0.55172413793103448</c:v>
                </c:pt>
                <c:pt idx="2120">
                  <c:v>0.53448275862068961</c:v>
                </c:pt>
                <c:pt idx="2121">
                  <c:v>0.53448275862068961</c:v>
                </c:pt>
                <c:pt idx="2122">
                  <c:v>0.51724137931034486</c:v>
                </c:pt>
                <c:pt idx="2123">
                  <c:v>0.51724137931034486</c:v>
                </c:pt>
                <c:pt idx="2124">
                  <c:v>0.51724137931034486</c:v>
                </c:pt>
                <c:pt idx="2125">
                  <c:v>0.51724137931034486</c:v>
                </c:pt>
                <c:pt idx="2126">
                  <c:v>0.51724137931034486</c:v>
                </c:pt>
                <c:pt idx="2127">
                  <c:v>0.51724137931034486</c:v>
                </c:pt>
                <c:pt idx="2128">
                  <c:v>0.51724137931034486</c:v>
                </c:pt>
                <c:pt idx="2129">
                  <c:v>0.51724137931034486</c:v>
                </c:pt>
                <c:pt idx="2130">
                  <c:v>0.53448275862068961</c:v>
                </c:pt>
                <c:pt idx="2131">
                  <c:v>0.53448275862068961</c:v>
                </c:pt>
                <c:pt idx="2132">
                  <c:v>0.51724137931034486</c:v>
                </c:pt>
                <c:pt idx="2133">
                  <c:v>0.51724137931034486</c:v>
                </c:pt>
                <c:pt idx="2134">
                  <c:v>0.51724137931034486</c:v>
                </c:pt>
                <c:pt idx="2135">
                  <c:v>0.51724137931034486</c:v>
                </c:pt>
                <c:pt idx="2136">
                  <c:v>0.51724137931034486</c:v>
                </c:pt>
                <c:pt idx="2137">
                  <c:v>0.51724137931034486</c:v>
                </c:pt>
                <c:pt idx="2138">
                  <c:v>0.51724137931034486</c:v>
                </c:pt>
                <c:pt idx="2139">
                  <c:v>0.5</c:v>
                </c:pt>
                <c:pt idx="2140">
                  <c:v>0.5</c:v>
                </c:pt>
                <c:pt idx="2141">
                  <c:v>0.48275862068965519</c:v>
                </c:pt>
                <c:pt idx="2142">
                  <c:v>0.48275862068965519</c:v>
                </c:pt>
                <c:pt idx="2143">
                  <c:v>0.48275862068965519</c:v>
                </c:pt>
                <c:pt idx="2144">
                  <c:v>0.48275862068965519</c:v>
                </c:pt>
                <c:pt idx="2145">
                  <c:v>0.48275862068965519</c:v>
                </c:pt>
                <c:pt idx="2146">
                  <c:v>0.48275862068965519</c:v>
                </c:pt>
                <c:pt idx="2147">
                  <c:v>0.48275862068965519</c:v>
                </c:pt>
                <c:pt idx="2148">
                  <c:v>0.48275862068965519</c:v>
                </c:pt>
                <c:pt idx="2149">
                  <c:v>0.48275862068965519</c:v>
                </c:pt>
                <c:pt idx="2150">
                  <c:v>0.46551724137931033</c:v>
                </c:pt>
                <c:pt idx="2151">
                  <c:v>0.46551724137931033</c:v>
                </c:pt>
                <c:pt idx="2152">
                  <c:v>0.48275862068965519</c:v>
                </c:pt>
                <c:pt idx="2153">
                  <c:v>0.46551724137931033</c:v>
                </c:pt>
                <c:pt idx="2154">
                  <c:v>0.48275862068965519</c:v>
                </c:pt>
                <c:pt idx="2155">
                  <c:v>0.46551724137931033</c:v>
                </c:pt>
                <c:pt idx="2156">
                  <c:v>0.48275862068965519</c:v>
                </c:pt>
                <c:pt idx="2157">
                  <c:v>0.48275862068965519</c:v>
                </c:pt>
                <c:pt idx="2158">
                  <c:v>0.48275862068965519</c:v>
                </c:pt>
                <c:pt idx="2159">
                  <c:v>0.48275862068965519</c:v>
                </c:pt>
                <c:pt idx="2160">
                  <c:v>0.48275862068965519</c:v>
                </c:pt>
                <c:pt idx="2161">
                  <c:v>0.5</c:v>
                </c:pt>
                <c:pt idx="2162">
                  <c:v>0.5</c:v>
                </c:pt>
                <c:pt idx="2163">
                  <c:v>0.5</c:v>
                </c:pt>
                <c:pt idx="2164">
                  <c:v>0.5</c:v>
                </c:pt>
                <c:pt idx="2165">
                  <c:v>0.5</c:v>
                </c:pt>
                <c:pt idx="2166">
                  <c:v>0.5</c:v>
                </c:pt>
                <c:pt idx="2167">
                  <c:v>0.50847457627118642</c:v>
                </c:pt>
                <c:pt idx="2168">
                  <c:v>0.5</c:v>
                </c:pt>
                <c:pt idx="2169">
                  <c:v>0.5</c:v>
                </c:pt>
                <c:pt idx="2170">
                  <c:v>0.5</c:v>
                </c:pt>
                <c:pt idx="2171">
                  <c:v>0.5</c:v>
                </c:pt>
                <c:pt idx="2172">
                  <c:v>0.48333333333333334</c:v>
                </c:pt>
                <c:pt idx="2173">
                  <c:v>0.48333333333333334</c:v>
                </c:pt>
                <c:pt idx="2174">
                  <c:v>0.46666666666666667</c:v>
                </c:pt>
                <c:pt idx="2175">
                  <c:v>0.46666666666666667</c:v>
                </c:pt>
                <c:pt idx="2176">
                  <c:v>0.46666666666666667</c:v>
                </c:pt>
                <c:pt idx="2177">
                  <c:v>0.46666666666666667</c:v>
                </c:pt>
                <c:pt idx="2178">
                  <c:v>0.46666666666666667</c:v>
                </c:pt>
                <c:pt idx="2179">
                  <c:v>0.46666666666666667</c:v>
                </c:pt>
                <c:pt idx="2180">
                  <c:v>0.48333333333333334</c:v>
                </c:pt>
                <c:pt idx="2181">
                  <c:v>0.48333333333333334</c:v>
                </c:pt>
                <c:pt idx="2182">
                  <c:v>0.48333333333333334</c:v>
                </c:pt>
                <c:pt idx="2183">
                  <c:v>0.5</c:v>
                </c:pt>
                <c:pt idx="2184">
                  <c:v>0.5</c:v>
                </c:pt>
                <c:pt idx="2185">
                  <c:v>0.5</c:v>
                </c:pt>
                <c:pt idx="2186">
                  <c:v>0.5</c:v>
                </c:pt>
                <c:pt idx="2187">
                  <c:v>0.5</c:v>
                </c:pt>
                <c:pt idx="2188">
                  <c:v>0.5</c:v>
                </c:pt>
                <c:pt idx="2189">
                  <c:v>0.5</c:v>
                </c:pt>
                <c:pt idx="2190">
                  <c:v>0.5</c:v>
                </c:pt>
                <c:pt idx="2191">
                  <c:v>0.5</c:v>
                </c:pt>
                <c:pt idx="2192">
                  <c:v>0.5</c:v>
                </c:pt>
                <c:pt idx="2193">
                  <c:v>0.5</c:v>
                </c:pt>
                <c:pt idx="2194">
                  <c:v>0.50819672131147542</c:v>
                </c:pt>
                <c:pt idx="2195">
                  <c:v>0.50819672131147542</c:v>
                </c:pt>
                <c:pt idx="2196">
                  <c:v>0.50819672131147542</c:v>
                </c:pt>
                <c:pt idx="2197">
                  <c:v>0.50819672131147542</c:v>
                </c:pt>
                <c:pt idx="2198">
                  <c:v>0.50819672131147542</c:v>
                </c:pt>
                <c:pt idx="2199">
                  <c:v>0.5161290322580645</c:v>
                </c:pt>
                <c:pt idx="2200">
                  <c:v>0.52380952380952384</c:v>
                </c:pt>
                <c:pt idx="2201">
                  <c:v>0.52380952380952384</c:v>
                </c:pt>
                <c:pt idx="2202">
                  <c:v>0.52380952380952384</c:v>
                </c:pt>
                <c:pt idx="2203">
                  <c:v>0.52380952380952384</c:v>
                </c:pt>
                <c:pt idx="2204">
                  <c:v>0.52380952380952384</c:v>
                </c:pt>
                <c:pt idx="2205">
                  <c:v>0.52380952380952384</c:v>
                </c:pt>
                <c:pt idx="2206">
                  <c:v>0.52380952380952384</c:v>
                </c:pt>
                <c:pt idx="2207">
                  <c:v>0.52380952380952384</c:v>
                </c:pt>
                <c:pt idx="2208">
                  <c:v>0.52380952380952384</c:v>
                </c:pt>
                <c:pt idx="2209">
                  <c:v>0.52380952380952384</c:v>
                </c:pt>
                <c:pt idx="2210">
                  <c:v>0.52380952380952384</c:v>
                </c:pt>
                <c:pt idx="2211">
                  <c:v>0.52380952380952384</c:v>
                </c:pt>
                <c:pt idx="2212">
                  <c:v>0.50793650793650791</c:v>
                </c:pt>
                <c:pt idx="2213">
                  <c:v>0.515625</c:v>
                </c:pt>
                <c:pt idx="2214">
                  <c:v>0.515625</c:v>
                </c:pt>
                <c:pt idx="2215">
                  <c:v>0.53125</c:v>
                </c:pt>
                <c:pt idx="2216">
                  <c:v>0.53125</c:v>
                </c:pt>
                <c:pt idx="2217">
                  <c:v>0.53125</c:v>
                </c:pt>
                <c:pt idx="2218">
                  <c:v>0.53125</c:v>
                </c:pt>
                <c:pt idx="2219">
                  <c:v>0.546875</c:v>
                </c:pt>
                <c:pt idx="2220">
                  <c:v>0.546875</c:v>
                </c:pt>
                <c:pt idx="2221">
                  <c:v>0.546875</c:v>
                </c:pt>
                <c:pt idx="2222">
                  <c:v>0.546875</c:v>
                </c:pt>
                <c:pt idx="2223">
                  <c:v>0.5625</c:v>
                </c:pt>
                <c:pt idx="2224">
                  <c:v>0.5625</c:v>
                </c:pt>
                <c:pt idx="2225">
                  <c:v>0.5625</c:v>
                </c:pt>
                <c:pt idx="2226">
                  <c:v>0.5625</c:v>
                </c:pt>
                <c:pt idx="2227">
                  <c:v>0.5625</c:v>
                </c:pt>
                <c:pt idx="2228">
                  <c:v>0.5625</c:v>
                </c:pt>
                <c:pt idx="2229">
                  <c:v>0.55384615384615388</c:v>
                </c:pt>
                <c:pt idx="2230">
                  <c:v>0.55384615384615388</c:v>
                </c:pt>
                <c:pt idx="2231">
                  <c:v>0.55384615384615388</c:v>
                </c:pt>
                <c:pt idx="2232">
                  <c:v>0.55384615384615388</c:v>
                </c:pt>
                <c:pt idx="2233">
                  <c:v>0.55384615384615388</c:v>
                </c:pt>
                <c:pt idx="2234">
                  <c:v>0.53846153846153844</c:v>
                </c:pt>
                <c:pt idx="2235">
                  <c:v>0.53846153846153844</c:v>
                </c:pt>
                <c:pt idx="2236">
                  <c:v>0.53846153846153844</c:v>
                </c:pt>
                <c:pt idx="2237">
                  <c:v>0.53846153846153844</c:v>
                </c:pt>
                <c:pt idx="2238">
                  <c:v>0.55384615384615388</c:v>
                </c:pt>
                <c:pt idx="2239">
                  <c:v>0.55384615384615388</c:v>
                </c:pt>
                <c:pt idx="2240">
                  <c:v>0.55384615384615388</c:v>
                </c:pt>
                <c:pt idx="2241">
                  <c:v>0.56923076923076921</c:v>
                </c:pt>
                <c:pt idx="2242">
                  <c:v>0.56923076923076921</c:v>
                </c:pt>
                <c:pt idx="2243">
                  <c:v>0.56923076923076921</c:v>
                </c:pt>
                <c:pt idx="2244">
                  <c:v>0.56923076923076921</c:v>
                </c:pt>
                <c:pt idx="2245">
                  <c:v>0.56923076923076921</c:v>
                </c:pt>
                <c:pt idx="2246">
                  <c:v>0.5757575757575758</c:v>
                </c:pt>
                <c:pt idx="2247">
                  <c:v>0.5757575757575758</c:v>
                </c:pt>
                <c:pt idx="2248">
                  <c:v>0.5757575757575758</c:v>
                </c:pt>
                <c:pt idx="2249">
                  <c:v>0.5757575757575758</c:v>
                </c:pt>
                <c:pt idx="2250">
                  <c:v>0.56060606060606055</c:v>
                </c:pt>
                <c:pt idx="2251">
                  <c:v>0.56060606060606055</c:v>
                </c:pt>
                <c:pt idx="2252">
                  <c:v>0.56060606060606055</c:v>
                </c:pt>
                <c:pt idx="2253">
                  <c:v>0.54545454545454541</c:v>
                </c:pt>
                <c:pt idx="2254">
                  <c:v>0.54545454545454541</c:v>
                </c:pt>
                <c:pt idx="2255">
                  <c:v>0.56060606060606055</c:v>
                </c:pt>
                <c:pt idx="2256">
                  <c:v>0.5757575757575758</c:v>
                </c:pt>
                <c:pt idx="2257">
                  <c:v>0.5757575757575758</c:v>
                </c:pt>
                <c:pt idx="2258">
                  <c:v>0.59090909090909094</c:v>
                </c:pt>
                <c:pt idx="2259">
                  <c:v>0.59090909090909094</c:v>
                </c:pt>
                <c:pt idx="2260">
                  <c:v>0.59090909090909094</c:v>
                </c:pt>
                <c:pt idx="2261">
                  <c:v>0.59090909090909094</c:v>
                </c:pt>
                <c:pt idx="2262">
                  <c:v>0.59090909090909094</c:v>
                </c:pt>
                <c:pt idx="2263">
                  <c:v>0.59090909090909094</c:v>
                </c:pt>
                <c:pt idx="2264">
                  <c:v>0.59090909090909094</c:v>
                </c:pt>
                <c:pt idx="2265">
                  <c:v>0.59090909090909094</c:v>
                </c:pt>
                <c:pt idx="2266">
                  <c:v>0.59090909090909094</c:v>
                </c:pt>
                <c:pt idx="2267">
                  <c:v>0.59090909090909094</c:v>
                </c:pt>
                <c:pt idx="2268">
                  <c:v>0.59090909090909094</c:v>
                </c:pt>
                <c:pt idx="2269">
                  <c:v>0.59090909090909094</c:v>
                </c:pt>
                <c:pt idx="2270">
                  <c:v>0.59090909090909094</c:v>
                </c:pt>
                <c:pt idx="2271">
                  <c:v>0.5757575757575758</c:v>
                </c:pt>
                <c:pt idx="2272">
                  <c:v>0.5757575757575758</c:v>
                </c:pt>
                <c:pt idx="2273">
                  <c:v>0.5757575757575758</c:v>
                </c:pt>
                <c:pt idx="2274">
                  <c:v>0.5757575757575758</c:v>
                </c:pt>
                <c:pt idx="2275">
                  <c:v>0.5757575757575758</c:v>
                </c:pt>
                <c:pt idx="2276">
                  <c:v>0.5757575757575758</c:v>
                </c:pt>
                <c:pt idx="2277">
                  <c:v>0.58208955223880599</c:v>
                </c:pt>
                <c:pt idx="2278">
                  <c:v>0.58208955223880599</c:v>
                </c:pt>
                <c:pt idx="2279">
                  <c:v>0.58208955223880599</c:v>
                </c:pt>
                <c:pt idx="2280">
                  <c:v>0.58208955223880599</c:v>
                </c:pt>
                <c:pt idx="2281">
                  <c:v>0.58208955223880599</c:v>
                </c:pt>
                <c:pt idx="2282">
                  <c:v>0.58208955223880599</c:v>
                </c:pt>
                <c:pt idx="2283">
                  <c:v>0.58208955223880599</c:v>
                </c:pt>
                <c:pt idx="2284">
                  <c:v>0.58208955223880599</c:v>
                </c:pt>
                <c:pt idx="2285">
                  <c:v>0.58208955223880599</c:v>
                </c:pt>
                <c:pt idx="2286">
                  <c:v>0.58208955223880599</c:v>
                </c:pt>
                <c:pt idx="2287">
                  <c:v>0.58208955223880599</c:v>
                </c:pt>
                <c:pt idx="2288">
                  <c:v>0.58208955223880599</c:v>
                </c:pt>
                <c:pt idx="2289">
                  <c:v>0.58208955223880599</c:v>
                </c:pt>
                <c:pt idx="2290">
                  <c:v>0.56716417910447758</c:v>
                </c:pt>
                <c:pt idx="2291">
                  <c:v>0.56716417910447758</c:v>
                </c:pt>
                <c:pt idx="2292">
                  <c:v>0.56716417910447758</c:v>
                </c:pt>
                <c:pt idx="2293">
                  <c:v>0.58208955223880599</c:v>
                </c:pt>
                <c:pt idx="2294">
                  <c:v>0.58208955223880599</c:v>
                </c:pt>
                <c:pt idx="2295">
                  <c:v>0.56716417910447758</c:v>
                </c:pt>
                <c:pt idx="2296">
                  <c:v>0.55882352941176472</c:v>
                </c:pt>
                <c:pt idx="2297">
                  <c:v>0.55882352941176472</c:v>
                </c:pt>
                <c:pt idx="2298">
                  <c:v>0.57352941176470584</c:v>
                </c:pt>
                <c:pt idx="2299">
                  <c:v>0.57352941176470584</c:v>
                </c:pt>
                <c:pt idx="2300">
                  <c:v>0.57352941176470584</c:v>
                </c:pt>
                <c:pt idx="2301">
                  <c:v>0.57352941176470584</c:v>
                </c:pt>
                <c:pt idx="2302">
                  <c:v>0.57352941176470584</c:v>
                </c:pt>
                <c:pt idx="2303">
                  <c:v>0.55882352941176472</c:v>
                </c:pt>
                <c:pt idx="2304">
                  <c:v>0.55882352941176472</c:v>
                </c:pt>
                <c:pt idx="2305">
                  <c:v>0.55882352941176472</c:v>
                </c:pt>
                <c:pt idx="2306">
                  <c:v>0.55882352941176472</c:v>
                </c:pt>
                <c:pt idx="2307">
                  <c:v>0.55882352941176472</c:v>
                </c:pt>
                <c:pt idx="2308">
                  <c:v>0.55882352941176472</c:v>
                </c:pt>
                <c:pt idx="2309">
                  <c:v>0.55882352941176472</c:v>
                </c:pt>
                <c:pt idx="2310">
                  <c:v>0.55882352941176472</c:v>
                </c:pt>
                <c:pt idx="2311">
                  <c:v>0.55882352941176472</c:v>
                </c:pt>
                <c:pt idx="2312">
                  <c:v>0.55882352941176472</c:v>
                </c:pt>
                <c:pt idx="2313">
                  <c:v>0.55882352941176472</c:v>
                </c:pt>
                <c:pt idx="2314">
                  <c:v>0.55882352941176472</c:v>
                </c:pt>
                <c:pt idx="2315">
                  <c:v>0.55882352941176472</c:v>
                </c:pt>
                <c:pt idx="2316">
                  <c:v>0.55882352941176472</c:v>
                </c:pt>
                <c:pt idx="2317">
                  <c:v>0.55882352941176472</c:v>
                </c:pt>
                <c:pt idx="2318">
                  <c:v>0.55882352941176472</c:v>
                </c:pt>
                <c:pt idx="2319">
                  <c:v>0.57352941176470584</c:v>
                </c:pt>
                <c:pt idx="2320">
                  <c:v>0.57352941176470584</c:v>
                </c:pt>
                <c:pt idx="2321">
                  <c:v>0.57352941176470584</c:v>
                </c:pt>
                <c:pt idx="2322">
                  <c:v>0.58823529411764708</c:v>
                </c:pt>
                <c:pt idx="2323">
                  <c:v>0.58823529411764708</c:v>
                </c:pt>
                <c:pt idx="2324">
                  <c:v>0.58823529411764708</c:v>
                </c:pt>
                <c:pt idx="2325">
                  <c:v>0.57352941176470584</c:v>
                </c:pt>
                <c:pt idx="2326">
                  <c:v>0.57352941176470584</c:v>
                </c:pt>
                <c:pt idx="2327">
                  <c:v>0.57352941176470584</c:v>
                </c:pt>
                <c:pt idx="2328">
                  <c:v>0.57352941176470584</c:v>
                </c:pt>
                <c:pt idx="2329">
                  <c:v>0.57352941176470584</c:v>
                </c:pt>
                <c:pt idx="2330">
                  <c:v>0.57352941176470584</c:v>
                </c:pt>
                <c:pt idx="2331">
                  <c:v>0.57352941176470584</c:v>
                </c:pt>
                <c:pt idx="2332">
                  <c:v>0.57352941176470584</c:v>
                </c:pt>
                <c:pt idx="2333">
                  <c:v>0.57352941176470584</c:v>
                </c:pt>
                <c:pt idx="2334">
                  <c:v>0.57352941176470584</c:v>
                </c:pt>
                <c:pt idx="2335">
                  <c:v>0.58823529411764708</c:v>
                </c:pt>
                <c:pt idx="2336">
                  <c:v>0.58823529411764708</c:v>
                </c:pt>
                <c:pt idx="2337">
                  <c:v>0.58823529411764708</c:v>
                </c:pt>
                <c:pt idx="2338">
                  <c:v>0.59420289855072461</c:v>
                </c:pt>
                <c:pt idx="2339">
                  <c:v>0.60869565217391308</c:v>
                </c:pt>
                <c:pt idx="2340">
                  <c:v>0.61428571428571432</c:v>
                </c:pt>
                <c:pt idx="2341">
                  <c:v>0.61428571428571432</c:v>
                </c:pt>
                <c:pt idx="2342">
                  <c:v>0.61428571428571432</c:v>
                </c:pt>
                <c:pt idx="2343">
                  <c:v>0.62857142857142856</c:v>
                </c:pt>
                <c:pt idx="2344">
                  <c:v>0.62857142857142856</c:v>
                </c:pt>
                <c:pt idx="2345">
                  <c:v>0.60563380281690138</c:v>
                </c:pt>
                <c:pt idx="2346">
                  <c:v>0.60563380281690138</c:v>
                </c:pt>
                <c:pt idx="2347">
                  <c:v>0.60563380281690138</c:v>
                </c:pt>
                <c:pt idx="2348">
                  <c:v>0.59154929577464788</c:v>
                </c:pt>
                <c:pt idx="2349">
                  <c:v>0.59154929577464788</c:v>
                </c:pt>
                <c:pt idx="2350">
                  <c:v>0.59154929577464788</c:v>
                </c:pt>
                <c:pt idx="2351">
                  <c:v>0.59154929577464788</c:v>
                </c:pt>
                <c:pt idx="2352">
                  <c:v>0.59722222222222221</c:v>
                </c:pt>
                <c:pt idx="2353">
                  <c:v>0.61111111111111116</c:v>
                </c:pt>
                <c:pt idx="2354">
                  <c:v>0.61111111111111116</c:v>
                </c:pt>
                <c:pt idx="2355">
                  <c:v>0.625</c:v>
                </c:pt>
                <c:pt idx="2356">
                  <c:v>0.625</c:v>
                </c:pt>
                <c:pt idx="2357">
                  <c:v>0.61643835616438358</c:v>
                </c:pt>
                <c:pt idx="2358">
                  <c:v>0.61643835616438358</c:v>
                </c:pt>
                <c:pt idx="2359">
                  <c:v>0.61643835616438358</c:v>
                </c:pt>
                <c:pt idx="2360">
                  <c:v>0.61643835616438358</c:v>
                </c:pt>
                <c:pt idx="2361">
                  <c:v>0.61643835616438358</c:v>
                </c:pt>
                <c:pt idx="2362">
                  <c:v>0.61643835616438358</c:v>
                </c:pt>
                <c:pt idx="2363">
                  <c:v>0.61643835616438358</c:v>
                </c:pt>
                <c:pt idx="2364">
                  <c:v>0.61643835616438358</c:v>
                </c:pt>
                <c:pt idx="2365">
                  <c:v>0.60273972602739723</c:v>
                </c:pt>
                <c:pt idx="2366">
                  <c:v>0.60273972602739723</c:v>
                </c:pt>
                <c:pt idx="2367">
                  <c:v>0.60273972602739723</c:v>
                </c:pt>
                <c:pt idx="2368">
                  <c:v>0.60273972602739723</c:v>
                </c:pt>
                <c:pt idx="2369">
                  <c:v>0.60273972602739723</c:v>
                </c:pt>
                <c:pt idx="2370">
                  <c:v>0.60273972602739723</c:v>
                </c:pt>
                <c:pt idx="2371">
                  <c:v>0.60810810810810811</c:v>
                </c:pt>
                <c:pt idx="2372">
                  <c:v>0.60810810810810811</c:v>
                </c:pt>
                <c:pt idx="2373">
                  <c:v>0.60810810810810811</c:v>
                </c:pt>
                <c:pt idx="2374">
                  <c:v>0.60810810810810811</c:v>
                </c:pt>
                <c:pt idx="2375">
                  <c:v>0.60810810810810811</c:v>
                </c:pt>
                <c:pt idx="2376">
                  <c:v>0.60810810810810811</c:v>
                </c:pt>
                <c:pt idx="2377">
                  <c:v>0.60810810810810811</c:v>
                </c:pt>
                <c:pt idx="2378">
                  <c:v>0.60810810810810811</c:v>
                </c:pt>
                <c:pt idx="2379">
                  <c:v>0.60810810810810811</c:v>
                </c:pt>
                <c:pt idx="2380">
                  <c:v>0.60810810810810811</c:v>
                </c:pt>
                <c:pt idx="2381">
                  <c:v>0.60810810810810811</c:v>
                </c:pt>
                <c:pt idx="2382">
                  <c:v>0.60810810810810811</c:v>
                </c:pt>
                <c:pt idx="2383">
                  <c:v>0.60810810810810811</c:v>
                </c:pt>
                <c:pt idx="2384">
                  <c:v>0.60810810810810811</c:v>
                </c:pt>
                <c:pt idx="2385">
                  <c:v>0.60810810810810811</c:v>
                </c:pt>
                <c:pt idx="2386">
                  <c:v>0.59459459459459463</c:v>
                </c:pt>
                <c:pt idx="2387">
                  <c:v>0.59459459459459463</c:v>
                </c:pt>
                <c:pt idx="2388">
                  <c:v>0.59459459459459463</c:v>
                </c:pt>
                <c:pt idx="2389">
                  <c:v>0.59459459459459463</c:v>
                </c:pt>
                <c:pt idx="2390">
                  <c:v>0.59459459459459463</c:v>
                </c:pt>
                <c:pt idx="2391">
                  <c:v>0.58108108108108103</c:v>
                </c:pt>
                <c:pt idx="2392">
                  <c:v>0.58108108108108103</c:v>
                </c:pt>
                <c:pt idx="2393">
                  <c:v>0.56756756756756754</c:v>
                </c:pt>
                <c:pt idx="2394">
                  <c:v>0.56756756756756754</c:v>
                </c:pt>
                <c:pt idx="2395">
                  <c:v>0.56756756756756754</c:v>
                </c:pt>
                <c:pt idx="2396">
                  <c:v>0.56756756756756754</c:v>
                </c:pt>
                <c:pt idx="2397">
                  <c:v>0.56756756756756754</c:v>
                </c:pt>
                <c:pt idx="2398">
                  <c:v>0.56756756756756754</c:v>
                </c:pt>
                <c:pt idx="2399">
                  <c:v>0.56756756756756754</c:v>
                </c:pt>
                <c:pt idx="2400">
                  <c:v>0.55405405405405406</c:v>
                </c:pt>
                <c:pt idx="2401">
                  <c:v>0.55405405405405406</c:v>
                </c:pt>
                <c:pt idx="2402">
                  <c:v>0.55405405405405406</c:v>
                </c:pt>
                <c:pt idx="2403">
                  <c:v>0.55405405405405406</c:v>
                </c:pt>
                <c:pt idx="2404">
                  <c:v>0.55405405405405406</c:v>
                </c:pt>
                <c:pt idx="2405">
                  <c:v>0.54054054054054057</c:v>
                </c:pt>
                <c:pt idx="2406">
                  <c:v>0.54054054054054057</c:v>
                </c:pt>
                <c:pt idx="2407">
                  <c:v>0.54054054054054057</c:v>
                </c:pt>
                <c:pt idx="2408">
                  <c:v>0.54054054054054057</c:v>
                </c:pt>
                <c:pt idx="2409">
                  <c:v>0.54054054054054057</c:v>
                </c:pt>
                <c:pt idx="2410">
                  <c:v>0.54054054054054057</c:v>
                </c:pt>
                <c:pt idx="2411">
                  <c:v>0.55405405405405406</c:v>
                </c:pt>
                <c:pt idx="2412">
                  <c:v>0.55405405405405406</c:v>
                </c:pt>
                <c:pt idx="2413">
                  <c:v>0.55405405405405406</c:v>
                </c:pt>
                <c:pt idx="2414">
                  <c:v>0.55405405405405406</c:v>
                </c:pt>
                <c:pt idx="2415">
                  <c:v>0.55405405405405406</c:v>
                </c:pt>
                <c:pt idx="2416">
                  <c:v>0.55405405405405406</c:v>
                </c:pt>
                <c:pt idx="2417">
                  <c:v>0.55405405405405406</c:v>
                </c:pt>
                <c:pt idx="2418">
                  <c:v>0.56000000000000005</c:v>
                </c:pt>
                <c:pt idx="2419">
                  <c:v>0.56000000000000005</c:v>
                </c:pt>
                <c:pt idx="2420">
                  <c:v>0.56000000000000005</c:v>
                </c:pt>
                <c:pt idx="2421">
                  <c:v>0.56000000000000005</c:v>
                </c:pt>
                <c:pt idx="2422">
                  <c:v>0.56000000000000005</c:v>
                </c:pt>
                <c:pt idx="2423">
                  <c:v>0.56000000000000005</c:v>
                </c:pt>
                <c:pt idx="2424">
                  <c:v>0.57894736842105265</c:v>
                </c:pt>
                <c:pt idx="2425">
                  <c:v>0.57894736842105265</c:v>
                </c:pt>
                <c:pt idx="2426">
                  <c:v>0.56578947368421051</c:v>
                </c:pt>
                <c:pt idx="2427">
                  <c:v>0.56578947368421051</c:v>
                </c:pt>
                <c:pt idx="2428">
                  <c:v>0.55263157894736847</c:v>
                </c:pt>
                <c:pt idx="2429">
                  <c:v>0.55263157894736847</c:v>
                </c:pt>
                <c:pt idx="2430">
                  <c:v>0.55263157894736847</c:v>
                </c:pt>
                <c:pt idx="2431">
                  <c:v>0.55263157894736847</c:v>
                </c:pt>
                <c:pt idx="2432">
                  <c:v>0.55844155844155841</c:v>
                </c:pt>
                <c:pt idx="2433">
                  <c:v>0.55844155844155841</c:v>
                </c:pt>
                <c:pt idx="2434">
                  <c:v>0.55844155844155841</c:v>
                </c:pt>
                <c:pt idx="2435">
                  <c:v>0.55844155844155841</c:v>
                </c:pt>
                <c:pt idx="2436">
                  <c:v>0.55844155844155841</c:v>
                </c:pt>
                <c:pt idx="2437">
                  <c:v>0.5714285714285714</c:v>
                </c:pt>
                <c:pt idx="2438">
                  <c:v>0.5714285714285714</c:v>
                </c:pt>
                <c:pt idx="2439">
                  <c:v>0.55844155844155841</c:v>
                </c:pt>
                <c:pt idx="2440">
                  <c:v>0.55844155844155841</c:v>
                </c:pt>
                <c:pt idx="2441">
                  <c:v>0.5714285714285714</c:v>
                </c:pt>
                <c:pt idx="2442">
                  <c:v>0.5714285714285714</c:v>
                </c:pt>
                <c:pt idx="2443">
                  <c:v>0.5714285714285714</c:v>
                </c:pt>
                <c:pt idx="2444">
                  <c:v>0.58441558441558439</c:v>
                </c:pt>
                <c:pt idx="2445">
                  <c:v>0.5641025641025641</c:v>
                </c:pt>
                <c:pt idx="2446">
                  <c:v>0.5641025641025641</c:v>
                </c:pt>
                <c:pt idx="2447">
                  <c:v>0.5641025641025641</c:v>
                </c:pt>
                <c:pt idx="2448">
                  <c:v>0.5641025641025641</c:v>
                </c:pt>
                <c:pt idx="2449">
                  <c:v>0.53846153846153844</c:v>
                </c:pt>
                <c:pt idx="2450">
                  <c:v>0.53846153846153844</c:v>
                </c:pt>
                <c:pt idx="2451">
                  <c:v>0.52564102564102566</c:v>
                </c:pt>
                <c:pt idx="2452">
                  <c:v>0.52564102564102566</c:v>
                </c:pt>
                <c:pt idx="2453">
                  <c:v>0.52564102564102566</c:v>
                </c:pt>
                <c:pt idx="2454">
                  <c:v>0.52564102564102566</c:v>
                </c:pt>
                <c:pt idx="2455">
                  <c:v>0.52564102564102566</c:v>
                </c:pt>
                <c:pt idx="2456">
                  <c:v>0.51282051282051277</c:v>
                </c:pt>
                <c:pt idx="2457">
                  <c:v>0.5</c:v>
                </c:pt>
                <c:pt idx="2458">
                  <c:v>0.5</c:v>
                </c:pt>
                <c:pt idx="2459">
                  <c:v>0.5</c:v>
                </c:pt>
                <c:pt idx="2460">
                  <c:v>0.5</c:v>
                </c:pt>
                <c:pt idx="2461">
                  <c:v>0.5</c:v>
                </c:pt>
                <c:pt idx="2462">
                  <c:v>0.48717948717948717</c:v>
                </c:pt>
                <c:pt idx="2463">
                  <c:v>0.48717948717948717</c:v>
                </c:pt>
                <c:pt idx="2464">
                  <c:v>0.49367088607594939</c:v>
                </c:pt>
                <c:pt idx="2465">
                  <c:v>0.49367088607594939</c:v>
                </c:pt>
                <c:pt idx="2466">
                  <c:v>0.49367088607594939</c:v>
                </c:pt>
                <c:pt idx="2467">
                  <c:v>0.49367088607594939</c:v>
                </c:pt>
                <c:pt idx="2468">
                  <c:v>0.49367088607594939</c:v>
                </c:pt>
                <c:pt idx="2469">
                  <c:v>0.50632911392405067</c:v>
                </c:pt>
                <c:pt idx="2470">
                  <c:v>0.50632911392405067</c:v>
                </c:pt>
                <c:pt idx="2471">
                  <c:v>0.50632911392405067</c:v>
                </c:pt>
                <c:pt idx="2472">
                  <c:v>0.50632911392405067</c:v>
                </c:pt>
                <c:pt idx="2473">
                  <c:v>0.50632911392405067</c:v>
                </c:pt>
                <c:pt idx="2474">
                  <c:v>0.50632911392405067</c:v>
                </c:pt>
                <c:pt idx="2475">
                  <c:v>0.50632911392405067</c:v>
                </c:pt>
                <c:pt idx="2476">
                  <c:v>0.50632911392405067</c:v>
                </c:pt>
                <c:pt idx="2477">
                  <c:v>0.50632911392405067</c:v>
                </c:pt>
                <c:pt idx="2478">
                  <c:v>0.50632911392405067</c:v>
                </c:pt>
                <c:pt idx="2479">
                  <c:v>0.50632911392405067</c:v>
                </c:pt>
                <c:pt idx="2480">
                  <c:v>0.51249999999999996</c:v>
                </c:pt>
                <c:pt idx="2481">
                  <c:v>0.50617283950617287</c:v>
                </c:pt>
                <c:pt idx="2482">
                  <c:v>0.50617283950617287</c:v>
                </c:pt>
                <c:pt idx="2483">
                  <c:v>0.50617283950617287</c:v>
                </c:pt>
                <c:pt idx="2484">
                  <c:v>0.50617283950617287</c:v>
                </c:pt>
                <c:pt idx="2485">
                  <c:v>0.50617283950617287</c:v>
                </c:pt>
                <c:pt idx="2486">
                  <c:v>0.50617283950617287</c:v>
                </c:pt>
                <c:pt idx="2487">
                  <c:v>0.53086419753086422</c:v>
                </c:pt>
                <c:pt idx="2488">
                  <c:v>0.53086419753086422</c:v>
                </c:pt>
                <c:pt idx="2489">
                  <c:v>0.53086419753086422</c:v>
                </c:pt>
                <c:pt idx="2490">
                  <c:v>0.53086419753086422</c:v>
                </c:pt>
                <c:pt idx="2491">
                  <c:v>0.53086419753086422</c:v>
                </c:pt>
                <c:pt idx="2492">
                  <c:v>0.53086419753086422</c:v>
                </c:pt>
                <c:pt idx="2493">
                  <c:v>0.53658536585365857</c:v>
                </c:pt>
                <c:pt idx="2494">
                  <c:v>0.53658536585365857</c:v>
                </c:pt>
                <c:pt idx="2495">
                  <c:v>0.53658536585365857</c:v>
                </c:pt>
                <c:pt idx="2496">
                  <c:v>0.52439024390243905</c:v>
                </c:pt>
                <c:pt idx="2497">
                  <c:v>0.52439024390243905</c:v>
                </c:pt>
                <c:pt idx="2498">
                  <c:v>0.52439024390243905</c:v>
                </c:pt>
                <c:pt idx="2499">
                  <c:v>0.52439024390243905</c:v>
                </c:pt>
                <c:pt idx="2500">
                  <c:v>0.52439024390243905</c:v>
                </c:pt>
                <c:pt idx="2501">
                  <c:v>0.52439024390243905</c:v>
                </c:pt>
                <c:pt idx="2502">
                  <c:v>0.52439024390243905</c:v>
                </c:pt>
                <c:pt idx="2503">
                  <c:v>0.52439024390243905</c:v>
                </c:pt>
                <c:pt idx="2504">
                  <c:v>0.52439024390243905</c:v>
                </c:pt>
                <c:pt idx="2505">
                  <c:v>0.52439024390243905</c:v>
                </c:pt>
                <c:pt idx="2506">
                  <c:v>0.51219512195121952</c:v>
                </c:pt>
                <c:pt idx="2507">
                  <c:v>0.51219512195121952</c:v>
                </c:pt>
                <c:pt idx="2508">
                  <c:v>0.51219512195121952</c:v>
                </c:pt>
                <c:pt idx="2509">
                  <c:v>0.52439024390243905</c:v>
                </c:pt>
                <c:pt idx="2510">
                  <c:v>0.52439024390243905</c:v>
                </c:pt>
                <c:pt idx="2511">
                  <c:v>0.52439024390243905</c:v>
                </c:pt>
                <c:pt idx="2512">
                  <c:v>0.52439024390243905</c:v>
                </c:pt>
                <c:pt idx="2513">
                  <c:v>0.51219512195121952</c:v>
                </c:pt>
                <c:pt idx="2514">
                  <c:v>0.51219512195121952</c:v>
                </c:pt>
                <c:pt idx="2515">
                  <c:v>0.51219512195121952</c:v>
                </c:pt>
                <c:pt idx="2516">
                  <c:v>0.51219512195121952</c:v>
                </c:pt>
                <c:pt idx="2517">
                  <c:v>0.51219512195121952</c:v>
                </c:pt>
                <c:pt idx="2518">
                  <c:v>0.51219512195121952</c:v>
                </c:pt>
                <c:pt idx="2519">
                  <c:v>0.51219512195121952</c:v>
                </c:pt>
                <c:pt idx="2520">
                  <c:v>0.5</c:v>
                </c:pt>
                <c:pt idx="2521">
                  <c:v>0.5</c:v>
                </c:pt>
                <c:pt idx="2522">
                  <c:v>0.5</c:v>
                </c:pt>
                <c:pt idx="2523">
                  <c:v>0.5</c:v>
                </c:pt>
                <c:pt idx="2524">
                  <c:v>0.5</c:v>
                </c:pt>
                <c:pt idx="2525">
                  <c:v>0.5</c:v>
                </c:pt>
                <c:pt idx="2526">
                  <c:v>0.5</c:v>
                </c:pt>
                <c:pt idx="2527">
                  <c:v>0.51219512195121952</c:v>
                </c:pt>
                <c:pt idx="2528">
                  <c:v>0.51219512195121952</c:v>
                </c:pt>
                <c:pt idx="2529">
                  <c:v>0.51219512195121952</c:v>
                </c:pt>
                <c:pt idx="2530">
                  <c:v>0.5</c:v>
                </c:pt>
                <c:pt idx="2531">
                  <c:v>0.5</c:v>
                </c:pt>
                <c:pt idx="2532">
                  <c:v>0.5</c:v>
                </c:pt>
                <c:pt idx="2533">
                  <c:v>0.48780487804878048</c:v>
                </c:pt>
                <c:pt idx="2534">
                  <c:v>0.48780487804878048</c:v>
                </c:pt>
                <c:pt idx="2535">
                  <c:v>0.48780487804878048</c:v>
                </c:pt>
                <c:pt idx="2536">
                  <c:v>0.48780487804878048</c:v>
                </c:pt>
                <c:pt idx="2537">
                  <c:v>0.48780487804878048</c:v>
                </c:pt>
                <c:pt idx="2538">
                  <c:v>0.48780487804878048</c:v>
                </c:pt>
                <c:pt idx="2539">
                  <c:v>0.48780487804878048</c:v>
                </c:pt>
                <c:pt idx="2540">
                  <c:v>0.48780487804878048</c:v>
                </c:pt>
                <c:pt idx="2541">
                  <c:v>0.5</c:v>
                </c:pt>
                <c:pt idx="2542">
                  <c:v>0.5</c:v>
                </c:pt>
                <c:pt idx="2543">
                  <c:v>0.48780487804878048</c:v>
                </c:pt>
                <c:pt idx="2544">
                  <c:v>0.48780487804878048</c:v>
                </c:pt>
                <c:pt idx="2545">
                  <c:v>0.48780487804878048</c:v>
                </c:pt>
                <c:pt idx="2546">
                  <c:v>0.48780487804878048</c:v>
                </c:pt>
                <c:pt idx="2547">
                  <c:v>0.48780487804878048</c:v>
                </c:pt>
                <c:pt idx="2548">
                  <c:v>0.49397590361445781</c:v>
                </c:pt>
                <c:pt idx="2549">
                  <c:v>0.49397590361445781</c:v>
                </c:pt>
                <c:pt idx="2550">
                  <c:v>0.5</c:v>
                </c:pt>
                <c:pt idx="2551">
                  <c:v>0.5</c:v>
                </c:pt>
                <c:pt idx="2552">
                  <c:v>0.4823529411764706</c:v>
                </c:pt>
                <c:pt idx="2553">
                  <c:v>0.4823529411764706</c:v>
                </c:pt>
                <c:pt idx="2554">
                  <c:v>0.4823529411764706</c:v>
                </c:pt>
                <c:pt idx="2555">
                  <c:v>0.49411764705882355</c:v>
                </c:pt>
                <c:pt idx="2556">
                  <c:v>0.49411764705882355</c:v>
                </c:pt>
                <c:pt idx="2557">
                  <c:v>0.49411764705882355</c:v>
                </c:pt>
                <c:pt idx="2558">
                  <c:v>0.49411764705882355</c:v>
                </c:pt>
                <c:pt idx="2559">
                  <c:v>0.47674418604651164</c:v>
                </c:pt>
                <c:pt idx="2560">
                  <c:v>0.47674418604651164</c:v>
                </c:pt>
                <c:pt idx="2561">
                  <c:v>0.47674418604651164</c:v>
                </c:pt>
                <c:pt idx="2562">
                  <c:v>0.47674418604651164</c:v>
                </c:pt>
                <c:pt idx="2563">
                  <c:v>0.47674418604651164</c:v>
                </c:pt>
                <c:pt idx="2564">
                  <c:v>0.45348837209302323</c:v>
                </c:pt>
                <c:pt idx="2565">
                  <c:v>0.44186046511627908</c:v>
                </c:pt>
                <c:pt idx="2566">
                  <c:v>0.44186046511627908</c:v>
                </c:pt>
                <c:pt idx="2567">
                  <c:v>0.44186046511627908</c:v>
                </c:pt>
                <c:pt idx="2568">
                  <c:v>0.44186046511627908</c:v>
                </c:pt>
                <c:pt idx="2569">
                  <c:v>0.44186046511627908</c:v>
                </c:pt>
                <c:pt idx="2570">
                  <c:v>0.44186046511627908</c:v>
                </c:pt>
                <c:pt idx="2571">
                  <c:v>0.45348837209302323</c:v>
                </c:pt>
                <c:pt idx="2572">
                  <c:v>0.44186046511627908</c:v>
                </c:pt>
                <c:pt idx="2573">
                  <c:v>0.44186046511627908</c:v>
                </c:pt>
                <c:pt idx="2574">
                  <c:v>0.44186046511627908</c:v>
                </c:pt>
                <c:pt idx="2575">
                  <c:v>0.44186046511627908</c:v>
                </c:pt>
                <c:pt idx="2576">
                  <c:v>0.44186046511627908</c:v>
                </c:pt>
                <c:pt idx="2577">
                  <c:v>0.43023255813953487</c:v>
                </c:pt>
                <c:pt idx="2578">
                  <c:v>0.43023255813953487</c:v>
                </c:pt>
                <c:pt idx="2579">
                  <c:v>0.42528735632183906</c:v>
                </c:pt>
                <c:pt idx="2580">
                  <c:v>0.43678160919540232</c:v>
                </c:pt>
                <c:pt idx="2581">
                  <c:v>0.43678160919540232</c:v>
                </c:pt>
                <c:pt idx="2582">
                  <c:v>0.43678160919540232</c:v>
                </c:pt>
                <c:pt idx="2583">
                  <c:v>0.43678160919540232</c:v>
                </c:pt>
                <c:pt idx="2584">
                  <c:v>0.42528735632183906</c:v>
                </c:pt>
                <c:pt idx="2585">
                  <c:v>0.42528735632183906</c:v>
                </c:pt>
                <c:pt idx="2586">
                  <c:v>0.44827586206896552</c:v>
                </c:pt>
                <c:pt idx="2587">
                  <c:v>0.45977011494252873</c:v>
                </c:pt>
                <c:pt idx="2588">
                  <c:v>0.45977011494252873</c:v>
                </c:pt>
                <c:pt idx="2589">
                  <c:v>0.44827586206896552</c:v>
                </c:pt>
                <c:pt idx="2590">
                  <c:v>0.42528735632183906</c:v>
                </c:pt>
                <c:pt idx="2591">
                  <c:v>0.42528735632183906</c:v>
                </c:pt>
                <c:pt idx="2592">
                  <c:v>0.42528735632183906</c:v>
                </c:pt>
                <c:pt idx="2593">
                  <c:v>0.43678160919540232</c:v>
                </c:pt>
                <c:pt idx="2594">
                  <c:v>0.43678160919540232</c:v>
                </c:pt>
                <c:pt idx="2595">
                  <c:v>0.43678160919540232</c:v>
                </c:pt>
                <c:pt idx="2596">
                  <c:v>0.43678160919540232</c:v>
                </c:pt>
                <c:pt idx="2597">
                  <c:v>0.43678160919540232</c:v>
                </c:pt>
                <c:pt idx="2598">
                  <c:v>0.43678160919540232</c:v>
                </c:pt>
                <c:pt idx="2599">
                  <c:v>0.42528735632183906</c:v>
                </c:pt>
                <c:pt idx="2600">
                  <c:v>0.43678160919540232</c:v>
                </c:pt>
                <c:pt idx="2601">
                  <c:v>0.43678160919540232</c:v>
                </c:pt>
                <c:pt idx="2602">
                  <c:v>0.43678160919540232</c:v>
                </c:pt>
                <c:pt idx="2603">
                  <c:v>0.43678160919540232</c:v>
                </c:pt>
                <c:pt idx="2604">
                  <c:v>0.43678160919540232</c:v>
                </c:pt>
                <c:pt idx="2605">
                  <c:v>0.43678160919540232</c:v>
                </c:pt>
                <c:pt idx="2606">
                  <c:v>0.42045454545454547</c:v>
                </c:pt>
                <c:pt idx="2607">
                  <c:v>0.42045454545454547</c:v>
                </c:pt>
                <c:pt idx="2608">
                  <c:v>0.42045454545454547</c:v>
                </c:pt>
                <c:pt idx="2609">
                  <c:v>0.40909090909090912</c:v>
                </c:pt>
                <c:pt idx="2610">
                  <c:v>0.40909090909090912</c:v>
                </c:pt>
                <c:pt idx="2611">
                  <c:v>0.40909090909090912</c:v>
                </c:pt>
                <c:pt idx="2612">
                  <c:v>0.40909090909090912</c:v>
                </c:pt>
                <c:pt idx="2613">
                  <c:v>0.40909090909090912</c:v>
                </c:pt>
                <c:pt idx="2614">
                  <c:v>0.40909090909090912</c:v>
                </c:pt>
                <c:pt idx="2615">
                  <c:v>0.40909090909090912</c:v>
                </c:pt>
                <c:pt idx="2616">
                  <c:v>0.40909090909090912</c:v>
                </c:pt>
                <c:pt idx="2617">
                  <c:v>0.40909090909090912</c:v>
                </c:pt>
                <c:pt idx="2618">
                  <c:v>0.40909090909090912</c:v>
                </c:pt>
                <c:pt idx="2619">
                  <c:v>0.42045454545454547</c:v>
                </c:pt>
                <c:pt idx="2620">
                  <c:v>0.42696629213483145</c:v>
                </c:pt>
                <c:pt idx="2621">
                  <c:v>0.42696629213483145</c:v>
                </c:pt>
                <c:pt idx="2622">
                  <c:v>0.42696629213483145</c:v>
                </c:pt>
                <c:pt idx="2623">
                  <c:v>0.42696629213483145</c:v>
                </c:pt>
                <c:pt idx="2624">
                  <c:v>0.43333333333333335</c:v>
                </c:pt>
                <c:pt idx="2625">
                  <c:v>0.43333333333333335</c:v>
                </c:pt>
                <c:pt idx="2626">
                  <c:v>0.44444444444444442</c:v>
                </c:pt>
                <c:pt idx="2627">
                  <c:v>0.44444444444444442</c:v>
                </c:pt>
                <c:pt idx="2628">
                  <c:v>0.44444444444444442</c:v>
                </c:pt>
                <c:pt idx="2629">
                  <c:v>0.44444444444444442</c:v>
                </c:pt>
                <c:pt idx="2630">
                  <c:v>0.44444444444444442</c:v>
                </c:pt>
                <c:pt idx="2631">
                  <c:v>0.44444444444444442</c:v>
                </c:pt>
                <c:pt idx="2632">
                  <c:v>0.44444444444444442</c:v>
                </c:pt>
                <c:pt idx="2633">
                  <c:v>0.44444444444444442</c:v>
                </c:pt>
                <c:pt idx="2634">
                  <c:v>0.44444444444444442</c:v>
                </c:pt>
                <c:pt idx="2635">
                  <c:v>0.45555555555555555</c:v>
                </c:pt>
                <c:pt idx="2636">
                  <c:v>0.45555555555555555</c:v>
                </c:pt>
                <c:pt idx="2637">
                  <c:v>0.45555555555555555</c:v>
                </c:pt>
                <c:pt idx="2638">
                  <c:v>0.45555555555555555</c:v>
                </c:pt>
                <c:pt idx="2639">
                  <c:v>0.45555555555555555</c:v>
                </c:pt>
                <c:pt idx="2640">
                  <c:v>0.45555555555555555</c:v>
                </c:pt>
                <c:pt idx="2641">
                  <c:v>0.46153846153846156</c:v>
                </c:pt>
                <c:pt idx="2642">
                  <c:v>0.46153846153846156</c:v>
                </c:pt>
                <c:pt idx="2643">
                  <c:v>0.46153846153846156</c:v>
                </c:pt>
                <c:pt idx="2644">
                  <c:v>0.46153846153846156</c:v>
                </c:pt>
                <c:pt idx="2645">
                  <c:v>0.46153846153846156</c:v>
                </c:pt>
                <c:pt idx="2646">
                  <c:v>0.46153846153846156</c:v>
                </c:pt>
                <c:pt idx="2647">
                  <c:v>0.46153846153846156</c:v>
                </c:pt>
                <c:pt idx="2648">
                  <c:v>0.46153846153846156</c:v>
                </c:pt>
                <c:pt idx="2649">
                  <c:v>0.46153846153846156</c:v>
                </c:pt>
                <c:pt idx="2650">
                  <c:v>0.46153846153846156</c:v>
                </c:pt>
                <c:pt idx="2651">
                  <c:v>0.46153846153846156</c:v>
                </c:pt>
                <c:pt idx="2652">
                  <c:v>0.47252747252747251</c:v>
                </c:pt>
                <c:pt idx="2653">
                  <c:v>0.47252747252747251</c:v>
                </c:pt>
                <c:pt idx="2654">
                  <c:v>0.47252747252747251</c:v>
                </c:pt>
                <c:pt idx="2655">
                  <c:v>0.46153846153846156</c:v>
                </c:pt>
                <c:pt idx="2656">
                  <c:v>0.46153846153846156</c:v>
                </c:pt>
                <c:pt idx="2657">
                  <c:v>0.47252747252747251</c:v>
                </c:pt>
                <c:pt idx="2658">
                  <c:v>0.47252747252747251</c:v>
                </c:pt>
                <c:pt idx="2659">
                  <c:v>0.46153846153846156</c:v>
                </c:pt>
                <c:pt idx="2660">
                  <c:v>0.46153846153846156</c:v>
                </c:pt>
                <c:pt idx="2661">
                  <c:v>0.47252747252747251</c:v>
                </c:pt>
                <c:pt idx="2662">
                  <c:v>0.47252747252747251</c:v>
                </c:pt>
                <c:pt idx="2663">
                  <c:v>0.47252747252747251</c:v>
                </c:pt>
                <c:pt idx="2664">
                  <c:v>0.47252747252747251</c:v>
                </c:pt>
                <c:pt idx="2665">
                  <c:v>0.47252747252747251</c:v>
                </c:pt>
                <c:pt idx="2666">
                  <c:v>0.47252747252747251</c:v>
                </c:pt>
                <c:pt idx="2667">
                  <c:v>0.48351648351648352</c:v>
                </c:pt>
                <c:pt idx="2668">
                  <c:v>0.49450549450549453</c:v>
                </c:pt>
                <c:pt idx="2669">
                  <c:v>0.50549450549450547</c:v>
                </c:pt>
                <c:pt idx="2670">
                  <c:v>0.51648351648351654</c:v>
                </c:pt>
                <c:pt idx="2671">
                  <c:v>0.51648351648351654</c:v>
                </c:pt>
                <c:pt idx="2672">
                  <c:v>0.51648351648351654</c:v>
                </c:pt>
                <c:pt idx="2673">
                  <c:v>0.51648351648351654</c:v>
                </c:pt>
                <c:pt idx="2674">
                  <c:v>0.50549450549450547</c:v>
                </c:pt>
                <c:pt idx="2675">
                  <c:v>0.50549450549450547</c:v>
                </c:pt>
                <c:pt idx="2676">
                  <c:v>0.49450549450549453</c:v>
                </c:pt>
                <c:pt idx="2677">
                  <c:v>0.49450549450549453</c:v>
                </c:pt>
                <c:pt idx="2678">
                  <c:v>0.49450549450549453</c:v>
                </c:pt>
                <c:pt idx="2679">
                  <c:v>0.48351648351648352</c:v>
                </c:pt>
                <c:pt idx="2680">
                  <c:v>0.49450549450549453</c:v>
                </c:pt>
                <c:pt idx="2681">
                  <c:v>0.49450549450549453</c:v>
                </c:pt>
                <c:pt idx="2682">
                  <c:v>0.49450549450549453</c:v>
                </c:pt>
                <c:pt idx="2683">
                  <c:v>0.49450549450549453</c:v>
                </c:pt>
                <c:pt idx="2684">
                  <c:v>0.49450549450549453</c:v>
                </c:pt>
                <c:pt idx="2685">
                  <c:v>0.49450549450549453</c:v>
                </c:pt>
                <c:pt idx="2686">
                  <c:v>0.51648351648351654</c:v>
                </c:pt>
                <c:pt idx="2687">
                  <c:v>0.51648351648351654</c:v>
                </c:pt>
                <c:pt idx="2688">
                  <c:v>0.51648351648351654</c:v>
                </c:pt>
                <c:pt idx="2689">
                  <c:v>0.51648351648351654</c:v>
                </c:pt>
                <c:pt idx="2690">
                  <c:v>0.50549450549450547</c:v>
                </c:pt>
                <c:pt idx="2691">
                  <c:v>0.50549450549450547</c:v>
                </c:pt>
                <c:pt idx="2692">
                  <c:v>0.50549450549450547</c:v>
                </c:pt>
                <c:pt idx="2693">
                  <c:v>0.50549450549450547</c:v>
                </c:pt>
                <c:pt idx="2694">
                  <c:v>0.50549450549450547</c:v>
                </c:pt>
                <c:pt idx="2695">
                  <c:v>0.50549450549450547</c:v>
                </c:pt>
                <c:pt idx="2696">
                  <c:v>0.49450549450549453</c:v>
                </c:pt>
                <c:pt idx="2697">
                  <c:v>0.50549450549450547</c:v>
                </c:pt>
                <c:pt idx="2698">
                  <c:v>0.50549450549450547</c:v>
                </c:pt>
                <c:pt idx="2699">
                  <c:v>0.5</c:v>
                </c:pt>
                <c:pt idx="2700">
                  <c:v>0.51086956521739135</c:v>
                </c:pt>
                <c:pt idx="2701">
                  <c:v>0.5</c:v>
                </c:pt>
                <c:pt idx="2702">
                  <c:v>0.4891304347826087</c:v>
                </c:pt>
                <c:pt idx="2703">
                  <c:v>0.4891304347826087</c:v>
                </c:pt>
                <c:pt idx="2704">
                  <c:v>0.4891304347826087</c:v>
                </c:pt>
                <c:pt idx="2705">
                  <c:v>0.4891304347826087</c:v>
                </c:pt>
                <c:pt idx="2706">
                  <c:v>0.4891304347826087</c:v>
                </c:pt>
                <c:pt idx="2707">
                  <c:v>0.47826086956521741</c:v>
                </c:pt>
                <c:pt idx="2708">
                  <c:v>0.47826086956521741</c:v>
                </c:pt>
                <c:pt idx="2709">
                  <c:v>0.47826086956521741</c:v>
                </c:pt>
                <c:pt idx="2710">
                  <c:v>0.47826086956521741</c:v>
                </c:pt>
                <c:pt idx="2711">
                  <c:v>0.4891304347826087</c:v>
                </c:pt>
                <c:pt idx="2712">
                  <c:v>0.4891304347826087</c:v>
                </c:pt>
                <c:pt idx="2713">
                  <c:v>0.5</c:v>
                </c:pt>
                <c:pt idx="2714">
                  <c:v>0.5</c:v>
                </c:pt>
                <c:pt idx="2715">
                  <c:v>0.5</c:v>
                </c:pt>
                <c:pt idx="2716">
                  <c:v>0.5</c:v>
                </c:pt>
                <c:pt idx="2717">
                  <c:v>0.5</c:v>
                </c:pt>
                <c:pt idx="2718">
                  <c:v>0.4891304347826087</c:v>
                </c:pt>
                <c:pt idx="2719">
                  <c:v>0.4891304347826087</c:v>
                </c:pt>
                <c:pt idx="2720">
                  <c:v>0.4891304347826087</c:v>
                </c:pt>
                <c:pt idx="2721">
                  <c:v>0.4891304347826087</c:v>
                </c:pt>
                <c:pt idx="2722">
                  <c:v>0.4891304347826087</c:v>
                </c:pt>
                <c:pt idx="2723">
                  <c:v>0.4891304347826087</c:v>
                </c:pt>
                <c:pt idx="2724">
                  <c:v>0.4891304347826087</c:v>
                </c:pt>
                <c:pt idx="2725">
                  <c:v>0.47826086956521741</c:v>
                </c:pt>
                <c:pt idx="2726">
                  <c:v>0.47826086956521741</c:v>
                </c:pt>
                <c:pt idx="2727">
                  <c:v>0.47826086956521741</c:v>
                </c:pt>
                <c:pt idx="2728">
                  <c:v>0.47826086956521741</c:v>
                </c:pt>
                <c:pt idx="2729">
                  <c:v>0.4891304347826087</c:v>
                </c:pt>
                <c:pt idx="2730">
                  <c:v>0.4891304347826087</c:v>
                </c:pt>
                <c:pt idx="2731">
                  <c:v>0.4891304347826087</c:v>
                </c:pt>
                <c:pt idx="2732">
                  <c:v>0.51086956521739135</c:v>
                </c:pt>
                <c:pt idx="2733">
                  <c:v>0.51086956521739135</c:v>
                </c:pt>
                <c:pt idx="2734">
                  <c:v>0.51086956521739135</c:v>
                </c:pt>
                <c:pt idx="2735">
                  <c:v>0.5</c:v>
                </c:pt>
                <c:pt idx="2736">
                  <c:v>0.5</c:v>
                </c:pt>
                <c:pt idx="2737">
                  <c:v>0.5</c:v>
                </c:pt>
                <c:pt idx="2738">
                  <c:v>0.4891304347826087</c:v>
                </c:pt>
                <c:pt idx="2739">
                  <c:v>0.4891304347826087</c:v>
                </c:pt>
                <c:pt idx="2740">
                  <c:v>0.4891304347826087</c:v>
                </c:pt>
                <c:pt idx="2741">
                  <c:v>0.47826086956521741</c:v>
                </c:pt>
                <c:pt idx="2742">
                  <c:v>0.47826086956521741</c:v>
                </c:pt>
                <c:pt idx="2743">
                  <c:v>0.47826086956521741</c:v>
                </c:pt>
                <c:pt idx="2744">
                  <c:v>0.47826086956521741</c:v>
                </c:pt>
                <c:pt idx="2745">
                  <c:v>0.47826086956521741</c:v>
                </c:pt>
                <c:pt idx="2746">
                  <c:v>0.47826086956521741</c:v>
                </c:pt>
                <c:pt idx="2747">
                  <c:v>0.47826086956521741</c:v>
                </c:pt>
                <c:pt idx="2748">
                  <c:v>0.46739130434782611</c:v>
                </c:pt>
                <c:pt idx="2749">
                  <c:v>0.46739130434782611</c:v>
                </c:pt>
                <c:pt idx="2750">
                  <c:v>0.46739130434782611</c:v>
                </c:pt>
                <c:pt idx="2751">
                  <c:v>0.46739130434782611</c:v>
                </c:pt>
                <c:pt idx="2752">
                  <c:v>0.45652173913043476</c:v>
                </c:pt>
                <c:pt idx="2753">
                  <c:v>0.45652173913043476</c:v>
                </c:pt>
                <c:pt idx="2754">
                  <c:v>0.46236559139784944</c:v>
                </c:pt>
                <c:pt idx="2755">
                  <c:v>0.46236559139784944</c:v>
                </c:pt>
                <c:pt idx="2756">
                  <c:v>0.46236559139784944</c:v>
                </c:pt>
                <c:pt idx="2757">
                  <c:v>0.46236559139784944</c:v>
                </c:pt>
                <c:pt idx="2758">
                  <c:v>0.46236559139784944</c:v>
                </c:pt>
                <c:pt idx="2759">
                  <c:v>0.45161290322580644</c:v>
                </c:pt>
                <c:pt idx="2760">
                  <c:v>0.45161290322580644</c:v>
                </c:pt>
                <c:pt idx="2761">
                  <c:v>0.45161290322580644</c:v>
                </c:pt>
                <c:pt idx="2762">
                  <c:v>0.45161290322580644</c:v>
                </c:pt>
                <c:pt idx="2763">
                  <c:v>0.45744680851063829</c:v>
                </c:pt>
                <c:pt idx="2764">
                  <c:v>0.45744680851063829</c:v>
                </c:pt>
                <c:pt idx="2765">
                  <c:v>0.45744680851063829</c:v>
                </c:pt>
                <c:pt idx="2766">
                  <c:v>0.45744680851063829</c:v>
                </c:pt>
                <c:pt idx="2767">
                  <c:v>0.45744680851063829</c:v>
                </c:pt>
                <c:pt idx="2768">
                  <c:v>0.46808510638297873</c:v>
                </c:pt>
                <c:pt idx="2769">
                  <c:v>0.47872340425531917</c:v>
                </c:pt>
                <c:pt idx="2770">
                  <c:v>0.47872340425531917</c:v>
                </c:pt>
                <c:pt idx="2771">
                  <c:v>0.47872340425531917</c:v>
                </c:pt>
                <c:pt idx="2772">
                  <c:v>0.47872340425531917</c:v>
                </c:pt>
                <c:pt idx="2773">
                  <c:v>0.47872340425531917</c:v>
                </c:pt>
                <c:pt idx="2774">
                  <c:v>0.47872340425531917</c:v>
                </c:pt>
                <c:pt idx="2775">
                  <c:v>0.47872340425531917</c:v>
                </c:pt>
                <c:pt idx="2776">
                  <c:v>0.47872340425531917</c:v>
                </c:pt>
                <c:pt idx="2777">
                  <c:v>0.45744680851063829</c:v>
                </c:pt>
                <c:pt idx="2778">
                  <c:v>0.45263157894736844</c:v>
                </c:pt>
                <c:pt idx="2779">
                  <c:v>0.45263157894736844</c:v>
                </c:pt>
                <c:pt idx="2780">
                  <c:v>0.44210526315789472</c:v>
                </c:pt>
                <c:pt idx="2781">
                  <c:v>0.43157894736842106</c:v>
                </c:pt>
                <c:pt idx="2782">
                  <c:v>0.43157894736842106</c:v>
                </c:pt>
                <c:pt idx="2783">
                  <c:v>0.45263157894736844</c:v>
                </c:pt>
                <c:pt idx="2784">
                  <c:v>0.45263157894736844</c:v>
                </c:pt>
                <c:pt idx="2785">
                  <c:v>0.4631578947368421</c:v>
                </c:pt>
                <c:pt idx="2786">
                  <c:v>0.4631578947368421</c:v>
                </c:pt>
                <c:pt idx="2787">
                  <c:v>0.47368421052631576</c:v>
                </c:pt>
                <c:pt idx="2788">
                  <c:v>0.47368421052631576</c:v>
                </c:pt>
                <c:pt idx="2789">
                  <c:v>0.47368421052631576</c:v>
                </c:pt>
                <c:pt idx="2790">
                  <c:v>0.47368421052631576</c:v>
                </c:pt>
                <c:pt idx="2791">
                  <c:v>0.47368421052631576</c:v>
                </c:pt>
                <c:pt idx="2792">
                  <c:v>0.47368421052631576</c:v>
                </c:pt>
                <c:pt idx="2793">
                  <c:v>0.47368421052631576</c:v>
                </c:pt>
                <c:pt idx="2794">
                  <c:v>0.47368421052631576</c:v>
                </c:pt>
                <c:pt idx="2795">
                  <c:v>0.47368421052631576</c:v>
                </c:pt>
                <c:pt idx="2796">
                  <c:v>0.4631578947368421</c:v>
                </c:pt>
                <c:pt idx="2797">
                  <c:v>0.4631578947368421</c:v>
                </c:pt>
                <c:pt idx="2798">
                  <c:v>0.4631578947368421</c:v>
                </c:pt>
                <c:pt idx="2799">
                  <c:v>0.4631578947368421</c:v>
                </c:pt>
                <c:pt idx="2800">
                  <c:v>0.4631578947368421</c:v>
                </c:pt>
                <c:pt idx="2801">
                  <c:v>0.4631578947368421</c:v>
                </c:pt>
                <c:pt idx="2802">
                  <c:v>0.4631578947368421</c:v>
                </c:pt>
                <c:pt idx="2803">
                  <c:v>0.4631578947368421</c:v>
                </c:pt>
                <c:pt idx="2804">
                  <c:v>0.4631578947368421</c:v>
                </c:pt>
                <c:pt idx="2805">
                  <c:v>0.4631578947368421</c:v>
                </c:pt>
                <c:pt idx="2806">
                  <c:v>0.4631578947368421</c:v>
                </c:pt>
                <c:pt idx="2807">
                  <c:v>0.45263157894736844</c:v>
                </c:pt>
                <c:pt idx="2808">
                  <c:v>0.45833333333333331</c:v>
                </c:pt>
                <c:pt idx="2809">
                  <c:v>0.45833333333333331</c:v>
                </c:pt>
                <c:pt idx="2810">
                  <c:v>0.45833333333333331</c:v>
                </c:pt>
                <c:pt idx="2811">
                  <c:v>0.44791666666666669</c:v>
                </c:pt>
                <c:pt idx="2812">
                  <c:v>0.44791666666666669</c:v>
                </c:pt>
                <c:pt idx="2813">
                  <c:v>0.44791666666666669</c:v>
                </c:pt>
                <c:pt idx="2814">
                  <c:v>0.45833333333333331</c:v>
                </c:pt>
                <c:pt idx="2815">
                  <c:v>0.45833333333333331</c:v>
                </c:pt>
                <c:pt idx="2816">
                  <c:v>0.45833333333333331</c:v>
                </c:pt>
                <c:pt idx="2817">
                  <c:v>0.45360824742268041</c:v>
                </c:pt>
                <c:pt idx="2818">
                  <c:v>0.45360824742268041</c:v>
                </c:pt>
                <c:pt idx="2819">
                  <c:v>0.45360824742268041</c:v>
                </c:pt>
                <c:pt idx="2820">
                  <c:v>0.45360824742268041</c:v>
                </c:pt>
                <c:pt idx="2821">
                  <c:v>0.45360824742268041</c:v>
                </c:pt>
                <c:pt idx="2822">
                  <c:v>0.45360824742268041</c:v>
                </c:pt>
                <c:pt idx="2823">
                  <c:v>0.46391752577319589</c:v>
                </c:pt>
                <c:pt idx="2824">
                  <c:v>0.46391752577319589</c:v>
                </c:pt>
                <c:pt idx="2825">
                  <c:v>0.44329896907216493</c:v>
                </c:pt>
                <c:pt idx="2826">
                  <c:v>0.43877551020408162</c:v>
                </c:pt>
                <c:pt idx="2827">
                  <c:v>0.43877551020408162</c:v>
                </c:pt>
                <c:pt idx="2828">
                  <c:v>0.43434343434343436</c:v>
                </c:pt>
                <c:pt idx="2829">
                  <c:v>0.43434343434343436</c:v>
                </c:pt>
                <c:pt idx="2830">
                  <c:v>0.43434343434343436</c:v>
                </c:pt>
                <c:pt idx="2831">
                  <c:v>0.44444444444444442</c:v>
                </c:pt>
                <c:pt idx="2832">
                  <c:v>0.44444444444444442</c:v>
                </c:pt>
                <c:pt idx="2833">
                  <c:v>0.44444444444444442</c:v>
                </c:pt>
                <c:pt idx="2834">
                  <c:v>0.42424242424242425</c:v>
                </c:pt>
                <c:pt idx="2835">
                  <c:v>0.42424242424242425</c:v>
                </c:pt>
                <c:pt idx="2836">
                  <c:v>0.43434343434343436</c:v>
                </c:pt>
                <c:pt idx="2837">
                  <c:v>0.43434343434343436</c:v>
                </c:pt>
                <c:pt idx="2838">
                  <c:v>0.43434343434343436</c:v>
                </c:pt>
                <c:pt idx="2839">
                  <c:v>0.43434343434343436</c:v>
                </c:pt>
                <c:pt idx="2840">
                  <c:v>0.43434343434343436</c:v>
                </c:pt>
                <c:pt idx="2841">
                  <c:v>0.43</c:v>
                </c:pt>
                <c:pt idx="2842">
                  <c:v>0.43</c:v>
                </c:pt>
                <c:pt idx="2843">
                  <c:v>0.43</c:v>
                </c:pt>
                <c:pt idx="2844">
                  <c:v>0.43</c:v>
                </c:pt>
                <c:pt idx="2845">
                  <c:v>0.42</c:v>
                </c:pt>
                <c:pt idx="2846">
                  <c:v>0.42</c:v>
                </c:pt>
                <c:pt idx="2847">
                  <c:v>0.41584158415841582</c:v>
                </c:pt>
                <c:pt idx="2848">
                  <c:v>0.43137254901960786</c:v>
                </c:pt>
                <c:pt idx="2849">
                  <c:v>0.43137254901960786</c:v>
                </c:pt>
                <c:pt idx="2850">
                  <c:v>0.43137254901960786</c:v>
                </c:pt>
                <c:pt idx="2851">
                  <c:v>0.43137254901960786</c:v>
                </c:pt>
                <c:pt idx="2852">
                  <c:v>0.44117647058823528</c:v>
                </c:pt>
                <c:pt idx="2853">
                  <c:v>0.43137254901960786</c:v>
                </c:pt>
                <c:pt idx="2854">
                  <c:v>0.43137254901960786</c:v>
                </c:pt>
                <c:pt idx="2855">
                  <c:v>0.43137254901960786</c:v>
                </c:pt>
                <c:pt idx="2856">
                  <c:v>0.43137254901960786</c:v>
                </c:pt>
                <c:pt idx="2857">
                  <c:v>0.44117647058823528</c:v>
                </c:pt>
                <c:pt idx="2858">
                  <c:v>0.44117647058823528</c:v>
                </c:pt>
                <c:pt idx="2859">
                  <c:v>0.45098039215686275</c:v>
                </c:pt>
                <c:pt idx="2860">
                  <c:v>0.46078431372549017</c:v>
                </c:pt>
                <c:pt idx="2861">
                  <c:v>0.46078431372549017</c:v>
                </c:pt>
                <c:pt idx="2862">
                  <c:v>0.45098039215686275</c:v>
                </c:pt>
                <c:pt idx="2863">
                  <c:v>0.46078431372549017</c:v>
                </c:pt>
                <c:pt idx="2864">
                  <c:v>0.46078431372549017</c:v>
                </c:pt>
                <c:pt idx="2865">
                  <c:v>0.45098039215686275</c:v>
                </c:pt>
                <c:pt idx="2866">
                  <c:v>0.45098039215686275</c:v>
                </c:pt>
                <c:pt idx="2867">
                  <c:v>0.45098039215686275</c:v>
                </c:pt>
                <c:pt idx="2868">
                  <c:v>0.44117647058823528</c:v>
                </c:pt>
                <c:pt idx="2869">
                  <c:v>0.45098039215686275</c:v>
                </c:pt>
                <c:pt idx="2870">
                  <c:v>0.45098039215686275</c:v>
                </c:pt>
                <c:pt idx="2871">
                  <c:v>0.45098039215686275</c:v>
                </c:pt>
                <c:pt idx="2872">
                  <c:v>0.45098039215686275</c:v>
                </c:pt>
                <c:pt idx="2873">
                  <c:v>0.46078431372549017</c:v>
                </c:pt>
                <c:pt idx="2874">
                  <c:v>0.47058823529411764</c:v>
                </c:pt>
                <c:pt idx="2875">
                  <c:v>0.47058823529411764</c:v>
                </c:pt>
                <c:pt idx="2876">
                  <c:v>0.47058823529411764</c:v>
                </c:pt>
                <c:pt idx="2877">
                  <c:v>0.46078431372549017</c:v>
                </c:pt>
                <c:pt idx="2878">
                  <c:v>0.46078431372549017</c:v>
                </c:pt>
                <c:pt idx="2879">
                  <c:v>0.47058823529411764</c:v>
                </c:pt>
                <c:pt idx="2880">
                  <c:v>0.47058823529411764</c:v>
                </c:pt>
                <c:pt idx="2881">
                  <c:v>0.46078431372549017</c:v>
                </c:pt>
                <c:pt idx="2882">
                  <c:v>0.46078431372549017</c:v>
                </c:pt>
                <c:pt idx="2883">
                  <c:v>0.46078431372549017</c:v>
                </c:pt>
                <c:pt idx="2884">
                  <c:v>0.45098039215686275</c:v>
                </c:pt>
                <c:pt idx="2885">
                  <c:v>0.45098039215686275</c:v>
                </c:pt>
                <c:pt idx="2886">
                  <c:v>0.45098039215686275</c:v>
                </c:pt>
                <c:pt idx="2887">
                  <c:v>0.46078431372549017</c:v>
                </c:pt>
                <c:pt idx="2888">
                  <c:v>0.47058823529411764</c:v>
                </c:pt>
                <c:pt idx="2889">
                  <c:v>0.47058823529411764</c:v>
                </c:pt>
                <c:pt idx="2890">
                  <c:v>0.47058823529411764</c:v>
                </c:pt>
                <c:pt idx="2891">
                  <c:v>0.47058823529411764</c:v>
                </c:pt>
                <c:pt idx="2892">
                  <c:v>0.48039215686274511</c:v>
                </c:pt>
                <c:pt idx="2893">
                  <c:v>0.48039215686274511</c:v>
                </c:pt>
                <c:pt idx="2894">
                  <c:v>0.48039215686274511</c:v>
                </c:pt>
                <c:pt idx="2895">
                  <c:v>0.48039215686274511</c:v>
                </c:pt>
                <c:pt idx="2896">
                  <c:v>0.48039215686274511</c:v>
                </c:pt>
                <c:pt idx="2897">
                  <c:v>0.49019607843137253</c:v>
                </c:pt>
                <c:pt idx="2898">
                  <c:v>0.5</c:v>
                </c:pt>
                <c:pt idx="2899">
                  <c:v>0.5</c:v>
                </c:pt>
                <c:pt idx="2900">
                  <c:v>0.5</c:v>
                </c:pt>
                <c:pt idx="2901">
                  <c:v>0.5</c:v>
                </c:pt>
                <c:pt idx="2902">
                  <c:v>0.50980392156862742</c:v>
                </c:pt>
                <c:pt idx="2903">
                  <c:v>0.5</c:v>
                </c:pt>
                <c:pt idx="2904">
                  <c:v>0.5</c:v>
                </c:pt>
                <c:pt idx="2905">
                  <c:v>0.50485436893203883</c:v>
                </c:pt>
                <c:pt idx="2906">
                  <c:v>0.5145631067961165</c:v>
                </c:pt>
                <c:pt idx="2907">
                  <c:v>0.5145631067961165</c:v>
                </c:pt>
                <c:pt idx="2908">
                  <c:v>0.50485436893203883</c:v>
                </c:pt>
                <c:pt idx="2909">
                  <c:v>0.50485436893203883</c:v>
                </c:pt>
                <c:pt idx="2910">
                  <c:v>0.49514563106796117</c:v>
                </c:pt>
                <c:pt idx="2911">
                  <c:v>0.4854368932038835</c:v>
                </c:pt>
                <c:pt idx="2912">
                  <c:v>0.4854368932038835</c:v>
                </c:pt>
                <c:pt idx="2913">
                  <c:v>0.4854368932038835</c:v>
                </c:pt>
                <c:pt idx="2914">
                  <c:v>0.4854368932038835</c:v>
                </c:pt>
                <c:pt idx="2915">
                  <c:v>0.4854368932038835</c:v>
                </c:pt>
                <c:pt idx="2916">
                  <c:v>0.4854368932038835</c:v>
                </c:pt>
                <c:pt idx="2917">
                  <c:v>0.4854368932038835</c:v>
                </c:pt>
                <c:pt idx="2918">
                  <c:v>0.49514563106796117</c:v>
                </c:pt>
                <c:pt idx="2919">
                  <c:v>0.49514563106796117</c:v>
                </c:pt>
                <c:pt idx="2920">
                  <c:v>0.49514563106796117</c:v>
                </c:pt>
                <c:pt idx="2921">
                  <c:v>0.49514563106796117</c:v>
                </c:pt>
                <c:pt idx="2922">
                  <c:v>0.49514563106796117</c:v>
                </c:pt>
                <c:pt idx="2923">
                  <c:v>0.49514563106796117</c:v>
                </c:pt>
                <c:pt idx="2924">
                  <c:v>0.49514563106796117</c:v>
                </c:pt>
                <c:pt idx="2925">
                  <c:v>0.49514563106796117</c:v>
                </c:pt>
                <c:pt idx="2926">
                  <c:v>0.50485436893203883</c:v>
                </c:pt>
                <c:pt idx="2927">
                  <c:v>0.49514563106796117</c:v>
                </c:pt>
                <c:pt idx="2928">
                  <c:v>0.50485436893203883</c:v>
                </c:pt>
                <c:pt idx="2929">
                  <c:v>0.50485436893203883</c:v>
                </c:pt>
                <c:pt idx="2930">
                  <c:v>0.50485436893203883</c:v>
                </c:pt>
                <c:pt idx="2931">
                  <c:v>0.49514563106796117</c:v>
                </c:pt>
                <c:pt idx="2932">
                  <c:v>0.50485436893203883</c:v>
                </c:pt>
                <c:pt idx="2933">
                  <c:v>0.50485436893203883</c:v>
                </c:pt>
                <c:pt idx="2934">
                  <c:v>0.50485436893203883</c:v>
                </c:pt>
                <c:pt idx="2935">
                  <c:v>0.50485436893203883</c:v>
                </c:pt>
                <c:pt idx="2936">
                  <c:v>0.50485436893203883</c:v>
                </c:pt>
                <c:pt idx="2937">
                  <c:v>0.50485436893203883</c:v>
                </c:pt>
                <c:pt idx="2938">
                  <c:v>0.49514563106796117</c:v>
                </c:pt>
                <c:pt idx="2939">
                  <c:v>0.49514563106796117</c:v>
                </c:pt>
                <c:pt idx="2940">
                  <c:v>0.49514563106796117</c:v>
                </c:pt>
                <c:pt idx="2941">
                  <c:v>0.5145631067961165</c:v>
                </c:pt>
                <c:pt idx="2942">
                  <c:v>0.5145631067961165</c:v>
                </c:pt>
                <c:pt idx="2943">
                  <c:v>0.5145631067961165</c:v>
                </c:pt>
                <c:pt idx="2944">
                  <c:v>0.5145631067961165</c:v>
                </c:pt>
                <c:pt idx="2945">
                  <c:v>0.5145631067961165</c:v>
                </c:pt>
                <c:pt idx="2946">
                  <c:v>0.5145631067961165</c:v>
                </c:pt>
                <c:pt idx="2947">
                  <c:v>0.52884615384615385</c:v>
                </c:pt>
                <c:pt idx="2948">
                  <c:v>0.52884615384615385</c:v>
                </c:pt>
                <c:pt idx="2949">
                  <c:v>0.52884615384615385</c:v>
                </c:pt>
                <c:pt idx="2950">
                  <c:v>0.51923076923076927</c:v>
                </c:pt>
                <c:pt idx="2951">
                  <c:v>0.51923076923076927</c:v>
                </c:pt>
                <c:pt idx="2952">
                  <c:v>0.51923076923076927</c:v>
                </c:pt>
                <c:pt idx="2953">
                  <c:v>0.51923076923076927</c:v>
                </c:pt>
                <c:pt idx="2954">
                  <c:v>0.51923076923076927</c:v>
                </c:pt>
                <c:pt idx="2955">
                  <c:v>0.51923076923076927</c:v>
                </c:pt>
                <c:pt idx="2956">
                  <c:v>0.51923076923076927</c:v>
                </c:pt>
                <c:pt idx="2957">
                  <c:v>0.51923076923076927</c:v>
                </c:pt>
                <c:pt idx="2958">
                  <c:v>0.52884615384615385</c:v>
                </c:pt>
                <c:pt idx="2959">
                  <c:v>0.52884615384615385</c:v>
                </c:pt>
                <c:pt idx="2960">
                  <c:v>0.51923076923076927</c:v>
                </c:pt>
                <c:pt idx="2961">
                  <c:v>0.52884615384615385</c:v>
                </c:pt>
                <c:pt idx="2962">
                  <c:v>0.51923076923076927</c:v>
                </c:pt>
                <c:pt idx="2963">
                  <c:v>0.51923076923076927</c:v>
                </c:pt>
                <c:pt idx="2964">
                  <c:v>0.51923076923076927</c:v>
                </c:pt>
                <c:pt idx="2965">
                  <c:v>0.51923076923076927</c:v>
                </c:pt>
                <c:pt idx="2966">
                  <c:v>0.51923076923076927</c:v>
                </c:pt>
                <c:pt idx="2967">
                  <c:v>0.52884615384615385</c:v>
                </c:pt>
                <c:pt idx="2968">
                  <c:v>0.52884615384615385</c:v>
                </c:pt>
                <c:pt idx="2969">
                  <c:v>0.53846153846153844</c:v>
                </c:pt>
                <c:pt idx="2970">
                  <c:v>0.53846153846153844</c:v>
                </c:pt>
                <c:pt idx="2971">
                  <c:v>0.53846153846153844</c:v>
                </c:pt>
                <c:pt idx="2972">
                  <c:v>0.52884615384615385</c:v>
                </c:pt>
                <c:pt idx="2973">
                  <c:v>0.52884615384615385</c:v>
                </c:pt>
                <c:pt idx="2974">
                  <c:v>0.52884615384615385</c:v>
                </c:pt>
                <c:pt idx="2975">
                  <c:v>0.52884615384615385</c:v>
                </c:pt>
                <c:pt idx="2976">
                  <c:v>0.52884615384615385</c:v>
                </c:pt>
                <c:pt idx="2977">
                  <c:v>0.52884615384615385</c:v>
                </c:pt>
                <c:pt idx="2978">
                  <c:v>0.52884615384615385</c:v>
                </c:pt>
                <c:pt idx="2979">
                  <c:v>0.52884615384615385</c:v>
                </c:pt>
                <c:pt idx="2980">
                  <c:v>0.51923076923076927</c:v>
                </c:pt>
                <c:pt idx="2981">
                  <c:v>0.51923076923076927</c:v>
                </c:pt>
                <c:pt idx="2982">
                  <c:v>0.51923076923076927</c:v>
                </c:pt>
                <c:pt idx="2983">
                  <c:v>0.51923076923076927</c:v>
                </c:pt>
                <c:pt idx="2984">
                  <c:v>0.51923076923076927</c:v>
                </c:pt>
                <c:pt idx="2985">
                  <c:v>0.52380952380952384</c:v>
                </c:pt>
                <c:pt idx="2986">
                  <c:v>0.52380952380952384</c:v>
                </c:pt>
                <c:pt idx="2987">
                  <c:v>0.52380952380952384</c:v>
                </c:pt>
                <c:pt idx="2988">
                  <c:v>0.52380952380952384</c:v>
                </c:pt>
                <c:pt idx="2989">
                  <c:v>0.52380952380952384</c:v>
                </c:pt>
                <c:pt idx="2990">
                  <c:v>0.52380952380952384</c:v>
                </c:pt>
                <c:pt idx="2991">
                  <c:v>0.51428571428571423</c:v>
                </c:pt>
                <c:pt idx="2992">
                  <c:v>0.50476190476190474</c:v>
                </c:pt>
                <c:pt idx="2993">
                  <c:v>0.50476190476190474</c:v>
                </c:pt>
                <c:pt idx="2994">
                  <c:v>0.51428571428571423</c:v>
                </c:pt>
                <c:pt idx="2995">
                  <c:v>0.51428571428571423</c:v>
                </c:pt>
                <c:pt idx="2996">
                  <c:v>0.51428571428571423</c:v>
                </c:pt>
                <c:pt idx="2997">
                  <c:v>0.50476190476190474</c:v>
                </c:pt>
                <c:pt idx="2998">
                  <c:v>0.49523809523809526</c:v>
                </c:pt>
                <c:pt idx="2999">
                  <c:v>0.49523809523809526</c:v>
                </c:pt>
                <c:pt idx="3000">
                  <c:v>0.49523809523809526</c:v>
                </c:pt>
                <c:pt idx="3001">
                  <c:v>0.49523809523809526</c:v>
                </c:pt>
                <c:pt idx="3002">
                  <c:v>0.49523809523809526</c:v>
                </c:pt>
                <c:pt idx="3003">
                  <c:v>0.49523809523809526</c:v>
                </c:pt>
                <c:pt idx="3004">
                  <c:v>0.50476190476190474</c:v>
                </c:pt>
                <c:pt idx="3005">
                  <c:v>0.50476190476190474</c:v>
                </c:pt>
                <c:pt idx="3006">
                  <c:v>0.50476190476190474</c:v>
                </c:pt>
                <c:pt idx="3007">
                  <c:v>0.50476190476190474</c:v>
                </c:pt>
                <c:pt idx="3008">
                  <c:v>0.49523809523809526</c:v>
                </c:pt>
                <c:pt idx="3009">
                  <c:v>0.5</c:v>
                </c:pt>
                <c:pt idx="3010">
                  <c:v>0.5</c:v>
                </c:pt>
                <c:pt idx="3011">
                  <c:v>0.5</c:v>
                </c:pt>
                <c:pt idx="3012">
                  <c:v>0.5</c:v>
                </c:pt>
                <c:pt idx="3013">
                  <c:v>0.5</c:v>
                </c:pt>
                <c:pt idx="3014">
                  <c:v>0.5</c:v>
                </c:pt>
                <c:pt idx="3015">
                  <c:v>0.5</c:v>
                </c:pt>
                <c:pt idx="3016">
                  <c:v>0.50943396226415094</c:v>
                </c:pt>
                <c:pt idx="3017">
                  <c:v>0.50943396226415094</c:v>
                </c:pt>
                <c:pt idx="3018">
                  <c:v>0.51886792452830188</c:v>
                </c:pt>
                <c:pt idx="3019">
                  <c:v>0.51886792452830188</c:v>
                </c:pt>
                <c:pt idx="3020">
                  <c:v>0.51886792452830188</c:v>
                </c:pt>
                <c:pt idx="3021">
                  <c:v>0.51886792452830188</c:v>
                </c:pt>
                <c:pt idx="3022">
                  <c:v>0.51886792452830188</c:v>
                </c:pt>
                <c:pt idx="3023">
                  <c:v>0.51886792452830188</c:v>
                </c:pt>
                <c:pt idx="3024">
                  <c:v>0.51886792452830188</c:v>
                </c:pt>
                <c:pt idx="3025">
                  <c:v>0.50943396226415094</c:v>
                </c:pt>
                <c:pt idx="3026">
                  <c:v>0.50943396226415094</c:v>
                </c:pt>
                <c:pt idx="3027">
                  <c:v>0.50943396226415094</c:v>
                </c:pt>
                <c:pt idx="3028">
                  <c:v>0.50943396226415094</c:v>
                </c:pt>
                <c:pt idx="3029">
                  <c:v>0.50943396226415094</c:v>
                </c:pt>
                <c:pt idx="3030">
                  <c:v>0.50943396226415094</c:v>
                </c:pt>
                <c:pt idx="3031">
                  <c:v>0.50943396226415094</c:v>
                </c:pt>
                <c:pt idx="3032">
                  <c:v>0.50943396226415094</c:v>
                </c:pt>
                <c:pt idx="3033">
                  <c:v>0.50943396226415094</c:v>
                </c:pt>
                <c:pt idx="3034">
                  <c:v>0.5</c:v>
                </c:pt>
                <c:pt idx="3035">
                  <c:v>0.5</c:v>
                </c:pt>
                <c:pt idx="3036">
                  <c:v>0.5092592592592593</c:v>
                </c:pt>
                <c:pt idx="3037">
                  <c:v>0.5092592592592593</c:v>
                </c:pt>
                <c:pt idx="3038">
                  <c:v>0.5092592592592593</c:v>
                </c:pt>
                <c:pt idx="3039">
                  <c:v>0.5092592592592593</c:v>
                </c:pt>
                <c:pt idx="3040">
                  <c:v>0.5092592592592593</c:v>
                </c:pt>
                <c:pt idx="3041">
                  <c:v>0.5092592592592593</c:v>
                </c:pt>
                <c:pt idx="3042">
                  <c:v>0.5092592592592593</c:v>
                </c:pt>
                <c:pt idx="3043">
                  <c:v>0.5092592592592593</c:v>
                </c:pt>
                <c:pt idx="3044">
                  <c:v>0.5092592592592593</c:v>
                </c:pt>
                <c:pt idx="3045">
                  <c:v>0.5092592592592593</c:v>
                </c:pt>
                <c:pt idx="3046">
                  <c:v>0.5092592592592593</c:v>
                </c:pt>
                <c:pt idx="3047">
                  <c:v>0.5092592592592593</c:v>
                </c:pt>
                <c:pt idx="3048">
                  <c:v>0.5092592592592593</c:v>
                </c:pt>
                <c:pt idx="3049">
                  <c:v>0.51376146788990829</c:v>
                </c:pt>
                <c:pt idx="3050">
                  <c:v>0.51376146788990829</c:v>
                </c:pt>
                <c:pt idx="3051">
                  <c:v>0.51376146788990829</c:v>
                </c:pt>
                <c:pt idx="3052">
                  <c:v>0.51376146788990829</c:v>
                </c:pt>
                <c:pt idx="3053">
                  <c:v>0.51376146788990829</c:v>
                </c:pt>
                <c:pt idx="3054">
                  <c:v>0.51376146788990829</c:v>
                </c:pt>
                <c:pt idx="3055">
                  <c:v>0.51376146788990829</c:v>
                </c:pt>
                <c:pt idx="3056">
                  <c:v>0.51376146788990829</c:v>
                </c:pt>
                <c:pt idx="3057">
                  <c:v>0.52293577981651373</c:v>
                </c:pt>
                <c:pt idx="3058">
                  <c:v>0.52293577981651373</c:v>
                </c:pt>
                <c:pt idx="3059">
                  <c:v>0.52293577981651373</c:v>
                </c:pt>
                <c:pt idx="3060">
                  <c:v>0.51376146788990829</c:v>
                </c:pt>
                <c:pt idx="3061">
                  <c:v>0.51818181818181819</c:v>
                </c:pt>
                <c:pt idx="3062">
                  <c:v>0.51818181818181819</c:v>
                </c:pt>
                <c:pt idx="3063">
                  <c:v>0.53153153153153154</c:v>
                </c:pt>
                <c:pt idx="3064">
                  <c:v>0.54054054054054057</c:v>
                </c:pt>
                <c:pt idx="3065">
                  <c:v>0.54054054054054057</c:v>
                </c:pt>
                <c:pt idx="3066">
                  <c:v>0.54054054054054057</c:v>
                </c:pt>
                <c:pt idx="3067">
                  <c:v>0.5446428571428571</c:v>
                </c:pt>
                <c:pt idx="3068">
                  <c:v>0.5446428571428571</c:v>
                </c:pt>
                <c:pt idx="3069">
                  <c:v>0.5446428571428571</c:v>
                </c:pt>
                <c:pt idx="3070">
                  <c:v>0.5446428571428571</c:v>
                </c:pt>
                <c:pt idx="3071">
                  <c:v>0.5446428571428571</c:v>
                </c:pt>
                <c:pt idx="3072">
                  <c:v>0.5446428571428571</c:v>
                </c:pt>
                <c:pt idx="3073">
                  <c:v>0.5446428571428571</c:v>
                </c:pt>
                <c:pt idx="3074">
                  <c:v>0.54867256637168138</c:v>
                </c:pt>
                <c:pt idx="3075">
                  <c:v>0.54867256637168138</c:v>
                </c:pt>
                <c:pt idx="3076">
                  <c:v>0.54867256637168138</c:v>
                </c:pt>
                <c:pt idx="3077">
                  <c:v>0.54867256637168138</c:v>
                </c:pt>
                <c:pt idx="3078">
                  <c:v>0.53982300884955747</c:v>
                </c:pt>
                <c:pt idx="3079">
                  <c:v>0.53982300884955747</c:v>
                </c:pt>
                <c:pt idx="3080">
                  <c:v>0.53982300884955747</c:v>
                </c:pt>
                <c:pt idx="3081">
                  <c:v>0.53508771929824561</c:v>
                </c:pt>
                <c:pt idx="3082">
                  <c:v>0.53508771929824561</c:v>
                </c:pt>
                <c:pt idx="3083">
                  <c:v>0.54385964912280704</c:v>
                </c:pt>
                <c:pt idx="3084">
                  <c:v>0.53508771929824561</c:v>
                </c:pt>
                <c:pt idx="3085">
                  <c:v>0.53508771929824561</c:v>
                </c:pt>
                <c:pt idx="3086">
                  <c:v>0.53508771929824561</c:v>
                </c:pt>
                <c:pt idx="3087">
                  <c:v>0.53508771929824561</c:v>
                </c:pt>
                <c:pt idx="3088">
                  <c:v>0.53508771929824561</c:v>
                </c:pt>
                <c:pt idx="3089">
                  <c:v>0.52631578947368418</c:v>
                </c:pt>
                <c:pt idx="3090">
                  <c:v>0.53508771929824561</c:v>
                </c:pt>
                <c:pt idx="3091">
                  <c:v>0.53508771929824561</c:v>
                </c:pt>
                <c:pt idx="3092">
                  <c:v>0.54385964912280704</c:v>
                </c:pt>
                <c:pt idx="3093">
                  <c:v>0.54385964912280704</c:v>
                </c:pt>
                <c:pt idx="3094">
                  <c:v>0.55263157894736847</c:v>
                </c:pt>
                <c:pt idx="3095">
                  <c:v>0.55263157894736847</c:v>
                </c:pt>
                <c:pt idx="3096">
                  <c:v>0.56140350877192979</c:v>
                </c:pt>
                <c:pt idx="3097">
                  <c:v>0.56140350877192979</c:v>
                </c:pt>
                <c:pt idx="3098">
                  <c:v>0.56140350877192979</c:v>
                </c:pt>
                <c:pt idx="3099">
                  <c:v>0.56140350877192979</c:v>
                </c:pt>
                <c:pt idx="3100">
                  <c:v>0.56140350877192979</c:v>
                </c:pt>
                <c:pt idx="3101">
                  <c:v>0.54385964912280704</c:v>
                </c:pt>
                <c:pt idx="3102">
                  <c:v>0.55263157894736847</c:v>
                </c:pt>
                <c:pt idx="3103">
                  <c:v>0.55263157894736847</c:v>
                </c:pt>
                <c:pt idx="3104">
                  <c:v>0.55263157894736847</c:v>
                </c:pt>
                <c:pt idx="3105">
                  <c:v>0.55263157894736847</c:v>
                </c:pt>
                <c:pt idx="3106">
                  <c:v>0.55263157894736847</c:v>
                </c:pt>
                <c:pt idx="3107">
                  <c:v>0.55263157894736847</c:v>
                </c:pt>
                <c:pt idx="3108">
                  <c:v>0.53508771929824561</c:v>
                </c:pt>
                <c:pt idx="3109">
                  <c:v>0.53508771929824561</c:v>
                </c:pt>
                <c:pt idx="3110">
                  <c:v>0.53508771929824561</c:v>
                </c:pt>
                <c:pt idx="3111">
                  <c:v>0.53508771929824561</c:v>
                </c:pt>
                <c:pt idx="3112">
                  <c:v>0.53508771929824561</c:v>
                </c:pt>
                <c:pt idx="3113">
                  <c:v>0.53508771929824561</c:v>
                </c:pt>
                <c:pt idx="3114">
                  <c:v>0.5304347826086957</c:v>
                </c:pt>
                <c:pt idx="3115">
                  <c:v>0.53913043478260869</c:v>
                </c:pt>
                <c:pt idx="3116">
                  <c:v>0.5431034482758621</c:v>
                </c:pt>
                <c:pt idx="3117">
                  <c:v>0.5431034482758621</c:v>
                </c:pt>
                <c:pt idx="3118">
                  <c:v>0.5431034482758621</c:v>
                </c:pt>
                <c:pt idx="3119">
                  <c:v>0.5431034482758621</c:v>
                </c:pt>
                <c:pt idx="3120">
                  <c:v>0.5431034482758621</c:v>
                </c:pt>
                <c:pt idx="3121">
                  <c:v>0.53448275862068961</c:v>
                </c:pt>
                <c:pt idx="3122">
                  <c:v>0.53448275862068961</c:v>
                </c:pt>
                <c:pt idx="3123">
                  <c:v>0.53448275862068961</c:v>
                </c:pt>
                <c:pt idx="3124">
                  <c:v>0.53448275862068961</c:v>
                </c:pt>
                <c:pt idx="3125">
                  <c:v>0.51724137931034486</c:v>
                </c:pt>
                <c:pt idx="3126">
                  <c:v>0.51724137931034486</c:v>
                </c:pt>
                <c:pt idx="3127">
                  <c:v>0.51724137931034486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6.369426751592357E-3</c:v>
                </c:pt>
                <c:pt idx="3133">
                  <c:v>6.369426751592357E-3</c:v>
                </c:pt>
                <c:pt idx="3134">
                  <c:v>6.369426751592357E-3</c:v>
                </c:pt>
                <c:pt idx="3135">
                  <c:v>6.369426751592357E-3</c:v>
                </c:pt>
                <c:pt idx="3136">
                  <c:v>6.369426751592357E-3</c:v>
                </c:pt>
                <c:pt idx="3137">
                  <c:v>6.369426751592357E-3</c:v>
                </c:pt>
                <c:pt idx="3138">
                  <c:v>6.369426751592357E-3</c:v>
                </c:pt>
                <c:pt idx="3139">
                  <c:v>6.369426751592357E-3</c:v>
                </c:pt>
                <c:pt idx="3140">
                  <c:v>6.369426751592357E-3</c:v>
                </c:pt>
                <c:pt idx="3141">
                  <c:v>6.369426751592357E-3</c:v>
                </c:pt>
                <c:pt idx="3142">
                  <c:v>1.9108280254777069E-2</c:v>
                </c:pt>
                <c:pt idx="3143">
                  <c:v>1.9108280254777069E-2</c:v>
                </c:pt>
                <c:pt idx="3144">
                  <c:v>4.4585987261146494E-2</c:v>
                </c:pt>
                <c:pt idx="3145">
                  <c:v>3.8216560509554139E-2</c:v>
                </c:pt>
                <c:pt idx="3146">
                  <c:v>3.1847133757961783E-2</c:v>
                </c:pt>
                <c:pt idx="3147">
                  <c:v>2.5477707006369428E-2</c:v>
                </c:pt>
                <c:pt idx="3148">
                  <c:v>1.9108280254777069E-2</c:v>
                </c:pt>
                <c:pt idx="3149">
                  <c:v>2.5477707006369428E-2</c:v>
                </c:pt>
                <c:pt idx="3150">
                  <c:v>2.5477707006369428E-2</c:v>
                </c:pt>
                <c:pt idx="3151">
                  <c:v>3.1847133757961783E-2</c:v>
                </c:pt>
                <c:pt idx="3152">
                  <c:v>3.8216560509554139E-2</c:v>
                </c:pt>
                <c:pt idx="3153">
                  <c:v>3.8216560509554139E-2</c:v>
                </c:pt>
                <c:pt idx="3154">
                  <c:v>7.0063694267515922E-2</c:v>
                </c:pt>
                <c:pt idx="3155">
                  <c:v>7.6433121019108277E-2</c:v>
                </c:pt>
                <c:pt idx="3156">
                  <c:v>7.6433121019108277E-2</c:v>
                </c:pt>
                <c:pt idx="3157">
                  <c:v>7.0063694267515922E-2</c:v>
                </c:pt>
                <c:pt idx="3158">
                  <c:v>7.0063694267515922E-2</c:v>
                </c:pt>
                <c:pt idx="3159">
                  <c:v>7.6433121019108277E-2</c:v>
                </c:pt>
                <c:pt idx="3160">
                  <c:v>7.6433121019108277E-2</c:v>
                </c:pt>
                <c:pt idx="3161">
                  <c:v>8.2802547770700632E-2</c:v>
                </c:pt>
                <c:pt idx="3162">
                  <c:v>7.6433121019108277E-2</c:v>
                </c:pt>
                <c:pt idx="3163">
                  <c:v>7.6433121019108277E-2</c:v>
                </c:pt>
                <c:pt idx="3164">
                  <c:v>7.6433121019108277E-2</c:v>
                </c:pt>
                <c:pt idx="3165">
                  <c:v>7.6433121019108277E-2</c:v>
                </c:pt>
                <c:pt idx="3166">
                  <c:v>7.6433121019108277E-2</c:v>
                </c:pt>
                <c:pt idx="3167">
                  <c:v>7.0063694267515922E-2</c:v>
                </c:pt>
                <c:pt idx="3168">
                  <c:v>8.2802547770700632E-2</c:v>
                </c:pt>
                <c:pt idx="3169">
                  <c:v>8.9171974522292988E-2</c:v>
                </c:pt>
                <c:pt idx="3170">
                  <c:v>8.9171974522292988E-2</c:v>
                </c:pt>
                <c:pt idx="3171">
                  <c:v>8.9171974522292988E-2</c:v>
                </c:pt>
                <c:pt idx="3172">
                  <c:v>8.2802547770700632E-2</c:v>
                </c:pt>
                <c:pt idx="3173">
                  <c:v>7.6433121019108277E-2</c:v>
                </c:pt>
                <c:pt idx="3174">
                  <c:v>8.9171974522292988E-2</c:v>
                </c:pt>
                <c:pt idx="3175">
                  <c:v>8.9171974522292988E-2</c:v>
                </c:pt>
                <c:pt idx="3176">
                  <c:v>8.9171974522292988E-2</c:v>
                </c:pt>
                <c:pt idx="3177">
                  <c:v>8.9171974522292988E-2</c:v>
                </c:pt>
                <c:pt idx="3178">
                  <c:v>8.9171974522292988E-2</c:v>
                </c:pt>
                <c:pt idx="3179">
                  <c:v>8.9171974522292988E-2</c:v>
                </c:pt>
                <c:pt idx="3180">
                  <c:v>9.5541401273885357E-2</c:v>
                </c:pt>
                <c:pt idx="3181">
                  <c:v>9.5541401273885357E-2</c:v>
                </c:pt>
                <c:pt idx="3182">
                  <c:v>9.5541401273885357E-2</c:v>
                </c:pt>
                <c:pt idx="3183">
                  <c:v>9.5541401273885357E-2</c:v>
                </c:pt>
                <c:pt idx="3184">
                  <c:v>0.10191082802547771</c:v>
                </c:pt>
                <c:pt idx="3185">
                  <c:v>0.10191082802547771</c:v>
                </c:pt>
                <c:pt idx="3186">
                  <c:v>0.10828025477707007</c:v>
                </c:pt>
                <c:pt idx="3187">
                  <c:v>0.10828025477707007</c:v>
                </c:pt>
                <c:pt idx="3188">
                  <c:v>0.10191082802547771</c:v>
                </c:pt>
                <c:pt idx="3189">
                  <c:v>0.10191082802547771</c:v>
                </c:pt>
                <c:pt idx="3190">
                  <c:v>0.11464968152866242</c:v>
                </c:pt>
                <c:pt idx="3191">
                  <c:v>0.10828025477707007</c:v>
                </c:pt>
                <c:pt idx="3192">
                  <c:v>0.10828025477707007</c:v>
                </c:pt>
                <c:pt idx="3193">
                  <c:v>0.10828025477707007</c:v>
                </c:pt>
                <c:pt idx="3194">
                  <c:v>0.12101910828025478</c:v>
                </c:pt>
                <c:pt idx="3195">
                  <c:v>0.12101910828025478</c:v>
                </c:pt>
                <c:pt idx="3196">
                  <c:v>0.12101910828025478</c:v>
                </c:pt>
                <c:pt idx="3197">
                  <c:v>0.12101910828025478</c:v>
                </c:pt>
                <c:pt idx="3198">
                  <c:v>0.12738853503184713</c:v>
                </c:pt>
                <c:pt idx="3199">
                  <c:v>0.11464968152866242</c:v>
                </c:pt>
                <c:pt idx="3200">
                  <c:v>0.11464968152866242</c:v>
                </c:pt>
                <c:pt idx="3201">
                  <c:v>0.11464968152866242</c:v>
                </c:pt>
                <c:pt idx="3202">
                  <c:v>0.12101910828025478</c:v>
                </c:pt>
                <c:pt idx="3203">
                  <c:v>0.12101910828025478</c:v>
                </c:pt>
                <c:pt idx="3204">
                  <c:v>0.12101910828025478</c:v>
                </c:pt>
                <c:pt idx="3205">
                  <c:v>0.12738853503184713</c:v>
                </c:pt>
                <c:pt idx="3206">
                  <c:v>0.12738853503184713</c:v>
                </c:pt>
                <c:pt idx="3207">
                  <c:v>0.13375796178343949</c:v>
                </c:pt>
                <c:pt idx="3208">
                  <c:v>0.14012738853503184</c:v>
                </c:pt>
                <c:pt idx="3209">
                  <c:v>0.14012738853503184</c:v>
                </c:pt>
                <c:pt idx="3210">
                  <c:v>0.13375796178343949</c:v>
                </c:pt>
                <c:pt idx="3211">
                  <c:v>0.13375796178343949</c:v>
                </c:pt>
                <c:pt idx="3212">
                  <c:v>0.13375796178343949</c:v>
                </c:pt>
                <c:pt idx="3213">
                  <c:v>0.13375796178343949</c:v>
                </c:pt>
                <c:pt idx="3214">
                  <c:v>0.1464968152866242</c:v>
                </c:pt>
                <c:pt idx="3215">
                  <c:v>0.1464968152866242</c:v>
                </c:pt>
                <c:pt idx="3216">
                  <c:v>0.13375796178343949</c:v>
                </c:pt>
                <c:pt idx="3217">
                  <c:v>0.14012738853503184</c:v>
                </c:pt>
                <c:pt idx="3218">
                  <c:v>0.15286624203821655</c:v>
                </c:pt>
                <c:pt idx="3219">
                  <c:v>0.15923566878980891</c:v>
                </c:pt>
                <c:pt idx="3220">
                  <c:v>0.16560509554140126</c:v>
                </c:pt>
                <c:pt idx="3221">
                  <c:v>0.16560509554140126</c:v>
                </c:pt>
                <c:pt idx="3222">
                  <c:v>0.15923566878980891</c:v>
                </c:pt>
                <c:pt idx="3223">
                  <c:v>0.15286624203821655</c:v>
                </c:pt>
                <c:pt idx="3224">
                  <c:v>0.15286624203821655</c:v>
                </c:pt>
                <c:pt idx="3225">
                  <c:v>0.15286624203821655</c:v>
                </c:pt>
                <c:pt idx="3226">
                  <c:v>0.15923566878980891</c:v>
                </c:pt>
                <c:pt idx="3227">
                  <c:v>0.15923566878980891</c:v>
                </c:pt>
                <c:pt idx="3228">
                  <c:v>0.15286624203821655</c:v>
                </c:pt>
                <c:pt idx="3229">
                  <c:v>0.15286624203821655</c:v>
                </c:pt>
                <c:pt idx="3230">
                  <c:v>0.1464968152866242</c:v>
                </c:pt>
                <c:pt idx="3231">
                  <c:v>0.14012738853503184</c:v>
                </c:pt>
                <c:pt idx="3232">
                  <c:v>0.13375796178343949</c:v>
                </c:pt>
                <c:pt idx="3233">
                  <c:v>0.14012738853503184</c:v>
                </c:pt>
                <c:pt idx="3234">
                  <c:v>0.14012738853503184</c:v>
                </c:pt>
                <c:pt idx="3235">
                  <c:v>0.13375796178343949</c:v>
                </c:pt>
                <c:pt idx="3236">
                  <c:v>0.13375796178343949</c:v>
                </c:pt>
                <c:pt idx="3237">
                  <c:v>0.12101910828025478</c:v>
                </c:pt>
                <c:pt idx="3238">
                  <c:v>0.12101910828025478</c:v>
                </c:pt>
                <c:pt idx="3239">
                  <c:v>0.12101910828025478</c:v>
                </c:pt>
                <c:pt idx="3240">
                  <c:v>0.12101910828025478</c:v>
                </c:pt>
                <c:pt idx="3241">
                  <c:v>0.12101910828025478</c:v>
                </c:pt>
                <c:pt idx="3242">
                  <c:v>0.12101910828025478</c:v>
                </c:pt>
                <c:pt idx="3243">
                  <c:v>0.12101910828025478</c:v>
                </c:pt>
                <c:pt idx="3244">
                  <c:v>0.12101910828025478</c:v>
                </c:pt>
                <c:pt idx="3245">
                  <c:v>0.12101910828025478</c:v>
                </c:pt>
                <c:pt idx="3246">
                  <c:v>0.12101910828025478</c:v>
                </c:pt>
                <c:pt idx="3247">
                  <c:v>0.12101910828025478</c:v>
                </c:pt>
                <c:pt idx="3248">
                  <c:v>0.12101910828025478</c:v>
                </c:pt>
                <c:pt idx="3249">
                  <c:v>0.12738853503184713</c:v>
                </c:pt>
                <c:pt idx="3250">
                  <c:v>0.13375796178343949</c:v>
                </c:pt>
                <c:pt idx="3251">
                  <c:v>0.13375796178343949</c:v>
                </c:pt>
                <c:pt idx="3252">
                  <c:v>0.13375796178343949</c:v>
                </c:pt>
                <c:pt idx="3253">
                  <c:v>0.13375796178343949</c:v>
                </c:pt>
                <c:pt idx="3254">
                  <c:v>0.13375796178343949</c:v>
                </c:pt>
                <c:pt idx="3255">
                  <c:v>0.13375796178343949</c:v>
                </c:pt>
                <c:pt idx="3256">
                  <c:v>0.12738853503184713</c:v>
                </c:pt>
                <c:pt idx="3257">
                  <c:v>0.12738853503184713</c:v>
                </c:pt>
                <c:pt idx="3258">
                  <c:v>0.12738853503184713</c:v>
                </c:pt>
                <c:pt idx="3259">
                  <c:v>0.12101910828025478</c:v>
                </c:pt>
                <c:pt idx="3260">
                  <c:v>0.12101910828025478</c:v>
                </c:pt>
                <c:pt idx="3261">
                  <c:v>0.12101910828025478</c:v>
                </c:pt>
                <c:pt idx="3262">
                  <c:v>0.12101910828025478</c:v>
                </c:pt>
                <c:pt idx="3263">
                  <c:v>0.12101910828025478</c:v>
                </c:pt>
                <c:pt idx="3264">
                  <c:v>0.12738853503184713</c:v>
                </c:pt>
                <c:pt idx="3265">
                  <c:v>0.12738853503184713</c:v>
                </c:pt>
                <c:pt idx="3266">
                  <c:v>0.12738853503184713</c:v>
                </c:pt>
                <c:pt idx="3267">
                  <c:v>0.13375796178343949</c:v>
                </c:pt>
                <c:pt idx="3268">
                  <c:v>0.13375796178343949</c:v>
                </c:pt>
                <c:pt idx="3269">
                  <c:v>0.12738853503184713</c:v>
                </c:pt>
                <c:pt idx="3270">
                  <c:v>0.12101910828025478</c:v>
                </c:pt>
                <c:pt idx="3271">
                  <c:v>0.12101910828025478</c:v>
                </c:pt>
                <c:pt idx="3272">
                  <c:v>0.12101910828025478</c:v>
                </c:pt>
                <c:pt idx="3273">
                  <c:v>0.11464968152866242</c:v>
                </c:pt>
                <c:pt idx="3274">
                  <c:v>0.12738853503184713</c:v>
                </c:pt>
                <c:pt idx="3275">
                  <c:v>0.12738853503184713</c:v>
                </c:pt>
                <c:pt idx="3276">
                  <c:v>0.12738853503184713</c:v>
                </c:pt>
                <c:pt idx="3277">
                  <c:v>0.13375796178343949</c:v>
                </c:pt>
                <c:pt idx="3278">
                  <c:v>0.1464968152866242</c:v>
                </c:pt>
                <c:pt idx="3279">
                  <c:v>0.14012738853503184</c:v>
                </c:pt>
                <c:pt idx="3280">
                  <c:v>0.14012738853503184</c:v>
                </c:pt>
                <c:pt idx="3281">
                  <c:v>0.14012738853503184</c:v>
                </c:pt>
                <c:pt idx="3282">
                  <c:v>0.13375796178343949</c:v>
                </c:pt>
                <c:pt idx="3283">
                  <c:v>0.14012738853503184</c:v>
                </c:pt>
                <c:pt idx="3284">
                  <c:v>0.13375796178343949</c:v>
                </c:pt>
                <c:pt idx="3285">
                  <c:v>0.14012738853503184</c:v>
                </c:pt>
                <c:pt idx="3286">
                  <c:v>0.14012738853503184</c:v>
                </c:pt>
                <c:pt idx="3287">
                  <c:v>0.14012738853503184</c:v>
                </c:pt>
                <c:pt idx="3288">
                  <c:v>0.1464968152866242</c:v>
                </c:pt>
                <c:pt idx="3289">
                  <c:v>0.14012738853503184</c:v>
                </c:pt>
                <c:pt idx="3290">
                  <c:v>0.14012738853503184</c:v>
                </c:pt>
                <c:pt idx="3291">
                  <c:v>0.14012738853503184</c:v>
                </c:pt>
                <c:pt idx="3292">
                  <c:v>0.1464968152866242</c:v>
                </c:pt>
                <c:pt idx="3293">
                  <c:v>0.15286624203821655</c:v>
                </c:pt>
                <c:pt idx="3294">
                  <c:v>0.15286624203821655</c:v>
                </c:pt>
                <c:pt idx="3295">
                  <c:v>0.15286624203821655</c:v>
                </c:pt>
                <c:pt idx="3296">
                  <c:v>0.1464968152866242</c:v>
                </c:pt>
                <c:pt idx="3297">
                  <c:v>0.1464968152866242</c:v>
                </c:pt>
                <c:pt idx="3298">
                  <c:v>0.1464968152866242</c:v>
                </c:pt>
                <c:pt idx="3299">
                  <c:v>0.15286624203821655</c:v>
                </c:pt>
                <c:pt idx="3300">
                  <c:v>0.15923566878980891</c:v>
                </c:pt>
                <c:pt idx="3301">
                  <c:v>0.15923566878980891</c:v>
                </c:pt>
                <c:pt idx="3302">
                  <c:v>0.15286624203821655</c:v>
                </c:pt>
                <c:pt idx="3303">
                  <c:v>0.15286624203821655</c:v>
                </c:pt>
                <c:pt idx="3304">
                  <c:v>0.15923566878980891</c:v>
                </c:pt>
                <c:pt idx="3305">
                  <c:v>0.15923566878980891</c:v>
                </c:pt>
                <c:pt idx="3306">
                  <c:v>0.15286624203821655</c:v>
                </c:pt>
                <c:pt idx="3307">
                  <c:v>0.15286624203821655</c:v>
                </c:pt>
                <c:pt idx="3308">
                  <c:v>0.15923566878980891</c:v>
                </c:pt>
                <c:pt idx="3309">
                  <c:v>0.15286624203821655</c:v>
                </c:pt>
                <c:pt idx="3310">
                  <c:v>0.16560509554140126</c:v>
                </c:pt>
                <c:pt idx="3311">
                  <c:v>0.15923566878980891</c:v>
                </c:pt>
                <c:pt idx="3312">
                  <c:v>0.16560509554140126</c:v>
                </c:pt>
                <c:pt idx="3313">
                  <c:v>0.16560509554140126</c:v>
                </c:pt>
                <c:pt idx="3314">
                  <c:v>0.16560509554140126</c:v>
                </c:pt>
                <c:pt idx="3315">
                  <c:v>0.15286624203821655</c:v>
                </c:pt>
                <c:pt idx="3316">
                  <c:v>0.15286624203821655</c:v>
                </c:pt>
                <c:pt idx="3317">
                  <c:v>0.15286624203821655</c:v>
                </c:pt>
                <c:pt idx="3318">
                  <c:v>0.15286624203821655</c:v>
                </c:pt>
                <c:pt idx="3319">
                  <c:v>0.15286624203821655</c:v>
                </c:pt>
                <c:pt idx="3320">
                  <c:v>0.16560509554140126</c:v>
                </c:pt>
                <c:pt idx="3321">
                  <c:v>0.16560509554140126</c:v>
                </c:pt>
                <c:pt idx="3322">
                  <c:v>0.15286624203821655</c:v>
                </c:pt>
                <c:pt idx="3323">
                  <c:v>0.15286624203821655</c:v>
                </c:pt>
                <c:pt idx="3324">
                  <c:v>0.15286624203821655</c:v>
                </c:pt>
                <c:pt idx="3325">
                  <c:v>0.15286624203821655</c:v>
                </c:pt>
                <c:pt idx="3326">
                  <c:v>0.15923566878980891</c:v>
                </c:pt>
                <c:pt idx="3327">
                  <c:v>0.16560509554140126</c:v>
                </c:pt>
                <c:pt idx="3328">
                  <c:v>0.17197452229299362</c:v>
                </c:pt>
                <c:pt idx="3329">
                  <c:v>0.17834394904458598</c:v>
                </c:pt>
                <c:pt idx="3330">
                  <c:v>0.17834394904458598</c:v>
                </c:pt>
                <c:pt idx="3331">
                  <c:v>0.17834394904458598</c:v>
                </c:pt>
                <c:pt idx="3332">
                  <c:v>0.17834394904458598</c:v>
                </c:pt>
                <c:pt idx="3333">
                  <c:v>0.17834394904458598</c:v>
                </c:pt>
                <c:pt idx="3334">
                  <c:v>0.17834394904458598</c:v>
                </c:pt>
                <c:pt idx="3335">
                  <c:v>0.18471337579617833</c:v>
                </c:pt>
                <c:pt idx="3336">
                  <c:v>0.19108280254777071</c:v>
                </c:pt>
                <c:pt idx="3337">
                  <c:v>0.19108280254777071</c:v>
                </c:pt>
                <c:pt idx="3338">
                  <c:v>0.17834394904458598</c:v>
                </c:pt>
                <c:pt idx="3339">
                  <c:v>0.17834394904458598</c:v>
                </c:pt>
                <c:pt idx="3340">
                  <c:v>0.17834394904458598</c:v>
                </c:pt>
                <c:pt idx="3341">
                  <c:v>0.17834394904458598</c:v>
                </c:pt>
                <c:pt idx="3342">
                  <c:v>0.18471337579617833</c:v>
                </c:pt>
                <c:pt idx="3343">
                  <c:v>0.18471337579617833</c:v>
                </c:pt>
                <c:pt idx="3344">
                  <c:v>0.18471337579617833</c:v>
                </c:pt>
                <c:pt idx="3345">
                  <c:v>0.17197452229299362</c:v>
                </c:pt>
                <c:pt idx="3346">
                  <c:v>0.17197452229299362</c:v>
                </c:pt>
                <c:pt idx="3347">
                  <c:v>0.17197452229299362</c:v>
                </c:pt>
                <c:pt idx="3348">
                  <c:v>0.17197452229299362</c:v>
                </c:pt>
                <c:pt idx="3349">
                  <c:v>0.17197452229299362</c:v>
                </c:pt>
                <c:pt idx="3350">
                  <c:v>0.17834394904458598</c:v>
                </c:pt>
                <c:pt idx="3351">
                  <c:v>0.19108280254777071</c:v>
                </c:pt>
                <c:pt idx="3352">
                  <c:v>0.19745222929936307</c:v>
                </c:pt>
                <c:pt idx="3353">
                  <c:v>0.19745222929936307</c:v>
                </c:pt>
                <c:pt idx="3354">
                  <c:v>0.19745222929936307</c:v>
                </c:pt>
                <c:pt idx="3355">
                  <c:v>0.19745222929936307</c:v>
                </c:pt>
                <c:pt idx="3356">
                  <c:v>0.19745222929936307</c:v>
                </c:pt>
                <c:pt idx="3357">
                  <c:v>0.19745222929936307</c:v>
                </c:pt>
                <c:pt idx="3358">
                  <c:v>0.19745222929936307</c:v>
                </c:pt>
                <c:pt idx="3359">
                  <c:v>0.21019108280254778</c:v>
                </c:pt>
                <c:pt idx="3360">
                  <c:v>0.21019108280254778</c:v>
                </c:pt>
                <c:pt idx="3361">
                  <c:v>0.21656050955414013</c:v>
                </c:pt>
                <c:pt idx="3362">
                  <c:v>0.21656050955414013</c:v>
                </c:pt>
                <c:pt idx="3363">
                  <c:v>0.22292993630573249</c:v>
                </c:pt>
                <c:pt idx="3364">
                  <c:v>0.22292993630573249</c:v>
                </c:pt>
                <c:pt idx="3365">
                  <c:v>0.22292993630573249</c:v>
                </c:pt>
                <c:pt idx="3366">
                  <c:v>0.22292993630573249</c:v>
                </c:pt>
                <c:pt idx="3367">
                  <c:v>0.22929936305732485</c:v>
                </c:pt>
                <c:pt idx="3368">
                  <c:v>0.22929936305732485</c:v>
                </c:pt>
                <c:pt idx="3369">
                  <c:v>0.22292993630573249</c:v>
                </c:pt>
                <c:pt idx="3370">
                  <c:v>0.22292993630573249</c:v>
                </c:pt>
                <c:pt idx="3371">
                  <c:v>0.22929936305732485</c:v>
                </c:pt>
                <c:pt idx="3372">
                  <c:v>0.22929936305732485</c:v>
                </c:pt>
                <c:pt idx="3373">
                  <c:v>0.22929936305732485</c:v>
                </c:pt>
                <c:pt idx="3374">
                  <c:v>0.2356687898089172</c:v>
                </c:pt>
                <c:pt idx="3375">
                  <c:v>0.24203821656050956</c:v>
                </c:pt>
                <c:pt idx="3376">
                  <c:v>0.24203821656050956</c:v>
                </c:pt>
                <c:pt idx="3377">
                  <c:v>0.24840764331210191</c:v>
                </c:pt>
                <c:pt idx="3378">
                  <c:v>0.24840764331210191</c:v>
                </c:pt>
                <c:pt idx="3379">
                  <c:v>0.24203821656050956</c:v>
                </c:pt>
                <c:pt idx="3380">
                  <c:v>0.22929936305732485</c:v>
                </c:pt>
                <c:pt idx="3381">
                  <c:v>0.24203821656050956</c:v>
                </c:pt>
                <c:pt idx="3382">
                  <c:v>0.24203821656050956</c:v>
                </c:pt>
                <c:pt idx="3383">
                  <c:v>0.22929936305732485</c:v>
                </c:pt>
                <c:pt idx="3384">
                  <c:v>0.22929936305732485</c:v>
                </c:pt>
                <c:pt idx="3385">
                  <c:v>0.22929936305732485</c:v>
                </c:pt>
                <c:pt idx="3386">
                  <c:v>0.22929936305732485</c:v>
                </c:pt>
                <c:pt idx="3387">
                  <c:v>0.2356687898089172</c:v>
                </c:pt>
                <c:pt idx="3388">
                  <c:v>0.24203821656050956</c:v>
                </c:pt>
                <c:pt idx="3389">
                  <c:v>0.24203821656050956</c:v>
                </c:pt>
                <c:pt idx="3390">
                  <c:v>0.24840764331210191</c:v>
                </c:pt>
                <c:pt idx="3391">
                  <c:v>0.24840764331210191</c:v>
                </c:pt>
                <c:pt idx="3392">
                  <c:v>0.24203821656050956</c:v>
                </c:pt>
                <c:pt idx="3393">
                  <c:v>0.24203821656050956</c:v>
                </c:pt>
                <c:pt idx="3394">
                  <c:v>0.24203821656050956</c:v>
                </c:pt>
                <c:pt idx="3395">
                  <c:v>0.24203821656050956</c:v>
                </c:pt>
                <c:pt idx="3396">
                  <c:v>0.24840764331210191</c:v>
                </c:pt>
                <c:pt idx="3397">
                  <c:v>0.24840764331210191</c:v>
                </c:pt>
                <c:pt idx="3398">
                  <c:v>0.24840764331210191</c:v>
                </c:pt>
                <c:pt idx="3399">
                  <c:v>0.24203821656050956</c:v>
                </c:pt>
                <c:pt idx="3400">
                  <c:v>0.24203821656050956</c:v>
                </c:pt>
                <c:pt idx="3401">
                  <c:v>0.24203821656050956</c:v>
                </c:pt>
                <c:pt idx="3402">
                  <c:v>0.24203821656050956</c:v>
                </c:pt>
                <c:pt idx="3403">
                  <c:v>0.24203821656050956</c:v>
                </c:pt>
                <c:pt idx="3404">
                  <c:v>0.2356687898089172</c:v>
                </c:pt>
                <c:pt idx="3405">
                  <c:v>0.22929936305732485</c:v>
                </c:pt>
                <c:pt idx="3406">
                  <c:v>0.22929936305732485</c:v>
                </c:pt>
                <c:pt idx="3407">
                  <c:v>0.21656050955414013</c:v>
                </c:pt>
                <c:pt idx="3408">
                  <c:v>0.22292993630573249</c:v>
                </c:pt>
                <c:pt idx="3409">
                  <c:v>0.22292993630573249</c:v>
                </c:pt>
                <c:pt idx="3410">
                  <c:v>0.22292993630573249</c:v>
                </c:pt>
                <c:pt idx="3411">
                  <c:v>0.22292993630573249</c:v>
                </c:pt>
                <c:pt idx="3412">
                  <c:v>0.22292993630573249</c:v>
                </c:pt>
                <c:pt idx="3413">
                  <c:v>0.22929936305732485</c:v>
                </c:pt>
                <c:pt idx="3414">
                  <c:v>0.22929936305732485</c:v>
                </c:pt>
                <c:pt idx="3415">
                  <c:v>0.22929936305732485</c:v>
                </c:pt>
                <c:pt idx="3416">
                  <c:v>0.22292993630573249</c:v>
                </c:pt>
                <c:pt idx="3417">
                  <c:v>0.21656050955414013</c:v>
                </c:pt>
                <c:pt idx="3418">
                  <c:v>0.21656050955414013</c:v>
                </c:pt>
                <c:pt idx="3419">
                  <c:v>0.21656050955414013</c:v>
                </c:pt>
                <c:pt idx="3420">
                  <c:v>0.22292993630573249</c:v>
                </c:pt>
                <c:pt idx="3421">
                  <c:v>0.22929936305732485</c:v>
                </c:pt>
                <c:pt idx="3422">
                  <c:v>0.22929936305732485</c:v>
                </c:pt>
                <c:pt idx="3423">
                  <c:v>0.22292993630573249</c:v>
                </c:pt>
                <c:pt idx="3424">
                  <c:v>0.22292993630573249</c:v>
                </c:pt>
                <c:pt idx="3425">
                  <c:v>0.22292993630573249</c:v>
                </c:pt>
                <c:pt idx="3426">
                  <c:v>0.2356687898089172</c:v>
                </c:pt>
                <c:pt idx="3427">
                  <c:v>0.24203821656050956</c:v>
                </c:pt>
                <c:pt idx="3428">
                  <c:v>0.24203821656050956</c:v>
                </c:pt>
                <c:pt idx="3429">
                  <c:v>0.2356687898089172</c:v>
                </c:pt>
                <c:pt idx="3430">
                  <c:v>0.22929936305732485</c:v>
                </c:pt>
                <c:pt idx="3431">
                  <c:v>0.22929936305732485</c:v>
                </c:pt>
                <c:pt idx="3432">
                  <c:v>0.24840764331210191</c:v>
                </c:pt>
                <c:pt idx="3433">
                  <c:v>0.25477707006369427</c:v>
                </c:pt>
                <c:pt idx="3434">
                  <c:v>0.24203821656050956</c:v>
                </c:pt>
                <c:pt idx="3435">
                  <c:v>0.22929936305732485</c:v>
                </c:pt>
                <c:pt idx="3436">
                  <c:v>0.22929936305732485</c:v>
                </c:pt>
                <c:pt idx="3437">
                  <c:v>0.2356687898089172</c:v>
                </c:pt>
                <c:pt idx="3438">
                  <c:v>0.21656050955414013</c:v>
                </c:pt>
                <c:pt idx="3439">
                  <c:v>0.21019108280254778</c:v>
                </c:pt>
                <c:pt idx="3440">
                  <c:v>0.21019108280254778</c:v>
                </c:pt>
                <c:pt idx="3441">
                  <c:v>0.20382165605095542</c:v>
                </c:pt>
                <c:pt idx="3442">
                  <c:v>0.20382165605095542</c:v>
                </c:pt>
                <c:pt idx="3443">
                  <c:v>0.19745222929936307</c:v>
                </c:pt>
                <c:pt idx="3444">
                  <c:v>0.20382165605095542</c:v>
                </c:pt>
                <c:pt idx="3445">
                  <c:v>0.21656050955414013</c:v>
                </c:pt>
                <c:pt idx="3446">
                  <c:v>0.21656050955414013</c:v>
                </c:pt>
                <c:pt idx="3447">
                  <c:v>0.21656050955414013</c:v>
                </c:pt>
                <c:pt idx="3448">
                  <c:v>0.22929936305732485</c:v>
                </c:pt>
                <c:pt idx="3449">
                  <c:v>0.21656050955414013</c:v>
                </c:pt>
                <c:pt idx="3450">
                  <c:v>0.21656050955414013</c:v>
                </c:pt>
                <c:pt idx="3451">
                  <c:v>0.21019108280254778</c:v>
                </c:pt>
                <c:pt idx="3452">
                  <c:v>0.21019108280254778</c:v>
                </c:pt>
                <c:pt idx="3453">
                  <c:v>0.22292993630573249</c:v>
                </c:pt>
                <c:pt idx="3454">
                  <c:v>0.21656050955414013</c:v>
                </c:pt>
                <c:pt idx="3455">
                  <c:v>0.21656050955414013</c:v>
                </c:pt>
                <c:pt idx="3456">
                  <c:v>0.22292993630573249</c:v>
                </c:pt>
                <c:pt idx="3457">
                  <c:v>0.22292993630573249</c:v>
                </c:pt>
                <c:pt idx="3458">
                  <c:v>0.21656050955414013</c:v>
                </c:pt>
                <c:pt idx="3459">
                  <c:v>0.22292993630573249</c:v>
                </c:pt>
                <c:pt idx="3460">
                  <c:v>0.21656050955414013</c:v>
                </c:pt>
                <c:pt idx="3461">
                  <c:v>0.21656050955414013</c:v>
                </c:pt>
                <c:pt idx="3462">
                  <c:v>0.21656050955414013</c:v>
                </c:pt>
                <c:pt idx="3463">
                  <c:v>0.21656050955414013</c:v>
                </c:pt>
                <c:pt idx="3464">
                  <c:v>0.20382165605095542</c:v>
                </c:pt>
                <c:pt idx="3465">
                  <c:v>0.19745222929936307</c:v>
                </c:pt>
                <c:pt idx="3466">
                  <c:v>0.19745222929936307</c:v>
                </c:pt>
                <c:pt idx="3467">
                  <c:v>0.19108280254777071</c:v>
                </c:pt>
                <c:pt idx="3468">
                  <c:v>0.19108280254777071</c:v>
                </c:pt>
                <c:pt idx="3469">
                  <c:v>0.19108280254777071</c:v>
                </c:pt>
                <c:pt idx="3470">
                  <c:v>0.19745222929936307</c:v>
                </c:pt>
                <c:pt idx="3471">
                  <c:v>0.19745222929936307</c:v>
                </c:pt>
                <c:pt idx="3472">
                  <c:v>0.21019108280254778</c:v>
                </c:pt>
                <c:pt idx="3473">
                  <c:v>0.21019108280254778</c:v>
                </c:pt>
                <c:pt idx="3474">
                  <c:v>0.20382165605095542</c:v>
                </c:pt>
                <c:pt idx="3475">
                  <c:v>0.20382165605095542</c:v>
                </c:pt>
                <c:pt idx="3476">
                  <c:v>0.21019108280254778</c:v>
                </c:pt>
                <c:pt idx="3477">
                  <c:v>0.21019108280254778</c:v>
                </c:pt>
                <c:pt idx="3478">
                  <c:v>0.21656050955414013</c:v>
                </c:pt>
                <c:pt idx="3479">
                  <c:v>0.21656050955414013</c:v>
                </c:pt>
                <c:pt idx="3480">
                  <c:v>0.21656050955414013</c:v>
                </c:pt>
                <c:pt idx="3481">
                  <c:v>0.21656050955414013</c:v>
                </c:pt>
                <c:pt idx="3482">
                  <c:v>0.21019108280254778</c:v>
                </c:pt>
                <c:pt idx="3483">
                  <c:v>0.21656050955414013</c:v>
                </c:pt>
                <c:pt idx="3484">
                  <c:v>0.21019108280254778</c:v>
                </c:pt>
                <c:pt idx="3485">
                  <c:v>0.21656050955414013</c:v>
                </c:pt>
                <c:pt idx="3486">
                  <c:v>0.2356687898089172</c:v>
                </c:pt>
                <c:pt idx="3487">
                  <c:v>0.2356687898089172</c:v>
                </c:pt>
                <c:pt idx="3488">
                  <c:v>0.22929936305732485</c:v>
                </c:pt>
                <c:pt idx="3489">
                  <c:v>0.22929936305732485</c:v>
                </c:pt>
                <c:pt idx="3490">
                  <c:v>0.22929936305732485</c:v>
                </c:pt>
                <c:pt idx="3491">
                  <c:v>0.22292993630573249</c:v>
                </c:pt>
                <c:pt idx="3492">
                  <c:v>0.22292993630573249</c:v>
                </c:pt>
                <c:pt idx="3493">
                  <c:v>0.2356687898089172</c:v>
                </c:pt>
                <c:pt idx="3494">
                  <c:v>0.24840764331210191</c:v>
                </c:pt>
                <c:pt idx="3495">
                  <c:v>0.25477707006369427</c:v>
                </c:pt>
                <c:pt idx="3496">
                  <c:v>0.25477707006369427</c:v>
                </c:pt>
                <c:pt idx="3497">
                  <c:v>0.24840764331210191</c:v>
                </c:pt>
                <c:pt idx="3498">
                  <c:v>0.2356687898089172</c:v>
                </c:pt>
                <c:pt idx="3499">
                  <c:v>0.24203821656050956</c:v>
                </c:pt>
                <c:pt idx="3500">
                  <c:v>0.24203821656050956</c:v>
                </c:pt>
                <c:pt idx="3501">
                  <c:v>0.24203821656050956</c:v>
                </c:pt>
                <c:pt idx="3502">
                  <c:v>0.24840764331210191</c:v>
                </c:pt>
                <c:pt idx="3503">
                  <c:v>0.24840764331210191</c:v>
                </c:pt>
                <c:pt idx="3504">
                  <c:v>0.25477707006369427</c:v>
                </c:pt>
                <c:pt idx="3505">
                  <c:v>0.24840764331210191</c:v>
                </c:pt>
                <c:pt idx="3506">
                  <c:v>0.24840764331210191</c:v>
                </c:pt>
                <c:pt idx="3507">
                  <c:v>0.25477707006369427</c:v>
                </c:pt>
                <c:pt idx="3508">
                  <c:v>0.24840764331210191</c:v>
                </c:pt>
                <c:pt idx="3509">
                  <c:v>0.24840764331210191</c:v>
                </c:pt>
                <c:pt idx="3510">
                  <c:v>0.25477707006369427</c:v>
                </c:pt>
                <c:pt idx="3511">
                  <c:v>0.26114649681528662</c:v>
                </c:pt>
                <c:pt idx="3512">
                  <c:v>0.26114649681528662</c:v>
                </c:pt>
                <c:pt idx="3513">
                  <c:v>0.26751592356687898</c:v>
                </c:pt>
                <c:pt idx="3514">
                  <c:v>0.26751592356687898</c:v>
                </c:pt>
                <c:pt idx="3515">
                  <c:v>0.26114649681528662</c:v>
                </c:pt>
                <c:pt idx="3516">
                  <c:v>0.26114649681528662</c:v>
                </c:pt>
                <c:pt idx="3517">
                  <c:v>0.25477707006369427</c:v>
                </c:pt>
                <c:pt idx="3518">
                  <c:v>0.25477707006369427</c:v>
                </c:pt>
                <c:pt idx="3519">
                  <c:v>0.26114649681528662</c:v>
                </c:pt>
                <c:pt idx="3520">
                  <c:v>0.25477707006369427</c:v>
                </c:pt>
                <c:pt idx="3521">
                  <c:v>0.25477707006369427</c:v>
                </c:pt>
                <c:pt idx="3522">
                  <c:v>0.25477707006369427</c:v>
                </c:pt>
                <c:pt idx="3523">
                  <c:v>0.27388535031847133</c:v>
                </c:pt>
                <c:pt idx="3524">
                  <c:v>0.27388535031847133</c:v>
                </c:pt>
                <c:pt idx="3525">
                  <c:v>0.27388535031847133</c:v>
                </c:pt>
                <c:pt idx="3526">
                  <c:v>0.27564102564102566</c:v>
                </c:pt>
                <c:pt idx="3527">
                  <c:v>0.26751592356687898</c:v>
                </c:pt>
                <c:pt idx="3528">
                  <c:v>0.27388535031847133</c:v>
                </c:pt>
                <c:pt idx="3529">
                  <c:v>0.27388535031847133</c:v>
                </c:pt>
                <c:pt idx="3530">
                  <c:v>0.27388535031847133</c:v>
                </c:pt>
                <c:pt idx="3531">
                  <c:v>0.27388535031847133</c:v>
                </c:pt>
                <c:pt idx="3532">
                  <c:v>0.27388535031847133</c:v>
                </c:pt>
                <c:pt idx="3533">
                  <c:v>0.27388535031847133</c:v>
                </c:pt>
                <c:pt idx="3534">
                  <c:v>0.27388535031847133</c:v>
                </c:pt>
                <c:pt idx="3535">
                  <c:v>0.26751592356687898</c:v>
                </c:pt>
                <c:pt idx="3536">
                  <c:v>0.26751592356687898</c:v>
                </c:pt>
                <c:pt idx="3537">
                  <c:v>0.26751592356687898</c:v>
                </c:pt>
                <c:pt idx="3538">
                  <c:v>0.26751592356687898</c:v>
                </c:pt>
                <c:pt idx="3539">
                  <c:v>0.26751592356687898</c:v>
                </c:pt>
                <c:pt idx="3540">
                  <c:v>0.26751592356687898</c:v>
                </c:pt>
                <c:pt idx="3541">
                  <c:v>0.25477707006369427</c:v>
                </c:pt>
                <c:pt idx="3542">
                  <c:v>0.26114649681528662</c:v>
                </c:pt>
                <c:pt idx="3543">
                  <c:v>0.25477707006369427</c:v>
                </c:pt>
                <c:pt idx="3544">
                  <c:v>0.24840764331210191</c:v>
                </c:pt>
                <c:pt idx="3545">
                  <c:v>0.24840764331210191</c:v>
                </c:pt>
                <c:pt idx="3546">
                  <c:v>0.24840764331210191</c:v>
                </c:pt>
                <c:pt idx="3547">
                  <c:v>0.24840764331210191</c:v>
                </c:pt>
                <c:pt idx="3548">
                  <c:v>0.26114649681528662</c:v>
                </c:pt>
                <c:pt idx="3549">
                  <c:v>0.26114649681528662</c:v>
                </c:pt>
                <c:pt idx="3550">
                  <c:v>0.26114649681528662</c:v>
                </c:pt>
                <c:pt idx="3551">
                  <c:v>0.26114649681528662</c:v>
                </c:pt>
                <c:pt idx="3552">
                  <c:v>0.25477707006369427</c:v>
                </c:pt>
                <c:pt idx="3553">
                  <c:v>0.25477707006369427</c:v>
                </c:pt>
                <c:pt idx="3554">
                  <c:v>0.26114649681528662</c:v>
                </c:pt>
                <c:pt idx="3555">
                  <c:v>0.26114649681528662</c:v>
                </c:pt>
                <c:pt idx="3556">
                  <c:v>0.26114649681528662</c:v>
                </c:pt>
                <c:pt idx="3557">
                  <c:v>0.26114649681528662</c:v>
                </c:pt>
                <c:pt idx="3558">
                  <c:v>0.26114649681528662</c:v>
                </c:pt>
                <c:pt idx="3559">
                  <c:v>0.26114649681528662</c:v>
                </c:pt>
                <c:pt idx="3560">
                  <c:v>0.25477707006369427</c:v>
                </c:pt>
                <c:pt idx="3561">
                  <c:v>0.26114649681528662</c:v>
                </c:pt>
                <c:pt idx="3562">
                  <c:v>0.26114649681528662</c:v>
                </c:pt>
                <c:pt idx="3563">
                  <c:v>0.26751592356687898</c:v>
                </c:pt>
                <c:pt idx="3564">
                  <c:v>0.26751592356687898</c:v>
                </c:pt>
                <c:pt idx="3565">
                  <c:v>0.27388535031847133</c:v>
                </c:pt>
                <c:pt idx="3566">
                  <c:v>0.27388535031847133</c:v>
                </c:pt>
                <c:pt idx="3567">
                  <c:v>0.27388535031847133</c:v>
                </c:pt>
                <c:pt idx="3568">
                  <c:v>0.27388535031847133</c:v>
                </c:pt>
                <c:pt idx="3569">
                  <c:v>0.28025477707006369</c:v>
                </c:pt>
                <c:pt idx="3570">
                  <c:v>0.29936305732484075</c:v>
                </c:pt>
                <c:pt idx="3571">
                  <c:v>0.29936305732484075</c:v>
                </c:pt>
                <c:pt idx="3572">
                  <c:v>0.29936305732484075</c:v>
                </c:pt>
                <c:pt idx="3573">
                  <c:v>0.29936305732484075</c:v>
                </c:pt>
                <c:pt idx="3574">
                  <c:v>0.29487179487179488</c:v>
                </c:pt>
                <c:pt idx="3575">
                  <c:v>0.30128205128205127</c:v>
                </c:pt>
                <c:pt idx="3576">
                  <c:v>0.29487179487179488</c:v>
                </c:pt>
                <c:pt idx="3577">
                  <c:v>0.28846153846153844</c:v>
                </c:pt>
                <c:pt idx="3578">
                  <c:v>0.29487179487179488</c:v>
                </c:pt>
                <c:pt idx="3579">
                  <c:v>0.29487179487179488</c:v>
                </c:pt>
                <c:pt idx="3580">
                  <c:v>0.29487179487179488</c:v>
                </c:pt>
                <c:pt idx="3581">
                  <c:v>0.29487179487179488</c:v>
                </c:pt>
                <c:pt idx="3582">
                  <c:v>0.29487179487179488</c:v>
                </c:pt>
                <c:pt idx="3583">
                  <c:v>0.29487179487179488</c:v>
                </c:pt>
                <c:pt idx="3584">
                  <c:v>0.29487179487179488</c:v>
                </c:pt>
                <c:pt idx="3585">
                  <c:v>0.29487179487179488</c:v>
                </c:pt>
                <c:pt idx="3586">
                  <c:v>0.29487179487179488</c:v>
                </c:pt>
                <c:pt idx="3587">
                  <c:v>0.30128205128205127</c:v>
                </c:pt>
                <c:pt idx="3588">
                  <c:v>0.30128205128205127</c:v>
                </c:pt>
                <c:pt idx="3589">
                  <c:v>0.30128205128205127</c:v>
                </c:pt>
                <c:pt idx="3590">
                  <c:v>0.29487179487179488</c:v>
                </c:pt>
                <c:pt idx="3591">
                  <c:v>0.29487179487179488</c:v>
                </c:pt>
                <c:pt idx="3592">
                  <c:v>0.29487179487179488</c:v>
                </c:pt>
                <c:pt idx="3593">
                  <c:v>0.28846153846153844</c:v>
                </c:pt>
                <c:pt idx="3594">
                  <c:v>0.29487179487179488</c:v>
                </c:pt>
                <c:pt idx="3595">
                  <c:v>0.28205128205128205</c:v>
                </c:pt>
                <c:pt idx="3596">
                  <c:v>0.28205128205128205</c:v>
                </c:pt>
                <c:pt idx="3597">
                  <c:v>0.28205128205128205</c:v>
                </c:pt>
                <c:pt idx="3598">
                  <c:v>0.28205128205128205</c:v>
                </c:pt>
                <c:pt idx="3599">
                  <c:v>0.28205128205128205</c:v>
                </c:pt>
                <c:pt idx="3600">
                  <c:v>0.28205128205128205</c:v>
                </c:pt>
                <c:pt idx="3601">
                  <c:v>0.28846153846153844</c:v>
                </c:pt>
                <c:pt idx="3602">
                  <c:v>0.28846153846153844</c:v>
                </c:pt>
                <c:pt idx="3603">
                  <c:v>0.28205128205128205</c:v>
                </c:pt>
                <c:pt idx="3604">
                  <c:v>0.28205128205128205</c:v>
                </c:pt>
                <c:pt idx="3605">
                  <c:v>0.28205128205128205</c:v>
                </c:pt>
                <c:pt idx="3606">
                  <c:v>0.28205128205128205</c:v>
                </c:pt>
                <c:pt idx="3607">
                  <c:v>0.28846153846153844</c:v>
                </c:pt>
                <c:pt idx="3608">
                  <c:v>0.28205128205128205</c:v>
                </c:pt>
                <c:pt idx="3609">
                  <c:v>0.28205128205128205</c:v>
                </c:pt>
                <c:pt idx="3610">
                  <c:v>0.28205128205128205</c:v>
                </c:pt>
                <c:pt idx="3611">
                  <c:v>0.28205128205128205</c:v>
                </c:pt>
                <c:pt idx="3612">
                  <c:v>0.27564102564102566</c:v>
                </c:pt>
                <c:pt idx="3613">
                  <c:v>0.27564102564102566</c:v>
                </c:pt>
                <c:pt idx="3614">
                  <c:v>0.27564102564102566</c:v>
                </c:pt>
                <c:pt idx="3615">
                  <c:v>0.26923076923076922</c:v>
                </c:pt>
                <c:pt idx="3616">
                  <c:v>0.26923076923076922</c:v>
                </c:pt>
                <c:pt idx="3617">
                  <c:v>0.26923076923076922</c:v>
                </c:pt>
                <c:pt idx="3618">
                  <c:v>0.27564102564102566</c:v>
                </c:pt>
                <c:pt idx="3619">
                  <c:v>0.28205128205128205</c:v>
                </c:pt>
                <c:pt idx="3620">
                  <c:v>0.28205128205128205</c:v>
                </c:pt>
                <c:pt idx="3621">
                  <c:v>0.29487179487179488</c:v>
                </c:pt>
                <c:pt idx="3622">
                  <c:v>0.28846153846153844</c:v>
                </c:pt>
                <c:pt idx="3623">
                  <c:v>0.27564102564102566</c:v>
                </c:pt>
                <c:pt idx="3624">
                  <c:v>0.28205128205128205</c:v>
                </c:pt>
                <c:pt idx="3625">
                  <c:v>0.28205128205128205</c:v>
                </c:pt>
                <c:pt idx="3626">
                  <c:v>0.28205128205128205</c:v>
                </c:pt>
                <c:pt idx="3627">
                  <c:v>0.28205128205128205</c:v>
                </c:pt>
                <c:pt idx="3628">
                  <c:v>0.28205128205128205</c:v>
                </c:pt>
                <c:pt idx="3629">
                  <c:v>0.28387096774193549</c:v>
                </c:pt>
                <c:pt idx="3630">
                  <c:v>0.28387096774193549</c:v>
                </c:pt>
                <c:pt idx="3631">
                  <c:v>0.27741935483870966</c:v>
                </c:pt>
                <c:pt idx="3632">
                  <c:v>0.2709677419354839</c:v>
                </c:pt>
                <c:pt idx="3633">
                  <c:v>0.26451612903225807</c:v>
                </c:pt>
                <c:pt idx="3634">
                  <c:v>0.26451612903225807</c:v>
                </c:pt>
                <c:pt idx="3635">
                  <c:v>0.27272727272727271</c:v>
                </c:pt>
                <c:pt idx="3636">
                  <c:v>0.2792207792207792</c:v>
                </c:pt>
                <c:pt idx="3637">
                  <c:v>0.2857142857142857</c:v>
                </c:pt>
                <c:pt idx="3638">
                  <c:v>0.2857142857142857</c:v>
                </c:pt>
                <c:pt idx="3639">
                  <c:v>0.2857142857142857</c:v>
                </c:pt>
                <c:pt idx="3640">
                  <c:v>0.2857142857142857</c:v>
                </c:pt>
                <c:pt idx="3641">
                  <c:v>0.2857142857142857</c:v>
                </c:pt>
                <c:pt idx="3642">
                  <c:v>0.2857142857142857</c:v>
                </c:pt>
                <c:pt idx="3643">
                  <c:v>0.2857142857142857</c:v>
                </c:pt>
                <c:pt idx="3644">
                  <c:v>0.29411764705882354</c:v>
                </c:pt>
                <c:pt idx="3645">
                  <c:v>0.30065359477124182</c:v>
                </c:pt>
                <c:pt idx="3646">
                  <c:v>0.30065359477124182</c:v>
                </c:pt>
                <c:pt idx="3647">
                  <c:v>0.30065359477124182</c:v>
                </c:pt>
                <c:pt idx="3648">
                  <c:v>0.33333333333333331</c:v>
                </c:pt>
                <c:pt idx="3649">
                  <c:v>0.33333333333333331</c:v>
                </c:pt>
                <c:pt idx="3650">
                  <c:v>0.33333333333333331</c:v>
                </c:pt>
                <c:pt idx="3651">
                  <c:v>0.3202614379084967</c:v>
                </c:pt>
                <c:pt idx="3652">
                  <c:v>0.3202614379084967</c:v>
                </c:pt>
                <c:pt idx="3653">
                  <c:v>0.32679738562091504</c:v>
                </c:pt>
                <c:pt idx="3654">
                  <c:v>0.3202614379084967</c:v>
                </c:pt>
                <c:pt idx="3655">
                  <c:v>0.3202614379084967</c:v>
                </c:pt>
                <c:pt idx="3656">
                  <c:v>0.3202614379084967</c:v>
                </c:pt>
                <c:pt idx="3657">
                  <c:v>0.3202614379084967</c:v>
                </c:pt>
                <c:pt idx="3658">
                  <c:v>0.32679738562091504</c:v>
                </c:pt>
                <c:pt idx="3659">
                  <c:v>0.33333333333333331</c:v>
                </c:pt>
                <c:pt idx="3660">
                  <c:v>0.34640522875816993</c:v>
                </c:pt>
                <c:pt idx="3661">
                  <c:v>0.35947712418300654</c:v>
                </c:pt>
                <c:pt idx="3662">
                  <c:v>0.35947712418300654</c:v>
                </c:pt>
                <c:pt idx="3663">
                  <c:v>0.36601307189542481</c:v>
                </c:pt>
                <c:pt idx="3664">
                  <c:v>0.36601307189542481</c:v>
                </c:pt>
                <c:pt idx="3665">
                  <c:v>0.37254901960784315</c:v>
                </c:pt>
                <c:pt idx="3666">
                  <c:v>0.37254901960784315</c:v>
                </c:pt>
                <c:pt idx="3667">
                  <c:v>0.37254901960784315</c:v>
                </c:pt>
                <c:pt idx="3668">
                  <c:v>0.37254901960784315</c:v>
                </c:pt>
                <c:pt idx="3669">
                  <c:v>0.36601307189542481</c:v>
                </c:pt>
                <c:pt idx="3670">
                  <c:v>0.35947712418300654</c:v>
                </c:pt>
                <c:pt idx="3671">
                  <c:v>0.36601307189542481</c:v>
                </c:pt>
                <c:pt idx="3672">
                  <c:v>0.37254901960784315</c:v>
                </c:pt>
                <c:pt idx="3673">
                  <c:v>0.37908496732026142</c:v>
                </c:pt>
                <c:pt idx="3674">
                  <c:v>0.38157894736842107</c:v>
                </c:pt>
                <c:pt idx="3675">
                  <c:v>0.38157894736842107</c:v>
                </c:pt>
                <c:pt idx="3676">
                  <c:v>0.38157894736842107</c:v>
                </c:pt>
                <c:pt idx="3677">
                  <c:v>0.38815789473684209</c:v>
                </c:pt>
                <c:pt idx="3678">
                  <c:v>0.39473684210526316</c:v>
                </c:pt>
                <c:pt idx="3679">
                  <c:v>0.39473684210526316</c:v>
                </c:pt>
                <c:pt idx="3680">
                  <c:v>0.38815789473684209</c:v>
                </c:pt>
                <c:pt idx="3681">
                  <c:v>0.38815789473684209</c:v>
                </c:pt>
                <c:pt idx="3682">
                  <c:v>0.38815789473684209</c:v>
                </c:pt>
                <c:pt idx="3683">
                  <c:v>0.38815789473684209</c:v>
                </c:pt>
                <c:pt idx="3684">
                  <c:v>0.38815789473684209</c:v>
                </c:pt>
                <c:pt idx="3685">
                  <c:v>0.38157894736842107</c:v>
                </c:pt>
                <c:pt idx="3686">
                  <c:v>0.375</c:v>
                </c:pt>
                <c:pt idx="3687">
                  <c:v>0.375</c:v>
                </c:pt>
                <c:pt idx="3688">
                  <c:v>0.36842105263157893</c:v>
                </c:pt>
                <c:pt idx="3689">
                  <c:v>0.38815789473684209</c:v>
                </c:pt>
                <c:pt idx="3690">
                  <c:v>0.38157894736842107</c:v>
                </c:pt>
                <c:pt idx="3691">
                  <c:v>0.375</c:v>
                </c:pt>
                <c:pt idx="3692">
                  <c:v>0.375</c:v>
                </c:pt>
                <c:pt idx="3693">
                  <c:v>0.375</c:v>
                </c:pt>
                <c:pt idx="3694">
                  <c:v>0.375</c:v>
                </c:pt>
                <c:pt idx="3695">
                  <c:v>0.375</c:v>
                </c:pt>
                <c:pt idx="3696">
                  <c:v>0.375</c:v>
                </c:pt>
                <c:pt idx="3697">
                  <c:v>0.36184210526315791</c:v>
                </c:pt>
                <c:pt idx="3698">
                  <c:v>0.36184210526315791</c:v>
                </c:pt>
                <c:pt idx="3699">
                  <c:v>0.36184210526315791</c:v>
                </c:pt>
                <c:pt idx="3700">
                  <c:v>0.35526315789473684</c:v>
                </c:pt>
                <c:pt idx="3701">
                  <c:v>0.36184210526315791</c:v>
                </c:pt>
                <c:pt idx="3702">
                  <c:v>0.36184210526315791</c:v>
                </c:pt>
                <c:pt idx="3703">
                  <c:v>0.36184210526315791</c:v>
                </c:pt>
                <c:pt idx="3704">
                  <c:v>0.36184210526315791</c:v>
                </c:pt>
                <c:pt idx="3705">
                  <c:v>0.36184210526315791</c:v>
                </c:pt>
                <c:pt idx="3706">
                  <c:v>0.36842105263157893</c:v>
                </c:pt>
                <c:pt idx="3707">
                  <c:v>0.36842105263157893</c:v>
                </c:pt>
                <c:pt idx="3708">
                  <c:v>0.36842105263157893</c:v>
                </c:pt>
                <c:pt idx="3709">
                  <c:v>0.36842105263157893</c:v>
                </c:pt>
                <c:pt idx="3710">
                  <c:v>0.36842105263157893</c:v>
                </c:pt>
                <c:pt idx="3711">
                  <c:v>0.375</c:v>
                </c:pt>
                <c:pt idx="3712">
                  <c:v>0.375</c:v>
                </c:pt>
                <c:pt idx="3713">
                  <c:v>0.375</c:v>
                </c:pt>
                <c:pt idx="3714">
                  <c:v>0.375</c:v>
                </c:pt>
                <c:pt idx="3715">
                  <c:v>0.375</c:v>
                </c:pt>
                <c:pt idx="3716">
                  <c:v>0.38157894736842107</c:v>
                </c:pt>
                <c:pt idx="3717">
                  <c:v>0.38815789473684209</c:v>
                </c:pt>
                <c:pt idx="3718">
                  <c:v>0.38157894736842107</c:v>
                </c:pt>
                <c:pt idx="3719">
                  <c:v>0.38157894736842107</c:v>
                </c:pt>
                <c:pt idx="3720">
                  <c:v>0.38157894736842107</c:v>
                </c:pt>
                <c:pt idx="3721">
                  <c:v>0.38157894736842107</c:v>
                </c:pt>
                <c:pt idx="3722">
                  <c:v>0.38157894736842107</c:v>
                </c:pt>
                <c:pt idx="3723">
                  <c:v>0.38157894736842107</c:v>
                </c:pt>
                <c:pt idx="3724">
                  <c:v>0.375</c:v>
                </c:pt>
                <c:pt idx="3725">
                  <c:v>0.375</c:v>
                </c:pt>
                <c:pt idx="3726">
                  <c:v>0.38157894736842107</c:v>
                </c:pt>
                <c:pt idx="3727">
                  <c:v>0.38815789473684209</c:v>
                </c:pt>
                <c:pt idx="3728">
                  <c:v>0.38157894736842107</c:v>
                </c:pt>
                <c:pt idx="3729">
                  <c:v>0.37086092715231789</c:v>
                </c:pt>
                <c:pt idx="3730">
                  <c:v>0.37086092715231789</c:v>
                </c:pt>
                <c:pt idx="3731">
                  <c:v>0.36423841059602646</c:v>
                </c:pt>
                <c:pt idx="3732">
                  <c:v>0.36423841059602646</c:v>
                </c:pt>
                <c:pt idx="3733">
                  <c:v>0.36423841059602646</c:v>
                </c:pt>
                <c:pt idx="3734">
                  <c:v>0.36423841059602646</c:v>
                </c:pt>
                <c:pt idx="3735">
                  <c:v>0.36423841059602646</c:v>
                </c:pt>
                <c:pt idx="3736">
                  <c:v>0.35761589403973509</c:v>
                </c:pt>
                <c:pt idx="3737">
                  <c:v>0.35761589403973509</c:v>
                </c:pt>
                <c:pt idx="3738">
                  <c:v>0.35761589403973509</c:v>
                </c:pt>
                <c:pt idx="3739">
                  <c:v>0.37748344370860926</c:v>
                </c:pt>
                <c:pt idx="3740">
                  <c:v>0.38410596026490068</c:v>
                </c:pt>
                <c:pt idx="3741">
                  <c:v>0.39072847682119205</c:v>
                </c:pt>
                <c:pt idx="3742">
                  <c:v>0.39735099337748342</c:v>
                </c:pt>
                <c:pt idx="3743">
                  <c:v>0.39072847682119205</c:v>
                </c:pt>
                <c:pt idx="3744">
                  <c:v>0.39072847682119205</c:v>
                </c:pt>
                <c:pt idx="3745">
                  <c:v>0.38410596026490068</c:v>
                </c:pt>
                <c:pt idx="3746">
                  <c:v>0.36423841059602646</c:v>
                </c:pt>
                <c:pt idx="3747">
                  <c:v>0.36423841059602646</c:v>
                </c:pt>
                <c:pt idx="3748">
                  <c:v>0.35761589403973509</c:v>
                </c:pt>
                <c:pt idx="3749">
                  <c:v>0.35761589403973509</c:v>
                </c:pt>
                <c:pt idx="3750">
                  <c:v>0.35761589403973509</c:v>
                </c:pt>
                <c:pt idx="3751">
                  <c:v>0.35099337748344372</c:v>
                </c:pt>
                <c:pt idx="3752">
                  <c:v>0.3443708609271523</c:v>
                </c:pt>
                <c:pt idx="3753">
                  <c:v>0.3443708609271523</c:v>
                </c:pt>
                <c:pt idx="3754">
                  <c:v>0.3443708609271523</c:v>
                </c:pt>
                <c:pt idx="3755">
                  <c:v>0.3443708609271523</c:v>
                </c:pt>
                <c:pt idx="3756">
                  <c:v>0.3443708609271523</c:v>
                </c:pt>
                <c:pt idx="3757">
                  <c:v>0.3443708609271523</c:v>
                </c:pt>
                <c:pt idx="3758">
                  <c:v>0.3443708609271523</c:v>
                </c:pt>
                <c:pt idx="3759">
                  <c:v>0.3443708609271523</c:v>
                </c:pt>
                <c:pt idx="3760">
                  <c:v>0.33774834437086093</c:v>
                </c:pt>
                <c:pt idx="3761">
                  <c:v>0.33774834437086093</c:v>
                </c:pt>
                <c:pt idx="3762">
                  <c:v>0.33112582781456956</c:v>
                </c:pt>
                <c:pt idx="3763">
                  <c:v>0.33112582781456956</c:v>
                </c:pt>
                <c:pt idx="3764">
                  <c:v>0.33112582781456956</c:v>
                </c:pt>
                <c:pt idx="3765">
                  <c:v>0.33112582781456956</c:v>
                </c:pt>
                <c:pt idx="3766">
                  <c:v>0.33112582781456956</c:v>
                </c:pt>
                <c:pt idx="3767">
                  <c:v>0.33112582781456956</c:v>
                </c:pt>
                <c:pt idx="3768">
                  <c:v>0.33112582781456956</c:v>
                </c:pt>
                <c:pt idx="3769">
                  <c:v>0.33774834437086093</c:v>
                </c:pt>
                <c:pt idx="3770">
                  <c:v>0.33774834437086093</c:v>
                </c:pt>
                <c:pt idx="3771">
                  <c:v>0.3443708609271523</c:v>
                </c:pt>
                <c:pt idx="3772">
                  <c:v>0.35099337748344372</c:v>
                </c:pt>
                <c:pt idx="3773">
                  <c:v>0.35099337748344372</c:v>
                </c:pt>
                <c:pt idx="3774">
                  <c:v>0.35761589403973509</c:v>
                </c:pt>
                <c:pt idx="3775">
                  <c:v>0.3443708609271523</c:v>
                </c:pt>
                <c:pt idx="3776">
                  <c:v>0.35099337748344372</c:v>
                </c:pt>
                <c:pt idx="3777">
                  <c:v>0.33774834437086093</c:v>
                </c:pt>
                <c:pt idx="3778">
                  <c:v>0.33774834437086093</c:v>
                </c:pt>
                <c:pt idx="3779">
                  <c:v>0.33774834437086093</c:v>
                </c:pt>
                <c:pt idx="3780">
                  <c:v>0.33774834437086093</c:v>
                </c:pt>
                <c:pt idx="3781">
                  <c:v>0.3443708609271523</c:v>
                </c:pt>
                <c:pt idx="3782">
                  <c:v>0.3443708609271523</c:v>
                </c:pt>
                <c:pt idx="3783">
                  <c:v>0.3443708609271523</c:v>
                </c:pt>
                <c:pt idx="3784">
                  <c:v>0.3443708609271523</c:v>
                </c:pt>
                <c:pt idx="3785">
                  <c:v>0.3443708609271523</c:v>
                </c:pt>
                <c:pt idx="3786">
                  <c:v>0.3443708609271523</c:v>
                </c:pt>
                <c:pt idx="3787">
                  <c:v>0.33774834437086093</c:v>
                </c:pt>
                <c:pt idx="3788">
                  <c:v>0.33774834437086093</c:v>
                </c:pt>
                <c:pt idx="3789">
                  <c:v>0.33774834437086093</c:v>
                </c:pt>
                <c:pt idx="3790">
                  <c:v>0.33774834437086093</c:v>
                </c:pt>
                <c:pt idx="3791">
                  <c:v>0.3443708609271523</c:v>
                </c:pt>
                <c:pt idx="3792">
                  <c:v>0.33774834437086093</c:v>
                </c:pt>
                <c:pt idx="3793">
                  <c:v>0.33774834437086093</c:v>
                </c:pt>
                <c:pt idx="3794">
                  <c:v>0.33774834437086093</c:v>
                </c:pt>
                <c:pt idx="3795">
                  <c:v>0.33774834437086093</c:v>
                </c:pt>
                <c:pt idx="3796">
                  <c:v>0.33774834437086093</c:v>
                </c:pt>
                <c:pt idx="3797">
                  <c:v>0.33774834437086093</c:v>
                </c:pt>
                <c:pt idx="3798">
                  <c:v>0.33774834437086093</c:v>
                </c:pt>
                <c:pt idx="3799">
                  <c:v>0.3443708609271523</c:v>
                </c:pt>
                <c:pt idx="3800">
                  <c:v>0.3443708609271523</c:v>
                </c:pt>
                <c:pt idx="3801">
                  <c:v>0.3443708609271523</c:v>
                </c:pt>
                <c:pt idx="3802">
                  <c:v>0.33774834437086093</c:v>
                </c:pt>
                <c:pt idx="3803">
                  <c:v>0.33774834437086093</c:v>
                </c:pt>
                <c:pt idx="3804">
                  <c:v>0.33774834437086093</c:v>
                </c:pt>
                <c:pt idx="3805">
                  <c:v>0.33774834437086093</c:v>
                </c:pt>
                <c:pt idx="3806">
                  <c:v>0.33112582781456956</c:v>
                </c:pt>
                <c:pt idx="3807">
                  <c:v>0.33112582781456956</c:v>
                </c:pt>
                <c:pt idx="3808">
                  <c:v>0.33112582781456956</c:v>
                </c:pt>
                <c:pt idx="3809">
                  <c:v>0.33774834437086093</c:v>
                </c:pt>
                <c:pt idx="3810">
                  <c:v>0.3443708609271523</c:v>
                </c:pt>
                <c:pt idx="3811">
                  <c:v>0.3443708609271523</c:v>
                </c:pt>
                <c:pt idx="3812">
                  <c:v>0.35761589403973509</c:v>
                </c:pt>
                <c:pt idx="3813">
                  <c:v>0.35761589403973509</c:v>
                </c:pt>
                <c:pt idx="3814">
                  <c:v>0.35761589403973509</c:v>
                </c:pt>
                <c:pt idx="3815">
                  <c:v>0.35099337748344372</c:v>
                </c:pt>
                <c:pt idx="3816">
                  <c:v>0.35333333333333333</c:v>
                </c:pt>
                <c:pt idx="3817">
                  <c:v>0.34666666666666668</c:v>
                </c:pt>
                <c:pt idx="3818">
                  <c:v>0.34666666666666668</c:v>
                </c:pt>
                <c:pt idx="3819">
                  <c:v>0.34666666666666668</c:v>
                </c:pt>
                <c:pt idx="3820">
                  <c:v>0.34666666666666668</c:v>
                </c:pt>
                <c:pt idx="3821">
                  <c:v>0.35333333333333333</c:v>
                </c:pt>
                <c:pt idx="3822">
                  <c:v>0.35333333333333333</c:v>
                </c:pt>
                <c:pt idx="3823">
                  <c:v>0.35333333333333333</c:v>
                </c:pt>
                <c:pt idx="3824">
                  <c:v>0.34666666666666668</c:v>
                </c:pt>
                <c:pt idx="3825">
                  <c:v>0.35333333333333333</c:v>
                </c:pt>
                <c:pt idx="3826">
                  <c:v>0.34666666666666668</c:v>
                </c:pt>
                <c:pt idx="3827">
                  <c:v>0.34666666666666668</c:v>
                </c:pt>
                <c:pt idx="3828">
                  <c:v>0.34666666666666668</c:v>
                </c:pt>
                <c:pt idx="3829">
                  <c:v>0.34666666666666668</c:v>
                </c:pt>
                <c:pt idx="3830">
                  <c:v>0.34666666666666668</c:v>
                </c:pt>
                <c:pt idx="3831">
                  <c:v>0.34666666666666668</c:v>
                </c:pt>
                <c:pt idx="3832">
                  <c:v>0.35333333333333333</c:v>
                </c:pt>
                <c:pt idx="3833">
                  <c:v>0.35333333333333333</c:v>
                </c:pt>
                <c:pt idx="3834">
                  <c:v>0.35333333333333333</c:v>
                </c:pt>
                <c:pt idx="3835">
                  <c:v>0.35333333333333333</c:v>
                </c:pt>
                <c:pt idx="3836">
                  <c:v>0.35333333333333333</c:v>
                </c:pt>
                <c:pt idx="3837">
                  <c:v>0.36</c:v>
                </c:pt>
                <c:pt idx="3838">
                  <c:v>0.36</c:v>
                </c:pt>
                <c:pt idx="3839">
                  <c:v>0.35333333333333333</c:v>
                </c:pt>
                <c:pt idx="3840">
                  <c:v>0.34666666666666668</c:v>
                </c:pt>
                <c:pt idx="3841">
                  <c:v>0.34666666666666668</c:v>
                </c:pt>
                <c:pt idx="3842">
                  <c:v>0.34</c:v>
                </c:pt>
                <c:pt idx="3843">
                  <c:v>0.33333333333333331</c:v>
                </c:pt>
                <c:pt idx="3844">
                  <c:v>0.34</c:v>
                </c:pt>
                <c:pt idx="3845">
                  <c:v>0.34</c:v>
                </c:pt>
                <c:pt idx="3846">
                  <c:v>0.34</c:v>
                </c:pt>
                <c:pt idx="3847">
                  <c:v>0.33333333333333331</c:v>
                </c:pt>
                <c:pt idx="3848">
                  <c:v>0.33333333333333331</c:v>
                </c:pt>
                <c:pt idx="3849">
                  <c:v>0.33333333333333331</c:v>
                </c:pt>
                <c:pt idx="3850">
                  <c:v>0.33333333333333331</c:v>
                </c:pt>
                <c:pt idx="3851">
                  <c:v>0.33333333333333331</c:v>
                </c:pt>
                <c:pt idx="3852">
                  <c:v>0.33333333333333331</c:v>
                </c:pt>
                <c:pt idx="3853">
                  <c:v>0.33557046979865773</c:v>
                </c:pt>
                <c:pt idx="3854">
                  <c:v>0.34228187919463088</c:v>
                </c:pt>
                <c:pt idx="3855">
                  <c:v>0.34228187919463088</c:v>
                </c:pt>
                <c:pt idx="3856">
                  <c:v>0.34899328859060402</c:v>
                </c:pt>
                <c:pt idx="3857">
                  <c:v>0.34899328859060402</c:v>
                </c:pt>
                <c:pt idx="3858">
                  <c:v>0.34899328859060402</c:v>
                </c:pt>
                <c:pt idx="3859">
                  <c:v>0.35570469798657717</c:v>
                </c:pt>
                <c:pt idx="3860">
                  <c:v>0.37583892617449666</c:v>
                </c:pt>
                <c:pt idx="3861">
                  <c:v>0.37583892617449666</c:v>
                </c:pt>
                <c:pt idx="3862">
                  <c:v>0.36912751677852351</c:v>
                </c:pt>
                <c:pt idx="3863">
                  <c:v>0.3716216216216216</c:v>
                </c:pt>
                <c:pt idx="3864">
                  <c:v>0.36486486486486486</c:v>
                </c:pt>
                <c:pt idx="3865">
                  <c:v>0.36486486486486486</c:v>
                </c:pt>
                <c:pt idx="3866">
                  <c:v>0.36486486486486486</c:v>
                </c:pt>
                <c:pt idx="3867">
                  <c:v>0.36054421768707484</c:v>
                </c:pt>
                <c:pt idx="3868">
                  <c:v>0.36054421768707484</c:v>
                </c:pt>
                <c:pt idx="3869">
                  <c:v>0.35374149659863946</c:v>
                </c:pt>
                <c:pt idx="3870">
                  <c:v>0.35374149659863946</c:v>
                </c:pt>
                <c:pt idx="3871">
                  <c:v>0.35374149659863946</c:v>
                </c:pt>
                <c:pt idx="3872">
                  <c:v>0.35374149659863946</c:v>
                </c:pt>
                <c:pt idx="3873">
                  <c:v>0.35374149659863946</c:v>
                </c:pt>
                <c:pt idx="3874">
                  <c:v>0.35374149659863946</c:v>
                </c:pt>
                <c:pt idx="3875">
                  <c:v>0.35374149659863946</c:v>
                </c:pt>
                <c:pt idx="3876">
                  <c:v>0.36734693877551022</c:v>
                </c:pt>
                <c:pt idx="3877">
                  <c:v>0.35374149659863946</c:v>
                </c:pt>
                <c:pt idx="3878">
                  <c:v>0.34693877551020408</c:v>
                </c:pt>
                <c:pt idx="3879">
                  <c:v>0.3401360544217687</c:v>
                </c:pt>
                <c:pt idx="3880">
                  <c:v>0.3401360544217687</c:v>
                </c:pt>
                <c:pt idx="3881">
                  <c:v>0.3401360544217687</c:v>
                </c:pt>
                <c:pt idx="3882">
                  <c:v>0.3401360544217687</c:v>
                </c:pt>
                <c:pt idx="3883">
                  <c:v>0.34246575342465752</c:v>
                </c:pt>
                <c:pt idx="3884">
                  <c:v>0.34482758620689657</c:v>
                </c:pt>
                <c:pt idx="3885">
                  <c:v>0.35862068965517241</c:v>
                </c:pt>
                <c:pt idx="3886">
                  <c:v>0.35862068965517241</c:v>
                </c:pt>
                <c:pt idx="3887">
                  <c:v>0.36551724137931035</c:v>
                </c:pt>
                <c:pt idx="3888">
                  <c:v>0.35862068965517241</c:v>
                </c:pt>
                <c:pt idx="3889">
                  <c:v>0.35862068965517241</c:v>
                </c:pt>
                <c:pt idx="3890">
                  <c:v>0.36551724137931035</c:v>
                </c:pt>
                <c:pt idx="3891">
                  <c:v>0.35862068965517241</c:v>
                </c:pt>
                <c:pt idx="3892">
                  <c:v>0.36551724137931035</c:v>
                </c:pt>
                <c:pt idx="3893">
                  <c:v>0.36551724137931035</c:v>
                </c:pt>
                <c:pt idx="3894">
                  <c:v>0.35862068965517241</c:v>
                </c:pt>
                <c:pt idx="3895">
                  <c:v>0.35862068965517241</c:v>
                </c:pt>
                <c:pt idx="3896">
                  <c:v>0.35862068965517241</c:v>
                </c:pt>
                <c:pt idx="3897">
                  <c:v>0.36551724137931035</c:v>
                </c:pt>
                <c:pt idx="3898">
                  <c:v>0.36551724137931035</c:v>
                </c:pt>
                <c:pt idx="3899">
                  <c:v>0.3724137931034483</c:v>
                </c:pt>
                <c:pt idx="3900">
                  <c:v>0.3724137931034483</c:v>
                </c:pt>
                <c:pt idx="3901">
                  <c:v>0.3724137931034483</c:v>
                </c:pt>
                <c:pt idx="3902">
                  <c:v>0.3724137931034483</c:v>
                </c:pt>
                <c:pt idx="3903">
                  <c:v>0.35862068965517241</c:v>
                </c:pt>
                <c:pt idx="3904">
                  <c:v>0.35862068965517241</c:v>
                </c:pt>
                <c:pt idx="3905">
                  <c:v>0.35862068965517241</c:v>
                </c:pt>
                <c:pt idx="3906">
                  <c:v>0.35172413793103446</c:v>
                </c:pt>
                <c:pt idx="3907">
                  <c:v>0.35172413793103446</c:v>
                </c:pt>
                <c:pt idx="3908">
                  <c:v>0.35862068965517241</c:v>
                </c:pt>
                <c:pt idx="3909">
                  <c:v>0.36551724137931035</c:v>
                </c:pt>
                <c:pt idx="3910">
                  <c:v>0.35862068965517241</c:v>
                </c:pt>
                <c:pt idx="3911">
                  <c:v>0.35172413793103446</c:v>
                </c:pt>
                <c:pt idx="3912">
                  <c:v>0.35172413793103446</c:v>
                </c:pt>
                <c:pt idx="3913">
                  <c:v>0.35172413793103446</c:v>
                </c:pt>
                <c:pt idx="3914">
                  <c:v>0.35172413793103446</c:v>
                </c:pt>
                <c:pt idx="3915">
                  <c:v>0.34482758620689657</c:v>
                </c:pt>
                <c:pt idx="3916">
                  <c:v>0.34482758620689657</c:v>
                </c:pt>
                <c:pt idx="3917">
                  <c:v>0.35172413793103446</c:v>
                </c:pt>
                <c:pt idx="3918">
                  <c:v>0.35862068965517241</c:v>
                </c:pt>
                <c:pt idx="3919">
                  <c:v>0.36551724137931035</c:v>
                </c:pt>
                <c:pt idx="3920">
                  <c:v>0.35172413793103446</c:v>
                </c:pt>
                <c:pt idx="3921">
                  <c:v>0.35416666666666669</c:v>
                </c:pt>
                <c:pt idx="3922">
                  <c:v>0.35416666666666669</c:v>
                </c:pt>
                <c:pt idx="3923">
                  <c:v>0.34027777777777779</c:v>
                </c:pt>
                <c:pt idx="3924">
                  <c:v>0.33333333333333331</c:v>
                </c:pt>
                <c:pt idx="3925">
                  <c:v>0.33333333333333331</c:v>
                </c:pt>
                <c:pt idx="3926">
                  <c:v>0.33333333333333331</c:v>
                </c:pt>
                <c:pt idx="3927">
                  <c:v>0.33333333333333331</c:v>
                </c:pt>
                <c:pt idx="3928">
                  <c:v>0.33333333333333331</c:v>
                </c:pt>
                <c:pt idx="3929">
                  <c:v>0.33333333333333331</c:v>
                </c:pt>
                <c:pt idx="3930">
                  <c:v>0.34027777777777779</c:v>
                </c:pt>
                <c:pt idx="3931">
                  <c:v>0.34027777777777779</c:v>
                </c:pt>
                <c:pt idx="3932">
                  <c:v>0.34722222222222221</c:v>
                </c:pt>
                <c:pt idx="3933">
                  <c:v>0.34722222222222221</c:v>
                </c:pt>
                <c:pt idx="3934">
                  <c:v>0.34027777777777779</c:v>
                </c:pt>
                <c:pt idx="3935">
                  <c:v>0.34722222222222221</c:v>
                </c:pt>
                <c:pt idx="3936">
                  <c:v>0.35416666666666669</c:v>
                </c:pt>
                <c:pt idx="3937">
                  <c:v>0.35416666666666669</c:v>
                </c:pt>
                <c:pt idx="3938">
                  <c:v>0.3611111111111111</c:v>
                </c:pt>
                <c:pt idx="3939">
                  <c:v>0.35416666666666669</c:v>
                </c:pt>
                <c:pt idx="3940">
                  <c:v>0.35416666666666669</c:v>
                </c:pt>
                <c:pt idx="3941">
                  <c:v>0.3611111111111111</c:v>
                </c:pt>
                <c:pt idx="3942">
                  <c:v>0.3611111111111111</c:v>
                </c:pt>
                <c:pt idx="3943">
                  <c:v>0.37062937062937062</c:v>
                </c:pt>
                <c:pt idx="3944">
                  <c:v>0.37062937062937062</c:v>
                </c:pt>
                <c:pt idx="3945">
                  <c:v>0.36363636363636365</c:v>
                </c:pt>
                <c:pt idx="3946">
                  <c:v>0.35664335664335667</c:v>
                </c:pt>
                <c:pt idx="3947">
                  <c:v>0.35664335664335667</c:v>
                </c:pt>
                <c:pt idx="3948">
                  <c:v>0.35664335664335667</c:v>
                </c:pt>
                <c:pt idx="3949">
                  <c:v>0.35664335664335667</c:v>
                </c:pt>
                <c:pt idx="3950">
                  <c:v>0.35664335664335667</c:v>
                </c:pt>
                <c:pt idx="3951">
                  <c:v>0.35664335664335667</c:v>
                </c:pt>
                <c:pt idx="3952">
                  <c:v>0.34965034965034963</c:v>
                </c:pt>
                <c:pt idx="3953">
                  <c:v>0.34265734265734266</c:v>
                </c:pt>
                <c:pt idx="3954">
                  <c:v>0.34965034965034963</c:v>
                </c:pt>
                <c:pt idx="3955">
                  <c:v>0.34965034965034963</c:v>
                </c:pt>
                <c:pt idx="3956">
                  <c:v>0.34965034965034963</c:v>
                </c:pt>
                <c:pt idx="3957">
                  <c:v>0.34965034965034963</c:v>
                </c:pt>
                <c:pt idx="3958">
                  <c:v>0.34965034965034963</c:v>
                </c:pt>
                <c:pt idx="3959">
                  <c:v>0.34965034965034963</c:v>
                </c:pt>
                <c:pt idx="3960">
                  <c:v>0.35664335664335667</c:v>
                </c:pt>
                <c:pt idx="3961">
                  <c:v>0.36363636363636365</c:v>
                </c:pt>
                <c:pt idx="3962">
                  <c:v>0.36363636363636365</c:v>
                </c:pt>
                <c:pt idx="3963">
                  <c:v>0.37062937062937062</c:v>
                </c:pt>
                <c:pt idx="3964">
                  <c:v>0.37062937062937062</c:v>
                </c:pt>
                <c:pt idx="3965">
                  <c:v>0.37062937062937062</c:v>
                </c:pt>
                <c:pt idx="3966">
                  <c:v>0.3776223776223776</c:v>
                </c:pt>
                <c:pt idx="3967">
                  <c:v>0.38461538461538464</c:v>
                </c:pt>
                <c:pt idx="3968">
                  <c:v>0.3776223776223776</c:v>
                </c:pt>
                <c:pt idx="3969">
                  <c:v>0.37062937062937062</c:v>
                </c:pt>
                <c:pt idx="3970">
                  <c:v>0.38028169014084506</c:v>
                </c:pt>
                <c:pt idx="3971">
                  <c:v>0.38028169014084506</c:v>
                </c:pt>
                <c:pt idx="3972">
                  <c:v>0.38028169014084506</c:v>
                </c:pt>
                <c:pt idx="3973">
                  <c:v>0.38732394366197181</c:v>
                </c:pt>
                <c:pt idx="3974">
                  <c:v>0.38732394366197181</c:v>
                </c:pt>
                <c:pt idx="3975">
                  <c:v>0.38732394366197181</c:v>
                </c:pt>
                <c:pt idx="3976">
                  <c:v>0.39436619718309857</c:v>
                </c:pt>
                <c:pt idx="3977">
                  <c:v>0.39436619718309857</c:v>
                </c:pt>
                <c:pt idx="3978">
                  <c:v>0.39436619718309857</c:v>
                </c:pt>
                <c:pt idx="3979">
                  <c:v>0.39436619718309857</c:v>
                </c:pt>
                <c:pt idx="3980">
                  <c:v>0.39436619718309857</c:v>
                </c:pt>
                <c:pt idx="3981">
                  <c:v>0.40140845070422537</c:v>
                </c:pt>
                <c:pt idx="3982">
                  <c:v>0.40140845070422537</c:v>
                </c:pt>
                <c:pt idx="3983">
                  <c:v>0.39436619718309857</c:v>
                </c:pt>
                <c:pt idx="3984">
                  <c:v>0.38732394366197181</c:v>
                </c:pt>
                <c:pt idx="3985">
                  <c:v>0.39436619718309857</c:v>
                </c:pt>
                <c:pt idx="3986">
                  <c:v>0.39436619718309857</c:v>
                </c:pt>
                <c:pt idx="3987">
                  <c:v>0.39436619718309857</c:v>
                </c:pt>
                <c:pt idx="3988">
                  <c:v>0.38732394366197181</c:v>
                </c:pt>
                <c:pt idx="3989">
                  <c:v>0.38732394366197181</c:v>
                </c:pt>
                <c:pt idx="3990">
                  <c:v>0.38732394366197181</c:v>
                </c:pt>
                <c:pt idx="3991">
                  <c:v>0.38732394366197181</c:v>
                </c:pt>
                <c:pt idx="3992">
                  <c:v>0.39436619718309857</c:v>
                </c:pt>
                <c:pt idx="3993">
                  <c:v>0.39436619718309857</c:v>
                </c:pt>
                <c:pt idx="3994">
                  <c:v>0.38732394366197181</c:v>
                </c:pt>
                <c:pt idx="3995">
                  <c:v>0.40140845070422537</c:v>
                </c:pt>
                <c:pt idx="3996">
                  <c:v>0.40140845070422537</c:v>
                </c:pt>
                <c:pt idx="3997">
                  <c:v>0.40140845070422537</c:v>
                </c:pt>
                <c:pt idx="3998">
                  <c:v>0.40140845070422537</c:v>
                </c:pt>
                <c:pt idx="3999">
                  <c:v>0.40140845070422537</c:v>
                </c:pt>
                <c:pt idx="4000">
                  <c:v>0.40140845070422537</c:v>
                </c:pt>
                <c:pt idx="4001">
                  <c:v>0.40845070422535212</c:v>
                </c:pt>
                <c:pt idx="4002">
                  <c:v>0.40425531914893614</c:v>
                </c:pt>
                <c:pt idx="4003">
                  <c:v>0.40425531914893614</c:v>
                </c:pt>
                <c:pt idx="4004">
                  <c:v>0.40425531914893614</c:v>
                </c:pt>
                <c:pt idx="4005">
                  <c:v>0.41134751773049644</c:v>
                </c:pt>
                <c:pt idx="4006">
                  <c:v>0.41134751773049644</c:v>
                </c:pt>
                <c:pt idx="4007">
                  <c:v>0.41134751773049644</c:v>
                </c:pt>
                <c:pt idx="4008">
                  <c:v>0.40425531914893614</c:v>
                </c:pt>
                <c:pt idx="4009">
                  <c:v>0.41134751773049644</c:v>
                </c:pt>
                <c:pt idx="4010">
                  <c:v>0.41134751773049644</c:v>
                </c:pt>
                <c:pt idx="4011">
                  <c:v>0.41134751773049644</c:v>
                </c:pt>
                <c:pt idx="4012">
                  <c:v>0.41134751773049644</c:v>
                </c:pt>
                <c:pt idx="4013">
                  <c:v>0.41134751773049644</c:v>
                </c:pt>
                <c:pt idx="4014">
                  <c:v>0.40425531914893614</c:v>
                </c:pt>
                <c:pt idx="4015">
                  <c:v>0.40425531914893614</c:v>
                </c:pt>
                <c:pt idx="4016">
                  <c:v>0.40425531914893614</c:v>
                </c:pt>
                <c:pt idx="4017">
                  <c:v>0.40425531914893614</c:v>
                </c:pt>
                <c:pt idx="4018">
                  <c:v>0.40425531914893614</c:v>
                </c:pt>
                <c:pt idx="4019">
                  <c:v>0.3971631205673759</c:v>
                </c:pt>
                <c:pt idx="4020">
                  <c:v>0.40425531914893614</c:v>
                </c:pt>
                <c:pt idx="4021">
                  <c:v>0.40425531914893614</c:v>
                </c:pt>
                <c:pt idx="4022">
                  <c:v>0.41134751773049644</c:v>
                </c:pt>
                <c:pt idx="4023">
                  <c:v>0.40425531914893614</c:v>
                </c:pt>
                <c:pt idx="4024">
                  <c:v>0.40425531914893614</c:v>
                </c:pt>
                <c:pt idx="4025">
                  <c:v>0.41134751773049644</c:v>
                </c:pt>
                <c:pt idx="4026">
                  <c:v>0.41134751773049644</c:v>
                </c:pt>
                <c:pt idx="4027">
                  <c:v>0.41134751773049644</c:v>
                </c:pt>
                <c:pt idx="4028">
                  <c:v>0.41843971631205673</c:v>
                </c:pt>
                <c:pt idx="4029">
                  <c:v>0.41843971631205673</c:v>
                </c:pt>
                <c:pt idx="4030">
                  <c:v>0.41843971631205673</c:v>
                </c:pt>
                <c:pt idx="4031">
                  <c:v>0.41843971631205673</c:v>
                </c:pt>
                <c:pt idx="4032">
                  <c:v>0.41134751773049644</c:v>
                </c:pt>
                <c:pt idx="4033">
                  <c:v>0.41134751773049644</c:v>
                </c:pt>
                <c:pt idx="4034">
                  <c:v>0.41134751773049644</c:v>
                </c:pt>
                <c:pt idx="4035">
                  <c:v>0.41134751773049644</c:v>
                </c:pt>
                <c:pt idx="4036">
                  <c:v>0.41134751773049644</c:v>
                </c:pt>
                <c:pt idx="4037">
                  <c:v>0.41134751773049644</c:v>
                </c:pt>
                <c:pt idx="4038">
                  <c:v>0.41843971631205673</c:v>
                </c:pt>
                <c:pt idx="4039">
                  <c:v>0.41134751773049644</c:v>
                </c:pt>
                <c:pt idx="4040">
                  <c:v>0.41134751773049644</c:v>
                </c:pt>
                <c:pt idx="4041">
                  <c:v>0.41134751773049644</c:v>
                </c:pt>
                <c:pt idx="4042">
                  <c:v>0.41134751773049644</c:v>
                </c:pt>
                <c:pt idx="4043">
                  <c:v>0.41134751773049644</c:v>
                </c:pt>
                <c:pt idx="4044">
                  <c:v>0.40425531914893614</c:v>
                </c:pt>
                <c:pt idx="4045">
                  <c:v>0.3971631205673759</c:v>
                </c:pt>
                <c:pt idx="4046">
                  <c:v>0.3971631205673759</c:v>
                </c:pt>
                <c:pt idx="4047">
                  <c:v>0.39007092198581561</c:v>
                </c:pt>
                <c:pt idx="4048">
                  <c:v>0.39007092198581561</c:v>
                </c:pt>
                <c:pt idx="4049">
                  <c:v>0.39007092198581561</c:v>
                </c:pt>
                <c:pt idx="4050">
                  <c:v>0.38297872340425532</c:v>
                </c:pt>
                <c:pt idx="4051">
                  <c:v>0.38297872340425532</c:v>
                </c:pt>
                <c:pt idx="4052">
                  <c:v>0.38297872340425532</c:v>
                </c:pt>
                <c:pt idx="4053">
                  <c:v>0.36879432624113473</c:v>
                </c:pt>
                <c:pt idx="4054">
                  <c:v>0.36879432624113473</c:v>
                </c:pt>
                <c:pt idx="4055">
                  <c:v>0.36879432624113473</c:v>
                </c:pt>
                <c:pt idx="4056">
                  <c:v>0.36879432624113473</c:v>
                </c:pt>
                <c:pt idx="4057">
                  <c:v>0.36879432624113473</c:v>
                </c:pt>
                <c:pt idx="4058">
                  <c:v>0.36879432624113473</c:v>
                </c:pt>
                <c:pt idx="4059">
                  <c:v>0.36170212765957449</c:v>
                </c:pt>
                <c:pt idx="4060">
                  <c:v>0.36170212765957449</c:v>
                </c:pt>
                <c:pt idx="4061">
                  <c:v>0.35714285714285715</c:v>
                </c:pt>
                <c:pt idx="4062">
                  <c:v>0.35714285714285715</c:v>
                </c:pt>
                <c:pt idx="4063">
                  <c:v>0.36428571428571427</c:v>
                </c:pt>
                <c:pt idx="4064">
                  <c:v>0.36428571428571427</c:v>
                </c:pt>
                <c:pt idx="4065">
                  <c:v>0.36428571428571427</c:v>
                </c:pt>
                <c:pt idx="4066">
                  <c:v>0.36428571428571427</c:v>
                </c:pt>
                <c:pt idx="4067">
                  <c:v>0.36428571428571427</c:v>
                </c:pt>
                <c:pt idx="4068">
                  <c:v>0.36428571428571427</c:v>
                </c:pt>
                <c:pt idx="4069">
                  <c:v>0.36428571428571427</c:v>
                </c:pt>
                <c:pt idx="4070">
                  <c:v>0.37142857142857144</c:v>
                </c:pt>
                <c:pt idx="4071">
                  <c:v>0.37142857142857144</c:v>
                </c:pt>
                <c:pt idx="4072">
                  <c:v>0.36428571428571427</c:v>
                </c:pt>
                <c:pt idx="4073">
                  <c:v>0.37142857142857144</c:v>
                </c:pt>
                <c:pt idx="4074">
                  <c:v>0.37857142857142856</c:v>
                </c:pt>
                <c:pt idx="4075">
                  <c:v>0.38571428571428573</c:v>
                </c:pt>
                <c:pt idx="4076">
                  <c:v>0.39285714285714285</c:v>
                </c:pt>
                <c:pt idx="4077">
                  <c:v>0.4</c:v>
                </c:pt>
                <c:pt idx="4078">
                  <c:v>0.38571428571428573</c:v>
                </c:pt>
                <c:pt idx="4079">
                  <c:v>0.37857142857142856</c:v>
                </c:pt>
                <c:pt idx="4080">
                  <c:v>0.37857142857142856</c:v>
                </c:pt>
                <c:pt idx="4081">
                  <c:v>0.37857142857142856</c:v>
                </c:pt>
                <c:pt idx="4082">
                  <c:v>0.38571428571428573</c:v>
                </c:pt>
                <c:pt idx="4083">
                  <c:v>0.38571428571428573</c:v>
                </c:pt>
                <c:pt idx="4084">
                  <c:v>0.36428571428571427</c:v>
                </c:pt>
                <c:pt idx="4085">
                  <c:v>0.36428571428571427</c:v>
                </c:pt>
                <c:pt idx="4086">
                  <c:v>0.35714285714285715</c:v>
                </c:pt>
                <c:pt idx="4087">
                  <c:v>0.35971223021582732</c:v>
                </c:pt>
                <c:pt idx="4088">
                  <c:v>0.35971223021582732</c:v>
                </c:pt>
                <c:pt idx="4089">
                  <c:v>0.35971223021582732</c:v>
                </c:pt>
                <c:pt idx="4090">
                  <c:v>0.35971223021582732</c:v>
                </c:pt>
                <c:pt idx="4091">
                  <c:v>0.35971223021582732</c:v>
                </c:pt>
                <c:pt idx="4092">
                  <c:v>0.35971223021582732</c:v>
                </c:pt>
                <c:pt idx="4093">
                  <c:v>0.36231884057971014</c:v>
                </c:pt>
                <c:pt idx="4094">
                  <c:v>0.36231884057971014</c:v>
                </c:pt>
                <c:pt idx="4095">
                  <c:v>0.36231884057971014</c:v>
                </c:pt>
                <c:pt idx="4096">
                  <c:v>0.34782608695652173</c:v>
                </c:pt>
                <c:pt idx="4097">
                  <c:v>0.34782608695652173</c:v>
                </c:pt>
                <c:pt idx="4098">
                  <c:v>0.34782608695652173</c:v>
                </c:pt>
                <c:pt idx="4099">
                  <c:v>0.34782608695652173</c:v>
                </c:pt>
                <c:pt idx="4100">
                  <c:v>0.34782608695652173</c:v>
                </c:pt>
                <c:pt idx="4101">
                  <c:v>0.34782608695652173</c:v>
                </c:pt>
                <c:pt idx="4102">
                  <c:v>0.35507246376811596</c:v>
                </c:pt>
                <c:pt idx="4103">
                  <c:v>0.35507246376811596</c:v>
                </c:pt>
                <c:pt idx="4104">
                  <c:v>0.36231884057971014</c:v>
                </c:pt>
                <c:pt idx="4105">
                  <c:v>0.36231884057971014</c:v>
                </c:pt>
                <c:pt idx="4106">
                  <c:v>0.36231884057971014</c:v>
                </c:pt>
                <c:pt idx="4107">
                  <c:v>0.35507246376811596</c:v>
                </c:pt>
                <c:pt idx="4108">
                  <c:v>0.36231884057971014</c:v>
                </c:pt>
                <c:pt idx="4109">
                  <c:v>0.36956521739130432</c:v>
                </c:pt>
                <c:pt idx="4110">
                  <c:v>0.36956521739130432</c:v>
                </c:pt>
                <c:pt idx="4111">
                  <c:v>0.36956521739130432</c:v>
                </c:pt>
                <c:pt idx="4112">
                  <c:v>0.36231884057971014</c:v>
                </c:pt>
                <c:pt idx="4113">
                  <c:v>0.36231884057971014</c:v>
                </c:pt>
                <c:pt idx="4114">
                  <c:v>0.37226277372262773</c:v>
                </c:pt>
                <c:pt idx="4115">
                  <c:v>0.36496350364963503</c:v>
                </c:pt>
                <c:pt idx="4116">
                  <c:v>0.36496350364963503</c:v>
                </c:pt>
                <c:pt idx="4117">
                  <c:v>0.36496350364963503</c:v>
                </c:pt>
                <c:pt idx="4118">
                  <c:v>0.36496350364963503</c:v>
                </c:pt>
                <c:pt idx="4119">
                  <c:v>0.36496350364963503</c:v>
                </c:pt>
                <c:pt idx="4120">
                  <c:v>0.36496350364963503</c:v>
                </c:pt>
                <c:pt idx="4121">
                  <c:v>0.36496350364963503</c:v>
                </c:pt>
                <c:pt idx="4122">
                  <c:v>0.36496350364963503</c:v>
                </c:pt>
                <c:pt idx="4123">
                  <c:v>0.36496350364963503</c:v>
                </c:pt>
                <c:pt idx="4124">
                  <c:v>0.36496350364963503</c:v>
                </c:pt>
                <c:pt idx="4125">
                  <c:v>0.36496350364963503</c:v>
                </c:pt>
                <c:pt idx="4126">
                  <c:v>0.36496350364963503</c:v>
                </c:pt>
                <c:pt idx="4127">
                  <c:v>0.36496350364963503</c:v>
                </c:pt>
                <c:pt idx="4128">
                  <c:v>0.36496350364963503</c:v>
                </c:pt>
                <c:pt idx="4129">
                  <c:v>0.36496350364963503</c:v>
                </c:pt>
                <c:pt idx="4130">
                  <c:v>0.36496350364963503</c:v>
                </c:pt>
                <c:pt idx="4131">
                  <c:v>0.36496350364963503</c:v>
                </c:pt>
                <c:pt idx="4132">
                  <c:v>0.36496350364963503</c:v>
                </c:pt>
                <c:pt idx="4133">
                  <c:v>0.36496350364963503</c:v>
                </c:pt>
                <c:pt idx="4134">
                  <c:v>0.36496350364963503</c:v>
                </c:pt>
                <c:pt idx="4135">
                  <c:v>0.35766423357664234</c:v>
                </c:pt>
                <c:pt idx="4136">
                  <c:v>0.35036496350364965</c:v>
                </c:pt>
                <c:pt idx="4137">
                  <c:v>0.35766423357664234</c:v>
                </c:pt>
                <c:pt idx="4138">
                  <c:v>0.35766423357664234</c:v>
                </c:pt>
                <c:pt idx="4139">
                  <c:v>0.34306569343065696</c:v>
                </c:pt>
                <c:pt idx="4140">
                  <c:v>0.34306569343065696</c:v>
                </c:pt>
                <c:pt idx="4141">
                  <c:v>0.34558823529411764</c:v>
                </c:pt>
                <c:pt idx="4142">
                  <c:v>0.33823529411764708</c:v>
                </c:pt>
                <c:pt idx="4143">
                  <c:v>0.33088235294117646</c:v>
                </c:pt>
                <c:pt idx="4144">
                  <c:v>0.33088235294117646</c:v>
                </c:pt>
                <c:pt idx="4145">
                  <c:v>0.33823529411764708</c:v>
                </c:pt>
                <c:pt idx="4146">
                  <c:v>0.33823529411764708</c:v>
                </c:pt>
                <c:pt idx="4147">
                  <c:v>0.33823529411764708</c:v>
                </c:pt>
                <c:pt idx="4148">
                  <c:v>0.34558823529411764</c:v>
                </c:pt>
                <c:pt idx="4149">
                  <c:v>0.34558823529411764</c:v>
                </c:pt>
                <c:pt idx="4150">
                  <c:v>0.33823529411764708</c:v>
                </c:pt>
                <c:pt idx="4151">
                  <c:v>0.35294117647058826</c:v>
                </c:pt>
                <c:pt idx="4152">
                  <c:v>0.35294117647058826</c:v>
                </c:pt>
                <c:pt idx="4153">
                  <c:v>0.35294117647058826</c:v>
                </c:pt>
                <c:pt idx="4154">
                  <c:v>0.35294117647058826</c:v>
                </c:pt>
                <c:pt idx="4155">
                  <c:v>0.36764705882352944</c:v>
                </c:pt>
                <c:pt idx="4156">
                  <c:v>0.38059701492537312</c:v>
                </c:pt>
                <c:pt idx="4157">
                  <c:v>0.38345864661654133</c:v>
                </c:pt>
                <c:pt idx="4158">
                  <c:v>0.38345864661654133</c:v>
                </c:pt>
                <c:pt idx="4159">
                  <c:v>0.38345864661654133</c:v>
                </c:pt>
                <c:pt idx="4160">
                  <c:v>0.39849624060150374</c:v>
                </c:pt>
                <c:pt idx="4161">
                  <c:v>0.39849624060150374</c:v>
                </c:pt>
                <c:pt idx="4162">
                  <c:v>0.39097744360902253</c:v>
                </c:pt>
                <c:pt idx="4163">
                  <c:v>0.38345864661654133</c:v>
                </c:pt>
                <c:pt idx="4164">
                  <c:v>0.38345864661654133</c:v>
                </c:pt>
                <c:pt idx="4165">
                  <c:v>0.38345864661654133</c:v>
                </c:pt>
                <c:pt idx="4166">
                  <c:v>0.39097744360902253</c:v>
                </c:pt>
                <c:pt idx="4167">
                  <c:v>0.39849624060150374</c:v>
                </c:pt>
                <c:pt idx="4168">
                  <c:v>0.39849624060150374</c:v>
                </c:pt>
                <c:pt idx="4169">
                  <c:v>0.39849624060150374</c:v>
                </c:pt>
                <c:pt idx="4170">
                  <c:v>0.39849624060150374</c:v>
                </c:pt>
                <c:pt idx="4171">
                  <c:v>0.39849624060150374</c:v>
                </c:pt>
                <c:pt idx="4172">
                  <c:v>0.40151515151515149</c:v>
                </c:pt>
                <c:pt idx="4173">
                  <c:v>0.40151515151515149</c:v>
                </c:pt>
                <c:pt idx="4174">
                  <c:v>0.40151515151515149</c:v>
                </c:pt>
                <c:pt idx="4175">
                  <c:v>0.40151515151515149</c:v>
                </c:pt>
                <c:pt idx="4176">
                  <c:v>0.40151515151515149</c:v>
                </c:pt>
                <c:pt idx="4177">
                  <c:v>0.39393939393939392</c:v>
                </c:pt>
                <c:pt idx="4178">
                  <c:v>0.39393939393939392</c:v>
                </c:pt>
                <c:pt idx="4179">
                  <c:v>0.37878787878787878</c:v>
                </c:pt>
                <c:pt idx="4180">
                  <c:v>0.37878787878787878</c:v>
                </c:pt>
                <c:pt idx="4181">
                  <c:v>0.37878787878787878</c:v>
                </c:pt>
                <c:pt idx="4182">
                  <c:v>0.37878787878787878</c:v>
                </c:pt>
                <c:pt idx="4183">
                  <c:v>0.38636363636363635</c:v>
                </c:pt>
                <c:pt idx="4184">
                  <c:v>0.37878787878787878</c:v>
                </c:pt>
                <c:pt idx="4185">
                  <c:v>0.37878787878787878</c:v>
                </c:pt>
                <c:pt idx="4186">
                  <c:v>0.37404580152671757</c:v>
                </c:pt>
                <c:pt idx="4187">
                  <c:v>0.37404580152671757</c:v>
                </c:pt>
                <c:pt idx="4188">
                  <c:v>0.36641221374045801</c:v>
                </c:pt>
                <c:pt idx="4189">
                  <c:v>0.36641221374045801</c:v>
                </c:pt>
                <c:pt idx="4190">
                  <c:v>0.37404580152671757</c:v>
                </c:pt>
                <c:pt idx="4191">
                  <c:v>0.37404580152671757</c:v>
                </c:pt>
                <c:pt idx="4192">
                  <c:v>0.38167938931297712</c:v>
                </c:pt>
                <c:pt idx="4193">
                  <c:v>0.38167938931297712</c:v>
                </c:pt>
                <c:pt idx="4194">
                  <c:v>0.38167938931297712</c:v>
                </c:pt>
                <c:pt idx="4195">
                  <c:v>0.38167938931297712</c:v>
                </c:pt>
                <c:pt idx="4196">
                  <c:v>0.38167938931297712</c:v>
                </c:pt>
                <c:pt idx="4197">
                  <c:v>0.38167938931297712</c:v>
                </c:pt>
                <c:pt idx="4198">
                  <c:v>0.39694656488549618</c:v>
                </c:pt>
                <c:pt idx="4199">
                  <c:v>0.38931297709923662</c:v>
                </c:pt>
                <c:pt idx="4200">
                  <c:v>0.38931297709923662</c:v>
                </c:pt>
                <c:pt idx="4201">
                  <c:v>0.38931297709923662</c:v>
                </c:pt>
                <c:pt idx="4202">
                  <c:v>0.38931297709923662</c:v>
                </c:pt>
                <c:pt idx="4203">
                  <c:v>0.38931297709923662</c:v>
                </c:pt>
                <c:pt idx="4204">
                  <c:v>0.39694656488549618</c:v>
                </c:pt>
                <c:pt idx="4205">
                  <c:v>0.39694656488549618</c:v>
                </c:pt>
                <c:pt idx="4206">
                  <c:v>0.38931297709923662</c:v>
                </c:pt>
                <c:pt idx="4207">
                  <c:v>0.38167938931297712</c:v>
                </c:pt>
                <c:pt idx="4208">
                  <c:v>0.38167938931297712</c:v>
                </c:pt>
                <c:pt idx="4209">
                  <c:v>0.38167938931297712</c:v>
                </c:pt>
                <c:pt idx="4210">
                  <c:v>0.36641221374045801</c:v>
                </c:pt>
                <c:pt idx="4211">
                  <c:v>0.36641221374045801</c:v>
                </c:pt>
                <c:pt idx="4212">
                  <c:v>0.37404580152671757</c:v>
                </c:pt>
                <c:pt idx="4213">
                  <c:v>0.37404580152671757</c:v>
                </c:pt>
                <c:pt idx="4214">
                  <c:v>0.38167938931297712</c:v>
                </c:pt>
                <c:pt idx="4215">
                  <c:v>0.37404580152671757</c:v>
                </c:pt>
                <c:pt idx="4216">
                  <c:v>0.37404580152671757</c:v>
                </c:pt>
                <c:pt idx="4217">
                  <c:v>0.37404580152671757</c:v>
                </c:pt>
                <c:pt idx="4218">
                  <c:v>0.37404580152671757</c:v>
                </c:pt>
                <c:pt idx="4219">
                  <c:v>0.37404580152671757</c:v>
                </c:pt>
                <c:pt idx="4220">
                  <c:v>0.37404580152671757</c:v>
                </c:pt>
                <c:pt idx="4221">
                  <c:v>0.37404580152671757</c:v>
                </c:pt>
                <c:pt idx="4222">
                  <c:v>0.37404580152671757</c:v>
                </c:pt>
                <c:pt idx="4223">
                  <c:v>0.37404580152671757</c:v>
                </c:pt>
                <c:pt idx="4224">
                  <c:v>0.36641221374045801</c:v>
                </c:pt>
                <c:pt idx="4225">
                  <c:v>0.35877862595419846</c:v>
                </c:pt>
                <c:pt idx="4226">
                  <c:v>0.35877862595419846</c:v>
                </c:pt>
                <c:pt idx="4227">
                  <c:v>0.35877862595419846</c:v>
                </c:pt>
                <c:pt idx="4228">
                  <c:v>0.36641221374045801</c:v>
                </c:pt>
                <c:pt idx="4229">
                  <c:v>0.35877862595419846</c:v>
                </c:pt>
                <c:pt idx="4230">
                  <c:v>0.35877862595419846</c:v>
                </c:pt>
                <c:pt idx="4231">
                  <c:v>0.36641221374045801</c:v>
                </c:pt>
                <c:pt idx="4232">
                  <c:v>0.36641221374045801</c:v>
                </c:pt>
                <c:pt idx="4233">
                  <c:v>0.36641221374045801</c:v>
                </c:pt>
                <c:pt idx="4234">
                  <c:v>0.36641221374045801</c:v>
                </c:pt>
                <c:pt idx="4235">
                  <c:v>0.36641221374045801</c:v>
                </c:pt>
                <c:pt idx="4236">
                  <c:v>0.35877862595419846</c:v>
                </c:pt>
                <c:pt idx="4237">
                  <c:v>0.35877862595419846</c:v>
                </c:pt>
                <c:pt idx="4238">
                  <c:v>0.35877862595419846</c:v>
                </c:pt>
                <c:pt idx="4239">
                  <c:v>0.35877862595419846</c:v>
                </c:pt>
                <c:pt idx="4240">
                  <c:v>0.36641221374045801</c:v>
                </c:pt>
                <c:pt idx="4241">
                  <c:v>0.35877862595419846</c:v>
                </c:pt>
                <c:pt idx="4242">
                  <c:v>0.35877862595419846</c:v>
                </c:pt>
                <c:pt idx="4243">
                  <c:v>0.35114503816793891</c:v>
                </c:pt>
                <c:pt idx="4244">
                  <c:v>0.35114503816793891</c:v>
                </c:pt>
                <c:pt idx="4245">
                  <c:v>0.35877862595419846</c:v>
                </c:pt>
                <c:pt idx="4246">
                  <c:v>0.35114503816793891</c:v>
                </c:pt>
                <c:pt idx="4247">
                  <c:v>0.34351145038167941</c:v>
                </c:pt>
                <c:pt idx="4248">
                  <c:v>0.33587786259541985</c:v>
                </c:pt>
                <c:pt idx="4249">
                  <c:v>0.33587786259541985</c:v>
                </c:pt>
                <c:pt idx="4250">
                  <c:v>0.33587786259541985</c:v>
                </c:pt>
                <c:pt idx="4251">
                  <c:v>0.33587786259541985</c:v>
                </c:pt>
                <c:pt idx="4252">
                  <c:v>0.33587786259541985</c:v>
                </c:pt>
                <c:pt idx="4253">
                  <c:v>0.33587786259541985</c:v>
                </c:pt>
                <c:pt idx="4254">
                  <c:v>0.33587786259541985</c:v>
                </c:pt>
                <c:pt idx="4255">
                  <c:v>0.33846153846153848</c:v>
                </c:pt>
                <c:pt idx="4256">
                  <c:v>0.33076923076923076</c:v>
                </c:pt>
                <c:pt idx="4257">
                  <c:v>0.33076923076923076</c:v>
                </c:pt>
                <c:pt idx="4258">
                  <c:v>0.32307692307692309</c:v>
                </c:pt>
                <c:pt idx="4259">
                  <c:v>0.32307692307692309</c:v>
                </c:pt>
                <c:pt idx="4260">
                  <c:v>0.32307692307692309</c:v>
                </c:pt>
                <c:pt idx="4261">
                  <c:v>0.31538461538461537</c:v>
                </c:pt>
                <c:pt idx="4262">
                  <c:v>0.31538461538461537</c:v>
                </c:pt>
                <c:pt idx="4263">
                  <c:v>0.30769230769230771</c:v>
                </c:pt>
                <c:pt idx="4264">
                  <c:v>0.30769230769230771</c:v>
                </c:pt>
                <c:pt idx="4265">
                  <c:v>0.3</c:v>
                </c:pt>
                <c:pt idx="4266">
                  <c:v>0.3</c:v>
                </c:pt>
                <c:pt idx="4267">
                  <c:v>0.3</c:v>
                </c:pt>
                <c:pt idx="4268">
                  <c:v>0.3</c:v>
                </c:pt>
                <c:pt idx="4269">
                  <c:v>0.29230769230769232</c:v>
                </c:pt>
                <c:pt idx="4270">
                  <c:v>0.29230769230769232</c:v>
                </c:pt>
                <c:pt idx="4271">
                  <c:v>0.29230769230769232</c:v>
                </c:pt>
                <c:pt idx="4272">
                  <c:v>0.3</c:v>
                </c:pt>
                <c:pt idx="4273">
                  <c:v>0.3</c:v>
                </c:pt>
                <c:pt idx="4274">
                  <c:v>0.3</c:v>
                </c:pt>
                <c:pt idx="4275">
                  <c:v>0.29230769230769232</c:v>
                </c:pt>
                <c:pt idx="4276">
                  <c:v>0.2846153846153846</c:v>
                </c:pt>
                <c:pt idx="4277">
                  <c:v>0.2846153846153846</c:v>
                </c:pt>
                <c:pt idx="4278">
                  <c:v>0.2846153846153846</c:v>
                </c:pt>
                <c:pt idx="4279">
                  <c:v>0.2846153846153846</c:v>
                </c:pt>
                <c:pt idx="4280">
                  <c:v>0.2846153846153846</c:v>
                </c:pt>
                <c:pt idx="4281">
                  <c:v>0.27692307692307694</c:v>
                </c:pt>
                <c:pt idx="4282">
                  <c:v>0.27692307692307694</c:v>
                </c:pt>
                <c:pt idx="4283">
                  <c:v>0.27692307692307694</c:v>
                </c:pt>
                <c:pt idx="4284">
                  <c:v>0.29230769230769232</c:v>
                </c:pt>
                <c:pt idx="4285">
                  <c:v>0.3</c:v>
                </c:pt>
                <c:pt idx="4286">
                  <c:v>0.29230769230769232</c:v>
                </c:pt>
                <c:pt idx="4287">
                  <c:v>0.29230769230769232</c:v>
                </c:pt>
                <c:pt idx="4288">
                  <c:v>0.29230769230769232</c:v>
                </c:pt>
                <c:pt idx="4289">
                  <c:v>0.29230769230769232</c:v>
                </c:pt>
                <c:pt idx="4290">
                  <c:v>0.3</c:v>
                </c:pt>
                <c:pt idx="4291">
                  <c:v>0.3</c:v>
                </c:pt>
                <c:pt idx="4292">
                  <c:v>0.3</c:v>
                </c:pt>
                <c:pt idx="4293">
                  <c:v>0.29230769230769232</c:v>
                </c:pt>
                <c:pt idx="4294">
                  <c:v>0.29230769230769232</c:v>
                </c:pt>
                <c:pt idx="4295">
                  <c:v>0.29230769230769232</c:v>
                </c:pt>
                <c:pt idx="4296">
                  <c:v>0.2846153846153846</c:v>
                </c:pt>
                <c:pt idx="4297">
                  <c:v>0.3</c:v>
                </c:pt>
                <c:pt idx="4298">
                  <c:v>0.3</c:v>
                </c:pt>
                <c:pt idx="4299">
                  <c:v>0.29230769230769232</c:v>
                </c:pt>
                <c:pt idx="4300">
                  <c:v>0.29230769230769232</c:v>
                </c:pt>
                <c:pt idx="4301">
                  <c:v>0.29230769230769232</c:v>
                </c:pt>
                <c:pt idx="4302">
                  <c:v>0.2846153846153846</c:v>
                </c:pt>
                <c:pt idx="4303">
                  <c:v>0.26923076923076922</c:v>
                </c:pt>
                <c:pt idx="4304">
                  <c:v>0.26923076923076922</c:v>
                </c:pt>
                <c:pt idx="4305">
                  <c:v>0.27692307692307694</c:v>
                </c:pt>
                <c:pt idx="4306">
                  <c:v>0.26153846153846155</c:v>
                </c:pt>
                <c:pt idx="4307">
                  <c:v>0.26153846153846155</c:v>
                </c:pt>
                <c:pt idx="4308">
                  <c:v>0.26153846153846155</c:v>
                </c:pt>
                <c:pt idx="4309">
                  <c:v>0.26923076923076922</c:v>
                </c:pt>
                <c:pt idx="4310">
                  <c:v>0.26923076923076922</c:v>
                </c:pt>
                <c:pt idx="4311">
                  <c:v>0.26923076923076922</c:v>
                </c:pt>
                <c:pt idx="4312">
                  <c:v>0.26923076923076922</c:v>
                </c:pt>
                <c:pt idx="4313">
                  <c:v>0.26923076923076922</c:v>
                </c:pt>
                <c:pt idx="4314">
                  <c:v>0.26923076923076922</c:v>
                </c:pt>
                <c:pt idx="4315">
                  <c:v>0.26923076923076922</c:v>
                </c:pt>
                <c:pt idx="4316">
                  <c:v>0.26923076923076922</c:v>
                </c:pt>
                <c:pt idx="4317">
                  <c:v>0.26923076923076922</c:v>
                </c:pt>
                <c:pt idx="4318">
                  <c:v>0.26923076923076922</c:v>
                </c:pt>
                <c:pt idx="4319">
                  <c:v>0.27692307692307694</c:v>
                </c:pt>
                <c:pt idx="4320">
                  <c:v>0.2846153846153846</c:v>
                </c:pt>
                <c:pt idx="4321">
                  <c:v>0.2846153846153846</c:v>
                </c:pt>
                <c:pt idx="4322">
                  <c:v>0.2846153846153846</c:v>
                </c:pt>
                <c:pt idx="4323">
                  <c:v>0.29230769230769232</c:v>
                </c:pt>
                <c:pt idx="4324">
                  <c:v>0.29230769230769232</c:v>
                </c:pt>
                <c:pt idx="4325">
                  <c:v>0.2846153846153846</c:v>
                </c:pt>
                <c:pt idx="4326">
                  <c:v>0.2846153846153846</c:v>
                </c:pt>
                <c:pt idx="4327">
                  <c:v>0.2846153846153846</c:v>
                </c:pt>
                <c:pt idx="4328">
                  <c:v>0.29457364341085274</c:v>
                </c:pt>
                <c:pt idx="4329">
                  <c:v>0.29457364341085274</c:v>
                </c:pt>
                <c:pt idx="4330">
                  <c:v>0.29457364341085274</c:v>
                </c:pt>
                <c:pt idx="4331">
                  <c:v>0.29457364341085274</c:v>
                </c:pt>
                <c:pt idx="4332">
                  <c:v>0.29457364341085274</c:v>
                </c:pt>
                <c:pt idx="4333">
                  <c:v>0.2868217054263566</c:v>
                </c:pt>
                <c:pt idx="4334">
                  <c:v>0.2868217054263566</c:v>
                </c:pt>
                <c:pt idx="4335">
                  <c:v>0.2868217054263566</c:v>
                </c:pt>
                <c:pt idx="4336">
                  <c:v>0.27906976744186046</c:v>
                </c:pt>
                <c:pt idx="4337">
                  <c:v>0.2868217054263566</c:v>
                </c:pt>
                <c:pt idx="4338">
                  <c:v>0.2868217054263566</c:v>
                </c:pt>
                <c:pt idx="4339">
                  <c:v>0.2868217054263566</c:v>
                </c:pt>
                <c:pt idx="4340">
                  <c:v>0.296875</c:v>
                </c:pt>
                <c:pt idx="4341">
                  <c:v>0.296875</c:v>
                </c:pt>
                <c:pt idx="4342">
                  <c:v>0.296875</c:v>
                </c:pt>
                <c:pt idx="4343">
                  <c:v>0.296875</c:v>
                </c:pt>
                <c:pt idx="4344">
                  <c:v>0.29921259842519687</c:v>
                </c:pt>
                <c:pt idx="4345">
                  <c:v>0.29921259842519687</c:v>
                </c:pt>
                <c:pt idx="4346">
                  <c:v>0.29921259842519687</c:v>
                </c:pt>
                <c:pt idx="4347">
                  <c:v>0.29133858267716534</c:v>
                </c:pt>
                <c:pt idx="4348">
                  <c:v>0.29133858267716534</c:v>
                </c:pt>
                <c:pt idx="4349">
                  <c:v>0.29921259842519687</c:v>
                </c:pt>
                <c:pt idx="4350">
                  <c:v>0.29921259842519687</c:v>
                </c:pt>
                <c:pt idx="4351">
                  <c:v>0.29921259842519687</c:v>
                </c:pt>
                <c:pt idx="4352">
                  <c:v>0.29921259842519687</c:v>
                </c:pt>
                <c:pt idx="4353">
                  <c:v>0.30708661417322836</c:v>
                </c:pt>
                <c:pt idx="4354">
                  <c:v>0.30708661417322836</c:v>
                </c:pt>
                <c:pt idx="4355">
                  <c:v>0.30708661417322836</c:v>
                </c:pt>
                <c:pt idx="4356">
                  <c:v>0.30708661417322836</c:v>
                </c:pt>
                <c:pt idx="4357">
                  <c:v>0.31496062992125984</c:v>
                </c:pt>
                <c:pt idx="4358">
                  <c:v>0.33070866141732286</c:v>
                </c:pt>
                <c:pt idx="4359">
                  <c:v>0.33070866141732286</c:v>
                </c:pt>
                <c:pt idx="4360">
                  <c:v>0.32283464566929132</c:v>
                </c:pt>
                <c:pt idx="4361">
                  <c:v>0.32283464566929132</c:v>
                </c:pt>
                <c:pt idx="4362">
                  <c:v>0.31496062992125984</c:v>
                </c:pt>
                <c:pt idx="4363">
                  <c:v>0.31496062992125984</c:v>
                </c:pt>
                <c:pt idx="4364">
                  <c:v>0.31496062992125984</c:v>
                </c:pt>
                <c:pt idx="4365">
                  <c:v>0.31496062992125984</c:v>
                </c:pt>
                <c:pt idx="4366">
                  <c:v>0.30708661417322836</c:v>
                </c:pt>
                <c:pt idx="4367">
                  <c:v>0.30708661417322836</c:v>
                </c:pt>
                <c:pt idx="4368">
                  <c:v>0.30708661417322836</c:v>
                </c:pt>
                <c:pt idx="4369">
                  <c:v>0.30708661417322836</c:v>
                </c:pt>
                <c:pt idx="4370">
                  <c:v>0.30708661417322836</c:v>
                </c:pt>
                <c:pt idx="4371">
                  <c:v>0.30708661417322836</c:v>
                </c:pt>
                <c:pt idx="4372">
                  <c:v>0.30708661417322836</c:v>
                </c:pt>
                <c:pt idx="4373">
                  <c:v>0.30708661417322836</c:v>
                </c:pt>
                <c:pt idx="4374">
                  <c:v>0.30708661417322836</c:v>
                </c:pt>
                <c:pt idx="4375">
                  <c:v>0.30708661417322836</c:v>
                </c:pt>
                <c:pt idx="4376">
                  <c:v>0.30708661417322836</c:v>
                </c:pt>
                <c:pt idx="4377">
                  <c:v>0.30708661417322836</c:v>
                </c:pt>
                <c:pt idx="4378">
                  <c:v>0.31496062992125984</c:v>
                </c:pt>
                <c:pt idx="4379">
                  <c:v>0.31496062992125984</c:v>
                </c:pt>
                <c:pt idx="4380">
                  <c:v>0.30708661417322836</c:v>
                </c:pt>
                <c:pt idx="4381">
                  <c:v>0.31496062992125984</c:v>
                </c:pt>
                <c:pt idx="4382">
                  <c:v>0.32283464566929132</c:v>
                </c:pt>
                <c:pt idx="4383">
                  <c:v>0.32283464566929132</c:v>
                </c:pt>
                <c:pt idx="4384">
                  <c:v>0.29921259842519687</c:v>
                </c:pt>
                <c:pt idx="4385">
                  <c:v>0.29921259842519687</c:v>
                </c:pt>
                <c:pt idx="4386">
                  <c:v>0.29921259842519687</c:v>
                </c:pt>
                <c:pt idx="4387">
                  <c:v>0.30708661417322836</c:v>
                </c:pt>
                <c:pt idx="4388">
                  <c:v>0.29921259842519687</c:v>
                </c:pt>
                <c:pt idx="4389">
                  <c:v>0.30708661417322836</c:v>
                </c:pt>
                <c:pt idx="4390">
                  <c:v>0.30708661417322836</c:v>
                </c:pt>
                <c:pt idx="4391">
                  <c:v>0.31496062992125984</c:v>
                </c:pt>
                <c:pt idx="4392">
                  <c:v>0.31496062992125984</c:v>
                </c:pt>
                <c:pt idx="4393">
                  <c:v>0.31496062992125984</c:v>
                </c:pt>
                <c:pt idx="4394">
                  <c:v>0.31496062992125984</c:v>
                </c:pt>
                <c:pt idx="4395">
                  <c:v>0.32283464566929132</c:v>
                </c:pt>
                <c:pt idx="4396">
                  <c:v>0.32283464566929132</c:v>
                </c:pt>
                <c:pt idx="4397">
                  <c:v>0.32283464566929132</c:v>
                </c:pt>
                <c:pt idx="4398">
                  <c:v>0.32283464566929132</c:v>
                </c:pt>
                <c:pt idx="4399">
                  <c:v>0.32283464566929132</c:v>
                </c:pt>
                <c:pt idx="4400">
                  <c:v>0.32283464566929132</c:v>
                </c:pt>
                <c:pt idx="4401">
                  <c:v>0.32283464566929132</c:v>
                </c:pt>
                <c:pt idx="4402">
                  <c:v>0.32283464566929132</c:v>
                </c:pt>
                <c:pt idx="4403">
                  <c:v>0.32283464566929132</c:v>
                </c:pt>
                <c:pt idx="4404">
                  <c:v>0.32283464566929132</c:v>
                </c:pt>
                <c:pt idx="4405">
                  <c:v>0.32283464566929132</c:v>
                </c:pt>
                <c:pt idx="4406">
                  <c:v>0.32283464566929132</c:v>
                </c:pt>
                <c:pt idx="4407">
                  <c:v>0.32283464566929132</c:v>
                </c:pt>
                <c:pt idx="4408">
                  <c:v>0.32283464566929132</c:v>
                </c:pt>
                <c:pt idx="4409">
                  <c:v>0.32283464566929132</c:v>
                </c:pt>
                <c:pt idx="4410">
                  <c:v>0.32283464566929132</c:v>
                </c:pt>
                <c:pt idx="4411">
                  <c:v>0.32283464566929132</c:v>
                </c:pt>
                <c:pt idx="4412">
                  <c:v>0.32283464566929132</c:v>
                </c:pt>
                <c:pt idx="4413">
                  <c:v>0.32539682539682541</c:v>
                </c:pt>
                <c:pt idx="4414">
                  <c:v>0.32539682539682541</c:v>
                </c:pt>
                <c:pt idx="4415">
                  <c:v>0.32539682539682541</c:v>
                </c:pt>
                <c:pt idx="4416">
                  <c:v>0.32539682539682541</c:v>
                </c:pt>
                <c:pt idx="4417">
                  <c:v>0.32539682539682541</c:v>
                </c:pt>
                <c:pt idx="4418">
                  <c:v>0.32539682539682541</c:v>
                </c:pt>
                <c:pt idx="4419">
                  <c:v>0.32539682539682541</c:v>
                </c:pt>
                <c:pt idx="4420">
                  <c:v>0.33333333333333331</c:v>
                </c:pt>
                <c:pt idx="4421">
                  <c:v>0.33333333333333331</c:v>
                </c:pt>
                <c:pt idx="4422">
                  <c:v>0.34126984126984128</c:v>
                </c:pt>
                <c:pt idx="4423">
                  <c:v>0.33600000000000002</c:v>
                </c:pt>
                <c:pt idx="4424">
                  <c:v>0.33600000000000002</c:v>
                </c:pt>
                <c:pt idx="4425">
                  <c:v>0.34399999999999997</c:v>
                </c:pt>
                <c:pt idx="4426">
                  <c:v>0.34399999999999997</c:v>
                </c:pt>
                <c:pt idx="4427">
                  <c:v>0.34399999999999997</c:v>
                </c:pt>
                <c:pt idx="4428">
                  <c:v>0.33600000000000002</c:v>
                </c:pt>
                <c:pt idx="4429">
                  <c:v>0.33600000000000002</c:v>
                </c:pt>
                <c:pt idx="4430">
                  <c:v>0.34399999999999997</c:v>
                </c:pt>
                <c:pt idx="4431">
                  <c:v>0.33600000000000002</c:v>
                </c:pt>
                <c:pt idx="4432">
                  <c:v>0.33600000000000002</c:v>
                </c:pt>
                <c:pt idx="4433">
                  <c:v>0.33600000000000002</c:v>
                </c:pt>
                <c:pt idx="4434">
                  <c:v>0.33600000000000002</c:v>
                </c:pt>
                <c:pt idx="4435">
                  <c:v>0.32800000000000001</c:v>
                </c:pt>
                <c:pt idx="4436">
                  <c:v>0.32800000000000001</c:v>
                </c:pt>
                <c:pt idx="4437">
                  <c:v>0.32800000000000001</c:v>
                </c:pt>
                <c:pt idx="4438">
                  <c:v>0.32800000000000001</c:v>
                </c:pt>
                <c:pt idx="4439">
                  <c:v>0.33600000000000002</c:v>
                </c:pt>
                <c:pt idx="4440">
                  <c:v>0.32800000000000001</c:v>
                </c:pt>
                <c:pt idx="4441">
                  <c:v>0.31451612903225806</c:v>
                </c:pt>
                <c:pt idx="4442">
                  <c:v>0.31451612903225806</c:v>
                </c:pt>
                <c:pt idx="4443">
                  <c:v>0.31451612903225806</c:v>
                </c:pt>
                <c:pt idx="4444">
                  <c:v>0.31451612903225806</c:v>
                </c:pt>
                <c:pt idx="4445">
                  <c:v>0.31451612903225806</c:v>
                </c:pt>
                <c:pt idx="4446">
                  <c:v>0.31451612903225806</c:v>
                </c:pt>
                <c:pt idx="4447">
                  <c:v>0.31451612903225806</c:v>
                </c:pt>
                <c:pt idx="4448">
                  <c:v>0.32258064516129031</c:v>
                </c:pt>
                <c:pt idx="4449">
                  <c:v>0.31451612903225806</c:v>
                </c:pt>
                <c:pt idx="4450">
                  <c:v>0.31451612903225806</c:v>
                </c:pt>
                <c:pt idx="4451">
                  <c:v>0.31451612903225806</c:v>
                </c:pt>
                <c:pt idx="4452">
                  <c:v>0.31451612903225806</c:v>
                </c:pt>
                <c:pt idx="4453">
                  <c:v>0.32258064516129031</c:v>
                </c:pt>
                <c:pt idx="4454">
                  <c:v>0.32258064516129031</c:v>
                </c:pt>
                <c:pt idx="4455">
                  <c:v>0.32258064516129031</c:v>
                </c:pt>
                <c:pt idx="4456">
                  <c:v>0.33064516129032256</c:v>
                </c:pt>
                <c:pt idx="4457">
                  <c:v>0.33064516129032256</c:v>
                </c:pt>
                <c:pt idx="4458">
                  <c:v>0.33064516129032256</c:v>
                </c:pt>
                <c:pt idx="4459">
                  <c:v>0.32258064516129031</c:v>
                </c:pt>
                <c:pt idx="4460">
                  <c:v>0.33064516129032256</c:v>
                </c:pt>
                <c:pt idx="4461">
                  <c:v>0.33064516129032256</c:v>
                </c:pt>
                <c:pt idx="4462">
                  <c:v>0.33064516129032256</c:v>
                </c:pt>
                <c:pt idx="4463">
                  <c:v>0.32258064516129031</c:v>
                </c:pt>
                <c:pt idx="4464">
                  <c:v>0.32258064516129031</c:v>
                </c:pt>
                <c:pt idx="4465">
                  <c:v>0.32258064516129031</c:v>
                </c:pt>
                <c:pt idx="4466">
                  <c:v>0.33064516129032256</c:v>
                </c:pt>
                <c:pt idx="4467">
                  <c:v>0.34146341463414637</c:v>
                </c:pt>
                <c:pt idx="4468">
                  <c:v>0.34959349593495936</c:v>
                </c:pt>
                <c:pt idx="4469">
                  <c:v>0.34959349593495936</c:v>
                </c:pt>
                <c:pt idx="4470">
                  <c:v>0.34959349593495936</c:v>
                </c:pt>
                <c:pt idx="4471">
                  <c:v>0.34959349593495936</c:v>
                </c:pt>
                <c:pt idx="4472">
                  <c:v>0.34959349593495936</c:v>
                </c:pt>
                <c:pt idx="4473">
                  <c:v>0.34959349593495936</c:v>
                </c:pt>
                <c:pt idx="4474">
                  <c:v>0.35772357723577236</c:v>
                </c:pt>
                <c:pt idx="4475">
                  <c:v>0.36585365853658536</c:v>
                </c:pt>
                <c:pt idx="4476">
                  <c:v>0.36585365853658536</c:v>
                </c:pt>
                <c:pt idx="4477">
                  <c:v>0.36585365853658536</c:v>
                </c:pt>
                <c:pt idx="4478">
                  <c:v>0.36585365853658536</c:v>
                </c:pt>
                <c:pt idx="4479">
                  <c:v>0.36585365853658536</c:v>
                </c:pt>
                <c:pt idx="4480">
                  <c:v>0.36585365853658536</c:v>
                </c:pt>
                <c:pt idx="4481">
                  <c:v>0.36065573770491804</c:v>
                </c:pt>
                <c:pt idx="4482">
                  <c:v>0.36065573770491804</c:v>
                </c:pt>
                <c:pt idx="4483">
                  <c:v>0.36885245901639346</c:v>
                </c:pt>
                <c:pt idx="4484">
                  <c:v>0.36065573770491804</c:v>
                </c:pt>
                <c:pt idx="4485">
                  <c:v>0.36065573770491804</c:v>
                </c:pt>
                <c:pt idx="4486">
                  <c:v>0.36065573770491804</c:v>
                </c:pt>
                <c:pt idx="4487">
                  <c:v>0.36065573770491804</c:v>
                </c:pt>
                <c:pt idx="4488">
                  <c:v>0.36065573770491804</c:v>
                </c:pt>
                <c:pt idx="4489">
                  <c:v>0.36885245901639346</c:v>
                </c:pt>
                <c:pt idx="4490">
                  <c:v>0.36065573770491804</c:v>
                </c:pt>
                <c:pt idx="4491">
                  <c:v>0.35245901639344263</c:v>
                </c:pt>
                <c:pt idx="4492">
                  <c:v>0.35245901639344263</c:v>
                </c:pt>
                <c:pt idx="4493">
                  <c:v>0.35245901639344263</c:v>
                </c:pt>
                <c:pt idx="4494">
                  <c:v>0.35245901639344263</c:v>
                </c:pt>
                <c:pt idx="4495">
                  <c:v>0.35245901639344263</c:v>
                </c:pt>
                <c:pt idx="4496">
                  <c:v>0.36065573770491804</c:v>
                </c:pt>
                <c:pt idx="4497">
                  <c:v>0.36065573770491804</c:v>
                </c:pt>
                <c:pt idx="4498">
                  <c:v>0.36065573770491804</c:v>
                </c:pt>
                <c:pt idx="4499">
                  <c:v>0.36065573770491804</c:v>
                </c:pt>
                <c:pt idx="4500">
                  <c:v>0.36065573770491804</c:v>
                </c:pt>
                <c:pt idx="4501">
                  <c:v>0.36065573770491804</c:v>
                </c:pt>
                <c:pt idx="4502">
                  <c:v>0.35245901639344263</c:v>
                </c:pt>
                <c:pt idx="4503">
                  <c:v>0.35245901639344263</c:v>
                </c:pt>
                <c:pt idx="4504">
                  <c:v>0.35245901639344263</c:v>
                </c:pt>
                <c:pt idx="4505">
                  <c:v>0.36885245901639346</c:v>
                </c:pt>
                <c:pt idx="4506">
                  <c:v>0.35245901639344263</c:v>
                </c:pt>
                <c:pt idx="4507">
                  <c:v>0.35245901639344263</c:v>
                </c:pt>
                <c:pt idx="4508">
                  <c:v>0.34426229508196721</c:v>
                </c:pt>
                <c:pt idx="4509">
                  <c:v>0.34426229508196721</c:v>
                </c:pt>
                <c:pt idx="4510">
                  <c:v>0.34426229508196721</c:v>
                </c:pt>
                <c:pt idx="4511">
                  <c:v>0.34426229508196721</c:v>
                </c:pt>
                <c:pt idx="4512">
                  <c:v>0.34426229508196721</c:v>
                </c:pt>
                <c:pt idx="4513">
                  <c:v>0.34426229508196721</c:v>
                </c:pt>
                <c:pt idx="4514">
                  <c:v>0.35245901639344263</c:v>
                </c:pt>
                <c:pt idx="4515">
                  <c:v>0.35245901639344263</c:v>
                </c:pt>
                <c:pt idx="4516">
                  <c:v>0.36065573770491804</c:v>
                </c:pt>
                <c:pt idx="4517">
                  <c:v>0.35245901639344263</c:v>
                </c:pt>
                <c:pt idx="4518">
                  <c:v>0.35245901639344263</c:v>
                </c:pt>
                <c:pt idx="4519">
                  <c:v>0.35245901639344263</c:v>
                </c:pt>
                <c:pt idx="4520">
                  <c:v>0.35245901639344263</c:v>
                </c:pt>
                <c:pt idx="4521">
                  <c:v>0.35245901639344263</c:v>
                </c:pt>
                <c:pt idx="4522">
                  <c:v>0.34426229508196721</c:v>
                </c:pt>
                <c:pt idx="4523">
                  <c:v>0.34426229508196721</c:v>
                </c:pt>
                <c:pt idx="4524">
                  <c:v>0.34426229508196721</c:v>
                </c:pt>
                <c:pt idx="4525">
                  <c:v>0.34426229508196721</c:v>
                </c:pt>
                <c:pt idx="4526">
                  <c:v>0.33884297520661155</c:v>
                </c:pt>
                <c:pt idx="4527">
                  <c:v>0.33884297520661155</c:v>
                </c:pt>
                <c:pt idx="4528">
                  <c:v>0.33057851239669422</c:v>
                </c:pt>
                <c:pt idx="4529">
                  <c:v>0.32231404958677684</c:v>
                </c:pt>
                <c:pt idx="4530">
                  <c:v>0.32231404958677684</c:v>
                </c:pt>
                <c:pt idx="4531">
                  <c:v>0.32231404958677684</c:v>
                </c:pt>
                <c:pt idx="4532">
                  <c:v>0.32231404958677684</c:v>
                </c:pt>
                <c:pt idx="4533">
                  <c:v>0.32231404958677684</c:v>
                </c:pt>
                <c:pt idx="4534">
                  <c:v>0.32231404958677684</c:v>
                </c:pt>
                <c:pt idx="4535">
                  <c:v>0.32231404958677684</c:v>
                </c:pt>
                <c:pt idx="4536">
                  <c:v>0.32231404958677684</c:v>
                </c:pt>
                <c:pt idx="4537">
                  <c:v>0.32231404958677684</c:v>
                </c:pt>
                <c:pt idx="4538">
                  <c:v>0.32231404958677684</c:v>
                </c:pt>
                <c:pt idx="4539">
                  <c:v>0.32500000000000001</c:v>
                </c:pt>
                <c:pt idx="4540">
                  <c:v>0.32500000000000001</c:v>
                </c:pt>
                <c:pt idx="4541">
                  <c:v>0.33333333333333331</c:v>
                </c:pt>
                <c:pt idx="4542">
                  <c:v>0.34166666666666667</c:v>
                </c:pt>
                <c:pt idx="4543">
                  <c:v>0.34166666666666667</c:v>
                </c:pt>
                <c:pt idx="4544">
                  <c:v>0.34166666666666667</c:v>
                </c:pt>
                <c:pt idx="4545">
                  <c:v>0.33333333333333331</c:v>
                </c:pt>
                <c:pt idx="4546">
                  <c:v>0.33333333333333331</c:v>
                </c:pt>
                <c:pt idx="4547">
                  <c:v>0.32500000000000001</c:v>
                </c:pt>
                <c:pt idx="4548">
                  <c:v>0.32500000000000001</c:v>
                </c:pt>
                <c:pt idx="4549">
                  <c:v>0.30833333333333335</c:v>
                </c:pt>
                <c:pt idx="4550">
                  <c:v>0.30833333333333335</c:v>
                </c:pt>
                <c:pt idx="4551">
                  <c:v>0.30833333333333335</c:v>
                </c:pt>
                <c:pt idx="4552">
                  <c:v>0.30833333333333335</c:v>
                </c:pt>
                <c:pt idx="4553">
                  <c:v>0.31092436974789917</c:v>
                </c:pt>
                <c:pt idx="4554">
                  <c:v>0.31092436974789917</c:v>
                </c:pt>
                <c:pt idx="4555">
                  <c:v>0.31092436974789917</c:v>
                </c:pt>
                <c:pt idx="4556">
                  <c:v>0.31092436974789917</c:v>
                </c:pt>
                <c:pt idx="4557">
                  <c:v>0.31932773109243695</c:v>
                </c:pt>
                <c:pt idx="4558">
                  <c:v>0.31932773109243695</c:v>
                </c:pt>
                <c:pt idx="4559">
                  <c:v>0.31932773109243695</c:v>
                </c:pt>
                <c:pt idx="4560">
                  <c:v>0.31092436974789917</c:v>
                </c:pt>
                <c:pt idx="4561">
                  <c:v>0.31092436974789917</c:v>
                </c:pt>
                <c:pt idx="4562">
                  <c:v>0.31092436974789917</c:v>
                </c:pt>
                <c:pt idx="4563">
                  <c:v>0.30252100840336132</c:v>
                </c:pt>
                <c:pt idx="4564">
                  <c:v>0.31092436974789917</c:v>
                </c:pt>
                <c:pt idx="4565">
                  <c:v>0.29411764705882354</c:v>
                </c:pt>
                <c:pt idx="4566">
                  <c:v>0.29411764705882354</c:v>
                </c:pt>
                <c:pt idx="4567">
                  <c:v>0.29411764705882354</c:v>
                </c:pt>
                <c:pt idx="4568">
                  <c:v>0.30252100840336132</c:v>
                </c:pt>
                <c:pt idx="4569">
                  <c:v>0.30252100840336132</c:v>
                </c:pt>
                <c:pt idx="4570">
                  <c:v>0.30252100840336132</c:v>
                </c:pt>
                <c:pt idx="4571">
                  <c:v>0.30252100840336132</c:v>
                </c:pt>
                <c:pt idx="4572">
                  <c:v>0.30252100840336132</c:v>
                </c:pt>
                <c:pt idx="4573">
                  <c:v>0.30252100840336132</c:v>
                </c:pt>
                <c:pt idx="4574">
                  <c:v>0.30252100840336132</c:v>
                </c:pt>
                <c:pt idx="4575">
                  <c:v>0.3135593220338983</c:v>
                </c:pt>
                <c:pt idx="4576">
                  <c:v>0.3135593220338983</c:v>
                </c:pt>
                <c:pt idx="4577">
                  <c:v>0.33050847457627119</c:v>
                </c:pt>
                <c:pt idx="4578">
                  <c:v>0.33050847457627119</c:v>
                </c:pt>
                <c:pt idx="4579">
                  <c:v>0.32203389830508472</c:v>
                </c:pt>
                <c:pt idx="4580">
                  <c:v>0.32203389830508472</c:v>
                </c:pt>
                <c:pt idx="4581">
                  <c:v>0.32203389830508472</c:v>
                </c:pt>
                <c:pt idx="4582">
                  <c:v>0.32203389830508472</c:v>
                </c:pt>
                <c:pt idx="4583">
                  <c:v>0.32203389830508472</c:v>
                </c:pt>
                <c:pt idx="4584">
                  <c:v>0.32203389830508472</c:v>
                </c:pt>
                <c:pt idx="4585">
                  <c:v>0.32203389830508472</c:v>
                </c:pt>
                <c:pt idx="4586">
                  <c:v>0.33050847457627119</c:v>
                </c:pt>
                <c:pt idx="4587">
                  <c:v>0.33050847457627119</c:v>
                </c:pt>
                <c:pt idx="4588">
                  <c:v>0.33050847457627119</c:v>
                </c:pt>
                <c:pt idx="4589">
                  <c:v>0.33050847457627119</c:v>
                </c:pt>
                <c:pt idx="4590">
                  <c:v>0.33050847457627119</c:v>
                </c:pt>
                <c:pt idx="4591">
                  <c:v>0.33050847457627119</c:v>
                </c:pt>
                <c:pt idx="4592">
                  <c:v>0.33898305084745761</c:v>
                </c:pt>
                <c:pt idx="4593">
                  <c:v>0.33050847457627119</c:v>
                </c:pt>
                <c:pt idx="4594">
                  <c:v>0.33050847457627119</c:v>
                </c:pt>
                <c:pt idx="4595">
                  <c:v>0.33898305084745761</c:v>
                </c:pt>
                <c:pt idx="4596">
                  <c:v>0.33898305084745761</c:v>
                </c:pt>
                <c:pt idx="4597">
                  <c:v>0.34745762711864409</c:v>
                </c:pt>
                <c:pt idx="4598">
                  <c:v>0.33050847457627119</c:v>
                </c:pt>
                <c:pt idx="4599">
                  <c:v>0.33050847457627119</c:v>
                </c:pt>
                <c:pt idx="4600">
                  <c:v>0.33050847457627119</c:v>
                </c:pt>
                <c:pt idx="4601">
                  <c:v>0.33050847457627119</c:v>
                </c:pt>
                <c:pt idx="4602">
                  <c:v>0.34188034188034189</c:v>
                </c:pt>
                <c:pt idx="4603">
                  <c:v>0.33333333333333331</c:v>
                </c:pt>
                <c:pt idx="4604">
                  <c:v>0.33333333333333331</c:v>
                </c:pt>
                <c:pt idx="4605">
                  <c:v>0.33333333333333331</c:v>
                </c:pt>
                <c:pt idx="4606">
                  <c:v>0.33333333333333331</c:v>
                </c:pt>
                <c:pt idx="4607">
                  <c:v>0.33333333333333331</c:v>
                </c:pt>
                <c:pt idx="4608">
                  <c:v>0.33333333333333331</c:v>
                </c:pt>
                <c:pt idx="4609">
                  <c:v>0.33333333333333331</c:v>
                </c:pt>
                <c:pt idx="4610">
                  <c:v>0.33333333333333331</c:v>
                </c:pt>
                <c:pt idx="4611">
                  <c:v>0.33333333333333331</c:v>
                </c:pt>
                <c:pt idx="4612">
                  <c:v>0.33333333333333331</c:v>
                </c:pt>
                <c:pt idx="4613">
                  <c:v>0.33333333333333331</c:v>
                </c:pt>
                <c:pt idx="4614">
                  <c:v>0.33333333333333331</c:v>
                </c:pt>
                <c:pt idx="4615">
                  <c:v>0.3247863247863248</c:v>
                </c:pt>
                <c:pt idx="4616">
                  <c:v>0.33333333333333331</c:v>
                </c:pt>
                <c:pt idx="4617">
                  <c:v>0.33333333333333331</c:v>
                </c:pt>
                <c:pt idx="4618">
                  <c:v>0.33333333333333331</c:v>
                </c:pt>
                <c:pt idx="4619">
                  <c:v>0.33333333333333331</c:v>
                </c:pt>
                <c:pt idx="4620">
                  <c:v>0.33333333333333331</c:v>
                </c:pt>
                <c:pt idx="4621">
                  <c:v>0.33333333333333331</c:v>
                </c:pt>
                <c:pt idx="4622">
                  <c:v>0.33333333333333331</c:v>
                </c:pt>
                <c:pt idx="4623">
                  <c:v>0.33333333333333331</c:v>
                </c:pt>
                <c:pt idx="4624">
                  <c:v>0.33333333333333331</c:v>
                </c:pt>
                <c:pt idx="4625">
                  <c:v>0.33333333333333331</c:v>
                </c:pt>
                <c:pt idx="4626">
                  <c:v>0.33333333333333331</c:v>
                </c:pt>
                <c:pt idx="4627">
                  <c:v>0.33333333333333331</c:v>
                </c:pt>
                <c:pt idx="4628">
                  <c:v>0.33333333333333331</c:v>
                </c:pt>
                <c:pt idx="4629">
                  <c:v>0.33333333333333331</c:v>
                </c:pt>
                <c:pt idx="4630">
                  <c:v>0.34188034188034189</c:v>
                </c:pt>
                <c:pt idx="4631">
                  <c:v>0.34188034188034189</c:v>
                </c:pt>
                <c:pt idx="4632">
                  <c:v>0.34188034188034189</c:v>
                </c:pt>
                <c:pt idx="4633">
                  <c:v>0.35344827586206895</c:v>
                </c:pt>
                <c:pt idx="4634">
                  <c:v>0.36206896551724138</c:v>
                </c:pt>
                <c:pt idx="4635">
                  <c:v>0.37931034482758619</c:v>
                </c:pt>
                <c:pt idx="4636">
                  <c:v>0.37068965517241381</c:v>
                </c:pt>
                <c:pt idx="4637">
                  <c:v>0.36206896551724138</c:v>
                </c:pt>
                <c:pt idx="4638">
                  <c:v>0.36521739130434783</c:v>
                </c:pt>
                <c:pt idx="4639">
                  <c:v>0.36521739130434783</c:v>
                </c:pt>
                <c:pt idx="4640">
                  <c:v>0.36521739130434783</c:v>
                </c:pt>
                <c:pt idx="4641">
                  <c:v>0.35964912280701755</c:v>
                </c:pt>
                <c:pt idx="4642">
                  <c:v>0.35964912280701755</c:v>
                </c:pt>
                <c:pt idx="4643">
                  <c:v>0.35964912280701755</c:v>
                </c:pt>
                <c:pt idx="4644">
                  <c:v>0.35964912280701755</c:v>
                </c:pt>
                <c:pt idx="4645">
                  <c:v>0.35964912280701755</c:v>
                </c:pt>
                <c:pt idx="4646">
                  <c:v>0.35964912280701755</c:v>
                </c:pt>
                <c:pt idx="4647">
                  <c:v>0.35964912280701755</c:v>
                </c:pt>
                <c:pt idx="4648">
                  <c:v>0.35964912280701755</c:v>
                </c:pt>
                <c:pt idx="4649">
                  <c:v>0.35964912280701755</c:v>
                </c:pt>
                <c:pt idx="4650">
                  <c:v>0.35964912280701755</c:v>
                </c:pt>
                <c:pt idx="4651">
                  <c:v>0.36842105263157893</c:v>
                </c:pt>
                <c:pt idx="4652">
                  <c:v>0.35964912280701755</c:v>
                </c:pt>
                <c:pt idx="4653">
                  <c:v>0.35087719298245612</c:v>
                </c:pt>
                <c:pt idx="4654">
                  <c:v>0.35964912280701755</c:v>
                </c:pt>
                <c:pt idx="4655">
                  <c:v>0.35964912280701755</c:v>
                </c:pt>
                <c:pt idx="4656">
                  <c:v>0.35964912280701755</c:v>
                </c:pt>
                <c:pt idx="4657">
                  <c:v>0.35964912280701755</c:v>
                </c:pt>
                <c:pt idx="4658">
                  <c:v>0.37719298245614036</c:v>
                </c:pt>
                <c:pt idx="4659">
                  <c:v>0.38053097345132741</c:v>
                </c:pt>
                <c:pt idx="4660">
                  <c:v>0.38938053097345132</c:v>
                </c:pt>
                <c:pt idx="4661">
                  <c:v>0.38938053097345132</c:v>
                </c:pt>
                <c:pt idx="4662">
                  <c:v>0.38938053097345132</c:v>
                </c:pt>
                <c:pt idx="4663">
                  <c:v>0.38053097345132741</c:v>
                </c:pt>
                <c:pt idx="4664">
                  <c:v>0.38053097345132741</c:v>
                </c:pt>
                <c:pt idx="4665">
                  <c:v>0.37168141592920356</c:v>
                </c:pt>
                <c:pt idx="4666">
                  <c:v>0.36283185840707965</c:v>
                </c:pt>
                <c:pt idx="4667">
                  <c:v>0.36283185840707965</c:v>
                </c:pt>
                <c:pt idx="4668">
                  <c:v>0.36283185840707965</c:v>
                </c:pt>
                <c:pt idx="4669">
                  <c:v>0.36283185840707965</c:v>
                </c:pt>
                <c:pt idx="4670">
                  <c:v>0.36283185840707965</c:v>
                </c:pt>
                <c:pt idx="4671">
                  <c:v>0.37168141592920356</c:v>
                </c:pt>
                <c:pt idx="4672">
                  <c:v>0.37168141592920356</c:v>
                </c:pt>
                <c:pt idx="4673">
                  <c:v>0.375</c:v>
                </c:pt>
                <c:pt idx="4674">
                  <c:v>0.375</c:v>
                </c:pt>
                <c:pt idx="4675">
                  <c:v>0.375</c:v>
                </c:pt>
                <c:pt idx="4676">
                  <c:v>0.38392857142857145</c:v>
                </c:pt>
                <c:pt idx="4677">
                  <c:v>0.38392857142857145</c:v>
                </c:pt>
                <c:pt idx="4678">
                  <c:v>0.38392857142857145</c:v>
                </c:pt>
                <c:pt idx="4679">
                  <c:v>0.38392857142857145</c:v>
                </c:pt>
                <c:pt idx="4680">
                  <c:v>0.38392857142857145</c:v>
                </c:pt>
                <c:pt idx="4681">
                  <c:v>0.375</c:v>
                </c:pt>
                <c:pt idx="4682">
                  <c:v>0.36607142857142855</c:v>
                </c:pt>
                <c:pt idx="4683">
                  <c:v>0.36607142857142855</c:v>
                </c:pt>
                <c:pt idx="4684">
                  <c:v>0.375</c:v>
                </c:pt>
                <c:pt idx="4685">
                  <c:v>0.375</c:v>
                </c:pt>
                <c:pt idx="4686">
                  <c:v>0.375</c:v>
                </c:pt>
                <c:pt idx="4687">
                  <c:v>0.375</c:v>
                </c:pt>
                <c:pt idx="4688">
                  <c:v>0.38392857142857145</c:v>
                </c:pt>
                <c:pt idx="4689">
                  <c:v>0.38392857142857145</c:v>
                </c:pt>
                <c:pt idx="4690">
                  <c:v>0.4017857142857143</c:v>
                </c:pt>
                <c:pt idx="4691">
                  <c:v>0.4017857142857143</c:v>
                </c:pt>
                <c:pt idx="4692">
                  <c:v>0.4017857142857143</c:v>
                </c:pt>
                <c:pt idx="4693">
                  <c:v>0.4017857142857143</c:v>
                </c:pt>
                <c:pt idx="4694">
                  <c:v>0.4017857142857143</c:v>
                </c:pt>
                <c:pt idx="4695">
                  <c:v>0.38392857142857145</c:v>
                </c:pt>
                <c:pt idx="4696">
                  <c:v>0.375</c:v>
                </c:pt>
                <c:pt idx="4697">
                  <c:v>0.38392857142857145</c:v>
                </c:pt>
                <c:pt idx="4698">
                  <c:v>0.38392857142857145</c:v>
                </c:pt>
                <c:pt idx="4699">
                  <c:v>0.38392857142857145</c:v>
                </c:pt>
                <c:pt idx="4700">
                  <c:v>0.38392857142857145</c:v>
                </c:pt>
                <c:pt idx="4701">
                  <c:v>0.38738738738738737</c:v>
                </c:pt>
                <c:pt idx="4702">
                  <c:v>0.3783783783783784</c:v>
                </c:pt>
                <c:pt idx="4703">
                  <c:v>0.3963963963963964</c:v>
                </c:pt>
                <c:pt idx="4704">
                  <c:v>0.38738738738738737</c:v>
                </c:pt>
                <c:pt idx="4705">
                  <c:v>0.38738738738738737</c:v>
                </c:pt>
                <c:pt idx="4706">
                  <c:v>0.3963963963963964</c:v>
                </c:pt>
                <c:pt idx="4707">
                  <c:v>0.40540540540540543</c:v>
                </c:pt>
                <c:pt idx="4708">
                  <c:v>0.40540540540540543</c:v>
                </c:pt>
                <c:pt idx="4709">
                  <c:v>0.3963963963963964</c:v>
                </c:pt>
                <c:pt idx="4710">
                  <c:v>0.3963963963963964</c:v>
                </c:pt>
                <c:pt idx="4711">
                  <c:v>0.3963963963963964</c:v>
                </c:pt>
                <c:pt idx="4712">
                  <c:v>0.38738738738738737</c:v>
                </c:pt>
                <c:pt idx="4713">
                  <c:v>0.38738738738738737</c:v>
                </c:pt>
                <c:pt idx="4714">
                  <c:v>0.38738738738738737</c:v>
                </c:pt>
                <c:pt idx="4715">
                  <c:v>0.38738738738738737</c:v>
                </c:pt>
                <c:pt idx="4716">
                  <c:v>0.38738738738738737</c:v>
                </c:pt>
                <c:pt idx="4717">
                  <c:v>0.38181818181818183</c:v>
                </c:pt>
                <c:pt idx="4718">
                  <c:v>0.38181818181818183</c:v>
                </c:pt>
                <c:pt idx="4719">
                  <c:v>0.39090909090909093</c:v>
                </c:pt>
                <c:pt idx="4720">
                  <c:v>0.39090909090909093</c:v>
                </c:pt>
                <c:pt idx="4721">
                  <c:v>0.39090909090909093</c:v>
                </c:pt>
                <c:pt idx="4722">
                  <c:v>0.39090909090909093</c:v>
                </c:pt>
                <c:pt idx="4723">
                  <c:v>0.39090909090909093</c:v>
                </c:pt>
                <c:pt idx="4724">
                  <c:v>0.39090909090909093</c:v>
                </c:pt>
                <c:pt idx="4725">
                  <c:v>0.39090909090909093</c:v>
                </c:pt>
                <c:pt idx="4726">
                  <c:v>0.36363636363636365</c:v>
                </c:pt>
                <c:pt idx="4727">
                  <c:v>0.34545454545454546</c:v>
                </c:pt>
                <c:pt idx="4728">
                  <c:v>0.34545454545454546</c:v>
                </c:pt>
                <c:pt idx="4729">
                  <c:v>0.34545454545454546</c:v>
                </c:pt>
                <c:pt idx="4730">
                  <c:v>0.34862385321100919</c:v>
                </c:pt>
                <c:pt idx="4731">
                  <c:v>0.34862385321100919</c:v>
                </c:pt>
                <c:pt idx="4732">
                  <c:v>0.34862385321100919</c:v>
                </c:pt>
                <c:pt idx="4733">
                  <c:v>0.34862385321100919</c:v>
                </c:pt>
                <c:pt idx="4734">
                  <c:v>0.34862385321100919</c:v>
                </c:pt>
                <c:pt idx="4735">
                  <c:v>0.34862385321100919</c:v>
                </c:pt>
                <c:pt idx="4736">
                  <c:v>0.34862385321100919</c:v>
                </c:pt>
                <c:pt idx="4737">
                  <c:v>0.34862385321100919</c:v>
                </c:pt>
                <c:pt idx="4738">
                  <c:v>0.34862385321100919</c:v>
                </c:pt>
                <c:pt idx="4739">
                  <c:v>0.34862385321100919</c:v>
                </c:pt>
                <c:pt idx="4740">
                  <c:v>0.34862385321100919</c:v>
                </c:pt>
                <c:pt idx="4741">
                  <c:v>0.34862385321100919</c:v>
                </c:pt>
                <c:pt idx="4742">
                  <c:v>0.34862385321100919</c:v>
                </c:pt>
                <c:pt idx="4743">
                  <c:v>0.34862385321100919</c:v>
                </c:pt>
                <c:pt idx="4744">
                  <c:v>0.34862385321100919</c:v>
                </c:pt>
                <c:pt idx="4745">
                  <c:v>0.3577981651376147</c:v>
                </c:pt>
                <c:pt idx="4746">
                  <c:v>0.34862385321100919</c:v>
                </c:pt>
                <c:pt idx="4747">
                  <c:v>0.34862385321100919</c:v>
                </c:pt>
                <c:pt idx="4748">
                  <c:v>0.33944954128440369</c:v>
                </c:pt>
                <c:pt idx="4749">
                  <c:v>0.33944954128440369</c:v>
                </c:pt>
                <c:pt idx="4750">
                  <c:v>0.33944954128440369</c:v>
                </c:pt>
                <c:pt idx="4751">
                  <c:v>0.33944954128440369</c:v>
                </c:pt>
                <c:pt idx="4752">
                  <c:v>0.33944954128440369</c:v>
                </c:pt>
                <c:pt idx="4753">
                  <c:v>0.33944954128440369</c:v>
                </c:pt>
                <c:pt idx="4754">
                  <c:v>0.34862385321100919</c:v>
                </c:pt>
                <c:pt idx="4755">
                  <c:v>0.33944954128440369</c:v>
                </c:pt>
                <c:pt idx="4756">
                  <c:v>0.34862385321100919</c:v>
                </c:pt>
                <c:pt idx="4757">
                  <c:v>0.3577981651376147</c:v>
                </c:pt>
                <c:pt idx="4758">
                  <c:v>0.3577981651376147</c:v>
                </c:pt>
                <c:pt idx="4759">
                  <c:v>0.3611111111111111</c:v>
                </c:pt>
                <c:pt idx="4760">
                  <c:v>0.37037037037037035</c:v>
                </c:pt>
                <c:pt idx="4761">
                  <c:v>0.37037037037037035</c:v>
                </c:pt>
                <c:pt idx="4762">
                  <c:v>0.37037037037037035</c:v>
                </c:pt>
                <c:pt idx="4763">
                  <c:v>0.37383177570093457</c:v>
                </c:pt>
                <c:pt idx="4764">
                  <c:v>0.38317757009345793</c:v>
                </c:pt>
                <c:pt idx="4765">
                  <c:v>0.38317757009345793</c:v>
                </c:pt>
                <c:pt idx="4766">
                  <c:v>0.38317757009345793</c:v>
                </c:pt>
                <c:pt idx="4767">
                  <c:v>0.38317757009345793</c:v>
                </c:pt>
                <c:pt idx="4768">
                  <c:v>0.3867924528301887</c:v>
                </c:pt>
                <c:pt idx="4769">
                  <c:v>0.38095238095238093</c:v>
                </c:pt>
                <c:pt idx="4770">
                  <c:v>0.38095238095238093</c:v>
                </c:pt>
                <c:pt idx="4771">
                  <c:v>0.37142857142857144</c:v>
                </c:pt>
                <c:pt idx="4772">
                  <c:v>0.37142857142857144</c:v>
                </c:pt>
                <c:pt idx="4773">
                  <c:v>0.37142857142857144</c:v>
                </c:pt>
                <c:pt idx="4774">
                  <c:v>0.38095238095238093</c:v>
                </c:pt>
                <c:pt idx="4775">
                  <c:v>0.38095238095238093</c:v>
                </c:pt>
                <c:pt idx="4776">
                  <c:v>0.38095238095238093</c:v>
                </c:pt>
                <c:pt idx="4777">
                  <c:v>0.38095238095238093</c:v>
                </c:pt>
                <c:pt idx="4778">
                  <c:v>0.38095238095238093</c:v>
                </c:pt>
                <c:pt idx="4779">
                  <c:v>0.38095238095238093</c:v>
                </c:pt>
                <c:pt idx="4780">
                  <c:v>0.38095238095238093</c:v>
                </c:pt>
                <c:pt idx="4781">
                  <c:v>0.38095238095238093</c:v>
                </c:pt>
                <c:pt idx="4782">
                  <c:v>0.4</c:v>
                </c:pt>
                <c:pt idx="4783">
                  <c:v>0.4</c:v>
                </c:pt>
                <c:pt idx="4784">
                  <c:v>0.4</c:v>
                </c:pt>
                <c:pt idx="4785">
                  <c:v>0.4</c:v>
                </c:pt>
                <c:pt idx="4786">
                  <c:v>0.4</c:v>
                </c:pt>
                <c:pt idx="4787">
                  <c:v>0.4</c:v>
                </c:pt>
                <c:pt idx="4788">
                  <c:v>0.4</c:v>
                </c:pt>
                <c:pt idx="4789">
                  <c:v>0.4</c:v>
                </c:pt>
                <c:pt idx="4790">
                  <c:v>0.4</c:v>
                </c:pt>
                <c:pt idx="4791">
                  <c:v>0.39047619047619048</c:v>
                </c:pt>
                <c:pt idx="4792">
                  <c:v>0.39047619047619048</c:v>
                </c:pt>
                <c:pt idx="4793">
                  <c:v>0.39047619047619048</c:v>
                </c:pt>
                <c:pt idx="4794">
                  <c:v>0.38095238095238093</c:v>
                </c:pt>
                <c:pt idx="4795">
                  <c:v>0.38095238095238093</c:v>
                </c:pt>
                <c:pt idx="4796">
                  <c:v>0.38095238095238093</c:v>
                </c:pt>
                <c:pt idx="4797">
                  <c:v>0.38095238095238093</c:v>
                </c:pt>
                <c:pt idx="4798">
                  <c:v>0.37142857142857144</c:v>
                </c:pt>
                <c:pt idx="4799">
                  <c:v>0.37142857142857144</c:v>
                </c:pt>
                <c:pt idx="4800">
                  <c:v>0.37142857142857144</c:v>
                </c:pt>
                <c:pt idx="4801">
                  <c:v>0.37142857142857144</c:v>
                </c:pt>
                <c:pt idx="4802">
                  <c:v>0.37142857142857144</c:v>
                </c:pt>
                <c:pt idx="4803">
                  <c:v>0.37142857142857144</c:v>
                </c:pt>
                <c:pt idx="4804">
                  <c:v>0.37142857142857144</c:v>
                </c:pt>
                <c:pt idx="4805">
                  <c:v>0.37142857142857144</c:v>
                </c:pt>
                <c:pt idx="4806">
                  <c:v>0.37142857142857144</c:v>
                </c:pt>
                <c:pt idx="4807">
                  <c:v>0.37142857142857144</c:v>
                </c:pt>
                <c:pt idx="4808">
                  <c:v>0.37142857142857144</c:v>
                </c:pt>
                <c:pt idx="4809">
                  <c:v>0.37142857142857144</c:v>
                </c:pt>
                <c:pt idx="4810">
                  <c:v>0.35238095238095241</c:v>
                </c:pt>
                <c:pt idx="4811">
                  <c:v>0.35238095238095241</c:v>
                </c:pt>
                <c:pt idx="4812">
                  <c:v>0.35238095238095241</c:v>
                </c:pt>
                <c:pt idx="4813">
                  <c:v>0.33333333333333331</c:v>
                </c:pt>
                <c:pt idx="4814">
                  <c:v>0.33333333333333331</c:v>
                </c:pt>
                <c:pt idx="4815">
                  <c:v>0.33333333333333331</c:v>
                </c:pt>
                <c:pt idx="4816">
                  <c:v>0.33333333333333331</c:v>
                </c:pt>
                <c:pt idx="4817">
                  <c:v>0.33333333333333331</c:v>
                </c:pt>
                <c:pt idx="4818">
                  <c:v>0.33333333333333331</c:v>
                </c:pt>
                <c:pt idx="4819">
                  <c:v>0.33333333333333331</c:v>
                </c:pt>
                <c:pt idx="4820">
                  <c:v>0.34285714285714286</c:v>
                </c:pt>
                <c:pt idx="4821">
                  <c:v>0.34285714285714286</c:v>
                </c:pt>
                <c:pt idx="4822">
                  <c:v>0.34285714285714286</c:v>
                </c:pt>
                <c:pt idx="4823">
                  <c:v>0.35576923076923078</c:v>
                </c:pt>
                <c:pt idx="4824">
                  <c:v>0.35576923076923078</c:v>
                </c:pt>
                <c:pt idx="4825">
                  <c:v>0.35576923076923078</c:v>
                </c:pt>
                <c:pt idx="4826">
                  <c:v>0.36538461538461536</c:v>
                </c:pt>
                <c:pt idx="4827">
                  <c:v>0.375</c:v>
                </c:pt>
                <c:pt idx="4828">
                  <c:v>0.375</c:v>
                </c:pt>
                <c:pt idx="4829">
                  <c:v>0.36893203883495146</c:v>
                </c:pt>
                <c:pt idx="4830">
                  <c:v>0.36893203883495146</c:v>
                </c:pt>
                <c:pt idx="4831">
                  <c:v>0.36893203883495146</c:v>
                </c:pt>
                <c:pt idx="4832">
                  <c:v>0.36893203883495146</c:v>
                </c:pt>
                <c:pt idx="4833">
                  <c:v>0.36893203883495146</c:v>
                </c:pt>
                <c:pt idx="4834">
                  <c:v>0.36893203883495146</c:v>
                </c:pt>
                <c:pt idx="4835">
                  <c:v>0.35922330097087379</c:v>
                </c:pt>
                <c:pt idx="4836">
                  <c:v>0.36893203883495146</c:v>
                </c:pt>
                <c:pt idx="4837">
                  <c:v>0.36893203883495146</c:v>
                </c:pt>
                <c:pt idx="4838">
                  <c:v>0.36893203883495146</c:v>
                </c:pt>
                <c:pt idx="4839">
                  <c:v>0.37864077669902912</c:v>
                </c:pt>
                <c:pt idx="4840">
                  <c:v>0.36893203883495146</c:v>
                </c:pt>
                <c:pt idx="4841">
                  <c:v>0.36893203883495146</c:v>
                </c:pt>
                <c:pt idx="4842">
                  <c:v>0.36893203883495146</c:v>
                </c:pt>
                <c:pt idx="4843">
                  <c:v>0.37864077669902912</c:v>
                </c:pt>
                <c:pt idx="4844">
                  <c:v>0.36893203883495146</c:v>
                </c:pt>
                <c:pt idx="4845">
                  <c:v>0.37864077669902912</c:v>
                </c:pt>
                <c:pt idx="4846">
                  <c:v>0.39805825242718446</c:v>
                </c:pt>
                <c:pt idx="4847">
                  <c:v>0.39805825242718446</c:v>
                </c:pt>
                <c:pt idx="4848">
                  <c:v>0.39805825242718446</c:v>
                </c:pt>
                <c:pt idx="4849">
                  <c:v>0.38834951456310679</c:v>
                </c:pt>
                <c:pt idx="4850">
                  <c:v>0.37864077669902912</c:v>
                </c:pt>
                <c:pt idx="4851">
                  <c:v>0.37864077669902912</c:v>
                </c:pt>
                <c:pt idx="4852">
                  <c:v>0.37864077669902912</c:v>
                </c:pt>
                <c:pt idx="4853">
                  <c:v>0.37864077669902912</c:v>
                </c:pt>
                <c:pt idx="4854">
                  <c:v>0.37864077669902912</c:v>
                </c:pt>
                <c:pt idx="4855">
                  <c:v>0.36893203883495146</c:v>
                </c:pt>
                <c:pt idx="4856">
                  <c:v>0.36893203883495146</c:v>
                </c:pt>
                <c:pt idx="4857">
                  <c:v>0.37864077669902912</c:v>
                </c:pt>
                <c:pt idx="4858">
                  <c:v>0.34951456310679613</c:v>
                </c:pt>
                <c:pt idx="4859">
                  <c:v>0.34951456310679613</c:v>
                </c:pt>
                <c:pt idx="4860">
                  <c:v>0.33980582524271846</c:v>
                </c:pt>
                <c:pt idx="4861">
                  <c:v>0.34951456310679613</c:v>
                </c:pt>
                <c:pt idx="4862">
                  <c:v>0.34951456310679613</c:v>
                </c:pt>
                <c:pt idx="4863">
                  <c:v>0.35922330097087379</c:v>
                </c:pt>
                <c:pt idx="4864">
                  <c:v>0.35922330097087379</c:v>
                </c:pt>
                <c:pt idx="4865">
                  <c:v>0.35922330097087379</c:v>
                </c:pt>
                <c:pt idx="4866">
                  <c:v>0.35922330097087379</c:v>
                </c:pt>
                <c:pt idx="4867">
                  <c:v>0.35922330097087379</c:v>
                </c:pt>
                <c:pt idx="4868">
                  <c:v>0.35922330097087379</c:v>
                </c:pt>
                <c:pt idx="4869">
                  <c:v>0.35922330097087379</c:v>
                </c:pt>
                <c:pt idx="4870">
                  <c:v>0.35922330097087379</c:v>
                </c:pt>
                <c:pt idx="4871">
                  <c:v>0.34951456310679613</c:v>
                </c:pt>
                <c:pt idx="4872">
                  <c:v>0.34951456310679613</c:v>
                </c:pt>
                <c:pt idx="4873">
                  <c:v>0.35922330097087379</c:v>
                </c:pt>
                <c:pt idx="4874">
                  <c:v>0.36893203883495146</c:v>
                </c:pt>
                <c:pt idx="4875">
                  <c:v>0.35922330097087379</c:v>
                </c:pt>
                <c:pt idx="4876">
                  <c:v>0.35922330097087379</c:v>
                </c:pt>
                <c:pt idx="4877">
                  <c:v>0.35922330097087379</c:v>
                </c:pt>
                <c:pt idx="4878">
                  <c:v>0.34951456310679613</c:v>
                </c:pt>
                <c:pt idx="4879">
                  <c:v>0.34951456310679613</c:v>
                </c:pt>
                <c:pt idx="4880">
                  <c:v>0.34951456310679613</c:v>
                </c:pt>
                <c:pt idx="4881">
                  <c:v>0.34951456310679613</c:v>
                </c:pt>
                <c:pt idx="4882">
                  <c:v>0.34951456310679613</c:v>
                </c:pt>
                <c:pt idx="4883">
                  <c:v>0.34951456310679613</c:v>
                </c:pt>
                <c:pt idx="4884">
                  <c:v>0.34951456310679613</c:v>
                </c:pt>
                <c:pt idx="4885">
                  <c:v>0.35922330097087379</c:v>
                </c:pt>
                <c:pt idx="4886">
                  <c:v>0.36274509803921567</c:v>
                </c:pt>
                <c:pt idx="4887">
                  <c:v>0.36274509803921567</c:v>
                </c:pt>
                <c:pt idx="4888">
                  <c:v>0.36274509803921567</c:v>
                </c:pt>
                <c:pt idx="4889">
                  <c:v>0.36274509803921567</c:v>
                </c:pt>
                <c:pt idx="4890">
                  <c:v>0.36274509803921567</c:v>
                </c:pt>
                <c:pt idx="4891">
                  <c:v>0.36274509803921567</c:v>
                </c:pt>
                <c:pt idx="4892">
                  <c:v>0.36274509803921567</c:v>
                </c:pt>
                <c:pt idx="4893">
                  <c:v>0.36274509803921567</c:v>
                </c:pt>
                <c:pt idx="4894">
                  <c:v>0.36274509803921567</c:v>
                </c:pt>
                <c:pt idx="4895">
                  <c:v>0.36274509803921567</c:v>
                </c:pt>
                <c:pt idx="4896">
                  <c:v>0.36274509803921567</c:v>
                </c:pt>
                <c:pt idx="4897">
                  <c:v>0.35294117647058826</c:v>
                </c:pt>
                <c:pt idx="4898">
                  <c:v>0.35294117647058826</c:v>
                </c:pt>
                <c:pt idx="4899">
                  <c:v>0.35294117647058826</c:v>
                </c:pt>
                <c:pt idx="4900">
                  <c:v>0.35294117647058826</c:v>
                </c:pt>
                <c:pt idx="4901">
                  <c:v>0.35294117647058826</c:v>
                </c:pt>
                <c:pt idx="4902">
                  <c:v>0.35294117647058826</c:v>
                </c:pt>
                <c:pt idx="4903">
                  <c:v>0.35294117647058826</c:v>
                </c:pt>
                <c:pt idx="4904">
                  <c:v>0.35294117647058826</c:v>
                </c:pt>
                <c:pt idx="4905">
                  <c:v>0.34313725490196079</c:v>
                </c:pt>
                <c:pt idx="4906">
                  <c:v>0.34313725490196079</c:v>
                </c:pt>
                <c:pt idx="4907">
                  <c:v>0.34313725490196079</c:v>
                </c:pt>
                <c:pt idx="4908">
                  <c:v>0.34313725490196079</c:v>
                </c:pt>
                <c:pt idx="4909">
                  <c:v>0.34313725490196079</c:v>
                </c:pt>
                <c:pt idx="4910">
                  <c:v>0.34313725490196079</c:v>
                </c:pt>
                <c:pt idx="4911">
                  <c:v>0.34313725490196079</c:v>
                </c:pt>
                <c:pt idx="4912">
                  <c:v>0.33333333333333331</c:v>
                </c:pt>
                <c:pt idx="4913">
                  <c:v>0.33663366336633666</c:v>
                </c:pt>
                <c:pt idx="4914">
                  <c:v>0.33663366336633666</c:v>
                </c:pt>
                <c:pt idx="4915">
                  <c:v>0.34653465346534651</c:v>
                </c:pt>
                <c:pt idx="4916">
                  <c:v>0.34653465346534651</c:v>
                </c:pt>
                <c:pt idx="4917">
                  <c:v>0.36633663366336633</c:v>
                </c:pt>
                <c:pt idx="4918">
                  <c:v>0.36633663366336633</c:v>
                </c:pt>
                <c:pt idx="4919">
                  <c:v>0.36633663366336633</c:v>
                </c:pt>
                <c:pt idx="4920">
                  <c:v>0.37</c:v>
                </c:pt>
                <c:pt idx="4921">
                  <c:v>0.36</c:v>
                </c:pt>
                <c:pt idx="4922">
                  <c:v>0.36</c:v>
                </c:pt>
                <c:pt idx="4923">
                  <c:v>0.36</c:v>
                </c:pt>
                <c:pt idx="4924">
                  <c:v>0.35</c:v>
                </c:pt>
                <c:pt idx="4925">
                  <c:v>0.35</c:v>
                </c:pt>
                <c:pt idx="4926">
                  <c:v>0.36</c:v>
                </c:pt>
                <c:pt idx="4927">
                  <c:v>0.36</c:v>
                </c:pt>
                <c:pt idx="4928">
                  <c:v>0.37</c:v>
                </c:pt>
                <c:pt idx="4929">
                  <c:v>0.37</c:v>
                </c:pt>
                <c:pt idx="4930">
                  <c:v>0.37</c:v>
                </c:pt>
                <c:pt idx="4931">
                  <c:v>0.37</c:v>
                </c:pt>
                <c:pt idx="4932">
                  <c:v>0.38</c:v>
                </c:pt>
                <c:pt idx="4933">
                  <c:v>0.38</c:v>
                </c:pt>
                <c:pt idx="4934">
                  <c:v>0.38</c:v>
                </c:pt>
                <c:pt idx="4935">
                  <c:v>0.38</c:v>
                </c:pt>
                <c:pt idx="4936">
                  <c:v>0.39</c:v>
                </c:pt>
                <c:pt idx="4937">
                  <c:v>0.4</c:v>
                </c:pt>
                <c:pt idx="4938">
                  <c:v>0.4</c:v>
                </c:pt>
                <c:pt idx="4939">
                  <c:v>0.4</c:v>
                </c:pt>
                <c:pt idx="4940">
                  <c:v>0.4</c:v>
                </c:pt>
                <c:pt idx="4941">
                  <c:v>0.4</c:v>
                </c:pt>
                <c:pt idx="4942">
                  <c:v>0.4</c:v>
                </c:pt>
                <c:pt idx="4943">
                  <c:v>0.4</c:v>
                </c:pt>
                <c:pt idx="4944">
                  <c:v>0.41</c:v>
                </c:pt>
                <c:pt idx="4945">
                  <c:v>0.4</c:v>
                </c:pt>
                <c:pt idx="4946">
                  <c:v>0.4</c:v>
                </c:pt>
                <c:pt idx="4947">
                  <c:v>0.4</c:v>
                </c:pt>
                <c:pt idx="4948">
                  <c:v>0.39</c:v>
                </c:pt>
                <c:pt idx="4949">
                  <c:v>0.38</c:v>
                </c:pt>
                <c:pt idx="4950">
                  <c:v>0.4</c:v>
                </c:pt>
                <c:pt idx="4951">
                  <c:v>0.4</c:v>
                </c:pt>
                <c:pt idx="4952">
                  <c:v>0.39</c:v>
                </c:pt>
                <c:pt idx="4953">
                  <c:v>0.39</c:v>
                </c:pt>
                <c:pt idx="4954">
                  <c:v>0.39</c:v>
                </c:pt>
                <c:pt idx="4955">
                  <c:v>0.39</c:v>
                </c:pt>
                <c:pt idx="4956">
                  <c:v>0.39</c:v>
                </c:pt>
                <c:pt idx="4957">
                  <c:v>0.4</c:v>
                </c:pt>
                <c:pt idx="4958">
                  <c:v>0.39</c:v>
                </c:pt>
                <c:pt idx="4959">
                  <c:v>0.39</c:v>
                </c:pt>
                <c:pt idx="4960">
                  <c:v>0.38</c:v>
                </c:pt>
                <c:pt idx="4961">
                  <c:v>0.38</c:v>
                </c:pt>
                <c:pt idx="4962">
                  <c:v>0.38</c:v>
                </c:pt>
                <c:pt idx="4963">
                  <c:v>0.38</c:v>
                </c:pt>
                <c:pt idx="4964">
                  <c:v>0.38</c:v>
                </c:pt>
                <c:pt idx="4965">
                  <c:v>0.38</c:v>
                </c:pt>
                <c:pt idx="4966">
                  <c:v>0.38</c:v>
                </c:pt>
                <c:pt idx="4967">
                  <c:v>0.37</c:v>
                </c:pt>
                <c:pt idx="4968">
                  <c:v>0.37</c:v>
                </c:pt>
                <c:pt idx="4969">
                  <c:v>0.37</c:v>
                </c:pt>
                <c:pt idx="4970">
                  <c:v>0.37</c:v>
                </c:pt>
                <c:pt idx="4971">
                  <c:v>0.37</c:v>
                </c:pt>
                <c:pt idx="4972">
                  <c:v>0.37</c:v>
                </c:pt>
                <c:pt idx="4973">
                  <c:v>0.36</c:v>
                </c:pt>
                <c:pt idx="4974">
                  <c:v>0.36</c:v>
                </c:pt>
                <c:pt idx="4975">
                  <c:v>0.36</c:v>
                </c:pt>
                <c:pt idx="4976">
                  <c:v>0.36363636363636365</c:v>
                </c:pt>
                <c:pt idx="4977">
                  <c:v>0.36363636363636365</c:v>
                </c:pt>
                <c:pt idx="4978">
                  <c:v>0.36363636363636365</c:v>
                </c:pt>
                <c:pt idx="4979">
                  <c:v>0.36363636363636365</c:v>
                </c:pt>
                <c:pt idx="4980">
                  <c:v>0.36363636363636365</c:v>
                </c:pt>
                <c:pt idx="4981">
                  <c:v>0.36363636363636365</c:v>
                </c:pt>
                <c:pt idx="4982">
                  <c:v>0.36734693877551022</c:v>
                </c:pt>
                <c:pt idx="4983">
                  <c:v>0.35714285714285715</c:v>
                </c:pt>
                <c:pt idx="4984">
                  <c:v>0.35714285714285715</c:v>
                </c:pt>
                <c:pt idx="4985">
                  <c:v>0.35714285714285715</c:v>
                </c:pt>
                <c:pt idx="4986">
                  <c:v>0.35714285714285715</c:v>
                </c:pt>
                <c:pt idx="4987">
                  <c:v>0.37755102040816324</c:v>
                </c:pt>
                <c:pt idx="4988">
                  <c:v>0.37755102040816324</c:v>
                </c:pt>
                <c:pt idx="4989">
                  <c:v>0.37755102040816324</c:v>
                </c:pt>
                <c:pt idx="4990">
                  <c:v>0.35714285714285715</c:v>
                </c:pt>
                <c:pt idx="4991">
                  <c:v>0.35714285714285715</c:v>
                </c:pt>
                <c:pt idx="4992">
                  <c:v>0.35714285714285715</c:v>
                </c:pt>
                <c:pt idx="4993">
                  <c:v>0.35714285714285715</c:v>
                </c:pt>
                <c:pt idx="4994">
                  <c:v>0.35714285714285715</c:v>
                </c:pt>
                <c:pt idx="4995">
                  <c:v>0.35714285714285715</c:v>
                </c:pt>
                <c:pt idx="4996">
                  <c:v>0.38144329896907214</c:v>
                </c:pt>
                <c:pt idx="4997">
                  <c:v>0.38541666666666669</c:v>
                </c:pt>
                <c:pt idx="4998">
                  <c:v>0.38541666666666669</c:v>
                </c:pt>
                <c:pt idx="4999">
                  <c:v>0.38541666666666669</c:v>
                </c:pt>
                <c:pt idx="5000">
                  <c:v>0.39583333333333331</c:v>
                </c:pt>
                <c:pt idx="5001">
                  <c:v>0.4</c:v>
                </c:pt>
                <c:pt idx="5002">
                  <c:v>0.38947368421052631</c:v>
                </c:pt>
                <c:pt idx="5003">
                  <c:v>0.38947368421052631</c:v>
                </c:pt>
                <c:pt idx="5004">
                  <c:v>0.38947368421052631</c:v>
                </c:pt>
                <c:pt idx="5005">
                  <c:v>0.38947368421052631</c:v>
                </c:pt>
                <c:pt idx="5006">
                  <c:v>0.38947368421052631</c:v>
                </c:pt>
                <c:pt idx="5007">
                  <c:v>0.38947368421052631</c:v>
                </c:pt>
                <c:pt idx="5008">
                  <c:v>0.38947368421052631</c:v>
                </c:pt>
                <c:pt idx="5009">
                  <c:v>0.38947368421052631</c:v>
                </c:pt>
                <c:pt idx="5010">
                  <c:v>0.37894736842105264</c:v>
                </c:pt>
                <c:pt idx="5011">
                  <c:v>0.35789473684210527</c:v>
                </c:pt>
                <c:pt idx="5012">
                  <c:v>0.35789473684210527</c:v>
                </c:pt>
                <c:pt idx="5013">
                  <c:v>0.35789473684210527</c:v>
                </c:pt>
                <c:pt idx="5014">
                  <c:v>0.35789473684210527</c:v>
                </c:pt>
                <c:pt idx="5015">
                  <c:v>0.35789473684210527</c:v>
                </c:pt>
                <c:pt idx="5016">
                  <c:v>0.37894736842105264</c:v>
                </c:pt>
                <c:pt idx="5017">
                  <c:v>0.37234042553191488</c:v>
                </c:pt>
                <c:pt idx="5018">
                  <c:v>0.38297872340425532</c:v>
                </c:pt>
                <c:pt idx="5019">
                  <c:v>0.38297872340425532</c:v>
                </c:pt>
                <c:pt idx="5020">
                  <c:v>0.38297872340425532</c:v>
                </c:pt>
                <c:pt idx="5021">
                  <c:v>0.38709677419354838</c:v>
                </c:pt>
                <c:pt idx="5022">
                  <c:v>0.38709677419354838</c:v>
                </c:pt>
                <c:pt idx="5023">
                  <c:v>0.38709677419354838</c:v>
                </c:pt>
                <c:pt idx="5024">
                  <c:v>0.38709677419354838</c:v>
                </c:pt>
                <c:pt idx="5025">
                  <c:v>0.38709677419354838</c:v>
                </c:pt>
                <c:pt idx="5026">
                  <c:v>0.38709677419354838</c:v>
                </c:pt>
                <c:pt idx="5027">
                  <c:v>0.38709677419354838</c:v>
                </c:pt>
                <c:pt idx="5028">
                  <c:v>0.38709677419354838</c:v>
                </c:pt>
                <c:pt idx="5029">
                  <c:v>0.38709677419354838</c:v>
                </c:pt>
                <c:pt idx="5030">
                  <c:v>0.39130434782608697</c:v>
                </c:pt>
                <c:pt idx="5031">
                  <c:v>0.39130434782608697</c:v>
                </c:pt>
                <c:pt idx="5032">
                  <c:v>0.39130434782608697</c:v>
                </c:pt>
                <c:pt idx="5033">
                  <c:v>0.39130434782608697</c:v>
                </c:pt>
                <c:pt idx="5034">
                  <c:v>0.38043478260869568</c:v>
                </c:pt>
                <c:pt idx="5035">
                  <c:v>0.38043478260869568</c:v>
                </c:pt>
                <c:pt idx="5036">
                  <c:v>0.38043478260869568</c:v>
                </c:pt>
                <c:pt idx="5037">
                  <c:v>0.38043478260869568</c:v>
                </c:pt>
                <c:pt idx="5038">
                  <c:v>0.38043478260869568</c:v>
                </c:pt>
                <c:pt idx="5039">
                  <c:v>0.38043478260869568</c:v>
                </c:pt>
                <c:pt idx="5040">
                  <c:v>0.38043478260869568</c:v>
                </c:pt>
                <c:pt idx="5041">
                  <c:v>0.38043478260869568</c:v>
                </c:pt>
                <c:pt idx="5042">
                  <c:v>0.39130434782608697</c:v>
                </c:pt>
                <c:pt idx="5043">
                  <c:v>0.39130434782608697</c:v>
                </c:pt>
                <c:pt idx="5044">
                  <c:v>0.39130434782608697</c:v>
                </c:pt>
                <c:pt idx="5045">
                  <c:v>0.39130434782608697</c:v>
                </c:pt>
                <c:pt idx="5046">
                  <c:v>0.39130434782608697</c:v>
                </c:pt>
                <c:pt idx="5047">
                  <c:v>0.39130434782608697</c:v>
                </c:pt>
                <c:pt idx="5048">
                  <c:v>0.40217391304347827</c:v>
                </c:pt>
                <c:pt idx="5049">
                  <c:v>0.41304347826086957</c:v>
                </c:pt>
                <c:pt idx="5050">
                  <c:v>0.40217391304347827</c:v>
                </c:pt>
                <c:pt idx="5051">
                  <c:v>0.40217391304347827</c:v>
                </c:pt>
                <c:pt idx="5052">
                  <c:v>0.40217391304347827</c:v>
                </c:pt>
                <c:pt idx="5053">
                  <c:v>0.40217391304347827</c:v>
                </c:pt>
                <c:pt idx="5054">
                  <c:v>0.40217391304347827</c:v>
                </c:pt>
                <c:pt idx="5055">
                  <c:v>0.40217391304347827</c:v>
                </c:pt>
                <c:pt idx="5056">
                  <c:v>0.40217391304347827</c:v>
                </c:pt>
                <c:pt idx="5057">
                  <c:v>0.40217391304347827</c:v>
                </c:pt>
                <c:pt idx="5058">
                  <c:v>0.40217391304347827</c:v>
                </c:pt>
                <c:pt idx="5059">
                  <c:v>0.40217391304347827</c:v>
                </c:pt>
                <c:pt idx="5060">
                  <c:v>0.41304347826086957</c:v>
                </c:pt>
                <c:pt idx="5061">
                  <c:v>0.41304347826086957</c:v>
                </c:pt>
                <c:pt idx="5062">
                  <c:v>0.41304347826086957</c:v>
                </c:pt>
                <c:pt idx="5063">
                  <c:v>0.40217391304347827</c:v>
                </c:pt>
                <c:pt idx="5064">
                  <c:v>0.40217391304347827</c:v>
                </c:pt>
                <c:pt idx="5065">
                  <c:v>0.40217391304347827</c:v>
                </c:pt>
                <c:pt idx="5066">
                  <c:v>0.40217391304347827</c:v>
                </c:pt>
                <c:pt idx="5067">
                  <c:v>0.40217391304347827</c:v>
                </c:pt>
                <c:pt idx="5068">
                  <c:v>0.39130434782608697</c:v>
                </c:pt>
                <c:pt idx="5069">
                  <c:v>0.39130434782608697</c:v>
                </c:pt>
                <c:pt idx="5070">
                  <c:v>0.39130434782608697</c:v>
                </c:pt>
                <c:pt idx="5071">
                  <c:v>0.39130434782608697</c:v>
                </c:pt>
                <c:pt idx="5072">
                  <c:v>0.40217391304347827</c:v>
                </c:pt>
                <c:pt idx="5073">
                  <c:v>0.40217391304347827</c:v>
                </c:pt>
                <c:pt idx="5074">
                  <c:v>0.40217391304347827</c:v>
                </c:pt>
                <c:pt idx="5075">
                  <c:v>0.40217391304347827</c:v>
                </c:pt>
                <c:pt idx="5076">
                  <c:v>0.40217391304347827</c:v>
                </c:pt>
                <c:pt idx="5077">
                  <c:v>0.39130434782608697</c:v>
                </c:pt>
                <c:pt idx="5078">
                  <c:v>0.38461538461538464</c:v>
                </c:pt>
                <c:pt idx="5079">
                  <c:v>0.38461538461538464</c:v>
                </c:pt>
                <c:pt idx="5080">
                  <c:v>0.38461538461538464</c:v>
                </c:pt>
                <c:pt idx="5081">
                  <c:v>0.37362637362637363</c:v>
                </c:pt>
                <c:pt idx="5082">
                  <c:v>0.37362637362637363</c:v>
                </c:pt>
                <c:pt idx="5083">
                  <c:v>0.37362637362637363</c:v>
                </c:pt>
                <c:pt idx="5084">
                  <c:v>0.37362637362637363</c:v>
                </c:pt>
                <c:pt idx="5085">
                  <c:v>0.38461538461538464</c:v>
                </c:pt>
                <c:pt idx="5086">
                  <c:v>0.38461538461538464</c:v>
                </c:pt>
                <c:pt idx="5087">
                  <c:v>0.3888888888888889</c:v>
                </c:pt>
                <c:pt idx="5088">
                  <c:v>0.3888888888888889</c:v>
                </c:pt>
                <c:pt idx="5089">
                  <c:v>0.3888888888888889</c:v>
                </c:pt>
                <c:pt idx="5090">
                  <c:v>0.39325842696629215</c:v>
                </c:pt>
                <c:pt idx="5091">
                  <c:v>0.38202247191011235</c:v>
                </c:pt>
                <c:pt idx="5092">
                  <c:v>0.38202247191011235</c:v>
                </c:pt>
                <c:pt idx="5093">
                  <c:v>0.38202247191011235</c:v>
                </c:pt>
                <c:pt idx="5094">
                  <c:v>0.38202247191011235</c:v>
                </c:pt>
                <c:pt idx="5095">
                  <c:v>0.38636363636363635</c:v>
                </c:pt>
                <c:pt idx="5096">
                  <c:v>0.38636363636363635</c:v>
                </c:pt>
                <c:pt idx="5097">
                  <c:v>0.38636363636363635</c:v>
                </c:pt>
                <c:pt idx="5098">
                  <c:v>0.38636363636363635</c:v>
                </c:pt>
                <c:pt idx="5099">
                  <c:v>0.38636363636363635</c:v>
                </c:pt>
                <c:pt idx="5100">
                  <c:v>0.38636363636363635</c:v>
                </c:pt>
                <c:pt idx="5101">
                  <c:v>0.38636363636363635</c:v>
                </c:pt>
                <c:pt idx="5102">
                  <c:v>0.39772727272727271</c:v>
                </c:pt>
                <c:pt idx="5103">
                  <c:v>0.40229885057471265</c:v>
                </c:pt>
                <c:pt idx="5104">
                  <c:v>0.40229885057471265</c:v>
                </c:pt>
                <c:pt idx="5105">
                  <c:v>0.40229885057471265</c:v>
                </c:pt>
                <c:pt idx="5106">
                  <c:v>0.40229885057471265</c:v>
                </c:pt>
                <c:pt idx="5107">
                  <c:v>0.41379310344827586</c:v>
                </c:pt>
                <c:pt idx="5108">
                  <c:v>0.40229885057471265</c:v>
                </c:pt>
                <c:pt idx="5109">
                  <c:v>0.40229885057471265</c:v>
                </c:pt>
                <c:pt idx="5110">
                  <c:v>0.39080459770114945</c:v>
                </c:pt>
                <c:pt idx="5111">
                  <c:v>0.40229885057471265</c:v>
                </c:pt>
                <c:pt idx="5112">
                  <c:v>0.40229885057471265</c:v>
                </c:pt>
                <c:pt idx="5113">
                  <c:v>0.40229885057471265</c:v>
                </c:pt>
                <c:pt idx="5114">
                  <c:v>0.40229885057471265</c:v>
                </c:pt>
                <c:pt idx="5115">
                  <c:v>0.40229885057471265</c:v>
                </c:pt>
                <c:pt idx="5116">
                  <c:v>0.40229885057471265</c:v>
                </c:pt>
                <c:pt idx="5117">
                  <c:v>0.40229885057471265</c:v>
                </c:pt>
                <c:pt idx="5118">
                  <c:v>0.40229885057471265</c:v>
                </c:pt>
                <c:pt idx="5119">
                  <c:v>0.40229885057471265</c:v>
                </c:pt>
                <c:pt idx="5120">
                  <c:v>0.40229885057471265</c:v>
                </c:pt>
                <c:pt idx="5121">
                  <c:v>0.40229885057471265</c:v>
                </c:pt>
                <c:pt idx="5122">
                  <c:v>0.40229885057471265</c:v>
                </c:pt>
                <c:pt idx="5123">
                  <c:v>0.40229885057471265</c:v>
                </c:pt>
                <c:pt idx="5124">
                  <c:v>0.40229885057471265</c:v>
                </c:pt>
                <c:pt idx="5125">
                  <c:v>0.40229885057471265</c:v>
                </c:pt>
                <c:pt idx="5126">
                  <c:v>0.40229885057471265</c:v>
                </c:pt>
                <c:pt idx="5127">
                  <c:v>0.39534883720930231</c:v>
                </c:pt>
                <c:pt idx="5128">
                  <c:v>0.39534883720930231</c:v>
                </c:pt>
                <c:pt idx="5129">
                  <c:v>0.38372093023255816</c:v>
                </c:pt>
                <c:pt idx="5130">
                  <c:v>0.38372093023255816</c:v>
                </c:pt>
                <c:pt idx="5131">
                  <c:v>0.38372093023255816</c:v>
                </c:pt>
                <c:pt idx="5132">
                  <c:v>0.38372093023255816</c:v>
                </c:pt>
                <c:pt idx="5133">
                  <c:v>0.38372093023255816</c:v>
                </c:pt>
                <c:pt idx="5134">
                  <c:v>0.38372093023255816</c:v>
                </c:pt>
                <c:pt idx="5135">
                  <c:v>0.38372093023255816</c:v>
                </c:pt>
                <c:pt idx="5136">
                  <c:v>0.38372093023255816</c:v>
                </c:pt>
                <c:pt idx="5137">
                  <c:v>0.38372093023255816</c:v>
                </c:pt>
                <c:pt idx="5138">
                  <c:v>0.38372093023255816</c:v>
                </c:pt>
                <c:pt idx="5139">
                  <c:v>0.38372093023255816</c:v>
                </c:pt>
                <c:pt idx="5140">
                  <c:v>0.38372093023255816</c:v>
                </c:pt>
                <c:pt idx="5141">
                  <c:v>0.38372093023255816</c:v>
                </c:pt>
                <c:pt idx="5142">
                  <c:v>0.38372093023255816</c:v>
                </c:pt>
                <c:pt idx="5143">
                  <c:v>0.38372093023255816</c:v>
                </c:pt>
                <c:pt idx="5144">
                  <c:v>0.38372093023255816</c:v>
                </c:pt>
                <c:pt idx="5145">
                  <c:v>0.38372093023255816</c:v>
                </c:pt>
                <c:pt idx="5146">
                  <c:v>0.38372093023255816</c:v>
                </c:pt>
                <c:pt idx="5147">
                  <c:v>0.38372093023255816</c:v>
                </c:pt>
                <c:pt idx="5148">
                  <c:v>0.38372093023255816</c:v>
                </c:pt>
                <c:pt idx="5149">
                  <c:v>0.38372093023255816</c:v>
                </c:pt>
                <c:pt idx="5150">
                  <c:v>0.38823529411764707</c:v>
                </c:pt>
                <c:pt idx="5151">
                  <c:v>0.38823529411764707</c:v>
                </c:pt>
                <c:pt idx="5152">
                  <c:v>0.38823529411764707</c:v>
                </c:pt>
                <c:pt idx="5153">
                  <c:v>0.38823529411764707</c:v>
                </c:pt>
                <c:pt idx="5154">
                  <c:v>0.38823529411764707</c:v>
                </c:pt>
                <c:pt idx="5155">
                  <c:v>0.38823529411764707</c:v>
                </c:pt>
                <c:pt idx="5156">
                  <c:v>0.37647058823529411</c:v>
                </c:pt>
                <c:pt idx="5157">
                  <c:v>0.37647058823529411</c:v>
                </c:pt>
                <c:pt idx="5158">
                  <c:v>0.38823529411764707</c:v>
                </c:pt>
                <c:pt idx="5159">
                  <c:v>0.4</c:v>
                </c:pt>
                <c:pt idx="5160">
                  <c:v>0.4</c:v>
                </c:pt>
                <c:pt idx="5161">
                  <c:v>0.4</c:v>
                </c:pt>
                <c:pt idx="5162">
                  <c:v>0.4</c:v>
                </c:pt>
                <c:pt idx="5163">
                  <c:v>0.40476190476190477</c:v>
                </c:pt>
                <c:pt idx="5164">
                  <c:v>0.40476190476190477</c:v>
                </c:pt>
                <c:pt idx="5165">
                  <c:v>0.40476190476190477</c:v>
                </c:pt>
                <c:pt idx="5166">
                  <c:v>0.40476190476190477</c:v>
                </c:pt>
                <c:pt idx="5167">
                  <c:v>0.40476190476190477</c:v>
                </c:pt>
                <c:pt idx="5168">
                  <c:v>0.39285714285714285</c:v>
                </c:pt>
                <c:pt idx="5169">
                  <c:v>0.39285714285714285</c:v>
                </c:pt>
                <c:pt idx="5170">
                  <c:v>0.39285714285714285</c:v>
                </c:pt>
                <c:pt idx="5171">
                  <c:v>0.39285714285714285</c:v>
                </c:pt>
                <c:pt idx="5172">
                  <c:v>0.39285714285714285</c:v>
                </c:pt>
                <c:pt idx="5173">
                  <c:v>0.40476190476190477</c:v>
                </c:pt>
                <c:pt idx="5174">
                  <c:v>0.40476190476190477</c:v>
                </c:pt>
                <c:pt idx="5175">
                  <c:v>0.40476190476190477</c:v>
                </c:pt>
                <c:pt idx="5176">
                  <c:v>0.40476190476190477</c:v>
                </c:pt>
                <c:pt idx="5177">
                  <c:v>0.40476190476190477</c:v>
                </c:pt>
                <c:pt idx="5178">
                  <c:v>0.40476190476190477</c:v>
                </c:pt>
                <c:pt idx="5179">
                  <c:v>0.40476190476190477</c:v>
                </c:pt>
                <c:pt idx="5180">
                  <c:v>0.40476190476190477</c:v>
                </c:pt>
                <c:pt idx="5181">
                  <c:v>0.40476190476190477</c:v>
                </c:pt>
                <c:pt idx="5182">
                  <c:v>0.40476190476190477</c:v>
                </c:pt>
                <c:pt idx="5183">
                  <c:v>0.40476190476190477</c:v>
                </c:pt>
                <c:pt idx="5184">
                  <c:v>0.40476190476190477</c:v>
                </c:pt>
                <c:pt idx="5185">
                  <c:v>0.40476190476190477</c:v>
                </c:pt>
                <c:pt idx="5186">
                  <c:v>0.40476190476190477</c:v>
                </c:pt>
                <c:pt idx="5187">
                  <c:v>0.40476190476190477</c:v>
                </c:pt>
                <c:pt idx="5188">
                  <c:v>0.40476190476190477</c:v>
                </c:pt>
                <c:pt idx="5189">
                  <c:v>0.40476190476190477</c:v>
                </c:pt>
                <c:pt idx="5190">
                  <c:v>0.40476190476190477</c:v>
                </c:pt>
                <c:pt idx="5191">
                  <c:v>0.40476190476190477</c:v>
                </c:pt>
                <c:pt idx="5192">
                  <c:v>0.39285714285714285</c:v>
                </c:pt>
                <c:pt idx="5193">
                  <c:v>0.38095238095238093</c:v>
                </c:pt>
                <c:pt idx="5194">
                  <c:v>0.39285714285714285</c:v>
                </c:pt>
                <c:pt idx="5195">
                  <c:v>0.39285714285714285</c:v>
                </c:pt>
                <c:pt idx="5196">
                  <c:v>0.39285714285714285</c:v>
                </c:pt>
                <c:pt idx="5197">
                  <c:v>0.40476190476190477</c:v>
                </c:pt>
                <c:pt idx="5198">
                  <c:v>0.40476190476190477</c:v>
                </c:pt>
                <c:pt idx="5199">
                  <c:v>0.40476190476190477</c:v>
                </c:pt>
                <c:pt idx="5200">
                  <c:v>0.40476190476190477</c:v>
                </c:pt>
                <c:pt idx="5201">
                  <c:v>0.40476190476190477</c:v>
                </c:pt>
                <c:pt idx="5202">
                  <c:v>0.39285714285714285</c:v>
                </c:pt>
                <c:pt idx="5203">
                  <c:v>0.39285714285714285</c:v>
                </c:pt>
                <c:pt idx="5204">
                  <c:v>0.39285714285714285</c:v>
                </c:pt>
                <c:pt idx="5205">
                  <c:v>0.39285714285714285</c:v>
                </c:pt>
                <c:pt idx="5206">
                  <c:v>0.38095238095238093</c:v>
                </c:pt>
                <c:pt idx="5207">
                  <c:v>0.38554216867469882</c:v>
                </c:pt>
                <c:pt idx="5208">
                  <c:v>0.38554216867469882</c:v>
                </c:pt>
                <c:pt idx="5209">
                  <c:v>0.38554216867469882</c:v>
                </c:pt>
                <c:pt idx="5210">
                  <c:v>0.38554216867469882</c:v>
                </c:pt>
                <c:pt idx="5211">
                  <c:v>0.38554216867469882</c:v>
                </c:pt>
                <c:pt idx="5212">
                  <c:v>0.38554216867469882</c:v>
                </c:pt>
                <c:pt idx="5213">
                  <c:v>0.38554216867469882</c:v>
                </c:pt>
                <c:pt idx="5214">
                  <c:v>0.38554216867469882</c:v>
                </c:pt>
                <c:pt idx="5215">
                  <c:v>0.38554216867469882</c:v>
                </c:pt>
                <c:pt idx="5216">
                  <c:v>0.38554216867469882</c:v>
                </c:pt>
                <c:pt idx="5217">
                  <c:v>0.39759036144578314</c:v>
                </c:pt>
                <c:pt idx="5218">
                  <c:v>0.39759036144578314</c:v>
                </c:pt>
                <c:pt idx="5219">
                  <c:v>0.39759036144578314</c:v>
                </c:pt>
                <c:pt idx="5220">
                  <c:v>0.40963855421686746</c:v>
                </c:pt>
                <c:pt idx="5221">
                  <c:v>0.40963855421686746</c:v>
                </c:pt>
                <c:pt idx="5222">
                  <c:v>0.39759036144578314</c:v>
                </c:pt>
                <c:pt idx="5223">
                  <c:v>0.39759036144578314</c:v>
                </c:pt>
                <c:pt idx="5224">
                  <c:v>0.39759036144578314</c:v>
                </c:pt>
                <c:pt idx="5225">
                  <c:v>0.40963855421686746</c:v>
                </c:pt>
                <c:pt idx="5226">
                  <c:v>0.40963855421686746</c:v>
                </c:pt>
                <c:pt idx="5227">
                  <c:v>0.39759036144578314</c:v>
                </c:pt>
                <c:pt idx="5228">
                  <c:v>0.39759036144578314</c:v>
                </c:pt>
                <c:pt idx="5229">
                  <c:v>0.38554216867469882</c:v>
                </c:pt>
                <c:pt idx="5230">
                  <c:v>0.38554216867469882</c:v>
                </c:pt>
                <c:pt idx="5231">
                  <c:v>0.38554216867469882</c:v>
                </c:pt>
                <c:pt idx="5232">
                  <c:v>0.38554216867469882</c:v>
                </c:pt>
                <c:pt idx="5233">
                  <c:v>0.38554216867469882</c:v>
                </c:pt>
                <c:pt idx="5234">
                  <c:v>0.37349397590361444</c:v>
                </c:pt>
                <c:pt idx="5235">
                  <c:v>0.39759036144578314</c:v>
                </c:pt>
                <c:pt idx="5236">
                  <c:v>0.39759036144578314</c:v>
                </c:pt>
                <c:pt idx="5237">
                  <c:v>0.39759036144578314</c:v>
                </c:pt>
                <c:pt idx="5238">
                  <c:v>0.39759036144578314</c:v>
                </c:pt>
                <c:pt idx="5239">
                  <c:v>0.39759036144578314</c:v>
                </c:pt>
                <c:pt idx="5240">
                  <c:v>0.38554216867469882</c:v>
                </c:pt>
                <c:pt idx="5241">
                  <c:v>0.37349397590361444</c:v>
                </c:pt>
                <c:pt idx="5242">
                  <c:v>0.37349397590361444</c:v>
                </c:pt>
                <c:pt idx="5243">
                  <c:v>0.37349397590361444</c:v>
                </c:pt>
                <c:pt idx="5244">
                  <c:v>0.36144578313253012</c:v>
                </c:pt>
                <c:pt idx="5245">
                  <c:v>0.36144578313253012</c:v>
                </c:pt>
                <c:pt idx="5246">
                  <c:v>0.36144578313253012</c:v>
                </c:pt>
                <c:pt idx="5247">
                  <c:v>0.36144578313253012</c:v>
                </c:pt>
                <c:pt idx="5248">
                  <c:v>0.37349397590361444</c:v>
                </c:pt>
                <c:pt idx="5249">
                  <c:v>0.37349397590361444</c:v>
                </c:pt>
                <c:pt idx="5250">
                  <c:v>0.36144578313253012</c:v>
                </c:pt>
                <c:pt idx="5251">
                  <c:v>0.36144578313253012</c:v>
                </c:pt>
                <c:pt idx="5252">
                  <c:v>0.36144578313253012</c:v>
                </c:pt>
                <c:pt idx="5253">
                  <c:v>0.37349397590361444</c:v>
                </c:pt>
                <c:pt idx="5254">
                  <c:v>0.37349397590361444</c:v>
                </c:pt>
                <c:pt idx="5255">
                  <c:v>0.37349397590361444</c:v>
                </c:pt>
                <c:pt idx="5256">
                  <c:v>0.38554216867469882</c:v>
                </c:pt>
                <c:pt idx="5257">
                  <c:v>0.38554216867469882</c:v>
                </c:pt>
                <c:pt idx="5258">
                  <c:v>0.38554216867469882</c:v>
                </c:pt>
                <c:pt idx="5259">
                  <c:v>0.38554216867469882</c:v>
                </c:pt>
                <c:pt idx="5260">
                  <c:v>0.38554216867469882</c:v>
                </c:pt>
                <c:pt idx="5261">
                  <c:v>0.39759036144578314</c:v>
                </c:pt>
                <c:pt idx="5262">
                  <c:v>0.39759036144578314</c:v>
                </c:pt>
                <c:pt idx="5263">
                  <c:v>0.39759036144578314</c:v>
                </c:pt>
                <c:pt idx="5264">
                  <c:v>0.39759036144578314</c:v>
                </c:pt>
                <c:pt idx="5265">
                  <c:v>0.39759036144578314</c:v>
                </c:pt>
                <c:pt idx="5266">
                  <c:v>0.39759036144578314</c:v>
                </c:pt>
                <c:pt idx="5267">
                  <c:v>0.39759036144578314</c:v>
                </c:pt>
                <c:pt idx="5268">
                  <c:v>0.39759036144578314</c:v>
                </c:pt>
                <c:pt idx="5269">
                  <c:v>0.39759036144578314</c:v>
                </c:pt>
                <c:pt idx="5270">
                  <c:v>0.38554216867469882</c:v>
                </c:pt>
                <c:pt idx="5271">
                  <c:v>0.3902439024390244</c:v>
                </c:pt>
                <c:pt idx="5272">
                  <c:v>0.3902439024390244</c:v>
                </c:pt>
                <c:pt idx="5273">
                  <c:v>0.40243902439024393</c:v>
                </c:pt>
                <c:pt idx="5274">
                  <c:v>0.40243902439024393</c:v>
                </c:pt>
                <c:pt idx="5275">
                  <c:v>0.3902439024390244</c:v>
                </c:pt>
                <c:pt idx="5276">
                  <c:v>0.3902439024390244</c:v>
                </c:pt>
                <c:pt idx="5277">
                  <c:v>0.3902439024390244</c:v>
                </c:pt>
                <c:pt idx="5278">
                  <c:v>0.37804878048780488</c:v>
                </c:pt>
                <c:pt idx="5279">
                  <c:v>0.36585365853658536</c:v>
                </c:pt>
                <c:pt idx="5280">
                  <c:v>0.36585365853658536</c:v>
                </c:pt>
                <c:pt idx="5281">
                  <c:v>0.35365853658536583</c:v>
                </c:pt>
                <c:pt idx="5282">
                  <c:v>0.35365853658536583</c:v>
                </c:pt>
                <c:pt idx="5283">
                  <c:v>0.35365853658536583</c:v>
                </c:pt>
                <c:pt idx="5284">
                  <c:v>0.35365853658536583</c:v>
                </c:pt>
                <c:pt idx="5285">
                  <c:v>0.35365853658536583</c:v>
                </c:pt>
                <c:pt idx="5286">
                  <c:v>0.35365853658536583</c:v>
                </c:pt>
                <c:pt idx="5287">
                  <c:v>0.35365853658536583</c:v>
                </c:pt>
                <c:pt idx="5288">
                  <c:v>0.35365853658536583</c:v>
                </c:pt>
                <c:pt idx="5289">
                  <c:v>0.35365853658536583</c:v>
                </c:pt>
                <c:pt idx="5290">
                  <c:v>0.35365853658536583</c:v>
                </c:pt>
                <c:pt idx="5291">
                  <c:v>0.34146341463414637</c:v>
                </c:pt>
                <c:pt idx="5292">
                  <c:v>0.34146341463414637</c:v>
                </c:pt>
                <c:pt idx="5293">
                  <c:v>0.34567901234567899</c:v>
                </c:pt>
                <c:pt idx="5294">
                  <c:v>0.34567901234567899</c:v>
                </c:pt>
                <c:pt idx="5295">
                  <c:v>0.34567901234567899</c:v>
                </c:pt>
                <c:pt idx="5296">
                  <c:v>0.34567901234567899</c:v>
                </c:pt>
                <c:pt idx="5297">
                  <c:v>0.34567901234567899</c:v>
                </c:pt>
                <c:pt idx="5298">
                  <c:v>0.35802469135802467</c:v>
                </c:pt>
                <c:pt idx="5299">
                  <c:v>0.35802469135802467</c:v>
                </c:pt>
                <c:pt idx="5300">
                  <c:v>0.35802469135802467</c:v>
                </c:pt>
                <c:pt idx="5301">
                  <c:v>0.35802469135802467</c:v>
                </c:pt>
                <c:pt idx="5302">
                  <c:v>0.35802469135802467</c:v>
                </c:pt>
                <c:pt idx="5303">
                  <c:v>0.34567901234567899</c:v>
                </c:pt>
                <c:pt idx="5304">
                  <c:v>0.34567901234567899</c:v>
                </c:pt>
                <c:pt idx="5305">
                  <c:v>0.34567901234567899</c:v>
                </c:pt>
                <c:pt idx="5306">
                  <c:v>0.34567901234567899</c:v>
                </c:pt>
                <c:pt idx="5307">
                  <c:v>0.34567901234567899</c:v>
                </c:pt>
                <c:pt idx="5308">
                  <c:v>0.34567901234567899</c:v>
                </c:pt>
                <c:pt idx="5309">
                  <c:v>0.34567901234567899</c:v>
                </c:pt>
                <c:pt idx="5310">
                  <c:v>0.33333333333333331</c:v>
                </c:pt>
                <c:pt idx="5311">
                  <c:v>0.33333333333333331</c:v>
                </c:pt>
                <c:pt idx="5312">
                  <c:v>0.33333333333333331</c:v>
                </c:pt>
                <c:pt idx="5313">
                  <c:v>0.33333333333333331</c:v>
                </c:pt>
                <c:pt idx="5314">
                  <c:v>0.32098765432098764</c:v>
                </c:pt>
                <c:pt idx="5315">
                  <c:v>0.32098765432098764</c:v>
                </c:pt>
                <c:pt idx="5316">
                  <c:v>0.32098765432098764</c:v>
                </c:pt>
                <c:pt idx="5317">
                  <c:v>0.32098765432098764</c:v>
                </c:pt>
                <c:pt idx="5318">
                  <c:v>0.32098765432098764</c:v>
                </c:pt>
                <c:pt idx="5319">
                  <c:v>0.30864197530864196</c:v>
                </c:pt>
                <c:pt idx="5320">
                  <c:v>0.30864197530864196</c:v>
                </c:pt>
                <c:pt idx="5321">
                  <c:v>0.30864197530864196</c:v>
                </c:pt>
                <c:pt idx="5322">
                  <c:v>0.32098765432098764</c:v>
                </c:pt>
                <c:pt idx="5323">
                  <c:v>0.32098765432098764</c:v>
                </c:pt>
                <c:pt idx="5324">
                  <c:v>0.32098765432098764</c:v>
                </c:pt>
                <c:pt idx="5325">
                  <c:v>0.32098765432098764</c:v>
                </c:pt>
                <c:pt idx="5326">
                  <c:v>0.32098765432098764</c:v>
                </c:pt>
                <c:pt idx="5327">
                  <c:v>0.32098765432098764</c:v>
                </c:pt>
                <c:pt idx="5328">
                  <c:v>0.32098765432098764</c:v>
                </c:pt>
                <c:pt idx="5329">
                  <c:v>0.32098765432098764</c:v>
                </c:pt>
                <c:pt idx="5330">
                  <c:v>0.32098765432098764</c:v>
                </c:pt>
                <c:pt idx="5331">
                  <c:v>0.32098765432098764</c:v>
                </c:pt>
                <c:pt idx="5332">
                  <c:v>0.32098765432098764</c:v>
                </c:pt>
                <c:pt idx="5333">
                  <c:v>0.32098765432098764</c:v>
                </c:pt>
                <c:pt idx="5334">
                  <c:v>0.32098765432098764</c:v>
                </c:pt>
                <c:pt idx="5335">
                  <c:v>0.32098765432098764</c:v>
                </c:pt>
                <c:pt idx="5336">
                  <c:v>0.32098765432098764</c:v>
                </c:pt>
                <c:pt idx="5337">
                  <c:v>0.32098765432098764</c:v>
                </c:pt>
                <c:pt idx="5338">
                  <c:v>0.32098765432098764</c:v>
                </c:pt>
                <c:pt idx="5339">
                  <c:v>0.33333333333333331</c:v>
                </c:pt>
                <c:pt idx="5340">
                  <c:v>0.33333333333333331</c:v>
                </c:pt>
                <c:pt idx="5341">
                  <c:v>0.33333333333333331</c:v>
                </c:pt>
                <c:pt idx="5342">
                  <c:v>0.33333333333333331</c:v>
                </c:pt>
                <c:pt idx="5343">
                  <c:v>0.33333333333333331</c:v>
                </c:pt>
                <c:pt idx="5344">
                  <c:v>0.33333333333333331</c:v>
                </c:pt>
                <c:pt idx="5345">
                  <c:v>0.33333333333333331</c:v>
                </c:pt>
                <c:pt idx="5346">
                  <c:v>0.33750000000000002</c:v>
                </c:pt>
                <c:pt idx="5347">
                  <c:v>0.33750000000000002</c:v>
                </c:pt>
                <c:pt idx="5348">
                  <c:v>0.33750000000000002</c:v>
                </c:pt>
                <c:pt idx="5349">
                  <c:v>0.34177215189873417</c:v>
                </c:pt>
                <c:pt idx="5350">
                  <c:v>0.34177215189873417</c:v>
                </c:pt>
                <c:pt idx="5351">
                  <c:v>0.32911392405063289</c:v>
                </c:pt>
                <c:pt idx="5352">
                  <c:v>0.32911392405063289</c:v>
                </c:pt>
                <c:pt idx="5353">
                  <c:v>0.31645569620253167</c:v>
                </c:pt>
                <c:pt idx="5354">
                  <c:v>0.31645569620253167</c:v>
                </c:pt>
                <c:pt idx="5355">
                  <c:v>0.31645569620253167</c:v>
                </c:pt>
                <c:pt idx="5356">
                  <c:v>0.31645569620253167</c:v>
                </c:pt>
                <c:pt idx="5357">
                  <c:v>0.31645569620253167</c:v>
                </c:pt>
                <c:pt idx="5358">
                  <c:v>0.31645569620253167</c:v>
                </c:pt>
                <c:pt idx="5359">
                  <c:v>0.31645569620253167</c:v>
                </c:pt>
                <c:pt idx="5360">
                  <c:v>0.31645569620253167</c:v>
                </c:pt>
                <c:pt idx="5361">
                  <c:v>0.31645569620253167</c:v>
                </c:pt>
                <c:pt idx="5362">
                  <c:v>0.31645569620253167</c:v>
                </c:pt>
                <c:pt idx="5363">
                  <c:v>0.31645569620253167</c:v>
                </c:pt>
                <c:pt idx="5364">
                  <c:v>0.31645569620253167</c:v>
                </c:pt>
                <c:pt idx="5365">
                  <c:v>0.31645569620253167</c:v>
                </c:pt>
                <c:pt idx="5366">
                  <c:v>0.31645569620253167</c:v>
                </c:pt>
                <c:pt idx="5367">
                  <c:v>0.30379746835443039</c:v>
                </c:pt>
                <c:pt idx="5368">
                  <c:v>0.30379746835443039</c:v>
                </c:pt>
                <c:pt idx="5369">
                  <c:v>0.30379746835443039</c:v>
                </c:pt>
                <c:pt idx="5370">
                  <c:v>0.30379746835443039</c:v>
                </c:pt>
                <c:pt idx="5371">
                  <c:v>0.30379746835443039</c:v>
                </c:pt>
                <c:pt idx="5372">
                  <c:v>0.30379746835443039</c:v>
                </c:pt>
                <c:pt idx="5373">
                  <c:v>0.30379746835443039</c:v>
                </c:pt>
                <c:pt idx="5374">
                  <c:v>0.30379746835443039</c:v>
                </c:pt>
                <c:pt idx="5375">
                  <c:v>0.32911392405063289</c:v>
                </c:pt>
                <c:pt idx="5376">
                  <c:v>0.32911392405063289</c:v>
                </c:pt>
                <c:pt idx="5377">
                  <c:v>0.32911392405063289</c:v>
                </c:pt>
                <c:pt idx="5378">
                  <c:v>0.33333333333333331</c:v>
                </c:pt>
                <c:pt idx="5379">
                  <c:v>0.33333333333333331</c:v>
                </c:pt>
                <c:pt idx="5380">
                  <c:v>0.33333333333333331</c:v>
                </c:pt>
                <c:pt idx="5381">
                  <c:v>0.32051282051282054</c:v>
                </c:pt>
                <c:pt idx="5382">
                  <c:v>0.32051282051282054</c:v>
                </c:pt>
                <c:pt idx="5383">
                  <c:v>0.32051282051282054</c:v>
                </c:pt>
                <c:pt idx="5384">
                  <c:v>0.32051282051282054</c:v>
                </c:pt>
                <c:pt idx="5385">
                  <c:v>0.32051282051282054</c:v>
                </c:pt>
                <c:pt idx="5386">
                  <c:v>0.32051282051282054</c:v>
                </c:pt>
                <c:pt idx="5387">
                  <c:v>0.32051282051282054</c:v>
                </c:pt>
                <c:pt idx="5388">
                  <c:v>0.30769230769230771</c:v>
                </c:pt>
                <c:pt idx="5389">
                  <c:v>0.29487179487179488</c:v>
                </c:pt>
                <c:pt idx="5390">
                  <c:v>0.29487179487179488</c:v>
                </c:pt>
                <c:pt idx="5391">
                  <c:v>0.30769230769230771</c:v>
                </c:pt>
                <c:pt idx="5392">
                  <c:v>0.32051282051282054</c:v>
                </c:pt>
                <c:pt idx="5393">
                  <c:v>0.32051282051282054</c:v>
                </c:pt>
                <c:pt idx="5394">
                  <c:v>0.32051282051282054</c:v>
                </c:pt>
                <c:pt idx="5395">
                  <c:v>0.32467532467532467</c:v>
                </c:pt>
                <c:pt idx="5396">
                  <c:v>0.32467532467532467</c:v>
                </c:pt>
                <c:pt idx="5397">
                  <c:v>0.32467532467532467</c:v>
                </c:pt>
                <c:pt idx="5398">
                  <c:v>0.32467532467532467</c:v>
                </c:pt>
                <c:pt idx="5399">
                  <c:v>0.32467532467532467</c:v>
                </c:pt>
                <c:pt idx="5400">
                  <c:v>0.32467532467532467</c:v>
                </c:pt>
                <c:pt idx="5401">
                  <c:v>0.32467532467532467</c:v>
                </c:pt>
                <c:pt idx="5402">
                  <c:v>0.32467532467532467</c:v>
                </c:pt>
                <c:pt idx="5403">
                  <c:v>0.32467532467532467</c:v>
                </c:pt>
                <c:pt idx="5404">
                  <c:v>0.32467532467532467</c:v>
                </c:pt>
                <c:pt idx="5405">
                  <c:v>0.32467532467532467</c:v>
                </c:pt>
                <c:pt idx="5406">
                  <c:v>0.32467532467532467</c:v>
                </c:pt>
                <c:pt idx="5407">
                  <c:v>0.32467532467532467</c:v>
                </c:pt>
                <c:pt idx="5408">
                  <c:v>0.33766233766233766</c:v>
                </c:pt>
                <c:pt idx="5409">
                  <c:v>0.33766233766233766</c:v>
                </c:pt>
                <c:pt idx="5410">
                  <c:v>0.34210526315789475</c:v>
                </c:pt>
                <c:pt idx="5411">
                  <c:v>0.35526315789473684</c:v>
                </c:pt>
                <c:pt idx="5412">
                  <c:v>0.35526315789473684</c:v>
                </c:pt>
                <c:pt idx="5413">
                  <c:v>0.35526315789473684</c:v>
                </c:pt>
                <c:pt idx="5414">
                  <c:v>0.35526315789473684</c:v>
                </c:pt>
                <c:pt idx="5415">
                  <c:v>0.35526315789473684</c:v>
                </c:pt>
                <c:pt idx="5416">
                  <c:v>0.35526315789473684</c:v>
                </c:pt>
                <c:pt idx="5417">
                  <c:v>0.35526315789473684</c:v>
                </c:pt>
                <c:pt idx="5418">
                  <c:v>0.36842105263157893</c:v>
                </c:pt>
                <c:pt idx="5419">
                  <c:v>0.36842105263157893</c:v>
                </c:pt>
                <c:pt idx="5420">
                  <c:v>0.36842105263157893</c:v>
                </c:pt>
                <c:pt idx="5421">
                  <c:v>0.36842105263157893</c:v>
                </c:pt>
                <c:pt idx="5422">
                  <c:v>0.36842105263157893</c:v>
                </c:pt>
                <c:pt idx="5423">
                  <c:v>0.36842105263157893</c:v>
                </c:pt>
                <c:pt idx="5424">
                  <c:v>0.36842105263157893</c:v>
                </c:pt>
                <c:pt idx="5425">
                  <c:v>0.36842105263157893</c:v>
                </c:pt>
                <c:pt idx="5426">
                  <c:v>0.36842105263157893</c:v>
                </c:pt>
                <c:pt idx="5427">
                  <c:v>0.36842105263157893</c:v>
                </c:pt>
                <c:pt idx="5428">
                  <c:v>0.36842105263157893</c:v>
                </c:pt>
                <c:pt idx="5429">
                  <c:v>0.38157894736842107</c:v>
                </c:pt>
                <c:pt idx="5430">
                  <c:v>0.38157894736842107</c:v>
                </c:pt>
                <c:pt idx="5431">
                  <c:v>0.38157894736842107</c:v>
                </c:pt>
                <c:pt idx="5432">
                  <c:v>0.38157894736842107</c:v>
                </c:pt>
                <c:pt idx="5433">
                  <c:v>0.38157894736842107</c:v>
                </c:pt>
                <c:pt idx="5434">
                  <c:v>0.38157894736842107</c:v>
                </c:pt>
                <c:pt idx="5435">
                  <c:v>0.38157894736842107</c:v>
                </c:pt>
                <c:pt idx="5436">
                  <c:v>0.38157894736842107</c:v>
                </c:pt>
                <c:pt idx="5437">
                  <c:v>0.38157894736842107</c:v>
                </c:pt>
                <c:pt idx="5438">
                  <c:v>0.38157894736842107</c:v>
                </c:pt>
                <c:pt idx="5439">
                  <c:v>0.38157894736842107</c:v>
                </c:pt>
                <c:pt idx="5440">
                  <c:v>0.4</c:v>
                </c:pt>
                <c:pt idx="5441">
                  <c:v>0.38666666666666666</c:v>
                </c:pt>
                <c:pt idx="5442">
                  <c:v>0.38666666666666666</c:v>
                </c:pt>
                <c:pt idx="5443">
                  <c:v>0.38666666666666666</c:v>
                </c:pt>
                <c:pt idx="5444">
                  <c:v>0.38666666666666666</c:v>
                </c:pt>
                <c:pt idx="5445">
                  <c:v>0.38666666666666666</c:v>
                </c:pt>
                <c:pt idx="5446">
                  <c:v>0.3783783783783784</c:v>
                </c:pt>
                <c:pt idx="5447">
                  <c:v>0.39189189189189189</c:v>
                </c:pt>
                <c:pt idx="5448">
                  <c:v>0.3783783783783784</c:v>
                </c:pt>
                <c:pt idx="5449">
                  <c:v>0.38356164383561642</c:v>
                </c:pt>
                <c:pt idx="5450">
                  <c:v>0.38356164383561642</c:v>
                </c:pt>
                <c:pt idx="5451">
                  <c:v>0.39726027397260272</c:v>
                </c:pt>
                <c:pt idx="5452">
                  <c:v>0.39726027397260272</c:v>
                </c:pt>
                <c:pt idx="5453">
                  <c:v>0.40277777777777779</c:v>
                </c:pt>
                <c:pt idx="5454">
                  <c:v>0.40277777777777779</c:v>
                </c:pt>
                <c:pt idx="5455">
                  <c:v>0.40277777777777779</c:v>
                </c:pt>
                <c:pt idx="5456">
                  <c:v>0.40277777777777779</c:v>
                </c:pt>
                <c:pt idx="5457">
                  <c:v>0.40277777777777779</c:v>
                </c:pt>
                <c:pt idx="5458">
                  <c:v>0.42253521126760563</c:v>
                </c:pt>
                <c:pt idx="5459">
                  <c:v>0.42253521126760563</c:v>
                </c:pt>
                <c:pt idx="5460">
                  <c:v>0.40845070422535212</c:v>
                </c:pt>
                <c:pt idx="5461">
                  <c:v>0.40845070422535212</c:v>
                </c:pt>
                <c:pt idx="5462">
                  <c:v>0.4</c:v>
                </c:pt>
                <c:pt idx="5463">
                  <c:v>0.4</c:v>
                </c:pt>
                <c:pt idx="5464">
                  <c:v>0.4</c:v>
                </c:pt>
                <c:pt idx="5465">
                  <c:v>0.4</c:v>
                </c:pt>
                <c:pt idx="5466">
                  <c:v>0.39130434782608697</c:v>
                </c:pt>
                <c:pt idx="5467">
                  <c:v>0.39130434782608697</c:v>
                </c:pt>
                <c:pt idx="5468">
                  <c:v>0.39130434782608697</c:v>
                </c:pt>
                <c:pt idx="5469">
                  <c:v>0.39130434782608697</c:v>
                </c:pt>
                <c:pt idx="5470">
                  <c:v>0.39130434782608697</c:v>
                </c:pt>
                <c:pt idx="5471">
                  <c:v>0.39130434782608697</c:v>
                </c:pt>
                <c:pt idx="5472">
                  <c:v>0.37681159420289856</c:v>
                </c:pt>
                <c:pt idx="5473">
                  <c:v>0.37681159420289856</c:v>
                </c:pt>
                <c:pt idx="5474">
                  <c:v>0.37681159420289856</c:v>
                </c:pt>
                <c:pt idx="5475">
                  <c:v>0.37681159420289856</c:v>
                </c:pt>
                <c:pt idx="5476">
                  <c:v>0.39130434782608697</c:v>
                </c:pt>
                <c:pt idx="5477">
                  <c:v>0.39705882352941174</c:v>
                </c:pt>
                <c:pt idx="5478">
                  <c:v>0.39705882352941174</c:v>
                </c:pt>
                <c:pt idx="5479">
                  <c:v>0.39705882352941174</c:v>
                </c:pt>
                <c:pt idx="5480">
                  <c:v>0.39705882352941174</c:v>
                </c:pt>
                <c:pt idx="5481">
                  <c:v>0.39705882352941174</c:v>
                </c:pt>
                <c:pt idx="5482">
                  <c:v>0.4264705882352941</c:v>
                </c:pt>
                <c:pt idx="5483">
                  <c:v>0.4264705882352941</c:v>
                </c:pt>
                <c:pt idx="5484">
                  <c:v>0.41176470588235292</c:v>
                </c:pt>
                <c:pt idx="5485">
                  <c:v>0.41176470588235292</c:v>
                </c:pt>
                <c:pt idx="5486">
                  <c:v>0.41176470588235292</c:v>
                </c:pt>
                <c:pt idx="5487">
                  <c:v>0.4264705882352941</c:v>
                </c:pt>
                <c:pt idx="5488">
                  <c:v>0.4264705882352941</c:v>
                </c:pt>
                <c:pt idx="5489">
                  <c:v>0.41176470588235292</c:v>
                </c:pt>
                <c:pt idx="5490">
                  <c:v>0.41176470588235292</c:v>
                </c:pt>
                <c:pt idx="5491">
                  <c:v>0.41176470588235292</c:v>
                </c:pt>
                <c:pt idx="5492">
                  <c:v>0.41176470588235292</c:v>
                </c:pt>
                <c:pt idx="5493">
                  <c:v>0.41176470588235292</c:v>
                </c:pt>
                <c:pt idx="5494">
                  <c:v>0.41176470588235292</c:v>
                </c:pt>
                <c:pt idx="5495">
                  <c:v>0.43283582089552236</c:v>
                </c:pt>
                <c:pt idx="5496">
                  <c:v>0.43283582089552236</c:v>
                </c:pt>
                <c:pt idx="5497">
                  <c:v>0.43283582089552236</c:v>
                </c:pt>
                <c:pt idx="5498">
                  <c:v>0.43283582089552236</c:v>
                </c:pt>
                <c:pt idx="5499">
                  <c:v>0.43283582089552236</c:v>
                </c:pt>
                <c:pt idx="5500">
                  <c:v>0.43283582089552236</c:v>
                </c:pt>
                <c:pt idx="5501">
                  <c:v>0.43283582089552236</c:v>
                </c:pt>
                <c:pt idx="5502">
                  <c:v>0.41791044776119401</c:v>
                </c:pt>
                <c:pt idx="5503">
                  <c:v>0.41791044776119401</c:v>
                </c:pt>
                <c:pt idx="5504">
                  <c:v>0.41791044776119401</c:v>
                </c:pt>
                <c:pt idx="5505">
                  <c:v>0.41791044776119401</c:v>
                </c:pt>
                <c:pt idx="5506">
                  <c:v>0.41791044776119401</c:v>
                </c:pt>
                <c:pt idx="5507">
                  <c:v>0.43283582089552236</c:v>
                </c:pt>
                <c:pt idx="5508">
                  <c:v>0.43283582089552236</c:v>
                </c:pt>
                <c:pt idx="5509">
                  <c:v>0.43283582089552236</c:v>
                </c:pt>
                <c:pt idx="5510">
                  <c:v>0.43283582089552236</c:v>
                </c:pt>
                <c:pt idx="5511">
                  <c:v>0.43283582089552236</c:v>
                </c:pt>
                <c:pt idx="5512">
                  <c:v>0.43283582089552236</c:v>
                </c:pt>
                <c:pt idx="5513">
                  <c:v>0.43283582089552236</c:v>
                </c:pt>
                <c:pt idx="5514">
                  <c:v>0.43283582089552236</c:v>
                </c:pt>
                <c:pt idx="5515">
                  <c:v>0.43283582089552236</c:v>
                </c:pt>
                <c:pt idx="5516">
                  <c:v>0.43283582089552236</c:v>
                </c:pt>
                <c:pt idx="5517">
                  <c:v>0.43283582089552236</c:v>
                </c:pt>
                <c:pt idx="5518">
                  <c:v>0.41791044776119401</c:v>
                </c:pt>
                <c:pt idx="5519">
                  <c:v>0.40909090909090912</c:v>
                </c:pt>
                <c:pt idx="5520">
                  <c:v>0.40909090909090912</c:v>
                </c:pt>
                <c:pt idx="5521">
                  <c:v>0.40909090909090912</c:v>
                </c:pt>
                <c:pt idx="5522">
                  <c:v>0.40909090909090912</c:v>
                </c:pt>
                <c:pt idx="5523">
                  <c:v>0.40909090909090912</c:v>
                </c:pt>
                <c:pt idx="5524">
                  <c:v>0.40909090909090912</c:v>
                </c:pt>
                <c:pt idx="5525">
                  <c:v>0.40909090909090912</c:v>
                </c:pt>
                <c:pt idx="5526">
                  <c:v>0.40909090909090912</c:v>
                </c:pt>
                <c:pt idx="5527">
                  <c:v>0.40909090909090912</c:v>
                </c:pt>
                <c:pt idx="5528">
                  <c:v>0.43076923076923079</c:v>
                </c:pt>
                <c:pt idx="5529">
                  <c:v>0.41538461538461541</c:v>
                </c:pt>
                <c:pt idx="5530">
                  <c:v>0.41538461538461541</c:v>
                </c:pt>
                <c:pt idx="5531">
                  <c:v>0.41538461538461541</c:v>
                </c:pt>
                <c:pt idx="5532">
                  <c:v>0.41538461538461541</c:v>
                </c:pt>
                <c:pt idx="5533">
                  <c:v>0.41538461538461541</c:v>
                </c:pt>
                <c:pt idx="5534">
                  <c:v>0.41538461538461541</c:v>
                </c:pt>
                <c:pt idx="5535">
                  <c:v>0.41538461538461541</c:v>
                </c:pt>
                <c:pt idx="5536">
                  <c:v>0.421875</c:v>
                </c:pt>
                <c:pt idx="5537">
                  <c:v>0.421875</c:v>
                </c:pt>
                <c:pt idx="5538">
                  <c:v>0.4375</c:v>
                </c:pt>
                <c:pt idx="5539">
                  <c:v>0.4375</c:v>
                </c:pt>
                <c:pt idx="5540">
                  <c:v>0.4375</c:v>
                </c:pt>
                <c:pt idx="5541">
                  <c:v>0.4375</c:v>
                </c:pt>
                <c:pt idx="5542">
                  <c:v>0.4375</c:v>
                </c:pt>
                <c:pt idx="5543">
                  <c:v>0.4375</c:v>
                </c:pt>
                <c:pt idx="5544">
                  <c:v>0.4375</c:v>
                </c:pt>
                <c:pt idx="5545">
                  <c:v>0.4375</c:v>
                </c:pt>
                <c:pt idx="5546">
                  <c:v>0.4375</c:v>
                </c:pt>
                <c:pt idx="5547">
                  <c:v>0.46875</c:v>
                </c:pt>
                <c:pt idx="5548">
                  <c:v>0.46875</c:v>
                </c:pt>
                <c:pt idx="5549">
                  <c:v>0.46875</c:v>
                </c:pt>
                <c:pt idx="5550">
                  <c:v>0.46875</c:v>
                </c:pt>
                <c:pt idx="5551">
                  <c:v>0.46875</c:v>
                </c:pt>
                <c:pt idx="5552">
                  <c:v>0.46875</c:v>
                </c:pt>
                <c:pt idx="5553">
                  <c:v>0.46875</c:v>
                </c:pt>
                <c:pt idx="5554">
                  <c:v>0.453125</c:v>
                </c:pt>
                <c:pt idx="5555">
                  <c:v>0.4375</c:v>
                </c:pt>
                <c:pt idx="5556">
                  <c:v>0.4375</c:v>
                </c:pt>
                <c:pt idx="5557">
                  <c:v>0.4375</c:v>
                </c:pt>
                <c:pt idx="5558">
                  <c:v>0.4375</c:v>
                </c:pt>
                <c:pt idx="5559">
                  <c:v>0.4375</c:v>
                </c:pt>
                <c:pt idx="5560">
                  <c:v>0.4375</c:v>
                </c:pt>
                <c:pt idx="5561">
                  <c:v>0.4375</c:v>
                </c:pt>
                <c:pt idx="5562">
                  <c:v>0.4375</c:v>
                </c:pt>
                <c:pt idx="5563">
                  <c:v>0.4375</c:v>
                </c:pt>
                <c:pt idx="5564">
                  <c:v>0.4375</c:v>
                </c:pt>
                <c:pt idx="5565">
                  <c:v>0.421875</c:v>
                </c:pt>
                <c:pt idx="5566">
                  <c:v>0.421875</c:v>
                </c:pt>
                <c:pt idx="5567">
                  <c:v>0.421875</c:v>
                </c:pt>
                <c:pt idx="5568">
                  <c:v>0.421875</c:v>
                </c:pt>
                <c:pt idx="5569">
                  <c:v>0.40625</c:v>
                </c:pt>
                <c:pt idx="5570">
                  <c:v>0.40625</c:v>
                </c:pt>
                <c:pt idx="5571">
                  <c:v>0.390625</c:v>
                </c:pt>
                <c:pt idx="5572">
                  <c:v>0.390625</c:v>
                </c:pt>
                <c:pt idx="5573">
                  <c:v>0.390625</c:v>
                </c:pt>
                <c:pt idx="5574">
                  <c:v>0.390625</c:v>
                </c:pt>
                <c:pt idx="5575">
                  <c:v>0.40625</c:v>
                </c:pt>
                <c:pt idx="5576">
                  <c:v>0.390625</c:v>
                </c:pt>
                <c:pt idx="5577">
                  <c:v>0.390625</c:v>
                </c:pt>
                <c:pt idx="5578">
                  <c:v>0.375</c:v>
                </c:pt>
                <c:pt idx="5579">
                  <c:v>0.375</c:v>
                </c:pt>
                <c:pt idx="5580">
                  <c:v>0.390625</c:v>
                </c:pt>
                <c:pt idx="5581">
                  <c:v>0.390625</c:v>
                </c:pt>
                <c:pt idx="5582">
                  <c:v>0.390625</c:v>
                </c:pt>
                <c:pt idx="5583">
                  <c:v>0.375</c:v>
                </c:pt>
                <c:pt idx="5584">
                  <c:v>0.375</c:v>
                </c:pt>
                <c:pt idx="5585">
                  <c:v>0.359375</c:v>
                </c:pt>
                <c:pt idx="5586">
                  <c:v>0.359375</c:v>
                </c:pt>
                <c:pt idx="5587">
                  <c:v>0.375</c:v>
                </c:pt>
                <c:pt idx="5588">
                  <c:v>0.375</c:v>
                </c:pt>
                <c:pt idx="5589">
                  <c:v>0.375</c:v>
                </c:pt>
                <c:pt idx="5590">
                  <c:v>0.375</c:v>
                </c:pt>
                <c:pt idx="5591">
                  <c:v>0.375</c:v>
                </c:pt>
                <c:pt idx="5592">
                  <c:v>0.390625</c:v>
                </c:pt>
                <c:pt idx="5593">
                  <c:v>0.390625</c:v>
                </c:pt>
                <c:pt idx="5594">
                  <c:v>0.390625</c:v>
                </c:pt>
                <c:pt idx="5595">
                  <c:v>0.375</c:v>
                </c:pt>
                <c:pt idx="5596">
                  <c:v>0.375</c:v>
                </c:pt>
                <c:pt idx="5597">
                  <c:v>0.375</c:v>
                </c:pt>
                <c:pt idx="5598">
                  <c:v>0.390625</c:v>
                </c:pt>
                <c:pt idx="5599">
                  <c:v>0.390625</c:v>
                </c:pt>
                <c:pt idx="5600">
                  <c:v>0.40625</c:v>
                </c:pt>
                <c:pt idx="5601">
                  <c:v>0.40625</c:v>
                </c:pt>
                <c:pt idx="5602">
                  <c:v>0.40625</c:v>
                </c:pt>
                <c:pt idx="5603">
                  <c:v>0.40625</c:v>
                </c:pt>
                <c:pt idx="5604">
                  <c:v>0.40625</c:v>
                </c:pt>
                <c:pt idx="5605">
                  <c:v>0.390625</c:v>
                </c:pt>
                <c:pt idx="5606">
                  <c:v>0.3968253968253968</c:v>
                </c:pt>
                <c:pt idx="5607">
                  <c:v>0.41935483870967744</c:v>
                </c:pt>
                <c:pt idx="5608">
                  <c:v>0.41935483870967744</c:v>
                </c:pt>
                <c:pt idx="5609">
                  <c:v>0.41935483870967744</c:v>
                </c:pt>
                <c:pt idx="5610">
                  <c:v>0.41935483870967744</c:v>
                </c:pt>
                <c:pt idx="5611">
                  <c:v>0.41935483870967744</c:v>
                </c:pt>
                <c:pt idx="5612">
                  <c:v>0.41935483870967744</c:v>
                </c:pt>
                <c:pt idx="5613">
                  <c:v>0.43548387096774194</c:v>
                </c:pt>
                <c:pt idx="5614">
                  <c:v>0.45161290322580644</c:v>
                </c:pt>
                <c:pt idx="5615">
                  <c:v>0.45161290322580644</c:v>
                </c:pt>
                <c:pt idx="5616">
                  <c:v>0.45161290322580644</c:v>
                </c:pt>
                <c:pt idx="5617">
                  <c:v>0.45161290322580644</c:v>
                </c:pt>
                <c:pt idx="5618">
                  <c:v>0.45161290322580644</c:v>
                </c:pt>
                <c:pt idx="5619">
                  <c:v>0.45161290322580644</c:v>
                </c:pt>
                <c:pt idx="5620">
                  <c:v>0.45161290322580644</c:v>
                </c:pt>
                <c:pt idx="5621">
                  <c:v>0.45161290322580644</c:v>
                </c:pt>
                <c:pt idx="5622">
                  <c:v>0.45161290322580644</c:v>
                </c:pt>
                <c:pt idx="5623">
                  <c:v>0.45161290322580644</c:v>
                </c:pt>
                <c:pt idx="5624">
                  <c:v>0.45161290322580644</c:v>
                </c:pt>
                <c:pt idx="5625">
                  <c:v>0.45161290322580644</c:v>
                </c:pt>
                <c:pt idx="5626">
                  <c:v>0.43548387096774194</c:v>
                </c:pt>
                <c:pt idx="5627">
                  <c:v>0.41935483870967744</c:v>
                </c:pt>
                <c:pt idx="5628">
                  <c:v>0.41935483870967744</c:v>
                </c:pt>
                <c:pt idx="5629">
                  <c:v>0.41935483870967744</c:v>
                </c:pt>
                <c:pt idx="5630">
                  <c:v>0.41935483870967744</c:v>
                </c:pt>
                <c:pt idx="5631">
                  <c:v>0.41935483870967744</c:v>
                </c:pt>
                <c:pt idx="5632">
                  <c:v>0.41935483870967744</c:v>
                </c:pt>
                <c:pt idx="5633">
                  <c:v>0.43548387096774194</c:v>
                </c:pt>
                <c:pt idx="5634">
                  <c:v>0.43548387096774194</c:v>
                </c:pt>
                <c:pt idx="5635">
                  <c:v>0.43548387096774194</c:v>
                </c:pt>
                <c:pt idx="5636">
                  <c:v>0.43548387096774194</c:v>
                </c:pt>
                <c:pt idx="5637">
                  <c:v>0.45901639344262296</c:v>
                </c:pt>
                <c:pt idx="5638">
                  <c:v>0.47540983606557374</c:v>
                </c:pt>
                <c:pt idx="5639">
                  <c:v>0.47540983606557374</c:v>
                </c:pt>
                <c:pt idx="5640">
                  <c:v>0.45901639344262296</c:v>
                </c:pt>
                <c:pt idx="5641">
                  <c:v>0.45901639344262296</c:v>
                </c:pt>
                <c:pt idx="5642">
                  <c:v>0.45901639344262296</c:v>
                </c:pt>
                <c:pt idx="5643">
                  <c:v>0.45901639344262296</c:v>
                </c:pt>
                <c:pt idx="5644">
                  <c:v>0.44262295081967212</c:v>
                </c:pt>
                <c:pt idx="5645">
                  <c:v>0.44262295081967212</c:v>
                </c:pt>
                <c:pt idx="5646">
                  <c:v>0.44262295081967212</c:v>
                </c:pt>
                <c:pt idx="5647">
                  <c:v>0.44262295081967212</c:v>
                </c:pt>
                <c:pt idx="5648">
                  <c:v>0.44262295081967212</c:v>
                </c:pt>
                <c:pt idx="5649">
                  <c:v>0.44262295081967212</c:v>
                </c:pt>
                <c:pt idx="5650">
                  <c:v>0.44262295081967212</c:v>
                </c:pt>
                <c:pt idx="5651">
                  <c:v>0.44262295081967212</c:v>
                </c:pt>
                <c:pt idx="5652">
                  <c:v>0.44262295081967212</c:v>
                </c:pt>
                <c:pt idx="5653">
                  <c:v>0.44262295081967212</c:v>
                </c:pt>
                <c:pt idx="5654">
                  <c:v>0.44262295081967212</c:v>
                </c:pt>
                <c:pt idx="5655">
                  <c:v>0.44262295081967212</c:v>
                </c:pt>
                <c:pt idx="5656">
                  <c:v>0.44262295081967212</c:v>
                </c:pt>
                <c:pt idx="5657">
                  <c:v>0.44262295081967212</c:v>
                </c:pt>
                <c:pt idx="5658">
                  <c:v>0.44262295081967212</c:v>
                </c:pt>
                <c:pt idx="5659">
                  <c:v>0.44262295081967212</c:v>
                </c:pt>
                <c:pt idx="5660">
                  <c:v>0.44262295081967212</c:v>
                </c:pt>
                <c:pt idx="5661">
                  <c:v>0.42622950819672129</c:v>
                </c:pt>
                <c:pt idx="5662">
                  <c:v>0.42622950819672129</c:v>
                </c:pt>
                <c:pt idx="5663">
                  <c:v>0.42622950819672129</c:v>
                </c:pt>
                <c:pt idx="5664">
                  <c:v>0.42622950819672129</c:v>
                </c:pt>
                <c:pt idx="5665">
                  <c:v>0.42622950819672129</c:v>
                </c:pt>
                <c:pt idx="5666">
                  <c:v>0.42622950819672129</c:v>
                </c:pt>
                <c:pt idx="5667">
                  <c:v>0.42622950819672129</c:v>
                </c:pt>
                <c:pt idx="5668">
                  <c:v>0.42622950819672129</c:v>
                </c:pt>
                <c:pt idx="5669">
                  <c:v>0.42622950819672129</c:v>
                </c:pt>
                <c:pt idx="5670">
                  <c:v>0.42622950819672129</c:v>
                </c:pt>
                <c:pt idx="5671">
                  <c:v>0.42622950819672129</c:v>
                </c:pt>
                <c:pt idx="5672">
                  <c:v>0.4098360655737705</c:v>
                </c:pt>
                <c:pt idx="5673">
                  <c:v>0.4098360655737705</c:v>
                </c:pt>
                <c:pt idx="5674">
                  <c:v>0.4098360655737705</c:v>
                </c:pt>
                <c:pt idx="5675">
                  <c:v>0.4098360655737705</c:v>
                </c:pt>
                <c:pt idx="5676">
                  <c:v>0.4098360655737705</c:v>
                </c:pt>
                <c:pt idx="5677">
                  <c:v>0.4098360655737705</c:v>
                </c:pt>
                <c:pt idx="5678">
                  <c:v>0.4098360655737705</c:v>
                </c:pt>
                <c:pt idx="5679">
                  <c:v>0.4098360655737705</c:v>
                </c:pt>
                <c:pt idx="5680">
                  <c:v>0.39344262295081966</c:v>
                </c:pt>
                <c:pt idx="5681">
                  <c:v>0.39344262295081966</c:v>
                </c:pt>
                <c:pt idx="5682">
                  <c:v>0.39344262295081966</c:v>
                </c:pt>
                <c:pt idx="5683">
                  <c:v>0.39344262295081966</c:v>
                </c:pt>
                <c:pt idx="5684">
                  <c:v>0.39344262295081966</c:v>
                </c:pt>
                <c:pt idx="5685">
                  <c:v>0.39344262295081966</c:v>
                </c:pt>
                <c:pt idx="5686">
                  <c:v>0.37704918032786883</c:v>
                </c:pt>
                <c:pt idx="5687">
                  <c:v>0.36065573770491804</c:v>
                </c:pt>
                <c:pt idx="5688">
                  <c:v>0.36065573770491804</c:v>
                </c:pt>
                <c:pt idx="5689">
                  <c:v>0.36065573770491804</c:v>
                </c:pt>
                <c:pt idx="5690">
                  <c:v>0.36065573770491804</c:v>
                </c:pt>
                <c:pt idx="5691">
                  <c:v>0.36065573770491804</c:v>
                </c:pt>
                <c:pt idx="5692">
                  <c:v>0.36065573770491804</c:v>
                </c:pt>
                <c:pt idx="5693">
                  <c:v>0.36065573770491804</c:v>
                </c:pt>
                <c:pt idx="5694">
                  <c:v>0.36065573770491804</c:v>
                </c:pt>
                <c:pt idx="5695">
                  <c:v>0.36065573770491804</c:v>
                </c:pt>
                <c:pt idx="5696">
                  <c:v>0.36065573770491804</c:v>
                </c:pt>
                <c:pt idx="5697">
                  <c:v>0.37704918032786883</c:v>
                </c:pt>
                <c:pt idx="5698">
                  <c:v>0.37704918032786883</c:v>
                </c:pt>
                <c:pt idx="5699">
                  <c:v>0.37704918032786883</c:v>
                </c:pt>
                <c:pt idx="5700">
                  <c:v>0.38333333333333336</c:v>
                </c:pt>
                <c:pt idx="5701">
                  <c:v>0.38333333333333336</c:v>
                </c:pt>
                <c:pt idx="5702">
                  <c:v>0.38333333333333336</c:v>
                </c:pt>
                <c:pt idx="5703">
                  <c:v>0.38333333333333336</c:v>
                </c:pt>
                <c:pt idx="5704">
                  <c:v>0.38333333333333336</c:v>
                </c:pt>
                <c:pt idx="5705">
                  <c:v>0.38333333333333336</c:v>
                </c:pt>
                <c:pt idx="5706">
                  <c:v>0.38333333333333336</c:v>
                </c:pt>
                <c:pt idx="5707">
                  <c:v>0.38333333333333336</c:v>
                </c:pt>
                <c:pt idx="5708">
                  <c:v>0.36666666666666664</c:v>
                </c:pt>
                <c:pt idx="5709">
                  <c:v>0.36666666666666664</c:v>
                </c:pt>
                <c:pt idx="5710">
                  <c:v>0.38333333333333336</c:v>
                </c:pt>
                <c:pt idx="5711">
                  <c:v>0.38333333333333336</c:v>
                </c:pt>
                <c:pt idx="5712">
                  <c:v>0.38333333333333336</c:v>
                </c:pt>
                <c:pt idx="5713">
                  <c:v>0.38333333333333336</c:v>
                </c:pt>
                <c:pt idx="5714">
                  <c:v>0.38333333333333336</c:v>
                </c:pt>
                <c:pt idx="5715">
                  <c:v>0.38333333333333336</c:v>
                </c:pt>
                <c:pt idx="5716">
                  <c:v>0.38333333333333336</c:v>
                </c:pt>
                <c:pt idx="5717">
                  <c:v>0.38983050847457629</c:v>
                </c:pt>
                <c:pt idx="5718">
                  <c:v>0.38983050847457629</c:v>
                </c:pt>
                <c:pt idx="5719">
                  <c:v>0.38983050847457629</c:v>
                </c:pt>
                <c:pt idx="5720">
                  <c:v>0.38983050847457629</c:v>
                </c:pt>
                <c:pt idx="5721">
                  <c:v>0.38983050847457629</c:v>
                </c:pt>
                <c:pt idx="5722">
                  <c:v>0.40677966101694918</c:v>
                </c:pt>
                <c:pt idx="5723">
                  <c:v>0.40677966101694918</c:v>
                </c:pt>
                <c:pt idx="5724">
                  <c:v>0.40677966101694918</c:v>
                </c:pt>
                <c:pt idx="5725">
                  <c:v>0.40677966101694918</c:v>
                </c:pt>
                <c:pt idx="5726">
                  <c:v>0.40677966101694918</c:v>
                </c:pt>
                <c:pt idx="5727">
                  <c:v>0.40677966101694918</c:v>
                </c:pt>
                <c:pt idx="5728">
                  <c:v>0.40677966101694918</c:v>
                </c:pt>
                <c:pt idx="5729">
                  <c:v>0.40677966101694918</c:v>
                </c:pt>
                <c:pt idx="5730">
                  <c:v>0.40677966101694918</c:v>
                </c:pt>
                <c:pt idx="5731">
                  <c:v>0.40677966101694918</c:v>
                </c:pt>
                <c:pt idx="5732">
                  <c:v>0.40677966101694918</c:v>
                </c:pt>
                <c:pt idx="5733">
                  <c:v>0.40677966101694918</c:v>
                </c:pt>
                <c:pt idx="5734">
                  <c:v>0.40677966101694918</c:v>
                </c:pt>
                <c:pt idx="5735">
                  <c:v>0.40677966101694918</c:v>
                </c:pt>
                <c:pt idx="5736">
                  <c:v>0.40677966101694918</c:v>
                </c:pt>
                <c:pt idx="5737">
                  <c:v>0.40677966101694918</c:v>
                </c:pt>
                <c:pt idx="5738">
                  <c:v>0.40677966101694918</c:v>
                </c:pt>
                <c:pt idx="5739">
                  <c:v>0.40677966101694918</c:v>
                </c:pt>
                <c:pt idx="5740">
                  <c:v>0.40677966101694918</c:v>
                </c:pt>
                <c:pt idx="5741">
                  <c:v>0.40677966101694918</c:v>
                </c:pt>
                <c:pt idx="5742">
                  <c:v>0.40677966101694918</c:v>
                </c:pt>
                <c:pt idx="5743">
                  <c:v>0.40677966101694918</c:v>
                </c:pt>
                <c:pt idx="5744">
                  <c:v>0.40677966101694918</c:v>
                </c:pt>
                <c:pt idx="5745">
                  <c:v>0.40677966101694918</c:v>
                </c:pt>
                <c:pt idx="5746">
                  <c:v>0.40677966101694918</c:v>
                </c:pt>
                <c:pt idx="5747">
                  <c:v>0.40677966101694918</c:v>
                </c:pt>
                <c:pt idx="5748">
                  <c:v>0.40677966101694918</c:v>
                </c:pt>
                <c:pt idx="5749">
                  <c:v>0.40677966101694918</c:v>
                </c:pt>
                <c:pt idx="5750">
                  <c:v>0.40677966101694918</c:v>
                </c:pt>
                <c:pt idx="5751">
                  <c:v>0.40677966101694918</c:v>
                </c:pt>
                <c:pt idx="5752">
                  <c:v>0.38983050847457629</c:v>
                </c:pt>
                <c:pt idx="5753">
                  <c:v>0.38983050847457629</c:v>
                </c:pt>
                <c:pt idx="5754">
                  <c:v>0.38983050847457629</c:v>
                </c:pt>
                <c:pt idx="5755">
                  <c:v>0.38983050847457629</c:v>
                </c:pt>
                <c:pt idx="5756">
                  <c:v>0.38983050847457629</c:v>
                </c:pt>
                <c:pt idx="5757">
                  <c:v>0.40677966101694918</c:v>
                </c:pt>
                <c:pt idx="5758">
                  <c:v>0.40677966101694918</c:v>
                </c:pt>
                <c:pt idx="5759">
                  <c:v>0.40677966101694918</c:v>
                </c:pt>
                <c:pt idx="5760">
                  <c:v>0.40677966101694918</c:v>
                </c:pt>
                <c:pt idx="5761">
                  <c:v>0.40677966101694918</c:v>
                </c:pt>
                <c:pt idx="5762">
                  <c:v>0.40677966101694918</c:v>
                </c:pt>
                <c:pt idx="5763">
                  <c:v>0.40677966101694918</c:v>
                </c:pt>
                <c:pt idx="5764">
                  <c:v>0.40677966101694918</c:v>
                </c:pt>
                <c:pt idx="5765">
                  <c:v>0.40677966101694918</c:v>
                </c:pt>
                <c:pt idx="5766">
                  <c:v>0.40677966101694918</c:v>
                </c:pt>
                <c:pt idx="5767">
                  <c:v>0.40677966101694918</c:v>
                </c:pt>
                <c:pt idx="5768">
                  <c:v>0.40677966101694918</c:v>
                </c:pt>
                <c:pt idx="5769">
                  <c:v>0.40677966101694918</c:v>
                </c:pt>
                <c:pt idx="5770">
                  <c:v>0.40677966101694918</c:v>
                </c:pt>
                <c:pt idx="5771">
                  <c:v>0.40677966101694918</c:v>
                </c:pt>
                <c:pt idx="5772">
                  <c:v>0.40677966101694918</c:v>
                </c:pt>
                <c:pt idx="5773">
                  <c:v>0.40677966101694918</c:v>
                </c:pt>
                <c:pt idx="5774">
                  <c:v>0.40677966101694918</c:v>
                </c:pt>
                <c:pt idx="5775">
                  <c:v>0.40677966101694918</c:v>
                </c:pt>
                <c:pt idx="5776">
                  <c:v>0.40677966101694918</c:v>
                </c:pt>
                <c:pt idx="5777">
                  <c:v>0.40677966101694918</c:v>
                </c:pt>
                <c:pt idx="5778">
                  <c:v>0.42372881355932202</c:v>
                </c:pt>
                <c:pt idx="5779">
                  <c:v>0.42372881355932202</c:v>
                </c:pt>
                <c:pt idx="5780">
                  <c:v>0.40677966101694918</c:v>
                </c:pt>
                <c:pt idx="5781">
                  <c:v>0.40677966101694918</c:v>
                </c:pt>
                <c:pt idx="5782">
                  <c:v>0.40677966101694918</c:v>
                </c:pt>
                <c:pt idx="5783">
                  <c:v>0.42372881355932202</c:v>
                </c:pt>
                <c:pt idx="5784">
                  <c:v>0.42372881355932202</c:v>
                </c:pt>
                <c:pt idx="5785">
                  <c:v>0.42372881355932202</c:v>
                </c:pt>
                <c:pt idx="5786">
                  <c:v>0.42372881355932202</c:v>
                </c:pt>
                <c:pt idx="5787">
                  <c:v>0.42372881355932202</c:v>
                </c:pt>
                <c:pt idx="5788">
                  <c:v>0.42372881355932202</c:v>
                </c:pt>
                <c:pt idx="5789">
                  <c:v>0.42372881355932202</c:v>
                </c:pt>
                <c:pt idx="5790">
                  <c:v>0.42372881355932202</c:v>
                </c:pt>
                <c:pt idx="5791">
                  <c:v>0.42372881355932202</c:v>
                </c:pt>
                <c:pt idx="5792">
                  <c:v>0.42372881355932202</c:v>
                </c:pt>
                <c:pt idx="5793">
                  <c:v>0.42372881355932202</c:v>
                </c:pt>
                <c:pt idx="5794">
                  <c:v>0.42372881355932202</c:v>
                </c:pt>
                <c:pt idx="5795">
                  <c:v>0.42372881355932202</c:v>
                </c:pt>
                <c:pt idx="5796">
                  <c:v>0.42372881355932202</c:v>
                </c:pt>
                <c:pt idx="5797">
                  <c:v>0.42372881355932202</c:v>
                </c:pt>
                <c:pt idx="5798">
                  <c:v>0.42372881355932202</c:v>
                </c:pt>
                <c:pt idx="5799">
                  <c:v>0.42372881355932202</c:v>
                </c:pt>
                <c:pt idx="5800">
                  <c:v>0.40677966101694918</c:v>
                </c:pt>
                <c:pt idx="5801">
                  <c:v>0.40677966101694918</c:v>
                </c:pt>
                <c:pt idx="5802">
                  <c:v>0.40677966101694918</c:v>
                </c:pt>
                <c:pt idx="5803">
                  <c:v>0.42372881355932202</c:v>
                </c:pt>
                <c:pt idx="5804">
                  <c:v>0.42372881355932202</c:v>
                </c:pt>
                <c:pt idx="5805">
                  <c:v>0.44067796610169491</c:v>
                </c:pt>
                <c:pt idx="5806">
                  <c:v>0.44067796610169491</c:v>
                </c:pt>
                <c:pt idx="5807">
                  <c:v>0.44067796610169491</c:v>
                </c:pt>
                <c:pt idx="5808">
                  <c:v>0.44067796610169491</c:v>
                </c:pt>
                <c:pt idx="5809">
                  <c:v>0.44067796610169491</c:v>
                </c:pt>
                <c:pt idx="5810">
                  <c:v>0.44067796610169491</c:v>
                </c:pt>
                <c:pt idx="5811">
                  <c:v>0.44067796610169491</c:v>
                </c:pt>
                <c:pt idx="5812">
                  <c:v>0.44067796610169491</c:v>
                </c:pt>
                <c:pt idx="5813">
                  <c:v>0.44067796610169491</c:v>
                </c:pt>
                <c:pt idx="5814">
                  <c:v>0.4576271186440678</c:v>
                </c:pt>
                <c:pt idx="5815">
                  <c:v>0.4576271186440678</c:v>
                </c:pt>
                <c:pt idx="5816">
                  <c:v>0.4576271186440678</c:v>
                </c:pt>
                <c:pt idx="5817">
                  <c:v>0.4576271186440678</c:v>
                </c:pt>
                <c:pt idx="5818">
                  <c:v>0.4576271186440678</c:v>
                </c:pt>
                <c:pt idx="5819">
                  <c:v>0.4576271186440678</c:v>
                </c:pt>
                <c:pt idx="5820">
                  <c:v>0.4576271186440678</c:v>
                </c:pt>
                <c:pt idx="5821">
                  <c:v>0.4576271186440678</c:v>
                </c:pt>
                <c:pt idx="5822">
                  <c:v>0.44827586206896552</c:v>
                </c:pt>
                <c:pt idx="5823">
                  <c:v>0.44827586206896552</c:v>
                </c:pt>
                <c:pt idx="5824">
                  <c:v>0.44827586206896552</c:v>
                </c:pt>
                <c:pt idx="5825">
                  <c:v>0.44827586206896552</c:v>
                </c:pt>
                <c:pt idx="5826">
                  <c:v>0.44827586206896552</c:v>
                </c:pt>
                <c:pt idx="5827">
                  <c:v>0.44827586206896552</c:v>
                </c:pt>
                <c:pt idx="5828">
                  <c:v>0.44827586206896552</c:v>
                </c:pt>
                <c:pt idx="5829">
                  <c:v>0.44827586206896552</c:v>
                </c:pt>
                <c:pt idx="5830">
                  <c:v>0.44827586206896552</c:v>
                </c:pt>
                <c:pt idx="5831">
                  <c:v>0.43103448275862066</c:v>
                </c:pt>
                <c:pt idx="5832">
                  <c:v>0.43103448275862066</c:v>
                </c:pt>
                <c:pt idx="5833">
                  <c:v>0.43103448275862066</c:v>
                </c:pt>
                <c:pt idx="5834">
                  <c:v>0.41379310344827586</c:v>
                </c:pt>
                <c:pt idx="5835">
                  <c:v>0.41379310344827586</c:v>
                </c:pt>
                <c:pt idx="5836">
                  <c:v>0.41379310344827586</c:v>
                </c:pt>
                <c:pt idx="5837">
                  <c:v>0.41379310344827586</c:v>
                </c:pt>
                <c:pt idx="5838">
                  <c:v>0.43103448275862066</c:v>
                </c:pt>
                <c:pt idx="5839">
                  <c:v>0.43103448275862066</c:v>
                </c:pt>
                <c:pt idx="5840">
                  <c:v>0.43103448275862066</c:v>
                </c:pt>
                <c:pt idx="5841">
                  <c:v>0.43103448275862066</c:v>
                </c:pt>
                <c:pt idx="5842">
                  <c:v>0.39655172413793105</c:v>
                </c:pt>
                <c:pt idx="5843">
                  <c:v>0.39655172413793105</c:v>
                </c:pt>
                <c:pt idx="5844">
                  <c:v>0.39655172413793105</c:v>
                </c:pt>
                <c:pt idx="5845">
                  <c:v>0.39655172413793105</c:v>
                </c:pt>
                <c:pt idx="5846">
                  <c:v>0.39655172413793105</c:v>
                </c:pt>
                <c:pt idx="5847">
                  <c:v>0.41379310344827586</c:v>
                </c:pt>
                <c:pt idx="5848">
                  <c:v>0.41379310344827586</c:v>
                </c:pt>
                <c:pt idx="5849">
                  <c:v>0.41379310344827586</c:v>
                </c:pt>
                <c:pt idx="5850">
                  <c:v>0.41379310344827586</c:v>
                </c:pt>
                <c:pt idx="5851">
                  <c:v>0.41379310344827586</c:v>
                </c:pt>
                <c:pt idx="5852">
                  <c:v>0.41379310344827586</c:v>
                </c:pt>
                <c:pt idx="5853">
                  <c:v>0.41379310344827586</c:v>
                </c:pt>
                <c:pt idx="5854">
                  <c:v>0.41379310344827586</c:v>
                </c:pt>
                <c:pt idx="5855">
                  <c:v>0.43103448275862066</c:v>
                </c:pt>
                <c:pt idx="5856">
                  <c:v>0.43103448275862066</c:v>
                </c:pt>
                <c:pt idx="5857">
                  <c:v>0.43103448275862066</c:v>
                </c:pt>
                <c:pt idx="5858">
                  <c:v>0.43103448275862066</c:v>
                </c:pt>
                <c:pt idx="5859">
                  <c:v>0.43103448275862066</c:v>
                </c:pt>
                <c:pt idx="5860">
                  <c:v>0.41379310344827586</c:v>
                </c:pt>
                <c:pt idx="5861">
                  <c:v>0.41379310344827586</c:v>
                </c:pt>
                <c:pt idx="5862">
                  <c:v>0.41379310344827586</c:v>
                </c:pt>
                <c:pt idx="5863">
                  <c:v>0.41379310344827586</c:v>
                </c:pt>
                <c:pt idx="5864">
                  <c:v>0.41379310344827586</c:v>
                </c:pt>
                <c:pt idx="5865">
                  <c:v>0.41379310344827586</c:v>
                </c:pt>
                <c:pt idx="5866">
                  <c:v>0.41379310344827586</c:v>
                </c:pt>
                <c:pt idx="5867">
                  <c:v>0.41379310344827586</c:v>
                </c:pt>
                <c:pt idx="5868">
                  <c:v>0.41379310344827586</c:v>
                </c:pt>
                <c:pt idx="5869">
                  <c:v>0.41379310344827586</c:v>
                </c:pt>
                <c:pt idx="5870">
                  <c:v>0.41379310344827586</c:v>
                </c:pt>
                <c:pt idx="5871">
                  <c:v>0.41379310344827586</c:v>
                </c:pt>
                <c:pt idx="5872">
                  <c:v>0.41379310344827586</c:v>
                </c:pt>
                <c:pt idx="5873">
                  <c:v>0.42105263157894735</c:v>
                </c:pt>
                <c:pt idx="5874">
                  <c:v>0.42105263157894735</c:v>
                </c:pt>
                <c:pt idx="5875">
                  <c:v>0.42105263157894735</c:v>
                </c:pt>
                <c:pt idx="5876">
                  <c:v>0.42105263157894735</c:v>
                </c:pt>
                <c:pt idx="5877">
                  <c:v>0.42105263157894735</c:v>
                </c:pt>
                <c:pt idx="5878">
                  <c:v>0.42105263157894735</c:v>
                </c:pt>
                <c:pt idx="5879">
                  <c:v>0.42105263157894735</c:v>
                </c:pt>
                <c:pt idx="5880">
                  <c:v>0.42105263157894735</c:v>
                </c:pt>
                <c:pt idx="5881">
                  <c:v>0.42105263157894735</c:v>
                </c:pt>
                <c:pt idx="5882">
                  <c:v>0.43859649122807015</c:v>
                </c:pt>
                <c:pt idx="5883">
                  <c:v>0.42105263157894735</c:v>
                </c:pt>
                <c:pt idx="5884">
                  <c:v>0.40350877192982454</c:v>
                </c:pt>
                <c:pt idx="5885">
                  <c:v>0.40350877192982454</c:v>
                </c:pt>
                <c:pt idx="5886">
                  <c:v>0.40350877192982454</c:v>
                </c:pt>
                <c:pt idx="5887">
                  <c:v>0.40350877192982454</c:v>
                </c:pt>
                <c:pt idx="5888">
                  <c:v>0.40350877192982454</c:v>
                </c:pt>
                <c:pt idx="5889">
                  <c:v>0.40350877192982454</c:v>
                </c:pt>
                <c:pt idx="5890">
                  <c:v>0.40350877192982454</c:v>
                </c:pt>
                <c:pt idx="5891">
                  <c:v>0.40350877192982454</c:v>
                </c:pt>
                <c:pt idx="5892">
                  <c:v>0.40350877192982454</c:v>
                </c:pt>
                <c:pt idx="5893">
                  <c:v>0.40350877192982454</c:v>
                </c:pt>
                <c:pt idx="5894">
                  <c:v>0.40350877192982454</c:v>
                </c:pt>
                <c:pt idx="5895">
                  <c:v>0.40350877192982454</c:v>
                </c:pt>
                <c:pt idx="5896">
                  <c:v>0.38596491228070173</c:v>
                </c:pt>
                <c:pt idx="5897">
                  <c:v>0.36842105263157893</c:v>
                </c:pt>
                <c:pt idx="5898">
                  <c:v>0.38596491228070173</c:v>
                </c:pt>
                <c:pt idx="5899">
                  <c:v>0.39285714285714285</c:v>
                </c:pt>
                <c:pt idx="5900">
                  <c:v>0.39285714285714285</c:v>
                </c:pt>
                <c:pt idx="5901">
                  <c:v>0.39285714285714285</c:v>
                </c:pt>
                <c:pt idx="5902">
                  <c:v>0.39285714285714285</c:v>
                </c:pt>
                <c:pt idx="5903">
                  <c:v>0.39285714285714285</c:v>
                </c:pt>
                <c:pt idx="5904">
                  <c:v>0.39285714285714285</c:v>
                </c:pt>
                <c:pt idx="5905">
                  <c:v>0.375</c:v>
                </c:pt>
                <c:pt idx="5906">
                  <c:v>0.375</c:v>
                </c:pt>
                <c:pt idx="5907">
                  <c:v>0.375</c:v>
                </c:pt>
                <c:pt idx="5908">
                  <c:v>0.375</c:v>
                </c:pt>
                <c:pt idx="5909">
                  <c:v>0.375</c:v>
                </c:pt>
                <c:pt idx="5910">
                  <c:v>0.375</c:v>
                </c:pt>
                <c:pt idx="5911">
                  <c:v>0.39285714285714285</c:v>
                </c:pt>
                <c:pt idx="5912">
                  <c:v>0.39285714285714285</c:v>
                </c:pt>
                <c:pt idx="5913">
                  <c:v>0.4</c:v>
                </c:pt>
                <c:pt idx="5914">
                  <c:v>0.4</c:v>
                </c:pt>
                <c:pt idx="5915">
                  <c:v>0.4</c:v>
                </c:pt>
                <c:pt idx="5916">
                  <c:v>0.4</c:v>
                </c:pt>
                <c:pt idx="5917">
                  <c:v>0.4</c:v>
                </c:pt>
                <c:pt idx="5918">
                  <c:v>0.4</c:v>
                </c:pt>
                <c:pt idx="5919">
                  <c:v>0.4</c:v>
                </c:pt>
                <c:pt idx="5920">
                  <c:v>0.4</c:v>
                </c:pt>
                <c:pt idx="5921">
                  <c:v>0.4</c:v>
                </c:pt>
                <c:pt idx="5922">
                  <c:v>0.4</c:v>
                </c:pt>
                <c:pt idx="5923">
                  <c:v>0.4</c:v>
                </c:pt>
                <c:pt idx="5924">
                  <c:v>0.4</c:v>
                </c:pt>
                <c:pt idx="5925">
                  <c:v>0.4</c:v>
                </c:pt>
                <c:pt idx="5926">
                  <c:v>0.4</c:v>
                </c:pt>
                <c:pt idx="5927">
                  <c:v>0.4</c:v>
                </c:pt>
                <c:pt idx="5928">
                  <c:v>0.4</c:v>
                </c:pt>
                <c:pt idx="5929">
                  <c:v>0.4</c:v>
                </c:pt>
                <c:pt idx="5930">
                  <c:v>0.4</c:v>
                </c:pt>
                <c:pt idx="5931">
                  <c:v>0.41818181818181815</c:v>
                </c:pt>
                <c:pt idx="5932">
                  <c:v>0.41818181818181815</c:v>
                </c:pt>
                <c:pt idx="5933">
                  <c:v>0.4</c:v>
                </c:pt>
                <c:pt idx="5934">
                  <c:v>0.4</c:v>
                </c:pt>
                <c:pt idx="5935">
                  <c:v>0.4</c:v>
                </c:pt>
                <c:pt idx="5936">
                  <c:v>0.4</c:v>
                </c:pt>
                <c:pt idx="5937">
                  <c:v>0.38181818181818183</c:v>
                </c:pt>
                <c:pt idx="5938">
                  <c:v>0.38181818181818183</c:v>
                </c:pt>
                <c:pt idx="5939">
                  <c:v>0.36363636363636365</c:v>
                </c:pt>
                <c:pt idx="5940">
                  <c:v>0.36363636363636365</c:v>
                </c:pt>
                <c:pt idx="5941">
                  <c:v>0.37037037037037035</c:v>
                </c:pt>
                <c:pt idx="5942">
                  <c:v>0.37037037037037035</c:v>
                </c:pt>
                <c:pt idx="5943">
                  <c:v>0.37037037037037035</c:v>
                </c:pt>
                <c:pt idx="5944">
                  <c:v>0.3888888888888889</c:v>
                </c:pt>
                <c:pt idx="5945">
                  <c:v>0.40740740740740738</c:v>
                </c:pt>
                <c:pt idx="5946">
                  <c:v>0.40740740740740738</c:v>
                </c:pt>
                <c:pt idx="5947">
                  <c:v>0.3888888888888889</c:v>
                </c:pt>
                <c:pt idx="5948">
                  <c:v>0.39622641509433965</c:v>
                </c:pt>
                <c:pt idx="5949">
                  <c:v>0.39622641509433965</c:v>
                </c:pt>
                <c:pt idx="5950">
                  <c:v>0.39622641509433965</c:v>
                </c:pt>
                <c:pt idx="5951">
                  <c:v>0.39622641509433965</c:v>
                </c:pt>
                <c:pt idx="5952">
                  <c:v>0.39622641509433965</c:v>
                </c:pt>
                <c:pt idx="5953">
                  <c:v>0.37735849056603776</c:v>
                </c:pt>
                <c:pt idx="5954">
                  <c:v>0.37735849056603776</c:v>
                </c:pt>
                <c:pt idx="5955">
                  <c:v>0.37735849056603776</c:v>
                </c:pt>
                <c:pt idx="5956">
                  <c:v>0.37735849056603776</c:v>
                </c:pt>
                <c:pt idx="5957">
                  <c:v>0.37735849056603776</c:v>
                </c:pt>
                <c:pt idx="5958">
                  <c:v>0.37735849056603776</c:v>
                </c:pt>
                <c:pt idx="5959">
                  <c:v>0.37735849056603776</c:v>
                </c:pt>
                <c:pt idx="5960">
                  <c:v>0.37735849056603776</c:v>
                </c:pt>
                <c:pt idx="5961">
                  <c:v>0.37735849056603776</c:v>
                </c:pt>
                <c:pt idx="5962">
                  <c:v>0.39622641509433965</c:v>
                </c:pt>
                <c:pt idx="5963">
                  <c:v>0.39622641509433965</c:v>
                </c:pt>
                <c:pt idx="5964">
                  <c:v>0.39622641509433965</c:v>
                </c:pt>
                <c:pt idx="5965">
                  <c:v>0.39622641509433965</c:v>
                </c:pt>
                <c:pt idx="5966">
                  <c:v>0.39622641509433965</c:v>
                </c:pt>
                <c:pt idx="5967">
                  <c:v>0.39622641509433965</c:v>
                </c:pt>
                <c:pt idx="5968">
                  <c:v>0.39622641509433965</c:v>
                </c:pt>
                <c:pt idx="5969">
                  <c:v>0.39622641509433965</c:v>
                </c:pt>
                <c:pt idx="5970">
                  <c:v>0.39622641509433965</c:v>
                </c:pt>
                <c:pt idx="5971">
                  <c:v>0.39622641509433965</c:v>
                </c:pt>
                <c:pt idx="5972">
                  <c:v>0.39622641509433965</c:v>
                </c:pt>
                <c:pt idx="5973">
                  <c:v>0.37735849056603776</c:v>
                </c:pt>
                <c:pt idx="5974">
                  <c:v>0.37735849056603776</c:v>
                </c:pt>
                <c:pt idx="5975">
                  <c:v>0.37735849056603776</c:v>
                </c:pt>
                <c:pt idx="5976">
                  <c:v>0.35849056603773582</c:v>
                </c:pt>
                <c:pt idx="5977">
                  <c:v>0.36538461538461536</c:v>
                </c:pt>
                <c:pt idx="5978">
                  <c:v>0.36538461538461536</c:v>
                </c:pt>
                <c:pt idx="5979">
                  <c:v>0.35294117647058826</c:v>
                </c:pt>
                <c:pt idx="5980">
                  <c:v>0.35294117647058826</c:v>
                </c:pt>
                <c:pt idx="5981">
                  <c:v>0.35294117647058826</c:v>
                </c:pt>
                <c:pt idx="5982">
                  <c:v>0.35294117647058826</c:v>
                </c:pt>
                <c:pt idx="5983">
                  <c:v>0.35294117647058826</c:v>
                </c:pt>
                <c:pt idx="5984">
                  <c:v>0.35294117647058826</c:v>
                </c:pt>
                <c:pt idx="5985">
                  <c:v>0.35294117647058826</c:v>
                </c:pt>
                <c:pt idx="5986">
                  <c:v>0.35294117647058826</c:v>
                </c:pt>
                <c:pt idx="5987">
                  <c:v>0.35294117647058826</c:v>
                </c:pt>
                <c:pt idx="5988">
                  <c:v>0.35294117647058826</c:v>
                </c:pt>
                <c:pt idx="5989">
                  <c:v>0.35294117647058826</c:v>
                </c:pt>
                <c:pt idx="5990">
                  <c:v>0.35294117647058826</c:v>
                </c:pt>
                <c:pt idx="5991">
                  <c:v>0.35294117647058826</c:v>
                </c:pt>
                <c:pt idx="5992">
                  <c:v>0.35294117647058826</c:v>
                </c:pt>
                <c:pt idx="5993">
                  <c:v>0.35294117647058826</c:v>
                </c:pt>
                <c:pt idx="5994">
                  <c:v>0.35294117647058826</c:v>
                </c:pt>
                <c:pt idx="5995">
                  <c:v>0.35294117647058826</c:v>
                </c:pt>
                <c:pt idx="5996">
                  <c:v>0.33333333333333331</c:v>
                </c:pt>
                <c:pt idx="5997">
                  <c:v>0.33333333333333331</c:v>
                </c:pt>
                <c:pt idx="5998">
                  <c:v>0.33333333333333331</c:v>
                </c:pt>
                <c:pt idx="5999">
                  <c:v>0.31372549019607843</c:v>
                </c:pt>
                <c:pt idx="6000">
                  <c:v>0.31372549019607843</c:v>
                </c:pt>
                <c:pt idx="6001">
                  <c:v>0.32</c:v>
                </c:pt>
                <c:pt idx="6002">
                  <c:v>0.32</c:v>
                </c:pt>
                <c:pt idx="6003">
                  <c:v>0.32</c:v>
                </c:pt>
                <c:pt idx="6004">
                  <c:v>0.32</c:v>
                </c:pt>
                <c:pt idx="6005">
                  <c:v>0.32</c:v>
                </c:pt>
                <c:pt idx="6006">
                  <c:v>0.32</c:v>
                </c:pt>
                <c:pt idx="6007">
                  <c:v>0.32</c:v>
                </c:pt>
                <c:pt idx="6008">
                  <c:v>0.32</c:v>
                </c:pt>
                <c:pt idx="6009">
                  <c:v>0.32</c:v>
                </c:pt>
                <c:pt idx="6010">
                  <c:v>0.32</c:v>
                </c:pt>
                <c:pt idx="6011">
                  <c:v>0.32</c:v>
                </c:pt>
                <c:pt idx="6012">
                  <c:v>0.32</c:v>
                </c:pt>
                <c:pt idx="6013">
                  <c:v>0.32</c:v>
                </c:pt>
                <c:pt idx="6014">
                  <c:v>0.32</c:v>
                </c:pt>
                <c:pt idx="6015">
                  <c:v>0.34</c:v>
                </c:pt>
                <c:pt idx="6016">
                  <c:v>0.34</c:v>
                </c:pt>
                <c:pt idx="6017">
                  <c:v>0.36</c:v>
                </c:pt>
                <c:pt idx="6018">
                  <c:v>0.36</c:v>
                </c:pt>
                <c:pt idx="6019">
                  <c:v>0.36</c:v>
                </c:pt>
                <c:pt idx="6020">
                  <c:v>0.36734693877551022</c:v>
                </c:pt>
                <c:pt idx="6021">
                  <c:v>0.38775510204081631</c:v>
                </c:pt>
                <c:pt idx="6022">
                  <c:v>0.40816326530612246</c:v>
                </c:pt>
                <c:pt idx="6023">
                  <c:v>0.40816326530612246</c:v>
                </c:pt>
                <c:pt idx="6024">
                  <c:v>0.40816326530612246</c:v>
                </c:pt>
                <c:pt idx="6025">
                  <c:v>0.38775510204081631</c:v>
                </c:pt>
                <c:pt idx="6026">
                  <c:v>0.40816326530612246</c:v>
                </c:pt>
                <c:pt idx="6027">
                  <c:v>0.40816326530612246</c:v>
                </c:pt>
                <c:pt idx="6028">
                  <c:v>0.40816326530612246</c:v>
                </c:pt>
                <c:pt idx="6029">
                  <c:v>0.40816326530612246</c:v>
                </c:pt>
                <c:pt idx="6030">
                  <c:v>0.42857142857142855</c:v>
                </c:pt>
                <c:pt idx="6031">
                  <c:v>0.42857142857142855</c:v>
                </c:pt>
                <c:pt idx="6032">
                  <c:v>0.42857142857142855</c:v>
                </c:pt>
                <c:pt idx="6033">
                  <c:v>0.42857142857142855</c:v>
                </c:pt>
                <c:pt idx="6034">
                  <c:v>0.42857142857142855</c:v>
                </c:pt>
                <c:pt idx="6035">
                  <c:v>0.40816326530612246</c:v>
                </c:pt>
                <c:pt idx="6036">
                  <c:v>0.40816326530612246</c:v>
                </c:pt>
                <c:pt idx="6037">
                  <c:v>0.40816326530612246</c:v>
                </c:pt>
                <c:pt idx="6038">
                  <c:v>0.40816326530612246</c:v>
                </c:pt>
                <c:pt idx="6039">
                  <c:v>0.40816326530612246</c:v>
                </c:pt>
                <c:pt idx="6040">
                  <c:v>0.40816326530612246</c:v>
                </c:pt>
                <c:pt idx="6041">
                  <c:v>0.40816326530612246</c:v>
                </c:pt>
                <c:pt idx="6042">
                  <c:v>0.40816326530612246</c:v>
                </c:pt>
                <c:pt idx="6043">
                  <c:v>0.40816326530612246</c:v>
                </c:pt>
                <c:pt idx="6044">
                  <c:v>0.40816326530612246</c:v>
                </c:pt>
                <c:pt idx="6045">
                  <c:v>0.40816326530612246</c:v>
                </c:pt>
                <c:pt idx="6046">
                  <c:v>0.40816326530612246</c:v>
                </c:pt>
                <c:pt idx="6047">
                  <c:v>0.40816326530612246</c:v>
                </c:pt>
                <c:pt idx="6048">
                  <c:v>0.38775510204081631</c:v>
                </c:pt>
                <c:pt idx="6049">
                  <c:v>0.38775510204081631</c:v>
                </c:pt>
                <c:pt idx="6050">
                  <c:v>0.38775510204081631</c:v>
                </c:pt>
                <c:pt idx="6051">
                  <c:v>0.38775510204081631</c:v>
                </c:pt>
                <c:pt idx="6052">
                  <c:v>0.38775510204081631</c:v>
                </c:pt>
                <c:pt idx="6053">
                  <c:v>0.38775510204081631</c:v>
                </c:pt>
                <c:pt idx="6054">
                  <c:v>0.38775510204081631</c:v>
                </c:pt>
                <c:pt idx="6055">
                  <c:v>0.40816326530612246</c:v>
                </c:pt>
                <c:pt idx="6056">
                  <c:v>0.40816326530612246</c:v>
                </c:pt>
                <c:pt idx="6057">
                  <c:v>0.41666666666666669</c:v>
                </c:pt>
                <c:pt idx="6058">
                  <c:v>0.39583333333333331</c:v>
                </c:pt>
                <c:pt idx="6059">
                  <c:v>0.39583333333333331</c:v>
                </c:pt>
                <c:pt idx="6060">
                  <c:v>0.39583333333333331</c:v>
                </c:pt>
                <c:pt idx="6061">
                  <c:v>0.39583333333333331</c:v>
                </c:pt>
                <c:pt idx="6062">
                  <c:v>0.39583333333333331</c:v>
                </c:pt>
                <c:pt idx="6063">
                  <c:v>0.39583333333333331</c:v>
                </c:pt>
                <c:pt idx="6064">
                  <c:v>0.39583333333333331</c:v>
                </c:pt>
                <c:pt idx="6065">
                  <c:v>0.39583333333333331</c:v>
                </c:pt>
                <c:pt idx="6066">
                  <c:v>0.375</c:v>
                </c:pt>
                <c:pt idx="6067">
                  <c:v>0.375</c:v>
                </c:pt>
                <c:pt idx="6068">
                  <c:v>0.375</c:v>
                </c:pt>
                <c:pt idx="6069">
                  <c:v>0.375</c:v>
                </c:pt>
                <c:pt idx="6070">
                  <c:v>0.375</c:v>
                </c:pt>
                <c:pt idx="6071">
                  <c:v>0.38297872340425532</c:v>
                </c:pt>
                <c:pt idx="6072">
                  <c:v>0.38297872340425532</c:v>
                </c:pt>
                <c:pt idx="6073">
                  <c:v>0.38297872340425532</c:v>
                </c:pt>
                <c:pt idx="6074">
                  <c:v>0.38297872340425532</c:v>
                </c:pt>
                <c:pt idx="6075">
                  <c:v>0.38297872340425532</c:v>
                </c:pt>
                <c:pt idx="6076">
                  <c:v>0.39130434782608697</c:v>
                </c:pt>
                <c:pt idx="6077">
                  <c:v>0.39130434782608697</c:v>
                </c:pt>
                <c:pt idx="6078">
                  <c:v>0.39130434782608697</c:v>
                </c:pt>
                <c:pt idx="6079">
                  <c:v>0.39130434782608697</c:v>
                </c:pt>
                <c:pt idx="6080">
                  <c:v>0.39130434782608697</c:v>
                </c:pt>
                <c:pt idx="6081">
                  <c:v>0.39130434782608697</c:v>
                </c:pt>
                <c:pt idx="6082">
                  <c:v>0.39130434782608697</c:v>
                </c:pt>
                <c:pt idx="6083">
                  <c:v>0.39130434782608697</c:v>
                </c:pt>
                <c:pt idx="6084">
                  <c:v>0.39130434782608697</c:v>
                </c:pt>
                <c:pt idx="6085">
                  <c:v>0.39130434782608697</c:v>
                </c:pt>
                <c:pt idx="6086">
                  <c:v>0.39130434782608697</c:v>
                </c:pt>
                <c:pt idx="6087">
                  <c:v>0.39130434782608697</c:v>
                </c:pt>
                <c:pt idx="6088">
                  <c:v>0.39130434782608697</c:v>
                </c:pt>
                <c:pt idx="6089">
                  <c:v>0.39130434782608697</c:v>
                </c:pt>
                <c:pt idx="6090">
                  <c:v>0.37777777777777777</c:v>
                </c:pt>
                <c:pt idx="6091">
                  <c:v>0.37777777777777777</c:v>
                </c:pt>
                <c:pt idx="6092">
                  <c:v>0.37777777777777777</c:v>
                </c:pt>
                <c:pt idx="6093">
                  <c:v>0.37777777777777777</c:v>
                </c:pt>
                <c:pt idx="6094">
                  <c:v>0.37777777777777777</c:v>
                </c:pt>
                <c:pt idx="6095">
                  <c:v>0.37777777777777777</c:v>
                </c:pt>
                <c:pt idx="6096">
                  <c:v>0.37777777777777777</c:v>
                </c:pt>
                <c:pt idx="6097">
                  <c:v>0.37777777777777777</c:v>
                </c:pt>
                <c:pt idx="6098">
                  <c:v>0.37777777777777777</c:v>
                </c:pt>
                <c:pt idx="6099">
                  <c:v>0.37777777777777777</c:v>
                </c:pt>
                <c:pt idx="6100">
                  <c:v>0.37777777777777777</c:v>
                </c:pt>
                <c:pt idx="6101">
                  <c:v>0.37777777777777777</c:v>
                </c:pt>
                <c:pt idx="6102">
                  <c:v>0.37777777777777777</c:v>
                </c:pt>
                <c:pt idx="6103">
                  <c:v>0.37777777777777777</c:v>
                </c:pt>
                <c:pt idx="6104">
                  <c:v>0.37777777777777777</c:v>
                </c:pt>
                <c:pt idx="6105">
                  <c:v>0.37777777777777777</c:v>
                </c:pt>
                <c:pt idx="6106">
                  <c:v>0.4</c:v>
                </c:pt>
                <c:pt idx="6107">
                  <c:v>0.4</c:v>
                </c:pt>
                <c:pt idx="6108">
                  <c:v>0.4</c:v>
                </c:pt>
                <c:pt idx="6109">
                  <c:v>0.4</c:v>
                </c:pt>
                <c:pt idx="6110">
                  <c:v>0.4</c:v>
                </c:pt>
                <c:pt idx="6111">
                  <c:v>0.38636363636363635</c:v>
                </c:pt>
                <c:pt idx="6112">
                  <c:v>0.38636363636363635</c:v>
                </c:pt>
                <c:pt idx="6113">
                  <c:v>0.38636363636363635</c:v>
                </c:pt>
                <c:pt idx="6114">
                  <c:v>0.38636363636363635</c:v>
                </c:pt>
                <c:pt idx="6115">
                  <c:v>0.40909090909090912</c:v>
                </c:pt>
                <c:pt idx="6116">
                  <c:v>0.40909090909090912</c:v>
                </c:pt>
                <c:pt idx="6117">
                  <c:v>0.40909090909090912</c:v>
                </c:pt>
                <c:pt idx="6118">
                  <c:v>0.41860465116279072</c:v>
                </c:pt>
                <c:pt idx="6119">
                  <c:v>0.41860465116279072</c:v>
                </c:pt>
                <c:pt idx="6120">
                  <c:v>0.41860465116279072</c:v>
                </c:pt>
                <c:pt idx="6121">
                  <c:v>0.41860465116279072</c:v>
                </c:pt>
                <c:pt idx="6122">
                  <c:v>0.42857142857142855</c:v>
                </c:pt>
                <c:pt idx="6123">
                  <c:v>0.42857142857142855</c:v>
                </c:pt>
                <c:pt idx="6124">
                  <c:v>0.42857142857142855</c:v>
                </c:pt>
                <c:pt idx="6125">
                  <c:v>0.42857142857142855</c:v>
                </c:pt>
                <c:pt idx="6126">
                  <c:v>0.42857142857142855</c:v>
                </c:pt>
                <c:pt idx="6127">
                  <c:v>0.42857142857142855</c:v>
                </c:pt>
                <c:pt idx="6128">
                  <c:v>0.42857142857142855</c:v>
                </c:pt>
                <c:pt idx="6129">
                  <c:v>0.42857142857142855</c:v>
                </c:pt>
                <c:pt idx="6130">
                  <c:v>0.42857142857142855</c:v>
                </c:pt>
                <c:pt idx="6131">
                  <c:v>0.42857142857142855</c:v>
                </c:pt>
                <c:pt idx="6132">
                  <c:v>0.42857142857142855</c:v>
                </c:pt>
                <c:pt idx="6133">
                  <c:v>0.42857142857142855</c:v>
                </c:pt>
                <c:pt idx="6134">
                  <c:v>0.42857142857142855</c:v>
                </c:pt>
                <c:pt idx="6135">
                  <c:v>0.42857142857142855</c:v>
                </c:pt>
                <c:pt idx="6136">
                  <c:v>0.45238095238095238</c:v>
                </c:pt>
                <c:pt idx="6137">
                  <c:v>0.45238095238095238</c:v>
                </c:pt>
                <c:pt idx="6138">
                  <c:v>0.45238095238095238</c:v>
                </c:pt>
                <c:pt idx="6139">
                  <c:v>0.45238095238095238</c:v>
                </c:pt>
                <c:pt idx="6140">
                  <c:v>0.45238095238095238</c:v>
                </c:pt>
                <c:pt idx="6141">
                  <c:v>0.45238095238095238</c:v>
                </c:pt>
                <c:pt idx="6142">
                  <c:v>0.45238095238095238</c:v>
                </c:pt>
                <c:pt idx="6143">
                  <c:v>0.45238095238095238</c:v>
                </c:pt>
                <c:pt idx="6144">
                  <c:v>0.45238095238095238</c:v>
                </c:pt>
                <c:pt idx="6145">
                  <c:v>0.45238095238095238</c:v>
                </c:pt>
                <c:pt idx="6146">
                  <c:v>0.45238095238095238</c:v>
                </c:pt>
                <c:pt idx="6147">
                  <c:v>0.45238095238095238</c:v>
                </c:pt>
                <c:pt idx="6148">
                  <c:v>0.45238095238095238</c:v>
                </c:pt>
                <c:pt idx="6149">
                  <c:v>0.45238095238095238</c:v>
                </c:pt>
                <c:pt idx="6150">
                  <c:v>0.45238095238095238</c:v>
                </c:pt>
                <c:pt idx="6151">
                  <c:v>0.45238095238095238</c:v>
                </c:pt>
                <c:pt idx="6152">
                  <c:v>0.45238095238095238</c:v>
                </c:pt>
                <c:pt idx="6153">
                  <c:v>0.46341463414634149</c:v>
                </c:pt>
                <c:pt idx="6154">
                  <c:v>0.46341463414634149</c:v>
                </c:pt>
                <c:pt idx="6155">
                  <c:v>0.46341463414634149</c:v>
                </c:pt>
                <c:pt idx="6156">
                  <c:v>0.46341463414634149</c:v>
                </c:pt>
                <c:pt idx="6157">
                  <c:v>0.46341463414634149</c:v>
                </c:pt>
                <c:pt idx="6158">
                  <c:v>0.46341463414634149</c:v>
                </c:pt>
                <c:pt idx="6159">
                  <c:v>0.46341463414634149</c:v>
                </c:pt>
                <c:pt idx="6160">
                  <c:v>0.47499999999999998</c:v>
                </c:pt>
                <c:pt idx="6161">
                  <c:v>0.47499999999999998</c:v>
                </c:pt>
                <c:pt idx="6162">
                  <c:v>0.47499999999999998</c:v>
                </c:pt>
                <c:pt idx="6163">
                  <c:v>0.48717948717948717</c:v>
                </c:pt>
                <c:pt idx="6164">
                  <c:v>0.46153846153846156</c:v>
                </c:pt>
                <c:pt idx="6165">
                  <c:v>0.46153846153846156</c:v>
                </c:pt>
                <c:pt idx="6166">
                  <c:v>0.4358974358974359</c:v>
                </c:pt>
                <c:pt idx="6167">
                  <c:v>0.4358974358974359</c:v>
                </c:pt>
                <c:pt idx="6168">
                  <c:v>0.4358974358974359</c:v>
                </c:pt>
                <c:pt idx="6169">
                  <c:v>0.4358974358974359</c:v>
                </c:pt>
                <c:pt idx="6170">
                  <c:v>0.4358974358974359</c:v>
                </c:pt>
                <c:pt idx="6171">
                  <c:v>0.4358974358974359</c:v>
                </c:pt>
                <c:pt idx="6172">
                  <c:v>0.4358974358974359</c:v>
                </c:pt>
                <c:pt idx="6173">
                  <c:v>0.4358974358974359</c:v>
                </c:pt>
                <c:pt idx="6174">
                  <c:v>0.41025641025641024</c:v>
                </c:pt>
                <c:pt idx="6175">
                  <c:v>0.41025641025641024</c:v>
                </c:pt>
                <c:pt idx="6176">
                  <c:v>0.41025641025641024</c:v>
                </c:pt>
                <c:pt idx="6177">
                  <c:v>0.41025641025641024</c:v>
                </c:pt>
                <c:pt idx="6178">
                  <c:v>0.41025641025641024</c:v>
                </c:pt>
                <c:pt idx="6179">
                  <c:v>0.41025641025641024</c:v>
                </c:pt>
                <c:pt idx="6180">
                  <c:v>0.41025641025641024</c:v>
                </c:pt>
                <c:pt idx="6181">
                  <c:v>0.41025641025641024</c:v>
                </c:pt>
                <c:pt idx="6182">
                  <c:v>0.41025641025641024</c:v>
                </c:pt>
                <c:pt idx="6183">
                  <c:v>0.41025641025641024</c:v>
                </c:pt>
                <c:pt idx="6184">
                  <c:v>0.41025641025641024</c:v>
                </c:pt>
                <c:pt idx="6185">
                  <c:v>0.41025641025641024</c:v>
                </c:pt>
                <c:pt idx="6186">
                  <c:v>0.41025641025641024</c:v>
                </c:pt>
                <c:pt idx="6187">
                  <c:v>0.41025641025641024</c:v>
                </c:pt>
                <c:pt idx="6188">
                  <c:v>0.41025641025641024</c:v>
                </c:pt>
                <c:pt idx="6189">
                  <c:v>0.41025641025641024</c:v>
                </c:pt>
                <c:pt idx="6190">
                  <c:v>0.41025641025641024</c:v>
                </c:pt>
                <c:pt idx="6191">
                  <c:v>0.41025641025641024</c:v>
                </c:pt>
                <c:pt idx="6192">
                  <c:v>0.41025641025641024</c:v>
                </c:pt>
                <c:pt idx="6193">
                  <c:v>0.41025641025641024</c:v>
                </c:pt>
                <c:pt idx="6194">
                  <c:v>0.38461538461538464</c:v>
                </c:pt>
                <c:pt idx="6195">
                  <c:v>0.38461538461538464</c:v>
                </c:pt>
                <c:pt idx="6196">
                  <c:v>0.38461538461538464</c:v>
                </c:pt>
                <c:pt idx="6197">
                  <c:v>0.38461538461538464</c:v>
                </c:pt>
                <c:pt idx="6198">
                  <c:v>0.38461538461538464</c:v>
                </c:pt>
                <c:pt idx="6199">
                  <c:v>0.38461538461538464</c:v>
                </c:pt>
                <c:pt idx="6200">
                  <c:v>0.39473684210526316</c:v>
                </c:pt>
                <c:pt idx="6201">
                  <c:v>0.39473684210526316</c:v>
                </c:pt>
                <c:pt idx="6202">
                  <c:v>0.39473684210526316</c:v>
                </c:pt>
                <c:pt idx="6203">
                  <c:v>0.39473684210526316</c:v>
                </c:pt>
                <c:pt idx="6204">
                  <c:v>0.39473684210526316</c:v>
                </c:pt>
                <c:pt idx="6205">
                  <c:v>0.39473684210526316</c:v>
                </c:pt>
                <c:pt idx="6206">
                  <c:v>0.39473684210526316</c:v>
                </c:pt>
                <c:pt idx="6207">
                  <c:v>0.39473684210526316</c:v>
                </c:pt>
                <c:pt idx="6208">
                  <c:v>0.39473684210526316</c:v>
                </c:pt>
                <c:pt idx="6209">
                  <c:v>0.42105263157894735</c:v>
                </c:pt>
                <c:pt idx="6210">
                  <c:v>0.42105263157894735</c:v>
                </c:pt>
                <c:pt idx="6211">
                  <c:v>0.42105263157894735</c:v>
                </c:pt>
                <c:pt idx="6212">
                  <c:v>0.42105263157894735</c:v>
                </c:pt>
                <c:pt idx="6213">
                  <c:v>0.42105263157894735</c:v>
                </c:pt>
                <c:pt idx="6214">
                  <c:v>0.42105263157894735</c:v>
                </c:pt>
                <c:pt idx="6215">
                  <c:v>0.42105263157894735</c:v>
                </c:pt>
                <c:pt idx="6216">
                  <c:v>0.42105263157894735</c:v>
                </c:pt>
                <c:pt idx="6217">
                  <c:v>0.42105263157894735</c:v>
                </c:pt>
                <c:pt idx="6218">
                  <c:v>0.42105263157894735</c:v>
                </c:pt>
                <c:pt idx="6219">
                  <c:v>0.42105263157894735</c:v>
                </c:pt>
                <c:pt idx="6220">
                  <c:v>0.42105263157894735</c:v>
                </c:pt>
                <c:pt idx="6221">
                  <c:v>0.42105263157894735</c:v>
                </c:pt>
                <c:pt idx="6222">
                  <c:v>0.42105263157894735</c:v>
                </c:pt>
                <c:pt idx="6223">
                  <c:v>0.43243243243243246</c:v>
                </c:pt>
                <c:pt idx="6224">
                  <c:v>0.43243243243243246</c:v>
                </c:pt>
                <c:pt idx="6225">
                  <c:v>0.43243243243243246</c:v>
                </c:pt>
                <c:pt idx="6226">
                  <c:v>0.43243243243243246</c:v>
                </c:pt>
                <c:pt idx="6227">
                  <c:v>0.43243243243243246</c:v>
                </c:pt>
                <c:pt idx="6228">
                  <c:v>0.43243243243243246</c:v>
                </c:pt>
                <c:pt idx="6229">
                  <c:v>0.43243243243243246</c:v>
                </c:pt>
                <c:pt idx="6230">
                  <c:v>0.44444444444444442</c:v>
                </c:pt>
                <c:pt idx="6231">
                  <c:v>0.44444444444444442</c:v>
                </c:pt>
                <c:pt idx="6232">
                  <c:v>0.44444444444444442</c:v>
                </c:pt>
                <c:pt idx="6233">
                  <c:v>0.44444444444444442</c:v>
                </c:pt>
                <c:pt idx="6234">
                  <c:v>0.44444444444444442</c:v>
                </c:pt>
                <c:pt idx="6235">
                  <c:v>0.44444444444444442</c:v>
                </c:pt>
                <c:pt idx="6236">
                  <c:v>0.44444444444444442</c:v>
                </c:pt>
                <c:pt idx="6237">
                  <c:v>0.44444444444444442</c:v>
                </c:pt>
                <c:pt idx="6238">
                  <c:v>0.44444444444444442</c:v>
                </c:pt>
                <c:pt idx="6239">
                  <c:v>0.44444444444444442</c:v>
                </c:pt>
                <c:pt idx="6240">
                  <c:v>0.44444444444444442</c:v>
                </c:pt>
                <c:pt idx="6241">
                  <c:v>0.44444444444444442</c:v>
                </c:pt>
                <c:pt idx="6242">
                  <c:v>0.44444444444444442</c:v>
                </c:pt>
                <c:pt idx="6243">
                  <c:v>0.44444444444444442</c:v>
                </c:pt>
                <c:pt idx="6244">
                  <c:v>0.44444444444444442</c:v>
                </c:pt>
                <c:pt idx="6245">
                  <c:v>0.44444444444444442</c:v>
                </c:pt>
                <c:pt idx="6246">
                  <c:v>0.41666666666666669</c:v>
                </c:pt>
                <c:pt idx="6247">
                  <c:v>0.41666666666666669</c:v>
                </c:pt>
                <c:pt idx="6248">
                  <c:v>0.41666666666666669</c:v>
                </c:pt>
                <c:pt idx="6249">
                  <c:v>0.41666666666666669</c:v>
                </c:pt>
                <c:pt idx="6250">
                  <c:v>0.41666666666666669</c:v>
                </c:pt>
                <c:pt idx="6251">
                  <c:v>0.41666666666666669</c:v>
                </c:pt>
                <c:pt idx="6252">
                  <c:v>0.41666666666666669</c:v>
                </c:pt>
                <c:pt idx="6253">
                  <c:v>0.41666666666666669</c:v>
                </c:pt>
                <c:pt idx="6254">
                  <c:v>0.41666666666666669</c:v>
                </c:pt>
                <c:pt idx="6255">
                  <c:v>0.41666666666666669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22-4845-8BEC-7D0EF0CB3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4627695"/>
        <c:axId val="1804177119"/>
      </c:areaChart>
      <c:catAx>
        <c:axId val="2546276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4177119"/>
        <c:crosses val="autoZero"/>
        <c:auto val="1"/>
        <c:lblAlgn val="ctr"/>
        <c:lblOffset val="100"/>
        <c:noMultiLvlLbl val="0"/>
      </c:catAx>
      <c:valAx>
        <c:axId val="1804177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62769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0"/>
          <c:order val="0"/>
          <c:tx>
            <c:strRef>
              <c:f>'tempogram dla w. z 2 poz'!$K$1</c:f>
              <c:strCache>
                <c:ptCount val="1"/>
                <c:pt idx="0">
                  <c:v>no. of observations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'tempogram dla w. z 2 poz'!$B$2:$B$6257</c:f>
              <c:numCache>
                <c:formatCode>General</c:formatCode>
                <c:ptCount val="6256"/>
                <c:pt idx="0">
                  <c:v>-3128</c:v>
                </c:pt>
                <c:pt idx="1">
                  <c:v>-3127</c:v>
                </c:pt>
                <c:pt idx="2">
                  <c:v>-3126</c:v>
                </c:pt>
                <c:pt idx="3">
                  <c:v>-3125</c:v>
                </c:pt>
                <c:pt idx="4">
                  <c:v>-3124</c:v>
                </c:pt>
                <c:pt idx="5">
                  <c:v>-3123</c:v>
                </c:pt>
                <c:pt idx="6">
                  <c:v>-3122</c:v>
                </c:pt>
                <c:pt idx="7">
                  <c:v>-3121</c:v>
                </c:pt>
                <c:pt idx="8">
                  <c:v>-3120</c:v>
                </c:pt>
                <c:pt idx="9">
                  <c:v>-3119</c:v>
                </c:pt>
                <c:pt idx="10">
                  <c:v>-3118</c:v>
                </c:pt>
                <c:pt idx="11">
                  <c:v>-3117</c:v>
                </c:pt>
                <c:pt idx="12">
                  <c:v>-3116</c:v>
                </c:pt>
                <c:pt idx="13">
                  <c:v>-3115</c:v>
                </c:pt>
                <c:pt idx="14">
                  <c:v>-3114</c:v>
                </c:pt>
                <c:pt idx="15">
                  <c:v>-3113</c:v>
                </c:pt>
                <c:pt idx="16">
                  <c:v>-3112</c:v>
                </c:pt>
                <c:pt idx="17">
                  <c:v>-3111</c:v>
                </c:pt>
                <c:pt idx="18">
                  <c:v>-3110</c:v>
                </c:pt>
                <c:pt idx="19">
                  <c:v>-3109</c:v>
                </c:pt>
                <c:pt idx="20">
                  <c:v>-3108</c:v>
                </c:pt>
                <c:pt idx="21">
                  <c:v>-3107</c:v>
                </c:pt>
                <c:pt idx="22">
                  <c:v>-3106</c:v>
                </c:pt>
                <c:pt idx="23">
                  <c:v>-3105</c:v>
                </c:pt>
                <c:pt idx="24">
                  <c:v>-3104</c:v>
                </c:pt>
                <c:pt idx="25">
                  <c:v>-3103</c:v>
                </c:pt>
                <c:pt idx="26">
                  <c:v>-3102</c:v>
                </c:pt>
                <c:pt idx="27">
                  <c:v>-3101</c:v>
                </c:pt>
                <c:pt idx="28">
                  <c:v>-3100</c:v>
                </c:pt>
                <c:pt idx="29">
                  <c:v>-3099</c:v>
                </c:pt>
                <c:pt idx="30">
                  <c:v>-3098</c:v>
                </c:pt>
                <c:pt idx="31">
                  <c:v>-3097</c:v>
                </c:pt>
                <c:pt idx="32">
                  <c:v>-3096</c:v>
                </c:pt>
                <c:pt idx="33">
                  <c:v>-3095</c:v>
                </c:pt>
                <c:pt idx="34">
                  <c:v>-3094</c:v>
                </c:pt>
                <c:pt idx="35">
                  <c:v>-3093</c:v>
                </c:pt>
                <c:pt idx="36">
                  <c:v>-3092</c:v>
                </c:pt>
                <c:pt idx="37">
                  <c:v>-3091</c:v>
                </c:pt>
                <c:pt idx="38">
                  <c:v>-3090</c:v>
                </c:pt>
                <c:pt idx="39">
                  <c:v>-3089</c:v>
                </c:pt>
                <c:pt idx="40">
                  <c:v>-3088</c:v>
                </c:pt>
                <c:pt idx="41">
                  <c:v>-3087</c:v>
                </c:pt>
                <c:pt idx="42">
                  <c:v>-3086</c:v>
                </c:pt>
                <c:pt idx="43">
                  <c:v>-3085</c:v>
                </c:pt>
                <c:pt idx="44">
                  <c:v>-3084</c:v>
                </c:pt>
                <c:pt idx="45">
                  <c:v>-3083</c:v>
                </c:pt>
                <c:pt idx="46">
                  <c:v>-3082</c:v>
                </c:pt>
                <c:pt idx="47">
                  <c:v>-3081</c:v>
                </c:pt>
                <c:pt idx="48">
                  <c:v>-3080</c:v>
                </c:pt>
                <c:pt idx="49">
                  <c:v>-3079</c:v>
                </c:pt>
                <c:pt idx="50">
                  <c:v>-3078</c:v>
                </c:pt>
                <c:pt idx="51">
                  <c:v>-3077</c:v>
                </c:pt>
                <c:pt idx="52">
                  <c:v>-3076</c:v>
                </c:pt>
                <c:pt idx="53">
                  <c:v>-3075</c:v>
                </c:pt>
                <c:pt idx="54">
                  <c:v>-3074</c:v>
                </c:pt>
                <c:pt idx="55">
                  <c:v>-3073</c:v>
                </c:pt>
                <c:pt idx="56">
                  <c:v>-3072</c:v>
                </c:pt>
                <c:pt idx="57">
                  <c:v>-3071</c:v>
                </c:pt>
                <c:pt idx="58">
                  <c:v>-3070</c:v>
                </c:pt>
                <c:pt idx="59">
                  <c:v>-3069</c:v>
                </c:pt>
                <c:pt idx="60">
                  <c:v>-3068</c:v>
                </c:pt>
                <c:pt idx="61">
                  <c:v>-3067</c:v>
                </c:pt>
                <c:pt idx="62">
                  <c:v>-3066</c:v>
                </c:pt>
                <c:pt idx="63">
                  <c:v>-3065</c:v>
                </c:pt>
                <c:pt idx="64">
                  <c:v>-3064</c:v>
                </c:pt>
                <c:pt idx="65">
                  <c:v>-3063</c:v>
                </c:pt>
                <c:pt idx="66">
                  <c:v>-3062</c:v>
                </c:pt>
                <c:pt idx="67">
                  <c:v>-3061</c:v>
                </c:pt>
                <c:pt idx="68">
                  <c:v>-3060</c:v>
                </c:pt>
                <c:pt idx="69">
                  <c:v>-3059</c:v>
                </c:pt>
                <c:pt idx="70">
                  <c:v>-3058</c:v>
                </c:pt>
                <c:pt idx="71">
                  <c:v>-3057</c:v>
                </c:pt>
                <c:pt idx="72">
                  <c:v>-3056</c:v>
                </c:pt>
                <c:pt idx="73">
                  <c:v>-3055</c:v>
                </c:pt>
                <c:pt idx="74">
                  <c:v>-3054</c:v>
                </c:pt>
                <c:pt idx="75">
                  <c:v>-3053</c:v>
                </c:pt>
                <c:pt idx="76">
                  <c:v>-3052</c:v>
                </c:pt>
                <c:pt idx="77">
                  <c:v>-3051</c:v>
                </c:pt>
                <c:pt idx="78">
                  <c:v>-3050</c:v>
                </c:pt>
                <c:pt idx="79">
                  <c:v>-3049</c:v>
                </c:pt>
                <c:pt idx="80">
                  <c:v>-3048</c:v>
                </c:pt>
                <c:pt idx="81">
                  <c:v>-3047</c:v>
                </c:pt>
                <c:pt idx="82">
                  <c:v>-3046</c:v>
                </c:pt>
                <c:pt idx="83">
                  <c:v>-3045</c:v>
                </c:pt>
                <c:pt idx="84">
                  <c:v>-3044</c:v>
                </c:pt>
                <c:pt idx="85">
                  <c:v>-3043</c:v>
                </c:pt>
                <c:pt idx="86">
                  <c:v>-3042</c:v>
                </c:pt>
                <c:pt idx="87">
                  <c:v>-3041</c:v>
                </c:pt>
                <c:pt idx="88">
                  <c:v>-3040</c:v>
                </c:pt>
                <c:pt idx="89">
                  <c:v>-3039</c:v>
                </c:pt>
                <c:pt idx="90">
                  <c:v>-3038</c:v>
                </c:pt>
                <c:pt idx="91">
                  <c:v>-3037</c:v>
                </c:pt>
                <c:pt idx="92">
                  <c:v>-3036</c:v>
                </c:pt>
                <c:pt idx="93">
                  <c:v>-3035</c:v>
                </c:pt>
                <c:pt idx="94">
                  <c:v>-3034</c:v>
                </c:pt>
                <c:pt idx="95">
                  <c:v>-3033</c:v>
                </c:pt>
                <c:pt idx="96">
                  <c:v>-3032</c:v>
                </c:pt>
                <c:pt idx="97">
                  <c:v>-3031</c:v>
                </c:pt>
                <c:pt idx="98">
                  <c:v>-3030</c:v>
                </c:pt>
                <c:pt idx="99">
                  <c:v>-3029</c:v>
                </c:pt>
                <c:pt idx="100">
                  <c:v>-3028</c:v>
                </c:pt>
                <c:pt idx="101">
                  <c:v>-3027</c:v>
                </c:pt>
                <c:pt idx="102">
                  <c:v>-3026</c:v>
                </c:pt>
                <c:pt idx="103">
                  <c:v>-3025</c:v>
                </c:pt>
                <c:pt idx="104">
                  <c:v>-3024</c:v>
                </c:pt>
                <c:pt idx="105">
                  <c:v>-3023</c:v>
                </c:pt>
                <c:pt idx="106">
                  <c:v>-3022</c:v>
                </c:pt>
                <c:pt idx="107">
                  <c:v>-3021</c:v>
                </c:pt>
                <c:pt idx="108">
                  <c:v>-3020</c:v>
                </c:pt>
                <c:pt idx="109">
                  <c:v>-3019</c:v>
                </c:pt>
                <c:pt idx="110">
                  <c:v>-3018</c:v>
                </c:pt>
                <c:pt idx="111">
                  <c:v>-3017</c:v>
                </c:pt>
                <c:pt idx="112">
                  <c:v>-3016</c:v>
                </c:pt>
                <c:pt idx="113">
                  <c:v>-3015</c:v>
                </c:pt>
                <c:pt idx="114">
                  <c:v>-3014</c:v>
                </c:pt>
                <c:pt idx="115">
                  <c:v>-3013</c:v>
                </c:pt>
                <c:pt idx="116">
                  <c:v>-3012</c:v>
                </c:pt>
                <c:pt idx="117">
                  <c:v>-3011</c:v>
                </c:pt>
                <c:pt idx="118">
                  <c:v>-3010</c:v>
                </c:pt>
                <c:pt idx="119">
                  <c:v>-3009</c:v>
                </c:pt>
                <c:pt idx="120">
                  <c:v>-3008</c:v>
                </c:pt>
                <c:pt idx="121">
                  <c:v>-3007</c:v>
                </c:pt>
                <c:pt idx="122">
                  <c:v>-3006</c:v>
                </c:pt>
                <c:pt idx="123">
                  <c:v>-3005</c:v>
                </c:pt>
                <c:pt idx="124">
                  <c:v>-3004</c:v>
                </c:pt>
                <c:pt idx="125">
                  <c:v>-3003</c:v>
                </c:pt>
                <c:pt idx="126">
                  <c:v>-3002</c:v>
                </c:pt>
                <c:pt idx="127">
                  <c:v>-3001</c:v>
                </c:pt>
                <c:pt idx="128">
                  <c:v>-3000</c:v>
                </c:pt>
                <c:pt idx="129">
                  <c:v>-2999</c:v>
                </c:pt>
                <c:pt idx="130">
                  <c:v>-2998</c:v>
                </c:pt>
                <c:pt idx="131">
                  <c:v>-2997</c:v>
                </c:pt>
                <c:pt idx="132">
                  <c:v>-2996</c:v>
                </c:pt>
                <c:pt idx="133">
                  <c:v>-2995</c:v>
                </c:pt>
                <c:pt idx="134">
                  <c:v>-2994</c:v>
                </c:pt>
                <c:pt idx="135">
                  <c:v>-2993</c:v>
                </c:pt>
                <c:pt idx="136">
                  <c:v>-2992</c:v>
                </c:pt>
                <c:pt idx="137">
                  <c:v>-2991</c:v>
                </c:pt>
                <c:pt idx="138">
                  <c:v>-2990</c:v>
                </c:pt>
                <c:pt idx="139">
                  <c:v>-2989</c:v>
                </c:pt>
                <c:pt idx="140">
                  <c:v>-2988</c:v>
                </c:pt>
                <c:pt idx="141">
                  <c:v>-2987</c:v>
                </c:pt>
                <c:pt idx="142">
                  <c:v>-2986</c:v>
                </c:pt>
                <c:pt idx="143">
                  <c:v>-2985</c:v>
                </c:pt>
                <c:pt idx="144">
                  <c:v>-2984</c:v>
                </c:pt>
                <c:pt idx="145">
                  <c:v>-2983</c:v>
                </c:pt>
                <c:pt idx="146">
                  <c:v>-2982</c:v>
                </c:pt>
                <c:pt idx="147">
                  <c:v>-2981</c:v>
                </c:pt>
                <c:pt idx="148">
                  <c:v>-2980</c:v>
                </c:pt>
                <c:pt idx="149">
                  <c:v>-2979</c:v>
                </c:pt>
                <c:pt idx="150">
                  <c:v>-2978</c:v>
                </c:pt>
                <c:pt idx="151">
                  <c:v>-2977</c:v>
                </c:pt>
                <c:pt idx="152">
                  <c:v>-2976</c:v>
                </c:pt>
                <c:pt idx="153">
                  <c:v>-2975</c:v>
                </c:pt>
                <c:pt idx="154">
                  <c:v>-2974</c:v>
                </c:pt>
                <c:pt idx="155">
                  <c:v>-2973</c:v>
                </c:pt>
                <c:pt idx="156">
                  <c:v>-2972</c:v>
                </c:pt>
                <c:pt idx="157">
                  <c:v>-2971</c:v>
                </c:pt>
                <c:pt idx="158">
                  <c:v>-2970</c:v>
                </c:pt>
                <c:pt idx="159">
                  <c:v>-2969</c:v>
                </c:pt>
                <c:pt idx="160">
                  <c:v>-2968</c:v>
                </c:pt>
                <c:pt idx="161">
                  <c:v>-2967</c:v>
                </c:pt>
                <c:pt idx="162">
                  <c:v>-2966</c:v>
                </c:pt>
                <c:pt idx="163">
                  <c:v>-2965</c:v>
                </c:pt>
                <c:pt idx="164">
                  <c:v>-2964</c:v>
                </c:pt>
                <c:pt idx="165">
                  <c:v>-2963</c:v>
                </c:pt>
                <c:pt idx="166">
                  <c:v>-2962</c:v>
                </c:pt>
                <c:pt idx="167">
                  <c:v>-2961</c:v>
                </c:pt>
                <c:pt idx="168">
                  <c:v>-2960</c:v>
                </c:pt>
                <c:pt idx="169">
                  <c:v>-2959</c:v>
                </c:pt>
                <c:pt idx="170">
                  <c:v>-2958</c:v>
                </c:pt>
                <c:pt idx="171">
                  <c:v>-2957</c:v>
                </c:pt>
                <c:pt idx="172">
                  <c:v>-2956</c:v>
                </c:pt>
                <c:pt idx="173">
                  <c:v>-2955</c:v>
                </c:pt>
                <c:pt idx="174">
                  <c:v>-2954</c:v>
                </c:pt>
                <c:pt idx="175">
                  <c:v>-2953</c:v>
                </c:pt>
                <c:pt idx="176">
                  <c:v>-2952</c:v>
                </c:pt>
                <c:pt idx="177">
                  <c:v>-2951</c:v>
                </c:pt>
                <c:pt idx="178">
                  <c:v>-2950</c:v>
                </c:pt>
                <c:pt idx="179">
                  <c:v>-2949</c:v>
                </c:pt>
                <c:pt idx="180">
                  <c:v>-2948</c:v>
                </c:pt>
                <c:pt idx="181">
                  <c:v>-2947</c:v>
                </c:pt>
                <c:pt idx="182">
                  <c:v>-2946</c:v>
                </c:pt>
                <c:pt idx="183">
                  <c:v>-2945</c:v>
                </c:pt>
                <c:pt idx="184">
                  <c:v>-2944</c:v>
                </c:pt>
                <c:pt idx="185">
                  <c:v>-2943</c:v>
                </c:pt>
                <c:pt idx="186">
                  <c:v>-2942</c:v>
                </c:pt>
                <c:pt idx="187">
                  <c:v>-2941</c:v>
                </c:pt>
                <c:pt idx="188">
                  <c:v>-2940</c:v>
                </c:pt>
                <c:pt idx="189">
                  <c:v>-2939</c:v>
                </c:pt>
                <c:pt idx="190">
                  <c:v>-2938</c:v>
                </c:pt>
                <c:pt idx="191">
                  <c:v>-2937</c:v>
                </c:pt>
                <c:pt idx="192">
                  <c:v>-2936</c:v>
                </c:pt>
                <c:pt idx="193">
                  <c:v>-2935</c:v>
                </c:pt>
                <c:pt idx="194">
                  <c:v>-2934</c:v>
                </c:pt>
                <c:pt idx="195">
                  <c:v>-2933</c:v>
                </c:pt>
                <c:pt idx="196">
                  <c:v>-2932</c:v>
                </c:pt>
                <c:pt idx="197">
                  <c:v>-2931</c:v>
                </c:pt>
                <c:pt idx="198">
                  <c:v>-2930</c:v>
                </c:pt>
                <c:pt idx="199">
                  <c:v>-2929</c:v>
                </c:pt>
                <c:pt idx="200">
                  <c:v>-2928</c:v>
                </c:pt>
                <c:pt idx="201">
                  <c:v>-2927</c:v>
                </c:pt>
                <c:pt idx="202">
                  <c:v>-2926</c:v>
                </c:pt>
                <c:pt idx="203">
                  <c:v>-2925</c:v>
                </c:pt>
                <c:pt idx="204">
                  <c:v>-2924</c:v>
                </c:pt>
                <c:pt idx="205">
                  <c:v>-2923</c:v>
                </c:pt>
                <c:pt idx="206">
                  <c:v>-2922</c:v>
                </c:pt>
                <c:pt idx="207">
                  <c:v>-2921</c:v>
                </c:pt>
                <c:pt idx="208">
                  <c:v>-2920</c:v>
                </c:pt>
                <c:pt idx="209">
                  <c:v>-2919</c:v>
                </c:pt>
                <c:pt idx="210">
                  <c:v>-2918</c:v>
                </c:pt>
                <c:pt idx="211">
                  <c:v>-2917</c:v>
                </c:pt>
                <c:pt idx="212">
                  <c:v>-2916</c:v>
                </c:pt>
                <c:pt idx="213">
                  <c:v>-2915</c:v>
                </c:pt>
                <c:pt idx="214">
                  <c:v>-2914</c:v>
                </c:pt>
                <c:pt idx="215">
                  <c:v>-2913</c:v>
                </c:pt>
                <c:pt idx="216">
                  <c:v>-2912</c:v>
                </c:pt>
                <c:pt idx="217">
                  <c:v>-2911</c:v>
                </c:pt>
                <c:pt idx="218">
                  <c:v>-2910</c:v>
                </c:pt>
                <c:pt idx="219">
                  <c:v>-2909</c:v>
                </c:pt>
                <c:pt idx="220">
                  <c:v>-2908</c:v>
                </c:pt>
                <c:pt idx="221">
                  <c:v>-2907</c:v>
                </c:pt>
                <c:pt idx="222">
                  <c:v>-2906</c:v>
                </c:pt>
                <c:pt idx="223">
                  <c:v>-2905</c:v>
                </c:pt>
                <c:pt idx="224">
                  <c:v>-2904</c:v>
                </c:pt>
                <c:pt idx="225">
                  <c:v>-2903</c:v>
                </c:pt>
                <c:pt idx="226">
                  <c:v>-2902</c:v>
                </c:pt>
                <c:pt idx="227">
                  <c:v>-2901</c:v>
                </c:pt>
                <c:pt idx="228">
                  <c:v>-2900</c:v>
                </c:pt>
                <c:pt idx="229">
                  <c:v>-2899</c:v>
                </c:pt>
                <c:pt idx="230">
                  <c:v>-2898</c:v>
                </c:pt>
                <c:pt idx="231">
                  <c:v>-2897</c:v>
                </c:pt>
                <c:pt idx="232">
                  <c:v>-2896</c:v>
                </c:pt>
                <c:pt idx="233">
                  <c:v>-2895</c:v>
                </c:pt>
                <c:pt idx="234">
                  <c:v>-2894</c:v>
                </c:pt>
                <c:pt idx="235">
                  <c:v>-2893</c:v>
                </c:pt>
                <c:pt idx="236">
                  <c:v>-2892</c:v>
                </c:pt>
                <c:pt idx="237">
                  <c:v>-2891</c:v>
                </c:pt>
                <c:pt idx="238">
                  <c:v>-2890</c:v>
                </c:pt>
                <c:pt idx="239">
                  <c:v>-2889</c:v>
                </c:pt>
                <c:pt idx="240">
                  <c:v>-2888</c:v>
                </c:pt>
                <c:pt idx="241">
                  <c:v>-2887</c:v>
                </c:pt>
                <c:pt idx="242">
                  <c:v>-2886</c:v>
                </c:pt>
                <c:pt idx="243">
                  <c:v>-2885</c:v>
                </c:pt>
                <c:pt idx="244">
                  <c:v>-2884</c:v>
                </c:pt>
                <c:pt idx="245">
                  <c:v>-2883</c:v>
                </c:pt>
                <c:pt idx="246">
                  <c:v>-2882</c:v>
                </c:pt>
                <c:pt idx="247">
                  <c:v>-2881</c:v>
                </c:pt>
                <c:pt idx="248">
                  <c:v>-2880</c:v>
                </c:pt>
                <c:pt idx="249">
                  <c:v>-2879</c:v>
                </c:pt>
                <c:pt idx="250">
                  <c:v>-2878</c:v>
                </c:pt>
                <c:pt idx="251">
                  <c:v>-2877</c:v>
                </c:pt>
                <c:pt idx="252">
                  <c:v>-2876</c:v>
                </c:pt>
                <c:pt idx="253">
                  <c:v>-2875</c:v>
                </c:pt>
                <c:pt idx="254">
                  <c:v>-2874</c:v>
                </c:pt>
                <c:pt idx="255">
                  <c:v>-2873</c:v>
                </c:pt>
                <c:pt idx="256">
                  <c:v>-2872</c:v>
                </c:pt>
                <c:pt idx="257">
                  <c:v>-2871</c:v>
                </c:pt>
                <c:pt idx="258">
                  <c:v>-2870</c:v>
                </c:pt>
                <c:pt idx="259">
                  <c:v>-2869</c:v>
                </c:pt>
                <c:pt idx="260">
                  <c:v>-2868</c:v>
                </c:pt>
                <c:pt idx="261">
                  <c:v>-2867</c:v>
                </c:pt>
                <c:pt idx="262">
                  <c:v>-2866</c:v>
                </c:pt>
                <c:pt idx="263">
                  <c:v>-2865</c:v>
                </c:pt>
                <c:pt idx="264">
                  <c:v>-2864</c:v>
                </c:pt>
                <c:pt idx="265">
                  <c:v>-2863</c:v>
                </c:pt>
                <c:pt idx="266">
                  <c:v>-2862</c:v>
                </c:pt>
                <c:pt idx="267">
                  <c:v>-2861</c:v>
                </c:pt>
                <c:pt idx="268">
                  <c:v>-2860</c:v>
                </c:pt>
                <c:pt idx="269">
                  <c:v>-2859</c:v>
                </c:pt>
                <c:pt idx="270">
                  <c:v>-2858</c:v>
                </c:pt>
                <c:pt idx="271">
                  <c:v>-2857</c:v>
                </c:pt>
                <c:pt idx="272">
                  <c:v>-2856</c:v>
                </c:pt>
                <c:pt idx="273">
                  <c:v>-2855</c:v>
                </c:pt>
                <c:pt idx="274">
                  <c:v>-2854</c:v>
                </c:pt>
                <c:pt idx="275">
                  <c:v>-2853</c:v>
                </c:pt>
                <c:pt idx="276">
                  <c:v>-2852</c:v>
                </c:pt>
                <c:pt idx="277">
                  <c:v>-2851</c:v>
                </c:pt>
                <c:pt idx="278">
                  <c:v>-2850</c:v>
                </c:pt>
                <c:pt idx="279">
                  <c:v>-2849</c:v>
                </c:pt>
                <c:pt idx="280">
                  <c:v>-2848</c:v>
                </c:pt>
                <c:pt idx="281">
                  <c:v>-2847</c:v>
                </c:pt>
                <c:pt idx="282">
                  <c:v>-2846</c:v>
                </c:pt>
                <c:pt idx="283">
                  <c:v>-2845</c:v>
                </c:pt>
                <c:pt idx="284">
                  <c:v>-2844</c:v>
                </c:pt>
                <c:pt idx="285">
                  <c:v>-2843</c:v>
                </c:pt>
                <c:pt idx="286">
                  <c:v>-2842</c:v>
                </c:pt>
                <c:pt idx="287">
                  <c:v>-2841</c:v>
                </c:pt>
                <c:pt idx="288">
                  <c:v>-2840</c:v>
                </c:pt>
                <c:pt idx="289">
                  <c:v>-2839</c:v>
                </c:pt>
                <c:pt idx="290">
                  <c:v>-2838</c:v>
                </c:pt>
                <c:pt idx="291">
                  <c:v>-2837</c:v>
                </c:pt>
                <c:pt idx="292">
                  <c:v>-2836</c:v>
                </c:pt>
                <c:pt idx="293">
                  <c:v>-2835</c:v>
                </c:pt>
                <c:pt idx="294">
                  <c:v>-2834</c:v>
                </c:pt>
                <c:pt idx="295">
                  <c:v>-2833</c:v>
                </c:pt>
                <c:pt idx="296">
                  <c:v>-2832</c:v>
                </c:pt>
                <c:pt idx="297">
                  <c:v>-2831</c:v>
                </c:pt>
                <c:pt idx="298">
                  <c:v>-2830</c:v>
                </c:pt>
                <c:pt idx="299">
                  <c:v>-2829</c:v>
                </c:pt>
                <c:pt idx="300">
                  <c:v>-2828</c:v>
                </c:pt>
                <c:pt idx="301">
                  <c:v>-2827</c:v>
                </c:pt>
                <c:pt idx="302">
                  <c:v>-2826</c:v>
                </c:pt>
                <c:pt idx="303">
                  <c:v>-2825</c:v>
                </c:pt>
                <c:pt idx="304">
                  <c:v>-2824</c:v>
                </c:pt>
                <c:pt idx="305">
                  <c:v>-2823</c:v>
                </c:pt>
                <c:pt idx="306">
                  <c:v>-2822</c:v>
                </c:pt>
                <c:pt idx="307">
                  <c:v>-2821</c:v>
                </c:pt>
                <c:pt idx="308">
                  <c:v>-2820</c:v>
                </c:pt>
                <c:pt idx="309">
                  <c:v>-2819</c:v>
                </c:pt>
                <c:pt idx="310">
                  <c:v>-2818</c:v>
                </c:pt>
                <c:pt idx="311">
                  <c:v>-2817</c:v>
                </c:pt>
                <c:pt idx="312">
                  <c:v>-2816</c:v>
                </c:pt>
                <c:pt idx="313">
                  <c:v>-2815</c:v>
                </c:pt>
                <c:pt idx="314">
                  <c:v>-2814</c:v>
                </c:pt>
                <c:pt idx="315">
                  <c:v>-2813</c:v>
                </c:pt>
                <c:pt idx="316">
                  <c:v>-2812</c:v>
                </c:pt>
                <c:pt idx="317">
                  <c:v>-2811</c:v>
                </c:pt>
                <c:pt idx="318">
                  <c:v>-2810</c:v>
                </c:pt>
                <c:pt idx="319">
                  <c:v>-2809</c:v>
                </c:pt>
                <c:pt idx="320">
                  <c:v>-2808</c:v>
                </c:pt>
                <c:pt idx="321">
                  <c:v>-2807</c:v>
                </c:pt>
                <c:pt idx="322">
                  <c:v>-2806</c:v>
                </c:pt>
                <c:pt idx="323">
                  <c:v>-2805</c:v>
                </c:pt>
                <c:pt idx="324">
                  <c:v>-2804</c:v>
                </c:pt>
                <c:pt idx="325">
                  <c:v>-2803</c:v>
                </c:pt>
                <c:pt idx="326">
                  <c:v>-2802</c:v>
                </c:pt>
                <c:pt idx="327">
                  <c:v>-2801</c:v>
                </c:pt>
                <c:pt idx="328">
                  <c:v>-2800</c:v>
                </c:pt>
                <c:pt idx="329">
                  <c:v>-2799</c:v>
                </c:pt>
                <c:pt idx="330">
                  <c:v>-2798</c:v>
                </c:pt>
                <c:pt idx="331">
                  <c:v>-2797</c:v>
                </c:pt>
                <c:pt idx="332">
                  <c:v>-2796</c:v>
                </c:pt>
                <c:pt idx="333">
                  <c:v>-2795</c:v>
                </c:pt>
                <c:pt idx="334">
                  <c:v>-2794</c:v>
                </c:pt>
                <c:pt idx="335">
                  <c:v>-2793</c:v>
                </c:pt>
                <c:pt idx="336">
                  <c:v>-2792</c:v>
                </c:pt>
                <c:pt idx="337">
                  <c:v>-2791</c:v>
                </c:pt>
                <c:pt idx="338">
                  <c:v>-2790</c:v>
                </c:pt>
                <c:pt idx="339">
                  <c:v>-2789</c:v>
                </c:pt>
                <c:pt idx="340">
                  <c:v>-2788</c:v>
                </c:pt>
                <c:pt idx="341">
                  <c:v>-2787</c:v>
                </c:pt>
                <c:pt idx="342">
                  <c:v>-2786</c:v>
                </c:pt>
                <c:pt idx="343">
                  <c:v>-2785</c:v>
                </c:pt>
                <c:pt idx="344">
                  <c:v>-2784</c:v>
                </c:pt>
                <c:pt idx="345">
                  <c:v>-2783</c:v>
                </c:pt>
                <c:pt idx="346">
                  <c:v>-2782</c:v>
                </c:pt>
                <c:pt idx="347">
                  <c:v>-2781</c:v>
                </c:pt>
                <c:pt idx="348">
                  <c:v>-2780</c:v>
                </c:pt>
                <c:pt idx="349">
                  <c:v>-2779</c:v>
                </c:pt>
                <c:pt idx="350">
                  <c:v>-2778</c:v>
                </c:pt>
                <c:pt idx="351">
                  <c:v>-2777</c:v>
                </c:pt>
                <c:pt idx="352">
                  <c:v>-2776</c:v>
                </c:pt>
                <c:pt idx="353">
                  <c:v>-2775</c:v>
                </c:pt>
                <c:pt idx="354">
                  <c:v>-2774</c:v>
                </c:pt>
                <c:pt idx="355">
                  <c:v>-2773</c:v>
                </c:pt>
                <c:pt idx="356">
                  <c:v>-2772</c:v>
                </c:pt>
                <c:pt idx="357">
                  <c:v>-2771</c:v>
                </c:pt>
                <c:pt idx="358">
                  <c:v>-2770</c:v>
                </c:pt>
                <c:pt idx="359">
                  <c:v>-2769</c:v>
                </c:pt>
                <c:pt idx="360">
                  <c:v>-2768</c:v>
                </c:pt>
                <c:pt idx="361">
                  <c:v>-2767</c:v>
                </c:pt>
                <c:pt idx="362">
                  <c:v>-2766</c:v>
                </c:pt>
                <c:pt idx="363">
                  <c:v>-2765</c:v>
                </c:pt>
                <c:pt idx="364">
                  <c:v>-2764</c:v>
                </c:pt>
                <c:pt idx="365">
                  <c:v>-2763</c:v>
                </c:pt>
                <c:pt idx="366">
                  <c:v>-2762</c:v>
                </c:pt>
                <c:pt idx="367">
                  <c:v>-2761</c:v>
                </c:pt>
                <c:pt idx="368">
                  <c:v>-2760</c:v>
                </c:pt>
                <c:pt idx="369">
                  <c:v>-2759</c:v>
                </c:pt>
                <c:pt idx="370">
                  <c:v>-2758</c:v>
                </c:pt>
                <c:pt idx="371">
                  <c:v>-2757</c:v>
                </c:pt>
                <c:pt idx="372">
                  <c:v>-2756</c:v>
                </c:pt>
                <c:pt idx="373">
                  <c:v>-2755</c:v>
                </c:pt>
                <c:pt idx="374">
                  <c:v>-2754</c:v>
                </c:pt>
                <c:pt idx="375">
                  <c:v>-2753</c:v>
                </c:pt>
                <c:pt idx="376">
                  <c:v>-2752</c:v>
                </c:pt>
                <c:pt idx="377">
                  <c:v>-2751</c:v>
                </c:pt>
                <c:pt idx="378">
                  <c:v>-2750</c:v>
                </c:pt>
                <c:pt idx="379">
                  <c:v>-2749</c:v>
                </c:pt>
                <c:pt idx="380">
                  <c:v>-2748</c:v>
                </c:pt>
                <c:pt idx="381">
                  <c:v>-2747</c:v>
                </c:pt>
                <c:pt idx="382">
                  <c:v>-2746</c:v>
                </c:pt>
                <c:pt idx="383">
                  <c:v>-2745</c:v>
                </c:pt>
                <c:pt idx="384">
                  <c:v>-2744</c:v>
                </c:pt>
                <c:pt idx="385">
                  <c:v>-2743</c:v>
                </c:pt>
                <c:pt idx="386">
                  <c:v>-2742</c:v>
                </c:pt>
                <c:pt idx="387">
                  <c:v>-2741</c:v>
                </c:pt>
                <c:pt idx="388">
                  <c:v>-2740</c:v>
                </c:pt>
                <c:pt idx="389">
                  <c:v>-2739</c:v>
                </c:pt>
                <c:pt idx="390">
                  <c:v>-2738</c:v>
                </c:pt>
                <c:pt idx="391">
                  <c:v>-2737</c:v>
                </c:pt>
                <c:pt idx="392">
                  <c:v>-2736</c:v>
                </c:pt>
                <c:pt idx="393">
                  <c:v>-2735</c:v>
                </c:pt>
                <c:pt idx="394">
                  <c:v>-2734</c:v>
                </c:pt>
                <c:pt idx="395">
                  <c:v>-2733</c:v>
                </c:pt>
                <c:pt idx="396">
                  <c:v>-2732</c:v>
                </c:pt>
                <c:pt idx="397">
                  <c:v>-2731</c:v>
                </c:pt>
                <c:pt idx="398">
                  <c:v>-2730</c:v>
                </c:pt>
                <c:pt idx="399">
                  <c:v>-2729</c:v>
                </c:pt>
                <c:pt idx="400">
                  <c:v>-2728</c:v>
                </c:pt>
                <c:pt idx="401">
                  <c:v>-2727</c:v>
                </c:pt>
                <c:pt idx="402">
                  <c:v>-2726</c:v>
                </c:pt>
                <c:pt idx="403">
                  <c:v>-2725</c:v>
                </c:pt>
                <c:pt idx="404">
                  <c:v>-2724</c:v>
                </c:pt>
                <c:pt idx="405">
                  <c:v>-2723</c:v>
                </c:pt>
                <c:pt idx="406">
                  <c:v>-2722</c:v>
                </c:pt>
                <c:pt idx="407">
                  <c:v>-2721</c:v>
                </c:pt>
                <c:pt idx="408">
                  <c:v>-2720</c:v>
                </c:pt>
                <c:pt idx="409">
                  <c:v>-2719</c:v>
                </c:pt>
                <c:pt idx="410">
                  <c:v>-2718</c:v>
                </c:pt>
                <c:pt idx="411">
                  <c:v>-2717</c:v>
                </c:pt>
                <c:pt idx="412">
                  <c:v>-2716</c:v>
                </c:pt>
                <c:pt idx="413">
                  <c:v>-2715</c:v>
                </c:pt>
                <c:pt idx="414">
                  <c:v>-2714</c:v>
                </c:pt>
                <c:pt idx="415">
                  <c:v>-2713</c:v>
                </c:pt>
                <c:pt idx="416">
                  <c:v>-2712</c:v>
                </c:pt>
                <c:pt idx="417">
                  <c:v>-2711</c:v>
                </c:pt>
                <c:pt idx="418">
                  <c:v>-2710</c:v>
                </c:pt>
                <c:pt idx="419">
                  <c:v>-2709</c:v>
                </c:pt>
                <c:pt idx="420">
                  <c:v>-2708</c:v>
                </c:pt>
                <c:pt idx="421">
                  <c:v>-2707</c:v>
                </c:pt>
                <c:pt idx="422">
                  <c:v>-2706</c:v>
                </c:pt>
                <c:pt idx="423">
                  <c:v>-2705</c:v>
                </c:pt>
                <c:pt idx="424">
                  <c:v>-2704</c:v>
                </c:pt>
                <c:pt idx="425">
                  <c:v>-2703</c:v>
                </c:pt>
                <c:pt idx="426">
                  <c:v>-2702</c:v>
                </c:pt>
                <c:pt idx="427">
                  <c:v>-2701</c:v>
                </c:pt>
                <c:pt idx="428">
                  <c:v>-2700</c:v>
                </c:pt>
                <c:pt idx="429">
                  <c:v>-2699</c:v>
                </c:pt>
                <c:pt idx="430">
                  <c:v>-2698</c:v>
                </c:pt>
                <c:pt idx="431">
                  <c:v>-2697</c:v>
                </c:pt>
                <c:pt idx="432">
                  <c:v>-2696</c:v>
                </c:pt>
                <c:pt idx="433">
                  <c:v>-2695</c:v>
                </c:pt>
                <c:pt idx="434">
                  <c:v>-2694</c:v>
                </c:pt>
                <c:pt idx="435">
                  <c:v>-2693</c:v>
                </c:pt>
                <c:pt idx="436">
                  <c:v>-2692</c:v>
                </c:pt>
                <c:pt idx="437">
                  <c:v>-2691</c:v>
                </c:pt>
                <c:pt idx="438">
                  <c:v>-2690</c:v>
                </c:pt>
                <c:pt idx="439">
                  <c:v>-2689</c:v>
                </c:pt>
                <c:pt idx="440">
                  <c:v>-2688</c:v>
                </c:pt>
                <c:pt idx="441">
                  <c:v>-2687</c:v>
                </c:pt>
                <c:pt idx="442">
                  <c:v>-2686</c:v>
                </c:pt>
                <c:pt idx="443">
                  <c:v>-2685</c:v>
                </c:pt>
                <c:pt idx="444">
                  <c:v>-2684</c:v>
                </c:pt>
                <c:pt idx="445">
                  <c:v>-2683</c:v>
                </c:pt>
                <c:pt idx="446">
                  <c:v>-2682</c:v>
                </c:pt>
                <c:pt idx="447">
                  <c:v>-2681</c:v>
                </c:pt>
                <c:pt idx="448">
                  <c:v>-2680</c:v>
                </c:pt>
                <c:pt idx="449">
                  <c:v>-2679</c:v>
                </c:pt>
                <c:pt idx="450">
                  <c:v>-2678</c:v>
                </c:pt>
                <c:pt idx="451">
                  <c:v>-2677</c:v>
                </c:pt>
                <c:pt idx="452">
                  <c:v>-2676</c:v>
                </c:pt>
                <c:pt idx="453">
                  <c:v>-2675</c:v>
                </c:pt>
                <c:pt idx="454">
                  <c:v>-2674</c:v>
                </c:pt>
                <c:pt idx="455">
                  <c:v>-2673</c:v>
                </c:pt>
                <c:pt idx="456">
                  <c:v>-2672</c:v>
                </c:pt>
                <c:pt idx="457">
                  <c:v>-2671</c:v>
                </c:pt>
                <c:pt idx="458">
                  <c:v>-2670</c:v>
                </c:pt>
                <c:pt idx="459">
                  <c:v>-2669</c:v>
                </c:pt>
                <c:pt idx="460">
                  <c:v>-2668</c:v>
                </c:pt>
                <c:pt idx="461">
                  <c:v>-2667</c:v>
                </c:pt>
                <c:pt idx="462">
                  <c:v>-2666</c:v>
                </c:pt>
                <c:pt idx="463">
                  <c:v>-2665</c:v>
                </c:pt>
                <c:pt idx="464">
                  <c:v>-2664</c:v>
                </c:pt>
                <c:pt idx="465">
                  <c:v>-2663</c:v>
                </c:pt>
                <c:pt idx="466">
                  <c:v>-2662</c:v>
                </c:pt>
                <c:pt idx="467">
                  <c:v>-2661</c:v>
                </c:pt>
                <c:pt idx="468">
                  <c:v>-2660</c:v>
                </c:pt>
                <c:pt idx="469">
                  <c:v>-2659</c:v>
                </c:pt>
                <c:pt idx="470">
                  <c:v>-2658</c:v>
                </c:pt>
                <c:pt idx="471">
                  <c:v>-2657</c:v>
                </c:pt>
                <c:pt idx="472">
                  <c:v>-2656</c:v>
                </c:pt>
                <c:pt idx="473">
                  <c:v>-2655</c:v>
                </c:pt>
                <c:pt idx="474">
                  <c:v>-2654</c:v>
                </c:pt>
                <c:pt idx="475">
                  <c:v>-2653</c:v>
                </c:pt>
                <c:pt idx="476">
                  <c:v>-2652</c:v>
                </c:pt>
                <c:pt idx="477">
                  <c:v>-2651</c:v>
                </c:pt>
                <c:pt idx="478">
                  <c:v>-2650</c:v>
                </c:pt>
                <c:pt idx="479">
                  <c:v>-2649</c:v>
                </c:pt>
                <c:pt idx="480">
                  <c:v>-2648</c:v>
                </c:pt>
                <c:pt idx="481">
                  <c:v>-2647</c:v>
                </c:pt>
                <c:pt idx="482">
                  <c:v>-2646</c:v>
                </c:pt>
                <c:pt idx="483">
                  <c:v>-2645</c:v>
                </c:pt>
                <c:pt idx="484">
                  <c:v>-2644</c:v>
                </c:pt>
                <c:pt idx="485">
                  <c:v>-2643</c:v>
                </c:pt>
                <c:pt idx="486">
                  <c:v>-2642</c:v>
                </c:pt>
                <c:pt idx="487">
                  <c:v>-2641</c:v>
                </c:pt>
                <c:pt idx="488">
                  <c:v>-2640</c:v>
                </c:pt>
                <c:pt idx="489">
                  <c:v>-2639</c:v>
                </c:pt>
                <c:pt idx="490">
                  <c:v>-2638</c:v>
                </c:pt>
                <c:pt idx="491">
                  <c:v>-2637</c:v>
                </c:pt>
                <c:pt idx="492">
                  <c:v>-2636</c:v>
                </c:pt>
                <c:pt idx="493">
                  <c:v>-2635</c:v>
                </c:pt>
                <c:pt idx="494">
                  <c:v>-2634</c:v>
                </c:pt>
                <c:pt idx="495">
                  <c:v>-2633</c:v>
                </c:pt>
                <c:pt idx="496">
                  <c:v>-2632</c:v>
                </c:pt>
                <c:pt idx="497">
                  <c:v>-2631</c:v>
                </c:pt>
                <c:pt idx="498">
                  <c:v>-2630</c:v>
                </c:pt>
                <c:pt idx="499">
                  <c:v>-2629</c:v>
                </c:pt>
                <c:pt idx="500">
                  <c:v>-2628</c:v>
                </c:pt>
                <c:pt idx="501">
                  <c:v>-2627</c:v>
                </c:pt>
                <c:pt idx="502">
                  <c:v>-2626</c:v>
                </c:pt>
                <c:pt idx="503">
                  <c:v>-2625</c:v>
                </c:pt>
                <c:pt idx="504">
                  <c:v>-2624</c:v>
                </c:pt>
                <c:pt idx="505">
                  <c:v>-2623</c:v>
                </c:pt>
                <c:pt idx="506">
                  <c:v>-2622</c:v>
                </c:pt>
                <c:pt idx="507">
                  <c:v>-2621</c:v>
                </c:pt>
                <c:pt idx="508">
                  <c:v>-2620</c:v>
                </c:pt>
                <c:pt idx="509">
                  <c:v>-2619</c:v>
                </c:pt>
                <c:pt idx="510">
                  <c:v>-2618</c:v>
                </c:pt>
                <c:pt idx="511">
                  <c:v>-2617</c:v>
                </c:pt>
                <c:pt idx="512">
                  <c:v>-2616</c:v>
                </c:pt>
                <c:pt idx="513">
                  <c:v>-2615</c:v>
                </c:pt>
                <c:pt idx="514">
                  <c:v>-2614</c:v>
                </c:pt>
                <c:pt idx="515">
                  <c:v>-2613</c:v>
                </c:pt>
                <c:pt idx="516">
                  <c:v>-2612</c:v>
                </c:pt>
                <c:pt idx="517">
                  <c:v>-2611</c:v>
                </c:pt>
                <c:pt idx="518">
                  <c:v>-2610</c:v>
                </c:pt>
                <c:pt idx="519">
                  <c:v>-2609</c:v>
                </c:pt>
                <c:pt idx="520">
                  <c:v>-2608</c:v>
                </c:pt>
                <c:pt idx="521">
                  <c:v>-2607</c:v>
                </c:pt>
                <c:pt idx="522">
                  <c:v>-2606</c:v>
                </c:pt>
                <c:pt idx="523">
                  <c:v>-2605</c:v>
                </c:pt>
                <c:pt idx="524">
                  <c:v>-2604</c:v>
                </c:pt>
                <c:pt idx="525">
                  <c:v>-2603</c:v>
                </c:pt>
                <c:pt idx="526">
                  <c:v>-2602</c:v>
                </c:pt>
                <c:pt idx="527">
                  <c:v>-2601</c:v>
                </c:pt>
                <c:pt idx="528">
                  <c:v>-2600</c:v>
                </c:pt>
                <c:pt idx="529">
                  <c:v>-2599</c:v>
                </c:pt>
                <c:pt idx="530">
                  <c:v>-2598</c:v>
                </c:pt>
                <c:pt idx="531">
                  <c:v>-2597</c:v>
                </c:pt>
                <c:pt idx="532">
                  <c:v>-2596</c:v>
                </c:pt>
                <c:pt idx="533">
                  <c:v>-2595</c:v>
                </c:pt>
                <c:pt idx="534">
                  <c:v>-2594</c:v>
                </c:pt>
                <c:pt idx="535">
                  <c:v>-2593</c:v>
                </c:pt>
                <c:pt idx="536">
                  <c:v>-2592</c:v>
                </c:pt>
                <c:pt idx="537">
                  <c:v>-2591</c:v>
                </c:pt>
                <c:pt idx="538">
                  <c:v>-2590</c:v>
                </c:pt>
                <c:pt idx="539">
                  <c:v>-2589</c:v>
                </c:pt>
                <c:pt idx="540">
                  <c:v>-2588</c:v>
                </c:pt>
                <c:pt idx="541">
                  <c:v>-2587</c:v>
                </c:pt>
                <c:pt idx="542">
                  <c:v>-2586</c:v>
                </c:pt>
                <c:pt idx="543">
                  <c:v>-2585</c:v>
                </c:pt>
                <c:pt idx="544">
                  <c:v>-2584</c:v>
                </c:pt>
                <c:pt idx="545">
                  <c:v>-2583</c:v>
                </c:pt>
                <c:pt idx="546">
                  <c:v>-2582</c:v>
                </c:pt>
                <c:pt idx="547">
                  <c:v>-2581</c:v>
                </c:pt>
                <c:pt idx="548">
                  <c:v>-2580</c:v>
                </c:pt>
                <c:pt idx="549">
                  <c:v>-2579</c:v>
                </c:pt>
                <c:pt idx="550">
                  <c:v>-2578</c:v>
                </c:pt>
                <c:pt idx="551">
                  <c:v>-2577</c:v>
                </c:pt>
                <c:pt idx="552">
                  <c:v>-2576</c:v>
                </c:pt>
                <c:pt idx="553">
                  <c:v>-2575</c:v>
                </c:pt>
                <c:pt idx="554">
                  <c:v>-2574</c:v>
                </c:pt>
                <c:pt idx="555">
                  <c:v>-2573</c:v>
                </c:pt>
                <c:pt idx="556">
                  <c:v>-2572</c:v>
                </c:pt>
                <c:pt idx="557">
                  <c:v>-2571</c:v>
                </c:pt>
                <c:pt idx="558">
                  <c:v>-2570</c:v>
                </c:pt>
                <c:pt idx="559">
                  <c:v>-2569</c:v>
                </c:pt>
                <c:pt idx="560">
                  <c:v>-2568</c:v>
                </c:pt>
                <c:pt idx="561">
                  <c:v>-2567</c:v>
                </c:pt>
                <c:pt idx="562">
                  <c:v>-2566</c:v>
                </c:pt>
                <c:pt idx="563">
                  <c:v>-2565</c:v>
                </c:pt>
                <c:pt idx="564">
                  <c:v>-2564</c:v>
                </c:pt>
                <c:pt idx="565">
                  <c:v>-2563</c:v>
                </c:pt>
                <c:pt idx="566">
                  <c:v>-2562</c:v>
                </c:pt>
                <c:pt idx="567">
                  <c:v>-2561</c:v>
                </c:pt>
                <c:pt idx="568">
                  <c:v>-2560</c:v>
                </c:pt>
                <c:pt idx="569">
                  <c:v>-2559</c:v>
                </c:pt>
                <c:pt idx="570">
                  <c:v>-2558</c:v>
                </c:pt>
                <c:pt idx="571">
                  <c:v>-2557</c:v>
                </c:pt>
                <c:pt idx="572">
                  <c:v>-2556</c:v>
                </c:pt>
                <c:pt idx="573">
                  <c:v>-2555</c:v>
                </c:pt>
                <c:pt idx="574">
                  <c:v>-2554</c:v>
                </c:pt>
                <c:pt idx="575">
                  <c:v>-2553</c:v>
                </c:pt>
                <c:pt idx="576">
                  <c:v>-2552</c:v>
                </c:pt>
                <c:pt idx="577">
                  <c:v>-2551</c:v>
                </c:pt>
                <c:pt idx="578">
                  <c:v>-2550</c:v>
                </c:pt>
                <c:pt idx="579">
                  <c:v>-2549</c:v>
                </c:pt>
                <c:pt idx="580">
                  <c:v>-2548</c:v>
                </c:pt>
                <c:pt idx="581">
                  <c:v>-2547</c:v>
                </c:pt>
                <c:pt idx="582">
                  <c:v>-2546</c:v>
                </c:pt>
                <c:pt idx="583">
                  <c:v>-2545</c:v>
                </c:pt>
                <c:pt idx="584">
                  <c:v>-2544</c:v>
                </c:pt>
                <c:pt idx="585">
                  <c:v>-2543</c:v>
                </c:pt>
                <c:pt idx="586">
                  <c:v>-2542</c:v>
                </c:pt>
                <c:pt idx="587">
                  <c:v>-2541</c:v>
                </c:pt>
                <c:pt idx="588">
                  <c:v>-2540</c:v>
                </c:pt>
                <c:pt idx="589">
                  <c:v>-2539</c:v>
                </c:pt>
                <c:pt idx="590">
                  <c:v>-2538</c:v>
                </c:pt>
                <c:pt idx="591">
                  <c:v>-2537</c:v>
                </c:pt>
                <c:pt idx="592">
                  <c:v>-2536</c:v>
                </c:pt>
                <c:pt idx="593">
                  <c:v>-2535</c:v>
                </c:pt>
                <c:pt idx="594">
                  <c:v>-2534</c:v>
                </c:pt>
                <c:pt idx="595">
                  <c:v>-2533</c:v>
                </c:pt>
                <c:pt idx="596">
                  <c:v>-2532</c:v>
                </c:pt>
                <c:pt idx="597">
                  <c:v>-2531</c:v>
                </c:pt>
                <c:pt idx="598">
                  <c:v>-2530</c:v>
                </c:pt>
                <c:pt idx="599">
                  <c:v>-2529</c:v>
                </c:pt>
                <c:pt idx="600">
                  <c:v>-2528</c:v>
                </c:pt>
                <c:pt idx="601">
                  <c:v>-2527</c:v>
                </c:pt>
                <c:pt idx="602">
                  <c:v>-2526</c:v>
                </c:pt>
                <c:pt idx="603">
                  <c:v>-2525</c:v>
                </c:pt>
                <c:pt idx="604">
                  <c:v>-2524</c:v>
                </c:pt>
                <c:pt idx="605">
                  <c:v>-2523</c:v>
                </c:pt>
                <c:pt idx="606">
                  <c:v>-2522</c:v>
                </c:pt>
                <c:pt idx="607">
                  <c:v>-2521</c:v>
                </c:pt>
                <c:pt idx="608">
                  <c:v>-2520</c:v>
                </c:pt>
                <c:pt idx="609">
                  <c:v>-2519</c:v>
                </c:pt>
                <c:pt idx="610">
                  <c:v>-2518</c:v>
                </c:pt>
                <c:pt idx="611">
                  <c:v>-2517</c:v>
                </c:pt>
                <c:pt idx="612">
                  <c:v>-2516</c:v>
                </c:pt>
                <c:pt idx="613">
                  <c:v>-2515</c:v>
                </c:pt>
                <c:pt idx="614">
                  <c:v>-2514</c:v>
                </c:pt>
                <c:pt idx="615">
                  <c:v>-2513</c:v>
                </c:pt>
                <c:pt idx="616">
                  <c:v>-2512</c:v>
                </c:pt>
                <c:pt idx="617">
                  <c:v>-2511</c:v>
                </c:pt>
                <c:pt idx="618">
                  <c:v>-2510</c:v>
                </c:pt>
                <c:pt idx="619">
                  <c:v>-2509</c:v>
                </c:pt>
                <c:pt idx="620">
                  <c:v>-2508</c:v>
                </c:pt>
                <c:pt idx="621">
                  <c:v>-2507</c:v>
                </c:pt>
                <c:pt idx="622">
                  <c:v>-2506</c:v>
                </c:pt>
                <c:pt idx="623">
                  <c:v>-2505</c:v>
                </c:pt>
                <c:pt idx="624">
                  <c:v>-2504</c:v>
                </c:pt>
                <c:pt idx="625">
                  <c:v>-2503</c:v>
                </c:pt>
                <c:pt idx="626">
                  <c:v>-2502</c:v>
                </c:pt>
                <c:pt idx="627">
                  <c:v>-2501</c:v>
                </c:pt>
                <c:pt idx="628">
                  <c:v>-2500</c:v>
                </c:pt>
                <c:pt idx="629">
                  <c:v>-2499</c:v>
                </c:pt>
                <c:pt idx="630">
                  <c:v>-2498</c:v>
                </c:pt>
                <c:pt idx="631">
                  <c:v>-2497</c:v>
                </c:pt>
                <c:pt idx="632">
                  <c:v>-2496</c:v>
                </c:pt>
                <c:pt idx="633">
                  <c:v>-2495</c:v>
                </c:pt>
                <c:pt idx="634">
                  <c:v>-2494</c:v>
                </c:pt>
                <c:pt idx="635">
                  <c:v>-2493</c:v>
                </c:pt>
                <c:pt idx="636">
                  <c:v>-2492</c:v>
                </c:pt>
                <c:pt idx="637">
                  <c:v>-2491</c:v>
                </c:pt>
                <c:pt idx="638">
                  <c:v>-2490</c:v>
                </c:pt>
                <c:pt idx="639">
                  <c:v>-2489</c:v>
                </c:pt>
                <c:pt idx="640">
                  <c:v>-2488</c:v>
                </c:pt>
                <c:pt idx="641">
                  <c:v>-2487</c:v>
                </c:pt>
                <c:pt idx="642">
                  <c:v>-2486</c:v>
                </c:pt>
                <c:pt idx="643">
                  <c:v>-2485</c:v>
                </c:pt>
                <c:pt idx="644">
                  <c:v>-2484</c:v>
                </c:pt>
                <c:pt idx="645">
                  <c:v>-2483</c:v>
                </c:pt>
                <c:pt idx="646">
                  <c:v>-2482</c:v>
                </c:pt>
                <c:pt idx="647">
                  <c:v>-2481</c:v>
                </c:pt>
                <c:pt idx="648">
                  <c:v>-2480</c:v>
                </c:pt>
                <c:pt idx="649">
                  <c:v>-2479</c:v>
                </c:pt>
                <c:pt idx="650">
                  <c:v>-2478</c:v>
                </c:pt>
                <c:pt idx="651">
                  <c:v>-2477</c:v>
                </c:pt>
                <c:pt idx="652">
                  <c:v>-2476</c:v>
                </c:pt>
                <c:pt idx="653">
                  <c:v>-2475</c:v>
                </c:pt>
                <c:pt idx="654">
                  <c:v>-2474</c:v>
                </c:pt>
                <c:pt idx="655">
                  <c:v>-2473</c:v>
                </c:pt>
                <c:pt idx="656">
                  <c:v>-2472</c:v>
                </c:pt>
                <c:pt idx="657">
                  <c:v>-2471</c:v>
                </c:pt>
                <c:pt idx="658">
                  <c:v>-2470</c:v>
                </c:pt>
                <c:pt idx="659">
                  <c:v>-2469</c:v>
                </c:pt>
                <c:pt idx="660">
                  <c:v>-2468</c:v>
                </c:pt>
                <c:pt idx="661">
                  <c:v>-2467</c:v>
                </c:pt>
                <c:pt idx="662">
                  <c:v>-2466</c:v>
                </c:pt>
                <c:pt idx="663">
                  <c:v>-2465</c:v>
                </c:pt>
                <c:pt idx="664">
                  <c:v>-2464</c:v>
                </c:pt>
                <c:pt idx="665">
                  <c:v>-2463</c:v>
                </c:pt>
                <c:pt idx="666">
                  <c:v>-2462</c:v>
                </c:pt>
                <c:pt idx="667">
                  <c:v>-2461</c:v>
                </c:pt>
                <c:pt idx="668">
                  <c:v>-2460</c:v>
                </c:pt>
                <c:pt idx="669">
                  <c:v>-2459</c:v>
                </c:pt>
                <c:pt idx="670">
                  <c:v>-2458</c:v>
                </c:pt>
                <c:pt idx="671">
                  <c:v>-2457</c:v>
                </c:pt>
                <c:pt idx="672">
                  <c:v>-2456</c:v>
                </c:pt>
                <c:pt idx="673">
                  <c:v>-2455</c:v>
                </c:pt>
                <c:pt idx="674">
                  <c:v>-2454</c:v>
                </c:pt>
                <c:pt idx="675">
                  <c:v>-2453</c:v>
                </c:pt>
                <c:pt idx="676">
                  <c:v>-2452</c:v>
                </c:pt>
                <c:pt idx="677">
                  <c:v>-2451</c:v>
                </c:pt>
                <c:pt idx="678">
                  <c:v>-2450</c:v>
                </c:pt>
                <c:pt idx="679">
                  <c:v>-2449</c:v>
                </c:pt>
                <c:pt idx="680">
                  <c:v>-2448</c:v>
                </c:pt>
                <c:pt idx="681">
                  <c:v>-2447</c:v>
                </c:pt>
                <c:pt idx="682">
                  <c:v>-2446</c:v>
                </c:pt>
                <c:pt idx="683">
                  <c:v>-2445</c:v>
                </c:pt>
                <c:pt idx="684">
                  <c:v>-2444</c:v>
                </c:pt>
                <c:pt idx="685">
                  <c:v>-2443</c:v>
                </c:pt>
                <c:pt idx="686">
                  <c:v>-2442</c:v>
                </c:pt>
                <c:pt idx="687">
                  <c:v>-2441</c:v>
                </c:pt>
                <c:pt idx="688">
                  <c:v>-2440</c:v>
                </c:pt>
                <c:pt idx="689">
                  <c:v>-2439</c:v>
                </c:pt>
                <c:pt idx="690">
                  <c:v>-2438</c:v>
                </c:pt>
                <c:pt idx="691">
                  <c:v>-2437</c:v>
                </c:pt>
                <c:pt idx="692">
                  <c:v>-2436</c:v>
                </c:pt>
                <c:pt idx="693">
                  <c:v>-2435</c:v>
                </c:pt>
                <c:pt idx="694">
                  <c:v>-2434</c:v>
                </c:pt>
                <c:pt idx="695">
                  <c:v>-2433</c:v>
                </c:pt>
                <c:pt idx="696">
                  <c:v>-2432</c:v>
                </c:pt>
                <c:pt idx="697">
                  <c:v>-2431</c:v>
                </c:pt>
                <c:pt idx="698">
                  <c:v>-2430</c:v>
                </c:pt>
                <c:pt idx="699">
                  <c:v>-2429</c:v>
                </c:pt>
                <c:pt idx="700">
                  <c:v>-2428</c:v>
                </c:pt>
                <c:pt idx="701">
                  <c:v>-2427</c:v>
                </c:pt>
                <c:pt idx="702">
                  <c:v>-2426</c:v>
                </c:pt>
                <c:pt idx="703">
                  <c:v>-2425</c:v>
                </c:pt>
                <c:pt idx="704">
                  <c:v>-2424</c:v>
                </c:pt>
                <c:pt idx="705">
                  <c:v>-2423</c:v>
                </c:pt>
                <c:pt idx="706">
                  <c:v>-2422</c:v>
                </c:pt>
                <c:pt idx="707">
                  <c:v>-2421</c:v>
                </c:pt>
                <c:pt idx="708">
                  <c:v>-2420</c:v>
                </c:pt>
                <c:pt idx="709">
                  <c:v>-2419</c:v>
                </c:pt>
                <c:pt idx="710">
                  <c:v>-2418</c:v>
                </c:pt>
                <c:pt idx="711">
                  <c:v>-2417</c:v>
                </c:pt>
                <c:pt idx="712">
                  <c:v>-2416</c:v>
                </c:pt>
                <c:pt idx="713">
                  <c:v>-2415</c:v>
                </c:pt>
                <c:pt idx="714">
                  <c:v>-2414</c:v>
                </c:pt>
                <c:pt idx="715">
                  <c:v>-2413</c:v>
                </c:pt>
                <c:pt idx="716">
                  <c:v>-2412</c:v>
                </c:pt>
                <c:pt idx="717">
                  <c:v>-2411</c:v>
                </c:pt>
                <c:pt idx="718">
                  <c:v>-2410</c:v>
                </c:pt>
                <c:pt idx="719">
                  <c:v>-2409</c:v>
                </c:pt>
                <c:pt idx="720">
                  <c:v>-2408</c:v>
                </c:pt>
                <c:pt idx="721">
                  <c:v>-2407</c:v>
                </c:pt>
                <c:pt idx="722">
                  <c:v>-2406</c:v>
                </c:pt>
                <c:pt idx="723">
                  <c:v>-2405</c:v>
                </c:pt>
                <c:pt idx="724">
                  <c:v>-2404</c:v>
                </c:pt>
                <c:pt idx="725">
                  <c:v>-2403</c:v>
                </c:pt>
                <c:pt idx="726">
                  <c:v>-2402</c:v>
                </c:pt>
                <c:pt idx="727">
                  <c:v>-2401</c:v>
                </c:pt>
                <c:pt idx="728">
                  <c:v>-2400</c:v>
                </c:pt>
                <c:pt idx="729">
                  <c:v>-2399</c:v>
                </c:pt>
                <c:pt idx="730">
                  <c:v>-2398</c:v>
                </c:pt>
                <c:pt idx="731">
                  <c:v>-2397</c:v>
                </c:pt>
                <c:pt idx="732">
                  <c:v>-2396</c:v>
                </c:pt>
                <c:pt idx="733">
                  <c:v>-2395</c:v>
                </c:pt>
                <c:pt idx="734">
                  <c:v>-2394</c:v>
                </c:pt>
                <c:pt idx="735">
                  <c:v>-2393</c:v>
                </c:pt>
                <c:pt idx="736">
                  <c:v>-2392</c:v>
                </c:pt>
                <c:pt idx="737">
                  <c:v>-2391</c:v>
                </c:pt>
                <c:pt idx="738">
                  <c:v>-2390</c:v>
                </c:pt>
                <c:pt idx="739">
                  <c:v>-2389</c:v>
                </c:pt>
                <c:pt idx="740">
                  <c:v>-2388</c:v>
                </c:pt>
                <c:pt idx="741">
                  <c:v>-2387</c:v>
                </c:pt>
                <c:pt idx="742">
                  <c:v>-2386</c:v>
                </c:pt>
                <c:pt idx="743">
                  <c:v>-2385</c:v>
                </c:pt>
                <c:pt idx="744">
                  <c:v>-2384</c:v>
                </c:pt>
                <c:pt idx="745">
                  <c:v>-2383</c:v>
                </c:pt>
                <c:pt idx="746">
                  <c:v>-2382</c:v>
                </c:pt>
                <c:pt idx="747">
                  <c:v>-2381</c:v>
                </c:pt>
                <c:pt idx="748">
                  <c:v>-2380</c:v>
                </c:pt>
                <c:pt idx="749">
                  <c:v>-2379</c:v>
                </c:pt>
                <c:pt idx="750">
                  <c:v>-2378</c:v>
                </c:pt>
                <c:pt idx="751">
                  <c:v>-2377</c:v>
                </c:pt>
                <c:pt idx="752">
                  <c:v>-2376</c:v>
                </c:pt>
                <c:pt idx="753">
                  <c:v>-2375</c:v>
                </c:pt>
                <c:pt idx="754">
                  <c:v>-2374</c:v>
                </c:pt>
                <c:pt idx="755">
                  <c:v>-2373</c:v>
                </c:pt>
                <c:pt idx="756">
                  <c:v>-2372</c:v>
                </c:pt>
                <c:pt idx="757">
                  <c:v>-2371</c:v>
                </c:pt>
                <c:pt idx="758">
                  <c:v>-2370</c:v>
                </c:pt>
                <c:pt idx="759">
                  <c:v>-2369</c:v>
                </c:pt>
                <c:pt idx="760">
                  <c:v>-2368</c:v>
                </c:pt>
                <c:pt idx="761">
                  <c:v>-2367</c:v>
                </c:pt>
                <c:pt idx="762">
                  <c:v>-2366</c:v>
                </c:pt>
                <c:pt idx="763">
                  <c:v>-2365</c:v>
                </c:pt>
                <c:pt idx="764">
                  <c:v>-2364</c:v>
                </c:pt>
                <c:pt idx="765">
                  <c:v>-2363</c:v>
                </c:pt>
                <c:pt idx="766">
                  <c:v>-2362</c:v>
                </c:pt>
                <c:pt idx="767">
                  <c:v>-2361</c:v>
                </c:pt>
                <c:pt idx="768">
                  <c:v>-2360</c:v>
                </c:pt>
                <c:pt idx="769">
                  <c:v>-2359</c:v>
                </c:pt>
                <c:pt idx="770">
                  <c:v>-2358</c:v>
                </c:pt>
                <c:pt idx="771">
                  <c:v>-2357</c:v>
                </c:pt>
                <c:pt idx="772">
                  <c:v>-2356</c:v>
                </c:pt>
                <c:pt idx="773">
                  <c:v>-2355</c:v>
                </c:pt>
                <c:pt idx="774">
                  <c:v>-2354</c:v>
                </c:pt>
                <c:pt idx="775">
                  <c:v>-2353</c:v>
                </c:pt>
                <c:pt idx="776">
                  <c:v>-2352</c:v>
                </c:pt>
                <c:pt idx="777">
                  <c:v>-2351</c:v>
                </c:pt>
                <c:pt idx="778">
                  <c:v>-2350</c:v>
                </c:pt>
                <c:pt idx="779">
                  <c:v>-2349</c:v>
                </c:pt>
                <c:pt idx="780">
                  <c:v>-2348</c:v>
                </c:pt>
                <c:pt idx="781">
                  <c:v>-2347</c:v>
                </c:pt>
                <c:pt idx="782">
                  <c:v>-2346</c:v>
                </c:pt>
                <c:pt idx="783">
                  <c:v>-2345</c:v>
                </c:pt>
                <c:pt idx="784">
                  <c:v>-2344</c:v>
                </c:pt>
                <c:pt idx="785">
                  <c:v>-2343</c:v>
                </c:pt>
                <c:pt idx="786">
                  <c:v>-2342</c:v>
                </c:pt>
                <c:pt idx="787">
                  <c:v>-2341</c:v>
                </c:pt>
                <c:pt idx="788">
                  <c:v>-2340</c:v>
                </c:pt>
                <c:pt idx="789">
                  <c:v>-2339</c:v>
                </c:pt>
                <c:pt idx="790">
                  <c:v>-2338</c:v>
                </c:pt>
                <c:pt idx="791">
                  <c:v>-2337</c:v>
                </c:pt>
                <c:pt idx="792">
                  <c:v>-2336</c:v>
                </c:pt>
                <c:pt idx="793">
                  <c:v>-2335</c:v>
                </c:pt>
                <c:pt idx="794">
                  <c:v>-2334</c:v>
                </c:pt>
                <c:pt idx="795">
                  <c:v>-2333</c:v>
                </c:pt>
                <c:pt idx="796">
                  <c:v>-2332</c:v>
                </c:pt>
                <c:pt idx="797">
                  <c:v>-2331</c:v>
                </c:pt>
                <c:pt idx="798">
                  <c:v>-2330</c:v>
                </c:pt>
                <c:pt idx="799">
                  <c:v>-2329</c:v>
                </c:pt>
                <c:pt idx="800">
                  <c:v>-2328</c:v>
                </c:pt>
                <c:pt idx="801">
                  <c:v>-2327</c:v>
                </c:pt>
                <c:pt idx="802">
                  <c:v>-2326</c:v>
                </c:pt>
                <c:pt idx="803">
                  <c:v>-2325</c:v>
                </c:pt>
                <c:pt idx="804">
                  <c:v>-2324</c:v>
                </c:pt>
                <c:pt idx="805">
                  <c:v>-2323</c:v>
                </c:pt>
                <c:pt idx="806">
                  <c:v>-2322</c:v>
                </c:pt>
                <c:pt idx="807">
                  <c:v>-2321</c:v>
                </c:pt>
                <c:pt idx="808">
                  <c:v>-2320</c:v>
                </c:pt>
                <c:pt idx="809">
                  <c:v>-2319</c:v>
                </c:pt>
                <c:pt idx="810">
                  <c:v>-2318</c:v>
                </c:pt>
                <c:pt idx="811">
                  <c:v>-2317</c:v>
                </c:pt>
                <c:pt idx="812">
                  <c:v>-2316</c:v>
                </c:pt>
                <c:pt idx="813">
                  <c:v>-2315</c:v>
                </c:pt>
                <c:pt idx="814">
                  <c:v>-2314</c:v>
                </c:pt>
                <c:pt idx="815">
                  <c:v>-2313</c:v>
                </c:pt>
                <c:pt idx="816">
                  <c:v>-2312</c:v>
                </c:pt>
                <c:pt idx="817">
                  <c:v>-2311</c:v>
                </c:pt>
                <c:pt idx="818">
                  <c:v>-2310</c:v>
                </c:pt>
                <c:pt idx="819">
                  <c:v>-2309</c:v>
                </c:pt>
                <c:pt idx="820">
                  <c:v>-2308</c:v>
                </c:pt>
                <c:pt idx="821">
                  <c:v>-2307</c:v>
                </c:pt>
                <c:pt idx="822">
                  <c:v>-2306</c:v>
                </c:pt>
                <c:pt idx="823">
                  <c:v>-2305</c:v>
                </c:pt>
                <c:pt idx="824">
                  <c:v>-2304</c:v>
                </c:pt>
                <c:pt idx="825">
                  <c:v>-2303</c:v>
                </c:pt>
                <c:pt idx="826">
                  <c:v>-2302</c:v>
                </c:pt>
                <c:pt idx="827">
                  <c:v>-2301</c:v>
                </c:pt>
                <c:pt idx="828">
                  <c:v>-2300</c:v>
                </c:pt>
                <c:pt idx="829">
                  <c:v>-2299</c:v>
                </c:pt>
                <c:pt idx="830">
                  <c:v>-2298</c:v>
                </c:pt>
                <c:pt idx="831">
                  <c:v>-2297</c:v>
                </c:pt>
                <c:pt idx="832">
                  <c:v>-2296</c:v>
                </c:pt>
                <c:pt idx="833">
                  <c:v>-2295</c:v>
                </c:pt>
                <c:pt idx="834">
                  <c:v>-2294</c:v>
                </c:pt>
                <c:pt idx="835">
                  <c:v>-2293</c:v>
                </c:pt>
                <c:pt idx="836">
                  <c:v>-2292</c:v>
                </c:pt>
                <c:pt idx="837">
                  <c:v>-2291</c:v>
                </c:pt>
                <c:pt idx="838">
                  <c:v>-2290</c:v>
                </c:pt>
                <c:pt idx="839">
                  <c:v>-2289</c:v>
                </c:pt>
                <c:pt idx="840">
                  <c:v>-2288</c:v>
                </c:pt>
                <c:pt idx="841">
                  <c:v>-2287</c:v>
                </c:pt>
                <c:pt idx="842">
                  <c:v>-2286</c:v>
                </c:pt>
                <c:pt idx="843">
                  <c:v>-2285</c:v>
                </c:pt>
                <c:pt idx="844">
                  <c:v>-2284</c:v>
                </c:pt>
                <c:pt idx="845">
                  <c:v>-2283</c:v>
                </c:pt>
                <c:pt idx="846">
                  <c:v>-2282</c:v>
                </c:pt>
                <c:pt idx="847">
                  <c:v>-2281</c:v>
                </c:pt>
                <c:pt idx="848">
                  <c:v>-2280</c:v>
                </c:pt>
                <c:pt idx="849">
                  <c:v>-2279</c:v>
                </c:pt>
                <c:pt idx="850">
                  <c:v>-2278</c:v>
                </c:pt>
                <c:pt idx="851">
                  <c:v>-2277</c:v>
                </c:pt>
                <c:pt idx="852">
                  <c:v>-2276</c:v>
                </c:pt>
                <c:pt idx="853">
                  <c:v>-2275</c:v>
                </c:pt>
                <c:pt idx="854">
                  <c:v>-2274</c:v>
                </c:pt>
                <c:pt idx="855">
                  <c:v>-2273</c:v>
                </c:pt>
                <c:pt idx="856">
                  <c:v>-2272</c:v>
                </c:pt>
                <c:pt idx="857">
                  <c:v>-2271</c:v>
                </c:pt>
                <c:pt idx="858">
                  <c:v>-2270</c:v>
                </c:pt>
                <c:pt idx="859">
                  <c:v>-2269</c:v>
                </c:pt>
                <c:pt idx="860">
                  <c:v>-2268</c:v>
                </c:pt>
                <c:pt idx="861">
                  <c:v>-2267</c:v>
                </c:pt>
                <c:pt idx="862">
                  <c:v>-2266</c:v>
                </c:pt>
                <c:pt idx="863">
                  <c:v>-2265</c:v>
                </c:pt>
                <c:pt idx="864">
                  <c:v>-2264</c:v>
                </c:pt>
                <c:pt idx="865">
                  <c:v>-2263</c:v>
                </c:pt>
                <c:pt idx="866">
                  <c:v>-2262</c:v>
                </c:pt>
                <c:pt idx="867">
                  <c:v>-2261</c:v>
                </c:pt>
                <c:pt idx="868">
                  <c:v>-2260</c:v>
                </c:pt>
                <c:pt idx="869">
                  <c:v>-2259</c:v>
                </c:pt>
                <c:pt idx="870">
                  <c:v>-2258</c:v>
                </c:pt>
                <c:pt idx="871">
                  <c:v>-2257</c:v>
                </c:pt>
                <c:pt idx="872">
                  <c:v>-2256</c:v>
                </c:pt>
                <c:pt idx="873">
                  <c:v>-2255</c:v>
                </c:pt>
                <c:pt idx="874">
                  <c:v>-2254</c:v>
                </c:pt>
                <c:pt idx="875">
                  <c:v>-2253</c:v>
                </c:pt>
                <c:pt idx="876">
                  <c:v>-2252</c:v>
                </c:pt>
                <c:pt idx="877">
                  <c:v>-2251</c:v>
                </c:pt>
                <c:pt idx="878">
                  <c:v>-2250</c:v>
                </c:pt>
                <c:pt idx="879">
                  <c:v>-2249</c:v>
                </c:pt>
                <c:pt idx="880">
                  <c:v>-2248</c:v>
                </c:pt>
                <c:pt idx="881">
                  <c:v>-2247</c:v>
                </c:pt>
                <c:pt idx="882">
                  <c:v>-2246</c:v>
                </c:pt>
                <c:pt idx="883">
                  <c:v>-2245</c:v>
                </c:pt>
                <c:pt idx="884">
                  <c:v>-2244</c:v>
                </c:pt>
                <c:pt idx="885">
                  <c:v>-2243</c:v>
                </c:pt>
                <c:pt idx="886">
                  <c:v>-2242</c:v>
                </c:pt>
                <c:pt idx="887">
                  <c:v>-2241</c:v>
                </c:pt>
                <c:pt idx="888">
                  <c:v>-2240</c:v>
                </c:pt>
                <c:pt idx="889">
                  <c:v>-2239</c:v>
                </c:pt>
                <c:pt idx="890">
                  <c:v>-2238</c:v>
                </c:pt>
                <c:pt idx="891">
                  <c:v>-2237</c:v>
                </c:pt>
                <c:pt idx="892">
                  <c:v>-2236</c:v>
                </c:pt>
                <c:pt idx="893">
                  <c:v>-2235</c:v>
                </c:pt>
                <c:pt idx="894">
                  <c:v>-2234</c:v>
                </c:pt>
                <c:pt idx="895">
                  <c:v>-2233</c:v>
                </c:pt>
                <c:pt idx="896">
                  <c:v>-2232</c:v>
                </c:pt>
                <c:pt idx="897">
                  <c:v>-2231</c:v>
                </c:pt>
                <c:pt idx="898">
                  <c:v>-2230</c:v>
                </c:pt>
                <c:pt idx="899">
                  <c:v>-2229</c:v>
                </c:pt>
                <c:pt idx="900">
                  <c:v>-2228</c:v>
                </c:pt>
                <c:pt idx="901">
                  <c:v>-2227</c:v>
                </c:pt>
                <c:pt idx="902">
                  <c:v>-2226</c:v>
                </c:pt>
                <c:pt idx="903">
                  <c:v>-2225</c:v>
                </c:pt>
                <c:pt idx="904">
                  <c:v>-2224</c:v>
                </c:pt>
                <c:pt idx="905">
                  <c:v>-2223</c:v>
                </c:pt>
                <c:pt idx="906">
                  <c:v>-2222</c:v>
                </c:pt>
                <c:pt idx="907">
                  <c:v>-2221</c:v>
                </c:pt>
                <c:pt idx="908">
                  <c:v>-2220</c:v>
                </c:pt>
                <c:pt idx="909">
                  <c:v>-2219</c:v>
                </c:pt>
                <c:pt idx="910">
                  <c:v>-2218</c:v>
                </c:pt>
                <c:pt idx="911">
                  <c:v>-2217</c:v>
                </c:pt>
                <c:pt idx="912">
                  <c:v>-2216</c:v>
                </c:pt>
                <c:pt idx="913">
                  <c:v>-2215</c:v>
                </c:pt>
                <c:pt idx="914">
                  <c:v>-2214</c:v>
                </c:pt>
                <c:pt idx="915">
                  <c:v>-2213</c:v>
                </c:pt>
                <c:pt idx="916">
                  <c:v>-2212</c:v>
                </c:pt>
                <c:pt idx="917">
                  <c:v>-2211</c:v>
                </c:pt>
                <c:pt idx="918">
                  <c:v>-2210</c:v>
                </c:pt>
                <c:pt idx="919">
                  <c:v>-2209</c:v>
                </c:pt>
                <c:pt idx="920">
                  <c:v>-2208</c:v>
                </c:pt>
                <c:pt idx="921">
                  <c:v>-2207</c:v>
                </c:pt>
                <c:pt idx="922">
                  <c:v>-2206</c:v>
                </c:pt>
                <c:pt idx="923">
                  <c:v>-2205</c:v>
                </c:pt>
                <c:pt idx="924">
                  <c:v>-2204</c:v>
                </c:pt>
                <c:pt idx="925">
                  <c:v>-2203</c:v>
                </c:pt>
                <c:pt idx="926">
                  <c:v>-2202</c:v>
                </c:pt>
                <c:pt idx="927">
                  <c:v>-2201</c:v>
                </c:pt>
                <c:pt idx="928">
                  <c:v>-2200</c:v>
                </c:pt>
                <c:pt idx="929">
                  <c:v>-2199</c:v>
                </c:pt>
                <c:pt idx="930">
                  <c:v>-2198</c:v>
                </c:pt>
                <c:pt idx="931">
                  <c:v>-2197</c:v>
                </c:pt>
                <c:pt idx="932">
                  <c:v>-2196</c:v>
                </c:pt>
                <c:pt idx="933">
                  <c:v>-2195</c:v>
                </c:pt>
                <c:pt idx="934">
                  <c:v>-2194</c:v>
                </c:pt>
                <c:pt idx="935">
                  <c:v>-2193</c:v>
                </c:pt>
                <c:pt idx="936">
                  <c:v>-2192</c:v>
                </c:pt>
                <c:pt idx="937">
                  <c:v>-2191</c:v>
                </c:pt>
                <c:pt idx="938">
                  <c:v>-2190</c:v>
                </c:pt>
                <c:pt idx="939">
                  <c:v>-2189</c:v>
                </c:pt>
                <c:pt idx="940">
                  <c:v>-2188</c:v>
                </c:pt>
                <c:pt idx="941">
                  <c:v>-2187</c:v>
                </c:pt>
                <c:pt idx="942">
                  <c:v>-2186</c:v>
                </c:pt>
                <c:pt idx="943">
                  <c:v>-2185</c:v>
                </c:pt>
                <c:pt idx="944">
                  <c:v>-2184</c:v>
                </c:pt>
                <c:pt idx="945">
                  <c:v>-2183</c:v>
                </c:pt>
                <c:pt idx="946">
                  <c:v>-2182</c:v>
                </c:pt>
                <c:pt idx="947">
                  <c:v>-2181</c:v>
                </c:pt>
                <c:pt idx="948">
                  <c:v>-2180</c:v>
                </c:pt>
                <c:pt idx="949">
                  <c:v>-2179</c:v>
                </c:pt>
                <c:pt idx="950">
                  <c:v>-2178</c:v>
                </c:pt>
                <c:pt idx="951">
                  <c:v>-2177</c:v>
                </c:pt>
                <c:pt idx="952">
                  <c:v>-2176</c:v>
                </c:pt>
                <c:pt idx="953">
                  <c:v>-2175</c:v>
                </c:pt>
                <c:pt idx="954">
                  <c:v>-2174</c:v>
                </c:pt>
                <c:pt idx="955">
                  <c:v>-2173</c:v>
                </c:pt>
                <c:pt idx="956">
                  <c:v>-2172</c:v>
                </c:pt>
                <c:pt idx="957">
                  <c:v>-2171</c:v>
                </c:pt>
                <c:pt idx="958">
                  <c:v>-2170</c:v>
                </c:pt>
                <c:pt idx="959">
                  <c:v>-2169</c:v>
                </c:pt>
                <c:pt idx="960">
                  <c:v>-2168</c:v>
                </c:pt>
                <c:pt idx="961">
                  <c:v>-2167</c:v>
                </c:pt>
                <c:pt idx="962">
                  <c:v>-2166</c:v>
                </c:pt>
                <c:pt idx="963">
                  <c:v>-2165</c:v>
                </c:pt>
                <c:pt idx="964">
                  <c:v>-2164</c:v>
                </c:pt>
                <c:pt idx="965">
                  <c:v>-2163</c:v>
                </c:pt>
                <c:pt idx="966">
                  <c:v>-2162</c:v>
                </c:pt>
                <c:pt idx="967">
                  <c:v>-2161</c:v>
                </c:pt>
                <c:pt idx="968">
                  <c:v>-2160</c:v>
                </c:pt>
                <c:pt idx="969">
                  <c:v>-2159</c:v>
                </c:pt>
                <c:pt idx="970">
                  <c:v>-2158</c:v>
                </c:pt>
                <c:pt idx="971">
                  <c:v>-2157</c:v>
                </c:pt>
                <c:pt idx="972">
                  <c:v>-2156</c:v>
                </c:pt>
                <c:pt idx="973">
                  <c:v>-2155</c:v>
                </c:pt>
                <c:pt idx="974">
                  <c:v>-2154</c:v>
                </c:pt>
                <c:pt idx="975">
                  <c:v>-2153</c:v>
                </c:pt>
                <c:pt idx="976">
                  <c:v>-2152</c:v>
                </c:pt>
                <c:pt idx="977">
                  <c:v>-2151</c:v>
                </c:pt>
                <c:pt idx="978">
                  <c:v>-2150</c:v>
                </c:pt>
                <c:pt idx="979">
                  <c:v>-2149</c:v>
                </c:pt>
                <c:pt idx="980">
                  <c:v>-2148</c:v>
                </c:pt>
                <c:pt idx="981">
                  <c:v>-2147</c:v>
                </c:pt>
                <c:pt idx="982">
                  <c:v>-2146</c:v>
                </c:pt>
                <c:pt idx="983">
                  <c:v>-2145</c:v>
                </c:pt>
                <c:pt idx="984">
                  <c:v>-2144</c:v>
                </c:pt>
                <c:pt idx="985">
                  <c:v>-2143</c:v>
                </c:pt>
                <c:pt idx="986">
                  <c:v>-2142</c:v>
                </c:pt>
                <c:pt idx="987">
                  <c:v>-2141</c:v>
                </c:pt>
                <c:pt idx="988">
                  <c:v>-2140</c:v>
                </c:pt>
                <c:pt idx="989">
                  <c:v>-2139</c:v>
                </c:pt>
                <c:pt idx="990">
                  <c:v>-2138</c:v>
                </c:pt>
                <c:pt idx="991">
                  <c:v>-2137</c:v>
                </c:pt>
                <c:pt idx="992">
                  <c:v>-2136</c:v>
                </c:pt>
                <c:pt idx="993">
                  <c:v>-2135</c:v>
                </c:pt>
                <c:pt idx="994">
                  <c:v>-2134</c:v>
                </c:pt>
                <c:pt idx="995">
                  <c:v>-2133</c:v>
                </c:pt>
                <c:pt idx="996">
                  <c:v>-2132</c:v>
                </c:pt>
                <c:pt idx="997">
                  <c:v>-2131</c:v>
                </c:pt>
                <c:pt idx="998">
                  <c:v>-2130</c:v>
                </c:pt>
                <c:pt idx="999">
                  <c:v>-2129</c:v>
                </c:pt>
                <c:pt idx="1000">
                  <c:v>-2128</c:v>
                </c:pt>
                <c:pt idx="1001">
                  <c:v>-2127</c:v>
                </c:pt>
                <c:pt idx="1002">
                  <c:v>-2126</c:v>
                </c:pt>
                <c:pt idx="1003">
                  <c:v>-2125</c:v>
                </c:pt>
                <c:pt idx="1004">
                  <c:v>-2124</c:v>
                </c:pt>
                <c:pt idx="1005">
                  <c:v>-2123</c:v>
                </c:pt>
                <c:pt idx="1006">
                  <c:v>-2122</c:v>
                </c:pt>
                <c:pt idx="1007">
                  <c:v>-2121</c:v>
                </c:pt>
                <c:pt idx="1008">
                  <c:v>-2120</c:v>
                </c:pt>
                <c:pt idx="1009">
                  <c:v>-2119</c:v>
                </c:pt>
                <c:pt idx="1010">
                  <c:v>-2118</c:v>
                </c:pt>
                <c:pt idx="1011">
                  <c:v>-2117</c:v>
                </c:pt>
                <c:pt idx="1012">
                  <c:v>-2116</c:v>
                </c:pt>
                <c:pt idx="1013">
                  <c:v>-2115</c:v>
                </c:pt>
                <c:pt idx="1014">
                  <c:v>-2114</c:v>
                </c:pt>
                <c:pt idx="1015">
                  <c:v>-2113</c:v>
                </c:pt>
                <c:pt idx="1016">
                  <c:v>-2112</c:v>
                </c:pt>
                <c:pt idx="1017">
                  <c:v>-2111</c:v>
                </c:pt>
                <c:pt idx="1018">
                  <c:v>-2110</c:v>
                </c:pt>
                <c:pt idx="1019">
                  <c:v>-2109</c:v>
                </c:pt>
                <c:pt idx="1020">
                  <c:v>-2108</c:v>
                </c:pt>
                <c:pt idx="1021">
                  <c:v>-2107</c:v>
                </c:pt>
                <c:pt idx="1022">
                  <c:v>-2106</c:v>
                </c:pt>
                <c:pt idx="1023">
                  <c:v>-2105</c:v>
                </c:pt>
                <c:pt idx="1024">
                  <c:v>-2104</c:v>
                </c:pt>
                <c:pt idx="1025">
                  <c:v>-2103</c:v>
                </c:pt>
                <c:pt idx="1026">
                  <c:v>-2102</c:v>
                </c:pt>
                <c:pt idx="1027">
                  <c:v>-2101</c:v>
                </c:pt>
                <c:pt idx="1028">
                  <c:v>-2100</c:v>
                </c:pt>
                <c:pt idx="1029">
                  <c:v>-2099</c:v>
                </c:pt>
                <c:pt idx="1030">
                  <c:v>-2098</c:v>
                </c:pt>
                <c:pt idx="1031">
                  <c:v>-2097</c:v>
                </c:pt>
                <c:pt idx="1032">
                  <c:v>-2096</c:v>
                </c:pt>
                <c:pt idx="1033">
                  <c:v>-2095</c:v>
                </c:pt>
                <c:pt idx="1034">
                  <c:v>-2094</c:v>
                </c:pt>
                <c:pt idx="1035">
                  <c:v>-2093</c:v>
                </c:pt>
                <c:pt idx="1036">
                  <c:v>-2092</c:v>
                </c:pt>
                <c:pt idx="1037">
                  <c:v>-2091</c:v>
                </c:pt>
                <c:pt idx="1038">
                  <c:v>-2090</c:v>
                </c:pt>
                <c:pt idx="1039">
                  <c:v>-2089</c:v>
                </c:pt>
                <c:pt idx="1040">
                  <c:v>-2088</c:v>
                </c:pt>
                <c:pt idx="1041">
                  <c:v>-2087</c:v>
                </c:pt>
                <c:pt idx="1042">
                  <c:v>-2086</c:v>
                </c:pt>
                <c:pt idx="1043">
                  <c:v>-2085</c:v>
                </c:pt>
                <c:pt idx="1044">
                  <c:v>-2084</c:v>
                </c:pt>
                <c:pt idx="1045">
                  <c:v>-2083</c:v>
                </c:pt>
                <c:pt idx="1046">
                  <c:v>-2082</c:v>
                </c:pt>
                <c:pt idx="1047">
                  <c:v>-2081</c:v>
                </c:pt>
                <c:pt idx="1048">
                  <c:v>-2080</c:v>
                </c:pt>
                <c:pt idx="1049">
                  <c:v>-2079</c:v>
                </c:pt>
                <c:pt idx="1050">
                  <c:v>-2078</c:v>
                </c:pt>
                <c:pt idx="1051">
                  <c:v>-2077</c:v>
                </c:pt>
                <c:pt idx="1052">
                  <c:v>-2076</c:v>
                </c:pt>
                <c:pt idx="1053">
                  <c:v>-2075</c:v>
                </c:pt>
                <c:pt idx="1054">
                  <c:v>-2074</c:v>
                </c:pt>
                <c:pt idx="1055">
                  <c:v>-2073</c:v>
                </c:pt>
                <c:pt idx="1056">
                  <c:v>-2072</c:v>
                </c:pt>
                <c:pt idx="1057">
                  <c:v>-2071</c:v>
                </c:pt>
                <c:pt idx="1058">
                  <c:v>-2070</c:v>
                </c:pt>
                <c:pt idx="1059">
                  <c:v>-2069</c:v>
                </c:pt>
                <c:pt idx="1060">
                  <c:v>-2068</c:v>
                </c:pt>
                <c:pt idx="1061">
                  <c:v>-2067</c:v>
                </c:pt>
                <c:pt idx="1062">
                  <c:v>-2066</c:v>
                </c:pt>
                <c:pt idx="1063">
                  <c:v>-2065</c:v>
                </c:pt>
                <c:pt idx="1064">
                  <c:v>-2064</c:v>
                </c:pt>
                <c:pt idx="1065">
                  <c:v>-2063</c:v>
                </c:pt>
                <c:pt idx="1066">
                  <c:v>-2062</c:v>
                </c:pt>
                <c:pt idx="1067">
                  <c:v>-2061</c:v>
                </c:pt>
                <c:pt idx="1068">
                  <c:v>-2060</c:v>
                </c:pt>
                <c:pt idx="1069">
                  <c:v>-2059</c:v>
                </c:pt>
                <c:pt idx="1070">
                  <c:v>-2058</c:v>
                </c:pt>
                <c:pt idx="1071">
                  <c:v>-2057</c:v>
                </c:pt>
                <c:pt idx="1072">
                  <c:v>-2056</c:v>
                </c:pt>
                <c:pt idx="1073">
                  <c:v>-2055</c:v>
                </c:pt>
                <c:pt idx="1074">
                  <c:v>-2054</c:v>
                </c:pt>
                <c:pt idx="1075">
                  <c:v>-2053</c:v>
                </c:pt>
                <c:pt idx="1076">
                  <c:v>-2052</c:v>
                </c:pt>
                <c:pt idx="1077">
                  <c:v>-2051</c:v>
                </c:pt>
                <c:pt idx="1078">
                  <c:v>-2050</c:v>
                </c:pt>
                <c:pt idx="1079">
                  <c:v>-2049</c:v>
                </c:pt>
                <c:pt idx="1080">
                  <c:v>-2048</c:v>
                </c:pt>
                <c:pt idx="1081">
                  <c:v>-2047</c:v>
                </c:pt>
                <c:pt idx="1082">
                  <c:v>-2046</c:v>
                </c:pt>
                <c:pt idx="1083">
                  <c:v>-2045</c:v>
                </c:pt>
                <c:pt idx="1084">
                  <c:v>-2044</c:v>
                </c:pt>
                <c:pt idx="1085">
                  <c:v>-2043</c:v>
                </c:pt>
                <c:pt idx="1086">
                  <c:v>-2042</c:v>
                </c:pt>
                <c:pt idx="1087">
                  <c:v>-2041</c:v>
                </c:pt>
                <c:pt idx="1088">
                  <c:v>-2040</c:v>
                </c:pt>
                <c:pt idx="1089">
                  <c:v>-2039</c:v>
                </c:pt>
                <c:pt idx="1090">
                  <c:v>-2038</c:v>
                </c:pt>
                <c:pt idx="1091">
                  <c:v>-2037</c:v>
                </c:pt>
                <c:pt idx="1092">
                  <c:v>-2036</c:v>
                </c:pt>
                <c:pt idx="1093">
                  <c:v>-2035</c:v>
                </c:pt>
                <c:pt idx="1094">
                  <c:v>-2034</c:v>
                </c:pt>
                <c:pt idx="1095">
                  <c:v>-2033</c:v>
                </c:pt>
                <c:pt idx="1096">
                  <c:v>-2032</c:v>
                </c:pt>
                <c:pt idx="1097">
                  <c:v>-2031</c:v>
                </c:pt>
                <c:pt idx="1098">
                  <c:v>-2030</c:v>
                </c:pt>
                <c:pt idx="1099">
                  <c:v>-2029</c:v>
                </c:pt>
                <c:pt idx="1100">
                  <c:v>-2028</c:v>
                </c:pt>
                <c:pt idx="1101">
                  <c:v>-2027</c:v>
                </c:pt>
                <c:pt idx="1102">
                  <c:v>-2026</c:v>
                </c:pt>
                <c:pt idx="1103">
                  <c:v>-2025</c:v>
                </c:pt>
                <c:pt idx="1104">
                  <c:v>-2024</c:v>
                </c:pt>
                <c:pt idx="1105">
                  <c:v>-2023</c:v>
                </c:pt>
                <c:pt idx="1106">
                  <c:v>-2022</c:v>
                </c:pt>
                <c:pt idx="1107">
                  <c:v>-2021</c:v>
                </c:pt>
                <c:pt idx="1108">
                  <c:v>-2020</c:v>
                </c:pt>
                <c:pt idx="1109">
                  <c:v>-2019</c:v>
                </c:pt>
                <c:pt idx="1110">
                  <c:v>-2018</c:v>
                </c:pt>
                <c:pt idx="1111">
                  <c:v>-2017</c:v>
                </c:pt>
                <c:pt idx="1112">
                  <c:v>-2016</c:v>
                </c:pt>
                <c:pt idx="1113">
                  <c:v>-2015</c:v>
                </c:pt>
                <c:pt idx="1114">
                  <c:v>-2014</c:v>
                </c:pt>
                <c:pt idx="1115">
                  <c:v>-2013</c:v>
                </c:pt>
                <c:pt idx="1116">
                  <c:v>-2012</c:v>
                </c:pt>
                <c:pt idx="1117">
                  <c:v>-2011</c:v>
                </c:pt>
                <c:pt idx="1118">
                  <c:v>-2010</c:v>
                </c:pt>
                <c:pt idx="1119">
                  <c:v>-2009</c:v>
                </c:pt>
                <c:pt idx="1120">
                  <c:v>-2008</c:v>
                </c:pt>
                <c:pt idx="1121">
                  <c:v>-2007</c:v>
                </c:pt>
                <c:pt idx="1122">
                  <c:v>-2006</c:v>
                </c:pt>
                <c:pt idx="1123">
                  <c:v>-2005</c:v>
                </c:pt>
                <c:pt idx="1124">
                  <c:v>-2004</c:v>
                </c:pt>
                <c:pt idx="1125">
                  <c:v>-2003</c:v>
                </c:pt>
                <c:pt idx="1126">
                  <c:v>-2002</c:v>
                </c:pt>
                <c:pt idx="1127">
                  <c:v>-2001</c:v>
                </c:pt>
                <c:pt idx="1128">
                  <c:v>-2000</c:v>
                </c:pt>
                <c:pt idx="1129">
                  <c:v>-1999</c:v>
                </c:pt>
                <c:pt idx="1130">
                  <c:v>-1998</c:v>
                </c:pt>
                <c:pt idx="1131">
                  <c:v>-1997</c:v>
                </c:pt>
                <c:pt idx="1132">
                  <c:v>-1996</c:v>
                </c:pt>
                <c:pt idx="1133">
                  <c:v>-1995</c:v>
                </c:pt>
                <c:pt idx="1134">
                  <c:v>-1994</c:v>
                </c:pt>
                <c:pt idx="1135">
                  <c:v>-1993</c:v>
                </c:pt>
                <c:pt idx="1136">
                  <c:v>-1992</c:v>
                </c:pt>
                <c:pt idx="1137">
                  <c:v>-1991</c:v>
                </c:pt>
                <c:pt idx="1138">
                  <c:v>-1990</c:v>
                </c:pt>
                <c:pt idx="1139">
                  <c:v>-1989</c:v>
                </c:pt>
                <c:pt idx="1140">
                  <c:v>-1988</c:v>
                </c:pt>
                <c:pt idx="1141">
                  <c:v>-1987</c:v>
                </c:pt>
                <c:pt idx="1142">
                  <c:v>-1986</c:v>
                </c:pt>
                <c:pt idx="1143">
                  <c:v>-1985</c:v>
                </c:pt>
                <c:pt idx="1144">
                  <c:v>-1984</c:v>
                </c:pt>
                <c:pt idx="1145">
                  <c:v>-1983</c:v>
                </c:pt>
                <c:pt idx="1146">
                  <c:v>-1982</c:v>
                </c:pt>
                <c:pt idx="1147">
                  <c:v>-1981</c:v>
                </c:pt>
                <c:pt idx="1148">
                  <c:v>-1980</c:v>
                </c:pt>
                <c:pt idx="1149">
                  <c:v>-1979</c:v>
                </c:pt>
                <c:pt idx="1150">
                  <c:v>-1978</c:v>
                </c:pt>
                <c:pt idx="1151">
                  <c:v>-1977</c:v>
                </c:pt>
                <c:pt idx="1152">
                  <c:v>-1976</c:v>
                </c:pt>
                <c:pt idx="1153">
                  <c:v>-1975</c:v>
                </c:pt>
                <c:pt idx="1154">
                  <c:v>-1974</c:v>
                </c:pt>
                <c:pt idx="1155">
                  <c:v>-1973</c:v>
                </c:pt>
                <c:pt idx="1156">
                  <c:v>-1972</c:v>
                </c:pt>
                <c:pt idx="1157">
                  <c:v>-1971</c:v>
                </c:pt>
                <c:pt idx="1158">
                  <c:v>-1970</c:v>
                </c:pt>
                <c:pt idx="1159">
                  <c:v>-1969</c:v>
                </c:pt>
                <c:pt idx="1160">
                  <c:v>-1968</c:v>
                </c:pt>
                <c:pt idx="1161">
                  <c:v>-1967</c:v>
                </c:pt>
                <c:pt idx="1162">
                  <c:v>-1966</c:v>
                </c:pt>
                <c:pt idx="1163">
                  <c:v>-1965</c:v>
                </c:pt>
                <c:pt idx="1164">
                  <c:v>-1964</c:v>
                </c:pt>
                <c:pt idx="1165">
                  <c:v>-1963</c:v>
                </c:pt>
                <c:pt idx="1166">
                  <c:v>-1962</c:v>
                </c:pt>
                <c:pt idx="1167">
                  <c:v>-1961</c:v>
                </c:pt>
                <c:pt idx="1168">
                  <c:v>-1960</c:v>
                </c:pt>
                <c:pt idx="1169">
                  <c:v>-1959</c:v>
                </c:pt>
                <c:pt idx="1170">
                  <c:v>-1958</c:v>
                </c:pt>
                <c:pt idx="1171">
                  <c:v>-1957</c:v>
                </c:pt>
                <c:pt idx="1172">
                  <c:v>-1956</c:v>
                </c:pt>
                <c:pt idx="1173">
                  <c:v>-1955</c:v>
                </c:pt>
                <c:pt idx="1174">
                  <c:v>-1954</c:v>
                </c:pt>
                <c:pt idx="1175">
                  <c:v>-1953</c:v>
                </c:pt>
                <c:pt idx="1176">
                  <c:v>-1952</c:v>
                </c:pt>
                <c:pt idx="1177">
                  <c:v>-1951</c:v>
                </c:pt>
                <c:pt idx="1178">
                  <c:v>-1950</c:v>
                </c:pt>
                <c:pt idx="1179">
                  <c:v>-1949</c:v>
                </c:pt>
                <c:pt idx="1180">
                  <c:v>-1948</c:v>
                </c:pt>
                <c:pt idx="1181">
                  <c:v>-1947</c:v>
                </c:pt>
                <c:pt idx="1182">
                  <c:v>-1946</c:v>
                </c:pt>
                <c:pt idx="1183">
                  <c:v>-1945</c:v>
                </c:pt>
                <c:pt idx="1184">
                  <c:v>-1944</c:v>
                </c:pt>
                <c:pt idx="1185">
                  <c:v>-1943</c:v>
                </c:pt>
                <c:pt idx="1186">
                  <c:v>-1942</c:v>
                </c:pt>
                <c:pt idx="1187">
                  <c:v>-1941</c:v>
                </c:pt>
                <c:pt idx="1188">
                  <c:v>-1940</c:v>
                </c:pt>
                <c:pt idx="1189">
                  <c:v>-1939</c:v>
                </c:pt>
                <c:pt idx="1190">
                  <c:v>-1938</c:v>
                </c:pt>
                <c:pt idx="1191">
                  <c:v>-1937</c:v>
                </c:pt>
                <c:pt idx="1192">
                  <c:v>-1936</c:v>
                </c:pt>
                <c:pt idx="1193">
                  <c:v>-1935</c:v>
                </c:pt>
                <c:pt idx="1194">
                  <c:v>-1934</c:v>
                </c:pt>
                <c:pt idx="1195">
                  <c:v>-1933</c:v>
                </c:pt>
                <c:pt idx="1196">
                  <c:v>-1932</c:v>
                </c:pt>
                <c:pt idx="1197">
                  <c:v>-1931</c:v>
                </c:pt>
                <c:pt idx="1198">
                  <c:v>-1930</c:v>
                </c:pt>
                <c:pt idx="1199">
                  <c:v>-1929</c:v>
                </c:pt>
                <c:pt idx="1200">
                  <c:v>-1928</c:v>
                </c:pt>
                <c:pt idx="1201">
                  <c:v>-1927</c:v>
                </c:pt>
                <c:pt idx="1202">
                  <c:v>-1926</c:v>
                </c:pt>
                <c:pt idx="1203">
                  <c:v>-1925</c:v>
                </c:pt>
                <c:pt idx="1204">
                  <c:v>-1924</c:v>
                </c:pt>
                <c:pt idx="1205">
                  <c:v>-1923</c:v>
                </c:pt>
                <c:pt idx="1206">
                  <c:v>-1922</c:v>
                </c:pt>
                <c:pt idx="1207">
                  <c:v>-1921</c:v>
                </c:pt>
                <c:pt idx="1208">
                  <c:v>-1920</c:v>
                </c:pt>
                <c:pt idx="1209">
                  <c:v>-1919</c:v>
                </c:pt>
                <c:pt idx="1210">
                  <c:v>-1918</c:v>
                </c:pt>
                <c:pt idx="1211">
                  <c:v>-1917</c:v>
                </c:pt>
                <c:pt idx="1212">
                  <c:v>-1916</c:v>
                </c:pt>
                <c:pt idx="1213">
                  <c:v>-1915</c:v>
                </c:pt>
                <c:pt idx="1214">
                  <c:v>-1914</c:v>
                </c:pt>
                <c:pt idx="1215">
                  <c:v>-1913</c:v>
                </c:pt>
                <c:pt idx="1216">
                  <c:v>-1912</c:v>
                </c:pt>
                <c:pt idx="1217">
                  <c:v>-1911</c:v>
                </c:pt>
                <c:pt idx="1218">
                  <c:v>-1910</c:v>
                </c:pt>
                <c:pt idx="1219">
                  <c:v>-1909</c:v>
                </c:pt>
                <c:pt idx="1220">
                  <c:v>-1908</c:v>
                </c:pt>
                <c:pt idx="1221">
                  <c:v>-1907</c:v>
                </c:pt>
                <c:pt idx="1222">
                  <c:v>-1906</c:v>
                </c:pt>
                <c:pt idx="1223">
                  <c:v>-1905</c:v>
                </c:pt>
                <c:pt idx="1224">
                  <c:v>-1904</c:v>
                </c:pt>
                <c:pt idx="1225">
                  <c:v>-1903</c:v>
                </c:pt>
                <c:pt idx="1226">
                  <c:v>-1902</c:v>
                </c:pt>
                <c:pt idx="1227">
                  <c:v>-1901</c:v>
                </c:pt>
                <c:pt idx="1228">
                  <c:v>-1900</c:v>
                </c:pt>
                <c:pt idx="1229">
                  <c:v>-1899</c:v>
                </c:pt>
                <c:pt idx="1230">
                  <c:v>-1898</c:v>
                </c:pt>
                <c:pt idx="1231">
                  <c:v>-1897</c:v>
                </c:pt>
                <c:pt idx="1232">
                  <c:v>-1896</c:v>
                </c:pt>
                <c:pt idx="1233">
                  <c:v>-1895</c:v>
                </c:pt>
                <c:pt idx="1234">
                  <c:v>-1894</c:v>
                </c:pt>
                <c:pt idx="1235">
                  <c:v>-1893</c:v>
                </c:pt>
                <c:pt idx="1236">
                  <c:v>-1892</c:v>
                </c:pt>
                <c:pt idx="1237">
                  <c:v>-1891</c:v>
                </c:pt>
                <c:pt idx="1238">
                  <c:v>-1890</c:v>
                </c:pt>
                <c:pt idx="1239">
                  <c:v>-1889</c:v>
                </c:pt>
                <c:pt idx="1240">
                  <c:v>-1888</c:v>
                </c:pt>
                <c:pt idx="1241">
                  <c:v>-1887</c:v>
                </c:pt>
                <c:pt idx="1242">
                  <c:v>-1886</c:v>
                </c:pt>
                <c:pt idx="1243">
                  <c:v>-1885</c:v>
                </c:pt>
                <c:pt idx="1244">
                  <c:v>-1884</c:v>
                </c:pt>
                <c:pt idx="1245">
                  <c:v>-1883</c:v>
                </c:pt>
                <c:pt idx="1246">
                  <c:v>-1882</c:v>
                </c:pt>
                <c:pt idx="1247">
                  <c:v>-1881</c:v>
                </c:pt>
                <c:pt idx="1248">
                  <c:v>-1880</c:v>
                </c:pt>
                <c:pt idx="1249">
                  <c:v>-1879</c:v>
                </c:pt>
                <c:pt idx="1250">
                  <c:v>-1878</c:v>
                </c:pt>
                <c:pt idx="1251">
                  <c:v>-1877</c:v>
                </c:pt>
                <c:pt idx="1252">
                  <c:v>-1876</c:v>
                </c:pt>
                <c:pt idx="1253">
                  <c:v>-1875</c:v>
                </c:pt>
                <c:pt idx="1254">
                  <c:v>-1874</c:v>
                </c:pt>
                <c:pt idx="1255">
                  <c:v>-1873</c:v>
                </c:pt>
                <c:pt idx="1256">
                  <c:v>-1872</c:v>
                </c:pt>
                <c:pt idx="1257">
                  <c:v>-1871</c:v>
                </c:pt>
                <c:pt idx="1258">
                  <c:v>-1870</c:v>
                </c:pt>
                <c:pt idx="1259">
                  <c:v>-1869</c:v>
                </c:pt>
                <c:pt idx="1260">
                  <c:v>-1868</c:v>
                </c:pt>
                <c:pt idx="1261">
                  <c:v>-1867</c:v>
                </c:pt>
                <c:pt idx="1262">
                  <c:v>-1866</c:v>
                </c:pt>
                <c:pt idx="1263">
                  <c:v>-1865</c:v>
                </c:pt>
                <c:pt idx="1264">
                  <c:v>-1864</c:v>
                </c:pt>
                <c:pt idx="1265">
                  <c:v>-1863</c:v>
                </c:pt>
                <c:pt idx="1266">
                  <c:v>-1862</c:v>
                </c:pt>
                <c:pt idx="1267">
                  <c:v>-1861</c:v>
                </c:pt>
                <c:pt idx="1268">
                  <c:v>-1860</c:v>
                </c:pt>
                <c:pt idx="1269">
                  <c:v>-1859</c:v>
                </c:pt>
                <c:pt idx="1270">
                  <c:v>-1858</c:v>
                </c:pt>
                <c:pt idx="1271">
                  <c:v>-1857</c:v>
                </c:pt>
                <c:pt idx="1272">
                  <c:v>-1856</c:v>
                </c:pt>
                <c:pt idx="1273">
                  <c:v>-1855</c:v>
                </c:pt>
                <c:pt idx="1274">
                  <c:v>-1854</c:v>
                </c:pt>
                <c:pt idx="1275">
                  <c:v>-1853</c:v>
                </c:pt>
                <c:pt idx="1276">
                  <c:v>-1852</c:v>
                </c:pt>
                <c:pt idx="1277">
                  <c:v>-1851</c:v>
                </c:pt>
                <c:pt idx="1278">
                  <c:v>-1850</c:v>
                </c:pt>
                <c:pt idx="1279">
                  <c:v>-1849</c:v>
                </c:pt>
                <c:pt idx="1280">
                  <c:v>-1848</c:v>
                </c:pt>
                <c:pt idx="1281">
                  <c:v>-1847</c:v>
                </c:pt>
                <c:pt idx="1282">
                  <c:v>-1846</c:v>
                </c:pt>
                <c:pt idx="1283">
                  <c:v>-1845</c:v>
                </c:pt>
                <c:pt idx="1284">
                  <c:v>-1844</c:v>
                </c:pt>
                <c:pt idx="1285">
                  <c:v>-1843</c:v>
                </c:pt>
                <c:pt idx="1286">
                  <c:v>-1842</c:v>
                </c:pt>
                <c:pt idx="1287">
                  <c:v>-1841</c:v>
                </c:pt>
                <c:pt idx="1288">
                  <c:v>-1840</c:v>
                </c:pt>
                <c:pt idx="1289">
                  <c:v>-1839</c:v>
                </c:pt>
                <c:pt idx="1290">
                  <c:v>-1838</c:v>
                </c:pt>
                <c:pt idx="1291">
                  <c:v>-1837</c:v>
                </c:pt>
                <c:pt idx="1292">
                  <c:v>-1836</c:v>
                </c:pt>
                <c:pt idx="1293">
                  <c:v>-1835</c:v>
                </c:pt>
                <c:pt idx="1294">
                  <c:v>-1834</c:v>
                </c:pt>
                <c:pt idx="1295">
                  <c:v>-1833</c:v>
                </c:pt>
                <c:pt idx="1296">
                  <c:v>-1832</c:v>
                </c:pt>
                <c:pt idx="1297">
                  <c:v>-1831</c:v>
                </c:pt>
                <c:pt idx="1298">
                  <c:v>-1830</c:v>
                </c:pt>
                <c:pt idx="1299">
                  <c:v>-1829</c:v>
                </c:pt>
                <c:pt idx="1300">
                  <c:v>-1828</c:v>
                </c:pt>
                <c:pt idx="1301">
                  <c:v>-1827</c:v>
                </c:pt>
                <c:pt idx="1302">
                  <c:v>-1826</c:v>
                </c:pt>
                <c:pt idx="1303">
                  <c:v>-1825</c:v>
                </c:pt>
                <c:pt idx="1304">
                  <c:v>-1824</c:v>
                </c:pt>
                <c:pt idx="1305">
                  <c:v>-1823</c:v>
                </c:pt>
                <c:pt idx="1306">
                  <c:v>-1822</c:v>
                </c:pt>
                <c:pt idx="1307">
                  <c:v>-1821</c:v>
                </c:pt>
                <c:pt idx="1308">
                  <c:v>-1820</c:v>
                </c:pt>
                <c:pt idx="1309">
                  <c:v>-1819</c:v>
                </c:pt>
                <c:pt idx="1310">
                  <c:v>-1818</c:v>
                </c:pt>
                <c:pt idx="1311">
                  <c:v>-1817</c:v>
                </c:pt>
                <c:pt idx="1312">
                  <c:v>-1816</c:v>
                </c:pt>
                <c:pt idx="1313">
                  <c:v>-1815</c:v>
                </c:pt>
                <c:pt idx="1314">
                  <c:v>-1814</c:v>
                </c:pt>
                <c:pt idx="1315">
                  <c:v>-1813</c:v>
                </c:pt>
                <c:pt idx="1316">
                  <c:v>-1812</c:v>
                </c:pt>
                <c:pt idx="1317">
                  <c:v>-1811</c:v>
                </c:pt>
                <c:pt idx="1318">
                  <c:v>-1810</c:v>
                </c:pt>
                <c:pt idx="1319">
                  <c:v>-1809</c:v>
                </c:pt>
                <c:pt idx="1320">
                  <c:v>-1808</c:v>
                </c:pt>
                <c:pt idx="1321">
                  <c:v>-1807</c:v>
                </c:pt>
                <c:pt idx="1322">
                  <c:v>-1806</c:v>
                </c:pt>
                <c:pt idx="1323">
                  <c:v>-1805</c:v>
                </c:pt>
                <c:pt idx="1324">
                  <c:v>-1804</c:v>
                </c:pt>
                <c:pt idx="1325">
                  <c:v>-1803</c:v>
                </c:pt>
                <c:pt idx="1326">
                  <c:v>-1802</c:v>
                </c:pt>
                <c:pt idx="1327">
                  <c:v>-1801</c:v>
                </c:pt>
                <c:pt idx="1328">
                  <c:v>-1800</c:v>
                </c:pt>
                <c:pt idx="1329">
                  <c:v>-1799</c:v>
                </c:pt>
                <c:pt idx="1330">
                  <c:v>-1798</c:v>
                </c:pt>
                <c:pt idx="1331">
                  <c:v>-1797</c:v>
                </c:pt>
                <c:pt idx="1332">
                  <c:v>-1796</c:v>
                </c:pt>
                <c:pt idx="1333">
                  <c:v>-1795</c:v>
                </c:pt>
                <c:pt idx="1334">
                  <c:v>-1794</c:v>
                </c:pt>
                <c:pt idx="1335">
                  <c:v>-1793</c:v>
                </c:pt>
                <c:pt idx="1336">
                  <c:v>-1792</c:v>
                </c:pt>
                <c:pt idx="1337">
                  <c:v>-1791</c:v>
                </c:pt>
                <c:pt idx="1338">
                  <c:v>-1790</c:v>
                </c:pt>
                <c:pt idx="1339">
                  <c:v>-1789</c:v>
                </c:pt>
                <c:pt idx="1340">
                  <c:v>-1788</c:v>
                </c:pt>
                <c:pt idx="1341">
                  <c:v>-1787</c:v>
                </c:pt>
                <c:pt idx="1342">
                  <c:v>-1786</c:v>
                </c:pt>
                <c:pt idx="1343">
                  <c:v>-1785</c:v>
                </c:pt>
                <c:pt idx="1344">
                  <c:v>-1784</c:v>
                </c:pt>
                <c:pt idx="1345">
                  <c:v>-1783</c:v>
                </c:pt>
                <c:pt idx="1346">
                  <c:v>-1782</c:v>
                </c:pt>
                <c:pt idx="1347">
                  <c:v>-1781</c:v>
                </c:pt>
                <c:pt idx="1348">
                  <c:v>-1780</c:v>
                </c:pt>
                <c:pt idx="1349">
                  <c:v>-1779</c:v>
                </c:pt>
                <c:pt idx="1350">
                  <c:v>-1778</c:v>
                </c:pt>
                <c:pt idx="1351">
                  <c:v>-1777</c:v>
                </c:pt>
                <c:pt idx="1352">
                  <c:v>-1776</c:v>
                </c:pt>
                <c:pt idx="1353">
                  <c:v>-1775</c:v>
                </c:pt>
                <c:pt idx="1354">
                  <c:v>-1774</c:v>
                </c:pt>
                <c:pt idx="1355">
                  <c:v>-1773</c:v>
                </c:pt>
                <c:pt idx="1356">
                  <c:v>-1772</c:v>
                </c:pt>
                <c:pt idx="1357">
                  <c:v>-1771</c:v>
                </c:pt>
                <c:pt idx="1358">
                  <c:v>-1770</c:v>
                </c:pt>
                <c:pt idx="1359">
                  <c:v>-1769</c:v>
                </c:pt>
                <c:pt idx="1360">
                  <c:v>-1768</c:v>
                </c:pt>
                <c:pt idx="1361">
                  <c:v>-1767</c:v>
                </c:pt>
                <c:pt idx="1362">
                  <c:v>-1766</c:v>
                </c:pt>
                <c:pt idx="1363">
                  <c:v>-1765</c:v>
                </c:pt>
                <c:pt idx="1364">
                  <c:v>-1764</c:v>
                </c:pt>
                <c:pt idx="1365">
                  <c:v>-1763</c:v>
                </c:pt>
                <c:pt idx="1366">
                  <c:v>-1762</c:v>
                </c:pt>
                <c:pt idx="1367">
                  <c:v>-1761</c:v>
                </c:pt>
                <c:pt idx="1368">
                  <c:v>-1760</c:v>
                </c:pt>
                <c:pt idx="1369">
                  <c:v>-1759</c:v>
                </c:pt>
                <c:pt idx="1370">
                  <c:v>-1758</c:v>
                </c:pt>
                <c:pt idx="1371">
                  <c:v>-1757</c:v>
                </c:pt>
                <c:pt idx="1372">
                  <c:v>-1756</c:v>
                </c:pt>
                <c:pt idx="1373">
                  <c:v>-1755</c:v>
                </c:pt>
                <c:pt idx="1374">
                  <c:v>-1754</c:v>
                </c:pt>
                <c:pt idx="1375">
                  <c:v>-1753</c:v>
                </c:pt>
                <c:pt idx="1376">
                  <c:v>-1752</c:v>
                </c:pt>
                <c:pt idx="1377">
                  <c:v>-1751</c:v>
                </c:pt>
                <c:pt idx="1378">
                  <c:v>-1750</c:v>
                </c:pt>
                <c:pt idx="1379">
                  <c:v>-1749</c:v>
                </c:pt>
                <c:pt idx="1380">
                  <c:v>-1748</c:v>
                </c:pt>
                <c:pt idx="1381">
                  <c:v>-1747</c:v>
                </c:pt>
                <c:pt idx="1382">
                  <c:v>-1746</c:v>
                </c:pt>
                <c:pt idx="1383">
                  <c:v>-1745</c:v>
                </c:pt>
                <c:pt idx="1384">
                  <c:v>-1744</c:v>
                </c:pt>
                <c:pt idx="1385">
                  <c:v>-1743</c:v>
                </c:pt>
                <c:pt idx="1386">
                  <c:v>-1742</c:v>
                </c:pt>
                <c:pt idx="1387">
                  <c:v>-1741</c:v>
                </c:pt>
                <c:pt idx="1388">
                  <c:v>-1740</c:v>
                </c:pt>
                <c:pt idx="1389">
                  <c:v>-1739</c:v>
                </c:pt>
                <c:pt idx="1390">
                  <c:v>-1738</c:v>
                </c:pt>
                <c:pt idx="1391">
                  <c:v>-1737</c:v>
                </c:pt>
                <c:pt idx="1392">
                  <c:v>-1736</c:v>
                </c:pt>
                <c:pt idx="1393">
                  <c:v>-1735</c:v>
                </c:pt>
                <c:pt idx="1394">
                  <c:v>-1734</c:v>
                </c:pt>
                <c:pt idx="1395">
                  <c:v>-1733</c:v>
                </c:pt>
                <c:pt idx="1396">
                  <c:v>-1732</c:v>
                </c:pt>
                <c:pt idx="1397">
                  <c:v>-1731</c:v>
                </c:pt>
                <c:pt idx="1398">
                  <c:v>-1730</c:v>
                </c:pt>
                <c:pt idx="1399">
                  <c:v>-1729</c:v>
                </c:pt>
                <c:pt idx="1400">
                  <c:v>-1728</c:v>
                </c:pt>
                <c:pt idx="1401">
                  <c:v>-1727</c:v>
                </c:pt>
                <c:pt idx="1402">
                  <c:v>-1726</c:v>
                </c:pt>
                <c:pt idx="1403">
                  <c:v>-1725</c:v>
                </c:pt>
                <c:pt idx="1404">
                  <c:v>-1724</c:v>
                </c:pt>
                <c:pt idx="1405">
                  <c:v>-1723</c:v>
                </c:pt>
                <c:pt idx="1406">
                  <c:v>-1722</c:v>
                </c:pt>
                <c:pt idx="1407">
                  <c:v>-1721</c:v>
                </c:pt>
                <c:pt idx="1408">
                  <c:v>-1720</c:v>
                </c:pt>
                <c:pt idx="1409">
                  <c:v>-1719</c:v>
                </c:pt>
                <c:pt idx="1410">
                  <c:v>-1718</c:v>
                </c:pt>
                <c:pt idx="1411">
                  <c:v>-1717</c:v>
                </c:pt>
                <c:pt idx="1412">
                  <c:v>-1716</c:v>
                </c:pt>
                <c:pt idx="1413">
                  <c:v>-1715</c:v>
                </c:pt>
                <c:pt idx="1414">
                  <c:v>-1714</c:v>
                </c:pt>
                <c:pt idx="1415">
                  <c:v>-1713</c:v>
                </c:pt>
                <c:pt idx="1416">
                  <c:v>-1712</c:v>
                </c:pt>
                <c:pt idx="1417">
                  <c:v>-1711</c:v>
                </c:pt>
                <c:pt idx="1418">
                  <c:v>-1710</c:v>
                </c:pt>
                <c:pt idx="1419">
                  <c:v>-1709</c:v>
                </c:pt>
                <c:pt idx="1420">
                  <c:v>-1708</c:v>
                </c:pt>
                <c:pt idx="1421">
                  <c:v>-1707</c:v>
                </c:pt>
                <c:pt idx="1422">
                  <c:v>-1706</c:v>
                </c:pt>
                <c:pt idx="1423">
                  <c:v>-1705</c:v>
                </c:pt>
                <c:pt idx="1424">
                  <c:v>-1704</c:v>
                </c:pt>
                <c:pt idx="1425">
                  <c:v>-1703</c:v>
                </c:pt>
                <c:pt idx="1426">
                  <c:v>-1702</c:v>
                </c:pt>
                <c:pt idx="1427">
                  <c:v>-1701</c:v>
                </c:pt>
                <c:pt idx="1428">
                  <c:v>-1700</c:v>
                </c:pt>
                <c:pt idx="1429">
                  <c:v>-1699</c:v>
                </c:pt>
                <c:pt idx="1430">
                  <c:v>-1698</c:v>
                </c:pt>
                <c:pt idx="1431">
                  <c:v>-1697</c:v>
                </c:pt>
                <c:pt idx="1432">
                  <c:v>-1696</c:v>
                </c:pt>
                <c:pt idx="1433">
                  <c:v>-1695</c:v>
                </c:pt>
                <c:pt idx="1434">
                  <c:v>-1694</c:v>
                </c:pt>
                <c:pt idx="1435">
                  <c:v>-1693</c:v>
                </c:pt>
                <c:pt idx="1436">
                  <c:v>-1692</c:v>
                </c:pt>
                <c:pt idx="1437">
                  <c:v>-1691</c:v>
                </c:pt>
                <c:pt idx="1438">
                  <c:v>-1690</c:v>
                </c:pt>
                <c:pt idx="1439">
                  <c:v>-1689</c:v>
                </c:pt>
                <c:pt idx="1440">
                  <c:v>-1688</c:v>
                </c:pt>
                <c:pt idx="1441">
                  <c:v>-1687</c:v>
                </c:pt>
                <c:pt idx="1442">
                  <c:v>-1686</c:v>
                </c:pt>
                <c:pt idx="1443">
                  <c:v>-1685</c:v>
                </c:pt>
                <c:pt idx="1444">
                  <c:v>-1684</c:v>
                </c:pt>
                <c:pt idx="1445">
                  <c:v>-1683</c:v>
                </c:pt>
                <c:pt idx="1446">
                  <c:v>-1682</c:v>
                </c:pt>
                <c:pt idx="1447">
                  <c:v>-1681</c:v>
                </c:pt>
                <c:pt idx="1448">
                  <c:v>-1680</c:v>
                </c:pt>
                <c:pt idx="1449">
                  <c:v>-1679</c:v>
                </c:pt>
                <c:pt idx="1450">
                  <c:v>-1678</c:v>
                </c:pt>
                <c:pt idx="1451">
                  <c:v>-1677</c:v>
                </c:pt>
                <c:pt idx="1452">
                  <c:v>-1676</c:v>
                </c:pt>
                <c:pt idx="1453">
                  <c:v>-1675</c:v>
                </c:pt>
                <c:pt idx="1454">
                  <c:v>-1674</c:v>
                </c:pt>
                <c:pt idx="1455">
                  <c:v>-1673</c:v>
                </c:pt>
                <c:pt idx="1456">
                  <c:v>-1672</c:v>
                </c:pt>
                <c:pt idx="1457">
                  <c:v>-1671</c:v>
                </c:pt>
                <c:pt idx="1458">
                  <c:v>-1670</c:v>
                </c:pt>
                <c:pt idx="1459">
                  <c:v>-1669</c:v>
                </c:pt>
                <c:pt idx="1460">
                  <c:v>-1668</c:v>
                </c:pt>
                <c:pt idx="1461">
                  <c:v>-1667</c:v>
                </c:pt>
                <c:pt idx="1462">
                  <c:v>-1666</c:v>
                </c:pt>
                <c:pt idx="1463">
                  <c:v>-1665</c:v>
                </c:pt>
                <c:pt idx="1464">
                  <c:v>-1664</c:v>
                </c:pt>
                <c:pt idx="1465">
                  <c:v>-1663</c:v>
                </c:pt>
                <c:pt idx="1466">
                  <c:v>-1662</c:v>
                </c:pt>
                <c:pt idx="1467">
                  <c:v>-1661</c:v>
                </c:pt>
                <c:pt idx="1468">
                  <c:v>-1660</c:v>
                </c:pt>
                <c:pt idx="1469">
                  <c:v>-1659</c:v>
                </c:pt>
                <c:pt idx="1470">
                  <c:v>-1658</c:v>
                </c:pt>
                <c:pt idx="1471">
                  <c:v>-1657</c:v>
                </c:pt>
                <c:pt idx="1472">
                  <c:v>-1656</c:v>
                </c:pt>
                <c:pt idx="1473">
                  <c:v>-1655</c:v>
                </c:pt>
                <c:pt idx="1474">
                  <c:v>-1654</c:v>
                </c:pt>
                <c:pt idx="1475">
                  <c:v>-1653</c:v>
                </c:pt>
                <c:pt idx="1476">
                  <c:v>-1652</c:v>
                </c:pt>
                <c:pt idx="1477">
                  <c:v>-1651</c:v>
                </c:pt>
                <c:pt idx="1478">
                  <c:v>-1650</c:v>
                </c:pt>
                <c:pt idx="1479">
                  <c:v>-1649</c:v>
                </c:pt>
                <c:pt idx="1480">
                  <c:v>-1648</c:v>
                </c:pt>
                <c:pt idx="1481">
                  <c:v>-1647</c:v>
                </c:pt>
                <c:pt idx="1482">
                  <c:v>-1646</c:v>
                </c:pt>
                <c:pt idx="1483">
                  <c:v>-1645</c:v>
                </c:pt>
                <c:pt idx="1484">
                  <c:v>-1644</c:v>
                </c:pt>
                <c:pt idx="1485">
                  <c:v>-1643</c:v>
                </c:pt>
                <c:pt idx="1486">
                  <c:v>-1642</c:v>
                </c:pt>
                <c:pt idx="1487">
                  <c:v>-1641</c:v>
                </c:pt>
                <c:pt idx="1488">
                  <c:v>-1640</c:v>
                </c:pt>
                <c:pt idx="1489">
                  <c:v>-1639</c:v>
                </c:pt>
                <c:pt idx="1490">
                  <c:v>-1638</c:v>
                </c:pt>
                <c:pt idx="1491">
                  <c:v>-1637</c:v>
                </c:pt>
                <c:pt idx="1492">
                  <c:v>-1636</c:v>
                </c:pt>
                <c:pt idx="1493">
                  <c:v>-1635</c:v>
                </c:pt>
                <c:pt idx="1494">
                  <c:v>-1634</c:v>
                </c:pt>
                <c:pt idx="1495">
                  <c:v>-1633</c:v>
                </c:pt>
                <c:pt idx="1496">
                  <c:v>-1632</c:v>
                </c:pt>
                <c:pt idx="1497">
                  <c:v>-1631</c:v>
                </c:pt>
                <c:pt idx="1498">
                  <c:v>-1630</c:v>
                </c:pt>
                <c:pt idx="1499">
                  <c:v>-1629</c:v>
                </c:pt>
                <c:pt idx="1500">
                  <c:v>-1628</c:v>
                </c:pt>
                <c:pt idx="1501">
                  <c:v>-1627</c:v>
                </c:pt>
                <c:pt idx="1502">
                  <c:v>-1626</c:v>
                </c:pt>
                <c:pt idx="1503">
                  <c:v>-1625</c:v>
                </c:pt>
                <c:pt idx="1504">
                  <c:v>-1624</c:v>
                </c:pt>
                <c:pt idx="1505">
                  <c:v>-1623</c:v>
                </c:pt>
                <c:pt idx="1506">
                  <c:v>-1622</c:v>
                </c:pt>
                <c:pt idx="1507">
                  <c:v>-1621</c:v>
                </c:pt>
                <c:pt idx="1508">
                  <c:v>-1620</c:v>
                </c:pt>
                <c:pt idx="1509">
                  <c:v>-1619</c:v>
                </c:pt>
                <c:pt idx="1510">
                  <c:v>-1618</c:v>
                </c:pt>
                <c:pt idx="1511">
                  <c:v>-1617</c:v>
                </c:pt>
                <c:pt idx="1512">
                  <c:v>-1616</c:v>
                </c:pt>
                <c:pt idx="1513">
                  <c:v>-1615</c:v>
                </c:pt>
                <c:pt idx="1514">
                  <c:v>-1614</c:v>
                </c:pt>
                <c:pt idx="1515">
                  <c:v>-1613</c:v>
                </c:pt>
                <c:pt idx="1516">
                  <c:v>-1612</c:v>
                </c:pt>
                <c:pt idx="1517">
                  <c:v>-1611</c:v>
                </c:pt>
                <c:pt idx="1518">
                  <c:v>-1610</c:v>
                </c:pt>
                <c:pt idx="1519">
                  <c:v>-1609</c:v>
                </c:pt>
                <c:pt idx="1520">
                  <c:v>-1608</c:v>
                </c:pt>
                <c:pt idx="1521">
                  <c:v>-1607</c:v>
                </c:pt>
                <c:pt idx="1522">
                  <c:v>-1606</c:v>
                </c:pt>
                <c:pt idx="1523">
                  <c:v>-1605</c:v>
                </c:pt>
                <c:pt idx="1524">
                  <c:v>-1604</c:v>
                </c:pt>
                <c:pt idx="1525">
                  <c:v>-1603</c:v>
                </c:pt>
                <c:pt idx="1526">
                  <c:v>-1602</c:v>
                </c:pt>
                <c:pt idx="1527">
                  <c:v>-1601</c:v>
                </c:pt>
                <c:pt idx="1528">
                  <c:v>-1600</c:v>
                </c:pt>
                <c:pt idx="1529">
                  <c:v>-1599</c:v>
                </c:pt>
                <c:pt idx="1530">
                  <c:v>-1598</c:v>
                </c:pt>
                <c:pt idx="1531">
                  <c:v>-1597</c:v>
                </c:pt>
                <c:pt idx="1532">
                  <c:v>-1596</c:v>
                </c:pt>
                <c:pt idx="1533">
                  <c:v>-1595</c:v>
                </c:pt>
                <c:pt idx="1534">
                  <c:v>-1594</c:v>
                </c:pt>
                <c:pt idx="1535">
                  <c:v>-1593</c:v>
                </c:pt>
                <c:pt idx="1536">
                  <c:v>-1592</c:v>
                </c:pt>
                <c:pt idx="1537">
                  <c:v>-1591</c:v>
                </c:pt>
                <c:pt idx="1538">
                  <c:v>-1590</c:v>
                </c:pt>
                <c:pt idx="1539">
                  <c:v>-1589</c:v>
                </c:pt>
                <c:pt idx="1540">
                  <c:v>-1588</c:v>
                </c:pt>
                <c:pt idx="1541">
                  <c:v>-1587</c:v>
                </c:pt>
                <c:pt idx="1542">
                  <c:v>-1586</c:v>
                </c:pt>
                <c:pt idx="1543">
                  <c:v>-1585</c:v>
                </c:pt>
                <c:pt idx="1544">
                  <c:v>-1584</c:v>
                </c:pt>
                <c:pt idx="1545">
                  <c:v>-1583</c:v>
                </c:pt>
                <c:pt idx="1546">
                  <c:v>-1582</c:v>
                </c:pt>
                <c:pt idx="1547">
                  <c:v>-1581</c:v>
                </c:pt>
                <c:pt idx="1548">
                  <c:v>-1580</c:v>
                </c:pt>
                <c:pt idx="1549">
                  <c:v>-1579</c:v>
                </c:pt>
                <c:pt idx="1550">
                  <c:v>-1578</c:v>
                </c:pt>
                <c:pt idx="1551">
                  <c:v>-1577</c:v>
                </c:pt>
                <c:pt idx="1552">
                  <c:v>-1576</c:v>
                </c:pt>
                <c:pt idx="1553">
                  <c:v>-1575</c:v>
                </c:pt>
                <c:pt idx="1554">
                  <c:v>-1574</c:v>
                </c:pt>
                <c:pt idx="1555">
                  <c:v>-1573</c:v>
                </c:pt>
                <c:pt idx="1556">
                  <c:v>-1572</c:v>
                </c:pt>
                <c:pt idx="1557">
                  <c:v>-1571</c:v>
                </c:pt>
                <c:pt idx="1558">
                  <c:v>-1570</c:v>
                </c:pt>
                <c:pt idx="1559">
                  <c:v>-1569</c:v>
                </c:pt>
                <c:pt idx="1560">
                  <c:v>-1568</c:v>
                </c:pt>
                <c:pt idx="1561">
                  <c:v>-1567</c:v>
                </c:pt>
                <c:pt idx="1562">
                  <c:v>-1566</c:v>
                </c:pt>
                <c:pt idx="1563">
                  <c:v>-1565</c:v>
                </c:pt>
                <c:pt idx="1564">
                  <c:v>-1564</c:v>
                </c:pt>
                <c:pt idx="1565">
                  <c:v>-1563</c:v>
                </c:pt>
                <c:pt idx="1566">
                  <c:v>-1562</c:v>
                </c:pt>
                <c:pt idx="1567">
                  <c:v>-1561</c:v>
                </c:pt>
                <c:pt idx="1568">
                  <c:v>-1560</c:v>
                </c:pt>
                <c:pt idx="1569">
                  <c:v>-1559</c:v>
                </c:pt>
                <c:pt idx="1570">
                  <c:v>-1558</c:v>
                </c:pt>
                <c:pt idx="1571">
                  <c:v>-1557</c:v>
                </c:pt>
                <c:pt idx="1572">
                  <c:v>-1556</c:v>
                </c:pt>
                <c:pt idx="1573">
                  <c:v>-1555</c:v>
                </c:pt>
                <c:pt idx="1574">
                  <c:v>-1554</c:v>
                </c:pt>
                <c:pt idx="1575">
                  <c:v>-1553</c:v>
                </c:pt>
                <c:pt idx="1576">
                  <c:v>-1552</c:v>
                </c:pt>
                <c:pt idx="1577">
                  <c:v>-1551</c:v>
                </c:pt>
                <c:pt idx="1578">
                  <c:v>-1550</c:v>
                </c:pt>
                <c:pt idx="1579">
                  <c:v>-1549</c:v>
                </c:pt>
                <c:pt idx="1580">
                  <c:v>-1548</c:v>
                </c:pt>
                <c:pt idx="1581">
                  <c:v>-1547</c:v>
                </c:pt>
                <c:pt idx="1582">
                  <c:v>-1546</c:v>
                </c:pt>
                <c:pt idx="1583">
                  <c:v>-1545</c:v>
                </c:pt>
                <c:pt idx="1584">
                  <c:v>-1544</c:v>
                </c:pt>
                <c:pt idx="1585">
                  <c:v>-1543</c:v>
                </c:pt>
                <c:pt idx="1586">
                  <c:v>-1542</c:v>
                </c:pt>
                <c:pt idx="1587">
                  <c:v>-1541</c:v>
                </c:pt>
                <c:pt idx="1588">
                  <c:v>-1540</c:v>
                </c:pt>
                <c:pt idx="1589">
                  <c:v>-1539</c:v>
                </c:pt>
                <c:pt idx="1590">
                  <c:v>-1538</c:v>
                </c:pt>
                <c:pt idx="1591">
                  <c:v>-1537</c:v>
                </c:pt>
                <c:pt idx="1592">
                  <c:v>-1536</c:v>
                </c:pt>
                <c:pt idx="1593">
                  <c:v>-1535</c:v>
                </c:pt>
                <c:pt idx="1594">
                  <c:v>-1534</c:v>
                </c:pt>
                <c:pt idx="1595">
                  <c:v>-1533</c:v>
                </c:pt>
                <c:pt idx="1596">
                  <c:v>-1532</c:v>
                </c:pt>
                <c:pt idx="1597">
                  <c:v>-1531</c:v>
                </c:pt>
                <c:pt idx="1598">
                  <c:v>-1530</c:v>
                </c:pt>
                <c:pt idx="1599">
                  <c:v>-1529</c:v>
                </c:pt>
                <c:pt idx="1600">
                  <c:v>-1528</c:v>
                </c:pt>
                <c:pt idx="1601">
                  <c:v>-1527</c:v>
                </c:pt>
                <c:pt idx="1602">
                  <c:v>-1526</c:v>
                </c:pt>
                <c:pt idx="1603">
                  <c:v>-1525</c:v>
                </c:pt>
                <c:pt idx="1604">
                  <c:v>-1524</c:v>
                </c:pt>
                <c:pt idx="1605">
                  <c:v>-1523</c:v>
                </c:pt>
                <c:pt idx="1606">
                  <c:v>-1522</c:v>
                </c:pt>
                <c:pt idx="1607">
                  <c:v>-1521</c:v>
                </c:pt>
                <c:pt idx="1608">
                  <c:v>-1520</c:v>
                </c:pt>
                <c:pt idx="1609">
                  <c:v>-1519</c:v>
                </c:pt>
                <c:pt idx="1610">
                  <c:v>-1518</c:v>
                </c:pt>
                <c:pt idx="1611">
                  <c:v>-1517</c:v>
                </c:pt>
                <c:pt idx="1612">
                  <c:v>-1516</c:v>
                </c:pt>
                <c:pt idx="1613">
                  <c:v>-1515</c:v>
                </c:pt>
                <c:pt idx="1614">
                  <c:v>-1514</c:v>
                </c:pt>
                <c:pt idx="1615">
                  <c:v>-1513</c:v>
                </c:pt>
                <c:pt idx="1616">
                  <c:v>-1512</c:v>
                </c:pt>
                <c:pt idx="1617">
                  <c:v>-1511</c:v>
                </c:pt>
                <c:pt idx="1618">
                  <c:v>-1510</c:v>
                </c:pt>
                <c:pt idx="1619">
                  <c:v>-1509</c:v>
                </c:pt>
                <c:pt idx="1620">
                  <c:v>-1508</c:v>
                </c:pt>
                <c:pt idx="1621">
                  <c:v>-1507</c:v>
                </c:pt>
                <c:pt idx="1622">
                  <c:v>-1506</c:v>
                </c:pt>
                <c:pt idx="1623">
                  <c:v>-1505</c:v>
                </c:pt>
                <c:pt idx="1624">
                  <c:v>-1504</c:v>
                </c:pt>
                <c:pt idx="1625">
                  <c:v>-1503</c:v>
                </c:pt>
                <c:pt idx="1626">
                  <c:v>-1502</c:v>
                </c:pt>
                <c:pt idx="1627">
                  <c:v>-1501</c:v>
                </c:pt>
                <c:pt idx="1628">
                  <c:v>-1500</c:v>
                </c:pt>
                <c:pt idx="1629">
                  <c:v>-1499</c:v>
                </c:pt>
                <c:pt idx="1630">
                  <c:v>-1498</c:v>
                </c:pt>
                <c:pt idx="1631">
                  <c:v>-1497</c:v>
                </c:pt>
                <c:pt idx="1632">
                  <c:v>-1496</c:v>
                </c:pt>
                <c:pt idx="1633">
                  <c:v>-1495</c:v>
                </c:pt>
                <c:pt idx="1634">
                  <c:v>-1494</c:v>
                </c:pt>
                <c:pt idx="1635">
                  <c:v>-1493</c:v>
                </c:pt>
                <c:pt idx="1636">
                  <c:v>-1492</c:v>
                </c:pt>
                <c:pt idx="1637">
                  <c:v>-1491</c:v>
                </c:pt>
                <c:pt idx="1638">
                  <c:v>-1490</c:v>
                </c:pt>
                <c:pt idx="1639">
                  <c:v>-1489</c:v>
                </c:pt>
                <c:pt idx="1640">
                  <c:v>-1488</c:v>
                </c:pt>
                <c:pt idx="1641">
                  <c:v>-1487</c:v>
                </c:pt>
                <c:pt idx="1642">
                  <c:v>-1486</c:v>
                </c:pt>
                <c:pt idx="1643">
                  <c:v>-1485</c:v>
                </c:pt>
                <c:pt idx="1644">
                  <c:v>-1484</c:v>
                </c:pt>
                <c:pt idx="1645">
                  <c:v>-1483</c:v>
                </c:pt>
                <c:pt idx="1646">
                  <c:v>-1482</c:v>
                </c:pt>
                <c:pt idx="1647">
                  <c:v>-1481</c:v>
                </c:pt>
                <c:pt idx="1648">
                  <c:v>-1480</c:v>
                </c:pt>
                <c:pt idx="1649">
                  <c:v>-1479</c:v>
                </c:pt>
                <c:pt idx="1650">
                  <c:v>-1478</c:v>
                </c:pt>
                <c:pt idx="1651">
                  <c:v>-1477</c:v>
                </c:pt>
                <c:pt idx="1652">
                  <c:v>-1476</c:v>
                </c:pt>
                <c:pt idx="1653">
                  <c:v>-1475</c:v>
                </c:pt>
                <c:pt idx="1654">
                  <c:v>-1474</c:v>
                </c:pt>
                <c:pt idx="1655">
                  <c:v>-1473</c:v>
                </c:pt>
                <c:pt idx="1656">
                  <c:v>-1472</c:v>
                </c:pt>
                <c:pt idx="1657">
                  <c:v>-1471</c:v>
                </c:pt>
                <c:pt idx="1658">
                  <c:v>-1470</c:v>
                </c:pt>
                <c:pt idx="1659">
                  <c:v>-1469</c:v>
                </c:pt>
                <c:pt idx="1660">
                  <c:v>-1468</c:v>
                </c:pt>
                <c:pt idx="1661">
                  <c:v>-1467</c:v>
                </c:pt>
                <c:pt idx="1662">
                  <c:v>-1466</c:v>
                </c:pt>
                <c:pt idx="1663">
                  <c:v>-1465</c:v>
                </c:pt>
                <c:pt idx="1664">
                  <c:v>-1464</c:v>
                </c:pt>
                <c:pt idx="1665">
                  <c:v>-1463</c:v>
                </c:pt>
                <c:pt idx="1666">
                  <c:v>-1462</c:v>
                </c:pt>
                <c:pt idx="1667">
                  <c:v>-1461</c:v>
                </c:pt>
                <c:pt idx="1668">
                  <c:v>-1460</c:v>
                </c:pt>
                <c:pt idx="1669">
                  <c:v>-1459</c:v>
                </c:pt>
                <c:pt idx="1670">
                  <c:v>-1458</c:v>
                </c:pt>
                <c:pt idx="1671">
                  <c:v>-1457</c:v>
                </c:pt>
                <c:pt idx="1672">
                  <c:v>-1456</c:v>
                </c:pt>
                <c:pt idx="1673">
                  <c:v>-1455</c:v>
                </c:pt>
                <c:pt idx="1674">
                  <c:v>-1454</c:v>
                </c:pt>
                <c:pt idx="1675">
                  <c:v>-1453</c:v>
                </c:pt>
                <c:pt idx="1676">
                  <c:v>-1452</c:v>
                </c:pt>
                <c:pt idx="1677">
                  <c:v>-1451</c:v>
                </c:pt>
                <c:pt idx="1678">
                  <c:v>-1450</c:v>
                </c:pt>
                <c:pt idx="1679">
                  <c:v>-1449</c:v>
                </c:pt>
                <c:pt idx="1680">
                  <c:v>-1448</c:v>
                </c:pt>
                <c:pt idx="1681">
                  <c:v>-1447</c:v>
                </c:pt>
                <c:pt idx="1682">
                  <c:v>-1446</c:v>
                </c:pt>
                <c:pt idx="1683">
                  <c:v>-1445</c:v>
                </c:pt>
                <c:pt idx="1684">
                  <c:v>-1444</c:v>
                </c:pt>
                <c:pt idx="1685">
                  <c:v>-1443</c:v>
                </c:pt>
                <c:pt idx="1686">
                  <c:v>-1442</c:v>
                </c:pt>
                <c:pt idx="1687">
                  <c:v>-1441</c:v>
                </c:pt>
                <c:pt idx="1688">
                  <c:v>-1440</c:v>
                </c:pt>
                <c:pt idx="1689">
                  <c:v>-1439</c:v>
                </c:pt>
                <c:pt idx="1690">
                  <c:v>-1438</c:v>
                </c:pt>
                <c:pt idx="1691">
                  <c:v>-1437</c:v>
                </c:pt>
                <c:pt idx="1692">
                  <c:v>-1436</c:v>
                </c:pt>
                <c:pt idx="1693">
                  <c:v>-1435</c:v>
                </c:pt>
                <c:pt idx="1694">
                  <c:v>-1434</c:v>
                </c:pt>
                <c:pt idx="1695">
                  <c:v>-1433</c:v>
                </c:pt>
                <c:pt idx="1696">
                  <c:v>-1432</c:v>
                </c:pt>
                <c:pt idx="1697">
                  <c:v>-1431</c:v>
                </c:pt>
                <c:pt idx="1698">
                  <c:v>-1430</c:v>
                </c:pt>
                <c:pt idx="1699">
                  <c:v>-1429</c:v>
                </c:pt>
                <c:pt idx="1700">
                  <c:v>-1428</c:v>
                </c:pt>
                <c:pt idx="1701">
                  <c:v>-1427</c:v>
                </c:pt>
                <c:pt idx="1702">
                  <c:v>-1426</c:v>
                </c:pt>
                <c:pt idx="1703">
                  <c:v>-1425</c:v>
                </c:pt>
                <c:pt idx="1704">
                  <c:v>-1424</c:v>
                </c:pt>
                <c:pt idx="1705">
                  <c:v>-1423</c:v>
                </c:pt>
                <c:pt idx="1706">
                  <c:v>-1422</c:v>
                </c:pt>
                <c:pt idx="1707">
                  <c:v>-1421</c:v>
                </c:pt>
                <c:pt idx="1708">
                  <c:v>-1420</c:v>
                </c:pt>
                <c:pt idx="1709">
                  <c:v>-1419</c:v>
                </c:pt>
                <c:pt idx="1710">
                  <c:v>-1418</c:v>
                </c:pt>
                <c:pt idx="1711">
                  <c:v>-1417</c:v>
                </c:pt>
                <c:pt idx="1712">
                  <c:v>-1416</c:v>
                </c:pt>
                <c:pt idx="1713">
                  <c:v>-1415</c:v>
                </c:pt>
                <c:pt idx="1714">
                  <c:v>-1414</c:v>
                </c:pt>
                <c:pt idx="1715">
                  <c:v>-1413</c:v>
                </c:pt>
                <c:pt idx="1716">
                  <c:v>-1412</c:v>
                </c:pt>
                <c:pt idx="1717">
                  <c:v>-1411</c:v>
                </c:pt>
                <c:pt idx="1718">
                  <c:v>-1410</c:v>
                </c:pt>
                <c:pt idx="1719">
                  <c:v>-1409</c:v>
                </c:pt>
                <c:pt idx="1720">
                  <c:v>-1408</c:v>
                </c:pt>
                <c:pt idx="1721">
                  <c:v>-1407</c:v>
                </c:pt>
                <c:pt idx="1722">
                  <c:v>-1406</c:v>
                </c:pt>
                <c:pt idx="1723">
                  <c:v>-1405</c:v>
                </c:pt>
                <c:pt idx="1724">
                  <c:v>-1404</c:v>
                </c:pt>
                <c:pt idx="1725">
                  <c:v>-1403</c:v>
                </c:pt>
                <c:pt idx="1726">
                  <c:v>-1402</c:v>
                </c:pt>
                <c:pt idx="1727">
                  <c:v>-1401</c:v>
                </c:pt>
                <c:pt idx="1728">
                  <c:v>-1400</c:v>
                </c:pt>
                <c:pt idx="1729">
                  <c:v>-1399</c:v>
                </c:pt>
                <c:pt idx="1730">
                  <c:v>-1398</c:v>
                </c:pt>
                <c:pt idx="1731">
                  <c:v>-1397</c:v>
                </c:pt>
                <c:pt idx="1732">
                  <c:v>-1396</c:v>
                </c:pt>
                <c:pt idx="1733">
                  <c:v>-1395</c:v>
                </c:pt>
                <c:pt idx="1734">
                  <c:v>-1394</c:v>
                </c:pt>
                <c:pt idx="1735">
                  <c:v>-1393</c:v>
                </c:pt>
                <c:pt idx="1736">
                  <c:v>-1392</c:v>
                </c:pt>
                <c:pt idx="1737">
                  <c:v>-1391</c:v>
                </c:pt>
                <c:pt idx="1738">
                  <c:v>-1390</c:v>
                </c:pt>
                <c:pt idx="1739">
                  <c:v>-1389</c:v>
                </c:pt>
                <c:pt idx="1740">
                  <c:v>-1388</c:v>
                </c:pt>
                <c:pt idx="1741">
                  <c:v>-1387</c:v>
                </c:pt>
                <c:pt idx="1742">
                  <c:v>-1386</c:v>
                </c:pt>
                <c:pt idx="1743">
                  <c:v>-1385</c:v>
                </c:pt>
                <c:pt idx="1744">
                  <c:v>-1384</c:v>
                </c:pt>
                <c:pt idx="1745">
                  <c:v>-1383</c:v>
                </c:pt>
                <c:pt idx="1746">
                  <c:v>-1382</c:v>
                </c:pt>
                <c:pt idx="1747">
                  <c:v>-1381</c:v>
                </c:pt>
                <c:pt idx="1748">
                  <c:v>-1380</c:v>
                </c:pt>
                <c:pt idx="1749">
                  <c:v>-1379</c:v>
                </c:pt>
                <c:pt idx="1750">
                  <c:v>-1378</c:v>
                </c:pt>
                <c:pt idx="1751">
                  <c:v>-1377</c:v>
                </c:pt>
                <c:pt idx="1752">
                  <c:v>-1376</c:v>
                </c:pt>
                <c:pt idx="1753">
                  <c:v>-1375</c:v>
                </c:pt>
                <c:pt idx="1754">
                  <c:v>-1374</c:v>
                </c:pt>
                <c:pt idx="1755">
                  <c:v>-1373</c:v>
                </c:pt>
                <c:pt idx="1756">
                  <c:v>-1372</c:v>
                </c:pt>
                <c:pt idx="1757">
                  <c:v>-1371</c:v>
                </c:pt>
                <c:pt idx="1758">
                  <c:v>-1370</c:v>
                </c:pt>
                <c:pt idx="1759">
                  <c:v>-1369</c:v>
                </c:pt>
                <c:pt idx="1760">
                  <c:v>-1368</c:v>
                </c:pt>
                <c:pt idx="1761">
                  <c:v>-1367</c:v>
                </c:pt>
                <c:pt idx="1762">
                  <c:v>-1366</c:v>
                </c:pt>
                <c:pt idx="1763">
                  <c:v>-1365</c:v>
                </c:pt>
                <c:pt idx="1764">
                  <c:v>-1364</c:v>
                </c:pt>
                <c:pt idx="1765">
                  <c:v>-1363</c:v>
                </c:pt>
                <c:pt idx="1766">
                  <c:v>-1362</c:v>
                </c:pt>
                <c:pt idx="1767">
                  <c:v>-1361</c:v>
                </c:pt>
                <c:pt idx="1768">
                  <c:v>-1360</c:v>
                </c:pt>
                <c:pt idx="1769">
                  <c:v>-1359</c:v>
                </c:pt>
                <c:pt idx="1770">
                  <c:v>-1358</c:v>
                </c:pt>
                <c:pt idx="1771">
                  <c:v>-1357</c:v>
                </c:pt>
                <c:pt idx="1772">
                  <c:v>-1356</c:v>
                </c:pt>
                <c:pt idx="1773">
                  <c:v>-1355</c:v>
                </c:pt>
                <c:pt idx="1774">
                  <c:v>-1354</c:v>
                </c:pt>
                <c:pt idx="1775">
                  <c:v>-1353</c:v>
                </c:pt>
                <c:pt idx="1776">
                  <c:v>-1352</c:v>
                </c:pt>
                <c:pt idx="1777">
                  <c:v>-1351</c:v>
                </c:pt>
                <c:pt idx="1778">
                  <c:v>-1350</c:v>
                </c:pt>
                <c:pt idx="1779">
                  <c:v>-1349</c:v>
                </c:pt>
                <c:pt idx="1780">
                  <c:v>-1348</c:v>
                </c:pt>
                <c:pt idx="1781">
                  <c:v>-1347</c:v>
                </c:pt>
                <c:pt idx="1782">
                  <c:v>-1346</c:v>
                </c:pt>
                <c:pt idx="1783">
                  <c:v>-1345</c:v>
                </c:pt>
                <c:pt idx="1784">
                  <c:v>-1344</c:v>
                </c:pt>
                <c:pt idx="1785">
                  <c:v>-1343</c:v>
                </c:pt>
                <c:pt idx="1786">
                  <c:v>-1342</c:v>
                </c:pt>
                <c:pt idx="1787">
                  <c:v>-1341</c:v>
                </c:pt>
                <c:pt idx="1788">
                  <c:v>-1340</c:v>
                </c:pt>
                <c:pt idx="1789">
                  <c:v>-1339</c:v>
                </c:pt>
                <c:pt idx="1790">
                  <c:v>-1338</c:v>
                </c:pt>
                <c:pt idx="1791">
                  <c:v>-1337</c:v>
                </c:pt>
                <c:pt idx="1792">
                  <c:v>-1336</c:v>
                </c:pt>
                <c:pt idx="1793">
                  <c:v>-1335</c:v>
                </c:pt>
                <c:pt idx="1794">
                  <c:v>-1334</c:v>
                </c:pt>
                <c:pt idx="1795">
                  <c:v>-1333</c:v>
                </c:pt>
                <c:pt idx="1796">
                  <c:v>-1332</c:v>
                </c:pt>
                <c:pt idx="1797">
                  <c:v>-1331</c:v>
                </c:pt>
                <c:pt idx="1798">
                  <c:v>-1330</c:v>
                </c:pt>
                <c:pt idx="1799">
                  <c:v>-1329</c:v>
                </c:pt>
                <c:pt idx="1800">
                  <c:v>-1328</c:v>
                </c:pt>
                <c:pt idx="1801">
                  <c:v>-1327</c:v>
                </c:pt>
                <c:pt idx="1802">
                  <c:v>-1326</c:v>
                </c:pt>
                <c:pt idx="1803">
                  <c:v>-1325</c:v>
                </c:pt>
                <c:pt idx="1804">
                  <c:v>-1324</c:v>
                </c:pt>
                <c:pt idx="1805">
                  <c:v>-1323</c:v>
                </c:pt>
                <c:pt idx="1806">
                  <c:v>-1322</c:v>
                </c:pt>
                <c:pt idx="1807">
                  <c:v>-1321</c:v>
                </c:pt>
                <c:pt idx="1808">
                  <c:v>-1320</c:v>
                </c:pt>
                <c:pt idx="1809">
                  <c:v>-1319</c:v>
                </c:pt>
                <c:pt idx="1810">
                  <c:v>-1318</c:v>
                </c:pt>
                <c:pt idx="1811">
                  <c:v>-1317</c:v>
                </c:pt>
                <c:pt idx="1812">
                  <c:v>-1316</c:v>
                </c:pt>
                <c:pt idx="1813">
                  <c:v>-1315</c:v>
                </c:pt>
                <c:pt idx="1814">
                  <c:v>-1314</c:v>
                </c:pt>
                <c:pt idx="1815">
                  <c:v>-1313</c:v>
                </c:pt>
                <c:pt idx="1816">
                  <c:v>-1312</c:v>
                </c:pt>
                <c:pt idx="1817">
                  <c:v>-1311</c:v>
                </c:pt>
                <c:pt idx="1818">
                  <c:v>-1310</c:v>
                </c:pt>
                <c:pt idx="1819">
                  <c:v>-1309</c:v>
                </c:pt>
                <c:pt idx="1820">
                  <c:v>-1308</c:v>
                </c:pt>
                <c:pt idx="1821">
                  <c:v>-1307</c:v>
                </c:pt>
                <c:pt idx="1822">
                  <c:v>-1306</c:v>
                </c:pt>
                <c:pt idx="1823">
                  <c:v>-1305</c:v>
                </c:pt>
                <c:pt idx="1824">
                  <c:v>-1304</c:v>
                </c:pt>
                <c:pt idx="1825">
                  <c:v>-1303</c:v>
                </c:pt>
                <c:pt idx="1826">
                  <c:v>-1302</c:v>
                </c:pt>
                <c:pt idx="1827">
                  <c:v>-1301</c:v>
                </c:pt>
                <c:pt idx="1828">
                  <c:v>-1300</c:v>
                </c:pt>
                <c:pt idx="1829">
                  <c:v>-1299</c:v>
                </c:pt>
                <c:pt idx="1830">
                  <c:v>-1298</c:v>
                </c:pt>
                <c:pt idx="1831">
                  <c:v>-1297</c:v>
                </c:pt>
                <c:pt idx="1832">
                  <c:v>-1296</c:v>
                </c:pt>
                <c:pt idx="1833">
                  <c:v>-1295</c:v>
                </c:pt>
                <c:pt idx="1834">
                  <c:v>-1294</c:v>
                </c:pt>
                <c:pt idx="1835">
                  <c:v>-1293</c:v>
                </c:pt>
                <c:pt idx="1836">
                  <c:v>-1292</c:v>
                </c:pt>
                <c:pt idx="1837">
                  <c:v>-1291</c:v>
                </c:pt>
                <c:pt idx="1838">
                  <c:v>-1290</c:v>
                </c:pt>
                <c:pt idx="1839">
                  <c:v>-1289</c:v>
                </c:pt>
                <c:pt idx="1840">
                  <c:v>-1288</c:v>
                </c:pt>
                <c:pt idx="1841">
                  <c:v>-1287</c:v>
                </c:pt>
                <c:pt idx="1842">
                  <c:v>-1286</c:v>
                </c:pt>
                <c:pt idx="1843">
                  <c:v>-1285</c:v>
                </c:pt>
                <c:pt idx="1844">
                  <c:v>-1284</c:v>
                </c:pt>
                <c:pt idx="1845">
                  <c:v>-1283</c:v>
                </c:pt>
                <c:pt idx="1846">
                  <c:v>-1282</c:v>
                </c:pt>
                <c:pt idx="1847">
                  <c:v>-1281</c:v>
                </c:pt>
                <c:pt idx="1848">
                  <c:v>-1280</c:v>
                </c:pt>
                <c:pt idx="1849">
                  <c:v>-1279</c:v>
                </c:pt>
                <c:pt idx="1850">
                  <c:v>-1278</c:v>
                </c:pt>
                <c:pt idx="1851">
                  <c:v>-1277</c:v>
                </c:pt>
                <c:pt idx="1852">
                  <c:v>-1276</c:v>
                </c:pt>
                <c:pt idx="1853">
                  <c:v>-1275</c:v>
                </c:pt>
                <c:pt idx="1854">
                  <c:v>-1274</c:v>
                </c:pt>
                <c:pt idx="1855">
                  <c:v>-1273</c:v>
                </c:pt>
                <c:pt idx="1856">
                  <c:v>-1272</c:v>
                </c:pt>
                <c:pt idx="1857">
                  <c:v>-1271</c:v>
                </c:pt>
                <c:pt idx="1858">
                  <c:v>-1270</c:v>
                </c:pt>
                <c:pt idx="1859">
                  <c:v>-1269</c:v>
                </c:pt>
                <c:pt idx="1860">
                  <c:v>-1268</c:v>
                </c:pt>
                <c:pt idx="1861">
                  <c:v>-1267</c:v>
                </c:pt>
                <c:pt idx="1862">
                  <c:v>-1266</c:v>
                </c:pt>
                <c:pt idx="1863">
                  <c:v>-1265</c:v>
                </c:pt>
                <c:pt idx="1864">
                  <c:v>-1264</c:v>
                </c:pt>
                <c:pt idx="1865">
                  <c:v>-1263</c:v>
                </c:pt>
                <c:pt idx="1866">
                  <c:v>-1262</c:v>
                </c:pt>
                <c:pt idx="1867">
                  <c:v>-1261</c:v>
                </c:pt>
                <c:pt idx="1868">
                  <c:v>-1260</c:v>
                </c:pt>
                <c:pt idx="1869">
                  <c:v>-1259</c:v>
                </c:pt>
                <c:pt idx="1870">
                  <c:v>-1258</c:v>
                </c:pt>
                <c:pt idx="1871">
                  <c:v>-1257</c:v>
                </c:pt>
                <c:pt idx="1872">
                  <c:v>-1256</c:v>
                </c:pt>
                <c:pt idx="1873">
                  <c:v>-1255</c:v>
                </c:pt>
                <c:pt idx="1874">
                  <c:v>-1254</c:v>
                </c:pt>
                <c:pt idx="1875">
                  <c:v>-1253</c:v>
                </c:pt>
                <c:pt idx="1876">
                  <c:v>-1252</c:v>
                </c:pt>
                <c:pt idx="1877">
                  <c:v>-1251</c:v>
                </c:pt>
                <c:pt idx="1878">
                  <c:v>-1250</c:v>
                </c:pt>
                <c:pt idx="1879">
                  <c:v>-1249</c:v>
                </c:pt>
                <c:pt idx="1880">
                  <c:v>-1248</c:v>
                </c:pt>
                <c:pt idx="1881">
                  <c:v>-1247</c:v>
                </c:pt>
                <c:pt idx="1882">
                  <c:v>-1246</c:v>
                </c:pt>
                <c:pt idx="1883">
                  <c:v>-1245</c:v>
                </c:pt>
                <c:pt idx="1884">
                  <c:v>-1244</c:v>
                </c:pt>
                <c:pt idx="1885">
                  <c:v>-1243</c:v>
                </c:pt>
                <c:pt idx="1886">
                  <c:v>-1242</c:v>
                </c:pt>
                <c:pt idx="1887">
                  <c:v>-1241</c:v>
                </c:pt>
                <c:pt idx="1888">
                  <c:v>-1240</c:v>
                </c:pt>
                <c:pt idx="1889">
                  <c:v>-1239</c:v>
                </c:pt>
                <c:pt idx="1890">
                  <c:v>-1238</c:v>
                </c:pt>
                <c:pt idx="1891">
                  <c:v>-1237</c:v>
                </c:pt>
                <c:pt idx="1892">
                  <c:v>-1236</c:v>
                </c:pt>
                <c:pt idx="1893">
                  <c:v>-1235</c:v>
                </c:pt>
                <c:pt idx="1894">
                  <c:v>-1234</c:v>
                </c:pt>
                <c:pt idx="1895">
                  <c:v>-1233</c:v>
                </c:pt>
                <c:pt idx="1896">
                  <c:v>-1232</c:v>
                </c:pt>
                <c:pt idx="1897">
                  <c:v>-1231</c:v>
                </c:pt>
                <c:pt idx="1898">
                  <c:v>-1230</c:v>
                </c:pt>
                <c:pt idx="1899">
                  <c:v>-1229</c:v>
                </c:pt>
                <c:pt idx="1900">
                  <c:v>-1228</c:v>
                </c:pt>
                <c:pt idx="1901">
                  <c:v>-1227</c:v>
                </c:pt>
                <c:pt idx="1902">
                  <c:v>-1226</c:v>
                </c:pt>
                <c:pt idx="1903">
                  <c:v>-1225</c:v>
                </c:pt>
                <c:pt idx="1904">
                  <c:v>-1224</c:v>
                </c:pt>
                <c:pt idx="1905">
                  <c:v>-1223</c:v>
                </c:pt>
                <c:pt idx="1906">
                  <c:v>-1222</c:v>
                </c:pt>
                <c:pt idx="1907">
                  <c:v>-1221</c:v>
                </c:pt>
                <c:pt idx="1908">
                  <c:v>-1220</c:v>
                </c:pt>
                <c:pt idx="1909">
                  <c:v>-1219</c:v>
                </c:pt>
                <c:pt idx="1910">
                  <c:v>-1218</c:v>
                </c:pt>
                <c:pt idx="1911">
                  <c:v>-1217</c:v>
                </c:pt>
                <c:pt idx="1912">
                  <c:v>-1216</c:v>
                </c:pt>
                <c:pt idx="1913">
                  <c:v>-1215</c:v>
                </c:pt>
                <c:pt idx="1914">
                  <c:v>-1214</c:v>
                </c:pt>
                <c:pt idx="1915">
                  <c:v>-1213</c:v>
                </c:pt>
                <c:pt idx="1916">
                  <c:v>-1212</c:v>
                </c:pt>
                <c:pt idx="1917">
                  <c:v>-1211</c:v>
                </c:pt>
                <c:pt idx="1918">
                  <c:v>-1210</c:v>
                </c:pt>
                <c:pt idx="1919">
                  <c:v>-1209</c:v>
                </c:pt>
                <c:pt idx="1920">
                  <c:v>-1208</c:v>
                </c:pt>
                <c:pt idx="1921">
                  <c:v>-1207</c:v>
                </c:pt>
                <c:pt idx="1922">
                  <c:v>-1206</c:v>
                </c:pt>
                <c:pt idx="1923">
                  <c:v>-1205</c:v>
                </c:pt>
                <c:pt idx="1924">
                  <c:v>-1204</c:v>
                </c:pt>
                <c:pt idx="1925">
                  <c:v>-1203</c:v>
                </c:pt>
                <c:pt idx="1926">
                  <c:v>-1202</c:v>
                </c:pt>
                <c:pt idx="1927">
                  <c:v>-1201</c:v>
                </c:pt>
                <c:pt idx="1928">
                  <c:v>-1200</c:v>
                </c:pt>
                <c:pt idx="1929">
                  <c:v>-1199</c:v>
                </c:pt>
                <c:pt idx="1930">
                  <c:v>-1198</c:v>
                </c:pt>
                <c:pt idx="1931">
                  <c:v>-1197</c:v>
                </c:pt>
                <c:pt idx="1932">
                  <c:v>-1196</c:v>
                </c:pt>
                <c:pt idx="1933">
                  <c:v>-1195</c:v>
                </c:pt>
                <c:pt idx="1934">
                  <c:v>-1194</c:v>
                </c:pt>
                <c:pt idx="1935">
                  <c:v>-1193</c:v>
                </c:pt>
                <c:pt idx="1936">
                  <c:v>-1192</c:v>
                </c:pt>
                <c:pt idx="1937">
                  <c:v>-1191</c:v>
                </c:pt>
                <c:pt idx="1938">
                  <c:v>-1190</c:v>
                </c:pt>
                <c:pt idx="1939">
                  <c:v>-1189</c:v>
                </c:pt>
                <c:pt idx="1940">
                  <c:v>-1188</c:v>
                </c:pt>
                <c:pt idx="1941">
                  <c:v>-1187</c:v>
                </c:pt>
                <c:pt idx="1942">
                  <c:v>-1186</c:v>
                </c:pt>
                <c:pt idx="1943">
                  <c:v>-1185</c:v>
                </c:pt>
                <c:pt idx="1944">
                  <c:v>-1184</c:v>
                </c:pt>
                <c:pt idx="1945">
                  <c:v>-1183</c:v>
                </c:pt>
                <c:pt idx="1946">
                  <c:v>-1182</c:v>
                </c:pt>
                <c:pt idx="1947">
                  <c:v>-1181</c:v>
                </c:pt>
                <c:pt idx="1948">
                  <c:v>-1180</c:v>
                </c:pt>
                <c:pt idx="1949">
                  <c:v>-1179</c:v>
                </c:pt>
                <c:pt idx="1950">
                  <c:v>-1178</c:v>
                </c:pt>
                <c:pt idx="1951">
                  <c:v>-1177</c:v>
                </c:pt>
                <c:pt idx="1952">
                  <c:v>-1176</c:v>
                </c:pt>
                <c:pt idx="1953">
                  <c:v>-1175</c:v>
                </c:pt>
                <c:pt idx="1954">
                  <c:v>-1174</c:v>
                </c:pt>
                <c:pt idx="1955">
                  <c:v>-1173</c:v>
                </c:pt>
                <c:pt idx="1956">
                  <c:v>-1172</c:v>
                </c:pt>
                <c:pt idx="1957">
                  <c:v>-1171</c:v>
                </c:pt>
                <c:pt idx="1958">
                  <c:v>-1170</c:v>
                </c:pt>
                <c:pt idx="1959">
                  <c:v>-1169</c:v>
                </c:pt>
                <c:pt idx="1960">
                  <c:v>-1168</c:v>
                </c:pt>
                <c:pt idx="1961">
                  <c:v>-1167</c:v>
                </c:pt>
                <c:pt idx="1962">
                  <c:v>-1166</c:v>
                </c:pt>
                <c:pt idx="1963">
                  <c:v>-1165</c:v>
                </c:pt>
                <c:pt idx="1964">
                  <c:v>-1164</c:v>
                </c:pt>
                <c:pt idx="1965">
                  <c:v>-1163</c:v>
                </c:pt>
                <c:pt idx="1966">
                  <c:v>-1162</c:v>
                </c:pt>
                <c:pt idx="1967">
                  <c:v>-1161</c:v>
                </c:pt>
                <c:pt idx="1968">
                  <c:v>-1160</c:v>
                </c:pt>
                <c:pt idx="1969">
                  <c:v>-1159</c:v>
                </c:pt>
                <c:pt idx="1970">
                  <c:v>-1158</c:v>
                </c:pt>
                <c:pt idx="1971">
                  <c:v>-1157</c:v>
                </c:pt>
                <c:pt idx="1972">
                  <c:v>-1156</c:v>
                </c:pt>
                <c:pt idx="1973">
                  <c:v>-1155</c:v>
                </c:pt>
                <c:pt idx="1974">
                  <c:v>-1154</c:v>
                </c:pt>
                <c:pt idx="1975">
                  <c:v>-1153</c:v>
                </c:pt>
                <c:pt idx="1976">
                  <c:v>-1152</c:v>
                </c:pt>
                <c:pt idx="1977">
                  <c:v>-1151</c:v>
                </c:pt>
                <c:pt idx="1978">
                  <c:v>-1150</c:v>
                </c:pt>
                <c:pt idx="1979">
                  <c:v>-1149</c:v>
                </c:pt>
                <c:pt idx="1980">
                  <c:v>-1148</c:v>
                </c:pt>
                <c:pt idx="1981">
                  <c:v>-1147</c:v>
                </c:pt>
                <c:pt idx="1982">
                  <c:v>-1146</c:v>
                </c:pt>
                <c:pt idx="1983">
                  <c:v>-1145</c:v>
                </c:pt>
                <c:pt idx="1984">
                  <c:v>-1144</c:v>
                </c:pt>
                <c:pt idx="1985">
                  <c:v>-1143</c:v>
                </c:pt>
                <c:pt idx="1986">
                  <c:v>-1142</c:v>
                </c:pt>
                <c:pt idx="1987">
                  <c:v>-1141</c:v>
                </c:pt>
                <c:pt idx="1988">
                  <c:v>-1140</c:v>
                </c:pt>
                <c:pt idx="1989">
                  <c:v>-1139</c:v>
                </c:pt>
                <c:pt idx="1990">
                  <c:v>-1138</c:v>
                </c:pt>
                <c:pt idx="1991">
                  <c:v>-1137</c:v>
                </c:pt>
                <c:pt idx="1992">
                  <c:v>-1136</c:v>
                </c:pt>
                <c:pt idx="1993">
                  <c:v>-1135</c:v>
                </c:pt>
                <c:pt idx="1994">
                  <c:v>-1134</c:v>
                </c:pt>
                <c:pt idx="1995">
                  <c:v>-1133</c:v>
                </c:pt>
                <c:pt idx="1996">
                  <c:v>-1132</c:v>
                </c:pt>
                <c:pt idx="1997">
                  <c:v>-1131</c:v>
                </c:pt>
                <c:pt idx="1998">
                  <c:v>-1130</c:v>
                </c:pt>
                <c:pt idx="1999">
                  <c:v>-1129</c:v>
                </c:pt>
                <c:pt idx="2000">
                  <c:v>-1128</c:v>
                </c:pt>
                <c:pt idx="2001">
                  <c:v>-1127</c:v>
                </c:pt>
                <c:pt idx="2002">
                  <c:v>-1126</c:v>
                </c:pt>
                <c:pt idx="2003">
                  <c:v>-1125</c:v>
                </c:pt>
                <c:pt idx="2004">
                  <c:v>-1124</c:v>
                </c:pt>
                <c:pt idx="2005">
                  <c:v>-1123</c:v>
                </c:pt>
                <c:pt idx="2006">
                  <c:v>-1122</c:v>
                </c:pt>
                <c:pt idx="2007">
                  <c:v>-1121</c:v>
                </c:pt>
                <c:pt idx="2008">
                  <c:v>-1120</c:v>
                </c:pt>
                <c:pt idx="2009">
                  <c:v>-1119</c:v>
                </c:pt>
                <c:pt idx="2010">
                  <c:v>-1118</c:v>
                </c:pt>
                <c:pt idx="2011">
                  <c:v>-1117</c:v>
                </c:pt>
                <c:pt idx="2012">
                  <c:v>-1116</c:v>
                </c:pt>
                <c:pt idx="2013">
                  <c:v>-1115</c:v>
                </c:pt>
                <c:pt idx="2014">
                  <c:v>-1114</c:v>
                </c:pt>
                <c:pt idx="2015">
                  <c:v>-1113</c:v>
                </c:pt>
                <c:pt idx="2016">
                  <c:v>-1112</c:v>
                </c:pt>
                <c:pt idx="2017">
                  <c:v>-1111</c:v>
                </c:pt>
                <c:pt idx="2018">
                  <c:v>-1110</c:v>
                </c:pt>
                <c:pt idx="2019">
                  <c:v>-1109</c:v>
                </c:pt>
                <c:pt idx="2020">
                  <c:v>-1108</c:v>
                </c:pt>
                <c:pt idx="2021">
                  <c:v>-1107</c:v>
                </c:pt>
                <c:pt idx="2022">
                  <c:v>-1106</c:v>
                </c:pt>
                <c:pt idx="2023">
                  <c:v>-1105</c:v>
                </c:pt>
                <c:pt idx="2024">
                  <c:v>-1104</c:v>
                </c:pt>
                <c:pt idx="2025">
                  <c:v>-1103</c:v>
                </c:pt>
                <c:pt idx="2026">
                  <c:v>-1102</c:v>
                </c:pt>
                <c:pt idx="2027">
                  <c:v>-1101</c:v>
                </c:pt>
                <c:pt idx="2028">
                  <c:v>-1100</c:v>
                </c:pt>
                <c:pt idx="2029">
                  <c:v>-1099</c:v>
                </c:pt>
                <c:pt idx="2030">
                  <c:v>-1098</c:v>
                </c:pt>
                <c:pt idx="2031">
                  <c:v>-1097</c:v>
                </c:pt>
                <c:pt idx="2032">
                  <c:v>-1096</c:v>
                </c:pt>
                <c:pt idx="2033">
                  <c:v>-1095</c:v>
                </c:pt>
                <c:pt idx="2034">
                  <c:v>-1094</c:v>
                </c:pt>
                <c:pt idx="2035">
                  <c:v>-1093</c:v>
                </c:pt>
                <c:pt idx="2036">
                  <c:v>-1092</c:v>
                </c:pt>
                <c:pt idx="2037">
                  <c:v>-1091</c:v>
                </c:pt>
                <c:pt idx="2038">
                  <c:v>-1090</c:v>
                </c:pt>
                <c:pt idx="2039">
                  <c:v>-1089</c:v>
                </c:pt>
                <c:pt idx="2040">
                  <c:v>-1088</c:v>
                </c:pt>
                <c:pt idx="2041">
                  <c:v>-1087</c:v>
                </c:pt>
                <c:pt idx="2042">
                  <c:v>-1086</c:v>
                </c:pt>
                <c:pt idx="2043">
                  <c:v>-1085</c:v>
                </c:pt>
                <c:pt idx="2044">
                  <c:v>-1084</c:v>
                </c:pt>
                <c:pt idx="2045">
                  <c:v>-1083</c:v>
                </c:pt>
                <c:pt idx="2046">
                  <c:v>-1082</c:v>
                </c:pt>
                <c:pt idx="2047">
                  <c:v>-1081</c:v>
                </c:pt>
                <c:pt idx="2048">
                  <c:v>-1080</c:v>
                </c:pt>
                <c:pt idx="2049">
                  <c:v>-1079</c:v>
                </c:pt>
                <c:pt idx="2050">
                  <c:v>-1078</c:v>
                </c:pt>
                <c:pt idx="2051">
                  <c:v>-1077</c:v>
                </c:pt>
                <c:pt idx="2052">
                  <c:v>-1076</c:v>
                </c:pt>
                <c:pt idx="2053">
                  <c:v>-1075</c:v>
                </c:pt>
                <c:pt idx="2054">
                  <c:v>-1074</c:v>
                </c:pt>
                <c:pt idx="2055">
                  <c:v>-1073</c:v>
                </c:pt>
                <c:pt idx="2056">
                  <c:v>-1072</c:v>
                </c:pt>
                <c:pt idx="2057">
                  <c:v>-1071</c:v>
                </c:pt>
                <c:pt idx="2058">
                  <c:v>-1070</c:v>
                </c:pt>
                <c:pt idx="2059">
                  <c:v>-1069</c:v>
                </c:pt>
                <c:pt idx="2060">
                  <c:v>-1068</c:v>
                </c:pt>
                <c:pt idx="2061">
                  <c:v>-1067</c:v>
                </c:pt>
                <c:pt idx="2062">
                  <c:v>-1066</c:v>
                </c:pt>
                <c:pt idx="2063">
                  <c:v>-1065</c:v>
                </c:pt>
                <c:pt idx="2064">
                  <c:v>-1064</c:v>
                </c:pt>
                <c:pt idx="2065">
                  <c:v>-1063</c:v>
                </c:pt>
                <c:pt idx="2066">
                  <c:v>-1062</c:v>
                </c:pt>
                <c:pt idx="2067">
                  <c:v>-1061</c:v>
                </c:pt>
                <c:pt idx="2068">
                  <c:v>-1060</c:v>
                </c:pt>
                <c:pt idx="2069">
                  <c:v>-1059</c:v>
                </c:pt>
                <c:pt idx="2070">
                  <c:v>-1058</c:v>
                </c:pt>
                <c:pt idx="2071">
                  <c:v>-1057</c:v>
                </c:pt>
                <c:pt idx="2072">
                  <c:v>-1056</c:v>
                </c:pt>
                <c:pt idx="2073">
                  <c:v>-1055</c:v>
                </c:pt>
                <c:pt idx="2074">
                  <c:v>-1054</c:v>
                </c:pt>
                <c:pt idx="2075">
                  <c:v>-1053</c:v>
                </c:pt>
                <c:pt idx="2076">
                  <c:v>-1052</c:v>
                </c:pt>
                <c:pt idx="2077">
                  <c:v>-1051</c:v>
                </c:pt>
                <c:pt idx="2078">
                  <c:v>-1050</c:v>
                </c:pt>
                <c:pt idx="2079">
                  <c:v>-1049</c:v>
                </c:pt>
                <c:pt idx="2080">
                  <c:v>-1048</c:v>
                </c:pt>
                <c:pt idx="2081">
                  <c:v>-1047</c:v>
                </c:pt>
                <c:pt idx="2082">
                  <c:v>-1046</c:v>
                </c:pt>
                <c:pt idx="2083">
                  <c:v>-1045</c:v>
                </c:pt>
                <c:pt idx="2084">
                  <c:v>-1044</c:v>
                </c:pt>
                <c:pt idx="2085">
                  <c:v>-1043</c:v>
                </c:pt>
                <c:pt idx="2086">
                  <c:v>-1042</c:v>
                </c:pt>
                <c:pt idx="2087">
                  <c:v>-1041</c:v>
                </c:pt>
                <c:pt idx="2088">
                  <c:v>-1040</c:v>
                </c:pt>
                <c:pt idx="2089">
                  <c:v>-1039</c:v>
                </c:pt>
                <c:pt idx="2090">
                  <c:v>-1038</c:v>
                </c:pt>
                <c:pt idx="2091">
                  <c:v>-1037</c:v>
                </c:pt>
                <c:pt idx="2092">
                  <c:v>-1036</c:v>
                </c:pt>
                <c:pt idx="2093">
                  <c:v>-1035</c:v>
                </c:pt>
                <c:pt idx="2094">
                  <c:v>-1034</c:v>
                </c:pt>
                <c:pt idx="2095">
                  <c:v>-1033</c:v>
                </c:pt>
                <c:pt idx="2096">
                  <c:v>-1032</c:v>
                </c:pt>
                <c:pt idx="2097">
                  <c:v>-1031</c:v>
                </c:pt>
                <c:pt idx="2098">
                  <c:v>-1030</c:v>
                </c:pt>
                <c:pt idx="2099">
                  <c:v>-1029</c:v>
                </c:pt>
                <c:pt idx="2100">
                  <c:v>-1028</c:v>
                </c:pt>
                <c:pt idx="2101">
                  <c:v>-1027</c:v>
                </c:pt>
                <c:pt idx="2102">
                  <c:v>-1026</c:v>
                </c:pt>
                <c:pt idx="2103">
                  <c:v>-1025</c:v>
                </c:pt>
                <c:pt idx="2104">
                  <c:v>-1024</c:v>
                </c:pt>
                <c:pt idx="2105">
                  <c:v>-1023</c:v>
                </c:pt>
                <c:pt idx="2106">
                  <c:v>-1022</c:v>
                </c:pt>
                <c:pt idx="2107">
                  <c:v>-1021</c:v>
                </c:pt>
                <c:pt idx="2108">
                  <c:v>-1020</c:v>
                </c:pt>
                <c:pt idx="2109">
                  <c:v>-1019</c:v>
                </c:pt>
                <c:pt idx="2110">
                  <c:v>-1018</c:v>
                </c:pt>
                <c:pt idx="2111">
                  <c:v>-1017</c:v>
                </c:pt>
                <c:pt idx="2112">
                  <c:v>-1016</c:v>
                </c:pt>
                <c:pt idx="2113">
                  <c:v>-1015</c:v>
                </c:pt>
                <c:pt idx="2114">
                  <c:v>-1014</c:v>
                </c:pt>
                <c:pt idx="2115">
                  <c:v>-1013</c:v>
                </c:pt>
                <c:pt idx="2116">
                  <c:v>-1012</c:v>
                </c:pt>
                <c:pt idx="2117">
                  <c:v>-1011</c:v>
                </c:pt>
                <c:pt idx="2118">
                  <c:v>-1010</c:v>
                </c:pt>
                <c:pt idx="2119">
                  <c:v>-1009</c:v>
                </c:pt>
                <c:pt idx="2120">
                  <c:v>-1008</c:v>
                </c:pt>
                <c:pt idx="2121">
                  <c:v>-1007</c:v>
                </c:pt>
                <c:pt idx="2122">
                  <c:v>-1006</c:v>
                </c:pt>
                <c:pt idx="2123">
                  <c:v>-1005</c:v>
                </c:pt>
                <c:pt idx="2124">
                  <c:v>-1004</c:v>
                </c:pt>
                <c:pt idx="2125">
                  <c:v>-1003</c:v>
                </c:pt>
                <c:pt idx="2126">
                  <c:v>-1002</c:v>
                </c:pt>
                <c:pt idx="2127">
                  <c:v>-1001</c:v>
                </c:pt>
                <c:pt idx="2128">
                  <c:v>-1000</c:v>
                </c:pt>
                <c:pt idx="2129">
                  <c:v>-999</c:v>
                </c:pt>
                <c:pt idx="2130">
                  <c:v>-998</c:v>
                </c:pt>
                <c:pt idx="2131">
                  <c:v>-997</c:v>
                </c:pt>
                <c:pt idx="2132">
                  <c:v>-996</c:v>
                </c:pt>
                <c:pt idx="2133">
                  <c:v>-995</c:v>
                </c:pt>
                <c:pt idx="2134">
                  <c:v>-994</c:v>
                </c:pt>
                <c:pt idx="2135">
                  <c:v>-993</c:v>
                </c:pt>
                <c:pt idx="2136">
                  <c:v>-992</c:v>
                </c:pt>
                <c:pt idx="2137">
                  <c:v>-991</c:v>
                </c:pt>
                <c:pt idx="2138">
                  <c:v>-990</c:v>
                </c:pt>
                <c:pt idx="2139">
                  <c:v>-989</c:v>
                </c:pt>
                <c:pt idx="2140">
                  <c:v>-988</c:v>
                </c:pt>
                <c:pt idx="2141">
                  <c:v>-987</c:v>
                </c:pt>
                <c:pt idx="2142">
                  <c:v>-986</c:v>
                </c:pt>
                <c:pt idx="2143">
                  <c:v>-985</c:v>
                </c:pt>
                <c:pt idx="2144">
                  <c:v>-984</c:v>
                </c:pt>
                <c:pt idx="2145">
                  <c:v>-983</c:v>
                </c:pt>
                <c:pt idx="2146">
                  <c:v>-982</c:v>
                </c:pt>
                <c:pt idx="2147">
                  <c:v>-981</c:v>
                </c:pt>
                <c:pt idx="2148">
                  <c:v>-980</c:v>
                </c:pt>
                <c:pt idx="2149">
                  <c:v>-979</c:v>
                </c:pt>
                <c:pt idx="2150">
                  <c:v>-978</c:v>
                </c:pt>
                <c:pt idx="2151">
                  <c:v>-977</c:v>
                </c:pt>
                <c:pt idx="2152">
                  <c:v>-976</c:v>
                </c:pt>
                <c:pt idx="2153">
                  <c:v>-975</c:v>
                </c:pt>
                <c:pt idx="2154">
                  <c:v>-974</c:v>
                </c:pt>
                <c:pt idx="2155">
                  <c:v>-973</c:v>
                </c:pt>
                <c:pt idx="2156">
                  <c:v>-972</c:v>
                </c:pt>
                <c:pt idx="2157">
                  <c:v>-971</c:v>
                </c:pt>
                <c:pt idx="2158">
                  <c:v>-970</c:v>
                </c:pt>
                <c:pt idx="2159">
                  <c:v>-969</c:v>
                </c:pt>
                <c:pt idx="2160">
                  <c:v>-968</c:v>
                </c:pt>
                <c:pt idx="2161">
                  <c:v>-967</c:v>
                </c:pt>
                <c:pt idx="2162">
                  <c:v>-966</c:v>
                </c:pt>
                <c:pt idx="2163">
                  <c:v>-965</c:v>
                </c:pt>
                <c:pt idx="2164">
                  <c:v>-964</c:v>
                </c:pt>
                <c:pt idx="2165">
                  <c:v>-963</c:v>
                </c:pt>
                <c:pt idx="2166">
                  <c:v>-962</c:v>
                </c:pt>
                <c:pt idx="2167">
                  <c:v>-961</c:v>
                </c:pt>
                <c:pt idx="2168">
                  <c:v>-960</c:v>
                </c:pt>
                <c:pt idx="2169">
                  <c:v>-959</c:v>
                </c:pt>
                <c:pt idx="2170">
                  <c:v>-958</c:v>
                </c:pt>
                <c:pt idx="2171">
                  <c:v>-957</c:v>
                </c:pt>
                <c:pt idx="2172">
                  <c:v>-956</c:v>
                </c:pt>
                <c:pt idx="2173">
                  <c:v>-955</c:v>
                </c:pt>
                <c:pt idx="2174">
                  <c:v>-954</c:v>
                </c:pt>
                <c:pt idx="2175">
                  <c:v>-953</c:v>
                </c:pt>
                <c:pt idx="2176">
                  <c:v>-952</c:v>
                </c:pt>
                <c:pt idx="2177">
                  <c:v>-951</c:v>
                </c:pt>
                <c:pt idx="2178">
                  <c:v>-950</c:v>
                </c:pt>
                <c:pt idx="2179">
                  <c:v>-949</c:v>
                </c:pt>
                <c:pt idx="2180">
                  <c:v>-948</c:v>
                </c:pt>
                <c:pt idx="2181">
                  <c:v>-947</c:v>
                </c:pt>
                <c:pt idx="2182">
                  <c:v>-946</c:v>
                </c:pt>
                <c:pt idx="2183">
                  <c:v>-945</c:v>
                </c:pt>
                <c:pt idx="2184">
                  <c:v>-944</c:v>
                </c:pt>
                <c:pt idx="2185">
                  <c:v>-943</c:v>
                </c:pt>
                <c:pt idx="2186">
                  <c:v>-942</c:v>
                </c:pt>
                <c:pt idx="2187">
                  <c:v>-941</c:v>
                </c:pt>
                <c:pt idx="2188">
                  <c:v>-940</c:v>
                </c:pt>
                <c:pt idx="2189">
                  <c:v>-939</c:v>
                </c:pt>
                <c:pt idx="2190">
                  <c:v>-938</c:v>
                </c:pt>
                <c:pt idx="2191">
                  <c:v>-937</c:v>
                </c:pt>
                <c:pt idx="2192">
                  <c:v>-936</c:v>
                </c:pt>
                <c:pt idx="2193">
                  <c:v>-935</c:v>
                </c:pt>
                <c:pt idx="2194">
                  <c:v>-934</c:v>
                </c:pt>
                <c:pt idx="2195">
                  <c:v>-933</c:v>
                </c:pt>
                <c:pt idx="2196">
                  <c:v>-932</c:v>
                </c:pt>
                <c:pt idx="2197">
                  <c:v>-931</c:v>
                </c:pt>
                <c:pt idx="2198">
                  <c:v>-930</c:v>
                </c:pt>
                <c:pt idx="2199">
                  <c:v>-929</c:v>
                </c:pt>
                <c:pt idx="2200">
                  <c:v>-928</c:v>
                </c:pt>
                <c:pt idx="2201">
                  <c:v>-927</c:v>
                </c:pt>
                <c:pt idx="2202">
                  <c:v>-926</c:v>
                </c:pt>
                <c:pt idx="2203">
                  <c:v>-925</c:v>
                </c:pt>
                <c:pt idx="2204">
                  <c:v>-924</c:v>
                </c:pt>
                <c:pt idx="2205">
                  <c:v>-923</c:v>
                </c:pt>
                <c:pt idx="2206">
                  <c:v>-922</c:v>
                </c:pt>
                <c:pt idx="2207">
                  <c:v>-921</c:v>
                </c:pt>
                <c:pt idx="2208">
                  <c:v>-920</c:v>
                </c:pt>
                <c:pt idx="2209">
                  <c:v>-919</c:v>
                </c:pt>
                <c:pt idx="2210">
                  <c:v>-918</c:v>
                </c:pt>
                <c:pt idx="2211">
                  <c:v>-917</c:v>
                </c:pt>
                <c:pt idx="2212">
                  <c:v>-916</c:v>
                </c:pt>
                <c:pt idx="2213">
                  <c:v>-915</c:v>
                </c:pt>
                <c:pt idx="2214">
                  <c:v>-914</c:v>
                </c:pt>
                <c:pt idx="2215">
                  <c:v>-913</c:v>
                </c:pt>
                <c:pt idx="2216">
                  <c:v>-912</c:v>
                </c:pt>
                <c:pt idx="2217">
                  <c:v>-911</c:v>
                </c:pt>
                <c:pt idx="2218">
                  <c:v>-910</c:v>
                </c:pt>
                <c:pt idx="2219">
                  <c:v>-909</c:v>
                </c:pt>
                <c:pt idx="2220">
                  <c:v>-908</c:v>
                </c:pt>
                <c:pt idx="2221">
                  <c:v>-907</c:v>
                </c:pt>
                <c:pt idx="2222">
                  <c:v>-906</c:v>
                </c:pt>
                <c:pt idx="2223">
                  <c:v>-905</c:v>
                </c:pt>
                <c:pt idx="2224">
                  <c:v>-904</c:v>
                </c:pt>
                <c:pt idx="2225">
                  <c:v>-903</c:v>
                </c:pt>
                <c:pt idx="2226">
                  <c:v>-902</c:v>
                </c:pt>
                <c:pt idx="2227">
                  <c:v>-901</c:v>
                </c:pt>
                <c:pt idx="2228">
                  <c:v>-900</c:v>
                </c:pt>
                <c:pt idx="2229">
                  <c:v>-899</c:v>
                </c:pt>
                <c:pt idx="2230">
                  <c:v>-898</c:v>
                </c:pt>
                <c:pt idx="2231">
                  <c:v>-897</c:v>
                </c:pt>
                <c:pt idx="2232">
                  <c:v>-896</c:v>
                </c:pt>
                <c:pt idx="2233">
                  <c:v>-895</c:v>
                </c:pt>
                <c:pt idx="2234">
                  <c:v>-894</c:v>
                </c:pt>
                <c:pt idx="2235">
                  <c:v>-893</c:v>
                </c:pt>
                <c:pt idx="2236">
                  <c:v>-892</c:v>
                </c:pt>
                <c:pt idx="2237">
                  <c:v>-891</c:v>
                </c:pt>
                <c:pt idx="2238">
                  <c:v>-890</c:v>
                </c:pt>
                <c:pt idx="2239">
                  <c:v>-889</c:v>
                </c:pt>
                <c:pt idx="2240">
                  <c:v>-888</c:v>
                </c:pt>
                <c:pt idx="2241">
                  <c:v>-887</c:v>
                </c:pt>
                <c:pt idx="2242">
                  <c:v>-886</c:v>
                </c:pt>
                <c:pt idx="2243">
                  <c:v>-885</c:v>
                </c:pt>
                <c:pt idx="2244">
                  <c:v>-884</c:v>
                </c:pt>
                <c:pt idx="2245">
                  <c:v>-883</c:v>
                </c:pt>
                <c:pt idx="2246">
                  <c:v>-882</c:v>
                </c:pt>
                <c:pt idx="2247">
                  <c:v>-881</c:v>
                </c:pt>
                <c:pt idx="2248">
                  <c:v>-880</c:v>
                </c:pt>
                <c:pt idx="2249">
                  <c:v>-879</c:v>
                </c:pt>
                <c:pt idx="2250">
                  <c:v>-878</c:v>
                </c:pt>
                <c:pt idx="2251">
                  <c:v>-877</c:v>
                </c:pt>
                <c:pt idx="2252">
                  <c:v>-876</c:v>
                </c:pt>
                <c:pt idx="2253">
                  <c:v>-875</c:v>
                </c:pt>
                <c:pt idx="2254">
                  <c:v>-874</c:v>
                </c:pt>
                <c:pt idx="2255">
                  <c:v>-873</c:v>
                </c:pt>
                <c:pt idx="2256">
                  <c:v>-872</c:v>
                </c:pt>
                <c:pt idx="2257">
                  <c:v>-871</c:v>
                </c:pt>
                <c:pt idx="2258">
                  <c:v>-870</c:v>
                </c:pt>
                <c:pt idx="2259">
                  <c:v>-869</c:v>
                </c:pt>
                <c:pt idx="2260">
                  <c:v>-868</c:v>
                </c:pt>
                <c:pt idx="2261">
                  <c:v>-867</c:v>
                </c:pt>
                <c:pt idx="2262">
                  <c:v>-866</c:v>
                </c:pt>
                <c:pt idx="2263">
                  <c:v>-865</c:v>
                </c:pt>
                <c:pt idx="2264">
                  <c:v>-864</c:v>
                </c:pt>
                <c:pt idx="2265">
                  <c:v>-863</c:v>
                </c:pt>
                <c:pt idx="2266">
                  <c:v>-862</c:v>
                </c:pt>
                <c:pt idx="2267">
                  <c:v>-861</c:v>
                </c:pt>
                <c:pt idx="2268">
                  <c:v>-860</c:v>
                </c:pt>
                <c:pt idx="2269">
                  <c:v>-859</c:v>
                </c:pt>
                <c:pt idx="2270">
                  <c:v>-858</c:v>
                </c:pt>
                <c:pt idx="2271">
                  <c:v>-857</c:v>
                </c:pt>
                <c:pt idx="2272">
                  <c:v>-856</c:v>
                </c:pt>
                <c:pt idx="2273">
                  <c:v>-855</c:v>
                </c:pt>
                <c:pt idx="2274">
                  <c:v>-854</c:v>
                </c:pt>
                <c:pt idx="2275">
                  <c:v>-853</c:v>
                </c:pt>
                <c:pt idx="2276">
                  <c:v>-852</c:v>
                </c:pt>
                <c:pt idx="2277">
                  <c:v>-851</c:v>
                </c:pt>
                <c:pt idx="2278">
                  <c:v>-850</c:v>
                </c:pt>
                <c:pt idx="2279">
                  <c:v>-849</c:v>
                </c:pt>
                <c:pt idx="2280">
                  <c:v>-848</c:v>
                </c:pt>
                <c:pt idx="2281">
                  <c:v>-847</c:v>
                </c:pt>
                <c:pt idx="2282">
                  <c:v>-846</c:v>
                </c:pt>
                <c:pt idx="2283">
                  <c:v>-845</c:v>
                </c:pt>
                <c:pt idx="2284">
                  <c:v>-844</c:v>
                </c:pt>
                <c:pt idx="2285">
                  <c:v>-843</c:v>
                </c:pt>
                <c:pt idx="2286">
                  <c:v>-842</c:v>
                </c:pt>
                <c:pt idx="2287">
                  <c:v>-841</c:v>
                </c:pt>
                <c:pt idx="2288">
                  <c:v>-840</c:v>
                </c:pt>
                <c:pt idx="2289">
                  <c:v>-839</c:v>
                </c:pt>
                <c:pt idx="2290">
                  <c:v>-838</c:v>
                </c:pt>
                <c:pt idx="2291">
                  <c:v>-837</c:v>
                </c:pt>
                <c:pt idx="2292">
                  <c:v>-836</c:v>
                </c:pt>
                <c:pt idx="2293">
                  <c:v>-835</c:v>
                </c:pt>
                <c:pt idx="2294">
                  <c:v>-834</c:v>
                </c:pt>
                <c:pt idx="2295">
                  <c:v>-833</c:v>
                </c:pt>
                <c:pt idx="2296">
                  <c:v>-832</c:v>
                </c:pt>
                <c:pt idx="2297">
                  <c:v>-831</c:v>
                </c:pt>
                <c:pt idx="2298">
                  <c:v>-830</c:v>
                </c:pt>
                <c:pt idx="2299">
                  <c:v>-829</c:v>
                </c:pt>
                <c:pt idx="2300">
                  <c:v>-828</c:v>
                </c:pt>
                <c:pt idx="2301">
                  <c:v>-827</c:v>
                </c:pt>
                <c:pt idx="2302">
                  <c:v>-826</c:v>
                </c:pt>
                <c:pt idx="2303">
                  <c:v>-825</c:v>
                </c:pt>
                <c:pt idx="2304">
                  <c:v>-824</c:v>
                </c:pt>
                <c:pt idx="2305">
                  <c:v>-823</c:v>
                </c:pt>
                <c:pt idx="2306">
                  <c:v>-822</c:v>
                </c:pt>
                <c:pt idx="2307">
                  <c:v>-821</c:v>
                </c:pt>
                <c:pt idx="2308">
                  <c:v>-820</c:v>
                </c:pt>
                <c:pt idx="2309">
                  <c:v>-819</c:v>
                </c:pt>
                <c:pt idx="2310">
                  <c:v>-818</c:v>
                </c:pt>
                <c:pt idx="2311">
                  <c:v>-817</c:v>
                </c:pt>
                <c:pt idx="2312">
                  <c:v>-816</c:v>
                </c:pt>
                <c:pt idx="2313">
                  <c:v>-815</c:v>
                </c:pt>
                <c:pt idx="2314">
                  <c:v>-814</c:v>
                </c:pt>
                <c:pt idx="2315">
                  <c:v>-813</c:v>
                </c:pt>
                <c:pt idx="2316">
                  <c:v>-812</c:v>
                </c:pt>
                <c:pt idx="2317">
                  <c:v>-811</c:v>
                </c:pt>
                <c:pt idx="2318">
                  <c:v>-810</c:v>
                </c:pt>
                <c:pt idx="2319">
                  <c:v>-809</c:v>
                </c:pt>
                <c:pt idx="2320">
                  <c:v>-808</c:v>
                </c:pt>
                <c:pt idx="2321">
                  <c:v>-807</c:v>
                </c:pt>
                <c:pt idx="2322">
                  <c:v>-806</c:v>
                </c:pt>
                <c:pt idx="2323">
                  <c:v>-805</c:v>
                </c:pt>
                <c:pt idx="2324">
                  <c:v>-804</c:v>
                </c:pt>
                <c:pt idx="2325">
                  <c:v>-803</c:v>
                </c:pt>
                <c:pt idx="2326">
                  <c:v>-802</c:v>
                </c:pt>
                <c:pt idx="2327">
                  <c:v>-801</c:v>
                </c:pt>
                <c:pt idx="2328">
                  <c:v>-800</c:v>
                </c:pt>
                <c:pt idx="2329">
                  <c:v>-799</c:v>
                </c:pt>
                <c:pt idx="2330">
                  <c:v>-798</c:v>
                </c:pt>
                <c:pt idx="2331">
                  <c:v>-797</c:v>
                </c:pt>
                <c:pt idx="2332">
                  <c:v>-796</c:v>
                </c:pt>
                <c:pt idx="2333">
                  <c:v>-795</c:v>
                </c:pt>
                <c:pt idx="2334">
                  <c:v>-794</c:v>
                </c:pt>
                <c:pt idx="2335">
                  <c:v>-793</c:v>
                </c:pt>
                <c:pt idx="2336">
                  <c:v>-792</c:v>
                </c:pt>
                <c:pt idx="2337">
                  <c:v>-791</c:v>
                </c:pt>
                <c:pt idx="2338">
                  <c:v>-790</c:v>
                </c:pt>
                <c:pt idx="2339">
                  <c:v>-789</c:v>
                </c:pt>
                <c:pt idx="2340">
                  <c:v>-788</c:v>
                </c:pt>
                <c:pt idx="2341">
                  <c:v>-787</c:v>
                </c:pt>
                <c:pt idx="2342">
                  <c:v>-786</c:v>
                </c:pt>
                <c:pt idx="2343">
                  <c:v>-785</c:v>
                </c:pt>
                <c:pt idx="2344">
                  <c:v>-784</c:v>
                </c:pt>
                <c:pt idx="2345">
                  <c:v>-783</c:v>
                </c:pt>
                <c:pt idx="2346">
                  <c:v>-782</c:v>
                </c:pt>
                <c:pt idx="2347">
                  <c:v>-781</c:v>
                </c:pt>
                <c:pt idx="2348">
                  <c:v>-780</c:v>
                </c:pt>
                <c:pt idx="2349">
                  <c:v>-779</c:v>
                </c:pt>
                <c:pt idx="2350">
                  <c:v>-778</c:v>
                </c:pt>
                <c:pt idx="2351">
                  <c:v>-777</c:v>
                </c:pt>
                <c:pt idx="2352">
                  <c:v>-776</c:v>
                </c:pt>
                <c:pt idx="2353">
                  <c:v>-775</c:v>
                </c:pt>
                <c:pt idx="2354">
                  <c:v>-774</c:v>
                </c:pt>
                <c:pt idx="2355">
                  <c:v>-773</c:v>
                </c:pt>
                <c:pt idx="2356">
                  <c:v>-772</c:v>
                </c:pt>
                <c:pt idx="2357">
                  <c:v>-771</c:v>
                </c:pt>
                <c:pt idx="2358">
                  <c:v>-770</c:v>
                </c:pt>
                <c:pt idx="2359">
                  <c:v>-769</c:v>
                </c:pt>
                <c:pt idx="2360">
                  <c:v>-768</c:v>
                </c:pt>
                <c:pt idx="2361">
                  <c:v>-767</c:v>
                </c:pt>
                <c:pt idx="2362">
                  <c:v>-766</c:v>
                </c:pt>
                <c:pt idx="2363">
                  <c:v>-765</c:v>
                </c:pt>
                <c:pt idx="2364">
                  <c:v>-764</c:v>
                </c:pt>
                <c:pt idx="2365">
                  <c:v>-763</c:v>
                </c:pt>
                <c:pt idx="2366">
                  <c:v>-762</c:v>
                </c:pt>
                <c:pt idx="2367">
                  <c:v>-761</c:v>
                </c:pt>
                <c:pt idx="2368">
                  <c:v>-760</c:v>
                </c:pt>
                <c:pt idx="2369">
                  <c:v>-759</c:v>
                </c:pt>
                <c:pt idx="2370">
                  <c:v>-758</c:v>
                </c:pt>
                <c:pt idx="2371">
                  <c:v>-757</c:v>
                </c:pt>
                <c:pt idx="2372">
                  <c:v>-756</c:v>
                </c:pt>
                <c:pt idx="2373">
                  <c:v>-755</c:v>
                </c:pt>
                <c:pt idx="2374">
                  <c:v>-754</c:v>
                </c:pt>
                <c:pt idx="2375">
                  <c:v>-753</c:v>
                </c:pt>
                <c:pt idx="2376">
                  <c:v>-752</c:v>
                </c:pt>
                <c:pt idx="2377">
                  <c:v>-751</c:v>
                </c:pt>
                <c:pt idx="2378">
                  <c:v>-750</c:v>
                </c:pt>
                <c:pt idx="2379">
                  <c:v>-749</c:v>
                </c:pt>
                <c:pt idx="2380">
                  <c:v>-748</c:v>
                </c:pt>
                <c:pt idx="2381">
                  <c:v>-747</c:v>
                </c:pt>
                <c:pt idx="2382">
                  <c:v>-746</c:v>
                </c:pt>
                <c:pt idx="2383">
                  <c:v>-745</c:v>
                </c:pt>
                <c:pt idx="2384">
                  <c:v>-744</c:v>
                </c:pt>
                <c:pt idx="2385">
                  <c:v>-743</c:v>
                </c:pt>
                <c:pt idx="2386">
                  <c:v>-742</c:v>
                </c:pt>
                <c:pt idx="2387">
                  <c:v>-741</c:v>
                </c:pt>
                <c:pt idx="2388">
                  <c:v>-740</c:v>
                </c:pt>
                <c:pt idx="2389">
                  <c:v>-739</c:v>
                </c:pt>
                <c:pt idx="2390">
                  <c:v>-738</c:v>
                </c:pt>
                <c:pt idx="2391">
                  <c:v>-737</c:v>
                </c:pt>
                <c:pt idx="2392">
                  <c:v>-736</c:v>
                </c:pt>
                <c:pt idx="2393">
                  <c:v>-735</c:v>
                </c:pt>
                <c:pt idx="2394">
                  <c:v>-734</c:v>
                </c:pt>
                <c:pt idx="2395">
                  <c:v>-733</c:v>
                </c:pt>
                <c:pt idx="2396">
                  <c:v>-732</c:v>
                </c:pt>
                <c:pt idx="2397">
                  <c:v>-731</c:v>
                </c:pt>
                <c:pt idx="2398">
                  <c:v>-730</c:v>
                </c:pt>
                <c:pt idx="2399">
                  <c:v>-729</c:v>
                </c:pt>
                <c:pt idx="2400">
                  <c:v>-728</c:v>
                </c:pt>
                <c:pt idx="2401">
                  <c:v>-727</c:v>
                </c:pt>
                <c:pt idx="2402">
                  <c:v>-726</c:v>
                </c:pt>
                <c:pt idx="2403">
                  <c:v>-725</c:v>
                </c:pt>
                <c:pt idx="2404">
                  <c:v>-724</c:v>
                </c:pt>
                <c:pt idx="2405">
                  <c:v>-723</c:v>
                </c:pt>
                <c:pt idx="2406">
                  <c:v>-722</c:v>
                </c:pt>
                <c:pt idx="2407">
                  <c:v>-721</c:v>
                </c:pt>
                <c:pt idx="2408">
                  <c:v>-720</c:v>
                </c:pt>
                <c:pt idx="2409">
                  <c:v>-719</c:v>
                </c:pt>
                <c:pt idx="2410">
                  <c:v>-718</c:v>
                </c:pt>
                <c:pt idx="2411">
                  <c:v>-717</c:v>
                </c:pt>
                <c:pt idx="2412">
                  <c:v>-716</c:v>
                </c:pt>
                <c:pt idx="2413">
                  <c:v>-715</c:v>
                </c:pt>
                <c:pt idx="2414">
                  <c:v>-714</c:v>
                </c:pt>
                <c:pt idx="2415">
                  <c:v>-713</c:v>
                </c:pt>
                <c:pt idx="2416">
                  <c:v>-712</c:v>
                </c:pt>
                <c:pt idx="2417">
                  <c:v>-711</c:v>
                </c:pt>
                <c:pt idx="2418">
                  <c:v>-710</c:v>
                </c:pt>
                <c:pt idx="2419">
                  <c:v>-709</c:v>
                </c:pt>
                <c:pt idx="2420">
                  <c:v>-708</c:v>
                </c:pt>
                <c:pt idx="2421">
                  <c:v>-707</c:v>
                </c:pt>
                <c:pt idx="2422">
                  <c:v>-706</c:v>
                </c:pt>
                <c:pt idx="2423">
                  <c:v>-705</c:v>
                </c:pt>
                <c:pt idx="2424">
                  <c:v>-704</c:v>
                </c:pt>
                <c:pt idx="2425">
                  <c:v>-703</c:v>
                </c:pt>
                <c:pt idx="2426">
                  <c:v>-702</c:v>
                </c:pt>
                <c:pt idx="2427">
                  <c:v>-701</c:v>
                </c:pt>
                <c:pt idx="2428">
                  <c:v>-700</c:v>
                </c:pt>
                <c:pt idx="2429">
                  <c:v>-699</c:v>
                </c:pt>
                <c:pt idx="2430">
                  <c:v>-698</c:v>
                </c:pt>
                <c:pt idx="2431">
                  <c:v>-697</c:v>
                </c:pt>
                <c:pt idx="2432">
                  <c:v>-696</c:v>
                </c:pt>
                <c:pt idx="2433">
                  <c:v>-695</c:v>
                </c:pt>
                <c:pt idx="2434">
                  <c:v>-694</c:v>
                </c:pt>
                <c:pt idx="2435">
                  <c:v>-693</c:v>
                </c:pt>
                <c:pt idx="2436">
                  <c:v>-692</c:v>
                </c:pt>
                <c:pt idx="2437">
                  <c:v>-691</c:v>
                </c:pt>
                <c:pt idx="2438">
                  <c:v>-690</c:v>
                </c:pt>
                <c:pt idx="2439">
                  <c:v>-689</c:v>
                </c:pt>
                <c:pt idx="2440">
                  <c:v>-688</c:v>
                </c:pt>
                <c:pt idx="2441">
                  <c:v>-687</c:v>
                </c:pt>
                <c:pt idx="2442">
                  <c:v>-686</c:v>
                </c:pt>
                <c:pt idx="2443">
                  <c:v>-685</c:v>
                </c:pt>
                <c:pt idx="2444">
                  <c:v>-684</c:v>
                </c:pt>
                <c:pt idx="2445">
                  <c:v>-683</c:v>
                </c:pt>
                <c:pt idx="2446">
                  <c:v>-682</c:v>
                </c:pt>
                <c:pt idx="2447">
                  <c:v>-681</c:v>
                </c:pt>
                <c:pt idx="2448">
                  <c:v>-680</c:v>
                </c:pt>
                <c:pt idx="2449">
                  <c:v>-679</c:v>
                </c:pt>
                <c:pt idx="2450">
                  <c:v>-678</c:v>
                </c:pt>
                <c:pt idx="2451">
                  <c:v>-677</c:v>
                </c:pt>
                <c:pt idx="2452">
                  <c:v>-676</c:v>
                </c:pt>
                <c:pt idx="2453">
                  <c:v>-675</c:v>
                </c:pt>
                <c:pt idx="2454">
                  <c:v>-674</c:v>
                </c:pt>
                <c:pt idx="2455">
                  <c:v>-673</c:v>
                </c:pt>
                <c:pt idx="2456">
                  <c:v>-672</c:v>
                </c:pt>
                <c:pt idx="2457">
                  <c:v>-671</c:v>
                </c:pt>
                <c:pt idx="2458">
                  <c:v>-670</c:v>
                </c:pt>
                <c:pt idx="2459">
                  <c:v>-669</c:v>
                </c:pt>
                <c:pt idx="2460">
                  <c:v>-668</c:v>
                </c:pt>
                <c:pt idx="2461">
                  <c:v>-667</c:v>
                </c:pt>
                <c:pt idx="2462">
                  <c:v>-666</c:v>
                </c:pt>
                <c:pt idx="2463">
                  <c:v>-665</c:v>
                </c:pt>
                <c:pt idx="2464">
                  <c:v>-664</c:v>
                </c:pt>
                <c:pt idx="2465">
                  <c:v>-663</c:v>
                </c:pt>
                <c:pt idx="2466">
                  <c:v>-662</c:v>
                </c:pt>
                <c:pt idx="2467">
                  <c:v>-661</c:v>
                </c:pt>
                <c:pt idx="2468">
                  <c:v>-660</c:v>
                </c:pt>
                <c:pt idx="2469">
                  <c:v>-659</c:v>
                </c:pt>
                <c:pt idx="2470">
                  <c:v>-658</c:v>
                </c:pt>
                <c:pt idx="2471">
                  <c:v>-657</c:v>
                </c:pt>
                <c:pt idx="2472">
                  <c:v>-656</c:v>
                </c:pt>
                <c:pt idx="2473">
                  <c:v>-655</c:v>
                </c:pt>
                <c:pt idx="2474">
                  <c:v>-654</c:v>
                </c:pt>
                <c:pt idx="2475">
                  <c:v>-653</c:v>
                </c:pt>
                <c:pt idx="2476">
                  <c:v>-652</c:v>
                </c:pt>
                <c:pt idx="2477">
                  <c:v>-651</c:v>
                </c:pt>
                <c:pt idx="2478">
                  <c:v>-650</c:v>
                </c:pt>
                <c:pt idx="2479">
                  <c:v>-649</c:v>
                </c:pt>
                <c:pt idx="2480">
                  <c:v>-648</c:v>
                </c:pt>
                <c:pt idx="2481">
                  <c:v>-647</c:v>
                </c:pt>
                <c:pt idx="2482">
                  <c:v>-646</c:v>
                </c:pt>
                <c:pt idx="2483">
                  <c:v>-645</c:v>
                </c:pt>
                <c:pt idx="2484">
                  <c:v>-644</c:v>
                </c:pt>
                <c:pt idx="2485">
                  <c:v>-643</c:v>
                </c:pt>
                <c:pt idx="2486">
                  <c:v>-642</c:v>
                </c:pt>
                <c:pt idx="2487">
                  <c:v>-641</c:v>
                </c:pt>
                <c:pt idx="2488">
                  <c:v>-640</c:v>
                </c:pt>
                <c:pt idx="2489">
                  <c:v>-639</c:v>
                </c:pt>
                <c:pt idx="2490">
                  <c:v>-638</c:v>
                </c:pt>
                <c:pt idx="2491">
                  <c:v>-637</c:v>
                </c:pt>
                <c:pt idx="2492">
                  <c:v>-636</c:v>
                </c:pt>
                <c:pt idx="2493">
                  <c:v>-635</c:v>
                </c:pt>
                <c:pt idx="2494">
                  <c:v>-634</c:v>
                </c:pt>
                <c:pt idx="2495">
                  <c:v>-633</c:v>
                </c:pt>
                <c:pt idx="2496">
                  <c:v>-632</c:v>
                </c:pt>
                <c:pt idx="2497">
                  <c:v>-631</c:v>
                </c:pt>
                <c:pt idx="2498">
                  <c:v>-630</c:v>
                </c:pt>
                <c:pt idx="2499">
                  <c:v>-629</c:v>
                </c:pt>
                <c:pt idx="2500">
                  <c:v>-628</c:v>
                </c:pt>
                <c:pt idx="2501">
                  <c:v>-627</c:v>
                </c:pt>
                <c:pt idx="2502">
                  <c:v>-626</c:v>
                </c:pt>
                <c:pt idx="2503">
                  <c:v>-625</c:v>
                </c:pt>
                <c:pt idx="2504">
                  <c:v>-624</c:v>
                </c:pt>
                <c:pt idx="2505">
                  <c:v>-623</c:v>
                </c:pt>
                <c:pt idx="2506">
                  <c:v>-622</c:v>
                </c:pt>
                <c:pt idx="2507">
                  <c:v>-621</c:v>
                </c:pt>
                <c:pt idx="2508">
                  <c:v>-620</c:v>
                </c:pt>
                <c:pt idx="2509">
                  <c:v>-619</c:v>
                </c:pt>
                <c:pt idx="2510">
                  <c:v>-618</c:v>
                </c:pt>
                <c:pt idx="2511">
                  <c:v>-617</c:v>
                </c:pt>
                <c:pt idx="2512">
                  <c:v>-616</c:v>
                </c:pt>
                <c:pt idx="2513">
                  <c:v>-615</c:v>
                </c:pt>
                <c:pt idx="2514">
                  <c:v>-614</c:v>
                </c:pt>
                <c:pt idx="2515">
                  <c:v>-613</c:v>
                </c:pt>
                <c:pt idx="2516">
                  <c:v>-612</c:v>
                </c:pt>
                <c:pt idx="2517">
                  <c:v>-611</c:v>
                </c:pt>
                <c:pt idx="2518">
                  <c:v>-610</c:v>
                </c:pt>
                <c:pt idx="2519">
                  <c:v>-609</c:v>
                </c:pt>
                <c:pt idx="2520">
                  <c:v>-608</c:v>
                </c:pt>
                <c:pt idx="2521">
                  <c:v>-607</c:v>
                </c:pt>
                <c:pt idx="2522">
                  <c:v>-606</c:v>
                </c:pt>
                <c:pt idx="2523">
                  <c:v>-605</c:v>
                </c:pt>
                <c:pt idx="2524">
                  <c:v>-604</c:v>
                </c:pt>
                <c:pt idx="2525">
                  <c:v>-603</c:v>
                </c:pt>
                <c:pt idx="2526">
                  <c:v>-602</c:v>
                </c:pt>
                <c:pt idx="2527">
                  <c:v>-601</c:v>
                </c:pt>
                <c:pt idx="2528">
                  <c:v>-600</c:v>
                </c:pt>
                <c:pt idx="2529">
                  <c:v>-599</c:v>
                </c:pt>
                <c:pt idx="2530">
                  <c:v>-598</c:v>
                </c:pt>
                <c:pt idx="2531">
                  <c:v>-597</c:v>
                </c:pt>
                <c:pt idx="2532">
                  <c:v>-596</c:v>
                </c:pt>
                <c:pt idx="2533">
                  <c:v>-595</c:v>
                </c:pt>
                <c:pt idx="2534">
                  <c:v>-594</c:v>
                </c:pt>
                <c:pt idx="2535">
                  <c:v>-593</c:v>
                </c:pt>
                <c:pt idx="2536">
                  <c:v>-592</c:v>
                </c:pt>
                <c:pt idx="2537">
                  <c:v>-591</c:v>
                </c:pt>
                <c:pt idx="2538">
                  <c:v>-590</c:v>
                </c:pt>
                <c:pt idx="2539">
                  <c:v>-589</c:v>
                </c:pt>
                <c:pt idx="2540">
                  <c:v>-588</c:v>
                </c:pt>
                <c:pt idx="2541">
                  <c:v>-587</c:v>
                </c:pt>
                <c:pt idx="2542">
                  <c:v>-586</c:v>
                </c:pt>
                <c:pt idx="2543">
                  <c:v>-585</c:v>
                </c:pt>
                <c:pt idx="2544">
                  <c:v>-584</c:v>
                </c:pt>
                <c:pt idx="2545">
                  <c:v>-583</c:v>
                </c:pt>
                <c:pt idx="2546">
                  <c:v>-582</c:v>
                </c:pt>
                <c:pt idx="2547">
                  <c:v>-581</c:v>
                </c:pt>
                <c:pt idx="2548">
                  <c:v>-580</c:v>
                </c:pt>
                <c:pt idx="2549">
                  <c:v>-579</c:v>
                </c:pt>
                <c:pt idx="2550">
                  <c:v>-578</c:v>
                </c:pt>
                <c:pt idx="2551">
                  <c:v>-577</c:v>
                </c:pt>
                <c:pt idx="2552">
                  <c:v>-576</c:v>
                </c:pt>
                <c:pt idx="2553">
                  <c:v>-575</c:v>
                </c:pt>
                <c:pt idx="2554">
                  <c:v>-574</c:v>
                </c:pt>
                <c:pt idx="2555">
                  <c:v>-573</c:v>
                </c:pt>
                <c:pt idx="2556">
                  <c:v>-572</c:v>
                </c:pt>
                <c:pt idx="2557">
                  <c:v>-571</c:v>
                </c:pt>
                <c:pt idx="2558">
                  <c:v>-570</c:v>
                </c:pt>
                <c:pt idx="2559">
                  <c:v>-569</c:v>
                </c:pt>
                <c:pt idx="2560">
                  <c:v>-568</c:v>
                </c:pt>
                <c:pt idx="2561">
                  <c:v>-567</c:v>
                </c:pt>
                <c:pt idx="2562">
                  <c:v>-566</c:v>
                </c:pt>
                <c:pt idx="2563">
                  <c:v>-565</c:v>
                </c:pt>
                <c:pt idx="2564">
                  <c:v>-564</c:v>
                </c:pt>
                <c:pt idx="2565">
                  <c:v>-563</c:v>
                </c:pt>
                <c:pt idx="2566">
                  <c:v>-562</c:v>
                </c:pt>
                <c:pt idx="2567">
                  <c:v>-561</c:v>
                </c:pt>
                <c:pt idx="2568">
                  <c:v>-560</c:v>
                </c:pt>
                <c:pt idx="2569">
                  <c:v>-559</c:v>
                </c:pt>
                <c:pt idx="2570">
                  <c:v>-558</c:v>
                </c:pt>
                <c:pt idx="2571">
                  <c:v>-557</c:v>
                </c:pt>
                <c:pt idx="2572">
                  <c:v>-556</c:v>
                </c:pt>
                <c:pt idx="2573">
                  <c:v>-555</c:v>
                </c:pt>
                <c:pt idx="2574">
                  <c:v>-554</c:v>
                </c:pt>
                <c:pt idx="2575">
                  <c:v>-553</c:v>
                </c:pt>
                <c:pt idx="2576">
                  <c:v>-552</c:v>
                </c:pt>
                <c:pt idx="2577">
                  <c:v>-551</c:v>
                </c:pt>
                <c:pt idx="2578">
                  <c:v>-550</c:v>
                </c:pt>
                <c:pt idx="2579">
                  <c:v>-549</c:v>
                </c:pt>
                <c:pt idx="2580">
                  <c:v>-548</c:v>
                </c:pt>
                <c:pt idx="2581">
                  <c:v>-547</c:v>
                </c:pt>
                <c:pt idx="2582">
                  <c:v>-546</c:v>
                </c:pt>
                <c:pt idx="2583">
                  <c:v>-545</c:v>
                </c:pt>
                <c:pt idx="2584">
                  <c:v>-544</c:v>
                </c:pt>
                <c:pt idx="2585">
                  <c:v>-543</c:v>
                </c:pt>
                <c:pt idx="2586">
                  <c:v>-542</c:v>
                </c:pt>
                <c:pt idx="2587">
                  <c:v>-541</c:v>
                </c:pt>
                <c:pt idx="2588">
                  <c:v>-540</c:v>
                </c:pt>
                <c:pt idx="2589">
                  <c:v>-539</c:v>
                </c:pt>
                <c:pt idx="2590">
                  <c:v>-538</c:v>
                </c:pt>
                <c:pt idx="2591">
                  <c:v>-537</c:v>
                </c:pt>
                <c:pt idx="2592">
                  <c:v>-536</c:v>
                </c:pt>
                <c:pt idx="2593">
                  <c:v>-535</c:v>
                </c:pt>
                <c:pt idx="2594">
                  <c:v>-534</c:v>
                </c:pt>
                <c:pt idx="2595">
                  <c:v>-533</c:v>
                </c:pt>
                <c:pt idx="2596">
                  <c:v>-532</c:v>
                </c:pt>
                <c:pt idx="2597">
                  <c:v>-531</c:v>
                </c:pt>
                <c:pt idx="2598">
                  <c:v>-530</c:v>
                </c:pt>
                <c:pt idx="2599">
                  <c:v>-529</c:v>
                </c:pt>
                <c:pt idx="2600">
                  <c:v>-528</c:v>
                </c:pt>
                <c:pt idx="2601">
                  <c:v>-527</c:v>
                </c:pt>
                <c:pt idx="2602">
                  <c:v>-526</c:v>
                </c:pt>
                <c:pt idx="2603">
                  <c:v>-525</c:v>
                </c:pt>
                <c:pt idx="2604">
                  <c:v>-524</c:v>
                </c:pt>
                <c:pt idx="2605">
                  <c:v>-523</c:v>
                </c:pt>
                <c:pt idx="2606">
                  <c:v>-522</c:v>
                </c:pt>
                <c:pt idx="2607">
                  <c:v>-521</c:v>
                </c:pt>
                <c:pt idx="2608">
                  <c:v>-520</c:v>
                </c:pt>
                <c:pt idx="2609">
                  <c:v>-519</c:v>
                </c:pt>
                <c:pt idx="2610">
                  <c:v>-518</c:v>
                </c:pt>
                <c:pt idx="2611">
                  <c:v>-517</c:v>
                </c:pt>
                <c:pt idx="2612">
                  <c:v>-516</c:v>
                </c:pt>
                <c:pt idx="2613">
                  <c:v>-515</c:v>
                </c:pt>
                <c:pt idx="2614">
                  <c:v>-514</c:v>
                </c:pt>
                <c:pt idx="2615">
                  <c:v>-513</c:v>
                </c:pt>
                <c:pt idx="2616">
                  <c:v>-512</c:v>
                </c:pt>
                <c:pt idx="2617">
                  <c:v>-511</c:v>
                </c:pt>
                <c:pt idx="2618">
                  <c:v>-510</c:v>
                </c:pt>
                <c:pt idx="2619">
                  <c:v>-509</c:v>
                </c:pt>
                <c:pt idx="2620">
                  <c:v>-508</c:v>
                </c:pt>
                <c:pt idx="2621">
                  <c:v>-507</c:v>
                </c:pt>
                <c:pt idx="2622">
                  <c:v>-506</c:v>
                </c:pt>
                <c:pt idx="2623">
                  <c:v>-505</c:v>
                </c:pt>
                <c:pt idx="2624">
                  <c:v>-504</c:v>
                </c:pt>
                <c:pt idx="2625">
                  <c:v>-503</c:v>
                </c:pt>
                <c:pt idx="2626">
                  <c:v>-502</c:v>
                </c:pt>
                <c:pt idx="2627">
                  <c:v>-501</c:v>
                </c:pt>
                <c:pt idx="2628">
                  <c:v>-500</c:v>
                </c:pt>
                <c:pt idx="2629">
                  <c:v>-499</c:v>
                </c:pt>
                <c:pt idx="2630">
                  <c:v>-498</c:v>
                </c:pt>
                <c:pt idx="2631">
                  <c:v>-497</c:v>
                </c:pt>
                <c:pt idx="2632">
                  <c:v>-496</c:v>
                </c:pt>
                <c:pt idx="2633">
                  <c:v>-495</c:v>
                </c:pt>
                <c:pt idx="2634">
                  <c:v>-494</c:v>
                </c:pt>
                <c:pt idx="2635">
                  <c:v>-493</c:v>
                </c:pt>
                <c:pt idx="2636">
                  <c:v>-492</c:v>
                </c:pt>
                <c:pt idx="2637">
                  <c:v>-491</c:v>
                </c:pt>
                <c:pt idx="2638">
                  <c:v>-490</c:v>
                </c:pt>
                <c:pt idx="2639">
                  <c:v>-489</c:v>
                </c:pt>
                <c:pt idx="2640">
                  <c:v>-488</c:v>
                </c:pt>
                <c:pt idx="2641">
                  <c:v>-487</c:v>
                </c:pt>
                <c:pt idx="2642">
                  <c:v>-486</c:v>
                </c:pt>
                <c:pt idx="2643">
                  <c:v>-485</c:v>
                </c:pt>
                <c:pt idx="2644">
                  <c:v>-484</c:v>
                </c:pt>
                <c:pt idx="2645">
                  <c:v>-483</c:v>
                </c:pt>
                <c:pt idx="2646">
                  <c:v>-482</c:v>
                </c:pt>
                <c:pt idx="2647">
                  <c:v>-481</c:v>
                </c:pt>
                <c:pt idx="2648">
                  <c:v>-480</c:v>
                </c:pt>
                <c:pt idx="2649">
                  <c:v>-479</c:v>
                </c:pt>
                <c:pt idx="2650">
                  <c:v>-478</c:v>
                </c:pt>
                <c:pt idx="2651">
                  <c:v>-477</c:v>
                </c:pt>
                <c:pt idx="2652">
                  <c:v>-476</c:v>
                </c:pt>
                <c:pt idx="2653">
                  <c:v>-475</c:v>
                </c:pt>
                <c:pt idx="2654">
                  <c:v>-474</c:v>
                </c:pt>
                <c:pt idx="2655">
                  <c:v>-473</c:v>
                </c:pt>
                <c:pt idx="2656">
                  <c:v>-472</c:v>
                </c:pt>
                <c:pt idx="2657">
                  <c:v>-471</c:v>
                </c:pt>
                <c:pt idx="2658">
                  <c:v>-470</c:v>
                </c:pt>
                <c:pt idx="2659">
                  <c:v>-469</c:v>
                </c:pt>
                <c:pt idx="2660">
                  <c:v>-468</c:v>
                </c:pt>
                <c:pt idx="2661">
                  <c:v>-467</c:v>
                </c:pt>
                <c:pt idx="2662">
                  <c:v>-466</c:v>
                </c:pt>
                <c:pt idx="2663">
                  <c:v>-465</c:v>
                </c:pt>
                <c:pt idx="2664">
                  <c:v>-464</c:v>
                </c:pt>
                <c:pt idx="2665">
                  <c:v>-463</c:v>
                </c:pt>
                <c:pt idx="2666">
                  <c:v>-462</c:v>
                </c:pt>
                <c:pt idx="2667">
                  <c:v>-461</c:v>
                </c:pt>
                <c:pt idx="2668">
                  <c:v>-460</c:v>
                </c:pt>
                <c:pt idx="2669">
                  <c:v>-459</c:v>
                </c:pt>
                <c:pt idx="2670">
                  <c:v>-458</c:v>
                </c:pt>
                <c:pt idx="2671">
                  <c:v>-457</c:v>
                </c:pt>
                <c:pt idx="2672">
                  <c:v>-456</c:v>
                </c:pt>
                <c:pt idx="2673">
                  <c:v>-455</c:v>
                </c:pt>
                <c:pt idx="2674">
                  <c:v>-454</c:v>
                </c:pt>
                <c:pt idx="2675">
                  <c:v>-453</c:v>
                </c:pt>
                <c:pt idx="2676">
                  <c:v>-452</c:v>
                </c:pt>
                <c:pt idx="2677">
                  <c:v>-451</c:v>
                </c:pt>
                <c:pt idx="2678">
                  <c:v>-450</c:v>
                </c:pt>
                <c:pt idx="2679">
                  <c:v>-449</c:v>
                </c:pt>
                <c:pt idx="2680">
                  <c:v>-448</c:v>
                </c:pt>
                <c:pt idx="2681">
                  <c:v>-447</c:v>
                </c:pt>
                <c:pt idx="2682">
                  <c:v>-446</c:v>
                </c:pt>
                <c:pt idx="2683">
                  <c:v>-445</c:v>
                </c:pt>
                <c:pt idx="2684">
                  <c:v>-444</c:v>
                </c:pt>
                <c:pt idx="2685">
                  <c:v>-443</c:v>
                </c:pt>
                <c:pt idx="2686">
                  <c:v>-442</c:v>
                </c:pt>
                <c:pt idx="2687">
                  <c:v>-441</c:v>
                </c:pt>
                <c:pt idx="2688">
                  <c:v>-440</c:v>
                </c:pt>
                <c:pt idx="2689">
                  <c:v>-439</c:v>
                </c:pt>
                <c:pt idx="2690">
                  <c:v>-438</c:v>
                </c:pt>
                <c:pt idx="2691">
                  <c:v>-437</c:v>
                </c:pt>
                <c:pt idx="2692">
                  <c:v>-436</c:v>
                </c:pt>
                <c:pt idx="2693">
                  <c:v>-435</c:v>
                </c:pt>
                <c:pt idx="2694">
                  <c:v>-434</c:v>
                </c:pt>
                <c:pt idx="2695">
                  <c:v>-433</c:v>
                </c:pt>
                <c:pt idx="2696">
                  <c:v>-432</c:v>
                </c:pt>
                <c:pt idx="2697">
                  <c:v>-431</c:v>
                </c:pt>
                <c:pt idx="2698">
                  <c:v>-430</c:v>
                </c:pt>
                <c:pt idx="2699">
                  <c:v>-429</c:v>
                </c:pt>
                <c:pt idx="2700">
                  <c:v>-428</c:v>
                </c:pt>
                <c:pt idx="2701">
                  <c:v>-427</c:v>
                </c:pt>
                <c:pt idx="2702">
                  <c:v>-426</c:v>
                </c:pt>
                <c:pt idx="2703">
                  <c:v>-425</c:v>
                </c:pt>
                <c:pt idx="2704">
                  <c:v>-424</c:v>
                </c:pt>
                <c:pt idx="2705">
                  <c:v>-423</c:v>
                </c:pt>
                <c:pt idx="2706">
                  <c:v>-422</c:v>
                </c:pt>
                <c:pt idx="2707">
                  <c:v>-421</c:v>
                </c:pt>
                <c:pt idx="2708">
                  <c:v>-420</c:v>
                </c:pt>
                <c:pt idx="2709">
                  <c:v>-419</c:v>
                </c:pt>
                <c:pt idx="2710">
                  <c:v>-418</c:v>
                </c:pt>
                <c:pt idx="2711">
                  <c:v>-417</c:v>
                </c:pt>
                <c:pt idx="2712">
                  <c:v>-416</c:v>
                </c:pt>
                <c:pt idx="2713">
                  <c:v>-415</c:v>
                </c:pt>
                <c:pt idx="2714">
                  <c:v>-414</c:v>
                </c:pt>
                <c:pt idx="2715">
                  <c:v>-413</c:v>
                </c:pt>
                <c:pt idx="2716">
                  <c:v>-412</c:v>
                </c:pt>
                <c:pt idx="2717">
                  <c:v>-411</c:v>
                </c:pt>
                <c:pt idx="2718">
                  <c:v>-410</c:v>
                </c:pt>
                <c:pt idx="2719">
                  <c:v>-409</c:v>
                </c:pt>
                <c:pt idx="2720">
                  <c:v>-408</c:v>
                </c:pt>
                <c:pt idx="2721">
                  <c:v>-407</c:v>
                </c:pt>
                <c:pt idx="2722">
                  <c:v>-406</c:v>
                </c:pt>
                <c:pt idx="2723">
                  <c:v>-405</c:v>
                </c:pt>
                <c:pt idx="2724">
                  <c:v>-404</c:v>
                </c:pt>
                <c:pt idx="2725">
                  <c:v>-403</c:v>
                </c:pt>
                <c:pt idx="2726">
                  <c:v>-402</c:v>
                </c:pt>
                <c:pt idx="2727">
                  <c:v>-401</c:v>
                </c:pt>
                <c:pt idx="2728">
                  <c:v>-400</c:v>
                </c:pt>
                <c:pt idx="2729">
                  <c:v>-399</c:v>
                </c:pt>
                <c:pt idx="2730">
                  <c:v>-398</c:v>
                </c:pt>
                <c:pt idx="2731">
                  <c:v>-397</c:v>
                </c:pt>
                <c:pt idx="2732">
                  <c:v>-396</c:v>
                </c:pt>
                <c:pt idx="2733">
                  <c:v>-395</c:v>
                </c:pt>
                <c:pt idx="2734">
                  <c:v>-394</c:v>
                </c:pt>
                <c:pt idx="2735">
                  <c:v>-393</c:v>
                </c:pt>
                <c:pt idx="2736">
                  <c:v>-392</c:v>
                </c:pt>
                <c:pt idx="2737">
                  <c:v>-391</c:v>
                </c:pt>
                <c:pt idx="2738">
                  <c:v>-390</c:v>
                </c:pt>
                <c:pt idx="2739">
                  <c:v>-389</c:v>
                </c:pt>
                <c:pt idx="2740">
                  <c:v>-388</c:v>
                </c:pt>
                <c:pt idx="2741">
                  <c:v>-387</c:v>
                </c:pt>
                <c:pt idx="2742">
                  <c:v>-386</c:v>
                </c:pt>
                <c:pt idx="2743">
                  <c:v>-385</c:v>
                </c:pt>
                <c:pt idx="2744">
                  <c:v>-384</c:v>
                </c:pt>
                <c:pt idx="2745">
                  <c:v>-383</c:v>
                </c:pt>
                <c:pt idx="2746">
                  <c:v>-382</c:v>
                </c:pt>
                <c:pt idx="2747">
                  <c:v>-381</c:v>
                </c:pt>
                <c:pt idx="2748">
                  <c:v>-380</c:v>
                </c:pt>
                <c:pt idx="2749">
                  <c:v>-379</c:v>
                </c:pt>
                <c:pt idx="2750">
                  <c:v>-378</c:v>
                </c:pt>
                <c:pt idx="2751">
                  <c:v>-377</c:v>
                </c:pt>
                <c:pt idx="2752">
                  <c:v>-376</c:v>
                </c:pt>
                <c:pt idx="2753">
                  <c:v>-375</c:v>
                </c:pt>
                <c:pt idx="2754">
                  <c:v>-374</c:v>
                </c:pt>
                <c:pt idx="2755">
                  <c:v>-373</c:v>
                </c:pt>
                <c:pt idx="2756">
                  <c:v>-372</c:v>
                </c:pt>
                <c:pt idx="2757">
                  <c:v>-371</c:v>
                </c:pt>
                <c:pt idx="2758">
                  <c:v>-370</c:v>
                </c:pt>
                <c:pt idx="2759">
                  <c:v>-369</c:v>
                </c:pt>
                <c:pt idx="2760">
                  <c:v>-368</c:v>
                </c:pt>
                <c:pt idx="2761">
                  <c:v>-367</c:v>
                </c:pt>
                <c:pt idx="2762">
                  <c:v>-366</c:v>
                </c:pt>
                <c:pt idx="2763">
                  <c:v>-365</c:v>
                </c:pt>
                <c:pt idx="2764">
                  <c:v>-364</c:v>
                </c:pt>
                <c:pt idx="2765">
                  <c:v>-363</c:v>
                </c:pt>
                <c:pt idx="2766">
                  <c:v>-362</c:v>
                </c:pt>
                <c:pt idx="2767">
                  <c:v>-361</c:v>
                </c:pt>
                <c:pt idx="2768">
                  <c:v>-360</c:v>
                </c:pt>
                <c:pt idx="2769">
                  <c:v>-359</c:v>
                </c:pt>
                <c:pt idx="2770">
                  <c:v>-358</c:v>
                </c:pt>
                <c:pt idx="2771">
                  <c:v>-357</c:v>
                </c:pt>
                <c:pt idx="2772">
                  <c:v>-356</c:v>
                </c:pt>
                <c:pt idx="2773">
                  <c:v>-355</c:v>
                </c:pt>
                <c:pt idx="2774">
                  <c:v>-354</c:v>
                </c:pt>
                <c:pt idx="2775">
                  <c:v>-353</c:v>
                </c:pt>
                <c:pt idx="2776">
                  <c:v>-352</c:v>
                </c:pt>
                <c:pt idx="2777">
                  <c:v>-351</c:v>
                </c:pt>
                <c:pt idx="2778">
                  <c:v>-350</c:v>
                </c:pt>
                <c:pt idx="2779">
                  <c:v>-349</c:v>
                </c:pt>
                <c:pt idx="2780">
                  <c:v>-348</c:v>
                </c:pt>
                <c:pt idx="2781">
                  <c:v>-347</c:v>
                </c:pt>
                <c:pt idx="2782">
                  <c:v>-346</c:v>
                </c:pt>
                <c:pt idx="2783">
                  <c:v>-345</c:v>
                </c:pt>
                <c:pt idx="2784">
                  <c:v>-344</c:v>
                </c:pt>
                <c:pt idx="2785">
                  <c:v>-343</c:v>
                </c:pt>
                <c:pt idx="2786">
                  <c:v>-342</c:v>
                </c:pt>
                <c:pt idx="2787">
                  <c:v>-341</c:v>
                </c:pt>
                <c:pt idx="2788">
                  <c:v>-340</c:v>
                </c:pt>
                <c:pt idx="2789">
                  <c:v>-339</c:v>
                </c:pt>
                <c:pt idx="2790">
                  <c:v>-338</c:v>
                </c:pt>
                <c:pt idx="2791">
                  <c:v>-337</c:v>
                </c:pt>
                <c:pt idx="2792">
                  <c:v>-336</c:v>
                </c:pt>
                <c:pt idx="2793">
                  <c:v>-335</c:v>
                </c:pt>
                <c:pt idx="2794">
                  <c:v>-334</c:v>
                </c:pt>
                <c:pt idx="2795">
                  <c:v>-333</c:v>
                </c:pt>
                <c:pt idx="2796">
                  <c:v>-332</c:v>
                </c:pt>
                <c:pt idx="2797">
                  <c:v>-331</c:v>
                </c:pt>
                <c:pt idx="2798">
                  <c:v>-330</c:v>
                </c:pt>
                <c:pt idx="2799">
                  <c:v>-329</c:v>
                </c:pt>
                <c:pt idx="2800">
                  <c:v>-328</c:v>
                </c:pt>
                <c:pt idx="2801">
                  <c:v>-327</c:v>
                </c:pt>
                <c:pt idx="2802">
                  <c:v>-326</c:v>
                </c:pt>
                <c:pt idx="2803">
                  <c:v>-325</c:v>
                </c:pt>
                <c:pt idx="2804">
                  <c:v>-324</c:v>
                </c:pt>
                <c:pt idx="2805">
                  <c:v>-323</c:v>
                </c:pt>
                <c:pt idx="2806">
                  <c:v>-322</c:v>
                </c:pt>
                <c:pt idx="2807">
                  <c:v>-321</c:v>
                </c:pt>
                <c:pt idx="2808">
                  <c:v>-320</c:v>
                </c:pt>
                <c:pt idx="2809">
                  <c:v>-319</c:v>
                </c:pt>
                <c:pt idx="2810">
                  <c:v>-318</c:v>
                </c:pt>
                <c:pt idx="2811">
                  <c:v>-317</c:v>
                </c:pt>
                <c:pt idx="2812">
                  <c:v>-316</c:v>
                </c:pt>
                <c:pt idx="2813">
                  <c:v>-315</c:v>
                </c:pt>
                <c:pt idx="2814">
                  <c:v>-314</c:v>
                </c:pt>
                <c:pt idx="2815">
                  <c:v>-313</c:v>
                </c:pt>
                <c:pt idx="2816">
                  <c:v>-312</c:v>
                </c:pt>
                <c:pt idx="2817">
                  <c:v>-311</c:v>
                </c:pt>
                <c:pt idx="2818">
                  <c:v>-310</c:v>
                </c:pt>
                <c:pt idx="2819">
                  <c:v>-309</c:v>
                </c:pt>
                <c:pt idx="2820">
                  <c:v>-308</c:v>
                </c:pt>
                <c:pt idx="2821">
                  <c:v>-307</c:v>
                </c:pt>
                <c:pt idx="2822">
                  <c:v>-306</c:v>
                </c:pt>
                <c:pt idx="2823">
                  <c:v>-305</c:v>
                </c:pt>
                <c:pt idx="2824">
                  <c:v>-304</c:v>
                </c:pt>
                <c:pt idx="2825">
                  <c:v>-303</c:v>
                </c:pt>
                <c:pt idx="2826">
                  <c:v>-302</c:v>
                </c:pt>
                <c:pt idx="2827">
                  <c:v>-301</c:v>
                </c:pt>
                <c:pt idx="2828">
                  <c:v>-300</c:v>
                </c:pt>
                <c:pt idx="2829">
                  <c:v>-299</c:v>
                </c:pt>
                <c:pt idx="2830">
                  <c:v>-298</c:v>
                </c:pt>
                <c:pt idx="2831">
                  <c:v>-297</c:v>
                </c:pt>
                <c:pt idx="2832">
                  <c:v>-296</c:v>
                </c:pt>
                <c:pt idx="2833">
                  <c:v>-295</c:v>
                </c:pt>
                <c:pt idx="2834">
                  <c:v>-294</c:v>
                </c:pt>
                <c:pt idx="2835">
                  <c:v>-293</c:v>
                </c:pt>
                <c:pt idx="2836">
                  <c:v>-292</c:v>
                </c:pt>
                <c:pt idx="2837">
                  <c:v>-291</c:v>
                </c:pt>
                <c:pt idx="2838">
                  <c:v>-290</c:v>
                </c:pt>
                <c:pt idx="2839">
                  <c:v>-289</c:v>
                </c:pt>
                <c:pt idx="2840">
                  <c:v>-288</c:v>
                </c:pt>
                <c:pt idx="2841">
                  <c:v>-287</c:v>
                </c:pt>
                <c:pt idx="2842">
                  <c:v>-286</c:v>
                </c:pt>
                <c:pt idx="2843">
                  <c:v>-285</c:v>
                </c:pt>
                <c:pt idx="2844">
                  <c:v>-284</c:v>
                </c:pt>
                <c:pt idx="2845">
                  <c:v>-283</c:v>
                </c:pt>
                <c:pt idx="2846">
                  <c:v>-282</c:v>
                </c:pt>
                <c:pt idx="2847">
                  <c:v>-281</c:v>
                </c:pt>
                <c:pt idx="2848">
                  <c:v>-280</c:v>
                </c:pt>
                <c:pt idx="2849">
                  <c:v>-279</c:v>
                </c:pt>
                <c:pt idx="2850">
                  <c:v>-278</c:v>
                </c:pt>
                <c:pt idx="2851">
                  <c:v>-277</c:v>
                </c:pt>
                <c:pt idx="2852">
                  <c:v>-276</c:v>
                </c:pt>
                <c:pt idx="2853">
                  <c:v>-275</c:v>
                </c:pt>
                <c:pt idx="2854">
                  <c:v>-274</c:v>
                </c:pt>
                <c:pt idx="2855">
                  <c:v>-273</c:v>
                </c:pt>
                <c:pt idx="2856">
                  <c:v>-272</c:v>
                </c:pt>
                <c:pt idx="2857">
                  <c:v>-271</c:v>
                </c:pt>
                <c:pt idx="2858">
                  <c:v>-270</c:v>
                </c:pt>
                <c:pt idx="2859">
                  <c:v>-269</c:v>
                </c:pt>
                <c:pt idx="2860">
                  <c:v>-268</c:v>
                </c:pt>
                <c:pt idx="2861">
                  <c:v>-267</c:v>
                </c:pt>
                <c:pt idx="2862">
                  <c:v>-266</c:v>
                </c:pt>
                <c:pt idx="2863">
                  <c:v>-265</c:v>
                </c:pt>
                <c:pt idx="2864">
                  <c:v>-264</c:v>
                </c:pt>
                <c:pt idx="2865">
                  <c:v>-263</c:v>
                </c:pt>
                <c:pt idx="2866">
                  <c:v>-262</c:v>
                </c:pt>
                <c:pt idx="2867">
                  <c:v>-261</c:v>
                </c:pt>
                <c:pt idx="2868">
                  <c:v>-260</c:v>
                </c:pt>
                <c:pt idx="2869">
                  <c:v>-259</c:v>
                </c:pt>
                <c:pt idx="2870">
                  <c:v>-258</c:v>
                </c:pt>
                <c:pt idx="2871">
                  <c:v>-257</c:v>
                </c:pt>
                <c:pt idx="2872">
                  <c:v>-256</c:v>
                </c:pt>
                <c:pt idx="2873">
                  <c:v>-255</c:v>
                </c:pt>
                <c:pt idx="2874">
                  <c:v>-254</c:v>
                </c:pt>
                <c:pt idx="2875">
                  <c:v>-253</c:v>
                </c:pt>
                <c:pt idx="2876">
                  <c:v>-252</c:v>
                </c:pt>
                <c:pt idx="2877">
                  <c:v>-251</c:v>
                </c:pt>
                <c:pt idx="2878">
                  <c:v>-250</c:v>
                </c:pt>
                <c:pt idx="2879">
                  <c:v>-249</c:v>
                </c:pt>
                <c:pt idx="2880">
                  <c:v>-248</c:v>
                </c:pt>
                <c:pt idx="2881">
                  <c:v>-247</c:v>
                </c:pt>
                <c:pt idx="2882">
                  <c:v>-246</c:v>
                </c:pt>
                <c:pt idx="2883">
                  <c:v>-245</c:v>
                </c:pt>
                <c:pt idx="2884">
                  <c:v>-244</c:v>
                </c:pt>
                <c:pt idx="2885">
                  <c:v>-243</c:v>
                </c:pt>
                <c:pt idx="2886">
                  <c:v>-242</c:v>
                </c:pt>
                <c:pt idx="2887">
                  <c:v>-241</c:v>
                </c:pt>
                <c:pt idx="2888">
                  <c:v>-240</c:v>
                </c:pt>
                <c:pt idx="2889">
                  <c:v>-239</c:v>
                </c:pt>
                <c:pt idx="2890">
                  <c:v>-238</c:v>
                </c:pt>
                <c:pt idx="2891">
                  <c:v>-237</c:v>
                </c:pt>
                <c:pt idx="2892">
                  <c:v>-236</c:v>
                </c:pt>
                <c:pt idx="2893">
                  <c:v>-235</c:v>
                </c:pt>
                <c:pt idx="2894">
                  <c:v>-234</c:v>
                </c:pt>
                <c:pt idx="2895">
                  <c:v>-233</c:v>
                </c:pt>
                <c:pt idx="2896">
                  <c:v>-232</c:v>
                </c:pt>
                <c:pt idx="2897">
                  <c:v>-231</c:v>
                </c:pt>
                <c:pt idx="2898">
                  <c:v>-230</c:v>
                </c:pt>
                <c:pt idx="2899">
                  <c:v>-229</c:v>
                </c:pt>
                <c:pt idx="2900">
                  <c:v>-228</c:v>
                </c:pt>
                <c:pt idx="2901">
                  <c:v>-227</c:v>
                </c:pt>
                <c:pt idx="2902">
                  <c:v>-226</c:v>
                </c:pt>
                <c:pt idx="2903">
                  <c:v>-225</c:v>
                </c:pt>
                <c:pt idx="2904">
                  <c:v>-224</c:v>
                </c:pt>
                <c:pt idx="2905">
                  <c:v>-223</c:v>
                </c:pt>
                <c:pt idx="2906">
                  <c:v>-222</c:v>
                </c:pt>
                <c:pt idx="2907">
                  <c:v>-221</c:v>
                </c:pt>
                <c:pt idx="2908">
                  <c:v>-220</c:v>
                </c:pt>
                <c:pt idx="2909">
                  <c:v>-219</c:v>
                </c:pt>
                <c:pt idx="2910">
                  <c:v>-218</c:v>
                </c:pt>
                <c:pt idx="2911">
                  <c:v>-217</c:v>
                </c:pt>
                <c:pt idx="2912">
                  <c:v>-216</c:v>
                </c:pt>
                <c:pt idx="2913">
                  <c:v>-215</c:v>
                </c:pt>
                <c:pt idx="2914">
                  <c:v>-214</c:v>
                </c:pt>
                <c:pt idx="2915">
                  <c:v>-213</c:v>
                </c:pt>
                <c:pt idx="2916">
                  <c:v>-212</c:v>
                </c:pt>
                <c:pt idx="2917">
                  <c:v>-211</c:v>
                </c:pt>
                <c:pt idx="2918">
                  <c:v>-210</c:v>
                </c:pt>
                <c:pt idx="2919">
                  <c:v>-209</c:v>
                </c:pt>
                <c:pt idx="2920">
                  <c:v>-208</c:v>
                </c:pt>
                <c:pt idx="2921">
                  <c:v>-207</c:v>
                </c:pt>
                <c:pt idx="2922">
                  <c:v>-206</c:v>
                </c:pt>
                <c:pt idx="2923">
                  <c:v>-205</c:v>
                </c:pt>
                <c:pt idx="2924">
                  <c:v>-204</c:v>
                </c:pt>
                <c:pt idx="2925">
                  <c:v>-203</c:v>
                </c:pt>
                <c:pt idx="2926">
                  <c:v>-202</c:v>
                </c:pt>
                <c:pt idx="2927">
                  <c:v>-201</c:v>
                </c:pt>
                <c:pt idx="2928">
                  <c:v>-200</c:v>
                </c:pt>
                <c:pt idx="2929">
                  <c:v>-199</c:v>
                </c:pt>
                <c:pt idx="2930">
                  <c:v>-198</c:v>
                </c:pt>
                <c:pt idx="2931">
                  <c:v>-197</c:v>
                </c:pt>
                <c:pt idx="2932">
                  <c:v>-196</c:v>
                </c:pt>
                <c:pt idx="2933">
                  <c:v>-195</c:v>
                </c:pt>
                <c:pt idx="2934">
                  <c:v>-194</c:v>
                </c:pt>
                <c:pt idx="2935">
                  <c:v>-193</c:v>
                </c:pt>
                <c:pt idx="2936">
                  <c:v>-192</c:v>
                </c:pt>
                <c:pt idx="2937">
                  <c:v>-191</c:v>
                </c:pt>
                <c:pt idx="2938">
                  <c:v>-190</c:v>
                </c:pt>
                <c:pt idx="2939">
                  <c:v>-189</c:v>
                </c:pt>
                <c:pt idx="2940">
                  <c:v>-188</c:v>
                </c:pt>
                <c:pt idx="2941">
                  <c:v>-187</c:v>
                </c:pt>
                <c:pt idx="2942">
                  <c:v>-186</c:v>
                </c:pt>
                <c:pt idx="2943">
                  <c:v>-185</c:v>
                </c:pt>
                <c:pt idx="2944">
                  <c:v>-184</c:v>
                </c:pt>
                <c:pt idx="2945">
                  <c:v>-183</c:v>
                </c:pt>
                <c:pt idx="2946">
                  <c:v>-182</c:v>
                </c:pt>
                <c:pt idx="2947">
                  <c:v>-181</c:v>
                </c:pt>
                <c:pt idx="2948">
                  <c:v>-180</c:v>
                </c:pt>
                <c:pt idx="2949">
                  <c:v>-179</c:v>
                </c:pt>
                <c:pt idx="2950">
                  <c:v>-178</c:v>
                </c:pt>
                <c:pt idx="2951">
                  <c:v>-177</c:v>
                </c:pt>
                <c:pt idx="2952">
                  <c:v>-176</c:v>
                </c:pt>
                <c:pt idx="2953">
                  <c:v>-175</c:v>
                </c:pt>
                <c:pt idx="2954">
                  <c:v>-174</c:v>
                </c:pt>
                <c:pt idx="2955">
                  <c:v>-173</c:v>
                </c:pt>
                <c:pt idx="2956">
                  <c:v>-172</c:v>
                </c:pt>
                <c:pt idx="2957">
                  <c:v>-171</c:v>
                </c:pt>
                <c:pt idx="2958">
                  <c:v>-170</c:v>
                </c:pt>
                <c:pt idx="2959">
                  <c:v>-169</c:v>
                </c:pt>
                <c:pt idx="2960">
                  <c:v>-168</c:v>
                </c:pt>
                <c:pt idx="2961">
                  <c:v>-167</c:v>
                </c:pt>
                <c:pt idx="2962">
                  <c:v>-166</c:v>
                </c:pt>
                <c:pt idx="2963">
                  <c:v>-165</c:v>
                </c:pt>
                <c:pt idx="2964">
                  <c:v>-164</c:v>
                </c:pt>
                <c:pt idx="2965">
                  <c:v>-163</c:v>
                </c:pt>
                <c:pt idx="2966">
                  <c:v>-162</c:v>
                </c:pt>
                <c:pt idx="2967">
                  <c:v>-161</c:v>
                </c:pt>
                <c:pt idx="2968">
                  <c:v>-160</c:v>
                </c:pt>
                <c:pt idx="2969">
                  <c:v>-159</c:v>
                </c:pt>
                <c:pt idx="2970">
                  <c:v>-158</c:v>
                </c:pt>
                <c:pt idx="2971">
                  <c:v>-157</c:v>
                </c:pt>
                <c:pt idx="2972">
                  <c:v>-156</c:v>
                </c:pt>
                <c:pt idx="2973">
                  <c:v>-155</c:v>
                </c:pt>
                <c:pt idx="2974">
                  <c:v>-154</c:v>
                </c:pt>
                <c:pt idx="2975">
                  <c:v>-153</c:v>
                </c:pt>
                <c:pt idx="2976">
                  <c:v>-152</c:v>
                </c:pt>
                <c:pt idx="2977">
                  <c:v>-151</c:v>
                </c:pt>
                <c:pt idx="2978">
                  <c:v>-150</c:v>
                </c:pt>
                <c:pt idx="2979">
                  <c:v>-149</c:v>
                </c:pt>
                <c:pt idx="2980">
                  <c:v>-148</c:v>
                </c:pt>
                <c:pt idx="2981">
                  <c:v>-147</c:v>
                </c:pt>
                <c:pt idx="2982">
                  <c:v>-146</c:v>
                </c:pt>
                <c:pt idx="2983">
                  <c:v>-145</c:v>
                </c:pt>
                <c:pt idx="2984">
                  <c:v>-144</c:v>
                </c:pt>
                <c:pt idx="2985">
                  <c:v>-143</c:v>
                </c:pt>
                <c:pt idx="2986">
                  <c:v>-142</c:v>
                </c:pt>
                <c:pt idx="2987">
                  <c:v>-141</c:v>
                </c:pt>
                <c:pt idx="2988">
                  <c:v>-140</c:v>
                </c:pt>
                <c:pt idx="2989">
                  <c:v>-139</c:v>
                </c:pt>
                <c:pt idx="2990">
                  <c:v>-138</c:v>
                </c:pt>
                <c:pt idx="2991">
                  <c:v>-137</c:v>
                </c:pt>
                <c:pt idx="2992">
                  <c:v>-136</c:v>
                </c:pt>
                <c:pt idx="2993">
                  <c:v>-135</c:v>
                </c:pt>
                <c:pt idx="2994">
                  <c:v>-134</c:v>
                </c:pt>
                <c:pt idx="2995">
                  <c:v>-133</c:v>
                </c:pt>
                <c:pt idx="2996">
                  <c:v>-132</c:v>
                </c:pt>
                <c:pt idx="2997">
                  <c:v>-131</c:v>
                </c:pt>
                <c:pt idx="2998">
                  <c:v>-130</c:v>
                </c:pt>
                <c:pt idx="2999">
                  <c:v>-129</c:v>
                </c:pt>
                <c:pt idx="3000">
                  <c:v>-128</c:v>
                </c:pt>
                <c:pt idx="3001">
                  <c:v>-127</c:v>
                </c:pt>
                <c:pt idx="3002">
                  <c:v>-126</c:v>
                </c:pt>
                <c:pt idx="3003">
                  <c:v>-125</c:v>
                </c:pt>
                <c:pt idx="3004">
                  <c:v>-124</c:v>
                </c:pt>
                <c:pt idx="3005">
                  <c:v>-123</c:v>
                </c:pt>
                <c:pt idx="3006">
                  <c:v>-122</c:v>
                </c:pt>
                <c:pt idx="3007">
                  <c:v>-121</c:v>
                </c:pt>
                <c:pt idx="3008">
                  <c:v>-120</c:v>
                </c:pt>
                <c:pt idx="3009">
                  <c:v>-119</c:v>
                </c:pt>
                <c:pt idx="3010">
                  <c:v>-118</c:v>
                </c:pt>
                <c:pt idx="3011">
                  <c:v>-117</c:v>
                </c:pt>
                <c:pt idx="3012">
                  <c:v>-116</c:v>
                </c:pt>
                <c:pt idx="3013">
                  <c:v>-115</c:v>
                </c:pt>
                <c:pt idx="3014">
                  <c:v>-114</c:v>
                </c:pt>
                <c:pt idx="3015">
                  <c:v>-113</c:v>
                </c:pt>
                <c:pt idx="3016">
                  <c:v>-112</c:v>
                </c:pt>
                <c:pt idx="3017">
                  <c:v>-111</c:v>
                </c:pt>
                <c:pt idx="3018">
                  <c:v>-110</c:v>
                </c:pt>
                <c:pt idx="3019">
                  <c:v>-109</c:v>
                </c:pt>
                <c:pt idx="3020">
                  <c:v>-108</c:v>
                </c:pt>
                <c:pt idx="3021">
                  <c:v>-107</c:v>
                </c:pt>
                <c:pt idx="3022">
                  <c:v>-106</c:v>
                </c:pt>
                <c:pt idx="3023">
                  <c:v>-105</c:v>
                </c:pt>
                <c:pt idx="3024">
                  <c:v>-104</c:v>
                </c:pt>
                <c:pt idx="3025">
                  <c:v>-103</c:v>
                </c:pt>
                <c:pt idx="3026">
                  <c:v>-102</c:v>
                </c:pt>
                <c:pt idx="3027">
                  <c:v>-101</c:v>
                </c:pt>
                <c:pt idx="3028">
                  <c:v>-100</c:v>
                </c:pt>
                <c:pt idx="3029">
                  <c:v>-99</c:v>
                </c:pt>
                <c:pt idx="3030">
                  <c:v>-98</c:v>
                </c:pt>
                <c:pt idx="3031">
                  <c:v>-97</c:v>
                </c:pt>
                <c:pt idx="3032">
                  <c:v>-96</c:v>
                </c:pt>
                <c:pt idx="3033">
                  <c:v>-95</c:v>
                </c:pt>
                <c:pt idx="3034">
                  <c:v>-94</c:v>
                </c:pt>
                <c:pt idx="3035">
                  <c:v>-93</c:v>
                </c:pt>
                <c:pt idx="3036">
                  <c:v>-92</c:v>
                </c:pt>
                <c:pt idx="3037">
                  <c:v>-91</c:v>
                </c:pt>
                <c:pt idx="3038">
                  <c:v>-90</c:v>
                </c:pt>
                <c:pt idx="3039">
                  <c:v>-89</c:v>
                </c:pt>
                <c:pt idx="3040">
                  <c:v>-88</c:v>
                </c:pt>
                <c:pt idx="3041">
                  <c:v>-87</c:v>
                </c:pt>
                <c:pt idx="3042">
                  <c:v>-86</c:v>
                </c:pt>
                <c:pt idx="3043">
                  <c:v>-85</c:v>
                </c:pt>
                <c:pt idx="3044">
                  <c:v>-84</c:v>
                </c:pt>
                <c:pt idx="3045">
                  <c:v>-83</c:v>
                </c:pt>
                <c:pt idx="3046">
                  <c:v>-82</c:v>
                </c:pt>
                <c:pt idx="3047">
                  <c:v>-81</c:v>
                </c:pt>
                <c:pt idx="3048">
                  <c:v>-80</c:v>
                </c:pt>
                <c:pt idx="3049">
                  <c:v>-79</c:v>
                </c:pt>
                <c:pt idx="3050">
                  <c:v>-78</c:v>
                </c:pt>
                <c:pt idx="3051">
                  <c:v>-77</c:v>
                </c:pt>
                <c:pt idx="3052">
                  <c:v>-76</c:v>
                </c:pt>
                <c:pt idx="3053">
                  <c:v>-75</c:v>
                </c:pt>
                <c:pt idx="3054">
                  <c:v>-74</c:v>
                </c:pt>
                <c:pt idx="3055">
                  <c:v>-73</c:v>
                </c:pt>
                <c:pt idx="3056">
                  <c:v>-72</c:v>
                </c:pt>
                <c:pt idx="3057">
                  <c:v>-71</c:v>
                </c:pt>
                <c:pt idx="3058">
                  <c:v>-70</c:v>
                </c:pt>
                <c:pt idx="3059">
                  <c:v>-69</c:v>
                </c:pt>
                <c:pt idx="3060">
                  <c:v>-68</c:v>
                </c:pt>
                <c:pt idx="3061">
                  <c:v>-67</c:v>
                </c:pt>
                <c:pt idx="3062">
                  <c:v>-66</c:v>
                </c:pt>
                <c:pt idx="3063">
                  <c:v>-65</c:v>
                </c:pt>
                <c:pt idx="3064">
                  <c:v>-64</c:v>
                </c:pt>
                <c:pt idx="3065">
                  <c:v>-63</c:v>
                </c:pt>
                <c:pt idx="3066">
                  <c:v>-62</c:v>
                </c:pt>
                <c:pt idx="3067">
                  <c:v>-61</c:v>
                </c:pt>
                <c:pt idx="3068">
                  <c:v>-60</c:v>
                </c:pt>
                <c:pt idx="3069">
                  <c:v>-59</c:v>
                </c:pt>
                <c:pt idx="3070">
                  <c:v>-58</c:v>
                </c:pt>
                <c:pt idx="3071">
                  <c:v>-57</c:v>
                </c:pt>
                <c:pt idx="3072">
                  <c:v>-56</c:v>
                </c:pt>
                <c:pt idx="3073">
                  <c:v>-55</c:v>
                </c:pt>
                <c:pt idx="3074">
                  <c:v>-54</c:v>
                </c:pt>
                <c:pt idx="3075">
                  <c:v>-53</c:v>
                </c:pt>
                <c:pt idx="3076">
                  <c:v>-52</c:v>
                </c:pt>
                <c:pt idx="3077">
                  <c:v>-51</c:v>
                </c:pt>
                <c:pt idx="3078">
                  <c:v>-50</c:v>
                </c:pt>
                <c:pt idx="3079">
                  <c:v>-49</c:v>
                </c:pt>
                <c:pt idx="3080">
                  <c:v>-48</c:v>
                </c:pt>
                <c:pt idx="3081">
                  <c:v>-47</c:v>
                </c:pt>
                <c:pt idx="3082">
                  <c:v>-46</c:v>
                </c:pt>
                <c:pt idx="3083">
                  <c:v>-45</c:v>
                </c:pt>
                <c:pt idx="3084">
                  <c:v>-44</c:v>
                </c:pt>
                <c:pt idx="3085">
                  <c:v>-43</c:v>
                </c:pt>
                <c:pt idx="3086">
                  <c:v>-42</c:v>
                </c:pt>
                <c:pt idx="3087">
                  <c:v>-41</c:v>
                </c:pt>
                <c:pt idx="3088">
                  <c:v>-40</c:v>
                </c:pt>
                <c:pt idx="3089">
                  <c:v>-39</c:v>
                </c:pt>
                <c:pt idx="3090">
                  <c:v>-38</c:v>
                </c:pt>
                <c:pt idx="3091">
                  <c:v>-37</c:v>
                </c:pt>
                <c:pt idx="3092">
                  <c:v>-36</c:v>
                </c:pt>
                <c:pt idx="3093">
                  <c:v>-35</c:v>
                </c:pt>
                <c:pt idx="3094">
                  <c:v>-34</c:v>
                </c:pt>
                <c:pt idx="3095">
                  <c:v>-33</c:v>
                </c:pt>
                <c:pt idx="3096">
                  <c:v>-32</c:v>
                </c:pt>
                <c:pt idx="3097">
                  <c:v>-31</c:v>
                </c:pt>
                <c:pt idx="3098">
                  <c:v>-30</c:v>
                </c:pt>
                <c:pt idx="3099">
                  <c:v>-29</c:v>
                </c:pt>
                <c:pt idx="3100">
                  <c:v>-28</c:v>
                </c:pt>
                <c:pt idx="3101">
                  <c:v>-27</c:v>
                </c:pt>
                <c:pt idx="3102">
                  <c:v>-26</c:v>
                </c:pt>
                <c:pt idx="3103">
                  <c:v>-25</c:v>
                </c:pt>
                <c:pt idx="3104">
                  <c:v>-24</c:v>
                </c:pt>
                <c:pt idx="3105">
                  <c:v>-23</c:v>
                </c:pt>
                <c:pt idx="3106">
                  <c:v>-22</c:v>
                </c:pt>
                <c:pt idx="3107">
                  <c:v>-21</c:v>
                </c:pt>
                <c:pt idx="3108">
                  <c:v>-20</c:v>
                </c:pt>
                <c:pt idx="3109">
                  <c:v>-19</c:v>
                </c:pt>
                <c:pt idx="3110">
                  <c:v>-18</c:v>
                </c:pt>
                <c:pt idx="3111">
                  <c:v>-17</c:v>
                </c:pt>
                <c:pt idx="3112">
                  <c:v>-16</c:v>
                </c:pt>
                <c:pt idx="3113">
                  <c:v>-15</c:v>
                </c:pt>
                <c:pt idx="3114">
                  <c:v>-14</c:v>
                </c:pt>
                <c:pt idx="3115">
                  <c:v>-13</c:v>
                </c:pt>
                <c:pt idx="3116">
                  <c:v>-12</c:v>
                </c:pt>
                <c:pt idx="3117">
                  <c:v>-11</c:v>
                </c:pt>
                <c:pt idx="3118">
                  <c:v>-10</c:v>
                </c:pt>
                <c:pt idx="3119">
                  <c:v>-9</c:v>
                </c:pt>
                <c:pt idx="3120">
                  <c:v>-8</c:v>
                </c:pt>
                <c:pt idx="3121">
                  <c:v>-7</c:v>
                </c:pt>
                <c:pt idx="3122">
                  <c:v>-6</c:v>
                </c:pt>
                <c:pt idx="3123">
                  <c:v>-5</c:v>
                </c:pt>
                <c:pt idx="3124">
                  <c:v>-4</c:v>
                </c:pt>
                <c:pt idx="3125">
                  <c:v>-3</c:v>
                </c:pt>
                <c:pt idx="3126">
                  <c:v>-2</c:v>
                </c:pt>
                <c:pt idx="3127">
                  <c:v>-1</c:v>
                </c:pt>
                <c:pt idx="3128">
                  <c:v>0</c:v>
                </c:pt>
                <c:pt idx="3129">
                  <c:v>1</c:v>
                </c:pt>
                <c:pt idx="3130">
                  <c:v>2</c:v>
                </c:pt>
                <c:pt idx="3131">
                  <c:v>3</c:v>
                </c:pt>
                <c:pt idx="3132">
                  <c:v>4</c:v>
                </c:pt>
                <c:pt idx="3133">
                  <c:v>5</c:v>
                </c:pt>
                <c:pt idx="3134">
                  <c:v>6</c:v>
                </c:pt>
                <c:pt idx="3135">
                  <c:v>7</c:v>
                </c:pt>
                <c:pt idx="3136">
                  <c:v>8</c:v>
                </c:pt>
                <c:pt idx="3137">
                  <c:v>9</c:v>
                </c:pt>
                <c:pt idx="3138">
                  <c:v>10</c:v>
                </c:pt>
                <c:pt idx="3139">
                  <c:v>11</c:v>
                </c:pt>
                <c:pt idx="3140">
                  <c:v>12</c:v>
                </c:pt>
                <c:pt idx="3141">
                  <c:v>13</c:v>
                </c:pt>
                <c:pt idx="3142">
                  <c:v>14</c:v>
                </c:pt>
                <c:pt idx="3143">
                  <c:v>15</c:v>
                </c:pt>
                <c:pt idx="3144">
                  <c:v>16</c:v>
                </c:pt>
                <c:pt idx="3145">
                  <c:v>17</c:v>
                </c:pt>
                <c:pt idx="3146">
                  <c:v>18</c:v>
                </c:pt>
                <c:pt idx="3147">
                  <c:v>19</c:v>
                </c:pt>
                <c:pt idx="3148">
                  <c:v>20</c:v>
                </c:pt>
                <c:pt idx="3149">
                  <c:v>21</c:v>
                </c:pt>
                <c:pt idx="3150">
                  <c:v>22</c:v>
                </c:pt>
                <c:pt idx="3151">
                  <c:v>23</c:v>
                </c:pt>
                <c:pt idx="3152">
                  <c:v>24</c:v>
                </c:pt>
                <c:pt idx="3153">
                  <c:v>25</c:v>
                </c:pt>
                <c:pt idx="3154">
                  <c:v>26</c:v>
                </c:pt>
                <c:pt idx="3155">
                  <c:v>27</c:v>
                </c:pt>
                <c:pt idx="3156">
                  <c:v>28</c:v>
                </c:pt>
                <c:pt idx="3157">
                  <c:v>29</c:v>
                </c:pt>
                <c:pt idx="3158">
                  <c:v>30</c:v>
                </c:pt>
                <c:pt idx="3159">
                  <c:v>31</c:v>
                </c:pt>
                <c:pt idx="3160">
                  <c:v>32</c:v>
                </c:pt>
                <c:pt idx="3161">
                  <c:v>33</c:v>
                </c:pt>
                <c:pt idx="3162">
                  <c:v>34</c:v>
                </c:pt>
                <c:pt idx="3163">
                  <c:v>35</c:v>
                </c:pt>
                <c:pt idx="3164">
                  <c:v>36</c:v>
                </c:pt>
                <c:pt idx="3165">
                  <c:v>37</c:v>
                </c:pt>
                <c:pt idx="3166">
                  <c:v>38</c:v>
                </c:pt>
                <c:pt idx="3167">
                  <c:v>39</c:v>
                </c:pt>
                <c:pt idx="3168">
                  <c:v>40</c:v>
                </c:pt>
                <c:pt idx="3169">
                  <c:v>41</c:v>
                </c:pt>
                <c:pt idx="3170">
                  <c:v>42</c:v>
                </c:pt>
                <c:pt idx="3171">
                  <c:v>43</c:v>
                </c:pt>
                <c:pt idx="3172">
                  <c:v>44</c:v>
                </c:pt>
                <c:pt idx="3173">
                  <c:v>45</c:v>
                </c:pt>
                <c:pt idx="3174">
                  <c:v>46</c:v>
                </c:pt>
                <c:pt idx="3175">
                  <c:v>47</c:v>
                </c:pt>
                <c:pt idx="3176">
                  <c:v>48</c:v>
                </c:pt>
                <c:pt idx="3177">
                  <c:v>49</c:v>
                </c:pt>
                <c:pt idx="3178">
                  <c:v>50</c:v>
                </c:pt>
                <c:pt idx="3179">
                  <c:v>51</c:v>
                </c:pt>
                <c:pt idx="3180">
                  <c:v>52</c:v>
                </c:pt>
                <c:pt idx="3181">
                  <c:v>53</c:v>
                </c:pt>
                <c:pt idx="3182">
                  <c:v>54</c:v>
                </c:pt>
                <c:pt idx="3183">
                  <c:v>55</c:v>
                </c:pt>
                <c:pt idx="3184">
                  <c:v>56</c:v>
                </c:pt>
                <c:pt idx="3185">
                  <c:v>57</c:v>
                </c:pt>
                <c:pt idx="3186">
                  <c:v>58</c:v>
                </c:pt>
                <c:pt idx="3187">
                  <c:v>59</c:v>
                </c:pt>
                <c:pt idx="3188">
                  <c:v>60</c:v>
                </c:pt>
                <c:pt idx="3189">
                  <c:v>61</c:v>
                </c:pt>
                <c:pt idx="3190">
                  <c:v>62</c:v>
                </c:pt>
                <c:pt idx="3191">
                  <c:v>63</c:v>
                </c:pt>
                <c:pt idx="3192">
                  <c:v>64</c:v>
                </c:pt>
                <c:pt idx="3193">
                  <c:v>65</c:v>
                </c:pt>
                <c:pt idx="3194">
                  <c:v>66</c:v>
                </c:pt>
                <c:pt idx="3195">
                  <c:v>67</c:v>
                </c:pt>
                <c:pt idx="3196">
                  <c:v>68</c:v>
                </c:pt>
                <c:pt idx="3197">
                  <c:v>69</c:v>
                </c:pt>
                <c:pt idx="3198">
                  <c:v>70</c:v>
                </c:pt>
                <c:pt idx="3199">
                  <c:v>71</c:v>
                </c:pt>
                <c:pt idx="3200">
                  <c:v>72</c:v>
                </c:pt>
                <c:pt idx="3201">
                  <c:v>73</c:v>
                </c:pt>
                <c:pt idx="3202">
                  <c:v>74</c:v>
                </c:pt>
                <c:pt idx="3203">
                  <c:v>75</c:v>
                </c:pt>
                <c:pt idx="3204">
                  <c:v>76</c:v>
                </c:pt>
                <c:pt idx="3205">
                  <c:v>77</c:v>
                </c:pt>
                <c:pt idx="3206">
                  <c:v>78</c:v>
                </c:pt>
                <c:pt idx="3207">
                  <c:v>79</c:v>
                </c:pt>
                <c:pt idx="3208">
                  <c:v>80</c:v>
                </c:pt>
                <c:pt idx="3209">
                  <c:v>81</c:v>
                </c:pt>
                <c:pt idx="3210">
                  <c:v>82</c:v>
                </c:pt>
                <c:pt idx="3211">
                  <c:v>83</c:v>
                </c:pt>
                <c:pt idx="3212">
                  <c:v>84</c:v>
                </c:pt>
                <c:pt idx="3213">
                  <c:v>85</c:v>
                </c:pt>
                <c:pt idx="3214">
                  <c:v>86</c:v>
                </c:pt>
                <c:pt idx="3215">
                  <c:v>87</c:v>
                </c:pt>
                <c:pt idx="3216">
                  <c:v>88</c:v>
                </c:pt>
                <c:pt idx="3217">
                  <c:v>89</c:v>
                </c:pt>
                <c:pt idx="3218">
                  <c:v>90</c:v>
                </c:pt>
                <c:pt idx="3219">
                  <c:v>91</c:v>
                </c:pt>
                <c:pt idx="3220">
                  <c:v>92</c:v>
                </c:pt>
                <c:pt idx="3221">
                  <c:v>93</c:v>
                </c:pt>
                <c:pt idx="3222">
                  <c:v>94</c:v>
                </c:pt>
                <c:pt idx="3223">
                  <c:v>95</c:v>
                </c:pt>
                <c:pt idx="3224">
                  <c:v>96</c:v>
                </c:pt>
                <c:pt idx="3225">
                  <c:v>97</c:v>
                </c:pt>
                <c:pt idx="3226">
                  <c:v>98</c:v>
                </c:pt>
                <c:pt idx="3227">
                  <c:v>99</c:v>
                </c:pt>
                <c:pt idx="3228">
                  <c:v>100</c:v>
                </c:pt>
                <c:pt idx="3229">
                  <c:v>101</c:v>
                </c:pt>
                <c:pt idx="3230">
                  <c:v>102</c:v>
                </c:pt>
                <c:pt idx="3231">
                  <c:v>103</c:v>
                </c:pt>
                <c:pt idx="3232">
                  <c:v>104</c:v>
                </c:pt>
                <c:pt idx="3233">
                  <c:v>105</c:v>
                </c:pt>
                <c:pt idx="3234">
                  <c:v>106</c:v>
                </c:pt>
                <c:pt idx="3235">
                  <c:v>107</c:v>
                </c:pt>
                <c:pt idx="3236">
                  <c:v>108</c:v>
                </c:pt>
                <c:pt idx="3237">
                  <c:v>109</c:v>
                </c:pt>
                <c:pt idx="3238">
                  <c:v>110</c:v>
                </c:pt>
                <c:pt idx="3239">
                  <c:v>111</c:v>
                </c:pt>
                <c:pt idx="3240">
                  <c:v>112</c:v>
                </c:pt>
                <c:pt idx="3241">
                  <c:v>113</c:v>
                </c:pt>
                <c:pt idx="3242">
                  <c:v>114</c:v>
                </c:pt>
                <c:pt idx="3243">
                  <c:v>115</c:v>
                </c:pt>
                <c:pt idx="3244">
                  <c:v>116</c:v>
                </c:pt>
                <c:pt idx="3245">
                  <c:v>117</c:v>
                </c:pt>
                <c:pt idx="3246">
                  <c:v>118</c:v>
                </c:pt>
                <c:pt idx="3247">
                  <c:v>119</c:v>
                </c:pt>
                <c:pt idx="3248">
                  <c:v>120</c:v>
                </c:pt>
                <c:pt idx="3249">
                  <c:v>121</c:v>
                </c:pt>
                <c:pt idx="3250">
                  <c:v>122</c:v>
                </c:pt>
                <c:pt idx="3251">
                  <c:v>123</c:v>
                </c:pt>
                <c:pt idx="3252">
                  <c:v>124</c:v>
                </c:pt>
                <c:pt idx="3253">
                  <c:v>125</c:v>
                </c:pt>
                <c:pt idx="3254">
                  <c:v>126</c:v>
                </c:pt>
                <c:pt idx="3255">
                  <c:v>127</c:v>
                </c:pt>
                <c:pt idx="3256">
                  <c:v>128</c:v>
                </c:pt>
                <c:pt idx="3257">
                  <c:v>129</c:v>
                </c:pt>
                <c:pt idx="3258">
                  <c:v>130</c:v>
                </c:pt>
                <c:pt idx="3259">
                  <c:v>131</c:v>
                </c:pt>
                <c:pt idx="3260">
                  <c:v>132</c:v>
                </c:pt>
                <c:pt idx="3261">
                  <c:v>133</c:v>
                </c:pt>
                <c:pt idx="3262">
                  <c:v>134</c:v>
                </c:pt>
                <c:pt idx="3263">
                  <c:v>135</c:v>
                </c:pt>
                <c:pt idx="3264">
                  <c:v>136</c:v>
                </c:pt>
                <c:pt idx="3265">
                  <c:v>137</c:v>
                </c:pt>
                <c:pt idx="3266">
                  <c:v>138</c:v>
                </c:pt>
                <c:pt idx="3267">
                  <c:v>139</c:v>
                </c:pt>
                <c:pt idx="3268">
                  <c:v>140</c:v>
                </c:pt>
                <c:pt idx="3269">
                  <c:v>141</c:v>
                </c:pt>
                <c:pt idx="3270">
                  <c:v>142</c:v>
                </c:pt>
                <c:pt idx="3271">
                  <c:v>143</c:v>
                </c:pt>
                <c:pt idx="3272">
                  <c:v>144</c:v>
                </c:pt>
                <c:pt idx="3273">
                  <c:v>145</c:v>
                </c:pt>
                <c:pt idx="3274">
                  <c:v>146</c:v>
                </c:pt>
                <c:pt idx="3275">
                  <c:v>147</c:v>
                </c:pt>
                <c:pt idx="3276">
                  <c:v>148</c:v>
                </c:pt>
                <c:pt idx="3277">
                  <c:v>149</c:v>
                </c:pt>
                <c:pt idx="3278">
                  <c:v>150</c:v>
                </c:pt>
                <c:pt idx="3279">
                  <c:v>151</c:v>
                </c:pt>
                <c:pt idx="3280">
                  <c:v>152</c:v>
                </c:pt>
                <c:pt idx="3281">
                  <c:v>153</c:v>
                </c:pt>
                <c:pt idx="3282">
                  <c:v>154</c:v>
                </c:pt>
                <c:pt idx="3283">
                  <c:v>155</c:v>
                </c:pt>
                <c:pt idx="3284">
                  <c:v>156</c:v>
                </c:pt>
                <c:pt idx="3285">
                  <c:v>157</c:v>
                </c:pt>
                <c:pt idx="3286">
                  <c:v>158</c:v>
                </c:pt>
                <c:pt idx="3287">
                  <c:v>159</c:v>
                </c:pt>
                <c:pt idx="3288">
                  <c:v>160</c:v>
                </c:pt>
                <c:pt idx="3289">
                  <c:v>161</c:v>
                </c:pt>
                <c:pt idx="3290">
                  <c:v>162</c:v>
                </c:pt>
                <c:pt idx="3291">
                  <c:v>163</c:v>
                </c:pt>
                <c:pt idx="3292">
                  <c:v>164</c:v>
                </c:pt>
                <c:pt idx="3293">
                  <c:v>165</c:v>
                </c:pt>
                <c:pt idx="3294">
                  <c:v>166</c:v>
                </c:pt>
                <c:pt idx="3295">
                  <c:v>167</c:v>
                </c:pt>
                <c:pt idx="3296">
                  <c:v>168</c:v>
                </c:pt>
                <c:pt idx="3297">
                  <c:v>169</c:v>
                </c:pt>
                <c:pt idx="3298">
                  <c:v>170</c:v>
                </c:pt>
                <c:pt idx="3299">
                  <c:v>171</c:v>
                </c:pt>
                <c:pt idx="3300">
                  <c:v>172</c:v>
                </c:pt>
                <c:pt idx="3301">
                  <c:v>173</c:v>
                </c:pt>
                <c:pt idx="3302">
                  <c:v>174</c:v>
                </c:pt>
                <c:pt idx="3303">
                  <c:v>175</c:v>
                </c:pt>
                <c:pt idx="3304">
                  <c:v>176</c:v>
                </c:pt>
                <c:pt idx="3305">
                  <c:v>177</c:v>
                </c:pt>
                <c:pt idx="3306">
                  <c:v>178</c:v>
                </c:pt>
                <c:pt idx="3307">
                  <c:v>179</c:v>
                </c:pt>
                <c:pt idx="3308">
                  <c:v>180</c:v>
                </c:pt>
                <c:pt idx="3309">
                  <c:v>181</c:v>
                </c:pt>
                <c:pt idx="3310">
                  <c:v>182</c:v>
                </c:pt>
                <c:pt idx="3311">
                  <c:v>183</c:v>
                </c:pt>
                <c:pt idx="3312">
                  <c:v>184</c:v>
                </c:pt>
                <c:pt idx="3313">
                  <c:v>185</c:v>
                </c:pt>
                <c:pt idx="3314">
                  <c:v>186</c:v>
                </c:pt>
                <c:pt idx="3315">
                  <c:v>187</c:v>
                </c:pt>
                <c:pt idx="3316">
                  <c:v>188</c:v>
                </c:pt>
                <c:pt idx="3317">
                  <c:v>189</c:v>
                </c:pt>
                <c:pt idx="3318">
                  <c:v>190</c:v>
                </c:pt>
                <c:pt idx="3319">
                  <c:v>191</c:v>
                </c:pt>
                <c:pt idx="3320">
                  <c:v>192</c:v>
                </c:pt>
                <c:pt idx="3321">
                  <c:v>193</c:v>
                </c:pt>
                <c:pt idx="3322">
                  <c:v>194</c:v>
                </c:pt>
                <c:pt idx="3323">
                  <c:v>195</c:v>
                </c:pt>
                <c:pt idx="3324">
                  <c:v>196</c:v>
                </c:pt>
                <c:pt idx="3325">
                  <c:v>197</c:v>
                </c:pt>
                <c:pt idx="3326">
                  <c:v>198</c:v>
                </c:pt>
                <c:pt idx="3327">
                  <c:v>199</c:v>
                </c:pt>
                <c:pt idx="3328">
                  <c:v>200</c:v>
                </c:pt>
                <c:pt idx="3329">
                  <c:v>201</c:v>
                </c:pt>
                <c:pt idx="3330">
                  <c:v>202</c:v>
                </c:pt>
                <c:pt idx="3331">
                  <c:v>203</c:v>
                </c:pt>
                <c:pt idx="3332">
                  <c:v>204</c:v>
                </c:pt>
                <c:pt idx="3333">
                  <c:v>205</c:v>
                </c:pt>
                <c:pt idx="3334">
                  <c:v>206</c:v>
                </c:pt>
                <c:pt idx="3335">
                  <c:v>207</c:v>
                </c:pt>
                <c:pt idx="3336">
                  <c:v>208</c:v>
                </c:pt>
                <c:pt idx="3337">
                  <c:v>209</c:v>
                </c:pt>
                <c:pt idx="3338">
                  <c:v>210</c:v>
                </c:pt>
                <c:pt idx="3339">
                  <c:v>211</c:v>
                </c:pt>
                <c:pt idx="3340">
                  <c:v>212</c:v>
                </c:pt>
                <c:pt idx="3341">
                  <c:v>213</c:v>
                </c:pt>
                <c:pt idx="3342">
                  <c:v>214</c:v>
                </c:pt>
                <c:pt idx="3343">
                  <c:v>215</c:v>
                </c:pt>
                <c:pt idx="3344">
                  <c:v>216</c:v>
                </c:pt>
                <c:pt idx="3345">
                  <c:v>217</c:v>
                </c:pt>
                <c:pt idx="3346">
                  <c:v>218</c:v>
                </c:pt>
                <c:pt idx="3347">
                  <c:v>219</c:v>
                </c:pt>
                <c:pt idx="3348">
                  <c:v>220</c:v>
                </c:pt>
                <c:pt idx="3349">
                  <c:v>221</c:v>
                </c:pt>
                <c:pt idx="3350">
                  <c:v>222</c:v>
                </c:pt>
                <c:pt idx="3351">
                  <c:v>223</c:v>
                </c:pt>
                <c:pt idx="3352">
                  <c:v>224</c:v>
                </c:pt>
                <c:pt idx="3353">
                  <c:v>225</c:v>
                </c:pt>
                <c:pt idx="3354">
                  <c:v>226</c:v>
                </c:pt>
                <c:pt idx="3355">
                  <c:v>227</c:v>
                </c:pt>
                <c:pt idx="3356">
                  <c:v>228</c:v>
                </c:pt>
                <c:pt idx="3357">
                  <c:v>229</c:v>
                </c:pt>
                <c:pt idx="3358">
                  <c:v>230</c:v>
                </c:pt>
                <c:pt idx="3359">
                  <c:v>231</c:v>
                </c:pt>
                <c:pt idx="3360">
                  <c:v>232</c:v>
                </c:pt>
                <c:pt idx="3361">
                  <c:v>233</c:v>
                </c:pt>
                <c:pt idx="3362">
                  <c:v>234</c:v>
                </c:pt>
                <c:pt idx="3363">
                  <c:v>235</c:v>
                </c:pt>
                <c:pt idx="3364">
                  <c:v>236</c:v>
                </c:pt>
                <c:pt idx="3365">
                  <c:v>237</c:v>
                </c:pt>
                <c:pt idx="3366">
                  <c:v>238</c:v>
                </c:pt>
                <c:pt idx="3367">
                  <c:v>239</c:v>
                </c:pt>
                <c:pt idx="3368">
                  <c:v>240</c:v>
                </c:pt>
                <c:pt idx="3369">
                  <c:v>241</c:v>
                </c:pt>
                <c:pt idx="3370">
                  <c:v>242</c:v>
                </c:pt>
                <c:pt idx="3371">
                  <c:v>243</c:v>
                </c:pt>
                <c:pt idx="3372">
                  <c:v>244</c:v>
                </c:pt>
                <c:pt idx="3373">
                  <c:v>245</c:v>
                </c:pt>
                <c:pt idx="3374">
                  <c:v>246</c:v>
                </c:pt>
                <c:pt idx="3375">
                  <c:v>247</c:v>
                </c:pt>
                <c:pt idx="3376">
                  <c:v>248</c:v>
                </c:pt>
                <c:pt idx="3377">
                  <c:v>249</c:v>
                </c:pt>
                <c:pt idx="3378">
                  <c:v>250</c:v>
                </c:pt>
                <c:pt idx="3379">
                  <c:v>251</c:v>
                </c:pt>
                <c:pt idx="3380">
                  <c:v>252</c:v>
                </c:pt>
                <c:pt idx="3381">
                  <c:v>253</c:v>
                </c:pt>
                <c:pt idx="3382">
                  <c:v>254</c:v>
                </c:pt>
                <c:pt idx="3383">
                  <c:v>255</c:v>
                </c:pt>
                <c:pt idx="3384">
                  <c:v>256</c:v>
                </c:pt>
                <c:pt idx="3385">
                  <c:v>257</c:v>
                </c:pt>
                <c:pt idx="3386">
                  <c:v>258</c:v>
                </c:pt>
                <c:pt idx="3387">
                  <c:v>259</c:v>
                </c:pt>
                <c:pt idx="3388">
                  <c:v>260</c:v>
                </c:pt>
                <c:pt idx="3389">
                  <c:v>261</c:v>
                </c:pt>
                <c:pt idx="3390">
                  <c:v>262</c:v>
                </c:pt>
                <c:pt idx="3391">
                  <c:v>263</c:v>
                </c:pt>
                <c:pt idx="3392">
                  <c:v>264</c:v>
                </c:pt>
                <c:pt idx="3393">
                  <c:v>265</c:v>
                </c:pt>
                <c:pt idx="3394">
                  <c:v>266</c:v>
                </c:pt>
                <c:pt idx="3395">
                  <c:v>267</c:v>
                </c:pt>
                <c:pt idx="3396">
                  <c:v>268</c:v>
                </c:pt>
                <c:pt idx="3397">
                  <c:v>269</c:v>
                </c:pt>
                <c:pt idx="3398">
                  <c:v>270</c:v>
                </c:pt>
                <c:pt idx="3399">
                  <c:v>271</c:v>
                </c:pt>
                <c:pt idx="3400">
                  <c:v>272</c:v>
                </c:pt>
                <c:pt idx="3401">
                  <c:v>273</c:v>
                </c:pt>
                <c:pt idx="3402">
                  <c:v>274</c:v>
                </c:pt>
                <c:pt idx="3403">
                  <c:v>275</c:v>
                </c:pt>
                <c:pt idx="3404">
                  <c:v>276</c:v>
                </c:pt>
                <c:pt idx="3405">
                  <c:v>277</c:v>
                </c:pt>
                <c:pt idx="3406">
                  <c:v>278</c:v>
                </c:pt>
                <c:pt idx="3407">
                  <c:v>279</c:v>
                </c:pt>
                <c:pt idx="3408">
                  <c:v>280</c:v>
                </c:pt>
                <c:pt idx="3409">
                  <c:v>281</c:v>
                </c:pt>
                <c:pt idx="3410">
                  <c:v>282</c:v>
                </c:pt>
                <c:pt idx="3411">
                  <c:v>283</c:v>
                </c:pt>
                <c:pt idx="3412">
                  <c:v>284</c:v>
                </c:pt>
                <c:pt idx="3413">
                  <c:v>285</c:v>
                </c:pt>
                <c:pt idx="3414">
                  <c:v>286</c:v>
                </c:pt>
                <c:pt idx="3415">
                  <c:v>287</c:v>
                </c:pt>
                <c:pt idx="3416">
                  <c:v>288</c:v>
                </c:pt>
                <c:pt idx="3417">
                  <c:v>289</c:v>
                </c:pt>
                <c:pt idx="3418">
                  <c:v>290</c:v>
                </c:pt>
                <c:pt idx="3419">
                  <c:v>291</c:v>
                </c:pt>
                <c:pt idx="3420">
                  <c:v>292</c:v>
                </c:pt>
                <c:pt idx="3421">
                  <c:v>293</c:v>
                </c:pt>
                <c:pt idx="3422">
                  <c:v>294</c:v>
                </c:pt>
                <c:pt idx="3423">
                  <c:v>295</c:v>
                </c:pt>
                <c:pt idx="3424">
                  <c:v>296</c:v>
                </c:pt>
                <c:pt idx="3425">
                  <c:v>297</c:v>
                </c:pt>
                <c:pt idx="3426">
                  <c:v>298</c:v>
                </c:pt>
                <c:pt idx="3427">
                  <c:v>299</c:v>
                </c:pt>
                <c:pt idx="3428">
                  <c:v>300</c:v>
                </c:pt>
                <c:pt idx="3429">
                  <c:v>301</c:v>
                </c:pt>
                <c:pt idx="3430">
                  <c:v>302</c:v>
                </c:pt>
                <c:pt idx="3431">
                  <c:v>303</c:v>
                </c:pt>
                <c:pt idx="3432">
                  <c:v>304</c:v>
                </c:pt>
                <c:pt idx="3433">
                  <c:v>305</c:v>
                </c:pt>
                <c:pt idx="3434">
                  <c:v>306</c:v>
                </c:pt>
                <c:pt idx="3435">
                  <c:v>307</c:v>
                </c:pt>
                <c:pt idx="3436">
                  <c:v>308</c:v>
                </c:pt>
                <c:pt idx="3437">
                  <c:v>309</c:v>
                </c:pt>
                <c:pt idx="3438">
                  <c:v>310</c:v>
                </c:pt>
                <c:pt idx="3439">
                  <c:v>311</c:v>
                </c:pt>
                <c:pt idx="3440">
                  <c:v>312</c:v>
                </c:pt>
                <c:pt idx="3441">
                  <c:v>313</c:v>
                </c:pt>
                <c:pt idx="3442">
                  <c:v>314</c:v>
                </c:pt>
                <c:pt idx="3443">
                  <c:v>315</c:v>
                </c:pt>
                <c:pt idx="3444">
                  <c:v>316</c:v>
                </c:pt>
                <c:pt idx="3445">
                  <c:v>317</c:v>
                </c:pt>
                <c:pt idx="3446">
                  <c:v>318</c:v>
                </c:pt>
                <c:pt idx="3447">
                  <c:v>319</c:v>
                </c:pt>
                <c:pt idx="3448">
                  <c:v>320</c:v>
                </c:pt>
                <c:pt idx="3449">
                  <c:v>321</c:v>
                </c:pt>
                <c:pt idx="3450">
                  <c:v>322</c:v>
                </c:pt>
                <c:pt idx="3451">
                  <c:v>323</c:v>
                </c:pt>
                <c:pt idx="3452">
                  <c:v>324</c:v>
                </c:pt>
                <c:pt idx="3453">
                  <c:v>325</c:v>
                </c:pt>
                <c:pt idx="3454">
                  <c:v>326</c:v>
                </c:pt>
                <c:pt idx="3455">
                  <c:v>327</c:v>
                </c:pt>
                <c:pt idx="3456">
                  <c:v>328</c:v>
                </c:pt>
                <c:pt idx="3457">
                  <c:v>329</c:v>
                </c:pt>
                <c:pt idx="3458">
                  <c:v>330</c:v>
                </c:pt>
                <c:pt idx="3459">
                  <c:v>331</c:v>
                </c:pt>
                <c:pt idx="3460">
                  <c:v>332</c:v>
                </c:pt>
                <c:pt idx="3461">
                  <c:v>333</c:v>
                </c:pt>
                <c:pt idx="3462">
                  <c:v>334</c:v>
                </c:pt>
                <c:pt idx="3463">
                  <c:v>335</c:v>
                </c:pt>
                <c:pt idx="3464">
                  <c:v>336</c:v>
                </c:pt>
                <c:pt idx="3465">
                  <c:v>337</c:v>
                </c:pt>
                <c:pt idx="3466">
                  <c:v>338</c:v>
                </c:pt>
                <c:pt idx="3467">
                  <c:v>339</c:v>
                </c:pt>
                <c:pt idx="3468">
                  <c:v>340</c:v>
                </c:pt>
                <c:pt idx="3469">
                  <c:v>341</c:v>
                </c:pt>
                <c:pt idx="3470">
                  <c:v>342</c:v>
                </c:pt>
                <c:pt idx="3471">
                  <c:v>343</c:v>
                </c:pt>
                <c:pt idx="3472">
                  <c:v>344</c:v>
                </c:pt>
                <c:pt idx="3473">
                  <c:v>345</c:v>
                </c:pt>
                <c:pt idx="3474">
                  <c:v>346</c:v>
                </c:pt>
                <c:pt idx="3475">
                  <c:v>347</c:v>
                </c:pt>
                <c:pt idx="3476">
                  <c:v>348</c:v>
                </c:pt>
                <c:pt idx="3477">
                  <c:v>349</c:v>
                </c:pt>
                <c:pt idx="3478">
                  <c:v>350</c:v>
                </c:pt>
                <c:pt idx="3479">
                  <c:v>351</c:v>
                </c:pt>
                <c:pt idx="3480">
                  <c:v>352</c:v>
                </c:pt>
                <c:pt idx="3481">
                  <c:v>353</c:v>
                </c:pt>
                <c:pt idx="3482">
                  <c:v>354</c:v>
                </c:pt>
                <c:pt idx="3483">
                  <c:v>355</c:v>
                </c:pt>
                <c:pt idx="3484">
                  <c:v>356</c:v>
                </c:pt>
                <c:pt idx="3485">
                  <c:v>357</c:v>
                </c:pt>
                <c:pt idx="3486">
                  <c:v>358</c:v>
                </c:pt>
                <c:pt idx="3487">
                  <c:v>359</c:v>
                </c:pt>
                <c:pt idx="3488">
                  <c:v>360</c:v>
                </c:pt>
                <c:pt idx="3489">
                  <c:v>361</c:v>
                </c:pt>
                <c:pt idx="3490">
                  <c:v>362</c:v>
                </c:pt>
                <c:pt idx="3491">
                  <c:v>363</c:v>
                </c:pt>
                <c:pt idx="3492">
                  <c:v>364</c:v>
                </c:pt>
                <c:pt idx="3493">
                  <c:v>365</c:v>
                </c:pt>
                <c:pt idx="3494">
                  <c:v>366</c:v>
                </c:pt>
                <c:pt idx="3495">
                  <c:v>367</c:v>
                </c:pt>
                <c:pt idx="3496">
                  <c:v>368</c:v>
                </c:pt>
                <c:pt idx="3497">
                  <c:v>369</c:v>
                </c:pt>
                <c:pt idx="3498">
                  <c:v>370</c:v>
                </c:pt>
                <c:pt idx="3499">
                  <c:v>371</c:v>
                </c:pt>
                <c:pt idx="3500">
                  <c:v>372</c:v>
                </c:pt>
                <c:pt idx="3501">
                  <c:v>373</c:v>
                </c:pt>
                <c:pt idx="3502">
                  <c:v>374</c:v>
                </c:pt>
                <c:pt idx="3503">
                  <c:v>375</c:v>
                </c:pt>
                <c:pt idx="3504">
                  <c:v>376</c:v>
                </c:pt>
                <c:pt idx="3505">
                  <c:v>377</c:v>
                </c:pt>
                <c:pt idx="3506">
                  <c:v>378</c:v>
                </c:pt>
                <c:pt idx="3507">
                  <c:v>379</c:v>
                </c:pt>
                <c:pt idx="3508">
                  <c:v>380</c:v>
                </c:pt>
                <c:pt idx="3509">
                  <c:v>381</c:v>
                </c:pt>
                <c:pt idx="3510">
                  <c:v>382</c:v>
                </c:pt>
                <c:pt idx="3511">
                  <c:v>383</c:v>
                </c:pt>
                <c:pt idx="3512">
                  <c:v>384</c:v>
                </c:pt>
                <c:pt idx="3513">
                  <c:v>385</c:v>
                </c:pt>
                <c:pt idx="3514">
                  <c:v>386</c:v>
                </c:pt>
                <c:pt idx="3515">
                  <c:v>387</c:v>
                </c:pt>
                <c:pt idx="3516">
                  <c:v>388</c:v>
                </c:pt>
                <c:pt idx="3517">
                  <c:v>389</c:v>
                </c:pt>
                <c:pt idx="3518">
                  <c:v>390</c:v>
                </c:pt>
                <c:pt idx="3519">
                  <c:v>391</c:v>
                </c:pt>
                <c:pt idx="3520">
                  <c:v>392</c:v>
                </c:pt>
                <c:pt idx="3521">
                  <c:v>393</c:v>
                </c:pt>
                <c:pt idx="3522">
                  <c:v>394</c:v>
                </c:pt>
                <c:pt idx="3523">
                  <c:v>395</c:v>
                </c:pt>
                <c:pt idx="3524">
                  <c:v>396</c:v>
                </c:pt>
                <c:pt idx="3525">
                  <c:v>397</c:v>
                </c:pt>
                <c:pt idx="3526">
                  <c:v>398</c:v>
                </c:pt>
                <c:pt idx="3527">
                  <c:v>399</c:v>
                </c:pt>
                <c:pt idx="3528">
                  <c:v>400</c:v>
                </c:pt>
                <c:pt idx="3529">
                  <c:v>401</c:v>
                </c:pt>
                <c:pt idx="3530">
                  <c:v>402</c:v>
                </c:pt>
                <c:pt idx="3531">
                  <c:v>403</c:v>
                </c:pt>
                <c:pt idx="3532">
                  <c:v>404</c:v>
                </c:pt>
                <c:pt idx="3533">
                  <c:v>405</c:v>
                </c:pt>
                <c:pt idx="3534">
                  <c:v>406</c:v>
                </c:pt>
                <c:pt idx="3535">
                  <c:v>407</c:v>
                </c:pt>
                <c:pt idx="3536">
                  <c:v>408</c:v>
                </c:pt>
                <c:pt idx="3537">
                  <c:v>409</c:v>
                </c:pt>
                <c:pt idx="3538">
                  <c:v>410</c:v>
                </c:pt>
                <c:pt idx="3539">
                  <c:v>411</c:v>
                </c:pt>
                <c:pt idx="3540">
                  <c:v>412</c:v>
                </c:pt>
                <c:pt idx="3541">
                  <c:v>413</c:v>
                </c:pt>
                <c:pt idx="3542">
                  <c:v>414</c:v>
                </c:pt>
                <c:pt idx="3543">
                  <c:v>415</c:v>
                </c:pt>
                <c:pt idx="3544">
                  <c:v>416</c:v>
                </c:pt>
                <c:pt idx="3545">
                  <c:v>417</c:v>
                </c:pt>
                <c:pt idx="3546">
                  <c:v>418</c:v>
                </c:pt>
                <c:pt idx="3547">
                  <c:v>419</c:v>
                </c:pt>
                <c:pt idx="3548">
                  <c:v>420</c:v>
                </c:pt>
                <c:pt idx="3549">
                  <c:v>421</c:v>
                </c:pt>
                <c:pt idx="3550">
                  <c:v>422</c:v>
                </c:pt>
                <c:pt idx="3551">
                  <c:v>423</c:v>
                </c:pt>
                <c:pt idx="3552">
                  <c:v>424</c:v>
                </c:pt>
                <c:pt idx="3553">
                  <c:v>425</c:v>
                </c:pt>
                <c:pt idx="3554">
                  <c:v>426</c:v>
                </c:pt>
                <c:pt idx="3555">
                  <c:v>427</c:v>
                </c:pt>
                <c:pt idx="3556">
                  <c:v>428</c:v>
                </c:pt>
                <c:pt idx="3557">
                  <c:v>429</c:v>
                </c:pt>
                <c:pt idx="3558">
                  <c:v>430</c:v>
                </c:pt>
                <c:pt idx="3559">
                  <c:v>431</c:v>
                </c:pt>
                <c:pt idx="3560">
                  <c:v>432</c:v>
                </c:pt>
                <c:pt idx="3561">
                  <c:v>433</c:v>
                </c:pt>
                <c:pt idx="3562">
                  <c:v>434</c:v>
                </c:pt>
                <c:pt idx="3563">
                  <c:v>435</c:v>
                </c:pt>
                <c:pt idx="3564">
                  <c:v>436</c:v>
                </c:pt>
                <c:pt idx="3565">
                  <c:v>437</c:v>
                </c:pt>
                <c:pt idx="3566">
                  <c:v>438</c:v>
                </c:pt>
                <c:pt idx="3567">
                  <c:v>439</c:v>
                </c:pt>
                <c:pt idx="3568">
                  <c:v>440</c:v>
                </c:pt>
                <c:pt idx="3569">
                  <c:v>441</c:v>
                </c:pt>
                <c:pt idx="3570">
                  <c:v>442</c:v>
                </c:pt>
                <c:pt idx="3571">
                  <c:v>443</c:v>
                </c:pt>
                <c:pt idx="3572">
                  <c:v>444</c:v>
                </c:pt>
                <c:pt idx="3573">
                  <c:v>445</c:v>
                </c:pt>
                <c:pt idx="3574">
                  <c:v>446</c:v>
                </c:pt>
                <c:pt idx="3575">
                  <c:v>447</c:v>
                </c:pt>
                <c:pt idx="3576">
                  <c:v>448</c:v>
                </c:pt>
                <c:pt idx="3577">
                  <c:v>449</c:v>
                </c:pt>
                <c:pt idx="3578">
                  <c:v>450</c:v>
                </c:pt>
                <c:pt idx="3579">
                  <c:v>451</c:v>
                </c:pt>
                <c:pt idx="3580">
                  <c:v>452</c:v>
                </c:pt>
                <c:pt idx="3581">
                  <c:v>453</c:v>
                </c:pt>
                <c:pt idx="3582">
                  <c:v>454</c:v>
                </c:pt>
                <c:pt idx="3583">
                  <c:v>455</c:v>
                </c:pt>
                <c:pt idx="3584">
                  <c:v>456</c:v>
                </c:pt>
                <c:pt idx="3585">
                  <c:v>457</c:v>
                </c:pt>
                <c:pt idx="3586">
                  <c:v>458</c:v>
                </c:pt>
                <c:pt idx="3587">
                  <c:v>459</c:v>
                </c:pt>
                <c:pt idx="3588">
                  <c:v>460</c:v>
                </c:pt>
                <c:pt idx="3589">
                  <c:v>461</c:v>
                </c:pt>
                <c:pt idx="3590">
                  <c:v>462</c:v>
                </c:pt>
                <c:pt idx="3591">
                  <c:v>463</c:v>
                </c:pt>
                <c:pt idx="3592">
                  <c:v>464</c:v>
                </c:pt>
                <c:pt idx="3593">
                  <c:v>465</c:v>
                </c:pt>
                <c:pt idx="3594">
                  <c:v>466</c:v>
                </c:pt>
                <c:pt idx="3595">
                  <c:v>467</c:v>
                </c:pt>
                <c:pt idx="3596">
                  <c:v>468</c:v>
                </c:pt>
                <c:pt idx="3597">
                  <c:v>469</c:v>
                </c:pt>
                <c:pt idx="3598">
                  <c:v>470</c:v>
                </c:pt>
                <c:pt idx="3599">
                  <c:v>471</c:v>
                </c:pt>
                <c:pt idx="3600">
                  <c:v>472</c:v>
                </c:pt>
                <c:pt idx="3601">
                  <c:v>473</c:v>
                </c:pt>
                <c:pt idx="3602">
                  <c:v>474</c:v>
                </c:pt>
                <c:pt idx="3603">
                  <c:v>475</c:v>
                </c:pt>
                <c:pt idx="3604">
                  <c:v>476</c:v>
                </c:pt>
                <c:pt idx="3605">
                  <c:v>477</c:v>
                </c:pt>
                <c:pt idx="3606">
                  <c:v>478</c:v>
                </c:pt>
                <c:pt idx="3607">
                  <c:v>479</c:v>
                </c:pt>
                <c:pt idx="3608">
                  <c:v>480</c:v>
                </c:pt>
                <c:pt idx="3609">
                  <c:v>481</c:v>
                </c:pt>
                <c:pt idx="3610">
                  <c:v>482</c:v>
                </c:pt>
                <c:pt idx="3611">
                  <c:v>483</c:v>
                </c:pt>
                <c:pt idx="3612">
                  <c:v>484</c:v>
                </c:pt>
                <c:pt idx="3613">
                  <c:v>485</c:v>
                </c:pt>
                <c:pt idx="3614">
                  <c:v>486</c:v>
                </c:pt>
                <c:pt idx="3615">
                  <c:v>487</c:v>
                </c:pt>
                <c:pt idx="3616">
                  <c:v>488</c:v>
                </c:pt>
                <c:pt idx="3617">
                  <c:v>489</c:v>
                </c:pt>
                <c:pt idx="3618">
                  <c:v>490</c:v>
                </c:pt>
                <c:pt idx="3619">
                  <c:v>491</c:v>
                </c:pt>
                <c:pt idx="3620">
                  <c:v>492</c:v>
                </c:pt>
                <c:pt idx="3621">
                  <c:v>493</c:v>
                </c:pt>
                <c:pt idx="3622">
                  <c:v>494</c:v>
                </c:pt>
                <c:pt idx="3623">
                  <c:v>495</c:v>
                </c:pt>
                <c:pt idx="3624">
                  <c:v>496</c:v>
                </c:pt>
                <c:pt idx="3625">
                  <c:v>497</c:v>
                </c:pt>
                <c:pt idx="3626">
                  <c:v>498</c:v>
                </c:pt>
                <c:pt idx="3627">
                  <c:v>499</c:v>
                </c:pt>
                <c:pt idx="3628">
                  <c:v>500</c:v>
                </c:pt>
                <c:pt idx="3629">
                  <c:v>501</c:v>
                </c:pt>
                <c:pt idx="3630">
                  <c:v>502</c:v>
                </c:pt>
                <c:pt idx="3631">
                  <c:v>503</c:v>
                </c:pt>
                <c:pt idx="3632">
                  <c:v>504</c:v>
                </c:pt>
                <c:pt idx="3633">
                  <c:v>505</c:v>
                </c:pt>
                <c:pt idx="3634">
                  <c:v>506</c:v>
                </c:pt>
                <c:pt idx="3635">
                  <c:v>507</c:v>
                </c:pt>
                <c:pt idx="3636">
                  <c:v>508</c:v>
                </c:pt>
                <c:pt idx="3637">
                  <c:v>509</c:v>
                </c:pt>
                <c:pt idx="3638">
                  <c:v>510</c:v>
                </c:pt>
                <c:pt idx="3639">
                  <c:v>511</c:v>
                </c:pt>
                <c:pt idx="3640">
                  <c:v>512</c:v>
                </c:pt>
                <c:pt idx="3641">
                  <c:v>513</c:v>
                </c:pt>
                <c:pt idx="3642">
                  <c:v>514</c:v>
                </c:pt>
                <c:pt idx="3643">
                  <c:v>515</c:v>
                </c:pt>
                <c:pt idx="3644">
                  <c:v>516</c:v>
                </c:pt>
                <c:pt idx="3645">
                  <c:v>517</c:v>
                </c:pt>
                <c:pt idx="3646">
                  <c:v>518</c:v>
                </c:pt>
                <c:pt idx="3647">
                  <c:v>519</c:v>
                </c:pt>
                <c:pt idx="3648">
                  <c:v>520</c:v>
                </c:pt>
                <c:pt idx="3649">
                  <c:v>521</c:v>
                </c:pt>
                <c:pt idx="3650">
                  <c:v>522</c:v>
                </c:pt>
                <c:pt idx="3651">
                  <c:v>523</c:v>
                </c:pt>
                <c:pt idx="3652">
                  <c:v>524</c:v>
                </c:pt>
                <c:pt idx="3653">
                  <c:v>525</c:v>
                </c:pt>
                <c:pt idx="3654">
                  <c:v>526</c:v>
                </c:pt>
                <c:pt idx="3655">
                  <c:v>527</c:v>
                </c:pt>
                <c:pt idx="3656">
                  <c:v>528</c:v>
                </c:pt>
                <c:pt idx="3657">
                  <c:v>529</c:v>
                </c:pt>
                <c:pt idx="3658">
                  <c:v>530</c:v>
                </c:pt>
                <c:pt idx="3659">
                  <c:v>531</c:v>
                </c:pt>
                <c:pt idx="3660">
                  <c:v>532</c:v>
                </c:pt>
                <c:pt idx="3661">
                  <c:v>533</c:v>
                </c:pt>
                <c:pt idx="3662">
                  <c:v>534</c:v>
                </c:pt>
                <c:pt idx="3663">
                  <c:v>535</c:v>
                </c:pt>
                <c:pt idx="3664">
                  <c:v>536</c:v>
                </c:pt>
                <c:pt idx="3665">
                  <c:v>537</c:v>
                </c:pt>
                <c:pt idx="3666">
                  <c:v>538</c:v>
                </c:pt>
                <c:pt idx="3667">
                  <c:v>539</c:v>
                </c:pt>
                <c:pt idx="3668">
                  <c:v>540</c:v>
                </c:pt>
                <c:pt idx="3669">
                  <c:v>541</c:v>
                </c:pt>
                <c:pt idx="3670">
                  <c:v>542</c:v>
                </c:pt>
                <c:pt idx="3671">
                  <c:v>543</c:v>
                </c:pt>
                <c:pt idx="3672">
                  <c:v>544</c:v>
                </c:pt>
                <c:pt idx="3673">
                  <c:v>545</c:v>
                </c:pt>
                <c:pt idx="3674">
                  <c:v>546</c:v>
                </c:pt>
                <c:pt idx="3675">
                  <c:v>547</c:v>
                </c:pt>
                <c:pt idx="3676">
                  <c:v>548</c:v>
                </c:pt>
                <c:pt idx="3677">
                  <c:v>549</c:v>
                </c:pt>
                <c:pt idx="3678">
                  <c:v>550</c:v>
                </c:pt>
                <c:pt idx="3679">
                  <c:v>551</c:v>
                </c:pt>
                <c:pt idx="3680">
                  <c:v>552</c:v>
                </c:pt>
                <c:pt idx="3681">
                  <c:v>553</c:v>
                </c:pt>
                <c:pt idx="3682">
                  <c:v>554</c:v>
                </c:pt>
                <c:pt idx="3683">
                  <c:v>555</c:v>
                </c:pt>
                <c:pt idx="3684">
                  <c:v>556</c:v>
                </c:pt>
                <c:pt idx="3685">
                  <c:v>557</c:v>
                </c:pt>
                <c:pt idx="3686">
                  <c:v>558</c:v>
                </c:pt>
                <c:pt idx="3687">
                  <c:v>559</c:v>
                </c:pt>
                <c:pt idx="3688">
                  <c:v>560</c:v>
                </c:pt>
                <c:pt idx="3689">
                  <c:v>561</c:v>
                </c:pt>
                <c:pt idx="3690">
                  <c:v>562</c:v>
                </c:pt>
                <c:pt idx="3691">
                  <c:v>563</c:v>
                </c:pt>
                <c:pt idx="3692">
                  <c:v>564</c:v>
                </c:pt>
                <c:pt idx="3693">
                  <c:v>565</c:v>
                </c:pt>
                <c:pt idx="3694">
                  <c:v>566</c:v>
                </c:pt>
                <c:pt idx="3695">
                  <c:v>567</c:v>
                </c:pt>
                <c:pt idx="3696">
                  <c:v>568</c:v>
                </c:pt>
                <c:pt idx="3697">
                  <c:v>569</c:v>
                </c:pt>
                <c:pt idx="3698">
                  <c:v>570</c:v>
                </c:pt>
                <c:pt idx="3699">
                  <c:v>571</c:v>
                </c:pt>
                <c:pt idx="3700">
                  <c:v>572</c:v>
                </c:pt>
                <c:pt idx="3701">
                  <c:v>573</c:v>
                </c:pt>
                <c:pt idx="3702">
                  <c:v>574</c:v>
                </c:pt>
                <c:pt idx="3703">
                  <c:v>575</c:v>
                </c:pt>
                <c:pt idx="3704">
                  <c:v>576</c:v>
                </c:pt>
                <c:pt idx="3705">
                  <c:v>577</c:v>
                </c:pt>
                <c:pt idx="3706">
                  <c:v>578</c:v>
                </c:pt>
                <c:pt idx="3707">
                  <c:v>579</c:v>
                </c:pt>
                <c:pt idx="3708">
                  <c:v>580</c:v>
                </c:pt>
                <c:pt idx="3709">
                  <c:v>581</c:v>
                </c:pt>
                <c:pt idx="3710">
                  <c:v>582</c:v>
                </c:pt>
                <c:pt idx="3711">
                  <c:v>583</c:v>
                </c:pt>
                <c:pt idx="3712">
                  <c:v>584</c:v>
                </c:pt>
                <c:pt idx="3713">
                  <c:v>585</c:v>
                </c:pt>
                <c:pt idx="3714">
                  <c:v>586</c:v>
                </c:pt>
                <c:pt idx="3715">
                  <c:v>587</c:v>
                </c:pt>
                <c:pt idx="3716">
                  <c:v>588</c:v>
                </c:pt>
                <c:pt idx="3717">
                  <c:v>589</c:v>
                </c:pt>
                <c:pt idx="3718">
                  <c:v>590</c:v>
                </c:pt>
                <c:pt idx="3719">
                  <c:v>591</c:v>
                </c:pt>
                <c:pt idx="3720">
                  <c:v>592</c:v>
                </c:pt>
                <c:pt idx="3721">
                  <c:v>593</c:v>
                </c:pt>
                <c:pt idx="3722">
                  <c:v>594</c:v>
                </c:pt>
                <c:pt idx="3723">
                  <c:v>595</c:v>
                </c:pt>
                <c:pt idx="3724">
                  <c:v>596</c:v>
                </c:pt>
                <c:pt idx="3725">
                  <c:v>597</c:v>
                </c:pt>
                <c:pt idx="3726">
                  <c:v>598</c:v>
                </c:pt>
                <c:pt idx="3727">
                  <c:v>599</c:v>
                </c:pt>
                <c:pt idx="3728">
                  <c:v>600</c:v>
                </c:pt>
                <c:pt idx="3729">
                  <c:v>601</c:v>
                </c:pt>
                <c:pt idx="3730">
                  <c:v>602</c:v>
                </c:pt>
                <c:pt idx="3731">
                  <c:v>603</c:v>
                </c:pt>
                <c:pt idx="3732">
                  <c:v>604</c:v>
                </c:pt>
                <c:pt idx="3733">
                  <c:v>605</c:v>
                </c:pt>
                <c:pt idx="3734">
                  <c:v>606</c:v>
                </c:pt>
                <c:pt idx="3735">
                  <c:v>607</c:v>
                </c:pt>
                <c:pt idx="3736">
                  <c:v>608</c:v>
                </c:pt>
                <c:pt idx="3737">
                  <c:v>609</c:v>
                </c:pt>
                <c:pt idx="3738">
                  <c:v>610</c:v>
                </c:pt>
                <c:pt idx="3739">
                  <c:v>611</c:v>
                </c:pt>
                <c:pt idx="3740">
                  <c:v>612</c:v>
                </c:pt>
                <c:pt idx="3741">
                  <c:v>613</c:v>
                </c:pt>
                <c:pt idx="3742">
                  <c:v>614</c:v>
                </c:pt>
                <c:pt idx="3743">
                  <c:v>615</c:v>
                </c:pt>
                <c:pt idx="3744">
                  <c:v>616</c:v>
                </c:pt>
                <c:pt idx="3745">
                  <c:v>617</c:v>
                </c:pt>
                <c:pt idx="3746">
                  <c:v>618</c:v>
                </c:pt>
                <c:pt idx="3747">
                  <c:v>619</c:v>
                </c:pt>
                <c:pt idx="3748">
                  <c:v>620</c:v>
                </c:pt>
                <c:pt idx="3749">
                  <c:v>621</c:v>
                </c:pt>
                <c:pt idx="3750">
                  <c:v>622</c:v>
                </c:pt>
                <c:pt idx="3751">
                  <c:v>623</c:v>
                </c:pt>
                <c:pt idx="3752">
                  <c:v>624</c:v>
                </c:pt>
                <c:pt idx="3753">
                  <c:v>625</c:v>
                </c:pt>
                <c:pt idx="3754">
                  <c:v>626</c:v>
                </c:pt>
                <c:pt idx="3755">
                  <c:v>627</c:v>
                </c:pt>
                <c:pt idx="3756">
                  <c:v>628</c:v>
                </c:pt>
                <c:pt idx="3757">
                  <c:v>629</c:v>
                </c:pt>
                <c:pt idx="3758">
                  <c:v>630</c:v>
                </c:pt>
                <c:pt idx="3759">
                  <c:v>631</c:v>
                </c:pt>
                <c:pt idx="3760">
                  <c:v>632</c:v>
                </c:pt>
                <c:pt idx="3761">
                  <c:v>633</c:v>
                </c:pt>
                <c:pt idx="3762">
                  <c:v>634</c:v>
                </c:pt>
                <c:pt idx="3763">
                  <c:v>635</c:v>
                </c:pt>
                <c:pt idx="3764">
                  <c:v>636</c:v>
                </c:pt>
                <c:pt idx="3765">
                  <c:v>637</c:v>
                </c:pt>
                <c:pt idx="3766">
                  <c:v>638</c:v>
                </c:pt>
                <c:pt idx="3767">
                  <c:v>639</c:v>
                </c:pt>
                <c:pt idx="3768">
                  <c:v>640</c:v>
                </c:pt>
                <c:pt idx="3769">
                  <c:v>641</c:v>
                </c:pt>
                <c:pt idx="3770">
                  <c:v>642</c:v>
                </c:pt>
                <c:pt idx="3771">
                  <c:v>643</c:v>
                </c:pt>
                <c:pt idx="3772">
                  <c:v>644</c:v>
                </c:pt>
                <c:pt idx="3773">
                  <c:v>645</c:v>
                </c:pt>
                <c:pt idx="3774">
                  <c:v>646</c:v>
                </c:pt>
                <c:pt idx="3775">
                  <c:v>647</c:v>
                </c:pt>
                <c:pt idx="3776">
                  <c:v>648</c:v>
                </c:pt>
                <c:pt idx="3777">
                  <c:v>649</c:v>
                </c:pt>
                <c:pt idx="3778">
                  <c:v>650</c:v>
                </c:pt>
                <c:pt idx="3779">
                  <c:v>651</c:v>
                </c:pt>
                <c:pt idx="3780">
                  <c:v>652</c:v>
                </c:pt>
                <c:pt idx="3781">
                  <c:v>653</c:v>
                </c:pt>
                <c:pt idx="3782">
                  <c:v>654</c:v>
                </c:pt>
                <c:pt idx="3783">
                  <c:v>655</c:v>
                </c:pt>
                <c:pt idx="3784">
                  <c:v>656</c:v>
                </c:pt>
                <c:pt idx="3785">
                  <c:v>657</c:v>
                </c:pt>
                <c:pt idx="3786">
                  <c:v>658</c:v>
                </c:pt>
                <c:pt idx="3787">
                  <c:v>659</c:v>
                </c:pt>
                <c:pt idx="3788">
                  <c:v>660</c:v>
                </c:pt>
                <c:pt idx="3789">
                  <c:v>661</c:v>
                </c:pt>
                <c:pt idx="3790">
                  <c:v>662</c:v>
                </c:pt>
                <c:pt idx="3791">
                  <c:v>663</c:v>
                </c:pt>
                <c:pt idx="3792">
                  <c:v>664</c:v>
                </c:pt>
                <c:pt idx="3793">
                  <c:v>665</c:v>
                </c:pt>
                <c:pt idx="3794">
                  <c:v>666</c:v>
                </c:pt>
                <c:pt idx="3795">
                  <c:v>667</c:v>
                </c:pt>
                <c:pt idx="3796">
                  <c:v>668</c:v>
                </c:pt>
                <c:pt idx="3797">
                  <c:v>669</c:v>
                </c:pt>
                <c:pt idx="3798">
                  <c:v>670</c:v>
                </c:pt>
                <c:pt idx="3799">
                  <c:v>671</c:v>
                </c:pt>
                <c:pt idx="3800">
                  <c:v>672</c:v>
                </c:pt>
                <c:pt idx="3801">
                  <c:v>673</c:v>
                </c:pt>
                <c:pt idx="3802">
                  <c:v>674</c:v>
                </c:pt>
                <c:pt idx="3803">
                  <c:v>675</c:v>
                </c:pt>
                <c:pt idx="3804">
                  <c:v>676</c:v>
                </c:pt>
                <c:pt idx="3805">
                  <c:v>677</c:v>
                </c:pt>
                <c:pt idx="3806">
                  <c:v>678</c:v>
                </c:pt>
                <c:pt idx="3807">
                  <c:v>679</c:v>
                </c:pt>
                <c:pt idx="3808">
                  <c:v>680</c:v>
                </c:pt>
                <c:pt idx="3809">
                  <c:v>681</c:v>
                </c:pt>
                <c:pt idx="3810">
                  <c:v>682</c:v>
                </c:pt>
                <c:pt idx="3811">
                  <c:v>683</c:v>
                </c:pt>
                <c:pt idx="3812">
                  <c:v>684</c:v>
                </c:pt>
                <c:pt idx="3813">
                  <c:v>685</c:v>
                </c:pt>
                <c:pt idx="3814">
                  <c:v>686</c:v>
                </c:pt>
                <c:pt idx="3815">
                  <c:v>687</c:v>
                </c:pt>
                <c:pt idx="3816">
                  <c:v>688</c:v>
                </c:pt>
                <c:pt idx="3817">
                  <c:v>689</c:v>
                </c:pt>
                <c:pt idx="3818">
                  <c:v>690</c:v>
                </c:pt>
                <c:pt idx="3819">
                  <c:v>691</c:v>
                </c:pt>
                <c:pt idx="3820">
                  <c:v>692</c:v>
                </c:pt>
                <c:pt idx="3821">
                  <c:v>693</c:v>
                </c:pt>
                <c:pt idx="3822">
                  <c:v>694</c:v>
                </c:pt>
                <c:pt idx="3823">
                  <c:v>695</c:v>
                </c:pt>
                <c:pt idx="3824">
                  <c:v>696</c:v>
                </c:pt>
                <c:pt idx="3825">
                  <c:v>697</c:v>
                </c:pt>
                <c:pt idx="3826">
                  <c:v>698</c:v>
                </c:pt>
                <c:pt idx="3827">
                  <c:v>699</c:v>
                </c:pt>
                <c:pt idx="3828">
                  <c:v>700</c:v>
                </c:pt>
                <c:pt idx="3829">
                  <c:v>701</c:v>
                </c:pt>
                <c:pt idx="3830">
                  <c:v>702</c:v>
                </c:pt>
                <c:pt idx="3831">
                  <c:v>703</c:v>
                </c:pt>
                <c:pt idx="3832">
                  <c:v>704</c:v>
                </c:pt>
                <c:pt idx="3833">
                  <c:v>705</c:v>
                </c:pt>
                <c:pt idx="3834">
                  <c:v>706</c:v>
                </c:pt>
                <c:pt idx="3835">
                  <c:v>707</c:v>
                </c:pt>
                <c:pt idx="3836">
                  <c:v>708</c:v>
                </c:pt>
                <c:pt idx="3837">
                  <c:v>709</c:v>
                </c:pt>
                <c:pt idx="3838">
                  <c:v>710</c:v>
                </c:pt>
                <c:pt idx="3839">
                  <c:v>711</c:v>
                </c:pt>
                <c:pt idx="3840">
                  <c:v>712</c:v>
                </c:pt>
                <c:pt idx="3841">
                  <c:v>713</c:v>
                </c:pt>
                <c:pt idx="3842">
                  <c:v>714</c:v>
                </c:pt>
                <c:pt idx="3843">
                  <c:v>715</c:v>
                </c:pt>
                <c:pt idx="3844">
                  <c:v>716</c:v>
                </c:pt>
                <c:pt idx="3845">
                  <c:v>717</c:v>
                </c:pt>
                <c:pt idx="3846">
                  <c:v>718</c:v>
                </c:pt>
                <c:pt idx="3847">
                  <c:v>719</c:v>
                </c:pt>
                <c:pt idx="3848">
                  <c:v>720</c:v>
                </c:pt>
                <c:pt idx="3849">
                  <c:v>721</c:v>
                </c:pt>
                <c:pt idx="3850">
                  <c:v>722</c:v>
                </c:pt>
                <c:pt idx="3851">
                  <c:v>723</c:v>
                </c:pt>
                <c:pt idx="3852">
                  <c:v>724</c:v>
                </c:pt>
                <c:pt idx="3853">
                  <c:v>725</c:v>
                </c:pt>
                <c:pt idx="3854">
                  <c:v>726</c:v>
                </c:pt>
                <c:pt idx="3855">
                  <c:v>727</c:v>
                </c:pt>
                <c:pt idx="3856">
                  <c:v>728</c:v>
                </c:pt>
                <c:pt idx="3857">
                  <c:v>729</c:v>
                </c:pt>
                <c:pt idx="3858">
                  <c:v>730</c:v>
                </c:pt>
                <c:pt idx="3859">
                  <c:v>731</c:v>
                </c:pt>
                <c:pt idx="3860">
                  <c:v>732</c:v>
                </c:pt>
                <c:pt idx="3861">
                  <c:v>733</c:v>
                </c:pt>
                <c:pt idx="3862">
                  <c:v>734</c:v>
                </c:pt>
                <c:pt idx="3863">
                  <c:v>735</c:v>
                </c:pt>
                <c:pt idx="3864">
                  <c:v>736</c:v>
                </c:pt>
                <c:pt idx="3865">
                  <c:v>737</c:v>
                </c:pt>
                <c:pt idx="3866">
                  <c:v>738</c:v>
                </c:pt>
                <c:pt idx="3867">
                  <c:v>739</c:v>
                </c:pt>
                <c:pt idx="3868">
                  <c:v>740</c:v>
                </c:pt>
                <c:pt idx="3869">
                  <c:v>741</c:v>
                </c:pt>
                <c:pt idx="3870">
                  <c:v>742</c:v>
                </c:pt>
                <c:pt idx="3871">
                  <c:v>743</c:v>
                </c:pt>
                <c:pt idx="3872">
                  <c:v>744</c:v>
                </c:pt>
                <c:pt idx="3873">
                  <c:v>745</c:v>
                </c:pt>
                <c:pt idx="3874">
                  <c:v>746</c:v>
                </c:pt>
                <c:pt idx="3875">
                  <c:v>747</c:v>
                </c:pt>
                <c:pt idx="3876">
                  <c:v>748</c:v>
                </c:pt>
                <c:pt idx="3877">
                  <c:v>749</c:v>
                </c:pt>
                <c:pt idx="3878">
                  <c:v>750</c:v>
                </c:pt>
                <c:pt idx="3879">
                  <c:v>751</c:v>
                </c:pt>
                <c:pt idx="3880">
                  <c:v>752</c:v>
                </c:pt>
                <c:pt idx="3881">
                  <c:v>753</c:v>
                </c:pt>
                <c:pt idx="3882">
                  <c:v>754</c:v>
                </c:pt>
                <c:pt idx="3883">
                  <c:v>755</c:v>
                </c:pt>
                <c:pt idx="3884">
                  <c:v>756</c:v>
                </c:pt>
                <c:pt idx="3885">
                  <c:v>757</c:v>
                </c:pt>
                <c:pt idx="3886">
                  <c:v>758</c:v>
                </c:pt>
                <c:pt idx="3887">
                  <c:v>759</c:v>
                </c:pt>
                <c:pt idx="3888">
                  <c:v>760</c:v>
                </c:pt>
                <c:pt idx="3889">
                  <c:v>761</c:v>
                </c:pt>
                <c:pt idx="3890">
                  <c:v>762</c:v>
                </c:pt>
                <c:pt idx="3891">
                  <c:v>763</c:v>
                </c:pt>
                <c:pt idx="3892">
                  <c:v>764</c:v>
                </c:pt>
                <c:pt idx="3893">
                  <c:v>765</c:v>
                </c:pt>
                <c:pt idx="3894">
                  <c:v>766</c:v>
                </c:pt>
                <c:pt idx="3895">
                  <c:v>767</c:v>
                </c:pt>
                <c:pt idx="3896">
                  <c:v>768</c:v>
                </c:pt>
                <c:pt idx="3897">
                  <c:v>769</c:v>
                </c:pt>
                <c:pt idx="3898">
                  <c:v>770</c:v>
                </c:pt>
                <c:pt idx="3899">
                  <c:v>771</c:v>
                </c:pt>
                <c:pt idx="3900">
                  <c:v>772</c:v>
                </c:pt>
                <c:pt idx="3901">
                  <c:v>773</c:v>
                </c:pt>
                <c:pt idx="3902">
                  <c:v>774</c:v>
                </c:pt>
                <c:pt idx="3903">
                  <c:v>775</c:v>
                </c:pt>
                <c:pt idx="3904">
                  <c:v>776</c:v>
                </c:pt>
                <c:pt idx="3905">
                  <c:v>777</c:v>
                </c:pt>
                <c:pt idx="3906">
                  <c:v>778</c:v>
                </c:pt>
                <c:pt idx="3907">
                  <c:v>779</c:v>
                </c:pt>
                <c:pt idx="3908">
                  <c:v>780</c:v>
                </c:pt>
                <c:pt idx="3909">
                  <c:v>781</c:v>
                </c:pt>
                <c:pt idx="3910">
                  <c:v>782</c:v>
                </c:pt>
                <c:pt idx="3911">
                  <c:v>783</c:v>
                </c:pt>
                <c:pt idx="3912">
                  <c:v>784</c:v>
                </c:pt>
                <c:pt idx="3913">
                  <c:v>785</c:v>
                </c:pt>
                <c:pt idx="3914">
                  <c:v>786</c:v>
                </c:pt>
                <c:pt idx="3915">
                  <c:v>787</c:v>
                </c:pt>
                <c:pt idx="3916">
                  <c:v>788</c:v>
                </c:pt>
                <c:pt idx="3917">
                  <c:v>789</c:v>
                </c:pt>
                <c:pt idx="3918">
                  <c:v>790</c:v>
                </c:pt>
                <c:pt idx="3919">
                  <c:v>791</c:v>
                </c:pt>
                <c:pt idx="3920">
                  <c:v>792</c:v>
                </c:pt>
                <c:pt idx="3921">
                  <c:v>793</c:v>
                </c:pt>
                <c:pt idx="3922">
                  <c:v>794</c:v>
                </c:pt>
                <c:pt idx="3923">
                  <c:v>795</c:v>
                </c:pt>
                <c:pt idx="3924">
                  <c:v>796</c:v>
                </c:pt>
                <c:pt idx="3925">
                  <c:v>797</c:v>
                </c:pt>
                <c:pt idx="3926">
                  <c:v>798</c:v>
                </c:pt>
                <c:pt idx="3927">
                  <c:v>799</c:v>
                </c:pt>
                <c:pt idx="3928">
                  <c:v>800</c:v>
                </c:pt>
                <c:pt idx="3929">
                  <c:v>801</c:v>
                </c:pt>
                <c:pt idx="3930">
                  <c:v>802</c:v>
                </c:pt>
                <c:pt idx="3931">
                  <c:v>803</c:v>
                </c:pt>
                <c:pt idx="3932">
                  <c:v>804</c:v>
                </c:pt>
                <c:pt idx="3933">
                  <c:v>805</c:v>
                </c:pt>
                <c:pt idx="3934">
                  <c:v>806</c:v>
                </c:pt>
                <c:pt idx="3935">
                  <c:v>807</c:v>
                </c:pt>
                <c:pt idx="3936">
                  <c:v>808</c:v>
                </c:pt>
                <c:pt idx="3937">
                  <c:v>809</c:v>
                </c:pt>
                <c:pt idx="3938">
                  <c:v>810</c:v>
                </c:pt>
                <c:pt idx="3939">
                  <c:v>811</c:v>
                </c:pt>
                <c:pt idx="3940">
                  <c:v>812</c:v>
                </c:pt>
                <c:pt idx="3941">
                  <c:v>813</c:v>
                </c:pt>
                <c:pt idx="3942">
                  <c:v>814</c:v>
                </c:pt>
                <c:pt idx="3943">
                  <c:v>815</c:v>
                </c:pt>
                <c:pt idx="3944">
                  <c:v>816</c:v>
                </c:pt>
                <c:pt idx="3945">
                  <c:v>817</c:v>
                </c:pt>
                <c:pt idx="3946">
                  <c:v>818</c:v>
                </c:pt>
                <c:pt idx="3947">
                  <c:v>819</c:v>
                </c:pt>
                <c:pt idx="3948">
                  <c:v>820</c:v>
                </c:pt>
                <c:pt idx="3949">
                  <c:v>821</c:v>
                </c:pt>
                <c:pt idx="3950">
                  <c:v>822</c:v>
                </c:pt>
                <c:pt idx="3951">
                  <c:v>823</c:v>
                </c:pt>
                <c:pt idx="3952">
                  <c:v>824</c:v>
                </c:pt>
                <c:pt idx="3953">
                  <c:v>825</c:v>
                </c:pt>
                <c:pt idx="3954">
                  <c:v>826</c:v>
                </c:pt>
                <c:pt idx="3955">
                  <c:v>827</c:v>
                </c:pt>
                <c:pt idx="3956">
                  <c:v>828</c:v>
                </c:pt>
                <c:pt idx="3957">
                  <c:v>829</c:v>
                </c:pt>
                <c:pt idx="3958">
                  <c:v>830</c:v>
                </c:pt>
                <c:pt idx="3959">
                  <c:v>831</c:v>
                </c:pt>
                <c:pt idx="3960">
                  <c:v>832</c:v>
                </c:pt>
                <c:pt idx="3961">
                  <c:v>833</c:v>
                </c:pt>
                <c:pt idx="3962">
                  <c:v>834</c:v>
                </c:pt>
                <c:pt idx="3963">
                  <c:v>835</c:v>
                </c:pt>
                <c:pt idx="3964">
                  <c:v>836</c:v>
                </c:pt>
                <c:pt idx="3965">
                  <c:v>837</c:v>
                </c:pt>
                <c:pt idx="3966">
                  <c:v>838</c:v>
                </c:pt>
                <c:pt idx="3967">
                  <c:v>839</c:v>
                </c:pt>
                <c:pt idx="3968">
                  <c:v>840</c:v>
                </c:pt>
                <c:pt idx="3969">
                  <c:v>841</c:v>
                </c:pt>
                <c:pt idx="3970">
                  <c:v>842</c:v>
                </c:pt>
                <c:pt idx="3971">
                  <c:v>843</c:v>
                </c:pt>
                <c:pt idx="3972">
                  <c:v>844</c:v>
                </c:pt>
                <c:pt idx="3973">
                  <c:v>845</c:v>
                </c:pt>
                <c:pt idx="3974">
                  <c:v>846</c:v>
                </c:pt>
                <c:pt idx="3975">
                  <c:v>847</c:v>
                </c:pt>
                <c:pt idx="3976">
                  <c:v>848</c:v>
                </c:pt>
                <c:pt idx="3977">
                  <c:v>849</c:v>
                </c:pt>
                <c:pt idx="3978">
                  <c:v>850</c:v>
                </c:pt>
                <c:pt idx="3979">
                  <c:v>851</c:v>
                </c:pt>
                <c:pt idx="3980">
                  <c:v>852</c:v>
                </c:pt>
                <c:pt idx="3981">
                  <c:v>853</c:v>
                </c:pt>
                <c:pt idx="3982">
                  <c:v>854</c:v>
                </c:pt>
                <c:pt idx="3983">
                  <c:v>855</c:v>
                </c:pt>
                <c:pt idx="3984">
                  <c:v>856</c:v>
                </c:pt>
                <c:pt idx="3985">
                  <c:v>857</c:v>
                </c:pt>
                <c:pt idx="3986">
                  <c:v>858</c:v>
                </c:pt>
                <c:pt idx="3987">
                  <c:v>859</c:v>
                </c:pt>
                <c:pt idx="3988">
                  <c:v>860</c:v>
                </c:pt>
                <c:pt idx="3989">
                  <c:v>861</c:v>
                </c:pt>
                <c:pt idx="3990">
                  <c:v>862</c:v>
                </c:pt>
                <c:pt idx="3991">
                  <c:v>863</c:v>
                </c:pt>
                <c:pt idx="3992">
                  <c:v>864</c:v>
                </c:pt>
                <c:pt idx="3993">
                  <c:v>865</c:v>
                </c:pt>
                <c:pt idx="3994">
                  <c:v>866</c:v>
                </c:pt>
                <c:pt idx="3995">
                  <c:v>867</c:v>
                </c:pt>
                <c:pt idx="3996">
                  <c:v>868</c:v>
                </c:pt>
                <c:pt idx="3997">
                  <c:v>869</c:v>
                </c:pt>
                <c:pt idx="3998">
                  <c:v>870</c:v>
                </c:pt>
                <c:pt idx="3999">
                  <c:v>871</c:v>
                </c:pt>
                <c:pt idx="4000">
                  <c:v>872</c:v>
                </c:pt>
                <c:pt idx="4001">
                  <c:v>873</c:v>
                </c:pt>
                <c:pt idx="4002">
                  <c:v>874</c:v>
                </c:pt>
                <c:pt idx="4003">
                  <c:v>875</c:v>
                </c:pt>
                <c:pt idx="4004">
                  <c:v>876</c:v>
                </c:pt>
                <c:pt idx="4005">
                  <c:v>877</c:v>
                </c:pt>
                <c:pt idx="4006">
                  <c:v>878</c:v>
                </c:pt>
                <c:pt idx="4007">
                  <c:v>879</c:v>
                </c:pt>
                <c:pt idx="4008">
                  <c:v>880</c:v>
                </c:pt>
                <c:pt idx="4009">
                  <c:v>881</c:v>
                </c:pt>
                <c:pt idx="4010">
                  <c:v>882</c:v>
                </c:pt>
                <c:pt idx="4011">
                  <c:v>883</c:v>
                </c:pt>
                <c:pt idx="4012">
                  <c:v>884</c:v>
                </c:pt>
                <c:pt idx="4013">
                  <c:v>885</c:v>
                </c:pt>
                <c:pt idx="4014">
                  <c:v>886</c:v>
                </c:pt>
                <c:pt idx="4015">
                  <c:v>887</c:v>
                </c:pt>
                <c:pt idx="4016">
                  <c:v>888</c:v>
                </c:pt>
                <c:pt idx="4017">
                  <c:v>889</c:v>
                </c:pt>
                <c:pt idx="4018">
                  <c:v>890</c:v>
                </c:pt>
                <c:pt idx="4019">
                  <c:v>891</c:v>
                </c:pt>
                <c:pt idx="4020">
                  <c:v>892</c:v>
                </c:pt>
                <c:pt idx="4021">
                  <c:v>893</c:v>
                </c:pt>
                <c:pt idx="4022">
                  <c:v>894</c:v>
                </c:pt>
                <c:pt idx="4023">
                  <c:v>895</c:v>
                </c:pt>
                <c:pt idx="4024">
                  <c:v>896</c:v>
                </c:pt>
                <c:pt idx="4025">
                  <c:v>897</c:v>
                </c:pt>
                <c:pt idx="4026">
                  <c:v>898</c:v>
                </c:pt>
                <c:pt idx="4027">
                  <c:v>899</c:v>
                </c:pt>
                <c:pt idx="4028">
                  <c:v>900</c:v>
                </c:pt>
                <c:pt idx="4029">
                  <c:v>901</c:v>
                </c:pt>
                <c:pt idx="4030">
                  <c:v>902</c:v>
                </c:pt>
                <c:pt idx="4031">
                  <c:v>903</c:v>
                </c:pt>
                <c:pt idx="4032">
                  <c:v>904</c:v>
                </c:pt>
                <c:pt idx="4033">
                  <c:v>905</c:v>
                </c:pt>
                <c:pt idx="4034">
                  <c:v>906</c:v>
                </c:pt>
                <c:pt idx="4035">
                  <c:v>907</c:v>
                </c:pt>
                <c:pt idx="4036">
                  <c:v>908</c:v>
                </c:pt>
                <c:pt idx="4037">
                  <c:v>909</c:v>
                </c:pt>
                <c:pt idx="4038">
                  <c:v>910</c:v>
                </c:pt>
                <c:pt idx="4039">
                  <c:v>911</c:v>
                </c:pt>
                <c:pt idx="4040">
                  <c:v>912</c:v>
                </c:pt>
                <c:pt idx="4041">
                  <c:v>913</c:v>
                </c:pt>
                <c:pt idx="4042">
                  <c:v>914</c:v>
                </c:pt>
                <c:pt idx="4043">
                  <c:v>915</c:v>
                </c:pt>
                <c:pt idx="4044">
                  <c:v>916</c:v>
                </c:pt>
                <c:pt idx="4045">
                  <c:v>917</c:v>
                </c:pt>
                <c:pt idx="4046">
                  <c:v>918</c:v>
                </c:pt>
                <c:pt idx="4047">
                  <c:v>919</c:v>
                </c:pt>
                <c:pt idx="4048">
                  <c:v>920</c:v>
                </c:pt>
                <c:pt idx="4049">
                  <c:v>921</c:v>
                </c:pt>
                <c:pt idx="4050">
                  <c:v>922</c:v>
                </c:pt>
                <c:pt idx="4051">
                  <c:v>923</c:v>
                </c:pt>
                <c:pt idx="4052">
                  <c:v>924</c:v>
                </c:pt>
                <c:pt idx="4053">
                  <c:v>925</c:v>
                </c:pt>
                <c:pt idx="4054">
                  <c:v>926</c:v>
                </c:pt>
                <c:pt idx="4055">
                  <c:v>927</c:v>
                </c:pt>
                <c:pt idx="4056">
                  <c:v>928</c:v>
                </c:pt>
                <c:pt idx="4057">
                  <c:v>929</c:v>
                </c:pt>
                <c:pt idx="4058">
                  <c:v>930</c:v>
                </c:pt>
                <c:pt idx="4059">
                  <c:v>931</c:v>
                </c:pt>
                <c:pt idx="4060">
                  <c:v>932</c:v>
                </c:pt>
                <c:pt idx="4061">
                  <c:v>933</c:v>
                </c:pt>
                <c:pt idx="4062">
                  <c:v>934</c:v>
                </c:pt>
                <c:pt idx="4063">
                  <c:v>935</c:v>
                </c:pt>
                <c:pt idx="4064">
                  <c:v>936</c:v>
                </c:pt>
                <c:pt idx="4065">
                  <c:v>937</c:v>
                </c:pt>
                <c:pt idx="4066">
                  <c:v>938</c:v>
                </c:pt>
                <c:pt idx="4067">
                  <c:v>939</c:v>
                </c:pt>
                <c:pt idx="4068">
                  <c:v>940</c:v>
                </c:pt>
                <c:pt idx="4069">
                  <c:v>941</c:v>
                </c:pt>
                <c:pt idx="4070">
                  <c:v>942</c:v>
                </c:pt>
                <c:pt idx="4071">
                  <c:v>943</c:v>
                </c:pt>
                <c:pt idx="4072">
                  <c:v>944</c:v>
                </c:pt>
                <c:pt idx="4073">
                  <c:v>945</c:v>
                </c:pt>
                <c:pt idx="4074">
                  <c:v>946</c:v>
                </c:pt>
                <c:pt idx="4075">
                  <c:v>947</c:v>
                </c:pt>
                <c:pt idx="4076">
                  <c:v>948</c:v>
                </c:pt>
                <c:pt idx="4077">
                  <c:v>949</c:v>
                </c:pt>
                <c:pt idx="4078">
                  <c:v>950</c:v>
                </c:pt>
                <c:pt idx="4079">
                  <c:v>951</c:v>
                </c:pt>
                <c:pt idx="4080">
                  <c:v>952</c:v>
                </c:pt>
                <c:pt idx="4081">
                  <c:v>953</c:v>
                </c:pt>
                <c:pt idx="4082">
                  <c:v>954</c:v>
                </c:pt>
                <c:pt idx="4083">
                  <c:v>955</c:v>
                </c:pt>
                <c:pt idx="4084">
                  <c:v>956</c:v>
                </c:pt>
                <c:pt idx="4085">
                  <c:v>957</c:v>
                </c:pt>
                <c:pt idx="4086">
                  <c:v>958</c:v>
                </c:pt>
                <c:pt idx="4087">
                  <c:v>959</c:v>
                </c:pt>
                <c:pt idx="4088">
                  <c:v>960</c:v>
                </c:pt>
                <c:pt idx="4089">
                  <c:v>961</c:v>
                </c:pt>
                <c:pt idx="4090">
                  <c:v>962</c:v>
                </c:pt>
                <c:pt idx="4091">
                  <c:v>963</c:v>
                </c:pt>
                <c:pt idx="4092">
                  <c:v>964</c:v>
                </c:pt>
                <c:pt idx="4093">
                  <c:v>965</c:v>
                </c:pt>
                <c:pt idx="4094">
                  <c:v>966</c:v>
                </c:pt>
                <c:pt idx="4095">
                  <c:v>967</c:v>
                </c:pt>
                <c:pt idx="4096">
                  <c:v>968</c:v>
                </c:pt>
                <c:pt idx="4097">
                  <c:v>969</c:v>
                </c:pt>
                <c:pt idx="4098">
                  <c:v>970</c:v>
                </c:pt>
                <c:pt idx="4099">
                  <c:v>971</c:v>
                </c:pt>
                <c:pt idx="4100">
                  <c:v>972</c:v>
                </c:pt>
                <c:pt idx="4101">
                  <c:v>973</c:v>
                </c:pt>
                <c:pt idx="4102">
                  <c:v>974</c:v>
                </c:pt>
                <c:pt idx="4103">
                  <c:v>975</c:v>
                </c:pt>
                <c:pt idx="4104">
                  <c:v>976</c:v>
                </c:pt>
                <c:pt idx="4105">
                  <c:v>977</c:v>
                </c:pt>
                <c:pt idx="4106">
                  <c:v>978</c:v>
                </c:pt>
                <c:pt idx="4107">
                  <c:v>979</c:v>
                </c:pt>
                <c:pt idx="4108">
                  <c:v>980</c:v>
                </c:pt>
                <c:pt idx="4109">
                  <c:v>981</c:v>
                </c:pt>
                <c:pt idx="4110">
                  <c:v>982</c:v>
                </c:pt>
                <c:pt idx="4111">
                  <c:v>983</c:v>
                </c:pt>
                <c:pt idx="4112">
                  <c:v>984</c:v>
                </c:pt>
                <c:pt idx="4113">
                  <c:v>985</c:v>
                </c:pt>
                <c:pt idx="4114">
                  <c:v>986</c:v>
                </c:pt>
                <c:pt idx="4115">
                  <c:v>987</c:v>
                </c:pt>
                <c:pt idx="4116">
                  <c:v>988</c:v>
                </c:pt>
                <c:pt idx="4117">
                  <c:v>989</c:v>
                </c:pt>
                <c:pt idx="4118">
                  <c:v>990</c:v>
                </c:pt>
                <c:pt idx="4119">
                  <c:v>991</c:v>
                </c:pt>
                <c:pt idx="4120">
                  <c:v>992</c:v>
                </c:pt>
                <c:pt idx="4121">
                  <c:v>993</c:v>
                </c:pt>
                <c:pt idx="4122">
                  <c:v>994</c:v>
                </c:pt>
                <c:pt idx="4123">
                  <c:v>995</c:v>
                </c:pt>
                <c:pt idx="4124">
                  <c:v>996</c:v>
                </c:pt>
                <c:pt idx="4125">
                  <c:v>997</c:v>
                </c:pt>
                <c:pt idx="4126">
                  <c:v>998</c:v>
                </c:pt>
                <c:pt idx="4127">
                  <c:v>999</c:v>
                </c:pt>
                <c:pt idx="4128">
                  <c:v>1000</c:v>
                </c:pt>
                <c:pt idx="4129">
                  <c:v>1001</c:v>
                </c:pt>
                <c:pt idx="4130">
                  <c:v>1002</c:v>
                </c:pt>
                <c:pt idx="4131">
                  <c:v>1003</c:v>
                </c:pt>
                <c:pt idx="4132">
                  <c:v>1004</c:v>
                </c:pt>
                <c:pt idx="4133">
                  <c:v>1005</c:v>
                </c:pt>
                <c:pt idx="4134">
                  <c:v>1006</c:v>
                </c:pt>
                <c:pt idx="4135">
                  <c:v>1007</c:v>
                </c:pt>
                <c:pt idx="4136">
                  <c:v>1008</c:v>
                </c:pt>
                <c:pt idx="4137">
                  <c:v>1009</c:v>
                </c:pt>
                <c:pt idx="4138">
                  <c:v>1010</c:v>
                </c:pt>
                <c:pt idx="4139">
                  <c:v>1011</c:v>
                </c:pt>
                <c:pt idx="4140">
                  <c:v>1012</c:v>
                </c:pt>
                <c:pt idx="4141">
                  <c:v>1013</c:v>
                </c:pt>
                <c:pt idx="4142">
                  <c:v>1014</c:v>
                </c:pt>
                <c:pt idx="4143">
                  <c:v>1015</c:v>
                </c:pt>
                <c:pt idx="4144">
                  <c:v>1016</c:v>
                </c:pt>
                <c:pt idx="4145">
                  <c:v>1017</c:v>
                </c:pt>
                <c:pt idx="4146">
                  <c:v>1018</c:v>
                </c:pt>
                <c:pt idx="4147">
                  <c:v>1019</c:v>
                </c:pt>
                <c:pt idx="4148">
                  <c:v>1020</c:v>
                </c:pt>
                <c:pt idx="4149">
                  <c:v>1021</c:v>
                </c:pt>
                <c:pt idx="4150">
                  <c:v>1022</c:v>
                </c:pt>
                <c:pt idx="4151">
                  <c:v>1023</c:v>
                </c:pt>
                <c:pt idx="4152">
                  <c:v>1024</c:v>
                </c:pt>
                <c:pt idx="4153">
                  <c:v>1025</c:v>
                </c:pt>
                <c:pt idx="4154">
                  <c:v>1026</c:v>
                </c:pt>
                <c:pt idx="4155">
                  <c:v>1027</c:v>
                </c:pt>
                <c:pt idx="4156">
                  <c:v>1028</c:v>
                </c:pt>
                <c:pt idx="4157">
                  <c:v>1029</c:v>
                </c:pt>
                <c:pt idx="4158">
                  <c:v>1030</c:v>
                </c:pt>
                <c:pt idx="4159">
                  <c:v>1031</c:v>
                </c:pt>
                <c:pt idx="4160">
                  <c:v>1032</c:v>
                </c:pt>
                <c:pt idx="4161">
                  <c:v>1033</c:v>
                </c:pt>
                <c:pt idx="4162">
                  <c:v>1034</c:v>
                </c:pt>
                <c:pt idx="4163">
                  <c:v>1035</c:v>
                </c:pt>
                <c:pt idx="4164">
                  <c:v>1036</c:v>
                </c:pt>
                <c:pt idx="4165">
                  <c:v>1037</c:v>
                </c:pt>
                <c:pt idx="4166">
                  <c:v>1038</c:v>
                </c:pt>
                <c:pt idx="4167">
                  <c:v>1039</c:v>
                </c:pt>
                <c:pt idx="4168">
                  <c:v>1040</c:v>
                </c:pt>
                <c:pt idx="4169">
                  <c:v>1041</c:v>
                </c:pt>
                <c:pt idx="4170">
                  <c:v>1042</c:v>
                </c:pt>
                <c:pt idx="4171">
                  <c:v>1043</c:v>
                </c:pt>
                <c:pt idx="4172">
                  <c:v>1044</c:v>
                </c:pt>
                <c:pt idx="4173">
                  <c:v>1045</c:v>
                </c:pt>
                <c:pt idx="4174">
                  <c:v>1046</c:v>
                </c:pt>
                <c:pt idx="4175">
                  <c:v>1047</c:v>
                </c:pt>
                <c:pt idx="4176">
                  <c:v>1048</c:v>
                </c:pt>
                <c:pt idx="4177">
                  <c:v>1049</c:v>
                </c:pt>
                <c:pt idx="4178">
                  <c:v>1050</c:v>
                </c:pt>
                <c:pt idx="4179">
                  <c:v>1051</c:v>
                </c:pt>
                <c:pt idx="4180">
                  <c:v>1052</c:v>
                </c:pt>
                <c:pt idx="4181">
                  <c:v>1053</c:v>
                </c:pt>
                <c:pt idx="4182">
                  <c:v>1054</c:v>
                </c:pt>
                <c:pt idx="4183">
                  <c:v>1055</c:v>
                </c:pt>
                <c:pt idx="4184">
                  <c:v>1056</c:v>
                </c:pt>
                <c:pt idx="4185">
                  <c:v>1057</c:v>
                </c:pt>
                <c:pt idx="4186">
                  <c:v>1058</c:v>
                </c:pt>
                <c:pt idx="4187">
                  <c:v>1059</c:v>
                </c:pt>
                <c:pt idx="4188">
                  <c:v>1060</c:v>
                </c:pt>
                <c:pt idx="4189">
                  <c:v>1061</c:v>
                </c:pt>
                <c:pt idx="4190">
                  <c:v>1062</c:v>
                </c:pt>
                <c:pt idx="4191">
                  <c:v>1063</c:v>
                </c:pt>
                <c:pt idx="4192">
                  <c:v>1064</c:v>
                </c:pt>
                <c:pt idx="4193">
                  <c:v>1065</c:v>
                </c:pt>
                <c:pt idx="4194">
                  <c:v>1066</c:v>
                </c:pt>
                <c:pt idx="4195">
                  <c:v>1067</c:v>
                </c:pt>
                <c:pt idx="4196">
                  <c:v>1068</c:v>
                </c:pt>
                <c:pt idx="4197">
                  <c:v>1069</c:v>
                </c:pt>
                <c:pt idx="4198">
                  <c:v>1070</c:v>
                </c:pt>
                <c:pt idx="4199">
                  <c:v>1071</c:v>
                </c:pt>
                <c:pt idx="4200">
                  <c:v>1072</c:v>
                </c:pt>
                <c:pt idx="4201">
                  <c:v>1073</c:v>
                </c:pt>
                <c:pt idx="4202">
                  <c:v>1074</c:v>
                </c:pt>
                <c:pt idx="4203">
                  <c:v>1075</c:v>
                </c:pt>
                <c:pt idx="4204">
                  <c:v>1076</c:v>
                </c:pt>
                <c:pt idx="4205">
                  <c:v>1077</c:v>
                </c:pt>
                <c:pt idx="4206">
                  <c:v>1078</c:v>
                </c:pt>
                <c:pt idx="4207">
                  <c:v>1079</c:v>
                </c:pt>
                <c:pt idx="4208">
                  <c:v>1080</c:v>
                </c:pt>
                <c:pt idx="4209">
                  <c:v>1081</c:v>
                </c:pt>
                <c:pt idx="4210">
                  <c:v>1082</c:v>
                </c:pt>
                <c:pt idx="4211">
                  <c:v>1083</c:v>
                </c:pt>
                <c:pt idx="4212">
                  <c:v>1084</c:v>
                </c:pt>
                <c:pt idx="4213">
                  <c:v>1085</c:v>
                </c:pt>
                <c:pt idx="4214">
                  <c:v>1086</c:v>
                </c:pt>
                <c:pt idx="4215">
                  <c:v>1087</c:v>
                </c:pt>
                <c:pt idx="4216">
                  <c:v>1088</c:v>
                </c:pt>
                <c:pt idx="4217">
                  <c:v>1089</c:v>
                </c:pt>
                <c:pt idx="4218">
                  <c:v>1090</c:v>
                </c:pt>
                <c:pt idx="4219">
                  <c:v>1091</c:v>
                </c:pt>
                <c:pt idx="4220">
                  <c:v>1092</c:v>
                </c:pt>
                <c:pt idx="4221">
                  <c:v>1093</c:v>
                </c:pt>
                <c:pt idx="4222">
                  <c:v>1094</c:v>
                </c:pt>
                <c:pt idx="4223">
                  <c:v>1095</c:v>
                </c:pt>
                <c:pt idx="4224">
                  <c:v>1096</c:v>
                </c:pt>
                <c:pt idx="4225">
                  <c:v>1097</c:v>
                </c:pt>
                <c:pt idx="4226">
                  <c:v>1098</c:v>
                </c:pt>
                <c:pt idx="4227">
                  <c:v>1099</c:v>
                </c:pt>
                <c:pt idx="4228">
                  <c:v>1100</c:v>
                </c:pt>
                <c:pt idx="4229">
                  <c:v>1101</c:v>
                </c:pt>
                <c:pt idx="4230">
                  <c:v>1102</c:v>
                </c:pt>
                <c:pt idx="4231">
                  <c:v>1103</c:v>
                </c:pt>
                <c:pt idx="4232">
                  <c:v>1104</c:v>
                </c:pt>
                <c:pt idx="4233">
                  <c:v>1105</c:v>
                </c:pt>
                <c:pt idx="4234">
                  <c:v>1106</c:v>
                </c:pt>
                <c:pt idx="4235">
                  <c:v>1107</c:v>
                </c:pt>
                <c:pt idx="4236">
                  <c:v>1108</c:v>
                </c:pt>
                <c:pt idx="4237">
                  <c:v>1109</c:v>
                </c:pt>
                <c:pt idx="4238">
                  <c:v>1110</c:v>
                </c:pt>
                <c:pt idx="4239">
                  <c:v>1111</c:v>
                </c:pt>
                <c:pt idx="4240">
                  <c:v>1112</c:v>
                </c:pt>
                <c:pt idx="4241">
                  <c:v>1113</c:v>
                </c:pt>
                <c:pt idx="4242">
                  <c:v>1114</c:v>
                </c:pt>
                <c:pt idx="4243">
                  <c:v>1115</c:v>
                </c:pt>
                <c:pt idx="4244">
                  <c:v>1116</c:v>
                </c:pt>
                <c:pt idx="4245">
                  <c:v>1117</c:v>
                </c:pt>
                <c:pt idx="4246">
                  <c:v>1118</c:v>
                </c:pt>
                <c:pt idx="4247">
                  <c:v>1119</c:v>
                </c:pt>
                <c:pt idx="4248">
                  <c:v>1120</c:v>
                </c:pt>
                <c:pt idx="4249">
                  <c:v>1121</c:v>
                </c:pt>
                <c:pt idx="4250">
                  <c:v>1122</c:v>
                </c:pt>
                <c:pt idx="4251">
                  <c:v>1123</c:v>
                </c:pt>
                <c:pt idx="4252">
                  <c:v>1124</c:v>
                </c:pt>
                <c:pt idx="4253">
                  <c:v>1125</c:v>
                </c:pt>
                <c:pt idx="4254">
                  <c:v>1126</c:v>
                </c:pt>
                <c:pt idx="4255">
                  <c:v>1127</c:v>
                </c:pt>
                <c:pt idx="4256">
                  <c:v>1128</c:v>
                </c:pt>
                <c:pt idx="4257">
                  <c:v>1129</c:v>
                </c:pt>
                <c:pt idx="4258">
                  <c:v>1130</c:v>
                </c:pt>
                <c:pt idx="4259">
                  <c:v>1131</c:v>
                </c:pt>
                <c:pt idx="4260">
                  <c:v>1132</c:v>
                </c:pt>
                <c:pt idx="4261">
                  <c:v>1133</c:v>
                </c:pt>
                <c:pt idx="4262">
                  <c:v>1134</c:v>
                </c:pt>
                <c:pt idx="4263">
                  <c:v>1135</c:v>
                </c:pt>
                <c:pt idx="4264">
                  <c:v>1136</c:v>
                </c:pt>
                <c:pt idx="4265">
                  <c:v>1137</c:v>
                </c:pt>
                <c:pt idx="4266">
                  <c:v>1138</c:v>
                </c:pt>
                <c:pt idx="4267">
                  <c:v>1139</c:v>
                </c:pt>
                <c:pt idx="4268">
                  <c:v>1140</c:v>
                </c:pt>
                <c:pt idx="4269">
                  <c:v>1141</c:v>
                </c:pt>
                <c:pt idx="4270">
                  <c:v>1142</c:v>
                </c:pt>
                <c:pt idx="4271">
                  <c:v>1143</c:v>
                </c:pt>
                <c:pt idx="4272">
                  <c:v>1144</c:v>
                </c:pt>
                <c:pt idx="4273">
                  <c:v>1145</c:v>
                </c:pt>
                <c:pt idx="4274">
                  <c:v>1146</c:v>
                </c:pt>
                <c:pt idx="4275">
                  <c:v>1147</c:v>
                </c:pt>
                <c:pt idx="4276">
                  <c:v>1148</c:v>
                </c:pt>
                <c:pt idx="4277">
                  <c:v>1149</c:v>
                </c:pt>
                <c:pt idx="4278">
                  <c:v>1150</c:v>
                </c:pt>
                <c:pt idx="4279">
                  <c:v>1151</c:v>
                </c:pt>
                <c:pt idx="4280">
                  <c:v>1152</c:v>
                </c:pt>
                <c:pt idx="4281">
                  <c:v>1153</c:v>
                </c:pt>
                <c:pt idx="4282">
                  <c:v>1154</c:v>
                </c:pt>
                <c:pt idx="4283">
                  <c:v>1155</c:v>
                </c:pt>
                <c:pt idx="4284">
                  <c:v>1156</c:v>
                </c:pt>
                <c:pt idx="4285">
                  <c:v>1157</c:v>
                </c:pt>
                <c:pt idx="4286">
                  <c:v>1158</c:v>
                </c:pt>
                <c:pt idx="4287">
                  <c:v>1159</c:v>
                </c:pt>
                <c:pt idx="4288">
                  <c:v>1160</c:v>
                </c:pt>
                <c:pt idx="4289">
                  <c:v>1161</c:v>
                </c:pt>
                <c:pt idx="4290">
                  <c:v>1162</c:v>
                </c:pt>
                <c:pt idx="4291">
                  <c:v>1163</c:v>
                </c:pt>
                <c:pt idx="4292">
                  <c:v>1164</c:v>
                </c:pt>
                <c:pt idx="4293">
                  <c:v>1165</c:v>
                </c:pt>
                <c:pt idx="4294">
                  <c:v>1166</c:v>
                </c:pt>
                <c:pt idx="4295">
                  <c:v>1167</c:v>
                </c:pt>
                <c:pt idx="4296">
                  <c:v>1168</c:v>
                </c:pt>
                <c:pt idx="4297">
                  <c:v>1169</c:v>
                </c:pt>
                <c:pt idx="4298">
                  <c:v>1170</c:v>
                </c:pt>
                <c:pt idx="4299">
                  <c:v>1171</c:v>
                </c:pt>
                <c:pt idx="4300">
                  <c:v>1172</c:v>
                </c:pt>
                <c:pt idx="4301">
                  <c:v>1173</c:v>
                </c:pt>
                <c:pt idx="4302">
                  <c:v>1174</c:v>
                </c:pt>
                <c:pt idx="4303">
                  <c:v>1175</c:v>
                </c:pt>
                <c:pt idx="4304">
                  <c:v>1176</c:v>
                </c:pt>
                <c:pt idx="4305">
                  <c:v>1177</c:v>
                </c:pt>
                <c:pt idx="4306">
                  <c:v>1178</c:v>
                </c:pt>
                <c:pt idx="4307">
                  <c:v>1179</c:v>
                </c:pt>
                <c:pt idx="4308">
                  <c:v>1180</c:v>
                </c:pt>
                <c:pt idx="4309">
                  <c:v>1181</c:v>
                </c:pt>
                <c:pt idx="4310">
                  <c:v>1182</c:v>
                </c:pt>
                <c:pt idx="4311">
                  <c:v>1183</c:v>
                </c:pt>
                <c:pt idx="4312">
                  <c:v>1184</c:v>
                </c:pt>
                <c:pt idx="4313">
                  <c:v>1185</c:v>
                </c:pt>
                <c:pt idx="4314">
                  <c:v>1186</c:v>
                </c:pt>
                <c:pt idx="4315">
                  <c:v>1187</c:v>
                </c:pt>
                <c:pt idx="4316">
                  <c:v>1188</c:v>
                </c:pt>
                <c:pt idx="4317">
                  <c:v>1189</c:v>
                </c:pt>
                <c:pt idx="4318">
                  <c:v>1190</c:v>
                </c:pt>
                <c:pt idx="4319">
                  <c:v>1191</c:v>
                </c:pt>
                <c:pt idx="4320">
                  <c:v>1192</c:v>
                </c:pt>
                <c:pt idx="4321">
                  <c:v>1193</c:v>
                </c:pt>
                <c:pt idx="4322">
                  <c:v>1194</c:v>
                </c:pt>
                <c:pt idx="4323">
                  <c:v>1195</c:v>
                </c:pt>
                <c:pt idx="4324">
                  <c:v>1196</c:v>
                </c:pt>
                <c:pt idx="4325">
                  <c:v>1197</c:v>
                </c:pt>
                <c:pt idx="4326">
                  <c:v>1198</c:v>
                </c:pt>
                <c:pt idx="4327">
                  <c:v>1199</c:v>
                </c:pt>
                <c:pt idx="4328">
                  <c:v>1200</c:v>
                </c:pt>
                <c:pt idx="4329">
                  <c:v>1201</c:v>
                </c:pt>
                <c:pt idx="4330">
                  <c:v>1202</c:v>
                </c:pt>
                <c:pt idx="4331">
                  <c:v>1203</c:v>
                </c:pt>
                <c:pt idx="4332">
                  <c:v>1204</c:v>
                </c:pt>
                <c:pt idx="4333">
                  <c:v>1205</c:v>
                </c:pt>
                <c:pt idx="4334">
                  <c:v>1206</c:v>
                </c:pt>
                <c:pt idx="4335">
                  <c:v>1207</c:v>
                </c:pt>
                <c:pt idx="4336">
                  <c:v>1208</c:v>
                </c:pt>
                <c:pt idx="4337">
                  <c:v>1209</c:v>
                </c:pt>
                <c:pt idx="4338">
                  <c:v>1210</c:v>
                </c:pt>
                <c:pt idx="4339">
                  <c:v>1211</c:v>
                </c:pt>
                <c:pt idx="4340">
                  <c:v>1212</c:v>
                </c:pt>
                <c:pt idx="4341">
                  <c:v>1213</c:v>
                </c:pt>
                <c:pt idx="4342">
                  <c:v>1214</c:v>
                </c:pt>
                <c:pt idx="4343">
                  <c:v>1215</c:v>
                </c:pt>
                <c:pt idx="4344">
                  <c:v>1216</c:v>
                </c:pt>
                <c:pt idx="4345">
                  <c:v>1217</c:v>
                </c:pt>
                <c:pt idx="4346">
                  <c:v>1218</c:v>
                </c:pt>
                <c:pt idx="4347">
                  <c:v>1219</c:v>
                </c:pt>
                <c:pt idx="4348">
                  <c:v>1220</c:v>
                </c:pt>
                <c:pt idx="4349">
                  <c:v>1221</c:v>
                </c:pt>
                <c:pt idx="4350">
                  <c:v>1222</c:v>
                </c:pt>
                <c:pt idx="4351">
                  <c:v>1223</c:v>
                </c:pt>
                <c:pt idx="4352">
                  <c:v>1224</c:v>
                </c:pt>
                <c:pt idx="4353">
                  <c:v>1225</c:v>
                </c:pt>
                <c:pt idx="4354">
                  <c:v>1226</c:v>
                </c:pt>
                <c:pt idx="4355">
                  <c:v>1227</c:v>
                </c:pt>
                <c:pt idx="4356">
                  <c:v>1228</c:v>
                </c:pt>
                <c:pt idx="4357">
                  <c:v>1229</c:v>
                </c:pt>
                <c:pt idx="4358">
                  <c:v>1230</c:v>
                </c:pt>
                <c:pt idx="4359">
                  <c:v>1231</c:v>
                </c:pt>
                <c:pt idx="4360">
                  <c:v>1232</c:v>
                </c:pt>
                <c:pt idx="4361">
                  <c:v>1233</c:v>
                </c:pt>
                <c:pt idx="4362">
                  <c:v>1234</c:v>
                </c:pt>
                <c:pt idx="4363">
                  <c:v>1235</c:v>
                </c:pt>
                <c:pt idx="4364">
                  <c:v>1236</c:v>
                </c:pt>
                <c:pt idx="4365">
                  <c:v>1237</c:v>
                </c:pt>
                <c:pt idx="4366">
                  <c:v>1238</c:v>
                </c:pt>
                <c:pt idx="4367">
                  <c:v>1239</c:v>
                </c:pt>
                <c:pt idx="4368">
                  <c:v>1240</c:v>
                </c:pt>
                <c:pt idx="4369">
                  <c:v>1241</c:v>
                </c:pt>
                <c:pt idx="4370">
                  <c:v>1242</c:v>
                </c:pt>
                <c:pt idx="4371">
                  <c:v>1243</c:v>
                </c:pt>
                <c:pt idx="4372">
                  <c:v>1244</c:v>
                </c:pt>
                <c:pt idx="4373">
                  <c:v>1245</c:v>
                </c:pt>
                <c:pt idx="4374">
                  <c:v>1246</c:v>
                </c:pt>
                <c:pt idx="4375">
                  <c:v>1247</c:v>
                </c:pt>
                <c:pt idx="4376">
                  <c:v>1248</c:v>
                </c:pt>
                <c:pt idx="4377">
                  <c:v>1249</c:v>
                </c:pt>
                <c:pt idx="4378">
                  <c:v>1250</c:v>
                </c:pt>
                <c:pt idx="4379">
                  <c:v>1251</c:v>
                </c:pt>
                <c:pt idx="4380">
                  <c:v>1252</c:v>
                </c:pt>
                <c:pt idx="4381">
                  <c:v>1253</c:v>
                </c:pt>
                <c:pt idx="4382">
                  <c:v>1254</c:v>
                </c:pt>
                <c:pt idx="4383">
                  <c:v>1255</c:v>
                </c:pt>
                <c:pt idx="4384">
                  <c:v>1256</c:v>
                </c:pt>
                <c:pt idx="4385">
                  <c:v>1257</c:v>
                </c:pt>
                <c:pt idx="4386">
                  <c:v>1258</c:v>
                </c:pt>
                <c:pt idx="4387">
                  <c:v>1259</c:v>
                </c:pt>
                <c:pt idx="4388">
                  <c:v>1260</c:v>
                </c:pt>
                <c:pt idx="4389">
                  <c:v>1261</c:v>
                </c:pt>
                <c:pt idx="4390">
                  <c:v>1262</c:v>
                </c:pt>
                <c:pt idx="4391">
                  <c:v>1263</c:v>
                </c:pt>
                <c:pt idx="4392">
                  <c:v>1264</c:v>
                </c:pt>
                <c:pt idx="4393">
                  <c:v>1265</c:v>
                </c:pt>
                <c:pt idx="4394">
                  <c:v>1266</c:v>
                </c:pt>
                <c:pt idx="4395">
                  <c:v>1267</c:v>
                </c:pt>
                <c:pt idx="4396">
                  <c:v>1268</c:v>
                </c:pt>
                <c:pt idx="4397">
                  <c:v>1269</c:v>
                </c:pt>
                <c:pt idx="4398">
                  <c:v>1270</c:v>
                </c:pt>
                <c:pt idx="4399">
                  <c:v>1271</c:v>
                </c:pt>
                <c:pt idx="4400">
                  <c:v>1272</c:v>
                </c:pt>
                <c:pt idx="4401">
                  <c:v>1273</c:v>
                </c:pt>
                <c:pt idx="4402">
                  <c:v>1274</c:v>
                </c:pt>
                <c:pt idx="4403">
                  <c:v>1275</c:v>
                </c:pt>
                <c:pt idx="4404">
                  <c:v>1276</c:v>
                </c:pt>
                <c:pt idx="4405">
                  <c:v>1277</c:v>
                </c:pt>
                <c:pt idx="4406">
                  <c:v>1278</c:v>
                </c:pt>
                <c:pt idx="4407">
                  <c:v>1279</c:v>
                </c:pt>
                <c:pt idx="4408">
                  <c:v>1280</c:v>
                </c:pt>
                <c:pt idx="4409">
                  <c:v>1281</c:v>
                </c:pt>
                <c:pt idx="4410">
                  <c:v>1282</c:v>
                </c:pt>
                <c:pt idx="4411">
                  <c:v>1283</c:v>
                </c:pt>
                <c:pt idx="4412">
                  <c:v>1284</c:v>
                </c:pt>
                <c:pt idx="4413">
                  <c:v>1285</c:v>
                </c:pt>
                <c:pt idx="4414">
                  <c:v>1286</c:v>
                </c:pt>
                <c:pt idx="4415">
                  <c:v>1287</c:v>
                </c:pt>
                <c:pt idx="4416">
                  <c:v>1288</c:v>
                </c:pt>
                <c:pt idx="4417">
                  <c:v>1289</c:v>
                </c:pt>
                <c:pt idx="4418">
                  <c:v>1290</c:v>
                </c:pt>
                <c:pt idx="4419">
                  <c:v>1291</c:v>
                </c:pt>
                <c:pt idx="4420">
                  <c:v>1292</c:v>
                </c:pt>
                <c:pt idx="4421">
                  <c:v>1293</c:v>
                </c:pt>
                <c:pt idx="4422">
                  <c:v>1294</c:v>
                </c:pt>
                <c:pt idx="4423">
                  <c:v>1295</c:v>
                </c:pt>
                <c:pt idx="4424">
                  <c:v>1296</c:v>
                </c:pt>
                <c:pt idx="4425">
                  <c:v>1297</c:v>
                </c:pt>
                <c:pt idx="4426">
                  <c:v>1298</c:v>
                </c:pt>
                <c:pt idx="4427">
                  <c:v>1299</c:v>
                </c:pt>
                <c:pt idx="4428">
                  <c:v>1300</c:v>
                </c:pt>
                <c:pt idx="4429">
                  <c:v>1301</c:v>
                </c:pt>
                <c:pt idx="4430">
                  <c:v>1302</c:v>
                </c:pt>
                <c:pt idx="4431">
                  <c:v>1303</c:v>
                </c:pt>
                <c:pt idx="4432">
                  <c:v>1304</c:v>
                </c:pt>
                <c:pt idx="4433">
                  <c:v>1305</c:v>
                </c:pt>
                <c:pt idx="4434">
                  <c:v>1306</c:v>
                </c:pt>
                <c:pt idx="4435">
                  <c:v>1307</c:v>
                </c:pt>
                <c:pt idx="4436">
                  <c:v>1308</c:v>
                </c:pt>
                <c:pt idx="4437">
                  <c:v>1309</c:v>
                </c:pt>
                <c:pt idx="4438">
                  <c:v>1310</c:v>
                </c:pt>
                <c:pt idx="4439">
                  <c:v>1311</c:v>
                </c:pt>
                <c:pt idx="4440">
                  <c:v>1312</c:v>
                </c:pt>
                <c:pt idx="4441">
                  <c:v>1313</c:v>
                </c:pt>
                <c:pt idx="4442">
                  <c:v>1314</c:v>
                </c:pt>
                <c:pt idx="4443">
                  <c:v>1315</c:v>
                </c:pt>
                <c:pt idx="4444">
                  <c:v>1316</c:v>
                </c:pt>
                <c:pt idx="4445">
                  <c:v>1317</c:v>
                </c:pt>
                <c:pt idx="4446">
                  <c:v>1318</c:v>
                </c:pt>
                <c:pt idx="4447">
                  <c:v>1319</c:v>
                </c:pt>
                <c:pt idx="4448">
                  <c:v>1320</c:v>
                </c:pt>
                <c:pt idx="4449">
                  <c:v>1321</c:v>
                </c:pt>
                <c:pt idx="4450">
                  <c:v>1322</c:v>
                </c:pt>
                <c:pt idx="4451">
                  <c:v>1323</c:v>
                </c:pt>
                <c:pt idx="4452">
                  <c:v>1324</c:v>
                </c:pt>
                <c:pt idx="4453">
                  <c:v>1325</c:v>
                </c:pt>
                <c:pt idx="4454">
                  <c:v>1326</c:v>
                </c:pt>
                <c:pt idx="4455">
                  <c:v>1327</c:v>
                </c:pt>
                <c:pt idx="4456">
                  <c:v>1328</c:v>
                </c:pt>
                <c:pt idx="4457">
                  <c:v>1329</c:v>
                </c:pt>
                <c:pt idx="4458">
                  <c:v>1330</c:v>
                </c:pt>
                <c:pt idx="4459">
                  <c:v>1331</c:v>
                </c:pt>
                <c:pt idx="4460">
                  <c:v>1332</c:v>
                </c:pt>
                <c:pt idx="4461">
                  <c:v>1333</c:v>
                </c:pt>
                <c:pt idx="4462">
                  <c:v>1334</c:v>
                </c:pt>
                <c:pt idx="4463">
                  <c:v>1335</c:v>
                </c:pt>
                <c:pt idx="4464">
                  <c:v>1336</c:v>
                </c:pt>
                <c:pt idx="4465">
                  <c:v>1337</c:v>
                </c:pt>
                <c:pt idx="4466">
                  <c:v>1338</c:v>
                </c:pt>
                <c:pt idx="4467">
                  <c:v>1339</c:v>
                </c:pt>
                <c:pt idx="4468">
                  <c:v>1340</c:v>
                </c:pt>
                <c:pt idx="4469">
                  <c:v>1341</c:v>
                </c:pt>
                <c:pt idx="4470">
                  <c:v>1342</c:v>
                </c:pt>
                <c:pt idx="4471">
                  <c:v>1343</c:v>
                </c:pt>
                <c:pt idx="4472">
                  <c:v>1344</c:v>
                </c:pt>
                <c:pt idx="4473">
                  <c:v>1345</c:v>
                </c:pt>
                <c:pt idx="4474">
                  <c:v>1346</c:v>
                </c:pt>
                <c:pt idx="4475">
                  <c:v>1347</c:v>
                </c:pt>
                <c:pt idx="4476">
                  <c:v>1348</c:v>
                </c:pt>
                <c:pt idx="4477">
                  <c:v>1349</c:v>
                </c:pt>
                <c:pt idx="4478">
                  <c:v>1350</c:v>
                </c:pt>
                <c:pt idx="4479">
                  <c:v>1351</c:v>
                </c:pt>
                <c:pt idx="4480">
                  <c:v>1352</c:v>
                </c:pt>
                <c:pt idx="4481">
                  <c:v>1353</c:v>
                </c:pt>
                <c:pt idx="4482">
                  <c:v>1354</c:v>
                </c:pt>
                <c:pt idx="4483">
                  <c:v>1355</c:v>
                </c:pt>
                <c:pt idx="4484">
                  <c:v>1356</c:v>
                </c:pt>
                <c:pt idx="4485">
                  <c:v>1357</c:v>
                </c:pt>
                <c:pt idx="4486">
                  <c:v>1358</c:v>
                </c:pt>
                <c:pt idx="4487">
                  <c:v>1359</c:v>
                </c:pt>
                <c:pt idx="4488">
                  <c:v>1360</c:v>
                </c:pt>
                <c:pt idx="4489">
                  <c:v>1361</c:v>
                </c:pt>
                <c:pt idx="4490">
                  <c:v>1362</c:v>
                </c:pt>
                <c:pt idx="4491">
                  <c:v>1363</c:v>
                </c:pt>
                <c:pt idx="4492">
                  <c:v>1364</c:v>
                </c:pt>
                <c:pt idx="4493">
                  <c:v>1365</c:v>
                </c:pt>
                <c:pt idx="4494">
                  <c:v>1366</c:v>
                </c:pt>
                <c:pt idx="4495">
                  <c:v>1367</c:v>
                </c:pt>
                <c:pt idx="4496">
                  <c:v>1368</c:v>
                </c:pt>
                <c:pt idx="4497">
                  <c:v>1369</c:v>
                </c:pt>
                <c:pt idx="4498">
                  <c:v>1370</c:v>
                </c:pt>
                <c:pt idx="4499">
                  <c:v>1371</c:v>
                </c:pt>
                <c:pt idx="4500">
                  <c:v>1372</c:v>
                </c:pt>
                <c:pt idx="4501">
                  <c:v>1373</c:v>
                </c:pt>
                <c:pt idx="4502">
                  <c:v>1374</c:v>
                </c:pt>
                <c:pt idx="4503">
                  <c:v>1375</c:v>
                </c:pt>
                <c:pt idx="4504">
                  <c:v>1376</c:v>
                </c:pt>
                <c:pt idx="4505">
                  <c:v>1377</c:v>
                </c:pt>
                <c:pt idx="4506">
                  <c:v>1378</c:v>
                </c:pt>
                <c:pt idx="4507">
                  <c:v>1379</c:v>
                </c:pt>
                <c:pt idx="4508">
                  <c:v>1380</c:v>
                </c:pt>
                <c:pt idx="4509">
                  <c:v>1381</c:v>
                </c:pt>
                <c:pt idx="4510">
                  <c:v>1382</c:v>
                </c:pt>
                <c:pt idx="4511">
                  <c:v>1383</c:v>
                </c:pt>
                <c:pt idx="4512">
                  <c:v>1384</c:v>
                </c:pt>
                <c:pt idx="4513">
                  <c:v>1385</c:v>
                </c:pt>
                <c:pt idx="4514">
                  <c:v>1386</c:v>
                </c:pt>
                <c:pt idx="4515">
                  <c:v>1387</c:v>
                </c:pt>
                <c:pt idx="4516">
                  <c:v>1388</c:v>
                </c:pt>
                <c:pt idx="4517">
                  <c:v>1389</c:v>
                </c:pt>
                <c:pt idx="4518">
                  <c:v>1390</c:v>
                </c:pt>
                <c:pt idx="4519">
                  <c:v>1391</c:v>
                </c:pt>
                <c:pt idx="4520">
                  <c:v>1392</c:v>
                </c:pt>
                <c:pt idx="4521">
                  <c:v>1393</c:v>
                </c:pt>
                <c:pt idx="4522">
                  <c:v>1394</c:v>
                </c:pt>
                <c:pt idx="4523">
                  <c:v>1395</c:v>
                </c:pt>
                <c:pt idx="4524">
                  <c:v>1396</c:v>
                </c:pt>
                <c:pt idx="4525">
                  <c:v>1397</c:v>
                </c:pt>
                <c:pt idx="4526">
                  <c:v>1398</c:v>
                </c:pt>
                <c:pt idx="4527">
                  <c:v>1399</c:v>
                </c:pt>
                <c:pt idx="4528">
                  <c:v>1400</c:v>
                </c:pt>
                <c:pt idx="4529">
                  <c:v>1401</c:v>
                </c:pt>
                <c:pt idx="4530">
                  <c:v>1402</c:v>
                </c:pt>
                <c:pt idx="4531">
                  <c:v>1403</c:v>
                </c:pt>
                <c:pt idx="4532">
                  <c:v>1404</c:v>
                </c:pt>
                <c:pt idx="4533">
                  <c:v>1405</c:v>
                </c:pt>
                <c:pt idx="4534">
                  <c:v>1406</c:v>
                </c:pt>
                <c:pt idx="4535">
                  <c:v>1407</c:v>
                </c:pt>
                <c:pt idx="4536">
                  <c:v>1408</c:v>
                </c:pt>
                <c:pt idx="4537">
                  <c:v>1409</c:v>
                </c:pt>
                <c:pt idx="4538">
                  <c:v>1410</c:v>
                </c:pt>
                <c:pt idx="4539">
                  <c:v>1411</c:v>
                </c:pt>
                <c:pt idx="4540">
                  <c:v>1412</c:v>
                </c:pt>
                <c:pt idx="4541">
                  <c:v>1413</c:v>
                </c:pt>
                <c:pt idx="4542">
                  <c:v>1414</c:v>
                </c:pt>
                <c:pt idx="4543">
                  <c:v>1415</c:v>
                </c:pt>
                <c:pt idx="4544">
                  <c:v>1416</c:v>
                </c:pt>
                <c:pt idx="4545">
                  <c:v>1417</c:v>
                </c:pt>
                <c:pt idx="4546">
                  <c:v>1418</c:v>
                </c:pt>
                <c:pt idx="4547">
                  <c:v>1419</c:v>
                </c:pt>
                <c:pt idx="4548">
                  <c:v>1420</c:v>
                </c:pt>
                <c:pt idx="4549">
                  <c:v>1421</c:v>
                </c:pt>
                <c:pt idx="4550">
                  <c:v>1422</c:v>
                </c:pt>
                <c:pt idx="4551">
                  <c:v>1423</c:v>
                </c:pt>
                <c:pt idx="4552">
                  <c:v>1424</c:v>
                </c:pt>
                <c:pt idx="4553">
                  <c:v>1425</c:v>
                </c:pt>
                <c:pt idx="4554">
                  <c:v>1426</c:v>
                </c:pt>
                <c:pt idx="4555">
                  <c:v>1427</c:v>
                </c:pt>
                <c:pt idx="4556">
                  <c:v>1428</c:v>
                </c:pt>
                <c:pt idx="4557">
                  <c:v>1429</c:v>
                </c:pt>
                <c:pt idx="4558">
                  <c:v>1430</c:v>
                </c:pt>
                <c:pt idx="4559">
                  <c:v>1431</c:v>
                </c:pt>
                <c:pt idx="4560">
                  <c:v>1432</c:v>
                </c:pt>
                <c:pt idx="4561">
                  <c:v>1433</c:v>
                </c:pt>
                <c:pt idx="4562">
                  <c:v>1434</c:v>
                </c:pt>
                <c:pt idx="4563">
                  <c:v>1435</c:v>
                </c:pt>
                <c:pt idx="4564">
                  <c:v>1436</c:v>
                </c:pt>
                <c:pt idx="4565">
                  <c:v>1437</c:v>
                </c:pt>
                <c:pt idx="4566">
                  <c:v>1438</c:v>
                </c:pt>
                <c:pt idx="4567">
                  <c:v>1439</c:v>
                </c:pt>
                <c:pt idx="4568">
                  <c:v>1440</c:v>
                </c:pt>
                <c:pt idx="4569">
                  <c:v>1441</c:v>
                </c:pt>
                <c:pt idx="4570">
                  <c:v>1442</c:v>
                </c:pt>
                <c:pt idx="4571">
                  <c:v>1443</c:v>
                </c:pt>
                <c:pt idx="4572">
                  <c:v>1444</c:v>
                </c:pt>
                <c:pt idx="4573">
                  <c:v>1445</c:v>
                </c:pt>
                <c:pt idx="4574">
                  <c:v>1446</c:v>
                </c:pt>
                <c:pt idx="4575">
                  <c:v>1447</c:v>
                </c:pt>
                <c:pt idx="4576">
                  <c:v>1448</c:v>
                </c:pt>
                <c:pt idx="4577">
                  <c:v>1449</c:v>
                </c:pt>
                <c:pt idx="4578">
                  <c:v>1450</c:v>
                </c:pt>
                <c:pt idx="4579">
                  <c:v>1451</c:v>
                </c:pt>
                <c:pt idx="4580">
                  <c:v>1452</c:v>
                </c:pt>
                <c:pt idx="4581">
                  <c:v>1453</c:v>
                </c:pt>
                <c:pt idx="4582">
                  <c:v>1454</c:v>
                </c:pt>
                <c:pt idx="4583">
                  <c:v>1455</c:v>
                </c:pt>
                <c:pt idx="4584">
                  <c:v>1456</c:v>
                </c:pt>
                <c:pt idx="4585">
                  <c:v>1457</c:v>
                </c:pt>
                <c:pt idx="4586">
                  <c:v>1458</c:v>
                </c:pt>
                <c:pt idx="4587">
                  <c:v>1459</c:v>
                </c:pt>
                <c:pt idx="4588">
                  <c:v>1460</c:v>
                </c:pt>
                <c:pt idx="4589">
                  <c:v>1461</c:v>
                </c:pt>
                <c:pt idx="4590">
                  <c:v>1462</c:v>
                </c:pt>
                <c:pt idx="4591">
                  <c:v>1463</c:v>
                </c:pt>
                <c:pt idx="4592">
                  <c:v>1464</c:v>
                </c:pt>
                <c:pt idx="4593">
                  <c:v>1465</c:v>
                </c:pt>
                <c:pt idx="4594">
                  <c:v>1466</c:v>
                </c:pt>
                <c:pt idx="4595">
                  <c:v>1467</c:v>
                </c:pt>
                <c:pt idx="4596">
                  <c:v>1468</c:v>
                </c:pt>
                <c:pt idx="4597">
                  <c:v>1469</c:v>
                </c:pt>
                <c:pt idx="4598">
                  <c:v>1470</c:v>
                </c:pt>
                <c:pt idx="4599">
                  <c:v>1471</c:v>
                </c:pt>
                <c:pt idx="4600">
                  <c:v>1472</c:v>
                </c:pt>
                <c:pt idx="4601">
                  <c:v>1473</c:v>
                </c:pt>
                <c:pt idx="4602">
                  <c:v>1474</c:v>
                </c:pt>
                <c:pt idx="4603">
                  <c:v>1475</c:v>
                </c:pt>
                <c:pt idx="4604">
                  <c:v>1476</c:v>
                </c:pt>
                <c:pt idx="4605">
                  <c:v>1477</c:v>
                </c:pt>
                <c:pt idx="4606">
                  <c:v>1478</c:v>
                </c:pt>
                <c:pt idx="4607">
                  <c:v>1479</c:v>
                </c:pt>
                <c:pt idx="4608">
                  <c:v>1480</c:v>
                </c:pt>
                <c:pt idx="4609">
                  <c:v>1481</c:v>
                </c:pt>
                <c:pt idx="4610">
                  <c:v>1482</c:v>
                </c:pt>
                <c:pt idx="4611">
                  <c:v>1483</c:v>
                </c:pt>
                <c:pt idx="4612">
                  <c:v>1484</c:v>
                </c:pt>
                <c:pt idx="4613">
                  <c:v>1485</c:v>
                </c:pt>
                <c:pt idx="4614">
                  <c:v>1486</c:v>
                </c:pt>
                <c:pt idx="4615">
                  <c:v>1487</c:v>
                </c:pt>
                <c:pt idx="4616">
                  <c:v>1488</c:v>
                </c:pt>
                <c:pt idx="4617">
                  <c:v>1489</c:v>
                </c:pt>
                <c:pt idx="4618">
                  <c:v>1490</c:v>
                </c:pt>
                <c:pt idx="4619">
                  <c:v>1491</c:v>
                </c:pt>
                <c:pt idx="4620">
                  <c:v>1492</c:v>
                </c:pt>
                <c:pt idx="4621">
                  <c:v>1493</c:v>
                </c:pt>
                <c:pt idx="4622">
                  <c:v>1494</c:v>
                </c:pt>
                <c:pt idx="4623">
                  <c:v>1495</c:v>
                </c:pt>
                <c:pt idx="4624">
                  <c:v>1496</c:v>
                </c:pt>
                <c:pt idx="4625">
                  <c:v>1497</c:v>
                </c:pt>
                <c:pt idx="4626">
                  <c:v>1498</c:v>
                </c:pt>
                <c:pt idx="4627">
                  <c:v>1499</c:v>
                </c:pt>
                <c:pt idx="4628">
                  <c:v>1500</c:v>
                </c:pt>
                <c:pt idx="4629">
                  <c:v>1501</c:v>
                </c:pt>
                <c:pt idx="4630">
                  <c:v>1502</c:v>
                </c:pt>
                <c:pt idx="4631">
                  <c:v>1503</c:v>
                </c:pt>
                <c:pt idx="4632">
                  <c:v>1504</c:v>
                </c:pt>
                <c:pt idx="4633">
                  <c:v>1505</c:v>
                </c:pt>
                <c:pt idx="4634">
                  <c:v>1506</c:v>
                </c:pt>
                <c:pt idx="4635">
                  <c:v>1507</c:v>
                </c:pt>
                <c:pt idx="4636">
                  <c:v>1508</c:v>
                </c:pt>
                <c:pt idx="4637">
                  <c:v>1509</c:v>
                </c:pt>
                <c:pt idx="4638">
                  <c:v>1510</c:v>
                </c:pt>
                <c:pt idx="4639">
                  <c:v>1511</c:v>
                </c:pt>
                <c:pt idx="4640">
                  <c:v>1512</c:v>
                </c:pt>
                <c:pt idx="4641">
                  <c:v>1513</c:v>
                </c:pt>
                <c:pt idx="4642">
                  <c:v>1514</c:v>
                </c:pt>
                <c:pt idx="4643">
                  <c:v>1515</c:v>
                </c:pt>
                <c:pt idx="4644">
                  <c:v>1516</c:v>
                </c:pt>
                <c:pt idx="4645">
                  <c:v>1517</c:v>
                </c:pt>
                <c:pt idx="4646">
                  <c:v>1518</c:v>
                </c:pt>
                <c:pt idx="4647">
                  <c:v>1519</c:v>
                </c:pt>
                <c:pt idx="4648">
                  <c:v>1520</c:v>
                </c:pt>
                <c:pt idx="4649">
                  <c:v>1521</c:v>
                </c:pt>
                <c:pt idx="4650">
                  <c:v>1522</c:v>
                </c:pt>
                <c:pt idx="4651">
                  <c:v>1523</c:v>
                </c:pt>
                <c:pt idx="4652">
                  <c:v>1524</c:v>
                </c:pt>
                <c:pt idx="4653">
                  <c:v>1525</c:v>
                </c:pt>
                <c:pt idx="4654">
                  <c:v>1526</c:v>
                </c:pt>
                <c:pt idx="4655">
                  <c:v>1527</c:v>
                </c:pt>
                <c:pt idx="4656">
                  <c:v>1528</c:v>
                </c:pt>
                <c:pt idx="4657">
                  <c:v>1529</c:v>
                </c:pt>
                <c:pt idx="4658">
                  <c:v>1530</c:v>
                </c:pt>
                <c:pt idx="4659">
                  <c:v>1531</c:v>
                </c:pt>
                <c:pt idx="4660">
                  <c:v>1532</c:v>
                </c:pt>
                <c:pt idx="4661">
                  <c:v>1533</c:v>
                </c:pt>
                <c:pt idx="4662">
                  <c:v>1534</c:v>
                </c:pt>
                <c:pt idx="4663">
                  <c:v>1535</c:v>
                </c:pt>
                <c:pt idx="4664">
                  <c:v>1536</c:v>
                </c:pt>
                <c:pt idx="4665">
                  <c:v>1537</c:v>
                </c:pt>
                <c:pt idx="4666">
                  <c:v>1538</c:v>
                </c:pt>
                <c:pt idx="4667">
                  <c:v>1539</c:v>
                </c:pt>
                <c:pt idx="4668">
                  <c:v>1540</c:v>
                </c:pt>
                <c:pt idx="4669">
                  <c:v>1541</c:v>
                </c:pt>
                <c:pt idx="4670">
                  <c:v>1542</c:v>
                </c:pt>
                <c:pt idx="4671">
                  <c:v>1543</c:v>
                </c:pt>
                <c:pt idx="4672">
                  <c:v>1544</c:v>
                </c:pt>
                <c:pt idx="4673">
                  <c:v>1545</c:v>
                </c:pt>
                <c:pt idx="4674">
                  <c:v>1546</c:v>
                </c:pt>
                <c:pt idx="4675">
                  <c:v>1547</c:v>
                </c:pt>
                <c:pt idx="4676">
                  <c:v>1548</c:v>
                </c:pt>
                <c:pt idx="4677">
                  <c:v>1549</c:v>
                </c:pt>
                <c:pt idx="4678">
                  <c:v>1550</c:v>
                </c:pt>
                <c:pt idx="4679">
                  <c:v>1551</c:v>
                </c:pt>
                <c:pt idx="4680">
                  <c:v>1552</c:v>
                </c:pt>
                <c:pt idx="4681">
                  <c:v>1553</c:v>
                </c:pt>
                <c:pt idx="4682">
                  <c:v>1554</c:v>
                </c:pt>
                <c:pt idx="4683">
                  <c:v>1555</c:v>
                </c:pt>
                <c:pt idx="4684">
                  <c:v>1556</c:v>
                </c:pt>
                <c:pt idx="4685">
                  <c:v>1557</c:v>
                </c:pt>
                <c:pt idx="4686">
                  <c:v>1558</c:v>
                </c:pt>
                <c:pt idx="4687">
                  <c:v>1559</c:v>
                </c:pt>
                <c:pt idx="4688">
                  <c:v>1560</c:v>
                </c:pt>
                <c:pt idx="4689">
                  <c:v>1561</c:v>
                </c:pt>
                <c:pt idx="4690">
                  <c:v>1562</c:v>
                </c:pt>
                <c:pt idx="4691">
                  <c:v>1563</c:v>
                </c:pt>
                <c:pt idx="4692">
                  <c:v>1564</c:v>
                </c:pt>
                <c:pt idx="4693">
                  <c:v>1565</c:v>
                </c:pt>
                <c:pt idx="4694">
                  <c:v>1566</c:v>
                </c:pt>
                <c:pt idx="4695">
                  <c:v>1567</c:v>
                </c:pt>
                <c:pt idx="4696">
                  <c:v>1568</c:v>
                </c:pt>
                <c:pt idx="4697">
                  <c:v>1569</c:v>
                </c:pt>
                <c:pt idx="4698">
                  <c:v>1570</c:v>
                </c:pt>
                <c:pt idx="4699">
                  <c:v>1571</c:v>
                </c:pt>
                <c:pt idx="4700">
                  <c:v>1572</c:v>
                </c:pt>
                <c:pt idx="4701">
                  <c:v>1573</c:v>
                </c:pt>
                <c:pt idx="4702">
                  <c:v>1574</c:v>
                </c:pt>
                <c:pt idx="4703">
                  <c:v>1575</c:v>
                </c:pt>
                <c:pt idx="4704">
                  <c:v>1576</c:v>
                </c:pt>
                <c:pt idx="4705">
                  <c:v>1577</c:v>
                </c:pt>
                <c:pt idx="4706">
                  <c:v>1578</c:v>
                </c:pt>
                <c:pt idx="4707">
                  <c:v>1579</c:v>
                </c:pt>
                <c:pt idx="4708">
                  <c:v>1580</c:v>
                </c:pt>
                <c:pt idx="4709">
                  <c:v>1581</c:v>
                </c:pt>
                <c:pt idx="4710">
                  <c:v>1582</c:v>
                </c:pt>
                <c:pt idx="4711">
                  <c:v>1583</c:v>
                </c:pt>
                <c:pt idx="4712">
                  <c:v>1584</c:v>
                </c:pt>
                <c:pt idx="4713">
                  <c:v>1585</c:v>
                </c:pt>
                <c:pt idx="4714">
                  <c:v>1586</c:v>
                </c:pt>
                <c:pt idx="4715">
                  <c:v>1587</c:v>
                </c:pt>
                <c:pt idx="4716">
                  <c:v>1588</c:v>
                </c:pt>
                <c:pt idx="4717">
                  <c:v>1589</c:v>
                </c:pt>
                <c:pt idx="4718">
                  <c:v>1590</c:v>
                </c:pt>
                <c:pt idx="4719">
                  <c:v>1591</c:v>
                </c:pt>
                <c:pt idx="4720">
                  <c:v>1592</c:v>
                </c:pt>
                <c:pt idx="4721">
                  <c:v>1593</c:v>
                </c:pt>
                <c:pt idx="4722">
                  <c:v>1594</c:v>
                </c:pt>
                <c:pt idx="4723">
                  <c:v>1595</c:v>
                </c:pt>
                <c:pt idx="4724">
                  <c:v>1596</c:v>
                </c:pt>
                <c:pt idx="4725">
                  <c:v>1597</c:v>
                </c:pt>
                <c:pt idx="4726">
                  <c:v>1598</c:v>
                </c:pt>
                <c:pt idx="4727">
                  <c:v>1599</c:v>
                </c:pt>
                <c:pt idx="4728">
                  <c:v>1600</c:v>
                </c:pt>
                <c:pt idx="4729">
                  <c:v>1601</c:v>
                </c:pt>
                <c:pt idx="4730">
                  <c:v>1602</c:v>
                </c:pt>
                <c:pt idx="4731">
                  <c:v>1603</c:v>
                </c:pt>
                <c:pt idx="4732">
                  <c:v>1604</c:v>
                </c:pt>
                <c:pt idx="4733">
                  <c:v>1605</c:v>
                </c:pt>
                <c:pt idx="4734">
                  <c:v>1606</c:v>
                </c:pt>
                <c:pt idx="4735">
                  <c:v>1607</c:v>
                </c:pt>
                <c:pt idx="4736">
                  <c:v>1608</c:v>
                </c:pt>
                <c:pt idx="4737">
                  <c:v>1609</c:v>
                </c:pt>
                <c:pt idx="4738">
                  <c:v>1610</c:v>
                </c:pt>
                <c:pt idx="4739">
                  <c:v>1611</c:v>
                </c:pt>
                <c:pt idx="4740">
                  <c:v>1612</c:v>
                </c:pt>
                <c:pt idx="4741">
                  <c:v>1613</c:v>
                </c:pt>
                <c:pt idx="4742">
                  <c:v>1614</c:v>
                </c:pt>
                <c:pt idx="4743">
                  <c:v>1615</c:v>
                </c:pt>
                <c:pt idx="4744">
                  <c:v>1616</c:v>
                </c:pt>
                <c:pt idx="4745">
                  <c:v>1617</c:v>
                </c:pt>
                <c:pt idx="4746">
                  <c:v>1618</c:v>
                </c:pt>
                <c:pt idx="4747">
                  <c:v>1619</c:v>
                </c:pt>
                <c:pt idx="4748">
                  <c:v>1620</c:v>
                </c:pt>
                <c:pt idx="4749">
                  <c:v>1621</c:v>
                </c:pt>
                <c:pt idx="4750">
                  <c:v>1622</c:v>
                </c:pt>
                <c:pt idx="4751">
                  <c:v>1623</c:v>
                </c:pt>
                <c:pt idx="4752">
                  <c:v>1624</c:v>
                </c:pt>
                <c:pt idx="4753">
                  <c:v>1625</c:v>
                </c:pt>
                <c:pt idx="4754">
                  <c:v>1626</c:v>
                </c:pt>
                <c:pt idx="4755">
                  <c:v>1627</c:v>
                </c:pt>
                <c:pt idx="4756">
                  <c:v>1628</c:v>
                </c:pt>
                <c:pt idx="4757">
                  <c:v>1629</c:v>
                </c:pt>
                <c:pt idx="4758">
                  <c:v>1630</c:v>
                </c:pt>
                <c:pt idx="4759">
                  <c:v>1631</c:v>
                </c:pt>
                <c:pt idx="4760">
                  <c:v>1632</c:v>
                </c:pt>
                <c:pt idx="4761">
                  <c:v>1633</c:v>
                </c:pt>
                <c:pt idx="4762">
                  <c:v>1634</c:v>
                </c:pt>
                <c:pt idx="4763">
                  <c:v>1635</c:v>
                </c:pt>
                <c:pt idx="4764">
                  <c:v>1636</c:v>
                </c:pt>
                <c:pt idx="4765">
                  <c:v>1637</c:v>
                </c:pt>
                <c:pt idx="4766">
                  <c:v>1638</c:v>
                </c:pt>
                <c:pt idx="4767">
                  <c:v>1639</c:v>
                </c:pt>
                <c:pt idx="4768">
                  <c:v>1640</c:v>
                </c:pt>
                <c:pt idx="4769">
                  <c:v>1641</c:v>
                </c:pt>
                <c:pt idx="4770">
                  <c:v>1642</c:v>
                </c:pt>
                <c:pt idx="4771">
                  <c:v>1643</c:v>
                </c:pt>
                <c:pt idx="4772">
                  <c:v>1644</c:v>
                </c:pt>
                <c:pt idx="4773">
                  <c:v>1645</c:v>
                </c:pt>
                <c:pt idx="4774">
                  <c:v>1646</c:v>
                </c:pt>
                <c:pt idx="4775">
                  <c:v>1647</c:v>
                </c:pt>
                <c:pt idx="4776">
                  <c:v>1648</c:v>
                </c:pt>
                <c:pt idx="4777">
                  <c:v>1649</c:v>
                </c:pt>
                <c:pt idx="4778">
                  <c:v>1650</c:v>
                </c:pt>
                <c:pt idx="4779">
                  <c:v>1651</c:v>
                </c:pt>
                <c:pt idx="4780">
                  <c:v>1652</c:v>
                </c:pt>
                <c:pt idx="4781">
                  <c:v>1653</c:v>
                </c:pt>
                <c:pt idx="4782">
                  <c:v>1654</c:v>
                </c:pt>
                <c:pt idx="4783">
                  <c:v>1655</c:v>
                </c:pt>
                <c:pt idx="4784">
                  <c:v>1656</c:v>
                </c:pt>
                <c:pt idx="4785">
                  <c:v>1657</c:v>
                </c:pt>
                <c:pt idx="4786">
                  <c:v>1658</c:v>
                </c:pt>
                <c:pt idx="4787">
                  <c:v>1659</c:v>
                </c:pt>
                <c:pt idx="4788">
                  <c:v>1660</c:v>
                </c:pt>
                <c:pt idx="4789">
                  <c:v>1661</c:v>
                </c:pt>
                <c:pt idx="4790">
                  <c:v>1662</c:v>
                </c:pt>
                <c:pt idx="4791">
                  <c:v>1663</c:v>
                </c:pt>
                <c:pt idx="4792">
                  <c:v>1664</c:v>
                </c:pt>
                <c:pt idx="4793">
                  <c:v>1665</c:v>
                </c:pt>
                <c:pt idx="4794">
                  <c:v>1666</c:v>
                </c:pt>
                <c:pt idx="4795">
                  <c:v>1667</c:v>
                </c:pt>
                <c:pt idx="4796">
                  <c:v>1668</c:v>
                </c:pt>
                <c:pt idx="4797">
                  <c:v>1669</c:v>
                </c:pt>
                <c:pt idx="4798">
                  <c:v>1670</c:v>
                </c:pt>
                <c:pt idx="4799">
                  <c:v>1671</c:v>
                </c:pt>
                <c:pt idx="4800">
                  <c:v>1672</c:v>
                </c:pt>
                <c:pt idx="4801">
                  <c:v>1673</c:v>
                </c:pt>
                <c:pt idx="4802">
                  <c:v>1674</c:v>
                </c:pt>
                <c:pt idx="4803">
                  <c:v>1675</c:v>
                </c:pt>
                <c:pt idx="4804">
                  <c:v>1676</c:v>
                </c:pt>
                <c:pt idx="4805">
                  <c:v>1677</c:v>
                </c:pt>
                <c:pt idx="4806">
                  <c:v>1678</c:v>
                </c:pt>
                <c:pt idx="4807">
                  <c:v>1679</c:v>
                </c:pt>
                <c:pt idx="4808">
                  <c:v>1680</c:v>
                </c:pt>
                <c:pt idx="4809">
                  <c:v>1681</c:v>
                </c:pt>
                <c:pt idx="4810">
                  <c:v>1682</c:v>
                </c:pt>
                <c:pt idx="4811">
                  <c:v>1683</c:v>
                </c:pt>
                <c:pt idx="4812">
                  <c:v>1684</c:v>
                </c:pt>
                <c:pt idx="4813">
                  <c:v>1685</c:v>
                </c:pt>
                <c:pt idx="4814">
                  <c:v>1686</c:v>
                </c:pt>
                <c:pt idx="4815">
                  <c:v>1687</c:v>
                </c:pt>
                <c:pt idx="4816">
                  <c:v>1688</c:v>
                </c:pt>
                <c:pt idx="4817">
                  <c:v>1689</c:v>
                </c:pt>
                <c:pt idx="4818">
                  <c:v>1690</c:v>
                </c:pt>
                <c:pt idx="4819">
                  <c:v>1691</c:v>
                </c:pt>
                <c:pt idx="4820">
                  <c:v>1692</c:v>
                </c:pt>
                <c:pt idx="4821">
                  <c:v>1693</c:v>
                </c:pt>
                <c:pt idx="4822">
                  <c:v>1694</c:v>
                </c:pt>
                <c:pt idx="4823">
                  <c:v>1695</c:v>
                </c:pt>
                <c:pt idx="4824">
                  <c:v>1696</c:v>
                </c:pt>
                <c:pt idx="4825">
                  <c:v>1697</c:v>
                </c:pt>
                <c:pt idx="4826">
                  <c:v>1698</c:v>
                </c:pt>
                <c:pt idx="4827">
                  <c:v>1699</c:v>
                </c:pt>
                <c:pt idx="4828">
                  <c:v>1700</c:v>
                </c:pt>
                <c:pt idx="4829">
                  <c:v>1701</c:v>
                </c:pt>
                <c:pt idx="4830">
                  <c:v>1702</c:v>
                </c:pt>
                <c:pt idx="4831">
                  <c:v>1703</c:v>
                </c:pt>
                <c:pt idx="4832">
                  <c:v>1704</c:v>
                </c:pt>
                <c:pt idx="4833">
                  <c:v>1705</c:v>
                </c:pt>
                <c:pt idx="4834">
                  <c:v>1706</c:v>
                </c:pt>
                <c:pt idx="4835">
                  <c:v>1707</c:v>
                </c:pt>
                <c:pt idx="4836">
                  <c:v>1708</c:v>
                </c:pt>
                <c:pt idx="4837">
                  <c:v>1709</c:v>
                </c:pt>
                <c:pt idx="4838">
                  <c:v>1710</c:v>
                </c:pt>
                <c:pt idx="4839">
                  <c:v>1711</c:v>
                </c:pt>
                <c:pt idx="4840">
                  <c:v>1712</c:v>
                </c:pt>
                <c:pt idx="4841">
                  <c:v>1713</c:v>
                </c:pt>
                <c:pt idx="4842">
                  <c:v>1714</c:v>
                </c:pt>
                <c:pt idx="4843">
                  <c:v>1715</c:v>
                </c:pt>
                <c:pt idx="4844">
                  <c:v>1716</c:v>
                </c:pt>
                <c:pt idx="4845">
                  <c:v>1717</c:v>
                </c:pt>
                <c:pt idx="4846">
                  <c:v>1718</c:v>
                </c:pt>
                <c:pt idx="4847">
                  <c:v>1719</c:v>
                </c:pt>
                <c:pt idx="4848">
                  <c:v>1720</c:v>
                </c:pt>
                <c:pt idx="4849">
                  <c:v>1721</c:v>
                </c:pt>
                <c:pt idx="4850">
                  <c:v>1722</c:v>
                </c:pt>
                <c:pt idx="4851">
                  <c:v>1723</c:v>
                </c:pt>
                <c:pt idx="4852">
                  <c:v>1724</c:v>
                </c:pt>
                <c:pt idx="4853">
                  <c:v>1725</c:v>
                </c:pt>
                <c:pt idx="4854">
                  <c:v>1726</c:v>
                </c:pt>
                <c:pt idx="4855">
                  <c:v>1727</c:v>
                </c:pt>
                <c:pt idx="4856">
                  <c:v>1728</c:v>
                </c:pt>
                <c:pt idx="4857">
                  <c:v>1729</c:v>
                </c:pt>
                <c:pt idx="4858">
                  <c:v>1730</c:v>
                </c:pt>
                <c:pt idx="4859">
                  <c:v>1731</c:v>
                </c:pt>
                <c:pt idx="4860">
                  <c:v>1732</c:v>
                </c:pt>
                <c:pt idx="4861">
                  <c:v>1733</c:v>
                </c:pt>
                <c:pt idx="4862">
                  <c:v>1734</c:v>
                </c:pt>
                <c:pt idx="4863">
                  <c:v>1735</c:v>
                </c:pt>
                <c:pt idx="4864">
                  <c:v>1736</c:v>
                </c:pt>
                <c:pt idx="4865">
                  <c:v>1737</c:v>
                </c:pt>
                <c:pt idx="4866">
                  <c:v>1738</c:v>
                </c:pt>
                <c:pt idx="4867">
                  <c:v>1739</c:v>
                </c:pt>
                <c:pt idx="4868">
                  <c:v>1740</c:v>
                </c:pt>
                <c:pt idx="4869">
                  <c:v>1741</c:v>
                </c:pt>
                <c:pt idx="4870">
                  <c:v>1742</c:v>
                </c:pt>
                <c:pt idx="4871">
                  <c:v>1743</c:v>
                </c:pt>
                <c:pt idx="4872">
                  <c:v>1744</c:v>
                </c:pt>
                <c:pt idx="4873">
                  <c:v>1745</c:v>
                </c:pt>
                <c:pt idx="4874">
                  <c:v>1746</c:v>
                </c:pt>
                <c:pt idx="4875">
                  <c:v>1747</c:v>
                </c:pt>
                <c:pt idx="4876">
                  <c:v>1748</c:v>
                </c:pt>
                <c:pt idx="4877">
                  <c:v>1749</c:v>
                </c:pt>
                <c:pt idx="4878">
                  <c:v>1750</c:v>
                </c:pt>
                <c:pt idx="4879">
                  <c:v>1751</c:v>
                </c:pt>
                <c:pt idx="4880">
                  <c:v>1752</c:v>
                </c:pt>
                <c:pt idx="4881">
                  <c:v>1753</c:v>
                </c:pt>
                <c:pt idx="4882">
                  <c:v>1754</c:v>
                </c:pt>
                <c:pt idx="4883">
                  <c:v>1755</c:v>
                </c:pt>
                <c:pt idx="4884">
                  <c:v>1756</c:v>
                </c:pt>
                <c:pt idx="4885">
                  <c:v>1757</c:v>
                </c:pt>
                <c:pt idx="4886">
                  <c:v>1758</c:v>
                </c:pt>
                <c:pt idx="4887">
                  <c:v>1759</c:v>
                </c:pt>
                <c:pt idx="4888">
                  <c:v>1760</c:v>
                </c:pt>
                <c:pt idx="4889">
                  <c:v>1761</c:v>
                </c:pt>
                <c:pt idx="4890">
                  <c:v>1762</c:v>
                </c:pt>
                <c:pt idx="4891">
                  <c:v>1763</c:v>
                </c:pt>
                <c:pt idx="4892">
                  <c:v>1764</c:v>
                </c:pt>
                <c:pt idx="4893">
                  <c:v>1765</c:v>
                </c:pt>
                <c:pt idx="4894">
                  <c:v>1766</c:v>
                </c:pt>
                <c:pt idx="4895">
                  <c:v>1767</c:v>
                </c:pt>
                <c:pt idx="4896">
                  <c:v>1768</c:v>
                </c:pt>
                <c:pt idx="4897">
                  <c:v>1769</c:v>
                </c:pt>
                <c:pt idx="4898">
                  <c:v>1770</c:v>
                </c:pt>
                <c:pt idx="4899">
                  <c:v>1771</c:v>
                </c:pt>
                <c:pt idx="4900">
                  <c:v>1772</c:v>
                </c:pt>
                <c:pt idx="4901">
                  <c:v>1773</c:v>
                </c:pt>
                <c:pt idx="4902">
                  <c:v>1774</c:v>
                </c:pt>
                <c:pt idx="4903">
                  <c:v>1775</c:v>
                </c:pt>
                <c:pt idx="4904">
                  <c:v>1776</c:v>
                </c:pt>
                <c:pt idx="4905">
                  <c:v>1777</c:v>
                </c:pt>
                <c:pt idx="4906">
                  <c:v>1778</c:v>
                </c:pt>
                <c:pt idx="4907">
                  <c:v>1779</c:v>
                </c:pt>
                <c:pt idx="4908">
                  <c:v>1780</c:v>
                </c:pt>
                <c:pt idx="4909">
                  <c:v>1781</c:v>
                </c:pt>
                <c:pt idx="4910">
                  <c:v>1782</c:v>
                </c:pt>
                <c:pt idx="4911">
                  <c:v>1783</c:v>
                </c:pt>
                <c:pt idx="4912">
                  <c:v>1784</c:v>
                </c:pt>
                <c:pt idx="4913">
                  <c:v>1785</c:v>
                </c:pt>
                <c:pt idx="4914">
                  <c:v>1786</c:v>
                </c:pt>
                <c:pt idx="4915">
                  <c:v>1787</c:v>
                </c:pt>
                <c:pt idx="4916">
                  <c:v>1788</c:v>
                </c:pt>
                <c:pt idx="4917">
                  <c:v>1789</c:v>
                </c:pt>
                <c:pt idx="4918">
                  <c:v>1790</c:v>
                </c:pt>
                <c:pt idx="4919">
                  <c:v>1791</c:v>
                </c:pt>
                <c:pt idx="4920">
                  <c:v>1792</c:v>
                </c:pt>
                <c:pt idx="4921">
                  <c:v>1793</c:v>
                </c:pt>
                <c:pt idx="4922">
                  <c:v>1794</c:v>
                </c:pt>
                <c:pt idx="4923">
                  <c:v>1795</c:v>
                </c:pt>
                <c:pt idx="4924">
                  <c:v>1796</c:v>
                </c:pt>
                <c:pt idx="4925">
                  <c:v>1797</c:v>
                </c:pt>
                <c:pt idx="4926">
                  <c:v>1798</c:v>
                </c:pt>
                <c:pt idx="4927">
                  <c:v>1799</c:v>
                </c:pt>
                <c:pt idx="4928">
                  <c:v>1800</c:v>
                </c:pt>
                <c:pt idx="4929">
                  <c:v>1801</c:v>
                </c:pt>
                <c:pt idx="4930">
                  <c:v>1802</c:v>
                </c:pt>
                <c:pt idx="4931">
                  <c:v>1803</c:v>
                </c:pt>
                <c:pt idx="4932">
                  <c:v>1804</c:v>
                </c:pt>
                <c:pt idx="4933">
                  <c:v>1805</c:v>
                </c:pt>
                <c:pt idx="4934">
                  <c:v>1806</c:v>
                </c:pt>
                <c:pt idx="4935">
                  <c:v>1807</c:v>
                </c:pt>
                <c:pt idx="4936">
                  <c:v>1808</c:v>
                </c:pt>
                <c:pt idx="4937">
                  <c:v>1809</c:v>
                </c:pt>
                <c:pt idx="4938">
                  <c:v>1810</c:v>
                </c:pt>
                <c:pt idx="4939">
                  <c:v>1811</c:v>
                </c:pt>
                <c:pt idx="4940">
                  <c:v>1812</c:v>
                </c:pt>
                <c:pt idx="4941">
                  <c:v>1813</c:v>
                </c:pt>
                <c:pt idx="4942">
                  <c:v>1814</c:v>
                </c:pt>
                <c:pt idx="4943">
                  <c:v>1815</c:v>
                </c:pt>
                <c:pt idx="4944">
                  <c:v>1816</c:v>
                </c:pt>
                <c:pt idx="4945">
                  <c:v>1817</c:v>
                </c:pt>
                <c:pt idx="4946">
                  <c:v>1818</c:v>
                </c:pt>
                <c:pt idx="4947">
                  <c:v>1819</c:v>
                </c:pt>
                <c:pt idx="4948">
                  <c:v>1820</c:v>
                </c:pt>
                <c:pt idx="4949">
                  <c:v>1821</c:v>
                </c:pt>
                <c:pt idx="4950">
                  <c:v>1822</c:v>
                </c:pt>
                <c:pt idx="4951">
                  <c:v>1823</c:v>
                </c:pt>
                <c:pt idx="4952">
                  <c:v>1824</c:v>
                </c:pt>
                <c:pt idx="4953">
                  <c:v>1825</c:v>
                </c:pt>
                <c:pt idx="4954">
                  <c:v>1826</c:v>
                </c:pt>
                <c:pt idx="4955">
                  <c:v>1827</c:v>
                </c:pt>
                <c:pt idx="4956">
                  <c:v>1828</c:v>
                </c:pt>
                <c:pt idx="4957">
                  <c:v>1829</c:v>
                </c:pt>
                <c:pt idx="4958">
                  <c:v>1830</c:v>
                </c:pt>
                <c:pt idx="4959">
                  <c:v>1831</c:v>
                </c:pt>
                <c:pt idx="4960">
                  <c:v>1832</c:v>
                </c:pt>
                <c:pt idx="4961">
                  <c:v>1833</c:v>
                </c:pt>
                <c:pt idx="4962">
                  <c:v>1834</c:v>
                </c:pt>
                <c:pt idx="4963">
                  <c:v>1835</c:v>
                </c:pt>
                <c:pt idx="4964">
                  <c:v>1836</c:v>
                </c:pt>
                <c:pt idx="4965">
                  <c:v>1837</c:v>
                </c:pt>
                <c:pt idx="4966">
                  <c:v>1838</c:v>
                </c:pt>
                <c:pt idx="4967">
                  <c:v>1839</c:v>
                </c:pt>
                <c:pt idx="4968">
                  <c:v>1840</c:v>
                </c:pt>
                <c:pt idx="4969">
                  <c:v>1841</c:v>
                </c:pt>
                <c:pt idx="4970">
                  <c:v>1842</c:v>
                </c:pt>
                <c:pt idx="4971">
                  <c:v>1843</c:v>
                </c:pt>
                <c:pt idx="4972">
                  <c:v>1844</c:v>
                </c:pt>
                <c:pt idx="4973">
                  <c:v>1845</c:v>
                </c:pt>
                <c:pt idx="4974">
                  <c:v>1846</c:v>
                </c:pt>
                <c:pt idx="4975">
                  <c:v>1847</c:v>
                </c:pt>
                <c:pt idx="4976">
                  <c:v>1848</c:v>
                </c:pt>
                <c:pt idx="4977">
                  <c:v>1849</c:v>
                </c:pt>
                <c:pt idx="4978">
                  <c:v>1850</c:v>
                </c:pt>
                <c:pt idx="4979">
                  <c:v>1851</c:v>
                </c:pt>
                <c:pt idx="4980">
                  <c:v>1852</c:v>
                </c:pt>
                <c:pt idx="4981">
                  <c:v>1853</c:v>
                </c:pt>
                <c:pt idx="4982">
                  <c:v>1854</c:v>
                </c:pt>
                <c:pt idx="4983">
                  <c:v>1855</c:v>
                </c:pt>
                <c:pt idx="4984">
                  <c:v>1856</c:v>
                </c:pt>
                <c:pt idx="4985">
                  <c:v>1857</c:v>
                </c:pt>
                <c:pt idx="4986">
                  <c:v>1858</c:v>
                </c:pt>
                <c:pt idx="4987">
                  <c:v>1859</c:v>
                </c:pt>
                <c:pt idx="4988">
                  <c:v>1860</c:v>
                </c:pt>
                <c:pt idx="4989">
                  <c:v>1861</c:v>
                </c:pt>
                <c:pt idx="4990">
                  <c:v>1862</c:v>
                </c:pt>
                <c:pt idx="4991">
                  <c:v>1863</c:v>
                </c:pt>
                <c:pt idx="4992">
                  <c:v>1864</c:v>
                </c:pt>
                <c:pt idx="4993">
                  <c:v>1865</c:v>
                </c:pt>
                <c:pt idx="4994">
                  <c:v>1866</c:v>
                </c:pt>
                <c:pt idx="4995">
                  <c:v>1867</c:v>
                </c:pt>
                <c:pt idx="4996">
                  <c:v>1868</c:v>
                </c:pt>
                <c:pt idx="4997">
                  <c:v>1869</c:v>
                </c:pt>
                <c:pt idx="4998">
                  <c:v>1870</c:v>
                </c:pt>
                <c:pt idx="4999">
                  <c:v>1871</c:v>
                </c:pt>
                <c:pt idx="5000">
                  <c:v>1872</c:v>
                </c:pt>
                <c:pt idx="5001">
                  <c:v>1873</c:v>
                </c:pt>
                <c:pt idx="5002">
                  <c:v>1874</c:v>
                </c:pt>
                <c:pt idx="5003">
                  <c:v>1875</c:v>
                </c:pt>
                <c:pt idx="5004">
                  <c:v>1876</c:v>
                </c:pt>
                <c:pt idx="5005">
                  <c:v>1877</c:v>
                </c:pt>
                <c:pt idx="5006">
                  <c:v>1878</c:v>
                </c:pt>
                <c:pt idx="5007">
                  <c:v>1879</c:v>
                </c:pt>
                <c:pt idx="5008">
                  <c:v>1880</c:v>
                </c:pt>
                <c:pt idx="5009">
                  <c:v>1881</c:v>
                </c:pt>
                <c:pt idx="5010">
                  <c:v>1882</c:v>
                </c:pt>
                <c:pt idx="5011">
                  <c:v>1883</c:v>
                </c:pt>
                <c:pt idx="5012">
                  <c:v>1884</c:v>
                </c:pt>
                <c:pt idx="5013">
                  <c:v>1885</c:v>
                </c:pt>
                <c:pt idx="5014">
                  <c:v>1886</c:v>
                </c:pt>
                <c:pt idx="5015">
                  <c:v>1887</c:v>
                </c:pt>
                <c:pt idx="5016">
                  <c:v>1888</c:v>
                </c:pt>
                <c:pt idx="5017">
                  <c:v>1889</c:v>
                </c:pt>
                <c:pt idx="5018">
                  <c:v>1890</c:v>
                </c:pt>
                <c:pt idx="5019">
                  <c:v>1891</c:v>
                </c:pt>
                <c:pt idx="5020">
                  <c:v>1892</c:v>
                </c:pt>
                <c:pt idx="5021">
                  <c:v>1893</c:v>
                </c:pt>
                <c:pt idx="5022">
                  <c:v>1894</c:v>
                </c:pt>
                <c:pt idx="5023">
                  <c:v>1895</c:v>
                </c:pt>
                <c:pt idx="5024">
                  <c:v>1896</c:v>
                </c:pt>
                <c:pt idx="5025">
                  <c:v>1897</c:v>
                </c:pt>
                <c:pt idx="5026">
                  <c:v>1898</c:v>
                </c:pt>
                <c:pt idx="5027">
                  <c:v>1899</c:v>
                </c:pt>
                <c:pt idx="5028">
                  <c:v>1900</c:v>
                </c:pt>
                <c:pt idx="5029">
                  <c:v>1901</c:v>
                </c:pt>
                <c:pt idx="5030">
                  <c:v>1902</c:v>
                </c:pt>
                <c:pt idx="5031">
                  <c:v>1903</c:v>
                </c:pt>
                <c:pt idx="5032">
                  <c:v>1904</c:v>
                </c:pt>
                <c:pt idx="5033">
                  <c:v>1905</c:v>
                </c:pt>
                <c:pt idx="5034">
                  <c:v>1906</c:v>
                </c:pt>
                <c:pt idx="5035">
                  <c:v>1907</c:v>
                </c:pt>
                <c:pt idx="5036">
                  <c:v>1908</c:v>
                </c:pt>
                <c:pt idx="5037">
                  <c:v>1909</c:v>
                </c:pt>
                <c:pt idx="5038">
                  <c:v>1910</c:v>
                </c:pt>
                <c:pt idx="5039">
                  <c:v>1911</c:v>
                </c:pt>
                <c:pt idx="5040">
                  <c:v>1912</c:v>
                </c:pt>
                <c:pt idx="5041">
                  <c:v>1913</c:v>
                </c:pt>
                <c:pt idx="5042">
                  <c:v>1914</c:v>
                </c:pt>
                <c:pt idx="5043">
                  <c:v>1915</c:v>
                </c:pt>
                <c:pt idx="5044">
                  <c:v>1916</c:v>
                </c:pt>
                <c:pt idx="5045">
                  <c:v>1917</c:v>
                </c:pt>
                <c:pt idx="5046">
                  <c:v>1918</c:v>
                </c:pt>
                <c:pt idx="5047">
                  <c:v>1919</c:v>
                </c:pt>
                <c:pt idx="5048">
                  <c:v>1920</c:v>
                </c:pt>
                <c:pt idx="5049">
                  <c:v>1921</c:v>
                </c:pt>
                <c:pt idx="5050">
                  <c:v>1922</c:v>
                </c:pt>
                <c:pt idx="5051">
                  <c:v>1923</c:v>
                </c:pt>
                <c:pt idx="5052">
                  <c:v>1924</c:v>
                </c:pt>
                <c:pt idx="5053">
                  <c:v>1925</c:v>
                </c:pt>
                <c:pt idx="5054">
                  <c:v>1926</c:v>
                </c:pt>
                <c:pt idx="5055">
                  <c:v>1927</c:v>
                </c:pt>
                <c:pt idx="5056">
                  <c:v>1928</c:v>
                </c:pt>
                <c:pt idx="5057">
                  <c:v>1929</c:v>
                </c:pt>
                <c:pt idx="5058">
                  <c:v>1930</c:v>
                </c:pt>
                <c:pt idx="5059">
                  <c:v>1931</c:v>
                </c:pt>
                <c:pt idx="5060">
                  <c:v>1932</c:v>
                </c:pt>
                <c:pt idx="5061">
                  <c:v>1933</c:v>
                </c:pt>
                <c:pt idx="5062">
                  <c:v>1934</c:v>
                </c:pt>
                <c:pt idx="5063">
                  <c:v>1935</c:v>
                </c:pt>
                <c:pt idx="5064">
                  <c:v>1936</c:v>
                </c:pt>
                <c:pt idx="5065">
                  <c:v>1937</c:v>
                </c:pt>
                <c:pt idx="5066">
                  <c:v>1938</c:v>
                </c:pt>
                <c:pt idx="5067">
                  <c:v>1939</c:v>
                </c:pt>
                <c:pt idx="5068">
                  <c:v>1940</c:v>
                </c:pt>
                <c:pt idx="5069">
                  <c:v>1941</c:v>
                </c:pt>
                <c:pt idx="5070">
                  <c:v>1942</c:v>
                </c:pt>
                <c:pt idx="5071">
                  <c:v>1943</c:v>
                </c:pt>
                <c:pt idx="5072">
                  <c:v>1944</c:v>
                </c:pt>
                <c:pt idx="5073">
                  <c:v>1945</c:v>
                </c:pt>
                <c:pt idx="5074">
                  <c:v>1946</c:v>
                </c:pt>
                <c:pt idx="5075">
                  <c:v>1947</c:v>
                </c:pt>
                <c:pt idx="5076">
                  <c:v>1948</c:v>
                </c:pt>
                <c:pt idx="5077">
                  <c:v>1949</c:v>
                </c:pt>
                <c:pt idx="5078">
                  <c:v>1950</c:v>
                </c:pt>
                <c:pt idx="5079">
                  <c:v>1951</c:v>
                </c:pt>
                <c:pt idx="5080">
                  <c:v>1952</c:v>
                </c:pt>
                <c:pt idx="5081">
                  <c:v>1953</c:v>
                </c:pt>
                <c:pt idx="5082">
                  <c:v>1954</c:v>
                </c:pt>
                <c:pt idx="5083">
                  <c:v>1955</c:v>
                </c:pt>
                <c:pt idx="5084">
                  <c:v>1956</c:v>
                </c:pt>
                <c:pt idx="5085">
                  <c:v>1957</c:v>
                </c:pt>
                <c:pt idx="5086">
                  <c:v>1958</c:v>
                </c:pt>
                <c:pt idx="5087">
                  <c:v>1959</c:v>
                </c:pt>
                <c:pt idx="5088">
                  <c:v>1960</c:v>
                </c:pt>
                <c:pt idx="5089">
                  <c:v>1961</c:v>
                </c:pt>
                <c:pt idx="5090">
                  <c:v>1962</c:v>
                </c:pt>
                <c:pt idx="5091">
                  <c:v>1963</c:v>
                </c:pt>
                <c:pt idx="5092">
                  <c:v>1964</c:v>
                </c:pt>
                <c:pt idx="5093">
                  <c:v>1965</c:v>
                </c:pt>
                <c:pt idx="5094">
                  <c:v>1966</c:v>
                </c:pt>
                <c:pt idx="5095">
                  <c:v>1967</c:v>
                </c:pt>
                <c:pt idx="5096">
                  <c:v>1968</c:v>
                </c:pt>
                <c:pt idx="5097">
                  <c:v>1969</c:v>
                </c:pt>
                <c:pt idx="5098">
                  <c:v>1970</c:v>
                </c:pt>
                <c:pt idx="5099">
                  <c:v>1971</c:v>
                </c:pt>
                <c:pt idx="5100">
                  <c:v>1972</c:v>
                </c:pt>
                <c:pt idx="5101">
                  <c:v>1973</c:v>
                </c:pt>
                <c:pt idx="5102">
                  <c:v>1974</c:v>
                </c:pt>
                <c:pt idx="5103">
                  <c:v>1975</c:v>
                </c:pt>
                <c:pt idx="5104">
                  <c:v>1976</c:v>
                </c:pt>
                <c:pt idx="5105">
                  <c:v>1977</c:v>
                </c:pt>
                <c:pt idx="5106">
                  <c:v>1978</c:v>
                </c:pt>
                <c:pt idx="5107">
                  <c:v>1979</c:v>
                </c:pt>
                <c:pt idx="5108">
                  <c:v>1980</c:v>
                </c:pt>
                <c:pt idx="5109">
                  <c:v>1981</c:v>
                </c:pt>
                <c:pt idx="5110">
                  <c:v>1982</c:v>
                </c:pt>
                <c:pt idx="5111">
                  <c:v>1983</c:v>
                </c:pt>
                <c:pt idx="5112">
                  <c:v>1984</c:v>
                </c:pt>
                <c:pt idx="5113">
                  <c:v>1985</c:v>
                </c:pt>
                <c:pt idx="5114">
                  <c:v>1986</c:v>
                </c:pt>
                <c:pt idx="5115">
                  <c:v>1987</c:v>
                </c:pt>
                <c:pt idx="5116">
                  <c:v>1988</c:v>
                </c:pt>
                <c:pt idx="5117">
                  <c:v>1989</c:v>
                </c:pt>
                <c:pt idx="5118">
                  <c:v>1990</c:v>
                </c:pt>
                <c:pt idx="5119">
                  <c:v>1991</c:v>
                </c:pt>
                <c:pt idx="5120">
                  <c:v>1992</c:v>
                </c:pt>
                <c:pt idx="5121">
                  <c:v>1993</c:v>
                </c:pt>
                <c:pt idx="5122">
                  <c:v>1994</c:v>
                </c:pt>
                <c:pt idx="5123">
                  <c:v>1995</c:v>
                </c:pt>
                <c:pt idx="5124">
                  <c:v>1996</c:v>
                </c:pt>
                <c:pt idx="5125">
                  <c:v>1997</c:v>
                </c:pt>
                <c:pt idx="5126">
                  <c:v>1998</c:v>
                </c:pt>
                <c:pt idx="5127">
                  <c:v>1999</c:v>
                </c:pt>
                <c:pt idx="5128">
                  <c:v>2000</c:v>
                </c:pt>
                <c:pt idx="5129">
                  <c:v>2001</c:v>
                </c:pt>
                <c:pt idx="5130">
                  <c:v>2002</c:v>
                </c:pt>
                <c:pt idx="5131">
                  <c:v>2003</c:v>
                </c:pt>
                <c:pt idx="5132">
                  <c:v>2004</c:v>
                </c:pt>
                <c:pt idx="5133">
                  <c:v>2005</c:v>
                </c:pt>
                <c:pt idx="5134">
                  <c:v>2006</c:v>
                </c:pt>
                <c:pt idx="5135">
                  <c:v>2007</c:v>
                </c:pt>
                <c:pt idx="5136">
                  <c:v>2008</c:v>
                </c:pt>
                <c:pt idx="5137">
                  <c:v>2009</c:v>
                </c:pt>
                <c:pt idx="5138">
                  <c:v>2010</c:v>
                </c:pt>
                <c:pt idx="5139">
                  <c:v>2011</c:v>
                </c:pt>
                <c:pt idx="5140">
                  <c:v>2012</c:v>
                </c:pt>
                <c:pt idx="5141">
                  <c:v>2013</c:v>
                </c:pt>
                <c:pt idx="5142">
                  <c:v>2014</c:v>
                </c:pt>
                <c:pt idx="5143">
                  <c:v>2015</c:v>
                </c:pt>
                <c:pt idx="5144">
                  <c:v>2016</c:v>
                </c:pt>
                <c:pt idx="5145">
                  <c:v>2017</c:v>
                </c:pt>
                <c:pt idx="5146">
                  <c:v>2018</c:v>
                </c:pt>
                <c:pt idx="5147">
                  <c:v>2019</c:v>
                </c:pt>
                <c:pt idx="5148">
                  <c:v>2020</c:v>
                </c:pt>
                <c:pt idx="5149">
                  <c:v>2021</c:v>
                </c:pt>
                <c:pt idx="5150">
                  <c:v>2022</c:v>
                </c:pt>
                <c:pt idx="5151">
                  <c:v>2023</c:v>
                </c:pt>
                <c:pt idx="5152">
                  <c:v>2024</c:v>
                </c:pt>
                <c:pt idx="5153">
                  <c:v>2025</c:v>
                </c:pt>
                <c:pt idx="5154">
                  <c:v>2026</c:v>
                </c:pt>
                <c:pt idx="5155">
                  <c:v>2027</c:v>
                </c:pt>
                <c:pt idx="5156">
                  <c:v>2028</c:v>
                </c:pt>
                <c:pt idx="5157">
                  <c:v>2029</c:v>
                </c:pt>
                <c:pt idx="5158">
                  <c:v>2030</c:v>
                </c:pt>
                <c:pt idx="5159">
                  <c:v>2031</c:v>
                </c:pt>
                <c:pt idx="5160">
                  <c:v>2032</c:v>
                </c:pt>
                <c:pt idx="5161">
                  <c:v>2033</c:v>
                </c:pt>
                <c:pt idx="5162">
                  <c:v>2034</c:v>
                </c:pt>
                <c:pt idx="5163">
                  <c:v>2035</c:v>
                </c:pt>
                <c:pt idx="5164">
                  <c:v>2036</c:v>
                </c:pt>
                <c:pt idx="5165">
                  <c:v>2037</c:v>
                </c:pt>
                <c:pt idx="5166">
                  <c:v>2038</c:v>
                </c:pt>
                <c:pt idx="5167">
                  <c:v>2039</c:v>
                </c:pt>
                <c:pt idx="5168">
                  <c:v>2040</c:v>
                </c:pt>
                <c:pt idx="5169">
                  <c:v>2041</c:v>
                </c:pt>
                <c:pt idx="5170">
                  <c:v>2042</c:v>
                </c:pt>
                <c:pt idx="5171">
                  <c:v>2043</c:v>
                </c:pt>
                <c:pt idx="5172">
                  <c:v>2044</c:v>
                </c:pt>
                <c:pt idx="5173">
                  <c:v>2045</c:v>
                </c:pt>
                <c:pt idx="5174">
                  <c:v>2046</c:v>
                </c:pt>
                <c:pt idx="5175">
                  <c:v>2047</c:v>
                </c:pt>
                <c:pt idx="5176">
                  <c:v>2048</c:v>
                </c:pt>
                <c:pt idx="5177">
                  <c:v>2049</c:v>
                </c:pt>
                <c:pt idx="5178">
                  <c:v>2050</c:v>
                </c:pt>
                <c:pt idx="5179">
                  <c:v>2051</c:v>
                </c:pt>
                <c:pt idx="5180">
                  <c:v>2052</c:v>
                </c:pt>
                <c:pt idx="5181">
                  <c:v>2053</c:v>
                </c:pt>
                <c:pt idx="5182">
                  <c:v>2054</c:v>
                </c:pt>
                <c:pt idx="5183">
                  <c:v>2055</c:v>
                </c:pt>
                <c:pt idx="5184">
                  <c:v>2056</c:v>
                </c:pt>
                <c:pt idx="5185">
                  <c:v>2057</c:v>
                </c:pt>
                <c:pt idx="5186">
                  <c:v>2058</c:v>
                </c:pt>
                <c:pt idx="5187">
                  <c:v>2059</c:v>
                </c:pt>
                <c:pt idx="5188">
                  <c:v>2060</c:v>
                </c:pt>
                <c:pt idx="5189">
                  <c:v>2061</c:v>
                </c:pt>
                <c:pt idx="5190">
                  <c:v>2062</c:v>
                </c:pt>
                <c:pt idx="5191">
                  <c:v>2063</c:v>
                </c:pt>
                <c:pt idx="5192">
                  <c:v>2064</c:v>
                </c:pt>
                <c:pt idx="5193">
                  <c:v>2065</c:v>
                </c:pt>
                <c:pt idx="5194">
                  <c:v>2066</c:v>
                </c:pt>
                <c:pt idx="5195">
                  <c:v>2067</c:v>
                </c:pt>
                <c:pt idx="5196">
                  <c:v>2068</c:v>
                </c:pt>
                <c:pt idx="5197">
                  <c:v>2069</c:v>
                </c:pt>
                <c:pt idx="5198">
                  <c:v>2070</c:v>
                </c:pt>
                <c:pt idx="5199">
                  <c:v>2071</c:v>
                </c:pt>
                <c:pt idx="5200">
                  <c:v>2072</c:v>
                </c:pt>
                <c:pt idx="5201">
                  <c:v>2073</c:v>
                </c:pt>
                <c:pt idx="5202">
                  <c:v>2074</c:v>
                </c:pt>
                <c:pt idx="5203">
                  <c:v>2075</c:v>
                </c:pt>
                <c:pt idx="5204">
                  <c:v>2076</c:v>
                </c:pt>
                <c:pt idx="5205">
                  <c:v>2077</c:v>
                </c:pt>
                <c:pt idx="5206">
                  <c:v>2078</c:v>
                </c:pt>
                <c:pt idx="5207">
                  <c:v>2079</c:v>
                </c:pt>
                <c:pt idx="5208">
                  <c:v>2080</c:v>
                </c:pt>
                <c:pt idx="5209">
                  <c:v>2081</c:v>
                </c:pt>
                <c:pt idx="5210">
                  <c:v>2082</c:v>
                </c:pt>
                <c:pt idx="5211">
                  <c:v>2083</c:v>
                </c:pt>
                <c:pt idx="5212">
                  <c:v>2084</c:v>
                </c:pt>
                <c:pt idx="5213">
                  <c:v>2085</c:v>
                </c:pt>
                <c:pt idx="5214">
                  <c:v>2086</c:v>
                </c:pt>
                <c:pt idx="5215">
                  <c:v>2087</c:v>
                </c:pt>
                <c:pt idx="5216">
                  <c:v>2088</c:v>
                </c:pt>
                <c:pt idx="5217">
                  <c:v>2089</c:v>
                </c:pt>
                <c:pt idx="5218">
                  <c:v>2090</c:v>
                </c:pt>
                <c:pt idx="5219">
                  <c:v>2091</c:v>
                </c:pt>
                <c:pt idx="5220">
                  <c:v>2092</c:v>
                </c:pt>
                <c:pt idx="5221">
                  <c:v>2093</c:v>
                </c:pt>
                <c:pt idx="5222">
                  <c:v>2094</c:v>
                </c:pt>
                <c:pt idx="5223">
                  <c:v>2095</c:v>
                </c:pt>
                <c:pt idx="5224">
                  <c:v>2096</c:v>
                </c:pt>
                <c:pt idx="5225">
                  <c:v>2097</c:v>
                </c:pt>
                <c:pt idx="5226">
                  <c:v>2098</c:v>
                </c:pt>
                <c:pt idx="5227">
                  <c:v>2099</c:v>
                </c:pt>
                <c:pt idx="5228">
                  <c:v>2100</c:v>
                </c:pt>
                <c:pt idx="5229">
                  <c:v>2101</c:v>
                </c:pt>
                <c:pt idx="5230">
                  <c:v>2102</c:v>
                </c:pt>
                <c:pt idx="5231">
                  <c:v>2103</c:v>
                </c:pt>
                <c:pt idx="5232">
                  <c:v>2104</c:v>
                </c:pt>
                <c:pt idx="5233">
                  <c:v>2105</c:v>
                </c:pt>
                <c:pt idx="5234">
                  <c:v>2106</c:v>
                </c:pt>
                <c:pt idx="5235">
                  <c:v>2107</c:v>
                </c:pt>
                <c:pt idx="5236">
                  <c:v>2108</c:v>
                </c:pt>
                <c:pt idx="5237">
                  <c:v>2109</c:v>
                </c:pt>
                <c:pt idx="5238">
                  <c:v>2110</c:v>
                </c:pt>
                <c:pt idx="5239">
                  <c:v>2111</c:v>
                </c:pt>
                <c:pt idx="5240">
                  <c:v>2112</c:v>
                </c:pt>
                <c:pt idx="5241">
                  <c:v>2113</c:v>
                </c:pt>
                <c:pt idx="5242">
                  <c:v>2114</c:v>
                </c:pt>
                <c:pt idx="5243">
                  <c:v>2115</c:v>
                </c:pt>
                <c:pt idx="5244">
                  <c:v>2116</c:v>
                </c:pt>
                <c:pt idx="5245">
                  <c:v>2117</c:v>
                </c:pt>
                <c:pt idx="5246">
                  <c:v>2118</c:v>
                </c:pt>
                <c:pt idx="5247">
                  <c:v>2119</c:v>
                </c:pt>
                <c:pt idx="5248">
                  <c:v>2120</c:v>
                </c:pt>
                <c:pt idx="5249">
                  <c:v>2121</c:v>
                </c:pt>
                <c:pt idx="5250">
                  <c:v>2122</c:v>
                </c:pt>
                <c:pt idx="5251">
                  <c:v>2123</c:v>
                </c:pt>
                <c:pt idx="5252">
                  <c:v>2124</c:v>
                </c:pt>
                <c:pt idx="5253">
                  <c:v>2125</c:v>
                </c:pt>
                <c:pt idx="5254">
                  <c:v>2126</c:v>
                </c:pt>
                <c:pt idx="5255">
                  <c:v>2127</c:v>
                </c:pt>
                <c:pt idx="5256">
                  <c:v>2128</c:v>
                </c:pt>
                <c:pt idx="5257">
                  <c:v>2129</c:v>
                </c:pt>
                <c:pt idx="5258">
                  <c:v>2130</c:v>
                </c:pt>
                <c:pt idx="5259">
                  <c:v>2131</c:v>
                </c:pt>
                <c:pt idx="5260">
                  <c:v>2132</c:v>
                </c:pt>
                <c:pt idx="5261">
                  <c:v>2133</c:v>
                </c:pt>
                <c:pt idx="5262">
                  <c:v>2134</c:v>
                </c:pt>
                <c:pt idx="5263">
                  <c:v>2135</c:v>
                </c:pt>
                <c:pt idx="5264">
                  <c:v>2136</c:v>
                </c:pt>
                <c:pt idx="5265">
                  <c:v>2137</c:v>
                </c:pt>
                <c:pt idx="5266">
                  <c:v>2138</c:v>
                </c:pt>
                <c:pt idx="5267">
                  <c:v>2139</c:v>
                </c:pt>
                <c:pt idx="5268">
                  <c:v>2140</c:v>
                </c:pt>
                <c:pt idx="5269">
                  <c:v>2141</c:v>
                </c:pt>
                <c:pt idx="5270">
                  <c:v>2142</c:v>
                </c:pt>
                <c:pt idx="5271">
                  <c:v>2143</c:v>
                </c:pt>
                <c:pt idx="5272">
                  <c:v>2144</c:v>
                </c:pt>
                <c:pt idx="5273">
                  <c:v>2145</c:v>
                </c:pt>
                <c:pt idx="5274">
                  <c:v>2146</c:v>
                </c:pt>
                <c:pt idx="5275">
                  <c:v>2147</c:v>
                </c:pt>
                <c:pt idx="5276">
                  <c:v>2148</c:v>
                </c:pt>
                <c:pt idx="5277">
                  <c:v>2149</c:v>
                </c:pt>
                <c:pt idx="5278">
                  <c:v>2150</c:v>
                </c:pt>
                <c:pt idx="5279">
                  <c:v>2151</c:v>
                </c:pt>
                <c:pt idx="5280">
                  <c:v>2152</c:v>
                </c:pt>
                <c:pt idx="5281">
                  <c:v>2153</c:v>
                </c:pt>
                <c:pt idx="5282">
                  <c:v>2154</c:v>
                </c:pt>
                <c:pt idx="5283">
                  <c:v>2155</c:v>
                </c:pt>
                <c:pt idx="5284">
                  <c:v>2156</c:v>
                </c:pt>
                <c:pt idx="5285">
                  <c:v>2157</c:v>
                </c:pt>
                <c:pt idx="5286">
                  <c:v>2158</c:v>
                </c:pt>
                <c:pt idx="5287">
                  <c:v>2159</c:v>
                </c:pt>
                <c:pt idx="5288">
                  <c:v>2160</c:v>
                </c:pt>
                <c:pt idx="5289">
                  <c:v>2161</c:v>
                </c:pt>
                <c:pt idx="5290">
                  <c:v>2162</c:v>
                </c:pt>
                <c:pt idx="5291">
                  <c:v>2163</c:v>
                </c:pt>
                <c:pt idx="5292">
                  <c:v>2164</c:v>
                </c:pt>
                <c:pt idx="5293">
                  <c:v>2165</c:v>
                </c:pt>
                <c:pt idx="5294">
                  <c:v>2166</c:v>
                </c:pt>
                <c:pt idx="5295">
                  <c:v>2167</c:v>
                </c:pt>
                <c:pt idx="5296">
                  <c:v>2168</c:v>
                </c:pt>
                <c:pt idx="5297">
                  <c:v>2169</c:v>
                </c:pt>
                <c:pt idx="5298">
                  <c:v>2170</c:v>
                </c:pt>
                <c:pt idx="5299">
                  <c:v>2171</c:v>
                </c:pt>
                <c:pt idx="5300">
                  <c:v>2172</c:v>
                </c:pt>
                <c:pt idx="5301">
                  <c:v>2173</c:v>
                </c:pt>
                <c:pt idx="5302">
                  <c:v>2174</c:v>
                </c:pt>
                <c:pt idx="5303">
                  <c:v>2175</c:v>
                </c:pt>
                <c:pt idx="5304">
                  <c:v>2176</c:v>
                </c:pt>
                <c:pt idx="5305">
                  <c:v>2177</c:v>
                </c:pt>
                <c:pt idx="5306">
                  <c:v>2178</c:v>
                </c:pt>
                <c:pt idx="5307">
                  <c:v>2179</c:v>
                </c:pt>
                <c:pt idx="5308">
                  <c:v>2180</c:v>
                </c:pt>
                <c:pt idx="5309">
                  <c:v>2181</c:v>
                </c:pt>
                <c:pt idx="5310">
                  <c:v>2182</c:v>
                </c:pt>
                <c:pt idx="5311">
                  <c:v>2183</c:v>
                </c:pt>
                <c:pt idx="5312">
                  <c:v>2184</c:v>
                </c:pt>
                <c:pt idx="5313">
                  <c:v>2185</c:v>
                </c:pt>
                <c:pt idx="5314">
                  <c:v>2186</c:v>
                </c:pt>
                <c:pt idx="5315">
                  <c:v>2187</c:v>
                </c:pt>
                <c:pt idx="5316">
                  <c:v>2188</c:v>
                </c:pt>
                <c:pt idx="5317">
                  <c:v>2189</c:v>
                </c:pt>
                <c:pt idx="5318">
                  <c:v>2190</c:v>
                </c:pt>
                <c:pt idx="5319">
                  <c:v>2191</c:v>
                </c:pt>
                <c:pt idx="5320">
                  <c:v>2192</c:v>
                </c:pt>
                <c:pt idx="5321">
                  <c:v>2193</c:v>
                </c:pt>
                <c:pt idx="5322">
                  <c:v>2194</c:v>
                </c:pt>
                <c:pt idx="5323">
                  <c:v>2195</c:v>
                </c:pt>
                <c:pt idx="5324">
                  <c:v>2196</c:v>
                </c:pt>
                <c:pt idx="5325">
                  <c:v>2197</c:v>
                </c:pt>
                <c:pt idx="5326">
                  <c:v>2198</c:v>
                </c:pt>
                <c:pt idx="5327">
                  <c:v>2199</c:v>
                </c:pt>
                <c:pt idx="5328">
                  <c:v>2200</c:v>
                </c:pt>
                <c:pt idx="5329">
                  <c:v>2201</c:v>
                </c:pt>
                <c:pt idx="5330">
                  <c:v>2202</c:v>
                </c:pt>
                <c:pt idx="5331">
                  <c:v>2203</c:v>
                </c:pt>
                <c:pt idx="5332">
                  <c:v>2204</c:v>
                </c:pt>
                <c:pt idx="5333">
                  <c:v>2205</c:v>
                </c:pt>
                <c:pt idx="5334">
                  <c:v>2206</c:v>
                </c:pt>
                <c:pt idx="5335">
                  <c:v>2207</c:v>
                </c:pt>
                <c:pt idx="5336">
                  <c:v>2208</c:v>
                </c:pt>
                <c:pt idx="5337">
                  <c:v>2209</c:v>
                </c:pt>
                <c:pt idx="5338">
                  <c:v>2210</c:v>
                </c:pt>
                <c:pt idx="5339">
                  <c:v>2211</c:v>
                </c:pt>
                <c:pt idx="5340">
                  <c:v>2212</c:v>
                </c:pt>
                <c:pt idx="5341">
                  <c:v>2213</c:v>
                </c:pt>
                <c:pt idx="5342">
                  <c:v>2214</c:v>
                </c:pt>
                <c:pt idx="5343">
                  <c:v>2215</c:v>
                </c:pt>
                <c:pt idx="5344">
                  <c:v>2216</c:v>
                </c:pt>
                <c:pt idx="5345">
                  <c:v>2217</c:v>
                </c:pt>
                <c:pt idx="5346">
                  <c:v>2218</c:v>
                </c:pt>
                <c:pt idx="5347">
                  <c:v>2219</c:v>
                </c:pt>
                <c:pt idx="5348">
                  <c:v>2220</c:v>
                </c:pt>
                <c:pt idx="5349">
                  <c:v>2221</c:v>
                </c:pt>
                <c:pt idx="5350">
                  <c:v>2222</c:v>
                </c:pt>
                <c:pt idx="5351">
                  <c:v>2223</c:v>
                </c:pt>
                <c:pt idx="5352">
                  <c:v>2224</c:v>
                </c:pt>
                <c:pt idx="5353">
                  <c:v>2225</c:v>
                </c:pt>
                <c:pt idx="5354">
                  <c:v>2226</c:v>
                </c:pt>
                <c:pt idx="5355">
                  <c:v>2227</c:v>
                </c:pt>
                <c:pt idx="5356">
                  <c:v>2228</c:v>
                </c:pt>
                <c:pt idx="5357">
                  <c:v>2229</c:v>
                </c:pt>
                <c:pt idx="5358">
                  <c:v>2230</c:v>
                </c:pt>
                <c:pt idx="5359">
                  <c:v>2231</c:v>
                </c:pt>
                <c:pt idx="5360">
                  <c:v>2232</c:v>
                </c:pt>
                <c:pt idx="5361">
                  <c:v>2233</c:v>
                </c:pt>
                <c:pt idx="5362">
                  <c:v>2234</c:v>
                </c:pt>
                <c:pt idx="5363">
                  <c:v>2235</c:v>
                </c:pt>
                <c:pt idx="5364">
                  <c:v>2236</c:v>
                </c:pt>
                <c:pt idx="5365">
                  <c:v>2237</c:v>
                </c:pt>
                <c:pt idx="5366">
                  <c:v>2238</c:v>
                </c:pt>
                <c:pt idx="5367">
                  <c:v>2239</c:v>
                </c:pt>
                <c:pt idx="5368">
                  <c:v>2240</c:v>
                </c:pt>
                <c:pt idx="5369">
                  <c:v>2241</c:v>
                </c:pt>
                <c:pt idx="5370">
                  <c:v>2242</c:v>
                </c:pt>
                <c:pt idx="5371">
                  <c:v>2243</c:v>
                </c:pt>
                <c:pt idx="5372">
                  <c:v>2244</c:v>
                </c:pt>
                <c:pt idx="5373">
                  <c:v>2245</c:v>
                </c:pt>
                <c:pt idx="5374">
                  <c:v>2246</c:v>
                </c:pt>
                <c:pt idx="5375">
                  <c:v>2247</c:v>
                </c:pt>
                <c:pt idx="5376">
                  <c:v>2248</c:v>
                </c:pt>
                <c:pt idx="5377">
                  <c:v>2249</c:v>
                </c:pt>
                <c:pt idx="5378">
                  <c:v>2250</c:v>
                </c:pt>
                <c:pt idx="5379">
                  <c:v>2251</c:v>
                </c:pt>
                <c:pt idx="5380">
                  <c:v>2252</c:v>
                </c:pt>
                <c:pt idx="5381">
                  <c:v>2253</c:v>
                </c:pt>
                <c:pt idx="5382">
                  <c:v>2254</c:v>
                </c:pt>
                <c:pt idx="5383">
                  <c:v>2255</c:v>
                </c:pt>
                <c:pt idx="5384">
                  <c:v>2256</c:v>
                </c:pt>
                <c:pt idx="5385">
                  <c:v>2257</c:v>
                </c:pt>
                <c:pt idx="5386">
                  <c:v>2258</c:v>
                </c:pt>
                <c:pt idx="5387">
                  <c:v>2259</c:v>
                </c:pt>
                <c:pt idx="5388">
                  <c:v>2260</c:v>
                </c:pt>
                <c:pt idx="5389">
                  <c:v>2261</c:v>
                </c:pt>
                <c:pt idx="5390">
                  <c:v>2262</c:v>
                </c:pt>
                <c:pt idx="5391">
                  <c:v>2263</c:v>
                </c:pt>
                <c:pt idx="5392">
                  <c:v>2264</c:v>
                </c:pt>
                <c:pt idx="5393">
                  <c:v>2265</c:v>
                </c:pt>
                <c:pt idx="5394">
                  <c:v>2266</c:v>
                </c:pt>
                <c:pt idx="5395">
                  <c:v>2267</c:v>
                </c:pt>
                <c:pt idx="5396">
                  <c:v>2268</c:v>
                </c:pt>
                <c:pt idx="5397">
                  <c:v>2269</c:v>
                </c:pt>
                <c:pt idx="5398">
                  <c:v>2270</c:v>
                </c:pt>
                <c:pt idx="5399">
                  <c:v>2271</c:v>
                </c:pt>
                <c:pt idx="5400">
                  <c:v>2272</c:v>
                </c:pt>
                <c:pt idx="5401">
                  <c:v>2273</c:v>
                </c:pt>
                <c:pt idx="5402">
                  <c:v>2274</c:v>
                </c:pt>
                <c:pt idx="5403">
                  <c:v>2275</c:v>
                </c:pt>
                <c:pt idx="5404">
                  <c:v>2276</c:v>
                </c:pt>
                <c:pt idx="5405">
                  <c:v>2277</c:v>
                </c:pt>
                <c:pt idx="5406">
                  <c:v>2278</c:v>
                </c:pt>
                <c:pt idx="5407">
                  <c:v>2279</c:v>
                </c:pt>
                <c:pt idx="5408">
                  <c:v>2280</c:v>
                </c:pt>
                <c:pt idx="5409">
                  <c:v>2281</c:v>
                </c:pt>
                <c:pt idx="5410">
                  <c:v>2282</c:v>
                </c:pt>
                <c:pt idx="5411">
                  <c:v>2283</c:v>
                </c:pt>
                <c:pt idx="5412">
                  <c:v>2284</c:v>
                </c:pt>
                <c:pt idx="5413">
                  <c:v>2285</c:v>
                </c:pt>
                <c:pt idx="5414">
                  <c:v>2286</c:v>
                </c:pt>
                <c:pt idx="5415">
                  <c:v>2287</c:v>
                </c:pt>
                <c:pt idx="5416">
                  <c:v>2288</c:v>
                </c:pt>
                <c:pt idx="5417">
                  <c:v>2289</c:v>
                </c:pt>
                <c:pt idx="5418">
                  <c:v>2290</c:v>
                </c:pt>
                <c:pt idx="5419">
                  <c:v>2291</c:v>
                </c:pt>
                <c:pt idx="5420">
                  <c:v>2292</c:v>
                </c:pt>
                <c:pt idx="5421">
                  <c:v>2293</c:v>
                </c:pt>
                <c:pt idx="5422">
                  <c:v>2294</c:v>
                </c:pt>
                <c:pt idx="5423">
                  <c:v>2295</c:v>
                </c:pt>
                <c:pt idx="5424">
                  <c:v>2296</c:v>
                </c:pt>
                <c:pt idx="5425">
                  <c:v>2297</c:v>
                </c:pt>
                <c:pt idx="5426">
                  <c:v>2298</c:v>
                </c:pt>
                <c:pt idx="5427">
                  <c:v>2299</c:v>
                </c:pt>
                <c:pt idx="5428">
                  <c:v>2300</c:v>
                </c:pt>
                <c:pt idx="5429">
                  <c:v>2301</c:v>
                </c:pt>
                <c:pt idx="5430">
                  <c:v>2302</c:v>
                </c:pt>
                <c:pt idx="5431">
                  <c:v>2303</c:v>
                </c:pt>
                <c:pt idx="5432">
                  <c:v>2304</c:v>
                </c:pt>
                <c:pt idx="5433">
                  <c:v>2305</c:v>
                </c:pt>
                <c:pt idx="5434">
                  <c:v>2306</c:v>
                </c:pt>
                <c:pt idx="5435">
                  <c:v>2307</c:v>
                </c:pt>
                <c:pt idx="5436">
                  <c:v>2308</c:v>
                </c:pt>
                <c:pt idx="5437">
                  <c:v>2309</c:v>
                </c:pt>
                <c:pt idx="5438">
                  <c:v>2310</c:v>
                </c:pt>
                <c:pt idx="5439">
                  <c:v>2311</c:v>
                </c:pt>
                <c:pt idx="5440">
                  <c:v>2312</c:v>
                </c:pt>
                <c:pt idx="5441">
                  <c:v>2313</c:v>
                </c:pt>
                <c:pt idx="5442">
                  <c:v>2314</c:v>
                </c:pt>
                <c:pt idx="5443">
                  <c:v>2315</c:v>
                </c:pt>
                <c:pt idx="5444">
                  <c:v>2316</c:v>
                </c:pt>
                <c:pt idx="5445">
                  <c:v>2317</c:v>
                </c:pt>
                <c:pt idx="5446">
                  <c:v>2318</c:v>
                </c:pt>
                <c:pt idx="5447">
                  <c:v>2319</c:v>
                </c:pt>
                <c:pt idx="5448">
                  <c:v>2320</c:v>
                </c:pt>
                <c:pt idx="5449">
                  <c:v>2321</c:v>
                </c:pt>
                <c:pt idx="5450">
                  <c:v>2322</c:v>
                </c:pt>
                <c:pt idx="5451">
                  <c:v>2323</c:v>
                </c:pt>
                <c:pt idx="5452">
                  <c:v>2324</c:v>
                </c:pt>
                <c:pt idx="5453">
                  <c:v>2325</c:v>
                </c:pt>
                <c:pt idx="5454">
                  <c:v>2326</c:v>
                </c:pt>
                <c:pt idx="5455">
                  <c:v>2327</c:v>
                </c:pt>
                <c:pt idx="5456">
                  <c:v>2328</c:v>
                </c:pt>
                <c:pt idx="5457">
                  <c:v>2329</c:v>
                </c:pt>
                <c:pt idx="5458">
                  <c:v>2330</c:v>
                </c:pt>
                <c:pt idx="5459">
                  <c:v>2331</c:v>
                </c:pt>
                <c:pt idx="5460">
                  <c:v>2332</c:v>
                </c:pt>
                <c:pt idx="5461">
                  <c:v>2333</c:v>
                </c:pt>
                <c:pt idx="5462">
                  <c:v>2334</c:v>
                </c:pt>
                <c:pt idx="5463">
                  <c:v>2335</c:v>
                </c:pt>
                <c:pt idx="5464">
                  <c:v>2336</c:v>
                </c:pt>
                <c:pt idx="5465">
                  <c:v>2337</c:v>
                </c:pt>
                <c:pt idx="5466">
                  <c:v>2338</c:v>
                </c:pt>
                <c:pt idx="5467">
                  <c:v>2339</c:v>
                </c:pt>
                <c:pt idx="5468">
                  <c:v>2340</c:v>
                </c:pt>
                <c:pt idx="5469">
                  <c:v>2341</c:v>
                </c:pt>
                <c:pt idx="5470">
                  <c:v>2342</c:v>
                </c:pt>
                <c:pt idx="5471">
                  <c:v>2343</c:v>
                </c:pt>
                <c:pt idx="5472">
                  <c:v>2344</c:v>
                </c:pt>
                <c:pt idx="5473">
                  <c:v>2345</c:v>
                </c:pt>
                <c:pt idx="5474">
                  <c:v>2346</c:v>
                </c:pt>
                <c:pt idx="5475">
                  <c:v>2347</c:v>
                </c:pt>
                <c:pt idx="5476">
                  <c:v>2348</c:v>
                </c:pt>
                <c:pt idx="5477">
                  <c:v>2349</c:v>
                </c:pt>
                <c:pt idx="5478">
                  <c:v>2350</c:v>
                </c:pt>
                <c:pt idx="5479">
                  <c:v>2351</c:v>
                </c:pt>
                <c:pt idx="5480">
                  <c:v>2352</c:v>
                </c:pt>
                <c:pt idx="5481">
                  <c:v>2353</c:v>
                </c:pt>
                <c:pt idx="5482">
                  <c:v>2354</c:v>
                </c:pt>
                <c:pt idx="5483">
                  <c:v>2355</c:v>
                </c:pt>
                <c:pt idx="5484">
                  <c:v>2356</c:v>
                </c:pt>
                <c:pt idx="5485">
                  <c:v>2357</c:v>
                </c:pt>
                <c:pt idx="5486">
                  <c:v>2358</c:v>
                </c:pt>
                <c:pt idx="5487">
                  <c:v>2359</c:v>
                </c:pt>
                <c:pt idx="5488">
                  <c:v>2360</c:v>
                </c:pt>
                <c:pt idx="5489">
                  <c:v>2361</c:v>
                </c:pt>
                <c:pt idx="5490">
                  <c:v>2362</c:v>
                </c:pt>
                <c:pt idx="5491">
                  <c:v>2363</c:v>
                </c:pt>
                <c:pt idx="5492">
                  <c:v>2364</c:v>
                </c:pt>
                <c:pt idx="5493">
                  <c:v>2365</c:v>
                </c:pt>
                <c:pt idx="5494">
                  <c:v>2366</c:v>
                </c:pt>
                <c:pt idx="5495">
                  <c:v>2367</c:v>
                </c:pt>
                <c:pt idx="5496">
                  <c:v>2368</c:v>
                </c:pt>
                <c:pt idx="5497">
                  <c:v>2369</c:v>
                </c:pt>
                <c:pt idx="5498">
                  <c:v>2370</c:v>
                </c:pt>
                <c:pt idx="5499">
                  <c:v>2371</c:v>
                </c:pt>
                <c:pt idx="5500">
                  <c:v>2372</c:v>
                </c:pt>
                <c:pt idx="5501">
                  <c:v>2373</c:v>
                </c:pt>
                <c:pt idx="5502">
                  <c:v>2374</c:v>
                </c:pt>
                <c:pt idx="5503">
                  <c:v>2375</c:v>
                </c:pt>
                <c:pt idx="5504">
                  <c:v>2376</c:v>
                </c:pt>
                <c:pt idx="5505">
                  <c:v>2377</c:v>
                </c:pt>
                <c:pt idx="5506">
                  <c:v>2378</c:v>
                </c:pt>
                <c:pt idx="5507">
                  <c:v>2379</c:v>
                </c:pt>
                <c:pt idx="5508">
                  <c:v>2380</c:v>
                </c:pt>
                <c:pt idx="5509">
                  <c:v>2381</c:v>
                </c:pt>
                <c:pt idx="5510">
                  <c:v>2382</c:v>
                </c:pt>
                <c:pt idx="5511">
                  <c:v>2383</c:v>
                </c:pt>
                <c:pt idx="5512">
                  <c:v>2384</c:v>
                </c:pt>
                <c:pt idx="5513">
                  <c:v>2385</c:v>
                </c:pt>
                <c:pt idx="5514">
                  <c:v>2386</c:v>
                </c:pt>
                <c:pt idx="5515">
                  <c:v>2387</c:v>
                </c:pt>
                <c:pt idx="5516">
                  <c:v>2388</c:v>
                </c:pt>
                <c:pt idx="5517">
                  <c:v>2389</c:v>
                </c:pt>
                <c:pt idx="5518">
                  <c:v>2390</c:v>
                </c:pt>
                <c:pt idx="5519">
                  <c:v>2391</c:v>
                </c:pt>
                <c:pt idx="5520">
                  <c:v>2392</c:v>
                </c:pt>
                <c:pt idx="5521">
                  <c:v>2393</c:v>
                </c:pt>
                <c:pt idx="5522">
                  <c:v>2394</c:v>
                </c:pt>
                <c:pt idx="5523">
                  <c:v>2395</c:v>
                </c:pt>
                <c:pt idx="5524">
                  <c:v>2396</c:v>
                </c:pt>
                <c:pt idx="5525">
                  <c:v>2397</c:v>
                </c:pt>
                <c:pt idx="5526">
                  <c:v>2398</c:v>
                </c:pt>
                <c:pt idx="5527">
                  <c:v>2399</c:v>
                </c:pt>
                <c:pt idx="5528">
                  <c:v>2400</c:v>
                </c:pt>
                <c:pt idx="5529">
                  <c:v>2401</c:v>
                </c:pt>
                <c:pt idx="5530">
                  <c:v>2402</c:v>
                </c:pt>
                <c:pt idx="5531">
                  <c:v>2403</c:v>
                </c:pt>
                <c:pt idx="5532">
                  <c:v>2404</c:v>
                </c:pt>
                <c:pt idx="5533">
                  <c:v>2405</c:v>
                </c:pt>
                <c:pt idx="5534">
                  <c:v>2406</c:v>
                </c:pt>
                <c:pt idx="5535">
                  <c:v>2407</c:v>
                </c:pt>
                <c:pt idx="5536">
                  <c:v>2408</c:v>
                </c:pt>
                <c:pt idx="5537">
                  <c:v>2409</c:v>
                </c:pt>
                <c:pt idx="5538">
                  <c:v>2410</c:v>
                </c:pt>
                <c:pt idx="5539">
                  <c:v>2411</c:v>
                </c:pt>
                <c:pt idx="5540">
                  <c:v>2412</c:v>
                </c:pt>
                <c:pt idx="5541">
                  <c:v>2413</c:v>
                </c:pt>
                <c:pt idx="5542">
                  <c:v>2414</c:v>
                </c:pt>
                <c:pt idx="5543">
                  <c:v>2415</c:v>
                </c:pt>
                <c:pt idx="5544">
                  <c:v>2416</c:v>
                </c:pt>
                <c:pt idx="5545">
                  <c:v>2417</c:v>
                </c:pt>
                <c:pt idx="5546">
                  <c:v>2418</c:v>
                </c:pt>
                <c:pt idx="5547">
                  <c:v>2419</c:v>
                </c:pt>
                <c:pt idx="5548">
                  <c:v>2420</c:v>
                </c:pt>
                <c:pt idx="5549">
                  <c:v>2421</c:v>
                </c:pt>
                <c:pt idx="5550">
                  <c:v>2422</c:v>
                </c:pt>
                <c:pt idx="5551">
                  <c:v>2423</c:v>
                </c:pt>
                <c:pt idx="5552">
                  <c:v>2424</c:v>
                </c:pt>
                <c:pt idx="5553">
                  <c:v>2425</c:v>
                </c:pt>
                <c:pt idx="5554">
                  <c:v>2426</c:v>
                </c:pt>
                <c:pt idx="5555">
                  <c:v>2427</c:v>
                </c:pt>
                <c:pt idx="5556">
                  <c:v>2428</c:v>
                </c:pt>
                <c:pt idx="5557">
                  <c:v>2429</c:v>
                </c:pt>
                <c:pt idx="5558">
                  <c:v>2430</c:v>
                </c:pt>
                <c:pt idx="5559">
                  <c:v>2431</c:v>
                </c:pt>
                <c:pt idx="5560">
                  <c:v>2432</c:v>
                </c:pt>
                <c:pt idx="5561">
                  <c:v>2433</c:v>
                </c:pt>
                <c:pt idx="5562">
                  <c:v>2434</c:v>
                </c:pt>
                <c:pt idx="5563">
                  <c:v>2435</c:v>
                </c:pt>
                <c:pt idx="5564">
                  <c:v>2436</c:v>
                </c:pt>
                <c:pt idx="5565">
                  <c:v>2437</c:v>
                </c:pt>
                <c:pt idx="5566">
                  <c:v>2438</c:v>
                </c:pt>
                <c:pt idx="5567">
                  <c:v>2439</c:v>
                </c:pt>
                <c:pt idx="5568">
                  <c:v>2440</c:v>
                </c:pt>
                <c:pt idx="5569">
                  <c:v>2441</c:v>
                </c:pt>
                <c:pt idx="5570">
                  <c:v>2442</c:v>
                </c:pt>
                <c:pt idx="5571">
                  <c:v>2443</c:v>
                </c:pt>
                <c:pt idx="5572">
                  <c:v>2444</c:v>
                </c:pt>
                <c:pt idx="5573">
                  <c:v>2445</c:v>
                </c:pt>
                <c:pt idx="5574">
                  <c:v>2446</c:v>
                </c:pt>
                <c:pt idx="5575">
                  <c:v>2447</c:v>
                </c:pt>
                <c:pt idx="5576">
                  <c:v>2448</c:v>
                </c:pt>
                <c:pt idx="5577">
                  <c:v>2449</c:v>
                </c:pt>
                <c:pt idx="5578">
                  <c:v>2450</c:v>
                </c:pt>
                <c:pt idx="5579">
                  <c:v>2451</c:v>
                </c:pt>
                <c:pt idx="5580">
                  <c:v>2452</c:v>
                </c:pt>
                <c:pt idx="5581">
                  <c:v>2453</c:v>
                </c:pt>
                <c:pt idx="5582">
                  <c:v>2454</c:v>
                </c:pt>
                <c:pt idx="5583">
                  <c:v>2455</c:v>
                </c:pt>
                <c:pt idx="5584">
                  <c:v>2456</c:v>
                </c:pt>
                <c:pt idx="5585">
                  <c:v>2457</c:v>
                </c:pt>
                <c:pt idx="5586">
                  <c:v>2458</c:v>
                </c:pt>
                <c:pt idx="5587">
                  <c:v>2459</c:v>
                </c:pt>
                <c:pt idx="5588">
                  <c:v>2460</c:v>
                </c:pt>
                <c:pt idx="5589">
                  <c:v>2461</c:v>
                </c:pt>
                <c:pt idx="5590">
                  <c:v>2462</c:v>
                </c:pt>
                <c:pt idx="5591">
                  <c:v>2463</c:v>
                </c:pt>
                <c:pt idx="5592">
                  <c:v>2464</c:v>
                </c:pt>
                <c:pt idx="5593">
                  <c:v>2465</c:v>
                </c:pt>
                <c:pt idx="5594">
                  <c:v>2466</c:v>
                </c:pt>
                <c:pt idx="5595">
                  <c:v>2467</c:v>
                </c:pt>
                <c:pt idx="5596">
                  <c:v>2468</c:v>
                </c:pt>
                <c:pt idx="5597">
                  <c:v>2469</c:v>
                </c:pt>
                <c:pt idx="5598">
                  <c:v>2470</c:v>
                </c:pt>
                <c:pt idx="5599">
                  <c:v>2471</c:v>
                </c:pt>
                <c:pt idx="5600">
                  <c:v>2472</c:v>
                </c:pt>
                <c:pt idx="5601">
                  <c:v>2473</c:v>
                </c:pt>
                <c:pt idx="5602">
                  <c:v>2474</c:v>
                </c:pt>
                <c:pt idx="5603">
                  <c:v>2475</c:v>
                </c:pt>
                <c:pt idx="5604">
                  <c:v>2476</c:v>
                </c:pt>
                <c:pt idx="5605">
                  <c:v>2477</c:v>
                </c:pt>
                <c:pt idx="5606">
                  <c:v>2478</c:v>
                </c:pt>
                <c:pt idx="5607">
                  <c:v>2479</c:v>
                </c:pt>
                <c:pt idx="5608">
                  <c:v>2480</c:v>
                </c:pt>
                <c:pt idx="5609">
                  <c:v>2481</c:v>
                </c:pt>
                <c:pt idx="5610">
                  <c:v>2482</c:v>
                </c:pt>
                <c:pt idx="5611">
                  <c:v>2483</c:v>
                </c:pt>
                <c:pt idx="5612">
                  <c:v>2484</c:v>
                </c:pt>
                <c:pt idx="5613">
                  <c:v>2485</c:v>
                </c:pt>
                <c:pt idx="5614">
                  <c:v>2486</c:v>
                </c:pt>
                <c:pt idx="5615">
                  <c:v>2487</c:v>
                </c:pt>
                <c:pt idx="5616">
                  <c:v>2488</c:v>
                </c:pt>
                <c:pt idx="5617">
                  <c:v>2489</c:v>
                </c:pt>
                <c:pt idx="5618">
                  <c:v>2490</c:v>
                </c:pt>
                <c:pt idx="5619">
                  <c:v>2491</c:v>
                </c:pt>
                <c:pt idx="5620">
                  <c:v>2492</c:v>
                </c:pt>
                <c:pt idx="5621">
                  <c:v>2493</c:v>
                </c:pt>
                <c:pt idx="5622">
                  <c:v>2494</c:v>
                </c:pt>
                <c:pt idx="5623">
                  <c:v>2495</c:v>
                </c:pt>
                <c:pt idx="5624">
                  <c:v>2496</c:v>
                </c:pt>
                <c:pt idx="5625">
                  <c:v>2497</c:v>
                </c:pt>
                <c:pt idx="5626">
                  <c:v>2498</c:v>
                </c:pt>
                <c:pt idx="5627">
                  <c:v>2499</c:v>
                </c:pt>
                <c:pt idx="5628">
                  <c:v>2500</c:v>
                </c:pt>
                <c:pt idx="5629">
                  <c:v>2501</c:v>
                </c:pt>
                <c:pt idx="5630">
                  <c:v>2502</c:v>
                </c:pt>
                <c:pt idx="5631">
                  <c:v>2503</c:v>
                </c:pt>
                <c:pt idx="5632">
                  <c:v>2504</c:v>
                </c:pt>
                <c:pt idx="5633">
                  <c:v>2505</c:v>
                </c:pt>
                <c:pt idx="5634">
                  <c:v>2506</c:v>
                </c:pt>
                <c:pt idx="5635">
                  <c:v>2507</c:v>
                </c:pt>
                <c:pt idx="5636">
                  <c:v>2508</c:v>
                </c:pt>
                <c:pt idx="5637">
                  <c:v>2509</c:v>
                </c:pt>
                <c:pt idx="5638">
                  <c:v>2510</c:v>
                </c:pt>
                <c:pt idx="5639">
                  <c:v>2511</c:v>
                </c:pt>
                <c:pt idx="5640">
                  <c:v>2512</c:v>
                </c:pt>
                <c:pt idx="5641">
                  <c:v>2513</c:v>
                </c:pt>
                <c:pt idx="5642">
                  <c:v>2514</c:v>
                </c:pt>
                <c:pt idx="5643">
                  <c:v>2515</c:v>
                </c:pt>
                <c:pt idx="5644">
                  <c:v>2516</c:v>
                </c:pt>
                <c:pt idx="5645">
                  <c:v>2517</c:v>
                </c:pt>
                <c:pt idx="5646">
                  <c:v>2518</c:v>
                </c:pt>
                <c:pt idx="5647">
                  <c:v>2519</c:v>
                </c:pt>
                <c:pt idx="5648">
                  <c:v>2520</c:v>
                </c:pt>
                <c:pt idx="5649">
                  <c:v>2521</c:v>
                </c:pt>
                <c:pt idx="5650">
                  <c:v>2522</c:v>
                </c:pt>
                <c:pt idx="5651">
                  <c:v>2523</c:v>
                </c:pt>
                <c:pt idx="5652">
                  <c:v>2524</c:v>
                </c:pt>
                <c:pt idx="5653">
                  <c:v>2525</c:v>
                </c:pt>
                <c:pt idx="5654">
                  <c:v>2526</c:v>
                </c:pt>
                <c:pt idx="5655">
                  <c:v>2527</c:v>
                </c:pt>
                <c:pt idx="5656">
                  <c:v>2528</c:v>
                </c:pt>
                <c:pt idx="5657">
                  <c:v>2529</c:v>
                </c:pt>
                <c:pt idx="5658">
                  <c:v>2530</c:v>
                </c:pt>
                <c:pt idx="5659">
                  <c:v>2531</c:v>
                </c:pt>
                <c:pt idx="5660">
                  <c:v>2532</c:v>
                </c:pt>
                <c:pt idx="5661">
                  <c:v>2533</c:v>
                </c:pt>
                <c:pt idx="5662">
                  <c:v>2534</c:v>
                </c:pt>
                <c:pt idx="5663">
                  <c:v>2535</c:v>
                </c:pt>
                <c:pt idx="5664">
                  <c:v>2536</c:v>
                </c:pt>
                <c:pt idx="5665">
                  <c:v>2537</c:v>
                </c:pt>
                <c:pt idx="5666">
                  <c:v>2538</c:v>
                </c:pt>
                <c:pt idx="5667">
                  <c:v>2539</c:v>
                </c:pt>
                <c:pt idx="5668">
                  <c:v>2540</c:v>
                </c:pt>
                <c:pt idx="5669">
                  <c:v>2541</c:v>
                </c:pt>
                <c:pt idx="5670">
                  <c:v>2542</c:v>
                </c:pt>
                <c:pt idx="5671">
                  <c:v>2543</c:v>
                </c:pt>
                <c:pt idx="5672">
                  <c:v>2544</c:v>
                </c:pt>
                <c:pt idx="5673">
                  <c:v>2545</c:v>
                </c:pt>
                <c:pt idx="5674">
                  <c:v>2546</c:v>
                </c:pt>
                <c:pt idx="5675">
                  <c:v>2547</c:v>
                </c:pt>
                <c:pt idx="5676">
                  <c:v>2548</c:v>
                </c:pt>
                <c:pt idx="5677">
                  <c:v>2549</c:v>
                </c:pt>
                <c:pt idx="5678">
                  <c:v>2550</c:v>
                </c:pt>
                <c:pt idx="5679">
                  <c:v>2551</c:v>
                </c:pt>
                <c:pt idx="5680">
                  <c:v>2552</c:v>
                </c:pt>
                <c:pt idx="5681">
                  <c:v>2553</c:v>
                </c:pt>
                <c:pt idx="5682">
                  <c:v>2554</c:v>
                </c:pt>
                <c:pt idx="5683">
                  <c:v>2555</c:v>
                </c:pt>
                <c:pt idx="5684">
                  <c:v>2556</c:v>
                </c:pt>
                <c:pt idx="5685">
                  <c:v>2557</c:v>
                </c:pt>
                <c:pt idx="5686">
                  <c:v>2558</c:v>
                </c:pt>
                <c:pt idx="5687">
                  <c:v>2559</c:v>
                </c:pt>
                <c:pt idx="5688">
                  <c:v>2560</c:v>
                </c:pt>
                <c:pt idx="5689">
                  <c:v>2561</c:v>
                </c:pt>
                <c:pt idx="5690">
                  <c:v>2562</c:v>
                </c:pt>
                <c:pt idx="5691">
                  <c:v>2563</c:v>
                </c:pt>
                <c:pt idx="5692">
                  <c:v>2564</c:v>
                </c:pt>
                <c:pt idx="5693">
                  <c:v>2565</c:v>
                </c:pt>
                <c:pt idx="5694">
                  <c:v>2566</c:v>
                </c:pt>
                <c:pt idx="5695">
                  <c:v>2567</c:v>
                </c:pt>
                <c:pt idx="5696">
                  <c:v>2568</c:v>
                </c:pt>
                <c:pt idx="5697">
                  <c:v>2569</c:v>
                </c:pt>
                <c:pt idx="5698">
                  <c:v>2570</c:v>
                </c:pt>
                <c:pt idx="5699">
                  <c:v>2571</c:v>
                </c:pt>
                <c:pt idx="5700">
                  <c:v>2572</c:v>
                </c:pt>
                <c:pt idx="5701">
                  <c:v>2573</c:v>
                </c:pt>
                <c:pt idx="5702">
                  <c:v>2574</c:v>
                </c:pt>
                <c:pt idx="5703">
                  <c:v>2575</c:v>
                </c:pt>
                <c:pt idx="5704">
                  <c:v>2576</c:v>
                </c:pt>
                <c:pt idx="5705">
                  <c:v>2577</c:v>
                </c:pt>
                <c:pt idx="5706">
                  <c:v>2578</c:v>
                </c:pt>
                <c:pt idx="5707">
                  <c:v>2579</c:v>
                </c:pt>
                <c:pt idx="5708">
                  <c:v>2580</c:v>
                </c:pt>
                <c:pt idx="5709">
                  <c:v>2581</c:v>
                </c:pt>
                <c:pt idx="5710">
                  <c:v>2582</c:v>
                </c:pt>
                <c:pt idx="5711">
                  <c:v>2583</c:v>
                </c:pt>
                <c:pt idx="5712">
                  <c:v>2584</c:v>
                </c:pt>
                <c:pt idx="5713">
                  <c:v>2585</c:v>
                </c:pt>
                <c:pt idx="5714">
                  <c:v>2586</c:v>
                </c:pt>
                <c:pt idx="5715">
                  <c:v>2587</c:v>
                </c:pt>
                <c:pt idx="5716">
                  <c:v>2588</c:v>
                </c:pt>
                <c:pt idx="5717">
                  <c:v>2589</c:v>
                </c:pt>
                <c:pt idx="5718">
                  <c:v>2590</c:v>
                </c:pt>
                <c:pt idx="5719">
                  <c:v>2591</c:v>
                </c:pt>
                <c:pt idx="5720">
                  <c:v>2592</c:v>
                </c:pt>
                <c:pt idx="5721">
                  <c:v>2593</c:v>
                </c:pt>
                <c:pt idx="5722">
                  <c:v>2594</c:v>
                </c:pt>
                <c:pt idx="5723">
                  <c:v>2595</c:v>
                </c:pt>
                <c:pt idx="5724">
                  <c:v>2596</c:v>
                </c:pt>
                <c:pt idx="5725">
                  <c:v>2597</c:v>
                </c:pt>
                <c:pt idx="5726">
                  <c:v>2598</c:v>
                </c:pt>
                <c:pt idx="5727">
                  <c:v>2599</c:v>
                </c:pt>
                <c:pt idx="5728">
                  <c:v>2600</c:v>
                </c:pt>
                <c:pt idx="5729">
                  <c:v>2601</c:v>
                </c:pt>
                <c:pt idx="5730">
                  <c:v>2602</c:v>
                </c:pt>
                <c:pt idx="5731">
                  <c:v>2603</c:v>
                </c:pt>
                <c:pt idx="5732">
                  <c:v>2604</c:v>
                </c:pt>
                <c:pt idx="5733">
                  <c:v>2605</c:v>
                </c:pt>
                <c:pt idx="5734">
                  <c:v>2606</c:v>
                </c:pt>
                <c:pt idx="5735">
                  <c:v>2607</c:v>
                </c:pt>
                <c:pt idx="5736">
                  <c:v>2608</c:v>
                </c:pt>
                <c:pt idx="5737">
                  <c:v>2609</c:v>
                </c:pt>
                <c:pt idx="5738">
                  <c:v>2610</c:v>
                </c:pt>
                <c:pt idx="5739">
                  <c:v>2611</c:v>
                </c:pt>
                <c:pt idx="5740">
                  <c:v>2612</c:v>
                </c:pt>
                <c:pt idx="5741">
                  <c:v>2613</c:v>
                </c:pt>
                <c:pt idx="5742">
                  <c:v>2614</c:v>
                </c:pt>
                <c:pt idx="5743">
                  <c:v>2615</c:v>
                </c:pt>
                <c:pt idx="5744">
                  <c:v>2616</c:v>
                </c:pt>
                <c:pt idx="5745">
                  <c:v>2617</c:v>
                </c:pt>
                <c:pt idx="5746">
                  <c:v>2618</c:v>
                </c:pt>
                <c:pt idx="5747">
                  <c:v>2619</c:v>
                </c:pt>
                <c:pt idx="5748">
                  <c:v>2620</c:v>
                </c:pt>
                <c:pt idx="5749">
                  <c:v>2621</c:v>
                </c:pt>
                <c:pt idx="5750">
                  <c:v>2622</c:v>
                </c:pt>
                <c:pt idx="5751">
                  <c:v>2623</c:v>
                </c:pt>
                <c:pt idx="5752">
                  <c:v>2624</c:v>
                </c:pt>
                <c:pt idx="5753">
                  <c:v>2625</c:v>
                </c:pt>
                <c:pt idx="5754">
                  <c:v>2626</c:v>
                </c:pt>
                <c:pt idx="5755">
                  <c:v>2627</c:v>
                </c:pt>
                <c:pt idx="5756">
                  <c:v>2628</c:v>
                </c:pt>
                <c:pt idx="5757">
                  <c:v>2629</c:v>
                </c:pt>
                <c:pt idx="5758">
                  <c:v>2630</c:v>
                </c:pt>
                <c:pt idx="5759">
                  <c:v>2631</c:v>
                </c:pt>
                <c:pt idx="5760">
                  <c:v>2632</c:v>
                </c:pt>
                <c:pt idx="5761">
                  <c:v>2633</c:v>
                </c:pt>
                <c:pt idx="5762">
                  <c:v>2634</c:v>
                </c:pt>
                <c:pt idx="5763">
                  <c:v>2635</c:v>
                </c:pt>
                <c:pt idx="5764">
                  <c:v>2636</c:v>
                </c:pt>
                <c:pt idx="5765">
                  <c:v>2637</c:v>
                </c:pt>
                <c:pt idx="5766">
                  <c:v>2638</c:v>
                </c:pt>
                <c:pt idx="5767">
                  <c:v>2639</c:v>
                </c:pt>
                <c:pt idx="5768">
                  <c:v>2640</c:v>
                </c:pt>
                <c:pt idx="5769">
                  <c:v>2641</c:v>
                </c:pt>
                <c:pt idx="5770">
                  <c:v>2642</c:v>
                </c:pt>
                <c:pt idx="5771">
                  <c:v>2643</c:v>
                </c:pt>
                <c:pt idx="5772">
                  <c:v>2644</c:v>
                </c:pt>
                <c:pt idx="5773">
                  <c:v>2645</c:v>
                </c:pt>
                <c:pt idx="5774">
                  <c:v>2646</c:v>
                </c:pt>
                <c:pt idx="5775">
                  <c:v>2647</c:v>
                </c:pt>
                <c:pt idx="5776">
                  <c:v>2648</c:v>
                </c:pt>
                <c:pt idx="5777">
                  <c:v>2649</c:v>
                </c:pt>
                <c:pt idx="5778">
                  <c:v>2650</c:v>
                </c:pt>
                <c:pt idx="5779">
                  <c:v>2651</c:v>
                </c:pt>
                <c:pt idx="5780">
                  <c:v>2652</c:v>
                </c:pt>
                <c:pt idx="5781">
                  <c:v>2653</c:v>
                </c:pt>
                <c:pt idx="5782">
                  <c:v>2654</c:v>
                </c:pt>
                <c:pt idx="5783">
                  <c:v>2655</c:v>
                </c:pt>
                <c:pt idx="5784">
                  <c:v>2656</c:v>
                </c:pt>
                <c:pt idx="5785">
                  <c:v>2657</c:v>
                </c:pt>
                <c:pt idx="5786">
                  <c:v>2658</c:v>
                </c:pt>
                <c:pt idx="5787">
                  <c:v>2659</c:v>
                </c:pt>
                <c:pt idx="5788">
                  <c:v>2660</c:v>
                </c:pt>
                <c:pt idx="5789">
                  <c:v>2661</c:v>
                </c:pt>
                <c:pt idx="5790">
                  <c:v>2662</c:v>
                </c:pt>
                <c:pt idx="5791">
                  <c:v>2663</c:v>
                </c:pt>
                <c:pt idx="5792">
                  <c:v>2664</c:v>
                </c:pt>
                <c:pt idx="5793">
                  <c:v>2665</c:v>
                </c:pt>
                <c:pt idx="5794">
                  <c:v>2666</c:v>
                </c:pt>
                <c:pt idx="5795">
                  <c:v>2667</c:v>
                </c:pt>
                <c:pt idx="5796">
                  <c:v>2668</c:v>
                </c:pt>
                <c:pt idx="5797">
                  <c:v>2669</c:v>
                </c:pt>
                <c:pt idx="5798">
                  <c:v>2670</c:v>
                </c:pt>
                <c:pt idx="5799">
                  <c:v>2671</c:v>
                </c:pt>
                <c:pt idx="5800">
                  <c:v>2672</c:v>
                </c:pt>
                <c:pt idx="5801">
                  <c:v>2673</c:v>
                </c:pt>
                <c:pt idx="5802">
                  <c:v>2674</c:v>
                </c:pt>
                <c:pt idx="5803">
                  <c:v>2675</c:v>
                </c:pt>
                <c:pt idx="5804">
                  <c:v>2676</c:v>
                </c:pt>
                <c:pt idx="5805">
                  <c:v>2677</c:v>
                </c:pt>
                <c:pt idx="5806">
                  <c:v>2678</c:v>
                </c:pt>
                <c:pt idx="5807">
                  <c:v>2679</c:v>
                </c:pt>
                <c:pt idx="5808">
                  <c:v>2680</c:v>
                </c:pt>
                <c:pt idx="5809">
                  <c:v>2681</c:v>
                </c:pt>
                <c:pt idx="5810">
                  <c:v>2682</c:v>
                </c:pt>
                <c:pt idx="5811">
                  <c:v>2683</c:v>
                </c:pt>
                <c:pt idx="5812">
                  <c:v>2684</c:v>
                </c:pt>
                <c:pt idx="5813">
                  <c:v>2685</c:v>
                </c:pt>
                <c:pt idx="5814">
                  <c:v>2686</c:v>
                </c:pt>
                <c:pt idx="5815">
                  <c:v>2687</c:v>
                </c:pt>
                <c:pt idx="5816">
                  <c:v>2688</c:v>
                </c:pt>
                <c:pt idx="5817">
                  <c:v>2689</c:v>
                </c:pt>
                <c:pt idx="5818">
                  <c:v>2690</c:v>
                </c:pt>
                <c:pt idx="5819">
                  <c:v>2691</c:v>
                </c:pt>
                <c:pt idx="5820">
                  <c:v>2692</c:v>
                </c:pt>
                <c:pt idx="5821">
                  <c:v>2693</c:v>
                </c:pt>
                <c:pt idx="5822">
                  <c:v>2694</c:v>
                </c:pt>
                <c:pt idx="5823">
                  <c:v>2695</c:v>
                </c:pt>
                <c:pt idx="5824">
                  <c:v>2696</c:v>
                </c:pt>
                <c:pt idx="5825">
                  <c:v>2697</c:v>
                </c:pt>
                <c:pt idx="5826">
                  <c:v>2698</c:v>
                </c:pt>
                <c:pt idx="5827">
                  <c:v>2699</c:v>
                </c:pt>
                <c:pt idx="5828">
                  <c:v>2700</c:v>
                </c:pt>
                <c:pt idx="5829">
                  <c:v>2701</c:v>
                </c:pt>
                <c:pt idx="5830">
                  <c:v>2702</c:v>
                </c:pt>
                <c:pt idx="5831">
                  <c:v>2703</c:v>
                </c:pt>
                <c:pt idx="5832">
                  <c:v>2704</c:v>
                </c:pt>
                <c:pt idx="5833">
                  <c:v>2705</c:v>
                </c:pt>
                <c:pt idx="5834">
                  <c:v>2706</c:v>
                </c:pt>
                <c:pt idx="5835">
                  <c:v>2707</c:v>
                </c:pt>
                <c:pt idx="5836">
                  <c:v>2708</c:v>
                </c:pt>
                <c:pt idx="5837">
                  <c:v>2709</c:v>
                </c:pt>
                <c:pt idx="5838">
                  <c:v>2710</c:v>
                </c:pt>
                <c:pt idx="5839">
                  <c:v>2711</c:v>
                </c:pt>
                <c:pt idx="5840">
                  <c:v>2712</c:v>
                </c:pt>
                <c:pt idx="5841">
                  <c:v>2713</c:v>
                </c:pt>
                <c:pt idx="5842">
                  <c:v>2714</c:v>
                </c:pt>
                <c:pt idx="5843">
                  <c:v>2715</c:v>
                </c:pt>
                <c:pt idx="5844">
                  <c:v>2716</c:v>
                </c:pt>
                <c:pt idx="5845">
                  <c:v>2717</c:v>
                </c:pt>
                <c:pt idx="5846">
                  <c:v>2718</c:v>
                </c:pt>
                <c:pt idx="5847">
                  <c:v>2719</c:v>
                </c:pt>
                <c:pt idx="5848">
                  <c:v>2720</c:v>
                </c:pt>
                <c:pt idx="5849">
                  <c:v>2721</c:v>
                </c:pt>
                <c:pt idx="5850">
                  <c:v>2722</c:v>
                </c:pt>
                <c:pt idx="5851">
                  <c:v>2723</c:v>
                </c:pt>
                <c:pt idx="5852">
                  <c:v>2724</c:v>
                </c:pt>
                <c:pt idx="5853">
                  <c:v>2725</c:v>
                </c:pt>
                <c:pt idx="5854">
                  <c:v>2726</c:v>
                </c:pt>
                <c:pt idx="5855">
                  <c:v>2727</c:v>
                </c:pt>
                <c:pt idx="5856">
                  <c:v>2728</c:v>
                </c:pt>
                <c:pt idx="5857">
                  <c:v>2729</c:v>
                </c:pt>
                <c:pt idx="5858">
                  <c:v>2730</c:v>
                </c:pt>
                <c:pt idx="5859">
                  <c:v>2731</c:v>
                </c:pt>
                <c:pt idx="5860">
                  <c:v>2732</c:v>
                </c:pt>
                <c:pt idx="5861">
                  <c:v>2733</c:v>
                </c:pt>
                <c:pt idx="5862">
                  <c:v>2734</c:v>
                </c:pt>
                <c:pt idx="5863">
                  <c:v>2735</c:v>
                </c:pt>
                <c:pt idx="5864">
                  <c:v>2736</c:v>
                </c:pt>
                <c:pt idx="5865">
                  <c:v>2737</c:v>
                </c:pt>
                <c:pt idx="5866">
                  <c:v>2738</c:v>
                </c:pt>
                <c:pt idx="5867">
                  <c:v>2739</c:v>
                </c:pt>
                <c:pt idx="5868">
                  <c:v>2740</c:v>
                </c:pt>
                <c:pt idx="5869">
                  <c:v>2741</c:v>
                </c:pt>
                <c:pt idx="5870">
                  <c:v>2742</c:v>
                </c:pt>
                <c:pt idx="5871">
                  <c:v>2743</c:v>
                </c:pt>
                <c:pt idx="5872">
                  <c:v>2744</c:v>
                </c:pt>
                <c:pt idx="5873">
                  <c:v>2745</c:v>
                </c:pt>
                <c:pt idx="5874">
                  <c:v>2746</c:v>
                </c:pt>
                <c:pt idx="5875">
                  <c:v>2747</c:v>
                </c:pt>
                <c:pt idx="5876">
                  <c:v>2748</c:v>
                </c:pt>
                <c:pt idx="5877">
                  <c:v>2749</c:v>
                </c:pt>
                <c:pt idx="5878">
                  <c:v>2750</c:v>
                </c:pt>
                <c:pt idx="5879">
                  <c:v>2751</c:v>
                </c:pt>
                <c:pt idx="5880">
                  <c:v>2752</c:v>
                </c:pt>
                <c:pt idx="5881">
                  <c:v>2753</c:v>
                </c:pt>
                <c:pt idx="5882">
                  <c:v>2754</c:v>
                </c:pt>
                <c:pt idx="5883">
                  <c:v>2755</c:v>
                </c:pt>
                <c:pt idx="5884">
                  <c:v>2756</c:v>
                </c:pt>
                <c:pt idx="5885">
                  <c:v>2757</c:v>
                </c:pt>
                <c:pt idx="5886">
                  <c:v>2758</c:v>
                </c:pt>
                <c:pt idx="5887">
                  <c:v>2759</c:v>
                </c:pt>
                <c:pt idx="5888">
                  <c:v>2760</c:v>
                </c:pt>
                <c:pt idx="5889">
                  <c:v>2761</c:v>
                </c:pt>
                <c:pt idx="5890">
                  <c:v>2762</c:v>
                </c:pt>
                <c:pt idx="5891">
                  <c:v>2763</c:v>
                </c:pt>
                <c:pt idx="5892">
                  <c:v>2764</c:v>
                </c:pt>
                <c:pt idx="5893">
                  <c:v>2765</c:v>
                </c:pt>
                <c:pt idx="5894">
                  <c:v>2766</c:v>
                </c:pt>
                <c:pt idx="5895">
                  <c:v>2767</c:v>
                </c:pt>
                <c:pt idx="5896">
                  <c:v>2768</c:v>
                </c:pt>
                <c:pt idx="5897">
                  <c:v>2769</c:v>
                </c:pt>
                <c:pt idx="5898">
                  <c:v>2770</c:v>
                </c:pt>
                <c:pt idx="5899">
                  <c:v>2771</c:v>
                </c:pt>
                <c:pt idx="5900">
                  <c:v>2772</c:v>
                </c:pt>
                <c:pt idx="5901">
                  <c:v>2773</c:v>
                </c:pt>
                <c:pt idx="5902">
                  <c:v>2774</c:v>
                </c:pt>
                <c:pt idx="5903">
                  <c:v>2775</c:v>
                </c:pt>
                <c:pt idx="5904">
                  <c:v>2776</c:v>
                </c:pt>
                <c:pt idx="5905">
                  <c:v>2777</c:v>
                </c:pt>
                <c:pt idx="5906">
                  <c:v>2778</c:v>
                </c:pt>
                <c:pt idx="5907">
                  <c:v>2779</c:v>
                </c:pt>
                <c:pt idx="5908">
                  <c:v>2780</c:v>
                </c:pt>
                <c:pt idx="5909">
                  <c:v>2781</c:v>
                </c:pt>
                <c:pt idx="5910">
                  <c:v>2782</c:v>
                </c:pt>
                <c:pt idx="5911">
                  <c:v>2783</c:v>
                </c:pt>
                <c:pt idx="5912">
                  <c:v>2784</c:v>
                </c:pt>
                <c:pt idx="5913">
                  <c:v>2785</c:v>
                </c:pt>
                <c:pt idx="5914">
                  <c:v>2786</c:v>
                </c:pt>
                <c:pt idx="5915">
                  <c:v>2787</c:v>
                </c:pt>
                <c:pt idx="5916">
                  <c:v>2788</c:v>
                </c:pt>
                <c:pt idx="5917">
                  <c:v>2789</c:v>
                </c:pt>
                <c:pt idx="5918">
                  <c:v>2790</c:v>
                </c:pt>
                <c:pt idx="5919">
                  <c:v>2791</c:v>
                </c:pt>
                <c:pt idx="5920">
                  <c:v>2792</c:v>
                </c:pt>
                <c:pt idx="5921">
                  <c:v>2793</c:v>
                </c:pt>
                <c:pt idx="5922">
                  <c:v>2794</c:v>
                </c:pt>
                <c:pt idx="5923">
                  <c:v>2795</c:v>
                </c:pt>
                <c:pt idx="5924">
                  <c:v>2796</c:v>
                </c:pt>
                <c:pt idx="5925">
                  <c:v>2797</c:v>
                </c:pt>
                <c:pt idx="5926">
                  <c:v>2798</c:v>
                </c:pt>
                <c:pt idx="5927">
                  <c:v>2799</c:v>
                </c:pt>
                <c:pt idx="5928">
                  <c:v>2800</c:v>
                </c:pt>
                <c:pt idx="5929">
                  <c:v>2801</c:v>
                </c:pt>
                <c:pt idx="5930">
                  <c:v>2802</c:v>
                </c:pt>
                <c:pt idx="5931">
                  <c:v>2803</c:v>
                </c:pt>
                <c:pt idx="5932">
                  <c:v>2804</c:v>
                </c:pt>
                <c:pt idx="5933">
                  <c:v>2805</c:v>
                </c:pt>
                <c:pt idx="5934">
                  <c:v>2806</c:v>
                </c:pt>
                <c:pt idx="5935">
                  <c:v>2807</c:v>
                </c:pt>
                <c:pt idx="5936">
                  <c:v>2808</c:v>
                </c:pt>
                <c:pt idx="5937">
                  <c:v>2809</c:v>
                </c:pt>
                <c:pt idx="5938">
                  <c:v>2810</c:v>
                </c:pt>
                <c:pt idx="5939">
                  <c:v>2811</c:v>
                </c:pt>
                <c:pt idx="5940">
                  <c:v>2812</c:v>
                </c:pt>
                <c:pt idx="5941">
                  <c:v>2813</c:v>
                </c:pt>
                <c:pt idx="5942">
                  <c:v>2814</c:v>
                </c:pt>
                <c:pt idx="5943">
                  <c:v>2815</c:v>
                </c:pt>
                <c:pt idx="5944">
                  <c:v>2816</c:v>
                </c:pt>
                <c:pt idx="5945">
                  <c:v>2817</c:v>
                </c:pt>
                <c:pt idx="5946">
                  <c:v>2818</c:v>
                </c:pt>
                <c:pt idx="5947">
                  <c:v>2819</c:v>
                </c:pt>
                <c:pt idx="5948">
                  <c:v>2820</c:v>
                </c:pt>
                <c:pt idx="5949">
                  <c:v>2821</c:v>
                </c:pt>
                <c:pt idx="5950">
                  <c:v>2822</c:v>
                </c:pt>
                <c:pt idx="5951">
                  <c:v>2823</c:v>
                </c:pt>
                <c:pt idx="5952">
                  <c:v>2824</c:v>
                </c:pt>
                <c:pt idx="5953">
                  <c:v>2825</c:v>
                </c:pt>
                <c:pt idx="5954">
                  <c:v>2826</c:v>
                </c:pt>
                <c:pt idx="5955">
                  <c:v>2827</c:v>
                </c:pt>
                <c:pt idx="5956">
                  <c:v>2828</c:v>
                </c:pt>
                <c:pt idx="5957">
                  <c:v>2829</c:v>
                </c:pt>
                <c:pt idx="5958">
                  <c:v>2830</c:v>
                </c:pt>
                <c:pt idx="5959">
                  <c:v>2831</c:v>
                </c:pt>
                <c:pt idx="5960">
                  <c:v>2832</c:v>
                </c:pt>
                <c:pt idx="5961">
                  <c:v>2833</c:v>
                </c:pt>
                <c:pt idx="5962">
                  <c:v>2834</c:v>
                </c:pt>
                <c:pt idx="5963">
                  <c:v>2835</c:v>
                </c:pt>
                <c:pt idx="5964">
                  <c:v>2836</c:v>
                </c:pt>
                <c:pt idx="5965">
                  <c:v>2837</c:v>
                </c:pt>
                <c:pt idx="5966">
                  <c:v>2838</c:v>
                </c:pt>
                <c:pt idx="5967">
                  <c:v>2839</c:v>
                </c:pt>
                <c:pt idx="5968">
                  <c:v>2840</c:v>
                </c:pt>
                <c:pt idx="5969">
                  <c:v>2841</c:v>
                </c:pt>
                <c:pt idx="5970">
                  <c:v>2842</c:v>
                </c:pt>
                <c:pt idx="5971">
                  <c:v>2843</c:v>
                </c:pt>
                <c:pt idx="5972">
                  <c:v>2844</c:v>
                </c:pt>
                <c:pt idx="5973">
                  <c:v>2845</c:v>
                </c:pt>
                <c:pt idx="5974">
                  <c:v>2846</c:v>
                </c:pt>
                <c:pt idx="5975">
                  <c:v>2847</c:v>
                </c:pt>
                <c:pt idx="5976">
                  <c:v>2848</c:v>
                </c:pt>
                <c:pt idx="5977">
                  <c:v>2849</c:v>
                </c:pt>
                <c:pt idx="5978">
                  <c:v>2850</c:v>
                </c:pt>
                <c:pt idx="5979">
                  <c:v>2851</c:v>
                </c:pt>
                <c:pt idx="5980">
                  <c:v>2852</c:v>
                </c:pt>
                <c:pt idx="5981">
                  <c:v>2853</c:v>
                </c:pt>
                <c:pt idx="5982">
                  <c:v>2854</c:v>
                </c:pt>
                <c:pt idx="5983">
                  <c:v>2855</c:v>
                </c:pt>
                <c:pt idx="5984">
                  <c:v>2856</c:v>
                </c:pt>
                <c:pt idx="5985">
                  <c:v>2857</c:v>
                </c:pt>
                <c:pt idx="5986">
                  <c:v>2858</c:v>
                </c:pt>
                <c:pt idx="5987">
                  <c:v>2859</c:v>
                </c:pt>
                <c:pt idx="5988">
                  <c:v>2860</c:v>
                </c:pt>
                <c:pt idx="5989">
                  <c:v>2861</c:v>
                </c:pt>
                <c:pt idx="5990">
                  <c:v>2862</c:v>
                </c:pt>
                <c:pt idx="5991">
                  <c:v>2863</c:v>
                </c:pt>
                <c:pt idx="5992">
                  <c:v>2864</c:v>
                </c:pt>
                <c:pt idx="5993">
                  <c:v>2865</c:v>
                </c:pt>
                <c:pt idx="5994">
                  <c:v>2866</c:v>
                </c:pt>
                <c:pt idx="5995">
                  <c:v>2867</c:v>
                </c:pt>
                <c:pt idx="5996">
                  <c:v>2868</c:v>
                </c:pt>
                <c:pt idx="5997">
                  <c:v>2869</c:v>
                </c:pt>
                <c:pt idx="5998">
                  <c:v>2870</c:v>
                </c:pt>
                <c:pt idx="5999">
                  <c:v>2871</c:v>
                </c:pt>
                <c:pt idx="6000">
                  <c:v>2872</c:v>
                </c:pt>
                <c:pt idx="6001">
                  <c:v>2873</c:v>
                </c:pt>
                <c:pt idx="6002">
                  <c:v>2874</c:v>
                </c:pt>
                <c:pt idx="6003">
                  <c:v>2875</c:v>
                </c:pt>
                <c:pt idx="6004">
                  <c:v>2876</c:v>
                </c:pt>
                <c:pt idx="6005">
                  <c:v>2877</c:v>
                </c:pt>
                <c:pt idx="6006">
                  <c:v>2878</c:v>
                </c:pt>
                <c:pt idx="6007">
                  <c:v>2879</c:v>
                </c:pt>
                <c:pt idx="6008">
                  <c:v>2880</c:v>
                </c:pt>
                <c:pt idx="6009">
                  <c:v>2881</c:v>
                </c:pt>
                <c:pt idx="6010">
                  <c:v>2882</c:v>
                </c:pt>
                <c:pt idx="6011">
                  <c:v>2883</c:v>
                </c:pt>
                <c:pt idx="6012">
                  <c:v>2884</c:v>
                </c:pt>
                <c:pt idx="6013">
                  <c:v>2885</c:v>
                </c:pt>
                <c:pt idx="6014">
                  <c:v>2886</c:v>
                </c:pt>
                <c:pt idx="6015">
                  <c:v>2887</c:v>
                </c:pt>
                <c:pt idx="6016">
                  <c:v>2888</c:v>
                </c:pt>
                <c:pt idx="6017">
                  <c:v>2889</c:v>
                </c:pt>
                <c:pt idx="6018">
                  <c:v>2890</c:v>
                </c:pt>
                <c:pt idx="6019">
                  <c:v>2891</c:v>
                </c:pt>
                <c:pt idx="6020">
                  <c:v>2892</c:v>
                </c:pt>
                <c:pt idx="6021">
                  <c:v>2893</c:v>
                </c:pt>
                <c:pt idx="6022">
                  <c:v>2894</c:v>
                </c:pt>
                <c:pt idx="6023">
                  <c:v>2895</c:v>
                </c:pt>
                <c:pt idx="6024">
                  <c:v>2896</c:v>
                </c:pt>
                <c:pt idx="6025">
                  <c:v>2897</c:v>
                </c:pt>
                <c:pt idx="6026">
                  <c:v>2898</c:v>
                </c:pt>
                <c:pt idx="6027">
                  <c:v>2899</c:v>
                </c:pt>
                <c:pt idx="6028">
                  <c:v>2900</c:v>
                </c:pt>
                <c:pt idx="6029">
                  <c:v>2901</c:v>
                </c:pt>
                <c:pt idx="6030">
                  <c:v>2902</c:v>
                </c:pt>
                <c:pt idx="6031">
                  <c:v>2903</c:v>
                </c:pt>
                <c:pt idx="6032">
                  <c:v>2904</c:v>
                </c:pt>
                <c:pt idx="6033">
                  <c:v>2905</c:v>
                </c:pt>
                <c:pt idx="6034">
                  <c:v>2906</c:v>
                </c:pt>
                <c:pt idx="6035">
                  <c:v>2907</c:v>
                </c:pt>
                <c:pt idx="6036">
                  <c:v>2908</c:v>
                </c:pt>
                <c:pt idx="6037">
                  <c:v>2909</c:v>
                </c:pt>
                <c:pt idx="6038">
                  <c:v>2910</c:v>
                </c:pt>
                <c:pt idx="6039">
                  <c:v>2911</c:v>
                </c:pt>
                <c:pt idx="6040">
                  <c:v>2912</c:v>
                </c:pt>
                <c:pt idx="6041">
                  <c:v>2913</c:v>
                </c:pt>
                <c:pt idx="6042">
                  <c:v>2914</c:v>
                </c:pt>
                <c:pt idx="6043">
                  <c:v>2915</c:v>
                </c:pt>
                <c:pt idx="6044">
                  <c:v>2916</c:v>
                </c:pt>
                <c:pt idx="6045">
                  <c:v>2917</c:v>
                </c:pt>
                <c:pt idx="6046">
                  <c:v>2918</c:v>
                </c:pt>
                <c:pt idx="6047">
                  <c:v>2919</c:v>
                </c:pt>
                <c:pt idx="6048">
                  <c:v>2920</c:v>
                </c:pt>
                <c:pt idx="6049">
                  <c:v>2921</c:v>
                </c:pt>
                <c:pt idx="6050">
                  <c:v>2922</c:v>
                </c:pt>
                <c:pt idx="6051">
                  <c:v>2923</c:v>
                </c:pt>
                <c:pt idx="6052">
                  <c:v>2924</c:v>
                </c:pt>
                <c:pt idx="6053">
                  <c:v>2925</c:v>
                </c:pt>
                <c:pt idx="6054">
                  <c:v>2926</c:v>
                </c:pt>
                <c:pt idx="6055">
                  <c:v>2927</c:v>
                </c:pt>
                <c:pt idx="6056">
                  <c:v>2928</c:v>
                </c:pt>
                <c:pt idx="6057">
                  <c:v>2929</c:v>
                </c:pt>
                <c:pt idx="6058">
                  <c:v>2930</c:v>
                </c:pt>
                <c:pt idx="6059">
                  <c:v>2931</c:v>
                </c:pt>
                <c:pt idx="6060">
                  <c:v>2932</c:v>
                </c:pt>
                <c:pt idx="6061">
                  <c:v>2933</c:v>
                </c:pt>
                <c:pt idx="6062">
                  <c:v>2934</c:v>
                </c:pt>
                <c:pt idx="6063">
                  <c:v>2935</c:v>
                </c:pt>
                <c:pt idx="6064">
                  <c:v>2936</c:v>
                </c:pt>
                <c:pt idx="6065">
                  <c:v>2937</c:v>
                </c:pt>
                <c:pt idx="6066">
                  <c:v>2938</c:v>
                </c:pt>
                <c:pt idx="6067">
                  <c:v>2939</c:v>
                </c:pt>
                <c:pt idx="6068">
                  <c:v>2940</c:v>
                </c:pt>
                <c:pt idx="6069">
                  <c:v>2941</c:v>
                </c:pt>
                <c:pt idx="6070">
                  <c:v>2942</c:v>
                </c:pt>
                <c:pt idx="6071">
                  <c:v>2943</c:v>
                </c:pt>
                <c:pt idx="6072">
                  <c:v>2944</c:v>
                </c:pt>
                <c:pt idx="6073">
                  <c:v>2945</c:v>
                </c:pt>
                <c:pt idx="6074">
                  <c:v>2946</c:v>
                </c:pt>
                <c:pt idx="6075">
                  <c:v>2947</c:v>
                </c:pt>
                <c:pt idx="6076">
                  <c:v>2948</c:v>
                </c:pt>
                <c:pt idx="6077">
                  <c:v>2949</c:v>
                </c:pt>
                <c:pt idx="6078">
                  <c:v>2950</c:v>
                </c:pt>
                <c:pt idx="6079">
                  <c:v>2951</c:v>
                </c:pt>
                <c:pt idx="6080">
                  <c:v>2952</c:v>
                </c:pt>
                <c:pt idx="6081">
                  <c:v>2953</c:v>
                </c:pt>
                <c:pt idx="6082">
                  <c:v>2954</c:v>
                </c:pt>
                <c:pt idx="6083">
                  <c:v>2955</c:v>
                </c:pt>
                <c:pt idx="6084">
                  <c:v>2956</c:v>
                </c:pt>
                <c:pt idx="6085">
                  <c:v>2957</c:v>
                </c:pt>
                <c:pt idx="6086">
                  <c:v>2958</c:v>
                </c:pt>
                <c:pt idx="6087">
                  <c:v>2959</c:v>
                </c:pt>
                <c:pt idx="6088">
                  <c:v>2960</c:v>
                </c:pt>
                <c:pt idx="6089">
                  <c:v>2961</c:v>
                </c:pt>
                <c:pt idx="6090">
                  <c:v>2962</c:v>
                </c:pt>
                <c:pt idx="6091">
                  <c:v>2963</c:v>
                </c:pt>
                <c:pt idx="6092">
                  <c:v>2964</c:v>
                </c:pt>
                <c:pt idx="6093">
                  <c:v>2965</c:v>
                </c:pt>
                <c:pt idx="6094">
                  <c:v>2966</c:v>
                </c:pt>
                <c:pt idx="6095">
                  <c:v>2967</c:v>
                </c:pt>
                <c:pt idx="6096">
                  <c:v>2968</c:v>
                </c:pt>
                <c:pt idx="6097">
                  <c:v>2969</c:v>
                </c:pt>
                <c:pt idx="6098">
                  <c:v>2970</c:v>
                </c:pt>
                <c:pt idx="6099">
                  <c:v>2971</c:v>
                </c:pt>
                <c:pt idx="6100">
                  <c:v>2972</c:v>
                </c:pt>
                <c:pt idx="6101">
                  <c:v>2973</c:v>
                </c:pt>
                <c:pt idx="6102">
                  <c:v>2974</c:v>
                </c:pt>
                <c:pt idx="6103">
                  <c:v>2975</c:v>
                </c:pt>
                <c:pt idx="6104">
                  <c:v>2976</c:v>
                </c:pt>
                <c:pt idx="6105">
                  <c:v>2977</c:v>
                </c:pt>
                <c:pt idx="6106">
                  <c:v>2978</c:v>
                </c:pt>
                <c:pt idx="6107">
                  <c:v>2979</c:v>
                </c:pt>
                <c:pt idx="6108">
                  <c:v>2980</c:v>
                </c:pt>
                <c:pt idx="6109">
                  <c:v>2981</c:v>
                </c:pt>
                <c:pt idx="6110">
                  <c:v>2982</c:v>
                </c:pt>
                <c:pt idx="6111">
                  <c:v>2983</c:v>
                </c:pt>
                <c:pt idx="6112">
                  <c:v>2984</c:v>
                </c:pt>
                <c:pt idx="6113">
                  <c:v>2985</c:v>
                </c:pt>
                <c:pt idx="6114">
                  <c:v>2986</c:v>
                </c:pt>
                <c:pt idx="6115">
                  <c:v>2987</c:v>
                </c:pt>
                <c:pt idx="6116">
                  <c:v>2988</c:v>
                </c:pt>
                <c:pt idx="6117">
                  <c:v>2989</c:v>
                </c:pt>
                <c:pt idx="6118">
                  <c:v>2990</c:v>
                </c:pt>
                <c:pt idx="6119">
                  <c:v>2991</c:v>
                </c:pt>
                <c:pt idx="6120">
                  <c:v>2992</c:v>
                </c:pt>
                <c:pt idx="6121">
                  <c:v>2993</c:v>
                </c:pt>
                <c:pt idx="6122">
                  <c:v>2994</c:v>
                </c:pt>
                <c:pt idx="6123">
                  <c:v>2995</c:v>
                </c:pt>
                <c:pt idx="6124">
                  <c:v>2996</c:v>
                </c:pt>
                <c:pt idx="6125">
                  <c:v>2997</c:v>
                </c:pt>
                <c:pt idx="6126">
                  <c:v>2998</c:v>
                </c:pt>
                <c:pt idx="6127">
                  <c:v>2999</c:v>
                </c:pt>
                <c:pt idx="6128">
                  <c:v>3000</c:v>
                </c:pt>
                <c:pt idx="6129">
                  <c:v>3001</c:v>
                </c:pt>
                <c:pt idx="6130">
                  <c:v>3002</c:v>
                </c:pt>
                <c:pt idx="6131">
                  <c:v>3003</c:v>
                </c:pt>
                <c:pt idx="6132">
                  <c:v>3004</c:v>
                </c:pt>
                <c:pt idx="6133">
                  <c:v>3005</c:v>
                </c:pt>
                <c:pt idx="6134">
                  <c:v>3006</c:v>
                </c:pt>
                <c:pt idx="6135">
                  <c:v>3007</c:v>
                </c:pt>
                <c:pt idx="6136">
                  <c:v>3008</c:v>
                </c:pt>
                <c:pt idx="6137">
                  <c:v>3009</c:v>
                </c:pt>
                <c:pt idx="6138">
                  <c:v>3010</c:v>
                </c:pt>
                <c:pt idx="6139">
                  <c:v>3011</c:v>
                </c:pt>
                <c:pt idx="6140">
                  <c:v>3012</c:v>
                </c:pt>
                <c:pt idx="6141">
                  <c:v>3013</c:v>
                </c:pt>
                <c:pt idx="6142">
                  <c:v>3014</c:v>
                </c:pt>
                <c:pt idx="6143">
                  <c:v>3015</c:v>
                </c:pt>
                <c:pt idx="6144">
                  <c:v>3016</c:v>
                </c:pt>
                <c:pt idx="6145">
                  <c:v>3017</c:v>
                </c:pt>
                <c:pt idx="6146">
                  <c:v>3018</c:v>
                </c:pt>
                <c:pt idx="6147">
                  <c:v>3019</c:v>
                </c:pt>
                <c:pt idx="6148">
                  <c:v>3020</c:v>
                </c:pt>
                <c:pt idx="6149">
                  <c:v>3021</c:v>
                </c:pt>
                <c:pt idx="6150">
                  <c:v>3022</c:v>
                </c:pt>
                <c:pt idx="6151">
                  <c:v>3023</c:v>
                </c:pt>
                <c:pt idx="6152">
                  <c:v>3024</c:v>
                </c:pt>
                <c:pt idx="6153">
                  <c:v>3025</c:v>
                </c:pt>
                <c:pt idx="6154">
                  <c:v>3026</c:v>
                </c:pt>
                <c:pt idx="6155">
                  <c:v>3027</c:v>
                </c:pt>
                <c:pt idx="6156">
                  <c:v>3028</c:v>
                </c:pt>
                <c:pt idx="6157">
                  <c:v>3029</c:v>
                </c:pt>
                <c:pt idx="6158">
                  <c:v>3030</c:v>
                </c:pt>
                <c:pt idx="6159">
                  <c:v>3031</c:v>
                </c:pt>
                <c:pt idx="6160">
                  <c:v>3032</c:v>
                </c:pt>
                <c:pt idx="6161">
                  <c:v>3033</c:v>
                </c:pt>
                <c:pt idx="6162">
                  <c:v>3034</c:v>
                </c:pt>
                <c:pt idx="6163">
                  <c:v>3035</c:v>
                </c:pt>
                <c:pt idx="6164">
                  <c:v>3036</c:v>
                </c:pt>
                <c:pt idx="6165">
                  <c:v>3037</c:v>
                </c:pt>
                <c:pt idx="6166">
                  <c:v>3038</c:v>
                </c:pt>
                <c:pt idx="6167">
                  <c:v>3039</c:v>
                </c:pt>
                <c:pt idx="6168">
                  <c:v>3040</c:v>
                </c:pt>
                <c:pt idx="6169">
                  <c:v>3041</c:v>
                </c:pt>
                <c:pt idx="6170">
                  <c:v>3042</c:v>
                </c:pt>
                <c:pt idx="6171">
                  <c:v>3043</c:v>
                </c:pt>
                <c:pt idx="6172">
                  <c:v>3044</c:v>
                </c:pt>
                <c:pt idx="6173">
                  <c:v>3045</c:v>
                </c:pt>
                <c:pt idx="6174">
                  <c:v>3046</c:v>
                </c:pt>
                <c:pt idx="6175">
                  <c:v>3047</c:v>
                </c:pt>
                <c:pt idx="6176">
                  <c:v>3048</c:v>
                </c:pt>
                <c:pt idx="6177">
                  <c:v>3049</c:v>
                </c:pt>
                <c:pt idx="6178">
                  <c:v>3050</c:v>
                </c:pt>
                <c:pt idx="6179">
                  <c:v>3051</c:v>
                </c:pt>
                <c:pt idx="6180">
                  <c:v>3052</c:v>
                </c:pt>
                <c:pt idx="6181">
                  <c:v>3053</c:v>
                </c:pt>
                <c:pt idx="6182">
                  <c:v>3054</c:v>
                </c:pt>
                <c:pt idx="6183">
                  <c:v>3055</c:v>
                </c:pt>
                <c:pt idx="6184">
                  <c:v>3056</c:v>
                </c:pt>
                <c:pt idx="6185">
                  <c:v>3057</c:v>
                </c:pt>
                <c:pt idx="6186">
                  <c:v>3058</c:v>
                </c:pt>
                <c:pt idx="6187">
                  <c:v>3059</c:v>
                </c:pt>
                <c:pt idx="6188">
                  <c:v>3060</c:v>
                </c:pt>
                <c:pt idx="6189">
                  <c:v>3061</c:v>
                </c:pt>
                <c:pt idx="6190">
                  <c:v>3062</c:v>
                </c:pt>
                <c:pt idx="6191">
                  <c:v>3063</c:v>
                </c:pt>
                <c:pt idx="6192">
                  <c:v>3064</c:v>
                </c:pt>
                <c:pt idx="6193">
                  <c:v>3065</c:v>
                </c:pt>
                <c:pt idx="6194">
                  <c:v>3066</c:v>
                </c:pt>
                <c:pt idx="6195">
                  <c:v>3067</c:v>
                </c:pt>
                <c:pt idx="6196">
                  <c:v>3068</c:v>
                </c:pt>
                <c:pt idx="6197">
                  <c:v>3069</c:v>
                </c:pt>
                <c:pt idx="6198">
                  <c:v>3070</c:v>
                </c:pt>
                <c:pt idx="6199">
                  <c:v>3071</c:v>
                </c:pt>
                <c:pt idx="6200">
                  <c:v>3072</c:v>
                </c:pt>
                <c:pt idx="6201">
                  <c:v>3073</c:v>
                </c:pt>
                <c:pt idx="6202">
                  <c:v>3074</c:v>
                </c:pt>
                <c:pt idx="6203">
                  <c:v>3075</c:v>
                </c:pt>
                <c:pt idx="6204">
                  <c:v>3076</c:v>
                </c:pt>
                <c:pt idx="6205">
                  <c:v>3077</c:v>
                </c:pt>
                <c:pt idx="6206">
                  <c:v>3078</c:v>
                </c:pt>
                <c:pt idx="6207">
                  <c:v>3079</c:v>
                </c:pt>
                <c:pt idx="6208">
                  <c:v>3080</c:v>
                </c:pt>
                <c:pt idx="6209">
                  <c:v>3081</c:v>
                </c:pt>
                <c:pt idx="6210">
                  <c:v>3082</c:v>
                </c:pt>
                <c:pt idx="6211">
                  <c:v>3083</c:v>
                </c:pt>
                <c:pt idx="6212">
                  <c:v>3084</c:v>
                </c:pt>
                <c:pt idx="6213">
                  <c:v>3085</c:v>
                </c:pt>
                <c:pt idx="6214">
                  <c:v>3086</c:v>
                </c:pt>
                <c:pt idx="6215">
                  <c:v>3087</c:v>
                </c:pt>
                <c:pt idx="6216">
                  <c:v>3088</c:v>
                </c:pt>
                <c:pt idx="6217">
                  <c:v>3089</c:v>
                </c:pt>
                <c:pt idx="6218">
                  <c:v>3090</c:v>
                </c:pt>
                <c:pt idx="6219">
                  <c:v>3091</c:v>
                </c:pt>
                <c:pt idx="6220">
                  <c:v>3092</c:v>
                </c:pt>
                <c:pt idx="6221">
                  <c:v>3093</c:v>
                </c:pt>
                <c:pt idx="6222">
                  <c:v>3094</c:v>
                </c:pt>
                <c:pt idx="6223">
                  <c:v>3095</c:v>
                </c:pt>
                <c:pt idx="6224">
                  <c:v>3096</c:v>
                </c:pt>
                <c:pt idx="6225">
                  <c:v>3097</c:v>
                </c:pt>
                <c:pt idx="6226">
                  <c:v>3098</c:v>
                </c:pt>
                <c:pt idx="6227">
                  <c:v>3099</c:v>
                </c:pt>
                <c:pt idx="6228">
                  <c:v>3100</c:v>
                </c:pt>
                <c:pt idx="6229">
                  <c:v>3101</c:v>
                </c:pt>
                <c:pt idx="6230">
                  <c:v>3102</c:v>
                </c:pt>
                <c:pt idx="6231">
                  <c:v>3103</c:v>
                </c:pt>
                <c:pt idx="6232">
                  <c:v>3104</c:v>
                </c:pt>
                <c:pt idx="6233">
                  <c:v>3105</c:v>
                </c:pt>
                <c:pt idx="6234">
                  <c:v>3106</c:v>
                </c:pt>
                <c:pt idx="6235">
                  <c:v>3107</c:v>
                </c:pt>
                <c:pt idx="6236">
                  <c:v>3108</c:v>
                </c:pt>
                <c:pt idx="6237">
                  <c:v>3109</c:v>
                </c:pt>
                <c:pt idx="6238">
                  <c:v>3110</c:v>
                </c:pt>
                <c:pt idx="6239">
                  <c:v>3111</c:v>
                </c:pt>
                <c:pt idx="6240">
                  <c:v>3112</c:v>
                </c:pt>
                <c:pt idx="6241">
                  <c:v>3113</c:v>
                </c:pt>
                <c:pt idx="6242">
                  <c:v>3114</c:v>
                </c:pt>
                <c:pt idx="6243">
                  <c:v>3115</c:v>
                </c:pt>
                <c:pt idx="6244">
                  <c:v>3116</c:v>
                </c:pt>
                <c:pt idx="6245">
                  <c:v>3117</c:v>
                </c:pt>
                <c:pt idx="6246">
                  <c:v>3118</c:v>
                </c:pt>
                <c:pt idx="6247">
                  <c:v>3119</c:v>
                </c:pt>
                <c:pt idx="6248">
                  <c:v>3120</c:v>
                </c:pt>
                <c:pt idx="6249">
                  <c:v>3121</c:v>
                </c:pt>
                <c:pt idx="6250">
                  <c:v>3122</c:v>
                </c:pt>
                <c:pt idx="6251">
                  <c:v>3123</c:v>
                </c:pt>
                <c:pt idx="6252">
                  <c:v>3124</c:v>
                </c:pt>
                <c:pt idx="6253">
                  <c:v>3125</c:v>
                </c:pt>
                <c:pt idx="6254">
                  <c:v>3126</c:v>
                </c:pt>
                <c:pt idx="6255">
                  <c:v>3127</c:v>
                </c:pt>
              </c:numCache>
            </c:numRef>
          </c:cat>
          <c:val>
            <c:numRef>
              <c:f>'tempogram dla w. z 2 poz'!$K$2:$K$6257</c:f>
              <c:numCache>
                <c:formatCode>General</c:formatCode>
                <c:ptCount val="625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2</c:v>
                </c:pt>
                <c:pt idx="49">
                  <c:v>2</c:v>
                </c:pt>
                <c:pt idx="50">
                  <c:v>2</c:v>
                </c:pt>
                <c:pt idx="51">
                  <c:v>2</c:v>
                </c:pt>
                <c:pt idx="52">
                  <c:v>2</c:v>
                </c:pt>
                <c:pt idx="53">
                  <c:v>2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2</c:v>
                </c:pt>
                <c:pt idx="64">
                  <c:v>2</c:v>
                </c:pt>
                <c:pt idx="65">
                  <c:v>2</c:v>
                </c:pt>
                <c:pt idx="66">
                  <c:v>2</c:v>
                </c:pt>
                <c:pt idx="67">
                  <c:v>2</c:v>
                </c:pt>
                <c:pt idx="68">
                  <c:v>2</c:v>
                </c:pt>
                <c:pt idx="69">
                  <c:v>2</c:v>
                </c:pt>
                <c:pt idx="70">
                  <c:v>2</c:v>
                </c:pt>
                <c:pt idx="71">
                  <c:v>2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4</c:v>
                </c:pt>
                <c:pt idx="77">
                  <c:v>4</c:v>
                </c:pt>
                <c:pt idx="78">
                  <c:v>4</c:v>
                </c:pt>
                <c:pt idx="79">
                  <c:v>4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4</c:v>
                </c:pt>
                <c:pt idx="85">
                  <c:v>4</c:v>
                </c:pt>
                <c:pt idx="86">
                  <c:v>4</c:v>
                </c:pt>
                <c:pt idx="87">
                  <c:v>4</c:v>
                </c:pt>
                <c:pt idx="88">
                  <c:v>4</c:v>
                </c:pt>
                <c:pt idx="89">
                  <c:v>4</c:v>
                </c:pt>
                <c:pt idx="90">
                  <c:v>4</c:v>
                </c:pt>
                <c:pt idx="91">
                  <c:v>4</c:v>
                </c:pt>
                <c:pt idx="92">
                  <c:v>4</c:v>
                </c:pt>
                <c:pt idx="93">
                  <c:v>4</c:v>
                </c:pt>
                <c:pt idx="94">
                  <c:v>4</c:v>
                </c:pt>
                <c:pt idx="95">
                  <c:v>4</c:v>
                </c:pt>
                <c:pt idx="96">
                  <c:v>4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4</c:v>
                </c:pt>
                <c:pt idx="101">
                  <c:v>4</c:v>
                </c:pt>
                <c:pt idx="102">
                  <c:v>4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5</c:v>
                </c:pt>
                <c:pt idx="109">
                  <c:v>5</c:v>
                </c:pt>
                <c:pt idx="110">
                  <c:v>5</c:v>
                </c:pt>
                <c:pt idx="111">
                  <c:v>5</c:v>
                </c:pt>
                <c:pt idx="112">
                  <c:v>5</c:v>
                </c:pt>
                <c:pt idx="113">
                  <c:v>5</c:v>
                </c:pt>
                <c:pt idx="114">
                  <c:v>5</c:v>
                </c:pt>
                <c:pt idx="115">
                  <c:v>5</c:v>
                </c:pt>
                <c:pt idx="116">
                  <c:v>5</c:v>
                </c:pt>
                <c:pt idx="117">
                  <c:v>5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5</c:v>
                </c:pt>
                <c:pt idx="125">
                  <c:v>5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5</c:v>
                </c:pt>
                <c:pt idx="130">
                  <c:v>5</c:v>
                </c:pt>
                <c:pt idx="131">
                  <c:v>5</c:v>
                </c:pt>
                <c:pt idx="132">
                  <c:v>5</c:v>
                </c:pt>
                <c:pt idx="133">
                  <c:v>5</c:v>
                </c:pt>
                <c:pt idx="134">
                  <c:v>5</c:v>
                </c:pt>
                <c:pt idx="135">
                  <c:v>5</c:v>
                </c:pt>
                <c:pt idx="136">
                  <c:v>5</c:v>
                </c:pt>
                <c:pt idx="137">
                  <c:v>5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5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5</c:v>
                </c:pt>
                <c:pt idx="149">
                  <c:v>5</c:v>
                </c:pt>
                <c:pt idx="150">
                  <c:v>5</c:v>
                </c:pt>
                <c:pt idx="151">
                  <c:v>6</c:v>
                </c:pt>
                <c:pt idx="152">
                  <c:v>6</c:v>
                </c:pt>
                <c:pt idx="153">
                  <c:v>6</c:v>
                </c:pt>
                <c:pt idx="154">
                  <c:v>6</c:v>
                </c:pt>
                <c:pt idx="155">
                  <c:v>6</c:v>
                </c:pt>
                <c:pt idx="156">
                  <c:v>6</c:v>
                </c:pt>
                <c:pt idx="157">
                  <c:v>6</c:v>
                </c:pt>
                <c:pt idx="158">
                  <c:v>6</c:v>
                </c:pt>
                <c:pt idx="159">
                  <c:v>6</c:v>
                </c:pt>
                <c:pt idx="160">
                  <c:v>6</c:v>
                </c:pt>
                <c:pt idx="161">
                  <c:v>6</c:v>
                </c:pt>
                <c:pt idx="162">
                  <c:v>6</c:v>
                </c:pt>
                <c:pt idx="163">
                  <c:v>6</c:v>
                </c:pt>
                <c:pt idx="164">
                  <c:v>6</c:v>
                </c:pt>
                <c:pt idx="165">
                  <c:v>6</c:v>
                </c:pt>
                <c:pt idx="166">
                  <c:v>6</c:v>
                </c:pt>
                <c:pt idx="167">
                  <c:v>6</c:v>
                </c:pt>
                <c:pt idx="168">
                  <c:v>6</c:v>
                </c:pt>
                <c:pt idx="169">
                  <c:v>6</c:v>
                </c:pt>
                <c:pt idx="170">
                  <c:v>6</c:v>
                </c:pt>
                <c:pt idx="171">
                  <c:v>6</c:v>
                </c:pt>
                <c:pt idx="172">
                  <c:v>6</c:v>
                </c:pt>
                <c:pt idx="173">
                  <c:v>6</c:v>
                </c:pt>
                <c:pt idx="174">
                  <c:v>6</c:v>
                </c:pt>
                <c:pt idx="175">
                  <c:v>6</c:v>
                </c:pt>
                <c:pt idx="176">
                  <c:v>6</c:v>
                </c:pt>
                <c:pt idx="177">
                  <c:v>6</c:v>
                </c:pt>
                <c:pt idx="178">
                  <c:v>6</c:v>
                </c:pt>
                <c:pt idx="179">
                  <c:v>6</c:v>
                </c:pt>
                <c:pt idx="180">
                  <c:v>6</c:v>
                </c:pt>
                <c:pt idx="181">
                  <c:v>6</c:v>
                </c:pt>
                <c:pt idx="182">
                  <c:v>6</c:v>
                </c:pt>
                <c:pt idx="183">
                  <c:v>6</c:v>
                </c:pt>
                <c:pt idx="184">
                  <c:v>6</c:v>
                </c:pt>
                <c:pt idx="185">
                  <c:v>6</c:v>
                </c:pt>
                <c:pt idx="186">
                  <c:v>7</c:v>
                </c:pt>
                <c:pt idx="187">
                  <c:v>7</c:v>
                </c:pt>
                <c:pt idx="188">
                  <c:v>7</c:v>
                </c:pt>
                <c:pt idx="189">
                  <c:v>7</c:v>
                </c:pt>
                <c:pt idx="190">
                  <c:v>7</c:v>
                </c:pt>
                <c:pt idx="191">
                  <c:v>7</c:v>
                </c:pt>
                <c:pt idx="192">
                  <c:v>7</c:v>
                </c:pt>
                <c:pt idx="193">
                  <c:v>7</c:v>
                </c:pt>
                <c:pt idx="194">
                  <c:v>7</c:v>
                </c:pt>
                <c:pt idx="195">
                  <c:v>7</c:v>
                </c:pt>
                <c:pt idx="196">
                  <c:v>7</c:v>
                </c:pt>
                <c:pt idx="197">
                  <c:v>7</c:v>
                </c:pt>
                <c:pt idx="198">
                  <c:v>7</c:v>
                </c:pt>
                <c:pt idx="199">
                  <c:v>7</c:v>
                </c:pt>
                <c:pt idx="200">
                  <c:v>7</c:v>
                </c:pt>
                <c:pt idx="201">
                  <c:v>7</c:v>
                </c:pt>
                <c:pt idx="202">
                  <c:v>7</c:v>
                </c:pt>
                <c:pt idx="203">
                  <c:v>7</c:v>
                </c:pt>
                <c:pt idx="204">
                  <c:v>7</c:v>
                </c:pt>
                <c:pt idx="205">
                  <c:v>7</c:v>
                </c:pt>
                <c:pt idx="206">
                  <c:v>7</c:v>
                </c:pt>
                <c:pt idx="207">
                  <c:v>7</c:v>
                </c:pt>
                <c:pt idx="208">
                  <c:v>7</c:v>
                </c:pt>
                <c:pt idx="209">
                  <c:v>7</c:v>
                </c:pt>
                <c:pt idx="210">
                  <c:v>7</c:v>
                </c:pt>
                <c:pt idx="211">
                  <c:v>7</c:v>
                </c:pt>
                <c:pt idx="212">
                  <c:v>7</c:v>
                </c:pt>
                <c:pt idx="213">
                  <c:v>7</c:v>
                </c:pt>
                <c:pt idx="214">
                  <c:v>7</c:v>
                </c:pt>
                <c:pt idx="215">
                  <c:v>7</c:v>
                </c:pt>
                <c:pt idx="216">
                  <c:v>7</c:v>
                </c:pt>
                <c:pt idx="217">
                  <c:v>8</c:v>
                </c:pt>
                <c:pt idx="218">
                  <c:v>8</c:v>
                </c:pt>
                <c:pt idx="219">
                  <c:v>8</c:v>
                </c:pt>
                <c:pt idx="220">
                  <c:v>8</c:v>
                </c:pt>
                <c:pt idx="221">
                  <c:v>8</c:v>
                </c:pt>
                <c:pt idx="222">
                  <c:v>8</c:v>
                </c:pt>
                <c:pt idx="223">
                  <c:v>8</c:v>
                </c:pt>
                <c:pt idx="224">
                  <c:v>8</c:v>
                </c:pt>
                <c:pt idx="225">
                  <c:v>8</c:v>
                </c:pt>
                <c:pt idx="226">
                  <c:v>8</c:v>
                </c:pt>
                <c:pt idx="227">
                  <c:v>8</c:v>
                </c:pt>
                <c:pt idx="228">
                  <c:v>8</c:v>
                </c:pt>
                <c:pt idx="229">
                  <c:v>8</c:v>
                </c:pt>
                <c:pt idx="230">
                  <c:v>8</c:v>
                </c:pt>
                <c:pt idx="231">
                  <c:v>8</c:v>
                </c:pt>
                <c:pt idx="232">
                  <c:v>8</c:v>
                </c:pt>
                <c:pt idx="233">
                  <c:v>8</c:v>
                </c:pt>
                <c:pt idx="234">
                  <c:v>8</c:v>
                </c:pt>
                <c:pt idx="235">
                  <c:v>8</c:v>
                </c:pt>
                <c:pt idx="236">
                  <c:v>8</c:v>
                </c:pt>
                <c:pt idx="237">
                  <c:v>8</c:v>
                </c:pt>
                <c:pt idx="238">
                  <c:v>8</c:v>
                </c:pt>
                <c:pt idx="239">
                  <c:v>8</c:v>
                </c:pt>
                <c:pt idx="240">
                  <c:v>8</c:v>
                </c:pt>
                <c:pt idx="241">
                  <c:v>8</c:v>
                </c:pt>
                <c:pt idx="242">
                  <c:v>8</c:v>
                </c:pt>
                <c:pt idx="243">
                  <c:v>8</c:v>
                </c:pt>
                <c:pt idx="244">
                  <c:v>8</c:v>
                </c:pt>
                <c:pt idx="245">
                  <c:v>8</c:v>
                </c:pt>
                <c:pt idx="246">
                  <c:v>8</c:v>
                </c:pt>
                <c:pt idx="247">
                  <c:v>8</c:v>
                </c:pt>
                <c:pt idx="248">
                  <c:v>8</c:v>
                </c:pt>
                <c:pt idx="249">
                  <c:v>8</c:v>
                </c:pt>
                <c:pt idx="250">
                  <c:v>8</c:v>
                </c:pt>
                <c:pt idx="251">
                  <c:v>8</c:v>
                </c:pt>
                <c:pt idx="252">
                  <c:v>8</c:v>
                </c:pt>
                <c:pt idx="253">
                  <c:v>8</c:v>
                </c:pt>
                <c:pt idx="254">
                  <c:v>8</c:v>
                </c:pt>
                <c:pt idx="255">
                  <c:v>8</c:v>
                </c:pt>
                <c:pt idx="256">
                  <c:v>8</c:v>
                </c:pt>
                <c:pt idx="257">
                  <c:v>8</c:v>
                </c:pt>
                <c:pt idx="258">
                  <c:v>8</c:v>
                </c:pt>
                <c:pt idx="259">
                  <c:v>8</c:v>
                </c:pt>
                <c:pt idx="260">
                  <c:v>8</c:v>
                </c:pt>
                <c:pt idx="261">
                  <c:v>8</c:v>
                </c:pt>
                <c:pt idx="262">
                  <c:v>8</c:v>
                </c:pt>
                <c:pt idx="263">
                  <c:v>8</c:v>
                </c:pt>
                <c:pt idx="264">
                  <c:v>8</c:v>
                </c:pt>
                <c:pt idx="265">
                  <c:v>8</c:v>
                </c:pt>
                <c:pt idx="266">
                  <c:v>8</c:v>
                </c:pt>
                <c:pt idx="267">
                  <c:v>8</c:v>
                </c:pt>
                <c:pt idx="268">
                  <c:v>8</c:v>
                </c:pt>
                <c:pt idx="269">
                  <c:v>8</c:v>
                </c:pt>
                <c:pt idx="270">
                  <c:v>8</c:v>
                </c:pt>
                <c:pt idx="271">
                  <c:v>8</c:v>
                </c:pt>
                <c:pt idx="272">
                  <c:v>8</c:v>
                </c:pt>
                <c:pt idx="273">
                  <c:v>8</c:v>
                </c:pt>
                <c:pt idx="274">
                  <c:v>8</c:v>
                </c:pt>
                <c:pt idx="275">
                  <c:v>8</c:v>
                </c:pt>
                <c:pt idx="276">
                  <c:v>8</c:v>
                </c:pt>
                <c:pt idx="277">
                  <c:v>8</c:v>
                </c:pt>
                <c:pt idx="278">
                  <c:v>8</c:v>
                </c:pt>
                <c:pt idx="279">
                  <c:v>8</c:v>
                </c:pt>
                <c:pt idx="280">
                  <c:v>9</c:v>
                </c:pt>
                <c:pt idx="281">
                  <c:v>9</c:v>
                </c:pt>
                <c:pt idx="282">
                  <c:v>9</c:v>
                </c:pt>
                <c:pt idx="283">
                  <c:v>9</c:v>
                </c:pt>
                <c:pt idx="284">
                  <c:v>9</c:v>
                </c:pt>
                <c:pt idx="285">
                  <c:v>9</c:v>
                </c:pt>
                <c:pt idx="286">
                  <c:v>9</c:v>
                </c:pt>
                <c:pt idx="287">
                  <c:v>9</c:v>
                </c:pt>
                <c:pt idx="288">
                  <c:v>9</c:v>
                </c:pt>
                <c:pt idx="289">
                  <c:v>9</c:v>
                </c:pt>
                <c:pt idx="290">
                  <c:v>9</c:v>
                </c:pt>
                <c:pt idx="291">
                  <c:v>9</c:v>
                </c:pt>
                <c:pt idx="292">
                  <c:v>9</c:v>
                </c:pt>
                <c:pt idx="293">
                  <c:v>9</c:v>
                </c:pt>
                <c:pt idx="294">
                  <c:v>9</c:v>
                </c:pt>
                <c:pt idx="295">
                  <c:v>9</c:v>
                </c:pt>
                <c:pt idx="296">
                  <c:v>9</c:v>
                </c:pt>
                <c:pt idx="297">
                  <c:v>9</c:v>
                </c:pt>
                <c:pt idx="298">
                  <c:v>9</c:v>
                </c:pt>
                <c:pt idx="299">
                  <c:v>9</c:v>
                </c:pt>
                <c:pt idx="300">
                  <c:v>9</c:v>
                </c:pt>
                <c:pt idx="301">
                  <c:v>9</c:v>
                </c:pt>
                <c:pt idx="302">
                  <c:v>9</c:v>
                </c:pt>
                <c:pt idx="303">
                  <c:v>9</c:v>
                </c:pt>
                <c:pt idx="304">
                  <c:v>9</c:v>
                </c:pt>
                <c:pt idx="305">
                  <c:v>9</c:v>
                </c:pt>
                <c:pt idx="306">
                  <c:v>9</c:v>
                </c:pt>
                <c:pt idx="307">
                  <c:v>9</c:v>
                </c:pt>
                <c:pt idx="308">
                  <c:v>9</c:v>
                </c:pt>
                <c:pt idx="309">
                  <c:v>9</c:v>
                </c:pt>
                <c:pt idx="310">
                  <c:v>9</c:v>
                </c:pt>
                <c:pt idx="311">
                  <c:v>9</c:v>
                </c:pt>
                <c:pt idx="312">
                  <c:v>9</c:v>
                </c:pt>
                <c:pt idx="313">
                  <c:v>9</c:v>
                </c:pt>
                <c:pt idx="314">
                  <c:v>9</c:v>
                </c:pt>
                <c:pt idx="315">
                  <c:v>9</c:v>
                </c:pt>
                <c:pt idx="316">
                  <c:v>9</c:v>
                </c:pt>
                <c:pt idx="317">
                  <c:v>9</c:v>
                </c:pt>
                <c:pt idx="318">
                  <c:v>9</c:v>
                </c:pt>
                <c:pt idx="319">
                  <c:v>9</c:v>
                </c:pt>
                <c:pt idx="320">
                  <c:v>9</c:v>
                </c:pt>
                <c:pt idx="321">
                  <c:v>9</c:v>
                </c:pt>
                <c:pt idx="322">
                  <c:v>9</c:v>
                </c:pt>
                <c:pt idx="323">
                  <c:v>9</c:v>
                </c:pt>
                <c:pt idx="324">
                  <c:v>9</c:v>
                </c:pt>
                <c:pt idx="325">
                  <c:v>9</c:v>
                </c:pt>
                <c:pt idx="326">
                  <c:v>9</c:v>
                </c:pt>
                <c:pt idx="327">
                  <c:v>9</c:v>
                </c:pt>
                <c:pt idx="328">
                  <c:v>9</c:v>
                </c:pt>
                <c:pt idx="329">
                  <c:v>9</c:v>
                </c:pt>
                <c:pt idx="330">
                  <c:v>9</c:v>
                </c:pt>
                <c:pt idx="331">
                  <c:v>9</c:v>
                </c:pt>
                <c:pt idx="332">
                  <c:v>9</c:v>
                </c:pt>
                <c:pt idx="333">
                  <c:v>9</c:v>
                </c:pt>
                <c:pt idx="334">
                  <c:v>9</c:v>
                </c:pt>
                <c:pt idx="335">
                  <c:v>9</c:v>
                </c:pt>
                <c:pt idx="336">
                  <c:v>9</c:v>
                </c:pt>
                <c:pt idx="337">
                  <c:v>9</c:v>
                </c:pt>
                <c:pt idx="338">
                  <c:v>9</c:v>
                </c:pt>
                <c:pt idx="339">
                  <c:v>9</c:v>
                </c:pt>
                <c:pt idx="340">
                  <c:v>9</c:v>
                </c:pt>
                <c:pt idx="341">
                  <c:v>9</c:v>
                </c:pt>
                <c:pt idx="342">
                  <c:v>9</c:v>
                </c:pt>
                <c:pt idx="343">
                  <c:v>9</c:v>
                </c:pt>
                <c:pt idx="344">
                  <c:v>9</c:v>
                </c:pt>
                <c:pt idx="345">
                  <c:v>9</c:v>
                </c:pt>
                <c:pt idx="346">
                  <c:v>9</c:v>
                </c:pt>
                <c:pt idx="347">
                  <c:v>9</c:v>
                </c:pt>
                <c:pt idx="348">
                  <c:v>9</c:v>
                </c:pt>
                <c:pt idx="349">
                  <c:v>9</c:v>
                </c:pt>
                <c:pt idx="350">
                  <c:v>9</c:v>
                </c:pt>
                <c:pt idx="351">
                  <c:v>9</c:v>
                </c:pt>
                <c:pt idx="352">
                  <c:v>9</c:v>
                </c:pt>
                <c:pt idx="353">
                  <c:v>9</c:v>
                </c:pt>
                <c:pt idx="354">
                  <c:v>9</c:v>
                </c:pt>
                <c:pt idx="355">
                  <c:v>9</c:v>
                </c:pt>
                <c:pt idx="356">
                  <c:v>9</c:v>
                </c:pt>
                <c:pt idx="357">
                  <c:v>9</c:v>
                </c:pt>
                <c:pt idx="358">
                  <c:v>9</c:v>
                </c:pt>
                <c:pt idx="359">
                  <c:v>9</c:v>
                </c:pt>
                <c:pt idx="360">
                  <c:v>9</c:v>
                </c:pt>
                <c:pt idx="361">
                  <c:v>9</c:v>
                </c:pt>
                <c:pt idx="362">
                  <c:v>9</c:v>
                </c:pt>
                <c:pt idx="363">
                  <c:v>9</c:v>
                </c:pt>
                <c:pt idx="364">
                  <c:v>10</c:v>
                </c:pt>
                <c:pt idx="365">
                  <c:v>10</c:v>
                </c:pt>
                <c:pt idx="366">
                  <c:v>10</c:v>
                </c:pt>
                <c:pt idx="367">
                  <c:v>10</c:v>
                </c:pt>
                <c:pt idx="368">
                  <c:v>10</c:v>
                </c:pt>
                <c:pt idx="369">
                  <c:v>10</c:v>
                </c:pt>
                <c:pt idx="370">
                  <c:v>10</c:v>
                </c:pt>
                <c:pt idx="371">
                  <c:v>10</c:v>
                </c:pt>
                <c:pt idx="372">
                  <c:v>10</c:v>
                </c:pt>
                <c:pt idx="373">
                  <c:v>10</c:v>
                </c:pt>
                <c:pt idx="374">
                  <c:v>10</c:v>
                </c:pt>
                <c:pt idx="375">
                  <c:v>10</c:v>
                </c:pt>
                <c:pt idx="376">
                  <c:v>10</c:v>
                </c:pt>
                <c:pt idx="377">
                  <c:v>10</c:v>
                </c:pt>
                <c:pt idx="378">
                  <c:v>10</c:v>
                </c:pt>
                <c:pt idx="379">
                  <c:v>10</c:v>
                </c:pt>
                <c:pt idx="380">
                  <c:v>10</c:v>
                </c:pt>
                <c:pt idx="381">
                  <c:v>10</c:v>
                </c:pt>
                <c:pt idx="382">
                  <c:v>10</c:v>
                </c:pt>
                <c:pt idx="383">
                  <c:v>10</c:v>
                </c:pt>
                <c:pt idx="384">
                  <c:v>10</c:v>
                </c:pt>
                <c:pt idx="385">
                  <c:v>10</c:v>
                </c:pt>
                <c:pt idx="386">
                  <c:v>10</c:v>
                </c:pt>
                <c:pt idx="387">
                  <c:v>10</c:v>
                </c:pt>
                <c:pt idx="388">
                  <c:v>10</c:v>
                </c:pt>
                <c:pt idx="389">
                  <c:v>10</c:v>
                </c:pt>
                <c:pt idx="390">
                  <c:v>10</c:v>
                </c:pt>
                <c:pt idx="391">
                  <c:v>10</c:v>
                </c:pt>
                <c:pt idx="392">
                  <c:v>10</c:v>
                </c:pt>
                <c:pt idx="393">
                  <c:v>10</c:v>
                </c:pt>
                <c:pt idx="394">
                  <c:v>10</c:v>
                </c:pt>
                <c:pt idx="395">
                  <c:v>10</c:v>
                </c:pt>
                <c:pt idx="396">
                  <c:v>10</c:v>
                </c:pt>
                <c:pt idx="397">
                  <c:v>10</c:v>
                </c:pt>
                <c:pt idx="398">
                  <c:v>10</c:v>
                </c:pt>
                <c:pt idx="399">
                  <c:v>10</c:v>
                </c:pt>
                <c:pt idx="400">
                  <c:v>10</c:v>
                </c:pt>
                <c:pt idx="401">
                  <c:v>10</c:v>
                </c:pt>
                <c:pt idx="402">
                  <c:v>10</c:v>
                </c:pt>
                <c:pt idx="403">
                  <c:v>10</c:v>
                </c:pt>
                <c:pt idx="404">
                  <c:v>10</c:v>
                </c:pt>
                <c:pt idx="405">
                  <c:v>10</c:v>
                </c:pt>
                <c:pt idx="406">
                  <c:v>10</c:v>
                </c:pt>
                <c:pt idx="407">
                  <c:v>10</c:v>
                </c:pt>
                <c:pt idx="408">
                  <c:v>10</c:v>
                </c:pt>
                <c:pt idx="409">
                  <c:v>10</c:v>
                </c:pt>
                <c:pt idx="410">
                  <c:v>10</c:v>
                </c:pt>
                <c:pt idx="411">
                  <c:v>10</c:v>
                </c:pt>
                <c:pt idx="412">
                  <c:v>10</c:v>
                </c:pt>
                <c:pt idx="413">
                  <c:v>10</c:v>
                </c:pt>
                <c:pt idx="414">
                  <c:v>10</c:v>
                </c:pt>
                <c:pt idx="415">
                  <c:v>10</c:v>
                </c:pt>
                <c:pt idx="416">
                  <c:v>10</c:v>
                </c:pt>
                <c:pt idx="417">
                  <c:v>10</c:v>
                </c:pt>
                <c:pt idx="418">
                  <c:v>10</c:v>
                </c:pt>
                <c:pt idx="419">
                  <c:v>10</c:v>
                </c:pt>
                <c:pt idx="420">
                  <c:v>10</c:v>
                </c:pt>
                <c:pt idx="421">
                  <c:v>10</c:v>
                </c:pt>
                <c:pt idx="422">
                  <c:v>10</c:v>
                </c:pt>
                <c:pt idx="423">
                  <c:v>10</c:v>
                </c:pt>
                <c:pt idx="424">
                  <c:v>10</c:v>
                </c:pt>
                <c:pt idx="425">
                  <c:v>10</c:v>
                </c:pt>
                <c:pt idx="426">
                  <c:v>10</c:v>
                </c:pt>
                <c:pt idx="427">
                  <c:v>10</c:v>
                </c:pt>
                <c:pt idx="428">
                  <c:v>10</c:v>
                </c:pt>
                <c:pt idx="429">
                  <c:v>10</c:v>
                </c:pt>
                <c:pt idx="430">
                  <c:v>10</c:v>
                </c:pt>
                <c:pt idx="431">
                  <c:v>10</c:v>
                </c:pt>
                <c:pt idx="432">
                  <c:v>10</c:v>
                </c:pt>
                <c:pt idx="433">
                  <c:v>10</c:v>
                </c:pt>
                <c:pt idx="434">
                  <c:v>10</c:v>
                </c:pt>
                <c:pt idx="435">
                  <c:v>10</c:v>
                </c:pt>
                <c:pt idx="436">
                  <c:v>10</c:v>
                </c:pt>
                <c:pt idx="437">
                  <c:v>10</c:v>
                </c:pt>
                <c:pt idx="438">
                  <c:v>10</c:v>
                </c:pt>
                <c:pt idx="439">
                  <c:v>10</c:v>
                </c:pt>
                <c:pt idx="440">
                  <c:v>10</c:v>
                </c:pt>
                <c:pt idx="441">
                  <c:v>11</c:v>
                </c:pt>
                <c:pt idx="442">
                  <c:v>11</c:v>
                </c:pt>
                <c:pt idx="443">
                  <c:v>11</c:v>
                </c:pt>
                <c:pt idx="444">
                  <c:v>11</c:v>
                </c:pt>
                <c:pt idx="445">
                  <c:v>11</c:v>
                </c:pt>
                <c:pt idx="446">
                  <c:v>11</c:v>
                </c:pt>
                <c:pt idx="447">
                  <c:v>11</c:v>
                </c:pt>
                <c:pt idx="448">
                  <c:v>11</c:v>
                </c:pt>
                <c:pt idx="449">
                  <c:v>11</c:v>
                </c:pt>
                <c:pt idx="450">
                  <c:v>11</c:v>
                </c:pt>
                <c:pt idx="451">
                  <c:v>11</c:v>
                </c:pt>
                <c:pt idx="452">
                  <c:v>11</c:v>
                </c:pt>
                <c:pt idx="453">
                  <c:v>11</c:v>
                </c:pt>
                <c:pt idx="454">
                  <c:v>11</c:v>
                </c:pt>
                <c:pt idx="455">
                  <c:v>11</c:v>
                </c:pt>
                <c:pt idx="456">
                  <c:v>11</c:v>
                </c:pt>
                <c:pt idx="457">
                  <c:v>11</c:v>
                </c:pt>
                <c:pt idx="458">
                  <c:v>11</c:v>
                </c:pt>
                <c:pt idx="459">
                  <c:v>11</c:v>
                </c:pt>
                <c:pt idx="460">
                  <c:v>12</c:v>
                </c:pt>
                <c:pt idx="461">
                  <c:v>12</c:v>
                </c:pt>
                <c:pt idx="462">
                  <c:v>12</c:v>
                </c:pt>
                <c:pt idx="463">
                  <c:v>12</c:v>
                </c:pt>
                <c:pt idx="464">
                  <c:v>12</c:v>
                </c:pt>
                <c:pt idx="465">
                  <c:v>13</c:v>
                </c:pt>
                <c:pt idx="466">
                  <c:v>13</c:v>
                </c:pt>
                <c:pt idx="467">
                  <c:v>13</c:v>
                </c:pt>
                <c:pt idx="468">
                  <c:v>13</c:v>
                </c:pt>
                <c:pt idx="469">
                  <c:v>13</c:v>
                </c:pt>
                <c:pt idx="470">
                  <c:v>13</c:v>
                </c:pt>
                <c:pt idx="471">
                  <c:v>13</c:v>
                </c:pt>
                <c:pt idx="472">
                  <c:v>13</c:v>
                </c:pt>
                <c:pt idx="473">
                  <c:v>14</c:v>
                </c:pt>
                <c:pt idx="474">
                  <c:v>14</c:v>
                </c:pt>
                <c:pt idx="475">
                  <c:v>14</c:v>
                </c:pt>
                <c:pt idx="476">
                  <c:v>14</c:v>
                </c:pt>
                <c:pt idx="477">
                  <c:v>14</c:v>
                </c:pt>
                <c:pt idx="478">
                  <c:v>14</c:v>
                </c:pt>
                <c:pt idx="479">
                  <c:v>14</c:v>
                </c:pt>
                <c:pt idx="480">
                  <c:v>14</c:v>
                </c:pt>
                <c:pt idx="481">
                  <c:v>14</c:v>
                </c:pt>
                <c:pt idx="482">
                  <c:v>14</c:v>
                </c:pt>
                <c:pt idx="483">
                  <c:v>14</c:v>
                </c:pt>
                <c:pt idx="484">
                  <c:v>14</c:v>
                </c:pt>
                <c:pt idx="485">
                  <c:v>14</c:v>
                </c:pt>
                <c:pt idx="486">
                  <c:v>14</c:v>
                </c:pt>
                <c:pt idx="487">
                  <c:v>14</c:v>
                </c:pt>
                <c:pt idx="488">
                  <c:v>14</c:v>
                </c:pt>
                <c:pt idx="489">
                  <c:v>14</c:v>
                </c:pt>
                <c:pt idx="490">
                  <c:v>14</c:v>
                </c:pt>
                <c:pt idx="491">
                  <c:v>15</c:v>
                </c:pt>
                <c:pt idx="492">
                  <c:v>15</c:v>
                </c:pt>
                <c:pt idx="493">
                  <c:v>15</c:v>
                </c:pt>
                <c:pt idx="494">
                  <c:v>15</c:v>
                </c:pt>
                <c:pt idx="495">
                  <c:v>15</c:v>
                </c:pt>
                <c:pt idx="496">
                  <c:v>15</c:v>
                </c:pt>
                <c:pt idx="497">
                  <c:v>15</c:v>
                </c:pt>
                <c:pt idx="498">
                  <c:v>15</c:v>
                </c:pt>
                <c:pt idx="499">
                  <c:v>15</c:v>
                </c:pt>
                <c:pt idx="500">
                  <c:v>15</c:v>
                </c:pt>
                <c:pt idx="501">
                  <c:v>15</c:v>
                </c:pt>
                <c:pt idx="502">
                  <c:v>15</c:v>
                </c:pt>
                <c:pt idx="503">
                  <c:v>15</c:v>
                </c:pt>
                <c:pt idx="504">
                  <c:v>15</c:v>
                </c:pt>
                <c:pt idx="505">
                  <c:v>15</c:v>
                </c:pt>
                <c:pt idx="506">
                  <c:v>15</c:v>
                </c:pt>
                <c:pt idx="507">
                  <c:v>15</c:v>
                </c:pt>
                <c:pt idx="508">
                  <c:v>15</c:v>
                </c:pt>
                <c:pt idx="509">
                  <c:v>15</c:v>
                </c:pt>
                <c:pt idx="510">
                  <c:v>15</c:v>
                </c:pt>
                <c:pt idx="511">
                  <c:v>15</c:v>
                </c:pt>
                <c:pt idx="512">
                  <c:v>15</c:v>
                </c:pt>
                <c:pt idx="513">
                  <c:v>15</c:v>
                </c:pt>
                <c:pt idx="514">
                  <c:v>15</c:v>
                </c:pt>
                <c:pt idx="515">
                  <c:v>15</c:v>
                </c:pt>
                <c:pt idx="516">
                  <c:v>15</c:v>
                </c:pt>
                <c:pt idx="517">
                  <c:v>15</c:v>
                </c:pt>
                <c:pt idx="518">
                  <c:v>15</c:v>
                </c:pt>
                <c:pt idx="519">
                  <c:v>15</c:v>
                </c:pt>
                <c:pt idx="520">
                  <c:v>15</c:v>
                </c:pt>
                <c:pt idx="521">
                  <c:v>15</c:v>
                </c:pt>
                <c:pt idx="522">
                  <c:v>15</c:v>
                </c:pt>
                <c:pt idx="523">
                  <c:v>16</c:v>
                </c:pt>
                <c:pt idx="524">
                  <c:v>16</c:v>
                </c:pt>
                <c:pt idx="525">
                  <c:v>16</c:v>
                </c:pt>
                <c:pt idx="526">
                  <c:v>16</c:v>
                </c:pt>
                <c:pt idx="527">
                  <c:v>16</c:v>
                </c:pt>
                <c:pt idx="528">
                  <c:v>16</c:v>
                </c:pt>
                <c:pt idx="529">
                  <c:v>16</c:v>
                </c:pt>
                <c:pt idx="530">
                  <c:v>16</c:v>
                </c:pt>
                <c:pt idx="531">
                  <c:v>16</c:v>
                </c:pt>
                <c:pt idx="532">
                  <c:v>16</c:v>
                </c:pt>
                <c:pt idx="533">
                  <c:v>16</c:v>
                </c:pt>
                <c:pt idx="534">
                  <c:v>16</c:v>
                </c:pt>
                <c:pt idx="535">
                  <c:v>16</c:v>
                </c:pt>
                <c:pt idx="536">
                  <c:v>16</c:v>
                </c:pt>
                <c:pt idx="537">
                  <c:v>16</c:v>
                </c:pt>
                <c:pt idx="538">
                  <c:v>17</c:v>
                </c:pt>
                <c:pt idx="539">
                  <c:v>17</c:v>
                </c:pt>
                <c:pt idx="540">
                  <c:v>17</c:v>
                </c:pt>
                <c:pt idx="541">
                  <c:v>17</c:v>
                </c:pt>
                <c:pt idx="542">
                  <c:v>17</c:v>
                </c:pt>
                <c:pt idx="543">
                  <c:v>17</c:v>
                </c:pt>
                <c:pt idx="544">
                  <c:v>17</c:v>
                </c:pt>
                <c:pt idx="545">
                  <c:v>17</c:v>
                </c:pt>
                <c:pt idx="546">
                  <c:v>17</c:v>
                </c:pt>
                <c:pt idx="547">
                  <c:v>17</c:v>
                </c:pt>
                <c:pt idx="548">
                  <c:v>17</c:v>
                </c:pt>
                <c:pt idx="549">
                  <c:v>17</c:v>
                </c:pt>
                <c:pt idx="550">
                  <c:v>17</c:v>
                </c:pt>
                <c:pt idx="551">
                  <c:v>17</c:v>
                </c:pt>
                <c:pt idx="552">
                  <c:v>17</c:v>
                </c:pt>
                <c:pt idx="553">
                  <c:v>17</c:v>
                </c:pt>
                <c:pt idx="554">
                  <c:v>17</c:v>
                </c:pt>
                <c:pt idx="555">
                  <c:v>17</c:v>
                </c:pt>
                <c:pt idx="556">
                  <c:v>17</c:v>
                </c:pt>
                <c:pt idx="557">
                  <c:v>17</c:v>
                </c:pt>
                <c:pt idx="558">
                  <c:v>17</c:v>
                </c:pt>
                <c:pt idx="559">
                  <c:v>17</c:v>
                </c:pt>
                <c:pt idx="560">
                  <c:v>17</c:v>
                </c:pt>
                <c:pt idx="561">
                  <c:v>17</c:v>
                </c:pt>
                <c:pt idx="562">
                  <c:v>17</c:v>
                </c:pt>
                <c:pt idx="563">
                  <c:v>17</c:v>
                </c:pt>
                <c:pt idx="564">
                  <c:v>17</c:v>
                </c:pt>
                <c:pt idx="565">
                  <c:v>17</c:v>
                </c:pt>
                <c:pt idx="566">
                  <c:v>17</c:v>
                </c:pt>
                <c:pt idx="567">
                  <c:v>17</c:v>
                </c:pt>
                <c:pt idx="568">
                  <c:v>17</c:v>
                </c:pt>
                <c:pt idx="569">
                  <c:v>17</c:v>
                </c:pt>
                <c:pt idx="570">
                  <c:v>17</c:v>
                </c:pt>
                <c:pt idx="571">
                  <c:v>17</c:v>
                </c:pt>
                <c:pt idx="572">
                  <c:v>17</c:v>
                </c:pt>
                <c:pt idx="573">
                  <c:v>17</c:v>
                </c:pt>
                <c:pt idx="574">
                  <c:v>17</c:v>
                </c:pt>
                <c:pt idx="575">
                  <c:v>17</c:v>
                </c:pt>
                <c:pt idx="576">
                  <c:v>17</c:v>
                </c:pt>
                <c:pt idx="577">
                  <c:v>17</c:v>
                </c:pt>
                <c:pt idx="578">
                  <c:v>17</c:v>
                </c:pt>
                <c:pt idx="579">
                  <c:v>17</c:v>
                </c:pt>
                <c:pt idx="580">
                  <c:v>17</c:v>
                </c:pt>
                <c:pt idx="581">
                  <c:v>17</c:v>
                </c:pt>
                <c:pt idx="582">
                  <c:v>17</c:v>
                </c:pt>
                <c:pt idx="583">
                  <c:v>17</c:v>
                </c:pt>
                <c:pt idx="584">
                  <c:v>17</c:v>
                </c:pt>
                <c:pt idx="585">
                  <c:v>17</c:v>
                </c:pt>
                <c:pt idx="586">
                  <c:v>17</c:v>
                </c:pt>
                <c:pt idx="587">
                  <c:v>17</c:v>
                </c:pt>
                <c:pt idx="588">
                  <c:v>17</c:v>
                </c:pt>
                <c:pt idx="589">
                  <c:v>17</c:v>
                </c:pt>
                <c:pt idx="590">
                  <c:v>17</c:v>
                </c:pt>
                <c:pt idx="591">
                  <c:v>17</c:v>
                </c:pt>
                <c:pt idx="592">
                  <c:v>17</c:v>
                </c:pt>
                <c:pt idx="593">
                  <c:v>17</c:v>
                </c:pt>
                <c:pt idx="594">
                  <c:v>17</c:v>
                </c:pt>
                <c:pt idx="595">
                  <c:v>17</c:v>
                </c:pt>
                <c:pt idx="596">
                  <c:v>17</c:v>
                </c:pt>
                <c:pt idx="597">
                  <c:v>17</c:v>
                </c:pt>
                <c:pt idx="598">
                  <c:v>17</c:v>
                </c:pt>
                <c:pt idx="599">
                  <c:v>17</c:v>
                </c:pt>
                <c:pt idx="600">
                  <c:v>17</c:v>
                </c:pt>
                <c:pt idx="601">
                  <c:v>17</c:v>
                </c:pt>
                <c:pt idx="602">
                  <c:v>17</c:v>
                </c:pt>
                <c:pt idx="603">
                  <c:v>17</c:v>
                </c:pt>
                <c:pt idx="604">
                  <c:v>17</c:v>
                </c:pt>
                <c:pt idx="605">
                  <c:v>17</c:v>
                </c:pt>
                <c:pt idx="606">
                  <c:v>17</c:v>
                </c:pt>
                <c:pt idx="607">
                  <c:v>17</c:v>
                </c:pt>
                <c:pt idx="608">
                  <c:v>17</c:v>
                </c:pt>
                <c:pt idx="609">
                  <c:v>17</c:v>
                </c:pt>
                <c:pt idx="610">
                  <c:v>17</c:v>
                </c:pt>
                <c:pt idx="611">
                  <c:v>17</c:v>
                </c:pt>
                <c:pt idx="612">
                  <c:v>17</c:v>
                </c:pt>
                <c:pt idx="613">
                  <c:v>17</c:v>
                </c:pt>
                <c:pt idx="614">
                  <c:v>17</c:v>
                </c:pt>
                <c:pt idx="615">
                  <c:v>18</c:v>
                </c:pt>
                <c:pt idx="616">
                  <c:v>18</c:v>
                </c:pt>
                <c:pt idx="617">
                  <c:v>18</c:v>
                </c:pt>
                <c:pt idx="618">
                  <c:v>18</c:v>
                </c:pt>
                <c:pt idx="619">
                  <c:v>18</c:v>
                </c:pt>
                <c:pt idx="620">
                  <c:v>18</c:v>
                </c:pt>
                <c:pt idx="621">
                  <c:v>18</c:v>
                </c:pt>
                <c:pt idx="622">
                  <c:v>18</c:v>
                </c:pt>
                <c:pt idx="623">
                  <c:v>18</c:v>
                </c:pt>
                <c:pt idx="624">
                  <c:v>18</c:v>
                </c:pt>
                <c:pt idx="625">
                  <c:v>18</c:v>
                </c:pt>
                <c:pt idx="626">
                  <c:v>18</c:v>
                </c:pt>
                <c:pt idx="627">
                  <c:v>18</c:v>
                </c:pt>
                <c:pt idx="628">
                  <c:v>18</c:v>
                </c:pt>
                <c:pt idx="629">
                  <c:v>18</c:v>
                </c:pt>
                <c:pt idx="630">
                  <c:v>18</c:v>
                </c:pt>
                <c:pt idx="631">
                  <c:v>18</c:v>
                </c:pt>
                <c:pt idx="632">
                  <c:v>18</c:v>
                </c:pt>
                <c:pt idx="633">
                  <c:v>18</c:v>
                </c:pt>
                <c:pt idx="634">
                  <c:v>18</c:v>
                </c:pt>
                <c:pt idx="635">
                  <c:v>18</c:v>
                </c:pt>
                <c:pt idx="636">
                  <c:v>18</c:v>
                </c:pt>
                <c:pt idx="637">
                  <c:v>18</c:v>
                </c:pt>
                <c:pt idx="638">
                  <c:v>18</c:v>
                </c:pt>
                <c:pt idx="639">
                  <c:v>18</c:v>
                </c:pt>
                <c:pt idx="640">
                  <c:v>18</c:v>
                </c:pt>
                <c:pt idx="641">
                  <c:v>18</c:v>
                </c:pt>
                <c:pt idx="642">
                  <c:v>18</c:v>
                </c:pt>
                <c:pt idx="643">
                  <c:v>18</c:v>
                </c:pt>
                <c:pt idx="644">
                  <c:v>18</c:v>
                </c:pt>
                <c:pt idx="645">
                  <c:v>18</c:v>
                </c:pt>
                <c:pt idx="646">
                  <c:v>18</c:v>
                </c:pt>
                <c:pt idx="647">
                  <c:v>18</c:v>
                </c:pt>
                <c:pt idx="648">
                  <c:v>18</c:v>
                </c:pt>
                <c:pt idx="649">
                  <c:v>18</c:v>
                </c:pt>
                <c:pt idx="650">
                  <c:v>18</c:v>
                </c:pt>
                <c:pt idx="651">
                  <c:v>18</c:v>
                </c:pt>
                <c:pt idx="652">
                  <c:v>18</c:v>
                </c:pt>
                <c:pt idx="653">
                  <c:v>18</c:v>
                </c:pt>
                <c:pt idx="654">
                  <c:v>18</c:v>
                </c:pt>
                <c:pt idx="655">
                  <c:v>18</c:v>
                </c:pt>
                <c:pt idx="656">
                  <c:v>18</c:v>
                </c:pt>
                <c:pt idx="657">
                  <c:v>18</c:v>
                </c:pt>
                <c:pt idx="658">
                  <c:v>18</c:v>
                </c:pt>
                <c:pt idx="659">
                  <c:v>18</c:v>
                </c:pt>
                <c:pt idx="660">
                  <c:v>18</c:v>
                </c:pt>
                <c:pt idx="661">
                  <c:v>18</c:v>
                </c:pt>
                <c:pt idx="662">
                  <c:v>18</c:v>
                </c:pt>
                <c:pt idx="663">
                  <c:v>18</c:v>
                </c:pt>
                <c:pt idx="664">
                  <c:v>18</c:v>
                </c:pt>
                <c:pt idx="665">
                  <c:v>18</c:v>
                </c:pt>
                <c:pt idx="666">
                  <c:v>18</c:v>
                </c:pt>
                <c:pt idx="667">
                  <c:v>18</c:v>
                </c:pt>
                <c:pt idx="668">
                  <c:v>18</c:v>
                </c:pt>
                <c:pt idx="669">
                  <c:v>18</c:v>
                </c:pt>
                <c:pt idx="670">
                  <c:v>18</c:v>
                </c:pt>
                <c:pt idx="671">
                  <c:v>18</c:v>
                </c:pt>
                <c:pt idx="672">
                  <c:v>18</c:v>
                </c:pt>
                <c:pt idx="673">
                  <c:v>18</c:v>
                </c:pt>
                <c:pt idx="674">
                  <c:v>18</c:v>
                </c:pt>
                <c:pt idx="675">
                  <c:v>18</c:v>
                </c:pt>
                <c:pt idx="676">
                  <c:v>18</c:v>
                </c:pt>
                <c:pt idx="677">
                  <c:v>18</c:v>
                </c:pt>
                <c:pt idx="678">
                  <c:v>18</c:v>
                </c:pt>
                <c:pt idx="679">
                  <c:v>18</c:v>
                </c:pt>
                <c:pt idx="680">
                  <c:v>18</c:v>
                </c:pt>
                <c:pt idx="681">
                  <c:v>18</c:v>
                </c:pt>
                <c:pt idx="682">
                  <c:v>18</c:v>
                </c:pt>
                <c:pt idx="683">
                  <c:v>18</c:v>
                </c:pt>
                <c:pt idx="684">
                  <c:v>18</c:v>
                </c:pt>
                <c:pt idx="685">
                  <c:v>18</c:v>
                </c:pt>
                <c:pt idx="686">
                  <c:v>18</c:v>
                </c:pt>
                <c:pt idx="687">
                  <c:v>18</c:v>
                </c:pt>
                <c:pt idx="688">
                  <c:v>18</c:v>
                </c:pt>
                <c:pt idx="689">
                  <c:v>18</c:v>
                </c:pt>
                <c:pt idx="690">
                  <c:v>18</c:v>
                </c:pt>
                <c:pt idx="691">
                  <c:v>18</c:v>
                </c:pt>
                <c:pt idx="692">
                  <c:v>18</c:v>
                </c:pt>
                <c:pt idx="693">
                  <c:v>18</c:v>
                </c:pt>
                <c:pt idx="694">
                  <c:v>18</c:v>
                </c:pt>
                <c:pt idx="695">
                  <c:v>18</c:v>
                </c:pt>
                <c:pt idx="696">
                  <c:v>18</c:v>
                </c:pt>
                <c:pt idx="697">
                  <c:v>18</c:v>
                </c:pt>
                <c:pt idx="698">
                  <c:v>18</c:v>
                </c:pt>
                <c:pt idx="699">
                  <c:v>18</c:v>
                </c:pt>
                <c:pt idx="700">
                  <c:v>18</c:v>
                </c:pt>
                <c:pt idx="701">
                  <c:v>18</c:v>
                </c:pt>
                <c:pt idx="702">
                  <c:v>18</c:v>
                </c:pt>
                <c:pt idx="703">
                  <c:v>18</c:v>
                </c:pt>
                <c:pt idx="704">
                  <c:v>18</c:v>
                </c:pt>
                <c:pt idx="705">
                  <c:v>18</c:v>
                </c:pt>
                <c:pt idx="706">
                  <c:v>18</c:v>
                </c:pt>
                <c:pt idx="707">
                  <c:v>18</c:v>
                </c:pt>
                <c:pt idx="708">
                  <c:v>19</c:v>
                </c:pt>
                <c:pt idx="709">
                  <c:v>19</c:v>
                </c:pt>
                <c:pt idx="710">
                  <c:v>19</c:v>
                </c:pt>
                <c:pt idx="711">
                  <c:v>19</c:v>
                </c:pt>
                <c:pt idx="712">
                  <c:v>19</c:v>
                </c:pt>
                <c:pt idx="713">
                  <c:v>19</c:v>
                </c:pt>
                <c:pt idx="714">
                  <c:v>19</c:v>
                </c:pt>
                <c:pt idx="715">
                  <c:v>19</c:v>
                </c:pt>
                <c:pt idx="716">
                  <c:v>19</c:v>
                </c:pt>
                <c:pt idx="717">
                  <c:v>19</c:v>
                </c:pt>
                <c:pt idx="718">
                  <c:v>19</c:v>
                </c:pt>
                <c:pt idx="719">
                  <c:v>19</c:v>
                </c:pt>
                <c:pt idx="720">
                  <c:v>19</c:v>
                </c:pt>
                <c:pt idx="721">
                  <c:v>19</c:v>
                </c:pt>
                <c:pt idx="722">
                  <c:v>19</c:v>
                </c:pt>
                <c:pt idx="723">
                  <c:v>19</c:v>
                </c:pt>
                <c:pt idx="724">
                  <c:v>19</c:v>
                </c:pt>
                <c:pt idx="725">
                  <c:v>19</c:v>
                </c:pt>
                <c:pt idx="726">
                  <c:v>19</c:v>
                </c:pt>
                <c:pt idx="727">
                  <c:v>19</c:v>
                </c:pt>
                <c:pt idx="728">
                  <c:v>19</c:v>
                </c:pt>
                <c:pt idx="729">
                  <c:v>19</c:v>
                </c:pt>
                <c:pt idx="730">
                  <c:v>19</c:v>
                </c:pt>
                <c:pt idx="731">
                  <c:v>20</c:v>
                </c:pt>
                <c:pt idx="732">
                  <c:v>20</c:v>
                </c:pt>
                <c:pt idx="733">
                  <c:v>20</c:v>
                </c:pt>
                <c:pt idx="734">
                  <c:v>20</c:v>
                </c:pt>
                <c:pt idx="735">
                  <c:v>20</c:v>
                </c:pt>
                <c:pt idx="736">
                  <c:v>20</c:v>
                </c:pt>
                <c:pt idx="737">
                  <c:v>20</c:v>
                </c:pt>
                <c:pt idx="738">
                  <c:v>20</c:v>
                </c:pt>
                <c:pt idx="739">
                  <c:v>20</c:v>
                </c:pt>
                <c:pt idx="740">
                  <c:v>20</c:v>
                </c:pt>
                <c:pt idx="741">
                  <c:v>20</c:v>
                </c:pt>
                <c:pt idx="742">
                  <c:v>20</c:v>
                </c:pt>
                <c:pt idx="743">
                  <c:v>20</c:v>
                </c:pt>
                <c:pt idx="744">
                  <c:v>20</c:v>
                </c:pt>
                <c:pt idx="745">
                  <c:v>20</c:v>
                </c:pt>
                <c:pt idx="746">
                  <c:v>20</c:v>
                </c:pt>
                <c:pt idx="747">
                  <c:v>20</c:v>
                </c:pt>
                <c:pt idx="748">
                  <c:v>20</c:v>
                </c:pt>
                <c:pt idx="749">
                  <c:v>20</c:v>
                </c:pt>
                <c:pt idx="750">
                  <c:v>20</c:v>
                </c:pt>
                <c:pt idx="751">
                  <c:v>20</c:v>
                </c:pt>
                <c:pt idx="752">
                  <c:v>20</c:v>
                </c:pt>
                <c:pt idx="753">
                  <c:v>20</c:v>
                </c:pt>
                <c:pt idx="754">
                  <c:v>20</c:v>
                </c:pt>
                <c:pt idx="755">
                  <c:v>20</c:v>
                </c:pt>
                <c:pt idx="756">
                  <c:v>20</c:v>
                </c:pt>
                <c:pt idx="757">
                  <c:v>20</c:v>
                </c:pt>
                <c:pt idx="758">
                  <c:v>20</c:v>
                </c:pt>
                <c:pt idx="759">
                  <c:v>20</c:v>
                </c:pt>
                <c:pt idx="760">
                  <c:v>20</c:v>
                </c:pt>
                <c:pt idx="761">
                  <c:v>20</c:v>
                </c:pt>
                <c:pt idx="762">
                  <c:v>20</c:v>
                </c:pt>
                <c:pt idx="763">
                  <c:v>20</c:v>
                </c:pt>
                <c:pt idx="764">
                  <c:v>20</c:v>
                </c:pt>
                <c:pt idx="765">
                  <c:v>21</c:v>
                </c:pt>
                <c:pt idx="766">
                  <c:v>21</c:v>
                </c:pt>
                <c:pt idx="767">
                  <c:v>21</c:v>
                </c:pt>
                <c:pt idx="768">
                  <c:v>21</c:v>
                </c:pt>
                <c:pt idx="769">
                  <c:v>21</c:v>
                </c:pt>
                <c:pt idx="770">
                  <c:v>21</c:v>
                </c:pt>
                <c:pt idx="771">
                  <c:v>21</c:v>
                </c:pt>
                <c:pt idx="772">
                  <c:v>21</c:v>
                </c:pt>
                <c:pt idx="773">
                  <c:v>21</c:v>
                </c:pt>
                <c:pt idx="774">
                  <c:v>21</c:v>
                </c:pt>
                <c:pt idx="775">
                  <c:v>21</c:v>
                </c:pt>
                <c:pt idx="776">
                  <c:v>21</c:v>
                </c:pt>
                <c:pt idx="777">
                  <c:v>21</c:v>
                </c:pt>
                <c:pt idx="778">
                  <c:v>21</c:v>
                </c:pt>
                <c:pt idx="779">
                  <c:v>21</c:v>
                </c:pt>
                <c:pt idx="780">
                  <c:v>21</c:v>
                </c:pt>
                <c:pt idx="781">
                  <c:v>21</c:v>
                </c:pt>
                <c:pt idx="782">
                  <c:v>21</c:v>
                </c:pt>
                <c:pt idx="783">
                  <c:v>21</c:v>
                </c:pt>
                <c:pt idx="784">
                  <c:v>21</c:v>
                </c:pt>
                <c:pt idx="785">
                  <c:v>21</c:v>
                </c:pt>
                <c:pt idx="786">
                  <c:v>21</c:v>
                </c:pt>
                <c:pt idx="787">
                  <c:v>21</c:v>
                </c:pt>
                <c:pt idx="788">
                  <c:v>21</c:v>
                </c:pt>
                <c:pt idx="789">
                  <c:v>21</c:v>
                </c:pt>
                <c:pt idx="790">
                  <c:v>21</c:v>
                </c:pt>
                <c:pt idx="791">
                  <c:v>21</c:v>
                </c:pt>
                <c:pt idx="792">
                  <c:v>21</c:v>
                </c:pt>
                <c:pt idx="793">
                  <c:v>21</c:v>
                </c:pt>
                <c:pt idx="794">
                  <c:v>21</c:v>
                </c:pt>
                <c:pt idx="795">
                  <c:v>21</c:v>
                </c:pt>
                <c:pt idx="796">
                  <c:v>21</c:v>
                </c:pt>
                <c:pt idx="797">
                  <c:v>21</c:v>
                </c:pt>
                <c:pt idx="798">
                  <c:v>21</c:v>
                </c:pt>
                <c:pt idx="799">
                  <c:v>21</c:v>
                </c:pt>
                <c:pt idx="800">
                  <c:v>21</c:v>
                </c:pt>
                <c:pt idx="801">
                  <c:v>21</c:v>
                </c:pt>
                <c:pt idx="802">
                  <c:v>21</c:v>
                </c:pt>
                <c:pt idx="803">
                  <c:v>21</c:v>
                </c:pt>
                <c:pt idx="804">
                  <c:v>21</c:v>
                </c:pt>
                <c:pt idx="805">
                  <c:v>21</c:v>
                </c:pt>
                <c:pt idx="806">
                  <c:v>21</c:v>
                </c:pt>
                <c:pt idx="807">
                  <c:v>21</c:v>
                </c:pt>
                <c:pt idx="808">
                  <c:v>21</c:v>
                </c:pt>
                <c:pt idx="809">
                  <c:v>21</c:v>
                </c:pt>
                <c:pt idx="810">
                  <c:v>21</c:v>
                </c:pt>
                <c:pt idx="811">
                  <c:v>21</c:v>
                </c:pt>
                <c:pt idx="812">
                  <c:v>21</c:v>
                </c:pt>
                <c:pt idx="813">
                  <c:v>21</c:v>
                </c:pt>
                <c:pt idx="814">
                  <c:v>21</c:v>
                </c:pt>
                <c:pt idx="815">
                  <c:v>21</c:v>
                </c:pt>
                <c:pt idx="816">
                  <c:v>21</c:v>
                </c:pt>
                <c:pt idx="817">
                  <c:v>21</c:v>
                </c:pt>
                <c:pt idx="818">
                  <c:v>21</c:v>
                </c:pt>
                <c:pt idx="819">
                  <c:v>21</c:v>
                </c:pt>
                <c:pt idx="820">
                  <c:v>21</c:v>
                </c:pt>
                <c:pt idx="821">
                  <c:v>21</c:v>
                </c:pt>
                <c:pt idx="822">
                  <c:v>21</c:v>
                </c:pt>
                <c:pt idx="823">
                  <c:v>21</c:v>
                </c:pt>
                <c:pt idx="824">
                  <c:v>21</c:v>
                </c:pt>
                <c:pt idx="825">
                  <c:v>21</c:v>
                </c:pt>
                <c:pt idx="826">
                  <c:v>21</c:v>
                </c:pt>
                <c:pt idx="827">
                  <c:v>21</c:v>
                </c:pt>
                <c:pt idx="828">
                  <c:v>21</c:v>
                </c:pt>
                <c:pt idx="829">
                  <c:v>21</c:v>
                </c:pt>
                <c:pt idx="830">
                  <c:v>21</c:v>
                </c:pt>
                <c:pt idx="831">
                  <c:v>21</c:v>
                </c:pt>
                <c:pt idx="832">
                  <c:v>21</c:v>
                </c:pt>
                <c:pt idx="833">
                  <c:v>21</c:v>
                </c:pt>
                <c:pt idx="834">
                  <c:v>21</c:v>
                </c:pt>
                <c:pt idx="835">
                  <c:v>21</c:v>
                </c:pt>
                <c:pt idx="836">
                  <c:v>21</c:v>
                </c:pt>
                <c:pt idx="837">
                  <c:v>21</c:v>
                </c:pt>
                <c:pt idx="838">
                  <c:v>21</c:v>
                </c:pt>
                <c:pt idx="839">
                  <c:v>21</c:v>
                </c:pt>
                <c:pt idx="840">
                  <c:v>21</c:v>
                </c:pt>
                <c:pt idx="841">
                  <c:v>21</c:v>
                </c:pt>
                <c:pt idx="842">
                  <c:v>21</c:v>
                </c:pt>
                <c:pt idx="843">
                  <c:v>21</c:v>
                </c:pt>
                <c:pt idx="844">
                  <c:v>21</c:v>
                </c:pt>
                <c:pt idx="845">
                  <c:v>21</c:v>
                </c:pt>
                <c:pt idx="846">
                  <c:v>21</c:v>
                </c:pt>
                <c:pt idx="847">
                  <c:v>21</c:v>
                </c:pt>
                <c:pt idx="848">
                  <c:v>22</c:v>
                </c:pt>
                <c:pt idx="849">
                  <c:v>22</c:v>
                </c:pt>
                <c:pt idx="850">
                  <c:v>22</c:v>
                </c:pt>
                <c:pt idx="851">
                  <c:v>22</c:v>
                </c:pt>
                <c:pt idx="852">
                  <c:v>22</c:v>
                </c:pt>
                <c:pt idx="853">
                  <c:v>22</c:v>
                </c:pt>
                <c:pt idx="854">
                  <c:v>22</c:v>
                </c:pt>
                <c:pt idx="855">
                  <c:v>22</c:v>
                </c:pt>
                <c:pt idx="856">
                  <c:v>22</c:v>
                </c:pt>
                <c:pt idx="857">
                  <c:v>22</c:v>
                </c:pt>
                <c:pt idx="858">
                  <c:v>22</c:v>
                </c:pt>
                <c:pt idx="859">
                  <c:v>22</c:v>
                </c:pt>
                <c:pt idx="860">
                  <c:v>22</c:v>
                </c:pt>
                <c:pt idx="861">
                  <c:v>22</c:v>
                </c:pt>
                <c:pt idx="862">
                  <c:v>22</c:v>
                </c:pt>
                <c:pt idx="863">
                  <c:v>22</c:v>
                </c:pt>
                <c:pt idx="864">
                  <c:v>22</c:v>
                </c:pt>
                <c:pt idx="865">
                  <c:v>22</c:v>
                </c:pt>
                <c:pt idx="866">
                  <c:v>23</c:v>
                </c:pt>
                <c:pt idx="867">
                  <c:v>23</c:v>
                </c:pt>
                <c:pt idx="868">
                  <c:v>23</c:v>
                </c:pt>
                <c:pt idx="869">
                  <c:v>23</c:v>
                </c:pt>
                <c:pt idx="870">
                  <c:v>23</c:v>
                </c:pt>
                <c:pt idx="871">
                  <c:v>23</c:v>
                </c:pt>
                <c:pt idx="872">
                  <c:v>23</c:v>
                </c:pt>
                <c:pt idx="873">
                  <c:v>23</c:v>
                </c:pt>
                <c:pt idx="874">
                  <c:v>23</c:v>
                </c:pt>
                <c:pt idx="875">
                  <c:v>23</c:v>
                </c:pt>
                <c:pt idx="876">
                  <c:v>23</c:v>
                </c:pt>
                <c:pt idx="877">
                  <c:v>24</c:v>
                </c:pt>
                <c:pt idx="878">
                  <c:v>24</c:v>
                </c:pt>
                <c:pt idx="879">
                  <c:v>24</c:v>
                </c:pt>
                <c:pt idx="880">
                  <c:v>24</c:v>
                </c:pt>
                <c:pt idx="881">
                  <c:v>24</c:v>
                </c:pt>
                <c:pt idx="882">
                  <c:v>24</c:v>
                </c:pt>
                <c:pt idx="883">
                  <c:v>24</c:v>
                </c:pt>
                <c:pt idx="884">
                  <c:v>24</c:v>
                </c:pt>
                <c:pt idx="885">
                  <c:v>24</c:v>
                </c:pt>
                <c:pt idx="886">
                  <c:v>24</c:v>
                </c:pt>
                <c:pt idx="887">
                  <c:v>24</c:v>
                </c:pt>
                <c:pt idx="888">
                  <c:v>24</c:v>
                </c:pt>
                <c:pt idx="889">
                  <c:v>24</c:v>
                </c:pt>
                <c:pt idx="890">
                  <c:v>24</c:v>
                </c:pt>
                <c:pt idx="891">
                  <c:v>24</c:v>
                </c:pt>
                <c:pt idx="892">
                  <c:v>24</c:v>
                </c:pt>
                <c:pt idx="893">
                  <c:v>24</c:v>
                </c:pt>
                <c:pt idx="894">
                  <c:v>24</c:v>
                </c:pt>
                <c:pt idx="895">
                  <c:v>24</c:v>
                </c:pt>
                <c:pt idx="896">
                  <c:v>24</c:v>
                </c:pt>
                <c:pt idx="897">
                  <c:v>24</c:v>
                </c:pt>
                <c:pt idx="898">
                  <c:v>24</c:v>
                </c:pt>
                <c:pt idx="899">
                  <c:v>24</c:v>
                </c:pt>
                <c:pt idx="900">
                  <c:v>24</c:v>
                </c:pt>
                <c:pt idx="901">
                  <c:v>24</c:v>
                </c:pt>
                <c:pt idx="902">
                  <c:v>24</c:v>
                </c:pt>
                <c:pt idx="903">
                  <c:v>24</c:v>
                </c:pt>
                <c:pt idx="904">
                  <c:v>24</c:v>
                </c:pt>
                <c:pt idx="905">
                  <c:v>24</c:v>
                </c:pt>
                <c:pt idx="906">
                  <c:v>24</c:v>
                </c:pt>
                <c:pt idx="907">
                  <c:v>24</c:v>
                </c:pt>
                <c:pt idx="908">
                  <c:v>24</c:v>
                </c:pt>
                <c:pt idx="909">
                  <c:v>24</c:v>
                </c:pt>
                <c:pt idx="910">
                  <c:v>24</c:v>
                </c:pt>
                <c:pt idx="911">
                  <c:v>24</c:v>
                </c:pt>
                <c:pt idx="912">
                  <c:v>24</c:v>
                </c:pt>
                <c:pt idx="913">
                  <c:v>24</c:v>
                </c:pt>
                <c:pt idx="914">
                  <c:v>24</c:v>
                </c:pt>
                <c:pt idx="915">
                  <c:v>24</c:v>
                </c:pt>
                <c:pt idx="916">
                  <c:v>24</c:v>
                </c:pt>
                <c:pt idx="917">
                  <c:v>24</c:v>
                </c:pt>
                <c:pt idx="918">
                  <c:v>24</c:v>
                </c:pt>
                <c:pt idx="919">
                  <c:v>24</c:v>
                </c:pt>
                <c:pt idx="920">
                  <c:v>24</c:v>
                </c:pt>
                <c:pt idx="921">
                  <c:v>24</c:v>
                </c:pt>
                <c:pt idx="922">
                  <c:v>24</c:v>
                </c:pt>
                <c:pt idx="923">
                  <c:v>24</c:v>
                </c:pt>
                <c:pt idx="924">
                  <c:v>24</c:v>
                </c:pt>
                <c:pt idx="925">
                  <c:v>24</c:v>
                </c:pt>
                <c:pt idx="926">
                  <c:v>24</c:v>
                </c:pt>
                <c:pt idx="927">
                  <c:v>24</c:v>
                </c:pt>
                <c:pt idx="928">
                  <c:v>24</c:v>
                </c:pt>
                <c:pt idx="929">
                  <c:v>24</c:v>
                </c:pt>
                <c:pt idx="930">
                  <c:v>24</c:v>
                </c:pt>
                <c:pt idx="931">
                  <c:v>24</c:v>
                </c:pt>
                <c:pt idx="932">
                  <c:v>24</c:v>
                </c:pt>
                <c:pt idx="933">
                  <c:v>24</c:v>
                </c:pt>
                <c:pt idx="934">
                  <c:v>24</c:v>
                </c:pt>
                <c:pt idx="935">
                  <c:v>24</c:v>
                </c:pt>
                <c:pt idx="936">
                  <c:v>24</c:v>
                </c:pt>
                <c:pt idx="937">
                  <c:v>24</c:v>
                </c:pt>
                <c:pt idx="938">
                  <c:v>24</c:v>
                </c:pt>
                <c:pt idx="939">
                  <c:v>24</c:v>
                </c:pt>
                <c:pt idx="940">
                  <c:v>24</c:v>
                </c:pt>
                <c:pt idx="941">
                  <c:v>24</c:v>
                </c:pt>
                <c:pt idx="942">
                  <c:v>24</c:v>
                </c:pt>
                <c:pt idx="943">
                  <c:v>24</c:v>
                </c:pt>
                <c:pt idx="944">
                  <c:v>24</c:v>
                </c:pt>
                <c:pt idx="945">
                  <c:v>24</c:v>
                </c:pt>
                <c:pt idx="946">
                  <c:v>24</c:v>
                </c:pt>
                <c:pt idx="947">
                  <c:v>24</c:v>
                </c:pt>
                <c:pt idx="948">
                  <c:v>24</c:v>
                </c:pt>
                <c:pt idx="949">
                  <c:v>24</c:v>
                </c:pt>
                <c:pt idx="950">
                  <c:v>24</c:v>
                </c:pt>
                <c:pt idx="951">
                  <c:v>24</c:v>
                </c:pt>
                <c:pt idx="952">
                  <c:v>24</c:v>
                </c:pt>
                <c:pt idx="953">
                  <c:v>24</c:v>
                </c:pt>
                <c:pt idx="954">
                  <c:v>24</c:v>
                </c:pt>
                <c:pt idx="955">
                  <c:v>24</c:v>
                </c:pt>
                <c:pt idx="956">
                  <c:v>24</c:v>
                </c:pt>
                <c:pt idx="957">
                  <c:v>24</c:v>
                </c:pt>
                <c:pt idx="958">
                  <c:v>24</c:v>
                </c:pt>
                <c:pt idx="959">
                  <c:v>24</c:v>
                </c:pt>
                <c:pt idx="960">
                  <c:v>24</c:v>
                </c:pt>
                <c:pt idx="961">
                  <c:v>24</c:v>
                </c:pt>
                <c:pt idx="962">
                  <c:v>24</c:v>
                </c:pt>
                <c:pt idx="963">
                  <c:v>24</c:v>
                </c:pt>
                <c:pt idx="964">
                  <c:v>24</c:v>
                </c:pt>
                <c:pt idx="965">
                  <c:v>24</c:v>
                </c:pt>
                <c:pt idx="966">
                  <c:v>24</c:v>
                </c:pt>
                <c:pt idx="967">
                  <c:v>24</c:v>
                </c:pt>
                <c:pt idx="968">
                  <c:v>24</c:v>
                </c:pt>
                <c:pt idx="969">
                  <c:v>24</c:v>
                </c:pt>
                <c:pt idx="970">
                  <c:v>24</c:v>
                </c:pt>
                <c:pt idx="971">
                  <c:v>24</c:v>
                </c:pt>
                <c:pt idx="972">
                  <c:v>24</c:v>
                </c:pt>
                <c:pt idx="973">
                  <c:v>24</c:v>
                </c:pt>
                <c:pt idx="974">
                  <c:v>24</c:v>
                </c:pt>
                <c:pt idx="975">
                  <c:v>24</c:v>
                </c:pt>
                <c:pt idx="976">
                  <c:v>24</c:v>
                </c:pt>
                <c:pt idx="977">
                  <c:v>24</c:v>
                </c:pt>
                <c:pt idx="978">
                  <c:v>24</c:v>
                </c:pt>
                <c:pt idx="979">
                  <c:v>24</c:v>
                </c:pt>
                <c:pt idx="980">
                  <c:v>24</c:v>
                </c:pt>
                <c:pt idx="981">
                  <c:v>24</c:v>
                </c:pt>
                <c:pt idx="982">
                  <c:v>24</c:v>
                </c:pt>
                <c:pt idx="983">
                  <c:v>24</c:v>
                </c:pt>
                <c:pt idx="984">
                  <c:v>24</c:v>
                </c:pt>
                <c:pt idx="985">
                  <c:v>24</c:v>
                </c:pt>
                <c:pt idx="986">
                  <c:v>24</c:v>
                </c:pt>
                <c:pt idx="987">
                  <c:v>24</c:v>
                </c:pt>
                <c:pt idx="988">
                  <c:v>24</c:v>
                </c:pt>
                <c:pt idx="989">
                  <c:v>24</c:v>
                </c:pt>
                <c:pt idx="990">
                  <c:v>24</c:v>
                </c:pt>
                <c:pt idx="991">
                  <c:v>24</c:v>
                </c:pt>
                <c:pt idx="992">
                  <c:v>24</c:v>
                </c:pt>
                <c:pt idx="993">
                  <c:v>24</c:v>
                </c:pt>
                <c:pt idx="994">
                  <c:v>24</c:v>
                </c:pt>
                <c:pt idx="995">
                  <c:v>24</c:v>
                </c:pt>
                <c:pt idx="996">
                  <c:v>24</c:v>
                </c:pt>
                <c:pt idx="997">
                  <c:v>24</c:v>
                </c:pt>
                <c:pt idx="998">
                  <c:v>24</c:v>
                </c:pt>
                <c:pt idx="999">
                  <c:v>24</c:v>
                </c:pt>
                <c:pt idx="1000">
                  <c:v>24</c:v>
                </c:pt>
                <c:pt idx="1001">
                  <c:v>24</c:v>
                </c:pt>
                <c:pt idx="1002">
                  <c:v>24</c:v>
                </c:pt>
                <c:pt idx="1003">
                  <c:v>24</c:v>
                </c:pt>
                <c:pt idx="1004">
                  <c:v>24</c:v>
                </c:pt>
                <c:pt idx="1005">
                  <c:v>24</c:v>
                </c:pt>
                <c:pt idx="1006">
                  <c:v>24</c:v>
                </c:pt>
                <c:pt idx="1007">
                  <c:v>24</c:v>
                </c:pt>
                <c:pt idx="1008">
                  <c:v>24</c:v>
                </c:pt>
                <c:pt idx="1009">
                  <c:v>24</c:v>
                </c:pt>
                <c:pt idx="1010">
                  <c:v>24</c:v>
                </c:pt>
                <c:pt idx="1011">
                  <c:v>24</c:v>
                </c:pt>
                <c:pt idx="1012">
                  <c:v>24</c:v>
                </c:pt>
                <c:pt idx="1013">
                  <c:v>24</c:v>
                </c:pt>
                <c:pt idx="1014">
                  <c:v>24</c:v>
                </c:pt>
                <c:pt idx="1015">
                  <c:v>24</c:v>
                </c:pt>
                <c:pt idx="1016">
                  <c:v>24</c:v>
                </c:pt>
                <c:pt idx="1017">
                  <c:v>24</c:v>
                </c:pt>
                <c:pt idx="1018">
                  <c:v>24</c:v>
                </c:pt>
                <c:pt idx="1019">
                  <c:v>24</c:v>
                </c:pt>
                <c:pt idx="1020">
                  <c:v>24</c:v>
                </c:pt>
                <c:pt idx="1021">
                  <c:v>24</c:v>
                </c:pt>
                <c:pt idx="1022">
                  <c:v>24</c:v>
                </c:pt>
                <c:pt idx="1023">
                  <c:v>24</c:v>
                </c:pt>
                <c:pt idx="1024">
                  <c:v>24</c:v>
                </c:pt>
                <c:pt idx="1025">
                  <c:v>24</c:v>
                </c:pt>
                <c:pt idx="1026">
                  <c:v>24</c:v>
                </c:pt>
                <c:pt idx="1027">
                  <c:v>24</c:v>
                </c:pt>
                <c:pt idx="1028">
                  <c:v>24</c:v>
                </c:pt>
                <c:pt idx="1029">
                  <c:v>24</c:v>
                </c:pt>
                <c:pt idx="1030">
                  <c:v>24</c:v>
                </c:pt>
                <c:pt idx="1031">
                  <c:v>24</c:v>
                </c:pt>
                <c:pt idx="1032">
                  <c:v>25</c:v>
                </c:pt>
                <c:pt idx="1033">
                  <c:v>25</c:v>
                </c:pt>
                <c:pt idx="1034">
                  <c:v>25</c:v>
                </c:pt>
                <c:pt idx="1035">
                  <c:v>25</c:v>
                </c:pt>
                <c:pt idx="1036">
                  <c:v>25</c:v>
                </c:pt>
                <c:pt idx="1037">
                  <c:v>25</c:v>
                </c:pt>
                <c:pt idx="1038">
                  <c:v>25</c:v>
                </c:pt>
                <c:pt idx="1039">
                  <c:v>25</c:v>
                </c:pt>
                <c:pt idx="1040">
                  <c:v>25</c:v>
                </c:pt>
                <c:pt idx="1041">
                  <c:v>25</c:v>
                </c:pt>
                <c:pt idx="1042">
                  <c:v>25</c:v>
                </c:pt>
                <c:pt idx="1043">
                  <c:v>25</c:v>
                </c:pt>
                <c:pt idx="1044">
                  <c:v>25</c:v>
                </c:pt>
                <c:pt idx="1045">
                  <c:v>25</c:v>
                </c:pt>
                <c:pt idx="1046">
                  <c:v>25</c:v>
                </c:pt>
                <c:pt idx="1047">
                  <c:v>25</c:v>
                </c:pt>
                <c:pt idx="1048">
                  <c:v>25</c:v>
                </c:pt>
                <c:pt idx="1049">
                  <c:v>25</c:v>
                </c:pt>
                <c:pt idx="1050">
                  <c:v>25</c:v>
                </c:pt>
                <c:pt idx="1051">
                  <c:v>25</c:v>
                </c:pt>
                <c:pt idx="1052">
                  <c:v>25</c:v>
                </c:pt>
                <c:pt idx="1053">
                  <c:v>25</c:v>
                </c:pt>
                <c:pt idx="1054">
                  <c:v>25</c:v>
                </c:pt>
                <c:pt idx="1055">
                  <c:v>25</c:v>
                </c:pt>
                <c:pt idx="1056">
                  <c:v>25</c:v>
                </c:pt>
                <c:pt idx="1057">
                  <c:v>25</c:v>
                </c:pt>
                <c:pt idx="1058">
                  <c:v>25</c:v>
                </c:pt>
                <c:pt idx="1059">
                  <c:v>25</c:v>
                </c:pt>
                <c:pt idx="1060">
                  <c:v>25</c:v>
                </c:pt>
                <c:pt idx="1061">
                  <c:v>25</c:v>
                </c:pt>
                <c:pt idx="1062">
                  <c:v>25</c:v>
                </c:pt>
                <c:pt idx="1063">
                  <c:v>25</c:v>
                </c:pt>
                <c:pt idx="1064">
                  <c:v>25</c:v>
                </c:pt>
                <c:pt idx="1065">
                  <c:v>25</c:v>
                </c:pt>
                <c:pt idx="1066">
                  <c:v>25</c:v>
                </c:pt>
                <c:pt idx="1067">
                  <c:v>25</c:v>
                </c:pt>
                <c:pt idx="1068">
                  <c:v>25</c:v>
                </c:pt>
                <c:pt idx="1069">
                  <c:v>25</c:v>
                </c:pt>
                <c:pt idx="1070">
                  <c:v>25</c:v>
                </c:pt>
                <c:pt idx="1071">
                  <c:v>25</c:v>
                </c:pt>
                <c:pt idx="1072">
                  <c:v>25</c:v>
                </c:pt>
                <c:pt idx="1073">
                  <c:v>25</c:v>
                </c:pt>
                <c:pt idx="1074">
                  <c:v>25</c:v>
                </c:pt>
                <c:pt idx="1075">
                  <c:v>25</c:v>
                </c:pt>
                <c:pt idx="1076">
                  <c:v>25</c:v>
                </c:pt>
                <c:pt idx="1077">
                  <c:v>25</c:v>
                </c:pt>
                <c:pt idx="1078">
                  <c:v>25</c:v>
                </c:pt>
                <c:pt idx="1079">
                  <c:v>25</c:v>
                </c:pt>
                <c:pt idx="1080">
                  <c:v>25</c:v>
                </c:pt>
                <c:pt idx="1081">
                  <c:v>25</c:v>
                </c:pt>
                <c:pt idx="1082">
                  <c:v>25</c:v>
                </c:pt>
                <c:pt idx="1083">
                  <c:v>25</c:v>
                </c:pt>
                <c:pt idx="1084">
                  <c:v>25</c:v>
                </c:pt>
                <c:pt idx="1085">
                  <c:v>25</c:v>
                </c:pt>
                <c:pt idx="1086">
                  <c:v>25</c:v>
                </c:pt>
                <c:pt idx="1087">
                  <c:v>25</c:v>
                </c:pt>
                <c:pt idx="1088">
                  <c:v>25</c:v>
                </c:pt>
                <c:pt idx="1089">
                  <c:v>25</c:v>
                </c:pt>
                <c:pt idx="1090">
                  <c:v>25</c:v>
                </c:pt>
                <c:pt idx="1091">
                  <c:v>25</c:v>
                </c:pt>
                <c:pt idx="1092">
                  <c:v>25</c:v>
                </c:pt>
                <c:pt idx="1093">
                  <c:v>25</c:v>
                </c:pt>
                <c:pt idx="1094">
                  <c:v>25</c:v>
                </c:pt>
                <c:pt idx="1095">
                  <c:v>25</c:v>
                </c:pt>
                <c:pt idx="1096">
                  <c:v>25</c:v>
                </c:pt>
                <c:pt idx="1097">
                  <c:v>25</c:v>
                </c:pt>
                <c:pt idx="1098">
                  <c:v>25</c:v>
                </c:pt>
                <c:pt idx="1099">
                  <c:v>25</c:v>
                </c:pt>
                <c:pt idx="1100">
                  <c:v>25</c:v>
                </c:pt>
                <c:pt idx="1101">
                  <c:v>25</c:v>
                </c:pt>
                <c:pt idx="1102">
                  <c:v>25</c:v>
                </c:pt>
                <c:pt idx="1103">
                  <c:v>25</c:v>
                </c:pt>
                <c:pt idx="1104">
                  <c:v>25</c:v>
                </c:pt>
                <c:pt idx="1105">
                  <c:v>25</c:v>
                </c:pt>
                <c:pt idx="1106">
                  <c:v>25</c:v>
                </c:pt>
                <c:pt idx="1107">
                  <c:v>25</c:v>
                </c:pt>
                <c:pt idx="1108">
                  <c:v>25</c:v>
                </c:pt>
                <c:pt idx="1109">
                  <c:v>25</c:v>
                </c:pt>
                <c:pt idx="1110">
                  <c:v>25</c:v>
                </c:pt>
                <c:pt idx="1111">
                  <c:v>25</c:v>
                </c:pt>
                <c:pt idx="1112">
                  <c:v>25</c:v>
                </c:pt>
                <c:pt idx="1113">
                  <c:v>25</c:v>
                </c:pt>
                <c:pt idx="1114">
                  <c:v>25</c:v>
                </c:pt>
                <c:pt idx="1115">
                  <c:v>25</c:v>
                </c:pt>
                <c:pt idx="1116">
                  <c:v>25</c:v>
                </c:pt>
                <c:pt idx="1117">
                  <c:v>25</c:v>
                </c:pt>
                <c:pt idx="1118">
                  <c:v>25</c:v>
                </c:pt>
                <c:pt idx="1119">
                  <c:v>25</c:v>
                </c:pt>
                <c:pt idx="1120">
                  <c:v>25</c:v>
                </c:pt>
                <c:pt idx="1121">
                  <c:v>25</c:v>
                </c:pt>
                <c:pt idx="1122">
                  <c:v>25</c:v>
                </c:pt>
                <c:pt idx="1123">
                  <c:v>25</c:v>
                </c:pt>
                <c:pt idx="1124">
                  <c:v>25</c:v>
                </c:pt>
                <c:pt idx="1125">
                  <c:v>25</c:v>
                </c:pt>
                <c:pt idx="1126">
                  <c:v>25</c:v>
                </c:pt>
                <c:pt idx="1127">
                  <c:v>25</c:v>
                </c:pt>
                <c:pt idx="1128">
                  <c:v>25</c:v>
                </c:pt>
                <c:pt idx="1129">
                  <c:v>25</c:v>
                </c:pt>
                <c:pt idx="1130">
                  <c:v>25</c:v>
                </c:pt>
                <c:pt idx="1131">
                  <c:v>25</c:v>
                </c:pt>
                <c:pt idx="1132">
                  <c:v>25</c:v>
                </c:pt>
                <c:pt idx="1133">
                  <c:v>25</c:v>
                </c:pt>
                <c:pt idx="1134">
                  <c:v>25</c:v>
                </c:pt>
                <c:pt idx="1135">
                  <c:v>25</c:v>
                </c:pt>
                <c:pt idx="1136">
                  <c:v>25</c:v>
                </c:pt>
                <c:pt idx="1137">
                  <c:v>25</c:v>
                </c:pt>
                <c:pt idx="1138">
                  <c:v>25</c:v>
                </c:pt>
                <c:pt idx="1139">
                  <c:v>25</c:v>
                </c:pt>
                <c:pt idx="1140">
                  <c:v>25</c:v>
                </c:pt>
                <c:pt idx="1141">
                  <c:v>25</c:v>
                </c:pt>
                <c:pt idx="1142">
                  <c:v>25</c:v>
                </c:pt>
                <c:pt idx="1143">
                  <c:v>25</c:v>
                </c:pt>
                <c:pt idx="1144">
                  <c:v>25</c:v>
                </c:pt>
                <c:pt idx="1145">
                  <c:v>25</c:v>
                </c:pt>
                <c:pt idx="1146">
                  <c:v>26</c:v>
                </c:pt>
                <c:pt idx="1147">
                  <c:v>26</c:v>
                </c:pt>
                <c:pt idx="1148">
                  <c:v>26</c:v>
                </c:pt>
                <c:pt idx="1149">
                  <c:v>26</c:v>
                </c:pt>
                <c:pt idx="1150">
                  <c:v>26</c:v>
                </c:pt>
                <c:pt idx="1151">
                  <c:v>26</c:v>
                </c:pt>
                <c:pt idx="1152">
                  <c:v>26</c:v>
                </c:pt>
                <c:pt idx="1153">
                  <c:v>26</c:v>
                </c:pt>
                <c:pt idx="1154">
                  <c:v>26</c:v>
                </c:pt>
                <c:pt idx="1155">
                  <c:v>26</c:v>
                </c:pt>
                <c:pt idx="1156">
                  <c:v>26</c:v>
                </c:pt>
                <c:pt idx="1157">
                  <c:v>26</c:v>
                </c:pt>
                <c:pt idx="1158">
                  <c:v>26</c:v>
                </c:pt>
                <c:pt idx="1159">
                  <c:v>26</c:v>
                </c:pt>
                <c:pt idx="1160">
                  <c:v>26</c:v>
                </c:pt>
                <c:pt idx="1161">
                  <c:v>26</c:v>
                </c:pt>
                <c:pt idx="1162">
                  <c:v>26</c:v>
                </c:pt>
                <c:pt idx="1163">
                  <c:v>26</c:v>
                </c:pt>
                <c:pt idx="1164">
                  <c:v>26</c:v>
                </c:pt>
                <c:pt idx="1165">
                  <c:v>26</c:v>
                </c:pt>
                <c:pt idx="1166">
                  <c:v>26</c:v>
                </c:pt>
                <c:pt idx="1167">
                  <c:v>26</c:v>
                </c:pt>
                <c:pt idx="1168">
                  <c:v>26</c:v>
                </c:pt>
                <c:pt idx="1169">
                  <c:v>26</c:v>
                </c:pt>
                <c:pt idx="1170">
                  <c:v>26</c:v>
                </c:pt>
                <c:pt idx="1171">
                  <c:v>26</c:v>
                </c:pt>
                <c:pt idx="1172">
                  <c:v>26</c:v>
                </c:pt>
                <c:pt idx="1173">
                  <c:v>26</c:v>
                </c:pt>
                <c:pt idx="1174">
                  <c:v>26</c:v>
                </c:pt>
                <c:pt idx="1175">
                  <c:v>26</c:v>
                </c:pt>
                <c:pt idx="1176">
                  <c:v>26</c:v>
                </c:pt>
                <c:pt idx="1177">
                  <c:v>26</c:v>
                </c:pt>
                <c:pt idx="1178">
                  <c:v>26</c:v>
                </c:pt>
                <c:pt idx="1179">
                  <c:v>26</c:v>
                </c:pt>
                <c:pt idx="1180">
                  <c:v>26</c:v>
                </c:pt>
                <c:pt idx="1181">
                  <c:v>26</c:v>
                </c:pt>
                <c:pt idx="1182">
                  <c:v>26</c:v>
                </c:pt>
                <c:pt idx="1183">
                  <c:v>26</c:v>
                </c:pt>
                <c:pt idx="1184">
                  <c:v>26</c:v>
                </c:pt>
                <c:pt idx="1185">
                  <c:v>26</c:v>
                </c:pt>
                <c:pt idx="1186">
                  <c:v>26</c:v>
                </c:pt>
                <c:pt idx="1187">
                  <c:v>26</c:v>
                </c:pt>
                <c:pt idx="1188">
                  <c:v>26</c:v>
                </c:pt>
                <c:pt idx="1189">
                  <c:v>26</c:v>
                </c:pt>
                <c:pt idx="1190">
                  <c:v>26</c:v>
                </c:pt>
                <c:pt idx="1191">
                  <c:v>26</c:v>
                </c:pt>
                <c:pt idx="1192">
                  <c:v>27</c:v>
                </c:pt>
                <c:pt idx="1193">
                  <c:v>27</c:v>
                </c:pt>
                <c:pt idx="1194">
                  <c:v>27</c:v>
                </c:pt>
                <c:pt idx="1195">
                  <c:v>27</c:v>
                </c:pt>
                <c:pt idx="1196">
                  <c:v>27</c:v>
                </c:pt>
                <c:pt idx="1197">
                  <c:v>27</c:v>
                </c:pt>
                <c:pt idx="1198">
                  <c:v>27</c:v>
                </c:pt>
                <c:pt idx="1199">
                  <c:v>27</c:v>
                </c:pt>
                <c:pt idx="1200">
                  <c:v>27</c:v>
                </c:pt>
                <c:pt idx="1201">
                  <c:v>27</c:v>
                </c:pt>
                <c:pt idx="1202">
                  <c:v>27</c:v>
                </c:pt>
                <c:pt idx="1203">
                  <c:v>27</c:v>
                </c:pt>
                <c:pt idx="1204">
                  <c:v>27</c:v>
                </c:pt>
                <c:pt idx="1205">
                  <c:v>27</c:v>
                </c:pt>
                <c:pt idx="1206">
                  <c:v>27</c:v>
                </c:pt>
                <c:pt idx="1207">
                  <c:v>27</c:v>
                </c:pt>
                <c:pt idx="1208">
                  <c:v>27</c:v>
                </c:pt>
                <c:pt idx="1209">
                  <c:v>27</c:v>
                </c:pt>
                <c:pt idx="1210">
                  <c:v>27</c:v>
                </c:pt>
                <c:pt idx="1211">
                  <c:v>28</c:v>
                </c:pt>
                <c:pt idx="1212">
                  <c:v>28</c:v>
                </c:pt>
                <c:pt idx="1213">
                  <c:v>28</c:v>
                </c:pt>
                <c:pt idx="1214">
                  <c:v>28</c:v>
                </c:pt>
                <c:pt idx="1215">
                  <c:v>28</c:v>
                </c:pt>
                <c:pt idx="1216">
                  <c:v>28</c:v>
                </c:pt>
                <c:pt idx="1217">
                  <c:v>28</c:v>
                </c:pt>
                <c:pt idx="1218">
                  <c:v>28</c:v>
                </c:pt>
                <c:pt idx="1219">
                  <c:v>28</c:v>
                </c:pt>
                <c:pt idx="1220">
                  <c:v>28</c:v>
                </c:pt>
                <c:pt idx="1221">
                  <c:v>28</c:v>
                </c:pt>
                <c:pt idx="1222">
                  <c:v>28</c:v>
                </c:pt>
                <c:pt idx="1223">
                  <c:v>28</c:v>
                </c:pt>
                <c:pt idx="1224">
                  <c:v>28</c:v>
                </c:pt>
                <c:pt idx="1225">
                  <c:v>28</c:v>
                </c:pt>
                <c:pt idx="1226">
                  <c:v>28</c:v>
                </c:pt>
                <c:pt idx="1227">
                  <c:v>28</c:v>
                </c:pt>
                <c:pt idx="1228">
                  <c:v>28</c:v>
                </c:pt>
                <c:pt idx="1229">
                  <c:v>28</c:v>
                </c:pt>
                <c:pt idx="1230">
                  <c:v>28</c:v>
                </c:pt>
                <c:pt idx="1231">
                  <c:v>28</c:v>
                </c:pt>
                <c:pt idx="1232">
                  <c:v>28</c:v>
                </c:pt>
                <c:pt idx="1233">
                  <c:v>28</c:v>
                </c:pt>
                <c:pt idx="1234">
                  <c:v>28</c:v>
                </c:pt>
                <c:pt idx="1235">
                  <c:v>28</c:v>
                </c:pt>
                <c:pt idx="1236">
                  <c:v>28</c:v>
                </c:pt>
                <c:pt idx="1237">
                  <c:v>28</c:v>
                </c:pt>
                <c:pt idx="1238">
                  <c:v>28</c:v>
                </c:pt>
                <c:pt idx="1239">
                  <c:v>28</c:v>
                </c:pt>
                <c:pt idx="1240">
                  <c:v>28</c:v>
                </c:pt>
                <c:pt idx="1241">
                  <c:v>28</c:v>
                </c:pt>
                <c:pt idx="1242">
                  <c:v>28</c:v>
                </c:pt>
                <c:pt idx="1243">
                  <c:v>28</c:v>
                </c:pt>
                <c:pt idx="1244">
                  <c:v>28</c:v>
                </c:pt>
                <c:pt idx="1245">
                  <c:v>28</c:v>
                </c:pt>
                <c:pt idx="1246">
                  <c:v>29</c:v>
                </c:pt>
                <c:pt idx="1247">
                  <c:v>29</c:v>
                </c:pt>
                <c:pt idx="1248">
                  <c:v>29</c:v>
                </c:pt>
                <c:pt idx="1249">
                  <c:v>29</c:v>
                </c:pt>
                <c:pt idx="1250">
                  <c:v>29</c:v>
                </c:pt>
                <c:pt idx="1251">
                  <c:v>29</c:v>
                </c:pt>
                <c:pt idx="1252">
                  <c:v>29</c:v>
                </c:pt>
                <c:pt idx="1253">
                  <c:v>29</c:v>
                </c:pt>
                <c:pt idx="1254">
                  <c:v>29</c:v>
                </c:pt>
                <c:pt idx="1255">
                  <c:v>29</c:v>
                </c:pt>
                <c:pt idx="1256">
                  <c:v>29</c:v>
                </c:pt>
                <c:pt idx="1257">
                  <c:v>29</c:v>
                </c:pt>
                <c:pt idx="1258">
                  <c:v>29</c:v>
                </c:pt>
                <c:pt idx="1259">
                  <c:v>29</c:v>
                </c:pt>
                <c:pt idx="1260">
                  <c:v>29</c:v>
                </c:pt>
                <c:pt idx="1261">
                  <c:v>29</c:v>
                </c:pt>
                <c:pt idx="1262">
                  <c:v>29</c:v>
                </c:pt>
                <c:pt idx="1263">
                  <c:v>29</c:v>
                </c:pt>
                <c:pt idx="1264">
                  <c:v>29</c:v>
                </c:pt>
                <c:pt idx="1265">
                  <c:v>29</c:v>
                </c:pt>
                <c:pt idx="1266">
                  <c:v>29</c:v>
                </c:pt>
                <c:pt idx="1267">
                  <c:v>29</c:v>
                </c:pt>
                <c:pt idx="1268">
                  <c:v>29</c:v>
                </c:pt>
                <c:pt idx="1269">
                  <c:v>29</c:v>
                </c:pt>
                <c:pt idx="1270">
                  <c:v>29</c:v>
                </c:pt>
                <c:pt idx="1271">
                  <c:v>29</c:v>
                </c:pt>
                <c:pt idx="1272">
                  <c:v>29</c:v>
                </c:pt>
                <c:pt idx="1273">
                  <c:v>29</c:v>
                </c:pt>
                <c:pt idx="1274">
                  <c:v>29</c:v>
                </c:pt>
                <c:pt idx="1275">
                  <c:v>29</c:v>
                </c:pt>
                <c:pt idx="1276">
                  <c:v>29</c:v>
                </c:pt>
                <c:pt idx="1277">
                  <c:v>29</c:v>
                </c:pt>
                <c:pt idx="1278">
                  <c:v>29</c:v>
                </c:pt>
                <c:pt idx="1279">
                  <c:v>29</c:v>
                </c:pt>
                <c:pt idx="1280">
                  <c:v>29</c:v>
                </c:pt>
                <c:pt idx="1281">
                  <c:v>29</c:v>
                </c:pt>
                <c:pt idx="1282">
                  <c:v>29</c:v>
                </c:pt>
                <c:pt idx="1283">
                  <c:v>29</c:v>
                </c:pt>
                <c:pt idx="1284">
                  <c:v>29</c:v>
                </c:pt>
                <c:pt idx="1285">
                  <c:v>29</c:v>
                </c:pt>
                <c:pt idx="1286">
                  <c:v>29</c:v>
                </c:pt>
                <c:pt idx="1287">
                  <c:v>29</c:v>
                </c:pt>
                <c:pt idx="1288">
                  <c:v>30</c:v>
                </c:pt>
                <c:pt idx="1289">
                  <c:v>30</c:v>
                </c:pt>
                <c:pt idx="1290">
                  <c:v>30</c:v>
                </c:pt>
                <c:pt idx="1291">
                  <c:v>30</c:v>
                </c:pt>
                <c:pt idx="1292">
                  <c:v>30</c:v>
                </c:pt>
                <c:pt idx="1293">
                  <c:v>30</c:v>
                </c:pt>
                <c:pt idx="1294">
                  <c:v>30</c:v>
                </c:pt>
                <c:pt idx="1295">
                  <c:v>30</c:v>
                </c:pt>
                <c:pt idx="1296">
                  <c:v>30</c:v>
                </c:pt>
                <c:pt idx="1297">
                  <c:v>30</c:v>
                </c:pt>
                <c:pt idx="1298">
                  <c:v>30</c:v>
                </c:pt>
                <c:pt idx="1299">
                  <c:v>30</c:v>
                </c:pt>
                <c:pt idx="1300">
                  <c:v>30</c:v>
                </c:pt>
                <c:pt idx="1301">
                  <c:v>30</c:v>
                </c:pt>
                <c:pt idx="1302">
                  <c:v>30</c:v>
                </c:pt>
                <c:pt idx="1303">
                  <c:v>30</c:v>
                </c:pt>
                <c:pt idx="1304">
                  <c:v>30</c:v>
                </c:pt>
                <c:pt idx="1305">
                  <c:v>30</c:v>
                </c:pt>
                <c:pt idx="1306">
                  <c:v>30</c:v>
                </c:pt>
                <c:pt idx="1307">
                  <c:v>30</c:v>
                </c:pt>
                <c:pt idx="1308">
                  <c:v>30</c:v>
                </c:pt>
                <c:pt idx="1309">
                  <c:v>30</c:v>
                </c:pt>
                <c:pt idx="1310">
                  <c:v>30</c:v>
                </c:pt>
                <c:pt idx="1311">
                  <c:v>30</c:v>
                </c:pt>
                <c:pt idx="1312">
                  <c:v>30</c:v>
                </c:pt>
                <c:pt idx="1313">
                  <c:v>30</c:v>
                </c:pt>
                <c:pt idx="1314">
                  <c:v>30</c:v>
                </c:pt>
                <c:pt idx="1315">
                  <c:v>30</c:v>
                </c:pt>
                <c:pt idx="1316">
                  <c:v>30</c:v>
                </c:pt>
                <c:pt idx="1317">
                  <c:v>30</c:v>
                </c:pt>
                <c:pt idx="1318">
                  <c:v>30</c:v>
                </c:pt>
                <c:pt idx="1319">
                  <c:v>30</c:v>
                </c:pt>
                <c:pt idx="1320">
                  <c:v>30</c:v>
                </c:pt>
                <c:pt idx="1321">
                  <c:v>30</c:v>
                </c:pt>
                <c:pt idx="1322">
                  <c:v>30</c:v>
                </c:pt>
                <c:pt idx="1323">
                  <c:v>30</c:v>
                </c:pt>
                <c:pt idx="1324">
                  <c:v>30</c:v>
                </c:pt>
                <c:pt idx="1325">
                  <c:v>30</c:v>
                </c:pt>
                <c:pt idx="1326">
                  <c:v>30</c:v>
                </c:pt>
                <c:pt idx="1327">
                  <c:v>30</c:v>
                </c:pt>
                <c:pt idx="1328">
                  <c:v>30</c:v>
                </c:pt>
                <c:pt idx="1329">
                  <c:v>30</c:v>
                </c:pt>
                <c:pt idx="1330">
                  <c:v>30</c:v>
                </c:pt>
                <c:pt idx="1331">
                  <c:v>30</c:v>
                </c:pt>
                <c:pt idx="1332">
                  <c:v>30</c:v>
                </c:pt>
                <c:pt idx="1333">
                  <c:v>30</c:v>
                </c:pt>
                <c:pt idx="1334">
                  <c:v>30</c:v>
                </c:pt>
                <c:pt idx="1335">
                  <c:v>30</c:v>
                </c:pt>
                <c:pt idx="1336">
                  <c:v>30</c:v>
                </c:pt>
                <c:pt idx="1337">
                  <c:v>31</c:v>
                </c:pt>
                <c:pt idx="1338">
                  <c:v>31</c:v>
                </c:pt>
                <c:pt idx="1339">
                  <c:v>31</c:v>
                </c:pt>
                <c:pt idx="1340">
                  <c:v>31</c:v>
                </c:pt>
                <c:pt idx="1341">
                  <c:v>31</c:v>
                </c:pt>
                <c:pt idx="1342">
                  <c:v>31</c:v>
                </c:pt>
                <c:pt idx="1343">
                  <c:v>31</c:v>
                </c:pt>
                <c:pt idx="1344">
                  <c:v>32</c:v>
                </c:pt>
                <c:pt idx="1345">
                  <c:v>33</c:v>
                </c:pt>
                <c:pt idx="1346">
                  <c:v>33</c:v>
                </c:pt>
                <c:pt idx="1347">
                  <c:v>33</c:v>
                </c:pt>
                <c:pt idx="1348">
                  <c:v>33</c:v>
                </c:pt>
                <c:pt idx="1349">
                  <c:v>34</c:v>
                </c:pt>
                <c:pt idx="1350">
                  <c:v>34</c:v>
                </c:pt>
                <c:pt idx="1351">
                  <c:v>34</c:v>
                </c:pt>
                <c:pt idx="1352">
                  <c:v>34</c:v>
                </c:pt>
                <c:pt idx="1353">
                  <c:v>34</c:v>
                </c:pt>
                <c:pt idx="1354">
                  <c:v>34</c:v>
                </c:pt>
                <c:pt idx="1355">
                  <c:v>34</c:v>
                </c:pt>
                <c:pt idx="1356">
                  <c:v>34</c:v>
                </c:pt>
                <c:pt idx="1357">
                  <c:v>34</c:v>
                </c:pt>
                <c:pt idx="1358">
                  <c:v>34</c:v>
                </c:pt>
                <c:pt idx="1359">
                  <c:v>34</c:v>
                </c:pt>
                <c:pt idx="1360">
                  <c:v>34</c:v>
                </c:pt>
                <c:pt idx="1361">
                  <c:v>34</c:v>
                </c:pt>
                <c:pt idx="1362">
                  <c:v>35</c:v>
                </c:pt>
                <c:pt idx="1363">
                  <c:v>35</c:v>
                </c:pt>
                <c:pt idx="1364">
                  <c:v>35</c:v>
                </c:pt>
                <c:pt idx="1365">
                  <c:v>35</c:v>
                </c:pt>
                <c:pt idx="1366">
                  <c:v>35</c:v>
                </c:pt>
                <c:pt idx="1367">
                  <c:v>35</c:v>
                </c:pt>
                <c:pt idx="1368">
                  <c:v>35</c:v>
                </c:pt>
                <c:pt idx="1369">
                  <c:v>35</c:v>
                </c:pt>
                <c:pt idx="1370">
                  <c:v>35</c:v>
                </c:pt>
                <c:pt idx="1371">
                  <c:v>35</c:v>
                </c:pt>
                <c:pt idx="1372">
                  <c:v>35</c:v>
                </c:pt>
                <c:pt idx="1373">
                  <c:v>35</c:v>
                </c:pt>
                <c:pt idx="1374">
                  <c:v>35</c:v>
                </c:pt>
                <c:pt idx="1375">
                  <c:v>35</c:v>
                </c:pt>
                <c:pt idx="1376">
                  <c:v>35</c:v>
                </c:pt>
                <c:pt idx="1377">
                  <c:v>35</c:v>
                </c:pt>
                <c:pt idx="1378">
                  <c:v>35</c:v>
                </c:pt>
                <c:pt idx="1379">
                  <c:v>35</c:v>
                </c:pt>
                <c:pt idx="1380">
                  <c:v>35</c:v>
                </c:pt>
                <c:pt idx="1381">
                  <c:v>35</c:v>
                </c:pt>
                <c:pt idx="1382">
                  <c:v>35</c:v>
                </c:pt>
                <c:pt idx="1383">
                  <c:v>35</c:v>
                </c:pt>
                <c:pt idx="1384">
                  <c:v>35</c:v>
                </c:pt>
                <c:pt idx="1385">
                  <c:v>35</c:v>
                </c:pt>
                <c:pt idx="1386">
                  <c:v>35</c:v>
                </c:pt>
                <c:pt idx="1387">
                  <c:v>35</c:v>
                </c:pt>
                <c:pt idx="1388">
                  <c:v>35</c:v>
                </c:pt>
                <c:pt idx="1389">
                  <c:v>35</c:v>
                </c:pt>
                <c:pt idx="1390">
                  <c:v>35</c:v>
                </c:pt>
                <c:pt idx="1391">
                  <c:v>35</c:v>
                </c:pt>
                <c:pt idx="1392">
                  <c:v>35</c:v>
                </c:pt>
                <c:pt idx="1393">
                  <c:v>35</c:v>
                </c:pt>
                <c:pt idx="1394">
                  <c:v>35</c:v>
                </c:pt>
                <c:pt idx="1395">
                  <c:v>35</c:v>
                </c:pt>
                <c:pt idx="1396">
                  <c:v>35</c:v>
                </c:pt>
                <c:pt idx="1397">
                  <c:v>35</c:v>
                </c:pt>
                <c:pt idx="1398">
                  <c:v>35</c:v>
                </c:pt>
                <c:pt idx="1399">
                  <c:v>35</c:v>
                </c:pt>
                <c:pt idx="1400">
                  <c:v>35</c:v>
                </c:pt>
                <c:pt idx="1401">
                  <c:v>35</c:v>
                </c:pt>
                <c:pt idx="1402">
                  <c:v>35</c:v>
                </c:pt>
                <c:pt idx="1403">
                  <c:v>35</c:v>
                </c:pt>
                <c:pt idx="1404">
                  <c:v>35</c:v>
                </c:pt>
                <c:pt idx="1405">
                  <c:v>35</c:v>
                </c:pt>
                <c:pt idx="1406">
                  <c:v>35</c:v>
                </c:pt>
                <c:pt idx="1407">
                  <c:v>35</c:v>
                </c:pt>
                <c:pt idx="1408">
                  <c:v>35</c:v>
                </c:pt>
                <c:pt idx="1409">
                  <c:v>35</c:v>
                </c:pt>
                <c:pt idx="1410">
                  <c:v>35</c:v>
                </c:pt>
                <c:pt idx="1411">
                  <c:v>35</c:v>
                </c:pt>
                <c:pt idx="1412">
                  <c:v>35</c:v>
                </c:pt>
                <c:pt idx="1413">
                  <c:v>35</c:v>
                </c:pt>
                <c:pt idx="1414">
                  <c:v>35</c:v>
                </c:pt>
                <c:pt idx="1415">
                  <c:v>35</c:v>
                </c:pt>
                <c:pt idx="1416">
                  <c:v>35</c:v>
                </c:pt>
                <c:pt idx="1417">
                  <c:v>35</c:v>
                </c:pt>
                <c:pt idx="1418">
                  <c:v>35</c:v>
                </c:pt>
                <c:pt idx="1419">
                  <c:v>35</c:v>
                </c:pt>
                <c:pt idx="1420">
                  <c:v>35</c:v>
                </c:pt>
                <c:pt idx="1421">
                  <c:v>35</c:v>
                </c:pt>
                <c:pt idx="1422">
                  <c:v>35</c:v>
                </c:pt>
                <c:pt idx="1423">
                  <c:v>35</c:v>
                </c:pt>
                <c:pt idx="1424">
                  <c:v>35</c:v>
                </c:pt>
                <c:pt idx="1425">
                  <c:v>35</c:v>
                </c:pt>
                <c:pt idx="1426">
                  <c:v>35</c:v>
                </c:pt>
                <c:pt idx="1427">
                  <c:v>35</c:v>
                </c:pt>
                <c:pt idx="1428">
                  <c:v>35</c:v>
                </c:pt>
                <c:pt idx="1429">
                  <c:v>35</c:v>
                </c:pt>
                <c:pt idx="1430">
                  <c:v>35</c:v>
                </c:pt>
                <c:pt idx="1431">
                  <c:v>35</c:v>
                </c:pt>
                <c:pt idx="1432">
                  <c:v>36</c:v>
                </c:pt>
                <c:pt idx="1433">
                  <c:v>36</c:v>
                </c:pt>
                <c:pt idx="1434">
                  <c:v>36</c:v>
                </c:pt>
                <c:pt idx="1435">
                  <c:v>36</c:v>
                </c:pt>
                <c:pt idx="1436">
                  <c:v>36</c:v>
                </c:pt>
                <c:pt idx="1437">
                  <c:v>36</c:v>
                </c:pt>
                <c:pt idx="1438">
                  <c:v>36</c:v>
                </c:pt>
                <c:pt idx="1439">
                  <c:v>36</c:v>
                </c:pt>
                <c:pt idx="1440">
                  <c:v>36</c:v>
                </c:pt>
                <c:pt idx="1441">
                  <c:v>36</c:v>
                </c:pt>
                <c:pt idx="1442">
                  <c:v>36</c:v>
                </c:pt>
                <c:pt idx="1443">
                  <c:v>36</c:v>
                </c:pt>
                <c:pt idx="1444">
                  <c:v>36</c:v>
                </c:pt>
                <c:pt idx="1445">
                  <c:v>36</c:v>
                </c:pt>
                <c:pt idx="1446">
                  <c:v>36</c:v>
                </c:pt>
                <c:pt idx="1447">
                  <c:v>36</c:v>
                </c:pt>
                <c:pt idx="1448">
                  <c:v>36</c:v>
                </c:pt>
                <c:pt idx="1449">
                  <c:v>36</c:v>
                </c:pt>
                <c:pt idx="1450">
                  <c:v>36</c:v>
                </c:pt>
                <c:pt idx="1451">
                  <c:v>36</c:v>
                </c:pt>
                <c:pt idx="1452">
                  <c:v>36</c:v>
                </c:pt>
                <c:pt idx="1453">
                  <c:v>36</c:v>
                </c:pt>
                <c:pt idx="1454">
                  <c:v>36</c:v>
                </c:pt>
                <c:pt idx="1455">
                  <c:v>36</c:v>
                </c:pt>
                <c:pt idx="1456">
                  <c:v>36</c:v>
                </c:pt>
                <c:pt idx="1457">
                  <c:v>36</c:v>
                </c:pt>
                <c:pt idx="1458">
                  <c:v>36</c:v>
                </c:pt>
                <c:pt idx="1459">
                  <c:v>36</c:v>
                </c:pt>
                <c:pt idx="1460">
                  <c:v>36</c:v>
                </c:pt>
                <c:pt idx="1461">
                  <c:v>36</c:v>
                </c:pt>
                <c:pt idx="1462">
                  <c:v>36</c:v>
                </c:pt>
                <c:pt idx="1463">
                  <c:v>36</c:v>
                </c:pt>
                <c:pt idx="1464">
                  <c:v>36</c:v>
                </c:pt>
                <c:pt idx="1465">
                  <c:v>36</c:v>
                </c:pt>
                <c:pt idx="1466">
                  <c:v>36</c:v>
                </c:pt>
                <c:pt idx="1467">
                  <c:v>36</c:v>
                </c:pt>
                <c:pt idx="1468">
                  <c:v>36</c:v>
                </c:pt>
                <c:pt idx="1469">
                  <c:v>36</c:v>
                </c:pt>
                <c:pt idx="1470">
                  <c:v>36</c:v>
                </c:pt>
                <c:pt idx="1471">
                  <c:v>36</c:v>
                </c:pt>
                <c:pt idx="1472">
                  <c:v>36</c:v>
                </c:pt>
                <c:pt idx="1473">
                  <c:v>36</c:v>
                </c:pt>
                <c:pt idx="1474">
                  <c:v>36</c:v>
                </c:pt>
                <c:pt idx="1475">
                  <c:v>36</c:v>
                </c:pt>
                <c:pt idx="1476">
                  <c:v>36</c:v>
                </c:pt>
                <c:pt idx="1477">
                  <c:v>36</c:v>
                </c:pt>
                <c:pt idx="1478">
                  <c:v>36</c:v>
                </c:pt>
                <c:pt idx="1479">
                  <c:v>36</c:v>
                </c:pt>
                <c:pt idx="1480">
                  <c:v>36</c:v>
                </c:pt>
                <c:pt idx="1481">
                  <c:v>36</c:v>
                </c:pt>
                <c:pt idx="1482">
                  <c:v>36</c:v>
                </c:pt>
                <c:pt idx="1483">
                  <c:v>36</c:v>
                </c:pt>
                <c:pt idx="1484">
                  <c:v>36</c:v>
                </c:pt>
                <c:pt idx="1485">
                  <c:v>36</c:v>
                </c:pt>
                <c:pt idx="1486">
                  <c:v>36</c:v>
                </c:pt>
                <c:pt idx="1487">
                  <c:v>36</c:v>
                </c:pt>
                <c:pt idx="1488">
                  <c:v>36</c:v>
                </c:pt>
                <c:pt idx="1489">
                  <c:v>36</c:v>
                </c:pt>
                <c:pt idx="1490">
                  <c:v>36</c:v>
                </c:pt>
                <c:pt idx="1491">
                  <c:v>36</c:v>
                </c:pt>
                <c:pt idx="1492">
                  <c:v>36</c:v>
                </c:pt>
                <c:pt idx="1493">
                  <c:v>37</c:v>
                </c:pt>
                <c:pt idx="1494">
                  <c:v>37</c:v>
                </c:pt>
                <c:pt idx="1495">
                  <c:v>37</c:v>
                </c:pt>
                <c:pt idx="1496">
                  <c:v>37</c:v>
                </c:pt>
                <c:pt idx="1497">
                  <c:v>37</c:v>
                </c:pt>
                <c:pt idx="1498">
                  <c:v>37</c:v>
                </c:pt>
                <c:pt idx="1499">
                  <c:v>37</c:v>
                </c:pt>
                <c:pt idx="1500">
                  <c:v>37</c:v>
                </c:pt>
                <c:pt idx="1501">
                  <c:v>37</c:v>
                </c:pt>
                <c:pt idx="1502">
                  <c:v>37</c:v>
                </c:pt>
                <c:pt idx="1503">
                  <c:v>37</c:v>
                </c:pt>
                <c:pt idx="1504">
                  <c:v>37</c:v>
                </c:pt>
                <c:pt idx="1505">
                  <c:v>37</c:v>
                </c:pt>
                <c:pt idx="1506">
                  <c:v>37</c:v>
                </c:pt>
                <c:pt idx="1507">
                  <c:v>37</c:v>
                </c:pt>
                <c:pt idx="1508">
                  <c:v>37</c:v>
                </c:pt>
                <c:pt idx="1509">
                  <c:v>37</c:v>
                </c:pt>
                <c:pt idx="1510">
                  <c:v>37</c:v>
                </c:pt>
                <c:pt idx="1511">
                  <c:v>37</c:v>
                </c:pt>
                <c:pt idx="1512">
                  <c:v>37</c:v>
                </c:pt>
                <c:pt idx="1513">
                  <c:v>37</c:v>
                </c:pt>
                <c:pt idx="1514">
                  <c:v>37</c:v>
                </c:pt>
                <c:pt idx="1515">
                  <c:v>37</c:v>
                </c:pt>
                <c:pt idx="1516">
                  <c:v>37</c:v>
                </c:pt>
                <c:pt idx="1517">
                  <c:v>37</c:v>
                </c:pt>
                <c:pt idx="1518">
                  <c:v>37</c:v>
                </c:pt>
                <c:pt idx="1519">
                  <c:v>37</c:v>
                </c:pt>
                <c:pt idx="1520">
                  <c:v>37</c:v>
                </c:pt>
                <c:pt idx="1521">
                  <c:v>37</c:v>
                </c:pt>
                <c:pt idx="1522">
                  <c:v>37</c:v>
                </c:pt>
                <c:pt idx="1523">
                  <c:v>37</c:v>
                </c:pt>
                <c:pt idx="1524">
                  <c:v>37</c:v>
                </c:pt>
                <c:pt idx="1525">
                  <c:v>37</c:v>
                </c:pt>
                <c:pt idx="1526">
                  <c:v>37</c:v>
                </c:pt>
                <c:pt idx="1527">
                  <c:v>37</c:v>
                </c:pt>
                <c:pt idx="1528">
                  <c:v>37</c:v>
                </c:pt>
                <c:pt idx="1529">
                  <c:v>37</c:v>
                </c:pt>
                <c:pt idx="1530">
                  <c:v>37</c:v>
                </c:pt>
                <c:pt idx="1531">
                  <c:v>37</c:v>
                </c:pt>
                <c:pt idx="1532">
                  <c:v>37</c:v>
                </c:pt>
                <c:pt idx="1533">
                  <c:v>36</c:v>
                </c:pt>
                <c:pt idx="1534">
                  <c:v>37</c:v>
                </c:pt>
                <c:pt idx="1535">
                  <c:v>37</c:v>
                </c:pt>
                <c:pt idx="1536">
                  <c:v>37</c:v>
                </c:pt>
                <c:pt idx="1537">
                  <c:v>37</c:v>
                </c:pt>
                <c:pt idx="1538">
                  <c:v>37</c:v>
                </c:pt>
                <c:pt idx="1539">
                  <c:v>37</c:v>
                </c:pt>
                <c:pt idx="1540">
                  <c:v>37</c:v>
                </c:pt>
                <c:pt idx="1541">
                  <c:v>37</c:v>
                </c:pt>
                <c:pt idx="1542">
                  <c:v>37</c:v>
                </c:pt>
                <c:pt idx="1543">
                  <c:v>37</c:v>
                </c:pt>
                <c:pt idx="1544">
                  <c:v>37</c:v>
                </c:pt>
                <c:pt idx="1545">
                  <c:v>37</c:v>
                </c:pt>
                <c:pt idx="1546">
                  <c:v>37</c:v>
                </c:pt>
                <c:pt idx="1547">
                  <c:v>37</c:v>
                </c:pt>
                <c:pt idx="1548">
                  <c:v>38</c:v>
                </c:pt>
                <c:pt idx="1549">
                  <c:v>38</c:v>
                </c:pt>
                <c:pt idx="1550">
                  <c:v>38</c:v>
                </c:pt>
                <c:pt idx="1551">
                  <c:v>38</c:v>
                </c:pt>
                <c:pt idx="1552">
                  <c:v>38</c:v>
                </c:pt>
                <c:pt idx="1553">
                  <c:v>38</c:v>
                </c:pt>
                <c:pt idx="1554">
                  <c:v>38</c:v>
                </c:pt>
                <c:pt idx="1555">
                  <c:v>38</c:v>
                </c:pt>
                <c:pt idx="1556">
                  <c:v>38</c:v>
                </c:pt>
                <c:pt idx="1557">
                  <c:v>38</c:v>
                </c:pt>
                <c:pt idx="1558">
                  <c:v>38</c:v>
                </c:pt>
                <c:pt idx="1559">
                  <c:v>38</c:v>
                </c:pt>
                <c:pt idx="1560">
                  <c:v>38</c:v>
                </c:pt>
                <c:pt idx="1561">
                  <c:v>38</c:v>
                </c:pt>
                <c:pt idx="1562">
                  <c:v>38</c:v>
                </c:pt>
                <c:pt idx="1563">
                  <c:v>38</c:v>
                </c:pt>
                <c:pt idx="1564">
                  <c:v>38</c:v>
                </c:pt>
                <c:pt idx="1565">
                  <c:v>38</c:v>
                </c:pt>
                <c:pt idx="1566">
                  <c:v>38</c:v>
                </c:pt>
                <c:pt idx="1567">
                  <c:v>38</c:v>
                </c:pt>
                <c:pt idx="1568">
                  <c:v>39</c:v>
                </c:pt>
                <c:pt idx="1569">
                  <c:v>39</c:v>
                </c:pt>
                <c:pt idx="1570">
                  <c:v>39</c:v>
                </c:pt>
                <c:pt idx="1571">
                  <c:v>39</c:v>
                </c:pt>
                <c:pt idx="1572">
                  <c:v>39</c:v>
                </c:pt>
                <c:pt idx="1573">
                  <c:v>39</c:v>
                </c:pt>
                <c:pt idx="1574">
                  <c:v>39</c:v>
                </c:pt>
                <c:pt idx="1575">
                  <c:v>39</c:v>
                </c:pt>
                <c:pt idx="1576">
                  <c:v>40</c:v>
                </c:pt>
                <c:pt idx="1577">
                  <c:v>40</c:v>
                </c:pt>
                <c:pt idx="1578">
                  <c:v>40</c:v>
                </c:pt>
                <c:pt idx="1579">
                  <c:v>40</c:v>
                </c:pt>
                <c:pt idx="1580">
                  <c:v>40</c:v>
                </c:pt>
                <c:pt idx="1581">
                  <c:v>40</c:v>
                </c:pt>
                <c:pt idx="1582">
                  <c:v>40</c:v>
                </c:pt>
                <c:pt idx="1583">
                  <c:v>40</c:v>
                </c:pt>
                <c:pt idx="1584">
                  <c:v>40</c:v>
                </c:pt>
                <c:pt idx="1585">
                  <c:v>40</c:v>
                </c:pt>
                <c:pt idx="1586">
                  <c:v>40</c:v>
                </c:pt>
                <c:pt idx="1587">
                  <c:v>40</c:v>
                </c:pt>
                <c:pt idx="1588">
                  <c:v>40</c:v>
                </c:pt>
                <c:pt idx="1589">
                  <c:v>40</c:v>
                </c:pt>
                <c:pt idx="1590">
                  <c:v>40</c:v>
                </c:pt>
                <c:pt idx="1591">
                  <c:v>40</c:v>
                </c:pt>
                <c:pt idx="1592">
                  <c:v>40</c:v>
                </c:pt>
                <c:pt idx="1593">
                  <c:v>40</c:v>
                </c:pt>
                <c:pt idx="1594">
                  <c:v>41</c:v>
                </c:pt>
                <c:pt idx="1595">
                  <c:v>41</c:v>
                </c:pt>
                <c:pt idx="1596">
                  <c:v>41</c:v>
                </c:pt>
                <c:pt idx="1597">
                  <c:v>41</c:v>
                </c:pt>
                <c:pt idx="1598">
                  <c:v>41</c:v>
                </c:pt>
                <c:pt idx="1599">
                  <c:v>41</c:v>
                </c:pt>
                <c:pt idx="1600">
                  <c:v>41</c:v>
                </c:pt>
                <c:pt idx="1601">
                  <c:v>41</c:v>
                </c:pt>
                <c:pt idx="1602">
                  <c:v>41</c:v>
                </c:pt>
                <c:pt idx="1603">
                  <c:v>41</c:v>
                </c:pt>
                <c:pt idx="1604">
                  <c:v>41</c:v>
                </c:pt>
                <c:pt idx="1605">
                  <c:v>41</c:v>
                </c:pt>
                <c:pt idx="1606">
                  <c:v>41</c:v>
                </c:pt>
                <c:pt idx="1607">
                  <c:v>41</c:v>
                </c:pt>
                <c:pt idx="1608">
                  <c:v>41</c:v>
                </c:pt>
                <c:pt idx="1609">
                  <c:v>41</c:v>
                </c:pt>
                <c:pt idx="1610">
                  <c:v>41</c:v>
                </c:pt>
                <c:pt idx="1611">
                  <c:v>41</c:v>
                </c:pt>
                <c:pt idx="1612">
                  <c:v>41</c:v>
                </c:pt>
                <c:pt idx="1613">
                  <c:v>41</c:v>
                </c:pt>
                <c:pt idx="1614">
                  <c:v>41</c:v>
                </c:pt>
                <c:pt idx="1615">
                  <c:v>41</c:v>
                </c:pt>
                <c:pt idx="1616">
                  <c:v>41</c:v>
                </c:pt>
                <c:pt idx="1617">
                  <c:v>42</c:v>
                </c:pt>
                <c:pt idx="1618">
                  <c:v>42</c:v>
                </c:pt>
                <c:pt idx="1619">
                  <c:v>42</c:v>
                </c:pt>
                <c:pt idx="1620">
                  <c:v>42</c:v>
                </c:pt>
                <c:pt idx="1621">
                  <c:v>42</c:v>
                </c:pt>
                <c:pt idx="1622">
                  <c:v>42</c:v>
                </c:pt>
                <c:pt idx="1623">
                  <c:v>42</c:v>
                </c:pt>
                <c:pt idx="1624">
                  <c:v>42</c:v>
                </c:pt>
                <c:pt idx="1625">
                  <c:v>42</c:v>
                </c:pt>
                <c:pt idx="1626">
                  <c:v>42</c:v>
                </c:pt>
                <c:pt idx="1627">
                  <c:v>42</c:v>
                </c:pt>
                <c:pt idx="1628">
                  <c:v>42</c:v>
                </c:pt>
                <c:pt idx="1629">
                  <c:v>42</c:v>
                </c:pt>
                <c:pt idx="1630">
                  <c:v>42</c:v>
                </c:pt>
                <c:pt idx="1631">
                  <c:v>42</c:v>
                </c:pt>
                <c:pt idx="1632">
                  <c:v>42</c:v>
                </c:pt>
                <c:pt idx="1633">
                  <c:v>42</c:v>
                </c:pt>
                <c:pt idx="1634">
                  <c:v>42</c:v>
                </c:pt>
                <c:pt idx="1635">
                  <c:v>42</c:v>
                </c:pt>
                <c:pt idx="1636">
                  <c:v>42</c:v>
                </c:pt>
                <c:pt idx="1637">
                  <c:v>42</c:v>
                </c:pt>
                <c:pt idx="1638">
                  <c:v>42</c:v>
                </c:pt>
                <c:pt idx="1639">
                  <c:v>42</c:v>
                </c:pt>
                <c:pt idx="1640">
                  <c:v>42</c:v>
                </c:pt>
                <c:pt idx="1641">
                  <c:v>42</c:v>
                </c:pt>
                <c:pt idx="1642">
                  <c:v>42</c:v>
                </c:pt>
                <c:pt idx="1643">
                  <c:v>42</c:v>
                </c:pt>
                <c:pt idx="1644">
                  <c:v>42</c:v>
                </c:pt>
                <c:pt idx="1645">
                  <c:v>42</c:v>
                </c:pt>
                <c:pt idx="1646">
                  <c:v>42</c:v>
                </c:pt>
                <c:pt idx="1647">
                  <c:v>42</c:v>
                </c:pt>
                <c:pt idx="1648">
                  <c:v>42</c:v>
                </c:pt>
                <c:pt idx="1649">
                  <c:v>42</c:v>
                </c:pt>
                <c:pt idx="1650">
                  <c:v>42</c:v>
                </c:pt>
                <c:pt idx="1651">
                  <c:v>43</c:v>
                </c:pt>
                <c:pt idx="1652">
                  <c:v>43</c:v>
                </c:pt>
                <c:pt idx="1653">
                  <c:v>43</c:v>
                </c:pt>
                <c:pt idx="1654">
                  <c:v>43</c:v>
                </c:pt>
                <c:pt idx="1655">
                  <c:v>43</c:v>
                </c:pt>
                <c:pt idx="1656">
                  <c:v>43</c:v>
                </c:pt>
                <c:pt idx="1657">
                  <c:v>43</c:v>
                </c:pt>
                <c:pt idx="1658">
                  <c:v>43</c:v>
                </c:pt>
                <c:pt idx="1659">
                  <c:v>43</c:v>
                </c:pt>
                <c:pt idx="1660">
                  <c:v>43</c:v>
                </c:pt>
                <c:pt idx="1661">
                  <c:v>43</c:v>
                </c:pt>
                <c:pt idx="1662">
                  <c:v>43</c:v>
                </c:pt>
                <c:pt idx="1663">
                  <c:v>43</c:v>
                </c:pt>
                <c:pt idx="1664">
                  <c:v>43</c:v>
                </c:pt>
                <c:pt idx="1665">
                  <c:v>43</c:v>
                </c:pt>
                <c:pt idx="1666">
                  <c:v>43</c:v>
                </c:pt>
                <c:pt idx="1667">
                  <c:v>43</c:v>
                </c:pt>
                <c:pt idx="1668">
                  <c:v>43</c:v>
                </c:pt>
                <c:pt idx="1669">
                  <c:v>43</c:v>
                </c:pt>
                <c:pt idx="1670">
                  <c:v>43</c:v>
                </c:pt>
                <c:pt idx="1671">
                  <c:v>43</c:v>
                </c:pt>
                <c:pt idx="1672">
                  <c:v>43</c:v>
                </c:pt>
                <c:pt idx="1673">
                  <c:v>43</c:v>
                </c:pt>
                <c:pt idx="1674">
                  <c:v>43</c:v>
                </c:pt>
                <c:pt idx="1675">
                  <c:v>43</c:v>
                </c:pt>
                <c:pt idx="1676">
                  <c:v>43</c:v>
                </c:pt>
                <c:pt idx="1677">
                  <c:v>43</c:v>
                </c:pt>
                <c:pt idx="1678">
                  <c:v>43</c:v>
                </c:pt>
                <c:pt idx="1679">
                  <c:v>43</c:v>
                </c:pt>
                <c:pt idx="1680">
                  <c:v>43</c:v>
                </c:pt>
                <c:pt idx="1681">
                  <c:v>43</c:v>
                </c:pt>
                <c:pt idx="1682">
                  <c:v>43</c:v>
                </c:pt>
                <c:pt idx="1683">
                  <c:v>43</c:v>
                </c:pt>
                <c:pt idx="1684">
                  <c:v>43</c:v>
                </c:pt>
                <c:pt idx="1685">
                  <c:v>43</c:v>
                </c:pt>
                <c:pt idx="1686">
                  <c:v>43</c:v>
                </c:pt>
                <c:pt idx="1687">
                  <c:v>43</c:v>
                </c:pt>
                <c:pt idx="1688">
                  <c:v>43</c:v>
                </c:pt>
                <c:pt idx="1689">
                  <c:v>43</c:v>
                </c:pt>
                <c:pt idx="1690">
                  <c:v>43</c:v>
                </c:pt>
                <c:pt idx="1691">
                  <c:v>43</c:v>
                </c:pt>
                <c:pt idx="1692">
                  <c:v>43</c:v>
                </c:pt>
                <c:pt idx="1693">
                  <c:v>43</c:v>
                </c:pt>
                <c:pt idx="1694">
                  <c:v>43</c:v>
                </c:pt>
                <c:pt idx="1695">
                  <c:v>43</c:v>
                </c:pt>
                <c:pt idx="1696">
                  <c:v>43</c:v>
                </c:pt>
                <c:pt idx="1697">
                  <c:v>44</c:v>
                </c:pt>
                <c:pt idx="1698">
                  <c:v>44</c:v>
                </c:pt>
                <c:pt idx="1699">
                  <c:v>44</c:v>
                </c:pt>
                <c:pt idx="1700">
                  <c:v>44</c:v>
                </c:pt>
                <c:pt idx="1701">
                  <c:v>44</c:v>
                </c:pt>
                <c:pt idx="1702">
                  <c:v>44</c:v>
                </c:pt>
                <c:pt idx="1703">
                  <c:v>44</c:v>
                </c:pt>
                <c:pt idx="1704">
                  <c:v>44</c:v>
                </c:pt>
                <c:pt idx="1705">
                  <c:v>44</c:v>
                </c:pt>
                <c:pt idx="1706">
                  <c:v>44</c:v>
                </c:pt>
                <c:pt idx="1707">
                  <c:v>44</c:v>
                </c:pt>
                <c:pt idx="1708">
                  <c:v>44</c:v>
                </c:pt>
                <c:pt idx="1709">
                  <c:v>44</c:v>
                </c:pt>
                <c:pt idx="1710">
                  <c:v>44</c:v>
                </c:pt>
                <c:pt idx="1711">
                  <c:v>44</c:v>
                </c:pt>
                <c:pt idx="1712">
                  <c:v>44</c:v>
                </c:pt>
                <c:pt idx="1713">
                  <c:v>44</c:v>
                </c:pt>
                <c:pt idx="1714">
                  <c:v>45</c:v>
                </c:pt>
                <c:pt idx="1715">
                  <c:v>45</c:v>
                </c:pt>
                <c:pt idx="1716">
                  <c:v>45</c:v>
                </c:pt>
                <c:pt idx="1717">
                  <c:v>45</c:v>
                </c:pt>
                <c:pt idx="1718">
                  <c:v>45</c:v>
                </c:pt>
                <c:pt idx="1719">
                  <c:v>45</c:v>
                </c:pt>
                <c:pt idx="1720">
                  <c:v>45</c:v>
                </c:pt>
                <c:pt idx="1721">
                  <c:v>46</c:v>
                </c:pt>
                <c:pt idx="1722">
                  <c:v>46</c:v>
                </c:pt>
                <c:pt idx="1723">
                  <c:v>46</c:v>
                </c:pt>
                <c:pt idx="1724">
                  <c:v>46</c:v>
                </c:pt>
                <c:pt idx="1725">
                  <c:v>46</c:v>
                </c:pt>
                <c:pt idx="1726">
                  <c:v>46</c:v>
                </c:pt>
                <c:pt idx="1727">
                  <c:v>46</c:v>
                </c:pt>
                <c:pt idx="1728">
                  <c:v>46</c:v>
                </c:pt>
                <c:pt idx="1729">
                  <c:v>46</c:v>
                </c:pt>
                <c:pt idx="1730">
                  <c:v>47</c:v>
                </c:pt>
                <c:pt idx="1731">
                  <c:v>47</c:v>
                </c:pt>
                <c:pt idx="1732">
                  <c:v>47</c:v>
                </c:pt>
                <c:pt idx="1733">
                  <c:v>47</c:v>
                </c:pt>
                <c:pt idx="1734">
                  <c:v>47</c:v>
                </c:pt>
                <c:pt idx="1735">
                  <c:v>47</c:v>
                </c:pt>
                <c:pt idx="1736">
                  <c:v>47</c:v>
                </c:pt>
                <c:pt idx="1737">
                  <c:v>47</c:v>
                </c:pt>
                <c:pt idx="1738">
                  <c:v>47</c:v>
                </c:pt>
                <c:pt idx="1739">
                  <c:v>47</c:v>
                </c:pt>
                <c:pt idx="1740">
                  <c:v>47</c:v>
                </c:pt>
                <c:pt idx="1741">
                  <c:v>47</c:v>
                </c:pt>
                <c:pt idx="1742">
                  <c:v>47</c:v>
                </c:pt>
                <c:pt idx="1743">
                  <c:v>47</c:v>
                </c:pt>
                <c:pt idx="1744">
                  <c:v>47</c:v>
                </c:pt>
                <c:pt idx="1745">
                  <c:v>48</c:v>
                </c:pt>
                <c:pt idx="1746">
                  <c:v>48</c:v>
                </c:pt>
                <c:pt idx="1747">
                  <c:v>48</c:v>
                </c:pt>
                <c:pt idx="1748">
                  <c:v>48</c:v>
                </c:pt>
                <c:pt idx="1749">
                  <c:v>48</c:v>
                </c:pt>
                <c:pt idx="1750">
                  <c:v>48</c:v>
                </c:pt>
                <c:pt idx="1751">
                  <c:v>48</c:v>
                </c:pt>
                <c:pt idx="1752">
                  <c:v>48</c:v>
                </c:pt>
                <c:pt idx="1753">
                  <c:v>48</c:v>
                </c:pt>
                <c:pt idx="1754">
                  <c:v>48</c:v>
                </c:pt>
                <c:pt idx="1755">
                  <c:v>48</c:v>
                </c:pt>
                <c:pt idx="1756">
                  <c:v>48</c:v>
                </c:pt>
                <c:pt idx="1757">
                  <c:v>48</c:v>
                </c:pt>
                <c:pt idx="1758">
                  <c:v>48</c:v>
                </c:pt>
                <c:pt idx="1759">
                  <c:v>48</c:v>
                </c:pt>
                <c:pt idx="1760">
                  <c:v>48</c:v>
                </c:pt>
                <c:pt idx="1761">
                  <c:v>48</c:v>
                </c:pt>
                <c:pt idx="1762">
                  <c:v>48</c:v>
                </c:pt>
                <c:pt idx="1763">
                  <c:v>48</c:v>
                </c:pt>
                <c:pt idx="1764">
                  <c:v>48</c:v>
                </c:pt>
                <c:pt idx="1765">
                  <c:v>48</c:v>
                </c:pt>
                <c:pt idx="1766">
                  <c:v>49</c:v>
                </c:pt>
                <c:pt idx="1767">
                  <c:v>49</c:v>
                </c:pt>
                <c:pt idx="1768">
                  <c:v>49</c:v>
                </c:pt>
                <c:pt idx="1769">
                  <c:v>49</c:v>
                </c:pt>
                <c:pt idx="1770">
                  <c:v>49</c:v>
                </c:pt>
                <c:pt idx="1771">
                  <c:v>49</c:v>
                </c:pt>
                <c:pt idx="1772">
                  <c:v>49</c:v>
                </c:pt>
                <c:pt idx="1773">
                  <c:v>49</c:v>
                </c:pt>
                <c:pt idx="1774">
                  <c:v>49</c:v>
                </c:pt>
                <c:pt idx="1775">
                  <c:v>49</c:v>
                </c:pt>
                <c:pt idx="1776">
                  <c:v>49</c:v>
                </c:pt>
                <c:pt idx="1777">
                  <c:v>49</c:v>
                </c:pt>
                <c:pt idx="1778">
                  <c:v>49</c:v>
                </c:pt>
                <c:pt idx="1779">
                  <c:v>49</c:v>
                </c:pt>
                <c:pt idx="1780">
                  <c:v>49</c:v>
                </c:pt>
                <c:pt idx="1781">
                  <c:v>49</c:v>
                </c:pt>
                <c:pt idx="1782">
                  <c:v>49</c:v>
                </c:pt>
                <c:pt idx="1783">
                  <c:v>49</c:v>
                </c:pt>
                <c:pt idx="1784">
                  <c:v>49</c:v>
                </c:pt>
                <c:pt idx="1785">
                  <c:v>49</c:v>
                </c:pt>
                <c:pt idx="1786">
                  <c:v>49</c:v>
                </c:pt>
                <c:pt idx="1787">
                  <c:v>49</c:v>
                </c:pt>
                <c:pt idx="1788">
                  <c:v>49</c:v>
                </c:pt>
                <c:pt idx="1789">
                  <c:v>49</c:v>
                </c:pt>
                <c:pt idx="1790">
                  <c:v>49</c:v>
                </c:pt>
                <c:pt idx="1791">
                  <c:v>49</c:v>
                </c:pt>
                <c:pt idx="1792">
                  <c:v>50</c:v>
                </c:pt>
                <c:pt idx="1793">
                  <c:v>50</c:v>
                </c:pt>
                <c:pt idx="1794">
                  <c:v>50</c:v>
                </c:pt>
                <c:pt idx="1795">
                  <c:v>50</c:v>
                </c:pt>
                <c:pt idx="1796">
                  <c:v>50</c:v>
                </c:pt>
                <c:pt idx="1797">
                  <c:v>50</c:v>
                </c:pt>
                <c:pt idx="1798">
                  <c:v>50</c:v>
                </c:pt>
                <c:pt idx="1799">
                  <c:v>50</c:v>
                </c:pt>
                <c:pt idx="1800">
                  <c:v>50</c:v>
                </c:pt>
                <c:pt idx="1801">
                  <c:v>50</c:v>
                </c:pt>
                <c:pt idx="1802">
                  <c:v>50</c:v>
                </c:pt>
                <c:pt idx="1803">
                  <c:v>50</c:v>
                </c:pt>
                <c:pt idx="1804">
                  <c:v>50</c:v>
                </c:pt>
                <c:pt idx="1805">
                  <c:v>50</c:v>
                </c:pt>
                <c:pt idx="1806">
                  <c:v>50</c:v>
                </c:pt>
                <c:pt idx="1807">
                  <c:v>50</c:v>
                </c:pt>
                <c:pt idx="1808">
                  <c:v>50</c:v>
                </c:pt>
                <c:pt idx="1809">
                  <c:v>50</c:v>
                </c:pt>
                <c:pt idx="1810">
                  <c:v>50</c:v>
                </c:pt>
                <c:pt idx="1811">
                  <c:v>50</c:v>
                </c:pt>
                <c:pt idx="1812">
                  <c:v>50</c:v>
                </c:pt>
                <c:pt idx="1813">
                  <c:v>50</c:v>
                </c:pt>
                <c:pt idx="1814">
                  <c:v>50</c:v>
                </c:pt>
                <c:pt idx="1815">
                  <c:v>50</c:v>
                </c:pt>
                <c:pt idx="1816">
                  <c:v>51</c:v>
                </c:pt>
                <c:pt idx="1817">
                  <c:v>51</c:v>
                </c:pt>
                <c:pt idx="1818">
                  <c:v>51</c:v>
                </c:pt>
                <c:pt idx="1819">
                  <c:v>51</c:v>
                </c:pt>
                <c:pt idx="1820">
                  <c:v>51</c:v>
                </c:pt>
                <c:pt idx="1821">
                  <c:v>51</c:v>
                </c:pt>
                <c:pt idx="1822">
                  <c:v>51</c:v>
                </c:pt>
                <c:pt idx="1823">
                  <c:v>51</c:v>
                </c:pt>
                <c:pt idx="1824">
                  <c:v>51</c:v>
                </c:pt>
                <c:pt idx="1825">
                  <c:v>51</c:v>
                </c:pt>
                <c:pt idx="1826">
                  <c:v>51</c:v>
                </c:pt>
                <c:pt idx="1827">
                  <c:v>51</c:v>
                </c:pt>
                <c:pt idx="1828">
                  <c:v>51</c:v>
                </c:pt>
                <c:pt idx="1829">
                  <c:v>51</c:v>
                </c:pt>
                <c:pt idx="1830">
                  <c:v>51</c:v>
                </c:pt>
                <c:pt idx="1831">
                  <c:v>51</c:v>
                </c:pt>
                <c:pt idx="1832">
                  <c:v>51</c:v>
                </c:pt>
                <c:pt idx="1833">
                  <c:v>51</c:v>
                </c:pt>
                <c:pt idx="1834">
                  <c:v>51</c:v>
                </c:pt>
                <c:pt idx="1835">
                  <c:v>51</c:v>
                </c:pt>
                <c:pt idx="1836">
                  <c:v>51</c:v>
                </c:pt>
                <c:pt idx="1837">
                  <c:v>51</c:v>
                </c:pt>
                <c:pt idx="1838">
                  <c:v>51</c:v>
                </c:pt>
                <c:pt idx="1839">
                  <c:v>51</c:v>
                </c:pt>
                <c:pt idx="1840">
                  <c:v>51</c:v>
                </c:pt>
                <c:pt idx="1841">
                  <c:v>51</c:v>
                </c:pt>
                <c:pt idx="1842">
                  <c:v>51</c:v>
                </c:pt>
                <c:pt idx="1843">
                  <c:v>51</c:v>
                </c:pt>
                <c:pt idx="1844">
                  <c:v>51</c:v>
                </c:pt>
                <c:pt idx="1845">
                  <c:v>51</c:v>
                </c:pt>
                <c:pt idx="1846">
                  <c:v>51</c:v>
                </c:pt>
                <c:pt idx="1847">
                  <c:v>51</c:v>
                </c:pt>
                <c:pt idx="1848">
                  <c:v>51</c:v>
                </c:pt>
                <c:pt idx="1849">
                  <c:v>51</c:v>
                </c:pt>
                <c:pt idx="1850">
                  <c:v>51</c:v>
                </c:pt>
                <c:pt idx="1851">
                  <c:v>51</c:v>
                </c:pt>
                <c:pt idx="1852">
                  <c:v>51</c:v>
                </c:pt>
                <c:pt idx="1853">
                  <c:v>51</c:v>
                </c:pt>
                <c:pt idx="1854">
                  <c:v>51</c:v>
                </c:pt>
                <c:pt idx="1855">
                  <c:v>51</c:v>
                </c:pt>
                <c:pt idx="1856">
                  <c:v>51</c:v>
                </c:pt>
                <c:pt idx="1857">
                  <c:v>51</c:v>
                </c:pt>
                <c:pt idx="1858">
                  <c:v>51</c:v>
                </c:pt>
                <c:pt idx="1859">
                  <c:v>51</c:v>
                </c:pt>
                <c:pt idx="1860">
                  <c:v>51</c:v>
                </c:pt>
                <c:pt idx="1861">
                  <c:v>51</c:v>
                </c:pt>
                <c:pt idx="1862">
                  <c:v>51</c:v>
                </c:pt>
                <c:pt idx="1863">
                  <c:v>51</c:v>
                </c:pt>
                <c:pt idx="1864">
                  <c:v>51</c:v>
                </c:pt>
                <c:pt idx="1865">
                  <c:v>51</c:v>
                </c:pt>
                <c:pt idx="1866">
                  <c:v>51</c:v>
                </c:pt>
                <c:pt idx="1867">
                  <c:v>51</c:v>
                </c:pt>
                <c:pt idx="1868">
                  <c:v>51</c:v>
                </c:pt>
                <c:pt idx="1869">
                  <c:v>51</c:v>
                </c:pt>
                <c:pt idx="1870">
                  <c:v>51</c:v>
                </c:pt>
                <c:pt idx="1871">
                  <c:v>51</c:v>
                </c:pt>
                <c:pt idx="1872">
                  <c:v>51</c:v>
                </c:pt>
                <c:pt idx="1873">
                  <c:v>51</c:v>
                </c:pt>
                <c:pt idx="1874">
                  <c:v>51</c:v>
                </c:pt>
                <c:pt idx="1875">
                  <c:v>51</c:v>
                </c:pt>
                <c:pt idx="1876">
                  <c:v>51</c:v>
                </c:pt>
                <c:pt idx="1877">
                  <c:v>51</c:v>
                </c:pt>
                <c:pt idx="1878">
                  <c:v>51</c:v>
                </c:pt>
                <c:pt idx="1879">
                  <c:v>51</c:v>
                </c:pt>
                <c:pt idx="1880">
                  <c:v>51</c:v>
                </c:pt>
                <c:pt idx="1881">
                  <c:v>51</c:v>
                </c:pt>
                <c:pt idx="1882">
                  <c:v>52</c:v>
                </c:pt>
                <c:pt idx="1883">
                  <c:v>52</c:v>
                </c:pt>
                <c:pt idx="1884">
                  <c:v>52</c:v>
                </c:pt>
                <c:pt idx="1885">
                  <c:v>52</c:v>
                </c:pt>
                <c:pt idx="1886">
                  <c:v>52</c:v>
                </c:pt>
                <c:pt idx="1887">
                  <c:v>52</c:v>
                </c:pt>
                <c:pt idx="1888">
                  <c:v>52</c:v>
                </c:pt>
                <c:pt idx="1889">
                  <c:v>52</c:v>
                </c:pt>
                <c:pt idx="1890">
                  <c:v>52</c:v>
                </c:pt>
                <c:pt idx="1891">
                  <c:v>52</c:v>
                </c:pt>
                <c:pt idx="1892">
                  <c:v>53</c:v>
                </c:pt>
                <c:pt idx="1893">
                  <c:v>53</c:v>
                </c:pt>
                <c:pt idx="1894">
                  <c:v>53</c:v>
                </c:pt>
                <c:pt idx="1895">
                  <c:v>53</c:v>
                </c:pt>
                <c:pt idx="1896">
                  <c:v>53</c:v>
                </c:pt>
                <c:pt idx="1897">
                  <c:v>53</c:v>
                </c:pt>
                <c:pt idx="1898">
                  <c:v>53</c:v>
                </c:pt>
                <c:pt idx="1899">
                  <c:v>53</c:v>
                </c:pt>
                <c:pt idx="1900">
                  <c:v>54</c:v>
                </c:pt>
                <c:pt idx="1901">
                  <c:v>54</c:v>
                </c:pt>
                <c:pt idx="1902">
                  <c:v>54</c:v>
                </c:pt>
                <c:pt idx="1903">
                  <c:v>54</c:v>
                </c:pt>
                <c:pt idx="1904">
                  <c:v>54</c:v>
                </c:pt>
                <c:pt idx="1905">
                  <c:v>54</c:v>
                </c:pt>
                <c:pt idx="1906">
                  <c:v>54</c:v>
                </c:pt>
                <c:pt idx="1907">
                  <c:v>54</c:v>
                </c:pt>
                <c:pt idx="1908">
                  <c:v>54</c:v>
                </c:pt>
                <c:pt idx="1909">
                  <c:v>54</c:v>
                </c:pt>
                <c:pt idx="1910">
                  <c:v>54</c:v>
                </c:pt>
                <c:pt idx="1911">
                  <c:v>54</c:v>
                </c:pt>
                <c:pt idx="1912">
                  <c:v>54</c:v>
                </c:pt>
                <c:pt idx="1913">
                  <c:v>54</c:v>
                </c:pt>
                <c:pt idx="1914">
                  <c:v>54</c:v>
                </c:pt>
                <c:pt idx="1915">
                  <c:v>54</c:v>
                </c:pt>
                <c:pt idx="1916">
                  <c:v>54</c:v>
                </c:pt>
                <c:pt idx="1917">
                  <c:v>54</c:v>
                </c:pt>
                <c:pt idx="1918">
                  <c:v>54</c:v>
                </c:pt>
                <c:pt idx="1919">
                  <c:v>54</c:v>
                </c:pt>
                <c:pt idx="1920">
                  <c:v>54</c:v>
                </c:pt>
                <c:pt idx="1921">
                  <c:v>54</c:v>
                </c:pt>
                <c:pt idx="1922">
                  <c:v>54</c:v>
                </c:pt>
                <c:pt idx="1923">
                  <c:v>54</c:v>
                </c:pt>
                <c:pt idx="1924">
                  <c:v>54</c:v>
                </c:pt>
                <c:pt idx="1925">
                  <c:v>54</c:v>
                </c:pt>
                <c:pt idx="1926">
                  <c:v>54</c:v>
                </c:pt>
                <c:pt idx="1927">
                  <c:v>54</c:v>
                </c:pt>
                <c:pt idx="1928">
                  <c:v>54</c:v>
                </c:pt>
                <c:pt idx="1929">
                  <c:v>54</c:v>
                </c:pt>
                <c:pt idx="1930">
                  <c:v>54</c:v>
                </c:pt>
                <c:pt idx="1931">
                  <c:v>54</c:v>
                </c:pt>
                <c:pt idx="1932">
                  <c:v>54</c:v>
                </c:pt>
                <c:pt idx="1933">
                  <c:v>54</c:v>
                </c:pt>
                <c:pt idx="1934">
                  <c:v>54</c:v>
                </c:pt>
                <c:pt idx="1935">
                  <c:v>54</c:v>
                </c:pt>
                <c:pt idx="1936">
                  <c:v>54</c:v>
                </c:pt>
                <c:pt idx="1937">
                  <c:v>54</c:v>
                </c:pt>
                <c:pt idx="1938">
                  <c:v>54</c:v>
                </c:pt>
                <c:pt idx="1939">
                  <c:v>54</c:v>
                </c:pt>
                <c:pt idx="1940">
                  <c:v>54</c:v>
                </c:pt>
                <c:pt idx="1941">
                  <c:v>54</c:v>
                </c:pt>
                <c:pt idx="1942">
                  <c:v>54</c:v>
                </c:pt>
                <c:pt idx="1943">
                  <c:v>54</c:v>
                </c:pt>
                <c:pt idx="1944">
                  <c:v>54</c:v>
                </c:pt>
                <c:pt idx="1945">
                  <c:v>54</c:v>
                </c:pt>
                <c:pt idx="1946">
                  <c:v>54</c:v>
                </c:pt>
                <c:pt idx="1947">
                  <c:v>54</c:v>
                </c:pt>
                <c:pt idx="1948">
                  <c:v>54</c:v>
                </c:pt>
                <c:pt idx="1949">
                  <c:v>54</c:v>
                </c:pt>
                <c:pt idx="1950">
                  <c:v>54</c:v>
                </c:pt>
                <c:pt idx="1951">
                  <c:v>54</c:v>
                </c:pt>
                <c:pt idx="1952">
                  <c:v>54</c:v>
                </c:pt>
                <c:pt idx="1953">
                  <c:v>54</c:v>
                </c:pt>
                <c:pt idx="1954">
                  <c:v>54</c:v>
                </c:pt>
                <c:pt idx="1955">
                  <c:v>54</c:v>
                </c:pt>
                <c:pt idx="1956">
                  <c:v>54</c:v>
                </c:pt>
                <c:pt idx="1957">
                  <c:v>54</c:v>
                </c:pt>
                <c:pt idx="1958">
                  <c:v>54</c:v>
                </c:pt>
                <c:pt idx="1959">
                  <c:v>54</c:v>
                </c:pt>
                <c:pt idx="1960">
                  <c:v>54</c:v>
                </c:pt>
                <c:pt idx="1961">
                  <c:v>54</c:v>
                </c:pt>
                <c:pt idx="1962">
                  <c:v>54</c:v>
                </c:pt>
                <c:pt idx="1963">
                  <c:v>54</c:v>
                </c:pt>
                <c:pt idx="1964">
                  <c:v>54</c:v>
                </c:pt>
                <c:pt idx="1965">
                  <c:v>54</c:v>
                </c:pt>
                <c:pt idx="1966">
                  <c:v>54</c:v>
                </c:pt>
                <c:pt idx="1967">
                  <c:v>54</c:v>
                </c:pt>
                <c:pt idx="1968">
                  <c:v>54</c:v>
                </c:pt>
                <c:pt idx="1969">
                  <c:v>54</c:v>
                </c:pt>
                <c:pt idx="1970">
                  <c:v>54</c:v>
                </c:pt>
                <c:pt idx="1971">
                  <c:v>54</c:v>
                </c:pt>
                <c:pt idx="1972">
                  <c:v>54</c:v>
                </c:pt>
                <c:pt idx="1973">
                  <c:v>54</c:v>
                </c:pt>
                <c:pt idx="1974">
                  <c:v>54</c:v>
                </c:pt>
                <c:pt idx="1975">
                  <c:v>54</c:v>
                </c:pt>
                <c:pt idx="1976">
                  <c:v>54</c:v>
                </c:pt>
                <c:pt idx="1977">
                  <c:v>54</c:v>
                </c:pt>
                <c:pt idx="1978">
                  <c:v>54</c:v>
                </c:pt>
                <c:pt idx="1979">
                  <c:v>54</c:v>
                </c:pt>
                <c:pt idx="1980">
                  <c:v>54</c:v>
                </c:pt>
                <c:pt idx="1981">
                  <c:v>54</c:v>
                </c:pt>
                <c:pt idx="1982">
                  <c:v>54</c:v>
                </c:pt>
                <c:pt idx="1983">
                  <c:v>54</c:v>
                </c:pt>
                <c:pt idx="1984">
                  <c:v>54</c:v>
                </c:pt>
                <c:pt idx="1985">
                  <c:v>54</c:v>
                </c:pt>
                <c:pt idx="1986">
                  <c:v>54</c:v>
                </c:pt>
                <c:pt idx="1987">
                  <c:v>54</c:v>
                </c:pt>
                <c:pt idx="1988">
                  <c:v>54</c:v>
                </c:pt>
                <c:pt idx="1989">
                  <c:v>54</c:v>
                </c:pt>
                <c:pt idx="1990">
                  <c:v>54</c:v>
                </c:pt>
                <c:pt idx="1991">
                  <c:v>54</c:v>
                </c:pt>
                <c:pt idx="1992">
                  <c:v>54</c:v>
                </c:pt>
                <c:pt idx="1993">
                  <c:v>54</c:v>
                </c:pt>
                <c:pt idx="1994">
                  <c:v>55</c:v>
                </c:pt>
                <c:pt idx="1995">
                  <c:v>55</c:v>
                </c:pt>
                <c:pt idx="1996">
                  <c:v>55</c:v>
                </c:pt>
                <c:pt idx="1997">
                  <c:v>55</c:v>
                </c:pt>
                <c:pt idx="1998">
                  <c:v>55</c:v>
                </c:pt>
                <c:pt idx="1999">
                  <c:v>55</c:v>
                </c:pt>
                <c:pt idx="2000">
                  <c:v>55</c:v>
                </c:pt>
                <c:pt idx="2001">
                  <c:v>55</c:v>
                </c:pt>
                <c:pt idx="2002">
                  <c:v>55</c:v>
                </c:pt>
                <c:pt idx="2003">
                  <c:v>55</c:v>
                </c:pt>
                <c:pt idx="2004">
                  <c:v>55</c:v>
                </c:pt>
                <c:pt idx="2005">
                  <c:v>55</c:v>
                </c:pt>
                <c:pt idx="2006">
                  <c:v>55</c:v>
                </c:pt>
                <c:pt idx="2007">
                  <c:v>55</c:v>
                </c:pt>
                <c:pt idx="2008">
                  <c:v>55</c:v>
                </c:pt>
                <c:pt idx="2009">
                  <c:v>55</c:v>
                </c:pt>
                <c:pt idx="2010">
                  <c:v>55</c:v>
                </c:pt>
                <c:pt idx="2011">
                  <c:v>55</c:v>
                </c:pt>
                <c:pt idx="2012">
                  <c:v>55</c:v>
                </c:pt>
                <c:pt idx="2013">
                  <c:v>55</c:v>
                </c:pt>
                <c:pt idx="2014">
                  <c:v>55</c:v>
                </c:pt>
                <c:pt idx="2015">
                  <c:v>55</c:v>
                </c:pt>
                <c:pt idx="2016">
                  <c:v>55</c:v>
                </c:pt>
                <c:pt idx="2017">
                  <c:v>55</c:v>
                </c:pt>
                <c:pt idx="2018">
                  <c:v>55</c:v>
                </c:pt>
                <c:pt idx="2019">
                  <c:v>55</c:v>
                </c:pt>
                <c:pt idx="2020">
                  <c:v>55</c:v>
                </c:pt>
                <c:pt idx="2021">
                  <c:v>55</c:v>
                </c:pt>
                <c:pt idx="2022">
                  <c:v>55</c:v>
                </c:pt>
                <c:pt idx="2023">
                  <c:v>55</c:v>
                </c:pt>
                <c:pt idx="2024">
                  <c:v>55</c:v>
                </c:pt>
                <c:pt idx="2025">
                  <c:v>55</c:v>
                </c:pt>
                <c:pt idx="2026">
                  <c:v>55</c:v>
                </c:pt>
                <c:pt idx="2027">
                  <c:v>55</c:v>
                </c:pt>
                <c:pt idx="2028">
                  <c:v>55</c:v>
                </c:pt>
                <c:pt idx="2029">
                  <c:v>56</c:v>
                </c:pt>
                <c:pt idx="2030">
                  <c:v>56</c:v>
                </c:pt>
                <c:pt idx="2031">
                  <c:v>56</c:v>
                </c:pt>
                <c:pt idx="2032">
                  <c:v>56</c:v>
                </c:pt>
                <c:pt idx="2033">
                  <c:v>56</c:v>
                </c:pt>
                <c:pt idx="2034">
                  <c:v>56</c:v>
                </c:pt>
                <c:pt idx="2035">
                  <c:v>56</c:v>
                </c:pt>
                <c:pt idx="2036">
                  <c:v>56</c:v>
                </c:pt>
                <c:pt idx="2037">
                  <c:v>56</c:v>
                </c:pt>
                <c:pt idx="2038">
                  <c:v>56</c:v>
                </c:pt>
                <c:pt idx="2039">
                  <c:v>56</c:v>
                </c:pt>
                <c:pt idx="2040">
                  <c:v>56</c:v>
                </c:pt>
                <c:pt idx="2041">
                  <c:v>56</c:v>
                </c:pt>
                <c:pt idx="2042">
                  <c:v>56</c:v>
                </c:pt>
                <c:pt idx="2043">
                  <c:v>56</c:v>
                </c:pt>
                <c:pt idx="2044">
                  <c:v>56</c:v>
                </c:pt>
                <c:pt idx="2045">
                  <c:v>56</c:v>
                </c:pt>
                <c:pt idx="2046">
                  <c:v>56</c:v>
                </c:pt>
                <c:pt idx="2047">
                  <c:v>56</c:v>
                </c:pt>
                <c:pt idx="2048">
                  <c:v>56</c:v>
                </c:pt>
                <c:pt idx="2049">
                  <c:v>56</c:v>
                </c:pt>
                <c:pt idx="2050">
                  <c:v>56</c:v>
                </c:pt>
                <c:pt idx="2051">
                  <c:v>57</c:v>
                </c:pt>
                <c:pt idx="2052">
                  <c:v>57</c:v>
                </c:pt>
                <c:pt idx="2053">
                  <c:v>57</c:v>
                </c:pt>
                <c:pt idx="2054">
                  <c:v>57</c:v>
                </c:pt>
                <c:pt idx="2055">
                  <c:v>57</c:v>
                </c:pt>
                <c:pt idx="2056">
                  <c:v>57</c:v>
                </c:pt>
                <c:pt idx="2057">
                  <c:v>57</c:v>
                </c:pt>
                <c:pt idx="2058">
                  <c:v>57</c:v>
                </c:pt>
                <c:pt idx="2059">
                  <c:v>57</c:v>
                </c:pt>
                <c:pt idx="2060">
                  <c:v>57</c:v>
                </c:pt>
                <c:pt idx="2061">
                  <c:v>57</c:v>
                </c:pt>
                <c:pt idx="2062">
                  <c:v>57</c:v>
                </c:pt>
                <c:pt idx="2063">
                  <c:v>57</c:v>
                </c:pt>
                <c:pt idx="2064">
                  <c:v>57</c:v>
                </c:pt>
                <c:pt idx="2065">
                  <c:v>57</c:v>
                </c:pt>
                <c:pt idx="2066">
                  <c:v>57</c:v>
                </c:pt>
                <c:pt idx="2067">
                  <c:v>57</c:v>
                </c:pt>
                <c:pt idx="2068">
                  <c:v>57</c:v>
                </c:pt>
                <c:pt idx="2069">
                  <c:v>57</c:v>
                </c:pt>
                <c:pt idx="2070">
                  <c:v>57</c:v>
                </c:pt>
                <c:pt idx="2071">
                  <c:v>57</c:v>
                </c:pt>
                <c:pt idx="2072">
                  <c:v>57</c:v>
                </c:pt>
                <c:pt idx="2073">
                  <c:v>57</c:v>
                </c:pt>
                <c:pt idx="2074">
                  <c:v>57</c:v>
                </c:pt>
                <c:pt idx="2075">
                  <c:v>57</c:v>
                </c:pt>
                <c:pt idx="2076">
                  <c:v>57</c:v>
                </c:pt>
                <c:pt idx="2077">
                  <c:v>57</c:v>
                </c:pt>
                <c:pt idx="2078">
                  <c:v>57</c:v>
                </c:pt>
                <c:pt idx="2079">
                  <c:v>57</c:v>
                </c:pt>
                <c:pt idx="2080">
                  <c:v>57</c:v>
                </c:pt>
                <c:pt idx="2081">
                  <c:v>57</c:v>
                </c:pt>
                <c:pt idx="2082">
                  <c:v>57</c:v>
                </c:pt>
                <c:pt idx="2083">
                  <c:v>57</c:v>
                </c:pt>
                <c:pt idx="2084">
                  <c:v>57</c:v>
                </c:pt>
                <c:pt idx="2085">
                  <c:v>57</c:v>
                </c:pt>
                <c:pt idx="2086">
                  <c:v>57</c:v>
                </c:pt>
                <c:pt idx="2087">
                  <c:v>57</c:v>
                </c:pt>
                <c:pt idx="2088">
                  <c:v>57</c:v>
                </c:pt>
                <c:pt idx="2089">
                  <c:v>57</c:v>
                </c:pt>
                <c:pt idx="2090">
                  <c:v>57</c:v>
                </c:pt>
                <c:pt idx="2091">
                  <c:v>57</c:v>
                </c:pt>
                <c:pt idx="2092">
                  <c:v>57</c:v>
                </c:pt>
                <c:pt idx="2093">
                  <c:v>57</c:v>
                </c:pt>
                <c:pt idx="2094">
                  <c:v>57</c:v>
                </c:pt>
                <c:pt idx="2095">
                  <c:v>57</c:v>
                </c:pt>
                <c:pt idx="2096">
                  <c:v>57</c:v>
                </c:pt>
                <c:pt idx="2097">
                  <c:v>57</c:v>
                </c:pt>
                <c:pt idx="2098">
                  <c:v>57</c:v>
                </c:pt>
                <c:pt idx="2099">
                  <c:v>57</c:v>
                </c:pt>
                <c:pt idx="2100">
                  <c:v>57</c:v>
                </c:pt>
                <c:pt idx="2101">
                  <c:v>57</c:v>
                </c:pt>
                <c:pt idx="2102">
                  <c:v>58</c:v>
                </c:pt>
                <c:pt idx="2103">
                  <c:v>58</c:v>
                </c:pt>
                <c:pt idx="2104">
                  <c:v>58</c:v>
                </c:pt>
                <c:pt idx="2105">
                  <c:v>58</c:v>
                </c:pt>
                <c:pt idx="2106">
                  <c:v>58</c:v>
                </c:pt>
                <c:pt idx="2107">
                  <c:v>58</c:v>
                </c:pt>
                <c:pt idx="2108">
                  <c:v>58</c:v>
                </c:pt>
                <c:pt idx="2109">
                  <c:v>58</c:v>
                </c:pt>
                <c:pt idx="2110">
                  <c:v>58</c:v>
                </c:pt>
                <c:pt idx="2111">
                  <c:v>58</c:v>
                </c:pt>
                <c:pt idx="2112">
                  <c:v>58</c:v>
                </c:pt>
                <c:pt idx="2113">
                  <c:v>58</c:v>
                </c:pt>
                <c:pt idx="2114">
                  <c:v>58</c:v>
                </c:pt>
                <c:pt idx="2115">
                  <c:v>58</c:v>
                </c:pt>
                <c:pt idx="2116">
                  <c:v>58</c:v>
                </c:pt>
                <c:pt idx="2117">
                  <c:v>58</c:v>
                </c:pt>
                <c:pt idx="2118">
                  <c:v>58</c:v>
                </c:pt>
                <c:pt idx="2119">
                  <c:v>58</c:v>
                </c:pt>
                <c:pt idx="2120">
                  <c:v>58</c:v>
                </c:pt>
                <c:pt idx="2121">
                  <c:v>58</c:v>
                </c:pt>
                <c:pt idx="2122">
                  <c:v>58</c:v>
                </c:pt>
                <c:pt idx="2123">
                  <c:v>58</c:v>
                </c:pt>
                <c:pt idx="2124">
                  <c:v>58</c:v>
                </c:pt>
                <c:pt idx="2125">
                  <c:v>58</c:v>
                </c:pt>
                <c:pt idx="2126">
                  <c:v>58</c:v>
                </c:pt>
                <c:pt idx="2127">
                  <c:v>58</c:v>
                </c:pt>
                <c:pt idx="2128">
                  <c:v>58</c:v>
                </c:pt>
                <c:pt idx="2129">
                  <c:v>58</c:v>
                </c:pt>
                <c:pt idx="2130">
                  <c:v>58</c:v>
                </c:pt>
                <c:pt idx="2131">
                  <c:v>58</c:v>
                </c:pt>
                <c:pt idx="2132">
                  <c:v>58</c:v>
                </c:pt>
                <c:pt idx="2133">
                  <c:v>58</c:v>
                </c:pt>
                <c:pt idx="2134">
                  <c:v>58</c:v>
                </c:pt>
                <c:pt idx="2135">
                  <c:v>58</c:v>
                </c:pt>
                <c:pt idx="2136">
                  <c:v>58</c:v>
                </c:pt>
                <c:pt idx="2137">
                  <c:v>58</c:v>
                </c:pt>
                <c:pt idx="2138">
                  <c:v>58</c:v>
                </c:pt>
                <c:pt idx="2139">
                  <c:v>58</c:v>
                </c:pt>
                <c:pt idx="2140">
                  <c:v>58</c:v>
                </c:pt>
                <c:pt idx="2141">
                  <c:v>58</c:v>
                </c:pt>
                <c:pt idx="2142">
                  <c:v>58</c:v>
                </c:pt>
                <c:pt idx="2143">
                  <c:v>58</c:v>
                </c:pt>
                <c:pt idx="2144">
                  <c:v>58</c:v>
                </c:pt>
                <c:pt idx="2145">
                  <c:v>58</c:v>
                </c:pt>
                <c:pt idx="2146">
                  <c:v>58</c:v>
                </c:pt>
                <c:pt idx="2147">
                  <c:v>58</c:v>
                </c:pt>
                <c:pt idx="2148">
                  <c:v>58</c:v>
                </c:pt>
                <c:pt idx="2149">
                  <c:v>58</c:v>
                </c:pt>
                <c:pt idx="2150">
                  <c:v>58</c:v>
                </c:pt>
                <c:pt idx="2151">
                  <c:v>58</c:v>
                </c:pt>
                <c:pt idx="2152">
                  <c:v>58</c:v>
                </c:pt>
                <c:pt idx="2153">
                  <c:v>58</c:v>
                </c:pt>
                <c:pt idx="2154">
                  <c:v>58</c:v>
                </c:pt>
                <c:pt idx="2155">
                  <c:v>58</c:v>
                </c:pt>
                <c:pt idx="2156">
                  <c:v>58</c:v>
                </c:pt>
                <c:pt idx="2157">
                  <c:v>58</c:v>
                </c:pt>
                <c:pt idx="2158">
                  <c:v>58</c:v>
                </c:pt>
                <c:pt idx="2159">
                  <c:v>58</c:v>
                </c:pt>
                <c:pt idx="2160">
                  <c:v>58</c:v>
                </c:pt>
                <c:pt idx="2161">
                  <c:v>58</c:v>
                </c:pt>
                <c:pt idx="2162">
                  <c:v>58</c:v>
                </c:pt>
                <c:pt idx="2163">
                  <c:v>58</c:v>
                </c:pt>
                <c:pt idx="2164">
                  <c:v>58</c:v>
                </c:pt>
                <c:pt idx="2165">
                  <c:v>58</c:v>
                </c:pt>
                <c:pt idx="2166">
                  <c:v>58</c:v>
                </c:pt>
                <c:pt idx="2167">
                  <c:v>59</c:v>
                </c:pt>
                <c:pt idx="2168">
                  <c:v>60</c:v>
                </c:pt>
                <c:pt idx="2169">
                  <c:v>60</c:v>
                </c:pt>
                <c:pt idx="2170">
                  <c:v>60</c:v>
                </c:pt>
                <c:pt idx="2171">
                  <c:v>60</c:v>
                </c:pt>
                <c:pt idx="2172">
                  <c:v>60</c:v>
                </c:pt>
                <c:pt idx="2173">
                  <c:v>60</c:v>
                </c:pt>
                <c:pt idx="2174">
                  <c:v>60</c:v>
                </c:pt>
                <c:pt idx="2175">
                  <c:v>60</c:v>
                </c:pt>
                <c:pt idx="2176">
                  <c:v>60</c:v>
                </c:pt>
                <c:pt idx="2177">
                  <c:v>60</c:v>
                </c:pt>
                <c:pt idx="2178">
                  <c:v>60</c:v>
                </c:pt>
                <c:pt idx="2179">
                  <c:v>60</c:v>
                </c:pt>
                <c:pt idx="2180">
                  <c:v>60</c:v>
                </c:pt>
                <c:pt idx="2181">
                  <c:v>60</c:v>
                </c:pt>
                <c:pt idx="2182">
                  <c:v>60</c:v>
                </c:pt>
                <c:pt idx="2183">
                  <c:v>60</c:v>
                </c:pt>
                <c:pt idx="2184">
                  <c:v>60</c:v>
                </c:pt>
                <c:pt idx="2185">
                  <c:v>60</c:v>
                </c:pt>
                <c:pt idx="2186">
                  <c:v>60</c:v>
                </c:pt>
                <c:pt idx="2187">
                  <c:v>60</c:v>
                </c:pt>
                <c:pt idx="2188">
                  <c:v>60</c:v>
                </c:pt>
                <c:pt idx="2189">
                  <c:v>60</c:v>
                </c:pt>
                <c:pt idx="2190">
                  <c:v>60</c:v>
                </c:pt>
                <c:pt idx="2191">
                  <c:v>60</c:v>
                </c:pt>
                <c:pt idx="2192">
                  <c:v>60</c:v>
                </c:pt>
                <c:pt idx="2193">
                  <c:v>60</c:v>
                </c:pt>
                <c:pt idx="2194">
                  <c:v>61</c:v>
                </c:pt>
                <c:pt idx="2195">
                  <c:v>61</c:v>
                </c:pt>
                <c:pt idx="2196">
                  <c:v>61</c:v>
                </c:pt>
                <c:pt idx="2197">
                  <c:v>61</c:v>
                </c:pt>
                <c:pt idx="2198">
                  <c:v>61</c:v>
                </c:pt>
                <c:pt idx="2199">
                  <c:v>62</c:v>
                </c:pt>
                <c:pt idx="2200">
                  <c:v>63</c:v>
                </c:pt>
                <c:pt idx="2201">
                  <c:v>63</c:v>
                </c:pt>
                <c:pt idx="2202">
                  <c:v>63</c:v>
                </c:pt>
                <c:pt idx="2203">
                  <c:v>63</c:v>
                </c:pt>
                <c:pt idx="2204">
                  <c:v>63</c:v>
                </c:pt>
                <c:pt idx="2205">
                  <c:v>63</c:v>
                </c:pt>
                <c:pt idx="2206">
                  <c:v>63</c:v>
                </c:pt>
                <c:pt idx="2207">
                  <c:v>63</c:v>
                </c:pt>
                <c:pt idx="2208">
                  <c:v>63</c:v>
                </c:pt>
                <c:pt idx="2209">
                  <c:v>63</c:v>
                </c:pt>
                <c:pt idx="2210">
                  <c:v>63</c:v>
                </c:pt>
                <c:pt idx="2211">
                  <c:v>63</c:v>
                </c:pt>
                <c:pt idx="2212">
                  <c:v>63</c:v>
                </c:pt>
                <c:pt idx="2213">
                  <c:v>64</c:v>
                </c:pt>
                <c:pt idx="2214">
                  <c:v>64</c:v>
                </c:pt>
                <c:pt idx="2215">
                  <c:v>64</c:v>
                </c:pt>
                <c:pt idx="2216">
                  <c:v>64</c:v>
                </c:pt>
                <c:pt idx="2217">
                  <c:v>64</c:v>
                </c:pt>
                <c:pt idx="2218">
                  <c:v>64</c:v>
                </c:pt>
                <c:pt idx="2219">
                  <c:v>64</c:v>
                </c:pt>
                <c:pt idx="2220">
                  <c:v>64</c:v>
                </c:pt>
                <c:pt idx="2221">
                  <c:v>64</c:v>
                </c:pt>
                <c:pt idx="2222">
                  <c:v>64</c:v>
                </c:pt>
                <c:pt idx="2223">
                  <c:v>64</c:v>
                </c:pt>
                <c:pt idx="2224">
                  <c:v>64</c:v>
                </c:pt>
                <c:pt idx="2225">
                  <c:v>64</c:v>
                </c:pt>
                <c:pt idx="2226">
                  <c:v>64</c:v>
                </c:pt>
                <c:pt idx="2227">
                  <c:v>64</c:v>
                </c:pt>
                <c:pt idx="2228">
                  <c:v>64</c:v>
                </c:pt>
                <c:pt idx="2229">
                  <c:v>65</c:v>
                </c:pt>
                <c:pt idx="2230">
                  <c:v>65</c:v>
                </c:pt>
                <c:pt idx="2231">
                  <c:v>65</c:v>
                </c:pt>
                <c:pt idx="2232">
                  <c:v>65</c:v>
                </c:pt>
                <c:pt idx="2233">
                  <c:v>65</c:v>
                </c:pt>
                <c:pt idx="2234">
                  <c:v>65</c:v>
                </c:pt>
                <c:pt idx="2235">
                  <c:v>65</c:v>
                </c:pt>
                <c:pt idx="2236">
                  <c:v>65</c:v>
                </c:pt>
                <c:pt idx="2237">
                  <c:v>65</c:v>
                </c:pt>
                <c:pt idx="2238">
                  <c:v>65</c:v>
                </c:pt>
                <c:pt idx="2239">
                  <c:v>65</c:v>
                </c:pt>
                <c:pt idx="2240">
                  <c:v>65</c:v>
                </c:pt>
                <c:pt idx="2241">
                  <c:v>65</c:v>
                </c:pt>
                <c:pt idx="2242">
                  <c:v>65</c:v>
                </c:pt>
                <c:pt idx="2243">
                  <c:v>65</c:v>
                </c:pt>
                <c:pt idx="2244">
                  <c:v>65</c:v>
                </c:pt>
                <c:pt idx="2245">
                  <c:v>65</c:v>
                </c:pt>
                <c:pt idx="2246">
                  <c:v>66</c:v>
                </c:pt>
                <c:pt idx="2247">
                  <c:v>66</c:v>
                </c:pt>
                <c:pt idx="2248">
                  <c:v>66</c:v>
                </c:pt>
                <c:pt idx="2249">
                  <c:v>66</c:v>
                </c:pt>
                <c:pt idx="2250">
                  <c:v>66</c:v>
                </c:pt>
                <c:pt idx="2251">
                  <c:v>66</c:v>
                </c:pt>
                <c:pt idx="2252">
                  <c:v>66</c:v>
                </c:pt>
                <c:pt idx="2253">
                  <c:v>66</c:v>
                </c:pt>
                <c:pt idx="2254">
                  <c:v>66</c:v>
                </c:pt>
                <c:pt idx="2255">
                  <c:v>66</c:v>
                </c:pt>
                <c:pt idx="2256">
                  <c:v>66</c:v>
                </c:pt>
                <c:pt idx="2257">
                  <c:v>66</c:v>
                </c:pt>
                <c:pt idx="2258">
                  <c:v>66</c:v>
                </c:pt>
                <c:pt idx="2259">
                  <c:v>66</c:v>
                </c:pt>
                <c:pt idx="2260">
                  <c:v>66</c:v>
                </c:pt>
                <c:pt idx="2261">
                  <c:v>66</c:v>
                </c:pt>
                <c:pt idx="2262">
                  <c:v>66</c:v>
                </c:pt>
                <c:pt idx="2263">
                  <c:v>66</c:v>
                </c:pt>
                <c:pt idx="2264">
                  <c:v>66</c:v>
                </c:pt>
                <c:pt idx="2265">
                  <c:v>66</c:v>
                </c:pt>
                <c:pt idx="2266">
                  <c:v>66</c:v>
                </c:pt>
                <c:pt idx="2267">
                  <c:v>66</c:v>
                </c:pt>
                <c:pt idx="2268">
                  <c:v>66</c:v>
                </c:pt>
                <c:pt idx="2269">
                  <c:v>66</c:v>
                </c:pt>
                <c:pt idx="2270">
                  <c:v>66</c:v>
                </c:pt>
                <c:pt idx="2271">
                  <c:v>66</c:v>
                </c:pt>
                <c:pt idx="2272">
                  <c:v>66</c:v>
                </c:pt>
                <c:pt idx="2273">
                  <c:v>66</c:v>
                </c:pt>
                <c:pt idx="2274">
                  <c:v>66</c:v>
                </c:pt>
                <c:pt idx="2275">
                  <c:v>66</c:v>
                </c:pt>
                <c:pt idx="2276">
                  <c:v>66</c:v>
                </c:pt>
                <c:pt idx="2277">
                  <c:v>67</c:v>
                </c:pt>
                <c:pt idx="2278">
                  <c:v>67</c:v>
                </c:pt>
                <c:pt idx="2279">
                  <c:v>67</c:v>
                </c:pt>
                <c:pt idx="2280">
                  <c:v>67</c:v>
                </c:pt>
                <c:pt idx="2281">
                  <c:v>67</c:v>
                </c:pt>
                <c:pt idx="2282">
                  <c:v>67</c:v>
                </c:pt>
                <c:pt idx="2283">
                  <c:v>67</c:v>
                </c:pt>
                <c:pt idx="2284">
                  <c:v>67</c:v>
                </c:pt>
                <c:pt idx="2285">
                  <c:v>67</c:v>
                </c:pt>
                <c:pt idx="2286">
                  <c:v>67</c:v>
                </c:pt>
                <c:pt idx="2287">
                  <c:v>67</c:v>
                </c:pt>
                <c:pt idx="2288">
                  <c:v>67</c:v>
                </c:pt>
                <c:pt idx="2289">
                  <c:v>67</c:v>
                </c:pt>
                <c:pt idx="2290">
                  <c:v>67</c:v>
                </c:pt>
                <c:pt idx="2291">
                  <c:v>67</c:v>
                </c:pt>
                <c:pt idx="2292">
                  <c:v>67</c:v>
                </c:pt>
                <c:pt idx="2293">
                  <c:v>67</c:v>
                </c:pt>
                <c:pt idx="2294">
                  <c:v>67</c:v>
                </c:pt>
                <c:pt idx="2295">
                  <c:v>67</c:v>
                </c:pt>
                <c:pt idx="2296">
                  <c:v>68</c:v>
                </c:pt>
                <c:pt idx="2297">
                  <c:v>68</c:v>
                </c:pt>
                <c:pt idx="2298">
                  <c:v>68</c:v>
                </c:pt>
                <c:pt idx="2299">
                  <c:v>68</c:v>
                </c:pt>
                <c:pt idx="2300">
                  <c:v>68</c:v>
                </c:pt>
                <c:pt idx="2301">
                  <c:v>68</c:v>
                </c:pt>
                <c:pt idx="2302">
                  <c:v>68</c:v>
                </c:pt>
                <c:pt idx="2303">
                  <c:v>68</c:v>
                </c:pt>
                <c:pt idx="2304">
                  <c:v>68</c:v>
                </c:pt>
                <c:pt idx="2305">
                  <c:v>68</c:v>
                </c:pt>
                <c:pt idx="2306">
                  <c:v>68</c:v>
                </c:pt>
                <c:pt idx="2307">
                  <c:v>68</c:v>
                </c:pt>
                <c:pt idx="2308">
                  <c:v>68</c:v>
                </c:pt>
                <c:pt idx="2309">
                  <c:v>68</c:v>
                </c:pt>
                <c:pt idx="2310">
                  <c:v>68</c:v>
                </c:pt>
                <c:pt idx="2311">
                  <c:v>68</c:v>
                </c:pt>
                <c:pt idx="2312">
                  <c:v>68</c:v>
                </c:pt>
                <c:pt idx="2313">
                  <c:v>68</c:v>
                </c:pt>
                <c:pt idx="2314">
                  <c:v>68</c:v>
                </c:pt>
                <c:pt idx="2315">
                  <c:v>68</c:v>
                </c:pt>
                <c:pt idx="2316">
                  <c:v>68</c:v>
                </c:pt>
                <c:pt idx="2317">
                  <c:v>68</c:v>
                </c:pt>
                <c:pt idx="2318">
                  <c:v>68</c:v>
                </c:pt>
                <c:pt idx="2319">
                  <c:v>68</c:v>
                </c:pt>
                <c:pt idx="2320">
                  <c:v>68</c:v>
                </c:pt>
                <c:pt idx="2321">
                  <c:v>68</c:v>
                </c:pt>
                <c:pt idx="2322">
                  <c:v>68</c:v>
                </c:pt>
                <c:pt idx="2323">
                  <c:v>68</c:v>
                </c:pt>
                <c:pt idx="2324">
                  <c:v>68</c:v>
                </c:pt>
                <c:pt idx="2325">
                  <c:v>68</c:v>
                </c:pt>
                <c:pt idx="2326">
                  <c:v>68</c:v>
                </c:pt>
                <c:pt idx="2327">
                  <c:v>68</c:v>
                </c:pt>
                <c:pt idx="2328">
                  <c:v>68</c:v>
                </c:pt>
                <c:pt idx="2329">
                  <c:v>68</c:v>
                </c:pt>
                <c:pt idx="2330">
                  <c:v>68</c:v>
                </c:pt>
                <c:pt idx="2331">
                  <c:v>68</c:v>
                </c:pt>
                <c:pt idx="2332">
                  <c:v>68</c:v>
                </c:pt>
                <c:pt idx="2333">
                  <c:v>68</c:v>
                </c:pt>
                <c:pt idx="2334">
                  <c:v>68</c:v>
                </c:pt>
                <c:pt idx="2335">
                  <c:v>68</c:v>
                </c:pt>
                <c:pt idx="2336">
                  <c:v>68</c:v>
                </c:pt>
                <c:pt idx="2337">
                  <c:v>68</c:v>
                </c:pt>
                <c:pt idx="2338">
                  <c:v>69</c:v>
                </c:pt>
                <c:pt idx="2339">
                  <c:v>69</c:v>
                </c:pt>
                <c:pt idx="2340">
                  <c:v>70</c:v>
                </c:pt>
                <c:pt idx="2341">
                  <c:v>70</c:v>
                </c:pt>
                <c:pt idx="2342">
                  <c:v>70</c:v>
                </c:pt>
                <c:pt idx="2343">
                  <c:v>70</c:v>
                </c:pt>
                <c:pt idx="2344">
                  <c:v>70</c:v>
                </c:pt>
                <c:pt idx="2345">
                  <c:v>71</c:v>
                </c:pt>
                <c:pt idx="2346">
                  <c:v>71</c:v>
                </c:pt>
                <c:pt idx="2347">
                  <c:v>71</c:v>
                </c:pt>
                <c:pt idx="2348">
                  <c:v>71</c:v>
                </c:pt>
                <c:pt idx="2349">
                  <c:v>71</c:v>
                </c:pt>
                <c:pt idx="2350">
                  <c:v>71</c:v>
                </c:pt>
                <c:pt idx="2351">
                  <c:v>71</c:v>
                </c:pt>
                <c:pt idx="2352">
                  <c:v>72</c:v>
                </c:pt>
                <c:pt idx="2353">
                  <c:v>72</c:v>
                </c:pt>
                <c:pt idx="2354">
                  <c:v>72</c:v>
                </c:pt>
                <c:pt idx="2355">
                  <c:v>72</c:v>
                </c:pt>
                <c:pt idx="2356">
                  <c:v>72</c:v>
                </c:pt>
                <c:pt idx="2357">
                  <c:v>73</c:v>
                </c:pt>
                <c:pt idx="2358">
                  <c:v>73</c:v>
                </c:pt>
                <c:pt idx="2359">
                  <c:v>73</c:v>
                </c:pt>
                <c:pt idx="2360">
                  <c:v>73</c:v>
                </c:pt>
                <c:pt idx="2361">
                  <c:v>73</c:v>
                </c:pt>
                <c:pt idx="2362">
                  <c:v>73</c:v>
                </c:pt>
                <c:pt idx="2363">
                  <c:v>73</c:v>
                </c:pt>
                <c:pt idx="2364">
                  <c:v>73</c:v>
                </c:pt>
                <c:pt idx="2365">
                  <c:v>73</c:v>
                </c:pt>
                <c:pt idx="2366">
                  <c:v>73</c:v>
                </c:pt>
                <c:pt idx="2367">
                  <c:v>73</c:v>
                </c:pt>
                <c:pt idx="2368">
                  <c:v>73</c:v>
                </c:pt>
                <c:pt idx="2369">
                  <c:v>73</c:v>
                </c:pt>
                <c:pt idx="2370">
                  <c:v>73</c:v>
                </c:pt>
                <c:pt idx="2371">
                  <c:v>74</c:v>
                </c:pt>
                <c:pt idx="2372">
                  <c:v>74</c:v>
                </c:pt>
                <c:pt idx="2373">
                  <c:v>74</c:v>
                </c:pt>
                <c:pt idx="2374">
                  <c:v>74</c:v>
                </c:pt>
                <c:pt idx="2375">
                  <c:v>74</c:v>
                </c:pt>
                <c:pt idx="2376">
                  <c:v>74</c:v>
                </c:pt>
                <c:pt idx="2377">
                  <c:v>74</c:v>
                </c:pt>
                <c:pt idx="2378">
                  <c:v>74</c:v>
                </c:pt>
                <c:pt idx="2379">
                  <c:v>74</c:v>
                </c:pt>
                <c:pt idx="2380">
                  <c:v>74</c:v>
                </c:pt>
                <c:pt idx="2381">
                  <c:v>74</c:v>
                </c:pt>
                <c:pt idx="2382">
                  <c:v>74</c:v>
                </c:pt>
                <c:pt idx="2383">
                  <c:v>74</c:v>
                </c:pt>
                <c:pt idx="2384">
                  <c:v>74</c:v>
                </c:pt>
                <c:pt idx="2385">
                  <c:v>74</c:v>
                </c:pt>
                <c:pt idx="2386">
                  <c:v>74</c:v>
                </c:pt>
                <c:pt idx="2387">
                  <c:v>74</c:v>
                </c:pt>
                <c:pt idx="2388">
                  <c:v>74</c:v>
                </c:pt>
                <c:pt idx="2389">
                  <c:v>74</c:v>
                </c:pt>
                <c:pt idx="2390">
                  <c:v>74</c:v>
                </c:pt>
                <c:pt idx="2391">
                  <c:v>74</c:v>
                </c:pt>
                <c:pt idx="2392">
                  <c:v>74</c:v>
                </c:pt>
                <c:pt idx="2393">
                  <c:v>74</c:v>
                </c:pt>
                <c:pt idx="2394">
                  <c:v>74</c:v>
                </c:pt>
                <c:pt idx="2395">
                  <c:v>74</c:v>
                </c:pt>
                <c:pt idx="2396">
                  <c:v>74</c:v>
                </c:pt>
                <c:pt idx="2397">
                  <c:v>74</c:v>
                </c:pt>
                <c:pt idx="2398">
                  <c:v>74</c:v>
                </c:pt>
                <c:pt idx="2399">
                  <c:v>74</c:v>
                </c:pt>
                <c:pt idx="2400">
                  <c:v>74</c:v>
                </c:pt>
                <c:pt idx="2401">
                  <c:v>74</c:v>
                </c:pt>
                <c:pt idx="2402">
                  <c:v>74</c:v>
                </c:pt>
                <c:pt idx="2403">
                  <c:v>74</c:v>
                </c:pt>
                <c:pt idx="2404">
                  <c:v>74</c:v>
                </c:pt>
                <c:pt idx="2405">
                  <c:v>74</c:v>
                </c:pt>
                <c:pt idx="2406">
                  <c:v>74</c:v>
                </c:pt>
                <c:pt idx="2407">
                  <c:v>74</c:v>
                </c:pt>
                <c:pt idx="2408">
                  <c:v>74</c:v>
                </c:pt>
                <c:pt idx="2409">
                  <c:v>74</c:v>
                </c:pt>
                <c:pt idx="2410">
                  <c:v>74</c:v>
                </c:pt>
                <c:pt idx="2411">
                  <c:v>74</c:v>
                </c:pt>
                <c:pt idx="2412">
                  <c:v>74</c:v>
                </c:pt>
                <c:pt idx="2413">
                  <c:v>74</c:v>
                </c:pt>
                <c:pt idx="2414">
                  <c:v>74</c:v>
                </c:pt>
                <c:pt idx="2415">
                  <c:v>74</c:v>
                </c:pt>
                <c:pt idx="2416">
                  <c:v>74</c:v>
                </c:pt>
                <c:pt idx="2417">
                  <c:v>74</c:v>
                </c:pt>
                <c:pt idx="2418">
                  <c:v>75</c:v>
                </c:pt>
                <c:pt idx="2419">
                  <c:v>75</c:v>
                </c:pt>
                <c:pt idx="2420">
                  <c:v>75</c:v>
                </c:pt>
                <c:pt idx="2421">
                  <c:v>75</c:v>
                </c:pt>
                <c:pt idx="2422">
                  <c:v>75</c:v>
                </c:pt>
                <c:pt idx="2423">
                  <c:v>75</c:v>
                </c:pt>
                <c:pt idx="2424">
                  <c:v>76</c:v>
                </c:pt>
                <c:pt idx="2425">
                  <c:v>76</c:v>
                </c:pt>
                <c:pt idx="2426">
                  <c:v>76</c:v>
                </c:pt>
                <c:pt idx="2427">
                  <c:v>76</c:v>
                </c:pt>
                <c:pt idx="2428">
                  <c:v>76</c:v>
                </c:pt>
                <c:pt idx="2429">
                  <c:v>76</c:v>
                </c:pt>
                <c:pt idx="2430">
                  <c:v>76</c:v>
                </c:pt>
                <c:pt idx="2431">
                  <c:v>76</c:v>
                </c:pt>
                <c:pt idx="2432">
                  <c:v>77</c:v>
                </c:pt>
                <c:pt idx="2433">
                  <c:v>77</c:v>
                </c:pt>
                <c:pt idx="2434">
                  <c:v>77</c:v>
                </c:pt>
                <c:pt idx="2435">
                  <c:v>77</c:v>
                </c:pt>
                <c:pt idx="2436">
                  <c:v>77</c:v>
                </c:pt>
                <c:pt idx="2437">
                  <c:v>77</c:v>
                </c:pt>
                <c:pt idx="2438">
                  <c:v>77</c:v>
                </c:pt>
                <c:pt idx="2439">
                  <c:v>77</c:v>
                </c:pt>
                <c:pt idx="2440">
                  <c:v>77</c:v>
                </c:pt>
                <c:pt idx="2441">
                  <c:v>77</c:v>
                </c:pt>
                <c:pt idx="2442">
                  <c:v>77</c:v>
                </c:pt>
                <c:pt idx="2443">
                  <c:v>77</c:v>
                </c:pt>
                <c:pt idx="2444">
                  <c:v>77</c:v>
                </c:pt>
                <c:pt idx="2445">
                  <c:v>78</c:v>
                </c:pt>
                <c:pt idx="2446">
                  <c:v>78</c:v>
                </c:pt>
                <c:pt idx="2447">
                  <c:v>78</c:v>
                </c:pt>
                <c:pt idx="2448">
                  <c:v>78</c:v>
                </c:pt>
                <c:pt idx="2449">
                  <c:v>78</c:v>
                </c:pt>
                <c:pt idx="2450">
                  <c:v>78</c:v>
                </c:pt>
                <c:pt idx="2451">
                  <c:v>78</c:v>
                </c:pt>
                <c:pt idx="2452">
                  <c:v>78</c:v>
                </c:pt>
                <c:pt idx="2453">
                  <c:v>78</c:v>
                </c:pt>
                <c:pt idx="2454">
                  <c:v>78</c:v>
                </c:pt>
                <c:pt idx="2455">
                  <c:v>78</c:v>
                </c:pt>
                <c:pt idx="2456">
                  <c:v>78</c:v>
                </c:pt>
                <c:pt idx="2457">
                  <c:v>78</c:v>
                </c:pt>
                <c:pt idx="2458">
                  <c:v>78</c:v>
                </c:pt>
                <c:pt idx="2459">
                  <c:v>78</c:v>
                </c:pt>
                <c:pt idx="2460">
                  <c:v>78</c:v>
                </c:pt>
                <c:pt idx="2461">
                  <c:v>78</c:v>
                </c:pt>
                <c:pt idx="2462">
                  <c:v>78</c:v>
                </c:pt>
                <c:pt idx="2463">
                  <c:v>78</c:v>
                </c:pt>
                <c:pt idx="2464">
                  <c:v>79</c:v>
                </c:pt>
                <c:pt idx="2465">
                  <c:v>79</c:v>
                </c:pt>
                <c:pt idx="2466">
                  <c:v>79</c:v>
                </c:pt>
                <c:pt idx="2467">
                  <c:v>79</c:v>
                </c:pt>
                <c:pt idx="2468">
                  <c:v>79</c:v>
                </c:pt>
                <c:pt idx="2469">
                  <c:v>79</c:v>
                </c:pt>
                <c:pt idx="2470">
                  <c:v>79</c:v>
                </c:pt>
                <c:pt idx="2471">
                  <c:v>79</c:v>
                </c:pt>
                <c:pt idx="2472">
                  <c:v>79</c:v>
                </c:pt>
                <c:pt idx="2473">
                  <c:v>79</c:v>
                </c:pt>
                <c:pt idx="2474">
                  <c:v>79</c:v>
                </c:pt>
                <c:pt idx="2475">
                  <c:v>79</c:v>
                </c:pt>
                <c:pt idx="2476">
                  <c:v>79</c:v>
                </c:pt>
                <c:pt idx="2477">
                  <c:v>79</c:v>
                </c:pt>
                <c:pt idx="2478">
                  <c:v>79</c:v>
                </c:pt>
                <c:pt idx="2479">
                  <c:v>79</c:v>
                </c:pt>
                <c:pt idx="2480">
                  <c:v>80</c:v>
                </c:pt>
                <c:pt idx="2481">
                  <c:v>81</c:v>
                </c:pt>
                <c:pt idx="2482">
                  <c:v>81</c:v>
                </c:pt>
                <c:pt idx="2483">
                  <c:v>81</c:v>
                </c:pt>
                <c:pt idx="2484">
                  <c:v>81</c:v>
                </c:pt>
                <c:pt idx="2485">
                  <c:v>81</c:v>
                </c:pt>
                <c:pt idx="2486">
                  <c:v>81</c:v>
                </c:pt>
                <c:pt idx="2487">
                  <c:v>81</c:v>
                </c:pt>
                <c:pt idx="2488">
                  <c:v>81</c:v>
                </c:pt>
                <c:pt idx="2489">
                  <c:v>81</c:v>
                </c:pt>
                <c:pt idx="2490">
                  <c:v>81</c:v>
                </c:pt>
                <c:pt idx="2491">
                  <c:v>81</c:v>
                </c:pt>
                <c:pt idx="2492">
                  <c:v>81</c:v>
                </c:pt>
                <c:pt idx="2493">
                  <c:v>82</c:v>
                </c:pt>
                <c:pt idx="2494">
                  <c:v>82</c:v>
                </c:pt>
                <c:pt idx="2495">
                  <c:v>82</c:v>
                </c:pt>
                <c:pt idx="2496">
                  <c:v>82</c:v>
                </c:pt>
                <c:pt idx="2497">
                  <c:v>82</c:v>
                </c:pt>
                <c:pt idx="2498">
                  <c:v>82</c:v>
                </c:pt>
                <c:pt idx="2499">
                  <c:v>82</c:v>
                </c:pt>
                <c:pt idx="2500">
                  <c:v>82</c:v>
                </c:pt>
                <c:pt idx="2501">
                  <c:v>82</c:v>
                </c:pt>
                <c:pt idx="2502">
                  <c:v>82</c:v>
                </c:pt>
                <c:pt idx="2503">
                  <c:v>82</c:v>
                </c:pt>
                <c:pt idx="2504">
                  <c:v>82</c:v>
                </c:pt>
                <c:pt idx="2505">
                  <c:v>82</c:v>
                </c:pt>
                <c:pt idx="2506">
                  <c:v>82</c:v>
                </c:pt>
                <c:pt idx="2507">
                  <c:v>82</c:v>
                </c:pt>
                <c:pt idx="2508">
                  <c:v>82</c:v>
                </c:pt>
                <c:pt idx="2509">
                  <c:v>82</c:v>
                </c:pt>
                <c:pt idx="2510">
                  <c:v>82</c:v>
                </c:pt>
                <c:pt idx="2511">
                  <c:v>82</c:v>
                </c:pt>
                <c:pt idx="2512">
                  <c:v>82</c:v>
                </c:pt>
                <c:pt idx="2513">
                  <c:v>82</c:v>
                </c:pt>
                <c:pt idx="2514">
                  <c:v>82</c:v>
                </c:pt>
                <c:pt idx="2515">
                  <c:v>82</c:v>
                </c:pt>
                <c:pt idx="2516">
                  <c:v>82</c:v>
                </c:pt>
                <c:pt idx="2517">
                  <c:v>82</c:v>
                </c:pt>
                <c:pt idx="2518">
                  <c:v>82</c:v>
                </c:pt>
                <c:pt idx="2519">
                  <c:v>82</c:v>
                </c:pt>
                <c:pt idx="2520">
                  <c:v>82</c:v>
                </c:pt>
                <c:pt idx="2521">
                  <c:v>82</c:v>
                </c:pt>
                <c:pt idx="2522">
                  <c:v>82</c:v>
                </c:pt>
                <c:pt idx="2523">
                  <c:v>82</c:v>
                </c:pt>
                <c:pt idx="2524">
                  <c:v>82</c:v>
                </c:pt>
                <c:pt idx="2525">
                  <c:v>82</c:v>
                </c:pt>
                <c:pt idx="2526">
                  <c:v>82</c:v>
                </c:pt>
                <c:pt idx="2527">
                  <c:v>82</c:v>
                </c:pt>
                <c:pt idx="2528">
                  <c:v>82</c:v>
                </c:pt>
                <c:pt idx="2529">
                  <c:v>82</c:v>
                </c:pt>
                <c:pt idx="2530">
                  <c:v>82</c:v>
                </c:pt>
                <c:pt idx="2531">
                  <c:v>82</c:v>
                </c:pt>
                <c:pt idx="2532">
                  <c:v>82</c:v>
                </c:pt>
                <c:pt idx="2533">
                  <c:v>82</c:v>
                </c:pt>
                <c:pt idx="2534">
                  <c:v>82</c:v>
                </c:pt>
                <c:pt idx="2535">
                  <c:v>82</c:v>
                </c:pt>
                <c:pt idx="2536">
                  <c:v>82</c:v>
                </c:pt>
                <c:pt idx="2537">
                  <c:v>82</c:v>
                </c:pt>
                <c:pt idx="2538">
                  <c:v>82</c:v>
                </c:pt>
                <c:pt idx="2539">
                  <c:v>82</c:v>
                </c:pt>
                <c:pt idx="2540">
                  <c:v>82</c:v>
                </c:pt>
                <c:pt idx="2541">
                  <c:v>82</c:v>
                </c:pt>
                <c:pt idx="2542">
                  <c:v>82</c:v>
                </c:pt>
                <c:pt idx="2543">
                  <c:v>82</c:v>
                </c:pt>
                <c:pt idx="2544">
                  <c:v>82</c:v>
                </c:pt>
                <c:pt idx="2545">
                  <c:v>82</c:v>
                </c:pt>
                <c:pt idx="2546">
                  <c:v>82</c:v>
                </c:pt>
                <c:pt idx="2547">
                  <c:v>82</c:v>
                </c:pt>
                <c:pt idx="2548">
                  <c:v>83</c:v>
                </c:pt>
                <c:pt idx="2549">
                  <c:v>83</c:v>
                </c:pt>
                <c:pt idx="2550">
                  <c:v>84</c:v>
                </c:pt>
                <c:pt idx="2551">
                  <c:v>84</c:v>
                </c:pt>
                <c:pt idx="2552">
                  <c:v>85</c:v>
                </c:pt>
                <c:pt idx="2553">
                  <c:v>85</c:v>
                </c:pt>
                <c:pt idx="2554">
                  <c:v>85</c:v>
                </c:pt>
                <c:pt idx="2555">
                  <c:v>85</c:v>
                </c:pt>
                <c:pt idx="2556">
                  <c:v>85</c:v>
                </c:pt>
                <c:pt idx="2557">
                  <c:v>85</c:v>
                </c:pt>
                <c:pt idx="2558">
                  <c:v>85</c:v>
                </c:pt>
                <c:pt idx="2559">
                  <c:v>86</c:v>
                </c:pt>
                <c:pt idx="2560">
                  <c:v>86</c:v>
                </c:pt>
                <c:pt idx="2561">
                  <c:v>86</c:v>
                </c:pt>
                <c:pt idx="2562">
                  <c:v>86</c:v>
                </c:pt>
                <c:pt idx="2563">
                  <c:v>86</c:v>
                </c:pt>
                <c:pt idx="2564">
                  <c:v>86</c:v>
                </c:pt>
                <c:pt idx="2565">
                  <c:v>86</c:v>
                </c:pt>
                <c:pt idx="2566">
                  <c:v>86</c:v>
                </c:pt>
                <c:pt idx="2567">
                  <c:v>86</c:v>
                </c:pt>
                <c:pt idx="2568">
                  <c:v>86</c:v>
                </c:pt>
                <c:pt idx="2569">
                  <c:v>86</c:v>
                </c:pt>
                <c:pt idx="2570">
                  <c:v>86</c:v>
                </c:pt>
                <c:pt idx="2571">
                  <c:v>86</c:v>
                </c:pt>
                <c:pt idx="2572">
                  <c:v>86</c:v>
                </c:pt>
                <c:pt idx="2573">
                  <c:v>86</c:v>
                </c:pt>
                <c:pt idx="2574">
                  <c:v>86</c:v>
                </c:pt>
                <c:pt idx="2575">
                  <c:v>86</c:v>
                </c:pt>
                <c:pt idx="2576">
                  <c:v>86</c:v>
                </c:pt>
                <c:pt idx="2577">
                  <c:v>86</c:v>
                </c:pt>
                <c:pt idx="2578">
                  <c:v>86</c:v>
                </c:pt>
                <c:pt idx="2579">
                  <c:v>87</c:v>
                </c:pt>
                <c:pt idx="2580">
                  <c:v>87</c:v>
                </c:pt>
                <c:pt idx="2581">
                  <c:v>87</c:v>
                </c:pt>
                <c:pt idx="2582">
                  <c:v>87</c:v>
                </c:pt>
                <c:pt idx="2583">
                  <c:v>87</c:v>
                </c:pt>
                <c:pt idx="2584">
                  <c:v>87</c:v>
                </c:pt>
                <c:pt idx="2585">
                  <c:v>87</c:v>
                </c:pt>
                <c:pt idx="2586">
                  <c:v>87</c:v>
                </c:pt>
                <c:pt idx="2587">
                  <c:v>87</c:v>
                </c:pt>
                <c:pt idx="2588">
                  <c:v>87</c:v>
                </c:pt>
                <c:pt idx="2589">
                  <c:v>87</c:v>
                </c:pt>
                <c:pt idx="2590">
                  <c:v>87</c:v>
                </c:pt>
                <c:pt idx="2591">
                  <c:v>87</c:v>
                </c:pt>
                <c:pt idx="2592">
                  <c:v>87</c:v>
                </c:pt>
                <c:pt idx="2593">
                  <c:v>87</c:v>
                </c:pt>
                <c:pt idx="2594">
                  <c:v>87</c:v>
                </c:pt>
                <c:pt idx="2595">
                  <c:v>87</c:v>
                </c:pt>
                <c:pt idx="2596">
                  <c:v>87</c:v>
                </c:pt>
                <c:pt idx="2597">
                  <c:v>87</c:v>
                </c:pt>
                <c:pt idx="2598">
                  <c:v>87</c:v>
                </c:pt>
                <c:pt idx="2599">
                  <c:v>87</c:v>
                </c:pt>
                <c:pt idx="2600">
                  <c:v>87</c:v>
                </c:pt>
                <c:pt idx="2601">
                  <c:v>87</c:v>
                </c:pt>
                <c:pt idx="2602">
                  <c:v>87</c:v>
                </c:pt>
                <c:pt idx="2603">
                  <c:v>87</c:v>
                </c:pt>
                <c:pt idx="2604">
                  <c:v>87</c:v>
                </c:pt>
                <c:pt idx="2605">
                  <c:v>87</c:v>
                </c:pt>
                <c:pt idx="2606">
                  <c:v>88</c:v>
                </c:pt>
                <c:pt idx="2607">
                  <c:v>88</c:v>
                </c:pt>
                <c:pt idx="2608">
                  <c:v>88</c:v>
                </c:pt>
                <c:pt idx="2609">
                  <c:v>88</c:v>
                </c:pt>
                <c:pt idx="2610">
                  <c:v>88</c:v>
                </c:pt>
                <c:pt idx="2611">
                  <c:v>88</c:v>
                </c:pt>
                <c:pt idx="2612">
                  <c:v>88</c:v>
                </c:pt>
                <c:pt idx="2613">
                  <c:v>88</c:v>
                </c:pt>
                <c:pt idx="2614">
                  <c:v>88</c:v>
                </c:pt>
                <c:pt idx="2615">
                  <c:v>88</c:v>
                </c:pt>
                <c:pt idx="2616">
                  <c:v>88</c:v>
                </c:pt>
                <c:pt idx="2617">
                  <c:v>88</c:v>
                </c:pt>
                <c:pt idx="2618">
                  <c:v>88</c:v>
                </c:pt>
                <c:pt idx="2619">
                  <c:v>88</c:v>
                </c:pt>
                <c:pt idx="2620">
                  <c:v>89</c:v>
                </c:pt>
                <c:pt idx="2621">
                  <c:v>89</c:v>
                </c:pt>
                <c:pt idx="2622">
                  <c:v>89</c:v>
                </c:pt>
                <c:pt idx="2623">
                  <c:v>89</c:v>
                </c:pt>
                <c:pt idx="2624">
                  <c:v>90</c:v>
                </c:pt>
                <c:pt idx="2625">
                  <c:v>90</c:v>
                </c:pt>
                <c:pt idx="2626">
                  <c:v>90</c:v>
                </c:pt>
                <c:pt idx="2627">
                  <c:v>90</c:v>
                </c:pt>
                <c:pt idx="2628">
                  <c:v>90</c:v>
                </c:pt>
                <c:pt idx="2629">
                  <c:v>90</c:v>
                </c:pt>
                <c:pt idx="2630">
                  <c:v>90</c:v>
                </c:pt>
                <c:pt idx="2631">
                  <c:v>90</c:v>
                </c:pt>
                <c:pt idx="2632">
                  <c:v>90</c:v>
                </c:pt>
                <c:pt idx="2633">
                  <c:v>90</c:v>
                </c:pt>
                <c:pt idx="2634">
                  <c:v>90</c:v>
                </c:pt>
                <c:pt idx="2635">
                  <c:v>90</c:v>
                </c:pt>
                <c:pt idx="2636">
                  <c:v>90</c:v>
                </c:pt>
                <c:pt idx="2637">
                  <c:v>90</c:v>
                </c:pt>
                <c:pt idx="2638">
                  <c:v>90</c:v>
                </c:pt>
                <c:pt idx="2639">
                  <c:v>90</c:v>
                </c:pt>
                <c:pt idx="2640">
                  <c:v>90</c:v>
                </c:pt>
                <c:pt idx="2641">
                  <c:v>91</c:v>
                </c:pt>
                <c:pt idx="2642">
                  <c:v>91</c:v>
                </c:pt>
                <c:pt idx="2643">
                  <c:v>91</c:v>
                </c:pt>
                <c:pt idx="2644">
                  <c:v>91</c:v>
                </c:pt>
                <c:pt idx="2645">
                  <c:v>91</c:v>
                </c:pt>
                <c:pt idx="2646">
                  <c:v>91</c:v>
                </c:pt>
                <c:pt idx="2647">
                  <c:v>91</c:v>
                </c:pt>
                <c:pt idx="2648">
                  <c:v>91</c:v>
                </c:pt>
                <c:pt idx="2649">
                  <c:v>91</c:v>
                </c:pt>
                <c:pt idx="2650">
                  <c:v>91</c:v>
                </c:pt>
                <c:pt idx="2651">
                  <c:v>91</c:v>
                </c:pt>
                <c:pt idx="2652">
                  <c:v>91</c:v>
                </c:pt>
                <c:pt idx="2653">
                  <c:v>91</c:v>
                </c:pt>
                <c:pt idx="2654">
                  <c:v>91</c:v>
                </c:pt>
                <c:pt idx="2655">
                  <c:v>91</c:v>
                </c:pt>
                <c:pt idx="2656">
                  <c:v>91</c:v>
                </c:pt>
                <c:pt idx="2657">
                  <c:v>91</c:v>
                </c:pt>
                <c:pt idx="2658">
                  <c:v>91</c:v>
                </c:pt>
                <c:pt idx="2659">
                  <c:v>91</c:v>
                </c:pt>
                <c:pt idx="2660">
                  <c:v>91</c:v>
                </c:pt>
                <c:pt idx="2661">
                  <c:v>91</c:v>
                </c:pt>
                <c:pt idx="2662">
                  <c:v>91</c:v>
                </c:pt>
                <c:pt idx="2663">
                  <c:v>91</c:v>
                </c:pt>
                <c:pt idx="2664">
                  <c:v>91</c:v>
                </c:pt>
                <c:pt idx="2665">
                  <c:v>91</c:v>
                </c:pt>
                <c:pt idx="2666">
                  <c:v>91</c:v>
                </c:pt>
                <c:pt idx="2667">
                  <c:v>91</c:v>
                </c:pt>
                <c:pt idx="2668">
                  <c:v>91</c:v>
                </c:pt>
                <c:pt idx="2669">
                  <c:v>91</c:v>
                </c:pt>
                <c:pt idx="2670">
                  <c:v>91</c:v>
                </c:pt>
                <c:pt idx="2671">
                  <c:v>91</c:v>
                </c:pt>
                <c:pt idx="2672">
                  <c:v>91</c:v>
                </c:pt>
                <c:pt idx="2673">
                  <c:v>91</c:v>
                </c:pt>
                <c:pt idx="2674">
                  <c:v>91</c:v>
                </c:pt>
                <c:pt idx="2675">
                  <c:v>91</c:v>
                </c:pt>
                <c:pt idx="2676">
                  <c:v>91</c:v>
                </c:pt>
                <c:pt idx="2677">
                  <c:v>91</c:v>
                </c:pt>
                <c:pt idx="2678">
                  <c:v>91</c:v>
                </c:pt>
                <c:pt idx="2679">
                  <c:v>91</c:v>
                </c:pt>
                <c:pt idx="2680">
                  <c:v>91</c:v>
                </c:pt>
                <c:pt idx="2681">
                  <c:v>91</c:v>
                </c:pt>
                <c:pt idx="2682">
                  <c:v>91</c:v>
                </c:pt>
                <c:pt idx="2683">
                  <c:v>91</c:v>
                </c:pt>
                <c:pt idx="2684">
                  <c:v>91</c:v>
                </c:pt>
                <c:pt idx="2685">
                  <c:v>91</c:v>
                </c:pt>
                <c:pt idx="2686">
                  <c:v>91</c:v>
                </c:pt>
                <c:pt idx="2687">
                  <c:v>91</c:v>
                </c:pt>
                <c:pt idx="2688">
                  <c:v>91</c:v>
                </c:pt>
                <c:pt idx="2689">
                  <c:v>91</c:v>
                </c:pt>
                <c:pt idx="2690">
                  <c:v>91</c:v>
                </c:pt>
                <c:pt idx="2691">
                  <c:v>91</c:v>
                </c:pt>
                <c:pt idx="2692">
                  <c:v>91</c:v>
                </c:pt>
                <c:pt idx="2693">
                  <c:v>91</c:v>
                </c:pt>
                <c:pt idx="2694">
                  <c:v>91</c:v>
                </c:pt>
                <c:pt idx="2695">
                  <c:v>91</c:v>
                </c:pt>
                <c:pt idx="2696">
                  <c:v>91</c:v>
                </c:pt>
                <c:pt idx="2697">
                  <c:v>91</c:v>
                </c:pt>
                <c:pt idx="2698">
                  <c:v>91</c:v>
                </c:pt>
                <c:pt idx="2699">
                  <c:v>92</c:v>
                </c:pt>
                <c:pt idx="2700">
                  <c:v>92</c:v>
                </c:pt>
                <c:pt idx="2701">
                  <c:v>92</c:v>
                </c:pt>
                <c:pt idx="2702">
                  <c:v>92</c:v>
                </c:pt>
                <c:pt idx="2703">
                  <c:v>92</c:v>
                </c:pt>
                <c:pt idx="2704">
                  <c:v>92</c:v>
                </c:pt>
                <c:pt idx="2705">
                  <c:v>92</c:v>
                </c:pt>
                <c:pt idx="2706">
                  <c:v>92</c:v>
                </c:pt>
                <c:pt idx="2707">
                  <c:v>92</c:v>
                </c:pt>
                <c:pt idx="2708">
                  <c:v>92</c:v>
                </c:pt>
                <c:pt idx="2709">
                  <c:v>92</c:v>
                </c:pt>
                <c:pt idx="2710">
                  <c:v>92</c:v>
                </c:pt>
                <c:pt idx="2711">
                  <c:v>92</c:v>
                </c:pt>
                <c:pt idx="2712">
                  <c:v>92</c:v>
                </c:pt>
                <c:pt idx="2713">
                  <c:v>92</c:v>
                </c:pt>
                <c:pt idx="2714">
                  <c:v>92</c:v>
                </c:pt>
                <c:pt idx="2715">
                  <c:v>92</c:v>
                </c:pt>
                <c:pt idx="2716">
                  <c:v>92</c:v>
                </c:pt>
                <c:pt idx="2717">
                  <c:v>92</c:v>
                </c:pt>
                <c:pt idx="2718">
                  <c:v>92</c:v>
                </c:pt>
                <c:pt idx="2719">
                  <c:v>92</c:v>
                </c:pt>
                <c:pt idx="2720">
                  <c:v>92</c:v>
                </c:pt>
                <c:pt idx="2721">
                  <c:v>92</c:v>
                </c:pt>
                <c:pt idx="2722">
                  <c:v>92</c:v>
                </c:pt>
                <c:pt idx="2723">
                  <c:v>92</c:v>
                </c:pt>
                <c:pt idx="2724">
                  <c:v>92</c:v>
                </c:pt>
                <c:pt idx="2725">
                  <c:v>92</c:v>
                </c:pt>
                <c:pt idx="2726">
                  <c:v>92</c:v>
                </c:pt>
                <c:pt idx="2727">
                  <c:v>92</c:v>
                </c:pt>
                <c:pt idx="2728">
                  <c:v>92</c:v>
                </c:pt>
                <c:pt idx="2729">
                  <c:v>92</c:v>
                </c:pt>
                <c:pt idx="2730">
                  <c:v>92</c:v>
                </c:pt>
                <c:pt idx="2731">
                  <c:v>92</c:v>
                </c:pt>
                <c:pt idx="2732">
                  <c:v>92</c:v>
                </c:pt>
                <c:pt idx="2733">
                  <c:v>92</c:v>
                </c:pt>
                <c:pt idx="2734">
                  <c:v>92</c:v>
                </c:pt>
                <c:pt idx="2735">
                  <c:v>92</c:v>
                </c:pt>
                <c:pt idx="2736">
                  <c:v>92</c:v>
                </c:pt>
                <c:pt idx="2737">
                  <c:v>92</c:v>
                </c:pt>
                <c:pt idx="2738">
                  <c:v>92</c:v>
                </c:pt>
                <c:pt idx="2739">
                  <c:v>92</c:v>
                </c:pt>
                <c:pt idx="2740">
                  <c:v>92</c:v>
                </c:pt>
                <c:pt idx="2741">
                  <c:v>92</c:v>
                </c:pt>
                <c:pt idx="2742">
                  <c:v>92</c:v>
                </c:pt>
                <c:pt idx="2743">
                  <c:v>92</c:v>
                </c:pt>
                <c:pt idx="2744">
                  <c:v>92</c:v>
                </c:pt>
                <c:pt idx="2745">
                  <c:v>92</c:v>
                </c:pt>
                <c:pt idx="2746">
                  <c:v>92</c:v>
                </c:pt>
                <c:pt idx="2747">
                  <c:v>92</c:v>
                </c:pt>
                <c:pt idx="2748">
                  <c:v>92</c:v>
                </c:pt>
                <c:pt idx="2749">
                  <c:v>92</c:v>
                </c:pt>
                <c:pt idx="2750">
                  <c:v>92</c:v>
                </c:pt>
                <c:pt idx="2751">
                  <c:v>92</c:v>
                </c:pt>
                <c:pt idx="2752">
                  <c:v>92</c:v>
                </c:pt>
                <c:pt idx="2753">
                  <c:v>92</c:v>
                </c:pt>
                <c:pt idx="2754">
                  <c:v>93</c:v>
                </c:pt>
                <c:pt idx="2755">
                  <c:v>93</c:v>
                </c:pt>
                <c:pt idx="2756">
                  <c:v>93</c:v>
                </c:pt>
                <c:pt idx="2757">
                  <c:v>93</c:v>
                </c:pt>
                <c:pt idx="2758">
                  <c:v>93</c:v>
                </c:pt>
                <c:pt idx="2759">
                  <c:v>93</c:v>
                </c:pt>
                <c:pt idx="2760">
                  <c:v>93</c:v>
                </c:pt>
                <c:pt idx="2761">
                  <c:v>93</c:v>
                </c:pt>
                <c:pt idx="2762">
                  <c:v>93</c:v>
                </c:pt>
                <c:pt idx="2763">
                  <c:v>94</c:v>
                </c:pt>
                <c:pt idx="2764">
                  <c:v>94</c:v>
                </c:pt>
                <c:pt idx="2765">
                  <c:v>94</c:v>
                </c:pt>
                <c:pt idx="2766">
                  <c:v>94</c:v>
                </c:pt>
                <c:pt idx="2767">
                  <c:v>94</c:v>
                </c:pt>
                <c:pt idx="2768">
                  <c:v>94</c:v>
                </c:pt>
                <c:pt idx="2769">
                  <c:v>94</c:v>
                </c:pt>
                <c:pt idx="2770">
                  <c:v>94</c:v>
                </c:pt>
                <c:pt idx="2771">
                  <c:v>94</c:v>
                </c:pt>
                <c:pt idx="2772">
                  <c:v>94</c:v>
                </c:pt>
                <c:pt idx="2773">
                  <c:v>94</c:v>
                </c:pt>
                <c:pt idx="2774">
                  <c:v>94</c:v>
                </c:pt>
                <c:pt idx="2775">
                  <c:v>94</c:v>
                </c:pt>
                <c:pt idx="2776">
                  <c:v>94</c:v>
                </c:pt>
                <c:pt idx="2777">
                  <c:v>94</c:v>
                </c:pt>
                <c:pt idx="2778">
                  <c:v>95</c:v>
                </c:pt>
                <c:pt idx="2779">
                  <c:v>95</c:v>
                </c:pt>
                <c:pt idx="2780">
                  <c:v>95</c:v>
                </c:pt>
                <c:pt idx="2781">
                  <c:v>95</c:v>
                </c:pt>
                <c:pt idx="2782">
                  <c:v>95</c:v>
                </c:pt>
                <c:pt idx="2783">
                  <c:v>95</c:v>
                </c:pt>
                <c:pt idx="2784">
                  <c:v>95</c:v>
                </c:pt>
                <c:pt idx="2785">
                  <c:v>95</c:v>
                </c:pt>
                <c:pt idx="2786">
                  <c:v>95</c:v>
                </c:pt>
                <c:pt idx="2787">
                  <c:v>95</c:v>
                </c:pt>
                <c:pt idx="2788">
                  <c:v>95</c:v>
                </c:pt>
                <c:pt idx="2789">
                  <c:v>95</c:v>
                </c:pt>
                <c:pt idx="2790">
                  <c:v>95</c:v>
                </c:pt>
                <c:pt idx="2791">
                  <c:v>95</c:v>
                </c:pt>
                <c:pt idx="2792">
                  <c:v>95</c:v>
                </c:pt>
                <c:pt idx="2793">
                  <c:v>95</c:v>
                </c:pt>
                <c:pt idx="2794">
                  <c:v>95</c:v>
                </c:pt>
                <c:pt idx="2795">
                  <c:v>95</c:v>
                </c:pt>
                <c:pt idx="2796">
                  <c:v>95</c:v>
                </c:pt>
                <c:pt idx="2797">
                  <c:v>95</c:v>
                </c:pt>
                <c:pt idx="2798">
                  <c:v>95</c:v>
                </c:pt>
                <c:pt idx="2799">
                  <c:v>95</c:v>
                </c:pt>
                <c:pt idx="2800">
                  <c:v>95</c:v>
                </c:pt>
                <c:pt idx="2801">
                  <c:v>95</c:v>
                </c:pt>
                <c:pt idx="2802">
                  <c:v>95</c:v>
                </c:pt>
                <c:pt idx="2803">
                  <c:v>95</c:v>
                </c:pt>
                <c:pt idx="2804">
                  <c:v>95</c:v>
                </c:pt>
                <c:pt idx="2805">
                  <c:v>95</c:v>
                </c:pt>
                <c:pt idx="2806">
                  <c:v>95</c:v>
                </c:pt>
                <c:pt idx="2807">
                  <c:v>95</c:v>
                </c:pt>
                <c:pt idx="2808">
                  <c:v>96</c:v>
                </c:pt>
                <c:pt idx="2809">
                  <c:v>96</c:v>
                </c:pt>
                <c:pt idx="2810">
                  <c:v>96</c:v>
                </c:pt>
                <c:pt idx="2811">
                  <c:v>96</c:v>
                </c:pt>
                <c:pt idx="2812">
                  <c:v>96</c:v>
                </c:pt>
                <c:pt idx="2813">
                  <c:v>96</c:v>
                </c:pt>
                <c:pt idx="2814">
                  <c:v>96</c:v>
                </c:pt>
                <c:pt idx="2815">
                  <c:v>96</c:v>
                </c:pt>
                <c:pt idx="2816">
                  <c:v>96</c:v>
                </c:pt>
                <c:pt idx="2817">
                  <c:v>97</c:v>
                </c:pt>
                <c:pt idx="2818">
                  <c:v>97</c:v>
                </c:pt>
                <c:pt idx="2819">
                  <c:v>97</c:v>
                </c:pt>
                <c:pt idx="2820">
                  <c:v>97</c:v>
                </c:pt>
                <c:pt idx="2821">
                  <c:v>97</c:v>
                </c:pt>
                <c:pt idx="2822">
                  <c:v>97</c:v>
                </c:pt>
                <c:pt idx="2823">
                  <c:v>97</c:v>
                </c:pt>
                <c:pt idx="2824">
                  <c:v>97</c:v>
                </c:pt>
                <c:pt idx="2825">
                  <c:v>97</c:v>
                </c:pt>
                <c:pt idx="2826">
                  <c:v>98</c:v>
                </c:pt>
                <c:pt idx="2827">
                  <c:v>98</c:v>
                </c:pt>
                <c:pt idx="2828">
                  <c:v>99</c:v>
                </c:pt>
                <c:pt idx="2829">
                  <c:v>99</c:v>
                </c:pt>
                <c:pt idx="2830">
                  <c:v>99</c:v>
                </c:pt>
                <c:pt idx="2831">
                  <c:v>99</c:v>
                </c:pt>
                <c:pt idx="2832">
                  <c:v>99</c:v>
                </c:pt>
                <c:pt idx="2833">
                  <c:v>99</c:v>
                </c:pt>
                <c:pt idx="2834">
                  <c:v>99</c:v>
                </c:pt>
                <c:pt idx="2835">
                  <c:v>99</c:v>
                </c:pt>
                <c:pt idx="2836">
                  <c:v>99</c:v>
                </c:pt>
                <c:pt idx="2837">
                  <c:v>99</c:v>
                </c:pt>
                <c:pt idx="2838">
                  <c:v>99</c:v>
                </c:pt>
                <c:pt idx="2839">
                  <c:v>99</c:v>
                </c:pt>
                <c:pt idx="2840">
                  <c:v>99</c:v>
                </c:pt>
                <c:pt idx="2841">
                  <c:v>100</c:v>
                </c:pt>
                <c:pt idx="2842">
                  <c:v>100</c:v>
                </c:pt>
                <c:pt idx="2843">
                  <c:v>100</c:v>
                </c:pt>
                <c:pt idx="2844">
                  <c:v>100</c:v>
                </c:pt>
                <c:pt idx="2845">
                  <c:v>100</c:v>
                </c:pt>
                <c:pt idx="2846">
                  <c:v>100</c:v>
                </c:pt>
                <c:pt idx="2847">
                  <c:v>101</c:v>
                </c:pt>
                <c:pt idx="2848">
                  <c:v>102</c:v>
                </c:pt>
                <c:pt idx="2849">
                  <c:v>102</c:v>
                </c:pt>
                <c:pt idx="2850">
                  <c:v>102</c:v>
                </c:pt>
                <c:pt idx="2851">
                  <c:v>102</c:v>
                </c:pt>
                <c:pt idx="2852">
                  <c:v>102</c:v>
                </c:pt>
                <c:pt idx="2853">
                  <c:v>102</c:v>
                </c:pt>
                <c:pt idx="2854">
                  <c:v>102</c:v>
                </c:pt>
                <c:pt idx="2855">
                  <c:v>102</c:v>
                </c:pt>
                <c:pt idx="2856">
                  <c:v>102</c:v>
                </c:pt>
                <c:pt idx="2857">
                  <c:v>102</c:v>
                </c:pt>
                <c:pt idx="2858">
                  <c:v>102</c:v>
                </c:pt>
                <c:pt idx="2859">
                  <c:v>102</c:v>
                </c:pt>
                <c:pt idx="2860">
                  <c:v>102</c:v>
                </c:pt>
                <c:pt idx="2861">
                  <c:v>102</c:v>
                </c:pt>
                <c:pt idx="2862">
                  <c:v>102</c:v>
                </c:pt>
                <c:pt idx="2863">
                  <c:v>102</c:v>
                </c:pt>
                <c:pt idx="2864">
                  <c:v>102</c:v>
                </c:pt>
                <c:pt idx="2865">
                  <c:v>102</c:v>
                </c:pt>
                <c:pt idx="2866">
                  <c:v>102</c:v>
                </c:pt>
                <c:pt idx="2867">
                  <c:v>102</c:v>
                </c:pt>
                <c:pt idx="2868">
                  <c:v>102</c:v>
                </c:pt>
                <c:pt idx="2869">
                  <c:v>102</c:v>
                </c:pt>
                <c:pt idx="2870">
                  <c:v>102</c:v>
                </c:pt>
                <c:pt idx="2871">
                  <c:v>102</c:v>
                </c:pt>
                <c:pt idx="2872">
                  <c:v>102</c:v>
                </c:pt>
                <c:pt idx="2873">
                  <c:v>102</c:v>
                </c:pt>
                <c:pt idx="2874">
                  <c:v>102</c:v>
                </c:pt>
                <c:pt idx="2875">
                  <c:v>102</c:v>
                </c:pt>
                <c:pt idx="2876">
                  <c:v>102</c:v>
                </c:pt>
                <c:pt idx="2877">
                  <c:v>102</c:v>
                </c:pt>
                <c:pt idx="2878">
                  <c:v>102</c:v>
                </c:pt>
                <c:pt idx="2879">
                  <c:v>102</c:v>
                </c:pt>
                <c:pt idx="2880">
                  <c:v>102</c:v>
                </c:pt>
                <c:pt idx="2881">
                  <c:v>102</c:v>
                </c:pt>
                <c:pt idx="2882">
                  <c:v>102</c:v>
                </c:pt>
                <c:pt idx="2883">
                  <c:v>102</c:v>
                </c:pt>
                <c:pt idx="2884">
                  <c:v>102</c:v>
                </c:pt>
                <c:pt idx="2885">
                  <c:v>102</c:v>
                </c:pt>
                <c:pt idx="2886">
                  <c:v>102</c:v>
                </c:pt>
                <c:pt idx="2887">
                  <c:v>102</c:v>
                </c:pt>
                <c:pt idx="2888">
                  <c:v>102</c:v>
                </c:pt>
                <c:pt idx="2889">
                  <c:v>102</c:v>
                </c:pt>
                <c:pt idx="2890">
                  <c:v>102</c:v>
                </c:pt>
                <c:pt idx="2891">
                  <c:v>102</c:v>
                </c:pt>
                <c:pt idx="2892">
                  <c:v>102</c:v>
                </c:pt>
                <c:pt idx="2893">
                  <c:v>102</c:v>
                </c:pt>
                <c:pt idx="2894">
                  <c:v>102</c:v>
                </c:pt>
                <c:pt idx="2895">
                  <c:v>102</c:v>
                </c:pt>
                <c:pt idx="2896">
                  <c:v>102</c:v>
                </c:pt>
                <c:pt idx="2897">
                  <c:v>102</c:v>
                </c:pt>
                <c:pt idx="2898">
                  <c:v>102</c:v>
                </c:pt>
                <c:pt idx="2899">
                  <c:v>102</c:v>
                </c:pt>
                <c:pt idx="2900">
                  <c:v>102</c:v>
                </c:pt>
                <c:pt idx="2901">
                  <c:v>102</c:v>
                </c:pt>
                <c:pt idx="2902">
                  <c:v>102</c:v>
                </c:pt>
                <c:pt idx="2903">
                  <c:v>102</c:v>
                </c:pt>
                <c:pt idx="2904">
                  <c:v>102</c:v>
                </c:pt>
                <c:pt idx="2905">
                  <c:v>103</c:v>
                </c:pt>
                <c:pt idx="2906">
                  <c:v>103</c:v>
                </c:pt>
                <c:pt idx="2907">
                  <c:v>103</c:v>
                </c:pt>
                <c:pt idx="2908">
                  <c:v>103</c:v>
                </c:pt>
                <c:pt idx="2909">
                  <c:v>103</c:v>
                </c:pt>
                <c:pt idx="2910">
                  <c:v>103</c:v>
                </c:pt>
                <c:pt idx="2911">
                  <c:v>103</c:v>
                </c:pt>
                <c:pt idx="2912">
                  <c:v>103</c:v>
                </c:pt>
                <c:pt idx="2913">
                  <c:v>103</c:v>
                </c:pt>
                <c:pt idx="2914">
                  <c:v>103</c:v>
                </c:pt>
                <c:pt idx="2915">
                  <c:v>103</c:v>
                </c:pt>
                <c:pt idx="2916">
                  <c:v>103</c:v>
                </c:pt>
                <c:pt idx="2917">
                  <c:v>103</c:v>
                </c:pt>
                <c:pt idx="2918">
                  <c:v>103</c:v>
                </c:pt>
                <c:pt idx="2919">
                  <c:v>103</c:v>
                </c:pt>
                <c:pt idx="2920">
                  <c:v>103</c:v>
                </c:pt>
                <c:pt idx="2921">
                  <c:v>103</c:v>
                </c:pt>
                <c:pt idx="2922">
                  <c:v>103</c:v>
                </c:pt>
                <c:pt idx="2923">
                  <c:v>103</c:v>
                </c:pt>
                <c:pt idx="2924">
                  <c:v>103</c:v>
                </c:pt>
                <c:pt idx="2925">
                  <c:v>103</c:v>
                </c:pt>
                <c:pt idx="2926">
                  <c:v>103</c:v>
                </c:pt>
                <c:pt idx="2927">
                  <c:v>103</c:v>
                </c:pt>
                <c:pt idx="2928">
                  <c:v>103</c:v>
                </c:pt>
                <c:pt idx="2929">
                  <c:v>103</c:v>
                </c:pt>
                <c:pt idx="2930">
                  <c:v>103</c:v>
                </c:pt>
                <c:pt idx="2931">
                  <c:v>103</c:v>
                </c:pt>
                <c:pt idx="2932">
                  <c:v>103</c:v>
                </c:pt>
                <c:pt idx="2933">
                  <c:v>103</c:v>
                </c:pt>
                <c:pt idx="2934">
                  <c:v>103</c:v>
                </c:pt>
                <c:pt idx="2935">
                  <c:v>103</c:v>
                </c:pt>
                <c:pt idx="2936">
                  <c:v>103</c:v>
                </c:pt>
                <c:pt idx="2937">
                  <c:v>103</c:v>
                </c:pt>
                <c:pt idx="2938">
                  <c:v>103</c:v>
                </c:pt>
                <c:pt idx="2939">
                  <c:v>103</c:v>
                </c:pt>
                <c:pt idx="2940">
                  <c:v>103</c:v>
                </c:pt>
                <c:pt idx="2941">
                  <c:v>103</c:v>
                </c:pt>
                <c:pt idx="2942">
                  <c:v>103</c:v>
                </c:pt>
                <c:pt idx="2943">
                  <c:v>103</c:v>
                </c:pt>
                <c:pt idx="2944">
                  <c:v>103</c:v>
                </c:pt>
                <c:pt idx="2945">
                  <c:v>103</c:v>
                </c:pt>
                <c:pt idx="2946">
                  <c:v>103</c:v>
                </c:pt>
                <c:pt idx="2947">
                  <c:v>104</c:v>
                </c:pt>
                <c:pt idx="2948">
                  <c:v>104</c:v>
                </c:pt>
                <c:pt idx="2949">
                  <c:v>104</c:v>
                </c:pt>
                <c:pt idx="2950">
                  <c:v>104</c:v>
                </c:pt>
                <c:pt idx="2951">
                  <c:v>104</c:v>
                </c:pt>
                <c:pt idx="2952">
                  <c:v>104</c:v>
                </c:pt>
                <c:pt idx="2953">
                  <c:v>104</c:v>
                </c:pt>
                <c:pt idx="2954">
                  <c:v>104</c:v>
                </c:pt>
                <c:pt idx="2955">
                  <c:v>104</c:v>
                </c:pt>
                <c:pt idx="2956">
                  <c:v>104</c:v>
                </c:pt>
                <c:pt idx="2957">
                  <c:v>104</c:v>
                </c:pt>
                <c:pt idx="2958">
                  <c:v>104</c:v>
                </c:pt>
                <c:pt idx="2959">
                  <c:v>104</c:v>
                </c:pt>
                <c:pt idx="2960">
                  <c:v>104</c:v>
                </c:pt>
                <c:pt idx="2961">
                  <c:v>104</c:v>
                </c:pt>
                <c:pt idx="2962">
                  <c:v>104</c:v>
                </c:pt>
                <c:pt idx="2963">
                  <c:v>104</c:v>
                </c:pt>
                <c:pt idx="2964">
                  <c:v>104</c:v>
                </c:pt>
                <c:pt idx="2965">
                  <c:v>104</c:v>
                </c:pt>
                <c:pt idx="2966">
                  <c:v>104</c:v>
                </c:pt>
                <c:pt idx="2967">
                  <c:v>104</c:v>
                </c:pt>
                <c:pt idx="2968">
                  <c:v>104</c:v>
                </c:pt>
                <c:pt idx="2969">
                  <c:v>104</c:v>
                </c:pt>
                <c:pt idx="2970">
                  <c:v>104</c:v>
                </c:pt>
                <c:pt idx="2971">
                  <c:v>104</c:v>
                </c:pt>
                <c:pt idx="2972">
                  <c:v>104</c:v>
                </c:pt>
                <c:pt idx="2973">
                  <c:v>104</c:v>
                </c:pt>
                <c:pt idx="2974">
                  <c:v>104</c:v>
                </c:pt>
                <c:pt idx="2975">
                  <c:v>104</c:v>
                </c:pt>
                <c:pt idx="2976">
                  <c:v>104</c:v>
                </c:pt>
                <c:pt idx="2977">
                  <c:v>104</c:v>
                </c:pt>
                <c:pt idx="2978">
                  <c:v>104</c:v>
                </c:pt>
                <c:pt idx="2979">
                  <c:v>104</c:v>
                </c:pt>
                <c:pt idx="2980">
                  <c:v>104</c:v>
                </c:pt>
                <c:pt idx="2981">
                  <c:v>104</c:v>
                </c:pt>
                <c:pt idx="2982">
                  <c:v>104</c:v>
                </c:pt>
                <c:pt idx="2983">
                  <c:v>104</c:v>
                </c:pt>
                <c:pt idx="2984">
                  <c:v>104</c:v>
                </c:pt>
                <c:pt idx="2985">
                  <c:v>105</c:v>
                </c:pt>
                <c:pt idx="2986">
                  <c:v>105</c:v>
                </c:pt>
                <c:pt idx="2987">
                  <c:v>105</c:v>
                </c:pt>
                <c:pt idx="2988">
                  <c:v>105</c:v>
                </c:pt>
                <c:pt idx="2989">
                  <c:v>105</c:v>
                </c:pt>
                <c:pt idx="2990">
                  <c:v>105</c:v>
                </c:pt>
                <c:pt idx="2991">
                  <c:v>105</c:v>
                </c:pt>
                <c:pt idx="2992">
                  <c:v>105</c:v>
                </c:pt>
                <c:pt idx="2993">
                  <c:v>105</c:v>
                </c:pt>
                <c:pt idx="2994">
                  <c:v>105</c:v>
                </c:pt>
                <c:pt idx="2995">
                  <c:v>105</c:v>
                </c:pt>
                <c:pt idx="2996">
                  <c:v>105</c:v>
                </c:pt>
                <c:pt idx="2997">
                  <c:v>105</c:v>
                </c:pt>
                <c:pt idx="2998">
                  <c:v>105</c:v>
                </c:pt>
                <c:pt idx="2999">
                  <c:v>105</c:v>
                </c:pt>
                <c:pt idx="3000">
                  <c:v>105</c:v>
                </c:pt>
                <c:pt idx="3001">
                  <c:v>105</c:v>
                </c:pt>
                <c:pt idx="3002">
                  <c:v>105</c:v>
                </c:pt>
                <c:pt idx="3003">
                  <c:v>105</c:v>
                </c:pt>
                <c:pt idx="3004">
                  <c:v>105</c:v>
                </c:pt>
                <c:pt idx="3005">
                  <c:v>105</c:v>
                </c:pt>
                <c:pt idx="3006">
                  <c:v>105</c:v>
                </c:pt>
                <c:pt idx="3007">
                  <c:v>105</c:v>
                </c:pt>
                <c:pt idx="3008">
                  <c:v>105</c:v>
                </c:pt>
                <c:pt idx="3009">
                  <c:v>106</c:v>
                </c:pt>
                <c:pt idx="3010">
                  <c:v>106</c:v>
                </c:pt>
                <c:pt idx="3011">
                  <c:v>106</c:v>
                </c:pt>
                <c:pt idx="3012">
                  <c:v>106</c:v>
                </c:pt>
                <c:pt idx="3013">
                  <c:v>106</c:v>
                </c:pt>
                <c:pt idx="3014">
                  <c:v>106</c:v>
                </c:pt>
                <c:pt idx="3015">
                  <c:v>106</c:v>
                </c:pt>
                <c:pt idx="3016">
                  <c:v>106</c:v>
                </c:pt>
                <c:pt idx="3017">
                  <c:v>106</c:v>
                </c:pt>
                <c:pt idx="3018">
                  <c:v>106</c:v>
                </c:pt>
                <c:pt idx="3019">
                  <c:v>106</c:v>
                </c:pt>
                <c:pt idx="3020">
                  <c:v>106</c:v>
                </c:pt>
                <c:pt idx="3021">
                  <c:v>106</c:v>
                </c:pt>
                <c:pt idx="3022">
                  <c:v>106</c:v>
                </c:pt>
                <c:pt idx="3023">
                  <c:v>106</c:v>
                </c:pt>
                <c:pt idx="3024">
                  <c:v>106</c:v>
                </c:pt>
                <c:pt idx="3025">
                  <c:v>106</c:v>
                </c:pt>
                <c:pt idx="3026">
                  <c:v>106</c:v>
                </c:pt>
                <c:pt idx="3027">
                  <c:v>106</c:v>
                </c:pt>
                <c:pt idx="3028">
                  <c:v>106</c:v>
                </c:pt>
                <c:pt idx="3029">
                  <c:v>106</c:v>
                </c:pt>
                <c:pt idx="3030">
                  <c:v>106</c:v>
                </c:pt>
                <c:pt idx="3031">
                  <c:v>106</c:v>
                </c:pt>
                <c:pt idx="3032">
                  <c:v>106</c:v>
                </c:pt>
                <c:pt idx="3033">
                  <c:v>106</c:v>
                </c:pt>
                <c:pt idx="3034">
                  <c:v>106</c:v>
                </c:pt>
                <c:pt idx="3035">
                  <c:v>106</c:v>
                </c:pt>
                <c:pt idx="3036">
                  <c:v>108</c:v>
                </c:pt>
                <c:pt idx="3037">
                  <c:v>108</c:v>
                </c:pt>
                <c:pt idx="3038">
                  <c:v>108</c:v>
                </c:pt>
                <c:pt idx="3039">
                  <c:v>108</c:v>
                </c:pt>
                <c:pt idx="3040">
                  <c:v>108</c:v>
                </c:pt>
                <c:pt idx="3041">
                  <c:v>108</c:v>
                </c:pt>
                <c:pt idx="3042">
                  <c:v>108</c:v>
                </c:pt>
                <c:pt idx="3043">
                  <c:v>108</c:v>
                </c:pt>
                <c:pt idx="3044">
                  <c:v>108</c:v>
                </c:pt>
                <c:pt idx="3045">
                  <c:v>108</c:v>
                </c:pt>
                <c:pt idx="3046">
                  <c:v>108</c:v>
                </c:pt>
                <c:pt idx="3047">
                  <c:v>108</c:v>
                </c:pt>
                <c:pt idx="3048">
                  <c:v>108</c:v>
                </c:pt>
                <c:pt idx="3049">
                  <c:v>109</c:v>
                </c:pt>
                <c:pt idx="3050">
                  <c:v>109</c:v>
                </c:pt>
                <c:pt idx="3051">
                  <c:v>109</c:v>
                </c:pt>
                <c:pt idx="3052">
                  <c:v>109</c:v>
                </c:pt>
                <c:pt idx="3053">
                  <c:v>109</c:v>
                </c:pt>
                <c:pt idx="3054">
                  <c:v>109</c:v>
                </c:pt>
                <c:pt idx="3055">
                  <c:v>109</c:v>
                </c:pt>
                <c:pt idx="3056">
                  <c:v>109</c:v>
                </c:pt>
                <c:pt idx="3057">
                  <c:v>109</c:v>
                </c:pt>
                <c:pt idx="3058">
                  <c:v>109</c:v>
                </c:pt>
                <c:pt idx="3059">
                  <c:v>109</c:v>
                </c:pt>
                <c:pt idx="3060">
                  <c:v>109</c:v>
                </c:pt>
                <c:pt idx="3061">
                  <c:v>110</c:v>
                </c:pt>
                <c:pt idx="3062">
                  <c:v>110</c:v>
                </c:pt>
                <c:pt idx="3063">
                  <c:v>111</c:v>
                </c:pt>
                <c:pt idx="3064">
                  <c:v>111</c:v>
                </c:pt>
                <c:pt idx="3065">
                  <c:v>111</c:v>
                </c:pt>
                <c:pt idx="3066">
                  <c:v>111</c:v>
                </c:pt>
                <c:pt idx="3067">
                  <c:v>112</c:v>
                </c:pt>
                <c:pt idx="3068">
                  <c:v>112</c:v>
                </c:pt>
                <c:pt idx="3069">
                  <c:v>112</c:v>
                </c:pt>
                <c:pt idx="3070">
                  <c:v>112</c:v>
                </c:pt>
                <c:pt idx="3071">
                  <c:v>112</c:v>
                </c:pt>
                <c:pt idx="3072">
                  <c:v>112</c:v>
                </c:pt>
                <c:pt idx="3073">
                  <c:v>112</c:v>
                </c:pt>
                <c:pt idx="3074">
                  <c:v>113</c:v>
                </c:pt>
                <c:pt idx="3075">
                  <c:v>113</c:v>
                </c:pt>
                <c:pt idx="3076">
                  <c:v>113</c:v>
                </c:pt>
                <c:pt idx="3077">
                  <c:v>113</c:v>
                </c:pt>
                <c:pt idx="3078">
                  <c:v>113</c:v>
                </c:pt>
                <c:pt idx="3079">
                  <c:v>113</c:v>
                </c:pt>
                <c:pt idx="3080">
                  <c:v>113</c:v>
                </c:pt>
                <c:pt idx="3081">
                  <c:v>114</c:v>
                </c:pt>
                <c:pt idx="3082">
                  <c:v>114</c:v>
                </c:pt>
                <c:pt idx="3083">
                  <c:v>114</c:v>
                </c:pt>
                <c:pt idx="3084">
                  <c:v>114</c:v>
                </c:pt>
                <c:pt idx="3085">
                  <c:v>114</c:v>
                </c:pt>
                <c:pt idx="3086">
                  <c:v>114</c:v>
                </c:pt>
                <c:pt idx="3087">
                  <c:v>114</c:v>
                </c:pt>
                <c:pt idx="3088">
                  <c:v>114</c:v>
                </c:pt>
                <c:pt idx="3089">
                  <c:v>114</c:v>
                </c:pt>
                <c:pt idx="3090">
                  <c:v>114</c:v>
                </c:pt>
                <c:pt idx="3091">
                  <c:v>114</c:v>
                </c:pt>
                <c:pt idx="3092">
                  <c:v>114</c:v>
                </c:pt>
                <c:pt idx="3093">
                  <c:v>114</c:v>
                </c:pt>
                <c:pt idx="3094">
                  <c:v>114</c:v>
                </c:pt>
                <c:pt idx="3095">
                  <c:v>114</c:v>
                </c:pt>
                <c:pt idx="3096">
                  <c:v>114</c:v>
                </c:pt>
                <c:pt idx="3097">
                  <c:v>114</c:v>
                </c:pt>
                <c:pt idx="3098">
                  <c:v>114</c:v>
                </c:pt>
                <c:pt idx="3099">
                  <c:v>114</c:v>
                </c:pt>
                <c:pt idx="3100">
                  <c:v>114</c:v>
                </c:pt>
                <c:pt idx="3101">
                  <c:v>114</c:v>
                </c:pt>
                <c:pt idx="3102">
                  <c:v>114</c:v>
                </c:pt>
                <c:pt idx="3103">
                  <c:v>114</c:v>
                </c:pt>
                <c:pt idx="3104">
                  <c:v>114</c:v>
                </c:pt>
                <c:pt idx="3105">
                  <c:v>114</c:v>
                </c:pt>
                <c:pt idx="3106">
                  <c:v>114</c:v>
                </c:pt>
                <c:pt idx="3107">
                  <c:v>114</c:v>
                </c:pt>
                <c:pt idx="3108">
                  <c:v>114</c:v>
                </c:pt>
                <c:pt idx="3109">
                  <c:v>114</c:v>
                </c:pt>
                <c:pt idx="3110">
                  <c:v>114</c:v>
                </c:pt>
                <c:pt idx="3111">
                  <c:v>114</c:v>
                </c:pt>
                <c:pt idx="3112">
                  <c:v>114</c:v>
                </c:pt>
                <c:pt idx="3113">
                  <c:v>114</c:v>
                </c:pt>
                <c:pt idx="3114">
                  <c:v>115</c:v>
                </c:pt>
                <c:pt idx="3115">
                  <c:v>115</c:v>
                </c:pt>
                <c:pt idx="3116">
                  <c:v>116</c:v>
                </c:pt>
                <c:pt idx="3117">
                  <c:v>116</c:v>
                </c:pt>
                <c:pt idx="3118">
                  <c:v>116</c:v>
                </c:pt>
                <c:pt idx="3119">
                  <c:v>116</c:v>
                </c:pt>
                <c:pt idx="3120">
                  <c:v>116</c:v>
                </c:pt>
                <c:pt idx="3121">
                  <c:v>116</c:v>
                </c:pt>
                <c:pt idx="3122">
                  <c:v>116</c:v>
                </c:pt>
                <c:pt idx="3123">
                  <c:v>116</c:v>
                </c:pt>
                <c:pt idx="3124">
                  <c:v>116</c:v>
                </c:pt>
                <c:pt idx="3125">
                  <c:v>116</c:v>
                </c:pt>
                <c:pt idx="3126">
                  <c:v>116</c:v>
                </c:pt>
                <c:pt idx="3127">
                  <c:v>116</c:v>
                </c:pt>
                <c:pt idx="3128">
                  <c:v>157</c:v>
                </c:pt>
                <c:pt idx="3129">
                  <c:v>157</c:v>
                </c:pt>
                <c:pt idx="3130">
                  <c:v>157</c:v>
                </c:pt>
                <c:pt idx="3131">
                  <c:v>157</c:v>
                </c:pt>
                <c:pt idx="3132">
                  <c:v>157</c:v>
                </c:pt>
                <c:pt idx="3133">
                  <c:v>157</c:v>
                </c:pt>
                <c:pt idx="3134">
                  <c:v>157</c:v>
                </c:pt>
                <c:pt idx="3135">
                  <c:v>157</c:v>
                </c:pt>
                <c:pt idx="3136">
                  <c:v>157</c:v>
                </c:pt>
                <c:pt idx="3137">
                  <c:v>157</c:v>
                </c:pt>
                <c:pt idx="3138">
                  <c:v>157</c:v>
                </c:pt>
                <c:pt idx="3139">
                  <c:v>157</c:v>
                </c:pt>
                <c:pt idx="3140">
                  <c:v>157</c:v>
                </c:pt>
                <c:pt idx="3141">
                  <c:v>157</c:v>
                </c:pt>
                <c:pt idx="3142">
                  <c:v>157</c:v>
                </c:pt>
                <c:pt idx="3143">
                  <c:v>157</c:v>
                </c:pt>
                <c:pt idx="3144">
                  <c:v>157</c:v>
                </c:pt>
                <c:pt idx="3145">
                  <c:v>157</c:v>
                </c:pt>
                <c:pt idx="3146">
                  <c:v>157</c:v>
                </c:pt>
                <c:pt idx="3147">
                  <c:v>157</c:v>
                </c:pt>
                <c:pt idx="3148">
                  <c:v>157</c:v>
                </c:pt>
                <c:pt idx="3149">
                  <c:v>157</c:v>
                </c:pt>
                <c:pt idx="3150">
                  <c:v>157</c:v>
                </c:pt>
                <c:pt idx="3151">
                  <c:v>157</c:v>
                </c:pt>
                <c:pt idx="3152">
                  <c:v>157</c:v>
                </c:pt>
                <c:pt idx="3153">
                  <c:v>157</c:v>
                </c:pt>
                <c:pt idx="3154">
                  <c:v>157</c:v>
                </c:pt>
                <c:pt idx="3155">
                  <c:v>157</c:v>
                </c:pt>
                <c:pt idx="3156">
                  <c:v>157</c:v>
                </c:pt>
                <c:pt idx="3157">
                  <c:v>157</c:v>
                </c:pt>
                <c:pt idx="3158">
                  <c:v>157</c:v>
                </c:pt>
                <c:pt idx="3159">
                  <c:v>157</c:v>
                </c:pt>
                <c:pt idx="3160">
                  <c:v>157</c:v>
                </c:pt>
                <c:pt idx="3161">
                  <c:v>157</c:v>
                </c:pt>
                <c:pt idx="3162">
                  <c:v>157</c:v>
                </c:pt>
                <c:pt idx="3163">
                  <c:v>157</c:v>
                </c:pt>
                <c:pt idx="3164">
                  <c:v>157</c:v>
                </c:pt>
                <c:pt idx="3165">
                  <c:v>157</c:v>
                </c:pt>
                <c:pt idx="3166">
                  <c:v>157</c:v>
                </c:pt>
                <c:pt idx="3167">
                  <c:v>157</c:v>
                </c:pt>
                <c:pt idx="3168">
                  <c:v>157</c:v>
                </c:pt>
                <c:pt idx="3169">
                  <c:v>157</c:v>
                </c:pt>
                <c:pt idx="3170">
                  <c:v>157</c:v>
                </c:pt>
                <c:pt idx="3171">
                  <c:v>157</c:v>
                </c:pt>
                <c:pt idx="3172">
                  <c:v>157</c:v>
                </c:pt>
                <c:pt idx="3173">
                  <c:v>157</c:v>
                </c:pt>
                <c:pt idx="3174">
                  <c:v>157</c:v>
                </c:pt>
                <c:pt idx="3175">
                  <c:v>157</c:v>
                </c:pt>
                <c:pt idx="3176">
                  <c:v>157</c:v>
                </c:pt>
                <c:pt idx="3177">
                  <c:v>157</c:v>
                </c:pt>
                <c:pt idx="3178">
                  <c:v>157</c:v>
                </c:pt>
                <c:pt idx="3179">
                  <c:v>157</c:v>
                </c:pt>
                <c:pt idx="3180">
                  <c:v>157</c:v>
                </c:pt>
                <c:pt idx="3181">
                  <c:v>157</c:v>
                </c:pt>
                <c:pt idx="3182">
                  <c:v>157</c:v>
                </c:pt>
                <c:pt idx="3183">
                  <c:v>157</c:v>
                </c:pt>
                <c:pt idx="3184">
                  <c:v>157</c:v>
                </c:pt>
                <c:pt idx="3185">
                  <c:v>157</c:v>
                </c:pt>
                <c:pt idx="3186">
                  <c:v>157</c:v>
                </c:pt>
                <c:pt idx="3187">
                  <c:v>157</c:v>
                </c:pt>
                <c:pt idx="3188">
                  <c:v>157</c:v>
                </c:pt>
                <c:pt idx="3189">
                  <c:v>157</c:v>
                </c:pt>
                <c:pt idx="3190">
                  <c:v>157</c:v>
                </c:pt>
                <c:pt idx="3191">
                  <c:v>157</c:v>
                </c:pt>
                <c:pt idx="3192">
                  <c:v>157</c:v>
                </c:pt>
                <c:pt idx="3193">
                  <c:v>157</c:v>
                </c:pt>
                <c:pt idx="3194">
                  <c:v>157</c:v>
                </c:pt>
                <c:pt idx="3195">
                  <c:v>157</c:v>
                </c:pt>
                <c:pt idx="3196">
                  <c:v>157</c:v>
                </c:pt>
                <c:pt idx="3197">
                  <c:v>157</c:v>
                </c:pt>
                <c:pt idx="3198">
                  <c:v>157</c:v>
                </c:pt>
                <c:pt idx="3199">
                  <c:v>157</c:v>
                </c:pt>
                <c:pt idx="3200">
                  <c:v>157</c:v>
                </c:pt>
                <c:pt idx="3201">
                  <c:v>157</c:v>
                </c:pt>
                <c:pt idx="3202">
                  <c:v>157</c:v>
                </c:pt>
                <c:pt idx="3203">
                  <c:v>157</c:v>
                </c:pt>
                <c:pt idx="3204">
                  <c:v>157</c:v>
                </c:pt>
                <c:pt idx="3205">
                  <c:v>157</c:v>
                </c:pt>
                <c:pt idx="3206">
                  <c:v>157</c:v>
                </c:pt>
                <c:pt idx="3207">
                  <c:v>157</c:v>
                </c:pt>
                <c:pt idx="3208">
                  <c:v>157</c:v>
                </c:pt>
                <c:pt idx="3209">
                  <c:v>157</c:v>
                </c:pt>
                <c:pt idx="3210">
                  <c:v>157</c:v>
                </c:pt>
                <c:pt idx="3211">
                  <c:v>157</c:v>
                </c:pt>
                <c:pt idx="3212">
                  <c:v>157</c:v>
                </c:pt>
                <c:pt idx="3213">
                  <c:v>157</c:v>
                </c:pt>
                <c:pt idx="3214">
                  <c:v>157</c:v>
                </c:pt>
                <c:pt idx="3215">
                  <c:v>157</c:v>
                </c:pt>
                <c:pt idx="3216">
                  <c:v>157</c:v>
                </c:pt>
                <c:pt idx="3217">
                  <c:v>157</c:v>
                </c:pt>
                <c:pt idx="3218">
                  <c:v>157</c:v>
                </c:pt>
                <c:pt idx="3219">
                  <c:v>157</c:v>
                </c:pt>
                <c:pt idx="3220">
                  <c:v>157</c:v>
                </c:pt>
                <c:pt idx="3221">
                  <c:v>157</c:v>
                </c:pt>
                <c:pt idx="3222">
                  <c:v>157</c:v>
                </c:pt>
                <c:pt idx="3223">
                  <c:v>157</c:v>
                </c:pt>
                <c:pt idx="3224">
                  <c:v>157</c:v>
                </c:pt>
                <c:pt idx="3225">
                  <c:v>157</c:v>
                </c:pt>
                <c:pt idx="3226">
                  <c:v>157</c:v>
                </c:pt>
                <c:pt idx="3227">
                  <c:v>157</c:v>
                </c:pt>
                <c:pt idx="3228">
                  <c:v>157</c:v>
                </c:pt>
                <c:pt idx="3229">
                  <c:v>157</c:v>
                </c:pt>
                <c:pt idx="3230">
                  <c:v>157</c:v>
                </c:pt>
                <c:pt idx="3231">
                  <c:v>157</c:v>
                </c:pt>
                <c:pt idx="3232">
                  <c:v>157</c:v>
                </c:pt>
                <c:pt idx="3233">
                  <c:v>157</c:v>
                </c:pt>
                <c:pt idx="3234">
                  <c:v>157</c:v>
                </c:pt>
                <c:pt idx="3235">
                  <c:v>157</c:v>
                </c:pt>
                <c:pt idx="3236">
                  <c:v>157</c:v>
                </c:pt>
                <c:pt idx="3237">
                  <c:v>157</c:v>
                </c:pt>
                <c:pt idx="3238">
                  <c:v>157</c:v>
                </c:pt>
                <c:pt idx="3239">
                  <c:v>157</c:v>
                </c:pt>
                <c:pt idx="3240">
                  <c:v>157</c:v>
                </c:pt>
                <c:pt idx="3241">
                  <c:v>157</c:v>
                </c:pt>
                <c:pt idx="3242">
                  <c:v>157</c:v>
                </c:pt>
                <c:pt idx="3243">
                  <c:v>157</c:v>
                </c:pt>
                <c:pt idx="3244">
                  <c:v>157</c:v>
                </c:pt>
                <c:pt idx="3245">
                  <c:v>157</c:v>
                </c:pt>
                <c:pt idx="3246">
                  <c:v>157</c:v>
                </c:pt>
                <c:pt idx="3247">
                  <c:v>157</c:v>
                </c:pt>
                <c:pt idx="3248">
                  <c:v>157</c:v>
                </c:pt>
                <c:pt idx="3249">
                  <c:v>157</c:v>
                </c:pt>
                <c:pt idx="3250">
                  <c:v>157</c:v>
                </c:pt>
                <c:pt idx="3251">
                  <c:v>157</c:v>
                </c:pt>
                <c:pt idx="3252">
                  <c:v>157</c:v>
                </c:pt>
                <c:pt idx="3253">
                  <c:v>157</c:v>
                </c:pt>
                <c:pt idx="3254">
                  <c:v>157</c:v>
                </c:pt>
                <c:pt idx="3255">
                  <c:v>157</c:v>
                </c:pt>
                <c:pt idx="3256">
                  <c:v>157</c:v>
                </c:pt>
                <c:pt idx="3257">
                  <c:v>157</c:v>
                </c:pt>
                <c:pt idx="3258">
                  <c:v>157</c:v>
                </c:pt>
                <c:pt idx="3259">
                  <c:v>157</c:v>
                </c:pt>
                <c:pt idx="3260">
                  <c:v>157</c:v>
                </c:pt>
                <c:pt idx="3261">
                  <c:v>157</c:v>
                </c:pt>
                <c:pt idx="3262">
                  <c:v>157</c:v>
                </c:pt>
                <c:pt idx="3263">
                  <c:v>157</c:v>
                </c:pt>
                <c:pt idx="3264">
                  <c:v>157</c:v>
                </c:pt>
                <c:pt idx="3265">
                  <c:v>157</c:v>
                </c:pt>
                <c:pt idx="3266">
                  <c:v>157</c:v>
                </c:pt>
                <c:pt idx="3267">
                  <c:v>157</c:v>
                </c:pt>
                <c:pt idx="3268">
                  <c:v>157</c:v>
                </c:pt>
                <c:pt idx="3269">
                  <c:v>157</c:v>
                </c:pt>
                <c:pt idx="3270">
                  <c:v>157</c:v>
                </c:pt>
                <c:pt idx="3271">
                  <c:v>157</c:v>
                </c:pt>
                <c:pt idx="3272">
                  <c:v>157</c:v>
                </c:pt>
                <c:pt idx="3273">
                  <c:v>157</c:v>
                </c:pt>
                <c:pt idx="3274">
                  <c:v>157</c:v>
                </c:pt>
                <c:pt idx="3275">
                  <c:v>157</c:v>
                </c:pt>
                <c:pt idx="3276">
                  <c:v>157</c:v>
                </c:pt>
                <c:pt idx="3277">
                  <c:v>157</c:v>
                </c:pt>
                <c:pt idx="3278">
                  <c:v>157</c:v>
                </c:pt>
                <c:pt idx="3279">
                  <c:v>157</c:v>
                </c:pt>
                <c:pt idx="3280">
                  <c:v>157</c:v>
                </c:pt>
                <c:pt idx="3281">
                  <c:v>157</c:v>
                </c:pt>
                <c:pt idx="3282">
                  <c:v>157</c:v>
                </c:pt>
                <c:pt idx="3283">
                  <c:v>157</c:v>
                </c:pt>
                <c:pt idx="3284">
                  <c:v>157</c:v>
                </c:pt>
                <c:pt idx="3285">
                  <c:v>157</c:v>
                </c:pt>
                <c:pt idx="3286">
                  <c:v>157</c:v>
                </c:pt>
                <c:pt idx="3287">
                  <c:v>157</c:v>
                </c:pt>
                <c:pt idx="3288">
                  <c:v>157</c:v>
                </c:pt>
                <c:pt idx="3289">
                  <c:v>157</c:v>
                </c:pt>
                <c:pt idx="3290">
                  <c:v>157</c:v>
                </c:pt>
                <c:pt idx="3291">
                  <c:v>157</c:v>
                </c:pt>
                <c:pt idx="3292">
                  <c:v>157</c:v>
                </c:pt>
                <c:pt idx="3293">
                  <c:v>157</c:v>
                </c:pt>
                <c:pt idx="3294">
                  <c:v>157</c:v>
                </c:pt>
                <c:pt idx="3295">
                  <c:v>157</c:v>
                </c:pt>
                <c:pt idx="3296">
                  <c:v>157</c:v>
                </c:pt>
                <c:pt idx="3297">
                  <c:v>157</c:v>
                </c:pt>
                <c:pt idx="3298">
                  <c:v>157</c:v>
                </c:pt>
                <c:pt idx="3299">
                  <c:v>157</c:v>
                </c:pt>
                <c:pt idx="3300">
                  <c:v>157</c:v>
                </c:pt>
                <c:pt idx="3301">
                  <c:v>157</c:v>
                </c:pt>
                <c:pt idx="3302">
                  <c:v>157</c:v>
                </c:pt>
                <c:pt idx="3303">
                  <c:v>157</c:v>
                </c:pt>
                <c:pt idx="3304">
                  <c:v>157</c:v>
                </c:pt>
                <c:pt idx="3305">
                  <c:v>157</c:v>
                </c:pt>
                <c:pt idx="3306">
                  <c:v>157</c:v>
                </c:pt>
                <c:pt idx="3307">
                  <c:v>157</c:v>
                </c:pt>
                <c:pt idx="3308">
                  <c:v>157</c:v>
                </c:pt>
                <c:pt idx="3309">
                  <c:v>157</c:v>
                </c:pt>
                <c:pt idx="3310">
                  <c:v>157</c:v>
                </c:pt>
                <c:pt idx="3311">
                  <c:v>157</c:v>
                </c:pt>
                <c:pt idx="3312">
                  <c:v>157</c:v>
                </c:pt>
                <c:pt idx="3313">
                  <c:v>157</c:v>
                </c:pt>
                <c:pt idx="3314">
                  <c:v>157</c:v>
                </c:pt>
                <c:pt idx="3315">
                  <c:v>157</c:v>
                </c:pt>
                <c:pt idx="3316">
                  <c:v>157</c:v>
                </c:pt>
                <c:pt idx="3317">
                  <c:v>157</c:v>
                </c:pt>
                <c:pt idx="3318">
                  <c:v>157</c:v>
                </c:pt>
                <c:pt idx="3319">
                  <c:v>157</c:v>
                </c:pt>
                <c:pt idx="3320">
                  <c:v>157</c:v>
                </c:pt>
                <c:pt idx="3321">
                  <c:v>157</c:v>
                </c:pt>
                <c:pt idx="3322">
                  <c:v>157</c:v>
                </c:pt>
                <c:pt idx="3323">
                  <c:v>157</c:v>
                </c:pt>
                <c:pt idx="3324">
                  <c:v>157</c:v>
                </c:pt>
                <c:pt idx="3325">
                  <c:v>157</c:v>
                </c:pt>
                <c:pt idx="3326">
                  <c:v>157</c:v>
                </c:pt>
                <c:pt idx="3327">
                  <c:v>157</c:v>
                </c:pt>
                <c:pt idx="3328">
                  <c:v>157</c:v>
                </c:pt>
                <c:pt idx="3329">
                  <c:v>157</c:v>
                </c:pt>
                <c:pt idx="3330">
                  <c:v>157</c:v>
                </c:pt>
                <c:pt idx="3331">
                  <c:v>157</c:v>
                </c:pt>
                <c:pt idx="3332">
                  <c:v>157</c:v>
                </c:pt>
                <c:pt idx="3333">
                  <c:v>157</c:v>
                </c:pt>
                <c:pt idx="3334">
                  <c:v>157</c:v>
                </c:pt>
                <c:pt idx="3335">
                  <c:v>157</c:v>
                </c:pt>
                <c:pt idx="3336">
                  <c:v>157</c:v>
                </c:pt>
                <c:pt idx="3337">
                  <c:v>157</c:v>
                </c:pt>
                <c:pt idx="3338">
                  <c:v>157</c:v>
                </c:pt>
                <c:pt idx="3339">
                  <c:v>157</c:v>
                </c:pt>
                <c:pt idx="3340">
                  <c:v>157</c:v>
                </c:pt>
                <c:pt idx="3341">
                  <c:v>157</c:v>
                </c:pt>
                <c:pt idx="3342">
                  <c:v>157</c:v>
                </c:pt>
                <c:pt idx="3343">
                  <c:v>157</c:v>
                </c:pt>
                <c:pt idx="3344">
                  <c:v>157</c:v>
                </c:pt>
                <c:pt idx="3345">
                  <c:v>157</c:v>
                </c:pt>
                <c:pt idx="3346">
                  <c:v>157</c:v>
                </c:pt>
                <c:pt idx="3347">
                  <c:v>157</c:v>
                </c:pt>
                <c:pt idx="3348">
                  <c:v>157</c:v>
                </c:pt>
                <c:pt idx="3349">
                  <c:v>157</c:v>
                </c:pt>
                <c:pt idx="3350">
                  <c:v>157</c:v>
                </c:pt>
                <c:pt idx="3351">
                  <c:v>157</c:v>
                </c:pt>
                <c:pt idx="3352">
                  <c:v>157</c:v>
                </c:pt>
                <c:pt idx="3353">
                  <c:v>157</c:v>
                </c:pt>
                <c:pt idx="3354">
                  <c:v>157</c:v>
                </c:pt>
                <c:pt idx="3355">
                  <c:v>157</c:v>
                </c:pt>
                <c:pt idx="3356">
                  <c:v>157</c:v>
                </c:pt>
                <c:pt idx="3357">
                  <c:v>157</c:v>
                </c:pt>
                <c:pt idx="3358">
                  <c:v>157</c:v>
                </c:pt>
                <c:pt idx="3359">
                  <c:v>157</c:v>
                </c:pt>
                <c:pt idx="3360">
                  <c:v>157</c:v>
                </c:pt>
                <c:pt idx="3361">
                  <c:v>157</c:v>
                </c:pt>
                <c:pt idx="3362">
                  <c:v>157</c:v>
                </c:pt>
                <c:pt idx="3363">
                  <c:v>157</c:v>
                </c:pt>
                <c:pt idx="3364">
                  <c:v>157</c:v>
                </c:pt>
                <c:pt idx="3365">
                  <c:v>157</c:v>
                </c:pt>
                <c:pt idx="3366">
                  <c:v>157</c:v>
                </c:pt>
                <c:pt idx="3367">
                  <c:v>157</c:v>
                </c:pt>
                <c:pt idx="3368">
                  <c:v>157</c:v>
                </c:pt>
                <c:pt idx="3369">
                  <c:v>157</c:v>
                </c:pt>
                <c:pt idx="3370">
                  <c:v>157</c:v>
                </c:pt>
                <c:pt idx="3371">
                  <c:v>157</c:v>
                </c:pt>
                <c:pt idx="3372">
                  <c:v>157</c:v>
                </c:pt>
                <c:pt idx="3373">
                  <c:v>157</c:v>
                </c:pt>
                <c:pt idx="3374">
                  <c:v>157</c:v>
                </c:pt>
                <c:pt idx="3375">
                  <c:v>157</c:v>
                </c:pt>
                <c:pt idx="3376">
                  <c:v>157</c:v>
                </c:pt>
                <c:pt idx="3377">
                  <c:v>157</c:v>
                </c:pt>
                <c:pt idx="3378">
                  <c:v>157</c:v>
                </c:pt>
                <c:pt idx="3379">
                  <c:v>157</c:v>
                </c:pt>
                <c:pt idx="3380">
                  <c:v>157</c:v>
                </c:pt>
                <c:pt idx="3381">
                  <c:v>157</c:v>
                </c:pt>
                <c:pt idx="3382">
                  <c:v>157</c:v>
                </c:pt>
                <c:pt idx="3383">
                  <c:v>157</c:v>
                </c:pt>
                <c:pt idx="3384">
                  <c:v>157</c:v>
                </c:pt>
                <c:pt idx="3385">
                  <c:v>157</c:v>
                </c:pt>
                <c:pt idx="3386">
                  <c:v>157</c:v>
                </c:pt>
                <c:pt idx="3387">
                  <c:v>157</c:v>
                </c:pt>
                <c:pt idx="3388">
                  <c:v>157</c:v>
                </c:pt>
                <c:pt idx="3389">
                  <c:v>157</c:v>
                </c:pt>
                <c:pt idx="3390">
                  <c:v>157</c:v>
                </c:pt>
                <c:pt idx="3391">
                  <c:v>157</c:v>
                </c:pt>
                <c:pt idx="3392">
                  <c:v>157</c:v>
                </c:pt>
                <c:pt idx="3393">
                  <c:v>157</c:v>
                </c:pt>
                <c:pt idx="3394">
                  <c:v>157</c:v>
                </c:pt>
                <c:pt idx="3395">
                  <c:v>157</c:v>
                </c:pt>
                <c:pt idx="3396">
                  <c:v>157</c:v>
                </c:pt>
                <c:pt idx="3397">
                  <c:v>157</c:v>
                </c:pt>
                <c:pt idx="3398">
                  <c:v>157</c:v>
                </c:pt>
                <c:pt idx="3399">
                  <c:v>157</c:v>
                </c:pt>
                <c:pt idx="3400">
                  <c:v>157</c:v>
                </c:pt>
                <c:pt idx="3401">
                  <c:v>157</c:v>
                </c:pt>
                <c:pt idx="3402">
                  <c:v>157</c:v>
                </c:pt>
                <c:pt idx="3403">
                  <c:v>157</c:v>
                </c:pt>
                <c:pt idx="3404">
                  <c:v>157</c:v>
                </c:pt>
                <c:pt idx="3405">
                  <c:v>157</c:v>
                </c:pt>
                <c:pt idx="3406">
                  <c:v>157</c:v>
                </c:pt>
                <c:pt idx="3407">
                  <c:v>157</c:v>
                </c:pt>
                <c:pt idx="3408">
                  <c:v>157</c:v>
                </c:pt>
                <c:pt idx="3409">
                  <c:v>157</c:v>
                </c:pt>
                <c:pt idx="3410">
                  <c:v>157</c:v>
                </c:pt>
                <c:pt idx="3411">
                  <c:v>157</c:v>
                </c:pt>
                <c:pt idx="3412">
                  <c:v>157</c:v>
                </c:pt>
                <c:pt idx="3413">
                  <c:v>157</c:v>
                </c:pt>
                <c:pt idx="3414">
                  <c:v>157</c:v>
                </c:pt>
                <c:pt idx="3415">
                  <c:v>157</c:v>
                </c:pt>
                <c:pt idx="3416">
                  <c:v>157</c:v>
                </c:pt>
                <c:pt idx="3417">
                  <c:v>157</c:v>
                </c:pt>
                <c:pt idx="3418">
                  <c:v>157</c:v>
                </c:pt>
                <c:pt idx="3419">
                  <c:v>157</c:v>
                </c:pt>
                <c:pt idx="3420">
                  <c:v>157</c:v>
                </c:pt>
                <c:pt idx="3421">
                  <c:v>157</c:v>
                </c:pt>
                <c:pt idx="3422">
                  <c:v>157</c:v>
                </c:pt>
                <c:pt idx="3423">
                  <c:v>157</c:v>
                </c:pt>
                <c:pt idx="3424">
                  <c:v>157</c:v>
                </c:pt>
                <c:pt idx="3425">
                  <c:v>157</c:v>
                </c:pt>
                <c:pt idx="3426">
                  <c:v>157</c:v>
                </c:pt>
                <c:pt idx="3427">
                  <c:v>157</c:v>
                </c:pt>
                <c:pt idx="3428">
                  <c:v>157</c:v>
                </c:pt>
                <c:pt idx="3429">
                  <c:v>157</c:v>
                </c:pt>
                <c:pt idx="3430">
                  <c:v>157</c:v>
                </c:pt>
                <c:pt idx="3431">
                  <c:v>157</c:v>
                </c:pt>
                <c:pt idx="3432">
                  <c:v>157</c:v>
                </c:pt>
                <c:pt idx="3433">
                  <c:v>157</c:v>
                </c:pt>
                <c:pt idx="3434">
                  <c:v>157</c:v>
                </c:pt>
                <c:pt idx="3435">
                  <c:v>157</c:v>
                </c:pt>
                <c:pt idx="3436">
                  <c:v>157</c:v>
                </c:pt>
                <c:pt idx="3437">
                  <c:v>157</c:v>
                </c:pt>
                <c:pt idx="3438">
                  <c:v>157</c:v>
                </c:pt>
                <c:pt idx="3439">
                  <c:v>157</c:v>
                </c:pt>
                <c:pt idx="3440">
                  <c:v>157</c:v>
                </c:pt>
                <c:pt idx="3441">
                  <c:v>157</c:v>
                </c:pt>
                <c:pt idx="3442">
                  <c:v>157</c:v>
                </c:pt>
                <c:pt idx="3443">
                  <c:v>157</c:v>
                </c:pt>
                <c:pt idx="3444">
                  <c:v>157</c:v>
                </c:pt>
                <c:pt idx="3445">
                  <c:v>157</c:v>
                </c:pt>
                <c:pt idx="3446">
                  <c:v>157</c:v>
                </c:pt>
                <c:pt idx="3447">
                  <c:v>157</c:v>
                </c:pt>
                <c:pt idx="3448">
                  <c:v>157</c:v>
                </c:pt>
                <c:pt idx="3449">
                  <c:v>157</c:v>
                </c:pt>
                <c:pt idx="3450">
                  <c:v>157</c:v>
                </c:pt>
                <c:pt idx="3451">
                  <c:v>157</c:v>
                </c:pt>
                <c:pt idx="3452">
                  <c:v>157</c:v>
                </c:pt>
                <c:pt idx="3453">
                  <c:v>157</c:v>
                </c:pt>
                <c:pt idx="3454">
                  <c:v>157</c:v>
                </c:pt>
                <c:pt idx="3455">
                  <c:v>157</c:v>
                </c:pt>
                <c:pt idx="3456">
                  <c:v>157</c:v>
                </c:pt>
                <c:pt idx="3457">
                  <c:v>157</c:v>
                </c:pt>
                <c:pt idx="3458">
                  <c:v>157</c:v>
                </c:pt>
                <c:pt idx="3459">
                  <c:v>157</c:v>
                </c:pt>
                <c:pt idx="3460">
                  <c:v>157</c:v>
                </c:pt>
                <c:pt idx="3461">
                  <c:v>157</c:v>
                </c:pt>
                <c:pt idx="3462">
                  <c:v>157</c:v>
                </c:pt>
                <c:pt idx="3463">
                  <c:v>157</c:v>
                </c:pt>
                <c:pt idx="3464">
                  <c:v>157</c:v>
                </c:pt>
                <c:pt idx="3465">
                  <c:v>157</c:v>
                </c:pt>
                <c:pt idx="3466">
                  <c:v>157</c:v>
                </c:pt>
                <c:pt idx="3467">
                  <c:v>157</c:v>
                </c:pt>
                <c:pt idx="3468">
                  <c:v>157</c:v>
                </c:pt>
                <c:pt idx="3469">
                  <c:v>157</c:v>
                </c:pt>
                <c:pt idx="3470">
                  <c:v>157</c:v>
                </c:pt>
                <c:pt idx="3471">
                  <c:v>157</c:v>
                </c:pt>
                <c:pt idx="3472">
                  <c:v>157</c:v>
                </c:pt>
                <c:pt idx="3473">
                  <c:v>157</c:v>
                </c:pt>
                <c:pt idx="3474">
                  <c:v>157</c:v>
                </c:pt>
                <c:pt idx="3475">
                  <c:v>157</c:v>
                </c:pt>
                <c:pt idx="3476">
                  <c:v>157</c:v>
                </c:pt>
                <c:pt idx="3477">
                  <c:v>157</c:v>
                </c:pt>
                <c:pt idx="3478">
                  <c:v>157</c:v>
                </c:pt>
                <c:pt idx="3479">
                  <c:v>157</c:v>
                </c:pt>
                <c:pt idx="3480">
                  <c:v>157</c:v>
                </c:pt>
                <c:pt idx="3481">
                  <c:v>157</c:v>
                </c:pt>
                <c:pt idx="3482">
                  <c:v>157</c:v>
                </c:pt>
                <c:pt idx="3483">
                  <c:v>157</c:v>
                </c:pt>
                <c:pt idx="3484">
                  <c:v>157</c:v>
                </c:pt>
                <c:pt idx="3485">
                  <c:v>157</c:v>
                </c:pt>
                <c:pt idx="3486">
                  <c:v>157</c:v>
                </c:pt>
                <c:pt idx="3487">
                  <c:v>157</c:v>
                </c:pt>
                <c:pt idx="3488">
                  <c:v>157</c:v>
                </c:pt>
                <c:pt idx="3489">
                  <c:v>157</c:v>
                </c:pt>
                <c:pt idx="3490">
                  <c:v>157</c:v>
                </c:pt>
                <c:pt idx="3491">
                  <c:v>157</c:v>
                </c:pt>
                <c:pt idx="3492">
                  <c:v>157</c:v>
                </c:pt>
                <c:pt idx="3493">
                  <c:v>157</c:v>
                </c:pt>
                <c:pt idx="3494">
                  <c:v>157</c:v>
                </c:pt>
                <c:pt idx="3495">
                  <c:v>157</c:v>
                </c:pt>
                <c:pt idx="3496">
                  <c:v>157</c:v>
                </c:pt>
                <c:pt idx="3497">
                  <c:v>157</c:v>
                </c:pt>
                <c:pt idx="3498">
                  <c:v>157</c:v>
                </c:pt>
                <c:pt idx="3499">
                  <c:v>157</c:v>
                </c:pt>
                <c:pt idx="3500">
                  <c:v>157</c:v>
                </c:pt>
                <c:pt idx="3501">
                  <c:v>157</c:v>
                </c:pt>
                <c:pt idx="3502">
                  <c:v>157</c:v>
                </c:pt>
                <c:pt idx="3503">
                  <c:v>157</c:v>
                </c:pt>
                <c:pt idx="3504">
                  <c:v>157</c:v>
                </c:pt>
                <c:pt idx="3505">
                  <c:v>157</c:v>
                </c:pt>
                <c:pt idx="3506">
                  <c:v>157</c:v>
                </c:pt>
                <c:pt idx="3507">
                  <c:v>157</c:v>
                </c:pt>
                <c:pt idx="3508">
                  <c:v>157</c:v>
                </c:pt>
                <c:pt idx="3509">
                  <c:v>157</c:v>
                </c:pt>
                <c:pt idx="3510">
                  <c:v>157</c:v>
                </c:pt>
                <c:pt idx="3511">
                  <c:v>157</c:v>
                </c:pt>
                <c:pt idx="3512">
                  <c:v>157</c:v>
                </c:pt>
                <c:pt idx="3513">
                  <c:v>157</c:v>
                </c:pt>
                <c:pt idx="3514">
                  <c:v>157</c:v>
                </c:pt>
                <c:pt idx="3515">
                  <c:v>157</c:v>
                </c:pt>
                <c:pt idx="3516">
                  <c:v>157</c:v>
                </c:pt>
                <c:pt idx="3517">
                  <c:v>157</c:v>
                </c:pt>
                <c:pt idx="3518">
                  <c:v>157</c:v>
                </c:pt>
                <c:pt idx="3519">
                  <c:v>157</c:v>
                </c:pt>
                <c:pt idx="3520">
                  <c:v>157</c:v>
                </c:pt>
                <c:pt idx="3521">
                  <c:v>157</c:v>
                </c:pt>
                <c:pt idx="3522">
                  <c:v>157</c:v>
                </c:pt>
                <c:pt idx="3523">
                  <c:v>157</c:v>
                </c:pt>
                <c:pt idx="3524">
                  <c:v>157</c:v>
                </c:pt>
                <c:pt idx="3525">
                  <c:v>157</c:v>
                </c:pt>
                <c:pt idx="3526">
                  <c:v>156</c:v>
                </c:pt>
                <c:pt idx="3527">
                  <c:v>157</c:v>
                </c:pt>
                <c:pt idx="3528">
                  <c:v>157</c:v>
                </c:pt>
                <c:pt idx="3529">
                  <c:v>157</c:v>
                </c:pt>
                <c:pt idx="3530">
                  <c:v>157</c:v>
                </c:pt>
                <c:pt idx="3531">
                  <c:v>157</c:v>
                </c:pt>
                <c:pt idx="3532">
                  <c:v>157</c:v>
                </c:pt>
                <c:pt idx="3533">
                  <c:v>157</c:v>
                </c:pt>
                <c:pt idx="3534">
                  <c:v>157</c:v>
                </c:pt>
                <c:pt idx="3535">
                  <c:v>157</c:v>
                </c:pt>
                <c:pt idx="3536">
                  <c:v>157</c:v>
                </c:pt>
                <c:pt idx="3537">
                  <c:v>157</c:v>
                </c:pt>
                <c:pt idx="3538">
                  <c:v>157</c:v>
                </c:pt>
                <c:pt idx="3539">
                  <c:v>157</c:v>
                </c:pt>
                <c:pt idx="3540">
                  <c:v>157</c:v>
                </c:pt>
                <c:pt idx="3541">
                  <c:v>157</c:v>
                </c:pt>
                <c:pt idx="3542">
                  <c:v>157</c:v>
                </c:pt>
                <c:pt idx="3543">
                  <c:v>157</c:v>
                </c:pt>
                <c:pt idx="3544">
                  <c:v>157</c:v>
                </c:pt>
                <c:pt idx="3545">
                  <c:v>157</c:v>
                </c:pt>
                <c:pt idx="3546">
                  <c:v>157</c:v>
                </c:pt>
                <c:pt idx="3547">
                  <c:v>157</c:v>
                </c:pt>
                <c:pt idx="3548">
                  <c:v>157</c:v>
                </c:pt>
                <c:pt idx="3549">
                  <c:v>157</c:v>
                </c:pt>
                <c:pt idx="3550">
                  <c:v>157</c:v>
                </c:pt>
                <c:pt idx="3551">
                  <c:v>157</c:v>
                </c:pt>
                <c:pt idx="3552">
                  <c:v>157</c:v>
                </c:pt>
                <c:pt idx="3553">
                  <c:v>157</c:v>
                </c:pt>
                <c:pt idx="3554">
                  <c:v>157</c:v>
                </c:pt>
                <c:pt idx="3555">
                  <c:v>157</c:v>
                </c:pt>
                <c:pt idx="3556">
                  <c:v>157</c:v>
                </c:pt>
                <c:pt idx="3557">
                  <c:v>157</c:v>
                </c:pt>
                <c:pt idx="3558">
                  <c:v>157</c:v>
                </c:pt>
                <c:pt idx="3559">
                  <c:v>157</c:v>
                </c:pt>
                <c:pt idx="3560">
                  <c:v>157</c:v>
                </c:pt>
                <c:pt idx="3561">
                  <c:v>157</c:v>
                </c:pt>
                <c:pt idx="3562">
                  <c:v>157</c:v>
                </c:pt>
                <c:pt idx="3563">
                  <c:v>157</c:v>
                </c:pt>
                <c:pt idx="3564">
                  <c:v>157</c:v>
                </c:pt>
                <c:pt idx="3565">
                  <c:v>157</c:v>
                </c:pt>
                <c:pt idx="3566">
                  <c:v>157</c:v>
                </c:pt>
                <c:pt idx="3567">
                  <c:v>157</c:v>
                </c:pt>
                <c:pt idx="3568">
                  <c:v>157</c:v>
                </c:pt>
                <c:pt idx="3569">
                  <c:v>157</c:v>
                </c:pt>
                <c:pt idx="3570">
                  <c:v>157</c:v>
                </c:pt>
                <c:pt idx="3571">
                  <c:v>157</c:v>
                </c:pt>
                <c:pt idx="3572">
                  <c:v>157</c:v>
                </c:pt>
                <c:pt idx="3573">
                  <c:v>157</c:v>
                </c:pt>
                <c:pt idx="3574">
                  <c:v>156</c:v>
                </c:pt>
                <c:pt idx="3575">
                  <c:v>156</c:v>
                </c:pt>
                <c:pt idx="3576">
                  <c:v>156</c:v>
                </c:pt>
                <c:pt idx="3577">
                  <c:v>156</c:v>
                </c:pt>
                <c:pt idx="3578">
                  <c:v>156</c:v>
                </c:pt>
                <c:pt idx="3579">
                  <c:v>156</c:v>
                </c:pt>
                <c:pt idx="3580">
                  <c:v>156</c:v>
                </c:pt>
                <c:pt idx="3581">
                  <c:v>156</c:v>
                </c:pt>
                <c:pt idx="3582">
                  <c:v>156</c:v>
                </c:pt>
                <c:pt idx="3583">
                  <c:v>156</c:v>
                </c:pt>
                <c:pt idx="3584">
                  <c:v>156</c:v>
                </c:pt>
                <c:pt idx="3585">
                  <c:v>156</c:v>
                </c:pt>
                <c:pt idx="3586">
                  <c:v>156</c:v>
                </c:pt>
                <c:pt idx="3587">
                  <c:v>156</c:v>
                </c:pt>
                <c:pt idx="3588">
                  <c:v>156</c:v>
                </c:pt>
                <c:pt idx="3589">
                  <c:v>156</c:v>
                </c:pt>
                <c:pt idx="3590">
                  <c:v>156</c:v>
                </c:pt>
                <c:pt idx="3591">
                  <c:v>156</c:v>
                </c:pt>
                <c:pt idx="3592">
                  <c:v>156</c:v>
                </c:pt>
                <c:pt idx="3593">
                  <c:v>156</c:v>
                </c:pt>
                <c:pt idx="3594">
                  <c:v>156</c:v>
                </c:pt>
                <c:pt idx="3595">
                  <c:v>156</c:v>
                </c:pt>
                <c:pt idx="3596">
                  <c:v>156</c:v>
                </c:pt>
                <c:pt idx="3597">
                  <c:v>156</c:v>
                </c:pt>
                <c:pt idx="3598">
                  <c:v>156</c:v>
                </c:pt>
                <c:pt idx="3599">
                  <c:v>156</c:v>
                </c:pt>
                <c:pt idx="3600">
                  <c:v>156</c:v>
                </c:pt>
                <c:pt idx="3601">
                  <c:v>156</c:v>
                </c:pt>
                <c:pt idx="3602">
                  <c:v>156</c:v>
                </c:pt>
                <c:pt idx="3603">
                  <c:v>156</c:v>
                </c:pt>
                <c:pt idx="3604">
                  <c:v>156</c:v>
                </c:pt>
                <c:pt idx="3605">
                  <c:v>156</c:v>
                </c:pt>
                <c:pt idx="3606">
                  <c:v>156</c:v>
                </c:pt>
                <c:pt idx="3607">
                  <c:v>156</c:v>
                </c:pt>
                <c:pt idx="3608">
                  <c:v>156</c:v>
                </c:pt>
                <c:pt idx="3609">
                  <c:v>156</c:v>
                </c:pt>
                <c:pt idx="3610">
                  <c:v>156</c:v>
                </c:pt>
                <c:pt idx="3611">
                  <c:v>156</c:v>
                </c:pt>
                <c:pt idx="3612">
                  <c:v>156</c:v>
                </c:pt>
                <c:pt idx="3613">
                  <c:v>156</c:v>
                </c:pt>
                <c:pt idx="3614">
                  <c:v>156</c:v>
                </c:pt>
                <c:pt idx="3615">
                  <c:v>156</c:v>
                </c:pt>
                <c:pt idx="3616">
                  <c:v>156</c:v>
                </c:pt>
                <c:pt idx="3617">
                  <c:v>156</c:v>
                </c:pt>
                <c:pt idx="3618">
                  <c:v>156</c:v>
                </c:pt>
                <c:pt idx="3619">
                  <c:v>156</c:v>
                </c:pt>
                <c:pt idx="3620">
                  <c:v>156</c:v>
                </c:pt>
                <c:pt idx="3621">
                  <c:v>156</c:v>
                </c:pt>
                <c:pt idx="3622">
                  <c:v>156</c:v>
                </c:pt>
                <c:pt idx="3623">
                  <c:v>156</c:v>
                </c:pt>
                <c:pt idx="3624">
                  <c:v>156</c:v>
                </c:pt>
                <c:pt idx="3625">
                  <c:v>156</c:v>
                </c:pt>
                <c:pt idx="3626">
                  <c:v>156</c:v>
                </c:pt>
                <c:pt idx="3627">
                  <c:v>156</c:v>
                </c:pt>
                <c:pt idx="3628">
                  <c:v>156</c:v>
                </c:pt>
                <c:pt idx="3629">
                  <c:v>155</c:v>
                </c:pt>
                <c:pt idx="3630">
                  <c:v>155</c:v>
                </c:pt>
                <c:pt idx="3631">
                  <c:v>155</c:v>
                </c:pt>
                <c:pt idx="3632">
                  <c:v>155</c:v>
                </c:pt>
                <c:pt idx="3633">
                  <c:v>155</c:v>
                </c:pt>
                <c:pt idx="3634">
                  <c:v>155</c:v>
                </c:pt>
                <c:pt idx="3635">
                  <c:v>154</c:v>
                </c:pt>
                <c:pt idx="3636">
                  <c:v>154</c:v>
                </c:pt>
                <c:pt idx="3637">
                  <c:v>154</c:v>
                </c:pt>
                <c:pt idx="3638">
                  <c:v>154</c:v>
                </c:pt>
                <c:pt idx="3639">
                  <c:v>154</c:v>
                </c:pt>
                <c:pt idx="3640">
                  <c:v>154</c:v>
                </c:pt>
                <c:pt idx="3641">
                  <c:v>154</c:v>
                </c:pt>
                <c:pt idx="3642">
                  <c:v>154</c:v>
                </c:pt>
                <c:pt idx="3643">
                  <c:v>154</c:v>
                </c:pt>
                <c:pt idx="3644">
                  <c:v>153</c:v>
                </c:pt>
                <c:pt idx="3645">
                  <c:v>153</c:v>
                </c:pt>
                <c:pt idx="3646">
                  <c:v>153</c:v>
                </c:pt>
                <c:pt idx="3647">
                  <c:v>153</c:v>
                </c:pt>
                <c:pt idx="3648">
                  <c:v>153</c:v>
                </c:pt>
                <c:pt idx="3649">
                  <c:v>153</c:v>
                </c:pt>
                <c:pt idx="3650">
                  <c:v>153</c:v>
                </c:pt>
                <c:pt idx="3651">
                  <c:v>153</c:v>
                </c:pt>
                <c:pt idx="3652">
                  <c:v>153</c:v>
                </c:pt>
                <c:pt idx="3653">
                  <c:v>153</c:v>
                </c:pt>
                <c:pt idx="3654">
                  <c:v>153</c:v>
                </c:pt>
                <c:pt idx="3655">
                  <c:v>153</c:v>
                </c:pt>
                <c:pt idx="3656">
                  <c:v>153</c:v>
                </c:pt>
                <c:pt idx="3657">
                  <c:v>153</c:v>
                </c:pt>
                <c:pt idx="3658">
                  <c:v>153</c:v>
                </c:pt>
                <c:pt idx="3659">
                  <c:v>153</c:v>
                </c:pt>
                <c:pt idx="3660">
                  <c:v>153</c:v>
                </c:pt>
                <c:pt idx="3661">
                  <c:v>153</c:v>
                </c:pt>
                <c:pt idx="3662">
                  <c:v>153</c:v>
                </c:pt>
                <c:pt idx="3663">
                  <c:v>153</c:v>
                </c:pt>
                <c:pt idx="3664">
                  <c:v>153</c:v>
                </c:pt>
                <c:pt idx="3665">
                  <c:v>153</c:v>
                </c:pt>
                <c:pt idx="3666">
                  <c:v>153</c:v>
                </c:pt>
                <c:pt idx="3667">
                  <c:v>153</c:v>
                </c:pt>
                <c:pt idx="3668">
                  <c:v>153</c:v>
                </c:pt>
                <c:pt idx="3669">
                  <c:v>153</c:v>
                </c:pt>
                <c:pt idx="3670">
                  <c:v>153</c:v>
                </c:pt>
                <c:pt idx="3671">
                  <c:v>153</c:v>
                </c:pt>
                <c:pt idx="3672">
                  <c:v>153</c:v>
                </c:pt>
                <c:pt idx="3673">
                  <c:v>153</c:v>
                </c:pt>
                <c:pt idx="3674">
                  <c:v>152</c:v>
                </c:pt>
                <c:pt idx="3675">
                  <c:v>152</c:v>
                </c:pt>
                <c:pt idx="3676">
                  <c:v>152</c:v>
                </c:pt>
                <c:pt idx="3677">
                  <c:v>152</c:v>
                </c:pt>
                <c:pt idx="3678">
                  <c:v>152</c:v>
                </c:pt>
                <c:pt idx="3679">
                  <c:v>152</c:v>
                </c:pt>
                <c:pt idx="3680">
                  <c:v>152</c:v>
                </c:pt>
                <c:pt idx="3681">
                  <c:v>152</c:v>
                </c:pt>
                <c:pt idx="3682">
                  <c:v>152</c:v>
                </c:pt>
                <c:pt idx="3683">
                  <c:v>152</c:v>
                </c:pt>
                <c:pt idx="3684">
                  <c:v>152</c:v>
                </c:pt>
                <c:pt idx="3685">
                  <c:v>152</c:v>
                </c:pt>
                <c:pt idx="3686">
                  <c:v>152</c:v>
                </c:pt>
                <c:pt idx="3687">
                  <c:v>152</c:v>
                </c:pt>
                <c:pt idx="3688">
                  <c:v>152</c:v>
                </c:pt>
                <c:pt idx="3689">
                  <c:v>152</c:v>
                </c:pt>
                <c:pt idx="3690">
                  <c:v>152</c:v>
                </c:pt>
                <c:pt idx="3691">
                  <c:v>152</c:v>
                </c:pt>
                <c:pt idx="3692">
                  <c:v>152</c:v>
                </c:pt>
                <c:pt idx="3693">
                  <c:v>152</c:v>
                </c:pt>
                <c:pt idx="3694">
                  <c:v>152</c:v>
                </c:pt>
                <c:pt idx="3695">
                  <c:v>152</c:v>
                </c:pt>
                <c:pt idx="3696">
                  <c:v>152</c:v>
                </c:pt>
                <c:pt idx="3697">
                  <c:v>152</c:v>
                </c:pt>
                <c:pt idx="3698">
                  <c:v>152</c:v>
                </c:pt>
                <c:pt idx="3699">
                  <c:v>152</c:v>
                </c:pt>
                <c:pt idx="3700">
                  <c:v>152</c:v>
                </c:pt>
                <c:pt idx="3701">
                  <c:v>152</c:v>
                </c:pt>
                <c:pt idx="3702">
                  <c:v>152</c:v>
                </c:pt>
                <c:pt idx="3703">
                  <c:v>152</c:v>
                </c:pt>
                <c:pt idx="3704">
                  <c:v>152</c:v>
                </c:pt>
                <c:pt idx="3705">
                  <c:v>152</c:v>
                </c:pt>
                <c:pt idx="3706">
                  <c:v>152</c:v>
                </c:pt>
                <c:pt idx="3707">
                  <c:v>152</c:v>
                </c:pt>
                <c:pt idx="3708">
                  <c:v>152</c:v>
                </c:pt>
                <c:pt idx="3709">
                  <c:v>152</c:v>
                </c:pt>
                <c:pt idx="3710">
                  <c:v>152</c:v>
                </c:pt>
                <c:pt idx="3711">
                  <c:v>152</c:v>
                </c:pt>
                <c:pt idx="3712">
                  <c:v>152</c:v>
                </c:pt>
                <c:pt idx="3713">
                  <c:v>152</c:v>
                </c:pt>
                <c:pt idx="3714">
                  <c:v>152</c:v>
                </c:pt>
                <c:pt idx="3715">
                  <c:v>152</c:v>
                </c:pt>
                <c:pt idx="3716">
                  <c:v>152</c:v>
                </c:pt>
                <c:pt idx="3717">
                  <c:v>152</c:v>
                </c:pt>
                <c:pt idx="3718">
                  <c:v>152</c:v>
                </c:pt>
                <c:pt idx="3719">
                  <c:v>152</c:v>
                </c:pt>
                <c:pt idx="3720">
                  <c:v>152</c:v>
                </c:pt>
                <c:pt idx="3721">
                  <c:v>152</c:v>
                </c:pt>
                <c:pt idx="3722">
                  <c:v>152</c:v>
                </c:pt>
                <c:pt idx="3723">
                  <c:v>152</c:v>
                </c:pt>
                <c:pt idx="3724">
                  <c:v>152</c:v>
                </c:pt>
                <c:pt idx="3725">
                  <c:v>152</c:v>
                </c:pt>
                <c:pt idx="3726">
                  <c:v>152</c:v>
                </c:pt>
                <c:pt idx="3727">
                  <c:v>152</c:v>
                </c:pt>
                <c:pt idx="3728">
                  <c:v>152</c:v>
                </c:pt>
                <c:pt idx="3729">
                  <c:v>151</c:v>
                </c:pt>
                <c:pt idx="3730">
                  <c:v>151</c:v>
                </c:pt>
                <c:pt idx="3731">
                  <c:v>151</c:v>
                </c:pt>
                <c:pt idx="3732">
                  <c:v>151</c:v>
                </c:pt>
                <c:pt idx="3733">
                  <c:v>151</c:v>
                </c:pt>
                <c:pt idx="3734">
                  <c:v>151</c:v>
                </c:pt>
                <c:pt idx="3735">
                  <c:v>151</c:v>
                </c:pt>
                <c:pt idx="3736">
                  <c:v>151</c:v>
                </c:pt>
                <c:pt idx="3737">
                  <c:v>151</c:v>
                </c:pt>
                <c:pt idx="3738">
                  <c:v>151</c:v>
                </c:pt>
                <c:pt idx="3739">
                  <c:v>151</c:v>
                </c:pt>
                <c:pt idx="3740">
                  <c:v>151</c:v>
                </c:pt>
                <c:pt idx="3741">
                  <c:v>151</c:v>
                </c:pt>
                <c:pt idx="3742">
                  <c:v>151</c:v>
                </c:pt>
                <c:pt idx="3743">
                  <c:v>151</c:v>
                </c:pt>
                <c:pt idx="3744">
                  <c:v>151</c:v>
                </c:pt>
                <c:pt idx="3745">
                  <c:v>151</c:v>
                </c:pt>
                <c:pt idx="3746">
                  <c:v>151</c:v>
                </c:pt>
                <c:pt idx="3747">
                  <c:v>151</c:v>
                </c:pt>
                <c:pt idx="3748">
                  <c:v>151</c:v>
                </c:pt>
                <c:pt idx="3749">
                  <c:v>151</c:v>
                </c:pt>
                <c:pt idx="3750">
                  <c:v>151</c:v>
                </c:pt>
                <c:pt idx="3751">
                  <c:v>151</c:v>
                </c:pt>
                <c:pt idx="3752">
                  <c:v>151</c:v>
                </c:pt>
                <c:pt idx="3753">
                  <c:v>151</c:v>
                </c:pt>
                <c:pt idx="3754">
                  <c:v>151</c:v>
                </c:pt>
                <c:pt idx="3755">
                  <c:v>151</c:v>
                </c:pt>
                <c:pt idx="3756">
                  <c:v>151</c:v>
                </c:pt>
                <c:pt idx="3757">
                  <c:v>151</c:v>
                </c:pt>
                <c:pt idx="3758">
                  <c:v>151</c:v>
                </c:pt>
                <c:pt idx="3759">
                  <c:v>151</c:v>
                </c:pt>
                <c:pt idx="3760">
                  <c:v>151</c:v>
                </c:pt>
                <c:pt idx="3761">
                  <c:v>151</c:v>
                </c:pt>
                <c:pt idx="3762">
                  <c:v>151</c:v>
                </c:pt>
                <c:pt idx="3763">
                  <c:v>151</c:v>
                </c:pt>
                <c:pt idx="3764">
                  <c:v>151</c:v>
                </c:pt>
                <c:pt idx="3765">
                  <c:v>151</c:v>
                </c:pt>
                <c:pt idx="3766">
                  <c:v>151</c:v>
                </c:pt>
                <c:pt idx="3767">
                  <c:v>151</c:v>
                </c:pt>
                <c:pt idx="3768">
                  <c:v>151</c:v>
                </c:pt>
                <c:pt idx="3769">
                  <c:v>151</c:v>
                </c:pt>
                <c:pt idx="3770">
                  <c:v>151</c:v>
                </c:pt>
                <c:pt idx="3771">
                  <c:v>151</c:v>
                </c:pt>
                <c:pt idx="3772">
                  <c:v>151</c:v>
                </c:pt>
                <c:pt idx="3773">
                  <c:v>151</c:v>
                </c:pt>
                <c:pt idx="3774">
                  <c:v>151</c:v>
                </c:pt>
                <c:pt idx="3775">
                  <c:v>151</c:v>
                </c:pt>
                <c:pt idx="3776">
                  <c:v>151</c:v>
                </c:pt>
                <c:pt idx="3777">
                  <c:v>151</c:v>
                </c:pt>
                <c:pt idx="3778">
                  <c:v>151</c:v>
                </c:pt>
                <c:pt idx="3779">
                  <c:v>151</c:v>
                </c:pt>
                <c:pt idx="3780">
                  <c:v>151</c:v>
                </c:pt>
                <c:pt idx="3781">
                  <c:v>151</c:v>
                </c:pt>
                <c:pt idx="3782">
                  <c:v>151</c:v>
                </c:pt>
                <c:pt idx="3783">
                  <c:v>151</c:v>
                </c:pt>
                <c:pt idx="3784">
                  <c:v>151</c:v>
                </c:pt>
                <c:pt idx="3785">
                  <c:v>151</c:v>
                </c:pt>
                <c:pt idx="3786">
                  <c:v>151</c:v>
                </c:pt>
                <c:pt idx="3787">
                  <c:v>151</c:v>
                </c:pt>
                <c:pt idx="3788">
                  <c:v>151</c:v>
                </c:pt>
                <c:pt idx="3789">
                  <c:v>151</c:v>
                </c:pt>
                <c:pt idx="3790">
                  <c:v>151</c:v>
                </c:pt>
                <c:pt idx="3791">
                  <c:v>151</c:v>
                </c:pt>
                <c:pt idx="3792">
                  <c:v>151</c:v>
                </c:pt>
                <c:pt idx="3793">
                  <c:v>151</c:v>
                </c:pt>
                <c:pt idx="3794">
                  <c:v>151</c:v>
                </c:pt>
                <c:pt idx="3795">
                  <c:v>151</c:v>
                </c:pt>
                <c:pt idx="3796">
                  <c:v>151</c:v>
                </c:pt>
                <c:pt idx="3797">
                  <c:v>151</c:v>
                </c:pt>
                <c:pt idx="3798">
                  <c:v>151</c:v>
                </c:pt>
                <c:pt idx="3799">
                  <c:v>151</c:v>
                </c:pt>
                <c:pt idx="3800">
                  <c:v>151</c:v>
                </c:pt>
                <c:pt idx="3801">
                  <c:v>151</c:v>
                </c:pt>
                <c:pt idx="3802">
                  <c:v>151</c:v>
                </c:pt>
                <c:pt idx="3803">
                  <c:v>151</c:v>
                </c:pt>
                <c:pt idx="3804">
                  <c:v>151</c:v>
                </c:pt>
                <c:pt idx="3805">
                  <c:v>151</c:v>
                </c:pt>
                <c:pt idx="3806">
                  <c:v>151</c:v>
                </c:pt>
                <c:pt idx="3807">
                  <c:v>151</c:v>
                </c:pt>
                <c:pt idx="3808">
                  <c:v>151</c:v>
                </c:pt>
                <c:pt idx="3809">
                  <c:v>151</c:v>
                </c:pt>
                <c:pt idx="3810">
                  <c:v>151</c:v>
                </c:pt>
                <c:pt idx="3811">
                  <c:v>151</c:v>
                </c:pt>
                <c:pt idx="3812">
                  <c:v>151</c:v>
                </c:pt>
                <c:pt idx="3813">
                  <c:v>151</c:v>
                </c:pt>
                <c:pt idx="3814">
                  <c:v>151</c:v>
                </c:pt>
                <c:pt idx="3815">
                  <c:v>151</c:v>
                </c:pt>
                <c:pt idx="3816">
                  <c:v>150</c:v>
                </c:pt>
                <c:pt idx="3817">
                  <c:v>150</c:v>
                </c:pt>
                <c:pt idx="3818">
                  <c:v>150</c:v>
                </c:pt>
                <c:pt idx="3819">
                  <c:v>150</c:v>
                </c:pt>
                <c:pt idx="3820">
                  <c:v>150</c:v>
                </c:pt>
                <c:pt idx="3821">
                  <c:v>150</c:v>
                </c:pt>
                <c:pt idx="3822">
                  <c:v>150</c:v>
                </c:pt>
                <c:pt idx="3823">
                  <c:v>150</c:v>
                </c:pt>
                <c:pt idx="3824">
                  <c:v>150</c:v>
                </c:pt>
                <c:pt idx="3825">
                  <c:v>150</c:v>
                </c:pt>
                <c:pt idx="3826">
                  <c:v>150</c:v>
                </c:pt>
                <c:pt idx="3827">
                  <c:v>150</c:v>
                </c:pt>
                <c:pt idx="3828">
                  <c:v>150</c:v>
                </c:pt>
                <c:pt idx="3829">
                  <c:v>150</c:v>
                </c:pt>
                <c:pt idx="3830">
                  <c:v>150</c:v>
                </c:pt>
                <c:pt idx="3831">
                  <c:v>150</c:v>
                </c:pt>
                <c:pt idx="3832">
                  <c:v>150</c:v>
                </c:pt>
                <c:pt idx="3833">
                  <c:v>150</c:v>
                </c:pt>
                <c:pt idx="3834">
                  <c:v>150</c:v>
                </c:pt>
                <c:pt idx="3835">
                  <c:v>150</c:v>
                </c:pt>
                <c:pt idx="3836">
                  <c:v>150</c:v>
                </c:pt>
                <c:pt idx="3837">
                  <c:v>150</c:v>
                </c:pt>
                <c:pt idx="3838">
                  <c:v>150</c:v>
                </c:pt>
                <c:pt idx="3839">
                  <c:v>150</c:v>
                </c:pt>
                <c:pt idx="3840">
                  <c:v>150</c:v>
                </c:pt>
                <c:pt idx="3841">
                  <c:v>150</c:v>
                </c:pt>
                <c:pt idx="3842">
                  <c:v>150</c:v>
                </c:pt>
                <c:pt idx="3843">
                  <c:v>150</c:v>
                </c:pt>
                <c:pt idx="3844">
                  <c:v>150</c:v>
                </c:pt>
                <c:pt idx="3845">
                  <c:v>150</c:v>
                </c:pt>
                <c:pt idx="3846">
                  <c:v>150</c:v>
                </c:pt>
                <c:pt idx="3847">
                  <c:v>150</c:v>
                </c:pt>
                <c:pt idx="3848">
                  <c:v>150</c:v>
                </c:pt>
                <c:pt idx="3849">
                  <c:v>150</c:v>
                </c:pt>
                <c:pt idx="3850">
                  <c:v>150</c:v>
                </c:pt>
                <c:pt idx="3851">
                  <c:v>150</c:v>
                </c:pt>
                <c:pt idx="3852">
                  <c:v>150</c:v>
                </c:pt>
                <c:pt idx="3853">
                  <c:v>149</c:v>
                </c:pt>
                <c:pt idx="3854">
                  <c:v>149</c:v>
                </c:pt>
                <c:pt idx="3855">
                  <c:v>149</c:v>
                </c:pt>
                <c:pt idx="3856">
                  <c:v>149</c:v>
                </c:pt>
                <c:pt idx="3857">
                  <c:v>149</c:v>
                </c:pt>
                <c:pt idx="3858">
                  <c:v>149</c:v>
                </c:pt>
                <c:pt idx="3859">
                  <c:v>149</c:v>
                </c:pt>
                <c:pt idx="3860">
                  <c:v>149</c:v>
                </c:pt>
                <c:pt idx="3861">
                  <c:v>149</c:v>
                </c:pt>
                <c:pt idx="3862">
                  <c:v>149</c:v>
                </c:pt>
                <c:pt idx="3863">
                  <c:v>148</c:v>
                </c:pt>
                <c:pt idx="3864">
                  <c:v>148</c:v>
                </c:pt>
                <c:pt idx="3865">
                  <c:v>148</c:v>
                </c:pt>
                <c:pt idx="3866">
                  <c:v>148</c:v>
                </c:pt>
                <c:pt idx="3867">
                  <c:v>147</c:v>
                </c:pt>
                <c:pt idx="3868">
                  <c:v>147</c:v>
                </c:pt>
                <c:pt idx="3869">
                  <c:v>147</c:v>
                </c:pt>
                <c:pt idx="3870">
                  <c:v>147</c:v>
                </c:pt>
                <c:pt idx="3871">
                  <c:v>147</c:v>
                </c:pt>
                <c:pt idx="3872">
                  <c:v>147</c:v>
                </c:pt>
                <c:pt idx="3873">
                  <c:v>147</c:v>
                </c:pt>
                <c:pt idx="3874">
                  <c:v>147</c:v>
                </c:pt>
                <c:pt idx="3875">
                  <c:v>147</c:v>
                </c:pt>
                <c:pt idx="3876">
                  <c:v>147</c:v>
                </c:pt>
                <c:pt idx="3877">
                  <c:v>147</c:v>
                </c:pt>
                <c:pt idx="3878">
                  <c:v>147</c:v>
                </c:pt>
                <c:pt idx="3879">
                  <c:v>147</c:v>
                </c:pt>
                <c:pt idx="3880">
                  <c:v>147</c:v>
                </c:pt>
                <c:pt idx="3881">
                  <c:v>147</c:v>
                </c:pt>
                <c:pt idx="3882">
                  <c:v>147</c:v>
                </c:pt>
                <c:pt idx="3883">
                  <c:v>146</c:v>
                </c:pt>
                <c:pt idx="3884">
                  <c:v>145</c:v>
                </c:pt>
                <c:pt idx="3885">
                  <c:v>145</c:v>
                </c:pt>
                <c:pt idx="3886">
                  <c:v>145</c:v>
                </c:pt>
                <c:pt idx="3887">
                  <c:v>145</c:v>
                </c:pt>
                <c:pt idx="3888">
                  <c:v>145</c:v>
                </c:pt>
                <c:pt idx="3889">
                  <c:v>145</c:v>
                </c:pt>
                <c:pt idx="3890">
                  <c:v>145</c:v>
                </c:pt>
                <c:pt idx="3891">
                  <c:v>145</c:v>
                </c:pt>
                <c:pt idx="3892">
                  <c:v>145</c:v>
                </c:pt>
                <c:pt idx="3893">
                  <c:v>145</c:v>
                </c:pt>
                <c:pt idx="3894">
                  <c:v>145</c:v>
                </c:pt>
                <c:pt idx="3895">
                  <c:v>145</c:v>
                </c:pt>
                <c:pt idx="3896">
                  <c:v>145</c:v>
                </c:pt>
                <c:pt idx="3897">
                  <c:v>145</c:v>
                </c:pt>
                <c:pt idx="3898">
                  <c:v>145</c:v>
                </c:pt>
                <c:pt idx="3899">
                  <c:v>145</c:v>
                </c:pt>
                <c:pt idx="3900">
                  <c:v>145</c:v>
                </c:pt>
                <c:pt idx="3901">
                  <c:v>145</c:v>
                </c:pt>
                <c:pt idx="3902">
                  <c:v>145</c:v>
                </c:pt>
                <c:pt idx="3903">
                  <c:v>145</c:v>
                </c:pt>
                <c:pt idx="3904">
                  <c:v>145</c:v>
                </c:pt>
                <c:pt idx="3905">
                  <c:v>145</c:v>
                </c:pt>
                <c:pt idx="3906">
                  <c:v>145</c:v>
                </c:pt>
                <c:pt idx="3907">
                  <c:v>145</c:v>
                </c:pt>
                <c:pt idx="3908">
                  <c:v>145</c:v>
                </c:pt>
                <c:pt idx="3909">
                  <c:v>145</c:v>
                </c:pt>
                <c:pt idx="3910">
                  <c:v>145</c:v>
                </c:pt>
                <c:pt idx="3911">
                  <c:v>145</c:v>
                </c:pt>
                <c:pt idx="3912">
                  <c:v>145</c:v>
                </c:pt>
                <c:pt idx="3913">
                  <c:v>145</c:v>
                </c:pt>
                <c:pt idx="3914">
                  <c:v>145</c:v>
                </c:pt>
                <c:pt idx="3915">
                  <c:v>145</c:v>
                </c:pt>
                <c:pt idx="3916">
                  <c:v>145</c:v>
                </c:pt>
                <c:pt idx="3917">
                  <c:v>145</c:v>
                </c:pt>
                <c:pt idx="3918">
                  <c:v>145</c:v>
                </c:pt>
                <c:pt idx="3919">
                  <c:v>145</c:v>
                </c:pt>
                <c:pt idx="3920">
                  <c:v>145</c:v>
                </c:pt>
                <c:pt idx="3921">
                  <c:v>144</c:v>
                </c:pt>
                <c:pt idx="3922">
                  <c:v>144</c:v>
                </c:pt>
                <c:pt idx="3923">
                  <c:v>144</c:v>
                </c:pt>
                <c:pt idx="3924">
                  <c:v>144</c:v>
                </c:pt>
                <c:pt idx="3925">
                  <c:v>144</c:v>
                </c:pt>
                <c:pt idx="3926">
                  <c:v>144</c:v>
                </c:pt>
                <c:pt idx="3927">
                  <c:v>144</c:v>
                </c:pt>
                <c:pt idx="3928">
                  <c:v>144</c:v>
                </c:pt>
                <c:pt idx="3929">
                  <c:v>144</c:v>
                </c:pt>
                <c:pt idx="3930">
                  <c:v>144</c:v>
                </c:pt>
                <c:pt idx="3931">
                  <c:v>144</c:v>
                </c:pt>
                <c:pt idx="3932">
                  <c:v>144</c:v>
                </c:pt>
                <c:pt idx="3933">
                  <c:v>144</c:v>
                </c:pt>
                <c:pt idx="3934">
                  <c:v>144</c:v>
                </c:pt>
                <c:pt idx="3935">
                  <c:v>144</c:v>
                </c:pt>
                <c:pt idx="3936">
                  <c:v>144</c:v>
                </c:pt>
                <c:pt idx="3937">
                  <c:v>144</c:v>
                </c:pt>
                <c:pt idx="3938">
                  <c:v>144</c:v>
                </c:pt>
                <c:pt idx="3939">
                  <c:v>144</c:v>
                </c:pt>
                <c:pt idx="3940">
                  <c:v>144</c:v>
                </c:pt>
                <c:pt idx="3941">
                  <c:v>144</c:v>
                </c:pt>
                <c:pt idx="3942">
                  <c:v>144</c:v>
                </c:pt>
                <c:pt idx="3943">
                  <c:v>143</c:v>
                </c:pt>
                <c:pt idx="3944">
                  <c:v>143</c:v>
                </c:pt>
                <c:pt idx="3945">
                  <c:v>143</c:v>
                </c:pt>
                <c:pt idx="3946">
                  <c:v>143</c:v>
                </c:pt>
                <c:pt idx="3947">
                  <c:v>143</c:v>
                </c:pt>
                <c:pt idx="3948">
                  <c:v>143</c:v>
                </c:pt>
                <c:pt idx="3949">
                  <c:v>143</c:v>
                </c:pt>
                <c:pt idx="3950">
                  <c:v>143</c:v>
                </c:pt>
                <c:pt idx="3951">
                  <c:v>143</c:v>
                </c:pt>
                <c:pt idx="3952">
                  <c:v>143</c:v>
                </c:pt>
                <c:pt idx="3953">
                  <c:v>143</c:v>
                </c:pt>
                <c:pt idx="3954">
                  <c:v>143</c:v>
                </c:pt>
                <c:pt idx="3955">
                  <c:v>143</c:v>
                </c:pt>
                <c:pt idx="3956">
                  <c:v>143</c:v>
                </c:pt>
                <c:pt idx="3957">
                  <c:v>143</c:v>
                </c:pt>
                <c:pt idx="3958">
                  <c:v>143</c:v>
                </c:pt>
                <c:pt idx="3959">
                  <c:v>143</c:v>
                </c:pt>
                <c:pt idx="3960">
                  <c:v>143</c:v>
                </c:pt>
                <c:pt idx="3961">
                  <c:v>143</c:v>
                </c:pt>
                <c:pt idx="3962">
                  <c:v>143</c:v>
                </c:pt>
                <c:pt idx="3963">
                  <c:v>143</c:v>
                </c:pt>
                <c:pt idx="3964">
                  <c:v>143</c:v>
                </c:pt>
                <c:pt idx="3965">
                  <c:v>143</c:v>
                </c:pt>
                <c:pt idx="3966">
                  <c:v>143</c:v>
                </c:pt>
                <c:pt idx="3967">
                  <c:v>143</c:v>
                </c:pt>
                <c:pt idx="3968">
                  <c:v>143</c:v>
                </c:pt>
                <c:pt idx="3969">
                  <c:v>143</c:v>
                </c:pt>
                <c:pt idx="3970">
                  <c:v>142</c:v>
                </c:pt>
                <c:pt idx="3971">
                  <c:v>142</c:v>
                </c:pt>
                <c:pt idx="3972">
                  <c:v>142</c:v>
                </c:pt>
                <c:pt idx="3973">
                  <c:v>142</c:v>
                </c:pt>
                <c:pt idx="3974">
                  <c:v>142</c:v>
                </c:pt>
                <c:pt idx="3975">
                  <c:v>142</c:v>
                </c:pt>
                <c:pt idx="3976">
                  <c:v>142</c:v>
                </c:pt>
                <c:pt idx="3977">
                  <c:v>142</c:v>
                </c:pt>
                <c:pt idx="3978">
                  <c:v>142</c:v>
                </c:pt>
                <c:pt idx="3979">
                  <c:v>142</c:v>
                </c:pt>
                <c:pt idx="3980">
                  <c:v>142</c:v>
                </c:pt>
                <c:pt idx="3981">
                  <c:v>142</c:v>
                </c:pt>
                <c:pt idx="3982">
                  <c:v>142</c:v>
                </c:pt>
                <c:pt idx="3983">
                  <c:v>142</c:v>
                </c:pt>
                <c:pt idx="3984">
                  <c:v>142</c:v>
                </c:pt>
                <c:pt idx="3985">
                  <c:v>142</c:v>
                </c:pt>
                <c:pt idx="3986">
                  <c:v>142</c:v>
                </c:pt>
                <c:pt idx="3987">
                  <c:v>142</c:v>
                </c:pt>
                <c:pt idx="3988">
                  <c:v>142</c:v>
                </c:pt>
                <c:pt idx="3989">
                  <c:v>142</c:v>
                </c:pt>
                <c:pt idx="3990">
                  <c:v>142</c:v>
                </c:pt>
                <c:pt idx="3991">
                  <c:v>142</c:v>
                </c:pt>
                <c:pt idx="3992">
                  <c:v>142</c:v>
                </c:pt>
                <c:pt idx="3993">
                  <c:v>142</c:v>
                </c:pt>
                <c:pt idx="3994">
                  <c:v>142</c:v>
                </c:pt>
                <c:pt idx="3995">
                  <c:v>142</c:v>
                </c:pt>
                <c:pt idx="3996">
                  <c:v>142</c:v>
                </c:pt>
                <c:pt idx="3997">
                  <c:v>142</c:v>
                </c:pt>
                <c:pt idx="3998">
                  <c:v>142</c:v>
                </c:pt>
                <c:pt idx="3999">
                  <c:v>142</c:v>
                </c:pt>
                <c:pt idx="4000">
                  <c:v>142</c:v>
                </c:pt>
                <c:pt idx="4001">
                  <c:v>142</c:v>
                </c:pt>
                <c:pt idx="4002">
                  <c:v>141</c:v>
                </c:pt>
                <c:pt idx="4003">
                  <c:v>141</c:v>
                </c:pt>
                <c:pt idx="4004">
                  <c:v>141</c:v>
                </c:pt>
                <c:pt idx="4005">
                  <c:v>141</c:v>
                </c:pt>
                <c:pt idx="4006">
                  <c:v>141</c:v>
                </c:pt>
                <c:pt idx="4007">
                  <c:v>141</c:v>
                </c:pt>
                <c:pt idx="4008">
                  <c:v>141</c:v>
                </c:pt>
                <c:pt idx="4009">
                  <c:v>141</c:v>
                </c:pt>
                <c:pt idx="4010">
                  <c:v>141</c:v>
                </c:pt>
                <c:pt idx="4011">
                  <c:v>141</c:v>
                </c:pt>
                <c:pt idx="4012">
                  <c:v>141</c:v>
                </c:pt>
                <c:pt idx="4013">
                  <c:v>141</c:v>
                </c:pt>
                <c:pt idx="4014">
                  <c:v>141</c:v>
                </c:pt>
                <c:pt idx="4015">
                  <c:v>141</c:v>
                </c:pt>
                <c:pt idx="4016">
                  <c:v>141</c:v>
                </c:pt>
                <c:pt idx="4017">
                  <c:v>141</c:v>
                </c:pt>
                <c:pt idx="4018">
                  <c:v>141</c:v>
                </c:pt>
                <c:pt idx="4019">
                  <c:v>141</c:v>
                </c:pt>
                <c:pt idx="4020">
                  <c:v>141</c:v>
                </c:pt>
                <c:pt idx="4021">
                  <c:v>141</c:v>
                </c:pt>
                <c:pt idx="4022">
                  <c:v>141</c:v>
                </c:pt>
                <c:pt idx="4023">
                  <c:v>141</c:v>
                </c:pt>
                <c:pt idx="4024">
                  <c:v>141</c:v>
                </c:pt>
                <c:pt idx="4025">
                  <c:v>141</c:v>
                </c:pt>
                <c:pt idx="4026">
                  <c:v>141</c:v>
                </c:pt>
                <c:pt idx="4027">
                  <c:v>141</c:v>
                </c:pt>
                <c:pt idx="4028">
                  <c:v>141</c:v>
                </c:pt>
                <c:pt idx="4029">
                  <c:v>141</c:v>
                </c:pt>
                <c:pt idx="4030">
                  <c:v>141</c:v>
                </c:pt>
                <c:pt idx="4031">
                  <c:v>141</c:v>
                </c:pt>
                <c:pt idx="4032">
                  <c:v>141</c:v>
                </c:pt>
                <c:pt idx="4033">
                  <c:v>141</c:v>
                </c:pt>
                <c:pt idx="4034">
                  <c:v>141</c:v>
                </c:pt>
                <c:pt idx="4035">
                  <c:v>141</c:v>
                </c:pt>
                <c:pt idx="4036">
                  <c:v>141</c:v>
                </c:pt>
                <c:pt idx="4037">
                  <c:v>141</c:v>
                </c:pt>
                <c:pt idx="4038">
                  <c:v>141</c:v>
                </c:pt>
                <c:pt idx="4039">
                  <c:v>141</c:v>
                </c:pt>
                <c:pt idx="4040">
                  <c:v>141</c:v>
                </c:pt>
                <c:pt idx="4041">
                  <c:v>141</c:v>
                </c:pt>
                <c:pt idx="4042">
                  <c:v>141</c:v>
                </c:pt>
                <c:pt idx="4043">
                  <c:v>141</c:v>
                </c:pt>
                <c:pt idx="4044">
                  <c:v>141</c:v>
                </c:pt>
                <c:pt idx="4045">
                  <c:v>141</c:v>
                </c:pt>
                <c:pt idx="4046">
                  <c:v>141</c:v>
                </c:pt>
                <c:pt idx="4047">
                  <c:v>141</c:v>
                </c:pt>
                <c:pt idx="4048">
                  <c:v>141</c:v>
                </c:pt>
                <c:pt idx="4049">
                  <c:v>141</c:v>
                </c:pt>
                <c:pt idx="4050">
                  <c:v>141</c:v>
                </c:pt>
                <c:pt idx="4051">
                  <c:v>141</c:v>
                </c:pt>
                <c:pt idx="4052">
                  <c:v>141</c:v>
                </c:pt>
                <c:pt idx="4053">
                  <c:v>141</c:v>
                </c:pt>
                <c:pt idx="4054">
                  <c:v>141</c:v>
                </c:pt>
                <c:pt idx="4055">
                  <c:v>141</c:v>
                </c:pt>
                <c:pt idx="4056">
                  <c:v>141</c:v>
                </c:pt>
                <c:pt idx="4057">
                  <c:v>141</c:v>
                </c:pt>
                <c:pt idx="4058">
                  <c:v>141</c:v>
                </c:pt>
                <c:pt idx="4059">
                  <c:v>141</c:v>
                </c:pt>
                <c:pt idx="4060">
                  <c:v>141</c:v>
                </c:pt>
                <c:pt idx="4061">
                  <c:v>140</c:v>
                </c:pt>
                <c:pt idx="4062">
                  <c:v>140</c:v>
                </c:pt>
                <c:pt idx="4063">
                  <c:v>140</c:v>
                </c:pt>
                <c:pt idx="4064">
                  <c:v>140</c:v>
                </c:pt>
                <c:pt idx="4065">
                  <c:v>140</c:v>
                </c:pt>
                <c:pt idx="4066">
                  <c:v>140</c:v>
                </c:pt>
                <c:pt idx="4067">
                  <c:v>140</c:v>
                </c:pt>
                <c:pt idx="4068">
                  <c:v>140</c:v>
                </c:pt>
                <c:pt idx="4069">
                  <c:v>140</c:v>
                </c:pt>
                <c:pt idx="4070">
                  <c:v>140</c:v>
                </c:pt>
                <c:pt idx="4071">
                  <c:v>140</c:v>
                </c:pt>
                <c:pt idx="4072">
                  <c:v>140</c:v>
                </c:pt>
                <c:pt idx="4073">
                  <c:v>140</c:v>
                </c:pt>
                <c:pt idx="4074">
                  <c:v>140</c:v>
                </c:pt>
                <c:pt idx="4075">
                  <c:v>140</c:v>
                </c:pt>
                <c:pt idx="4076">
                  <c:v>140</c:v>
                </c:pt>
                <c:pt idx="4077">
                  <c:v>140</c:v>
                </c:pt>
                <c:pt idx="4078">
                  <c:v>140</c:v>
                </c:pt>
                <c:pt idx="4079">
                  <c:v>140</c:v>
                </c:pt>
                <c:pt idx="4080">
                  <c:v>140</c:v>
                </c:pt>
                <c:pt idx="4081">
                  <c:v>140</c:v>
                </c:pt>
                <c:pt idx="4082">
                  <c:v>140</c:v>
                </c:pt>
                <c:pt idx="4083">
                  <c:v>140</c:v>
                </c:pt>
                <c:pt idx="4084">
                  <c:v>140</c:v>
                </c:pt>
                <c:pt idx="4085">
                  <c:v>140</c:v>
                </c:pt>
                <c:pt idx="4086">
                  <c:v>140</c:v>
                </c:pt>
                <c:pt idx="4087">
                  <c:v>139</c:v>
                </c:pt>
                <c:pt idx="4088">
                  <c:v>139</c:v>
                </c:pt>
                <c:pt idx="4089">
                  <c:v>139</c:v>
                </c:pt>
                <c:pt idx="4090">
                  <c:v>139</c:v>
                </c:pt>
                <c:pt idx="4091">
                  <c:v>139</c:v>
                </c:pt>
                <c:pt idx="4092">
                  <c:v>139</c:v>
                </c:pt>
                <c:pt idx="4093">
                  <c:v>138</c:v>
                </c:pt>
                <c:pt idx="4094">
                  <c:v>138</c:v>
                </c:pt>
                <c:pt idx="4095">
                  <c:v>138</c:v>
                </c:pt>
                <c:pt idx="4096">
                  <c:v>138</c:v>
                </c:pt>
                <c:pt idx="4097">
                  <c:v>138</c:v>
                </c:pt>
                <c:pt idx="4098">
                  <c:v>138</c:v>
                </c:pt>
                <c:pt idx="4099">
                  <c:v>138</c:v>
                </c:pt>
                <c:pt idx="4100">
                  <c:v>138</c:v>
                </c:pt>
                <c:pt idx="4101">
                  <c:v>138</c:v>
                </c:pt>
                <c:pt idx="4102">
                  <c:v>138</c:v>
                </c:pt>
                <c:pt idx="4103">
                  <c:v>138</c:v>
                </c:pt>
                <c:pt idx="4104">
                  <c:v>138</c:v>
                </c:pt>
                <c:pt idx="4105">
                  <c:v>138</c:v>
                </c:pt>
                <c:pt idx="4106">
                  <c:v>138</c:v>
                </c:pt>
                <c:pt idx="4107">
                  <c:v>138</c:v>
                </c:pt>
                <c:pt idx="4108">
                  <c:v>138</c:v>
                </c:pt>
                <c:pt idx="4109">
                  <c:v>138</c:v>
                </c:pt>
                <c:pt idx="4110">
                  <c:v>138</c:v>
                </c:pt>
                <c:pt idx="4111">
                  <c:v>138</c:v>
                </c:pt>
                <c:pt idx="4112">
                  <c:v>138</c:v>
                </c:pt>
                <c:pt idx="4113">
                  <c:v>138</c:v>
                </c:pt>
                <c:pt idx="4114">
                  <c:v>137</c:v>
                </c:pt>
                <c:pt idx="4115">
                  <c:v>137</c:v>
                </c:pt>
                <c:pt idx="4116">
                  <c:v>137</c:v>
                </c:pt>
                <c:pt idx="4117">
                  <c:v>137</c:v>
                </c:pt>
                <c:pt idx="4118">
                  <c:v>137</c:v>
                </c:pt>
                <c:pt idx="4119">
                  <c:v>137</c:v>
                </c:pt>
                <c:pt idx="4120">
                  <c:v>137</c:v>
                </c:pt>
                <c:pt idx="4121">
                  <c:v>137</c:v>
                </c:pt>
                <c:pt idx="4122">
                  <c:v>137</c:v>
                </c:pt>
                <c:pt idx="4123">
                  <c:v>137</c:v>
                </c:pt>
                <c:pt idx="4124">
                  <c:v>137</c:v>
                </c:pt>
                <c:pt idx="4125">
                  <c:v>137</c:v>
                </c:pt>
                <c:pt idx="4126">
                  <c:v>137</c:v>
                </c:pt>
                <c:pt idx="4127">
                  <c:v>137</c:v>
                </c:pt>
                <c:pt idx="4128">
                  <c:v>137</c:v>
                </c:pt>
                <c:pt idx="4129">
                  <c:v>137</c:v>
                </c:pt>
                <c:pt idx="4130">
                  <c:v>137</c:v>
                </c:pt>
                <c:pt idx="4131">
                  <c:v>137</c:v>
                </c:pt>
                <c:pt idx="4132">
                  <c:v>137</c:v>
                </c:pt>
                <c:pt idx="4133">
                  <c:v>137</c:v>
                </c:pt>
                <c:pt idx="4134">
                  <c:v>137</c:v>
                </c:pt>
                <c:pt idx="4135">
                  <c:v>137</c:v>
                </c:pt>
                <c:pt idx="4136">
                  <c:v>137</c:v>
                </c:pt>
                <c:pt idx="4137">
                  <c:v>137</c:v>
                </c:pt>
                <c:pt idx="4138">
                  <c:v>137</c:v>
                </c:pt>
                <c:pt idx="4139">
                  <c:v>137</c:v>
                </c:pt>
                <c:pt idx="4140">
                  <c:v>137</c:v>
                </c:pt>
                <c:pt idx="4141">
                  <c:v>136</c:v>
                </c:pt>
                <c:pt idx="4142">
                  <c:v>136</c:v>
                </c:pt>
                <c:pt idx="4143">
                  <c:v>136</c:v>
                </c:pt>
                <c:pt idx="4144">
                  <c:v>136</c:v>
                </c:pt>
                <c:pt idx="4145">
                  <c:v>136</c:v>
                </c:pt>
                <c:pt idx="4146">
                  <c:v>136</c:v>
                </c:pt>
                <c:pt idx="4147">
                  <c:v>136</c:v>
                </c:pt>
                <c:pt idx="4148">
                  <c:v>136</c:v>
                </c:pt>
                <c:pt idx="4149">
                  <c:v>136</c:v>
                </c:pt>
                <c:pt idx="4150">
                  <c:v>136</c:v>
                </c:pt>
                <c:pt idx="4151">
                  <c:v>136</c:v>
                </c:pt>
                <c:pt idx="4152">
                  <c:v>136</c:v>
                </c:pt>
                <c:pt idx="4153">
                  <c:v>136</c:v>
                </c:pt>
                <c:pt idx="4154">
                  <c:v>136</c:v>
                </c:pt>
                <c:pt idx="4155">
                  <c:v>136</c:v>
                </c:pt>
                <c:pt idx="4156">
                  <c:v>134</c:v>
                </c:pt>
                <c:pt idx="4157">
                  <c:v>133</c:v>
                </c:pt>
                <c:pt idx="4158">
                  <c:v>133</c:v>
                </c:pt>
                <c:pt idx="4159">
                  <c:v>133</c:v>
                </c:pt>
                <c:pt idx="4160">
                  <c:v>133</c:v>
                </c:pt>
                <c:pt idx="4161">
                  <c:v>133</c:v>
                </c:pt>
                <c:pt idx="4162">
                  <c:v>133</c:v>
                </c:pt>
                <c:pt idx="4163">
                  <c:v>133</c:v>
                </c:pt>
                <c:pt idx="4164">
                  <c:v>133</c:v>
                </c:pt>
                <c:pt idx="4165">
                  <c:v>133</c:v>
                </c:pt>
                <c:pt idx="4166">
                  <c:v>133</c:v>
                </c:pt>
                <c:pt idx="4167">
                  <c:v>133</c:v>
                </c:pt>
                <c:pt idx="4168">
                  <c:v>133</c:v>
                </c:pt>
                <c:pt idx="4169">
                  <c:v>133</c:v>
                </c:pt>
                <c:pt idx="4170">
                  <c:v>133</c:v>
                </c:pt>
                <c:pt idx="4171">
                  <c:v>133</c:v>
                </c:pt>
                <c:pt idx="4172">
                  <c:v>132</c:v>
                </c:pt>
                <c:pt idx="4173">
                  <c:v>132</c:v>
                </c:pt>
                <c:pt idx="4174">
                  <c:v>132</c:v>
                </c:pt>
                <c:pt idx="4175">
                  <c:v>132</c:v>
                </c:pt>
                <c:pt idx="4176">
                  <c:v>132</c:v>
                </c:pt>
                <c:pt idx="4177">
                  <c:v>132</c:v>
                </c:pt>
                <c:pt idx="4178">
                  <c:v>132</c:v>
                </c:pt>
                <c:pt idx="4179">
                  <c:v>132</c:v>
                </c:pt>
                <c:pt idx="4180">
                  <c:v>132</c:v>
                </c:pt>
                <c:pt idx="4181">
                  <c:v>132</c:v>
                </c:pt>
                <c:pt idx="4182">
                  <c:v>132</c:v>
                </c:pt>
                <c:pt idx="4183">
                  <c:v>132</c:v>
                </c:pt>
                <c:pt idx="4184">
                  <c:v>132</c:v>
                </c:pt>
                <c:pt idx="4185">
                  <c:v>132</c:v>
                </c:pt>
                <c:pt idx="4186">
                  <c:v>131</c:v>
                </c:pt>
                <c:pt idx="4187">
                  <c:v>131</c:v>
                </c:pt>
                <c:pt idx="4188">
                  <c:v>131</c:v>
                </c:pt>
                <c:pt idx="4189">
                  <c:v>131</c:v>
                </c:pt>
                <c:pt idx="4190">
                  <c:v>131</c:v>
                </c:pt>
                <c:pt idx="4191">
                  <c:v>131</c:v>
                </c:pt>
                <c:pt idx="4192">
                  <c:v>131</c:v>
                </c:pt>
                <c:pt idx="4193">
                  <c:v>131</c:v>
                </c:pt>
                <c:pt idx="4194">
                  <c:v>131</c:v>
                </c:pt>
                <c:pt idx="4195">
                  <c:v>131</c:v>
                </c:pt>
                <c:pt idx="4196">
                  <c:v>131</c:v>
                </c:pt>
                <c:pt idx="4197">
                  <c:v>131</c:v>
                </c:pt>
                <c:pt idx="4198">
                  <c:v>131</c:v>
                </c:pt>
                <c:pt idx="4199">
                  <c:v>131</c:v>
                </c:pt>
                <c:pt idx="4200">
                  <c:v>131</c:v>
                </c:pt>
                <c:pt idx="4201">
                  <c:v>131</c:v>
                </c:pt>
                <c:pt idx="4202">
                  <c:v>131</c:v>
                </c:pt>
                <c:pt idx="4203">
                  <c:v>131</c:v>
                </c:pt>
                <c:pt idx="4204">
                  <c:v>131</c:v>
                </c:pt>
                <c:pt idx="4205">
                  <c:v>131</c:v>
                </c:pt>
                <c:pt idx="4206">
                  <c:v>131</c:v>
                </c:pt>
                <c:pt idx="4207">
                  <c:v>131</c:v>
                </c:pt>
                <c:pt idx="4208">
                  <c:v>131</c:v>
                </c:pt>
                <c:pt idx="4209">
                  <c:v>131</c:v>
                </c:pt>
                <c:pt idx="4210">
                  <c:v>131</c:v>
                </c:pt>
                <c:pt idx="4211">
                  <c:v>131</c:v>
                </c:pt>
                <c:pt idx="4212">
                  <c:v>131</c:v>
                </c:pt>
                <c:pt idx="4213">
                  <c:v>131</c:v>
                </c:pt>
                <c:pt idx="4214">
                  <c:v>131</c:v>
                </c:pt>
                <c:pt idx="4215">
                  <c:v>131</c:v>
                </c:pt>
                <c:pt idx="4216">
                  <c:v>131</c:v>
                </c:pt>
                <c:pt idx="4217">
                  <c:v>131</c:v>
                </c:pt>
                <c:pt idx="4218">
                  <c:v>131</c:v>
                </c:pt>
                <c:pt idx="4219">
                  <c:v>131</c:v>
                </c:pt>
                <c:pt idx="4220">
                  <c:v>131</c:v>
                </c:pt>
                <c:pt idx="4221">
                  <c:v>131</c:v>
                </c:pt>
                <c:pt idx="4222">
                  <c:v>131</c:v>
                </c:pt>
                <c:pt idx="4223">
                  <c:v>131</c:v>
                </c:pt>
                <c:pt idx="4224">
                  <c:v>131</c:v>
                </c:pt>
                <c:pt idx="4225">
                  <c:v>131</c:v>
                </c:pt>
                <c:pt idx="4226">
                  <c:v>131</c:v>
                </c:pt>
                <c:pt idx="4227">
                  <c:v>131</c:v>
                </c:pt>
                <c:pt idx="4228">
                  <c:v>131</c:v>
                </c:pt>
                <c:pt idx="4229">
                  <c:v>131</c:v>
                </c:pt>
                <c:pt idx="4230">
                  <c:v>131</c:v>
                </c:pt>
                <c:pt idx="4231">
                  <c:v>131</c:v>
                </c:pt>
                <c:pt idx="4232">
                  <c:v>131</c:v>
                </c:pt>
                <c:pt idx="4233">
                  <c:v>131</c:v>
                </c:pt>
                <c:pt idx="4234">
                  <c:v>131</c:v>
                </c:pt>
                <c:pt idx="4235">
                  <c:v>131</c:v>
                </c:pt>
                <c:pt idx="4236">
                  <c:v>131</c:v>
                </c:pt>
                <c:pt idx="4237">
                  <c:v>131</c:v>
                </c:pt>
                <c:pt idx="4238">
                  <c:v>131</c:v>
                </c:pt>
                <c:pt idx="4239">
                  <c:v>131</c:v>
                </c:pt>
                <c:pt idx="4240">
                  <c:v>131</c:v>
                </c:pt>
                <c:pt idx="4241">
                  <c:v>131</c:v>
                </c:pt>
                <c:pt idx="4242">
                  <c:v>131</c:v>
                </c:pt>
                <c:pt idx="4243">
                  <c:v>131</c:v>
                </c:pt>
                <c:pt idx="4244">
                  <c:v>131</c:v>
                </c:pt>
                <c:pt idx="4245">
                  <c:v>131</c:v>
                </c:pt>
                <c:pt idx="4246">
                  <c:v>131</c:v>
                </c:pt>
                <c:pt idx="4247">
                  <c:v>131</c:v>
                </c:pt>
                <c:pt idx="4248">
                  <c:v>131</c:v>
                </c:pt>
                <c:pt idx="4249">
                  <c:v>131</c:v>
                </c:pt>
                <c:pt idx="4250">
                  <c:v>131</c:v>
                </c:pt>
                <c:pt idx="4251">
                  <c:v>131</c:v>
                </c:pt>
                <c:pt idx="4252">
                  <c:v>131</c:v>
                </c:pt>
                <c:pt idx="4253">
                  <c:v>131</c:v>
                </c:pt>
                <c:pt idx="4254">
                  <c:v>131</c:v>
                </c:pt>
                <c:pt idx="4255">
                  <c:v>130</c:v>
                </c:pt>
                <c:pt idx="4256">
                  <c:v>130</c:v>
                </c:pt>
                <c:pt idx="4257">
                  <c:v>130</c:v>
                </c:pt>
                <c:pt idx="4258">
                  <c:v>130</c:v>
                </c:pt>
                <c:pt idx="4259">
                  <c:v>130</c:v>
                </c:pt>
                <c:pt idx="4260">
                  <c:v>130</c:v>
                </c:pt>
                <c:pt idx="4261">
                  <c:v>130</c:v>
                </c:pt>
                <c:pt idx="4262">
                  <c:v>130</c:v>
                </c:pt>
                <c:pt idx="4263">
                  <c:v>130</c:v>
                </c:pt>
                <c:pt idx="4264">
                  <c:v>130</c:v>
                </c:pt>
                <c:pt idx="4265">
                  <c:v>130</c:v>
                </c:pt>
                <c:pt idx="4266">
                  <c:v>130</c:v>
                </c:pt>
                <c:pt idx="4267">
                  <c:v>130</c:v>
                </c:pt>
                <c:pt idx="4268">
                  <c:v>130</c:v>
                </c:pt>
                <c:pt idx="4269">
                  <c:v>130</c:v>
                </c:pt>
                <c:pt idx="4270">
                  <c:v>130</c:v>
                </c:pt>
                <c:pt idx="4271">
                  <c:v>130</c:v>
                </c:pt>
                <c:pt idx="4272">
                  <c:v>130</c:v>
                </c:pt>
                <c:pt idx="4273">
                  <c:v>130</c:v>
                </c:pt>
                <c:pt idx="4274">
                  <c:v>130</c:v>
                </c:pt>
                <c:pt idx="4275">
                  <c:v>130</c:v>
                </c:pt>
                <c:pt idx="4276">
                  <c:v>130</c:v>
                </c:pt>
                <c:pt idx="4277">
                  <c:v>130</c:v>
                </c:pt>
                <c:pt idx="4278">
                  <c:v>130</c:v>
                </c:pt>
                <c:pt idx="4279">
                  <c:v>130</c:v>
                </c:pt>
                <c:pt idx="4280">
                  <c:v>130</c:v>
                </c:pt>
                <c:pt idx="4281">
                  <c:v>130</c:v>
                </c:pt>
                <c:pt idx="4282">
                  <c:v>130</c:v>
                </c:pt>
                <c:pt idx="4283">
                  <c:v>130</c:v>
                </c:pt>
                <c:pt idx="4284">
                  <c:v>130</c:v>
                </c:pt>
                <c:pt idx="4285">
                  <c:v>130</c:v>
                </c:pt>
                <c:pt idx="4286">
                  <c:v>130</c:v>
                </c:pt>
                <c:pt idx="4287">
                  <c:v>130</c:v>
                </c:pt>
                <c:pt idx="4288">
                  <c:v>130</c:v>
                </c:pt>
                <c:pt idx="4289">
                  <c:v>130</c:v>
                </c:pt>
                <c:pt idx="4290">
                  <c:v>130</c:v>
                </c:pt>
                <c:pt idx="4291">
                  <c:v>130</c:v>
                </c:pt>
                <c:pt idx="4292">
                  <c:v>130</c:v>
                </c:pt>
                <c:pt idx="4293">
                  <c:v>130</c:v>
                </c:pt>
                <c:pt idx="4294">
                  <c:v>130</c:v>
                </c:pt>
                <c:pt idx="4295">
                  <c:v>130</c:v>
                </c:pt>
                <c:pt idx="4296">
                  <c:v>130</c:v>
                </c:pt>
                <c:pt idx="4297">
                  <c:v>130</c:v>
                </c:pt>
                <c:pt idx="4298">
                  <c:v>130</c:v>
                </c:pt>
                <c:pt idx="4299">
                  <c:v>130</c:v>
                </c:pt>
                <c:pt idx="4300">
                  <c:v>130</c:v>
                </c:pt>
                <c:pt idx="4301">
                  <c:v>130</c:v>
                </c:pt>
                <c:pt idx="4302">
                  <c:v>130</c:v>
                </c:pt>
                <c:pt idx="4303">
                  <c:v>130</c:v>
                </c:pt>
                <c:pt idx="4304">
                  <c:v>130</c:v>
                </c:pt>
                <c:pt idx="4305">
                  <c:v>130</c:v>
                </c:pt>
                <c:pt idx="4306">
                  <c:v>130</c:v>
                </c:pt>
                <c:pt idx="4307">
                  <c:v>130</c:v>
                </c:pt>
                <c:pt idx="4308">
                  <c:v>130</c:v>
                </c:pt>
                <c:pt idx="4309">
                  <c:v>130</c:v>
                </c:pt>
                <c:pt idx="4310">
                  <c:v>130</c:v>
                </c:pt>
                <c:pt idx="4311">
                  <c:v>130</c:v>
                </c:pt>
                <c:pt idx="4312">
                  <c:v>130</c:v>
                </c:pt>
                <c:pt idx="4313">
                  <c:v>130</c:v>
                </c:pt>
                <c:pt idx="4314">
                  <c:v>130</c:v>
                </c:pt>
                <c:pt idx="4315">
                  <c:v>130</c:v>
                </c:pt>
                <c:pt idx="4316">
                  <c:v>130</c:v>
                </c:pt>
                <c:pt idx="4317">
                  <c:v>130</c:v>
                </c:pt>
                <c:pt idx="4318">
                  <c:v>130</c:v>
                </c:pt>
                <c:pt idx="4319">
                  <c:v>130</c:v>
                </c:pt>
                <c:pt idx="4320">
                  <c:v>130</c:v>
                </c:pt>
                <c:pt idx="4321">
                  <c:v>130</c:v>
                </c:pt>
                <c:pt idx="4322">
                  <c:v>130</c:v>
                </c:pt>
                <c:pt idx="4323">
                  <c:v>130</c:v>
                </c:pt>
                <c:pt idx="4324">
                  <c:v>130</c:v>
                </c:pt>
                <c:pt idx="4325">
                  <c:v>130</c:v>
                </c:pt>
                <c:pt idx="4326">
                  <c:v>130</c:v>
                </c:pt>
                <c:pt idx="4327">
                  <c:v>130</c:v>
                </c:pt>
                <c:pt idx="4328">
                  <c:v>129</c:v>
                </c:pt>
                <c:pt idx="4329">
                  <c:v>129</c:v>
                </c:pt>
                <c:pt idx="4330">
                  <c:v>129</c:v>
                </c:pt>
                <c:pt idx="4331">
                  <c:v>129</c:v>
                </c:pt>
                <c:pt idx="4332">
                  <c:v>129</c:v>
                </c:pt>
                <c:pt idx="4333">
                  <c:v>129</c:v>
                </c:pt>
                <c:pt idx="4334">
                  <c:v>129</c:v>
                </c:pt>
                <c:pt idx="4335">
                  <c:v>129</c:v>
                </c:pt>
                <c:pt idx="4336">
                  <c:v>129</c:v>
                </c:pt>
                <c:pt idx="4337">
                  <c:v>129</c:v>
                </c:pt>
                <c:pt idx="4338">
                  <c:v>129</c:v>
                </c:pt>
                <c:pt idx="4339">
                  <c:v>129</c:v>
                </c:pt>
                <c:pt idx="4340">
                  <c:v>128</c:v>
                </c:pt>
                <c:pt idx="4341">
                  <c:v>128</c:v>
                </c:pt>
                <c:pt idx="4342">
                  <c:v>128</c:v>
                </c:pt>
                <c:pt idx="4343">
                  <c:v>128</c:v>
                </c:pt>
                <c:pt idx="4344">
                  <c:v>127</c:v>
                </c:pt>
                <c:pt idx="4345">
                  <c:v>127</c:v>
                </c:pt>
                <c:pt idx="4346">
                  <c:v>127</c:v>
                </c:pt>
                <c:pt idx="4347">
                  <c:v>127</c:v>
                </c:pt>
                <c:pt idx="4348">
                  <c:v>127</c:v>
                </c:pt>
                <c:pt idx="4349">
                  <c:v>127</c:v>
                </c:pt>
                <c:pt idx="4350">
                  <c:v>127</c:v>
                </c:pt>
                <c:pt idx="4351">
                  <c:v>127</c:v>
                </c:pt>
                <c:pt idx="4352">
                  <c:v>127</c:v>
                </c:pt>
                <c:pt idx="4353">
                  <c:v>127</c:v>
                </c:pt>
                <c:pt idx="4354">
                  <c:v>127</c:v>
                </c:pt>
                <c:pt idx="4355">
                  <c:v>127</c:v>
                </c:pt>
                <c:pt idx="4356">
                  <c:v>127</c:v>
                </c:pt>
                <c:pt idx="4357">
                  <c:v>127</c:v>
                </c:pt>
                <c:pt idx="4358">
                  <c:v>127</c:v>
                </c:pt>
                <c:pt idx="4359">
                  <c:v>127</c:v>
                </c:pt>
                <c:pt idx="4360">
                  <c:v>127</c:v>
                </c:pt>
                <c:pt idx="4361">
                  <c:v>127</c:v>
                </c:pt>
                <c:pt idx="4362">
                  <c:v>127</c:v>
                </c:pt>
                <c:pt idx="4363">
                  <c:v>127</c:v>
                </c:pt>
                <c:pt idx="4364">
                  <c:v>127</c:v>
                </c:pt>
                <c:pt idx="4365">
                  <c:v>127</c:v>
                </c:pt>
                <c:pt idx="4366">
                  <c:v>127</c:v>
                </c:pt>
                <c:pt idx="4367">
                  <c:v>127</c:v>
                </c:pt>
                <c:pt idx="4368">
                  <c:v>127</c:v>
                </c:pt>
                <c:pt idx="4369">
                  <c:v>127</c:v>
                </c:pt>
                <c:pt idx="4370">
                  <c:v>127</c:v>
                </c:pt>
                <c:pt idx="4371">
                  <c:v>127</c:v>
                </c:pt>
                <c:pt idx="4372">
                  <c:v>127</c:v>
                </c:pt>
                <c:pt idx="4373">
                  <c:v>127</c:v>
                </c:pt>
                <c:pt idx="4374">
                  <c:v>127</c:v>
                </c:pt>
                <c:pt idx="4375">
                  <c:v>127</c:v>
                </c:pt>
                <c:pt idx="4376">
                  <c:v>127</c:v>
                </c:pt>
                <c:pt idx="4377">
                  <c:v>127</c:v>
                </c:pt>
                <c:pt idx="4378">
                  <c:v>127</c:v>
                </c:pt>
                <c:pt idx="4379">
                  <c:v>127</c:v>
                </c:pt>
                <c:pt idx="4380">
                  <c:v>127</c:v>
                </c:pt>
                <c:pt idx="4381">
                  <c:v>127</c:v>
                </c:pt>
                <c:pt idx="4382">
                  <c:v>127</c:v>
                </c:pt>
                <c:pt idx="4383">
                  <c:v>127</c:v>
                </c:pt>
                <c:pt idx="4384">
                  <c:v>127</c:v>
                </c:pt>
                <c:pt idx="4385">
                  <c:v>127</c:v>
                </c:pt>
                <c:pt idx="4386">
                  <c:v>127</c:v>
                </c:pt>
                <c:pt idx="4387">
                  <c:v>127</c:v>
                </c:pt>
                <c:pt idx="4388">
                  <c:v>127</c:v>
                </c:pt>
                <c:pt idx="4389">
                  <c:v>127</c:v>
                </c:pt>
                <c:pt idx="4390">
                  <c:v>127</c:v>
                </c:pt>
                <c:pt idx="4391">
                  <c:v>127</c:v>
                </c:pt>
                <c:pt idx="4392">
                  <c:v>127</c:v>
                </c:pt>
                <c:pt idx="4393">
                  <c:v>127</c:v>
                </c:pt>
                <c:pt idx="4394">
                  <c:v>127</c:v>
                </c:pt>
                <c:pt idx="4395">
                  <c:v>127</c:v>
                </c:pt>
                <c:pt idx="4396">
                  <c:v>127</c:v>
                </c:pt>
                <c:pt idx="4397">
                  <c:v>127</c:v>
                </c:pt>
                <c:pt idx="4398">
                  <c:v>127</c:v>
                </c:pt>
                <c:pt idx="4399">
                  <c:v>127</c:v>
                </c:pt>
                <c:pt idx="4400">
                  <c:v>127</c:v>
                </c:pt>
                <c:pt idx="4401">
                  <c:v>127</c:v>
                </c:pt>
                <c:pt idx="4402">
                  <c:v>127</c:v>
                </c:pt>
                <c:pt idx="4403">
                  <c:v>127</c:v>
                </c:pt>
                <c:pt idx="4404">
                  <c:v>127</c:v>
                </c:pt>
                <c:pt idx="4405">
                  <c:v>127</c:v>
                </c:pt>
                <c:pt idx="4406">
                  <c:v>127</c:v>
                </c:pt>
                <c:pt idx="4407">
                  <c:v>127</c:v>
                </c:pt>
                <c:pt idx="4408">
                  <c:v>127</c:v>
                </c:pt>
                <c:pt idx="4409">
                  <c:v>127</c:v>
                </c:pt>
                <c:pt idx="4410">
                  <c:v>127</c:v>
                </c:pt>
                <c:pt idx="4411">
                  <c:v>127</c:v>
                </c:pt>
                <c:pt idx="4412">
                  <c:v>127</c:v>
                </c:pt>
                <c:pt idx="4413">
                  <c:v>126</c:v>
                </c:pt>
                <c:pt idx="4414">
                  <c:v>126</c:v>
                </c:pt>
                <c:pt idx="4415">
                  <c:v>126</c:v>
                </c:pt>
                <c:pt idx="4416">
                  <c:v>126</c:v>
                </c:pt>
                <c:pt idx="4417">
                  <c:v>126</c:v>
                </c:pt>
                <c:pt idx="4418">
                  <c:v>126</c:v>
                </c:pt>
                <c:pt idx="4419">
                  <c:v>126</c:v>
                </c:pt>
                <c:pt idx="4420">
                  <c:v>126</c:v>
                </c:pt>
                <c:pt idx="4421">
                  <c:v>126</c:v>
                </c:pt>
                <c:pt idx="4422">
                  <c:v>126</c:v>
                </c:pt>
                <c:pt idx="4423">
                  <c:v>125</c:v>
                </c:pt>
                <c:pt idx="4424">
                  <c:v>125</c:v>
                </c:pt>
                <c:pt idx="4425">
                  <c:v>125</c:v>
                </c:pt>
                <c:pt idx="4426">
                  <c:v>125</c:v>
                </c:pt>
                <c:pt idx="4427">
                  <c:v>125</c:v>
                </c:pt>
                <c:pt idx="4428">
                  <c:v>125</c:v>
                </c:pt>
                <c:pt idx="4429">
                  <c:v>125</c:v>
                </c:pt>
                <c:pt idx="4430">
                  <c:v>125</c:v>
                </c:pt>
                <c:pt idx="4431">
                  <c:v>125</c:v>
                </c:pt>
                <c:pt idx="4432">
                  <c:v>125</c:v>
                </c:pt>
                <c:pt idx="4433">
                  <c:v>125</c:v>
                </c:pt>
                <c:pt idx="4434">
                  <c:v>125</c:v>
                </c:pt>
                <c:pt idx="4435">
                  <c:v>125</c:v>
                </c:pt>
                <c:pt idx="4436">
                  <c:v>125</c:v>
                </c:pt>
                <c:pt idx="4437">
                  <c:v>125</c:v>
                </c:pt>
                <c:pt idx="4438">
                  <c:v>125</c:v>
                </c:pt>
                <c:pt idx="4439">
                  <c:v>125</c:v>
                </c:pt>
                <c:pt idx="4440">
                  <c:v>125</c:v>
                </c:pt>
                <c:pt idx="4441">
                  <c:v>124</c:v>
                </c:pt>
                <c:pt idx="4442">
                  <c:v>124</c:v>
                </c:pt>
                <c:pt idx="4443">
                  <c:v>124</c:v>
                </c:pt>
                <c:pt idx="4444">
                  <c:v>124</c:v>
                </c:pt>
                <c:pt idx="4445">
                  <c:v>124</c:v>
                </c:pt>
                <c:pt idx="4446">
                  <c:v>124</c:v>
                </c:pt>
                <c:pt idx="4447">
                  <c:v>124</c:v>
                </c:pt>
                <c:pt idx="4448">
                  <c:v>124</c:v>
                </c:pt>
                <c:pt idx="4449">
                  <c:v>124</c:v>
                </c:pt>
                <c:pt idx="4450">
                  <c:v>124</c:v>
                </c:pt>
                <c:pt idx="4451">
                  <c:v>124</c:v>
                </c:pt>
                <c:pt idx="4452">
                  <c:v>124</c:v>
                </c:pt>
                <c:pt idx="4453">
                  <c:v>124</c:v>
                </c:pt>
                <c:pt idx="4454">
                  <c:v>124</c:v>
                </c:pt>
                <c:pt idx="4455">
                  <c:v>124</c:v>
                </c:pt>
                <c:pt idx="4456">
                  <c:v>124</c:v>
                </c:pt>
                <c:pt idx="4457">
                  <c:v>124</c:v>
                </c:pt>
                <c:pt idx="4458">
                  <c:v>124</c:v>
                </c:pt>
                <c:pt idx="4459">
                  <c:v>124</c:v>
                </c:pt>
                <c:pt idx="4460">
                  <c:v>124</c:v>
                </c:pt>
                <c:pt idx="4461">
                  <c:v>124</c:v>
                </c:pt>
                <c:pt idx="4462">
                  <c:v>124</c:v>
                </c:pt>
                <c:pt idx="4463">
                  <c:v>124</c:v>
                </c:pt>
                <c:pt idx="4464">
                  <c:v>124</c:v>
                </c:pt>
                <c:pt idx="4465">
                  <c:v>124</c:v>
                </c:pt>
                <c:pt idx="4466">
                  <c:v>124</c:v>
                </c:pt>
                <c:pt idx="4467">
                  <c:v>123</c:v>
                </c:pt>
                <c:pt idx="4468">
                  <c:v>123</c:v>
                </c:pt>
                <c:pt idx="4469">
                  <c:v>123</c:v>
                </c:pt>
                <c:pt idx="4470">
                  <c:v>123</c:v>
                </c:pt>
                <c:pt idx="4471">
                  <c:v>123</c:v>
                </c:pt>
                <c:pt idx="4472">
                  <c:v>123</c:v>
                </c:pt>
                <c:pt idx="4473">
                  <c:v>123</c:v>
                </c:pt>
                <c:pt idx="4474">
                  <c:v>123</c:v>
                </c:pt>
                <c:pt idx="4475">
                  <c:v>123</c:v>
                </c:pt>
                <c:pt idx="4476">
                  <c:v>123</c:v>
                </c:pt>
                <c:pt idx="4477">
                  <c:v>123</c:v>
                </c:pt>
                <c:pt idx="4478">
                  <c:v>123</c:v>
                </c:pt>
                <c:pt idx="4479">
                  <c:v>123</c:v>
                </c:pt>
                <c:pt idx="4480">
                  <c:v>123</c:v>
                </c:pt>
                <c:pt idx="4481">
                  <c:v>122</c:v>
                </c:pt>
                <c:pt idx="4482">
                  <c:v>122</c:v>
                </c:pt>
                <c:pt idx="4483">
                  <c:v>122</c:v>
                </c:pt>
                <c:pt idx="4484">
                  <c:v>122</c:v>
                </c:pt>
                <c:pt idx="4485">
                  <c:v>122</c:v>
                </c:pt>
                <c:pt idx="4486">
                  <c:v>122</c:v>
                </c:pt>
                <c:pt idx="4487">
                  <c:v>122</c:v>
                </c:pt>
                <c:pt idx="4488">
                  <c:v>122</c:v>
                </c:pt>
                <c:pt idx="4489">
                  <c:v>122</c:v>
                </c:pt>
                <c:pt idx="4490">
                  <c:v>122</c:v>
                </c:pt>
                <c:pt idx="4491">
                  <c:v>122</c:v>
                </c:pt>
                <c:pt idx="4492">
                  <c:v>122</c:v>
                </c:pt>
                <c:pt idx="4493">
                  <c:v>122</c:v>
                </c:pt>
                <c:pt idx="4494">
                  <c:v>122</c:v>
                </c:pt>
                <c:pt idx="4495">
                  <c:v>122</c:v>
                </c:pt>
                <c:pt idx="4496">
                  <c:v>122</c:v>
                </c:pt>
                <c:pt idx="4497">
                  <c:v>122</c:v>
                </c:pt>
                <c:pt idx="4498">
                  <c:v>122</c:v>
                </c:pt>
                <c:pt idx="4499">
                  <c:v>122</c:v>
                </c:pt>
                <c:pt idx="4500">
                  <c:v>122</c:v>
                </c:pt>
                <c:pt idx="4501">
                  <c:v>122</c:v>
                </c:pt>
                <c:pt idx="4502">
                  <c:v>122</c:v>
                </c:pt>
                <c:pt idx="4503">
                  <c:v>122</c:v>
                </c:pt>
                <c:pt idx="4504">
                  <c:v>122</c:v>
                </c:pt>
                <c:pt idx="4505">
                  <c:v>122</c:v>
                </c:pt>
                <c:pt idx="4506">
                  <c:v>122</c:v>
                </c:pt>
                <c:pt idx="4507">
                  <c:v>122</c:v>
                </c:pt>
                <c:pt idx="4508">
                  <c:v>122</c:v>
                </c:pt>
                <c:pt idx="4509">
                  <c:v>122</c:v>
                </c:pt>
                <c:pt idx="4510">
                  <c:v>122</c:v>
                </c:pt>
                <c:pt idx="4511">
                  <c:v>122</c:v>
                </c:pt>
                <c:pt idx="4512">
                  <c:v>122</c:v>
                </c:pt>
                <c:pt idx="4513">
                  <c:v>122</c:v>
                </c:pt>
                <c:pt idx="4514">
                  <c:v>122</c:v>
                </c:pt>
                <c:pt idx="4515">
                  <c:v>122</c:v>
                </c:pt>
                <c:pt idx="4516">
                  <c:v>122</c:v>
                </c:pt>
                <c:pt idx="4517">
                  <c:v>122</c:v>
                </c:pt>
                <c:pt idx="4518">
                  <c:v>122</c:v>
                </c:pt>
                <c:pt idx="4519">
                  <c:v>122</c:v>
                </c:pt>
                <c:pt idx="4520">
                  <c:v>122</c:v>
                </c:pt>
                <c:pt idx="4521">
                  <c:v>122</c:v>
                </c:pt>
                <c:pt idx="4522">
                  <c:v>122</c:v>
                </c:pt>
                <c:pt idx="4523">
                  <c:v>122</c:v>
                </c:pt>
                <c:pt idx="4524">
                  <c:v>122</c:v>
                </c:pt>
                <c:pt idx="4525">
                  <c:v>122</c:v>
                </c:pt>
                <c:pt idx="4526">
                  <c:v>121</c:v>
                </c:pt>
                <c:pt idx="4527">
                  <c:v>121</c:v>
                </c:pt>
                <c:pt idx="4528">
                  <c:v>121</c:v>
                </c:pt>
                <c:pt idx="4529">
                  <c:v>121</c:v>
                </c:pt>
                <c:pt idx="4530">
                  <c:v>121</c:v>
                </c:pt>
                <c:pt idx="4531">
                  <c:v>121</c:v>
                </c:pt>
                <c:pt idx="4532">
                  <c:v>121</c:v>
                </c:pt>
                <c:pt idx="4533">
                  <c:v>121</c:v>
                </c:pt>
                <c:pt idx="4534">
                  <c:v>121</c:v>
                </c:pt>
                <c:pt idx="4535">
                  <c:v>121</c:v>
                </c:pt>
                <c:pt idx="4536">
                  <c:v>121</c:v>
                </c:pt>
                <c:pt idx="4537">
                  <c:v>121</c:v>
                </c:pt>
                <c:pt idx="4538">
                  <c:v>121</c:v>
                </c:pt>
                <c:pt idx="4539">
                  <c:v>120</c:v>
                </c:pt>
                <c:pt idx="4540">
                  <c:v>120</c:v>
                </c:pt>
                <c:pt idx="4541">
                  <c:v>120</c:v>
                </c:pt>
                <c:pt idx="4542">
                  <c:v>120</c:v>
                </c:pt>
                <c:pt idx="4543">
                  <c:v>120</c:v>
                </c:pt>
                <c:pt idx="4544">
                  <c:v>120</c:v>
                </c:pt>
                <c:pt idx="4545">
                  <c:v>120</c:v>
                </c:pt>
                <c:pt idx="4546">
                  <c:v>120</c:v>
                </c:pt>
                <c:pt idx="4547">
                  <c:v>120</c:v>
                </c:pt>
                <c:pt idx="4548">
                  <c:v>120</c:v>
                </c:pt>
                <c:pt idx="4549">
                  <c:v>120</c:v>
                </c:pt>
                <c:pt idx="4550">
                  <c:v>120</c:v>
                </c:pt>
                <c:pt idx="4551">
                  <c:v>120</c:v>
                </c:pt>
                <c:pt idx="4552">
                  <c:v>120</c:v>
                </c:pt>
                <c:pt idx="4553">
                  <c:v>119</c:v>
                </c:pt>
                <c:pt idx="4554">
                  <c:v>119</c:v>
                </c:pt>
                <c:pt idx="4555">
                  <c:v>119</c:v>
                </c:pt>
                <c:pt idx="4556">
                  <c:v>119</c:v>
                </c:pt>
                <c:pt idx="4557">
                  <c:v>119</c:v>
                </c:pt>
                <c:pt idx="4558">
                  <c:v>119</c:v>
                </c:pt>
                <c:pt idx="4559">
                  <c:v>119</c:v>
                </c:pt>
                <c:pt idx="4560">
                  <c:v>119</c:v>
                </c:pt>
                <c:pt idx="4561">
                  <c:v>119</c:v>
                </c:pt>
                <c:pt idx="4562">
                  <c:v>119</c:v>
                </c:pt>
                <c:pt idx="4563">
                  <c:v>119</c:v>
                </c:pt>
                <c:pt idx="4564">
                  <c:v>119</c:v>
                </c:pt>
                <c:pt idx="4565">
                  <c:v>119</c:v>
                </c:pt>
                <c:pt idx="4566">
                  <c:v>119</c:v>
                </c:pt>
                <c:pt idx="4567">
                  <c:v>119</c:v>
                </c:pt>
                <c:pt idx="4568">
                  <c:v>119</c:v>
                </c:pt>
                <c:pt idx="4569">
                  <c:v>119</c:v>
                </c:pt>
                <c:pt idx="4570">
                  <c:v>119</c:v>
                </c:pt>
                <c:pt idx="4571">
                  <c:v>119</c:v>
                </c:pt>
                <c:pt idx="4572">
                  <c:v>119</c:v>
                </c:pt>
                <c:pt idx="4573">
                  <c:v>119</c:v>
                </c:pt>
                <c:pt idx="4574">
                  <c:v>119</c:v>
                </c:pt>
                <c:pt idx="4575">
                  <c:v>118</c:v>
                </c:pt>
                <c:pt idx="4576">
                  <c:v>118</c:v>
                </c:pt>
                <c:pt idx="4577">
                  <c:v>118</c:v>
                </c:pt>
                <c:pt idx="4578">
                  <c:v>118</c:v>
                </c:pt>
                <c:pt idx="4579">
                  <c:v>118</c:v>
                </c:pt>
                <c:pt idx="4580">
                  <c:v>118</c:v>
                </c:pt>
                <c:pt idx="4581">
                  <c:v>118</c:v>
                </c:pt>
                <c:pt idx="4582">
                  <c:v>118</c:v>
                </c:pt>
                <c:pt idx="4583">
                  <c:v>118</c:v>
                </c:pt>
                <c:pt idx="4584">
                  <c:v>118</c:v>
                </c:pt>
                <c:pt idx="4585">
                  <c:v>118</c:v>
                </c:pt>
                <c:pt idx="4586">
                  <c:v>118</c:v>
                </c:pt>
                <c:pt idx="4587">
                  <c:v>118</c:v>
                </c:pt>
                <c:pt idx="4588">
                  <c:v>118</c:v>
                </c:pt>
                <c:pt idx="4589">
                  <c:v>118</c:v>
                </c:pt>
                <c:pt idx="4590">
                  <c:v>118</c:v>
                </c:pt>
                <c:pt idx="4591">
                  <c:v>118</c:v>
                </c:pt>
                <c:pt idx="4592">
                  <c:v>118</c:v>
                </c:pt>
                <c:pt idx="4593">
                  <c:v>118</c:v>
                </c:pt>
                <c:pt idx="4594">
                  <c:v>118</c:v>
                </c:pt>
                <c:pt idx="4595">
                  <c:v>118</c:v>
                </c:pt>
                <c:pt idx="4596">
                  <c:v>118</c:v>
                </c:pt>
                <c:pt idx="4597">
                  <c:v>118</c:v>
                </c:pt>
                <c:pt idx="4598">
                  <c:v>118</c:v>
                </c:pt>
                <c:pt idx="4599">
                  <c:v>118</c:v>
                </c:pt>
                <c:pt idx="4600">
                  <c:v>118</c:v>
                </c:pt>
                <c:pt idx="4601">
                  <c:v>118</c:v>
                </c:pt>
                <c:pt idx="4602">
                  <c:v>117</c:v>
                </c:pt>
                <c:pt idx="4603">
                  <c:v>117</c:v>
                </c:pt>
                <c:pt idx="4604">
                  <c:v>117</c:v>
                </c:pt>
                <c:pt idx="4605">
                  <c:v>117</c:v>
                </c:pt>
                <c:pt idx="4606">
                  <c:v>117</c:v>
                </c:pt>
                <c:pt idx="4607">
                  <c:v>117</c:v>
                </c:pt>
                <c:pt idx="4608">
                  <c:v>117</c:v>
                </c:pt>
                <c:pt idx="4609">
                  <c:v>117</c:v>
                </c:pt>
                <c:pt idx="4610">
                  <c:v>117</c:v>
                </c:pt>
                <c:pt idx="4611">
                  <c:v>117</c:v>
                </c:pt>
                <c:pt idx="4612">
                  <c:v>117</c:v>
                </c:pt>
                <c:pt idx="4613">
                  <c:v>117</c:v>
                </c:pt>
                <c:pt idx="4614">
                  <c:v>117</c:v>
                </c:pt>
                <c:pt idx="4615">
                  <c:v>117</c:v>
                </c:pt>
                <c:pt idx="4616">
                  <c:v>117</c:v>
                </c:pt>
                <c:pt idx="4617">
                  <c:v>117</c:v>
                </c:pt>
                <c:pt idx="4618">
                  <c:v>117</c:v>
                </c:pt>
                <c:pt idx="4619">
                  <c:v>117</c:v>
                </c:pt>
                <c:pt idx="4620">
                  <c:v>117</c:v>
                </c:pt>
                <c:pt idx="4621">
                  <c:v>117</c:v>
                </c:pt>
                <c:pt idx="4622">
                  <c:v>117</c:v>
                </c:pt>
                <c:pt idx="4623">
                  <c:v>117</c:v>
                </c:pt>
                <c:pt idx="4624">
                  <c:v>117</c:v>
                </c:pt>
                <c:pt idx="4625">
                  <c:v>117</c:v>
                </c:pt>
                <c:pt idx="4626">
                  <c:v>117</c:v>
                </c:pt>
                <c:pt idx="4627">
                  <c:v>117</c:v>
                </c:pt>
                <c:pt idx="4628">
                  <c:v>117</c:v>
                </c:pt>
                <c:pt idx="4629">
                  <c:v>117</c:v>
                </c:pt>
                <c:pt idx="4630">
                  <c:v>117</c:v>
                </c:pt>
                <c:pt idx="4631">
                  <c:v>117</c:v>
                </c:pt>
                <c:pt idx="4632">
                  <c:v>117</c:v>
                </c:pt>
                <c:pt idx="4633">
                  <c:v>116</c:v>
                </c:pt>
                <c:pt idx="4634">
                  <c:v>116</c:v>
                </c:pt>
                <c:pt idx="4635">
                  <c:v>116</c:v>
                </c:pt>
                <c:pt idx="4636">
                  <c:v>116</c:v>
                </c:pt>
                <c:pt idx="4637">
                  <c:v>116</c:v>
                </c:pt>
                <c:pt idx="4638">
                  <c:v>115</c:v>
                </c:pt>
                <c:pt idx="4639">
                  <c:v>115</c:v>
                </c:pt>
                <c:pt idx="4640">
                  <c:v>115</c:v>
                </c:pt>
                <c:pt idx="4641">
                  <c:v>114</c:v>
                </c:pt>
                <c:pt idx="4642">
                  <c:v>114</c:v>
                </c:pt>
                <c:pt idx="4643">
                  <c:v>114</c:v>
                </c:pt>
                <c:pt idx="4644">
                  <c:v>114</c:v>
                </c:pt>
                <c:pt idx="4645">
                  <c:v>114</c:v>
                </c:pt>
                <c:pt idx="4646">
                  <c:v>114</c:v>
                </c:pt>
                <c:pt idx="4647">
                  <c:v>114</c:v>
                </c:pt>
                <c:pt idx="4648">
                  <c:v>114</c:v>
                </c:pt>
                <c:pt idx="4649">
                  <c:v>114</c:v>
                </c:pt>
                <c:pt idx="4650">
                  <c:v>114</c:v>
                </c:pt>
                <c:pt idx="4651">
                  <c:v>114</c:v>
                </c:pt>
                <c:pt idx="4652">
                  <c:v>114</c:v>
                </c:pt>
                <c:pt idx="4653">
                  <c:v>114</c:v>
                </c:pt>
                <c:pt idx="4654">
                  <c:v>114</c:v>
                </c:pt>
                <c:pt idx="4655">
                  <c:v>114</c:v>
                </c:pt>
                <c:pt idx="4656">
                  <c:v>114</c:v>
                </c:pt>
                <c:pt idx="4657">
                  <c:v>114</c:v>
                </c:pt>
                <c:pt idx="4658">
                  <c:v>114</c:v>
                </c:pt>
                <c:pt idx="4659">
                  <c:v>113</c:v>
                </c:pt>
                <c:pt idx="4660">
                  <c:v>113</c:v>
                </c:pt>
                <c:pt idx="4661">
                  <c:v>113</c:v>
                </c:pt>
                <c:pt idx="4662">
                  <c:v>113</c:v>
                </c:pt>
                <c:pt idx="4663">
                  <c:v>113</c:v>
                </c:pt>
                <c:pt idx="4664">
                  <c:v>113</c:v>
                </c:pt>
                <c:pt idx="4665">
                  <c:v>113</c:v>
                </c:pt>
                <c:pt idx="4666">
                  <c:v>113</c:v>
                </c:pt>
                <c:pt idx="4667">
                  <c:v>113</c:v>
                </c:pt>
                <c:pt idx="4668">
                  <c:v>113</c:v>
                </c:pt>
                <c:pt idx="4669">
                  <c:v>113</c:v>
                </c:pt>
                <c:pt idx="4670">
                  <c:v>113</c:v>
                </c:pt>
                <c:pt idx="4671">
                  <c:v>113</c:v>
                </c:pt>
                <c:pt idx="4672">
                  <c:v>113</c:v>
                </c:pt>
                <c:pt idx="4673">
                  <c:v>112</c:v>
                </c:pt>
                <c:pt idx="4674">
                  <c:v>112</c:v>
                </c:pt>
                <c:pt idx="4675">
                  <c:v>112</c:v>
                </c:pt>
                <c:pt idx="4676">
                  <c:v>112</c:v>
                </c:pt>
                <c:pt idx="4677">
                  <c:v>112</c:v>
                </c:pt>
                <c:pt idx="4678">
                  <c:v>112</c:v>
                </c:pt>
                <c:pt idx="4679">
                  <c:v>112</c:v>
                </c:pt>
                <c:pt idx="4680">
                  <c:v>112</c:v>
                </c:pt>
                <c:pt idx="4681">
                  <c:v>112</c:v>
                </c:pt>
                <c:pt idx="4682">
                  <c:v>112</c:v>
                </c:pt>
                <c:pt idx="4683">
                  <c:v>112</c:v>
                </c:pt>
                <c:pt idx="4684">
                  <c:v>112</c:v>
                </c:pt>
                <c:pt idx="4685">
                  <c:v>112</c:v>
                </c:pt>
                <c:pt idx="4686">
                  <c:v>112</c:v>
                </c:pt>
                <c:pt idx="4687">
                  <c:v>112</c:v>
                </c:pt>
                <c:pt idx="4688">
                  <c:v>112</c:v>
                </c:pt>
                <c:pt idx="4689">
                  <c:v>112</c:v>
                </c:pt>
                <c:pt idx="4690">
                  <c:v>112</c:v>
                </c:pt>
                <c:pt idx="4691">
                  <c:v>112</c:v>
                </c:pt>
                <c:pt idx="4692">
                  <c:v>112</c:v>
                </c:pt>
                <c:pt idx="4693">
                  <c:v>112</c:v>
                </c:pt>
                <c:pt idx="4694">
                  <c:v>112</c:v>
                </c:pt>
                <c:pt idx="4695">
                  <c:v>112</c:v>
                </c:pt>
                <c:pt idx="4696">
                  <c:v>112</c:v>
                </c:pt>
                <c:pt idx="4697">
                  <c:v>112</c:v>
                </c:pt>
                <c:pt idx="4698">
                  <c:v>112</c:v>
                </c:pt>
                <c:pt idx="4699">
                  <c:v>112</c:v>
                </c:pt>
                <c:pt idx="4700">
                  <c:v>112</c:v>
                </c:pt>
                <c:pt idx="4701">
                  <c:v>111</c:v>
                </c:pt>
                <c:pt idx="4702">
                  <c:v>111</c:v>
                </c:pt>
                <c:pt idx="4703">
                  <c:v>111</c:v>
                </c:pt>
                <c:pt idx="4704">
                  <c:v>111</c:v>
                </c:pt>
                <c:pt idx="4705">
                  <c:v>111</c:v>
                </c:pt>
                <c:pt idx="4706">
                  <c:v>111</c:v>
                </c:pt>
                <c:pt idx="4707">
                  <c:v>111</c:v>
                </c:pt>
                <c:pt idx="4708">
                  <c:v>111</c:v>
                </c:pt>
                <c:pt idx="4709">
                  <c:v>111</c:v>
                </c:pt>
                <c:pt idx="4710">
                  <c:v>111</c:v>
                </c:pt>
                <c:pt idx="4711">
                  <c:v>111</c:v>
                </c:pt>
                <c:pt idx="4712">
                  <c:v>111</c:v>
                </c:pt>
                <c:pt idx="4713">
                  <c:v>111</c:v>
                </c:pt>
                <c:pt idx="4714">
                  <c:v>111</c:v>
                </c:pt>
                <c:pt idx="4715">
                  <c:v>111</c:v>
                </c:pt>
                <c:pt idx="4716">
                  <c:v>111</c:v>
                </c:pt>
                <c:pt idx="4717">
                  <c:v>110</c:v>
                </c:pt>
                <c:pt idx="4718">
                  <c:v>110</c:v>
                </c:pt>
                <c:pt idx="4719">
                  <c:v>110</c:v>
                </c:pt>
                <c:pt idx="4720">
                  <c:v>110</c:v>
                </c:pt>
                <c:pt idx="4721">
                  <c:v>110</c:v>
                </c:pt>
                <c:pt idx="4722">
                  <c:v>110</c:v>
                </c:pt>
                <c:pt idx="4723">
                  <c:v>110</c:v>
                </c:pt>
                <c:pt idx="4724">
                  <c:v>110</c:v>
                </c:pt>
                <c:pt idx="4725">
                  <c:v>110</c:v>
                </c:pt>
                <c:pt idx="4726">
                  <c:v>110</c:v>
                </c:pt>
                <c:pt idx="4727">
                  <c:v>110</c:v>
                </c:pt>
                <c:pt idx="4728">
                  <c:v>110</c:v>
                </c:pt>
                <c:pt idx="4729">
                  <c:v>110</c:v>
                </c:pt>
                <c:pt idx="4730">
                  <c:v>109</c:v>
                </c:pt>
                <c:pt idx="4731">
                  <c:v>109</c:v>
                </c:pt>
                <c:pt idx="4732">
                  <c:v>109</c:v>
                </c:pt>
                <c:pt idx="4733">
                  <c:v>109</c:v>
                </c:pt>
                <c:pt idx="4734">
                  <c:v>109</c:v>
                </c:pt>
                <c:pt idx="4735">
                  <c:v>109</c:v>
                </c:pt>
                <c:pt idx="4736">
                  <c:v>109</c:v>
                </c:pt>
                <c:pt idx="4737">
                  <c:v>109</c:v>
                </c:pt>
                <c:pt idx="4738">
                  <c:v>109</c:v>
                </c:pt>
                <c:pt idx="4739">
                  <c:v>109</c:v>
                </c:pt>
                <c:pt idx="4740">
                  <c:v>109</c:v>
                </c:pt>
                <c:pt idx="4741">
                  <c:v>109</c:v>
                </c:pt>
                <c:pt idx="4742">
                  <c:v>109</c:v>
                </c:pt>
                <c:pt idx="4743">
                  <c:v>109</c:v>
                </c:pt>
                <c:pt idx="4744">
                  <c:v>109</c:v>
                </c:pt>
                <c:pt idx="4745">
                  <c:v>109</c:v>
                </c:pt>
                <c:pt idx="4746">
                  <c:v>109</c:v>
                </c:pt>
                <c:pt idx="4747">
                  <c:v>109</c:v>
                </c:pt>
                <c:pt idx="4748">
                  <c:v>109</c:v>
                </c:pt>
                <c:pt idx="4749">
                  <c:v>109</c:v>
                </c:pt>
                <c:pt idx="4750">
                  <c:v>109</c:v>
                </c:pt>
                <c:pt idx="4751">
                  <c:v>109</c:v>
                </c:pt>
                <c:pt idx="4752">
                  <c:v>109</c:v>
                </c:pt>
                <c:pt idx="4753">
                  <c:v>109</c:v>
                </c:pt>
                <c:pt idx="4754">
                  <c:v>109</c:v>
                </c:pt>
                <c:pt idx="4755">
                  <c:v>109</c:v>
                </c:pt>
                <c:pt idx="4756">
                  <c:v>109</c:v>
                </c:pt>
                <c:pt idx="4757">
                  <c:v>109</c:v>
                </c:pt>
                <c:pt idx="4758">
                  <c:v>109</c:v>
                </c:pt>
                <c:pt idx="4759">
                  <c:v>108</c:v>
                </c:pt>
                <c:pt idx="4760">
                  <c:v>108</c:v>
                </c:pt>
                <c:pt idx="4761">
                  <c:v>108</c:v>
                </c:pt>
                <c:pt idx="4762">
                  <c:v>108</c:v>
                </c:pt>
                <c:pt idx="4763">
                  <c:v>107</c:v>
                </c:pt>
                <c:pt idx="4764">
                  <c:v>107</c:v>
                </c:pt>
                <c:pt idx="4765">
                  <c:v>107</c:v>
                </c:pt>
                <c:pt idx="4766">
                  <c:v>107</c:v>
                </c:pt>
                <c:pt idx="4767">
                  <c:v>107</c:v>
                </c:pt>
                <c:pt idx="4768">
                  <c:v>106</c:v>
                </c:pt>
                <c:pt idx="4769">
                  <c:v>105</c:v>
                </c:pt>
                <c:pt idx="4770">
                  <c:v>105</c:v>
                </c:pt>
                <c:pt idx="4771">
                  <c:v>105</c:v>
                </c:pt>
                <c:pt idx="4772">
                  <c:v>105</c:v>
                </c:pt>
                <c:pt idx="4773">
                  <c:v>105</c:v>
                </c:pt>
                <c:pt idx="4774">
                  <c:v>105</c:v>
                </c:pt>
                <c:pt idx="4775">
                  <c:v>105</c:v>
                </c:pt>
                <c:pt idx="4776">
                  <c:v>105</c:v>
                </c:pt>
                <c:pt idx="4777">
                  <c:v>105</c:v>
                </c:pt>
                <c:pt idx="4778">
                  <c:v>105</c:v>
                </c:pt>
                <c:pt idx="4779">
                  <c:v>105</c:v>
                </c:pt>
                <c:pt idx="4780">
                  <c:v>105</c:v>
                </c:pt>
                <c:pt idx="4781">
                  <c:v>105</c:v>
                </c:pt>
                <c:pt idx="4782">
                  <c:v>105</c:v>
                </c:pt>
                <c:pt idx="4783">
                  <c:v>105</c:v>
                </c:pt>
                <c:pt idx="4784">
                  <c:v>105</c:v>
                </c:pt>
                <c:pt idx="4785">
                  <c:v>105</c:v>
                </c:pt>
                <c:pt idx="4786">
                  <c:v>105</c:v>
                </c:pt>
                <c:pt idx="4787">
                  <c:v>105</c:v>
                </c:pt>
                <c:pt idx="4788">
                  <c:v>105</c:v>
                </c:pt>
                <c:pt idx="4789">
                  <c:v>105</c:v>
                </c:pt>
                <c:pt idx="4790">
                  <c:v>105</c:v>
                </c:pt>
                <c:pt idx="4791">
                  <c:v>105</c:v>
                </c:pt>
                <c:pt idx="4792">
                  <c:v>105</c:v>
                </c:pt>
                <c:pt idx="4793">
                  <c:v>105</c:v>
                </c:pt>
                <c:pt idx="4794">
                  <c:v>105</c:v>
                </c:pt>
                <c:pt idx="4795">
                  <c:v>105</c:v>
                </c:pt>
                <c:pt idx="4796">
                  <c:v>105</c:v>
                </c:pt>
                <c:pt idx="4797">
                  <c:v>105</c:v>
                </c:pt>
                <c:pt idx="4798">
                  <c:v>105</c:v>
                </c:pt>
                <c:pt idx="4799">
                  <c:v>105</c:v>
                </c:pt>
                <c:pt idx="4800">
                  <c:v>105</c:v>
                </c:pt>
                <c:pt idx="4801">
                  <c:v>105</c:v>
                </c:pt>
                <c:pt idx="4802">
                  <c:v>105</c:v>
                </c:pt>
                <c:pt idx="4803">
                  <c:v>105</c:v>
                </c:pt>
                <c:pt idx="4804">
                  <c:v>105</c:v>
                </c:pt>
                <c:pt idx="4805">
                  <c:v>105</c:v>
                </c:pt>
                <c:pt idx="4806">
                  <c:v>105</c:v>
                </c:pt>
                <c:pt idx="4807">
                  <c:v>105</c:v>
                </c:pt>
                <c:pt idx="4808">
                  <c:v>105</c:v>
                </c:pt>
                <c:pt idx="4809">
                  <c:v>105</c:v>
                </c:pt>
                <c:pt idx="4810">
                  <c:v>105</c:v>
                </c:pt>
                <c:pt idx="4811">
                  <c:v>105</c:v>
                </c:pt>
                <c:pt idx="4812">
                  <c:v>105</c:v>
                </c:pt>
                <c:pt idx="4813">
                  <c:v>105</c:v>
                </c:pt>
                <c:pt idx="4814">
                  <c:v>105</c:v>
                </c:pt>
                <c:pt idx="4815">
                  <c:v>105</c:v>
                </c:pt>
                <c:pt idx="4816">
                  <c:v>105</c:v>
                </c:pt>
                <c:pt idx="4817">
                  <c:v>105</c:v>
                </c:pt>
                <c:pt idx="4818">
                  <c:v>105</c:v>
                </c:pt>
                <c:pt idx="4819">
                  <c:v>105</c:v>
                </c:pt>
                <c:pt idx="4820">
                  <c:v>105</c:v>
                </c:pt>
                <c:pt idx="4821">
                  <c:v>105</c:v>
                </c:pt>
                <c:pt idx="4822">
                  <c:v>105</c:v>
                </c:pt>
                <c:pt idx="4823">
                  <c:v>104</c:v>
                </c:pt>
                <c:pt idx="4824">
                  <c:v>104</c:v>
                </c:pt>
                <c:pt idx="4825">
                  <c:v>104</c:v>
                </c:pt>
                <c:pt idx="4826">
                  <c:v>104</c:v>
                </c:pt>
                <c:pt idx="4827">
                  <c:v>104</c:v>
                </c:pt>
                <c:pt idx="4828">
                  <c:v>104</c:v>
                </c:pt>
                <c:pt idx="4829">
                  <c:v>103</c:v>
                </c:pt>
                <c:pt idx="4830">
                  <c:v>103</c:v>
                </c:pt>
                <c:pt idx="4831">
                  <c:v>103</c:v>
                </c:pt>
                <c:pt idx="4832">
                  <c:v>103</c:v>
                </c:pt>
                <c:pt idx="4833">
                  <c:v>103</c:v>
                </c:pt>
                <c:pt idx="4834">
                  <c:v>103</c:v>
                </c:pt>
                <c:pt idx="4835">
                  <c:v>103</c:v>
                </c:pt>
                <c:pt idx="4836">
                  <c:v>103</c:v>
                </c:pt>
                <c:pt idx="4837">
                  <c:v>103</c:v>
                </c:pt>
                <c:pt idx="4838">
                  <c:v>103</c:v>
                </c:pt>
                <c:pt idx="4839">
                  <c:v>103</c:v>
                </c:pt>
                <c:pt idx="4840">
                  <c:v>103</c:v>
                </c:pt>
                <c:pt idx="4841">
                  <c:v>103</c:v>
                </c:pt>
                <c:pt idx="4842">
                  <c:v>103</c:v>
                </c:pt>
                <c:pt idx="4843">
                  <c:v>103</c:v>
                </c:pt>
                <c:pt idx="4844">
                  <c:v>103</c:v>
                </c:pt>
                <c:pt idx="4845">
                  <c:v>103</c:v>
                </c:pt>
                <c:pt idx="4846">
                  <c:v>103</c:v>
                </c:pt>
                <c:pt idx="4847">
                  <c:v>103</c:v>
                </c:pt>
                <c:pt idx="4848">
                  <c:v>103</c:v>
                </c:pt>
                <c:pt idx="4849">
                  <c:v>103</c:v>
                </c:pt>
                <c:pt idx="4850">
                  <c:v>103</c:v>
                </c:pt>
                <c:pt idx="4851">
                  <c:v>103</c:v>
                </c:pt>
                <c:pt idx="4852">
                  <c:v>103</c:v>
                </c:pt>
                <c:pt idx="4853">
                  <c:v>103</c:v>
                </c:pt>
                <c:pt idx="4854">
                  <c:v>103</c:v>
                </c:pt>
                <c:pt idx="4855">
                  <c:v>103</c:v>
                </c:pt>
                <c:pt idx="4856">
                  <c:v>103</c:v>
                </c:pt>
                <c:pt idx="4857">
                  <c:v>103</c:v>
                </c:pt>
                <c:pt idx="4858">
                  <c:v>103</c:v>
                </c:pt>
                <c:pt idx="4859">
                  <c:v>103</c:v>
                </c:pt>
                <c:pt idx="4860">
                  <c:v>103</c:v>
                </c:pt>
                <c:pt idx="4861">
                  <c:v>103</c:v>
                </c:pt>
                <c:pt idx="4862">
                  <c:v>103</c:v>
                </c:pt>
                <c:pt idx="4863">
                  <c:v>103</c:v>
                </c:pt>
                <c:pt idx="4864">
                  <c:v>103</c:v>
                </c:pt>
                <c:pt idx="4865">
                  <c:v>103</c:v>
                </c:pt>
                <c:pt idx="4866">
                  <c:v>103</c:v>
                </c:pt>
                <c:pt idx="4867">
                  <c:v>103</c:v>
                </c:pt>
                <c:pt idx="4868">
                  <c:v>103</c:v>
                </c:pt>
                <c:pt idx="4869">
                  <c:v>103</c:v>
                </c:pt>
                <c:pt idx="4870">
                  <c:v>103</c:v>
                </c:pt>
                <c:pt idx="4871">
                  <c:v>103</c:v>
                </c:pt>
                <c:pt idx="4872">
                  <c:v>103</c:v>
                </c:pt>
                <c:pt idx="4873">
                  <c:v>103</c:v>
                </c:pt>
                <c:pt idx="4874">
                  <c:v>103</c:v>
                </c:pt>
                <c:pt idx="4875">
                  <c:v>103</c:v>
                </c:pt>
                <c:pt idx="4876">
                  <c:v>103</c:v>
                </c:pt>
                <c:pt idx="4877">
                  <c:v>103</c:v>
                </c:pt>
                <c:pt idx="4878">
                  <c:v>103</c:v>
                </c:pt>
                <c:pt idx="4879">
                  <c:v>103</c:v>
                </c:pt>
                <c:pt idx="4880">
                  <c:v>103</c:v>
                </c:pt>
                <c:pt idx="4881">
                  <c:v>103</c:v>
                </c:pt>
                <c:pt idx="4882">
                  <c:v>103</c:v>
                </c:pt>
                <c:pt idx="4883">
                  <c:v>103</c:v>
                </c:pt>
                <c:pt idx="4884">
                  <c:v>103</c:v>
                </c:pt>
                <c:pt idx="4885">
                  <c:v>103</c:v>
                </c:pt>
                <c:pt idx="4886">
                  <c:v>102</c:v>
                </c:pt>
                <c:pt idx="4887">
                  <c:v>102</c:v>
                </c:pt>
                <c:pt idx="4888">
                  <c:v>102</c:v>
                </c:pt>
                <c:pt idx="4889">
                  <c:v>102</c:v>
                </c:pt>
                <c:pt idx="4890">
                  <c:v>102</c:v>
                </c:pt>
                <c:pt idx="4891">
                  <c:v>102</c:v>
                </c:pt>
                <c:pt idx="4892">
                  <c:v>102</c:v>
                </c:pt>
                <c:pt idx="4893">
                  <c:v>102</c:v>
                </c:pt>
                <c:pt idx="4894">
                  <c:v>102</c:v>
                </c:pt>
                <c:pt idx="4895">
                  <c:v>102</c:v>
                </c:pt>
                <c:pt idx="4896">
                  <c:v>102</c:v>
                </c:pt>
                <c:pt idx="4897">
                  <c:v>102</c:v>
                </c:pt>
                <c:pt idx="4898">
                  <c:v>102</c:v>
                </c:pt>
                <c:pt idx="4899">
                  <c:v>102</c:v>
                </c:pt>
                <c:pt idx="4900">
                  <c:v>102</c:v>
                </c:pt>
                <c:pt idx="4901">
                  <c:v>102</c:v>
                </c:pt>
                <c:pt idx="4902">
                  <c:v>102</c:v>
                </c:pt>
                <c:pt idx="4903">
                  <c:v>102</c:v>
                </c:pt>
                <c:pt idx="4904">
                  <c:v>102</c:v>
                </c:pt>
                <c:pt idx="4905">
                  <c:v>102</c:v>
                </c:pt>
                <c:pt idx="4906">
                  <c:v>102</c:v>
                </c:pt>
                <c:pt idx="4907">
                  <c:v>102</c:v>
                </c:pt>
                <c:pt idx="4908">
                  <c:v>102</c:v>
                </c:pt>
                <c:pt idx="4909">
                  <c:v>102</c:v>
                </c:pt>
                <c:pt idx="4910">
                  <c:v>102</c:v>
                </c:pt>
                <c:pt idx="4911">
                  <c:v>102</c:v>
                </c:pt>
                <c:pt idx="4912">
                  <c:v>102</c:v>
                </c:pt>
                <c:pt idx="4913">
                  <c:v>101</c:v>
                </c:pt>
                <c:pt idx="4914">
                  <c:v>101</c:v>
                </c:pt>
                <c:pt idx="4915">
                  <c:v>101</c:v>
                </c:pt>
                <c:pt idx="4916">
                  <c:v>101</c:v>
                </c:pt>
                <c:pt idx="4917">
                  <c:v>101</c:v>
                </c:pt>
                <c:pt idx="4918">
                  <c:v>101</c:v>
                </c:pt>
                <c:pt idx="4919">
                  <c:v>101</c:v>
                </c:pt>
                <c:pt idx="4920">
                  <c:v>100</c:v>
                </c:pt>
                <c:pt idx="4921">
                  <c:v>100</c:v>
                </c:pt>
                <c:pt idx="4922">
                  <c:v>100</c:v>
                </c:pt>
                <c:pt idx="4923">
                  <c:v>100</c:v>
                </c:pt>
                <c:pt idx="4924">
                  <c:v>100</c:v>
                </c:pt>
                <c:pt idx="4925">
                  <c:v>100</c:v>
                </c:pt>
                <c:pt idx="4926">
                  <c:v>100</c:v>
                </c:pt>
                <c:pt idx="4927">
                  <c:v>100</c:v>
                </c:pt>
                <c:pt idx="4928">
                  <c:v>100</c:v>
                </c:pt>
                <c:pt idx="4929">
                  <c:v>100</c:v>
                </c:pt>
                <c:pt idx="4930">
                  <c:v>100</c:v>
                </c:pt>
                <c:pt idx="4931">
                  <c:v>100</c:v>
                </c:pt>
                <c:pt idx="4932">
                  <c:v>100</c:v>
                </c:pt>
                <c:pt idx="4933">
                  <c:v>100</c:v>
                </c:pt>
                <c:pt idx="4934">
                  <c:v>100</c:v>
                </c:pt>
                <c:pt idx="4935">
                  <c:v>100</c:v>
                </c:pt>
                <c:pt idx="4936">
                  <c:v>100</c:v>
                </c:pt>
                <c:pt idx="4937">
                  <c:v>100</c:v>
                </c:pt>
                <c:pt idx="4938">
                  <c:v>100</c:v>
                </c:pt>
                <c:pt idx="4939">
                  <c:v>100</c:v>
                </c:pt>
                <c:pt idx="4940">
                  <c:v>100</c:v>
                </c:pt>
                <c:pt idx="4941">
                  <c:v>100</c:v>
                </c:pt>
                <c:pt idx="4942">
                  <c:v>100</c:v>
                </c:pt>
                <c:pt idx="4943">
                  <c:v>100</c:v>
                </c:pt>
                <c:pt idx="4944">
                  <c:v>100</c:v>
                </c:pt>
                <c:pt idx="4945">
                  <c:v>100</c:v>
                </c:pt>
                <c:pt idx="4946">
                  <c:v>100</c:v>
                </c:pt>
                <c:pt idx="4947">
                  <c:v>100</c:v>
                </c:pt>
                <c:pt idx="4948">
                  <c:v>100</c:v>
                </c:pt>
                <c:pt idx="4949">
                  <c:v>100</c:v>
                </c:pt>
                <c:pt idx="4950">
                  <c:v>100</c:v>
                </c:pt>
                <c:pt idx="4951">
                  <c:v>100</c:v>
                </c:pt>
                <c:pt idx="4952">
                  <c:v>100</c:v>
                </c:pt>
                <c:pt idx="4953">
                  <c:v>100</c:v>
                </c:pt>
                <c:pt idx="4954">
                  <c:v>100</c:v>
                </c:pt>
                <c:pt idx="4955">
                  <c:v>100</c:v>
                </c:pt>
                <c:pt idx="4956">
                  <c:v>100</c:v>
                </c:pt>
                <c:pt idx="4957">
                  <c:v>100</c:v>
                </c:pt>
                <c:pt idx="4958">
                  <c:v>100</c:v>
                </c:pt>
                <c:pt idx="4959">
                  <c:v>100</c:v>
                </c:pt>
                <c:pt idx="4960">
                  <c:v>100</c:v>
                </c:pt>
                <c:pt idx="4961">
                  <c:v>100</c:v>
                </c:pt>
                <c:pt idx="4962">
                  <c:v>100</c:v>
                </c:pt>
                <c:pt idx="4963">
                  <c:v>100</c:v>
                </c:pt>
                <c:pt idx="4964">
                  <c:v>100</c:v>
                </c:pt>
                <c:pt idx="4965">
                  <c:v>100</c:v>
                </c:pt>
                <c:pt idx="4966">
                  <c:v>100</c:v>
                </c:pt>
                <c:pt idx="4967">
                  <c:v>100</c:v>
                </c:pt>
                <c:pt idx="4968">
                  <c:v>100</c:v>
                </c:pt>
                <c:pt idx="4969">
                  <c:v>100</c:v>
                </c:pt>
                <c:pt idx="4970">
                  <c:v>100</c:v>
                </c:pt>
                <c:pt idx="4971">
                  <c:v>100</c:v>
                </c:pt>
                <c:pt idx="4972">
                  <c:v>100</c:v>
                </c:pt>
                <c:pt idx="4973">
                  <c:v>100</c:v>
                </c:pt>
                <c:pt idx="4974">
                  <c:v>100</c:v>
                </c:pt>
                <c:pt idx="4975">
                  <c:v>100</c:v>
                </c:pt>
                <c:pt idx="4976">
                  <c:v>99</c:v>
                </c:pt>
                <c:pt idx="4977">
                  <c:v>99</c:v>
                </c:pt>
                <c:pt idx="4978">
                  <c:v>99</c:v>
                </c:pt>
                <c:pt idx="4979">
                  <c:v>99</c:v>
                </c:pt>
                <c:pt idx="4980">
                  <c:v>99</c:v>
                </c:pt>
                <c:pt idx="4981">
                  <c:v>99</c:v>
                </c:pt>
                <c:pt idx="4982">
                  <c:v>98</c:v>
                </c:pt>
                <c:pt idx="4983">
                  <c:v>98</c:v>
                </c:pt>
                <c:pt idx="4984">
                  <c:v>98</c:v>
                </c:pt>
                <c:pt idx="4985">
                  <c:v>98</c:v>
                </c:pt>
                <c:pt idx="4986">
                  <c:v>98</c:v>
                </c:pt>
                <c:pt idx="4987">
                  <c:v>98</c:v>
                </c:pt>
                <c:pt idx="4988">
                  <c:v>98</c:v>
                </c:pt>
                <c:pt idx="4989">
                  <c:v>98</c:v>
                </c:pt>
                <c:pt idx="4990">
                  <c:v>98</c:v>
                </c:pt>
                <c:pt idx="4991">
                  <c:v>98</c:v>
                </c:pt>
                <c:pt idx="4992">
                  <c:v>98</c:v>
                </c:pt>
                <c:pt idx="4993">
                  <c:v>98</c:v>
                </c:pt>
                <c:pt idx="4994">
                  <c:v>98</c:v>
                </c:pt>
                <c:pt idx="4995">
                  <c:v>98</c:v>
                </c:pt>
                <c:pt idx="4996">
                  <c:v>97</c:v>
                </c:pt>
                <c:pt idx="4997">
                  <c:v>96</c:v>
                </c:pt>
                <c:pt idx="4998">
                  <c:v>96</c:v>
                </c:pt>
                <c:pt idx="4999">
                  <c:v>96</c:v>
                </c:pt>
                <c:pt idx="5000">
                  <c:v>96</c:v>
                </c:pt>
                <c:pt idx="5001">
                  <c:v>95</c:v>
                </c:pt>
                <c:pt idx="5002">
                  <c:v>95</c:v>
                </c:pt>
                <c:pt idx="5003">
                  <c:v>95</c:v>
                </c:pt>
                <c:pt idx="5004">
                  <c:v>95</c:v>
                </c:pt>
                <c:pt idx="5005">
                  <c:v>95</c:v>
                </c:pt>
                <c:pt idx="5006">
                  <c:v>95</c:v>
                </c:pt>
                <c:pt idx="5007">
                  <c:v>95</c:v>
                </c:pt>
                <c:pt idx="5008">
                  <c:v>95</c:v>
                </c:pt>
                <c:pt idx="5009">
                  <c:v>95</c:v>
                </c:pt>
                <c:pt idx="5010">
                  <c:v>95</c:v>
                </c:pt>
                <c:pt idx="5011">
                  <c:v>95</c:v>
                </c:pt>
                <c:pt idx="5012">
                  <c:v>95</c:v>
                </c:pt>
                <c:pt idx="5013">
                  <c:v>95</c:v>
                </c:pt>
                <c:pt idx="5014">
                  <c:v>95</c:v>
                </c:pt>
                <c:pt idx="5015">
                  <c:v>95</c:v>
                </c:pt>
                <c:pt idx="5016">
                  <c:v>95</c:v>
                </c:pt>
                <c:pt idx="5017">
                  <c:v>94</c:v>
                </c:pt>
                <c:pt idx="5018">
                  <c:v>94</c:v>
                </c:pt>
                <c:pt idx="5019">
                  <c:v>94</c:v>
                </c:pt>
                <c:pt idx="5020">
                  <c:v>94</c:v>
                </c:pt>
                <c:pt idx="5021">
                  <c:v>93</c:v>
                </c:pt>
                <c:pt idx="5022">
                  <c:v>93</c:v>
                </c:pt>
                <c:pt idx="5023">
                  <c:v>93</c:v>
                </c:pt>
                <c:pt idx="5024">
                  <c:v>93</c:v>
                </c:pt>
                <c:pt idx="5025">
                  <c:v>93</c:v>
                </c:pt>
                <c:pt idx="5026">
                  <c:v>93</c:v>
                </c:pt>
                <c:pt idx="5027">
                  <c:v>93</c:v>
                </c:pt>
                <c:pt idx="5028">
                  <c:v>93</c:v>
                </c:pt>
                <c:pt idx="5029">
                  <c:v>93</c:v>
                </c:pt>
                <c:pt idx="5030">
                  <c:v>92</c:v>
                </c:pt>
                <c:pt idx="5031">
                  <c:v>92</c:v>
                </c:pt>
                <c:pt idx="5032">
                  <c:v>92</c:v>
                </c:pt>
                <c:pt idx="5033">
                  <c:v>92</c:v>
                </c:pt>
                <c:pt idx="5034">
                  <c:v>92</c:v>
                </c:pt>
                <c:pt idx="5035">
                  <c:v>92</c:v>
                </c:pt>
                <c:pt idx="5036">
                  <c:v>92</c:v>
                </c:pt>
                <c:pt idx="5037">
                  <c:v>92</c:v>
                </c:pt>
                <c:pt idx="5038">
                  <c:v>92</c:v>
                </c:pt>
                <c:pt idx="5039">
                  <c:v>92</c:v>
                </c:pt>
                <c:pt idx="5040">
                  <c:v>92</c:v>
                </c:pt>
                <c:pt idx="5041">
                  <c:v>92</c:v>
                </c:pt>
                <c:pt idx="5042">
                  <c:v>92</c:v>
                </c:pt>
                <c:pt idx="5043">
                  <c:v>92</c:v>
                </c:pt>
                <c:pt idx="5044">
                  <c:v>92</c:v>
                </c:pt>
                <c:pt idx="5045">
                  <c:v>92</c:v>
                </c:pt>
                <c:pt idx="5046">
                  <c:v>92</c:v>
                </c:pt>
                <c:pt idx="5047">
                  <c:v>92</c:v>
                </c:pt>
                <c:pt idx="5048">
                  <c:v>92</c:v>
                </c:pt>
                <c:pt idx="5049">
                  <c:v>92</c:v>
                </c:pt>
                <c:pt idx="5050">
                  <c:v>92</c:v>
                </c:pt>
                <c:pt idx="5051">
                  <c:v>92</c:v>
                </c:pt>
                <c:pt idx="5052">
                  <c:v>92</c:v>
                </c:pt>
                <c:pt idx="5053">
                  <c:v>92</c:v>
                </c:pt>
                <c:pt idx="5054">
                  <c:v>92</c:v>
                </c:pt>
                <c:pt idx="5055">
                  <c:v>92</c:v>
                </c:pt>
                <c:pt idx="5056">
                  <c:v>92</c:v>
                </c:pt>
                <c:pt idx="5057">
                  <c:v>92</c:v>
                </c:pt>
                <c:pt idx="5058">
                  <c:v>92</c:v>
                </c:pt>
                <c:pt idx="5059">
                  <c:v>92</c:v>
                </c:pt>
                <c:pt idx="5060">
                  <c:v>92</c:v>
                </c:pt>
                <c:pt idx="5061">
                  <c:v>92</c:v>
                </c:pt>
                <c:pt idx="5062">
                  <c:v>92</c:v>
                </c:pt>
                <c:pt idx="5063">
                  <c:v>92</c:v>
                </c:pt>
                <c:pt idx="5064">
                  <c:v>92</c:v>
                </c:pt>
                <c:pt idx="5065">
                  <c:v>92</c:v>
                </c:pt>
                <c:pt idx="5066">
                  <c:v>92</c:v>
                </c:pt>
                <c:pt idx="5067">
                  <c:v>92</c:v>
                </c:pt>
                <c:pt idx="5068">
                  <c:v>92</c:v>
                </c:pt>
                <c:pt idx="5069">
                  <c:v>92</c:v>
                </c:pt>
                <c:pt idx="5070">
                  <c:v>92</c:v>
                </c:pt>
                <c:pt idx="5071">
                  <c:v>92</c:v>
                </c:pt>
                <c:pt idx="5072">
                  <c:v>92</c:v>
                </c:pt>
                <c:pt idx="5073">
                  <c:v>92</c:v>
                </c:pt>
                <c:pt idx="5074">
                  <c:v>92</c:v>
                </c:pt>
                <c:pt idx="5075">
                  <c:v>92</c:v>
                </c:pt>
                <c:pt idx="5076">
                  <c:v>92</c:v>
                </c:pt>
                <c:pt idx="5077">
                  <c:v>92</c:v>
                </c:pt>
                <c:pt idx="5078">
                  <c:v>91</c:v>
                </c:pt>
                <c:pt idx="5079">
                  <c:v>91</c:v>
                </c:pt>
                <c:pt idx="5080">
                  <c:v>91</c:v>
                </c:pt>
                <c:pt idx="5081">
                  <c:v>91</c:v>
                </c:pt>
                <c:pt idx="5082">
                  <c:v>91</c:v>
                </c:pt>
                <c:pt idx="5083">
                  <c:v>91</c:v>
                </c:pt>
                <c:pt idx="5084">
                  <c:v>91</c:v>
                </c:pt>
                <c:pt idx="5085">
                  <c:v>91</c:v>
                </c:pt>
                <c:pt idx="5086">
                  <c:v>91</c:v>
                </c:pt>
                <c:pt idx="5087">
                  <c:v>90</c:v>
                </c:pt>
                <c:pt idx="5088">
                  <c:v>90</c:v>
                </c:pt>
                <c:pt idx="5089">
                  <c:v>90</c:v>
                </c:pt>
                <c:pt idx="5090">
                  <c:v>89</c:v>
                </c:pt>
                <c:pt idx="5091">
                  <c:v>89</c:v>
                </c:pt>
                <c:pt idx="5092">
                  <c:v>89</c:v>
                </c:pt>
                <c:pt idx="5093">
                  <c:v>89</c:v>
                </c:pt>
                <c:pt idx="5094">
                  <c:v>89</c:v>
                </c:pt>
                <c:pt idx="5095">
                  <c:v>88</c:v>
                </c:pt>
                <c:pt idx="5096">
                  <c:v>88</c:v>
                </c:pt>
                <c:pt idx="5097">
                  <c:v>88</c:v>
                </c:pt>
                <c:pt idx="5098">
                  <c:v>88</c:v>
                </c:pt>
                <c:pt idx="5099">
                  <c:v>88</c:v>
                </c:pt>
                <c:pt idx="5100">
                  <c:v>88</c:v>
                </c:pt>
                <c:pt idx="5101">
                  <c:v>88</c:v>
                </c:pt>
                <c:pt idx="5102">
                  <c:v>88</c:v>
                </c:pt>
                <c:pt idx="5103">
                  <c:v>87</c:v>
                </c:pt>
                <c:pt idx="5104">
                  <c:v>87</c:v>
                </c:pt>
                <c:pt idx="5105">
                  <c:v>87</c:v>
                </c:pt>
                <c:pt idx="5106">
                  <c:v>87</c:v>
                </c:pt>
                <c:pt idx="5107">
                  <c:v>87</c:v>
                </c:pt>
                <c:pt idx="5108">
                  <c:v>87</c:v>
                </c:pt>
                <c:pt idx="5109">
                  <c:v>87</c:v>
                </c:pt>
                <c:pt idx="5110">
                  <c:v>87</c:v>
                </c:pt>
                <c:pt idx="5111">
                  <c:v>87</c:v>
                </c:pt>
                <c:pt idx="5112">
                  <c:v>87</c:v>
                </c:pt>
                <c:pt idx="5113">
                  <c:v>87</c:v>
                </c:pt>
                <c:pt idx="5114">
                  <c:v>87</c:v>
                </c:pt>
                <c:pt idx="5115">
                  <c:v>87</c:v>
                </c:pt>
                <c:pt idx="5116">
                  <c:v>87</c:v>
                </c:pt>
                <c:pt idx="5117">
                  <c:v>87</c:v>
                </c:pt>
                <c:pt idx="5118">
                  <c:v>87</c:v>
                </c:pt>
                <c:pt idx="5119">
                  <c:v>87</c:v>
                </c:pt>
                <c:pt idx="5120">
                  <c:v>87</c:v>
                </c:pt>
                <c:pt idx="5121">
                  <c:v>87</c:v>
                </c:pt>
                <c:pt idx="5122">
                  <c:v>87</c:v>
                </c:pt>
                <c:pt idx="5123">
                  <c:v>87</c:v>
                </c:pt>
                <c:pt idx="5124">
                  <c:v>87</c:v>
                </c:pt>
                <c:pt idx="5125">
                  <c:v>87</c:v>
                </c:pt>
                <c:pt idx="5126">
                  <c:v>87</c:v>
                </c:pt>
                <c:pt idx="5127">
                  <c:v>86</c:v>
                </c:pt>
                <c:pt idx="5128">
                  <c:v>86</c:v>
                </c:pt>
                <c:pt idx="5129">
                  <c:v>86</c:v>
                </c:pt>
                <c:pt idx="5130">
                  <c:v>86</c:v>
                </c:pt>
                <c:pt idx="5131">
                  <c:v>86</c:v>
                </c:pt>
                <c:pt idx="5132">
                  <c:v>86</c:v>
                </c:pt>
                <c:pt idx="5133">
                  <c:v>86</c:v>
                </c:pt>
                <c:pt idx="5134">
                  <c:v>86</c:v>
                </c:pt>
                <c:pt idx="5135">
                  <c:v>86</c:v>
                </c:pt>
                <c:pt idx="5136">
                  <c:v>86</c:v>
                </c:pt>
                <c:pt idx="5137">
                  <c:v>86</c:v>
                </c:pt>
                <c:pt idx="5138">
                  <c:v>86</c:v>
                </c:pt>
                <c:pt idx="5139">
                  <c:v>86</c:v>
                </c:pt>
                <c:pt idx="5140">
                  <c:v>86</c:v>
                </c:pt>
                <c:pt idx="5141">
                  <c:v>86</c:v>
                </c:pt>
                <c:pt idx="5142">
                  <c:v>86</c:v>
                </c:pt>
                <c:pt idx="5143">
                  <c:v>86</c:v>
                </c:pt>
                <c:pt idx="5144">
                  <c:v>86</c:v>
                </c:pt>
                <c:pt idx="5145">
                  <c:v>86</c:v>
                </c:pt>
                <c:pt idx="5146">
                  <c:v>86</c:v>
                </c:pt>
                <c:pt idx="5147">
                  <c:v>86</c:v>
                </c:pt>
                <c:pt idx="5148">
                  <c:v>86</c:v>
                </c:pt>
                <c:pt idx="5149">
                  <c:v>86</c:v>
                </c:pt>
                <c:pt idx="5150">
                  <c:v>85</c:v>
                </c:pt>
                <c:pt idx="5151">
                  <c:v>85</c:v>
                </c:pt>
                <c:pt idx="5152">
                  <c:v>85</c:v>
                </c:pt>
                <c:pt idx="5153">
                  <c:v>85</c:v>
                </c:pt>
                <c:pt idx="5154">
                  <c:v>85</c:v>
                </c:pt>
                <c:pt idx="5155">
                  <c:v>85</c:v>
                </c:pt>
                <c:pt idx="5156">
                  <c:v>85</c:v>
                </c:pt>
                <c:pt idx="5157">
                  <c:v>85</c:v>
                </c:pt>
                <c:pt idx="5158">
                  <c:v>85</c:v>
                </c:pt>
                <c:pt idx="5159">
                  <c:v>85</c:v>
                </c:pt>
                <c:pt idx="5160">
                  <c:v>85</c:v>
                </c:pt>
                <c:pt idx="5161">
                  <c:v>85</c:v>
                </c:pt>
                <c:pt idx="5162">
                  <c:v>85</c:v>
                </c:pt>
                <c:pt idx="5163">
                  <c:v>84</c:v>
                </c:pt>
                <c:pt idx="5164">
                  <c:v>84</c:v>
                </c:pt>
                <c:pt idx="5165">
                  <c:v>84</c:v>
                </c:pt>
                <c:pt idx="5166">
                  <c:v>84</c:v>
                </c:pt>
                <c:pt idx="5167">
                  <c:v>84</c:v>
                </c:pt>
                <c:pt idx="5168">
                  <c:v>84</c:v>
                </c:pt>
                <c:pt idx="5169">
                  <c:v>84</c:v>
                </c:pt>
                <c:pt idx="5170">
                  <c:v>84</c:v>
                </c:pt>
                <c:pt idx="5171">
                  <c:v>84</c:v>
                </c:pt>
                <c:pt idx="5172">
                  <c:v>84</c:v>
                </c:pt>
                <c:pt idx="5173">
                  <c:v>84</c:v>
                </c:pt>
                <c:pt idx="5174">
                  <c:v>84</c:v>
                </c:pt>
                <c:pt idx="5175">
                  <c:v>84</c:v>
                </c:pt>
                <c:pt idx="5176">
                  <c:v>84</c:v>
                </c:pt>
                <c:pt idx="5177">
                  <c:v>84</c:v>
                </c:pt>
                <c:pt idx="5178">
                  <c:v>84</c:v>
                </c:pt>
                <c:pt idx="5179">
                  <c:v>84</c:v>
                </c:pt>
                <c:pt idx="5180">
                  <c:v>84</c:v>
                </c:pt>
                <c:pt idx="5181">
                  <c:v>84</c:v>
                </c:pt>
                <c:pt idx="5182">
                  <c:v>84</c:v>
                </c:pt>
                <c:pt idx="5183">
                  <c:v>84</c:v>
                </c:pt>
                <c:pt idx="5184">
                  <c:v>84</c:v>
                </c:pt>
                <c:pt idx="5185">
                  <c:v>84</c:v>
                </c:pt>
                <c:pt idx="5186">
                  <c:v>84</c:v>
                </c:pt>
                <c:pt idx="5187">
                  <c:v>84</c:v>
                </c:pt>
                <c:pt idx="5188">
                  <c:v>84</c:v>
                </c:pt>
                <c:pt idx="5189">
                  <c:v>84</c:v>
                </c:pt>
                <c:pt idx="5190">
                  <c:v>84</c:v>
                </c:pt>
                <c:pt idx="5191">
                  <c:v>84</c:v>
                </c:pt>
                <c:pt idx="5192">
                  <c:v>84</c:v>
                </c:pt>
                <c:pt idx="5193">
                  <c:v>84</c:v>
                </c:pt>
                <c:pt idx="5194">
                  <c:v>84</c:v>
                </c:pt>
                <c:pt idx="5195">
                  <c:v>84</c:v>
                </c:pt>
                <c:pt idx="5196">
                  <c:v>84</c:v>
                </c:pt>
                <c:pt idx="5197">
                  <c:v>84</c:v>
                </c:pt>
                <c:pt idx="5198">
                  <c:v>84</c:v>
                </c:pt>
                <c:pt idx="5199">
                  <c:v>84</c:v>
                </c:pt>
                <c:pt idx="5200">
                  <c:v>84</c:v>
                </c:pt>
                <c:pt idx="5201">
                  <c:v>84</c:v>
                </c:pt>
                <c:pt idx="5202">
                  <c:v>84</c:v>
                </c:pt>
                <c:pt idx="5203">
                  <c:v>84</c:v>
                </c:pt>
                <c:pt idx="5204">
                  <c:v>84</c:v>
                </c:pt>
                <c:pt idx="5205">
                  <c:v>84</c:v>
                </c:pt>
                <c:pt idx="5206">
                  <c:v>84</c:v>
                </c:pt>
                <c:pt idx="5207">
                  <c:v>83</c:v>
                </c:pt>
                <c:pt idx="5208">
                  <c:v>83</c:v>
                </c:pt>
                <c:pt idx="5209">
                  <c:v>83</c:v>
                </c:pt>
                <c:pt idx="5210">
                  <c:v>83</c:v>
                </c:pt>
                <c:pt idx="5211">
                  <c:v>83</c:v>
                </c:pt>
                <c:pt idx="5212">
                  <c:v>83</c:v>
                </c:pt>
                <c:pt idx="5213">
                  <c:v>83</c:v>
                </c:pt>
                <c:pt idx="5214">
                  <c:v>83</c:v>
                </c:pt>
                <c:pt idx="5215">
                  <c:v>83</c:v>
                </c:pt>
                <c:pt idx="5216">
                  <c:v>83</c:v>
                </c:pt>
                <c:pt idx="5217">
                  <c:v>83</c:v>
                </c:pt>
                <c:pt idx="5218">
                  <c:v>83</c:v>
                </c:pt>
                <c:pt idx="5219">
                  <c:v>83</c:v>
                </c:pt>
                <c:pt idx="5220">
                  <c:v>83</c:v>
                </c:pt>
                <c:pt idx="5221">
                  <c:v>83</c:v>
                </c:pt>
                <c:pt idx="5222">
                  <c:v>83</c:v>
                </c:pt>
                <c:pt idx="5223">
                  <c:v>83</c:v>
                </c:pt>
                <c:pt idx="5224">
                  <c:v>83</c:v>
                </c:pt>
                <c:pt idx="5225">
                  <c:v>83</c:v>
                </c:pt>
                <c:pt idx="5226">
                  <c:v>83</c:v>
                </c:pt>
                <c:pt idx="5227">
                  <c:v>83</c:v>
                </c:pt>
                <c:pt idx="5228">
                  <c:v>83</c:v>
                </c:pt>
                <c:pt idx="5229">
                  <c:v>83</c:v>
                </c:pt>
                <c:pt idx="5230">
                  <c:v>83</c:v>
                </c:pt>
                <c:pt idx="5231">
                  <c:v>83</c:v>
                </c:pt>
                <c:pt idx="5232">
                  <c:v>83</c:v>
                </c:pt>
                <c:pt idx="5233">
                  <c:v>83</c:v>
                </c:pt>
                <c:pt idx="5234">
                  <c:v>83</c:v>
                </c:pt>
                <c:pt idx="5235">
                  <c:v>83</c:v>
                </c:pt>
                <c:pt idx="5236">
                  <c:v>83</c:v>
                </c:pt>
                <c:pt idx="5237">
                  <c:v>83</c:v>
                </c:pt>
                <c:pt idx="5238">
                  <c:v>83</c:v>
                </c:pt>
                <c:pt idx="5239">
                  <c:v>83</c:v>
                </c:pt>
                <c:pt idx="5240">
                  <c:v>83</c:v>
                </c:pt>
                <c:pt idx="5241">
                  <c:v>83</c:v>
                </c:pt>
                <c:pt idx="5242">
                  <c:v>83</c:v>
                </c:pt>
                <c:pt idx="5243">
                  <c:v>83</c:v>
                </c:pt>
                <c:pt idx="5244">
                  <c:v>83</c:v>
                </c:pt>
                <c:pt idx="5245">
                  <c:v>83</c:v>
                </c:pt>
                <c:pt idx="5246">
                  <c:v>83</c:v>
                </c:pt>
                <c:pt idx="5247">
                  <c:v>83</c:v>
                </c:pt>
                <c:pt idx="5248">
                  <c:v>83</c:v>
                </c:pt>
                <c:pt idx="5249">
                  <c:v>83</c:v>
                </c:pt>
                <c:pt idx="5250">
                  <c:v>83</c:v>
                </c:pt>
                <c:pt idx="5251">
                  <c:v>83</c:v>
                </c:pt>
                <c:pt idx="5252">
                  <c:v>83</c:v>
                </c:pt>
                <c:pt idx="5253">
                  <c:v>83</c:v>
                </c:pt>
                <c:pt idx="5254">
                  <c:v>83</c:v>
                </c:pt>
                <c:pt idx="5255">
                  <c:v>83</c:v>
                </c:pt>
                <c:pt idx="5256">
                  <c:v>83</c:v>
                </c:pt>
                <c:pt idx="5257">
                  <c:v>83</c:v>
                </c:pt>
                <c:pt idx="5258">
                  <c:v>83</c:v>
                </c:pt>
                <c:pt idx="5259">
                  <c:v>83</c:v>
                </c:pt>
                <c:pt idx="5260">
                  <c:v>83</c:v>
                </c:pt>
                <c:pt idx="5261">
                  <c:v>83</c:v>
                </c:pt>
                <c:pt idx="5262">
                  <c:v>83</c:v>
                </c:pt>
                <c:pt idx="5263">
                  <c:v>83</c:v>
                </c:pt>
                <c:pt idx="5264">
                  <c:v>83</c:v>
                </c:pt>
                <c:pt idx="5265">
                  <c:v>83</c:v>
                </c:pt>
                <c:pt idx="5266">
                  <c:v>83</c:v>
                </c:pt>
                <c:pt idx="5267">
                  <c:v>83</c:v>
                </c:pt>
                <c:pt idx="5268">
                  <c:v>83</c:v>
                </c:pt>
                <c:pt idx="5269">
                  <c:v>83</c:v>
                </c:pt>
                <c:pt idx="5270">
                  <c:v>83</c:v>
                </c:pt>
                <c:pt idx="5271">
                  <c:v>82</c:v>
                </c:pt>
                <c:pt idx="5272">
                  <c:v>82</c:v>
                </c:pt>
                <c:pt idx="5273">
                  <c:v>82</c:v>
                </c:pt>
                <c:pt idx="5274">
                  <c:v>82</c:v>
                </c:pt>
                <c:pt idx="5275">
                  <c:v>82</c:v>
                </c:pt>
                <c:pt idx="5276">
                  <c:v>82</c:v>
                </c:pt>
                <c:pt idx="5277">
                  <c:v>82</c:v>
                </c:pt>
                <c:pt idx="5278">
                  <c:v>82</c:v>
                </c:pt>
                <c:pt idx="5279">
                  <c:v>82</c:v>
                </c:pt>
                <c:pt idx="5280">
                  <c:v>82</c:v>
                </c:pt>
                <c:pt idx="5281">
                  <c:v>82</c:v>
                </c:pt>
                <c:pt idx="5282">
                  <c:v>82</c:v>
                </c:pt>
                <c:pt idx="5283">
                  <c:v>82</c:v>
                </c:pt>
                <c:pt idx="5284">
                  <c:v>82</c:v>
                </c:pt>
                <c:pt idx="5285">
                  <c:v>82</c:v>
                </c:pt>
                <c:pt idx="5286">
                  <c:v>82</c:v>
                </c:pt>
                <c:pt idx="5287">
                  <c:v>82</c:v>
                </c:pt>
                <c:pt idx="5288">
                  <c:v>82</c:v>
                </c:pt>
                <c:pt idx="5289">
                  <c:v>82</c:v>
                </c:pt>
                <c:pt idx="5290">
                  <c:v>82</c:v>
                </c:pt>
                <c:pt idx="5291">
                  <c:v>82</c:v>
                </c:pt>
                <c:pt idx="5292">
                  <c:v>82</c:v>
                </c:pt>
                <c:pt idx="5293">
                  <c:v>81</c:v>
                </c:pt>
                <c:pt idx="5294">
                  <c:v>81</c:v>
                </c:pt>
                <c:pt idx="5295">
                  <c:v>81</c:v>
                </c:pt>
                <c:pt idx="5296">
                  <c:v>81</c:v>
                </c:pt>
                <c:pt idx="5297">
                  <c:v>81</c:v>
                </c:pt>
                <c:pt idx="5298">
                  <c:v>81</c:v>
                </c:pt>
                <c:pt idx="5299">
                  <c:v>81</c:v>
                </c:pt>
                <c:pt idx="5300">
                  <c:v>81</c:v>
                </c:pt>
                <c:pt idx="5301">
                  <c:v>81</c:v>
                </c:pt>
                <c:pt idx="5302">
                  <c:v>81</c:v>
                </c:pt>
                <c:pt idx="5303">
                  <c:v>81</c:v>
                </c:pt>
                <c:pt idx="5304">
                  <c:v>81</c:v>
                </c:pt>
                <c:pt idx="5305">
                  <c:v>81</c:v>
                </c:pt>
                <c:pt idx="5306">
                  <c:v>81</c:v>
                </c:pt>
                <c:pt idx="5307">
                  <c:v>81</c:v>
                </c:pt>
                <c:pt idx="5308">
                  <c:v>81</c:v>
                </c:pt>
                <c:pt idx="5309">
                  <c:v>81</c:v>
                </c:pt>
                <c:pt idx="5310">
                  <c:v>81</c:v>
                </c:pt>
                <c:pt idx="5311">
                  <c:v>81</c:v>
                </c:pt>
                <c:pt idx="5312">
                  <c:v>81</c:v>
                </c:pt>
                <c:pt idx="5313">
                  <c:v>81</c:v>
                </c:pt>
                <c:pt idx="5314">
                  <c:v>81</c:v>
                </c:pt>
                <c:pt idx="5315">
                  <c:v>81</c:v>
                </c:pt>
                <c:pt idx="5316">
                  <c:v>81</c:v>
                </c:pt>
                <c:pt idx="5317">
                  <c:v>81</c:v>
                </c:pt>
                <c:pt idx="5318">
                  <c:v>81</c:v>
                </c:pt>
                <c:pt idx="5319">
                  <c:v>81</c:v>
                </c:pt>
                <c:pt idx="5320">
                  <c:v>81</c:v>
                </c:pt>
                <c:pt idx="5321">
                  <c:v>81</c:v>
                </c:pt>
                <c:pt idx="5322">
                  <c:v>81</c:v>
                </c:pt>
                <c:pt idx="5323">
                  <c:v>81</c:v>
                </c:pt>
                <c:pt idx="5324">
                  <c:v>81</c:v>
                </c:pt>
                <c:pt idx="5325">
                  <c:v>81</c:v>
                </c:pt>
                <c:pt idx="5326">
                  <c:v>81</c:v>
                </c:pt>
                <c:pt idx="5327">
                  <c:v>81</c:v>
                </c:pt>
                <c:pt idx="5328">
                  <c:v>81</c:v>
                </c:pt>
                <c:pt idx="5329">
                  <c:v>81</c:v>
                </c:pt>
                <c:pt idx="5330">
                  <c:v>81</c:v>
                </c:pt>
                <c:pt idx="5331">
                  <c:v>81</c:v>
                </c:pt>
                <c:pt idx="5332">
                  <c:v>81</c:v>
                </c:pt>
                <c:pt idx="5333">
                  <c:v>81</c:v>
                </c:pt>
                <c:pt idx="5334">
                  <c:v>81</c:v>
                </c:pt>
                <c:pt idx="5335">
                  <c:v>81</c:v>
                </c:pt>
                <c:pt idx="5336">
                  <c:v>81</c:v>
                </c:pt>
                <c:pt idx="5337">
                  <c:v>81</c:v>
                </c:pt>
                <c:pt idx="5338">
                  <c:v>81</c:v>
                </c:pt>
                <c:pt idx="5339">
                  <c:v>81</c:v>
                </c:pt>
                <c:pt idx="5340">
                  <c:v>81</c:v>
                </c:pt>
                <c:pt idx="5341">
                  <c:v>81</c:v>
                </c:pt>
                <c:pt idx="5342">
                  <c:v>81</c:v>
                </c:pt>
                <c:pt idx="5343">
                  <c:v>81</c:v>
                </c:pt>
                <c:pt idx="5344">
                  <c:v>81</c:v>
                </c:pt>
                <c:pt idx="5345">
                  <c:v>81</c:v>
                </c:pt>
                <c:pt idx="5346">
                  <c:v>80</c:v>
                </c:pt>
                <c:pt idx="5347">
                  <c:v>80</c:v>
                </c:pt>
                <c:pt idx="5348">
                  <c:v>80</c:v>
                </c:pt>
                <c:pt idx="5349">
                  <c:v>79</c:v>
                </c:pt>
                <c:pt idx="5350">
                  <c:v>79</c:v>
                </c:pt>
                <c:pt idx="5351">
                  <c:v>79</c:v>
                </c:pt>
                <c:pt idx="5352">
                  <c:v>79</c:v>
                </c:pt>
                <c:pt idx="5353">
                  <c:v>79</c:v>
                </c:pt>
                <c:pt idx="5354">
                  <c:v>79</c:v>
                </c:pt>
                <c:pt idx="5355">
                  <c:v>79</c:v>
                </c:pt>
                <c:pt idx="5356">
                  <c:v>79</c:v>
                </c:pt>
                <c:pt idx="5357">
                  <c:v>79</c:v>
                </c:pt>
                <c:pt idx="5358">
                  <c:v>79</c:v>
                </c:pt>
                <c:pt idx="5359">
                  <c:v>79</c:v>
                </c:pt>
                <c:pt idx="5360">
                  <c:v>79</c:v>
                </c:pt>
                <c:pt idx="5361">
                  <c:v>79</c:v>
                </c:pt>
                <c:pt idx="5362">
                  <c:v>79</c:v>
                </c:pt>
                <c:pt idx="5363">
                  <c:v>79</c:v>
                </c:pt>
                <c:pt idx="5364">
                  <c:v>79</c:v>
                </c:pt>
                <c:pt idx="5365">
                  <c:v>79</c:v>
                </c:pt>
                <c:pt idx="5366">
                  <c:v>79</c:v>
                </c:pt>
                <c:pt idx="5367">
                  <c:v>79</c:v>
                </c:pt>
                <c:pt idx="5368">
                  <c:v>79</c:v>
                </c:pt>
                <c:pt idx="5369">
                  <c:v>79</c:v>
                </c:pt>
                <c:pt idx="5370">
                  <c:v>79</c:v>
                </c:pt>
                <c:pt idx="5371">
                  <c:v>79</c:v>
                </c:pt>
                <c:pt idx="5372">
                  <c:v>79</c:v>
                </c:pt>
                <c:pt idx="5373">
                  <c:v>79</c:v>
                </c:pt>
                <c:pt idx="5374">
                  <c:v>79</c:v>
                </c:pt>
                <c:pt idx="5375">
                  <c:v>79</c:v>
                </c:pt>
                <c:pt idx="5376">
                  <c:v>79</c:v>
                </c:pt>
                <c:pt idx="5377">
                  <c:v>79</c:v>
                </c:pt>
                <c:pt idx="5378">
                  <c:v>78</c:v>
                </c:pt>
                <c:pt idx="5379">
                  <c:v>78</c:v>
                </c:pt>
                <c:pt idx="5380">
                  <c:v>78</c:v>
                </c:pt>
                <c:pt idx="5381">
                  <c:v>78</c:v>
                </c:pt>
                <c:pt idx="5382">
                  <c:v>78</c:v>
                </c:pt>
                <c:pt idx="5383">
                  <c:v>78</c:v>
                </c:pt>
                <c:pt idx="5384">
                  <c:v>78</c:v>
                </c:pt>
                <c:pt idx="5385">
                  <c:v>78</c:v>
                </c:pt>
                <c:pt idx="5386">
                  <c:v>78</c:v>
                </c:pt>
                <c:pt idx="5387">
                  <c:v>78</c:v>
                </c:pt>
                <c:pt idx="5388">
                  <c:v>78</c:v>
                </c:pt>
                <c:pt idx="5389">
                  <c:v>78</c:v>
                </c:pt>
                <c:pt idx="5390">
                  <c:v>78</c:v>
                </c:pt>
                <c:pt idx="5391">
                  <c:v>78</c:v>
                </c:pt>
                <c:pt idx="5392">
                  <c:v>78</c:v>
                </c:pt>
                <c:pt idx="5393">
                  <c:v>78</c:v>
                </c:pt>
                <c:pt idx="5394">
                  <c:v>78</c:v>
                </c:pt>
                <c:pt idx="5395">
                  <c:v>77</c:v>
                </c:pt>
                <c:pt idx="5396">
                  <c:v>77</c:v>
                </c:pt>
                <c:pt idx="5397">
                  <c:v>77</c:v>
                </c:pt>
                <c:pt idx="5398">
                  <c:v>77</c:v>
                </c:pt>
                <c:pt idx="5399">
                  <c:v>77</c:v>
                </c:pt>
                <c:pt idx="5400">
                  <c:v>77</c:v>
                </c:pt>
                <c:pt idx="5401">
                  <c:v>77</c:v>
                </c:pt>
                <c:pt idx="5402">
                  <c:v>77</c:v>
                </c:pt>
                <c:pt idx="5403">
                  <c:v>77</c:v>
                </c:pt>
                <c:pt idx="5404">
                  <c:v>77</c:v>
                </c:pt>
                <c:pt idx="5405">
                  <c:v>77</c:v>
                </c:pt>
                <c:pt idx="5406">
                  <c:v>77</c:v>
                </c:pt>
                <c:pt idx="5407">
                  <c:v>77</c:v>
                </c:pt>
                <c:pt idx="5408">
                  <c:v>77</c:v>
                </c:pt>
                <c:pt idx="5409">
                  <c:v>77</c:v>
                </c:pt>
                <c:pt idx="5410">
                  <c:v>76</c:v>
                </c:pt>
                <c:pt idx="5411">
                  <c:v>76</c:v>
                </c:pt>
                <c:pt idx="5412">
                  <c:v>76</c:v>
                </c:pt>
                <c:pt idx="5413">
                  <c:v>76</c:v>
                </c:pt>
                <c:pt idx="5414">
                  <c:v>76</c:v>
                </c:pt>
                <c:pt idx="5415">
                  <c:v>76</c:v>
                </c:pt>
                <c:pt idx="5416">
                  <c:v>76</c:v>
                </c:pt>
                <c:pt idx="5417">
                  <c:v>76</c:v>
                </c:pt>
                <c:pt idx="5418">
                  <c:v>76</c:v>
                </c:pt>
                <c:pt idx="5419">
                  <c:v>76</c:v>
                </c:pt>
                <c:pt idx="5420">
                  <c:v>76</c:v>
                </c:pt>
                <c:pt idx="5421">
                  <c:v>76</c:v>
                </c:pt>
                <c:pt idx="5422">
                  <c:v>76</c:v>
                </c:pt>
                <c:pt idx="5423">
                  <c:v>76</c:v>
                </c:pt>
                <c:pt idx="5424">
                  <c:v>76</c:v>
                </c:pt>
                <c:pt idx="5425">
                  <c:v>76</c:v>
                </c:pt>
                <c:pt idx="5426">
                  <c:v>76</c:v>
                </c:pt>
                <c:pt idx="5427">
                  <c:v>76</c:v>
                </c:pt>
                <c:pt idx="5428">
                  <c:v>76</c:v>
                </c:pt>
                <c:pt idx="5429">
                  <c:v>76</c:v>
                </c:pt>
                <c:pt idx="5430">
                  <c:v>76</c:v>
                </c:pt>
                <c:pt idx="5431">
                  <c:v>76</c:v>
                </c:pt>
                <c:pt idx="5432">
                  <c:v>76</c:v>
                </c:pt>
                <c:pt idx="5433">
                  <c:v>76</c:v>
                </c:pt>
                <c:pt idx="5434">
                  <c:v>76</c:v>
                </c:pt>
                <c:pt idx="5435">
                  <c:v>76</c:v>
                </c:pt>
                <c:pt idx="5436">
                  <c:v>76</c:v>
                </c:pt>
                <c:pt idx="5437">
                  <c:v>76</c:v>
                </c:pt>
                <c:pt idx="5438">
                  <c:v>76</c:v>
                </c:pt>
                <c:pt idx="5439">
                  <c:v>76</c:v>
                </c:pt>
                <c:pt idx="5440">
                  <c:v>75</c:v>
                </c:pt>
                <c:pt idx="5441">
                  <c:v>75</c:v>
                </c:pt>
                <c:pt idx="5442">
                  <c:v>75</c:v>
                </c:pt>
                <c:pt idx="5443">
                  <c:v>75</c:v>
                </c:pt>
                <c:pt idx="5444">
                  <c:v>75</c:v>
                </c:pt>
                <c:pt idx="5445">
                  <c:v>75</c:v>
                </c:pt>
                <c:pt idx="5446">
                  <c:v>74</c:v>
                </c:pt>
                <c:pt idx="5447">
                  <c:v>74</c:v>
                </c:pt>
                <c:pt idx="5448">
                  <c:v>74</c:v>
                </c:pt>
                <c:pt idx="5449">
                  <c:v>73</c:v>
                </c:pt>
                <c:pt idx="5450">
                  <c:v>73</c:v>
                </c:pt>
                <c:pt idx="5451">
                  <c:v>73</c:v>
                </c:pt>
                <c:pt idx="5452">
                  <c:v>73</c:v>
                </c:pt>
                <c:pt idx="5453">
                  <c:v>72</c:v>
                </c:pt>
                <c:pt idx="5454">
                  <c:v>72</c:v>
                </c:pt>
                <c:pt idx="5455">
                  <c:v>72</c:v>
                </c:pt>
                <c:pt idx="5456">
                  <c:v>72</c:v>
                </c:pt>
                <c:pt idx="5457">
                  <c:v>72</c:v>
                </c:pt>
                <c:pt idx="5458">
                  <c:v>71</c:v>
                </c:pt>
                <c:pt idx="5459">
                  <c:v>71</c:v>
                </c:pt>
                <c:pt idx="5460">
                  <c:v>71</c:v>
                </c:pt>
                <c:pt idx="5461">
                  <c:v>71</c:v>
                </c:pt>
                <c:pt idx="5462">
                  <c:v>70</c:v>
                </c:pt>
                <c:pt idx="5463">
                  <c:v>70</c:v>
                </c:pt>
                <c:pt idx="5464">
                  <c:v>70</c:v>
                </c:pt>
                <c:pt idx="5465">
                  <c:v>70</c:v>
                </c:pt>
                <c:pt idx="5466">
                  <c:v>69</c:v>
                </c:pt>
                <c:pt idx="5467">
                  <c:v>69</c:v>
                </c:pt>
                <c:pt idx="5468">
                  <c:v>69</c:v>
                </c:pt>
                <c:pt idx="5469">
                  <c:v>69</c:v>
                </c:pt>
                <c:pt idx="5470">
                  <c:v>69</c:v>
                </c:pt>
                <c:pt idx="5471">
                  <c:v>69</c:v>
                </c:pt>
                <c:pt idx="5472">
                  <c:v>69</c:v>
                </c:pt>
                <c:pt idx="5473">
                  <c:v>69</c:v>
                </c:pt>
                <c:pt idx="5474">
                  <c:v>69</c:v>
                </c:pt>
                <c:pt idx="5475">
                  <c:v>69</c:v>
                </c:pt>
                <c:pt idx="5476">
                  <c:v>69</c:v>
                </c:pt>
                <c:pt idx="5477">
                  <c:v>68</c:v>
                </c:pt>
                <c:pt idx="5478">
                  <c:v>68</c:v>
                </c:pt>
                <c:pt idx="5479">
                  <c:v>68</c:v>
                </c:pt>
                <c:pt idx="5480">
                  <c:v>68</c:v>
                </c:pt>
                <c:pt idx="5481">
                  <c:v>68</c:v>
                </c:pt>
                <c:pt idx="5482">
                  <c:v>68</c:v>
                </c:pt>
                <c:pt idx="5483">
                  <c:v>68</c:v>
                </c:pt>
                <c:pt idx="5484">
                  <c:v>68</c:v>
                </c:pt>
                <c:pt idx="5485">
                  <c:v>68</c:v>
                </c:pt>
                <c:pt idx="5486">
                  <c:v>68</c:v>
                </c:pt>
                <c:pt idx="5487">
                  <c:v>68</c:v>
                </c:pt>
                <c:pt idx="5488">
                  <c:v>68</c:v>
                </c:pt>
                <c:pt idx="5489">
                  <c:v>68</c:v>
                </c:pt>
                <c:pt idx="5490">
                  <c:v>68</c:v>
                </c:pt>
                <c:pt idx="5491">
                  <c:v>68</c:v>
                </c:pt>
                <c:pt idx="5492">
                  <c:v>68</c:v>
                </c:pt>
                <c:pt idx="5493">
                  <c:v>68</c:v>
                </c:pt>
                <c:pt idx="5494">
                  <c:v>68</c:v>
                </c:pt>
                <c:pt idx="5495">
                  <c:v>67</c:v>
                </c:pt>
                <c:pt idx="5496">
                  <c:v>67</c:v>
                </c:pt>
                <c:pt idx="5497">
                  <c:v>67</c:v>
                </c:pt>
                <c:pt idx="5498">
                  <c:v>67</c:v>
                </c:pt>
                <c:pt idx="5499">
                  <c:v>67</c:v>
                </c:pt>
                <c:pt idx="5500">
                  <c:v>67</c:v>
                </c:pt>
                <c:pt idx="5501">
                  <c:v>67</c:v>
                </c:pt>
                <c:pt idx="5502">
                  <c:v>67</c:v>
                </c:pt>
                <c:pt idx="5503">
                  <c:v>67</c:v>
                </c:pt>
                <c:pt idx="5504">
                  <c:v>67</c:v>
                </c:pt>
                <c:pt idx="5505">
                  <c:v>67</c:v>
                </c:pt>
                <c:pt idx="5506">
                  <c:v>67</c:v>
                </c:pt>
                <c:pt idx="5507">
                  <c:v>67</c:v>
                </c:pt>
                <c:pt idx="5508">
                  <c:v>67</c:v>
                </c:pt>
                <c:pt idx="5509">
                  <c:v>67</c:v>
                </c:pt>
                <c:pt idx="5510">
                  <c:v>67</c:v>
                </c:pt>
                <c:pt idx="5511">
                  <c:v>67</c:v>
                </c:pt>
                <c:pt idx="5512">
                  <c:v>67</c:v>
                </c:pt>
                <c:pt idx="5513">
                  <c:v>67</c:v>
                </c:pt>
                <c:pt idx="5514">
                  <c:v>67</c:v>
                </c:pt>
                <c:pt idx="5515">
                  <c:v>67</c:v>
                </c:pt>
                <c:pt idx="5516">
                  <c:v>67</c:v>
                </c:pt>
                <c:pt idx="5517">
                  <c:v>67</c:v>
                </c:pt>
                <c:pt idx="5518">
                  <c:v>67</c:v>
                </c:pt>
                <c:pt idx="5519">
                  <c:v>66</c:v>
                </c:pt>
                <c:pt idx="5520">
                  <c:v>66</c:v>
                </c:pt>
                <c:pt idx="5521">
                  <c:v>66</c:v>
                </c:pt>
                <c:pt idx="5522">
                  <c:v>66</c:v>
                </c:pt>
                <c:pt idx="5523">
                  <c:v>66</c:v>
                </c:pt>
                <c:pt idx="5524">
                  <c:v>66</c:v>
                </c:pt>
                <c:pt idx="5525">
                  <c:v>66</c:v>
                </c:pt>
                <c:pt idx="5526">
                  <c:v>66</c:v>
                </c:pt>
                <c:pt idx="5527">
                  <c:v>66</c:v>
                </c:pt>
                <c:pt idx="5528">
                  <c:v>65</c:v>
                </c:pt>
                <c:pt idx="5529">
                  <c:v>65</c:v>
                </c:pt>
                <c:pt idx="5530">
                  <c:v>65</c:v>
                </c:pt>
                <c:pt idx="5531">
                  <c:v>65</c:v>
                </c:pt>
                <c:pt idx="5532">
                  <c:v>65</c:v>
                </c:pt>
                <c:pt idx="5533">
                  <c:v>65</c:v>
                </c:pt>
                <c:pt idx="5534">
                  <c:v>65</c:v>
                </c:pt>
                <c:pt idx="5535">
                  <c:v>65</c:v>
                </c:pt>
                <c:pt idx="5536">
                  <c:v>64</c:v>
                </c:pt>
                <c:pt idx="5537">
                  <c:v>64</c:v>
                </c:pt>
                <c:pt idx="5538">
                  <c:v>64</c:v>
                </c:pt>
                <c:pt idx="5539">
                  <c:v>64</c:v>
                </c:pt>
                <c:pt idx="5540">
                  <c:v>64</c:v>
                </c:pt>
                <c:pt idx="5541">
                  <c:v>64</c:v>
                </c:pt>
                <c:pt idx="5542">
                  <c:v>64</c:v>
                </c:pt>
                <c:pt idx="5543">
                  <c:v>64</c:v>
                </c:pt>
                <c:pt idx="5544">
                  <c:v>64</c:v>
                </c:pt>
                <c:pt idx="5545">
                  <c:v>64</c:v>
                </c:pt>
                <c:pt idx="5546">
                  <c:v>64</c:v>
                </c:pt>
                <c:pt idx="5547">
                  <c:v>64</c:v>
                </c:pt>
                <c:pt idx="5548">
                  <c:v>64</c:v>
                </c:pt>
                <c:pt idx="5549">
                  <c:v>64</c:v>
                </c:pt>
                <c:pt idx="5550">
                  <c:v>64</c:v>
                </c:pt>
                <c:pt idx="5551">
                  <c:v>64</c:v>
                </c:pt>
                <c:pt idx="5552">
                  <c:v>64</c:v>
                </c:pt>
                <c:pt idx="5553">
                  <c:v>64</c:v>
                </c:pt>
                <c:pt idx="5554">
                  <c:v>64</c:v>
                </c:pt>
                <c:pt idx="5555">
                  <c:v>64</c:v>
                </c:pt>
                <c:pt idx="5556">
                  <c:v>64</c:v>
                </c:pt>
                <c:pt idx="5557">
                  <c:v>64</c:v>
                </c:pt>
                <c:pt idx="5558">
                  <c:v>64</c:v>
                </c:pt>
                <c:pt idx="5559">
                  <c:v>64</c:v>
                </c:pt>
                <c:pt idx="5560">
                  <c:v>64</c:v>
                </c:pt>
                <c:pt idx="5561">
                  <c:v>64</c:v>
                </c:pt>
                <c:pt idx="5562">
                  <c:v>64</c:v>
                </c:pt>
                <c:pt idx="5563">
                  <c:v>64</c:v>
                </c:pt>
                <c:pt idx="5564">
                  <c:v>64</c:v>
                </c:pt>
                <c:pt idx="5565">
                  <c:v>64</c:v>
                </c:pt>
                <c:pt idx="5566">
                  <c:v>64</c:v>
                </c:pt>
                <c:pt idx="5567">
                  <c:v>64</c:v>
                </c:pt>
                <c:pt idx="5568">
                  <c:v>64</c:v>
                </c:pt>
                <c:pt idx="5569">
                  <c:v>64</c:v>
                </c:pt>
                <c:pt idx="5570">
                  <c:v>64</c:v>
                </c:pt>
                <c:pt idx="5571">
                  <c:v>64</c:v>
                </c:pt>
                <c:pt idx="5572">
                  <c:v>64</c:v>
                </c:pt>
                <c:pt idx="5573">
                  <c:v>64</c:v>
                </c:pt>
                <c:pt idx="5574">
                  <c:v>64</c:v>
                </c:pt>
                <c:pt idx="5575">
                  <c:v>64</c:v>
                </c:pt>
                <c:pt idx="5576">
                  <c:v>64</c:v>
                </c:pt>
                <c:pt idx="5577">
                  <c:v>64</c:v>
                </c:pt>
                <c:pt idx="5578">
                  <c:v>64</c:v>
                </c:pt>
                <c:pt idx="5579">
                  <c:v>64</c:v>
                </c:pt>
                <c:pt idx="5580">
                  <c:v>64</c:v>
                </c:pt>
                <c:pt idx="5581">
                  <c:v>64</c:v>
                </c:pt>
                <c:pt idx="5582">
                  <c:v>64</c:v>
                </c:pt>
                <c:pt idx="5583">
                  <c:v>64</c:v>
                </c:pt>
                <c:pt idx="5584">
                  <c:v>64</c:v>
                </c:pt>
                <c:pt idx="5585">
                  <c:v>64</c:v>
                </c:pt>
                <c:pt idx="5586">
                  <c:v>64</c:v>
                </c:pt>
                <c:pt idx="5587">
                  <c:v>64</c:v>
                </c:pt>
                <c:pt idx="5588">
                  <c:v>64</c:v>
                </c:pt>
                <c:pt idx="5589">
                  <c:v>64</c:v>
                </c:pt>
                <c:pt idx="5590">
                  <c:v>64</c:v>
                </c:pt>
                <c:pt idx="5591">
                  <c:v>64</c:v>
                </c:pt>
                <c:pt idx="5592">
                  <c:v>64</c:v>
                </c:pt>
                <c:pt idx="5593">
                  <c:v>64</c:v>
                </c:pt>
                <c:pt idx="5594">
                  <c:v>64</c:v>
                </c:pt>
                <c:pt idx="5595">
                  <c:v>64</c:v>
                </c:pt>
                <c:pt idx="5596">
                  <c:v>64</c:v>
                </c:pt>
                <c:pt idx="5597">
                  <c:v>64</c:v>
                </c:pt>
                <c:pt idx="5598">
                  <c:v>64</c:v>
                </c:pt>
                <c:pt idx="5599">
                  <c:v>64</c:v>
                </c:pt>
                <c:pt idx="5600">
                  <c:v>64</c:v>
                </c:pt>
                <c:pt idx="5601">
                  <c:v>64</c:v>
                </c:pt>
                <c:pt idx="5602">
                  <c:v>64</c:v>
                </c:pt>
                <c:pt idx="5603">
                  <c:v>64</c:v>
                </c:pt>
                <c:pt idx="5604">
                  <c:v>64</c:v>
                </c:pt>
                <c:pt idx="5605">
                  <c:v>64</c:v>
                </c:pt>
                <c:pt idx="5606">
                  <c:v>63</c:v>
                </c:pt>
                <c:pt idx="5607">
                  <c:v>62</c:v>
                </c:pt>
                <c:pt idx="5608">
                  <c:v>62</c:v>
                </c:pt>
                <c:pt idx="5609">
                  <c:v>62</c:v>
                </c:pt>
                <c:pt idx="5610">
                  <c:v>62</c:v>
                </c:pt>
                <c:pt idx="5611">
                  <c:v>62</c:v>
                </c:pt>
                <c:pt idx="5612">
                  <c:v>62</c:v>
                </c:pt>
                <c:pt idx="5613">
                  <c:v>62</c:v>
                </c:pt>
                <c:pt idx="5614">
                  <c:v>62</c:v>
                </c:pt>
                <c:pt idx="5615">
                  <c:v>62</c:v>
                </c:pt>
                <c:pt idx="5616">
                  <c:v>62</c:v>
                </c:pt>
                <c:pt idx="5617">
                  <c:v>62</c:v>
                </c:pt>
                <c:pt idx="5618">
                  <c:v>62</c:v>
                </c:pt>
                <c:pt idx="5619">
                  <c:v>62</c:v>
                </c:pt>
                <c:pt idx="5620">
                  <c:v>62</c:v>
                </c:pt>
                <c:pt idx="5621">
                  <c:v>62</c:v>
                </c:pt>
                <c:pt idx="5622">
                  <c:v>62</c:v>
                </c:pt>
                <c:pt idx="5623">
                  <c:v>62</c:v>
                </c:pt>
                <c:pt idx="5624">
                  <c:v>62</c:v>
                </c:pt>
                <c:pt idx="5625">
                  <c:v>62</c:v>
                </c:pt>
                <c:pt idx="5626">
                  <c:v>62</c:v>
                </c:pt>
                <c:pt idx="5627">
                  <c:v>62</c:v>
                </c:pt>
                <c:pt idx="5628">
                  <c:v>62</c:v>
                </c:pt>
                <c:pt idx="5629">
                  <c:v>62</c:v>
                </c:pt>
                <c:pt idx="5630">
                  <c:v>62</c:v>
                </c:pt>
                <c:pt idx="5631">
                  <c:v>62</c:v>
                </c:pt>
                <c:pt idx="5632">
                  <c:v>62</c:v>
                </c:pt>
                <c:pt idx="5633">
                  <c:v>62</c:v>
                </c:pt>
                <c:pt idx="5634">
                  <c:v>62</c:v>
                </c:pt>
                <c:pt idx="5635">
                  <c:v>62</c:v>
                </c:pt>
                <c:pt idx="5636">
                  <c:v>62</c:v>
                </c:pt>
                <c:pt idx="5637">
                  <c:v>61</c:v>
                </c:pt>
                <c:pt idx="5638">
                  <c:v>61</c:v>
                </c:pt>
                <c:pt idx="5639">
                  <c:v>61</c:v>
                </c:pt>
                <c:pt idx="5640">
                  <c:v>61</c:v>
                </c:pt>
                <c:pt idx="5641">
                  <c:v>61</c:v>
                </c:pt>
                <c:pt idx="5642">
                  <c:v>61</c:v>
                </c:pt>
                <c:pt idx="5643">
                  <c:v>61</c:v>
                </c:pt>
                <c:pt idx="5644">
                  <c:v>61</c:v>
                </c:pt>
                <c:pt idx="5645">
                  <c:v>61</c:v>
                </c:pt>
                <c:pt idx="5646">
                  <c:v>61</c:v>
                </c:pt>
                <c:pt idx="5647">
                  <c:v>61</c:v>
                </c:pt>
                <c:pt idx="5648">
                  <c:v>61</c:v>
                </c:pt>
                <c:pt idx="5649">
                  <c:v>61</c:v>
                </c:pt>
                <c:pt idx="5650">
                  <c:v>61</c:v>
                </c:pt>
                <c:pt idx="5651">
                  <c:v>61</c:v>
                </c:pt>
                <c:pt idx="5652">
                  <c:v>61</c:v>
                </c:pt>
                <c:pt idx="5653">
                  <c:v>61</c:v>
                </c:pt>
                <c:pt idx="5654">
                  <c:v>61</c:v>
                </c:pt>
                <c:pt idx="5655">
                  <c:v>61</c:v>
                </c:pt>
                <c:pt idx="5656">
                  <c:v>61</c:v>
                </c:pt>
                <c:pt idx="5657">
                  <c:v>61</c:v>
                </c:pt>
                <c:pt idx="5658">
                  <c:v>61</c:v>
                </c:pt>
                <c:pt idx="5659">
                  <c:v>61</c:v>
                </c:pt>
                <c:pt idx="5660">
                  <c:v>61</c:v>
                </c:pt>
                <c:pt idx="5661">
                  <c:v>61</c:v>
                </c:pt>
                <c:pt idx="5662">
                  <c:v>61</c:v>
                </c:pt>
                <c:pt idx="5663">
                  <c:v>61</c:v>
                </c:pt>
                <c:pt idx="5664">
                  <c:v>61</c:v>
                </c:pt>
                <c:pt idx="5665">
                  <c:v>61</c:v>
                </c:pt>
                <c:pt idx="5666">
                  <c:v>61</c:v>
                </c:pt>
                <c:pt idx="5667">
                  <c:v>61</c:v>
                </c:pt>
                <c:pt idx="5668">
                  <c:v>61</c:v>
                </c:pt>
                <c:pt idx="5669">
                  <c:v>61</c:v>
                </c:pt>
                <c:pt idx="5670">
                  <c:v>61</c:v>
                </c:pt>
                <c:pt idx="5671">
                  <c:v>61</c:v>
                </c:pt>
                <c:pt idx="5672">
                  <c:v>61</c:v>
                </c:pt>
                <c:pt idx="5673">
                  <c:v>61</c:v>
                </c:pt>
                <c:pt idx="5674">
                  <c:v>61</c:v>
                </c:pt>
                <c:pt idx="5675">
                  <c:v>61</c:v>
                </c:pt>
                <c:pt idx="5676">
                  <c:v>61</c:v>
                </c:pt>
                <c:pt idx="5677">
                  <c:v>61</c:v>
                </c:pt>
                <c:pt idx="5678">
                  <c:v>61</c:v>
                </c:pt>
                <c:pt idx="5679">
                  <c:v>61</c:v>
                </c:pt>
                <c:pt idx="5680">
                  <c:v>61</c:v>
                </c:pt>
                <c:pt idx="5681">
                  <c:v>61</c:v>
                </c:pt>
                <c:pt idx="5682">
                  <c:v>61</c:v>
                </c:pt>
                <c:pt idx="5683">
                  <c:v>61</c:v>
                </c:pt>
                <c:pt idx="5684">
                  <c:v>61</c:v>
                </c:pt>
                <c:pt idx="5685">
                  <c:v>61</c:v>
                </c:pt>
                <c:pt idx="5686">
                  <c:v>61</c:v>
                </c:pt>
                <c:pt idx="5687">
                  <c:v>61</c:v>
                </c:pt>
                <c:pt idx="5688">
                  <c:v>61</c:v>
                </c:pt>
                <c:pt idx="5689">
                  <c:v>61</c:v>
                </c:pt>
                <c:pt idx="5690">
                  <c:v>61</c:v>
                </c:pt>
                <c:pt idx="5691">
                  <c:v>61</c:v>
                </c:pt>
                <c:pt idx="5692">
                  <c:v>61</c:v>
                </c:pt>
                <c:pt idx="5693">
                  <c:v>61</c:v>
                </c:pt>
                <c:pt idx="5694">
                  <c:v>61</c:v>
                </c:pt>
                <c:pt idx="5695">
                  <c:v>61</c:v>
                </c:pt>
                <c:pt idx="5696">
                  <c:v>61</c:v>
                </c:pt>
                <c:pt idx="5697">
                  <c:v>61</c:v>
                </c:pt>
                <c:pt idx="5698">
                  <c:v>61</c:v>
                </c:pt>
                <c:pt idx="5699">
                  <c:v>61</c:v>
                </c:pt>
                <c:pt idx="5700">
                  <c:v>60</c:v>
                </c:pt>
                <c:pt idx="5701">
                  <c:v>60</c:v>
                </c:pt>
                <c:pt idx="5702">
                  <c:v>60</c:v>
                </c:pt>
                <c:pt idx="5703">
                  <c:v>60</c:v>
                </c:pt>
                <c:pt idx="5704">
                  <c:v>60</c:v>
                </c:pt>
                <c:pt idx="5705">
                  <c:v>60</c:v>
                </c:pt>
                <c:pt idx="5706">
                  <c:v>60</c:v>
                </c:pt>
                <c:pt idx="5707">
                  <c:v>60</c:v>
                </c:pt>
                <c:pt idx="5708">
                  <c:v>60</c:v>
                </c:pt>
                <c:pt idx="5709">
                  <c:v>60</c:v>
                </c:pt>
                <c:pt idx="5710">
                  <c:v>60</c:v>
                </c:pt>
                <c:pt idx="5711">
                  <c:v>60</c:v>
                </c:pt>
                <c:pt idx="5712">
                  <c:v>60</c:v>
                </c:pt>
                <c:pt idx="5713">
                  <c:v>60</c:v>
                </c:pt>
                <c:pt idx="5714">
                  <c:v>60</c:v>
                </c:pt>
                <c:pt idx="5715">
                  <c:v>60</c:v>
                </c:pt>
                <c:pt idx="5716">
                  <c:v>60</c:v>
                </c:pt>
                <c:pt idx="5717">
                  <c:v>59</c:v>
                </c:pt>
                <c:pt idx="5718">
                  <c:v>59</c:v>
                </c:pt>
                <c:pt idx="5719">
                  <c:v>59</c:v>
                </c:pt>
                <c:pt idx="5720">
                  <c:v>59</c:v>
                </c:pt>
                <c:pt idx="5721">
                  <c:v>59</c:v>
                </c:pt>
                <c:pt idx="5722">
                  <c:v>59</c:v>
                </c:pt>
                <c:pt idx="5723">
                  <c:v>59</c:v>
                </c:pt>
                <c:pt idx="5724">
                  <c:v>59</c:v>
                </c:pt>
                <c:pt idx="5725">
                  <c:v>59</c:v>
                </c:pt>
                <c:pt idx="5726">
                  <c:v>59</c:v>
                </c:pt>
                <c:pt idx="5727">
                  <c:v>59</c:v>
                </c:pt>
                <c:pt idx="5728">
                  <c:v>59</c:v>
                </c:pt>
                <c:pt idx="5729">
                  <c:v>59</c:v>
                </c:pt>
                <c:pt idx="5730">
                  <c:v>59</c:v>
                </c:pt>
                <c:pt idx="5731">
                  <c:v>59</c:v>
                </c:pt>
                <c:pt idx="5732">
                  <c:v>59</c:v>
                </c:pt>
                <c:pt idx="5733">
                  <c:v>59</c:v>
                </c:pt>
                <c:pt idx="5734">
                  <c:v>59</c:v>
                </c:pt>
                <c:pt idx="5735">
                  <c:v>59</c:v>
                </c:pt>
                <c:pt idx="5736">
                  <c:v>59</c:v>
                </c:pt>
                <c:pt idx="5737">
                  <c:v>59</c:v>
                </c:pt>
                <c:pt idx="5738">
                  <c:v>59</c:v>
                </c:pt>
                <c:pt idx="5739">
                  <c:v>59</c:v>
                </c:pt>
                <c:pt idx="5740">
                  <c:v>59</c:v>
                </c:pt>
                <c:pt idx="5741">
                  <c:v>59</c:v>
                </c:pt>
                <c:pt idx="5742">
                  <c:v>59</c:v>
                </c:pt>
                <c:pt idx="5743">
                  <c:v>59</c:v>
                </c:pt>
                <c:pt idx="5744">
                  <c:v>59</c:v>
                </c:pt>
                <c:pt idx="5745">
                  <c:v>59</c:v>
                </c:pt>
                <c:pt idx="5746">
                  <c:v>59</c:v>
                </c:pt>
                <c:pt idx="5747">
                  <c:v>59</c:v>
                </c:pt>
                <c:pt idx="5748">
                  <c:v>59</c:v>
                </c:pt>
                <c:pt idx="5749">
                  <c:v>59</c:v>
                </c:pt>
                <c:pt idx="5750">
                  <c:v>59</c:v>
                </c:pt>
                <c:pt idx="5751">
                  <c:v>59</c:v>
                </c:pt>
                <c:pt idx="5752">
                  <c:v>59</c:v>
                </c:pt>
                <c:pt idx="5753">
                  <c:v>59</c:v>
                </c:pt>
                <c:pt idx="5754">
                  <c:v>59</c:v>
                </c:pt>
                <c:pt idx="5755">
                  <c:v>59</c:v>
                </c:pt>
                <c:pt idx="5756">
                  <c:v>59</c:v>
                </c:pt>
                <c:pt idx="5757">
                  <c:v>59</c:v>
                </c:pt>
                <c:pt idx="5758">
                  <c:v>59</c:v>
                </c:pt>
                <c:pt idx="5759">
                  <c:v>59</c:v>
                </c:pt>
                <c:pt idx="5760">
                  <c:v>59</c:v>
                </c:pt>
                <c:pt idx="5761">
                  <c:v>59</c:v>
                </c:pt>
                <c:pt idx="5762">
                  <c:v>59</c:v>
                </c:pt>
                <c:pt idx="5763">
                  <c:v>59</c:v>
                </c:pt>
                <c:pt idx="5764">
                  <c:v>59</c:v>
                </c:pt>
                <c:pt idx="5765">
                  <c:v>59</c:v>
                </c:pt>
                <c:pt idx="5766">
                  <c:v>59</c:v>
                </c:pt>
                <c:pt idx="5767">
                  <c:v>59</c:v>
                </c:pt>
                <c:pt idx="5768">
                  <c:v>59</c:v>
                </c:pt>
                <c:pt idx="5769">
                  <c:v>59</c:v>
                </c:pt>
                <c:pt idx="5770">
                  <c:v>59</c:v>
                </c:pt>
                <c:pt idx="5771">
                  <c:v>59</c:v>
                </c:pt>
                <c:pt idx="5772">
                  <c:v>59</c:v>
                </c:pt>
                <c:pt idx="5773">
                  <c:v>59</c:v>
                </c:pt>
                <c:pt idx="5774">
                  <c:v>59</c:v>
                </c:pt>
                <c:pt idx="5775">
                  <c:v>59</c:v>
                </c:pt>
                <c:pt idx="5776">
                  <c:v>59</c:v>
                </c:pt>
                <c:pt idx="5777">
                  <c:v>59</c:v>
                </c:pt>
                <c:pt idx="5778">
                  <c:v>59</c:v>
                </c:pt>
                <c:pt idx="5779">
                  <c:v>59</c:v>
                </c:pt>
                <c:pt idx="5780">
                  <c:v>59</c:v>
                </c:pt>
                <c:pt idx="5781">
                  <c:v>59</c:v>
                </c:pt>
                <c:pt idx="5782">
                  <c:v>59</c:v>
                </c:pt>
                <c:pt idx="5783">
                  <c:v>59</c:v>
                </c:pt>
                <c:pt idx="5784">
                  <c:v>59</c:v>
                </c:pt>
                <c:pt idx="5785">
                  <c:v>59</c:v>
                </c:pt>
                <c:pt idx="5786">
                  <c:v>59</c:v>
                </c:pt>
                <c:pt idx="5787">
                  <c:v>59</c:v>
                </c:pt>
                <c:pt idx="5788">
                  <c:v>59</c:v>
                </c:pt>
                <c:pt idx="5789">
                  <c:v>59</c:v>
                </c:pt>
                <c:pt idx="5790">
                  <c:v>59</c:v>
                </c:pt>
                <c:pt idx="5791">
                  <c:v>59</c:v>
                </c:pt>
                <c:pt idx="5792">
                  <c:v>59</c:v>
                </c:pt>
                <c:pt idx="5793">
                  <c:v>59</c:v>
                </c:pt>
                <c:pt idx="5794">
                  <c:v>59</c:v>
                </c:pt>
                <c:pt idx="5795">
                  <c:v>59</c:v>
                </c:pt>
                <c:pt idx="5796">
                  <c:v>59</c:v>
                </c:pt>
                <c:pt idx="5797">
                  <c:v>59</c:v>
                </c:pt>
                <c:pt idx="5798">
                  <c:v>59</c:v>
                </c:pt>
                <c:pt idx="5799">
                  <c:v>59</c:v>
                </c:pt>
                <c:pt idx="5800">
                  <c:v>59</c:v>
                </c:pt>
                <c:pt idx="5801">
                  <c:v>59</c:v>
                </c:pt>
                <c:pt idx="5802">
                  <c:v>59</c:v>
                </c:pt>
                <c:pt idx="5803">
                  <c:v>59</c:v>
                </c:pt>
                <c:pt idx="5804">
                  <c:v>59</c:v>
                </c:pt>
                <c:pt idx="5805">
                  <c:v>59</c:v>
                </c:pt>
                <c:pt idx="5806">
                  <c:v>59</c:v>
                </c:pt>
                <c:pt idx="5807">
                  <c:v>59</c:v>
                </c:pt>
                <c:pt idx="5808">
                  <c:v>59</c:v>
                </c:pt>
                <c:pt idx="5809">
                  <c:v>59</c:v>
                </c:pt>
                <c:pt idx="5810">
                  <c:v>59</c:v>
                </c:pt>
                <c:pt idx="5811">
                  <c:v>59</c:v>
                </c:pt>
                <c:pt idx="5812">
                  <c:v>59</c:v>
                </c:pt>
                <c:pt idx="5813">
                  <c:v>59</c:v>
                </c:pt>
                <c:pt idx="5814">
                  <c:v>59</c:v>
                </c:pt>
                <c:pt idx="5815">
                  <c:v>59</c:v>
                </c:pt>
                <c:pt idx="5816">
                  <c:v>59</c:v>
                </c:pt>
                <c:pt idx="5817">
                  <c:v>59</c:v>
                </c:pt>
                <c:pt idx="5818">
                  <c:v>59</c:v>
                </c:pt>
                <c:pt idx="5819">
                  <c:v>59</c:v>
                </c:pt>
                <c:pt idx="5820">
                  <c:v>59</c:v>
                </c:pt>
                <c:pt idx="5821">
                  <c:v>59</c:v>
                </c:pt>
                <c:pt idx="5822">
                  <c:v>58</c:v>
                </c:pt>
                <c:pt idx="5823">
                  <c:v>58</c:v>
                </c:pt>
                <c:pt idx="5824">
                  <c:v>58</c:v>
                </c:pt>
                <c:pt idx="5825">
                  <c:v>58</c:v>
                </c:pt>
                <c:pt idx="5826">
                  <c:v>58</c:v>
                </c:pt>
                <c:pt idx="5827">
                  <c:v>58</c:v>
                </c:pt>
                <c:pt idx="5828">
                  <c:v>58</c:v>
                </c:pt>
                <c:pt idx="5829">
                  <c:v>58</c:v>
                </c:pt>
                <c:pt idx="5830">
                  <c:v>58</c:v>
                </c:pt>
                <c:pt idx="5831">
                  <c:v>58</c:v>
                </c:pt>
                <c:pt idx="5832">
                  <c:v>58</c:v>
                </c:pt>
                <c:pt idx="5833">
                  <c:v>58</c:v>
                </c:pt>
                <c:pt idx="5834">
                  <c:v>58</c:v>
                </c:pt>
                <c:pt idx="5835">
                  <c:v>58</c:v>
                </c:pt>
                <c:pt idx="5836">
                  <c:v>58</c:v>
                </c:pt>
                <c:pt idx="5837">
                  <c:v>58</c:v>
                </c:pt>
                <c:pt idx="5838">
                  <c:v>58</c:v>
                </c:pt>
                <c:pt idx="5839">
                  <c:v>58</c:v>
                </c:pt>
                <c:pt idx="5840">
                  <c:v>58</c:v>
                </c:pt>
                <c:pt idx="5841">
                  <c:v>58</c:v>
                </c:pt>
                <c:pt idx="5842">
                  <c:v>58</c:v>
                </c:pt>
                <c:pt idx="5843">
                  <c:v>58</c:v>
                </c:pt>
                <c:pt idx="5844">
                  <c:v>58</c:v>
                </c:pt>
                <c:pt idx="5845">
                  <c:v>58</c:v>
                </c:pt>
                <c:pt idx="5846">
                  <c:v>58</c:v>
                </c:pt>
                <c:pt idx="5847">
                  <c:v>58</c:v>
                </c:pt>
                <c:pt idx="5848">
                  <c:v>58</c:v>
                </c:pt>
                <c:pt idx="5849">
                  <c:v>58</c:v>
                </c:pt>
                <c:pt idx="5850">
                  <c:v>58</c:v>
                </c:pt>
                <c:pt idx="5851">
                  <c:v>58</c:v>
                </c:pt>
                <c:pt idx="5852">
                  <c:v>58</c:v>
                </c:pt>
                <c:pt idx="5853">
                  <c:v>58</c:v>
                </c:pt>
                <c:pt idx="5854">
                  <c:v>58</c:v>
                </c:pt>
                <c:pt idx="5855">
                  <c:v>58</c:v>
                </c:pt>
                <c:pt idx="5856">
                  <c:v>58</c:v>
                </c:pt>
                <c:pt idx="5857">
                  <c:v>58</c:v>
                </c:pt>
                <c:pt idx="5858">
                  <c:v>58</c:v>
                </c:pt>
                <c:pt idx="5859">
                  <c:v>58</c:v>
                </c:pt>
                <c:pt idx="5860">
                  <c:v>58</c:v>
                </c:pt>
                <c:pt idx="5861">
                  <c:v>58</c:v>
                </c:pt>
                <c:pt idx="5862">
                  <c:v>58</c:v>
                </c:pt>
                <c:pt idx="5863">
                  <c:v>58</c:v>
                </c:pt>
                <c:pt idx="5864">
                  <c:v>58</c:v>
                </c:pt>
                <c:pt idx="5865">
                  <c:v>58</c:v>
                </c:pt>
                <c:pt idx="5866">
                  <c:v>58</c:v>
                </c:pt>
                <c:pt idx="5867">
                  <c:v>58</c:v>
                </c:pt>
                <c:pt idx="5868">
                  <c:v>58</c:v>
                </c:pt>
                <c:pt idx="5869">
                  <c:v>58</c:v>
                </c:pt>
                <c:pt idx="5870">
                  <c:v>58</c:v>
                </c:pt>
                <c:pt idx="5871">
                  <c:v>58</c:v>
                </c:pt>
                <c:pt idx="5872">
                  <c:v>58</c:v>
                </c:pt>
                <c:pt idx="5873">
                  <c:v>57</c:v>
                </c:pt>
                <c:pt idx="5874">
                  <c:v>57</c:v>
                </c:pt>
                <c:pt idx="5875">
                  <c:v>57</c:v>
                </c:pt>
                <c:pt idx="5876">
                  <c:v>57</c:v>
                </c:pt>
                <c:pt idx="5877">
                  <c:v>57</c:v>
                </c:pt>
                <c:pt idx="5878">
                  <c:v>57</c:v>
                </c:pt>
                <c:pt idx="5879">
                  <c:v>57</c:v>
                </c:pt>
                <c:pt idx="5880">
                  <c:v>57</c:v>
                </c:pt>
                <c:pt idx="5881">
                  <c:v>57</c:v>
                </c:pt>
                <c:pt idx="5882">
                  <c:v>57</c:v>
                </c:pt>
                <c:pt idx="5883">
                  <c:v>57</c:v>
                </c:pt>
                <c:pt idx="5884">
                  <c:v>57</c:v>
                </c:pt>
                <c:pt idx="5885">
                  <c:v>57</c:v>
                </c:pt>
                <c:pt idx="5886">
                  <c:v>57</c:v>
                </c:pt>
                <c:pt idx="5887">
                  <c:v>57</c:v>
                </c:pt>
                <c:pt idx="5888">
                  <c:v>57</c:v>
                </c:pt>
                <c:pt idx="5889">
                  <c:v>57</c:v>
                </c:pt>
                <c:pt idx="5890">
                  <c:v>57</c:v>
                </c:pt>
                <c:pt idx="5891">
                  <c:v>57</c:v>
                </c:pt>
                <c:pt idx="5892">
                  <c:v>57</c:v>
                </c:pt>
                <c:pt idx="5893">
                  <c:v>57</c:v>
                </c:pt>
                <c:pt idx="5894">
                  <c:v>57</c:v>
                </c:pt>
                <c:pt idx="5895">
                  <c:v>57</c:v>
                </c:pt>
                <c:pt idx="5896">
                  <c:v>57</c:v>
                </c:pt>
                <c:pt idx="5897">
                  <c:v>57</c:v>
                </c:pt>
                <c:pt idx="5898">
                  <c:v>57</c:v>
                </c:pt>
                <c:pt idx="5899">
                  <c:v>56</c:v>
                </c:pt>
                <c:pt idx="5900">
                  <c:v>56</c:v>
                </c:pt>
                <c:pt idx="5901">
                  <c:v>56</c:v>
                </c:pt>
                <c:pt idx="5902">
                  <c:v>56</c:v>
                </c:pt>
                <c:pt idx="5903">
                  <c:v>56</c:v>
                </c:pt>
                <c:pt idx="5904">
                  <c:v>56</c:v>
                </c:pt>
                <c:pt idx="5905">
                  <c:v>56</c:v>
                </c:pt>
                <c:pt idx="5906">
                  <c:v>56</c:v>
                </c:pt>
                <c:pt idx="5907">
                  <c:v>56</c:v>
                </c:pt>
                <c:pt idx="5908">
                  <c:v>56</c:v>
                </c:pt>
                <c:pt idx="5909">
                  <c:v>56</c:v>
                </c:pt>
                <c:pt idx="5910">
                  <c:v>56</c:v>
                </c:pt>
                <c:pt idx="5911">
                  <c:v>56</c:v>
                </c:pt>
                <c:pt idx="5912">
                  <c:v>56</c:v>
                </c:pt>
                <c:pt idx="5913">
                  <c:v>55</c:v>
                </c:pt>
                <c:pt idx="5914">
                  <c:v>55</c:v>
                </c:pt>
                <c:pt idx="5915">
                  <c:v>55</c:v>
                </c:pt>
                <c:pt idx="5916">
                  <c:v>55</c:v>
                </c:pt>
                <c:pt idx="5917">
                  <c:v>55</c:v>
                </c:pt>
                <c:pt idx="5918">
                  <c:v>55</c:v>
                </c:pt>
                <c:pt idx="5919">
                  <c:v>55</c:v>
                </c:pt>
                <c:pt idx="5920">
                  <c:v>55</c:v>
                </c:pt>
                <c:pt idx="5921">
                  <c:v>55</c:v>
                </c:pt>
                <c:pt idx="5922">
                  <c:v>55</c:v>
                </c:pt>
                <c:pt idx="5923">
                  <c:v>55</c:v>
                </c:pt>
                <c:pt idx="5924">
                  <c:v>55</c:v>
                </c:pt>
                <c:pt idx="5925">
                  <c:v>55</c:v>
                </c:pt>
                <c:pt idx="5926">
                  <c:v>55</c:v>
                </c:pt>
                <c:pt idx="5927">
                  <c:v>55</c:v>
                </c:pt>
                <c:pt idx="5928">
                  <c:v>55</c:v>
                </c:pt>
                <c:pt idx="5929">
                  <c:v>55</c:v>
                </c:pt>
                <c:pt idx="5930">
                  <c:v>55</c:v>
                </c:pt>
                <c:pt idx="5931">
                  <c:v>55</c:v>
                </c:pt>
                <c:pt idx="5932">
                  <c:v>55</c:v>
                </c:pt>
                <c:pt idx="5933">
                  <c:v>55</c:v>
                </c:pt>
                <c:pt idx="5934">
                  <c:v>55</c:v>
                </c:pt>
                <c:pt idx="5935">
                  <c:v>55</c:v>
                </c:pt>
                <c:pt idx="5936">
                  <c:v>55</c:v>
                </c:pt>
                <c:pt idx="5937">
                  <c:v>55</c:v>
                </c:pt>
                <c:pt idx="5938">
                  <c:v>55</c:v>
                </c:pt>
                <c:pt idx="5939">
                  <c:v>55</c:v>
                </c:pt>
                <c:pt idx="5940">
                  <c:v>55</c:v>
                </c:pt>
                <c:pt idx="5941">
                  <c:v>54</c:v>
                </c:pt>
                <c:pt idx="5942">
                  <c:v>54</c:v>
                </c:pt>
                <c:pt idx="5943">
                  <c:v>54</c:v>
                </c:pt>
                <c:pt idx="5944">
                  <c:v>54</c:v>
                </c:pt>
                <c:pt idx="5945">
                  <c:v>54</c:v>
                </c:pt>
                <c:pt idx="5946">
                  <c:v>54</c:v>
                </c:pt>
                <c:pt idx="5947">
                  <c:v>54</c:v>
                </c:pt>
                <c:pt idx="5948">
                  <c:v>53</c:v>
                </c:pt>
                <c:pt idx="5949">
                  <c:v>53</c:v>
                </c:pt>
                <c:pt idx="5950">
                  <c:v>53</c:v>
                </c:pt>
                <c:pt idx="5951">
                  <c:v>53</c:v>
                </c:pt>
                <c:pt idx="5952">
                  <c:v>53</c:v>
                </c:pt>
                <c:pt idx="5953">
                  <c:v>53</c:v>
                </c:pt>
                <c:pt idx="5954">
                  <c:v>53</c:v>
                </c:pt>
                <c:pt idx="5955">
                  <c:v>53</c:v>
                </c:pt>
                <c:pt idx="5956">
                  <c:v>53</c:v>
                </c:pt>
                <c:pt idx="5957">
                  <c:v>53</c:v>
                </c:pt>
                <c:pt idx="5958">
                  <c:v>53</c:v>
                </c:pt>
                <c:pt idx="5959">
                  <c:v>53</c:v>
                </c:pt>
                <c:pt idx="5960">
                  <c:v>53</c:v>
                </c:pt>
                <c:pt idx="5961">
                  <c:v>53</c:v>
                </c:pt>
                <c:pt idx="5962">
                  <c:v>53</c:v>
                </c:pt>
                <c:pt idx="5963">
                  <c:v>53</c:v>
                </c:pt>
                <c:pt idx="5964">
                  <c:v>53</c:v>
                </c:pt>
                <c:pt idx="5965">
                  <c:v>53</c:v>
                </c:pt>
                <c:pt idx="5966">
                  <c:v>53</c:v>
                </c:pt>
                <c:pt idx="5967">
                  <c:v>53</c:v>
                </c:pt>
                <c:pt idx="5968">
                  <c:v>53</c:v>
                </c:pt>
                <c:pt idx="5969">
                  <c:v>53</c:v>
                </c:pt>
                <c:pt idx="5970">
                  <c:v>53</c:v>
                </c:pt>
                <c:pt idx="5971">
                  <c:v>53</c:v>
                </c:pt>
                <c:pt idx="5972">
                  <c:v>53</c:v>
                </c:pt>
                <c:pt idx="5973">
                  <c:v>53</c:v>
                </c:pt>
                <c:pt idx="5974">
                  <c:v>53</c:v>
                </c:pt>
                <c:pt idx="5975">
                  <c:v>53</c:v>
                </c:pt>
                <c:pt idx="5976">
                  <c:v>53</c:v>
                </c:pt>
                <c:pt idx="5977">
                  <c:v>52</c:v>
                </c:pt>
                <c:pt idx="5978">
                  <c:v>52</c:v>
                </c:pt>
                <c:pt idx="5979">
                  <c:v>51</c:v>
                </c:pt>
                <c:pt idx="5980">
                  <c:v>51</c:v>
                </c:pt>
                <c:pt idx="5981">
                  <c:v>51</c:v>
                </c:pt>
                <c:pt idx="5982">
                  <c:v>51</c:v>
                </c:pt>
                <c:pt idx="5983">
                  <c:v>51</c:v>
                </c:pt>
                <c:pt idx="5984">
                  <c:v>51</c:v>
                </c:pt>
                <c:pt idx="5985">
                  <c:v>51</c:v>
                </c:pt>
                <c:pt idx="5986">
                  <c:v>51</c:v>
                </c:pt>
                <c:pt idx="5987">
                  <c:v>51</c:v>
                </c:pt>
                <c:pt idx="5988">
                  <c:v>51</c:v>
                </c:pt>
                <c:pt idx="5989">
                  <c:v>51</c:v>
                </c:pt>
                <c:pt idx="5990">
                  <c:v>51</c:v>
                </c:pt>
                <c:pt idx="5991">
                  <c:v>51</c:v>
                </c:pt>
                <c:pt idx="5992">
                  <c:v>51</c:v>
                </c:pt>
                <c:pt idx="5993">
                  <c:v>51</c:v>
                </c:pt>
                <c:pt idx="5994">
                  <c:v>51</c:v>
                </c:pt>
                <c:pt idx="5995">
                  <c:v>51</c:v>
                </c:pt>
                <c:pt idx="5996">
                  <c:v>51</c:v>
                </c:pt>
                <c:pt idx="5997">
                  <c:v>51</c:v>
                </c:pt>
                <c:pt idx="5998">
                  <c:v>51</c:v>
                </c:pt>
                <c:pt idx="5999">
                  <c:v>51</c:v>
                </c:pt>
                <c:pt idx="6000">
                  <c:v>51</c:v>
                </c:pt>
                <c:pt idx="6001">
                  <c:v>50</c:v>
                </c:pt>
                <c:pt idx="6002">
                  <c:v>50</c:v>
                </c:pt>
                <c:pt idx="6003">
                  <c:v>50</c:v>
                </c:pt>
                <c:pt idx="6004">
                  <c:v>50</c:v>
                </c:pt>
                <c:pt idx="6005">
                  <c:v>50</c:v>
                </c:pt>
                <c:pt idx="6006">
                  <c:v>50</c:v>
                </c:pt>
                <c:pt idx="6007">
                  <c:v>50</c:v>
                </c:pt>
                <c:pt idx="6008">
                  <c:v>50</c:v>
                </c:pt>
                <c:pt idx="6009">
                  <c:v>50</c:v>
                </c:pt>
                <c:pt idx="6010">
                  <c:v>50</c:v>
                </c:pt>
                <c:pt idx="6011">
                  <c:v>50</c:v>
                </c:pt>
                <c:pt idx="6012">
                  <c:v>50</c:v>
                </c:pt>
                <c:pt idx="6013">
                  <c:v>50</c:v>
                </c:pt>
                <c:pt idx="6014">
                  <c:v>50</c:v>
                </c:pt>
                <c:pt idx="6015">
                  <c:v>50</c:v>
                </c:pt>
                <c:pt idx="6016">
                  <c:v>50</c:v>
                </c:pt>
                <c:pt idx="6017">
                  <c:v>50</c:v>
                </c:pt>
                <c:pt idx="6018">
                  <c:v>50</c:v>
                </c:pt>
                <c:pt idx="6019">
                  <c:v>50</c:v>
                </c:pt>
                <c:pt idx="6020">
                  <c:v>49</c:v>
                </c:pt>
                <c:pt idx="6021">
                  <c:v>49</c:v>
                </c:pt>
                <c:pt idx="6022">
                  <c:v>49</c:v>
                </c:pt>
                <c:pt idx="6023">
                  <c:v>49</c:v>
                </c:pt>
                <c:pt idx="6024">
                  <c:v>49</c:v>
                </c:pt>
                <c:pt idx="6025">
                  <c:v>49</c:v>
                </c:pt>
                <c:pt idx="6026">
                  <c:v>49</c:v>
                </c:pt>
                <c:pt idx="6027">
                  <c:v>49</c:v>
                </c:pt>
                <c:pt idx="6028">
                  <c:v>49</c:v>
                </c:pt>
                <c:pt idx="6029">
                  <c:v>49</c:v>
                </c:pt>
                <c:pt idx="6030">
                  <c:v>49</c:v>
                </c:pt>
                <c:pt idx="6031">
                  <c:v>49</c:v>
                </c:pt>
                <c:pt idx="6032">
                  <c:v>49</c:v>
                </c:pt>
                <c:pt idx="6033">
                  <c:v>49</c:v>
                </c:pt>
                <c:pt idx="6034">
                  <c:v>49</c:v>
                </c:pt>
                <c:pt idx="6035">
                  <c:v>49</c:v>
                </c:pt>
                <c:pt idx="6036">
                  <c:v>49</c:v>
                </c:pt>
                <c:pt idx="6037">
                  <c:v>49</c:v>
                </c:pt>
                <c:pt idx="6038">
                  <c:v>49</c:v>
                </c:pt>
                <c:pt idx="6039">
                  <c:v>49</c:v>
                </c:pt>
                <c:pt idx="6040">
                  <c:v>49</c:v>
                </c:pt>
                <c:pt idx="6041">
                  <c:v>49</c:v>
                </c:pt>
                <c:pt idx="6042">
                  <c:v>49</c:v>
                </c:pt>
                <c:pt idx="6043">
                  <c:v>49</c:v>
                </c:pt>
                <c:pt idx="6044">
                  <c:v>49</c:v>
                </c:pt>
                <c:pt idx="6045">
                  <c:v>49</c:v>
                </c:pt>
                <c:pt idx="6046">
                  <c:v>49</c:v>
                </c:pt>
                <c:pt idx="6047">
                  <c:v>49</c:v>
                </c:pt>
                <c:pt idx="6048">
                  <c:v>49</c:v>
                </c:pt>
                <c:pt idx="6049">
                  <c:v>49</c:v>
                </c:pt>
                <c:pt idx="6050">
                  <c:v>49</c:v>
                </c:pt>
                <c:pt idx="6051">
                  <c:v>49</c:v>
                </c:pt>
                <c:pt idx="6052">
                  <c:v>49</c:v>
                </c:pt>
                <c:pt idx="6053">
                  <c:v>49</c:v>
                </c:pt>
                <c:pt idx="6054">
                  <c:v>49</c:v>
                </c:pt>
                <c:pt idx="6055">
                  <c:v>49</c:v>
                </c:pt>
                <c:pt idx="6056">
                  <c:v>49</c:v>
                </c:pt>
                <c:pt idx="6057">
                  <c:v>48</c:v>
                </c:pt>
                <c:pt idx="6058">
                  <c:v>48</c:v>
                </c:pt>
                <c:pt idx="6059">
                  <c:v>48</c:v>
                </c:pt>
                <c:pt idx="6060">
                  <c:v>48</c:v>
                </c:pt>
                <c:pt idx="6061">
                  <c:v>48</c:v>
                </c:pt>
                <c:pt idx="6062">
                  <c:v>48</c:v>
                </c:pt>
                <c:pt idx="6063">
                  <c:v>48</c:v>
                </c:pt>
                <c:pt idx="6064">
                  <c:v>48</c:v>
                </c:pt>
                <c:pt idx="6065">
                  <c:v>48</c:v>
                </c:pt>
                <c:pt idx="6066">
                  <c:v>48</c:v>
                </c:pt>
                <c:pt idx="6067">
                  <c:v>48</c:v>
                </c:pt>
                <c:pt idx="6068">
                  <c:v>48</c:v>
                </c:pt>
                <c:pt idx="6069">
                  <c:v>48</c:v>
                </c:pt>
                <c:pt idx="6070">
                  <c:v>48</c:v>
                </c:pt>
                <c:pt idx="6071">
                  <c:v>47</c:v>
                </c:pt>
                <c:pt idx="6072">
                  <c:v>47</c:v>
                </c:pt>
                <c:pt idx="6073">
                  <c:v>47</c:v>
                </c:pt>
                <c:pt idx="6074">
                  <c:v>47</c:v>
                </c:pt>
                <c:pt idx="6075">
                  <c:v>47</c:v>
                </c:pt>
                <c:pt idx="6076">
                  <c:v>46</c:v>
                </c:pt>
                <c:pt idx="6077">
                  <c:v>46</c:v>
                </c:pt>
                <c:pt idx="6078">
                  <c:v>46</c:v>
                </c:pt>
                <c:pt idx="6079">
                  <c:v>46</c:v>
                </c:pt>
                <c:pt idx="6080">
                  <c:v>46</c:v>
                </c:pt>
                <c:pt idx="6081">
                  <c:v>46</c:v>
                </c:pt>
                <c:pt idx="6082">
                  <c:v>46</c:v>
                </c:pt>
                <c:pt idx="6083">
                  <c:v>46</c:v>
                </c:pt>
                <c:pt idx="6084">
                  <c:v>46</c:v>
                </c:pt>
                <c:pt idx="6085">
                  <c:v>46</c:v>
                </c:pt>
                <c:pt idx="6086">
                  <c:v>46</c:v>
                </c:pt>
                <c:pt idx="6087">
                  <c:v>46</c:v>
                </c:pt>
                <c:pt idx="6088">
                  <c:v>46</c:v>
                </c:pt>
                <c:pt idx="6089">
                  <c:v>46</c:v>
                </c:pt>
                <c:pt idx="6090">
                  <c:v>45</c:v>
                </c:pt>
                <c:pt idx="6091">
                  <c:v>45</c:v>
                </c:pt>
                <c:pt idx="6092">
                  <c:v>45</c:v>
                </c:pt>
                <c:pt idx="6093">
                  <c:v>45</c:v>
                </c:pt>
                <c:pt idx="6094">
                  <c:v>45</c:v>
                </c:pt>
                <c:pt idx="6095">
                  <c:v>45</c:v>
                </c:pt>
                <c:pt idx="6096">
                  <c:v>45</c:v>
                </c:pt>
                <c:pt idx="6097">
                  <c:v>45</c:v>
                </c:pt>
                <c:pt idx="6098">
                  <c:v>45</c:v>
                </c:pt>
                <c:pt idx="6099">
                  <c:v>45</c:v>
                </c:pt>
                <c:pt idx="6100">
                  <c:v>45</c:v>
                </c:pt>
                <c:pt idx="6101">
                  <c:v>45</c:v>
                </c:pt>
                <c:pt idx="6102">
                  <c:v>45</c:v>
                </c:pt>
                <c:pt idx="6103">
                  <c:v>45</c:v>
                </c:pt>
                <c:pt idx="6104">
                  <c:v>45</c:v>
                </c:pt>
                <c:pt idx="6105">
                  <c:v>45</c:v>
                </c:pt>
                <c:pt idx="6106">
                  <c:v>45</c:v>
                </c:pt>
                <c:pt idx="6107">
                  <c:v>45</c:v>
                </c:pt>
                <c:pt idx="6108">
                  <c:v>45</c:v>
                </c:pt>
                <c:pt idx="6109">
                  <c:v>45</c:v>
                </c:pt>
                <c:pt idx="6110">
                  <c:v>45</c:v>
                </c:pt>
                <c:pt idx="6111">
                  <c:v>44</c:v>
                </c:pt>
                <c:pt idx="6112">
                  <c:v>44</c:v>
                </c:pt>
                <c:pt idx="6113">
                  <c:v>44</c:v>
                </c:pt>
                <c:pt idx="6114">
                  <c:v>44</c:v>
                </c:pt>
                <c:pt idx="6115">
                  <c:v>44</c:v>
                </c:pt>
                <c:pt idx="6116">
                  <c:v>44</c:v>
                </c:pt>
                <c:pt idx="6117">
                  <c:v>44</c:v>
                </c:pt>
                <c:pt idx="6118">
                  <c:v>43</c:v>
                </c:pt>
                <c:pt idx="6119">
                  <c:v>43</c:v>
                </c:pt>
                <c:pt idx="6120">
                  <c:v>43</c:v>
                </c:pt>
                <c:pt idx="6121">
                  <c:v>43</c:v>
                </c:pt>
                <c:pt idx="6122">
                  <c:v>42</c:v>
                </c:pt>
                <c:pt idx="6123">
                  <c:v>42</c:v>
                </c:pt>
                <c:pt idx="6124">
                  <c:v>42</c:v>
                </c:pt>
                <c:pt idx="6125">
                  <c:v>42</c:v>
                </c:pt>
                <c:pt idx="6126">
                  <c:v>42</c:v>
                </c:pt>
                <c:pt idx="6127">
                  <c:v>42</c:v>
                </c:pt>
                <c:pt idx="6128">
                  <c:v>42</c:v>
                </c:pt>
                <c:pt idx="6129">
                  <c:v>42</c:v>
                </c:pt>
                <c:pt idx="6130">
                  <c:v>42</c:v>
                </c:pt>
                <c:pt idx="6131">
                  <c:v>42</c:v>
                </c:pt>
                <c:pt idx="6132">
                  <c:v>42</c:v>
                </c:pt>
                <c:pt idx="6133">
                  <c:v>42</c:v>
                </c:pt>
                <c:pt idx="6134">
                  <c:v>42</c:v>
                </c:pt>
                <c:pt idx="6135">
                  <c:v>42</c:v>
                </c:pt>
                <c:pt idx="6136">
                  <c:v>42</c:v>
                </c:pt>
                <c:pt idx="6137">
                  <c:v>42</c:v>
                </c:pt>
                <c:pt idx="6138">
                  <c:v>42</c:v>
                </c:pt>
                <c:pt idx="6139">
                  <c:v>42</c:v>
                </c:pt>
                <c:pt idx="6140">
                  <c:v>42</c:v>
                </c:pt>
                <c:pt idx="6141">
                  <c:v>42</c:v>
                </c:pt>
                <c:pt idx="6142">
                  <c:v>42</c:v>
                </c:pt>
                <c:pt idx="6143">
                  <c:v>42</c:v>
                </c:pt>
                <c:pt idx="6144">
                  <c:v>42</c:v>
                </c:pt>
                <c:pt idx="6145">
                  <c:v>42</c:v>
                </c:pt>
                <c:pt idx="6146">
                  <c:v>42</c:v>
                </c:pt>
                <c:pt idx="6147">
                  <c:v>42</c:v>
                </c:pt>
                <c:pt idx="6148">
                  <c:v>42</c:v>
                </c:pt>
                <c:pt idx="6149">
                  <c:v>42</c:v>
                </c:pt>
                <c:pt idx="6150">
                  <c:v>42</c:v>
                </c:pt>
                <c:pt idx="6151">
                  <c:v>42</c:v>
                </c:pt>
                <c:pt idx="6152">
                  <c:v>42</c:v>
                </c:pt>
                <c:pt idx="6153">
                  <c:v>41</c:v>
                </c:pt>
                <c:pt idx="6154">
                  <c:v>41</c:v>
                </c:pt>
                <c:pt idx="6155">
                  <c:v>41</c:v>
                </c:pt>
                <c:pt idx="6156">
                  <c:v>41</c:v>
                </c:pt>
                <c:pt idx="6157">
                  <c:v>41</c:v>
                </c:pt>
                <c:pt idx="6158">
                  <c:v>41</c:v>
                </c:pt>
                <c:pt idx="6159">
                  <c:v>41</c:v>
                </c:pt>
                <c:pt idx="6160">
                  <c:v>40</c:v>
                </c:pt>
                <c:pt idx="6161">
                  <c:v>40</c:v>
                </c:pt>
                <c:pt idx="6162">
                  <c:v>40</c:v>
                </c:pt>
                <c:pt idx="6163">
                  <c:v>39</c:v>
                </c:pt>
                <c:pt idx="6164">
                  <c:v>39</c:v>
                </c:pt>
                <c:pt idx="6165">
                  <c:v>39</c:v>
                </c:pt>
                <c:pt idx="6166">
                  <c:v>39</c:v>
                </c:pt>
                <c:pt idx="6167">
                  <c:v>39</c:v>
                </c:pt>
                <c:pt idx="6168">
                  <c:v>39</c:v>
                </c:pt>
                <c:pt idx="6169">
                  <c:v>39</c:v>
                </c:pt>
                <c:pt idx="6170">
                  <c:v>39</c:v>
                </c:pt>
                <c:pt idx="6171">
                  <c:v>39</c:v>
                </c:pt>
                <c:pt idx="6172">
                  <c:v>39</c:v>
                </c:pt>
                <c:pt idx="6173">
                  <c:v>39</c:v>
                </c:pt>
                <c:pt idx="6174">
                  <c:v>39</c:v>
                </c:pt>
                <c:pt idx="6175">
                  <c:v>39</c:v>
                </c:pt>
                <c:pt idx="6176">
                  <c:v>39</c:v>
                </c:pt>
                <c:pt idx="6177">
                  <c:v>39</c:v>
                </c:pt>
                <c:pt idx="6178">
                  <c:v>39</c:v>
                </c:pt>
                <c:pt idx="6179">
                  <c:v>39</c:v>
                </c:pt>
                <c:pt idx="6180">
                  <c:v>39</c:v>
                </c:pt>
                <c:pt idx="6181">
                  <c:v>39</c:v>
                </c:pt>
                <c:pt idx="6182">
                  <c:v>39</c:v>
                </c:pt>
                <c:pt idx="6183">
                  <c:v>39</c:v>
                </c:pt>
                <c:pt idx="6184">
                  <c:v>39</c:v>
                </c:pt>
                <c:pt idx="6185">
                  <c:v>39</c:v>
                </c:pt>
                <c:pt idx="6186">
                  <c:v>39</c:v>
                </c:pt>
                <c:pt idx="6187">
                  <c:v>39</c:v>
                </c:pt>
                <c:pt idx="6188">
                  <c:v>39</c:v>
                </c:pt>
                <c:pt idx="6189">
                  <c:v>39</c:v>
                </c:pt>
                <c:pt idx="6190">
                  <c:v>39</c:v>
                </c:pt>
                <c:pt idx="6191">
                  <c:v>39</c:v>
                </c:pt>
                <c:pt idx="6192">
                  <c:v>39</c:v>
                </c:pt>
                <c:pt idx="6193">
                  <c:v>39</c:v>
                </c:pt>
                <c:pt idx="6194">
                  <c:v>39</c:v>
                </c:pt>
                <c:pt idx="6195">
                  <c:v>39</c:v>
                </c:pt>
                <c:pt idx="6196">
                  <c:v>39</c:v>
                </c:pt>
                <c:pt idx="6197">
                  <c:v>39</c:v>
                </c:pt>
                <c:pt idx="6198">
                  <c:v>39</c:v>
                </c:pt>
                <c:pt idx="6199">
                  <c:v>39</c:v>
                </c:pt>
                <c:pt idx="6200">
                  <c:v>38</c:v>
                </c:pt>
                <c:pt idx="6201">
                  <c:v>38</c:v>
                </c:pt>
                <c:pt idx="6202">
                  <c:v>38</c:v>
                </c:pt>
                <c:pt idx="6203">
                  <c:v>38</c:v>
                </c:pt>
                <c:pt idx="6204">
                  <c:v>38</c:v>
                </c:pt>
                <c:pt idx="6205">
                  <c:v>38</c:v>
                </c:pt>
                <c:pt idx="6206">
                  <c:v>38</c:v>
                </c:pt>
                <c:pt idx="6207">
                  <c:v>38</c:v>
                </c:pt>
                <c:pt idx="6208">
                  <c:v>38</c:v>
                </c:pt>
                <c:pt idx="6209">
                  <c:v>38</c:v>
                </c:pt>
                <c:pt idx="6210">
                  <c:v>38</c:v>
                </c:pt>
                <c:pt idx="6211">
                  <c:v>38</c:v>
                </c:pt>
                <c:pt idx="6212">
                  <c:v>38</c:v>
                </c:pt>
                <c:pt idx="6213">
                  <c:v>38</c:v>
                </c:pt>
                <c:pt idx="6214">
                  <c:v>38</c:v>
                </c:pt>
                <c:pt idx="6215">
                  <c:v>38</c:v>
                </c:pt>
                <c:pt idx="6216">
                  <c:v>38</c:v>
                </c:pt>
                <c:pt idx="6217">
                  <c:v>38</c:v>
                </c:pt>
                <c:pt idx="6218">
                  <c:v>38</c:v>
                </c:pt>
                <c:pt idx="6219">
                  <c:v>38</c:v>
                </c:pt>
                <c:pt idx="6220">
                  <c:v>38</c:v>
                </c:pt>
                <c:pt idx="6221">
                  <c:v>38</c:v>
                </c:pt>
                <c:pt idx="6222">
                  <c:v>38</c:v>
                </c:pt>
                <c:pt idx="6223">
                  <c:v>37</c:v>
                </c:pt>
                <c:pt idx="6224">
                  <c:v>37</c:v>
                </c:pt>
                <c:pt idx="6225">
                  <c:v>37</c:v>
                </c:pt>
                <c:pt idx="6226">
                  <c:v>37</c:v>
                </c:pt>
                <c:pt idx="6227">
                  <c:v>37</c:v>
                </c:pt>
                <c:pt idx="6228">
                  <c:v>37</c:v>
                </c:pt>
                <c:pt idx="6229">
                  <c:v>37</c:v>
                </c:pt>
                <c:pt idx="6230">
                  <c:v>36</c:v>
                </c:pt>
                <c:pt idx="6231">
                  <c:v>36</c:v>
                </c:pt>
                <c:pt idx="6232">
                  <c:v>36</c:v>
                </c:pt>
                <c:pt idx="6233">
                  <c:v>36</c:v>
                </c:pt>
                <c:pt idx="6234">
                  <c:v>36</c:v>
                </c:pt>
                <c:pt idx="6235">
                  <c:v>36</c:v>
                </c:pt>
                <c:pt idx="6236">
                  <c:v>36</c:v>
                </c:pt>
                <c:pt idx="6237">
                  <c:v>36</c:v>
                </c:pt>
                <c:pt idx="6238">
                  <c:v>36</c:v>
                </c:pt>
                <c:pt idx="6239">
                  <c:v>36</c:v>
                </c:pt>
                <c:pt idx="6240">
                  <c:v>36</c:v>
                </c:pt>
                <c:pt idx="6241">
                  <c:v>36</c:v>
                </c:pt>
                <c:pt idx="6242">
                  <c:v>36</c:v>
                </c:pt>
                <c:pt idx="6243">
                  <c:v>36</c:v>
                </c:pt>
                <c:pt idx="6244">
                  <c:v>36</c:v>
                </c:pt>
                <c:pt idx="6245">
                  <c:v>36</c:v>
                </c:pt>
                <c:pt idx="6246">
                  <c:v>36</c:v>
                </c:pt>
                <c:pt idx="6247">
                  <c:v>36</c:v>
                </c:pt>
                <c:pt idx="6248">
                  <c:v>36</c:v>
                </c:pt>
                <c:pt idx="6249">
                  <c:v>36</c:v>
                </c:pt>
                <c:pt idx="6250">
                  <c:v>36</c:v>
                </c:pt>
                <c:pt idx="6251">
                  <c:v>36</c:v>
                </c:pt>
                <c:pt idx="6252">
                  <c:v>36</c:v>
                </c:pt>
                <c:pt idx="6253">
                  <c:v>36</c:v>
                </c:pt>
                <c:pt idx="6254">
                  <c:v>36</c:v>
                </c:pt>
                <c:pt idx="6255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8F-4DE7-AA3D-139F239AB3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4627695"/>
        <c:axId val="1804177119"/>
      </c:lineChart>
      <c:catAx>
        <c:axId val="2546276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4177119"/>
        <c:crosses val="autoZero"/>
        <c:auto val="1"/>
        <c:lblAlgn val="ctr"/>
        <c:lblOffset val="100"/>
        <c:noMultiLvlLbl val="0"/>
      </c:catAx>
      <c:valAx>
        <c:axId val="1804177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627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before 2nd inc. Spell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percentStacked"/>
        <c:varyColors val="0"/>
        <c:ser>
          <c:idx val="4"/>
          <c:order val="0"/>
          <c:tx>
            <c:strRef>
              <c:f>'tempogram dla w. z 2 poz'!$S$1</c:f>
              <c:strCache>
                <c:ptCount val="1"/>
                <c:pt idx="0">
                  <c:v>employment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'tempogram dla w. z 2 poz'!$N$2:$N$8900</c:f>
              <c:numCache>
                <c:formatCode>General</c:formatCode>
                <c:ptCount val="8899"/>
                <c:pt idx="0">
                  <c:v>-4503</c:v>
                </c:pt>
                <c:pt idx="1">
                  <c:v>-4502</c:v>
                </c:pt>
                <c:pt idx="2">
                  <c:v>-4501</c:v>
                </c:pt>
                <c:pt idx="3">
                  <c:v>-4500</c:v>
                </c:pt>
                <c:pt idx="4">
                  <c:v>-4499</c:v>
                </c:pt>
                <c:pt idx="5">
                  <c:v>-4498</c:v>
                </c:pt>
                <c:pt idx="6">
                  <c:v>-4497</c:v>
                </c:pt>
                <c:pt idx="7">
                  <c:v>-4496</c:v>
                </c:pt>
                <c:pt idx="8">
                  <c:v>-4495</c:v>
                </c:pt>
                <c:pt idx="9">
                  <c:v>-4494</c:v>
                </c:pt>
                <c:pt idx="10">
                  <c:v>-4493</c:v>
                </c:pt>
                <c:pt idx="11">
                  <c:v>-4492</c:v>
                </c:pt>
                <c:pt idx="12">
                  <c:v>-4491</c:v>
                </c:pt>
                <c:pt idx="13">
                  <c:v>-4490</c:v>
                </c:pt>
                <c:pt idx="14">
                  <c:v>-4489</c:v>
                </c:pt>
                <c:pt idx="15">
                  <c:v>-4488</c:v>
                </c:pt>
                <c:pt idx="16">
                  <c:v>-4487</c:v>
                </c:pt>
                <c:pt idx="17">
                  <c:v>-4486</c:v>
                </c:pt>
                <c:pt idx="18">
                  <c:v>-4485</c:v>
                </c:pt>
                <c:pt idx="19">
                  <c:v>-4484</c:v>
                </c:pt>
                <c:pt idx="20">
                  <c:v>-4483</c:v>
                </c:pt>
                <c:pt idx="21">
                  <c:v>-4482</c:v>
                </c:pt>
                <c:pt idx="22">
                  <c:v>-4481</c:v>
                </c:pt>
                <c:pt idx="23">
                  <c:v>-4480</c:v>
                </c:pt>
                <c:pt idx="24">
                  <c:v>-4479</c:v>
                </c:pt>
                <c:pt idx="25">
                  <c:v>-4478</c:v>
                </c:pt>
                <c:pt idx="26">
                  <c:v>-4477</c:v>
                </c:pt>
                <c:pt idx="27">
                  <c:v>-4476</c:v>
                </c:pt>
                <c:pt idx="28">
                  <c:v>-4475</c:v>
                </c:pt>
                <c:pt idx="29">
                  <c:v>-4474</c:v>
                </c:pt>
                <c:pt idx="30">
                  <c:v>-4473</c:v>
                </c:pt>
                <c:pt idx="31">
                  <c:v>-4472</c:v>
                </c:pt>
                <c:pt idx="32">
                  <c:v>-4471</c:v>
                </c:pt>
                <c:pt idx="33">
                  <c:v>-4470</c:v>
                </c:pt>
                <c:pt idx="34">
                  <c:v>-4469</c:v>
                </c:pt>
                <c:pt idx="35">
                  <c:v>-4468</c:v>
                </c:pt>
                <c:pt idx="36">
                  <c:v>-4467</c:v>
                </c:pt>
                <c:pt idx="37">
                  <c:v>-4466</c:v>
                </c:pt>
                <c:pt idx="38">
                  <c:v>-4465</c:v>
                </c:pt>
                <c:pt idx="39">
                  <c:v>-4464</c:v>
                </c:pt>
                <c:pt idx="40">
                  <c:v>-4463</c:v>
                </c:pt>
                <c:pt idx="41">
                  <c:v>-4462</c:v>
                </c:pt>
                <c:pt idx="42">
                  <c:v>-4461</c:v>
                </c:pt>
                <c:pt idx="43">
                  <c:v>-4460</c:v>
                </c:pt>
                <c:pt idx="44">
                  <c:v>-4459</c:v>
                </c:pt>
                <c:pt idx="45">
                  <c:v>-4458</c:v>
                </c:pt>
                <c:pt idx="46">
                  <c:v>-4457</c:v>
                </c:pt>
                <c:pt idx="47">
                  <c:v>-4456</c:v>
                </c:pt>
                <c:pt idx="48">
                  <c:v>-4455</c:v>
                </c:pt>
                <c:pt idx="49">
                  <c:v>-4454</c:v>
                </c:pt>
                <c:pt idx="50">
                  <c:v>-4453</c:v>
                </c:pt>
                <c:pt idx="51">
                  <c:v>-4452</c:v>
                </c:pt>
                <c:pt idx="52">
                  <c:v>-4451</c:v>
                </c:pt>
                <c:pt idx="53">
                  <c:v>-4450</c:v>
                </c:pt>
                <c:pt idx="54">
                  <c:v>-4449</c:v>
                </c:pt>
                <c:pt idx="55">
                  <c:v>-4448</c:v>
                </c:pt>
                <c:pt idx="56">
                  <c:v>-4447</c:v>
                </c:pt>
                <c:pt idx="57">
                  <c:v>-4446</c:v>
                </c:pt>
                <c:pt idx="58">
                  <c:v>-4445</c:v>
                </c:pt>
                <c:pt idx="59">
                  <c:v>-4444</c:v>
                </c:pt>
                <c:pt idx="60">
                  <c:v>-4443</c:v>
                </c:pt>
                <c:pt idx="61">
                  <c:v>-4442</c:v>
                </c:pt>
                <c:pt idx="62">
                  <c:v>-4441</c:v>
                </c:pt>
                <c:pt idx="63">
                  <c:v>-4440</c:v>
                </c:pt>
                <c:pt idx="64">
                  <c:v>-4439</c:v>
                </c:pt>
                <c:pt idx="65">
                  <c:v>-4438</c:v>
                </c:pt>
                <c:pt idx="66">
                  <c:v>-4437</c:v>
                </c:pt>
                <c:pt idx="67">
                  <c:v>-4436</c:v>
                </c:pt>
                <c:pt idx="68">
                  <c:v>-4435</c:v>
                </c:pt>
                <c:pt idx="69">
                  <c:v>-4434</c:v>
                </c:pt>
                <c:pt idx="70">
                  <c:v>-4433</c:v>
                </c:pt>
                <c:pt idx="71">
                  <c:v>-4432</c:v>
                </c:pt>
                <c:pt idx="72">
                  <c:v>-4431</c:v>
                </c:pt>
                <c:pt idx="73">
                  <c:v>-4430</c:v>
                </c:pt>
                <c:pt idx="74">
                  <c:v>-4429</c:v>
                </c:pt>
                <c:pt idx="75">
                  <c:v>-4428</c:v>
                </c:pt>
                <c:pt idx="76">
                  <c:v>-4427</c:v>
                </c:pt>
                <c:pt idx="77">
                  <c:v>-4426</c:v>
                </c:pt>
                <c:pt idx="78">
                  <c:v>-4425</c:v>
                </c:pt>
                <c:pt idx="79">
                  <c:v>-4424</c:v>
                </c:pt>
                <c:pt idx="80">
                  <c:v>-4423</c:v>
                </c:pt>
                <c:pt idx="81">
                  <c:v>-4422</c:v>
                </c:pt>
                <c:pt idx="82">
                  <c:v>-4421</c:v>
                </c:pt>
                <c:pt idx="83">
                  <c:v>-4420</c:v>
                </c:pt>
                <c:pt idx="84">
                  <c:v>-4419</c:v>
                </c:pt>
                <c:pt idx="85">
                  <c:v>-4418</c:v>
                </c:pt>
                <c:pt idx="86">
                  <c:v>-4417</c:v>
                </c:pt>
                <c:pt idx="87">
                  <c:v>-4416</c:v>
                </c:pt>
                <c:pt idx="88">
                  <c:v>-4415</c:v>
                </c:pt>
                <c:pt idx="89">
                  <c:v>-4414</c:v>
                </c:pt>
                <c:pt idx="90">
                  <c:v>-4413</c:v>
                </c:pt>
                <c:pt idx="91">
                  <c:v>-4412</c:v>
                </c:pt>
                <c:pt idx="92">
                  <c:v>-4411</c:v>
                </c:pt>
                <c:pt idx="93">
                  <c:v>-4410</c:v>
                </c:pt>
                <c:pt idx="94">
                  <c:v>-4409</c:v>
                </c:pt>
                <c:pt idx="95">
                  <c:v>-4408</c:v>
                </c:pt>
                <c:pt idx="96">
                  <c:v>-4407</c:v>
                </c:pt>
                <c:pt idx="97">
                  <c:v>-4406</c:v>
                </c:pt>
                <c:pt idx="98">
                  <c:v>-4405</c:v>
                </c:pt>
                <c:pt idx="99">
                  <c:v>-4404</c:v>
                </c:pt>
                <c:pt idx="100">
                  <c:v>-4403</c:v>
                </c:pt>
                <c:pt idx="101">
                  <c:v>-4402</c:v>
                </c:pt>
                <c:pt idx="102">
                  <c:v>-4401</c:v>
                </c:pt>
                <c:pt idx="103">
                  <c:v>-4400</c:v>
                </c:pt>
                <c:pt idx="104">
                  <c:v>-4399</c:v>
                </c:pt>
                <c:pt idx="105">
                  <c:v>-4398</c:v>
                </c:pt>
                <c:pt idx="106">
                  <c:v>-4397</c:v>
                </c:pt>
                <c:pt idx="107">
                  <c:v>-4396</c:v>
                </c:pt>
                <c:pt idx="108">
                  <c:v>-4395</c:v>
                </c:pt>
                <c:pt idx="109">
                  <c:v>-4394</c:v>
                </c:pt>
                <c:pt idx="110">
                  <c:v>-4393</c:v>
                </c:pt>
                <c:pt idx="111">
                  <c:v>-4392</c:v>
                </c:pt>
                <c:pt idx="112">
                  <c:v>-4391</c:v>
                </c:pt>
                <c:pt idx="113">
                  <c:v>-4390</c:v>
                </c:pt>
                <c:pt idx="114">
                  <c:v>-4389</c:v>
                </c:pt>
                <c:pt idx="115">
                  <c:v>-4388</c:v>
                </c:pt>
                <c:pt idx="116">
                  <c:v>-4387</c:v>
                </c:pt>
                <c:pt idx="117">
                  <c:v>-4386</c:v>
                </c:pt>
                <c:pt idx="118">
                  <c:v>-4385</c:v>
                </c:pt>
                <c:pt idx="119">
                  <c:v>-4384</c:v>
                </c:pt>
                <c:pt idx="120">
                  <c:v>-4383</c:v>
                </c:pt>
                <c:pt idx="121">
                  <c:v>-4382</c:v>
                </c:pt>
                <c:pt idx="122">
                  <c:v>-4381</c:v>
                </c:pt>
                <c:pt idx="123">
                  <c:v>-4380</c:v>
                </c:pt>
                <c:pt idx="124">
                  <c:v>-4379</c:v>
                </c:pt>
                <c:pt idx="125">
                  <c:v>-4378</c:v>
                </c:pt>
                <c:pt idx="126">
                  <c:v>-4377</c:v>
                </c:pt>
                <c:pt idx="127">
                  <c:v>-4376</c:v>
                </c:pt>
                <c:pt idx="128">
                  <c:v>-4375</c:v>
                </c:pt>
                <c:pt idx="129">
                  <c:v>-4374</c:v>
                </c:pt>
                <c:pt idx="130">
                  <c:v>-4373</c:v>
                </c:pt>
                <c:pt idx="131">
                  <c:v>-4372</c:v>
                </c:pt>
                <c:pt idx="132">
                  <c:v>-4371</c:v>
                </c:pt>
                <c:pt idx="133">
                  <c:v>-4370</c:v>
                </c:pt>
                <c:pt idx="134">
                  <c:v>-4369</c:v>
                </c:pt>
                <c:pt idx="135">
                  <c:v>-4368</c:v>
                </c:pt>
                <c:pt idx="136">
                  <c:v>-4367</c:v>
                </c:pt>
                <c:pt idx="137">
                  <c:v>-4366</c:v>
                </c:pt>
                <c:pt idx="138">
                  <c:v>-4365</c:v>
                </c:pt>
                <c:pt idx="139">
                  <c:v>-4364</c:v>
                </c:pt>
                <c:pt idx="140">
                  <c:v>-4363</c:v>
                </c:pt>
                <c:pt idx="141">
                  <c:v>-4362</c:v>
                </c:pt>
                <c:pt idx="142">
                  <c:v>-4361</c:v>
                </c:pt>
                <c:pt idx="143">
                  <c:v>-4360</c:v>
                </c:pt>
                <c:pt idx="144">
                  <c:v>-4359</c:v>
                </c:pt>
                <c:pt idx="145">
                  <c:v>-4358</c:v>
                </c:pt>
                <c:pt idx="146">
                  <c:v>-4357</c:v>
                </c:pt>
                <c:pt idx="147">
                  <c:v>-4356</c:v>
                </c:pt>
                <c:pt idx="148">
                  <c:v>-4355</c:v>
                </c:pt>
                <c:pt idx="149">
                  <c:v>-4354</c:v>
                </c:pt>
                <c:pt idx="150">
                  <c:v>-4353</c:v>
                </c:pt>
                <c:pt idx="151">
                  <c:v>-4352</c:v>
                </c:pt>
                <c:pt idx="152">
                  <c:v>-4351</c:v>
                </c:pt>
                <c:pt idx="153">
                  <c:v>-4350</c:v>
                </c:pt>
                <c:pt idx="154">
                  <c:v>-4349</c:v>
                </c:pt>
                <c:pt idx="155">
                  <c:v>-4348</c:v>
                </c:pt>
                <c:pt idx="156">
                  <c:v>-4347</c:v>
                </c:pt>
                <c:pt idx="157">
                  <c:v>-4346</c:v>
                </c:pt>
                <c:pt idx="158">
                  <c:v>-4345</c:v>
                </c:pt>
                <c:pt idx="159">
                  <c:v>-4344</c:v>
                </c:pt>
                <c:pt idx="160">
                  <c:v>-4343</c:v>
                </c:pt>
                <c:pt idx="161">
                  <c:v>-4342</c:v>
                </c:pt>
                <c:pt idx="162">
                  <c:v>-4341</c:v>
                </c:pt>
                <c:pt idx="163">
                  <c:v>-4340</c:v>
                </c:pt>
                <c:pt idx="164">
                  <c:v>-4339</c:v>
                </c:pt>
                <c:pt idx="165">
                  <c:v>-4338</c:v>
                </c:pt>
                <c:pt idx="166">
                  <c:v>-4337</c:v>
                </c:pt>
                <c:pt idx="167">
                  <c:v>-4336</c:v>
                </c:pt>
                <c:pt idx="168">
                  <c:v>-4335</c:v>
                </c:pt>
                <c:pt idx="169">
                  <c:v>-4334</c:v>
                </c:pt>
                <c:pt idx="170">
                  <c:v>-4333</c:v>
                </c:pt>
                <c:pt idx="171">
                  <c:v>-4332</c:v>
                </c:pt>
                <c:pt idx="172">
                  <c:v>-4331</c:v>
                </c:pt>
                <c:pt idx="173">
                  <c:v>-4330</c:v>
                </c:pt>
                <c:pt idx="174">
                  <c:v>-4329</c:v>
                </c:pt>
                <c:pt idx="175">
                  <c:v>-4328</c:v>
                </c:pt>
                <c:pt idx="176">
                  <c:v>-4327</c:v>
                </c:pt>
                <c:pt idx="177">
                  <c:v>-4326</c:v>
                </c:pt>
                <c:pt idx="178">
                  <c:v>-4325</c:v>
                </c:pt>
                <c:pt idx="179">
                  <c:v>-4324</c:v>
                </c:pt>
                <c:pt idx="180">
                  <c:v>-4323</c:v>
                </c:pt>
                <c:pt idx="181">
                  <c:v>-4322</c:v>
                </c:pt>
                <c:pt idx="182">
                  <c:v>-4321</c:v>
                </c:pt>
                <c:pt idx="183">
                  <c:v>-4320</c:v>
                </c:pt>
                <c:pt idx="184">
                  <c:v>-4319</c:v>
                </c:pt>
                <c:pt idx="185">
                  <c:v>-4318</c:v>
                </c:pt>
                <c:pt idx="186">
                  <c:v>-4317</c:v>
                </c:pt>
                <c:pt idx="187">
                  <c:v>-4316</c:v>
                </c:pt>
                <c:pt idx="188">
                  <c:v>-4315</c:v>
                </c:pt>
                <c:pt idx="189">
                  <c:v>-4314</c:v>
                </c:pt>
                <c:pt idx="190">
                  <c:v>-4313</c:v>
                </c:pt>
                <c:pt idx="191">
                  <c:v>-4312</c:v>
                </c:pt>
                <c:pt idx="192">
                  <c:v>-4311</c:v>
                </c:pt>
                <c:pt idx="193">
                  <c:v>-4310</c:v>
                </c:pt>
                <c:pt idx="194">
                  <c:v>-4309</c:v>
                </c:pt>
                <c:pt idx="195">
                  <c:v>-4308</c:v>
                </c:pt>
                <c:pt idx="196">
                  <c:v>-4307</c:v>
                </c:pt>
                <c:pt idx="197">
                  <c:v>-4306</c:v>
                </c:pt>
                <c:pt idx="198">
                  <c:v>-4305</c:v>
                </c:pt>
                <c:pt idx="199">
                  <c:v>-4304</c:v>
                </c:pt>
                <c:pt idx="200">
                  <c:v>-4303</c:v>
                </c:pt>
                <c:pt idx="201">
                  <c:v>-4302</c:v>
                </c:pt>
                <c:pt idx="202">
                  <c:v>-4301</c:v>
                </c:pt>
                <c:pt idx="203">
                  <c:v>-4300</c:v>
                </c:pt>
                <c:pt idx="204">
                  <c:v>-4299</c:v>
                </c:pt>
                <c:pt idx="205">
                  <c:v>-4298</c:v>
                </c:pt>
                <c:pt idx="206">
                  <c:v>-4297</c:v>
                </c:pt>
                <c:pt idx="207">
                  <c:v>-4296</c:v>
                </c:pt>
                <c:pt idx="208">
                  <c:v>-4295</c:v>
                </c:pt>
                <c:pt idx="209">
                  <c:v>-4294</c:v>
                </c:pt>
                <c:pt idx="210">
                  <c:v>-4293</c:v>
                </c:pt>
                <c:pt idx="211">
                  <c:v>-4292</c:v>
                </c:pt>
                <c:pt idx="212">
                  <c:v>-4291</c:v>
                </c:pt>
                <c:pt idx="213">
                  <c:v>-4290</c:v>
                </c:pt>
                <c:pt idx="214">
                  <c:v>-4289</c:v>
                </c:pt>
                <c:pt idx="215">
                  <c:v>-4288</c:v>
                </c:pt>
                <c:pt idx="216">
                  <c:v>-4287</c:v>
                </c:pt>
                <c:pt idx="217">
                  <c:v>-4286</c:v>
                </c:pt>
                <c:pt idx="218">
                  <c:v>-4285</c:v>
                </c:pt>
                <c:pt idx="219">
                  <c:v>-4284</c:v>
                </c:pt>
                <c:pt idx="220">
                  <c:v>-4283</c:v>
                </c:pt>
                <c:pt idx="221">
                  <c:v>-4282</c:v>
                </c:pt>
                <c:pt idx="222">
                  <c:v>-4281</c:v>
                </c:pt>
                <c:pt idx="223">
                  <c:v>-4280</c:v>
                </c:pt>
                <c:pt idx="224">
                  <c:v>-4279</c:v>
                </c:pt>
                <c:pt idx="225">
                  <c:v>-4278</c:v>
                </c:pt>
                <c:pt idx="226">
                  <c:v>-4277</c:v>
                </c:pt>
                <c:pt idx="227">
                  <c:v>-4276</c:v>
                </c:pt>
                <c:pt idx="228">
                  <c:v>-4275</c:v>
                </c:pt>
                <c:pt idx="229">
                  <c:v>-4274</c:v>
                </c:pt>
                <c:pt idx="230">
                  <c:v>-4273</c:v>
                </c:pt>
                <c:pt idx="231">
                  <c:v>-4272</c:v>
                </c:pt>
                <c:pt idx="232">
                  <c:v>-4271</c:v>
                </c:pt>
                <c:pt idx="233">
                  <c:v>-4270</c:v>
                </c:pt>
                <c:pt idx="234">
                  <c:v>-4269</c:v>
                </c:pt>
                <c:pt idx="235">
                  <c:v>-4268</c:v>
                </c:pt>
                <c:pt idx="236">
                  <c:v>-4267</c:v>
                </c:pt>
                <c:pt idx="237">
                  <c:v>-4266</c:v>
                </c:pt>
                <c:pt idx="238">
                  <c:v>-4265</c:v>
                </c:pt>
                <c:pt idx="239">
                  <c:v>-4264</c:v>
                </c:pt>
                <c:pt idx="240">
                  <c:v>-4263</c:v>
                </c:pt>
                <c:pt idx="241">
                  <c:v>-4262</c:v>
                </c:pt>
                <c:pt idx="242">
                  <c:v>-4261</c:v>
                </c:pt>
                <c:pt idx="243">
                  <c:v>-4260</c:v>
                </c:pt>
                <c:pt idx="244">
                  <c:v>-4259</c:v>
                </c:pt>
                <c:pt idx="245">
                  <c:v>-4258</c:v>
                </c:pt>
                <c:pt idx="246">
                  <c:v>-4257</c:v>
                </c:pt>
                <c:pt idx="247">
                  <c:v>-4256</c:v>
                </c:pt>
                <c:pt idx="248">
                  <c:v>-4255</c:v>
                </c:pt>
                <c:pt idx="249">
                  <c:v>-4254</c:v>
                </c:pt>
                <c:pt idx="250">
                  <c:v>-4253</c:v>
                </c:pt>
                <c:pt idx="251">
                  <c:v>-4252</c:v>
                </c:pt>
                <c:pt idx="252">
                  <c:v>-4251</c:v>
                </c:pt>
                <c:pt idx="253">
                  <c:v>-4250</c:v>
                </c:pt>
                <c:pt idx="254">
                  <c:v>-4249</c:v>
                </c:pt>
                <c:pt idx="255">
                  <c:v>-4248</c:v>
                </c:pt>
                <c:pt idx="256">
                  <c:v>-4247</c:v>
                </c:pt>
                <c:pt idx="257">
                  <c:v>-4246</c:v>
                </c:pt>
                <c:pt idx="258">
                  <c:v>-4245</c:v>
                </c:pt>
                <c:pt idx="259">
                  <c:v>-4244</c:v>
                </c:pt>
                <c:pt idx="260">
                  <c:v>-4243</c:v>
                </c:pt>
                <c:pt idx="261">
                  <c:v>-4242</c:v>
                </c:pt>
                <c:pt idx="262">
                  <c:v>-4241</c:v>
                </c:pt>
                <c:pt idx="263">
                  <c:v>-4240</c:v>
                </c:pt>
                <c:pt idx="264">
                  <c:v>-4239</c:v>
                </c:pt>
                <c:pt idx="265">
                  <c:v>-4238</c:v>
                </c:pt>
                <c:pt idx="266">
                  <c:v>-4237</c:v>
                </c:pt>
                <c:pt idx="267">
                  <c:v>-4236</c:v>
                </c:pt>
                <c:pt idx="268">
                  <c:v>-4235</c:v>
                </c:pt>
                <c:pt idx="269">
                  <c:v>-4234</c:v>
                </c:pt>
                <c:pt idx="270">
                  <c:v>-4233</c:v>
                </c:pt>
                <c:pt idx="271">
                  <c:v>-4232</c:v>
                </c:pt>
                <c:pt idx="272">
                  <c:v>-4231</c:v>
                </c:pt>
                <c:pt idx="273">
                  <c:v>-4230</c:v>
                </c:pt>
                <c:pt idx="274">
                  <c:v>-4229</c:v>
                </c:pt>
                <c:pt idx="275">
                  <c:v>-4228</c:v>
                </c:pt>
                <c:pt idx="276">
                  <c:v>-4227</c:v>
                </c:pt>
                <c:pt idx="277">
                  <c:v>-4226</c:v>
                </c:pt>
                <c:pt idx="278">
                  <c:v>-4225</c:v>
                </c:pt>
                <c:pt idx="279">
                  <c:v>-4224</c:v>
                </c:pt>
                <c:pt idx="280">
                  <c:v>-4223</c:v>
                </c:pt>
                <c:pt idx="281">
                  <c:v>-4222</c:v>
                </c:pt>
                <c:pt idx="282">
                  <c:v>-4221</c:v>
                </c:pt>
                <c:pt idx="283">
                  <c:v>-4220</c:v>
                </c:pt>
                <c:pt idx="284">
                  <c:v>-4219</c:v>
                </c:pt>
                <c:pt idx="285">
                  <c:v>-4218</c:v>
                </c:pt>
                <c:pt idx="286">
                  <c:v>-4217</c:v>
                </c:pt>
                <c:pt idx="287">
                  <c:v>-4216</c:v>
                </c:pt>
                <c:pt idx="288">
                  <c:v>-4215</c:v>
                </c:pt>
                <c:pt idx="289">
                  <c:v>-4214</c:v>
                </c:pt>
                <c:pt idx="290">
                  <c:v>-4213</c:v>
                </c:pt>
                <c:pt idx="291">
                  <c:v>-4212</c:v>
                </c:pt>
                <c:pt idx="292">
                  <c:v>-4211</c:v>
                </c:pt>
                <c:pt idx="293">
                  <c:v>-4210</c:v>
                </c:pt>
                <c:pt idx="294">
                  <c:v>-4209</c:v>
                </c:pt>
                <c:pt idx="295">
                  <c:v>-4208</c:v>
                </c:pt>
                <c:pt idx="296">
                  <c:v>-4207</c:v>
                </c:pt>
                <c:pt idx="297">
                  <c:v>-4206</c:v>
                </c:pt>
                <c:pt idx="298">
                  <c:v>-4205</c:v>
                </c:pt>
                <c:pt idx="299">
                  <c:v>-4204</c:v>
                </c:pt>
                <c:pt idx="300">
                  <c:v>-4203</c:v>
                </c:pt>
                <c:pt idx="301">
                  <c:v>-4202</c:v>
                </c:pt>
                <c:pt idx="302">
                  <c:v>-4201</c:v>
                </c:pt>
                <c:pt idx="303">
                  <c:v>-4200</c:v>
                </c:pt>
                <c:pt idx="304">
                  <c:v>-4199</c:v>
                </c:pt>
                <c:pt idx="305">
                  <c:v>-4198</c:v>
                </c:pt>
                <c:pt idx="306">
                  <c:v>-4197</c:v>
                </c:pt>
                <c:pt idx="307">
                  <c:v>-4196</c:v>
                </c:pt>
                <c:pt idx="308">
                  <c:v>-4195</c:v>
                </c:pt>
                <c:pt idx="309">
                  <c:v>-4194</c:v>
                </c:pt>
                <c:pt idx="310">
                  <c:v>-4193</c:v>
                </c:pt>
                <c:pt idx="311">
                  <c:v>-4192</c:v>
                </c:pt>
                <c:pt idx="312">
                  <c:v>-4191</c:v>
                </c:pt>
                <c:pt idx="313">
                  <c:v>-4190</c:v>
                </c:pt>
                <c:pt idx="314">
                  <c:v>-4189</c:v>
                </c:pt>
                <c:pt idx="315">
                  <c:v>-4188</c:v>
                </c:pt>
                <c:pt idx="316">
                  <c:v>-4187</c:v>
                </c:pt>
                <c:pt idx="317">
                  <c:v>-4186</c:v>
                </c:pt>
                <c:pt idx="318">
                  <c:v>-4185</c:v>
                </c:pt>
                <c:pt idx="319">
                  <c:v>-4184</c:v>
                </c:pt>
                <c:pt idx="320">
                  <c:v>-4183</c:v>
                </c:pt>
                <c:pt idx="321">
                  <c:v>-4182</c:v>
                </c:pt>
                <c:pt idx="322">
                  <c:v>-4181</c:v>
                </c:pt>
                <c:pt idx="323">
                  <c:v>-4180</c:v>
                </c:pt>
                <c:pt idx="324">
                  <c:v>-4179</c:v>
                </c:pt>
                <c:pt idx="325">
                  <c:v>-4178</c:v>
                </c:pt>
                <c:pt idx="326">
                  <c:v>-4177</c:v>
                </c:pt>
                <c:pt idx="327">
                  <c:v>-4176</c:v>
                </c:pt>
                <c:pt idx="328">
                  <c:v>-4175</c:v>
                </c:pt>
                <c:pt idx="329">
                  <c:v>-4174</c:v>
                </c:pt>
                <c:pt idx="330">
                  <c:v>-4173</c:v>
                </c:pt>
                <c:pt idx="331">
                  <c:v>-4172</c:v>
                </c:pt>
                <c:pt idx="332">
                  <c:v>-4171</c:v>
                </c:pt>
                <c:pt idx="333">
                  <c:v>-4170</c:v>
                </c:pt>
                <c:pt idx="334">
                  <c:v>-4169</c:v>
                </c:pt>
                <c:pt idx="335">
                  <c:v>-4168</c:v>
                </c:pt>
                <c:pt idx="336">
                  <c:v>-4167</c:v>
                </c:pt>
                <c:pt idx="337">
                  <c:v>-4166</c:v>
                </c:pt>
                <c:pt idx="338">
                  <c:v>-4165</c:v>
                </c:pt>
                <c:pt idx="339">
                  <c:v>-4164</c:v>
                </c:pt>
                <c:pt idx="340">
                  <c:v>-4163</c:v>
                </c:pt>
                <c:pt idx="341">
                  <c:v>-4162</c:v>
                </c:pt>
                <c:pt idx="342">
                  <c:v>-4161</c:v>
                </c:pt>
                <c:pt idx="343">
                  <c:v>-4160</c:v>
                </c:pt>
                <c:pt idx="344">
                  <c:v>-4159</c:v>
                </c:pt>
                <c:pt idx="345">
                  <c:v>-4158</c:v>
                </c:pt>
                <c:pt idx="346">
                  <c:v>-4157</c:v>
                </c:pt>
                <c:pt idx="347">
                  <c:v>-4156</c:v>
                </c:pt>
                <c:pt idx="348">
                  <c:v>-4155</c:v>
                </c:pt>
                <c:pt idx="349">
                  <c:v>-4154</c:v>
                </c:pt>
                <c:pt idx="350">
                  <c:v>-4153</c:v>
                </c:pt>
                <c:pt idx="351">
                  <c:v>-4152</c:v>
                </c:pt>
                <c:pt idx="352">
                  <c:v>-4151</c:v>
                </c:pt>
                <c:pt idx="353">
                  <c:v>-4150</c:v>
                </c:pt>
                <c:pt idx="354">
                  <c:v>-4149</c:v>
                </c:pt>
                <c:pt idx="355">
                  <c:v>-4148</c:v>
                </c:pt>
                <c:pt idx="356">
                  <c:v>-4147</c:v>
                </c:pt>
                <c:pt idx="357">
                  <c:v>-4146</c:v>
                </c:pt>
                <c:pt idx="358">
                  <c:v>-4145</c:v>
                </c:pt>
                <c:pt idx="359">
                  <c:v>-4144</c:v>
                </c:pt>
                <c:pt idx="360">
                  <c:v>-4143</c:v>
                </c:pt>
                <c:pt idx="361">
                  <c:v>-4142</c:v>
                </c:pt>
                <c:pt idx="362">
                  <c:v>-4141</c:v>
                </c:pt>
                <c:pt idx="363">
                  <c:v>-4140</c:v>
                </c:pt>
                <c:pt idx="364">
                  <c:v>-4139</c:v>
                </c:pt>
                <c:pt idx="365">
                  <c:v>-4138</c:v>
                </c:pt>
                <c:pt idx="366">
                  <c:v>-4137</c:v>
                </c:pt>
                <c:pt idx="367">
                  <c:v>-4136</c:v>
                </c:pt>
                <c:pt idx="368">
                  <c:v>-4135</c:v>
                </c:pt>
                <c:pt idx="369">
                  <c:v>-4134</c:v>
                </c:pt>
                <c:pt idx="370">
                  <c:v>-4133</c:v>
                </c:pt>
                <c:pt idx="371">
                  <c:v>-4132</c:v>
                </c:pt>
                <c:pt idx="372">
                  <c:v>-4131</c:v>
                </c:pt>
                <c:pt idx="373">
                  <c:v>-4130</c:v>
                </c:pt>
                <c:pt idx="374">
                  <c:v>-4129</c:v>
                </c:pt>
                <c:pt idx="375">
                  <c:v>-4128</c:v>
                </c:pt>
                <c:pt idx="376">
                  <c:v>-4127</c:v>
                </c:pt>
                <c:pt idx="377">
                  <c:v>-4126</c:v>
                </c:pt>
                <c:pt idx="378">
                  <c:v>-4125</c:v>
                </c:pt>
                <c:pt idx="379">
                  <c:v>-4124</c:v>
                </c:pt>
                <c:pt idx="380">
                  <c:v>-4123</c:v>
                </c:pt>
                <c:pt idx="381">
                  <c:v>-4122</c:v>
                </c:pt>
                <c:pt idx="382">
                  <c:v>-4121</c:v>
                </c:pt>
                <c:pt idx="383">
                  <c:v>-4120</c:v>
                </c:pt>
                <c:pt idx="384">
                  <c:v>-4119</c:v>
                </c:pt>
                <c:pt idx="385">
                  <c:v>-4118</c:v>
                </c:pt>
                <c:pt idx="386">
                  <c:v>-4117</c:v>
                </c:pt>
                <c:pt idx="387">
                  <c:v>-4116</c:v>
                </c:pt>
                <c:pt idx="388">
                  <c:v>-4115</c:v>
                </c:pt>
                <c:pt idx="389">
                  <c:v>-4114</c:v>
                </c:pt>
                <c:pt idx="390">
                  <c:v>-4113</c:v>
                </c:pt>
                <c:pt idx="391">
                  <c:v>-4112</c:v>
                </c:pt>
                <c:pt idx="392">
                  <c:v>-4111</c:v>
                </c:pt>
                <c:pt idx="393">
                  <c:v>-4110</c:v>
                </c:pt>
                <c:pt idx="394">
                  <c:v>-4109</c:v>
                </c:pt>
                <c:pt idx="395">
                  <c:v>-4108</c:v>
                </c:pt>
                <c:pt idx="396">
                  <c:v>-4107</c:v>
                </c:pt>
                <c:pt idx="397">
                  <c:v>-4106</c:v>
                </c:pt>
                <c:pt idx="398">
                  <c:v>-4105</c:v>
                </c:pt>
                <c:pt idx="399">
                  <c:v>-4104</c:v>
                </c:pt>
                <c:pt idx="400">
                  <c:v>-4103</c:v>
                </c:pt>
                <c:pt idx="401">
                  <c:v>-4102</c:v>
                </c:pt>
                <c:pt idx="402">
                  <c:v>-4101</c:v>
                </c:pt>
                <c:pt idx="403">
                  <c:v>-4100</c:v>
                </c:pt>
                <c:pt idx="404">
                  <c:v>-4099</c:v>
                </c:pt>
                <c:pt idx="405">
                  <c:v>-4098</c:v>
                </c:pt>
                <c:pt idx="406">
                  <c:v>-4097</c:v>
                </c:pt>
                <c:pt idx="407">
                  <c:v>-4096</c:v>
                </c:pt>
                <c:pt idx="408">
                  <c:v>-4095</c:v>
                </c:pt>
                <c:pt idx="409">
                  <c:v>-4094</c:v>
                </c:pt>
                <c:pt idx="410">
                  <c:v>-4093</c:v>
                </c:pt>
                <c:pt idx="411">
                  <c:v>-4092</c:v>
                </c:pt>
                <c:pt idx="412">
                  <c:v>-4091</c:v>
                </c:pt>
                <c:pt idx="413">
                  <c:v>-4090</c:v>
                </c:pt>
                <c:pt idx="414">
                  <c:v>-4089</c:v>
                </c:pt>
                <c:pt idx="415">
                  <c:v>-4088</c:v>
                </c:pt>
                <c:pt idx="416">
                  <c:v>-4087</c:v>
                </c:pt>
                <c:pt idx="417">
                  <c:v>-4086</c:v>
                </c:pt>
                <c:pt idx="418">
                  <c:v>-4085</c:v>
                </c:pt>
                <c:pt idx="419">
                  <c:v>-4084</c:v>
                </c:pt>
                <c:pt idx="420">
                  <c:v>-4083</c:v>
                </c:pt>
                <c:pt idx="421">
                  <c:v>-4082</c:v>
                </c:pt>
                <c:pt idx="422">
                  <c:v>-4081</c:v>
                </c:pt>
                <c:pt idx="423">
                  <c:v>-4080</c:v>
                </c:pt>
                <c:pt idx="424">
                  <c:v>-4079</c:v>
                </c:pt>
                <c:pt idx="425">
                  <c:v>-4078</c:v>
                </c:pt>
                <c:pt idx="426">
                  <c:v>-4077</c:v>
                </c:pt>
                <c:pt idx="427">
                  <c:v>-4076</c:v>
                </c:pt>
                <c:pt idx="428">
                  <c:v>-4075</c:v>
                </c:pt>
                <c:pt idx="429">
                  <c:v>-4074</c:v>
                </c:pt>
                <c:pt idx="430">
                  <c:v>-4073</c:v>
                </c:pt>
                <c:pt idx="431">
                  <c:v>-4072</c:v>
                </c:pt>
                <c:pt idx="432">
                  <c:v>-4071</c:v>
                </c:pt>
                <c:pt idx="433">
                  <c:v>-4070</c:v>
                </c:pt>
                <c:pt idx="434">
                  <c:v>-4069</c:v>
                </c:pt>
                <c:pt idx="435">
                  <c:v>-4068</c:v>
                </c:pt>
                <c:pt idx="436">
                  <c:v>-4067</c:v>
                </c:pt>
                <c:pt idx="437">
                  <c:v>-4066</c:v>
                </c:pt>
                <c:pt idx="438">
                  <c:v>-4065</c:v>
                </c:pt>
                <c:pt idx="439">
                  <c:v>-4064</c:v>
                </c:pt>
                <c:pt idx="440">
                  <c:v>-4063</c:v>
                </c:pt>
                <c:pt idx="441">
                  <c:v>-4062</c:v>
                </c:pt>
                <c:pt idx="442">
                  <c:v>-4061</c:v>
                </c:pt>
                <c:pt idx="443">
                  <c:v>-4060</c:v>
                </c:pt>
                <c:pt idx="444">
                  <c:v>-4059</c:v>
                </c:pt>
                <c:pt idx="445">
                  <c:v>-4058</c:v>
                </c:pt>
                <c:pt idx="446">
                  <c:v>-4057</c:v>
                </c:pt>
                <c:pt idx="447">
                  <c:v>-4056</c:v>
                </c:pt>
                <c:pt idx="448">
                  <c:v>-4055</c:v>
                </c:pt>
                <c:pt idx="449">
                  <c:v>-4054</c:v>
                </c:pt>
                <c:pt idx="450">
                  <c:v>-4053</c:v>
                </c:pt>
                <c:pt idx="451">
                  <c:v>-4052</c:v>
                </c:pt>
                <c:pt idx="452">
                  <c:v>-4051</c:v>
                </c:pt>
                <c:pt idx="453">
                  <c:v>-4050</c:v>
                </c:pt>
                <c:pt idx="454">
                  <c:v>-4049</c:v>
                </c:pt>
                <c:pt idx="455">
                  <c:v>-4048</c:v>
                </c:pt>
                <c:pt idx="456">
                  <c:v>-4047</c:v>
                </c:pt>
                <c:pt idx="457">
                  <c:v>-4046</c:v>
                </c:pt>
                <c:pt idx="458">
                  <c:v>-4045</c:v>
                </c:pt>
                <c:pt idx="459">
                  <c:v>-4044</c:v>
                </c:pt>
                <c:pt idx="460">
                  <c:v>-4043</c:v>
                </c:pt>
                <c:pt idx="461">
                  <c:v>-4042</c:v>
                </c:pt>
                <c:pt idx="462">
                  <c:v>-4041</c:v>
                </c:pt>
                <c:pt idx="463">
                  <c:v>-4040</c:v>
                </c:pt>
                <c:pt idx="464">
                  <c:v>-4039</c:v>
                </c:pt>
                <c:pt idx="465">
                  <c:v>-4038</c:v>
                </c:pt>
                <c:pt idx="466">
                  <c:v>-4037</c:v>
                </c:pt>
                <c:pt idx="467">
                  <c:v>-4036</c:v>
                </c:pt>
                <c:pt idx="468">
                  <c:v>-4035</c:v>
                </c:pt>
                <c:pt idx="469">
                  <c:v>-4034</c:v>
                </c:pt>
                <c:pt idx="470">
                  <c:v>-4033</c:v>
                </c:pt>
                <c:pt idx="471">
                  <c:v>-4032</c:v>
                </c:pt>
                <c:pt idx="472">
                  <c:v>-4031</c:v>
                </c:pt>
                <c:pt idx="473">
                  <c:v>-4030</c:v>
                </c:pt>
                <c:pt idx="474">
                  <c:v>-4029</c:v>
                </c:pt>
                <c:pt idx="475">
                  <c:v>-4028</c:v>
                </c:pt>
                <c:pt idx="476">
                  <c:v>-4027</c:v>
                </c:pt>
                <c:pt idx="477">
                  <c:v>-4026</c:v>
                </c:pt>
                <c:pt idx="478">
                  <c:v>-4025</c:v>
                </c:pt>
                <c:pt idx="479">
                  <c:v>-4024</c:v>
                </c:pt>
                <c:pt idx="480">
                  <c:v>-4023</c:v>
                </c:pt>
                <c:pt idx="481">
                  <c:v>-4022</c:v>
                </c:pt>
                <c:pt idx="482">
                  <c:v>-4021</c:v>
                </c:pt>
                <c:pt idx="483">
                  <c:v>-4020</c:v>
                </c:pt>
                <c:pt idx="484">
                  <c:v>-4019</c:v>
                </c:pt>
                <c:pt idx="485">
                  <c:v>-4018</c:v>
                </c:pt>
                <c:pt idx="486">
                  <c:v>-4017</c:v>
                </c:pt>
                <c:pt idx="487">
                  <c:v>-4016</c:v>
                </c:pt>
                <c:pt idx="488">
                  <c:v>-4015</c:v>
                </c:pt>
                <c:pt idx="489">
                  <c:v>-4014</c:v>
                </c:pt>
                <c:pt idx="490">
                  <c:v>-4013</c:v>
                </c:pt>
                <c:pt idx="491">
                  <c:v>-4012</c:v>
                </c:pt>
                <c:pt idx="492">
                  <c:v>-4011</c:v>
                </c:pt>
                <c:pt idx="493">
                  <c:v>-4010</c:v>
                </c:pt>
                <c:pt idx="494">
                  <c:v>-4009</c:v>
                </c:pt>
                <c:pt idx="495">
                  <c:v>-4008</c:v>
                </c:pt>
                <c:pt idx="496">
                  <c:v>-4007</c:v>
                </c:pt>
                <c:pt idx="497">
                  <c:v>-4006</c:v>
                </c:pt>
                <c:pt idx="498">
                  <c:v>-4005</c:v>
                </c:pt>
                <c:pt idx="499">
                  <c:v>-4004</c:v>
                </c:pt>
                <c:pt idx="500">
                  <c:v>-4003</c:v>
                </c:pt>
                <c:pt idx="501">
                  <c:v>-4002</c:v>
                </c:pt>
                <c:pt idx="502">
                  <c:v>-4001</c:v>
                </c:pt>
                <c:pt idx="503">
                  <c:v>-4000</c:v>
                </c:pt>
                <c:pt idx="504">
                  <c:v>-3999</c:v>
                </c:pt>
                <c:pt idx="505">
                  <c:v>-3998</c:v>
                </c:pt>
                <c:pt idx="506">
                  <c:v>-3997</c:v>
                </c:pt>
                <c:pt idx="507">
                  <c:v>-3996</c:v>
                </c:pt>
                <c:pt idx="508">
                  <c:v>-3995</c:v>
                </c:pt>
                <c:pt idx="509">
                  <c:v>-3994</c:v>
                </c:pt>
                <c:pt idx="510">
                  <c:v>-3993</c:v>
                </c:pt>
                <c:pt idx="511">
                  <c:v>-3992</c:v>
                </c:pt>
                <c:pt idx="512">
                  <c:v>-3991</c:v>
                </c:pt>
                <c:pt idx="513">
                  <c:v>-3990</c:v>
                </c:pt>
                <c:pt idx="514">
                  <c:v>-3989</c:v>
                </c:pt>
                <c:pt idx="515">
                  <c:v>-3988</c:v>
                </c:pt>
                <c:pt idx="516">
                  <c:v>-3987</c:v>
                </c:pt>
                <c:pt idx="517">
                  <c:v>-3986</c:v>
                </c:pt>
                <c:pt idx="518">
                  <c:v>-3985</c:v>
                </c:pt>
                <c:pt idx="519">
                  <c:v>-3984</c:v>
                </c:pt>
                <c:pt idx="520">
                  <c:v>-3983</c:v>
                </c:pt>
                <c:pt idx="521">
                  <c:v>-3982</c:v>
                </c:pt>
                <c:pt idx="522">
                  <c:v>-3981</c:v>
                </c:pt>
                <c:pt idx="523">
                  <c:v>-3980</c:v>
                </c:pt>
                <c:pt idx="524">
                  <c:v>-3979</c:v>
                </c:pt>
                <c:pt idx="525">
                  <c:v>-3978</c:v>
                </c:pt>
                <c:pt idx="526">
                  <c:v>-3977</c:v>
                </c:pt>
                <c:pt idx="527">
                  <c:v>-3976</c:v>
                </c:pt>
                <c:pt idx="528">
                  <c:v>-3975</c:v>
                </c:pt>
                <c:pt idx="529">
                  <c:v>-3974</c:v>
                </c:pt>
                <c:pt idx="530">
                  <c:v>-3973</c:v>
                </c:pt>
                <c:pt idx="531">
                  <c:v>-3972</c:v>
                </c:pt>
                <c:pt idx="532">
                  <c:v>-3971</c:v>
                </c:pt>
                <c:pt idx="533">
                  <c:v>-3970</c:v>
                </c:pt>
                <c:pt idx="534">
                  <c:v>-3969</c:v>
                </c:pt>
                <c:pt idx="535">
                  <c:v>-3968</c:v>
                </c:pt>
                <c:pt idx="536">
                  <c:v>-3967</c:v>
                </c:pt>
                <c:pt idx="537">
                  <c:v>-3966</c:v>
                </c:pt>
                <c:pt idx="538">
                  <c:v>-3965</c:v>
                </c:pt>
                <c:pt idx="539">
                  <c:v>-3964</c:v>
                </c:pt>
                <c:pt idx="540">
                  <c:v>-3963</c:v>
                </c:pt>
                <c:pt idx="541">
                  <c:v>-3962</c:v>
                </c:pt>
                <c:pt idx="542">
                  <c:v>-3961</c:v>
                </c:pt>
                <c:pt idx="543">
                  <c:v>-3960</c:v>
                </c:pt>
                <c:pt idx="544">
                  <c:v>-3959</c:v>
                </c:pt>
                <c:pt idx="545">
                  <c:v>-3958</c:v>
                </c:pt>
                <c:pt idx="546">
                  <c:v>-3957</c:v>
                </c:pt>
                <c:pt idx="547">
                  <c:v>-3956</c:v>
                </c:pt>
                <c:pt idx="548">
                  <c:v>-3955</c:v>
                </c:pt>
                <c:pt idx="549">
                  <c:v>-3954</c:v>
                </c:pt>
                <c:pt idx="550">
                  <c:v>-3953</c:v>
                </c:pt>
                <c:pt idx="551">
                  <c:v>-3952</c:v>
                </c:pt>
                <c:pt idx="552">
                  <c:v>-3951</c:v>
                </c:pt>
                <c:pt idx="553">
                  <c:v>-3950</c:v>
                </c:pt>
                <c:pt idx="554">
                  <c:v>-3949</c:v>
                </c:pt>
                <c:pt idx="555">
                  <c:v>-3948</c:v>
                </c:pt>
                <c:pt idx="556">
                  <c:v>-3947</c:v>
                </c:pt>
                <c:pt idx="557">
                  <c:v>-3946</c:v>
                </c:pt>
                <c:pt idx="558">
                  <c:v>-3945</c:v>
                </c:pt>
                <c:pt idx="559">
                  <c:v>-3944</c:v>
                </c:pt>
                <c:pt idx="560">
                  <c:v>-3943</c:v>
                </c:pt>
                <c:pt idx="561">
                  <c:v>-3942</c:v>
                </c:pt>
                <c:pt idx="562">
                  <c:v>-3941</c:v>
                </c:pt>
                <c:pt idx="563">
                  <c:v>-3940</c:v>
                </c:pt>
                <c:pt idx="564">
                  <c:v>-3939</c:v>
                </c:pt>
                <c:pt idx="565">
                  <c:v>-3938</c:v>
                </c:pt>
                <c:pt idx="566">
                  <c:v>-3937</c:v>
                </c:pt>
                <c:pt idx="567">
                  <c:v>-3936</c:v>
                </c:pt>
                <c:pt idx="568">
                  <c:v>-3935</c:v>
                </c:pt>
                <c:pt idx="569">
                  <c:v>-3934</c:v>
                </c:pt>
                <c:pt idx="570">
                  <c:v>-3933</c:v>
                </c:pt>
                <c:pt idx="571">
                  <c:v>-3932</c:v>
                </c:pt>
                <c:pt idx="572">
                  <c:v>-3931</c:v>
                </c:pt>
                <c:pt idx="573">
                  <c:v>-3930</c:v>
                </c:pt>
                <c:pt idx="574">
                  <c:v>-3929</c:v>
                </c:pt>
                <c:pt idx="575">
                  <c:v>-3928</c:v>
                </c:pt>
                <c:pt idx="576">
                  <c:v>-3927</c:v>
                </c:pt>
                <c:pt idx="577">
                  <c:v>-3926</c:v>
                </c:pt>
                <c:pt idx="578">
                  <c:v>-3925</c:v>
                </c:pt>
                <c:pt idx="579">
                  <c:v>-3924</c:v>
                </c:pt>
                <c:pt idx="580">
                  <c:v>-3923</c:v>
                </c:pt>
                <c:pt idx="581">
                  <c:v>-3922</c:v>
                </c:pt>
                <c:pt idx="582">
                  <c:v>-3921</c:v>
                </c:pt>
                <c:pt idx="583">
                  <c:v>-3920</c:v>
                </c:pt>
                <c:pt idx="584">
                  <c:v>-3919</c:v>
                </c:pt>
                <c:pt idx="585">
                  <c:v>-3918</c:v>
                </c:pt>
                <c:pt idx="586">
                  <c:v>-3917</c:v>
                </c:pt>
                <c:pt idx="587">
                  <c:v>-3916</c:v>
                </c:pt>
                <c:pt idx="588">
                  <c:v>-3915</c:v>
                </c:pt>
                <c:pt idx="589">
                  <c:v>-3914</c:v>
                </c:pt>
                <c:pt idx="590">
                  <c:v>-3913</c:v>
                </c:pt>
                <c:pt idx="591">
                  <c:v>-3912</c:v>
                </c:pt>
                <c:pt idx="592">
                  <c:v>-3911</c:v>
                </c:pt>
                <c:pt idx="593">
                  <c:v>-3910</c:v>
                </c:pt>
                <c:pt idx="594">
                  <c:v>-3909</c:v>
                </c:pt>
                <c:pt idx="595">
                  <c:v>-3908</c:v>
                </c:pt>
                <c:pt idx="596">
                  <c:v>-3907</c:v>
                </c:pt>
                <c:pt idx="597">
                  <c:v>-3906</c:v>
                </c:pt>
                <c:pt idx="598">
                  <c:v>-3905</c:v>
                </c:pt>
                <c:pt idx="599">
                  <c:v>-3904</c:v>
                </c:pt>
                <c:pt idx="600">
                  <c:v>-3903</c:v>
                </c:pt>
                <c:pt idx="601">
                  <c:v>-3902</c:v>
                </c:pt>
                <c:pt idx="602">
                  <c:v>-3901</c:v>
                </c:pt>
                <c:pt idx="603">
                  <c:v>-3900</c:v>
                </c:pt>
                <c:pt idx="604">
                  <c:v>-3899</c:v>
                </c:pt>
                <c:pt idx="605">
                  <c:v>-3898</c:v>
                </c:pt>
                <c:pt idx="606">
                  <c:v>-3897</c:v>
                </c:pt>
                <c:pt idx="607">
                  <c:v>-3896</c:v>
                </c:pt>
                <c:pt idx="608">
                  <c:v>-3895</c:v>
                </c:pt>
                <c:pt idx="609">
                  <c:v>-3894</c:v>
                </c:pt>
                <c:pt idx="610">
                  <c:v>-3893</c:v>
                </c:pt>
                <c:pt idx="611">
                  <c:v>-3892</c:v>
                </c:pt>
                <c:pt idx="612">
                  <c:v>-3891</c:v>
                </c:pt>
                <c:pt idx="613">
                  <c:v>-3890</c:v>
                </c:pt>
                <c:pt idx="614">
                  <c:v>-3889</c:v>
                </c:pt>
                <c:pt idx="615">
                  <c:v>-3888</c:v>
                </c:pt>
                <c:pt idx="616">
                  <c:v>-3887</c:v>
                </c:pt>
                <c:pt idx="617">
                  <c:v>-3886</c:v>
                </c:pt>
                <c:pt idx="618">
                  <c:v>-3885</c:v>
                </c:pt>
                <c:pt idx="619">
                  <c:v>-3884</c:v>
                </c:pt>
                <c:pt idx="620">
                  <c:v>-3883</c:v>
                </c:pt>
                <c:pt idx="621">
                  <c:v>-3882</c:v>
                </c:pt>
                <c:pt idx="622">
                  <c:v>-3881</c:v>
                </c:pt>
                <c:pt idx="623">
                  <c:v>-3880</c:v>
                </c:pt>
                <c:pt idx="624">
                  <c:v>-3879</c:v>
                </c:pt>
                <c:pt idx="625">
                  <c:v>-3878</c:v>
                </c:pt>
                <c:pt idx="626">
                  <c:v>-3877</c:v>
                </c:pt>
                <c:pt idx="627">
                  <c:v>-3876</c:v>
                </c:pt>
                <c:pt idx="628">
                  <c:v>-3875</c:v>
                </c:pt>
                <c:pt idx="629">
                  <c:v>-3874</c:v>
                </c:pt>
                <c:pt idx="630">
                  <c:v>-3873</c:v>
                </c:pt>
                <c:pt idx="631">
                  <c:v>-3872</c:v>
                </c:pt>
                <c:pt idx="632">
                  <c:v>-3871</c:v>
                </c:pt>
                <c:pt idx="633">
                  <c:v>-3870</c:v>
                </c:pt>
                <c:pt idx="634">
                  <c:v>-3869</c:v>
                </c:pt>
                <c:pt idx="635">
                  <c:v>-3868</c:v>
                </c:pt>
                <c:pt idx="636">
                  <c:v>-3867</c:v>
                </c:pt>
                <c:pt idx="637">
                  <c:v>-3866</c:v>
                </c:pt>
                <c:pt idx="638">
                  <c:v>-3865</c:v>
                </c:pt>
                <c:pt idx="639">
                  <c:v>-3864</c:v>
                </c:pt>
                <c:pt idx="640">
                  <c:v>-3863</c:v>
                </c:pt>
                <c:pt idx="641">
                  <c:v>-3862</c:v>
                </c:pt>
                <c:pt idx="642">
                  <c:v>-3861</c:v>
                </c:pt>
                <c:pt idx="643">
                  <c:v>-3860</c:v>
                </c:pt>
                <c:pt idx="644">
                  <c:v>-3859</c:v>
                </c:pt>
                <c:pt idx="645">
                  <c:v>-3858</c:v>
                </c:pt>
                <c:pt idx="646">
                  <c:v>-3857</c:v>
                </c:pt>
                <c:pt idx="647">
                  <c:v>-3856</c:v>
                </c:pt>
                <c:pt idx="648">
                  <c:v>-3855</c:v>
                </c:pt>
                <c:pt idx="649">
                  <c:v>-3854</c:v>
                </c:pt>
                <c:pt idx="650">
                  <c:v>-3853</c:v>
                </c:pt>
                <c:pt idx="651">
                  <c:v>-3852</c:v>
                </c:pt>
                <c:pt idx="652">
                  <c:v>-3851</c:v>
                </c:pt>
                <c:pt idx="653">
                  <c:v>-3850</c:v>
                </c:pt>
                <c:pt idx="654">
                  <c:v>-3849</c:v>
                </c:pt>
                <c:pt idx="655">
                  <c:v>-3848</c:v>
                </c:pt>
                <c:pt idx="656">
                  <c:v>-3847</c:v>
                </c:pt>
                <c:pt idx="657">
                  <c:v>-3846</c:v>
                </c:pt>
                <c:pt idx="658">
                  <c:v>-3845</c:v>
                </c:pt>
                <c:pt idx="659">
                  <c:v>-3844</c:v>
                </c:pt>
                <c:pt idx="660">
                  <c:v>-3843</c:v>
                </c:pt>
                <c:pt idx="661">
                  <c:v>-3842</c:v>
                </c:pt>
                <c:pt idx="662">
                  <c:v>-3841</c:v>
                </c:pt>
                <c:pt idx="663">
                  <c:v>-3840</c:v>
                </c:pt>
                <c:pt idx="664">
                  <c:v>-3839</c:v>
                </c:pt>
                <c:pt idx="665">
                  <c:v>-3838</c:v>
                </c:pt>
                <c:pt idx="666">
                  <c:v>-3837</c:v>
                </c:pt>
                <c:pt idx="667">
                  <c:v>-3836</c:v>
                </c:pt>
                <c:pt idx="668">
                  <c:v>-3835</c:v>
                </c:pt>
                <c:pt idx="669">
                  <c:v>-3834</c:v>
                </c:pt>
                <c:pt idx="670">
                  <c:v>-3833</c:v>
                </c:pt>
                <c:pt idx="671">
                  <c:v>-3832</c:v>
                </c:pt>
                <c:pt idx="672">
                  <c:v>-3831</c:v>
                </c:pt>
                <c:pt idx="673">
                  <c:v>-3830</c:v>
                </c:pt>
                <c:pt idx="674">
                  <c:v>-3829</c:v>
                </c:pt>
                <c:pt idx="675">
                  <c:v>-3828</c:v>
                </c:pt>
                <c:pt idx="676">
                  <c:v>-3827</c:v>
                </c:pt>
                <c:pt idx="677">
                  <c:v>-3826</c:v>
                </c:pt>
                <c:pt idx="678">
                  <c:v>-3825</c:v>
                </c:pt>
                <c:pt idx="679">
                  <c:v>-3824</c:v>
                </c:pt>
                <c:pt idx="680">
                  <c:v>-3823</c:v>
                </c:pt>
                <c:pt idx="681">
                  <c:v>-3822</c:v>
                </c:pt>
                <c:pt idx="682">
                  <c:v>-3821</c:v>
                </c:pt>
                <c:pt idx="683">
                  <c:v>-3820</c:v>
                </c:pt>
                <c:pt idx="684">
                  <c:v>-3819</c:v>
                </c:pt>
                <c:pt idx="685">
                  <c:v>-3818</c:v>
                </c:pt>
                <c:pt idx="686">
                  <c:v>-3817</c:v>
                </c:pt>
                <c:pt idx="687">
                  <c:v>-3816</c:v>
                </c:pt>
                <c:pt idx="688">
                  <c:v>-3815</c:v>
                </c:pt>
                <c:pt idx="689">
                  <c:v>-3814</c:v>
                </c:pt>
                <c:pt idx="690">
                  <c:v>-3813</c:v>
                </c:pt>
                <c:pt idx="691">
                  <c:v>-3812</c:v>
                </c:pt>
                <c:pt idx="692">
                  <c:v>-3811</c:v>
                </c:pt>
                <c:pt idx="693">
                  <c:v>-3810</c:v>
                </c:pt>
                <c:pt idx="694">
                  <c:v>-3809</c:v>
                </c:pt>
                <c:pt idx="695">
                  <c:v>-3808</c:v>
                </c:pt>
                <c:pt idx="696">
                  <c:v>-3807</c:v>
                </c:pt>
                <c:pt idx="697">
                  <c:v>-3806</c:v>
                </c:pt>
                <c:pt idx="698">
                  <c:v>-3805</c:v>
                </c:pt>
                <c:pt idx="699">
                  <c:v>-3804</c:v>
                </c:pt>
                <c:pt idx="700">
                  <c:v>-3803</c:v>
                </c:pt>
                <c:pt idx="701">
                  <c:v>-3802</c:v>
                </c:pt>
                <c:pt idx="702">
                  <c:v>-3801</c:v>
                </c:pt>
                <c:pt idx="703">
                  <c:v>-3800</c:v>
                </c:pt>
                <c:pt idx="704">
                  <c:v>-3799</c:v>
                </c:pt>
                <c:pt idx="705">
                  <c:v>-3798</c:v>
                </c:pt>
                <c:pt idx="706">
                  <c:v>-3797</c:v>
                </c:pt>
                <c:pt idx="707">
                  <c:v>-3796</c:v>
                </c:pt>
                <c:pt idx="708">
                  <c:v>-3795</c:v>
                </c:pt>
                <c:pt idx="709">
                  <c:v>-3794</c:v>
                </c:pt>
                <c:pt idx="710">
                  <c:v>-3793</c:v>
                </c:pt>
                <c:pt idx="711">
                  <c:v>-3792</c:v>
                </c:pt>
                <c:pt idx="712">
                  <c:v>-3791</c:v>
                </c:pt>
                <c:pt idx="713">
                  <c:v>-3790</c:v>
                </c:pt>
                <c:pt idx="714">
                  <c:v>-3789</c:v>
                </c:pt>
                <c:pt idx="715">
                  <c:v>-3788</c:v>
                </c:pt>
                <c:pt idx="716">
                  <c:v>-3787</c:v>
                </c:pt>
                <c:pt idx="717">
                  <c:v>-3786</c:v>
                </c:pt>
                <c:pt idx="718">
                  <c:v>-3785</c:v>
                </c:pt>
                <c:pt idx="719">
                  <c:v>-3784</c:v>
                </c:pt>
                <c:pt idx="720">
                  <c:v>-3783</c:v>
                </c:pt>
                <c:pt idx="721">
                  <c:v>-3782</c:v>
                </c:pt>
                <c:pt idx="722">
                  <c:v>-3781</c:v>
                </c:pt>
                <c:pt idx="723">
                  <c:v>-3780</c:v>
                </c:pt>
                <c:pt idx="724">
                  <c:v>-3779</c:v>
                </c:pt>
                <c:pt idx="725">
                  <c:v>-3778</c:v>
                </c:pt>
                <c:pt idx="726">
                  <c:v>-3777</c:v>
                </c:pt>
                <c:pt idx="727">
                  <c:v>-3776</c:v>
                </c:pt>
                <c:pt idx="728">
                  <c:v>-3775</c:v>
                </c:pt>
                <c:pt idx="729">
                  <c:v>-3774</c:v>
                </c:pt>
                <c:pt idx="730">
                  <c:v>-3773</c:v>
                </c:pt>
                <c:pt idx="731">
                  <c:v>-3772</c:v>
                </c:pt>
                <c:pt idx="732">
                  <c:v>-3771</c:v>
                </c:pt>
                <c:pt idx="733">
                  <c:v>-3770</c:v>
                </c:pt>
                <c:pt idx="734">
                  <c:v>-3769</c:v>
                </c:pt>
                <c:pt idx="735">
                  <c:v>-3768</c:v>
                </c:pt>
                <c:pt idx="736">
                  <c:v>-3767</c:v>
                </c:pt>
                <c:pt idx="737">
                  <c:v>-3766</c:v>
                </c:pt>
                <c:pt idx="738">
                  <c:v>-3765</c:v>
                </c:pt>
                <c:pt idx="739">
                  <c:v>-3764</c:v>
                </c:pt>
                <c:pt idx="740">
                  <c:v>-3763</c:v>
                </c:pt>
                <c:pt idx="741">
                  <c:v>-3762</c:v>
                </c:pt>
                <c:pt idx="742">
                  <c:v>-3761</c:v>
                </c:pt>
                <c:pt idx="743">
                  <c:v>-3760</c:v>
                </c:pt>
                <c:pt idx="744">
                  <c:v>-3759</c:v>
                </c:pt>
                <c:pt idx="745">
                  <c:v>-3758</c:v>
                </c:pt>
                <c:pt idx="746">
                  <c:v>-3757</c:v>
                </c:pt>
                <c:pt idx="747">
                  <c:v>-3756</c:v>
                </c:pt>
                <c:pt idx="748">
                  <c:v>-3755</c:v>
                </c:pt>
                <c:pt idx="749">
                  <c:v>-3754</c:v>
                </c:pt>
                <c:pt idx="750">
                  <c:v>-3753</c:v>
                </c:pt>
                <c:pt idx="751">
                  <c:v>-3752</c:v>
                </c:pt>
                <c:pt idx="752">
                  <c:v>-3751</c:v>
                </c:pt>
                <c:pt idx="753">
                  <c:v>-3750</c:v>
                </c:pt>
                <c:pt idx="754">
                  <c:v>-3749</c:v>
                </c:pt>
                <c:pt idx="755">
                  <c:v>-3748</c:v>
                </c:pt>
                <c:pt idx="756">
                  <c:v>-3747</c:v>
                </c:pt>
                <c:pt idx="757">
                  <c:v>-3746</c:v>
                </c:pt>
                <c:pt idx="758">
                  <c:v>-3745</c:v>
                </c:pt>
                <c:pt idx="759">
                  <c:v>-3744</c:v>
                </c:pt>
                <c:pt idx="760">
                  <c:v>-3743</c:v>
                </c:pt>
                <c:pt idx="761">
                  <c:v>-3742</c:v>
                </c:pt>
                <c:pt idx="762">
                  <c:v>-3741</c:v>
                </c:pt>
                <c:pt idx="763">
                  <c:v>-3740</c:v>
                </c:pt>
                <c:pt idx="764">
                  <c:v>-3739</c:v>
                </c:pt>
                <c:pt idx="765">
                  <c:v>-3738</c:v>
                </c:pt>
                <c:pt idx="766">
                  <c:v>-3737</c:v>
                </c:pt>
                <c:pt idx="767">
                  <c:v>-3736</c:v>
                </c:pt>
                <c:pt idx="768">
                  <c:v>-3735</c:v>
                </c:pt>
                <c:pt idx="769">
                  <c:v>-3734</c:v>
                </c:pt>
                <c:pt idx="770">
                  <c:v>-3733</c:v>
                </c:pt>
                <c:pt idx="771">
                  <c:v>-3732</c:v>
                </c:pt>
                <c:pt idx="772">
                  <c:v>-3731</c:v>
                </c:pt>
                <c:pt idx="773">
                  <c:v>-3730</c:v>
                </c:pt>
                <c:pt idx="774">
                  <c:v>-3729</c:v>
                </c:pt>
                <c:pt idx="775">
                  <c:v>-3728</c:v>
                </c:pt>
                <c:pt idx="776">
                  <c:v>-3727</c:v>
                </c:pt>
                <c:pt idx="777">
                  <c:v>-3726</c:v>
                </c:pt>
                <c:pt idx="778">
                  <c:v>-3725</c:v>
                </c:pt>
                <c:pt idx="779">
                  <c:v>-3724</c:v>
                </c:pt>
                <c:pt idx="780">
                  <c:v>-3723</c:v>
                </c:pt>
                <c:pt idx="781">
                  <c:v>-3722</c:v>
                </c:pt>
                <c:pt idx="782">
                  <c:v>-3721</c:v>
                </c:pt>
                <c:pt idx="783">
                  <c:v>-3720</c:v>
                </c:pt>
                <c:pt idx="784">
                  <c:v>-3719</c:v>
                </c:pt>
                <c:pt idx="785">
                  <c:v>-3718</c:v>
                </c:pt>
                <c:pt idx="786">
                  <c:v>-3717</c:v>
                </c:pt>
                <c:pt idx="787">
                  <c:v>-3716</c:v>
                </c:pt>
                <c:pt idx="788">
                  <c:v>-3715</c:v>
                </c:pt>
                <c:pt idx="789">
                  <c:v>-3714</c:v>
                </c:pt>
                <c:pt idx="790">
                  <c:v>-3713</c:v>
                </c:pt>
                <c:pt idx="791">
                  <c:v>-3712</c:v>
                </c:pt>
                <c:pt idx="792">
                  <c:v>-3711</c:v>
                </c:pt>
                <c:pt idx="793">
                  <c:v>-3710</c:v>
                </c:pt>
                <c:pt idx="794">
                  <c:v>-3709</c:v>
                </c:pt>
                <c:pt idx="795">
                  <c:v>-3708</c:v>
                </c:pt>
                <c:pt idx="796">
                  <c:v>-3707</c:v>
                </c:pt>
                <c:pt idx="797">
                  <c:v>-3706</c:v>
                </c:pt>
                <c:pt idx="798">
                  <c:v>-3705</c:v>
                </c:pt>
                <c:pt idx="799">
                  <c:v>-3704</c:v>
                </c:pt>
                <c:pt idx="800">
                  <c:v>-3703</c:v>
                </c:pt>
                <c:pt idx="801">
                  <c:v>-3702</c:v>
                </c:pt>
                <c:pt idx="802">
                  <c:v>-3701</c:v>
                </c:pt>
                <c:pt idx="803">
                  <c:v>-3700</c:v>
                </c:pt>
                <c:pt idx="804">
                  <c:v>-3699</c:v>
                </c:pt>
                <c:pt idx="805">
                  <c:v>-3698</c:v>
                </c:pt>
                <c:pt idx="806">
                  <c:v>-3697</c:v>
                </c:pt>
                <c:pt idx="807">
                  <c:v>-3696</c:v>
                </c:pt>
                <c:pt idx="808">
                  <c:v>-3695</c:v>
                </c:pt>
                <c:pt idx="809">
                  <c:v>-3694</c:v>
                </c:pt>
                <c:pt idx="810">
                  <c:v>-3693</c:v>
                </c:pt>
                <c:pt idx="811">
                  <c:v>-3692</c:v>
                </c:pt>
                <c:pt idx="812">
                  <c:v>-3691</c:v>
                </c:pt>
                <c:pt idx="813">
                  <c:v>-3690</c:v>
                </c:pt>
                <c:pt idx="814">
                  <c:v>-3689</c:v>
                </c:pt>
                <c:pt idx="815">
                  <c:v>-3688</c:v>
                </c:pt>
                <c:pt idx="816">
                  <c:v>-3687</c:v>
                </c:pt>
                <c:pt idx="817">
                  <c:v>-3686</c:v>
                </c:pt>
                <c:pt idx="818">
                  <c:v>-3685</c:v>
                </c:pt>
                <c:pt idx="819">
                  <c:v>-3684</c:v>
                </c:pt>
                <c:pt idx="820">
                  <c:v>-3683</c:v>
                </c:pt>
                <c:pt idx="821">
                  <c:v>-3682</c:v>
                </c:pt>
                <c:pt idx="822">
                  <c:v>-3681</c:v>
                </c:pt>
                <c:pt idx="823">
                  <c:v>-3680</c:v>
                </c:pt>
                <c:pt idx="824">
                  <c:v>-3679</c:v>
                </c:pt>
                <c:pt idx="825">
                  <c:v>-3678</c:v>
                </c:pt>
                <c:pt idx="826">
                  <c:v>-3677</c:v>
                </c:pt>
                <c:pt idx="827">
                  <c:v>-3676</c:v>
                </c:pt>
                <c:pt idx="828">
                  <c:v>-3675</c:v>
                </c:pt>
                <c:pt idx="829">
                  <c:v>-3674</c:v>
                </c:pt>
                <c:pt idx="830">
                  <c:v>-3673</c:v>
                </c:pt>
                <c:pt idx="831">
                  <c:v>-3672</c:v>
                </c:pt>
                <c:pt idx="832">
                  <c:v>-3671</c:v>
                </c:pt>
                <c:pt idx="833">
                  <c:v>-3670</c:v>
                </c:pt>
                <c:pt idx="834">
                  <c:v>-3669</c:v>
                </c:pt>
                <c:pt idx="835">
                  <c:v>-3668</c:v>
                </c:pt>
                <c:pt idx="836">
                  <c:v>-3667</c:v>
                </c:pt>
                <c:pt idx="837">
                  <c:v>-3666</c:v>
                </c:pt>
                <c:pt idx="838">
                  <c:v>-3665</c:v>
                </c:pt>
                <c:pt idx="839">
                  <c:v>-3664</c:v>
                </c:pt>
                <c:pt idx="840">
                  <c:v>-3663</c:v>
                </c:pt>
                <c:pt idx="841">
                  <c:v>-3662</c:v>
                </c:pt>
                <c:pt idx="842">
                  <c:v>-3661</c:v>
                </c:pt>
                <c:pt idx="843">
                  <c:v>-3660</c:v>
                </c:pt>
                <c:pt idx="844">
                  <c:v>-3659</c:v>
                </c:pt>
                <c:pt idx="845">
                  <c:v>-3658</c:v>
                </c:pt>
                <c:pt idx="846">
                  <c:v>-3657</c:v>
                </c:pt>
                <c:pt idx="847">
                  <c:v>-3656</c:v>
                </c:pt>
                <c:pt idx="848">
                  <c:v>-3655</c:v>
                </c:pt>
                <c:pt idx="849">
                  <c:v>-3654</c:v>
                </c:pt>
                <c:pt idx="850">
                  <c:v>-3653</c:v>
                </c:pt>
                <c:pt idx="851">
                  <c:v>-3652</c:v>
                </c:pt>
                <c:pt idx="852">
                  <c:v>-3651</c:v>
                </c:pt>
                <c:pt idx="853">
                  <c:v>-3650</c:v>
                </c:pt>
                <c:pt idx="854">
                  <c:v>-3649</c:v>
                </c:pt>
                <c:pt idx="855">
                  <c:v>-3648</c:v>
                </c:pt>
                <c:pt idx="856">
                  <c:v>-3647</c:v>
                </c:pt>
                <c:pt idx="857">
                  <c:v>-3646</c:v>
                </c:pt>
                <c:pt idx="858">
                  <c:v>-3645</c:v>
                </c:pt>
                <c:pt idx="859">
                  <c:v>-3644</c:v>
                </c:pt>
                <c:pt idx="860">
                  <c:v>-3643</c:v>
                </c:pt>
                <c:pt idx="861">
                  <c:v>-3642</c:v>
                </c:pt>
                <c:pt idx="862">
                  <c:v>-3641</c:v>
                </c:pt>
                <c:pt idx="863">
                  <c:v>-3640</c:v>
                </c:pt>
                <c:pt idx="864">
                  <c:v>-3639</c:v>
                </c:pt>
                <c:pt idx="865">
                  <c:v>-3638</c:v>
                </c:pt>
                <c:pt idx="866">
                  <c:v>-3637</c:v>
                </c:pt>
                <c:pt idx="867">
                  <c:v>-3636</c:v>
                </c:pt>
                <c:pt idx="868">
                  <c:v>-3635</c:v>
                </c:pt>
                <c:pt idx="869">
                  <c:v>-3634</c:v>
                </c:pt>
                <c:pt idx="870">
                  <c:v>-3633</c:v>
                </c:pt>
                <c:pt idx="871">
                  <c:v>-3632</c:v>
                </c:pt>
                <c:pt idx="872">
                  <c:v>-3631</c:v>
                </c:pt>
                <c:pt idx="873">
                  <c:v>-3630</c:v>
                </c:pt>
                <c:pt idx="874">
                  <c:v>-3629</c:v>
                </c:pt>
                <c:pt idx="875">
                  <c:v>-3628</c:v>
                </c:pt>
                <c:pt idx="876">
                  <c:v>-3627</c:v>
                </c:pt>
                <c:pt idx="877">
                  <c:v>-3626</c:v>
                </c:pt>
                <c:pt idx="878">
                  <c:v>-3625</c:v>
                </c:pt>
                <c:pt idx="879">
                  <c:v>-3624</c:v>
                </c:pt>
                <c:pt idx="880">
                  <c:v>-3623</c:v>
                </c:pt>
                <c:pt idx="881">
                  <c:v>-3622</c:v>
                </c:pt>
                <c:pt idx="882">
                  <c:v>-3621</c:v>
                </c:pt>
                <c:pt idx="883">
                  <c:v>-3620</c:v>
                </c:pt>
                <c:pt idx="884">
                  <c:v>-3619</c:v>
                </c:pt>
                <c:pt idx="885">
                  <c:v>-3618</c:v>
                </c:pt>
                <c:pt idx="886">
                  <c:v>-3617</c:v>
                </c:pt>
                <c:pt idx="887">
                  <c:v>-3616</c:v>
                </c:pt>
                <c:pt idx="888">
                  <c:v>-3615</c:v>
                </c:pt>
                <c:pt idx="889">
                  <c:v>-3614</c:v>
                </c:pt>
                <c:pt idx="890">
                  <c:v>-3613</c:v>
                </c:pt>
                <c:pt idx="891">
                  <c:v>-3612</c:v>
                </c:pt>
                <c:pt idx="892">
                  <c:v>-3611</c:v>
                </c:pt>
                <c:pt idx="893">
                  <c:v>-3610</c:v>
                </c:pt>
                <c:pt idx="894">
                  <c:v>-3609</c:v>
                </c:pt>
                <c:pt idx="895">
                  <c:v>-3608</c:v>
                </c:pt>
                <c:pt idx="896">
                  <c:v>-3607</c:v>
                </c:pt>
                <c:pt idx="897">
                  <c:v>-3606</c:v>
                </c:pt>
                <c:pt idx="898">
                  <c:v>-3605</c:v>
                </c:pt>
                <c:pt idx="899">
                  <c:v>-3604</c:v>
                </c:pt>
                <c:pt idx="900">
                  <c:v>-3603</c:v>
                </c:pt>
                <c:pt idx="901">
                  <c:v>-3602</c:v>
                </c:pt>
                <c:pt idx="902">
                  <c:v>-3601</c:v>
                </c:pt>
                <c:pt idx="903">
                  <c:v>-3600</c:v>
                </c:pt>
                <c:pt idx="904">
                  <c:v>-3599</c:v>
                </c:pt>
                <c:pt idx="905">
                  <c:v>-3598</c:v>
                </c:pt>
                <c:pt idx="906">
                  <c:v>-3597</c:v>
                </c:pt>
                <c:pt idx="907">
                  <c:v>-3596</c:v>
                </c:pt>
                <c:pt idx="908">
                  <c:v>-3595</c:v>
                </c:pt>
                <c:pt idx="909">
                  <c:v>-3594</c:v>
                </c:pt>
                <c:pt idx="910">
                  <c:v>-3593</c:v>
                </c:pt>
                <c:pt idx="911">
                  <c:v>-3592</c:v>
                </c:pt>
                <c:pt idx="912">
                  <c:v>-3591</c:v>
                </c:pt>
                <c:pt idx="913">
                  <c:v>-3590</c:v>
                </c:pt>
                <c:pt idx="914">
                  <c:v>-3589</c:v>
                </c:pt>
                <c:pt idx="915">
                  <c:v>-3588</c:v>
                </c:pt>
                <c:pt idx="916">
                  <c:v>-3587</c:v>
                </c:pt>
                <c:pt idx="917">
                  <c:v>-3586</c:v>
                </c:pt>
                <c:pt idx="918">
                  <c:v>-3585</c:v>
                </c:pt>
                <c:pt idx="919">
                  <c:v>-3584</c:v>
                </c:pt>
                <c:pt idx="920">
                  <c:v>-3583</c:v>
                </c:pt>
                <c:pt idx="921">
                  <c:v>-3582</c:v>
                </c:pt>
                <c:pt idx="922">
                  <c:v>-3581</c:v>
                </c:pt>
                <c:pt idx="923">
                  <c:v>-3580</c:v>
                </c:pt>
                <c:pt idx="924">
                  <c:v>-3579</c:v>
                </c:pt>
                <c:pt idx="925">
                  <c:v>-3578</c:v>
                </c:pt>
                <c:pt idx="926">
                  <c:v>-3577</c:v>
                </c:pt>
                <c:pt idx="927">
                  <c:v>-3576</c:v>
                </c:pt>
                <c:pt idx="928">
                  <c:v>-3575</c:v>
                </c:pt>
                <c:pt idx="929">
                  <c:v>-3574</c:v>
                </c:pt>
                <c:pt idx="930">
                  <c:v>-3573</c:v>
                </c:pt>
                <c:pt idx="931">
                  <c:v>-3572</c:v>
                </c:pt>
                <c:pt idx="932">
                  <c:v>-3571</c:v>
                </c:pt>
                <c:pt idx="933">
                  <c:v>-3570</c:v>
                </c:pt>
                <c:pt idx="934">
                  <c:v>-3569</c:v>
                </c:pt>
                <c:pt idx="935">
                  <c:v>-3568</c:v>
                </c:pt>
                <c:pt idx="936">
                  <c:v>-3567</c:v>
                </c:pt>
                <c:pt idx="937">
                  <c:v>-3566</c:v>
                </c:pt>
                <c:pt idx="938">
                  <c:v>-3565</c:v>
                </c:pt>
                <c:pt idx="939">
                  <c:v>-3564</c:v>
                </c:pt>
                <c:pt idx="940">
                  <c:v>-3563</c:v>
                </c:pt>
                <c:pt idx="941">
                  <c:v>-3562</c:v>
                </c:pt>
                <c:pt idx="942">
                  <c:v>-3561</c:v>
                </c:pt>
                <c:pt idx="943">
                  <c:v>-3560</c:v>
                </c:pt>
                <c:pt idx="944">
                  <c:v>-3559</c:v>
                </c:pt>
                <c:pt idx="945">
                  <c:v>-3558</c:v>
                </c:pt>
                <c:pt idx="946">
                  <c:v>-3557</c:v>
                </c:pt>
                <c:pt idx="947">
                  <c:v>-3556</c:v>
                </c:pt>
                <c:pt idx="948">
                  <c:v>-3555</c:v>
                </c:pt>
                <c:pt idx="949">
                  <c:v>-3554</c:v>
                </c:pt>
                <c:pt idx="950">
                  <c:v>-3553</c:v>
                </c:pt>
                <c:pt idx="951">
                  <c:v>-3552</c:v>
                </c:pt>
                <c:pt idx="952">
                  <c:v>-3551</c:v>
                </c:pt>
                <c:pt idx="953">
                  <c:v>-3550</c:v>
                </c:pt>
                <c:pt idx="954">
                  <c:v>-3549</c:v>
                </c:pt>
                <c:pt idx="955">
                  <c:v>-3548</c:v>
                </c:pt>
                <c:pt idx="956">
                  <c:v>-3547</c:v>
                </c:pt>
                <c:pt idx="957">
                  <c:v>-3546</c:v>
                </c:pt>
                <c:pt idx="958">
                  <c:v>-3545</c:v>
                </c:pt>
                <c:pt idx="959">
                  <c:v>-3544</c:v>
                </c:pt>
                <c:pt idx="960">
                  <c:v>-3543</c:v>
                </c:pt>
                <c:pt idx="961">
                  <c:v>-3542</c:v>
                </c:pt>
                <c:pt idx="962">
                  <c:v>-3541</c:v>
                </c:pt>
                <c:pt idx="963">
                  <c:v>-3540</c:v>
                </c:pt>
                <c:pt idx="964">
                  <c:v>-3539</c:v>
                </c:pt>
                <c:pt idx="965">
                  <c:v>-3538</c:v>
                </c:pt>
                <c:pt idx="966">
                  <c:v>-3537</c:v>
                </c:pt>
                <c:pt idx="967">
                  <c:v>-3536</c:v>
                </c:pt>
                <c:pt idx="968">
                  <c:v>-3535</c:v>
                </c:pt>
                <c:pt idx="969">
                  <c:v>-3534</c:v>
                </c:pt>
                <c:pt idx="970">
                  <c:v>-3533</c:v>
                </c:pt>
                <c:pt idx="971">
                  <c:v>-3532</c:v>
                </c:pt>
                <c:pt idx="972">
                  <c:v>-3531</c:v>
                </c:pt>
                <c:pt idx="973">
                  <c:v>-3530</c:v>
                </c:pt>
                <c:pt idx="974">
                  <c:v>-3529</c:v>
                </c:pt>
                <c:pt idx="975">
                  <c:v>-3528</c:v>
                </c:pt>
                <c:pt idx="976">
                  <c:v>-3527</c:v>
                </c:pt>
                <c:pt idx="977">
                  <c:v>-3526</c:v>
                </c:pt>
                <c:pt idx="978">
                  <c:v>-3525</c:v>
                </c:pt>
                <c:pt idx="979">
                  <c:v>-3524</c:v>
                </c:pt>
                <c:pt idx="980">
                  <c:v>-3523</c:v>
                </c:pt>
                <c:pt idx="981">
                  <c:v>-3522</c:v>
                </c:pt>
                <c:pt idx="982">
                  <c:v>-3521</c:v>
                </c:pt>
                <c:pt idx="983">
                  <c:v>-3520</c:v>
                </c:pt>
                <c:pt idx="984">
                  <c:v>-3519</c:v>
                </c:pt>
                <c:pt idx="985">
                  <c:v>-3518</c:v>
                </c:pt>
                <c:pt idx="986">
                  <c:v>-3517</c:v>
                </c:pt>
                <c:pt idx="987">
                  <c:v>-3516</c:v>
                </c:pt>
                <c:pt idx="988">
                  <c:v>-3515</c:v>
                </c:pt>
                <c:pt idx="989">
                  <c:v>-3514</c:v>
                </c:pt>
                <c:pt idx="990">
                  <c:v>-3513</c:v>
                </c:pt>
                <c:pt idx="991">
                  <c:v>-3512</c:v>
                </c:pt>
                <c:pt idx="992">
                  <c:v>-3511</c:v>
                </c:pt>
                <c:pt idx="993">
                  <c:v>-3510</c:v>
                </c:pt>
                <c:pt idx="994">
                  <c:v>-3509</c:v>
                </c:pt>
                <c:pt idx="995">
                  <c:v>-3508</c:v>
                </c:pt>
                <c:pt idx="996">
                  <c:v>-3507</c:v>
                </c:pt>
                <c:pt idx="997">
                  <c:v>-3506</c:v>
                </c:pt>
                <c:pt idx="998">
                  <c:v>-3505</c:v>
                </c:pt>
                <c:pt idx="999">
                  <c:v>-3504</c:v>
                </c:pt>
                <c:pt idx="1000">
                  <c:v>-3503</c:v>
                </c:pt>
                <c:pt idx="1001">
                  <c:v>-3502</c:v>
                </c:pt>
                <c:pt idx="1002">
                  <c:v>-3501</c:v>
                </c:pt>
                <c:pt idx="1003">
                  <c:v>-3500</c:v>
                </c:pt>
                <c:pt idx="1004">
                  <c:v>-3499</c:v>
                </c:pt>
                <c:pt idx="1005">
                  <c:v>-3498</c:v>
                </c:pt>
                <c:pt idx="1006">
                  <c:v>-3497</c:v>
                </c:pt>
                <c:pt idx="1007">
                  <c:v>-3496</c:v>
                </c:pt>
                <c:pt idx="1008">
                  <c:v>-3495</c:v>
                </c:pt>
                <c:pt idx="1009">
                  <c:v>-3494</c:v>
                </c:pt>
                <c:pt idx="1010">
                  <c:v>-3493</c:v>
                </c:pt>
                <c:pt idx="1011">
                  <c:v>-3492</c:v>
                </c:pt>
                <c:pt idx="1012">
                  <c:v>-3491</c:v>
                </c:pt>
                <c:pt idx="1013">
                  <c:v>-3490</c:v>
                </c:pt>
                <c:pt idx="1014">
                  <c:v>-3489</c:v>
                </c:pt>
                <c:pt idx="1015">
                  <c:v>-3488</c:v>
                </c:pt>
                <c:pt idx="1016">
                  <c:v>-3487</c:v>
                </c:pt>
                <c:pt idx="1017">
                  <c:v>-3486</c:v>
                </c:pt>
                <c:pt idx="1018">
                  <c:v>-3485</c:v>
                </c:pt>
                <c:pt idx="1019">
                  <c:v>-3484</c:v>
                </c:pt>
                <c:pt idx="1020">
                  <c:v>-3483</c:v>
                </c:pt>
                <c:pt idx="1021">
                  <c:v>-3482</c:v>
                </c:pt>
                <c:pt idx="1022">
                  <c:v>-3481</c:v>
                </c:pt>
                <c:pt idx="1023">
                  <c:v>-3480</c:v>
                </c:pt>
                <c:pt idx="1024">
                  <c:v>-3479</c:v>
                </c:pt>
                <c:pt idx="1025">
                  <c:v>-3478</c:v>
                </c:pt>
                <c:pt idx="1026">
                  <c:v>-3477</c:v>
                </c:pt>
                <c:pt idx="1027">
                  <c:v>-3476</c:v>
                </c:pt>
                <c:pt idx="1028">
                  <c:v>-3475</c:v>
                </c:pt>
                <c:pt idx="1029">
                  <c:v>-3474</c:v>
                </c:pt>
                <c:pt idx="1030">
                  <c:v>-3473</c:v>
                </c:pt>
                <c:pt idx="1031">
                  <c:v>-3472</c:v>
                </c:pt>
                <c:pt idx="1032">
                  <c:v>-3471</c:v>
                </c:pt>
                <c:pt idx="1033">
                  <c:v>-3470</c:v>
                </c:pt>
                <c:pt idx="1034">
                  <c:v>-3469</c:v>
                </c:pt>
                <c:pt idx="1035">
                  <c:v>-3468</c:v>
                </c:pt>
                <c:pt idx="1036">
                  <c:v>-3467</c:v>
                </c:pt>
                <c:pt idx="1037">
                  <c:v>-3466</c:v>
                </c:pt>
                <c:pt idx="1038">
                  <c:v>-3465</c:v>
                </c:pt>
                <c:pt idx="1039">
                  <c:v>-3464</c:v>
                </c:pt>
                <c:pt idx="1040">
                  <c:v>-3463</c:v>
                </c:pt>
                <c:pt idx="1041">
                  <c:v>-3462</c:v>
                </c:pt>
                <c:pt idx="1042">
                  <c:v>-3461</c:v>
                </c:pt>
                <c:pt idx="1043">
                  <c:v>-3460</c:v>
                </c:pt>
                <c:pt idx="1044">
                  <c:v>-3459</c:v>
                </c:pt>
                <c:pt idx="1045">
                  <c:v>-3458</c:v>
                </c:pt>
                <c:pt idx="1046">
                  <c:v>-3457</c:v>
                </c:pt>
                <c:pt idx="1047">
                  <c:v>-3456</c:v>
                </c:pt>
                <c:pt idx="1048">
                  <c:v>-3455</c:v>
                </c:pt>
                <c:pt idx="1049">
                  <c:v>-3454</c:v>
                </c:pt>
                <c:pt idx="1050">
                  <c:v>-3453</c:v>
                </c:pt>
                <c:pt idx="1051">
                  <c:v>-3452</c:v>
                </c:pt>
                <c:pt idx="1052">
                  <c:v>-3451</c:v>
                </c:pt>
                <c:pt idx="1053">
                  <c:v>-3450</c:v>
                </c:pt>
                <c:pt idx="1054">
                  <c:v>-3449</c:v>
                </c:pt>
                <c:pt idx="1055">
                  <c:v>-3448</c:v>
                </c:pt>
                <c:pt idx="1056">
                  <c:v>-3447</c:v>
                </c:pt>
                <c:pt idx="1057">
                  <c:v>-3446</c:v>
                </c:pt>
                <c:pt idx="1058">
                  <c:v>-3445</c:v>
                </c:pt>
                <c:pt idx="1059">
                  <c:v>-3444</c:v>
                </c:pt>
                <c:pt idx="1060">
                  <c:v>-3443</c:v>
                </c:pt>
                <c:pt idx="1061">
                  <c:v>-3442</c:v>
                </c:pt>
                <c:pt idx="1062">
                  <c:v>-3441</c:v>
                </c:pt>
                <c:pt idx="1063">
                  <c:v>-3440</c:v>
                </c:pt>
                <c:pt idx="1064">
                  <c:v>-3439</c:v>
                </c:pt>
                <c:pt idx="1065">
                  <c:v>-3438</c:v>
                </c:pt>
                <c:pt idx="1066">
                  <c:v>-3437</c:v>
                </c:pt>
                <c:pt idx="1067">
                  <c:v>-3436</c:v>
                </c:pt>
                <c:pt idx="1068">
                  <c:v>-3435</c:v>
                </c:pt>
                <c:pt idx="1069">
                  <c:v>-3434</c:v>
                </c:pt>
                <c:pt idx="1070">
                  <c:v>-3433</c:v>
                </c:pt>
                <c:pt idx="1071">
                  <c:v>-3432</c:v>
                </c:pt>
                <c:pt idx="1072">
                  <c:v>-3431</c:v>
                </c:pt>
                <c:pt idx="1073">
                  <c:v>-3430</c:v>
                </c:pt>
                <c:pt idx="1074">
                  <c:v>-3429</c:v>
                </c:pt>
                <c:pt idx="1075">
                  <c:v>-3428</c:v>
                </c:pt>
                <c:pt idx="1076">
                  <c:v>-3427</c:v>
                </c:pt>
                <c:pt idx="1077">
                  <c:v>-3426</c:v>
                </c:pt>
                <c:pt idx="1078">
                  <c:v>-3425</c:v>
                </c:pt>
                <c:pt idx="1079">
                  <c:v>-3424</c:v>
                </c:pt>
                <c:pt idx="1080">
                  <c:v>-3423</c:v>
                </c:pt>
                <c:pt idx="1081">
                  <c:v>-3422</c:v>
                </c:pt>
                <c:pt idx="1082">
                  <c:v>-3421</c:v>
                </c:pt>
                <c:pt idx="1083">
                  <c:v>-3420</c:v>
                </c:pt>
                <c:pt idx="1084">
                  <c:v>-3419</c:v>
                </c:pt>
                <c:pt idx="1085">
                  <c:v>-3418</c:v>
                </c:pt>
                <c:pt idx="1086">
                  <c:v>-3417</c:v>
                </c:pt>
                <c:pt idx="1087">
                  <c:v>-3416</c:v>
                </c:pt>
                <c:pt idx="1088">
                  <c:v>-3415</c:v>
                </c:pt>
                <c:pt idx="1089">
                  <c:v>-3414</c:v>
                </c:pt>
                <c:pt idx="1090">
                  <c:v>-3413</c:v>
                </c:pt>
                <c:pt idx="1091">
                  <c:v>-3412</c:v>
                </c:pt>
                <c:pt idx="1092">
                  <c:v>-3411</c:v>
                </c:pt>
                <c:pt idx="1093">
                  <c:v>-3410</c:v>
                </c:pt>
                <c:pt idx="1094">
                  <c:v>-3409</c:v>
                </c:pt>
                <c:pt idx="1095">
                  <c:v>-3408</c:v>
                </c:pt>
                <c:pt idx="1096">
                  <c:v>-3407</c:v>
                </c:pt>
                <c:pt idx="1097">
                  <c:v>-3406</c:v>
                </c:pt>
                <c:pt idx="1098">
                  <c:v>-3405</c:v>
                </c:pt>
                <c:pt idx="1099">
                  <c:v>-3404</c:v>
                </c:pt>
                <c:pt idx="1100">
                  <c:v>-3403</c:v>
                </c:pt>
                <c:pt idx="1101">
                  <c:v>-3402</c:v>
                </c:pt>
                <c:pt idx="1102">
                  <c:v>-3401</c:v>
                </c:pt>
                <c:pt idx="1103">
                  <c:v>-3400</c:v>
                </c:pt>
                <c:pt idx="1104">
                  <c:v>-3399</c:v>
                </c:pt>
                <c:pt idx="1105">
                  <c:v>-3398</c:v>
                </c:pt>
                <c:pt idx="1106">
                  <c:v>-3397</c:v>
                </c:pt>
                <c:pt idx="1107">
                  <c:v>-3396</c:v>
                </c:pt>
                <c:pt idx="1108">
                  <c:v>-3395</c:v>
                </c:pt>
                <c:pt idx="1109">
                  <c:v>-3394</c:v>
                </c:pt>
                <c:pt idx="1110">
                  <c:v>-3393</c:v>
                </c:pt>
                <c:pt idx="1111">
                  <c:v>-3392</c:v>
                </c:pt>
                <c:pt idx="1112">
                  <c:v>-3391</c:v>
                </c:pt>
                <c:pt idx="1113">
                  <c:v>-3390</c:v>
                </c:pt>
                <c:pt idx="1114">
                  <c:v>-3389</c:v>
                </c:pt>
                <c:pt idx="1115">
                  <c:v>-3388</c:v>
                </c:pt>
                <c:pt idx="1116">
                  <c:v>-3387</c:v>
                </c:pt>
                <c:pt idx="1117">
                  <c:v>-3386</c:v>
                </c:pt>
                <c:pt idx="1118">
                  <c:v>-3385</c:v>
                </c:pt>
                <c:pt idx="1119">
                  <c:v>-3384</c:v>
                </c:pt>
                <c:pt idx="1120">
                  <c:v>-3383</c:v>
                </c:pt>
                <c:pt idx="1121">
                  <c:v>-3382</c:v>
                </c:pt>
                <c:pt idx="1122">
                  <c:v>-3381</c:v>
                </c:pt>
                <c:pt idx="1123">
                  <c:v>-3380</c:v>
                </c:pt>
                <c:pt idx="1124">
                  <c:v>-3379</c:v>
                </c:pt>
                <c:pt idx="1125">
                  <c:v>-3378</c:v>
                </c:pt>
                <c:pt idx="1126">
                  <c:v>-3377</c:v>
                </c:pt>
                <c:pt idx="1127">
                  <c:v>-3376</c:v>
                </c:pt>
                <c:pt idx="1128">
                  <c:v>-3375</c:v>
                </c:pt>
                <c:pt idx="1129">
                  <c:v>-3374</c:v>
                </c:pt>
                <c:pt idx="1130">
                  <c:v>-3373</c:v>
                </c:pt>
                <c:pt idx="1131">
                  <c:v>-3372</c:v>
                </c:pt>
                <c:pt idx="1132">
                  <c:v>-3371</c:v>
                </c:pt>
                <c:pt idx="1133">
                  <c:v>-3370</c:v>
                </c:pt>
                <c:pt idx="1134">
                  <c:v>-3369</c:v>
                </c:pt>
                <c:pt idx="1135">
                  <c:v>-3368</c:v>
                </c:pt>
                <c:pt idx="1136">
                  <c:v>-3367</c:v>
                </c:pt>
                <c:pt idx="1137">
                  <c:v>-3366</c:v>
                </c:pt>
                <c:pt idx="1138">
                  <c:v>-3365</c:v>
                </c:pt>
                <c:pt idx="1139">
                  <c:v>-3364</c:v>
                </c:pt>
                <c:pt idx="1140">
                  <c:v>-3363</c:v>
                </c:pt>
                <c:pt idx="1141">
                  <c:v>-3362</c:v>
                </c:pt>
                <c:pt idx="1142">
                  <c:v>-3361</c:v>
                </c:pt>
                <c:pt idx="1143">
                  <c:v>-3360</c:v>
                </c:pt>
                <c:pt idx="1144">
                  <c:v>-3359</c:v>
                </c:pt>
                <c:pt idx="1145">
                  <c:v>-3358</c:v>
                </c:pt>
                <c:pt idx="1146">
                  <c:v>-3357</c:v>
                </c:pt>
                <c:pt idx="1147">
                  <c:v>-3356</c:v>
                </c:pt>
                <c:pt idx="1148">
                  <c:v>-3355</c:v>
                </c:pt>
                <c:pt idx="1149">
                  <c:v>-3354</c:v>
                </c:pt>
                <c:pt idx="1150">
                  <c:v>-3353</c:v>
                </c:pt>
                <c:pt idx="1151">
                  <c:v>-3352</c:v>
                </c:pt>
                <c:pt idx="1152">
                  <c:v>-3351</c:v>
                </c:pt>
                <c:pt idx="1153">
                  <c:v>-3350</c:v>
                </c:pt>
                <c:pt idx="1154">
                  <c:v>-3349</c:v>
                </c:pt>
                <c:pt idx="1155">
                  <c:v>-3348</c:v>
                </c:pt>
                <c:pt idx="1156">
                  <c:v>-3347</c:v>
                </c:pt>
                <c:pt idx="1157">
                  <c:v>-3346</c:v>
                </c:pt>
                <c:pt idx="1158">
                  <c:v>-3345</c:v>
                </c:pt>
                <c:pt idx="1159">
                  <c:v>-3344</c:v>
                </c:pt>
                <c:pt idx="1160">
                  <c:v>-3343</c:v>
                </c:pt>
                <c:pt idx="1161">
                  <c:v>-3342</c:v>
                </c:pt>
                <c:pt idx="1162">
                  <c:v>-3341</c:v>
                </c:pt>
                <c:pt idx="1163">
                  <c:v>-3340</c:v>
                </c:pt>
                <c:pt idx="1164">
                  <c:v>-3339</c:v>
                </c:pt>
                <c:pt idx="1165">
                  <c:v>-3338</c:v>
                </c:pt>
                <c:pt idx="1166">
                  <c:v>-3337</c:v>
                </c:pt>
                <c:pt idx="1167">
                  <c:v>-3336</c:v>
                </c:pt>
                <c:pt idx="1168">
                  <c:v>-3335</c:v>
                </c:pt>
                <c:pt idx="1169">
                  <c:v>-3334</c:v>
                </c:pt>
                <c:pt idx="1170">
                  <c:v>-3333</c:v>
                </c:pt>
                <c:pt idx="1171">
                  <c:v>-3332</c:v>
                </c:pt>
                <c:pt idx="1172">
                  <c:v>-3331</c:v>
                </c:pt>
                <c:pt idx="1173">
                  <c:v>-3330</c:v>
                </c:pt>
                <c:pt idx="1174">
                  <c:v>-3329</c:v>
                </c:pt>
                <c:pt idx="1175">
                  <c:v>-3328</c:v>
                </c:pt>
                <c:pt idx="1176">
                  <c:v>-3327</c:v>
                </c:pt>
                <c:pt idx="1177">
                  <c:v>-3326</c:v>
                </c:pt>
                <c:pt idx="1178">
                  <c:v>-3325</c:v>
                </c:pt>
                <c:pt idx="1179">
                  <c:v>-3324</c:v>
                </c:pt>
                <c:pt idx="1180">
                  <c:v>-3323</c:v>
                </c:pt>
                <c:pt idx="1181">
                  <c:v>-3322</c:v>
                </c:pt>
                <c:pt idx="1182">
                  <c:v>-3321</c:v>
                </c:pt>
                <c:pt idx="1183">
                  <c:v>-3320</c:v>
                </c:pt>
                <c:pt idx="1184">
                  <c:v>-3319</c:v>
                </c:pt>
                <c:pt idx="1185">
                  <c:v>-3318</c:v>
                </c:pt>
                <c:pt idx="1186">
                  <c:v>-3317</c:v>
                </c:pt>
                <c:pt idx="1187">
                  <c:v>-3316</c:v>
                </c:pt>
                <c:pt idx="1188">
                  <c:v>-3315</c:v>
                </c:pt>
                <c:pt idx="1189">
                  <c:v>-3314</c:v>
                </c:pt>
                <c:pt idx="1190">
                  <c:v>-3313</c:v>
                </c:pt>
                <c:pt idx="1191">
                  <c:v>-3312</c:v>
                </c:pt>
                <c:pt idx="1192">
                  <c:v>-3311</c:v>
                </c:pt>
                <c:pt idx="1193">
                  <c:v>-3310</c:v>
                </c:pt>
                <c:pt idx="1194">
                  <c:v>-3309</c:v>
                </c:pt>
                <c:pt idx="1195">
                  <c:v>-3308</c:v>
                </c:pt>
                <c:pt idx="1196">
                  <c:v>-3307</c:v>
                </c:pt>
                <c:pt idx="1197">
                  <c:v>-3306</c:v>
                </c:pt>
                <c:pt idx="1198">
                  <c:v>-3305</c:v>
                </c:pt>
                <c:pt idx="1199">
                  <c:v>-3304</c:v>
                </c:pt>
                <c:pt idx="1200">
                  <c:v>-3303</c:v>
                </c:pt>
                <c:pt idx="1201">
                  <c:v>-3302</c:v>
                </c:pt>
                <c:pt idx="1202">
                  <c:v>-3301</c:v>
                </c:pt>
                <c:pt idx="1203">
                  <c:v>-3300</c:v>
                </c:pt>
                <c:pt idx="1204">
                  <c:v>-3299</c:v>
                </c:pt>
                <c:pt idx="1205">
                  <c:v>-3298</c:v>
                </c:pt>
                <c:pt idx="1206">
                  <c:v>-3297</c:v>
                </c:pt>
                <c:pt idx="1207">
                  <c:v>-3296</c:v>
                </c:pt>
                <c:pt idx="1208">
                  <c:v>-3295</c:v>
                </c:pt>
                <c:pt idx="1209">
                  <c:v>-3294</c:v>
                </c:pt>
                <c:pt idx="1210">
                  <c:v>-3293</c:v>
                </c:pt>
                <c:pt idx="1211">
                  <c:v>-3292</c:v>
                </c:pt>
                <c:pt idx="1212">
                  <c:v>-3291</c:v>
                </c:pt>
                <c:pt idx="1213">
                  <c:v>-3290</c:v>
                </c:pt>
                <c:pt idx="1214">
                  <c:v>-3289</c:v>
                </c:pt>
                <c:pt idx="1215">
                  <c:v>-3288</c:v>
                </c:pt>
                <c:pt idx="1216">
                  <c:v>-3287</c:v>
                </c:pt>
                <c:pt idx="1217">
                  <c:v>-3286</c:v>
                </c:pt>
                <c:pt idx="1218">
                  <c:v>-3285</c:v>
                </c:pt>
                <c:pt idx="1219">
                  <c:v>-3284</c:v>
                </c:pt>
                <c:pt idx="1220">
                  <c:v>-3283</c:v>
                </c:pt>
                <c:pt idx="1221">
                  <c:v>-3282</c:v>
                </c:pt>
                <c:pt idx="1222">
                  <c:v>-3281</c:v>
                </c:pt>
                <c:pt idx="1223">
                  <c:v>-3280</c:v>
                </c:pt>
                <c:pt idx="1224">
                  <c:v>-3279</c:v>
                </c:pt>
                <c:pt idx="1225">
                  <c:v>-3278</c:v>
                </c:pt>
                <c:pt idx="1226">
                  <c:v>-3277</c:v>
                </c:pt>
                <c:pt idx="1227">
                  <c:v>-3276</c:v>
                </c:pt>
                <c:pt idx="1228">
                  <c:v>-3275</c:v>
                </c:pt>
                <c:pt idx="1229">
                  <c:v>-3274</c:v>
                </c:pt>
                <c:pt idx="1230">
                  <c:v>-3273</c:v>
                </c:pt>
                <c:pt idx="1231">
                  <c:v>-3272</c:v>
                </c:pt>
                <c:pt idx="1232">
                  <c:v>-3271</c:v>
                </c:pt>
                <c:pt idx="1233">
                  <c:v>-3270</c:v>
                </c:pt>
                <c:pt idx="1234">
                  <c:v>-3269</c:v>
                </c:pt>
                <c:pt idx="1235">
                  <c:v>-3268</c:v>
                </c:pt>
                <c:pt idx="1236">
                  <c:v>-3267</c:v>
                </c:pt>
                <c:pt idx="1237">
                  <c:v>-3266</c:v>
                </c:pt>
                <c:pt idx="1238">
                  <c:v>-3265</c:v>
                </c:pt>
                <c:pt idx="1239">
                  <c:v>-3264</c:v>
                </c:pt>
                <c:pt idx="1240">
                  <c:v>-3263</c:v>
                </c:pt>
                <c:pt idx="1241">
                  <c:v>-3262</c:v>
                </c:pt>
                <c:pt idx="1242">
                  <c:v>-3261</c:v>
                </c:pt>
                <c:pt idx="1243">
                  <c:v>-3260</c:v>
                </c:pt>
                <c:pt idx="1244">
                  <c:v>-3259</c:v>
                </c:pt>
                <c:pt idx="1245">
                  <c:v>-3258</c:v>
                </c:pt>
                <c:pt idx="1246">
                  <c:v>-3257</c:v>
                </c:pt>
                <c:pt idx="1247">
                  <c:v>-3256</c:v>
                </c:pt>
                <c:pt idx="1248">
                  <c:v>-3255</c:v>
                </c:pt>
                <c:pt idx="1249">
                  <c:v>-3254</c:v>
                </c:pt>
                <c:pt idx="1250">
                  <c:v>-3253</c:v>
                </c:pt>
                <c:pt idx="1251">
                  <c:v>-3252</c:v>
                </c:pt>
                <c:pt idx="1252">
                  <c:v>-3251</c:v>
                </c:pt>
                <c:pt idx="1253">
                  <c:v>-3250</c:v>
                </c:pt>
                <c:pt idx="1254">
                  <c:v>-3249</c:v>
                </c:pt>
                <c:pt idx="1255">
                  <c:v>-3248</c:v>
                </c:pt>
                <c:pt idx="1256">
                  <c:v>-3247</c:v>
                </c:pt>
                <c:pt idx="1257">
                  <c:v>-3246</c:v>
                </c:pt>
                <c:pt idx="1258">
                  <c:v>-3245</c:v>
                </c:pt>
                <c:pt idx="1259">
                  <c:v>-3244</c:v>
                </c:pt>
                <c:pt idx="1260">
                  <c:v>-3243</c:v>
                </c:pt>
                <c:pt idx="1261">
                  <c:v>-3242</c:v>
                </c:pt>
                <c:pt idx="1262">
                  <c:v>-3241</c:v>
                </c:pt>
                <c:pt idx="1263">
                  <c:v>-3240</c:v>
                </c:pt>
                <c:pt idx="1264">
                  <c:v>-3239</c:v>
                </c:pt>
                <c:pt idx="1265">
                  <c:v>-3238</c:v>
                </c:pt>
                <c:pt idx="1266">
                  <c:v>-3237</c:v>
                </c:pt>
                <c:pt idx="1267">
                  <c:v>-3236</c:v>
                </c:pt>
                <c:pt idx="1268">
                  <c:v>-3235</c:v>
                </c:pt>
                <c:pt idx="1269">
                  <c:v>-3234</c:v>
                </c:pt>
                <c:pt idx="1270">
                  <c:v>-3233</c:v>
                </c:pt>
                <c:pt idx="1271">
                  <c:v>-3232</c:v>
                </c:pt>
                <c:pt idx="1272">
                  <c:v>-3231</c:v>
                </c:pt>
                <c:pt idx="1273">
                  <c:v>-3230</c:v>
                </c:pt>
                <c:pt idx="1274">
                  <c:v>-3229</c:v>
                </c:pt>
                <c:pt idx="1275">
                  <c:v>-3228</c:v>
                </c:pt>
                <c:pt idx="1276">
                  <c:v>-3227</c:v>
                </c:pt>
                <c:pt idx="1277">
                  <c:v>-3226</c:v>
                </c:pt>
                <c:pt idx="1278">
                  <c:v>-3225</c:v>
                </c:pt>
                <c:pt idx="1279">
                  <c:v>-3224</c:v>
                </c:pt>
                <c:pt idx="1280">
                  <c:v>-3223</c:v>
                </c:pt>
                <c:pt idx="1281">
                  <c:v>-3222</c:v>
                </c:pt>
                <c:pt idx="1282">
                  <c:v>-3221</c:v>
                </c:pt>
                <c:pt idx="1283">
                  <c:v>-3220</c:v>
                </c:pt>
                <c:pt idx="1284">
                  <c:v>-3219</c:v>
                </c:pt>
                <c:pt idx="1285">
                  <c:v>-3218</c:v>
                </c:pt>
                <c:pt idx="1286">
                  <c:v>-3217</c:v>
                </c:pt>
                <c:pt idx="1287">
                  <c:v>-3216</c:v>
                </c:pt>
                <c:pt idx="1288">
                  <c:v>-3215</c:v>
                </c:pt>
                <c:pt idx="1289">
                  <c:v>-3214</c:v>
                </c:pt>
                <c:pt idx="1290">
                  <c:v>-3213</c:v>
                </c:pt>
                <c:pt idx="1291">
                  <c:v>-3212</c:v>
                </c:pt>
                <c:pt idx="1292">
                  <c:v>-3211</c:v>
                </c:pt>
                <c:pt idx="1293">
                  <c:v>-3210</c:v>
                </c:pt>
                <c:pt idx="1294">
                  <c:v>-3209</c:v>
                </c:pt>
                <c:pt idx="1295">
                  <c:v>-3208</c:v>
                </c:pt>
                <c:pt idx="1296">
                  <c:v>-3207</c:v>
                </c:pt>
                <c:pt idx="1297">
                  <c:v>-3206</c:v>
                </c:pt>
                <c:pt idx="1298">
                  <c:v>-3205</c:v>
                </c:pt>
                <c:pt idx="1299">
                  <c:v>-3204</c:v>
                </c:pt>
                <c:pt idx="1300">
                  <c:v>-3203</c:v>
                </c:pt>
                <c:pt idx="1301">
                  <c:v>-3202</c:v>
                </c:pt>
                <c:pt idx="1302">
                  <c:v>-3201</c:v>
                </c:pt>
                <c:pt idx="1303">
                  <c:v>-3200</c:v>
                </c:pt>
                <c:pt idx="1304">
                  <c:v>-3199</c:v>
                </c:pt>
                <c:pt idx="1305">
                  <c:v>-3198</c:v>
                </c:pt>
                <c:pt idx="1306">
                  <c:v>-3197</c:v>
                </c:pt>
                <c:pt idx="1307">
                  <c:v>-3196</c:v>
                </c:pt>
                <c:pt idx="1308">
                  <c:v>-3195</c:v>
                </c:pt>
                <c:pt idx="1309">
                  <c:v>-3194</c:v>
                </c:pt>
                <c:pt idx="1310">
                  <c:v>-3193</c:v>
                </c:pt>
                <c:pt idx="1311">
                  <c:v>-3192</c:v>
                </c:pt>
                <c:pt idx="1312">
                  <c:v>-3191</c:v>
                </c:pt>
                <c:pt idx="1313">
                  <c:v>-3190</c:v>
                </c:pt>
                <c:pt idx="1314">
                  <c:v>-3189</c:v>
                </c:pt>
                <c:pt idx="1315">
                  <c:v>-3188</c:v>
                </c:pt>
                <c:pt idx="1316">
                  <c:v>-3187</c:v>
                </c:pt>
                <c:pt idx="1317">
                  <c:v>-3186</c:v>
                </c:pt>
                <c:pt idx="1318">
                  <c:v>-3185</c:v>
                </c:pt>
                <c:pt idx="1319">
                  <c:v>-3184</c:v>
                </c:pt>
                <c:pt idx="1320">
                  <c:v>-3183</c:v>
                </c:pt>
                <c:pt idx="1321">
                  <c:v>-3182</c:v>
                </c:pt>
                <c:pt idx="1322">
                  <c:v>-3181</c:v>
                </c:pt>
                <c:pt idx="1323">
                  <c:v>-3180</c:v>
                </c:pt>
                <c:pt idx="1324">
                  <c:v>-3179</c:v>
                </c:pt>
                <c:pt idx="1325">
                  <c:v>-3178</c:v>
                </c:pt>
                <c:pt idx="1326">
                  <c:v>-3177</c:v>
                </c:pt>
                <c:pt idx="1327">
                  <c:v>-3176</c:v>
                </c:pt>
                <c:pt idx="1328">
                  <c:v>-3175</c:v>
                </c:pt>
                <c:pt idx="1329">
                  <c:v>-3174</c:v>
                </c:pt>
                <c:pt idx="1330">
                  <c:v>-3173</c:v>
                </c:pt>
                <c:pt idx="1331">
                  <c:v>-3172</c:v>
                </c:pt>
                <c:pt idx="1332">
                  <c:v>-3171</c:v>
                </c:pt>
                <c:pt idx="1333">
                  <c:v>-3170</c:v>
                </c:pt>
                <c:pt idx="1334">
                  <c:v>-3169</c:v>
                </c:pt>
                <c:pt idx="1335">
                  <c:v>-3168</c:v>
                </c:pt>
                <c:pt idx="1336">
                  <c:v>-3167</c:v>
                </c:pt>
                <c:pt idx="1337">
                  <c:v>-3166</c:v>
                </c:pt>
                <c:pt idx="1338">
                  <c:v>-3165</c:v>
                </c:pt>
                <c:pt idx="1339">
                  <c:v>-3164</c:v>
                </c:pt>
                <c:pt idx="1340">
                  <c:v>-3163</c:v>
                </c:pt>
                <c:pt idx="1341">
                  <c:v>-3162</c:v>
                </c:pt>
                <c:pt idx="1342">
                  <c:v>-3161</c:v>
                </c:pt>
                <c:pt idx="1343">
                  <c:v>-3160</c:v>
                </c:pt>
                <c:pt idx="1344">
                  <c:v>-3159</c:v>
                </c:pt>
                <c:pt idx="1345">
                  <c:v>-3158</c:v>
                </c:pt>
                <c:pt idx="1346">
                  <c:v>-3157</c:v>
                </c:pt>
                <c:pt idx="1347">
                  <c:v>-3156</c:v>
                </c:pt>
                <c:pt idx="1348">
                  <c:v>-3155</c:v>
                </c:pt>
                <c:pt idx="1349">
                  <c:v>-3154</c:v>
                </c:pt>
                <c:pt idx="1350">
                  <c:v>-3153</c:v>
                </c:pt>
                <c:pt idx="1351">
                  <c:v>-3152</c:v>
                </c:pt>
                <c:pt idx="1352">
                  <c:v>-3151</c:v>
                </c:pt>
                <c:pt idx="1353">
                  <c:v>-3150</c:v>
                </c:pt>
                <c:pt idx="1354">
                  <c:v>-3149</c:v>
                </c:pt>
                <c:pt idx="1355">
                  <c:v>-3148</c:v>
                </c:pt>
                <c:pt idx="1356">
                  <c:v>-3147</c:v>
                </c:pt>
                <c:pt idx="1357">
                  <c:v>-3146</c:v>
                </c:pt>
                <c:pt idx="1358">
                  <c:v>-3145</c:v>
                </c:pt>
                <c:pt idx="1359">
                  <c:v>-3144</c:v>
                </c:pt>
                <c:pt idx="1360">
                  <c:v>-3143</c:v>
                </c:pt>
                <c:pt idx="1361">
                  <c:v>-3142</c:v>
                </c:pt>
                <c:pt idx="1362">
                  <c:v>-3141</c:v>
                </c:pt>
                <c:pt idx="1363">
                  <c:v>-3140</c:v>
                </c:pt>
                <c:pt idx="1364">
                  <c:v>-3139</c:v>
                </c:pt>
                <c:pt idx="1365">
                  <c:v>-3138</c:v>
                </c:pt>
                <c:pt idx="1366">
                  <c:v>-3137</c:v>
                </c:pt>
                <c:pt idx="1367">
                  <c:v>-3136</c:v>
                </c:pt>
                <c:pt idx="1368">
                  <c:v>-3135</c:v>
                </c:pt>
                <c:pt idx="1369">
                  <c:v>-3134</c:v>
                </c:pt>
                <c:pt idx="1370">
                  <c:v>-3133</c:v>
                </c:pt>
                <c:pt idx="1371">
                  <c:v>-3132</c:v>
                </c:pt>
                <c:pt idx="1372">
                  <c:v>-3131</c:v>
                </c:pt>
                <c:pt idx="1373">
                  <c:v>-3130</c:v>
                </c:pt>
                <c:pt idx="1374">
                  <c:v>-3129</c:v>
                </c:pt>
                <c:pt idx="1375">
                  <c:v>-3128</c:v>
                </c:pt>
                <c:pt idx="1376">
                  <c:v>-3127</c:v>
                </c:pt>
                <c:pt idx="1377">
                  <c:v>-3126</c:v>
                </c:pt>
                <c:pt idx="1378">
                  <c:v>-3125</c:v>
                </c:pt>
                <c:pt idx="1379">
                  <c:v>-3124</c:v>
                </c:pt>
                <c:pt idx="1380">
                  <c:v>-3123</c:v>
                </c:pt>
                <c:pt idx="1381">
                  <c:v>-3122</c:v>
                </c:pt>
                <c:pt idx="1382">
                  <c:v>-3121</c:v>
                </c:pt>
                <c:pt idx="1383">
                  <c:v>-3120</c:v>
                </c:pt>
                <c:pt idx="1384">
                  <c:v>-3119</c:v>
                </c:pt>
                <c:pt idx="1385">
                  <c:v>-3118</c:v>
                </c:pt>
                <c:pt idx="1386">
                  <c:v>-3117</c:v>
                </c:pt>
                <c:pt idx="1387">
                  <c:v>-3116</c:v>
                </c:pt>
                <c:pt idx="1388">
                  <c:v>-3115</c:v>
                </c:pt>
                <c:pt idx="1389">
                  <c:v>-3114</c:v>
                </c:pt>
                <c:pt idx="1390">
                  <c:v>-3113</c:v>
                </c:pt>
                <c:pt idx="1391">
                  <c:v>-3112</c:v>
                </c:pt>
                <c:pt idx="1392">
                  <c:v>-3111</c:v>
                </c:pt>
                <c:pt idx="1393">
                  <c:v>-3110</c:v>
                </c:pt>
                <c:pt idx="1394">
                  <c:v>-3109</c:v>
                </c:pt>
                <c:pt idx="1395">
                  <c:v>-3108</c:v>
                </c:pt>
                <c:pt idx="1396">
                  <c:v>-3107</c:v>
                </c:pt>
                <c:pt idx="1397">
                  <c:v>-3106</c:v>
                </c:pt>
                <c:pt idx="1398">
                  <c:v>-3105</c:v>
                </c:pt>
                <c:pt idx="1399">
                  <c:v>-3104</c:v>
                </c:pt>
                <c:pt idx="1400">
                  <c:v>-3103</c:v>
                </c:pt>
                <c:pt idx="1401">
                  <c:v>-3102</c:v>
                </c:pt>
                <c:pt idx="1402">
                  <c:v>-3101</c:v>
                </c:pt>
                <c:pt idx="1403">
                  <c:v>-3100</c:v>
                </c:pt>
                <c:pt idx="1404">
                  <c:v>-3099</c:v>
                </c:pt>
                <c:pt idx="1405">
                  <c:v>-3098</c:v>
                </c:pt>
                <c:pt idx="1406">
                  <c:v>-3097</c:v>
                </c:pt>
                <c:pt idx="1407">
                  <c:v>-3096</c:v>
                </c:pt>
                <c:pt idx="1408">
                  <c:v>-3095</c:v>
                </c:pt>
                <c:pt idx="1409">
                  <c:v>-3094</c:v>
                </c:pt>
                <c:pt idx="1410">
                  <c:v>-3093</c:v>
                </c:pt>
                <c:pt idx="1411">
                  <c:v>-3092</c:v>
                </c:pt>
                <c:pt idx="1412">
                  <c:v>-3091</c:v>
                </c:pt>
                <c:pt idx="1413">
                  <c:v>-3090</c:v>
                </c:pt>
                <c:pt idx="1414">
                  <c:v>-3089</c:v>
                </c:pt>
                <c:pt idx="1415">
                  <c:v>-3088</c:v>
                </c:pt>
                <c:pt idx="1416">
                  <c:v>-3087</c:v>
                </c:pt>
                <c:pt idx="1417">
                  <c:v>-3086</c:v>
                </c:pt>
                <c:pt idx="1418">
                  <c:v>-3085</c:v>
                </c:pt>
                <c:pt idx="1419">
                  <c:v>-3084</c:v>
                </c:pt>
                <c:pt idx="1420">
                  <c:v>-3083</c:v>
                </c:pt>
                <c:pt idx="1421">
                  <c:v>-3082</c:v>
                </c:pt>
                <c:pt idx="1422">
                  <c:v>-3081</c:v>
                </c:pt>
                <c:pt idx="1423">
                  <c:v>-3080</c:v>
                </c:pt>
                <c:pt idx="1424">
                  <c:v>-3079</c:v>
                </c:pt>
                <c:pt idx="1425">
                  <c:v>-3078</c:v>
                </c:pt>
                <c:pt idx="1426">
                  <c:v>-3077</c:v>
                </c:pt>
                <c:pt idx="1427">
                  <c:v>-3076</c:v>
                </c:pt>
                <c:pt idx="1428">
                  <c:v>-3075</c:v>
                </c:pt>
                <c:pt idx="1429">
                  <c:v>-3074</c:v>
                </c:pt>
                <c:pt idx="1430">
                  <c:v>-3073</c:v>
                </c:pt>
                <c:pt idx="1431">
                  <c:v>-3072</c:v>
                </c:pt>
                <c:pt idx="1432">
                  <c:v>-3071</c:v>
                </c:pt>
                <c:pt idx="1433">
                  <c:v>-3070</c:v>
                </c:pt>
                <c:pt idx="1434">
                  <c:v>-3069</c:v>
                </c:pt>
                <c:pt idx="1435">
                  <c:v>-3068</c:v>
                </c:pt>
                <c:pt idx="1436">
                  <c:v>-3067</c:v>
                </c:pt>
                <c:pt idx="1437">
                  <c:v>-3066</c:v>
                </c:pt>
                <c:pt idx="1438">
                  <c:v>-3065</c:v>
                </c:pt>
                <c:pt idx="1439">
                  <c:v>-3064</c:v>
                </c:pt>
                <c:pt idx="1440">
                  <c:v>-3063</c:v>
                </c:pt>
                <c:pt idx="1441">
                  <c:v>-3062</c:v>
                </c:pt>
                <c:pt idx="1442">
                  <c:v>-3061</c:v>
                </c:pt>
                <c:pt idx="1443">
                  <c:v>-3060</c:v>
                </c:pt>
                <c:pt idx="1444">
                  <c:v>-3059</c:v>
                </c:pt>
                <c:pt idx="1445">
                  <c:v>-3058</c:v>
                </c:pt>
                <c:pt idx="1446">
                  <c:v>-3057</c:v>
                </c:pt>
                <c:pt idx="1447">
                  <c:v>-3056</c:v>
                </c:pt>
                <c:pt idx="1448">
                  <c:v>-3055</c:v>
                </c:pt>
                <c:pt idx="1449">
                  <c:v>-3054</c:v>
                </c:pt>
                <c:pt idx="1450">
                  <c:v>-3053</c:v>
                </c:pt>
                <c:pt idx="1451">
                  <c:v>-3052</c:v>
                </c:pt>
                <c:pt idx="1452">
                  <c:v>-3051</c:v>
                </c:pt>
                <c:pt idx="1453">
                  <c:v>-3050</c:v>
                </c:pt>
                <c:pt idx="1454">
                  <c:v>-3049</c:v>
                </c:pt>
                <c:pt idx="1455">
                  <c:v>-3048</c:v>
                </c:pt>
                <c:pt idx="1456">
                  <c:v>-3047</c:v>
                </c:pt>
                <c:pt idx="1457">
                  <c:v>-3046</c:v>
                </c:pt>
                <c:pt idx="1458">
                  <c:v>-3045</c:v>
                </c:pt>
                <c:pt idx="1459">
                  <c:v>-3044</c:v>
                </c:pt>
                <c:pt idx="1460">
                  <c:v>-3043</c:v>
                </c:pt>
                <c:pt idx="1461">
                  <c:v>-3042</c:v>
                </c:pt>
                <c:pt idx="1462">
                  <c:v>-3041</c:v>
                </c:pt>
                <c:pt idx="1463">
                  <c:v>-3040</c:v>
                </c:pt>
                <c:pt idx="1464">
                  <c:v>-3039</c:v>
                </c:pt>
                <c:pt idx="1465">
                  <c:v>-3038</c:v>
                </c:pt>
                <c:pt idx="1466">
                  <c:v>-3037</c:v>
                </c:pt>
                <c:pt idx="1467">
                  <c:v>-3036</c:v>
                </c:pt>
                <c:pt idx="1468">
                  <c:v>-3035</c:v>
                </c:pt>
                <c:pt idx="1469">
                  <c:v>-3034</c:v>
                </c:pt>
                <c:pt idx="1470">
                  <c:v>-3033</c:v>
                </c:pt>
                <c:pt idx="1471">
                  <c:v>-3032</c:v>
                </c:pt>
                <c:pt idx="1472">
                  <c:v>-3031</c:v>
                </c:pt>
                <c:pt idx="1473">
                  <c:v>-3030</c:v>
                </c:pt>
                <c:pt idx="1474">
                  <c:v>-3029</c:v>
                </c:pt>
                <c:pt idx="1475">
                  <c:v>-3028</c:v>
                </c:pt>
                <c:pt idx="1476">
                  <c:v>-3027</c:v>
                </c:pt>
                <c:pt idx="1477">
                  <c:v>-3026</c:v>
                </c:pt>
                <c:pt idx="1478">
                  <c:v>-3025</c:v>
                </c:pt>
                <c:pt idx="1479">
                  <c:v>-3024</c:v>
                </c:pt>
                <c:pt idx="1480">
                  <c:v>-3023</c:v>
                </c:pt>
                <c:pt idx="1481">
                  <c:v>-3022</c:v>
                </c:pt>
                <c:pt idx="1482">
                  <c:v>-3021</c:v>
                </c:pt>
                <c:pt idx="1483">
                  <c:v>-3020</c:v>
                </c:pt>
                <c:pt idx="1484">
                  <c:v>-3019</c:v>
                </c:pt>
                <c:pt idx="1485">
                  <c:v>-3018</c:v>
                </c:pt>
                <c:pt idx="1486">
                  <c:v>-3017</c:v>
                </c:pt>
                <c:pt idx="1487">
                  <c:v>-3016</c:v>
                </c:pt>
                <c:pt idx="1488">
                  <c:v>-3015</c:v>
                </c:pt>
                <c:pt idx="1489">
                  <c:v>-3014</c:v>
                </c:pt>
                <c:pt idx="1490">
                  <c:v>-3013</c:v>
                </c:pt>
                <c:pt idx="1491">
                  <c:v>-3012</c:v>
                </c:pt>
                <c:pt idx="1492">
                  <c:v>-3011</c:v>
                </c:pt>
                <c:pt idx="1493">
                  <c:v>-3010</c:v>
                </c:pt>
                <c:pt idx="1494">
                  <c:v>-3009</c:v>
                </c:pt>
                <c:pt idx="1495">
                  <c:v>-3008</c:v>
                </c:pt>
                <c:pt idx="1496">
                  <c:v>-3007</c:v>
                </c:pt>
                <c:pt idx="1497">
                  <c:v>-3006</c:v>
                </c:pt>
                <c:pt idx="1498">
                  <c:v>-3005</c:v>
                </c:pt>
                <c:pt idx="1499">
                  <c:v>-3004</c:v>
                </c:pt>
                <c:pt idx="1500">
                  <c:v>-3003</c:v>
                </c:pt>
                <c:pt idx="1501">
                  <c:v>-3002</c:v>
                </c:pt>
                <c:pt idx="1502">
                  <c:v>-3001</c:v>
                </c:pt>
                <c:pt idx="1503">
                  <c:v>-3000</c:v>
                </c:pt>
                <c:pt idx="1504">
                  <c:v>-2999</c:v>
                </c:pt>
                <c:pt idx="1505">
                  <c:v>-2998</c:v>
                </c:pt>
                <c:pt idx="1506">
                  <c:v>-2997</c:v>
                </c:pt>
                <c:pt idx="1507">
                  <c:v>-2996</c:v>
                </c:pt>
                <c:pt idx="1508">
                  <c:v>-2995</c:v>
                </c:pt>
                <c:pt idx="1509">
                  <c:v>-2994</c:v>
                </c:pt>
                <c:pt idx="1510">
                  <c:v>-2993</c:v>
                </c:pt>
                <c:pt idx="1511">
                  <c:v>-2992</c:v>
                </c:pt>
                <c:pt idx="1512">
                  <c:v>-2991</c:v>
                </c:pt>
                <c:pt idx="1513">
                  <c:v>-2990</c:v>
                </c:pt>
                <c:pt idx="1514">
                  <c:v>-2989</c:v>
                </c:pt>
                <c:pt idx="1515">
                  <c:v>-2988</c:v>
                </c:pt>
                <c:pt idx="1516">
                  <c:v>-2987</c:v>
                </c:pt>
                <c:pt idx="1517">
                  <c:v>-2986</c:v>
                </c:pt>
                <c:pt idx="1518">
                  <c:v>-2985</c:v>
                </c:pt>
                <c:pt idx="1519">
                  <c:v>-2984</c:v>
                </c:pt>
                <c:pt idx="1520">
                  <c:v>-2983</c:v>
                </c:pt>
                <c:pt idx="1521">
                  <c:v>-2982</c:v>
                </c:pt>
                <c:pt idx="1522">
                  <c:v>-2981</c:v>
                </c:pt>
                <c:pt idx="1523">
                  <c:v>-2980</c:v>
                </c:pt>
                <c:pt idx="1524">
                  <c:v>-2979</c:v>
                </c:pt>
                <c:pt idx="1525">
                  <c:v>-2978</c:v>
                </c:pt>
                <c:pt idx="1526">
                  <c:v>-2977</c:v>
                </c:pt>
                <c:pt idx="1527">
                  <c:v>-2976</c:v>
                </c:pt>
                <c:pt idx="1528">
                  <c:v>-2975</c:v>
                </c:pt>
                <c:pt idx="1529">
                  <c:v>-2974</c:v>
                </c:pt>
                <c:pt idx="1530">
                  <c:v>-2973</c:v>
                </c:pt>
                <c:pt idx="1531">
                  <c:v>-2972</c:v>
                </c:pt>
                <c:pt idx="1532">
                  <c:v>-2971</c:v>
                </c:pt>
                <c:pt idx="1533">
                  <c:v>-2970</c:v>
                </c:pt>
                <c:pt idx="1534">
                  <c:v>-2969</c:v>
                </c:pt>
                <c:pt idx="1535">
                  <c:v>-2968</c:v>
                </c:pt>
                <c:pt idx="1536">
                  <c:v>-2967</c:v>
                </c:pt>
                <c:pt idx="1537">
                  <c:v>-2966</c:v>
                </c:pt>
                <c:pt idx="1538">
                  <c:v>-2965</c:v>
                </c:pt>
                <c:pt idx="1539">
                  <c:v>-2964</c:v>
                </c:pt>
                <c:pt idx="1540">
                  <c:v>-2963</c:v>
                </c:pt>
                <c:pt idx="1541">
                  <c:v>-2962</c:v>
                </c:pt>
                <c:pt idx="1542">
                  <c:v>-2961</c:v>
                </c:pt>
                <c:pt idx="1543">
                  <c:v>-2960</c:v>
                </c:pt>
                <c:pt idx="1544">
                  <c:v>-2959</c:v>
                </c:pt>
                <c:pt idx="1545">
                  <c:v>-2958</c:v>
                </c:pt>
                <c:pt idx="1546">
                  <c:v>-2957</c:v>
                </c:pt>
                <c:pt idx="1547">
                  <c:v>-2956</c:v>
                </c:pt>
                <c:pt idx="1548">
                  <c:v>-2955</c:v>
                </c:pt>
                <c:pt idx="1549">
                  <c:v>-2954</c:v>
                </c:pt>
                <c:pt idx="1550">
                  <c:v>-2953</c:v>
                </c:pt>
                <c:pt idx="1551">
                  <c:v>-2952</c:v>
                </c:pt>
                <c:pt idx="1552">
                  <c:v>-2951</c:v>
                </c:pt>
                <c:pt idx="1553">
                  <c:v>-2950</c:v>
                </c:pt>
                <c:pt idx="1554">
                  <c:v>-2949</c:v>
                </c:pt>
                <c:pt idx="1555">
                  <c:v>-2948</c:v>
                </c:pt>
                <c:pt idx="1556">
                  <c:v>-2947</c:v>
                </c:pt>
                <c:pt idx="1557">
                  <c:v>-2946</c:v>
                </c:pt>
                <c:pt idx="1558">
                  <c:v>-2945</c:v>
                </c:pt>
                <c:pt idx="1559">
                  <c:v>-2944</c:v>
                </c:pt>
                <c:pt idx="1560">
                  <c:v>-2943</c:v>
                </c:pt>
                <c:pt idx="1561">
                  <c:v>-2942</c:v>
                </c:pt>
                <c:pt idx="1562">
                  <c:v>-2941</c:v>
                </c:pt>
                <c:pt idx="1563">
                  <c:v>-2940</c:v>
                </c:pt>
                <c:pt idx="1564">
                  <c:v>-2939</c:v>
                </c:pt>
                <c:pt idx="1565">
                  <c:v>-2938</c:v>
                </c:pt>
                <c:pt idx="1566">
                  <c:v>-2937</c:v>
                </c:pt>
                <c:pt idx="1567">
                  <c:v>-2936</c:v>
                </c:pt>
                <c:pt idx="1568">
                  <c:v>-2935</c:v>
                </c:pt>
                <c:pt idx="1569">
                  <c:v>-2934</c:v>
                </c:pt>
                <c:pt idx="1570">
                  <c:v>-2933</c:v>
                </c:pt>
                <c:pt idx="1571">
                  <c:v>-2932</c:v>
                </c:pt>
                <c:pt idx="1572">
                  <c:v>-2931</c:v>
                </c:pt>
                <c:pt idx="1573">
                  <c:v>-2930</c:v>
                </c:pt>
                <c:pt idx="1574">
                  <c:v>-2929</c:v>
                </c:pt>
                <c:pt idx="1575">
                  <c:v>-2928</c:v>
                </c:pt>
                <c:pt idx="1576">
                  <c:v>-2927</c:v>
                </c:pt>
                <c:pt idx="1577">
                  <c:v>-2926</c:v>
                </c:pt>
                <c:pt idx="1578">
                  <c:v>-2925</c:v>
                </c:pt>
                <c:pt idx="1579">
                  <c:v>-2924</c:v>
                </c:pt>
                <c:pt idx="1580">
                  <c:v>-2923</c:v>
                </c:pt>
                <c:pt idx="1581">
                  <c:v>-2922</c:v>
                </c:pt>
                <c:pt idx="1582">
                  <c:v>-2921</c:v>
                </c:pt>
                <c:pt idx="1583">
                  <c:v>-2920</c:v>
                </c:pt>
                <c:pt idx="1584">
                  <c:v>-2919</c:v>
                </c:pt>
                <c:pt idx="1585">
                  <c:v>-2918</c:v>
                </c:pt>
                <c:pt idx="1586">
                  <c:v>-2917</c:v>
                </c:pt>
                <c:pt idx="1587">
                  <c:v>-2916</c:v>
                </c:pt>
                <c:pt idx="1588">
                  <c:v>-2915</c:v>
                </c:pt>
                <c:pt idx="1589">
                  <c:v>-2914</c:v>
                </c:pt>
                <c:pt idx="1590">
                  <c:v>-2913</c:v>
                </c:pt>
                <c:pt idx="1591">
                  <c:v>-2912</c:v>
                </c:pt>
                <c:pt idx="1592">
                  <c:v>-2911</c:v>
                </c:pt>
                <c:pt idx="1593">
                  <c:v>-2910</c:v>
                </c:pt>
                <c:pt idx="1594">
                  <c:v>-2909</c:v>
                </c:pt>
                <c:pt idx="1595">
                  <c:v>-2908</c:v>
                </c:pt>
                <c:pt idx="1596">
                  <c:v>-2907</c:v>
                </c:pt>
                <c:pt idx="1597">
                  <c:v>-2906</c:v>
                </c:pt>
                <c:pt idx="1598">
                  <c:v>-2905</c:v>
                </c:pt>
                <c:pt idx="1599">
                  <c:v>-2904</c:v>
                </c:pt>
                <c:pt idx="1600">
                  <c:v>-2903</c:v>
                </c:pt>
                <c:pt idx="1601">
                  <c:v>-2902</c:v>
                </c:pt>
                <c:pt idx="1602">
                  <c:v>-2901</c:v>
                </c:pt>
                <c:pt idx="1603">
                  <c:v>-2900</c:v>
                </c:pt>
                <c:pt idx="1604">
                  <c:v>-2899</c:v>
                </c:pt>
                <c:pt idx="1605">
                  <c:v>-2898</c:v>
                </c:pt>
                <c:pt idx="1606">
                  <c:v>-2897</c:v>
                </c:pt>
                <c:pt idx="1607">
                  <c:v>-2896</c:v>
                </c:pt>
                <c:pt idx="1608">
                  <c:v>-2895</c:v>
                </c:pt>
                <c:pt idx="1609">
                  <c:v>-2894</c:v>
                </c:pt>
                <c:pt idx="1610">
                  <c:v>-2893</c:v>
                </c:pt>
                <c:pt idx="1611">
                  <c:v>-2892</c:v>
                </c:pt>
                <c:pt idx="1612">
                  <c:v>-2891</c:v>
                </c:pt>
                <c:pt idx="1613">
                  <c:v>-2890</c:v>
                </c:pt>
                <c:pt idx="1614">
                  <c:v>-2889</c:v>
                </c:pt>
                <c:pt idx="1615">
                  <c:v>-2888</c:v>
                </c:pt>
                <c:pt idx="1616">
                  <c:v>-2887</c:v>
                </c:pt>
                <c:pt idx="1617">
                  <c:v>-2886</c:v>
                </c:pt>
                <c:pt idx="1618">
                  <c:v>-2885</c:v>
                </c:pt>
                <c:pt idx="1619">
                  <c:v>-2884</c:v>
                </c:pt>
                <c:pt idx="1620">
                  <c:v>-2883</c:v>
                </c:pt>
                <c:pt idx="1621">
                  <c:v>-2882</c:v>
                </c:pt>
                <c:pt idx="1622">
                  <c:v>-2881</c:v>
                </c:pt>
                <c:pt idx="1623">
                  <c:v>-2880</c:v>
                </c:pt>
                <c:pt idx="1624">
                  <c:v>-2879</c:v>
                </c:pt>
                <c:pt idx="1625">
                  <c:v>-2878</c:v>
                </c:pt>
                <c:pt idx="1626">
                  <c:v>-2877</c:v>
                </c:pt>
                <c:pt idx="1627">
                  <c:v>-2876</c:v>
                </c:pt>
                <c:pt idx="1628">
                  <c:v>-2875</c:v>
                </c:pt>
                <c:pt idx="1629">
                  <c:v>-2874</c:v>
                </c:pt>
                <c:pt idx="1630">
                  <c:v>-2873</c:v>
                </c:pt>
                <c:pt idx="1631">
                  <c:v>-2872</c:v>
                </c:pt>
                <c:pt idx="1632">
                  <c:v>-2871</c:v>
                </c:pt>
                <c:pt idx="1633">
                  <c:v>-2870</c:v>
                </c:pt>
                <c:pt idx="1634">
                  <c:v>-2869</c:v>
                </c:pt>
                <c:pt idx="1635">
                  <c:v>-2868</c:v>
                </c:pt>
                <c:pt idx="1636">
                  <c:v>-2867</c:v>
                </c:pt>
                <c:pt idx="1637">
                  <c:v>-2866</c:v>
                </c:pt>
                <c:pt idx="1638">
                  <c:v>-2865</c:v>
                </c:pt>
                <c:pt idx="1639">
                  <c:v>-2864</c:v>
                </c:pt>
                <c:pt idx="1640">
                  <c:v>-2863</c:v>
                </c:pt>
                <c:pt idx="1641">
                  <c:v>-2862</c:v>
                </c:pt>
                <c:pt idx="1642">
                  <c:v>-2861</c:v>
                </c:pt>
                <c:pt idx="1643">
                  <c:v>-2860</c:v>
                </c:pt>
                <c:pt idx="1644">
                  <c:v>-2859</c:v>
                </c:pt>
                <c:pt idx="1645">
                  <c:v>-2858</c:v>
                </c:pt>
                <c:pt idx="1646">
                  <c:v>-2857</c:v>
                </c:pt>
                <c:pt idx="1647">
                  <c:v>-2856</c:v>
                </c:pt>
                <c:pt idx="1648">
                  <c:v>-2855</c:v>
                </c:pt>
                <c:pt idx="1649">
                  <c:v>-2854</c:v>
                </c:pt>
                <c:pt idx="1650">
                  <c:v>-2853</c:v>
                </c:pt>
                <c:pt idx="1651">
                  <c:v>-2852</c:v>
                </c:pt>
                <c:pt idx="1652">
                  <c:v>-2851</c:v>
                </c:pt>
                <c:pt idx="1653">
                  <c:v>-2850</c:v>
                </c:pt>
                <c:pt idx="1654">
                  <c:v>-2849</c:v>
                </c:pt>
                <c:pt idx="1655">
                  <c:v>-2848</c:v>
                </c:pt>
                <c:pt idx="1656">
                  <c:v>-2847</c:v>
                </c:pt>
                <c:pt idx="1657">
                  <c:v>-2846</c:v>
                </c:pt>
                <c:pt idx="1658">
                  <c:v>-2845</c:v>
                </c:pt>
                <c:pt idx="1659">
                  <c:v>-2844</c:v>
                </c:pt>
                <c:pt idx="1660">
                  <c:v>-2843</c:v>
                </c:pt>
                <c:pt idx="1661">
                  <c:v>-2842</c:v>
                </c:pt>
                <c:pt idx="1662">
                  <c:v>-2841</c:v>
                </c:pt>
                <c:pt idx="1663">
                  <c:v>-2840</c:v>
                </c:pt>
                <c:pt idx="1664">
                  <c:v>-2839</c:v>
                </c:pt>
                <c:pt idx="1665">
                  <c:v>-2838</c:v>
                </c:pt>
                <c:pt idx="1666">
                  <c:v>-2837</c:v>
                </c:pt>
                <c:pt idx="1667">
                  <c:v>-2836</c:v>
                </c:pt>
                <c:pt idx="1668">
                  <c:v>-2835</c:v>
                </c:pt>
                <c:pt idx="1669">
                  <c:v>-2834</c:v>
                </c:pt>
                <c:pt idx="1670">
                  <c:v>-2833</c:v>
                </c:pt>
                <c:pt idx="1671">
                  <c:v>-2832</c:v>
                </c:pt>
                <c:pt idx="1672">
                  <c:v>-2831</c:v>
                </c:pt>
                <c:pt idx="1673">
                  <c:v>-2830</c:v>
                </c:pt>
                <c:pt idx="1674">
                  <c:v>-2829</c:v>
                </c:pt>
                <c:pt idx="1675">
                  <c:v>-2828</c:v>
                </c:pt>
                <c:pt idx="1676">
                  <c:v>-2827</c:v>
                </c:pt>
                <c:pt idx="1677">
                  <c:v>-2826</c:v>
                </c:pt>
                <c:pt idx="1678">
                  <c:v>-2825</c:v>
                </c:pt>
                <c:pt idx="1679">
                  <c:v>-2824</c:v>
                </c:pt>
                <c:pt idx="1680">
                  <c:v>-2823</c:v>
                </c:pt>
                <c:pt idx="1681">
                  <c:v>-2822</c:v>
                </c:pt>
                <c:pt idx="1682">
                  <c:v>-2821</c:v>
                </c:pt>
                <c:pt idx="1683">
                  <c:v>-2820</c:v>
                </c:pt>
                <c:pt idx="1684">
                  <c:v>-2819</c:v>
                </c:pt>
                <c:pt idx="1685">
                  <c:v>-2818</c:v>
                </c:pt>
                <c:pt idx="1686">
                  <c:v>-2817</c:v>
                </c:pt>
                <c:pt idx="1687">
                  <c:v>-2816</c:v>
                </c:pt>
                <c:pt idx="1688">
                  <c:v>-2815</c:v>
                </c:pt>
                <c:pt idx="1689">
                  <c:v>-2814</c:v>
                </c:pt>
                <c:pt idx="1690">
                  <c:v>-2813</c:v>
                </c:pt>
                <c:pt idx="1691">
                  <c:v>-2812</c:v>
                </c:pt>
                <c:pt idx="1692">
                  <c:v>-2811</c:v>
                </c:pt>
                <c:pt idx="1693">
                  <c:v>-2810</c:v>
                </c:pt>
                <c:pt idx="1694">
                  <c:v>-2809</c:v>
                </c:pt>
                <c:pt idx="1695">
                  <c:v>-2808</c:v>
                </c:pt>
                <c:pt idx="1696">
                  <c:v>-2807</c:v>
                </c:pt>
                <c:pt idx="1697">
                  <c:v>-2806</c:v>
                </c:pt>
                <c:pt idx="1698">
                  <c:v>-2805</c:v>
                </c:pt>
                <c:pt idx="1699">
                  <c:v>-2804</c:v>
                </c:pt>
                <c:pt idx="1700">
                  <c:v>-2803</c:v>
                </c:pt>
                <c:pt idx="1701">
                  <c:v>-2802</c:v>
                </c:pt>
                <c:pt idx="1702">
                  <c:v>-2801</c:v>
                </c:pt>
                <c:pt idx="1703">
                  <c:v>-2800</c:v>
                </c:pt>
                <c:pt idx="1704">
                  <c:v>-2799</c:v>
                </c:pt>
                <c:pt idx="1705">
                  <c:v>-2798</c:v>
                </c:pt>
                <c:pt idx="1706">
                  <c:v>-2797</c:v>
                </c:pt>
                <c:pt idx="1707">
                  <c:v>-2796</c:v>
                </c:pt>
                <c:pt idx="1708">
                  <c:v>-2795</c:v>
                </c:pt>
                <c:pt idx="1709">
                  <c:v>-2794</c:v>
                </c:pt>
                <c:pt idx="1710">
                  <c:v>-2793</c:v>
                </c:pt>
                <c:pt idx="1711">
                  <c:v>-2792</c:v>
                </c:pt>
                <c:pt idx="1712">
                  <c:v>-2791</c:v>
                </c:pt>
                <c:pt idx="1713">
                  <c:v>-2790</c:v>
                </c:pt>
                <c:pt idx="1714">
                  <c:v>-2789</c:v>
                </c:pt>
                <c:pt idx="1715">
                  <c:v>-2788</c:v>
                </c:pt>
                <c:pt idx="1716">
                  <c:v>-2787</c:v>
                </c:pt>
                <c:pt idx="1717">
                  <c:v>-2786</c:v>
                </c:pt>
                <c:pt idx="1718">
                  <c:v>-2785</c:v>
                </c:pt>
                <c:pt idx="1719">
                  <c:v>-2784</c:v>
                </c:pt>
                <c:pt idx="1720">
                  <c:v>-2783</c:v>
                </c:pt>
                <c:pt idx="1721">
                  <c:v>-2782</c:v>
                </c:pt>
                <c:pt idx="1722">
                  <c:v>-2781</c:v>
                </c:pt>
                <c:pt idx="1723">
                  <c:v>-2780</c:v>
                </c:pt>
                <c:pt idx="1724">
                  <c:v>-2779</c:v>
                </c:pt>
                <c:pt idx="1725">
                  <c:v>-2778</c:v>
                </c:pt>
                <c:pt idx="1726">
                  <c:v>-2777</c:v>
                </c:pt>
                <c:pt idx="1727">
                  <c:v>-2776</c:v>
                </c:pt>
                <c:pt idx="1728">
                  <c:v>-2775</c:v>
                </c:pt>
                <c:pt idx="1729">
                  <c:v>-2774</c:v>
                </c:pt>
                <c:pt idx="1730">
                  <c:v>-2773</c:v>
                </c:pt>
                <c:pt idx="1731">
                  <c:v>-2772</c:v>
                </c:pt>
                <c:pt idx="1732">
                  <c:v>-2771</c:v>
                </c:pt>
                <c:pt idx="1733">
                  <c:v>-2770</c:v>
                </c:pt>
                <c:pt idx="1734">
                  <c:v>-2769</c:v>
                </c:pt>
                <c:pt idx="1735">
                  <c:v>-2768</c:v>
                </c:pt>
                <c:pt idx="1736">
                  <c:v>-2767</c:v>
                </c:pt>
                <c:pt idx="1737">
                  <c:v>-2766</c:v>
                </c:pt>
                <c:pt idx="1738">
                  <c:v>-2765</c:v>
                </c:pt>
                <c:pt idx="1739">
                  <c:v>-2764</c:v>
                </c:pt>
                <c:pt idx="1740">
                  <c:v>-2763</c:v>
                </c:pt>
                <c:pt idx="1741">
                  <c:v>-2762</c:v>
                </c:pt>
                <c:pt idx="1742">
                  <c:v>-2761</c:v>
                </c:pt>
                <c:pt idx="1743">
                  <c:v>-2760</c:v>
                </c:pt>
                <c:pt idx="1744">
                  <c:v>-2759</c:v>
                </c:pt>
                <c:pt idx="1745">
                  <c:v>-2758</c:v>
                </c:pt>
                <c:pt idx="1746">
                  <c:v>-2757</c:v>
                </c:pt>
                <c:pt idx="1747">
                  <c:v>-2756</c:v>
                </c:pt>
                <c:pt idx="1748">
                  <c:v>-2755</c:v>
                </c:pt>
                <c:pt idx="1749">
                  <c:v>-2754</c:v>
                </c:pt>
                <c:pt idx="1750">
                  <c:v>-2753</c:v>
                </c:pt>
                <c:pt idx="1751">
                  <c:v>-2752</c:v>
                </c:pt>
                <c:pt idx="1752">
                  <c:v>-2751</c:v>
                </c:pt>
                <c:pt idx="1753">
                  <c:v>-2750</c:v>
                </c:pt>
                <c:pt idx="1754">
                  <c:v>-2749</c:v>
                </c:pt>
                <c:pt idx="1755">
                  <c:v>-2748</c:v>
                </c:pt>
                <c:pt idx="1756">
                  <c:v>-2747</c:v>
                </c:pt>
                <c:pt idx="1757">
                  <c:v>-2746</c:v>
                </c:pt>
                <c:pt idx="1758">
                  <c:v>-2745</c:v>
                </c:pt>
                <c:pt idx="1759">
                  <c:v>-2744</c:v>
                </c:pt>
                <c:pt idx="1760">
                  <c:v>-2743</c:v>
                </c:pt>
                <c:pt idx="1761">
                  <c:v>-2742</c:v>
                </c:pt>
                <c:pt idx="1762">
                  <c:v>-2741</c:v>
                </c:pt>
                <c:pt idx="1763">
                  <c:v>-2740</c:v>
                </c:pt>
                <c:pt idx="1764">
                  <c:v>-2739</c:v>
                </c:pt>
                <c:pt idx="1765">
                  <c:v>-2738</c:v>
                </c:pt>
                <c:pt idx="1766">
                  <c:v>-2737</c:v>
                </c:pt>
                <c:pt idx="1767">
                  <c:v>-2736</c:v>
                </c:pt>
                <c:pt idx="1768">
                  <c:v>-2735</c:v>
                </c:pt>
                <c:pt idx="1769">
                  <c:v>-2734</c:v>
                </c:pt>
                <c:pt idx="1770">
                  <c:v>-2733</c:v>
                </c:pt>
                <c:pt idx="1771">
                  <c:v>-2732</c:v>
                </c:pt>
                <c:pt idx="1772">
                  <c:v>-2731</c:v>
                </c:pt>
                <c:pt idx="1773">
                  <c:v>-2730</c:v>
                </c:pt>
                <c:pt idx="1774">
                  <c:v>-2729</c:v>
                </c:pt>
                <c:pt idx="1775">
                  <c:v>-2728</c:v>
                </c:pt>
                <c:pt idx="1776">
                  <c:v>-2727</c:v>
                </c:pt>
                <c:pt idx="1777">
                  <c:v>-2726</c:v>
                </c:pt>
                <c:pt idx="1778">
                  <c:v>-2725</c:v>
                </c:pt>
                <c:pt idx="1779">
                  <c:v>-2724</c:v>
                </c:pt>
                <c:pt idx="1780">
                  <c:v>-2723</c:v>
                </c:pt>
                <c:pt idx="1781">
                  <c:v>-2722</c:v>
                </c:pt>
                <c:pt idx="1782">
                  <c:v>-2721</c:v>
                </c:pt>
                <c:pt idx="1783">
                  <c:v>-2720</c:v>
                </c:pt>
                <c:pt idx="1784">
                  <c:v>-2719</c:v>
                </c:pt>
                <c:pt idx="1785">
                  <c:v>-2718</c:v>
                </c:pt>
                <c:pt idx="1786">
                  <c:v>-2717</c:v>
                </c:pt>
                <c:pt idx="1787">
                  <c:v>-2716</c:v>
                </c:pt>
                <c:pt idx="1788">
                  <c:v>-2715</c:v>
                </c:pt>
                <c:pt idx="1789">
                  <c:v>-2714</c:v>
                </c:pt>
                <c:pt idx="1790">
                  <c:v>-2713</c:v>
                </c:pt>
                <c:pt idx="1791">
                  <c:v>-2712</c:v>
                </c:pt>
                <c:pt idx="1792">
                  <c:v>-2711</c:v>
                </c:pt>
                <c:pt idx="1793">
                  <c:v>-2710</c:v>
                </c:pt>
                <c:pt idx="1794">
                  <c:v>-2709</c:v>
                </c:pt>
                <c:pt idx="1795">
                  <c:v>-2708</c:v>
                </c:pt>
                <c:pt idx="1796">
                  <c:v>-2707</c:v>
                </c:pt>
                <c:pt idx="1797">
                  <c:v>-2706</c:v>
                </c:pt>
                <c:pt idx="1798">
                  <c:v>-2705</c:v>
                </c:pt>
                <c:pt idx="1799">
                  <c:v>-2704</c:v>
                </c:pt>
                <c:pt idx="1800">
                  <c:v>-2703</c:v>
                </c:pt>
                <c:pt idx="1801">
                  <c:v>-2702</c:v>
                </c:pt>
                <c:pt idx="1802">
                  <c:v>-2701</c:v>
                </c:pt>
                <c:pt idx="1803">
                  <c:v>-2700</c:v>
                </c:pt>
                <c:pt idx="1804">
                  <c:v>-2699</c:v>
                </c:pt>
                <c:pt idx="1805">
                  <c:v>-2698</c:v>
                </c:pt>
                <c:pt idx="1806">
                  <c:v>-2697</c:v>
                </c:pt>
                <c:pt idx="1807">
                  <c:v>-2696</c:v>
                </c:pt>
                <c:pt idx="1808">
                  <c:v>-2695</c:v>
                </c:pt>
                <c:pt idx="1809">
                  <c:v>-2694</c:v>
                </c:pt>
                <c:pt idx="1810">
                  <c:v>-2693</c:v>
                </c:pt>
                <c:pt idx="1811">
                  <c:v>-2692</c:v>
                </c:pt>
                <c:pt idx="1812">
                  <c:v>-2691</c:v>
                </c:pt>
                <c:pt idx="1813">
                  <c:v>-2690</c:v>
                </c:pt>
                <c:pt idx="1814">
                  <c:v>-2689</c:v>
                </c:pt>
                <c:pt idx="1815">
                  <c:v>-2688</c:v>
                </c:pt>
                <c:pt idx="1816">
                  <c:v>-2687</c:v>
                </c:pt>
                <c:pt idx="1817">
                  <c:v>-2686</c:v>
                </c:pt>
                <c:pt idx="1818">
                  <c:v>-2685</c:v>
                </c:pt>
                <c:pt idx="1819">
                  <c:v>-2684</c:v>
                </c:pt>
                <c:pt idx="1820">
                  <c:v>-2683</c:v>
                </c:pt>
                <c:pt idx="1821">
                  <c:v>-2682</c:v>
                </c:pt>
                <c:pt idx="1822">
                  <c:v>-2681</c:v>
                </c:pt>
                <c:pt idx="1823">
                  <c:v>-2680</c:v>
                </c:pt>
                <c:pt idx="1824">
                  <c:v>-2679</c:v>
                </c:pt>
                <c:pt idx="1825">
                  <c:v>-2678</c:v>
                </c:pt>
                <c:pt idx="1826">
                  <c:v>-2677</c:v>
                </c:pt>
                <c:pt idx="1827">
                  <c:v>-2676</c:v>
                </c:pt>
                <c:pt idx="1828">
                  <c:v>-2675</c:v>
                </c:pt>
                <c:pt idx="1829">
                  <c:v>-2674</c:v>
                </c:pt>
                <c:pt idx="1830">
                  <c:v>-2673</c:v>
                </c:pt>
                <c:pt idx="1831">
                  <c:v>-2672</c:v>
                </c:pt>
                <c:pt idx="1832">
                  <c:v>-2671</c:v>
                </c:pt>
                <c:pt idx="1833">
                  <c:v>-2670</c:v>
                </c:pt>
                <c:pt idx="1834">
                  <c:v>-2669</c:v>
                </c:pt>
                <c:pt idx="1835">
                  <c:v>-2668</c:v>
                </c:pt>
                <c:pt idx="1836">
                  <c:v>-2667</c:v>
                </c:pt>
                <c:pt idx="1837">
                  <c:v>-2666</c:v>
                </c:pt>
                <c:pt idx="1838">
                  <c:v>-2665</c:v>
                </c:pt>
                <c:pt idx="1839">
                  <c:v>-2664</c:v>
                </c:pt>
                <c:pt idx="1840">
                  <c:v>-2663</c:v>
                </c:pt>
                <c:pt idx="1841">
                  <c:v>-2662</c:v>
                </c:pt>
                <c:pt idx="1842">
                  <c:v>-2661</c:v>
                </c:pt>
                <c:pt idx="1843">
                  <c:v>-2660</c:v>
                </c:pt>
                <c:pt idx="1844">
                  <c:v>-2659</c:v>
                </c:pt>
                <c:pt idx="1845">
                  <c:v>-2658</c:v>
                </c:pt>
                <c:pt idx="1846">
                  <c:v>-2657</c:v>
                </c:pt>
                <c:pt idx="1847">
                  <c:v>-2656</c:v>
                </c:pt>
                <c:pt idx="1848">
                  <c:v>-2655</c:v>
                </c:pt>
                <c:pt idx="1849">
                  <c:v>-2654</c:v>
                </c:pt>
                <c:pt idx="1850">
                  <c:v>-2653</c:v>
                </c:pt>
                <c:pt idx="1851">
                  <c:v>-2652</c:v>
                </c:pt>
                <c:pt idx="1852">
                  <c:v>-2651</c:v>
                </c:pt>
                <c:pt idx="1853">
                  <c:v>-2650</c:v>
                </c:pt>
                <c:pt idx="1854">
                  <c:v>-2649</c:v>
                </c:pt>
                <c:pt idx="1855">
                  <c:v>-2648</c:v>
                </c:pt>
                <c:pt idx="1856">
                  <c:v>-2647</c:v>
                </c:pt>
                <c:pt idx="1857">
                  <c:v>-2646</c:v>
                </c:pt>
                <c:pt idx="1858">
                  <c:v>-2645</c:v>
                </c:pt>
                <c:pt idx="1859">
                  <c:v>-2644</c:v>
                </c:pt>
                <c:pt idx="1860">
                  <c:v>-2643</c:v>
                </c:pt>
                <c:pt idx="1861">
                  <c:v>-2642</c:v>
                </c:pt>
                <c:pt idx="1862">
                  <c:v>-2641</c:v>
                </c:pt>
                <c:pt idx="1863">
                  <c:v>-2640</c:v>
                </c:pt>
                <c:pt idx="1864">
                  <c:v>-2639</c:v>
                </c:pt>
                <c:pt idx="1865">
                  <c:v>-2638</c:v>
                </c:pt>
                <c:pt idx="1866">
                  <c:v>-2637</c:v>
                </c:pt>
                <c:pt idx="1867">
                  <c:v>-2636</c:v>
                </c:pt>
                <c:pt idx="1868">
                  <c:v>-2635</c:v>
                </c:pt>
                <c:pt idx="1869">
                  <c:v>-2634</c:v>
                </c:pt>
                <c:pt idx="1870">
                  <c:v>-2633</c:v>
                </c:pt>
                <c:pt idx="1871">
                  <c:v>-2632</c:v>
                </c:pt>
                <c:pt idx="1872">
                  <c:v>-2631</c:v>
                </c:pt>
                <c:pt idx="1873">
                  <c:v>-2630</c:v>
                </c:pt>
                <c:pt idx="1874">
                  <c:v>-2629</c:v>
                </c:pt>
                <c:pt idx="1875">
                  <c:v>-2628</c:v>
                </c:pt>
                <c:pt idx="1876">
                  <c:v>-2627</c:v>
                </c:pt>
                <c:pt idx="1877">
                  <c:v>-2626</c:v>
                </c:pt>
                <c:pt idx="1878">
                  <c:v>-2625</c:v>
                </c:pt>
                <c:pt idx="1879">
                  <c:v>-2624</c:v>
                </c:pt>
                <c:pt idx="1880">
                  <c:v>-2623</c:v>
                </c:pt>
                <c:pt idx="1881">
                  <c:v>-2622</c:v>
                </c:pt>
                <c:pt idx="1882">
                  <c:v>-2621</c:v>
                </c:pt>
                <c:pt idx="1883">
                  <c:v>-2620</c:v>
                </c:pt>
                <c:pt idx="1884">
                  <c:v>-2619</c:v>
                </c:pt>
                <c:pt idx="1885">
                  <c:v>-2618</c:v>
                </c:pt>
                <c:pt idx="1886">
                  <c:v>-2617</c:v>
                </c:pt>
                <c:pt idx="1887">
                  <c:v>-2616</c:v>
                </c:pt>
                <c:pt idx="1888">
                  <c:v>-2615</c:v>
                </c:pt>
                <c:pt idx="1889">
                  <c:v>-2614</c:v>
                </c:pt>
                <c:pt idx="1890">
                  <c:v>-2613</c:v>
                </c:pt>
                <c:pt idx="1891">
                  <c:v>-2612</c:v>
                </c:pt>
                <c:pt idx="1892">
                  <c:v>-2611</c:v>
                </c:pt>
                <c:pt idx="1893">
                  <c:v>-2610</c:v>
                </c:pt>
                <c:pt idx="1894">
                  <c:v>-2609</c:v>
                </c:pt>
                <c:pt idx="1895">
                  <c:v>-2608</c:v>
                </c:pt>
                <c:pt idx="1896">
                  <c:v>-2607</c:v>
                </c:pt>
                <c:pt idx="1897">
                  <c:v>-2606</c:v>
                </c:pt>
                <c:pt idx="1898">
                  <c:v>-2605</c:v>
                </c:pt>
                <c:pt idx="1899">
                  <c:v>-2604</c:v>
                </c:pt>
                <c:pt idx="1900">
                  <c:v>-2603</c:v>
                </c:pt>
                <c:pt idx="1901">
                  <c:v>-2602</c:v>
                </c:pt>
                <c:pt idx="1902">
                  <c:v>-2601</c:v>
                </c:pt>
                <c:pt idx="1903">
                  <c:v>-2600</c:v>
                </c:pt>
                <c:pt idx="1904">
                  <c:v>-2599</c:v>
                </c:pt>
                <c:pt idx="1905">
                  <c:v>-2598</c:v>
                </c:pt>
                <c:pt idx="1906">
                  <c:v>-2597</c:v>
                </c:pt>
                <c:pt idx="1907">
                  <c:v>-2596</c:v>
                </c:pt>
                <c:pt idx="1908">
                  <c:v>-2595</c:v>
                </c:pt>
                <c:pt idx="1909">
                  <c:v>-2594</c:v>
                </c:pt>
                <c:pt idx="1910">
                  <c:v>-2593</c:v>
                </c:pt>
                <c:pt idx="1911">
                  <c:v>-2592</c:v>
                </c:pt>
                <c:pt idx="1912">
                  <c:v>-2591</c:v>
                </c:pt>
                <c:pt idx="1913">
                  <c:v>-2590</c:v>
                </c:pt>
                <c:pt idx="1914">
                  <c:v>-2589</c:v>
                </c:pt>
                <c:pt idx="1915">
                  <c:v>-2588</c:v>
                </c:pt>
                <c:pt idx="1916">
                  <c:v>-2587</c:v>
                </c:pt>
                <c:pt idx="1917">
                  <c:v>-2586</c:v>
                </c:pt>
                <c:pt idx="1918">
                  <c:v>-2585</c:v>
                </c:pt>
                <c:pt idx="1919">
                  <c:v>-2584</c:v>
                </c:pt>
                <c:pt idx="1920">
                  <c:v>-2583</c:v>
                </c:pt>
                <c:pt idx="1921">
                  <c:v>-2582</c:v>
                </c:pt>
                <c:pt idx="1922">
                  <c:v>-2581</c:v>
                </c:pt>
                <c:pt idx="1923">
                  <c:v>-2580</c:v>
                </c:pt>
                <c:pt idx="1924">
                  <c:v>-2579</c:v>
                </c:pt>
                <c:pt idx="1925">
                  <c:v>-2578</c:v>
                </c:pt>
                <c:pt idx="1926">
                  <c:v>-2577</c:v>
                </c:pt>
                <c:pt idx="1927">
                  <c:v>-2576</c:v>
                </c:pt>
                <c:pt idx="1928">
                  <c:v>-2575</c:v>
                </c:pt>
                <c:pt idx="1929">
                  <c:v>-2574</c:v>
                </c:pt>
                <c:pt idx="1930">
                  <c:v>-2573</c:v>
                </c:pt>
                <c:pt idx="1931">
                  <c:v>-2572</c:v>
                </c:pt>
                <c:pt idx="1932">
                  <c:v>-2571</c:v>
                </c:pt>
                <c:pt idx="1933">
                  <c:v>-2570</c:v>
                </c:pt>
                <c:pt idx="1934">
                  <c:v>-2569</c:v>
                </c:pt>
                <c:pt idx="1935">
                  <c:v>-2568</c:v>
                </c:pt>
                <c:pt idx="1936">
                  <c:v>-2567</c:v>
                </c:pt>
                <c:pt idx="1937">
                  <c:v>-2566</c:v>
                </c:pt>
                <c:pt idx="1938">
                  <c:v>-2565</c:v>
                </c:pt>
                <c:pt idx="1939">
                  <c:v>-2564</c:v>
                </c:pt>
                <c:pt idx="1940">
                  <c:v>-2563</c:v>
                </c:pt>
                <c:pt idx="1941">
                  <c:v>-2562</c:v>
                </c:pt>
                <c:pt idx="1942">
                  <c:v>-2561</c:v>
                </c:pt>
                <c:pt idx="1943">
                  <c:v>-2560</c:v>
                </c:pt>
                <c:pt idx="1944">
                  <c:v>-2559</c:v>
                </c:pt>
                <c:pt idx="1945">
                  <c:v>-2558</c:v>
                </c:pt>
                <c:pt idx="1946">
                  <c:v>-2557</c:v>
                </c:pt>
                <c:pt idx="1947">
                  <c:v>-2556</c:v>
                </c:pt>
                <c:pt idx="1948">
                  <c:v>-2555</c:v>
                </c:pt>
                <c:pt idx="1949">
                  <c:v>-2554</c:v>
                </c:pt>
                <c:pt idx="1950">
                  <c:v>-2553</c:v>
                </c:pt>
                <c:pt idx="1951">
                  <c:v>-2552</c:v>
                </c:pt>
                <c:pt idx="1952">
                  <c:v>-2551</c:v>
                </c:pt>
                <c:pt idx="1953">
                  <c:v>-2550</c:v>
                </c:pt>
                <c:pt idx="1954">
                  <c:v>-2549</c:v>
                </c:pt>
                <c:pt idx="1955">
                  <c:v>-2548</c:v>
                </c:pt>
                <c:pt idx="1956">
                  <c:v>-2547</c:v>
                </c:pt>
                <c:pt idx="1957">
                  <c:v>-2546</c:v>
                </c:pt>
                <c:pt idx="1958">
                  <c:v>-2545</c:v>
                </c:pt>
                <c:pt idx="1959">
                  <c:v>-2544</c:v>
                </c:pt>
                <c:pt idx="1960">
                  <c:v>-2543</c:v>
                </c:pt>
                <c:pt idx="1961">
                  <c:v>-2542</c:v>
                </c:pt>
                <c:pt idx="1962">
                  <c:v>-2541</c:v>
                </c:pt>
                <c:pt idx="1963">
                  <c:v>-2540</c:v>
                </c:pt>
                <c:pt idx="1964">
                  <c:v>-2539</c:v>
                </c:pt>
                <c:pt idx="1965">
                  <c:v>-2538</c:v>
                </c:pt>
                <c:pt idx="1966">
                  <c:v>-2537</c:v>
                </c:pt>
                <c:pt idx="1967">
                  <c:v>-2536</c:v>
                </c:pt>
                <c:pt idx="1968">
                  <c:v>-2535</c:v>
                </c:pt>
                <c:pt idx="1969">
                  <c:v>-2534</c:v>
                </c:pt>
                <c:pt idx="1970">
                  <c:v>-2533</c:v>
                </c:pt>
                <c:pt idx="1971">
                  <c:v>-2532</c:v>
                </c:pt>
                <c:pt idx="1972">
                  <c:v>-2531</c:v>
                </c:pt>
                <c:pt idx="1973">
                  <c:v>-2530</c:v>
                </c:pt>
                <c:pt idx="1974">
                  <c:v>-2529</c:v>
                </c:pt>
                <c:pt idx="1975">
                  <c:v>-2528</c:v>
                </c:pt>
                <c:pt idx="1976">
                  <c:v>-2527</c:v>
                </c:pt>
                <c:pt idx="1977">
                  <c:v>-2526</c:v>
                </c:pt>
                <c:pt idx="1978">
                  <c:v>-2525</c:v>
                </c:pt>
                <c:pt idx="1979">
                  <c:v>-2524</c:v>
                </c:pt>
                <c:pt idx="1980">
                  <c:v>-2523</c:v>
                </c:pt>
                <c:pt idx="1981">
                  <c:v>-2522</c:v>
                </c:pt>
                <c:pt idx="1982">
                  <c:v>-2521</c:v>
                </c:pt>
                <c:pt idx="1983">
                  <c:v>-2520</c:v>
                </c:pt>
                <c:pt idx="1984">
                  <c:v>-2519</c:v>
                </c:pt>
                <c:pt idx="1985">
                  <c:v>-2518</c:v>
                </c:pt>
                <c:pt idx="1986">
                  <c:v>-2517</c:v>
                </c:pt>
                <c:pt idx="1987">
                  <c:v>-2516</c:v>
                </c:pt>
                <c:pt idx="1988">
                  <c:v>-2515</c:v>
                </c:pt>
                <c:pt idx="1989">
                  <c:v>-2514</c:v>
                </c:pt>
                <c:pt idx="1990">
                  <c:v>-2513</c:v>
                </c:pt>
                <c:pt idx="1991">
                  <c:v>-2512</c:v>
                </c:pt>
                <c:pt idx="1992">
                  <c:v>-2511</c:v>
                </c:pt>
                <c:pt idx="1993">
                  <c:v>-2510</c:v>
                </c:pt>
                <c:pt idx="1994">
                  <c:v>-2509</c:v>
                </c:pt>
                <c:pt idx="1995">
                  <c:v>-2508</c:v>
                </c:pt>
                <c:pt idx="1996">
                  <c:v>-2507</c:v>
                </c:pt>
                <c:pt idx="1997">
                  <c:v>-2506</c:v>
                </c:pt>
                <c:pt idx="1998">
                  <c:v>-2505</c:v>
                </c:pt>
                <c:pt idx="1999">
                  <c:v>-2504</c:v>
                </c:pt>
                <c:pt idx="2000">
                  <c:v>-2503</c:v>
                </c:pt>
                <c:pt idx="2001">
                  <c:v>-2502</c:v>
                </c:pt>
                <c:pt idx="2002">
                  <c:v>-2501</c:v>
                </c:pt>
                <c:pt idx="2003">
                  <c:v>-2500</c:v>
                </c:pt>
                <c:pt idx="2004">
                  <c:v>-2499</c:v>
                </c:pt>
                <c:pt idx="2005">
                  <c:v>-2498</c:v>
                </c:pt>
                <c:pt idx="2006">
                  <c:v>-2497</c:v>
                </c:pt>
                <c:pt idx="2007">
                  <c:v>-2496</c:v>
                </c:pt>
                <c:pt idx="2008">
                  <c:v>-2495</c:v>
                </c:pt>
                <c:pt idx="2009">
                  <c:v>-2494</c:v>
                </c:pt>
                <c:pt idx="2010">
                  <c:v>-2493</c:v>
                </c:pt>
                <c:pt idx="2011">
                  <c:v>-2492</c:v>
                </c:pt>
                <c:pt idx="2012">
                  <c:v>-2491</c:v>
                </c:pt>
                <c:pt idx="2013">
                  <c:v>-2490</c:v>
                </c:pt>
                <c:pt idx="2014">
                  <c:v>-2489</c:v>
                </c:pt>
                <c:pt idx="2015">
                  <c:v>-2488</c:v>
                </c:pt>
                <c:pt idx="2016">
                  <c:v>-2487</c:v>
                </c:pt>
                <c:pt idx="2017">
                  <c:v>-2486</c:v>
                </c:pt>
                <c:pt idx="2018">
                  <c:v>-2485</c:v>
                </c:pt>
                <c:pt idx="2019">
                  <c:v>-2484</c:v>
                </c:pt>
                <c:pt idx="2020">
                  <c:v>-2483</c:v>
                </c:pt>
                <c:pt idx="2021">
                  <c:v>-2482</c:v>
                </c:pt>
                <c:pt idx="2022">
                  <c:v>-2481</c:v>
                </c:pt>
                <c:pt idx="2023">
                  <c:v>-2480</c:v>
                </c:pt>
                <c:pt idx="2024">
                  <c:v>-2479</c:v>
                </c:pt>
                <c:pt idx="2025">
                  <c:v>-2478</c:v>
                </c:pt>
                <c:pt idx="2026">
                  <c:v>-2477</c:v>
                </c:pt>
                <c:pt idx="2027">
                  <c:v>-2476</c:v>
                </c:pt>
                <c:pt idx="2028">
                  <c:v>-2475</c:v>
                </c:pt>
                <c:pt idx="2029">
                  <c:v>-2474</c:v>
                </c:pt>
                <c:pt idx="2030">
                  <c:v>-2473</c:v>
                </c:pt>
                <c:pt idx="2031">
                  <c:v>-2472</c:v>
                </c:pt>
                <c:pt idx="2032">
                  <c:v>-2471</c:v>
                </c:pt>
                <c:pt idx="2033">
                  <c:v>-2470</c:v>
                </c:pt>
                <c:pt idx="2034">
                  <c:v>-2469</c:v>
                </c:pt>
                <c:pt idx="2035">
                  <c:v>-2468</c:v>
                </c:pt>
                <c:pt idx="2036">
                  <c:v>-2467</c:v>
                </c:pt>
                <c:pt idx="2037">
                  <c:v>-2466</c:v>
                </c:pt>
                <c:pt idx="2038">
                  <c:v>-2465</c:v>
                </c:pt>
                <c:pt idx="2039">
                  <c:v>-2464</c:v>
                </c:pt>
                <c:pt idx="2040">
                  <c:v>-2463</c:v>
                </c:pt>
                <c:pt idx="2041">
                  <c:v>-2462</c:v>
                </c:pt>
                <c:pt idx="2042">
                  <c:v>-2461</c:v>
                </c:pt>
                <c:pt idx="2043">
                  <c:v>-2460</c:v>
                </c:pt>
                <c:pt idx="2044">
                  <c:v>-2459</c:v>
                </c:pt>
                <c:pt idx="2045">
                  <c:v>-2458</c:v>
                </c:pt>
                <c:pt idx="2046">
                  <c:v>-2457</c:v>
                </c:pt>
                <c:pt idx="2047">
                  <c:v>-2456</c:v>
                </c:pt>
                <c:pt idx="2048">
                  <c:v>-2455</c:v>
                </c:pt>
                <c:pt idx="2049">
                  <c:v>-2454</c:v>
                </c:pt>
                <c:pt idx="2050">
                  <c:v>-2453</c:v>
                </c:pt>
                <c:pt idx="2051">
                  <c:v>-2452</c:v>
                </c:pt>
                <c:pt idx="2052">
                  <c:v>-2451</c:v>
                </c:pt>
                <c:pt idx="2053">
                  <c:v>-2450</c:v>
                </c:pt>
                <c:pt idx="2054">
                  <c:v>-2449</c:v>
                </c:pt>
                <c:pt idx="2055">
                  <c:v>-2448</c:v>
                </c:pt>
                <c:pt idx="2056">
                  <c:v>-2447</c:v>
                </c:pt>
                <c:pt idx="2057">
                  <c:v>-2446</c:v>
                </c:pt>
                <c:pt idx="2058">
                  <c:v>-2445</c:v>
                </c:pt>
                <c:pt idx="2059">
                  <c:v>-2444</c:v>
                </c:pt>
                <c:pt idx="2060">
                  <c:v>-2443</c:v>
                </c:pt>
                <c:pt idx="2061">
                  <c:v>-2442</c:v>
                </c:pt>
                <c:pt idx="2062">
                  <c:v>-2441</c:v>
                </c:pt>
                <c:pt idx="2063">
                  <c:v>-2440</c:v>
                </c:pt>
                <c:pt idx="2064">
                  <c:v>-2439</c:v>
                </c:pt>
                <c:pt idx="2065">
                  <c:v>-2438</c:v>
                </c:pt>
                <c:pt idx="2066">
                  <c:v>-2437</c:v>
                </c:pt>
                <c:pt idx="2067">
                  <c:v>-2436</c:v>
                </c:pt>
                <c:pt idx="2068">
                  <c:v>-2435</c:v>
                </c:pt>
                <c:pt idx="2069">
                  <c:v>-2434</c:v>
                </c:pt>
                <c:pt idx="2070">
                  <c:v>-2433</c:v>
                </c:pt>
                <c:pt idx="2071">
                  <c:v>-2432</c:v>
                </c:pt>
                <c:pt idx="2072">
                  <c:v>-2431</c:v>
                </c:pt>
                <c:pt idx="2073">
                  <c:v>-2430</c:v>
                </c:pt>
                <c:pt idx="2074">
                  <c:v>-2429</c:v>
                </c:pt>
                <c:pt idx="2075">
                  <c:v>-2428</c:v>
                </c:pt>
                <c:pt idx="2076">
                  <c:v>-2427</c:v>
                </c:pt>
                <c:pt idx="2077">
                  <c:v>-2426</c:v>
                </c:pt>
                <c:pt idx="2078">
                  <c:v>-2425</c:v>
                </c:pt>
                <c:pt idx="2079">
                  <c:v>-2424</c:v>
                </c:pt>
                <c:pt idx="2080">
                  <c:v>-2423</c:v>
                </c:pt>
                <c:pt idx="2081">
                  <c:v>-2422</c:v>
                </c:pt>
                <c:pt idx="2082">
                  <c:v>-2421</c:v>
                </c:pt>
                <c:pt idx="2083">
                  <c:v>-2420</c:v>
                </c:pt>
                <c:pt idx="2084">
                  <c:v>-2419</c:v>
                </c:pt>
                <c:pt idx="2085">
                  <c:v>-2418</c:v>
                </c:pt>
                <c:pt idx="2086">
                  <c:v>-2417</c:v>
                </c:pt>
                <c:pt idx="2087">
                  <c:v>-2416</c:v>
                </c:pt>
                <c:pt idx="2088">
                  <c:v>-2415</c:v>
                </c:pt>
                <c:pt idx="2089">
                  <c:v>-2414</c:v>
                </c:pt>
                <c:pt idx="2090">
                  <c:v>-2413</c:v>
                </c:pt>
                <c:pt idx="2091">
                  <c:v>-2412</c:v>
                </c:pt>
                <c:pt idx="2092">
                  <c:v>-2411</c:v>
                </c:pt>
                <c:pt idx="2093">
                  <c:v>-2410</c:v>
                </c:pt>
                <c:pt idx="2094">
                  <c:v>-2409</c:v>
                </c:pt>
                <c:pt idx="2095">
                  <c:v>-2408</c:v>
                </c:pt>
                <c:pt idx="2096">
                  <c:v>-2407</c:v>
                </c:pt>
                <c:pt idx="2097">
                  <c:v>-2406</c:v>
                </c:pt>
                <c:pt idx="2098">
                  <c:v>-2405</c:v>
                </c:pt>
                <c:pt idx="2099">
                  <c:v>-2404</c:v>
                </c:pt>
                <c:pt idx="2100">
                  <c:v>-2403</c:v>
                </c:pt>
                <c:pt idx="2101">
                  <c:v>-2402</c:v>
                </c:pt>
                <c:pt idx="2102">
                  <c:v>-2401</c:v>
                </c:pt>
                <c:pt idx="2103">
                  <c:v>-2400</c:v>
                </c:pt>
                <c:pt idx="2104">
                  <c:v>-2399</c:v>
                </c:pt>
                <c:pt idx="2105">
                  <c:v>-2398</c:v>
                </c:pt>
                <c:pt idx="2106">
                  <c:v>-2397</c:v>
                </c:pt>
                <c:pt idx="2107">
                  <c:v>-2396</c:v>
                </c:pt>
                <c:pt idx="2108">
                  <c:v>-2395</c:v>
                </c:pt>
                <c:pt idx="2109">
                  <c:v>-2394</c:v>
                </c:pt>
                <c:pt idx="2110">
                  <c:v>-2393</c:v>
                </c:pt>
                <c:pt idx="2111">
                  <c:v>-2392</c:v>
                </c:pt>
                <c:pt idx="2112">
                  <c:v>-2391</c:v>
                </c:pt>
                <c:pt idx="2113">
                  <c:v>-2390</c:v>
                </c:pt>
                <c:pt idx="2114">
                  <c:v>-2389</c:v>
                </c:pt>
                <c:pt idx="2115">
                  <c:v>-2388</c:v>
                </c:pt>
                <c:pt idx="2116">
                  <c:v>-2387</c:v>
                </c:pt>
                <c:pt idx="2117">
                  <c:v>-2386</c:v>
                </c:pt>
                <c:pt idx="2118">
                  <c:v>-2385</c:v>
                </c:pt>
                <c:pt idx="2119">
                  <c:v>-2384</c:v>
                </c:pt>
                <c:pt idx="2120">
                  <c:v>-2383</c:v>
                </c:pt>
                <c:pt idx="2121">
                  <c:v>-2382</c:v>
                </c:pt>
                <c:pt idx="2122">
                  <c:v>-2381</c:v>
                </c:pt>
                <c:pt idx="2123">
                  <c:v>-2380</c:v>
                </c:pt>
                <c:pt idx="2124">
                  <c:v>-2379</c:v>
                </c:pt>
                <c:pt idx="2125">
                  <c:v>-2378</c:v>
                </c:pt>
                <c:pt idx="2126">
                  <c:v>-2377</c:v>
                </c:pt>
                <c:pt idx="2127">
                  <c:v>-2376</c:v>
                </c:pt>
                <c:pt idx="2128">
                  <c:v>-2375</c:v>
                </c:pt>
                <c:pt idx="2129">
                  <c:v>-2374</c:v>
                </c:pt>
                <c:pt idx="2130">
                  <c:v>-2373</c:v>
                </c:pt>
                <c:pt idx="2131">
                  <c:v>-2372</c:v>
                </c:pt>
                <c:pt idx="2132">
                  <c:v>-2371</c:v>
                </c:pt>
                <c:pt idx="2133">
                  <c:v>-2370</c:v>
                </c:pt>
                <c:pt idx="2134">
                  <c:v>-2369</c:v>
                </c:pt>
                <c:pt idx="2135">
                  <c:v>-2368</c:v>
                </c:pt>
                <c:pt idx="2136">
                  <c:v>-2367</c:v>
                </c:pt>
                <c:pt idx="2137">
                  <c:v>-2366</c:v>
                </c:pt>
                <c:pt idx="2138">
                  <c:v>-2365</c:v>
                </c:pt>
                <c:pt idx="2139">
                  <c:v>-2364</c:v>
                </c:pt>
                <c:pt idx="2140">
                  <c:v>-2363</c:v>
                </c:pt>
                <c:pt idx="2141">
                  <c:v>-2362</c:v>
                </c:pt>
                <c:pt idx="2142">
                  <c:v>-2361</c:v>
                </c:pt>
                <c:pt idx="2143">
                  <c:v>-2360</c:v>
                </c:pt>
                <c:pt idx="2144">
                  <c:v>-2359</c:v>
                </c:pt>
                <c:pt idx="2145">
                  <c:v>-2358</c:v>
                </c:pt>
                <c:pt idx="2146">
                  <c:v>-2357</c:v>
                </c:pt>
                <c:pt idx="2147">
                  <c:v>-2356</c:v>
                </c:pt>
                <c:pt idx="2148">
                  <c:v>-2355</c:v>
                </c:pt>
                <c:pt idx="2149">
                  <c:v>-2354</c:v>
                </c:pt>
                <c:pt idx="2150">
                  <c:v>-2353</c:v>
                </c:pt>
                <c:pt idx="2151">
                  <c:v>-2352</c:v>
                </c:pt>
                <c:pt idx="2152">
                  <c:v>-2351</c:v>
                </c:pt>
                <c:pt idx="2153">
                  <c:v>-2350</c:v>
                </c:pt>
                <c:pt idx="2154">
                  <c:v>-2349</c:v>
                </c:pt>
                <c:pt idx="2155">
                  <c:v>-2348</c:v>
                </c:pt>
                <c:pt idx="2156">
                  <c:v>-2347</c:v>
                </c:pt>
                <c:pt idx="2157">
                  <c:v>-2346</c:v>
                </c:pt>
                <c:pt idx="2158">
                  <c:v>-2345</c:v>
                </c:pt>
                <c:pt idx="2159">
                  <c:v>-2344</c:v>
                </c:pt>
                <c:pt idx="2160">
                  <c:v>-2343</c:v>
                </c:pt>
                <c:pt idx="2161">
                  <c:v>-2342</c:v>
                </c:pt>
                <c:pt idx="2162">
                  <c:v>-2341</c:v>
                </c:pt>
                <c:pt idx="2163">
                  <c:v>-2340</c:v>
                </c:pt>
                <c:pt idx="2164">
                  <c:v>-2339</c:v>
                </c:pt>
                <c:pt idx="2165">
                  <c:v>-2338</c:v>
                </c:pt>
                <c:pt idx="2166">
                  <c:v>-2337</c:v>
                </c:pt>
                <c:pt idx="2167">
                  <c:v>-2336</c:v>
                </c:pt>
                <c:pt idx="2168">
                  <c:v>-2335</c:v>
                </c:pt>
                <c:pt idx="2169">
                  <c:v>-2334</c:v>
                </c:pt>
                <c:pt idx="2170">
                  <c:v>-2333</c:v>
                </c:pt>
                <c:pt idx="2171">
                  <c:v>-2332</c:v>
                </c:pt>
                <c:pt idx="2172">
                  <c:v>-2331</c:v>
                </c:pt>
                <c:pt idx="2173">
                  <c:v>-2330</c:v>
                </c:pt>
                <c:pt idx="2174">
                  <c:v>-2329</c:v>
                </c:pt>
                <c:pt idx="2175">
                  <c:v>-2328</c:v>
                </c:pt>
                <c:pt idx="2176">
                  <c:v>-2327</c:v>
                </c:pt>
                <c:pt idx="2177">
                  <c:v>-2326</c:v>
                </c:pt>
                <c:pt idx="2178">
                  <c:v>-2325</c:v>
                </c:pt>
                <c:pt idx="2179">
                  <c:v>-2324</c:v>
                </c:pt>
                <c:pt idx="2180">
                  <c:v>-2323</c:v>
                </c:pt>
                <c:pt idx="2181">
                  <c:v>-2322</c:v>
                </c:pt>
                <c:pt idx="2182">
                  <c:v>-2321</c:v>
                </c:pt>
                <c:pt idx="2183">
                  <c:v>-2320</c:v>
                </c:pt>
                <c:pt idx="2184">
                  <c:v>-2319</c:v>
                </c:pt>
                <c:pt idx="2185">
                  <c:v>-2318</c:v>
                </c:pt>
                <c:pt idx="2186">
                  <c:v>-2317</c:v>
                </c:pt>
                <c:pt idx="2187">
                  <c:v>-2316</c:v>
                </c:pt>
                <c:pt idx="2188">
                  <c:v>-2315</c:v>
                </c:pt>
                <c:pt idx="2189">
                  <c:v>-2314</c:v>
                </c:pt>
                <c:pt idx="2190">
                  <c:v>-2313</c:v>
                </c:pt>
                <c:pt idx="2191">
                  <c:v>-2312</c:v>
                </c:pt>
                <c:pt idx="2192">
                  <c:v>-2311</c:v>
                </c:pt>
                <c:pt idx="2193">
                  <c:v>-2310</c:v>
                </c:pt>
                <c:pt idx="2194">
                  <c:v>-2309</c:v>
                </c:pt>
                <c:pt idx="2195">
                  <c:v>-2308</c:v>
                </c:pt>
                <c:pt idx="2196">
                  <c:v>-2307</c:v>
                </c:pt>
                <c:pt idx="2197">
                  <c:v>-2306</c:v>
                </c:pt>
                <c:pt idx="2198">
                  <c:v>-2305</c:v>
                </c:pt>
                <c:pt idx="2199">
                  <c:v>-2304</c:v>
                </c:pt>
                <c:pt idx="2200">
                  <c:v>-2303</c:v>
                </c:pt>
                <c:pt idx="2201">
                  <c:v>-2302</c:v>
                </c:pt>
                <c:pt idx="2202">
                  <c:v>-2301</c:v>
                </c:pt>
                <c:pt idx="2203">
                  <c:v>-2300</c:v>
                </c:pt>
                <c:pt idx="2204">
                  <c:v>-2299</c:v>
                </c:pt>
                <c:pt idx="2205">
                  <c:v>-2298</c:v>
                </c:pt>
                <c:pt idx="2206">
                  <c:v>-2297</c:v>
                </c:pt>
                <c:pt idx="2207">
                  <c:v>-2296</c:v>
                </c:pt>
                <c:pt idx="2208">
                  <c:v>-2295</c:v>
                </c:pt>
                <c:pt idx="2209">
                  <c:v>-2294</c:v>
                </c:pt>
                <c:pt idx="2210">
                  <c:v>-2293</c:v>
                </c:pt>
                <c:pt idx="2211">
                  <c:v>-2292</c:v>
                </c:pt>
                <c:pt idx="2212">
                  <c:v>-2291</c:v>
                </c:pt>
                <c:pt idx="2213">
                  <c:v>-2290</c:v>
                </c:pt>
                <c:pt idx="2214">
                  <c:v>-2289</c:v>
                </c:pt>
                <c:pt idx="2215">
                  <c:v>-2288</c:v>
                </c:pt>
                <c:pt idx="2216">
                  <c:v>-2287</c:v>
                </c:pt>
                <c:pt idx="2217">
                  <c:v>-2286</c:v>
                </c:pt>
                <c:pt idx="2218">
                  <c:v>-2285</c:v>
                </c:pt>
                <c:pt idx="2219">
                  <c:v>-2284</c:v>
                </c:pt>
                <c:pt idx="2220">
                  <c:v>-2283</c:v>
                </c:pt>
                <c:pt idx="2221">
                  <c:v>-2282</c:v>
                </c:pt>
                <c:pt idx="2222">
                  <c:v>-2281</c:v>
                </c:pt>
                <c:pt idx="2223">
                  <c:v>-2280</c:v>
                </c:pt>
                <c:pt idx="2224">
                  <c:v>-2279</c:v>
                </c:pt>
                <c:pt idx="2225">
                  <c:v>-2278</c:v>
                </c:pt>
                <c:pt idx="2226">
                  <c:v>-2277</c:v>
                </c:pt>
                <c:pt idx="2227">
                  <c:v>-2276</c:v>
                </c:pt>
                <c:pt idx="2228">
                  <c:v>-2275</c:v>
                </c:pt>
                <c:pt idx="2229">
                  <c:v>-2274</c:v>
                </c:pt>
                <c:pt idx="2230">
                  <c:v>-2273</c:v>
                </c:pt>
                <c:pt idx="2231">
                  <c:v>-2272</c:v>
                </c:pt>
                <c:pt idx="2232">
                  <c:v>-2271</c:v>
                </c:pt>
                <c:pt idx="2233">
                  <c:v>-2270</c:v>
                </c:pt>
                <c:pt idx="2234">
                  <c:v>-2269</c:v>
                </c:pt>
                <c:pt idx="2235">
                  <c:v>-2268</c:v>
                </c:pt>
                <c:pt idx="2236">
                  <c:v>-2267</c:v>
                </c:pt>
                <c:pt idx="2237">
                  <c:v>-2266</c:v>
                </c:pt>
                <c:pt idx="2238">
                  <c:v>-2265</c:v>
                </c:pt>
                <c:pt idx="2239">
                  <c:v>-2264</c:v>
                </c:pt>
                <c:pt idx="2240">
                  <c:v>-2263</c:v>
                </c:pt>
                <c:pt idx="2241">
                  <c:v>-2262</c:v>
                </c:pt>
                <c:pt idx="2242">
                  <c:v>-2261</c:v>
                </c:pt>
                <c:pt idx="2243">
                  <c:v>-2260</c:v>
                </c:pt>
                <c:pt idx="2244">
                  <c:v>-2259</c:v>
                </c:pt>
                <c:pt idx="2245">
                  <c:v>-2258</c:v>
                </c:pt>
                <c:pt idx="2246">
                  <c:v>-2257</c:v>
                </c:pt>
                <c:pt idx="2247">
                  <c:v>-2256</c:v>
                </c:pt>
                <c:pt idx="2248">
                  <c:v>-2255</c:v>
                </c:pt>
                <c:pt idx="2249">
                  <c:v>-2254</c:v>
                </c:pt>
                <c:pt idx="2250">
                  <c:v>-2253</c:v>
                </c:pt>
                <c:pt idx="2251">
                  <c:v>-2252</c:v>
                </c:pt>
                <c:pt idx="2252">
                  <c:v>-2251</c:v>
                </c:pt>
                <c:pt idx="2253">
                  <c:v>-2250</c:v>
                </c:pt>
                <c:pt idx="2254">
                  <c:v>-2249</c:v>
                </c:pt>
                <c:pt idx="2255">
                  <c:v>-2248</c:v>
                </c:pt>
                <c:pt idx="2256">
                  <c:v>-2247</c:v>
                </c:pt>
                <c:pt idx="2257">
                  <c:v>-2246</c:v>
                </c:pt>
                <c:pt idx="2258">
                  <c:v>-2245</c:v>
                </c:pt>
                <c:pt idx="2259">
                  <c:v>-2244</c:v>
                </c:pt>
                <c:pt idx="2260">
                  <c:v>-2243</c:v>
                </c:pt>
                <c:pt idx="2261">
                  <c:v>-2242</c:v>
                </c:pt>
                <c:pt idx="2262">
                  <c:v>-2241</c:v>
                </c:pt>
                <c:pt idx="2263">
                  <c:v>-2240</c:v>
                </c:pt>
                <c:pt idx="2264">
                  <c:v>-2239</c:v>
                </c:pt>
                <c:pt idx="2265">
                  <c:v>-2238</c:v>
                </c:pt>
                <c:pt idx="2266">
                  <c:v>-2237</c:v>
                </c:pt>
                <c:pt idx="2267">
                  <c:v>-2236</c:v>
                </c:pt>
                <c:pt idx="2268">
                  <c:v>-2235</c:v>
                </c:pt>
                <c:pt idx="2269">
                  <c:v>-2234</c:v>
                </c:pt>
                <c:pt idx="2270">
                  <c:v>-2233</c:v>
                </c:pt>
                <c:pt idx="2271">
                  <c:v>-2232</c:v>
                </c:pt>
                <c:pt idx="2272">
                  <c:v>-2231</c:v>
                </c:pt>
                <c:pt idx="2273">
                  <c:v>-2230</c:v>
                </c:pt>
                <c:pt idx="2274">
                  <c:v>-2229</c:v>
                </c:pt>
                <c:pt idx="2275">
                  <c:v>-2228</c:v>
                </c:pt>
                <c:pt idx="2276">
                  <c:v>-2227</c:v>
                </c:pt>
                <c:pt idx="2277">
                  <c:v>-2226</c:v>
                </c:pt>
                <c:pt idx="2278">
                  <c:v>-2225</c:v>
                </c:pt>
                <c:pt idx="2279">
                  <c:v>-2224</c:v>
                </c:pt>
                <c:pt idx="2280">
                  <c:v>-2223</c:v>
                </c:pt>
                <c:pt idx="2281">
                  <c:v>-2222</c:v>
                </c:pt>
                <c:pt idx="2282">
                  <c:v>-2221</c:v>
                </c:pt>
                <c:pt idx="2283">
                  <c:v>-2220</c:v>
                </c:pt>
                <c:pt idx="2284">
                  <c:v>-2219</c:v>
                </c:pt>
                <c:pt idx="2285">
                  <c:v>-2218</c:v>
                </c:pt>
                <c:pt idx="2286">
                  <c:v>-2217</c:v>
                </c:pt>
                <c:pt idx="2287">
                  <c:v>-2216</c:v>
                </c:pt>
                <c:pt idx="2288">
                  <c:v>-2215</c:v>
                </c:pt>
                <c:pt idx="2289">
                  <c:v>-2214</c:v>
                </c:pt>
                <c:pt idx="2290">
                  <c:v>-2213</c:v>
                </c:pt>
                <c:pt idx="2291">
                  <c:v>-2212</c:v>
                </c:pt>
                <c:pt idx="2292">
                  <c:v>-2211</c:v>
                </c:pt>
                <c:pt idx="2293">
                  <c:v>-2210</c:v>
                </c:pt>
                <c:pt idx="2294">
                  <c:v>-2209</c:v>
                </c:pt>
                <c:pt idx="2295">
                  <c:v>-2208</c:v>
                </c:pt>
                <c:pt idx="2296">
                  <c:v>-2207</c:v>
                </c:pt>
                <c:pt idx="2297">
                  <c:v>-2206</c:v>
                </c:pt>
                <c:pt idx="2298">
                  <c:v>-2205</c:v>
                </c:pt>
                <c:pt idx="2299">
                  <c:v>-2204</c:v>
                </c:pt>
                <c:pt idx="2300">
                  <c:v>-2203</c:v>
                </c:pt>
                <c:pt idx="2301">
                  <c:v>-2202</c:v>
                </c:pt>
                <c:pt idx="2302">
                  <c:v>-2201</c:v>
                </c:pt>
                <c:pt idx="2303">
                  <c:v>-2200</c:v>
                </c:pt>
                <c:pt idx="2304">
                  <c:v>-2199</c:v>
                </c:pt>
                <c:pt idx="2305">
                  <c:v>-2198</c:v>
                </c:pt>
                <c:pt idx="2306">
                  <c:v>-2197</c:v>
                </c:pt>
                <c:pt idx="2307">
                  <c:v>-2196</c:v>
                </c:pt>
                <c:pt idx="2308">
                  <c:v>-2195</c:v>
                </c:pt>
                <c:pt idx="2309">
                  <c:v>-2194</c:v>
                </c:pt>
                <c:pt idx="2310">
                  <c:v>-2193</c:v>
                </c:pt>
                <c:pt idx="2311">
                  <c:v>-2192</c:v>
                </c:pt>
                <c:pt idx="2312">
                  <c:v>-2191</c:v>
                </c:pt>
                <c:pt idx="2313">
                  <c:v>-2190</c:v>
                </c:pt>
                <c:pt idx="2314">
                  <c:v>-2189</c:v>
                </c:pt>
                <c:pt idx="2315">
                  <c:v>-2188</c:v>
                </c:pt>
                <c:pt idx="2316">
                  <c:v>-2187</c:v>
                </c:pt>
                <c:pt idx="2317">
                  <c:v>-2186</c:v>
                </c:pt>
                <c:pt idx="2318">
                  <c:v>-2185</c:v>
                </c:pt>
                <c:pt idx="2319">
                  <c:v>-2184</c:v>
                </c:pt>
                <c:pt idx="2320">
                  <c:v>-2183</c:v>
                </c:pt>
                <c:pt idx="2321">
                  <c:v>-2182</c:v>
                </c:pt>
                <c:pt idx="2322">
                  <c:v>-2181</c:v>
                </c:pt>
                <c:pt idx="2323">
                  <c:v>-2180</c:v>
                </c:pt>
                <c:pt idx="2324">
                  <c:v>-2179</c:v>
                </c:pt>
                <c:pt idx="2325">
                  <c:v>-2178</c:v>
                </c:pt>
                <c:pt idx="2326">
                  <c:v>-2177</c:v>
                </c:pt>
                <c:pt idx="2327">
                  <c:v>-2176</c:v>
                </c:pt>
                <c:pt idx="2328">
                  <c:v>-2175</c:v>
                </c:pt>
                <c:pt idx="2329">
                  <c:v>-2174</c:v>
                </c:pt>
                <c:pt idx="2330">
                  <c:v>-2173</c:v>
                </c:pt>
                <c:pt idx="2331">
                  <c:v>-2172</c:v>
                </c:pt>
                <c:pt idx="2332">
                  <c:v>-2171</c:v>
                </c:pt>
                <c:pt idx="2333">
                  <c:v>-2170</c:v>
                </c:pt>
                <c:pt idx="2334">
                  <c:v>-2169</c:v>
                </c:pt>
                <c:pt idx="2335">
                  <c:v>-2168</c:v>
                </c:pt>
                <c:pt idx="2336">
                  <c:v>-2167</c:v>
                </c:pt>
                <c:pt idx="2337">
                  <c:v>-2166</c:v>
                </c:pt>
                <c:pt idx="2338">
                  <c:v>-2165</c:v>
                </c:pt>
                <c:pt idx="2339">
                  <c:v>-2164</c:v>
                </c:pt>
                <c:pt idx="2340">
                  <c:v>-2163</c:v>
                </c:pt>
                <c:pt idx="2341">
                  <c:v>-2162</c:v>
                </c:pt>
                <c:pt idx="2342">
                  <c:v>-2161</c:v>
                </c:pt>
                <c:pt idx="2343">
                  <c:v>-2160</c:v>
                </c:pt>
                <c:pt idx="2344">
                  <c:v>-2159</c:v>
                </c:pt>
                <c:pt idx="2345">
                  <c:v>-2158</c:v>
                </c:pt>
                <c:pt idx="2346">
                  <c:v>-2157</c:v>
                </c:pt>
                <c:pt idx="2347">
                  <c:v>-2156</c:v>
                </c:pt>
                <c:pt idx="2348">
                  <c:v>-2155</c:v>
                </c:pt>
                <c:pt idx="2349">
                  <c:v>-2154</c:v>
                </c:pt>
                <c:pt idx="2350">
                  <c:v>-2153</c:v>
                </c:pt>
                <c:pt idx="2351">
                  <c:v>-2152</c:v>
                </c:pt>
                <c:pt idx="2352">
                  <c:v>-2151</c:v>
                </c:pt>
                <c:pt idx="2353">
                  <c:v>-2150</c:v>
                </c:pt>
                <c:pt idx="2354">
                  <c:v>-2149</c:v>
                </c:pt>
                <c:pt idx="2355">
                  <c:v>-2148</c:v>
                </c:pt>
                <c:pt idx="2356">
                  <c:v>-2147</c:v>
                </c:pt>
                <c:pt idx="2357">
                  <c:v>-2146</c:v>
                </c:pt>
                <c:pt idx="2358">
                  <c:v>-2145</c:v>
                </c:pt>
                <c:pt idx="2359">
                  <c:v>-2144</c:v>
                </c:pt>
                <c:pt idx="2360">
                  <c:v>-2143</c:v>
                </c:pt>
                <c:pt idx="2361">
                  <c:v>-2142</c:v>
                </c:pt>
                <c:pt idx="2362">
                  <c:v>-2141</c:v>
                </c:pt>
                <c:pt idx="2363">
                  <c:v>-2140</c:v>
                </c:pt>
                <c:pt idx="2364">
                  <c:v>-2139</c:v>
                </c:pt>
                <c:pt idx="2365">
                  <c:v>-2138</c:v>
                </c:pt>
                <c:pt idx="2366">
                  <c:v>-2137</c:v>
                </c:pt>
                <c:pt idx="2367">
                  <c:v>-2136</c:v>
                </c:pt>
                <c:pt idx="2368">
                  <c:v>-2135</c:v>
                </c:pt>
                <c:pt idx="2369">
                  <c:v>-2134</c:v>
                </c:pt>
                <c:pt idx="2370">
                  <c:v>-2133</c:v>
                </c:pt>
                <c:pt idx="2371">
                  <c:v>-2132</c:v>
                </c:pt>
                <c:pt idx="2372">
                  <c:v>-2131</c:v>
                </c:pt>
                <c:pt idx="2373">
                  <c:v>-2130</c:v>
                </c:pt>
                <c:pt idx="2374">
                  <c:v>-2129</c:v>
                </c:pt>
                <c:pt idx="2375">
                  <c:v>-2128</c:v>
                </c:pt>
                <c:pt idx="2376">
                  <c:v>-2127</c:v>
                </c:pt>
                <c:pt idx="2377">
                  <c:v>-2126</c:v>
                </c:pt>
                <c:pt idx="2378">
                  <c:v>-2125</c:v>
                </c:pt>
                <c:pt idx="2379">
                  <c:v>-2124</c:v>
                </c:pt>
                <c:pt idx="2380">
                  <c:v>-2123</c:v>
                </c:pt>
                <c:pt idx="2381">
                  <c:v>-2122</c:v>
                </c:pt>
                <c:pt idx="2382">
                  <c:v>-2121</c:v>
                </c:pt>
                <c:pt idx="2383">
                  <c:v>-2120</c:v>
                </c:pt>
                <c:pt idx="2384">
                  <c:v>-2119</c:v>
                </c:pt>
                <c:pt idx="2385">
                  <c:v>-2118</c:v>
                </c:pt>
                <c:pt idx="2386">
                  <c:v>-2117</c:v>
                </c:pt>
                <c:pt idx="2387">
                  <c:v>-2116</c:v>
                </c:pt>
                <c:pt idx="2388">
                  <c:v>-2115</c:v>
                </c:pt>
                <c:pt idx="2389">
                  <c:v>-2114</c:v>
                </c:pt>
                <c:pt idx="2390">
                  <c:v>-2113</c:v>
                </c:pt>
                <c:pt idx="2391">
                  <c:v>-2112</c:v>
                </c:pt>
                <c:pt idx="2392">
                  <c:v>-2111</c:v>
                </c:pt>
                <c:pt idx="2393">
                  <c:v>-2110</c:v>
                </c:pt>
                <c:pt idx="2394">
                  <c:v>-2109</c:v>
                </c:pt>
                <c:pt idx="2395">
                  <c:v>-2108</c:v>
                </c:pt>
                <c:pt idx="2396">
                  <c:v>-2107</c:v>
                </c:pt>
                <c:pt idx="2397">
                  <c:v>-2106</c:v>
                </c:pt>
                <c:pt idx="2398">
                  <c:v>-2105</c:v>
                </c:pt>
                <c:pt idx="2399">
                  <c:v>-2104</c:v>
                </c:pt>
                <c:pt idx="2400">
                  <c:v>-2103</c:v>
                </c:pt>
                <c:pt idx="2401">
                  <c:v>-2102</c:v>
                </c:pt>
                <c:pt idx="2402">
                  <c:v>-2101</c:v>
                </c:pt>
                <c:pt idx="2403">
                  <c:v>-2100</c:v>
                </c:pt>
                <c:pt idx="2404">
                  <c:v>-2099</c:v>
                </c:pt>
                <c:pt idx="2405">
                  <c:v>-2098</c:v>
                </c:pt>
                <c:pt idx="2406">
                  <c:v>-2097</c:v>
                </c:pt>
                <c:pt idx="2407">
                  <c:v>-2096</c:v>
                </c:pt>
                <c:pt idx="2408">
                  <c:v>-2095</c:v>
                </c:pt>
                <c:pt idx="2409">
                  <c:v>-2094</c:v>
                </c:pt>
                <c:pt idx="2410">
                  <c:v>-2093</c:v>
                </c:pt>
                <c:pt idx="2411">
                  <c:v>-2092</c:v>
                </c:pt>
                <c:pt idx="2412">
                  <c:v>-2091</c:v>
                </c:pt>
                <c:pt idx="2413">
                  <c:v>-2090</c:v>
                </c:pt>
                <c:pt idx="2414">
                  <c:v>-2089</c:v>
                </c:pt>
                <c:pt idx="2415">
                  <c:v>-2088</c:v>
                </c:pt>
                <c:pt idx="2416">
                  <c:v>-2087</c:v>
                </c:pt>
                <c:pt idx="2417">
                  <c:v>-2086</c:v>
                </c:pt>
                <c:pt idx="2418">
                  <c:v>-2085</c:v>
                </c:pt>
                <c:pt idx="2419">
                  <c:v>-2084</c:v>
                </c:pt>
                <c:pt idx="2420">
                  <c:v>-2083</c:v>
                </c:pt>
                <c:pt idx="2421">
                  <c:v>-2082</c:v>
                </c:pt>
                <c:pt idx="2422">
                  <c:v>-2081</c:v>
                </c:pt>
                <c:pt idx="2423">
                  <c:v>-2080</c:v>
                </c:pt>
                <c:pt idx="2424">
                  <c:v>-2079</c:v>
                </c:pt>
                <c:pt idx="2425">
                  <c:v>-2078</c:v>
                </c:pt>
                <c:pt idx="2426">
                  <c:v>-2077</c:v>
                </c:pt>
                <c:pt idx="2427">
                  <c:v>-2076</c:v>
                </c:pt>
                <c:pt idx="2428">
                  <c:v>-2075</c:v>
                </c:pt>
                <c:pt idx="2429">
                  <c:v>-2074</c:v>
                </c:pt>
                <c:pt idx="2430">
                  <c:v>-2073</c:v>
                </c:pt>
                <c:pt idx="2431">
                  <c:v>-2072</c:v>
                </c:pt>
                <c:pt idx="2432">
                  <c:v>-2071</c:v>
                </c:pt>
                <c:pt idx="2433">
                  <c:v>-2070</c:v>
                </c:pt>
                <c:pt idx="2434">
                  <c:v>-2069</c:v>
                </c:pt>
                <c:pt idx="2435">
                  <c:v>-2068</c:v>
                </c:pt>
                <c:pt idx="2436">
                  <c:v>-2067</c:v>
                </c:pt>
                <c:pt idx="2437">
                  <c:v>-2066</c:v>
                </c:pt>
                <c:pt idx="2438">
                  <c:v>-2065</c:v>
                </c:pt>
                <c:pt idx="2439">
                  <c:v>-2064</c:v>
                </c:pt>
                <c:pt idx="2440">
                  <c:v>-2063</c:v>
                </c:pt>
                <c:pt idx="2441">
                  <c:v>-2062</c:v>
                </c:pt>
                <c:pt idx="2442">
                  <c:v>-2061</c:v>
                </c:pt>
                <c:pt idx="2443">
                  <c:v>-2060</c:v>
                </c:pt>
                <c:pt idx="2444">
                  <c:v>-2059</c:v>
                </c:pt>
                <c:pt idx="2445">
                  <c:v>-2058</c:v>
                </c:pt>
                <c:pt idx="2446">
                  <c:v>-2057</c:v>
                </c:pt>
                <c:pt idx="2447">
                  <c:v>-2056</c:v>
                </c:pt>
                <c:pt idx="2448">
                  <c:v>-2055</c:v>
                </c:pt>
                <c:pt idx="2449">
                  <c:v>-2054</c:v>
                </c:pt>
                <c:pt idx="2450">
                  <c:v>-2053</c:v>
                </c:pt>
                <c:pt idx="2451">
                  <c:v>-2052</c:v>
                </c:pt>
                <c:pt idx="2452">
                  <c:v>-2051</c:v>
                </c:pt>
                <c:pt idx="2453">
                  <c:v>-2050</c:v>
                </c:pt>
                <c:pt idx="2454">
                  <c:v>-2049</c:v>
                </c:pt>
                <c:pt idx="2455">
                  <c:v>-2048</c:v>
                </c:pt>
                <c:pt idx="2456">
                  <c:v>-2047</c:v>
                </c:pt>
                <c:pt idx="2457">
                  <c:v>-2046</c:v>
                </c:pt>
                <c:pt idx="2458">
                  <c:v>-2045</c:v>
                </c:pt>
                <c:pt idx="2459">
                  <c:v>-2044</c:v>
                </c:pt>
                <c:pt idx="2460">
                  <c:v>-2043</c:v>
                </c:pt>
                <c:pt idx="2461">
                  <c:v>-2042</c:v>
                </c:pt>
                <c:pt idx="2462">
                  <c:v>-2041</c:v>
                </c:pt>
                <c:pt idx="2463">
                  <c:v>-2040</c:v>
                </c:pt>
                <c:pt idx="2464">
                  <c:v>-2039</c:v>
                </c:pt>
                <c:pt idx="2465">
                  <c:v>-2038</c:v>
                </c:pt>
                <c:pt idx="2466">
                  <c:v>-2037</c:v>
                </c:pt>
                <c:pt idx="2467">
                  <c:v>-2036</c:v>
                </c:pt>
                <c:pt idx="2468">
                  <c:v>-2035</c:v>
                </c:pt>
                <c:pt idx="2469">
                  <c:v>-2034</c:v>
                </c:pt>
                <c:pt idx="2470">
                  <c:v>-2033</c:v>
                </c:pt>
                <c:pt idx="2471">
                  <c:v>-2032</c:v>
                </c:pt>
                <c:pt idx="2472">
                  <c:v>-2031</c:v>
                </c:pt>
                <c:pt idx="2473">
                  <c:v>-2030</c:v>
                </c:pt>
                <c:pt idx="2474">
                  <c:v>-2029</c:v>
                </c:pt>
                <c:pt idx="2475">
                  <c:v>-2028</c:v>
                </c:pt>
                <c:pt idx="2476">
                  <c:v>-2027</c:v>
                </c:pt>
                <c:pt idx="2477">
                  <c:v>-2026</c:v>
                </c:pt>
                <c:pt idx="2478">
                  <c:v>-2025</c:v>
                </c:pt>
                <c:pt idx="2479">
                  <c:v>-2024</c:v>
                </c:pt>
                <c:pt idx="2480">
                  <c:v>-2023</c:v>
                </c:pt>
                <c:pt idx="2481">
                  <c:v>-2022</c:v>
                </c:pt>
                <c:pt idx="2482">
                  <c:v>-2021</c:v>
                </c:pt>
                <c:pt idx="2483">
                  <c:v>-2020</c:v>
                </c:pt>
                <c:pt idx="2484">
                  <c:v>-2019</c:v>
                </c:pt>
                <c:pt idx="2485">
                  <c:v>-2018</c:v>
                </c:pt>
                <c:pt idx="2486">
                  <c:v>-2017</c:v>
                </c:pt>
                <c:pt idx="2487">
                  <c:v>-2016</c:v>
                </c:pt>
                <c:pt idx="2488">
                  <c:v>-2015</c:v>
                </c:pt>
                <c:pt idx="2489">
                  <c:v>-2014</c:v>
                </c:pt>
                <c:pt idx="2490">
                  <c:v>-2013</c:v>
                </c:pt>
                <c:pt idx="2491">
                  <c:v>-2012</c:v>
                </c:pt>
                <c:pt idx="2492">
                  <c:v>-2011</c:v>
                </c:pt>
                <c:pt idx="2493">
                  <c:v>-2010</c:v>
                </c:pt>
                <c:pt idx="2494">
                  <c:v>-2009</c:v>
                </c:pt>
                <c:pt idx="2495">
                  <c:v>-2008</c:v>
                </c:pt>
                <c:pt idx="2496">
                  <c:v>-2007</c:v>
                </c:pt>
                <c:pt idx="2497">
                  <c:v>-2006</c:v>
                </c:pt>
                <c:pt idx="2498">
                  <c:v>-2005</c:v>
                </c:pt>
                <c:pt idx="2499">
                  <c:v>-2004</c:v>
                </c:pt>
                <c:pt idx="2500">
                  <c:v>-2003</c:v>
                </c:pt>
                <c:pt idx="2501">
                  <c:v>-2002</c:v>
                </c:pt>
                <c:pt idx="2502">
                  <c:v>-2001</c:v>
                </c:pt>
                <c:pt idx="2503">
                  <c:v>-2000</c:v>
                </c:pt>
                <c:pt idx="2504">
                  <c:v>-1999</c:v>
                </c:pt>
                <c:pt idx="2505">
                  <c:v>-1998</c:v>
                </c:pt>
                <c:pt idx="2506">
                  <c:v>-1997</c:v>
                </c:pt>
                <c:pt idx="2507">
                  <c:v>-1996</c:v>
                </c:pt>
                <c:pt idx="2508">
                  <c:v>-1995</c:v>
                </c:pt>
                <c:pt idx="2509">
                  <c:v>-1994</c:v>
                </c:pt>
                <c:pt idx="2510">
                  <c:v>-1993</c:v>
                </c:pt>
                <c:pt idx="2511">
                  <c:v>-1992</c:v>
                </c:pt>
                <c:pt idx="2512">
                  <c:v>-1991</c:v>
                </c:pt>
                <c:pt idx="2513">
                  <c:v>-1990</c:v>
                </c:pt>
                <c:pt idx="2514">
                  <c:v>-1989</c:v>
                </c:pt>
                <c:pt idx="2515">
                  <c:v>-1988</c:v>
                </c:pt>
                <c:pt idx="2516">
                  <c:v>-1987</c:v>
                </c:pt>
                <c:pt idx="2517">
                  <c:v>-1986</c:v>
                </c:pt>
                <c:pt idx="2518">
                  <c:v>-1985</c:v>
                </c:pt>
                <c:pt idx="2519">
                  <c:v>-1984</c:v>
                </c:pt>
                <c:pt idx="2520">
                  <c:v>-1983</c:v>
                </c:pt>
                <c:pt idx="2521">
                  <c:v>-1982</c:v>
                </c:pt>
                <c:pt idx="2522">
                  <c:v>-1981</c:v>
                </c:pt>
                <c:pt idx="2523">
                  <c:v>-1980</c:v>
                </c:pt>
                <c:pt idx="2524">
                  <c:v>-1979</c:v>
                </c:pt>
                <c:pt idx="2525">
                  <c:v>-1978</c:v>
                </c:pt>
                <c:pt idx="2526">
                  <c:v>-1977</c:v>
                </c:pt>
                <c:pt idx="2527">
                  <c:v>-1976</c:v>
                </c:pt>
                <c:pt idx="2528">
                  <c:v>-1975</c:v>
                </c:pt>
                <c:pt idx="2529">
                  <c:v>-1974</c:v>
                </c:pt>
                <c:pt idx="2530">
                  <c:v>-1973</c:v>
                </c:pt>
                <c:pt idx="2531">
                  <c:v>-1972</c:v>
                </c:pt>
                <c:pt idx="2532">
                  <c:v>-1971</c:v>
                </c:pt>
                <c:pt idx="2533">
                  <c:v>-1970</c:v>
                </c:pt>
                <c:pt idx="2534">
                  <c:v>-1969</c:v>
                </c:pt>
                <c:pt idx="2535">
                  <c:v>-1968</c:v>
                </c:pt>
                <c:pt idx="2536">
                  <c:v>-1967</c:v>
                </c:pt>
                <c:pt idx="2537">
                  <c:v>-1966</c:v>
                </c:pt>
                <c:pt idx="2538">
                  <c:v>-1965</c:v>
                </c:pt>
                <c:pt idx="2539">
                  <c:v>-1964</c:v>
                </c:pt>
                <c:pt idx="2540">
                  <c:v>-1963</c:v>
                </c:pt>
                <c:pt idx="2541">
                  <c:v>-1962</c:v>
                </c:pt>
                <c:pt idx="2542">
                  <c:v>-1961</c:v>
                </c:pt>
                <c:pt idx="2543">
                  <c:v>-1960</c:v>
                </c:pt>
                <c:pt idx="2544">
                  <c:v>-1959</c:v>
                </c:pt>
                <c:pt idx="2545">
                  <c:v>-1958</c:v>
                </c:pt>
                <c:pt idx="2546">
                  <c:v>-1957</c:v>
                </c:pt>
                <c:pt idx="2547">
                  <c:v>-1956</c:v>
                </c:pt>
                <c:pt idx="2548">
                  <c:v>-1955</c:v>
                </c:pt>
                <c:pt idx="2549">
                  <c:v>-1954</c:v>
                </c:pt>
                <c:pt idx="2550">
                  <c:v>-1953</c:v>
                </c:pt>
                <c:pt idx="2551">
                  <c:v>-1952</c:v>
                </c:pt>
                <c:pt idx="2552">
                  <c:v>-1951</c:v>
                </c:pt>
                <c:pt idx="2553">
                  <c:v>-1950</c:v>
                </c:pt>
                <c:pt idx="2554">
                  <c:v>-1949</c:v>
                </c:pt>
                <c:pt idx="2555">
                  <c:v>-1948</c:v>
                </c:pt>
                <c:pt idx="2556">
                  <c:v>-1947</c:v>
                </c:pt>
                <c:pt idx="2557">
                  <c:v>-1946</c:v>
                </c:pt>
                <c:pt idx="2558">
                  <c:v>-1945</c:v>
                </c:pt>
                <c:pt idx="2559">
                  <c:v>-1944</c:v>
                </c:pt>
                <c:pt idx="2560">
                  <c:v>-1943</c:v>
                </c:pt>
                <c:pt idx="2561">
                  <c:v>-1942</c:v>
                </c:pt>
                <c:pt idx="2562">
                  <c:v>-1941</c:v>
                </c:pt>
                <c:pt idx="2563">
                  <c:v>-1940</c:v>
                </c:pt>
                <c:pt idx="2564">
                  <c:v>-1939</c:v>
                </c:pt>
                <c:pt idx="2565">
                  <c:v>-1938</c:v>
                </c:pt>
                <c:pt idx="2566">
                  <c:v>-1937</c:v>
                </c:pt>
                <c:pt idx="2567">
                  <c:v>-1936</c:v>
                </c:pt>
                <c:pt idx="2568">
                  <c:v>-1935</c:v>
                </c:pt>
                <c:pt idx="2569">
                  <c:v>-1934</c:v>
                </c:pt>
                <c:pt idx="2570">
                  <c:v>-1933</c:v>
                </c:pt>
                <c:pt idx="2571">
                  <c:v>-1932</c:v>
                </c:pt>
                <c:pt idx="2572">
                  <c:v>-1931</c:v>
                </c:pt>
                <c:pt idx="2573">
                  <c:v>-1930</c:v>
                </c:pt>
                <c:pt idx="2574">
                  <c:v>-1929</c:v>
                </c:pt>
                <c:pt idx="2575">
                  <c:v>-1928</c:v>
                </c:pt>
                <c:pt idx="2576">
                  <c:v>-1927</c:v>
                </c:pt>
                <c:pt idx="2577">
                  <c:v>-1926</c:v>
                </c:pt>
                <c:pt idx="2578">
                  <c:v>-1925</c:v>
                </c:pt>
                <c:pt idx="2579">
                  <c:v>-1924</c:v>
                </c:pt>
                <c:pt idx="2580">
                  <c:v>-1923</c:v>
                </c:pt>
                <c:pt idx="2581">
                  <c:v>-1922</c:v>
                </c:pt>
                <c:pt idx="2582">
                  <c:v>-1921</c:v>
                </c:pt>
                <c:pt idx="2583">
                  <c:v>-1920</c:v>
                </c:pt>
                <c:pt idx="2584">
                  <c:v>-1919</c:v>
                </c:pt>
                <c:pt idx="2585">
                  <c:v>-1918</c:v>
                </c:pt>
                <c:pt idx="2586">
                  <c:v>-1917</c:v>
                </c:pt>
                <c:pt idx="2587">
                  <c:v>-1916</c:v>
                </c:pt>
                <c:pt idx="2588">
                  <c:v>-1915</c:v>
                </c:pt>
                <c:pt idx="2589">
                  <c:v>-1914</c:v>
                </c:pt>
                <c:pt idx="2590">
                  <c:v>-1913</c:v>
                </c:pt>
                <c:pt idx="2591">
                  <c:v>-1912</c:v>
                </c:pt>
                <c:pt idx="2592">
                  <c:v>-1911</c:v>
                </c:pt>
                <c:pt idx="2593">
                  <c:v>-1910</c:v>
                </c:pt>
                <c:pt idx="2594">
                  <c:v>-1909</c:v>
                </c:pt>
                <c:pt idx="2595">
                  <c:v>-1908</c:v>
                </c:pt>
                <c:pt idx="2596">
                  <c:v>-1907</c:v>
                </c:pt>
                <c:pt idx="2597">
                  <c:v>-1906</c:v>
                </c:pt>
                <c:pt idx="2598">
                  <c:v>-1905</c:v>
                </c:pt>
                <c:pt idx="2599">
                  <c:v>-1904</c:v>
                </c:pt>
                <c:pt idx="2600">
                  <c:v>-1903</c:v>
                </c:pt>
                <c:pt idx="2601">
                  <c:v>-1902</c:v>
                </c:pt>
                <c:pt idx="2602">
                  <c:v>-1901</c:v>
                </c:pt>
                <c:pt idx="2603">
                  <c:v>-1900</c:v>
                </c:pt>
                <c:pt idx="2604">
                  <c:v>-1899</c:v>
                </c:pt>
                <c:pt idx="2605">
                  <c:v>-1898</c:v>
                </c:pt>
                <c:pt idx="2606">
                  <c:v>-1897</c:v>
                </c:pt>
                <c:pt idx="2607">
                  <c:v>-1896</c:v>
                </c:pt>
                <c:pt idx="2608">
                  <c:v>-1895</c:v>
                </c:pt>
                <c:pt idx="2609">
                  <c:v>-1894</c:v>
                </c:pt>
                <c:pt idx="2610">
                  <c:v>-1893</c:v>
                </c:pt>
                <c:pt idx="2611">
                  <c:v>-1892</c:v>
                </c:pt>
                <c:pt idx="2612">
                  <c:v>-1891</c:v>
                </c:pt>
                <c:pt idx="2613">
                  <c:v>-1890</c:v>
                </c:pt>
                <c:pt idx="2614">
                  <c:v>-1889</c:v>
                </c:pt>
                <c:pt idx="2615">
                  <c:v>-1888</c:v>
                </c:pt>
                <c:pt idx="2616">
                  <c:v>-1887</c:v>
                </c:pt>
                <c:pt idx="2617">
                  <c:v>-1886</c:v>
                </c:pt>
                <c:pt idx="2618">
                  <c:v>-1885</c:v>
                </c:pt>
                <c:pt idx="2619">
                  <c:v>-1884</c:v>
                </c:pt>
                <c:pt idx="2620">
                  <c:v>-1883</c:v>
                </c:pt>
                <c:pt idx="2621">
                  <c:v>-1882</c:v>
                </c:pt>
                <c:pt idx="2622">
                  <c:v>-1881</c:v>
                </c:pt>
                <c:pt idx="2623">
                  <c:v>-1880</c:v>
                </c:pt>
                <c:pt idx="2624">
                  <c:v>-1879</c:v>
                </c:pt>
                <c:pt idx="2625">
                  <c:v>-1878</c:v>
                </c:pt>
                <c:pt idx="2626">
                  <c:v>-1877</c:v>
                </c:pt>
                <c:pt idx="2627">
                  <c:v>-1876</c:v>
                </c:pt>
                <c:pt idx="2628">
                  <c:v>-1875</c:v>
                </c:pt>
                <c:pt idx="2629">
                  <c:v>-1874</c:v>
                </c:pt>
                <c:pt idx="2630">
                  <c:v>-1873</c:v>
                </c:pt>
                <c:pt idx="2631">
                  <c:v>-1872</c:v>
                </c:pt>
                <c:pt idx="2632">
                  <c:v>-1871</c:v>
                </c:pt>
                <c:pt idx="2633">
                  <c:v>-1870</c:v>
                </c:pt>
                <c:pt idx="2634">
                  <c:v>-1869</c:v>
                </c:pt>
                <c:pt idx="2635">
                  <c:v>-1868</c:v>
                </c:pt>
                <c:pt idx="2636">
                  <c:v>-1867</c:v>
                </c:pt>
                <c:pt idx="2637">
                  <c:v>-1866</c:v>
                </c:pt>
                <c:pt idx="2638">
                  <c:v>-1865</c:v>
                </c:pt>
                <c:pt idx="2639">
                  <c:v>-1864</c:v>
                </c:pt>
                <c:pt idx="2640">
                  <c:v>-1863</c:v>
                </c:pt>
                <c:pt idx="2641">
                  <c:v>-1862</c:v>
                </c:pt>
                <c:pt idx="2642">
                  <c:v>-1861</c:v>
                </c:pt>
                <c:pt idx="2643">
                  <c:v>-1860</c:v>
                </c:pt>
                <c:pt idx="2644">
                  <c:v>-1859</c:v>
                </c:pt>
                <c:pt idx="2645">
                  <c:v>-1858</c:v>
                </c:pt>
                <c:pt idx="2646">
                  <c:v>-1857</c:v>
                </c:pt>
                <c:pt idx="2647">
                  <c:v>-1856</c:v>
                </c:pt>
                <c:pt idx="2648">
                  <c:v>-1855</c:v>
                </c:pt>
                <c:pt idx="2649">
                  <c:v>-1854</c:v>
                </c:pt>
                <c:pt idx="2650">
                  <c:v>-1853</c:v>
                </c:pt>
                <c:pt idx="2651">
                  <c:v>-1852</c:v>
                </c:pt>
                <c:pt idx="2652">
                  <c:v>-1851</c:v>
                </c:pt>
                <c:pt idx="2653">
                  <c:v>-1850</c:v>
                </c:pt>
                <c:pt idx="2654">
                  <c:v>-1849</c:v>
                </c:pt>
                <c:pt idx="2655">
                  <c:v>-1848</c:v>
                </c:pt>
                <c:pt idx="2656">
                  <c:v>-1847</c:v>
                </c:pt>
                <c:pt idx="2657">
                  <c:v>-1846</c:v>
                </c:pt>
                <c:pt idx="2658">
                  <c:v>-1845</c:v>
                </c:pt>
                <c:pt idx="2659">
                  <c:v>-1844</c:v>
                </c:pt>
                <c:pt idx="2660">
                  <c:v>-1843</c:v>
                </c:pt>
                <c:pt idx="2661">
                  <c:v>-1842</c:v>
                </c:pt>
                <c:pt idx="2662">
                  <c:v>-1841</c:v>
                </c:pt>
                <c:pt idx="2663">
                  <c:v>-1840</c:v>
                </c:pt>
                <c:pt idx="2664">
                  <c:v>-1839</c:v>
                </c:pt>
                <c:pt idx="2665">
                  <c:v>-1838</c:v>
                </c:pt>
                <c:pt idx="2666">
                  <c:v>-1837</c:v>
                </c:pt>
                <c:pt idx="2667">
                  <c:v>-1836</c:v>
                </c:pt>
                <c:pt idx="2668">
                  <c:v>-1835</c:v>
                </c:pt>
                <c:pt idx="2669">
                  <c:v>-1834</c:v>
                </c:pt>
                <c:pt idx="2670">
                  <c:v>-1833</c:v>
                </c:pt>
                <c:pt idx="2671">
                  <c:v>-1832</c:v>
                </c:pt>
                <c:pt idx="2672">
                  <c:v>-1831</c:v>
                </c:pt>
                <c:pt idx="2673">
                  <c:v>-1830</c:v>
                </c:pt>
                <c:pt idx="2674">
                  <c:v>-1829</c:v>
                </c:pt>
                <c:pt idx="2675">
                  <c:v>-1828</c:v>
                </c:pt>
                <c:pt idx="2676">
                  <c:v>-1827</c:v>
                </c:pt>
                <c:pt idx="2677">
                  <c:v>-1826</c:v>
                </c:pt>
                <c:pt idx="2678">
                  <c:v>-1825</c:v>
                </c:pt>
                <c:pt idx="2679">
                  <c:v>-1824</c:v>
                </c:pt>
                <c:pt idx="2680">
                  <c:v>-1823</c:v>
                </c:pt>
                <c:pt idx="2681">
                  <c:v>-1822</c:v>
                </c:pt>
                <c:pt idx="2682">
                  <c:v>-1821</c:v>
                </c:pt>
                <c:pt idx="2683">
                  <c:v>-1820</c:v>
                </c:pt>
                <c:pt idx="2684">
                  <c:v>-1819</c:v>
                </c:pt>
                <c:pt idx="2685">
                  <c:v>-1818</c:v>
                </c:pt>
                <c:pt idx="2686">
                  <c:v>-1817</c:v>
                </c:pt>
                <c:pt idx="2687">
                  <c:v>-1816</c:v>
                </c:pt>
                <c:pt idx="2688">
                  <c:v>-1815</c:v>
                </c:pt>
                <c:pt idx="2689">
                  <c:v>-1814</c:v>
                </c:pt>
                <c:pt idx="2690">
                  <c:v>-1813</c:v>
                </c:pt>
                <c:pt idx="2691">
                  <c:v>-1812</c:v>
                </c:pt>
                <c:pt idx="2692">
                  <c:v>-1811</c:v>
                </c:pt>
                <c:pt idx="2693">
                  <c:v>-1810</c:v>
                </c:pt>
                <c:pt idx="2694">
                  <c:v>-1809</c:v>
                </c:pt>
                <c:pt idx="2695">
                  <c:v>-1808</c:v>
                </c:pt>
                <c:pt idx="2696">
                  <c:v>-1807</c:v>
                </c:pt>
                <c:pt idx="2697">
                  <c:v>-1806</c:v>
                </c:pt>
                <c:pt idx="2698">
                  <c:v>-1805</c:v>
                </c:pt>
                <c:pt idx="2699">
                  <c:v>-1804</c:v>
                </c:pt>
                <c:pt idx="2700">
                  <c:v>-1803</c:v>
                </c:pt>
                <c:pt idx="2701">
                  <c:v>-1802</c:v>
                </c:pt>
                <c:pt idx="2702">
                  <c:v>-1801</c:v>
                </c:pt>
                <c:pt idx="2703">
                  <c:v>-1800</c:v>
                </c:pt>
                <c:pt idx="2704">
                  <c:v>-1799</c:v>
                </c:pt>
                <c:pt idx="2705">
                  <c:v>-1798</c:v>
                </c:pt>
                <c:pt idx="2706">
                  <c:v>-1797</c:v>
                </c:pt>
                <c:pt idx="2707">
                  <c:v>-1796</c:v>
                </c:pt>
                <c:pt idx="2708">
                  <c:v>-1795</c:v>
                </c:pt>
                <c:pt idx="2709">
                  <c:v>-1794</c:v>
                </c:pt>
                <c:pt idx="2710">
                  <c:v>-1793</c:v>
                </c:pt>
                <c:pt idx="2711">
                  <c:v>-1792</c:v>
                </c:pt>
                <c:pt idx="2712">
                  <c:v>-1791</c:v>
                </c:pt>
                <c:pt idx="2713">
                  <c:v>-1790</c:v>
                </c:pt>
                <c:pt idx="2714">
                  <c:v>-1789</c:v>
                </c:pt>
                <c:pt idx="2715">
                  <c:v>-1788</c:v>
                </c:pt>
                <c:pt idx="2716">
                  <c:v>-1787</c:v>
                </c:pt>
                <c:pt idx="2717">
                  <c:v>-1786</c:v>
                </c:pt>
                <c:pt idx="2718">
                  <c:v>-1785</c:v>
                </c:pt>
                <c:pt idx="2719">
                  <c:v>-1784</c:v>
                </c:pt>
                <c:pt idx="2720">
                  <c:v>-1783</c:v>
                </c:pt>
                <c:pt idx="2721">
                  <c:v>-1782</c:v>
                </c:pt>
                <c:pt idx="2722">
                  <c:v>-1781</c:v>
                </c:pt>
                <c:pt idx="2723">
                  <c:v>-1780</c:v>
                </c:pt>
                <c:pt idx="2724">
                  <c:v>-1779</c:v>
                </c:pt>
                <c:pt idx="2725">
                  <c:v>-1778</c:v>
                </c:pt>
                <c:pt idx="2726">
                  <c:v>-1777</c:v>
                </c:pt>
                <c:pt idx="2727">
                  <c:v>-1776</c:v>
                </c:pt>
                <c:pt idx="2728">
                  <c:v>-1775</c:v>
                </c:pt>
                <c:pt idx="2729">
                  <c:v>-1774</c:v>
                </c:pt>
                <c:pt idx="2730">
                  <c:v>-1773</c:v>
                </c:pt>
                <c:pt idx="2731">
                  <c:v>-1772</c:v>
                </c:pt>
                <c:pt idx="2732">
                  <c:v>-1771</c:v>
                </c:pt>
                <c:pt idx="2733">
                  <c:v>-1770</c:v>
                </c:pt>
                <c:pt idx="2734">
                  <c:v>-1769</c:v>
                </c:pt>
                <c:pt idx="2735">
                  <c:v>-1768</c:v>
                </c:pt>
                <c:pt idx="2736">
                  <c:v>-1767</c:v>
                </c:pt>
                <c:pt idx="2737">
                  <c:v>-1766</c:v>
                </c:pt>
                <c:pt idx="2738">
                  <c:v>-1765</c:v>
                </c:pt>
                <c:pt idx="2739">
                  <c:v>-1764</c:v>
                </c:pt>
                <c:pt idx="2740">
                  <c:v>-1763</c:v>
                </c:pt>
                <c:pt idx="2741">
                  <c:v>-1762</c:v>
                </c:pt>
                <c:pt idx="2742">
                  <c:v>-1761</c:v>
                </c:pt>
                <c:pt idx="2743">
                  <c:v>-1760</c:v>
                </c:pt>
                <c:pt idx="2744">
                  <c:v>-1759</c:v>
                </c:pt>
                <c:pt idx="2745">
                  <c:v>-1758</c:v>
                </c:pt>
                <c:pt idx="2746">
                  <c:v>-1757</c:v>
                </c:pt>
                <c:pt idx="2747">
                  <c:v>-1756</c:v>
                </c:pt>
                <c:pt idx="2748">
                  <c:v>-1755</c:v>
                </c:pt>
                <c:pt idx="2749">
                  <c:v>-1754</c:v>
                </c:pt>
                <c:pt idx="2750">
                  <c:v>-1753</c:v>
                </c:pt>
                <c:pt idx="2751">
                  <c:v>-1752</c:v>
                </c:pt>
                <c:pt idx="2752">
                  <c:v>-1751</c:v>
                </c:pt>
                <c:pt idx="2753">
                  <c:v>-1750</c:v>
                </c:pt>
                <c:pt idx="2754">
                  <c:v>-1749</c:v>
                </c:pt>
                <c:pt idx="2755">
                  <c:v>-1748</c:v>
                </c:pt>
                <c:pt idx="2756">
                  <c:v>-1747</c:v>
                </c:pt>
                <c:pt idx="2757">
                  <c:v>-1746</c:v>
                </c:pt>
                <c:pt idx="2758">
                  <c:v>-1745</c:v>
                </c:pt>
                <c:pt idx="2759">
                  <c:v>-1744</c:v>
                </c:pt>
                <c:pt idx="2760">
                  <c:v>-1743</c:v>
                </c:pt>
                <c:pt idx="2761">
                  <c:v>-1742</c:v>
                </c:pt>
                <c:pt idx="2762">
                  <c:v>-1741</c:v>
                </c:pt>
                <c:pt idx="2763">
                  <c:v>-1740</c:v>
                </c:pt>
                <c:pt idx="2764">
                  <c:v>-1739</c:v>
                </c:pt>
                <c:pt idx="2765">
                  <c:v>-1738</c:v>
                </c:pt>
                <c:pt idx="2766">
                  <c:v>-1737</c:v>
                </c:pt>
                <c:pt idx="2767">
                  <c:v>-1736</c:v>
                </c:pt>
                <c:pt idx="2768">
                  <c:v>-1735</c:v>
                </c:pt>
                <c:pt idx="2769">
                  <c:v>-1734</c:v>
                </c:pt>
                <c:pt idx="2770">
                  <c:v>-1733</c:v>
                </c:pt>
                <c:pt idx="2771">
                  <c:v>-1732</c:v>
                </c:pt>
                <c:pt idx="2772">
                  <c:v>-1731</c:v>
                </c:pt>
                <c:pt idx="2773">
                  <c:v>-1730</c:v>
                </c:pt>
                <c:pt idx="2774">
                  <c:v>-1729</c:v>
                </c:pt>
                <c:pt idx="2775">
                  <c:v>-1728</c:v>
                </c:pt>
                <c:pt idx="2776">
                  <c:v>-1727</c:v>
                </c:pt>
                <c:pt idx="2777">
                  <c:v>-1726</c:v>
                </c:pt>
                <c:pt idx="2778">
                  <c:v>-1725</c:v>
                </c:pt>
                <c:pt idx="2779">
                  <c:v>-1724</c:v>
                </c:pt>
                <c:pt idx="2780">
                  <c:v>-1723</c:v>
                </c:pt>
                <c:pt idx="2781">
                  <c:v>-1722</c:v>
                </c:pt>
                <c:pt idx="2782">
                  <c:v>-1721</c:v>
                </c:pt>
                <c:pt idx="2783">
                  <c:v>-1720</c:v>
                </c:pt>
                <c:pt idx="2784">
                  <c:v>-1719</c:v>
                </c:pt>
                <c:pt idx="2785">
                  <c:v>-1718</c:v>
                </c:pt>
                <c:pt idx="2786">
                  <c:v>-1717</c:v>
                </c:pt>
                <c:pt idx="2787">
                  <c:v>-1716</c:v>
                </c:pt>
                <c:pt idx="2788">
                  <c:v>-1715</c:v>
                </c:pt>
                <c:pt idx="2789">
                  <c:v>-1714</c:v>
                </c:pt>
                <c:pt idx="2790">
                  <c:v>-1713</c:v>
                </c:pt>
                <c:pt idx="2791">
                  <c:v>-1712</c:v>
                </c:pt>
                <c:pt idx="2792">
                  <c:v>-1711</c:v>
                </c:pt>
                <c:pt idx="2793">
                  <c:v>-1710</c:v>
                </c:pt>
                <c:pt idx="2794">
                  <c:v>-1709</c:v>
                </c:pt>
                <c:pt idx="2795">
                  <c:v>-1708</c:v>
                </c:pt>
                <c:pt idx="2796">
                  <c:v>-1707</c:v>
                </c:pt>
                <c:pt idx="2797">
                  <c:v>-1706</c:v>
                </c:pt>
                <c:pt idx="2798">
                  <c:v>-1705</c:v>
                </c:pt>
                <c:pt idx="2799">
                  <c:v>-1704</c:v>
                </c:pt>
                <c:pt idx="2800">
                  <c:v>-1703</c:v>
                </c:pt>
                <c:pt idx="2801">
                  <c:v>-1702</c:v>
                </c:pt>
                <c:pt idx="2802">
                  <c:v>-1701</c:v>
                </c:pt>
                <c:pt idx="2803">
                  <c:v>-1700</c:v>
                </c:pt>
                <c:pt idx="2804">
                  <c:v>-1699</c:v>
                </c:pt>
                <c:pt idx="2805">
                  <c:v>-1698</c:v>
                </c:pt>
                <c:pt idx="2806">
                  <c:v>-1697</c:v>
                </c:pt>
                <c:pt idx="2807">
                  <c:v>-1696</c:v>
                </c:pt>
                <c:pt idx="2808">
                  <c:v>-1695</c:v>
                </c:pt>
                <c:pt idx="2809">
                  <c:v>-1694</c:v>
                </c:pt>
                <c:pt idx="2810">
                  <c:v>-1693</c:v>
                </c:pt>
                <c:pt idx="2811">
                  <c:v>-1692</c:v>
                </c:pt>
                <c:pt idx="2812">
                  <c:v>-1691</c:v>
                </c:pt>
                <c:pt idx="2813">
                  <c:v>-1690</c:v>
                </c:pt>
                <c:pt idx="2814">
                  <c:v>-1689</c:v>
                </c:pt>
                <c:pt idx="2815">
                  <c:v>-1688</c:v>
                </c:pt>
                <c:pt idx="2816">
                  <c:v>-1687</c:v>
                </c:pt>
                <c:pt idx="2817">
                  <c:v>-1686</c:v>
                </c:pt>
                <c:pt idx="2818">
                  <c:v>-1685</c:v>
                </c:pt>
                <c:pt idx="2819">
                  <c:v>-1684</c:v>
                </c:pt>
                <c:pt idx="2820">
                  <c:v>-1683</c:v>
                </c:pt>
                <c:pt idx="2821">
                  <c:v>-1682</c:v>
                </c:pt>
                <c:pt idx="2822">
                  <c:v>-1681</c:v>
                </c:pt>
                <c:pt idx="2823">
                  <c:v>-1680</c:v>
                </c:pt>
                <c:pt idx="2824">
                  <c:v>-1679</c:v>
                </c:pt>
                <c:pt idx="2825">
                  <c:v>-1678</c:v>
                </c:pt>
                <c:pt idx="2826">
                  <c:v>-1677</c:v>
                </c:pt>
                <c:pt idx="2827">
                  <c:v>-1676</c:v>
                </c:pt>
                <c:pt idx="2828">
                  <c:v>-1675</c:v>
                </c:pt>
                <c:pt idx="2829">
                  <c:v>-1674</c:v>
                </c:pt>
                <c:pt idx="2830">
                  <c:v>-1673</c:v>
                </c:pt>
                <c:pt idx="2831">
                  <c:v>-1672</c:v>
                </c:pt>
                <c:pt idx="2832">
                  <c:v>-1671</c:v>
                </c:pt>
                <c:pt idx="2833">
                  <c:v>-1670</c:v>
                </c:pt>
                <c:pt idx="2834">
                  <c:v>-1669</c:v>
                </c:pt>
                <c:pt idx="2835">
                  <c:v>-1668</c:v>
                </c:pt>
                <c:pt idx="2836">
                  <c:v>-1667</c:v>
                </c:pt>
                <c:pt idx="2837">
                  <c:v>-1666</c:v>
                </c:pt>
                <c:pt idx="2838">
                  <c:v>-1665</c:v>
                </c:pt>
                <c:pt idx="2839">
                  <c:v>-1664</c:v>
                </c:pt>
                <c:pt idx="2840">
                  <c:v>-1663</c:v>
                </c:pt>
                <c:pt idx="2841">
                  <c:v>-1662</c:v>
                </c:pt>
                <c:pt idx="2842">
                  <c:v>-1661</c:v>
                </c:pt>
                <c:pt idx="2843">
                  <c:v>-1660</c:v>
                </c:pt>
                <c:pt idx="2844">
                  <c:v>-1659</c:v>
                </c:pt>
                <c:pt idx="2845">
                  <c:v>-1658</c:v>
                </c:pt>
                <c:pt idx="2846">
                  <c:v>-1657</c:v>
                </c:pt>
                <c:pt idx="2847">
                  <c:v>-1656</c:v>
                </c:pt>
                <c:pt idx="2848">
                  <c:v>-1655</c:v>
                </c:pt>
                <c:pt idx="2849">
                  <c:v>-1654</c:v>
                </c:pt>
                <c:pt idx="2850">
                  <c:v>-1653</c:v>
                </c:pt>
                <c:pt idx="2851">
                  <c:v>-1652</c:v>
                </c:pt>
                <c:pt idx="2852">
                  <c:v>-1651</c:v>
                </c:pt>
                <c:pt idx="2853">
                  <c:v>-1650</c:v>
                </c:pt>
                <c:pt idx="2854">
                  <c:v>-1649</c:v>
                </c:pt>
                <c:pt idx="2855">
                  <c:v>-1648</c:v>
                </c:pt>
                <c:pt idx="2856">
                  <c:v>-1647</c:v>
                </c:pt>
                <c:pt idx="2857">
                  <c:v>-1646</c:v>
                </c:pt>
                <c:pt idx="2858">
                  <c:v>-1645</c:v>
                </c:pt>
                <c:pt idx="2859">
                  <c:v>-1644</c:v>
                </c:pt>
                <c:pt idx="2860">
                  <c:v>-1643</c:v>
                </c:pt>
                <c:pt idx="2861">
                  <c:v>-1642</c:v>
                </c:pt>
                <c:pt idx="2862">
                  <c:v>-1641</c:v>
                </c:pt>
                <c:pt idx="2863">
                  <c:v>-1640</c:v>
                </c:pt>
                <c:pt idx="2864">
                  <c:v>-1639</c:v>
                </c:pt>
                <c:pt idx="2865">
                  <c:v>-1638</c:v>
                </c:pt>
                <c:pt idx="2866">
                  <c:v>-1637</c:v>
                </c:pt>
                <c:pt idx="2867">
                  <c:v>-1636</c:v>
                </c:pt>
                <c:pt idx="2868">
                  <c:v>-1635</c:v>
                </c:pt>
                <c:pt idx="2869">
                  <c:v>-1634</c:v>
                </c:pt>
                <c:pt idx="2870">
                  <c:v>-1633</c:v>
                </c:pt>
                <c:pt idx="2871">
                  <c:v>-1632</c:v>
                </c:pt>
                <c:pt idx="2872">
                  <c:v>-1631</c:v>
                </c:pt>
                <c:pt idx="2873">
                  <c:v>-1630</c:v>
                </c:pt>
                <c:pt idx="2874">
                  <c:v>-1629</c:v>
                </c:pt>
                <c:pt idx="2875">
                  <c:v>-1628</c:v>
                </c:pt>
                <c:pt idx="2876">
                  <c:v>-1627</c:v>
                </c:pt>
                <c:pt idx="2877">
                  <c:v>-1626</c:v>
                </c:pt>
                <c:pt idx="2878">
                  <c:v>-1625</c:v>
                </c:pt>
                <c:pt idx="2879">
                  <c:v>-1624</c:v>
                </c:pt>
                <c:pt idx="2880">
                  <c:v>-1623</c:v>
                </c:pt>
                <c:pt idx="2881">
                  <c:v>-1622</c:v>
                </c:pt>
                <c:pt idx="2882">
                  <c:v>-1621</c:v>
                </c:pt>
                <c:pt idx="2883">
                  <c:v>-1620</c:v>
                </c:pt>
                <c:pt idx="2884">
                  <c:v>-1619</c:v>
                </c:pt>
                <c:pt idx="2885">
                  <c:v>-1618</c:v>
                </c:pt>
                <c:pt idx="2886">
                  <c:v>-1617</c:v>
                </c:pt>
                <c:pt idx="2887">
                  <c:v>-1616</c:v>
                </c:pt>
                <c:pt idx="2888">
                  <c:v>-1615</c:v>
                </c:pt>
                <c:pt idx="2889">
                  <c:v>-1614</c:v>
                </c:pt>
                <c:pt idx="2890">
                  <c:v>-1613</c:v>
                </c:pt>
                <c:pt idx="2891">
                  <c:v>-1612</c:v>
                </c:pt>
                <c:pt idx="2892">
                  <c:v>-1611</c:v>
                </c:pt>
                <c:pt idx="2893">
                  <c:v>-1610</c:v>
                </c:pt>
                <c:pt idx="2894">
                  <c:v>-1609</c:v>
                </c:pt>
                <c:pt idx="2895">
                  <c:v>-1608</c:v>
                </c:pt>
                <c:pt idx="2896">
                  <c:v>-1607</c:v>
                </c:pt>
                <c:pt idx="2897">
                  <c:v>-1606</c:v>
                </c:pt>
                <c:pt idx="2898">
                  <c:v>-1605</c:v>
                </c:pt>
                <c:pt idx="2899">
                  <c:v>-1604</c:v>
                </c:pt>
                <c:pt idx="2900">
                  <c:v>-1603</c:v>
                </c:pt>
                <c:pt idx="2901">
                  <c:v>-1602</c:v>
                </c:pt>
                <c:pt idx="2902">
                  <c:v>-1601</c:v>
                </c:pt>
                <c:pt idx="2903">
                  <c:v>-1600</c:v>
                </c:pt>
                <c:pt idx="2904">
                  <c:v>-1599</c:v>
                </c:pt>
                <c:pt idx="2905">
                  <c:v>-1598</c:v>
                </c:pt>
                <c:pt idx="2906">
                  <c:v>-1597</c:v>
                </c:pt>
                <c:pt idx="2907">
                  <c:v>-1596</c:v>
                </c:pt>
                <c:pt idx="2908">
                  <c:v>-1595</c:v>
                </c:pt>
                <c:pt idx="2909">
                  <c:v>-1594</c:v>
                </c:pt>
                <c:pt idx="2910">
                  <c:v>-1593</c:v>
                </c:pt>
                <c:pt idx="2911">
                  <c:v>-1592</c:v>
                </c:pt>
                <c:pt idx="2912">
                  <c:v>-1591</c:v>
                </c:pt>
                <c:pt idx="2913">
                  <c:v>-1590</c:v>
                </c:pt>
                <c:pt idx="2914">
                  <c:v>-1589</c:v>
                </c:pt>
                <c:pt idx="2915">
                  <c:v>-1588</c:v>
                </c:pt>
                <c:pt idx="2916">
                  <c:v>-1587</c:v>
                </c:pt>
                <c:pt idx="2917">
                  <c:v>-1586</c:v>
                </c:pt>
                <c:pt idx="2918">
                  <c:v>-1585</c:v>
                </c:pt>
                <c:pt idx="2919">
                  <c:v>-1584</c:v>
                </c:pt>
                <c:pt idx="2920">
                  <c:v>-1583</c:v>
                </c:pt>
                <c:pt idx="2921">
                  <c:v>-1582</c:v>
                </c:pt>
                <c:pt idx="2922">
                  <c:v>-1581</c:v>
                </c:pt>
                <c:pt idx="2923">
                  <c:v>-1580</c:v>
                </c:pt>
                <c:pt idx="2924">
                  <c:v>-1579</c:v>
                </c:pt>
                <c:pt idx="2925">
                  <c:v>-1578</c:v>
                </c:pt>
                <c:pt idx="2926">
                  <c:v>-1577</c:v>
                </c:pt>
                <c:pt idx="2927">
                  <c:v>-1576</c:v>
                </c:pt>
                <c:pt idx="2928">
                  <c:v>-1575</c:v>
                </c:pt>
                <c:pt idx="2929">
                  <c:v>-1574</c:v>
                </c:pt>
                <c:pt idx="2930">
                  <c:v>-1573</c:v>
                </c:pt>
                <c:pt idx="2931">
                  <c:v>-1572</c:v>
                </c:pt>
                <c:pt idx="2932">
                  <c:v>-1571</c:v>
                </c:pt>
                <c:pt idx="2933">
                  <c:v>-1570</c:v>
                </c:pt>
                <c:pt idx="2934">
                  <c:v>-1569</c:v>
                </c:pt>
                <c:pt idx="2935">
                  <c:v>-1568</c:v>
                </c:pt>
                <c:pt idx="2936">
                  <c:v>-1567</c:v>
                </c:pt>
                <c:pt idx="2937">
                  <c:v>-1566</c:v>
                </c:pt>
                <c:pt idx="2938">
                  <c:v>-1565</c:v>
                </c:pt>
                <c:pt idx="2939">
                  <c:v>-1564</c:v>
                </c:pt>
                <c:pt idx="2940">
                  <c:v>-1563</c:v>
                </c:pt>
                <c:pt idx="2941">
                  <c:v>-1562</c:v>
                </c:pt>
                <c:pt idx="2942">
                  <c:v>-1561</c:v>
                </c:pt>
                <c:pt idx="2943">
                  <c:v>-1560</c:v>
                </c:pt>
                <c:pt idx="2944">
                  <c:v>-1559</c:v>
                </c:pt>
                <c:pt idx="2945">
                  <c:v>-1558</c:v>
                </c:pt>
                <c:pt idx="2946">
                  <c:v>-1557</c:v>
                </c:pt>
                <c:pt idx="2947">
                  <c:v>-1556</c:v>
                </c:pt>
                <c:pt idx="2948">
                  <c:v>-1555</c:v>
                </c:pt>
                <c:pt idx="2949">
                  <c:v>-1554</c:v>
                </c:pt>
                <c:pt idx="2950">
                  <c:v>-1553</c:v>
                </c:pt>
                <c:pt idx="2951">
                  <c:v>-1552</c:v>
                </c:pt>
                <c:pt idx="2952">
                  <c:v>-1551</c:v>
                </c:pt>
                <c:pt idx="2953">
                  <c:v>-1550</c:v>
                </c:pt>
                <c:pt idx="2954">
                  <c:v>-1549</c:v>
                </c:pt>
                <c:pt idx="2955">
                  <c:v>-1548</c:v>
                </c:pt>
                <c:pt idx="2956">
                  <c:v>-1547</c:v>
                </c:pt>
                <c:pt idx="2957">
                  <c:v>-1546</c:v>
                </c:pt>
                <c:pt idx="2958">
                  <c:v>-1545</c:v>
                </c:pt>
                <c:pt idx="2959">
                  <c:v>-1544</c:v>
                </c:pt>
                <c:pt idx="2960">
                  <c:v>-1543</c:v>
                </c:pt>
                <c:pt idx="2961">
                  <c:v>-1542</c:v>
                </c:pt>
                <c:pt idx="2962">
                  <c:v>-1541</c:v>
                </c:pt>
                <c:pt idx="2963">
                  <c:v>-1540</c:v>
                </c:pt>
                <c:pt idx="2964">
                  <c:v>-1539</c:v>
                </c:pt>
                <c:pt idx="2965">
                  <c:v>-1538</c:v>
                </c:pt>
                <c:pt idx="2966">
                  <c:v>-1537</c:v>
                </c:pt>
                <c:pt idx="2967">
                  <c:v>-1536</c:v>
                </c:pt>
                <c:pt idx="2968">
                  <c:v>-1535</c:v>
                </c:pt>
                <c:pt idx="2969">
                  <c:v>-1534</c:v>
                </c:pt>
                <c:pt idx="2970">
                  <c:v>-1533</c:v>
                </c:pt>
                <c:pt idx="2971">
                  <c:v>-1532</c:v>
                </c:pt>
                <c:pt idx="2972">
                  <c:v>-1531</c:v>
                </c:pt>
                <c:pt idx="2973">
                  <c:v>-1530</c:v>
                </c:pt>
                <c:pt idx="2974">
                  <c:v>-1529</c:v>
                </c:pt>
                <c:pt idx="2975">
                  <c:v>-1528</c:v>
                </c:pt>
                <c:pt idx="2976">
                  <c:v>-1527</c:v>
                </c:pt>
                <c:pt idx="2977">
                  <c:v>-1526</c:v>
                </c:pt>
                <c:pt idx="2978">
                  <c:v>-1525</c:v>
                </c:pt>
                <c:pt idx="2979">
                  <c:v>-1524</c:v>
                </c:pt>
                <c:pt idx="2980">
                  <c:v>-1523</c:v>
                </c:pt>
                <c:pt idx="2981">
                  <c:v>-1522</c:v>
                </c:pt>
                <c:pt idx="2982">
                  <c:v>-1521</c:v>
                </c:pt>
                <c:pt idx="2983">
                  <c:v>-1520</c:v>
                </c:pt>
                <c:pt idx="2984">
                  <c:v>-1519</c:v>
                </c:pt>
                <c:pt idx="2985">
                  <c:v>-1518</c:v>
                </c:pt>
                <c:pt idx="2986">
                  <c:v>-1517</c:v>
                </c:pt>
                <c:pt idx="2987">
                  <c:v>-1516</c:v>
                </c:pt>
                <c:pt idx="2988">
                  <c:v>-1515</c:v>
                </c:pt>
                <c:pt idx="2989">
                  <c:v>-1514</c:v>
                </c:pt>
                <c:pt idx="2990">
                  <c:v>-1513</c:v>
                </c:pt>
                <c:pt idx="2991">
                  <c:v>-1512</c:v>
                </c:pt>
                <c:pt idx="2992">
                  <c:v>-1511</c:v>
                </c:pt>
                <c:pt idx="2993">
                  <c:v>-1510</c:v>
                </c:pt>
                <c:pt idx="2994">
                  <c:v>-1509</c:v>
                </c:pt>
                <c:pt idx="2995">
                  <c:v>-1508</c:v>
                </c:pt>
                <c:pt idx="2996">
                  <c:v>-1507</c:v>
                </c:pt>
                <c:pt idx="2997">
                  <c:v>-1506</c:v>
                </c:pt>
                <c:pt idx="2998">
                  <c:v>-1505</c:v>
                </c:pt>
                <c:pt idx="2999">
                  <c:v>-1504</c:v>
                </c:pt>
                <c:pt idx="3000">
                  <c:v>-1503</c:v>
                </c:pt>
                <c:pt idx="3001">
                  <c:v>-1502</c:v>
                </c:pt>
                <c:pt idx="3002">
                  <c:v>-1501</c:v>
                </c:pt>
                <c:pt idx="3003">
                  <c:v>-1500</c:v>
                </c:pt>
                <c:pt idx="3004">
                  <c:v>-1499</c:v>
                </c:pt>
                <c:pt idx="3005">
                  <c:v>-1498</c:v>
                </c:pt>
                <c:pt idx="3006">
                  <c:v>-1497</c:v>
                </c:pt>
                <c:pt idx="3007">
                  <c:v>-1496</c:v>
                </c:pt>
                <c:pt idx="3008">
                  <c:v>-1495</c:v>
                </c:pt>
                <c:pt idx="3009">
                  <c:v>-1494</c:v>
                </c:pt>
                <c:pt idx="3010">
                  <c:v>-1493</c:v>
                </c:pt>
                <c:pt idx="3011">
                  <c:v>-1492</c:v>
                </c:pt>
                <c:pt idx="3012">
                  <c:v>-1491</c:v>
                </c:pt>
                <c:pt idx="3013">
                  <c:v>-1490</c:v>
                </c:pt>
                <c:pt idx="3014">
                  <c:v>-1489</c:v>
                </c:pt>
                <c:pt idx="3015">
                  <c:v>-1488</c:v>
                </c:pt>
                <c:pt idx="3016">
                  <c:v>-1487</c:v>
                </c:pt>
                <c:pt idx="3017">
                  <c:v>-1486</c:v>
                </c:pt>
                <c:pt idx="3018">
                  <c:v>-1485</c:v>
                </c:pt>
                <c:pt idx="3019">
                  <c:v>-1484</c:v>
                </c:pt>
                <c:pt idx="3020">
                  <c:v>-1483</c:v>
                </c:pt>
                <c:pt idx="3021">
                  <c:v>-1482</c:v>
                </c:pt>
                <c:pt idx="3022">
                  <c:v>-1481</c:v>
                </c:pt>
                <c:pt idx="3023">
                  <c:v>-1480</c:v>
                </c:pt>
                <c:pt idx="3024">
                  <c:v>-1479</c:v>
                </c:pt>
                <c:pt idx="3025">
                  <c:v>-1478</c:v>
                </c:pt>
                <c:pt idx="3026">
                  <c:v>-1477</c:v>
                </c:pt>
                <c:pt idx="3027">
                  <c:v>-1476</c:v>
                </c:pt>
                <c:pt idx="3028">
                  <c:v>-1475</c:v>
                </c:pt>
                <c:pt idx="3029">
                  <c:v>-1474</c:v>
                </c:pt>
                <c:pt idx="3030">
                  <c:v>-1473</c:v>
                </c:pt>
                <c:pt idx="3031">
                  <c:v>-1472</c:v>
                </c:pt>
                <c:pt idx="3032">
                  <c:v>-1471</c:v>
                </c:pt>
                <c:pt idx="3033">
                  <c:v>-1470</c:v>
                </c:pt>
                <c:pt idx="3034">
                  <c:v>-1469</c:v>
                </c:pt>
                <c:pt idx="3035">
                  <c:v>-1468</c:v>
                </c:pt>
                <c:pt idx="3036">
                  <c:v>-1467</c:v>
                </c:pt>
                <c:pt idx="3037">
                  <c:v>-1466</c:v>
                </c:pt>
                <c:pt idx="3038">
                  <c:v>-1465</c:v>
                </c:pt>
                <c:pt idx="3039">
                  <c:v>-1464</c:v>
                </c:pt>
                <c:pt idx="3040">
                  <c:v>-1463</c:v>
                </c:pt>
                <c:pt idx="3041">
                  <c:v>-1462</c:v>
                </c:pt>
                <c:pt idx="3042">
                  <c:v>-1461</c:v>
                </c:pt>
                <c:pt idx="3043">
                  <c:v>-1460</c:v>
                </c:pt>
                <c:pt idx="3044">
                  <c:v>-1459</c:v>
                </c:pt>
                <c:pt idx="3045">
                  <c:v>-1458</c:v>
                </c:pt>
                <c:pt idx="3046">
                  <c:v>-1457</c:v>
                </c:pt>
                <c:pt idx="3047">
                  <c:v>-1456</c:v>
                </c:pt>
                <c:pt idx="3048">
                  <c:v>-1455</c:v>
                </c:pt>
                <c:pt idx="3049">
                  <c:v>-1454</c:v>
                </c:pt>
                <c:pt idx="3050">
                  <c:v>-1453</c:v>
                </c:pt>
                <c:pt idx="3051">
                  <c:v>-1452</c:v>
                </c:pt>
                <c:pt idx="3052">
                  <c:v>-1451</c:v>
                </c:pt>
                <c:pt idx="3053">
                  <c:v>-1450</c:v>
                </c:pt>
                <c:pt idx="3054">
                  <c:v>-1449</c:v>
                </c:pt>
                <c:pt idx="3055">
                  <c:v>-1448</c:v>
                </c:pt>
                <c:pt idx="3056">
                  <c:v>-1447</c:v>
                </c:pt>
                <c:pt idx="3057">
                  <c:v>-1446</c:v>
                </c:pt>
                <c:pt idx="3058">
                  <c:v>-1445</c:v>
                </c:pt>
                <c:pt idx="3059">
                  <c:v>-1444</c:v>
                </c:pt>
                <c:pt idx="3060">
                  <c:v>-1443</c:v>
                </c:pt>
                <c:pt idx="3061">
                  <c:v>-1442</c:v>
                </c:pt>
                <c:pt idx="3062">
                  <c:v>-1441</c:v>
                </c:pt>
                <c:pt idx="3063">
                  <c:v>-1440</c:v>
                </c:pt>
                <c:pt idx="3064">
                  <c:v>-1439</c:v>
                </c:pt>
                <c:pt idx="3065">
                  <c:v>-1438</c:v>
                </c:pt>
                <c:pt idx="3066">
                  <c:v>-1437</c:v>
                </c:pt>
                <c:pt idx="3067">
                  <c:v>-1436</c:v>
                </c:pt>
                <c:pt idx="3068">
                  <c:v>-1435</c:v>
                </c:pt>
                <c:pt idx="3069">
                  <c:v>-1434</c:v>
                </c:pt>
                <c:pt idx="3070">
                  <c:v>-1433</c:v>
                </c:pt>
                <c:pt idx="3071">
                  <c:v>-1432</c:v>
                </c:pt>
                <c:pt idx="3072">
                  <c:v>-1431</c:v>
                </c:pt>
                <c:pt idx="3073">
                  <c:v>-1430</c:v>
                </c:pt>
                <c:pt idx="3074">
                  <c:v>-1429</c:v>
                </c:pt>
                <c:pt idx="3075">
                  <c:v>-1428</c:v>
                </c:pt>
                <c:pt idx="3076">
                  <c:v>-1427</c:v>
                </c:pt>
                <c:pt idx="3077">
                  <c:v>-1426</c:v>
                </c:pt>
                <c:pt idx="3078">
                  <c:v>-1425</c:v>
                </c:pt>
                <c:pt idx="3079">
                  <c:v>-1424</c:v>
                </c:pt>
                <c:pt idx="3080">
                  <c:v>-1423</c:v>
                </c:pt>
                <c:pt idx="3081">
                  <c:v>-1422</c:v>
                </c:pt>
                <c:pt idx="3082">
                  <c:v>-1421</c:v>
                </c:pt>
                <c:pt idx="3083">
                  <c:v>-1420</c:v>
                </c:pt>
                <c:pt idx="3084">
                  <c:v>-1419</c:v>
                </c:pt>
                <c:pt idx="3085">
                  <c:v>-1418</c:v>
                </c:pt>
                <c:pt idx="3086">
                  <c:v>-1417</c:v>
                </c:pt>
                <c:pt idx="3087">
                  <c:v>-1416</c:v>
                </c:pt>
                <c:pt idx="3088">
                  <c:v>-1415</c:v>
                </c:pt>
                <c:pt idx="3089">
                  <c:v>-1414</c:v>
                </c:pt>
                <c:pt idx="3090">
                  <c:v>-1413</c:v>
                </c:pt>
                <c:pt idx="3091">
                  <c:v>-1412</c:v>
                </c:pt>
                <c:pt idx="3092">
                  <c:v>-1411</c:v>
                </c:pt>
                <c:pt idx="3093">
                  <c:v>-1410</c:v>
                </c:pt>
                <c:pt idx="3094">
                  <c:v>-1409</c:v>
                </c:pt>
                <c:pt idx="3095">
                  <c:v>-1408</c:v>
                </c:pt>
                <c:pt idx="3096">
                  <c:v>-1407</c:v>
                </c:pt>
                <c:pt idx="3097">
                  <c:v>-1406</c:v>
                </c:pt>
                <c:pt idx="3098">
                  <c:v>-1405</c:v>
                </c:pt>
                <c:pt idx="3099">
                  <c:v>-1404</c:v>
                </c:pt>
                <c:pt idx="3100">
                  <c:v>-1403</c:v>
                </c:pt>
                <c:pt idx="3101">
                  <c:v>-1402</c:v>
                </c:pt>
                <c:pt idx="3102">
                  <c:v>-1401</c:v>
                </c:pt>
                <c:pt idx="3103">
                  <c:v>-1400</c:v>
                </c:pt>
                <c:pt idx="3104">
                  <c:v>-1399</c:v>
                </c:pt>
                <c:pt idx="3105">
                  <c:v>-1398</c:v>
                </c:pt>
                <c:pt idx="3106">
                  <c:v>-1397</c:v>
                </c:pt>
                <c:pt idx="3107">
                  <c:v>-1396</c:v>
                </c:pt>
                <c:pt idx="3108">
                  <c:v>-1395</c:v>
                </c:pt>
                <c:pt idx="3109">
                  <c:v>-1394</c:v>
                </c:pt>
                <c:pt idx="3110">
                  <c:v>-1393</c:v>
                </c:pt>
                <c:pt idx="3111">
                  <c:v>-1392</c:v>
                </c:pt>
                <c:pt idx="3112">
                  <c:v>-1391</c:v>
                </c:pt>
                <c:pt idx="3113">
                  <c:v>-1390</c:v>
                </c:pt>
                <c:pt idx="3114">
                  <c:v>-1389</c:v>
                </c:pt>
                <c:pt idx="3115">
                  <c:v>-1388</c:v>
                </c:pt>
                <c:pt idx="3116">
                  <c:v>-1387</c:v>
                </c:pt>
                <c:pt idx="3117">
                  <c:v>-1386</c:v>
                </c:pt>
                <c:pt idx="3118">
                  <c:v>-1385</c:v>
                </c:pt>
                <c:pt idx="3119">
                  <c:v>-1384</c:v>
                </c:pt>
                <c:pt idx="3120">
                  <c:v>-1383</c:v>
                </c:pt>
                <c:pt idx="3121">
                  <c:v>-1382</c:v>
                </c:pt>
                <c:pt idx="3122">
                  <c:v>-1381</c:v>
                </c:pt>
                <c:pt idx="3123">
                  <c:v>-1380</c:v>
                </c:pt>
                <c:pt idx="3124">
                  <c:v>-1379</c:v>
                </c:pt>
                <c:pt idx="3125">
                  <c:v>-1378</c:v>
                </c:pt>
                <c:pt idx="3126">
                  <c:v>-1377</c:v>
                </c:pt>
                <c:pt idx="3127">
                  <c:v>-1376</c:v>
                </c:pt>
                <c:pt idx="3128">
                  <c:v>-1375</c:v>
                </c:pt>
                <c:pt idx="3129">
                  <c:v>-1374</c:v>
                </c:pt>
                <c:pt idx="3130">
                  <c:v>-1373</c:v>
                </c:pt>
                <c:pt idx="3131">
                  <c:v>-1372</c:v>
                </c:pt>
                <c:pt idx="3132">
                  <c:v>-1371</c:v>
                </c:pt>
                <c:pt idx="3133">
                  <c:v>-1370</c:v>
                </c:pt>
                <c:pt idx="3134">
                  <c:v>-1369</c:v>
                </c:pt>
                <c:pt idx="3135">
                  <c:v>-1368</c:v>
                </c:pt>
                <c:pt idx="3136">
                  <c:v>-1367</c:v>
                </c:pt>
                <c:pt idx="3137">
                  <c:v>-1366</c:v>
                </c:pt>
                <c:pt idx="3138">
                  <c:v>-1365</c:v>
                </c:pt>
                <c:pt idx="3139">
                  <c:v>-1364</c:v>
                </c:pt>
                <c:pt idx="3140">
                  <c:v>-1363</c:v>
                </c:pt>
                <c:pt idx="3141">
                  <c:v>-1362</c:v>
                </c:pt>
                <c:pt idx="3142">
                  <c:v>-1361</c:v>
                </c:pt>
                <c:pt idx="3143">
                  <c:v>-1360</c:v>
                </c:pt>
                <c:pt idx="3144">
                  <c:v>-1359</c:v>
                </c:pt>
                <c:pt idx="3145">
                  <c:v>-1358</c:v>
                </c:pt>
                <c:pt idx="3146">
                  <c:v>-1357</c:v>
                </c:pt>
                <c:pt idx="3147">
                  <c:v>-1356</c:v>
                </c:pt>
                <c:pt idx="3148">
                  <c:v>-1355</c:v>
                </c:pt>
                <c:pt idx="3149">
                  <c:v>-1354</c:v>
                </c:pt>
                <c:pt idx="3150">
                  <c:v>-1353</c:v>
                </c:pt>
                <c:pt idx="3151">
                  <c:v>-1352</c:v>
                </c:pt>
                <c:pt idx="3152">
                  <c:v>-1351</c:v>
                </c:pt>
                <c:pt idx="3153">
                  <c:v>-1350</c:v>
                </c:pt>
                <c:pt idx="3154">
                  <c:v>-1349</c:v>
                </c:pt>
                <c:pt idx="3155">
                  <c:v>-1348</c:v>
                </c:pt>
                <c:pt idx="3156">
                  <c:v>-1347</c:v>
                </c:pt>
                <c:pt idx="3157">
                  <c:v>-1346</c:v>
                </c:pt>
                <c:pt idx="3158">
                  <c:v>-1345</c:v>
                </c:pt>
                <c:pt idx="3159">
                  <c:v>-1344</c:v>
                </c:pt>
                <c:pt idx="3160">
                  <c:v>-1343</c:v>
                </c:pt>
                <c:pt idx="3161">
                  <c:v>-1342</c:v>
                </c:pt>
                <c:pt idx="3162">
                  <c:v>-1341</c:v>
                </c:pt>
                <c:pt idx="3163">
                  <c:v>-1340</c:v>
                </c:pt>
                <c:pt idx="3164">
                  <c:v>-1339</c:v>
                </c:pt>
                <c:pt idx="3165">
                  <c:v>-1338</c:v>
                </c:pt>
                <c:pt idx="3166">
                  <c:v>-1337</c:v>
                </c:pt>
                <c:pt idx="3167">
                  <c:v>-1336</c:v>
                </c:pt>
                <c:pt idx="3168">
                  <c:v>-1335</c:v>
                </c:pt>
                <c:pt idx="3169">
                  <c:v>-1334</c:v>
                </c:pt>
                <c:pt idx="3170">
                  <c:v>-1333</c:v>
                </c:pt>
                <c:pt idx="3171">
                  <c:v>-1332</c:v>
                </c:pt>
                <c:pt idx="3172">
                  <c:v>-1331</c:v>
                </c:pt>
                <c:pt idx="3173">
                  <c:v>-1330</c:v>
                </c:pt>
                <c:pt idx="3174">
                  <c:v>-1329</c:v>
                </c:pt>
                <c:pt idx="3175">
                  <c:v>-1328</c:v>
                </c:pt>
                <c:pt idx="3176">
                  <c:v>-1327</c:v>
                </c:pt>
                <c:pt idx="3177">
                  <c:v>-1326</c:v>
                </c:pt>
                <c:pt idx="3178">
                  <c:v>-1325</c:v>
                </c:pt>
                <c:pt idx="3179">
                  <c:v>-1324</c:v>
                </c:pt>
                <c:pt idx="3180">
                  <c:v>-1323</c:v>
                </c:pt>
                <c:pt idx="3181">
                  <c:v>-1322</c:v>
                </c:pt>
                <c:pt idx="3182">
                  <c:v>-1321</c:v>
                </c:pt>
                <c:pt idx="3183">
                  <c:v>-1320</c:v>
                </c:pt>
                <c:pt idx="3184">
                  <c:v>-1319</c:v>
                </c:pt>
                <c:pt idx="3185">
                  <c:v>-1318</c:v>
                </c:pt>
                <c:pt idx="3186">
                  <c:v>-1317</c:v>
                </c:pt>
                <c:pt idx="3187">
                  <c:v>-1316</c:v>
                </c:pt>
                <c:pt idx="3188">
                  <c:v>-1315</c:v>
                </c:pt>
                <c:pt idx="3189">
                  <c:v>-1314</c:v>
                </c:pt>
                <c:pt idx="3190">
                  <c:v>-1313</c:v>
                </c:pt>
                <c:pt idx="3191">
                  <c:v>-1312</c:v>
                </c:pt>
                <c:pt idx="3192">
                  <c:v>-1311</c:v>
                </c:pt>
                <c:pt idx="3193">
                  <c:v>-1310</c:v>
                </c:pt>
                <c:pt idx="3194">
                  <c:v>-1309</c:v>
                </c:pt>
                <c:pt idx="3195">
                  <c:v>-1308</c:v>
                </c:pt>
                <c:pt idx="3196">
                  <c:v>-1307</c:v>
                </c:pt>
                <c:pt idx="3197">
                  <c:v>-1306</c:v>
                </c:pt>
                <c:pt idx="3198">
                  <c:v>-1305</c:v>
                </c:pt>
                <c:pt idx="3199">
                  <c:v>-1304</c:v>
                </c:pt>
                <c:pt idx="3200">
                  <c:v>-1303</c:v>
                </c:pt>
                <c:pt idx="3201">
                  <c:v>-1302</c:v>
                </c:pt>
                <c:pt idx="3202">
                  <c:v>-1301</c:v>
                </c:pt>
                <c:pt idx="3203">
                  <c:v>-1300</c:v>
                </c:pt>
                <c:pt idx="3204">
                  <c:v>-1299</c:v>
                </c:pt>
                <c:pt idx="3205">
                  <c:v>-1298</c:v>
                </c:pt>
                <c:pt idx="3206">
                  <c:v>-1297</c:v>
                </c:pt>
                <c:pt idx="3207">
                  <c:v>-1296</c:v>
                </c:pt>
                <c:pt idx="3208">
                  <c:v>-1295</c:v>
                </c:pt>
                <c:pt idx="3209">
                  <c:v>-1294</c:v>
                </c:pt>
                <c:pt idx="3210">
                  <c:v>-1293</c:v>
                </c:pt>
                <c:pt idx="3211">
                  <c:v>-1292</c:v>
                </c:pt>
                <c:pt idx="3212">
                  <c:v>-1291</c:v>
                </c:pt>
                <c:pt idx="3213">
                  <c:v>-1290</c:v>
                </c:pt>
                <c:pt idx="3214">
                  <c:v>-1289</c:v>
                </c:pt>
                <c:pt idx="3215">
                  <c:v>-1288</c:v>
                </c:pt>
                <c:pt idx="3216">
                  <c:v>-1287</c:v>
                </c:pt>
                <c:pt idx="3217">
                  <c:v>-1286</c:v>
                </c:pt>
                <c:pt idx="3218">
                  <c:v>-1285</c:v>
                </c:pt>
                <c:pt idx="3219">
                  <c:v>-1284</c:v>
                </c:pt>
                <c:pt idx="3220">
                  <c:v>-1283</c:v>
                </c:pt>
                <c:pt idx="3221">
                  <c:v>-1282</c:v>
                </c:pt>
                <c:pt idx="3222">
                  <c:v>-1281</c:v>
                </c:pt>
                <c:pt idx="3223">
                  <c:v>-1280</c:v>
                </c:pt>
                <c:pt idx="3224">
                  <c:v>-1279</c:v>
                </c:pt>
                <c:pt idx="3225">
                  <c:v>-1278</c:v>
                </c:pt>
                <c:pt idx="3226">
                  <c:v>-1277</c:v>
                </c:pt>
                <c:pt idx="3227">
                  <c:v>-1276</c:v>
                </c:pt>
                <c:pt idx="3228">
                  <c:v>-1275</c:v>
                </c:pt>
                <c:pt idx="3229">
                  <c:v>-1274</c:v>
                </c:pt>
                <c:pt idx="3230">
                  <c:v>-1273</c:v>
                </c:pt>
                <c:pt idx="3231">
                  <c:v>-1272</c:v>
                </c:pt>
                <c:pt idx="3232">
                  <c:v>-1271</c:v>
                </c:pt>
                <c:pt idx="3233">
                  <c:v>-1270</c:v>
                </c:pt>
                <c:pt idx="3234">
                  <c:v>-1269</c:v>
                </c:pt>
                <c:pt idx="3235">
                  <c:v>-1268</c:v>
                </c:pt>
                <c:pt idx="3236">
                  <c:v>-1267</c:v>
                </c:pt>
                <c:pt idx="3237">
                  <c:v>-1266</c:v>
                </c:pt>
                <c:pt idx="3238">
                  <c:v>-1265</c:v>
                </c:pt>
                <c:pt idx="3239">
                  <c:v>-1264</c:v>
                </c:pt>
                <c:pt idx="3240">
                  <c:v>-1263</c:v>
                </c:pt>
                <c:pt idx="3241">
                  <c:v>-1262</c:v>
                </c:pt>
                <c:pt idx="3242">
                  <c:v>-1261</c:v>
                </c:pt>
                <c:pt idx="3243">
                  <c:v>-1260</c:v>
                </c:pt>
                <c:pt idx="3244">
                  <c:v>-1259</c:v>
                </c:pt>
                <c:pt idx="3245">
                  <c:v>-1258</c:v>
                </c:pt>
                <c:pt idx="3246">
                  <c:v>-1257</c:v>
                </c:pt>
                <c:pt idx="3247">
                  <c:v>-1256</c:v>
                </c:pt>
                <c:pt idx="3248">
                  <c:v>-1255</c:v>
                </c:pt>
                <c:pt idx="3249">
                  <c:v>-1254</c:v>
                </c:pt>
                <c:pt idx="3250">
                  <c:v>-1253</c:v>
                </c:pt>
                <c:pt idx="3251">
                  <c:v>-1252</c:v>
                </c:pt>
                <c:pt idx="3252">
                  <c:v>-1251</c:v>
                </c:pt>
                <c:pt idx="3253">
                  <c:v>-1250</c:v>
                </c:pt>
                <c:pt idx="3254">
                  <c:v>-1249</c:v>
                </c:pt>
                <c:pt idx="3255">
                  <c:v>-1248</c:v>
                </c:pt>
                <c:pt idx="3256">
                  <c:v>-1247</c:v>
                </c:pt>
                <c:pt idx="3257">
                  <c:v>-1246</c:v>
                </c:pt>
                <c:pt idx="3258">
                  <c:v>-1245</c:v>
                </c:pt>
                <c:pt idx="3259">
                  <c:v>-1244</c:v>
                </c:pt>
                <c:pt idx="3260">
                  <c:v>-1243</c:v>
                </c:pt>
                <c:pt idx="3261">
                  <c:v>-1242</c:v>
                </c:pt>
                <c:pt idx="3262">
                  <c:v>-1241</c:v>
                </c:pt>
                <c:pt idx="3263">
                  <c:v>-1240</c:v>
                </c:pt>
                <c:pt idx="3264">
                  <c:v>-1239</c:v>
                </c:pt>
                <c:pt idx="3265">
                  <c:v>-1238</c:v>
                </c:pt>
                <c:pt idx="3266">
                  <c:v>-1237</c:v>
                </c:pt>
                <c:pt idx="3267">
                  <c:v>-1236</c:v>
                </c:pt>
                <c:pt idx="3268">
                  <c:v>-1235</c:v>
                </c:pt>
                <c:pt idx="3269">
                  <c:v>-1234</c:v>
                </c:pt>
                <c:pt idx="3270">
                  <c:v>-1233</c:v>
                </c:pt>
                <c:pt idx="3271">
                  <c:v>-1232</c:v>
                </c:pt>
                <c:pt idx="3272">
                  <c:v>-1231</c:v>
                </c:pt>
                <c:pt idx="3273">
                  <c:v>-1230</c:v>
                </c:pt>
                <c:pt idx="3274">
                  <c:v>-1229</c:v>
                </c:pt>
                <c:pt idx="3275">
                  <c:v>-1228</c:v>
                </c:pt>
                <c:pt idx="3276">
                  <c:v>-1227</c:v>
                </c:pt>
                <c:pt idx="3277">
                  <c:v>-1226</c:v>
                </c:pt>
                <c:pt idx="3278">
                  <c:v>-1225</c:v>
                </c:pt>
                <c:pt idx="3279">
                  <c:v>-1224</c:v>
                </c:pt>
                <c:pt idx="3280">
                  <c:v>-1223</c:v>
                </c:pt>
                <c:pt idx="3281">
                  <c:v>-1222</c:v>
                </c:pt>
                <c:pt idx="3282">
                  <c:v>-1221</c:v>
                </c:pt>
                <c:pt idx="3283">
                  <c:v>-1220</c:v>
                </c:pt>
                <c:pt idx="3284">
                  <c:v>-1219</c:v>
                </c:pt>
                <c:pt idx="3285">
                  <c:v>-1218</c:v>
                </c:pt>
                <c:pt idx="3286">
                  <c:v>-1217</c:v>
                </c:pt>
                <c:pt idx="3287">
                  <c:v>-1216</c:v>
                </c:pt>
                <c:pt idx="3288">
                  <c:v>-1215</c:v>
                </c:pt>
                <c:pt idx="3289">
                  <c:v>-1214</c:v>
                </c:pt>
                <c:pt idx="3290">
                  <c:v>-1213</c:v>
                </c:pt>
                <c:pt idx="3291">
                  <c:v>-1212</c:v>
                </c:pt>
                <c:pt idx="3292">
                  <c:v>-1211</c:v>
                </c:pt>
                <c:pt idx="3293">
                  <c:v>-1210</c:v>
                </c:pt>
                <c:pt idx="3294">
                  <c:v>-1209</c:v>
                </c:pt>
                <c:pt idx="3295">
                  <c:v>-1208</c:v>
                </c:pt>
                <c:pt idx="3296">
                  <c:v>-1207</c:v>
                </c:pt>
                <c:pt idx="3297">
                  <c:v>-1206</c:v>
                </c:pt>
                <c:pt idx="3298">
                  <c:v>-1205</c:v>
                </c:pt>
                <c:pt idx="3299">
                  <c:v>-1204</c:v>
                </c:pt>
                <c:pt idx="3300">
                  <c:v>-1203</c:v>
                </c:pt>
                <c:pt idx="3301">
                  <c:v>-1202</c:v>
                </c:pt>
                <c:pt idx="3302">
                  <c:v>-1201</c:v>
                </c:pt>
                <c:pt idx="3303">
                  <c:v>-1200</c:v>
                </c:pt>
                <c:pt idx="3304">
                  <c:v>-1199</c:v>
                </c:pt>
                <c:pt idx="3305">
                  <c:v>-1198</c:v>
                </c:pt>
                <c:pt idx="3306">
                  <c:v>-1197</c:v>
                </c:pt>
                <c:pt idx="3307">
                  <c:v>-1196</c:v>
                </c:pt>
                <c:pt idx="3308">
                  <c:v>-1195</c:v>
                </c:pt>
                <c:pt idx="3309">
                  <c:v>-1194</c:v>
                </c:pt>
                <c:pt idx="3310">
                  <c:v>-1193</c:v>
                </c:pt>
                <c:pt idx="3311">
                  <c:v>-1192</c:v>
                </c:pt>
                <c:pt idx="3312">
                  <c:v>-1191</c:v>
                </c:pt>
                <c:pt idx="3313">
                  <c:v>-1190</c:v>
                </c:pt>
                <c:pt idx="3314">
                  <c:v>-1189</c:v>
                </c:pt>
                <c:pt idx="3315">
                  <c:v>-1188</c:v>
                </c:pt>
                <c:pt idx="3316">
                  <c:v>-1187</c:v>
                </c:pt>
                <c:pt idx="3317">
                  <c:v>-1186</c:v>
                </c:pt>
                <c:pt idx="3318">
                  <c:v>-1185</c:v>
                </c:pt>
                <c:pt idx="3319">
                  <c:v>-1184</c:v>
                </c:pt>
                <c:pt idx="3320">
                  <c:v>-1183</c:v>
                </c:pt>
                <c:pt idx="3321">
                  <c:v>-1182</c:v>
                </c:pt>
                <c:pt idx="3322">
                  <c:v>-1181</c:v>
                </c:pt>
                <c:pt idx="3323">
                  <c:v>-1180</c:v>
                </c:pt>
                <c:pt idx="3324">
                  <c:v>-1179</c:v>
                </c:pt>
                <c:pt idx="3325">
                  <c:v>-1178</c:v>
                </c:pt>
                <c:pt idx="3326">
                  <c:v>-1177</c:v>
                </c:pt>
                <c:pt idx="3327">
                  <c:v>-1176</c:v>
                </c:pt>
                <c:pt idx="3328">
                  <c:v>-1175</c:v>
                </c:pt>
                <c:pt idx="3329">
                  <c:v>-1174</c:v>
                </c:pt>
                <c:pt idx="3330">
                  <c:v>-1173</c:v>
                </c:pt>
                <c:pt idx="3331">
                  <c:v>-1172</c:v>
                </c:pt>
                <c:pt idx="3332">
                  <c:v>-1171</c:v>
                </c:pt>
                <c:pt idx="3333">
                  <c:v>-1170</c:v>
                </c:pt>
                <c:pt idx="3334">
                  <c:v>-1169</c:v>
                </c:pt>
                <c:pt idx="3335">
                  <c:v>-1168</c:v>
                </c:pt>
                <c:pt idx="3336">
                  <c:v>-1167</c:v>
                </c:pt>
                <c:pt idx="3337">
                  <c:v>-1166</c:v>
                </c:pt>
                <c:pt idx="3338">
                  <c:v>-1165</c:v>
                </c:pt>
                <c:pt idx="3339">
                  <c:v>-1164</c:v>
                </c:pt>
                <c:pt idx="3340">
                  <c:v>-1163</c:v>
                </c:pt>
                <c:pt idx="3341">
                  <c:v>-1162</c:v>
                </c:pt>
                <c:pt idx="3342">
                  <c:v>-1161</c:v>
                </c:pt>
                <c:pt idx="3343">
                  <c:v>-1160</c:v>
                </c:pt>
                <c:pt idx="3344">
                  <c:v>-1159</c:v>
                </c:pt>
                <c:pt idx="3345">
                  <c:v>-1158</c:v>
                </c:pt>
                <c:pt idx="3346">
                  <c:v>-1157</c:v>
                </c:pt>
                <c:pt idx="3347">
                  <c:v>-1156</c:v>
                </c:pt>
                <c:pt idx="3348">
                  <c:v>-1155</c:v>
                </c:pt>
                <c:pt idx="3349">
                  <c:v>-1154</c:v>
                </c:pt>
                <c:pt idx="3350">
                  <c:v>-1153</c:v>
                </c:pt>
                <c:pt idx="3351">
                  <c:v>-1152</c:v>
                </c:pt>
                <c:pt idx="3352">
                  <c:v>-1151</c:v>
                </c:pt>
                <c:pt idx="3353">
                  <c:v>-1150</c:v>
                </c:pt>
                <c:pt idx="3354">
                  <c:v>-1149</c:v>
                </c:pt>
                <c:pt idx="3355">
                  <c:v>-1148</c:v>
                </c:pt>
                <c:pt idx="3356">
                  <c:v>-1147</c:v>
                </c:pt>
                <c:pt idx="3357">
                  <c:v>-1146</c:v>
                </c:pt>
                <c:pt idx="3358">
                  <c:v>-1145</c:v>
                </c:pt>
                <c:pt idx="3359">
                  <c:v>-1144</c:v>
                </c:pt>
                <c:pt idx="3360">
                  <c:v>-1143</c:v>
                </c:pt>
                <c:pt idx="3361">
                  <c:v>-1142</c:v>
                </c:pt>
                <c:pt idx="3362">
                  <c:v>-1141</c:v>
                </c:pt>
                <c:pt idx="3363">
                  <c:v>-1140</c:v>
                </c:pt>
                <c:pt idx="3364">
                  <c:v>-1139</c:v>
                </c:pt>
                <c:pt idx="3365">
                  <c:v>-1138</c:v>
                </c:pt>
                <c:pt idx="3366">
                  <c:v>-1137</c:v>
                </c:pt>
                <c:pt idx="3367">
                  <c:v>-1136</c:v>
                </c:pt>
                <c:pt idx="3368">
                  <c:v>-1135</c:v>
                </c:pt>
                <c:pt idx="3369">
                  <c:v>-1134</c:v>
                </c:pt>
                <c:pt idx="3370">
                  <c:v>-1133</c:v>
                </c:pt>
                <c:pt idx="3371">
                  <c:v>-1132</c:v>
                </c:pt>
                <c:pt idx="3372">
                  <c:v>-1131</c:v>
                </c:pt>
                <c:pt idx="3373">
                  <c:v>-1130</c:v>
                </c:pt>
                <c:pt idx="3374">
                  <c:v>-1129</c:v>
                </c:pt>
                <c:pt idx="3375">
                  <c:v>-1128</c:v>
                </c:pt>
                <c:pt idx="3376">
                  <c:v>-1127</c:v>
                </c:pt>
                <c:pt idx="3377">
                  <c:v>-1126</c:v>
                </c:pt>
                <c:pt idx="3378">
                  <c:v>-1125</c:v>
                </c:pt>
                <c:pt idx="3379">
                  <c:v>-1124</c:v>
                </c:pt>
                <c:pt idx="3380">
                  <c:v>-1123</c:v>
                </c:pt>
                <c:pt idx="3381">
                  <c:v>-1122</c:v>
                </c:pt>
                <c:pt idx="3382">
                  <c:v>-1121</c:v>
                </c:pt>
                <c:pt idx="3383">
                  <c:v>-1120</c:v>
                </c:pt>
                <c:pt idx="3384">
                  <c:v>-1119</c:v>
                </c:pt>
                <c:pt idx="3385">
                  <c:v>-1118</c:v>
                </c:pt>
                <c:pt idx="3386">
                  <c:v>-1117</c:v>
                </c:pt>
                <c:pt idx="3387">
                  <c:v>-1116</c:v>
                </c:pt>
                <c:pt idx="3388">
                  <c:v>-1115</c:v>
                </c:pt>
                <c:pt idx="3389">
                  <c:v>-1114</c:v>
                </c:pt>
                <c:pt idx="3390">
                  <c:v>-1113</c:v>
                </c:pt>
                <c:pt idx="3391">
                  <c:v>-1112</c:v>
                </c:pt>
                <c:pt idx="3392">
                  <c:v>-1111</c:v>
                </c:pt>
                <c:pt idx="3393">
                  <c:v>-1110</c:v>
                </c:pt>
                <c:pt idx="3394">
                  <c:v>-1109</c:v>
                </c:pt>
                <c:pt idx="3395">
                  <c:v>-1108</c:v>
                </c:pt>
                <c:pt idx="3396">
                  <c:v>-1107</c:v>
                </c:pt>
                <c:pt idx="3397">
                  <c:v>-1106</c:v>
                </c:pt>
                <c:pt idx="3398">
                  <c:v>-1105</c:v>
                </c:pt>
                <c:pt idx="3399">
                  <c:v>-1104</c:v>
                </c:pt>
                <c:pt idx="3400">
                  <c:v>-1103</c:v>
                </c:pt>
                <c:pt idx="3401">
                  <c:v>-1102</c:v>
                </c:pt>
                <c:pt idx="3402">
                  <c:v>-1101</c:v>
                </c:pt>
                <c:pt idx="3403">
                  <c:v>-1100</c:v>
                </c:pt>
                <c:pt idx="3404">
                  <c:v>-1099</c:v>
                </c:pt>
                <c:pt idx="3405">
                  <c:v>-1098</c:v>
                </c:pt>
                <c:pt idx="3406">
                  <c:v>-1097</c:v>
                </c:pt>
                <c:pt idx="3407">
                  <c:v>-1096</c:v>
                </c:pt>
                <c:pt idx="3408">
                  <c:v>-1095</c:v>
                </c:pt>
                <c:pt idx="3409">
                  <c:v>-1094</c:v>
                </c:pt>
                <c:pt idx="3410">
                  <c:v>-1093</c:v>
                </c:pt>
                <c:pt idx="3411">
                  <c:v>-1092</c:v>
                </c:pt>
                <c:pt idx="3412">
                  <c:v>-1091</c:v>
                </c:pt>
                <c:pt idx="3413">
                  <c:v>-1090</c:v>
                </c:pt>
                <c:pt idx="3414">
                  <c:v>-1089</c:v>
                </c:pt>
                <c:pt idx="3415">
                  <c:v>-1088</c:v>
                </c:pt>
                <c:pt idx="3416">
                  <c:v>-1087</c:v>
                </c:pt>
                <c:pt idx="3417">
                  <c:v>-1086</c:v>
                </c:pt>
                <c:pt idx="3418">
                  <c:v>-1085</c:v>
                </c:pt>
                <c:pt idx="3419">
                  <c:v>-1084</c:v>
                </c:pt>
                <c:pt idx="3420">
                  <c:v>-1083</c:v>
                </c:pt>
                <c:pt idx="3421">
                  <c:v>-1082</c:v>
                </c:pt>
                <c:pt idx="3422">
                  <c:v>-1081</c:v>
                </c:pt>
                <c:pt idx="3423">
                  <c:v>-1080</c:v>
                </c:pt>
                <c:pt idx="3424">
                  <c:v>-1079</c:v>
                </c:pt>
                <c:pt idx="3425">
                  <c:v>-1078</c:v>
                </c:pt>
                <c:pt idx="3426">
                  <c:v>-1077</c:v>
                </c:pt>
                <c:pt idx="3427">
                  <c:v>-1076</c:v>
                </c:pt>
                <c:pt idx="3428">
                  <c:v>-1075</c:v>
                </c:pt>
                <c:pt idx="3429">
                  <c:v>-1074</c:v>
                </c:pt>
                <c:pt idx="3430">
                  <c:v>-1073</c:v>
                </c:pt>
                <c:pt idx="3431">
                  <c:v>-1072</c:v>
                </c:pt>
                <c:pt idx="3432">
                  <c:v>-1071</c:v>
                </c:pt>
                <c:pt idx="3433">
                  <c:v>-1070</c:v>
                </c:pt>
                <c:pt idx="3434">
                  <c:v>-1069</c:v>
                </c:pt>
                <c:pt idx="3435">
                  <c:v>-1068</c:v>
                </c:pt>
                <c:pt idx="3436">
                  <c:v>-1067</c:v>
                </c:pt>
                <c:pt idx="3437">
                  <c:v>-1066</c:v>
                </c:pt>
                <c:pt idx="3438">
                  <c:v>-1065</c:v>
                </c:pt>
                <c:pt idx="3439">
                  <c:v>-1064</c:v>
                </c:pt>
                <c:pt idx="3440">
                  <c:v>-1063</c:v>
                </c:pt>
                <c:pt idx="3441">
                  <c:v>-1062</c:v>
                </c:pt>
                <c:pt idx="3442">
                  <c:v>-1061</c:v>
                </c:pt>
                <c:pt idx="3443">
                  <c:v>-1060</c:v>
                </c:pt>
                <c:pt idx="3444">
                  <c:v>-1059</c:v>
                </c:pt>
                <c:pt idx="3445">
                  <c:v>-1058</c:v>
                </c:pt>
                <c:pt idx="3446">
                  <c:v>-1057</c:v>
                </c:pt>
                <c:pt idx="3447">
                  <c:v>-1056</c:v>
                </c:pt>
                <c:pt idx="3448">
                  <c:v>-1055</c:v>
                </c:pt>
                <c:pt idx="3449">
                  <c:v>-1054</c:v>
                </c:pt>
                <c:pt idx="3450">
                  <c:v>-1053</c:v>
                </c:pt>
                <c:pt idx="3451">
                  <c:v>-1052</c:v>
                </c:pt>
                <c:pt idx="3452">
                  <c:v>-1051</c:v>
                </c:pt>
                <c:pt idx="3453">
                  <c:v>-1050</c:v>
                </c:pt>
                <c:pt idx="3454">
                  <c:v>-1049</c:v>
                </c:pt>
                <c:pt idx="3455">
                  <c:v>-1048</c:v>
                </c:pt>
                <c:pt idx="3456">
                  <c:v>-1047</c:v>
                </c:pt>
                <c:pt idx="3457">
                  <c:v>-1046</c:v>
                </c:pt>
                <c:pt idx="3458">
                  <c:v>-1045</c:v>
                </c:pt>
                <c:pt idx="3459">
                  <c:v>-1044</c:v>
                </c:pt>
                <c:pt idx="3460">
                  <c:v>-1043</c:v>
                </c:pt>
                <c:pt idx="3461">
                  <c:v>-1042</c:v>
                </c:pt>
                <c:pt idx="3462">
                  <c:v>-1041</c:v>
                </c:pt>
                <c:pt idx="3463">
                  <c:v>-1040</c:v>
                </c:pt>
                <c:pt idx="3464">
                  <c:v>-1039</c:v>
                </c:pt>
                <c:pt idx="3465">
                  <c:v>-1038</c:v>
                </c:pt>
                <c:pt idx="3466">
                  <c:v>-1037</c:v>
                </c:pt>
                <c:pt idx="3467">
                  <c:v>-1036</c:v>
                </c:pt>
                <c:pt idx="3468">
                  <c:v>-1035</c:v>
                </c:pt>
                <c:pt idx="3469">
                  <c:v>-1034</c:v>
                </c:pt>
                <c:pt idx="3470">
                  <c:v>-1033</c:v>
                </c:pt>
                <c:pt idx="3471">
                  <c:v>-1032</c:v>
                </c:pt>
                <c:pt idx="3472">
                  <c:v>-1031</c:v>
                </c:pt>
                <c:pt idx="3473">
                  <c:v>-1030</c:v>
                </c:pt>
                <c:pt idx="3474">
                  <c:v>-1029</c:v>
                </c:pt>
                <c:pt idx="3475">
                  <c:v>-1028</c:v>
                </c:pt>
                <c:pt idx="3476">
                  <c:v>-1027</c:v>
                </c:pt>
                <c:pt idx="3477">
                  <c:v>-1026</c:v>
                </c:pt>
                <c:pt idx="3478">
                  <c:v>-1025</c:v>
                </c:pt>
                <c:pt idx="3479">
                  <c:v>-1024</c:v>
                </c:pt>
                <c:pt idx="3480">
                  <c:v>-1023</c:v>
                </c:pt>
                <c:pt idx="3481">
                  <c:v>-1022</c:v>
                </c:pt>
                <c:pt idx="3482">
                  <c:v>-1021</c:v>
                </c:pt>
                <c:pt idx="3483">
                  <c:v>-1020</c:v>
                </c:pt>
                <c:pt idx="3484">
                  <c:v>-1019</c:v>
                </c:pt>
                <c:pt idx="3485">
                  <c:v>-1018</c:v>
                </c:pt>
                <c:pt idx="3486">
                  <c:v>-1017</c:v>
                </c:pt>
                <c:pt idx="3487">
                  <c:v>-1016</c:v>
                </c:pt>
                <c:pt idx="3488">
                  <c:v>-1015</c:v>
                </c:pt>
                <c:pt idx="3489">
                  <c:v>-1014</c:v>
                </c:pt>
                <c:pt idx="3490">
                  <c:v>-1013</c:v>
                </c:pt>
                <c:pt idx="3491">
                  <c:v>-1012</c:v>
                </c:pt>
                <c:pt idx="3492">
                  <c:v>-1011</c:v>
                </c:pt>
                <c:pt idx="3493">
                  <c:v>-1010</c:v>
                </c:pt>
                <c:pt idx="3494">
                  <c:v>-1009</c:v>
                </c:pt>
                <c:pt idx="3495">
                  <c:v>-1008</c:v>
                </c:pt>
                <c:pt idx="3496">
                  <c:v>-1007</c:v>
                </c:pt>
                <c:pt idx="3497">
                  <c:v>-1006</c:v>
                </c:pt>
                <c:pt idx="3498">
                  <c:v>-1005</c:v>
                </c:pt>
                <c:pt idx="3499">
                  <c:v>-1004</c:v>
                </c:pt>
                <c:pt idx="3500">
                  <c:v>-1003</c:v>
                </c:pt>
                <c:pt idx="3501">
                  <c:v>-1002</c:v>
                </c:pt>
                <c:pt idx="3502">
                  <c:v>-1001</c:v>
                </c:pt>
                <c:pt idx="3503">
                  <c:v>-1000</c:v>
                </c:pt>
                <c:pt idx="3504">
                  <c:v>-999</c:v>
                </c:pt>
                <c:pt idx="3505">
                  <c:v>-998</c:v>
                </c:pt>
                <c:pt idx="3506">
                  <c:v>-997</c:v>
                </c:pt>
                <c:pt idx="3507">
                  <c:v>-996</c:v>
                </c:pt>
                <c:pt idx="3508">
                  <c:v>-995</c:v>
                </c:pt>
                <c:pt idx="3509">
                  <c:v>-994</c:v>
                </c:pt>
                <c:pt idx="3510">
                  <c:v>-993</c:v>
                </c:pt>
                <c:pt idx="3511">
                  <c:v>-992</c:v>
                </c:pt>
                <c:pt idx="3512">
                  <c:v>-991</c:v>
                </c:pt>
                <c:pt idx="3513">
                  <c:v>-990</c:v>
                </c:pt>
                <c:pt idx="3514">
                  <c:v>-989</c:v>
                </c:pt>
                <c:pt idx="3515">
                  <c:v>-988</c:v>
                </c:pt>
                <c:pt idx="3516">
                  <c:v>-987</c:v>
                </c:pt>
                <c:pt idx="3517">
                  <c:v>-986</c:v>
                </c:pt>
                <c:pt idx="3518">
                  <c:v>-985</c:v>
                </c:pt>
                <c:pt idx="3519">
                  <c:v>-984</c:v>
                </c:pt>
                <c:pt idx="3520">
                  <c:v>-983</c:v>
                </c:pt>
                <c:pt idx="3521">
                  <c:v>-982</c:v>
                </c:pt>
                <c:pt idx="3522">
                  <c:v>-981</c:v>
                </c:pt>
                <c:pt idx="3523">
                  <c:v>-980</c:v>
                </c:pt>
                <c:pt idx="3524">
                  <c:v>-979</c:v>
                </c:pt>
                <c:pt idx="3525">
                  <c:v>-978</c:v>
                </c:pt>
                <c:pt idx="3526">
                  <c:v>-977</c:v>
                </c:pt>
                <c:pt idx="3527">
                  <c:v>-976</c:v>
                </c:pt>
                <c:pt idx="3528">
                  <c:v>-975</c:v>
                </c:pt>
                <c:pt idx="3529">
                  <c:v>-974</c:v>
                </c:pt>
                <c:pt idx="3530">
                  <c:v>-973</c:v>
                </c:pt>
                <c:pt idx="3531">
                  <c:v>-972</c:v>
                </c:pt>
                <c:pt idx="3532">
                  <c:v>-971</c:v>
                </c:pt>
                <c:pt idx="3533">
                  <c:v>-970</c:v>
                </c:pt>
                <c:pt idx="3534">
                  <c:v>-969</c:v>
                </c:pt>
                <c:pt idx="3535">
                  <c:v>-968</c:v>
                </c:pt>
                <c:pt idx="3536">
                  <c:v>-967</c:v>
                </c:pt>
                <c:pt idx="3537">
                  <c:v>-966</c:v>
                </c:pt>
                <c:pt idx="3538">
                  <c:v>-965</c:v>
                </c:pt>
                <c:pt idx="3539">
                  <c:v>-964</c:v>
                </c:pt>
                <c:pt idx="3540">
                  <c:v>-963</c:v>
                </c:pt>
                <c:pt idx="3541">
                  <c:v>-962</c:v>
                </c:pt>
                <c:pt idx="3542">
                  <c:v>-961</c:v>
                </c:pt>
                <c:pt idx="3543">
                  <c:v>-960</c:v>
                </c:pt>
                <c:pt idx="3544">
                  <c:v>-959</c:v>
                </c:pt>
                <c:pt idx="3545">
                  <c:v>-958</c:v>
                </c:pt>
                <c:pt idx="3546">
                  <c:v>-957</c:v>
                </c:pt>
                <c:pt idx="3547">
                  <c:v>-956</c:v>
                </c:pt>
                <c:pt idx="3548">
                  <c:v>-955</c:v>
                </c:pt>
                <c:pt idx="3549">
                  <c:v>-954</c:v>
                </c:pt>
                <c:pt idx="3550">
                  <c:v>-953</c:v>
                </c:pt>
                <c:pt idx="3551">
                  <c:v>-952</c:v>
                </c:pt>
                <c:pt idx="3552">
                  <c:v>-951</c:v>
                </c:pt>
                <c:pt idx="3553">
                  <c:v>-950</c:v>
                </c:pt>
                <c:pt idx="3554">
                  <c:v>-949</c:v>
                </c:pt>
                <c:pt idx="3555">
                  <c:v>-948</c:v>
                </c:pt>
                <c:pt idx="3556">
                  <c:v>-947</c:v>
                </c:pt>
                <c:pt idx="3557">
                  <c:v>-946</c:v>
                </c:pt>
                <c:pt idx="3558">
                  <c:v>-945</c:v>
                </c:pt>
                <c:pt idx="3559">
                  <c:v>-944</c:v>
                </c:pt>
                <c:pt idx="3560">
                  <c:v>-943</c:v>
                </c:pt>
                <c:pt idx="3561">
                  <c:v>-942</c:v>
                </c:pt>
                <c:pt idx="3562">
                  <c:v>-941</c:v>
                </c:pt>
                <c:pt idx="3563">
                  <c:v>-940</c:v>
                </c:pt>
                <c:pt idx="3564">
                  <c:v>-939</c:v>
                </c:pt>
                <c:pt idx="3565">
                  <c:v>-938</c:v>
                </c:pt>
                <c:pt idx="3566">
                  <c:v>-937</c:v>
                </c:pt>
                <c:pt idx="3567">
                  <c:v>-936</c:v>
                </c:pt>
                <c:pt idx="3568">
                  <c:v>-935</c:v>
                </c:pt>
                <c:pt idx="3569">
                  <c:v>-934</c:v>
                </c:pt>
                <c:pt idx="3570">
                  <c:v>-933</c:v>
                </c:pt>
                <c:pt idx="3571">
                  <c:v>-932</c:v>
                </c:pt>
                <c:pt idx="3572">
                  <c:v>-931</c:v>
                </c:pt>
                <c:pt idx="3573">
                  <c:v>-930</c:v>
                </c:pt>
                <c:pt idx="3574">
                  <c:v>-929</c:v>
                </c:pt>
                <c:pt idx="3575">
                  <c:v>-928</c:v>
                </c:pt>
                <c:pt idx="3576">
                  <c:v>-927</c:v>
                </c:pt>
                <c:pt idx="3577">
                  <c:v>-926</c:v>
                </c:pt>
                <c:pt idx="3578">
                  <c:v>-925</c:v>
                </c:pt>
                <c:pt idx="3579">
                  <c:v>-924</c:v>
                </c:pt>
                <c:pt idx="3580">
                  <c:v>-923</c:v>
                </c:pt>
                <c:pt idx="3581">
                  <c:v>-922</c:v>
                </c:pt>
                <c:pt idx="3582">
                  <c:v>-921</c:v>
                </c:pt>
                <c:pt idx="3583">
                  <c:v>-920</c:v>
                </c:pt>
                <c:pt idx="3584">
                  <c:v>-919</c:v>
                </c:pt>
                <c:pt idx="3585">
                  <c:v>-918</c:v>
                </c:pt>
                <c:pt idx="3586">
                  <c:v>-917</c:v>
                </c:pt>
                <c:pt idx="3587">
                  <c:v>-916</c:v>
                </c:pt>
                <c:pt idx="3588">
                  <c:v>-915</c:v>
                </c:pt>
                <c:pt idx="3589">
                  <c:v>-914</c:v>
                </c:pt>
                <c:pt idx="3590">
                  <c:v>-913</c:v>
                </c:pt>
                <c:pt idx="3591">
                  <c:v>-912</c:v>
                </c:pt>
                <c:pt idx="3592">
                  <c:v>-911</c:v>
                </c:pt>
                <c:pt idx="3593">
                  <c:v>-910</c:v>
                </c:pt>
                <c:pt idx="3594">
                  <c:v>-909</c:v>
                </c:pt>
                <c:pt idx="3595">
                  <c:v>-908</c:v>
                </c:pt>
                <c:pt idx="3596">
                  <c:v>-907</c:v>
                </c:pt>
                <c:pt idx="3597">
                  <c:v>-906</c:v>
                </c:pt>
                <c:pt idx="3598">
                  <c:v>-905</c:v>
                </c:pt>
                <c:pt idx="3599">
                  <c:v>-904</c:v>
                </c:pt>
                <c:pt idx="3600">
                  <c:v>-903</c:v>
                </c:pt>
                <c:pt idx="3601">
                  <c:v>-902</c:v>
                </c:pt>
                <c:pt idx="3602">
                  <c:v>-901</c:v>
                </c:pt>
                <c:pt idx="3603">
                  <c:v>-900</c:v>
                </c:pt>
                <c:pt idx="3604">
                  <c:v>-899</c:v>
                </c:pt>
                <c:pt idx="3605">
                  <c:v>-898</c:v>
                </c:pt>
                <c:pt idx="3606">
                  <c:v>-897</c:v>
                </c:pt>
                <c:pt idx="3607">
                  <c:v>-896</c:v>
                </c:pt>
                <c:pt idx="3608">
                  <c:v>-895</c:v>
                </c:pt>
                <c:pt idx="3609">
                  <c:v>-894</c:v>
                </c:pt>
                <c:pt idx="3610">
                  <c:v>-893</c:v>
                </c:pt>
                <c:pt idx="3611">
                  <c:v>-892</c:v>
                </c:pt>
                <c:pt idx="3612">
                  <c:v>-891</c:v>
                </c:pt>
                <c:pt idx="3613">
                  <c:v>-890</c:v>
                </c:pt>
                <c:pt idx="3614">
                  <c:v>-889</c:v>
                </c:pt>
                <c:pt idx="3615">
                  <c:v>-888</c:v>
                </c:pt>
                <c:pt idx="3616">
                  <c:v>-887</c:v>
                </c:pt>
                <c:pt idx="3617">
                  <c:v>-886</c:v>
                </c:pt>
                <c:pt idx="3618">
                  <c:v>-885</c:v>
                </c:pt>
                <c:pt idx="3619">
                  <c:v>-884</c:v>
                </c:pt>
                <c:pt idx="3620">
                  <c:v>-883</c:v>
                </c:pt>
                <c:pt idx="3621">
                  <c:v>-882</c:v>
                </c:pt>
                <c:pt idx="3622">
                  <c:v>-881</c:v>
                </c:pt>
                <c:pt idx="3623">
                  <c:v>-880</c:v>
                </c:pt>
                <c:pt idx="3624">
                  <c:v>-879</c:v>
                </c:pt>
                <c:pt idx="3625">
                  <c:v>-878</c:v>
                </c:pt>
                <c:pt idx="3626">
                  <c:v>-877</c:v>
                </c:pt>
                <c:pt idx="3627">
                  <c:v>-876</c:v>
                </c:pt>
                <c:pt idx="3628">
                  <c:v>-875</c:v>
                </c:pt>
                <c:pt idx="3629">
                  <c:v>-874</c:v>
                </c:pt>
                <c:pt idx="3630">
                  <c:v>-873</c:v>
                </c:pt>
                <c:pt idx="3631">
                  <c:v>-872</c:v>
                </c:pt>
                <c:pt idx="3632">
                  <c:v>-871</c:v>
                </c:pt>
                <c:pt idx="3633">
                  <c:v>-870</c:v>
                </c:pt>
                <c:pt idx="3634">
                  <c:v>-869</c:v>
                </c:pt>
                <c:pt idx="3635">
                  <c:v>-868</c:v>
                </c:pt>
                <c:pt idx="3636">
                  <c:v>-867</c:v>
                </c:pt>
                <c:pt idx="3637">
                  <c:v>-866</c:v>
                </c:pt>
                <c:pt idx="3638">
                  <c:v>-865</c:v>
                </c:pt>
                <c:pt idx="3639">
                  <c:v>-864</c:v>
                </c:pt>
                <c:pt idx="3640">
                  <c:v>-863</c:v>
                </c:pt>
                <c:pt idx="3641">
                  <c:v>-862</c:v>
                </c:pt>
                <c:pt idx="3642">
                  <c:v>-861</c:v>
                </c:pt>
                <c:pt idx="3643">
                  <c:v>-860</c:v>
                </c:pt>
                <c:pt idx="3644">
                  <c:v>-859</c:v>
                </c:pt>
                <c:pt idx="3645">
                  <c:v>-858</c:v>
                </c:pt>
                <c:pt idx="3646">
                  <c:v>-857</c:v>
                </c:pt>
                <c:pt idx="3647">
                  <c:v>-856</c:v>
                </c:pt>
                <c:pt idx="3648">
                  <c:v>-855</c:v>
                </c:pt>
                <c:pt idx="3649">
                  <c:v>-854</c:v>
                </c:pt>
                <c:pt idx="3650">
                  <c:v>-853</c:v>
                </c:pt>
                <c:pt idx="3651">
                  <c:v>-852</c:v>
                </c:pt>
                <c:pt idx="3652">
                  <c:v>-851</c:v>
                </c:pt>
                <c:pt idx="3653">
                  <c:v>-850</c:v>
                </c:pt>
                <c:pt idx="3654">
                  <c:v>-849</c:v>
                </c:pt>
                <c:pt idx="3655">
                  <c:v>-848</c:v>
                </c:pt>
                <c:pt idx="3656">
                  <c:v>-847</c:v>
                </c:pt>
                <c:pt idx="3657">
                  <c:v>-846</c:v>
                </c:pt>
                <c:pt idx="3658">
                  <c:v>-845</c:v>
                </c:pt>
                <c:pt idx="3659">
                  <c:v>-844</c:v>
                </c:pt>
                <c:pt idx="3660">
                  <c:v>-843</c:v>
                </c:pt>
                <c:pt idx="3661">
                  <c:v>-842</c:v>
                </c:pt>
                <c:pt idx="3662">
                  <c:v>-841</c:v>
                </c:pt>
                <c:pt idx="3663">
                  <c:v>-840</c:v>
                </c:pt>
                <c:pt idx="3664">
                  <c:v>-839</c:v>
                </c:pt>
                <c:pt idx="3665">
                  <c:v>-838</c:v>
                </c:pt>
                <c:pt idx="3666">
                  <c:v>-837</c:v>
                </c:pt>
                <c:pt idx="3667">
                  <c:v>-836</c:v>
                </c:pt>
                <c:pt idx="3668">
                  <c:v>-835</c:v>
                </c:pt>
                <c:pt idx="3669">
                  <c:v>-834</c:v>
                </c:pt>
                <c:pt idx="3670">
                  <c:v>-833</c:v>
                </c:pt>
                <c:pt idx="3671">
                  <c:v>-832</c:v>
                </c:pt>
                <c:pt idx="3672">
                  <c:v>-831</c:v>
                </c:pt>
                <c:pt idx="3673">
                  <c:v>-830</c:v>
                </c:pt>
                <c:pt idx="3674">
                  <c:v>-829</c:v>
                </c:pt>
                <c:pt idx="3675">
                  <c:v>-828</c:v>
                </c:pt>
                <c:pt idx="3676">
                  <c:v>-827</c:v>
                </c:pt>
                <c:pt idx="3677">
                  <c:v>-826</c:v>
                </c:pt>
                <c:pt idx="3678">
                  <c:v>-825</c:v>
                </c:pt>
                <c:pt idx="3679">
                  <c:v>-824</c:v>
                </c:pt>
                <c:pt idx="3680">
                  <c:v>-823</c:v>
                </c:pt>
                <c:pt idx="3681">
                  <c:v>-822</c:v>
                </c:pt>
                <c:pt idx="3682">
                  <c:v>-821</c:v>
                </c:pt>
                <c:pt idx="3683">
                  <c:v>-820</c:v>
                </c:pt>
                <c:pt idx="3684">
                  <c:v>-819</c:v>
                </c:pt>
                <c:pt idx="3685">
                  <c:v>-818</c:v>
                </c:pt>
                <c:pt idx="3686">
                  <c:v>-817</c:v>
                </c:pt>
                <c:pt idx="3687">
                  <c:v>-816</c:v>
                </c:pt>
                <c:pt idx="3688">
                  <c:v>-815</c:v>
                </c:pt>
                <c:pt idx="3689">
                  <c:v>-814</c:v>
                </c:pt>
                <c:pt idx="3690">
                  <c:v>-813</c:v>
                </c:pt>
                <c:pt idx="3691">
                  <c:v>-812</c:v>
                </c:pt>
                <c:pt idx="3692">
                  <c:v>-811</c:v>
                </c:pt>
                <c:pt idx="3693">
                  <c:v>-810</c:v>
                </c:pt>
                <c:pt idx="3694">
                  <c:v>-809</c:v>
                </c:pt>
                <c:pt idx="3695">
                  <c:v>-808</c:v>
                </c:pt>
                <c:pt idx="3696">
                  <c:v>-807</c:v>
                </c:pt>
                <c:pt idx="3697">
                  <c:v>-806</c:v>
                </c:pt>
                <c:pt idx="3698">
                  <c:v>-805</c:v>
                </c:pt>
                <c:pt idx="3699">
                  <c:v>-804</c:v>
                </c:pt>
                <c:pt idx="3700">
                  <c:v>-803</c:v>
                </c:pt>
                <c:pt idx="3701">
                  <c:v>-802</c:v>
                </c:pt>
                <c:pt idx="3702">
                  <c:v>-801</c:v>
                </c:pt>
                <c:pt idx="3703">
                  <c:v>-800</c:v>
                </c:pt>
                <c:pt idx="3704">
                  <c:v>-799</c:v>
                </c:pt>
                <c:pt idx="3705">
                  <c:v>-798</c:v>
                </c:pt>
                <c:pt idx="3706">
                  <c:v>-797</c:v>
                </c:pt>
                <c:pt idx="3707">
                  <c:v>-796</c:v>
                </c:pt>
                <c:pt idx="3708">
                  <c:v>-795</c:v>
                </c:pt>
                <c:pt idx="3709">
                  <c:v>-794</c:v>
                </c:pt>
                <c:pt idx="3710">
                  <c:v>-793</c:v>
                </c:pt>
                <c:pt idx="3711">
                  <c:v>-792</c:v>
                </c:pt>
                <c:pt idx="3712">
                  <c:v>-791</c:v>
                </c:pt>
                <c:pt idx="3713">
                  <c:v>-790</c:v>
                </c:pt>
                <c:pt idx="3714">
                  <c:v>-789</c:v>
                </c:pt>
                <c:pt idx="3715">
                  <c:v>-788</c:v>
                </c:pt>
                <c:pt idx="3716">
                  <c:v>-787</c:v>
                </c:pt>
                <c:pt idx="3717">
                  <c:v>-786</c:v>
                </c:pt>
                <c:pt idx="3718">
                  <c:v>-785</c:v>
                </c:pt>
                <c:pt idx="3719">
                  <c:v>-784</c:v>
                </c:pt>
                <c:pt idx="3720">
                  <c:v>-783</c:v>
                </c:pt>
                <c:pt idx="3721">
                  <c:v>-782</c:v>
                </c:pt>
                <c:pt idx="3722">
                  <c:v>-781</c:v>
                </c:pt>
                <c:pt idx="3723">
                  <c:v>-780</c:v>
                </c:pt>
                <c:pt idx="3724">
                  <c:v>-779</c:v>
                </c:pt>
                <c:pt idx="3725">
                  <c:v>-778</c:v>
                </c:pt>
                <c:pt idx="3726">
                  <c:v>-777</c:v>
                </c:pt>
                <c:pt idx="3727">
                  <c:v>-776</c:v>
                </c:pt>
                <c:pt idx="3728">
                  <c:v>-775</c:v>
                </c:pt>
                <c:pt idx="3729">
                  <c:v>-774</c:v>
                </c:pt>
                <c:pt idx="3730">
                  <c:v>-773</c:v>
                </c:pt>
                <c:pt idx="3731">
                  <c:v>-772</c:v>
                </c:pt>
                <c:pt idx="3732">
                  <c:v>-771</c:v>
                </c:pt>
                <c:pt idx="3733">
                  <c:v>-770</c:v>
                </c:pt>
                <c:pt idx="3734">
                  <c:v>-769</c:v>
                </c:pt>
                <c:pt idx="3735">
                  <c:v>-768</c:v>
                </c:pt>
                <c:pt idx="3736">
                  <c:v>-767</c:v>
                </c:pt>
                <c:pt idx="3737">
                  <c:v>-766</c:v>
                </c:pt>
                <c:pt idx="3738">
                  <c:v>-765</c:v>
                </c:pt>
                <c:pt idx="3739">
                  <c:v>-764</c:v>
                </c:pt>
                <c:pt idx="3740">
                  <c:v>-763</c:v>
                </c:pt>
                <c:pt idx="3741">
                  <c:v>-762</c:v>
                </c:pt>
                <c:pt idx="3742">
                  <c:v>-761</c:v>
                </c:pt>
                <c:pt idx="3743">
                  <c:v>-760</c:v>
                </c:pt>
                <c:pt idx="3744">
                  <c:v>-759</c:v>
                </c:pt>
                <c:pt idx="3745">
                  <c:v>-758</c:v>
                </c:pt>
                <c:pt idx="3746">
                  <c:v>-757</c:v>
                </c:pt>
                <c:pt idx="3747">
                  <c:v>-756</c:v>
                </c:pt>
                <c:pt idx="3748">
                  <c:v>-755</c:v>
                </c:pt>
                <c:pt idx="3749">
                  <c:v>-754</c:v>
                </c:pt>
                <c:pt idx="3750">
                  <c:v>-753</c:v>
                </c:pt>
                <c:pt idx="3751">
                  <c:v>-752</c:v>
                </c:pt>
                <c:pt idx="3752">
                  <c:v>-751</c:v>
                </c:pt>
                <c:pt idx="3753">
                  <c:v>-750</c:v>
                </c:pt>
                <c:pt idx="3754">
                  <c:v>-749</c:v>
                </c:pt>
                <c:pt idx="3755">
                  <c:v>-748</c:v>
                </c:pt>
                <c:pt idx="3756">
                  <c:v>-747</c:v>
                </c:pt>
                <c:pt idx="3757">
                  <c:v>-746</c:v>
                </c:pt>
                <c:pt idx="3758">
                  <c:v>-745</c:v>
                </c:pt>
                <c:pt idx="3759">
                  <c:v>-744</c:v>
                </c:pt>
                <c:pt idx="3760">
                  <c:v>-743</c:v>
                </c:pt>
                <c:pt idx="3761">
                  <c:v>-742</c:v>
                </c:pt>
                <c:pt idx="3762">
                  <c:v>-741</c:v>
                </c:pt>
                <c:pt idx="3763">
                  <c:v>-740</c:v>
                </c:pt>
                <c:pt idx="3764">
                  <c:v>-739</c:v>
                </c:pt>
                <c:pt idx="3765">
                  <c:v>-738</c:v>
                </c:pt>
                <c:pt idx="3766">
                  <c:v>-737</c:v>
                </c:pt>
                <c:pt idx="3767">
                  <c:v>-736</c:v>
                </c:pt>
                <c:pt idx="3768">
                  <c:v>-735</c:v>
                </c:pt>
                <c:pt idx="3769">
                  <c:v>-734</c:v>
                </c:pt>
                <c:pt idx="3770">
                  <c:v>-733</c:v>
                </c:pt>
                <c:pt idx="3771">
                  <c:v>-732</c:v>
                </c:pt>
                <c:pt idx="3772">
                  <c:v>-731</c:v>
                </c:pt>
                <c:pt idx="3773">
                  <c:v>-730</c:v>
                </c:pt>
                <c:pt idx="3774">
                  <c:v>-729</c:v>
                </c:pt>
                <c:pt idx="3775">
                  <c:v>-728</c:v>
                </c:pt>
                <c:pt idx="3776">
                  <c:v>-727</c:v>
                </c:pt>
                <c:pt idx="3777">
                  <c:v>-726</c:v>
                </c:pt>
                <c:pt idx="3778">
                  <c:v>-725</c:v>
                </c:pt>
                <c:pt idx="3779">
                  <c:v>-724</c:v>
                </c:pt>
                <c:pt idx="3780">
                  <c:v>-723</c:v>
                </c:pt>
                <c:pt idx="3781">
                  <c:v>-722</c:v>
                </c:pt>
                <c:pt idx="3782">
                  <c:v>-721</c:v>
                </c:pt>
                <c:pt idx="3783">
                  <c:v>-720</c:v>
                </c:pt>
                <c:pt idx="3784">
                  <c:v>-719</c:v>
                </c:pt>
                <c:pt idx="3785">
                  <c:v>-718</c:v>
                </c:pt>
                <c:pt idx="3786">
                  <c:v>-717</c:v>
                </c:pt>
                <c:pt idx="3787">
                  <c:v>-716</c:v>
                </c:pt>
                <c:pt idx="3788">
                  <c:v>-715</c:v>
                </c:pt>
                <c:pt idx="3789">
                  <c:v>-714</c:v>
                </c:pt>
                <c:pt idx="3790">
                  <c:v>-713</c:v>
                </c:pt>
                <c:pt idx="3791">
                  <c:v>-712</c:v>
                </c:pt>
                <c:pt idx="3792">
                  <c:v>-711</c:v>
                </c:pt>
                <c:pt idx="3793">
                  <c:v>-710</c:v>
                </c:pt>
                <c:pt idx="3794">
                  <c:v>-709</c:v>
                </c:pt>
                <c:pt idx="3795">
                  <c:v>-708</c:v>
                </c:pt>
                <c:pt idx="3796">
                  <c:v>-707</c:v>
                </c:pt>
                <c:pt idx="3797">
                  <c:v>-706</c:v>
                </c:pt>
                <c:pt idx="3798">
                  <c:v>-705</c:v>
                </c:pt>
                <c:pt idx="3799">
                  <c:v>-704</c:v>
                </c:pt>
                <c:pt idx="3800">
                  <c:v>-703</c:v>
                </c:pt>
                <c:pt idx="3801">
                  <c:v>-702</c:v>
                </c:pt>
                <c:pt idx="3802">
                  <c:v>-701</c:v>
                </c:pt>
                <c:pt idx="3803">
                  <c:v>-700</c:v>
                </c:pt>
                <c:pt idx="3804">
                  <c:v>-699</c:v>
                </c:pt>
                <c:pt idx="3805">
                  <c:v>-698</c:v>
                </c:pt>
                <c:pt idx="3806">
                  <c:v>-697</c:v>
                </c:pt>
                <c:pt idx="3807">
                  <c:v>-696</c:v>
                </c:pt>
                <c:pt idx="3808">
                  <c:v>-695</c:v>
                </c:pt>
                <c:pt idx="3809">
                  <c:v>-694</c:v>
                </c:pt>
                <c:pt idx="3810">
                  <c:v>-693</c:v>
                </c:pt>
                <c:pt idx="3811">
                  <c:v>-692</c:v>
                </c:pt>
                <c:pt idx="3812">
                  <c:v>-691</c:v>
                </c:pt>
                <c:pt idx="3813">
                  <c:v>-690</c:v>
                </c:pt>
                <c:pt idx="3814">
                  <c:v>-689</c:v>
                </c:pt>
                <c:pt idx="3815">
                  <c:v>-688</c:v>
                </c:pt>
                <c:pt idx="3816">
                  <c:v>-687</c:v>
                </c:pt>
                <c:pt idx="3817">
                  <c:v>-686</c:v>
                </c:pt>
                <c:pt idx="3818">
                  <c:v>-685</c:v>
                </c:pt>
                <c:pt idx="3819">
                  <c:v>-684</c:v>
                </c:pt>
                <c:pt idx="3820">
                  <c:v>-683</c:v>
                </c:pt>
                <c:pt idx="3821">
                  <c:v>-682</c:v>
                </c:pt>
                <c:pt idx="3822">
                  <c:v>-681</c:v>
                </c:pt>
                <c:pt idx="3823">
                  <c:v>-680</c:v>
                </c:pt>
                <c:pt idx="3824">
                  <c:v>-679</c:v>
                </c:pt>
                <c:pt idx="3825">
                  <c:v>-678</c:v>
                </c:pt>
                <c:pt idx="3826">
                  <c:v>-677</c:v>
                </c:pt>
                <c:pt idx="3827">
                  <c:v>-676</c:v>
                </c:pt>
                <c:pt idx="3828">
                  <c:v>-675</c:v>
                </c:pt>
                <c:pt idx="3829">
                  <c:v>-674</c:v>
                </c:pt>
                <c:pt idx="3830">
                  <c:v>-673</c:v>
                </c:pt>
                <c:pt idx="3831">
                  <c:v>-672</c:v>
                </c:pt>
                <c:pt idx="3832">
                  <c:v>-671</c:v>
                </c:pt>
                <c:pt idx="3833">
                  <c:v>-670</c:v>
                </c:pt>
                <c:pt idx="3834">
                  <c:v>-669</c:v>
                </c:pt>
                <c:pt idx="3835">
                  <c:v>-668</c:v>
                </c:pt>
                <c:pt idx="3836">
                  <c:v>-667</c:v>
                </c:pt>
                <c:pt idx="3837">
                  <c:v>-666</c:v>
                </c:pt>
                <c:pt idx="3838">
                  <c:v>-665</c:v>
                </c:pt>
                <c:pt idx="3839">
                  <c:v>-664</c:v>
                </c:pt>
                <c:pt idx="3840">
                  <c:v>-663</c:v>
                </c:pt>
                <c:pt idx="3841">
                  <c:v>-662</c:v>
                </c:pt>
                <c:pt idx="3842">
                  <c:v>-661</c:v>
                </c:pt>
                <c:pt idx="3843">
                  <c:v>-660</c:v>
                </c:pt>
                <c:pt idx="3844">
                  <c:v>-659</c:v>
                </c:pt>
                <c:pt idx="3845">
                  <c:v>-658</c:v>
                </c:pt>
                <c:pt idx="3846">
                  <c:v>-657</c:v>
                </c:pt>
                <c:pt idx="3847">
                  <c:v>-656</c:v>
                </c:pt>
                <c:pt idx="3848">
                  <c:v>-655</c:v>
                </c:pt>
                <c:pt idx="3849">
                  <c:v>-654</c:v>
                </c:pt>
                <c:pt idx="3850">
                  <c:v>-653</c:v>
                </c:pt>
                <c:pt idx="3851">
                  <c:v>-652</c:v>
                </c:pt>
                <c:pt idx="3852">
                  <c:v>-651</c:v>
                </c:pt>
                <c:pt idx="3853">
                  <c:v>-650</c:v>
                </c:pt>
                <c:pt idx="3854">
                  <c:v>-649</c:v>
                </c:pt>
                <c:pt idx="3855">
                  <c:v>-648</c:v>
                </c:pt>
                <c:pt idx="3856">
                  <c:v>-647</c:v>
                </c:pt>
                <c:pt idx="3857">
                  <c:v>-646</c:v>
                </c:pt>
                <c:pt idx="3858">
                  <c:v>-645</c:v>
                </c:pt>
                <c:pt idx="3859">
                  <c:v>-644</c:v>
                </c:pt>
                <c:pt idx="3860">
                  <c:v>-643</c:v>
                </c:pt>
                <c:pt idx="3861">
                  <c:v>-642</c:v>
                </c:pt>
                <c:pt idx="3862">
                  <c:v>-641</c:v>
                </c:pt>
                <c:pt idx="3863">
                  <c:v>-640</c:v>
                </c:pt>
                <c:pt idx="3864">
                  <c:v>-639</c:v>
                </c:pt>
                <c:pt idx="3865">
                  <c:v>-638</c:v>
                </c:pt>
                <c:pt idx="3866">
                  <c:v>-637</c:v>
                </c:pt>
                <c:pt idx="3867">
                  <c:v>-636</c:v>
                </c:pt>
                <c:pt idx="3868">
                  <c:v>-635</c:v>
                </c:pt>
                <c:pt idx="3869">
                  <c:v>-634</c:v>
                </c:pt>
                <c:pt idx="3870">
                  <c:v>-633</c:v>
                </c:pt>
                <c:pt idx="3871">
                  <c:v>-632</c:v>
                </c:pt>
                <c:pt idx="3872">
                  <c:v>-631</c:v>
                </c:pt>
                <c:pt idx="3873">
                  <c:v>-630</c:v>
                </c:pt>
                <c:pt idx="3874">
                  <c:v>-629</c:v>
                </c:pt>
                <c:pt idx="3875">
                  <c:v>-628</c:v>
                </c:pt>
                <c:pt idx="3876">
                  <c:v>-627</c:v>
                </c:pt>
                <c:pt idx="3877">
                  <c:v>-626</c:v>
                </c:pt>
                <c:pt idx="3878">
                  <c:v>-625</c:v>
                </c:pt>
                <c:pt idx="3879">
                  <c:v>-624</c:v>
                </c:pt>
                <c:pt idx="3880">
                  <c:v>-623</c:v>
                </c:pt>
                <c:pt idx="3881">
                  <c:v>-622</c:v>
                </c:pt>
                <c:pt idx="3882">
                  <c:v>-621</c:v>
                </c:pt>
                <c:pt idx="3883">
                  <c:v>-620</c:v>
                </c:pt>
                <c:pt idx="3884">
                  <c:v>-619</c:v>
                </c:pt>
                <c:pt idx="3885">
                  <c:v>-618</c:v>
                </c:pt>
                <c:pt idx="3886">
                  <c:v>-617</c:v>
                </c:pt>
                <c:pt idx="3887">
                  <c:v>-616</c:v>
                </c:pt>
                <c:pt idx="3888">
                  <c:v>-615</c:v>
                </c:pt>
                <c:pt idx="3889">
                  <c:v>-614</c:v>
                </c:pt>
                <c:pt idx="3890">
                  <c:v>-613</c:v>
                </c:pt>
                <c:pt idx="3891">
                  <c:v>-612</c:v>
                </c:pt>
                <c:pt idx="3892">
                  <c:v>-611</c:v>
                </c:pt>
                <c:pt idx="3893">
                  <c:v>-610</c:v>
                </c:pt>
                <c:pt idx="3894">
                  <c:v>-609</c:v>
                </c:pt>
                <c:pt idx="3895">
                  <c:v>-608</c:v>
                </c:pt>
                <c:pt idx="3896">
                  <c:v>-607</c:v>
                </c:pt>
                <c:pt idx="3897">
                  <c:v>-606</c:v>
                </c:pt>
                <c:pt idx="3898">
                  <c:v>-605</c:v>
                </c:pt>
                <c:pt idx="3899">
                  <c:v>-604</c:v>
                </c:pt>
                <c:pt idx="3900">
                  <c:v>-603</c:v>
                </c:pt>
                <c:pt idx="3901">
                  <c:v>-602</c:v>
                </c:pt>
                <c:pt idx="3902">
                  <c:v>-601</c:v>
                </c:pt>
                <c:pt idx="3903">
                  <c:v>-600</c:v>
                </c:pt>
                <c:pt idx="3904">
                  <c:v>-599</c:v>
                </c:pt>
                <c:pt idx="3905">
                  <c:v>-598</c:v>
                </c:pt>
                <c:pt idx="3906">
                  <c:v>-597</c:v>
                </c:pt>
                <c:pt idx="3907">
                  <c:v>-596</c:v>
                </c:pt>
                <c:pt idx="3908">
                  <c:v>-595</c:v>
                </c:pt>
                <c:pt idx="3909">
                  <c:v>-594</c:v>
                </c:pt>
                <c:pt idx="3910">
                  <c:v>-593</c:v>
                </c:pt>
                <c:pt idx="3911">
                  <c:v>-592</c:v>
                </c:pt>
                <c:pt idx="3912">
                  <c:v>-591</c:v>
                </c:pt>
                <c:pt idx="3913">
                  <c:v>-590</c:v>
                </c:pt>
                <c:pt idx="3914">
                  <c:v>-589</c:v>
                </c:pt>
                <c:pt idx="3915">
                  <c:v>-588</c:v>
                </c:pt>
                <c:pt idx="3916">
                  <c:v>-587</c:v>
                </c:pt>
                <c:pt idx="3917">
                  <c:v>-586</c:v>
                </c:pt>
                <c:pt idx="3918">
                  <c:v>-585</c:v>
                </c:pt>
                <c:pt idx="3919">
                  <c:v>-584</c:v>
                </c:pt>
                <c:pt idx="3920">
                  <c:v>-583</c:v>
                </c:pt>
                <c:pt idx="3921">
                  <c:v>-582</c:v>
                </c:pt>
                <c:pt idx="3922">
                  <c:v>-581</c:v>
                </c:pt>
                <c:pt idx="3923">
                  <c:v>-580</c:v>
                </c:pt>
                <c:pt idx="3924">
                  <c:v>-579</c:v>
                </c:pt>
                <c:pt idx="3925">
                  <c:v>-578</c:v>
                </c:pt>
                <c:pt idx="3926">
                  <c:v>-577</c:v>
                </c:pt>
                <c:pt idx="3927">
                  <c:v>-576</c:v>
                </c:pt>
                <c:pt idx="3928">
                  <c:v>-575</c:v>
                </c:pt>
                <c:pt idx="3929">
                  <c:v>-574</c:v>
                </c:pt>
                <c:pt idx="3930">
                  <c:v>-573</c:v>
                </c:pt>
                <c:pt idx="3931">
                  <c:v>-572</c:v>
                </c:pt>
                <c:pt idx="3932">
                  <c:v>-571</c:v>
                </c:pt>
                <c:pt idx="3933">
                  <c:v>-570</c:v>
                </c:pt>
                <c:pt idx="3934">
                  <c:v>-569</c:v>
                </c:pt>
                <c:pt idx="3935">
                  <c:v>-568</c:v>
                </c:pt>
                <c:pt idx="3936">
                  <c:v>-567</c:v>
                </c:pt>
                <c:pt idx="3937">
                  <c:v>-566</c:v>
                </c:pt>
                <c:pt idx="3938">
                  <c:v>-565</c:v>
                </c:pt>
                <c:pt idx="3939">
                  <c:v>-564</c:v>
                </c:pt>
                <c:pt idx="3940">
                  <c:v>-563</c:v>
                </c:pt>
                <c:pt idx="3941">
                  <c:v>-562</c:v>
                </c:pt>
                <c:pt idx="3942">
                  <c:v>-561</c:v>
                </c:pt>
                <c:pt idx="3943">
                  <c:v>-560</c:v>
                </c:pt>
                <c:pt idx="3944">
                  <c:v>-559</c:v>
                </c:pt>
                <c:pt idx="3945">
                  <c:v>-558</c:v>
                </c:pt>
                <c:pt idx="3946">
                  <c:v>-557</c:v>
                </c:pt>
                <c:pt idx="3947">
                  <c:v>-556</c:v>
                </c:pt>
                <c:pt idx="3948">
                  <c:v>-555</c:v>
                </c:pt>
                <c:pt idx="3949">
                  <c:v>-554</c:v>
                </c:pt>
                <c:pt idx="3950">
                  <c:v>-553</c:v>
                </c:pt>
                <c:pt idx="3951">
                  <c:v>-552</c:v>
                </c:pt>
                <c:pt idx="3952">
                  <c:v>-551</c:v>
                </c:pt>
                <c:pt idx="3953">
                  <c:v>-550</c:v>
                </c:pt>
                <c:pt idx="3954">
                  <c:v>-549</c:v>
                </c:pt>
                <c:pt idx="3955">
                  <c:v>-548</c:v>
                </c:pt>
                <c:pt idx="3956">
                  <c:v>-547</c:v>
                </c:pt>
                <c:pt idx="3957">
                  <c:v>-546</c:v>
                </c:pt>
                <c:pt idx="3958">
                  <c:v>-545</c:v>
                </c:pt>
                <c:pt idx="3959">
                  <c:v>-544</c:v>
                </c:pt>
                <c:pt idx="3960">
                  <c:v>-543</c:v>
                </c:pt>
                <c:pt idx="3961">
                  <c:v>-542</c:v>
                </c:pt>
                <c:pt idx="3962">
                  <c:v>-541</c:v>
                </c:pt>
                <c:pt idx="3963">
                  <c:v>-540</c:v>
                </c:pt>
                <c:pt idx="3964">
                  <c:v>-539</c:v>
                </c:pt>
                <c:pt idx="3965">
                  <c:v>-538</c:v>
                </c:pt>
                <c:pt idx="3966">
                  <c:v>-537</c:v>
                </c:pt>
                <c:pt idx="3967">
                  <c:v>-536</c:v>
                </c:pt>
                <c:pt idx="3968">
                  <c:v>-535</c:v>
                </c:pt>
                <c:pt idx="3969">
                  <c:v>-534</c:v>
                </c:pt>
                <c:pt idx="3970">
                  <c:v>-533</c:v>
                </c:pt>
                <c:pt idx="3971">
                  <c:v>-532</c:v>
                </c:pt>
                <c:pt idx="3972">
                  <c:v>-531</c:v>
                </c:pt>
                <c:pt idx="3973">
                  <c:v>-530</c:v>
                </c:pt>
                <c:pt idx="3974">
                  <c:v>-529</c:v>
                </c:pt>
                <c:pt idx="3975">
                  <c:v>-528</c:v>
                </c:pt>
                <c:pt idx="3976">
                  <c:v>-527</c:v>
                </c:pt>
                <c:pt idx="3977">
                  <c:v>-526</c:v>
                </c:pt>
                <c:pt idx="3978">
                  <c:v>-525</c:v>
                </c:pt>
                <c:pt idx="3979">
                  <c:v>-524</c:v>
                </c:pt>
                <c:pt idx="3980">
                  <c:v>-523</c:v>
                </c:pt>
                <c:pt idx="3981">
                  <c:v>-522</c:v>
                </c:pt>
                <c:pt idx="3982">
                  <c:v>-521</c:v>
                </c:pt>
                <c:pt idx="3983">
                  <c:v>-520</c:v>
                </c:pt>
                <c:pt idx="3984">
                  <c:v>-519</c:v>
                </c:pt>
                <c:pt idx="3985">
                  <c:v>-518</c:v>
                </c:pt>
                <c:pt idx="3986">
                  <c:v>-517</c:v>
                </c:pt>
                <c:pt idx="3987">
                  <c:v>-516</c:v>
                </c:pt>
                <c:pt idx="3988">
                  <c:v>-515</c:v>
                </c:pt>
                <c:pt idx="3989">
                  <c:v>-514</c:v>
                </c:pt>
                <c:pt idx="3990">
                  <c:v>-513</c:v>
                </c:pt>
                <c:pt idx="3991">
                  <c:v>-512</c:v>
                </c:pt>
                <c:pt idx="3992">
                  <c:v>-511</c:v>
                </c:pt>
                <c:pt idx="3993">
                  <c:v>-510</c:v>
                </c:pt>
                <c:pt idx="3994">
                  <c:v>-509</c:v>
                </c:pt>
                <c:pt idx="3995">
                  <c:v>-508</c:v>
                </c:pt>
                <c:pt idx="3996">
                  <c:v>-507</c:v>
                </c:pt>
                <c:pt idx="3997">
                  <c:v>-506</c:v>
                </c:pt>
                <c:pt idx="3998">
                  <c:v>-505</c:v>
                </c:pt>
                <c:pt idx="3999">
                  <c:v>-504</c:v>
                </c:pt>
                <c:pt idx="4000">
                  <c:v>-503</c:v>
                </c:pt>
                <c:pt idx="4001">
                  <c:v>-502</c:v>
                </c:pt>
                <c:pt idx="4002">
                  <c:v>-501</c:v>
                </c:pt>
                <c:pt idx="4003">
                  <c:v>-500</c:v>
                </c:pt>
                <c:pt idx="4004">
                  <c:v>-499</c:v>
                </c:pt>
                <c:pt idx="4005">
                  <c:v>-498</c:v>
                </c:pt>
                <c:pt idx="4006">
                  <c:v>-497</c:v>
                </c:pt>
                <c:pt idx="4007">
                  <c:v>-496</c:v>
                </c:pt>
                <c:pt idx="4008">
                  <c:v>-495</c:v>
                </c:pt>
                <c:pt idx="4009">
                  <c:v>-494</c:v>
                </c:pt>
                <c:pt idx="4010">
                  <c:v>-493</c:v>
                </c:pt>
                <c:pt idx="4011">
                  <c:v>-492</c:v>
                </c:pt>
                <c:pt idx="4012">
                  <c:v>-491</c:v>
                </c:pt>
                <c:pt idx="4013">
                  <c:v>-490</c:v>
                </c:pt>
                <c:pt idx="4014">
                  <c:v>-489</c:v>
                </c:pt>
                <c:pt idx="4015">
                  <c:v>-488</c:v>
                </c:pt>
                <c:pt idx="4016">
                  <c:v>-487</c:v>
                </c:pt>
                <c:pt idx="4017">
                  <c:v>-486</c:v>
                </c:pt>
                <c:pt idx="4018">
                  <c:v>-485</c:v>
                </c:pt>
                <c:pt idx="4019">
                  <c:v>-484</c:v>
                </c:pt>
                <c:pt idx="4020">
                  <c:v>-483</c:v>
                </c:pt>
                <c:pt idx="4021">
                  <c:v>-482</c:v>
                </c:pt>
                <c:pt idx="4022">
                  <c:v>-481</c:v>
                </c:pt>
                <c:pt idx="4023">
                  <c:v>-480</c:v>
                </c:pt>
                <c:pt idx="4024">
                  <c:v>-479</c:v>
                </c:pt>
                <c:pt idx="4025">
                  <c:v>-478</c:v>
                </c:pt>
                <c:pt idx="4026">
                  <c:v>-477</c:v>
                </c:pt>
                <c:pt idx="4027">
                  <c:v>-476</c:v>
                </c:pt>
                <c:pt idx="4028">
                  <c:v>-475</c:v>
                </c:pt>
                <c:pt idx="4029">
                  <c:v>-474</c:v>
                </c:pt>
                <c:pt idx="4030">
                  <c:v>-473</c:v>
                </c:pt>
                <c:pt idx="4031">
                  <c:v>-472</c:v>
                </c:pt>
                <c:pt idx="4032">
                  <c:v>-471</c:v>
                </c:pt>
                <c:pt idx="4033">
                  <c:v>-470</c:v>
                </c:pt>
                <c:pt idx="4034">
                  <c:v>-469</c:v>
                </c:pt>
                <c:pt idx="4035">
                  <c:v>-468</c:v>
                </c:pt>
                <c:pt idx="4036">
                  <c:v>-467</c:v>
                </c:pt>
                <c:pt idx="4037">
                  <c:v>-466</c:v>
                </c:pt>
                <c:pt idx="4038">
                  <c:v>-465</c:v>
                </c:pt>
                <c:pt idx="4039">
                  <c:v>-464</c:v>
                </c:pt>
                <c:pt idx="4040">
                  <c:v>-463</c:v>
                </c:pt>
                <c:pt idx="4041">
                  <c:v>-462</c:v>
                </c:pt>
                <c:pt idx="4042">
                  <c:v>-461</c:v>
                </c:pt>
                <c:pt idx="4043">
                  <c:v>-460</c:v>
                </c:pt>
                <c:pt idx="4044">
                  <c:v>-459</c:v>
                </c:pt>
                <c:pt idx="4045">
                  <c:v>-458</c:v>
                </c:pt>
                <c:pt idx="4046">
                  <c:v>-457</c:v>
                </c:pt>
                <c:pt idx="4047">
                  <c:v>-456</c:v>
                </c:pt>
                <c:pt idx="4048">
                  <c:v>-455</c:v>
                </c:pt>
                <c:pt idx="4049">
                  <c:v>-454</c:v>
                </c:pt>
                <c:pt idx="4050">
                  <c:v>-453</c:v>
                </c:pt>
                <c:pt idx="4051">
                  <c:v>-452</c:v>
                </c:pt>
                <c:pt idx="4052">
                  <c:v>-451</c:v>
                </c:pt>
                <c:pt idx="4053">
                  <c:v>-450</c:v>
                </c:pt>
                <c:pt idx="4054">
                  <c:v>-449</c:v>
                </c:pt>
                <c:pt idx="4055">
                  <c:v>-448</c:v>
                </c:pt>
                <c:pt idx="4056">
                  <c:v>-447</c:v>
                </c:pt>
                <c:pt idx="4057">
                  <c:v>-446</c:v>
                </c:pt>
                <c:pt idx="4058">
                  <c:v>-445</c:v>
                </c:pt>
                <c:pt idx="4059">
                  <c:v>-444</c:v>
                </c:pt>
                <c:pt idx="4060">
                  <c:v>-443</c:v>
                </c:pt>
                <c:pt idx="4061">
                  <c:v>-442</c:v>
                </c:pt>
                <c:pt idx="4062">
                  <c:v>-441</c:v>
                </c:pt>
                <c:pt idx="4063">
                  <c:v>-440</c:v>
                </c:pt>
                <c:pt idx="4064">
                  <c:v>-439</c:v>
                </c:pt>
                <c:pt idx="4065">
                  <c:v>-438</c:v>
                </c:pt>
                <c:pt idx="4066">
                  <c:v>-437</c:v>
                </c:pt>
                <c:pt idx="4067">
                  <c:v>-436</c:v>
                </c:pt>
                <c:pt idx="4068">
                  <c:v>-435</c:v>
                </c:pt>
                <c:pt idx="4069">
                  <c:v>-434</c:v>
                </c:pt>
                <c:pt idx="4070">
                  <c:v>-433</c:v>
                </c:pt>
                <c:pt idx="4071">
                  <c:v>-432</c:v>
                </c:pt>
                <c:pt idx="4072">
                  <c:v>-431</c:v>
                </c:pt>
                <c:pt idx="4073">
                  <c:v>-430</c:v>
                </c:pt>
                <c:pt idx="4074">
                  <c:v>-429</c:v>
                </c:pt>
                <c:pt idx="4075">
                  <c:v>-428</c:v>
                </c:pt>
                <c:pt idx="4076">
                  <c:v>-427</c:v>
                </c:pt>
                <c:pt idx="4077">
                  <c:v>-426</c:v>
                </c:pt>
                <c:pt idx="4078">
                  <c:v>-425</c:v>
                </c:pt>
                <c:pt idx="4079">
                  <c:v>-424</c:v>
                </c:pt>
                <c:pt idx="4080">
                  <c:v>-423</c:v>
                </c:pt>
                <c:pt idx="4081">
                  <c:v>-422</c:v>
                </c:pt>
                <c:pt idx="4082">
                  <c:v>-421</c:v>
                </c:pt>
                <c:pt idx="4083">
                  <c:v>-420</c:v>
                </c:pt>
                <c:pt idx="4084">
                  <c:v>-419</c:v>
                </c:pt>
                <c:pt idx="4085">
                  <c:v>-418</c:v>
                </c:pt>
                <c:pt idx="4086">
                  <c:v>-417</c:v>
                </c:pt>
                <c:pt idx="4087">
                  <c:v>-416</c:v>
                </c:pt>
                <c:pt idx="4088">
                  <c:v>-415</c:v>
                </c:pt>
                <c:pt idx="4089">
                  <c:v>-414</c:v>
                </c:pt>
                <c:pt idx="4090">
                  <c:v>-413</c:v>
                </c:pt>
                <c:pt idx="4091">
                  <c:v>-412</c:v>
                </c:pt>
                <c:pt idx="4092">
                  <c:v>-411</c:v>
                </c:pt>
                <c:pt idx="4093">
                  <c:v>-410</c:v>
                </c:pt>
                <c:pt idx="4094">
                  <c:v>-409</c:v>
                </c:pt>
                <c:pt idx="4095">
                  <c:v>-408</c:v>
                </c:pt>
                <c:pt idx="4096">
                  <c:v>-407</c:v>
                </c:pt>
                <c:pt idx="4097">
                  <c:v>-406</c:v>
                </c:pt>
                <c:pt idx="4098">
                  <c:v>-405</c:v>
                </c:pt>
                <c:pt idx="4099">
                  <c:v>-404</c:v>
                </c:pt>
                <c:pt idx="4100">
                  <c:v>-403</c:v>
                </c:pt>
                <c:pt idx="4101">
                  <c:v>-402</c:v>
                </c:pt>
                <c:pt idx="4102">
                  <c:v>-401</c:v>
                </c:pt>
                <c:pt idx="4103">
                  <c:v>-400</c:v>
                </c:pt>
                <c:pt idx="4104">
                  <c:v>-399</c:v>
                </c:pt>
                <c:pt idx="4105">
                  <c:v>-398</c:v>
                </c:pt>
                <c:pt idx="4106">
                  <c:v>-397</c:v>
                </c:pt>
                <c:pt idx="4107">
                  <c:v>-396</c:v>
                </c:pt>
                <c:pt idx="4108">
                  <c:v>-395</c:v>
                </c:pt>
                <c:pt idx="4109">
                  <c:v>-394</c:v>
                </c:pt>
                <c:pt idx="4110">
                  <c:v>-393</c:v>
                </c:pt>
                <c:pt idx="4111">
                  <c:v>-392</c:v>
                </c:pt>
                <c:pt idx="4112">
                  <c:v>-391</c:v>
                </c:pt>
                <c:pt idx="4113">
                  <c:v>-390</c:v>
                </c:pt>
                <c:pt idx="4114">
                  <c:v>-389</c:v>
                </c:pt>
                <c:pt idx="4115">
                  <c:v>-388</c:v>
                </c:pt>
                <c:pt idx="4116">
                  <c:v>-387</c:v>
                </c:pt>
                <c:pt idx="4117">
                  <c:v>-386</c:v>
                </c:pt>
                <c:pt idx="4118">
                  <c:v>-385</c:v>
                </c:pt>
                <c:pt idx="4119">
                  <c:v>-384</c:v>
                </c:pt>
                <c:pt idx="4120">
                  <c:v>-383</c:v>
                </c:pt>
                <c:pt idx="4121">
                  <c:v>-382</c:v>
                </c:pt>
                <c:pt idx="4122">
                  <c:v>-381</c:v>
                </c:pt>
                <c:pt idx="4123">
                  <c:v>-380</c:v>
                </c:pt>
                <c:pt idx="4124">
                  <c:v>-379</c:v>
                </c:pt>
                <c:pt idx="4125">
                  <c:v>-378</c:v>
                </c:pt>
                <c:pt idx="4126">
                  <c:v>-377</c:v>
                </c:pt>
                <c:pt idx="4127">
                  <c:v>-376</c:v>
                </c:pt>
                <c:pt idx="4128">
                  <c:v>-375</c:v>
                </c:pt>
                <c:pt idx="4129">
                  <c:v>-374</c:v>
                </c:pt>
                <c:pt idx="4130">
                  <c:v>-373</c:v>
                </c:pt>
                <c:pt idx="4131">
                  <c:v>-372</c:v>
                </c:pt>
                <c:pt idx="4132">
                  <c:v>-371</c:v>
                </c:pt>
                <c:pt idx="4133">
                  <c:v>-370</c:v>
                </c:pt>
                <c:pt idx="4134">
                  <c:v>-369</c:v>
                </c:pt>
                <c:pt idx="4135">
                  <c:v>-368</c:v>
                </c:pt>
                <c:pt idx="4136">
                  <c:v>-367</c:v>
                </c:pt>
                <c:pt idx="4137">
                  <c:v>-366</c:v>
                </c:pt>
                <c:pt idx="4138">
                  <c:v>-365</c:v>
                </c:pt>
                <c:pt idx="4139">
                  <c:v>-364</c:v>
                </c:pt>
                <c:pt idx="4140">
                  <c:v>-363</c:v>
                </c:pt>
                <c:pt idx="4141">
                  <c:v>-362</c:v>
                </c:pt>
                <c:pt idx="4142">
                  <c:v>-361</c:v>
                </c:pt>
                <c:pt idx="4143">
                  <c:v>-360</c:v>
                </c:pt>
                <c:pt idx="4144">
                  <c:v>-359</c:v>
                </c:pt>
                <c:pt idx="4145">
                  <c:v>-358</c:v>
                </c:pt>
                <c:pt idx="4146">
                  <c:v>-357</c:v>
                </c:pt>
                <c:pt idx="4147">
                  <c:v>-356</c:v>
                </c:pt>
                <c:pt idx="4148">
                  <c:v>-355</c:v>
                </c:pt>
                <c:pt idx="4149">
                  <c:v>-354</c:v>
                </c:pt>
                <c:pt idx="4150">
                  <c:v>-353</c:v>
                </c:pt>
                <c:pt idx="4151">
                  <c:v>-352</c:v>
                </c:pt>
                <c:pt idx="4152">
                  <c:v>-351</c:v>
                </c:pt>
                <c:pt idx="4153">
                  <c:v>-350</c:v>
                </c:pt>
                <c:pt idx="4154">
                  <c:v>-349</c:v>
                </c:pt>
                <c:pt idx="4155">
                  <c:v>-348</c:v>
                </c:pt>
                <c:pt idx="4156">
                  <c:v>-347</c:v>
                </c:pt>
                <c:pt idx="4157">
                  <c:v>-346</c:v>
                </c:pt>
                <c:pt idx="4158">
                  <c:v>-345</c:v>
                </c:pt>
                <c:pt idx="4159">
                  <c:v>-344</c:v>
                </c:pt>
                <c:pt idx="4160">
                  <c:v>-343</c:v>
                </c:pt>
                <c:pt idx="4161">
                  <c:v>-342</c:v>
                </c:pt>
                <c:pt idx="4162">
                  <c:v>-341</c:v>
                </c:pt>
                <c:pt idx="4163">
                  <c:v>-340</c:v>
                </c:pt>
                <c:pt idx="4164">
                  <c:v>-339</c:v>
                </c:pt>
                <c:pt idx="4165">
                  <c:v>-338</c:v>
                </c:pt>
                <c:pt idx="4166">
                  <c:v>-337</c:v>
                </c:pt>
                <c:pt idx="4167">
                  <c:v>-336</c:v>
                </c:pt>
                <c:pt idx="4168">
                  <c:v>-335</c:v>
                </c:pt>
                <c:pt idx="4169">
                  <c:v>-334</c:v>
                </c:pt>
                <c:pt idx="4170">
                  <c:v>-333</c:v>
                </c:pt>
                <c:pt idx="4171">
                  <c:v>-332</c:v>
                </c:pt>
                <c:pt idx="4172">
                  <c:v>-331</c:v>
                </c:pt>
                <c:pt idx="4173">
                  <c:v>-330</c:v>
                </c:pt>
                <c:pt idx="4174">
                  <c:v>-329</c:v>
                </c:pt>
                <c:pt idx="4175">
                  <c:v>-328</c:v>
                </c:pt>
                <c:pt idx="4176">
                  <c:v>-327</c:v>
                </c:pt>
                <c:pt idx="4177">
                  <c:v>-326</c:v>
                </c:pt>
                <c:pt idx="4178">
                  <c:v>-325</c:v>
                </c:pt>
                <c:pt idx="4179">
                  <c:v>-324</c:v>
                </c:pt>
                <c:pt idx="4180">
                  <c:v>-323</c:v>
                </c:pt>
                <c:pt idx="4181">
                  <c:v>-322</c:v>
                </c:pt>
                <c:pt idx="4182">
                  <c:v>-321</c:v>
                </c:pt>
                <c:pt idx="4183">
                  <c:v>-320</c:v>
                </c:pt>
                <c:pt idx="4184">
                  <c:v>-319</c:v>
                </c:pt>
                <c:pt idx="4185">
                  <c:v>-318</c:v>
                </c:pt>
                <c:pt idx="4186">
                  <c:v>-317</c:v>
                </c:pt>
                <c:pt idx="4187">
                  <c:v>-316</c:v>
                </c:pt>
                <c:pt idx="4188">
                  <c:v>-315</c:v>
                </c:pt>
                <c:pt idx="4189">
                  <c:v>-314</c:v>
                </c:pt>
                <c:pt idx="4190">
                  <c:v>-313</c:v>
                </c:pt>
                <c:pt idx="4191">
                  <c:v>-312</c:v>
                </c:pt>
                <c:pt idx="4192">
                  <c:v>-311</c:v>
                </c:pt>
                <c:pt idx="4193">
                  <c:v>-310</c:v>
                </c:pt>
                <c:pt idx="4194">
                  <c:v>-309</c:v>
                </c:pt>
                <c:pt idx="4195">
                  <c:v>-308</c:v>
                </c:pt>
                <c:pt idx="4196">
                  <c:v>-307</c:v>
                </c:pt>
                <c:pt idx="4197">
                  <c:v>-306</c:v>
                </c:pt>
                <c:pt idx="4198">
                  <c:v>-305</c:v>
                </c:pt>
                <c:pt idx="4199">
                  <c:v>-304</c:v>
                </c:pt>
                <c:pt idx="4200">
                  <c:v>-303</c:v>
                </c:pt>
                <c:pt idx="4201">
                  <c:v>-302</c:v>
                </c:pt>
                <c:pt idx="4202">
                  <c:v>-301</c:v>
                </c:pt>
                <c:pt idx="4203">
                  <c:v>-300</c:v>
                </c:pt>
                <c:pt idx="4204">
                  <c:v>-299</c:v>
                </c:pt>
                <c:pt idx="4205">
                  <c:v>-298</c:v>
                </c:pt>
                <c:pt idx="4206">
                  <c:v>-297</c:v>
                </c:pt>
                <c:pt idx="4207">
                  <c:v>-296</c:v>
                </c:pt>
                <c:pt idx="4208">
                  <c:v>-295</c:v>
                </c:pt>
                <c:pt idx="4209">
                  <c:v>-294</c:v>
                </c:pt>
                <c:pt idx="4210">
                  <c:v>-293</c:v>
                </c:pt>
                <c:pt idx="4211">
                  <c:v>-292</c:v>
                </c:pt>
                <c:pt idx="4212">
                  <c:v>-291</c:v>
                </c:pt>
                <c:pt idx="4213">
                  <c:v>-290</c:v>
                </c:pt>
                <c:pt idx="4214">
                  <c:v>-289</c:v>
                </c:pt>
                <c:pt idx="4215">
                  <c:v>-288</c:v>
                </c:pt>
                <c:pt idx="4216">
                  <c:v>-287</c:v>
                </c:pt>
                <c:pt idx="4217">
                  <c:v>-286</c:v>
                </c:pt>
                <c:pt idx="4218">
                  <c:v>-285</c:v>
                </c:pt>
                <c:pt idx="4219">
                  <c:v>-284</c:v>
                </c:pt>
                <c:pt idx="4220">
                  <c:v>-283</c:v>
                </c:pt>
                <c:pt idx="4221">
                  <c:v>-282</c:v>
                </c:pt>
                <c:pt idx="4222">
                  <c:v>-281</c:v>
                </c:pt>
                <c:pt idx="4223">
                  <c:v>-280</c:v>
                </c:pt>
                <c:pt idx="4224">
                  <c:v>-279</c:v>
                </c:pt>
                <c:pt idx="4225">
                  <c:v>-278</c:v>
                </c:pt>
                <c:pt idx="4226">
                  <c:v>-277</c:v>
                </c:pt>
                <c:pt idx="4227">
                  <c:v>-276</c:v>
                </c:pt>
                <c:pt idx="4228">
                  <c:v>-275</c:v>
                </c:pt>
                <c:pt idx="4229">
                  <c:v>-274</c:v>
                </c:pt>
                <c:pt idx="4230">
                  <c:v>-273</c:v>
                </c:pt>
                <c:pt idx="4231">
                  <c:v>-272</c:v>
                </c:pt>
                <c:pt idx="4232">
                  <c:v>-271</c:v>
                </c:pt>
                <c:pt idx="4233">
                  <c:v>-270</c:v>
                </c:pt>
                <c:pt idx="4234">
                  <c:v>-269</c:v>
                </c:pt>
                <c:pt idx="4235">
                  <c:v>-268</c:v>
                </c:pt>
                <c:pt idx="4236">
                  <c:v>-267</c:v>
                </c:pt>
                <c:pt idx="4237">
                  <c:v>-266</c:v>
                </c:pt>
                <c:pt idx="4238">
                  <c:v>-265</c:v>
                </c:pt>
                <c:pt idx="4239">
                  <c:v>-264</c:v>
                </c:pt>
                <c:pt idx="4240">
                  <c:v>-263</c:v>
                </c:pt>
                <c:pt idx="4241">
                  <c:v>-262</c:v>
                </c:pt>
                <c:pt idx="4242">
                  <c:v>-261</c:v>
                </c:pt>
                <c:pt idx="4243">
                  <c:v>-260</c:v>
                </c:pt>
                <c:pt idx="4244">
                  <c:v>-259</c:v>
                </c:pt>
                <c:pt idx="4245">
                  <c:v>-258</c:v>
                </c:pt>
                <c:pt idx="4246">
                  <c:v>-257</c:v>
                </c:pt>
                <c:pt idx="4247">
                  <c:v>-256</c:v>
                </c:pt>
                <c:pt idx="4248">
                  <c:v>-255</c:v>
                </c:pt>
                <c:pt idx="4249">
                  <c:v>-254</c:v>
                </c:pt>
                <c:pt idx="4250">
                  <c:v>-253</c:v>
                </c:pt>
                <c:pt idx="4251">
                  <c:v>-252</c:v>
                </c:pt>
                <c:pt idx="4252">
                  <c:v>-251</c:v>
                </c:pt>
                <c:pt idx="4253">
                  <c:v>-250</c:v>
                </c:pt>
                <c:pt idx="4254">
                  <c:v>-249</c:v>
                </c:pt>
                <c:pt idx="4255">
                  <c:v>-248</c:v>
                </c:pt>
                <c:pt idx="4256">
                  <c:v>-247</c:v>
                </c:pt>
                <c:pt idx="4257">
                  <c:v>-246</c:v>
                </c:pt>
                <c:pt idx="4258">
                  <c:v>-245</c:v>
                </c:pt>
                <c:pt idx="4259">
                  <c:v>-244</c:v>
                </c:pt>
                <c:pt idx="4260">
                  <c:v>-243</c:v>
                </c:pt>
                <c:pt idx="4261">
                  <c:v>-242</c:v>
                </c:pt>
                <c:pt idx="4262">
                  <c:v>-241</c:v>
                </c:pt>
                <c:pt idx="4263">
                  <c:v>-240</c:v>
                </c:pt>
                <c:pt idx="4264">
                  <c:v>-239</c:v>
                </c:pt>
                <c:pt idx="4265">
                  <c:v>-238</c:v>
                </c:pt>
                <c:pt idx="4266">
                  <c:v>-237</c:v>
                </c:pt>
                <c:pt idx="4267">
                  <c:v>-236</c:v>
                </c:pt>
                <c:pt idx="4268">
                  <c:v>-235</c:v>
                </c:pt>
                <c:pt idx="4269">
                  <c:v>-234</c:v>
                </c:pt>
                <c:pt idx="4270">
                  <c:v>-233</c:v>
                </c:pt>
                <c:pt idx="4271">
                  <c:v>-232</c:v>
                </c:pt>
                <c:pt idx="4272">
                  <c:v>-231</c:v>
                </c:pt>
                <c:pt idx="4273">
                  <c:v>-230</c:v>
                </c:pt>
                <c:pt idx="4274">
                  <c:v>-229</c:v>
                </c:pt>
                <c:pt idx="4275">
                  <c:v>-228</c:v>
                </c:pt>
                <c:pt idx="4276">
                  <c:v>-227</c:v>
                </c:pt>
                <c:pt idx="4277">
                  <c:v>-226</c:v>
                </c:pt>
                <c:pt idx="4278">
                  <c:v>-225</c:v>
                </c:pt>
                <c:pt idx="4279">
                  <c:v>-224</c:v>
                </c:pt>
                <c:pt idx="4280">
                  <c:v>-223</c:v>
                </c:pt>
                <c:pt idx="4281">
                  <c:v>-222</c:v>
                </c:pt>
                <c:pt idx="4282">
                  <c:v>-221</c:v>
                </c:pt>
                <c:pt idx="4283">
                  <c:v>-220</c:v>
                </c:pt>
                <c:pt idx="4284">
                  <c:v>-219</c:v>
                </c:pt>
                <c:pt idx="4285">
                  <c:v>-218</c:v>
                </c:pt>
                <c:pt idx="4286">
                  <c:v>-217</c:v>
                </c:pt>
                <c:pt idx="4287">
                  <c:v>-216</c:v>
                </c:pt>
                <c:pt idx="4288">
                  <c:v>-215</c:v>
                </c:pt>
                <c:pt idx="4289">
                  <c:v>-214</c:v>
                </c:pt>
                <c:pt idx="4290">
                  <c:v>-213</c:v>
                </c:pt>
                <c:pt idx="4291">
                  <c:v>-212</c:v>
                </c:pt>
                <c:pt idx="4292">
                  <c:v>-211</c:v>
                </c:pt>
                <c:pt idx="4293">
                  <c:v>-210</c:v>
                </c:pt>
                <c:pt idx="4294">
                  <c:v>-209</c:v>
                </c:pt>
                <c:pt idx="4295">
                  <c:v>-208</c:v>
                </c:pt>
                <c:pt idx="4296">
                  <c:v>-207</c:v>
                </c:pt>
                <c:pt idx="4297">
                  <c:v>-206</c:v>
                </c:pt>
                <c:pt idx="4298">
                  <c:v>-205</c:v>
                </c:pt>
                <c:pt idx="4299">
                  <c:v>-204</c:v>
                </c:pt>
                <c:pt idx="4300">
                  <c:v>-203</c:v>
                </c:pt>
                <c:pt idx="4301">
                  <c:v>-202</c:v>
                </c:pt>
                <c:pt idx="4302">
                  <c:v>-201</c:v>
                </c:pt>
                <c:pt idx="4303">
                  <c:v>-200</c:v>
                </c:pt>
                <c:pt idx="4304">
                  <c:v>-199</c:v>
                </c:pt>
                <c:pt idx="4305">
                  <c:v>-198</c:v>
                </c:pt>
                <c:pt idx="4306">
                  <c:v>-197</c:v>
                </c:pt>
                <c:pt idx="4307">
                  <c:v>-196</c:v>
                </c:pt>
                <c:pt idx="4308">
                  <c:v>-195</c:v>
                </c:pt>
                <c:pt idx="4309">
                  <c:v>-194</c:v>
                </c:pt>
                <c:pt idx="4310">
                  <c:v>-193</c:v>
                </c:pt>
                <c:pt idx="4311">
                  <c:v>-192</c:v>
                </c:pt>
                <c:pt idx="4312">
                  <c:v>-191</c:v>
                </c:pt>
                <c:pt idx="4313">
                  <c:v>-190</c:v>
                </c:pt>
                <c:pt idx="4314">
                  <c:v>-189</c:v>
                </c:pt>
                <c:pt idx="4315">
                  <c:v>-188</c:v>
                </c:pt>
                <c:pt idx="4316">
                  <c:v>-187</c:v>
                </c:pt>
                <c:pt idx="4317">
                  <c:v>-186</c:v>
                </c:pt>
                <c:pt idx="4318">
                  <c:v>-185</c:v>
                </c:pt>
                <c:pt idx="4319">
                  <c:v>-184</c:v>
                </c:pt>
                <c:pt idx="4320">
                  <c:v>-183</c:v>
                </c:pt>
                <c:pt idx="4321">
                  <c:v>-182</c:v>
                </c:pt>
                <c:pt idx="4322">
                  <c:v>-181</c:v>
                </c:pt>
                <c:pt idx="4323">
                  <c:v>-180</c:v>
                </c:pt>
                <c:pt idx="4324">
                  <c:v>-179</c:v>
                </c:pt>
                <c:pt idx="4325">
                  <c:v>-178</c:v>
                </c:pt>
                <c:pt idx="4326">
                  <c:v>-177</c:v>
                </c:pt>
                <c:pt idx="4327">
                  <c:v>-176</c:v>
                </c:pt>
                <c:pt idx="4328">
                  <c:v>-175</c:v>
                </c:pt>
                <c:pt idx="4329">
                  <c:v>-174</c:v>
                </c:pt>
                <c:pt idx="4330">
                  <c:v>-173</c:v>
                </c:pt>
                <c:pt idx="4331">
                  <c:v>-172</c:v>
                </c:pt>
                <c:pt idx="4332">
                  <c:v>-171</c:v>
                </c:pt>
                <c:pt idx="4333">
                  <c:v>-170</c:v>
                </c:pt>
                <c:pt idx="4334">
                  <c:v>-169</c:v>
                </c:pt>
                <c:pt idx="4335">
                  <c:v>-168</c:v>
                </c:pt>
                <c:pt idx="4336">
                  <c:v>-167</c:v>
                </c:pt>
                <c:pt idx="4337">
                  <c:v>-166</c:v>
                </c:pt>
                <c:pt idx="4338">
                  <c:v>-165</c:v>
                </c:pt>
                <c:pt idx="4339">
                  <c:v>-164</c:v>
                </c:pt>
                <c:pt idx="4340">
                  <c:v>-163</c:v>
                </c:pt>
                <c:pt idx="4341">
                  <c:v>-162</c:v>
                </c:pt>
                <c:pt idx="4342">
                  <c:v>-161</c:v>
                </c:pt>
                <c:pt idx="4343">
                  <c:v>-160</c:v>
                </c:pt>
                <c:pt idx="4344">
                  <c:v>-159</c:v>
                </c:pt>
                <c:pt idx="4345">
                  <c:v>-158</c:v>
                </c:pt>
                <c:pt idx="4346">
                  <c:v>-157</c:v>
                </c:pt>
                <c:pt idx="4347">
                  <c:v>-156</c:v>
                </c:pt>
                <c:pt idx="4348">
                  <c:v>-155</c:v>
                </c:pt>
                <c:pt idx="4349">
                  <c:v>-154</c:v>
                </c:pt>
                <c:pt idx="4350">
                  <c:v>-153</c:v>
                </c:pt>
                <c:pt idx="4351">
                  <c:v>-152</c:v>
                </c:pt>
                <c:pt idx="4352">
                  <c:v>-151</c:v>
                </c:pt>
                <c:pt idx="4353">
                  <c:v>-150</c:v>
                </c:pt>
                <c:pt idx="4354">
                  <c:v>-149</c:v>
                </c:pt>
                <c:pt idx="4355">
                  <c:v>-148</c:v>
                </c:pt>
                <c:pt idx="4356">
                  <c:v>-147</c:v>
                </c:pt>
                <c:pt idx="4357">
                  <c:v>-146</c:v>
                </c:pt>
                <c:pt idx="4358">
                  <c:v>-145</c:v>
                </c:pt>
                <c:pt idx="4359">
                  <c:v>-144</c:v>
                </c:pt>
                <c:pt idx="4360">
                  <c:v>-143</c:v>
                </c:pt>
                <c:pt idx="4361">
                  <c:v>-142</c:v>
                </c:pt>
                <c:pt idx="4362">
                  <c:v>-141</c:v>
                </c:pt>
                <c:pt idx="4363">
                  <c:v>-140</c:v>
                </c:pt>
                <c:pt idx="4364">
                  <c:v>-139</c:v>
                </c:pt>
                <c:pt idx="4365">
                  <c:v>-138</c:v>
                </c:pt>
                <c:pt idx="4366">
                  <c:v>-137</c:v>
                </c:pt>
                <c:pt idx="4367">
                  <c:v>-136</c:v>
                </c:pt>
                <c:pt idx="4368">
                  <c:v>-135</c:v>
                </c:pt>
                <c:pt idx="4369">
                  <c:v>-134</c:v>
                </c:pt>
                <c:pt idx="4370">
                  <c:v>-133</c:v>
                </c:pt>
                <c:pt idx="4371">
                  <c:v>-132</c:v>
                </c:pt>
                <c:pt idx="4372">
                  <c:v>-131</c:v>
                </c:pt>
                <c:pt idx="4373">
                  <c:v>-130</c:v>
                </c:pt>
                <c:pt idx="4374">
                  <c:v>-129</c:v>
                </c:pt>
                <c:pt idx="4375">
                  <c:v>-128</c:v>
                </c:pt>
                <c:pt idx="4376">
                  <c:v>-127</c:v>
                </c:pt>
                <c:pt idx="4377">
                  <c:v>-126</c:v>
                </c:pt>
                <c:pt idx="4378">
                  <c:v>-125</c:v>
                </c:pt>
                <c:pt idx="4379">
                  <c:v>-124</c:v>
                </c:pt>
                <c:pt idx="4380">
                  <c:v>-123</c:v>
                </c:pt>
                <c:pt idx="4381">
                  <c:v>-122</c:v>
                </c:pt>
                <c:pt idx="4382">
                  <c:v>-121</c:v>
                </c:pt>
                <c:pt idx="4383">
                  <c:v>-120</c:v>
                </c:pt>
                <c:pt idx="4384">
                  <c:v>-119</c:v>
                </c:pt>
                <c:pt idx="4385">
                  <c:v>-118</c:v>
                </c:pt>
                <c:pt idx="4386">
                  <c:v>-117</c:v>
                </c:pt>
                <c:pt idx="4387">
                  <c:v>-116</c:v>
                </c:pt>
                <c:pt idx="4388">
                  <c:v>-115</c:v>
                </c:pt>
                <c:pt idx="4389">
                  <c:v>-114</c:v>
                </c:pt>
                <c:pt idx="4390">
                  <c:v>-113</c:v>
                </c:pt>
                <c:pt idx="4391">
                  <c:v>-112</c:v>
                </c:pt>
                <c:pt idx="4392">
                  <c:v>-111</c:v>
                </c:pt>
                <c:pt idx="4393">
                  <c:v>-110</c:v>
                </c:pt>
                <c:pt idx="4394">
                  <c:v>-109</c:v>
                </c:pt>
                <c:pt idx="4395">
                  <c:v>-108</c:v>
                </c:pt>
                <c:pt idx="4396">
                  <c:v>-107</c:v>
                </c:pt>
                <c:pt idx="4397">
                  <c:v>-106</c:v>
                </c:pt>
                <c:pt idx="4398">
                  <c:v>-105</c:v>
                </c:pt>
                <c:pt idx="4399">
                  <c:v>-104</c:v>
                </c:pt>
                <c:pt idx="4400">
                  <c:v>-103</c:v>
                </c:pt>
                <c:pt idx="4401">
                  <c:v>-102</c:v>
                </c:pt>
                <c:pt idx="4402">
                  <c:v>-101</c:v>
                </c:pt>
                <c:pt idx="4403">
                  <c:v>-100</c:v>
                </c:pt>
                <c:pt idx="4404">
                  <c:v>-99</c:v>
                </c:pt>
                <c:pt idx="4405">
                  <c:v>-98</c:v>
                </c:pt>
                <c:pt idx="4406">
                  <c:v>-97</c:v>
                </c:pt>
                <c:pt idx="4407">
                  <c:v>-96</c:v>
                </c:pt>
                <c:pt idx="4408">
                  <c:v>-95</c:v>
                </c:pt>
                <c:pt idx="4409">
                  <c:v>-94</c:v>
                </c:pt>
                <c:pt idx="4410">
                  <c:v>-93</c:v>
                </c:pt>
                <c:pt idx="4411">
                  <c:v>-92</c:v>
                </c:pt>
                <c:pt idx="4412">
                  <c:v>-91</c:v>
                </c:pt>
                <c:pt idx="4413">
                  <c:v>-90</c:v>
                </c:pt>
                <c:pt idx="4414">
                  <c:v>-89</c:v>
                </c:pt>
                <c:pt idx="4415">
                  <c:v>-88</c:v>
                </c:pt>
                <c:pt idx="4416">
                  <c:v>-87</c:v>
                </c:pt>
                <c:pt idx="4417">
                  <c:v>-86</c:v>
                </c:pt>
                <c:pt idx="4418">
                  <c:v>-85</c:v>
                </c:pt>
                <c:pt idx="4419">
                  <c:v>-84</c:v>
                </c:pt>
                <c:pt idx="4420">
                  <c:v>-83</c:v>
                </c:pt>
                <c:pt idx="4421">
                  <c:v>-82</c:v>
                </c:pt>
                <c:pt idx="4422">
                  <c:v>-81</c:v>
                </c:pt>
                <c:pt idx="4423">
                  <c:v>-80</c:v>
                </c:pt>
                <c:pt idx="4424">
                  <c:v>-79</c:v>
                </c:pt>
                <c:pt idx="4425">
                  <c:v>-78</c:v>
                </c:pt>
                <c:pt idx="4426">
                  <c:v>-77</c:v>
                </c:pt>
                <c:pt idx="4427">
                  <c:v>-76</c:v>
                </c:pt>
                <c:pt idx="4428">
                  <c:v>-75</c:v>
                </c:pt>
                <c:pt idx="4429">
                  <c:v>-74</c:v>
                </c:pt>
                <c:pt idx="4430">
                  <c:v>-73</c:v>
                </c:pt>
                <c:pt idx="4431">
                  <c:v>-72</c:v>
                </c:pt>
                <c:pt idx="4432">
                  <c:v>-71</c:v>
                </c:pt>
                <c:pt idx="4433">
                  <c:v>-70</c:v>
                </c:pt>
                <c:pt idx="4434">
                  <c:v>-69</c:v>
                </c:pt>
                <c:pt idx="4435">
                  <c:v>-68</c:v>
                </c:pt>
                <c:pt idx="4436">
                  <c:v>-67</c:v>
                </c:pt>
                <c:pt idx="4437">
                  <c:v>-66</c:v>
                </c:pt>
                <c:pt idx="4438">
                  <c:v>-65</c:v>
                </c:pt>
                <c:pt idx="4439">
                  <c:v>-64</c:v>
                </c:pt>
                <c:pt idx="4440">
                  <c:v>-63</c:v>
                </c:pt>
                <c:pt idx="4441">
                  <c:v>-62</c:v>
                </c:pt>
                <c:pt idx="4442">
                  <c:v>-61</c:v>
                </c:pt>
                <c:pt idx="4443">
                  <c:v>-60</c:v>
                </c:pt>
                <c:pt idx="4444">
                  <c:v>-59</c:v>
                </c:pt>
                <c:pt idx="4445">
                  <c:v>-58</c:v>
                </c:pt>
                <c:pt idx="4446">
                  <c:v>-57</c:v>
                </c:pt>
                <c:pt idx="4447">
                  <c:v>-56</c:v>
                </c:pt>
                <c:pt idx="4448">
                  <c:v>-55</c:v>
                </c:pt>
                <c:pt idx="4449">
                  <c:v>-54</c:v>
                </c:pt>
                <c:pt idx="4450">
                  <c:v>-53</c:v>
                </c:pt>
                <c:pt idx="4451">
                  <c:v>-52</c:v>
                </c:pt>
                <c:pt idx="4452">
                  <c:v>-51</c:v>
                </c:pt>
                <c:pt idx="4453">
                  <c:v>-50</c:v>
                </c:pt>
                <c:pt idx="4454">
                  <c:v>-49</c:v>
                </c:pt>
                <c:pt idx="4455">
                  <c:v>-48</c:v>
                </c:pt>
                <c:pt idx="4456">
                  <c:v>-47</c:v>
                </c:pt>
                <c:pt idx="4457">
                  <c:v>-46</c:v>
                </c:pt>
                <c:pt idx="4458">
                  <c:v>-45</c:v>
                </c:pt>
                <c:pt idx="4459">
                  <c:v>-44</c:v>
                </c:pt>
                <c:pt idx="4460">
                  <c:v>-43</c:v>
                </c:pt>
                <c:pt idx="4461">
                  <c:v>-42</c:v>
                </c:pt>
                <c:pt idx="4462">
                  <c:v>-41</c:v>
                </c:pt>
                <c:pt idx="4463">
                  <c:v>-40</c:v>
                </c:pt>
                <c:pt idx="4464">
                  <c:v>-39</c:v>
                </c:pt>
                <c:pt idx="4465">
                  <c:v>-38</c:v>
                </c:pt>
                <c:pt idx="4466">
                  <c:v>-37</c:v>
                </c:pt>
                <c:pt idx="4467">
                  <c:v>-36</c:v>
                </c:pt>
                <c:pt idx="4468">
                  <c:v>-35</c:v>
                </c:pt>
                <c:pt idx="4469">
                  <c:v>-34</c:v>
                </c:pt>
                <c:pt idx="4470">
                  <c:v>-33</c:v>
                </c:pt>
                <c:pt idx="4471">
                  <c:v>-32</c:v>
                </c:pt>
                <c:pt idx="4472">
                  <c:v>-31</c:v>
                </c:pt>
                <c:pt idx="4473">
                  <c:v>-30</c:v>
                </c:pt>
                <c:pt idx="4474">
                  <c:v>-29</c:v>
                </c:pt>
                <c:pt idx="4475">
                  <c:v>-28</c:v>
                </c:pt>
                <c:pt idx="4476">
                  <c:v>-27</c:v>
                </c:pt>
                <c:pt idx="4477">
                  <c:v>-26</c:v>
                </c:pt>
                <c:pt idx="4478">
                  <c:v>-25</c:v>
                </c:pt>
                <c:pt idx="4479">
                  <c:v>-24</c:v>
                </c:pt>
                <c:pt idx="4480">
                  <c:v>-23</c:v>
                </c:pt>
                <c:pt idx="4481">
                  <c:v>-22</c:v>
                </c:pt>
                <c:pt idx="4482">
                  <c:v>-21</c:v>
                </c:pt>
                <c:pt idx="4483">
                  <c:v>-20</c:v>
                </c:pt>
                <c:pt idx="4484">
                  <c:v>-19</c:v>
                </c:pt>
                <c:pt idx="4485">
                  <c:v>-18</c:v>
                </c:pt>
                <c:pt idx="4486">
                  <c:v>-17</c:v>
                </c:pt>
                <c:pt idx="4487">
                  <c:v>-16</c:v>
                </c:pt>
                <c:pt idx="4488">
                  <c:v>-15</c:v>
                </c:pt>
                <c:pt idx="4489">
                  <c:v>-14</c:v>
                </c:pt>
                <c:pt idx="4490">
                  <c:v>-13</c:v>
                </c:pt>
                <c:pt idx="4491">
                  <c:v>-12</c:v>
                </c:pt>
                <c:pt idx="4492">
                  <c:v>-11</c:v>
                </c:pt>
                <c:pt idx="4493">
                  <c:v>-10</c:v>
                </c:pt>
                <c:pt idx="4494">
                  <c:v>-9</c:v>
                </c:pt>
                <c:pt idx="4495">
                  <c:v>-8</c:v>
                </c:pt>
                <c:pt idx="4496">
                  <c:v>-7</c:v>
                </c:pt>
                <c:pt idx="4497">
                  <c:v>-6</c:v>
                </c:pt>
                <c:pt idx="4498">
                  <c:v>-5</c:v>
                </c:pt>
                <c:pt idx="4499">
                  <c:v>-4</c:v>
                </c:pt>
                <c:pt idx="4500">
                  <c:v>-3</c:v>
                </c:pt>
                <c:pt idx="4501">
                  <c:v>-2</c:v>
                </c:pt>
                <c:pt idx="4502">
                  <c:v>-1</c:v>
                </c:pt>
                <c:pt idx="4503">
                  <c:v>0</c:v>
                </c:pt>
                <c:pt idx="4504">
                  <c:v>1</c:v>
                </c:pt>
                <c:pt idx="4505">
                  <c:v>2</c:v>
                </c:pt>
                <c:pt idx="4506">
                  <c:v>3</c:v>
                </c:pt>
                <c:pt idx="4507">
                  <c:v>4</c:v>
                </c:pt>
                <c:pt idx="4508">
                  <c:v>5</c:v>
                </c:pt>
                <c:pt idx="4509">
                  <c:v>6</c:v>
                </c:pt>
                <c:pt idx="4510">
                  <c:v>7</c:v>
                </c:pt>
                <c:pt idx="4511">
                  <c:v>8</c:v>
                </c:pt>
                <c:pt idx="4512">
                  <c:v>9</c:v>
                </c:pt>
                <c:pt idx="4513">
                  <c:v>10</c:v>
                </c:pt>
                <c:pt idx="4514">
                  <c:v>11</c:v>
                </c:pt>
                <c:pt idx="4515">
                  <c:v>12</c:v>
                </c:pt>
                <c:pt idx="4516">
                  <c:v>13</c:v>
                </c:pt>
                <c:pt idx="4517">
                  <c:v>14</c:v>
                </c:pt>
                <c:pt idx="4518">
                  <c:v>15</c:v>
                </c:pt>
                <c:pt idx="4519">
                  <c:v>16</c:v>
                </c:pt>
                <c:pt idx="4520">
                  <c:v>17</c:v>
                </c:pt>
                <c:pt idx="4521">
                  <c:v>18</c:v>
                </c:pt>
                <c:pt idx="4522">
                  <c:v>19</c:v>
                </c:pt>
                <c:pt idx="4523">
                  <c:v>20</c:v>
                </c:pt>
                <c:pt idx="4524">
                  <c:v>21</c:v>
                </c:pt>
                <c:pt idx="4525">
                  <c:v>22</c:v>
                </c:pt>
                <c:pt idx="4526">
                  <c:v>23</c:v>
                </c:pt>
                <c:pt idx="4527">
                  <c:v>24</c:v>
                </c:pt>
                <c:pt idx="4528">
                  <c:v>25</c:v>
                </c:pt>
                <c:pt idx="4529">
                  <c:v>26</c:v>
                </c:pt>
                <c:pt idx="4530">
                  <c:v>27</c:v>
                </c:pt>
                <c:pt idx="4531">
                  <c:v>28</c:v>
                </c:pt>
                <c:pt idx="4532">
                  <c:v>29</c:v>
                </c:pt>
                <c:pt idx="4533">
                  <c:v>30</c:v>
                </c:pt>
                <c:pt idx="4534">
                  <c:v>31</c:v>
                </c:pt>
                <c:pt idx="4535">
                  <c:v>32</c:v>
                </c:pt>
                <c:pt idx="4536">
                  <c:v>33</c:v>
                </c:pt>
                <c:pt idx="4537">
                  <c:v>34</c:v>
                </c:pt>
                <c:pt idx="4538">
                  <c:v>35</c:v>
                </c:pt>
                <c:pt idx="4539">
                  <c:v>36</c:v>
                </c:pt>
                <c:pt idx="4540">
                  <c:v>37</c:v>
                </c:pt>
                <c:pt idx="4541">
                  <c:v>38</c:v>
                </c:pt>
                <c:pt idx="4542">
                  <c:v>39</c:v>
                </c:pt>
                <c:pt idx="4543">
                  <c:v>40</c:v>
                </c:pt>
                <c:pt idx="4544">
                  <c:v>41</c:v>
                </c:pt>
                <c:pt idx="4545">
                  <c:v>42</c:v>
                </c:pt>
                <c:pt idx="4546">
                  <c:v>43</c:v>
                </c:pt>
                <c:pt idx="4547">
                  <c:v>44</c:v>
                </c:pt>
                <c:pt idx="4548">
                  <c:v>45</c:v>
                </c:pt>
                <c:pt idx="4549">
                  <c:v>46</c:v>
                </c:pt>
                <c:pt idx="4550">
                  <c:v>47</c:v>
                </c:pt>
                <c:pt idx="4551">
                  <c:v>48</c:v>
                </c:pt>
                <c:pt idx="4552">
                  <c:v>49</c:v>
                </c:pt>
                <c:pt idx="4553">
                  <c:v>50</c:v>
                </c:pt>
                <c:pt idx="4554">
                  <c:v>51</c:v>
                </c:pt>
                <c:pt idx="4555">
                  <c:v>52</c:v>
                </c:pt>
                <c:pt idx="4556">
                  <c:v>53</c:v>
                </c:pt>
                <c:pt idx="4557">
                  <c:v>54</c:v>
                </c:pt>
                <c:pt idx="4558">
                  <c:v>55</c:v>
                </c:pt>
                <c:pt idx="4559">
                  <c:v>56</c:v>
                </c:pt>
                <c:pt idx="4560">
                  <c:v>57</c:v>
                </c:pt>
                <c:pt idx="4561">
                  <c:v>58</c:v>
                </c:pt>
                <c:pt idx="4562">
                  <c:v>59</c:v>
                </c:pt>
                <c:pt idx="4563">
                  <c:v>60</c:v>
                </c:pt>
                <c:pt idx="4564">
                  <c:v>61</c:v>
                </c:pt>
                <c:pt idx="4565">
                  <c:v>62</c:v>
                </c:pt>
                <c:pt idx="4566">
                  <c:v>63</c:v>
                </c:pt>
                <c:pt idx="4567">
                  <c:v>64</c:v>
                </c:pt>
                <c:pt idx="4568">
                  <c:v>65</c:v>
                </c:pt>
                <c:pt idx="4569">
                  <c:v>66</c:v>
                </c:pt>
                <c:pt idx="4570">
                  <c:v>67</c:v>
                </c:pt>
                <c:pt idx="4571">
                  <c:v>68</c:v>
                </c:pt>
                <c:pt idx="4572">
                  <c:v>69</c:v>
                </c:pt>
                <c:pt idx="4573">
                  <c:v>70</c:v>
                </c:pt>
                <c:pt idx="4574">
                  <c:v>71</c:v>
                </c:pt>
                <c:pt idx="4575">
                  <c:v>72</c:v>
                </c:pt>
                <c:pt idx="4576">
                  <c:v>73</c:v>
                </c:pt>
                <c:pt idx="4577">
                  <c:v>74</c:v>
                </c:pt>
                <c:pt idx="4578">
                  <c:v>75</c:v>
                </c:pt>
                <c:pt idx="4579">
                  <c:v>76</c:v>
                </c:pt>
                <c:pt idx="4580">
                  <c:v>77</c:v>
                </c:pt>
                <c:pt idx="4581">
                  <c:v>78</c:v>
                </c:pt>
                <c:pt idx="4582">
                  <c:v>79</c:v>
                </c:pt>
                <c:pt idx="4583">
                  <c:v>80</c:v>
                </c:pt>
                <c:pt idx="4584">
                  <c:v>81</c:v>
                </c:pt>
                <c:pt idx="4585">
                  <c:v>82</c:v>
                </c:pt>
                <c:pt idx="4586">
                  <c:v>83</c:v>
                </c:pt>
                <c:pt idx="4587">
                  <c:v>84</c:v>
                </c:pt>
                <c:pt idx="4588">
                  <c:v>85</c:v>
                </c:pt>
                <c:pt idx="4589">
                  <c:v>86</c:v>
                </c:pt>
                <c:pt idx="4590">
                  <c:v>87</c:v>
                </c:pt>
                <c:pt idx="4591">
                  <c:v>88</c:v>
                </c:pt>
                <c:pt idx="4592">
                  <c:v>89</c:v>
                </c:pt>
                <c:pt idx="4593">
                  <c:v>90</c:v>
                </c:pt>
                <c:pt idx="4594">
                  <c:v>91</c:v>
                </c:pt>
                <c:pt idx="4595">
                  <c:v>92</c:v>
                </c:pt>
                <c:pt idx="4596">
                  <c:v>93</c:v>
                </c:pt>
                <c:pt idx="4597">
                  <c:v>94</c:v>
                </c:pt>
                <c:pt idx="4598">
                  <c:v>95</c:v>
                </c:pt>
                <c:pt idx="4599">
                  <c:v>96</c:v>
                </c:pt>
                <c:pt idx="4600">
                  <c:v>97</c:v>
                </c:pt>
                <c:pt idx="4601">
                  <c:v>98</c:v>
                </c:pt>
                <c:pt idx="4602">
                  <c:v>99</c:v>
                </c:pt>
                <c:pt idx="4603">
                  <c:v>100</c:v>
                </c:pt>
                <c:pt idx="4604">
                  <c:v>101</c:v>
                </c:pt>
                <c:pt idx="4605">
                  <c:v>102</c:v>
                </c:pt>
                <c:pt idx="4606">
                  <c:v>103</c:v>
                </c:pt>
                <c:pt idx="4607">
                  <c:v>104</c:v>
                </c:pt>
                <c:pt idx="4608">
                  <c:v>105</c:v>
                </c:pt>
                <c:pt idx="4609">
                  <c:v>106</c:v>
                </c:pt>
                <c:pt idx="4610">
                  <c:v>107</c:v>
                </c:pt>
                <c:pt idx="4611">
                  <c:v>108</c:v>
                </c:pt>
                <c:pt idx="4612">
                  <c:v>109</c:v>
                </c:pt>
                <c:pt idx="4613">
                  <c:v>110</c:v>
                </c:pt>
                <c:pt idx="4614">
                  <c:v>111</c:v>
                </c:pt>
                <c:pt idx="4615">
                  <c:v>112</c:v>
                </c:pt>
                <c:pt idx="4616">
                  <c:v>113</c:v>
                </c:pt>
                <c:pt idx="4617">
                  <c:v>114</c:v>
                </c:pt>
                <c:pt idx="4618">
                  <c:v>115</c:v>
                </c:pt>
                <c:pt idx="4619">
                  <c:v>116</c:v>
                </c:pt>
                <c:pt idx="4620">
                  <c:v>117</c:v>
                </c:pt>
                <c:pt idx="4621">
                  <c:v>118</c:v>
                </c:pt>
                <c:pt idx="4622">
                  <c:v>119</c:v>
                </c:pt>
                <c:pt idx="4623">
                  <c:v>120</c:v>
                </c:pt>
                <c:pt idx="4624">
                  <c:v>121</c:v>
                </c:pt>
                <c:pt idx="4625">
                  <c:v>122</c:v>
                </c:pt>
                <c:pt idx="4626">
                  <c:v>123</c:v>
                </c:pt>
                <c:pt idx="4627">
                  <c:v>124</c:v>
                </c:pt>
                <c:pt idx="4628">
                  <c:v>125</c:v>
                </c:pt>
                <c:pt idx="4629">
                  <c:v>126</c:v>
                </c:pt>
                <c:pt idx="4630">
                  <c:v>127</c:v>
                </c:pt>
                <c:pt idx="4631">
                  <c:v>128</c:v>
                </c:pt>
                <c:pt idx="4632">
                  <c:v>129</c:v>
                </c:pt>
                <c:pt idx="4633">
                  <c:v>130</c:v>
                </c:pt>
                <c:pt idx="4634">
                  <c:v>131</c:v>
                </c:pt>
                <c:pt idx="4635">
                  <c:v>132</c:v>
                </c:pt>
                <c:pt idx="4636">
                  <c:v>133</c:v>
                </c:pt>
                <c:pt idx="4637">
                  <c:v>134</c:v>
                </c:pt>
                <c:pt idx="4638">
                  <c:v>135</c:v>
                </c:pt>
                <c:pt idx="4639">
                  <c:v>136</c:v>
                </c:pt>
                <c:pt idx="4640">
                  <c:v>137</c:v>
                </c:pt>
                <c:pt idx="4641">
                  <c:v>138</c:v>
                </c:pt>
                <c:pt idx="4642">
                  <c:v>139</c:v>
                </c:pt>
                <c:pt idx="4643">
                  <c:v>140</c:v>
                </c:pt>
                <c:pt idx="4644">
                  <c:v>141</c:v>
                </c:pt>
                <c:pt idx="4645">
                  <c:v>142</c:v>
                </c:pt>
                <c:pt idx="4646">
                  <c:v>143</c:v>
                </c:pt>
                <c:pt idx="4647">
                  <c:v>144</c:v>
                </c:pt>
                <c:pt idx="4648">
                  <c:v>145</c:v>
                </c:pt>
                <c:pt idx="4649">
                  <c:v>146</c:v>
                </c:pt>
                <c:pt idx="4650">
                  <c:v>147</c:v>
                </c:pt>
                <c:pt idx="4651">
                  <c:v>148</c:v>
                </c:pt>
                <c:pt idx="4652">
                  <c:v>149</c:v>
                </c:pt>
                <c:pt idx="4653">
                  <c:v>150</c:v>
                </c:pt>
                <c:pt idx="4654">
                  <c:v>151</c:v>
                </c:pt>
                <c:pt idx="4655">
                  <c:v>152</c:v>
                </c:pt>
                <c:pt idx="4656">
                  <c:v>153</c:v>
                </c:pt>
                <c:pt idx="4657">
                  <c:v>154</c:v>
                </c:pt>
                <c:pt idx="4658">
                  <c:v>155</c:v>
                </c:pt>
                <c:pt idx="4659">
                  <c:v>156</c:v>
                </c:pt>
                <c:pt idx="4660">
                  <c:v>157</c:v>
                </c:pt>
                <c:pt idx="4661">
                  <c:v>158</c:v>
                </c:pt>
                <c:pt idx="4662">
                  <c:v>159</c:v>
                </c:pt>
                <c:pt idx="4663">
                  <c:v>160</c:v>
                </c:pt>
                <c:pt idx="4664">
                  <c:v>161</c:v>
                </c:pt>
                <c:pt idx="4665">
                  <c:v>162</c:v>
                </c:pt>
                <c:pt idx="4666">
                  <c:v>163</c:v>
                </c:pt>
                <c:pt idx="4667">
                  <c:v>164</c:v>
                </c:pt>
                <c:pt idx="4668">
                  <c:v>165</c:v>
                </c:pt>
                <c:pt idx="4669">
                  <c:v>166</c:v>
                </c:pt>
                <c:pt idx="4670">
                  <c:v>167</c:v>
                </c:pt>
                <c:pt idx="4671">
                  <c:v>168</c:v>
                </c:pt>
                <c:pt idx="4672">
                  <c:v>169</c:v>
                </c:pt>
                <c:pt idx="4673">
                  <c:v>170</c:v>
                </c:pt>
                <c:pt idx="4674">
                  <c:v>171</c:v>
                </c:pt>
                <c:pt idx="4675">
                  <c:v>172</c:v>
                </c:pt>
                <c:pt idx="4676">
                  <c:v>173</c:v>
                </c:pt>
                <c:pt idx="4677">
                  <c:v>174</c:v>
                </c:pt>
                <c:pt idx="4678">
                  <c:v>175</c:v>
                </c:pt>
                <c:pt idx="4679">
                  <c:v>176</c:v>
                </c:pt>
                <c:pt idx="4680">
                  <c:v>177</c:v>
                </c:pt>
                <c:pt idx="4681">
                  <c:v>178</c:v>
                </c:pt>
                <c:pt idx="4682">
                  <c:v>179</c:v>
                </c:pt>
                <c:pt idx="4683">
                  <c:v>180</c:v>
                </c:pt>
                <c:pt idx="4684">
                  <c:v>181</c:v>
                </c:pt>
                <c:pt idx="4685">
                  <c:v>182</c:v>
                </c:pt>
                <c:pt idx="4686">
                  <c:v>183</c:v>
                </c:pt>
                <c:pt idx="4687">
                  <c:v>184</c:v>
                </c:pt>
                <c:pt idx="4688">
                  <c:v>185</c:v>
                </c:pt>
                <c:pt idx="4689">
                  <c:v>186</c:v>
                </c:pt>
                <c:pt idx="4690">
                  <c:v>187</c:v>
                </c:pt>
                <c:pt idx="4691">
                  <c:v>188</c:v>
                </c:pt>
                <c:pt idx="4692">
                  <c:v>189</c:v>
                </c:pt>
                <c:pt idx="4693">
                  <c:v>190</c:v>
                </c:pt>
                <c:pt idx="4694">
                  <c:v>191</c:v>
                </c:pt>
                <c:pt idx="4695">
                  <c:v>192</c:v>
                </c:pt>
                <c:pt idx="4696">
                  <c:v>193</c:v>
                </c:pt>
                <c:pt idx="4697">
                  <c:v>194</c:v>
                </c:pt>
                <c:pt idx="4698">
                  <c:v>195</c:v>
                </c:pt>
                <c:pt idx="4699">
                  <c:v>196</c:v>
                </c:pt>
                <c:pt idx="4700">
                  <c:v>197</c:v>
                </c:pt>
                <c:pt idx="4701">
                  <c:v>198</c:v>
                </c:pt>
                <c:pt idx="4702">
                  <c:v>199</c:v>
                </c:pt>
                <c:pt idx="4703">
                  <c:v>200</c:v>
                </c:pt>
                <c:pt idx="4704">
                  <c:v>201</c:v>
                </c:pt>
                <c:pt idx="4705">
                  <c:v>202</c:v>
                </c:pt>
                <c:pt idx="4706">
                  <c:v>203</c:v>
                </c:pt>
                <c:pt idx="4707">
                  <c:v>204</c:v>
                </c:pt>
                <c:pt idx="4708">
                  <c:v>205</c:v>
                </c:pt>
                <c:pt idx="4709">
                  <c:v>206</c:v>
                </c:pt>
                <c:pt idx="4710">
                  <c:v>207</c:v>
                </c:pt>
                <c:pt idx="4711">
                  <c:v>208</c:v>
                </c:pt>
                <c:pt idx="4712">
                  <c:v>209</c:v>
                </c:pt>
                <c:pt idx="4713">
                  <c:v>210</c:v>
                </c:pt>
                <c:pt idx="4714">
                  <c:v>211</c:v>
                </c:pt>
                <c:pt idx="4715">
                  <c:v>212</c:v>
                </c:pt>
                <c:pt idx="4716">
                  <c:v>213</c:v>
                </c:pt>
                <c:pt idx="4717">
                  <c:v>214</c:v>
                </c:pt>
                <c:pt idx="4718">
                  <c:v>215</c:v>
                </c:pt>
                <c:pt idx="4719">
                  <c:v>216</c:v>
                </c:pt>
                <c:pt idx="4720">
                  <c:v>217</c:v>
                </c:pt>
                <c:pt idx="4721">
                  <c:v>218</c:v>
                </c:pt>
                <c:pt idx="4722">
                  <c:v>219</c:v>
                </c:pt>
                <c:pt idx="4723">
                  <c:v>220</c:v>
                </c:pt>
                <c:pt idx="4724">
                  <c:v>221</c:v>
                </c:pt>
                <c:pt idx="4725">
                  <c:v>222</c:v>
                </c:pt>
                <c:pt idx="4726">
                  <c:v>223</c:v>
                </c:pt>
                <c:pt idx="4727">
                  <c:v>224</c:v>
                </c:pt>
                <c:pt idx="4728">
                  <c:v>225</c:v>
                </c:pt>
                <c:pt idx="4729">
                  <c:v>226</c:v>
                </c:pt>
                <c:pt idx="4730">
                  <c:v>227</c:v>
                </c:pt>
                <c:pt idx="4731">
                  <c:v>228</c:v>
                </c:pt>
                <c:pt idx="4732">
                  <c:v>229</c:v>
                </c:pt>
                <c:pt idx="4733">
                  <c:v>230</c:v>
                </c:pt>
                <c:pt idx="4734">
                  <c:v>231</c:v>
                </c:pt>
                <c:pt idx="4735">
                  <c:v>232</c:v>
                </c:pt>
                <c:pt idx="4736">
                  <c:v>233</c:v>
                </c:pt>
                <c:pt idx="4737">
                  <c:v>234</c:v>
                </c:pt>
                <c:pt idx="4738">
                  <c:v>235</c:v>
                </c:pt>
                <c:pt idx="4739">
                  <c:v>236</c:v>
                </c:pt>
                <c:pt idx="4740">
                  <c:v>237</c:v>
                </c:pt>
                <c:pt idx="4741">
                  <c:v>238</c:v>
                </c:pt>
                <c:pt idx="4742">
                  <c:v>239</c:v>
                </c:pt>
                <c:pt idx="4743">
                  <c:v>240</c:v>
                </c:pt>
                <c:pt idx="4744">
                  <c:v>241</c:v>
                </c:pt>
                <c:pt idx="4745">
                  <c:v>242</c:v>
                </c:pt>
                <c:pt idx="4746">
                  <c:v>243</c:v>
                </c:pt>
                <c:pt idx="4747">
                  <c:v>244</c:v>
                </c:pt>
                <c:pt idx="4748">
                  <c:v>245</c:v>
                </c:pt>
                <c:pt idx="4749">
                  <c:v>246</c:v>
                </c:pt>
                <c:pt idx="4750">
                  <c:v>247</c:v>
                </c:pt>
                <c:pt idx="4751">
                  <c:v>248</c:v>
                </c:pt>
                <c:pt idx="4752">
                  <c:v>249</c:v>
                </c:pt>
                <c:pt idx="4753">
                  <c:v>250</c:v>
                </c:pt>
                <c:pt idx="4754">
                  <c:v>251</c:v>
                </c:pt>
                <c:pt idx="4755">
                  <c:v>252</c:v>
                </c:pt>
                <c:pt idx="4756">
                  <c:v>253</c:v>
                </c:pt>
                <c:pt idx="4757">
                  <c:v>254</c:v>
                </c:pt>
                <c:pt idx="4758">
                  <c:v>255</c:v>
                </c:pt>
                <c:pt idx="4759">
                  <c:v>256</c:v>
                </c:pt>
                <c:pt idx="4760">
                  <c:v>257</c:v>
                </c:pt>
                <c:pt idx="4761">
                  <c:v>258</c:v>
                </c:pt>
                <c:pt idx="4762">
                  <c:v>259</c:v>
                </c:pt>
                <c:pt idx="4763">
                  <c:v>260</c:v>
                </c:pt>
                <c:pt idx="4764">
                  <c:v>261</c:v>
                </c:pt>
                <c:pt idx="4765">
                  <c:v>262</c:v>
                </c:pt>
                <c:pt idx="4766">
                  <c:v>263</c:v>
                </c:pt>
                <c:pt idx="4767">
                  <c:v>264</c:v>
                </c:pt>
                <c:pt idx="4768">
                  <c:v>265</c:v>
                </c:pt>
                <c:pt idx="4769">
                  <c:v>266</c:v>
                </c:pt>
                <c:pt idx="4770">
                  <c:v>267</c:v>
                </c:pt>
                <c:pt idx="4771">
                  <c:v>268</c:v>
                </c:pt>
                <c:pt idx="4772">
                  <c:v>269</c:v>
                </c:pt>
                <c:pt idx="4773">
                  <c:v>270</c:v>
                </c:pt>
                <c:pt idx="4774">
                  <c:v>271</c:v>
                </c:pt>
                <c:pt idx="4775">
                  <c:v>272</c:v>
                </c:pt>
                <c:pt idx="4776">
                  <c:v>273</c:v>
                </c:pt>
                <c:pt idx="4777">
                  <c:v>274</c:v>
                </c:pt>
                <c:pt idx="4778">
                  <c:v>275</c:v>
                </c:pt>
                <c:pt idx="4779">
                  <c:v>276</c:v>
                </c:pt>
                <c:pt idx="4780">
                  <c:v>277</c:v>
                </c:pt>
                <c:pt idx="4781">
                  <c:v>278</c:v>
                </c:pt>
                <c:pt idx="4782">
                  <c:v>279</c:v>
                </c:pt>
                <c:pt idx="4783">
                  <c:v>280</c:v>
                </c:pt>
                <c:pt idx="4784">
                  <c:v>281</c:v>
                </c:pt>
                <c:pt idx="4785">
                  <c:v>282</c:v>
                </c:pt>
                <c:pt idx="4786">
                  <c:v>283</c:v>
                </c:pt>
                <c:pt idx="4787">
                  <c:v>284</c:v>
                </c:pt>
                <c:pt idx="4788">
                  <c:v>285</c:v>
                </c:pt>
                <c:pt idx="4789">
                  <c:v>286</c:v>
                </c:pt>
                <c:pt idx="4790">
                  <c:v>287</c:v>
                </c:pt>
                <c:pt idx="4791">
                  <c:v>288</c:v>
                </c:pt>
                <c:pt idx="4792">
                  <c:v>289</c:v>
                </c:pt>
                <c:pt idx="4793">
                  <c:v>290</c:v>
                </c:pt>
                <c:pt idx="4794">
                  <c:v>291</c:v>
                </c:pt>
                <c:pt idx="4795">
                  <c:v>292</c:v>
                </c:pt>
                <c:pt idx="4796">
                  <c:v>293</c:v>
                </c:pt>
                <c:pt idx="4797">
                  <c:v>294</c:v>
                </c:pt>
                <c:pt idx="4798">
                  <c:v>295</c:v>
                </c:pt>
                <c:pt idx="4799">
                  <c:v>296</c:v>
                </c:pt>
                <c:pt idx="4800">
                  <c:v>297</c:v>
                </c:pt>
                <c:pt idx="4801">
                  <c:v>298</c:v>
                </c:pt>
                <c:pt idx="4802">
                  <c:v>299</c:v>
                </c:pt>
                <c:pt idx="4803">
                  <c:v>300</c:v>
                </c:pt>
                <c:pt idx="4804">
                  <c:v>301</c:v>
                </c:pt>
                <c:pt idx="4805">
                  <c:v>302</c:v>
                </c:pt>
                <c:pt idx="4806">
                  <c:v>303</c:v>
                </c:pt>
                <c:pt idx="4807">
                  <c:v>304</c:v>
                </c:pt>
                <c:pt idx="4808">
                  <c:v>305</c:v>
                </c:pt>
                <c:pt idx="4809">
                  <c:v>306</c:v>
                </c:pt>
                <c:pt idx="4810">
                  <c:v>307</c:v>
                </c:pt>
                <c:pt idx="4811">
                  <c:v>308</c:v>
                </c:pt>
                <c:pt idx="4812">
                  <c:v>309</c:v>
                </c:pt>
                <c:pt idx="4813">
                  <c:v>310</c:v>
                </c:pt>
                <c:pt idx="4814">
                  <c:v>311</c:v>
                </c:pt>
                <c:pt idx="4815">
                  <c:v>312</c:v>
                </c:pt>
                <c:pt idx="4816">
                  <c:v>313</c:v>
                </c:pt>
                <c:pt idx="4817">
                  <c:v>314</c:v>
                </c:pt>
                <c:pt idx="4818">
                  <c:v>315</c:v>
                </c:pt>
                <c:pt idx="4819">
                  <c:v>316</c:v>
                </c:pt>
                <c:pt idx="4820">
                  <c:v>317</c:v>
                </c:pt>
                <c:pt idx="4821">
                  <c:v>318</c:v>
                </c:pt>
                <c:pt idx="4822">
                  <c:v>319</c:v>
                </c:pt>
                <c:pt idx="4823">
                  <c:v>320</c:v>
                </c:pt>
                <c:pt idx="4824">
                  <c:v>321</c:v>
                </c:pt>
                <c:pt idx="4825">
                  <c:v>322</c:v>
                </c:pt>
                <c:pt idx="4826">
                  <c:v>323</c:v>
                </c:pt>
                <c:pt idx="4827">
                  <c:v>324</c:v>
                </c:pt>
                <c:pt idx="4828">
                  <c:v>325</c:v>
                </c:pt>
                <c:pt idx="4829">
                  <c:v>326</c:v>
                </c:pt>
                <c:pt idx="4830">
                  <c:v>327</c:v>
                </c:pt>
                <c:pt idx="4831">
                  <c:v>328</c:v>
                </c:pt>
                <c:pt idx="4832">
                  <c:v>329</c:v>
                </c:pt>
                <c:pt idx="4833">
                  <c:v>330</c:v>
                </c:pt>
                <c:pt idx="4834">
                  <c:v>331</c:v>
                </c:pt>
                <c:pt idx="4835">
                  <c:v>332</c:v>
                </c:pt>
                <c:pt idx="4836">
                  <c:v>333</c:v>
                </c:pt>
                <c:pt idx="4837">
                  <c:v>334</c:v>
                </c:pt>
                <c:pt idx="4838">
                  <c:v>335</c:v>
                </c:pt>
                <c:pt idx="4839">
                  <c:v>336</c:v>
                </c:pt>
                <c:pt idx="4840">
                  <c:v>337</c:v>
                </c:pt>
                <c:pt idx="4841">
                  <c:v>338</c:v>
                </c:pt>
                <c:pt idx="4842">
                  <c:v>339</c:v>
                </c:pt>
                <c:pt idx="4843">
                  <c:v>340</c:v>
                </c:pt>
                <c:pt idx="4844">
                  <c:v>341</c:v>
                </c:pt>
                <c:pt idx="4845">
                  <c:v>342</c:v>
                </c:pt>
                <c:pt idx="4846">
                  <c:v>343</c:v>
                </c:pt>
                <c:pt idx="4847">
                  <c:v>344</c:v>
                </c:pt>
                <c:pt idx="4848">
                  <c:v>345</c:v>
                </c:pt>
                <c:pt idx="4849">
                  <c:v>346</c:v>
                </c:pt>
                <c:pt idx="4850">
                  <c:v>347</c:v>
                </c:pt>
                <c:pt idx="4851">
                  <c:v>348</c:v>
                </c:pt>
                <c:pt idx="4852">
                  <c:v>349</c:v>
                </c:pt>
                <c:pt idx="4853">
                  <c:v>350</c:v>
                </c:pt>
                <c:pt idx="4854">
                  <c:v>351</c:v>
                </c:pt>
                <c:pt idx="4855">
                  <c:v>352</c:v>
                </c:pt>
                <c:pt idx="4856">
                  <c:v>353</c:v>
                </c:pt>
                <c:pt idx="4857">
                  <c:v>354</c:v>
                </c:pt>
                <c:pt idx="4858">
                  <c:v>355</c:v>
                </c:pt>
                <c:pt idx="4859">
                  <c:v>356</c:v>
                </c:pt>
                <c:pt idx="4860">
                  <c:v>357</c:v>
                </c:pt>
                <c:pt idx="4861">
                  <c:v>358</c:v>
                </c:pt>
                <c:pt idx="4862">
                  <c:v>359</c:v>
                </c:pt>
                <c:pt idx="4863">
                  <c:v>360</c:v>
                </c:pt>
                <c:pt idx="4864">
                  <c:v>361</c:v>
                </c:pt>
                <c:pt idx="4865">
                  <c:v>362</c:v>
                </c:pt>
                <c:pt idx="4866">
                  <c:v>363</c:v>
                </c:pt>
                <c:pt idx="4867">
                  <c:v>364</c:v>
                </c:pt>
                <c:pt idx="4868">
                  <c:v>365</c:v>
                </c:pt>
                <c:pt idx="4869">
                  <c:v>366</c:v>
                </c:pt>
                <c:pt idx="4870">
                  <c:v>367</c:v>
                </c:pt>
                <c:pt idx="4871">
                  <c:v>368</c:v>
                </c:pt>
                <c:pt idx="4872">
                  <c:v>369</c:v>
                </c:pt>
                <c:pt idx="4873">
                  <c:v>370</c:v>
                </c:pt>
                <c:pt idx="4874">
                  <c:v>371</c:v>
                </c:pt>
                <c:pt idx="4875">
                  <c:v>372</c:v>
                </c:pt>
                <c:pt idx="4876">
                  <c:v>373</c:v>
                </c:pt>
                <c:pt idx="4877">
                  <c:v>374</c:v>
                </c:pt>
                <c:pt idx="4878">
                  <c:v>375</c:v>
                </c:pt>
                <c:pt idx="4879">
                  <c:v>376</c:v>
                </c:pt>
                <c:pt idx="4880">
                  <c:v>377</c:v>
                </c:pt>
                <c:pt idx="4881">
                  <c:v>378</c:v>
                </c:pt>
                <c:pt idx="4882">
                  <c:v>379</c:v>
                </c:pt>
                <c:pt idx="4883">
                  <c:v>380</c:v>
                </c:pt>
                <c:pt idx="4884">
                  <c:v>381</c:v>
                </c:pt>
                <c:pt idx="4885">
                  <c:v>382</c:v>
                </c:pt>
                <c:pt idx="4886">
                  <c:v>383</c:v>
                </c:pt>
                <c:pt idx="4887">
                  <c:v>384</c:v>
                </c:pt>
                <c:pt idx="4888">
                  <c:v>385</c:v>
                </c:pt>
                <c:pt idx="4889">
                  <c:v>386</c:v>
                </c:pt>
                <c:pt idx="4890">
                  <c:v>387</c:v>
                </c:pt>
                <c:pt idx="4891">
                  <c:v>388</c:v>
                </c:pt>
                <c:pt idx="4892">
                  <c:v>389</c:v>
                </c:pt>
                <c:pt idx="4893">
                  <c:v>390</c:v>
                </c:pt>
                <c:pt idx="4894">
                  <c:v>391</c:v>
                </c:pt>
                <c:pt idx="4895">
                  <c:v>392</c:v>
                </c:pt>
                <c:pt idx="4896">
                  <c:v>393</c:v>
                </c:pt>
                <c:pt idx="4897">
                  <c:v>394</c:v>
                </c:pt>
                <c:pt idx="4898">
                  <c:v>395</c:v>
                </c:pt>
                <c:pt idx="4899">
                  <c:v>396</c:v>
                </c:pt>
                <c:pt idx="4900">
                  <c:v>397</c:v>
                </c:pt>
                <c:pt idx="4901">
                  <c:v>398</c:v>
                </c:pt>
                <c:pt idx="4902">
                  <c:v>399</c:v>
                </c:pt>
                <c:pt idx="4903">
                  <c:v>400</c:v>
                </c:pt>
                <c:pt idx="4904">
                  <c:v>401</c:v>
                </c:pt>
                <c:pt idx="4905">
                  <c:v>402</c:v>
                </c:pt>
                <c:pt idx="4906">
                  <c:v>403</c:v>
                </c:pt>
                <c:pt idx="4907">
                  <c:v>404</c:v>
                </c:pt>
                <c:pt idx="4908">
                  <c:v>405</c:v>
                </c:pt>
                <c:pt idx="4909">
                  <c:v>406</c:v>
                </c:pt>
                <c:pt idx="4910">
                  <c:v>407</c:v>
                </c:pt>
                <c:pt idx="4911">
                  <c:v>408</c:v>
                </c:pt>
                <c:pt idx="4912">
                  <c:v>409</c:v>
                </c:pt>
                <c:pt idx="4913">
                  <c:v>410</c:v>
                </c:pt>
                <c:pt idx="4914">
                  <c:v>411</c:v>
                </c:pt>
                <c:pt idx="4915">
                  <c:v>412</c:v>
                </c:pt>
                <c:pt idx="4916">
                  <c:v>413</c:v>
                </c:pt>
                <c:pt idx="4917">
                  <c:v>414</c:v>
                </c:pt>
                <c:pt idx="4918">
                  <c:v>415</c:v>
                </c:pt>
                <c:pt idx="4919">
                  <c:v>416</c:v>
                </c:pt>
                <c:pt idx="4920">
                  <c:v>417</c:v>
                </c:pt>
                <c:pt idx="4921">
                  <c:v>418</c:v>
                </c:pt>
                <c:pt idx="4922">
                  <c:v>419</c:v>
                </c:pt>
                <c:pt idx="4923">
                  <c:v>420</c:v>
                </c:pt>
                <c:pt idx="4924">
                  <c:v>421</c:v>
                </c:pt>
                <c:pt idx="4925">
                  <c:v>422</c:v>
                </c:pt>
                <c:pt idx="4926">
                  <c:v>423</c:v>
                </c:pt>
                <c:pt idx="4927">
                  <c:v>424</c:v>
                </c:pt>
                <c:pt idx="4928">
                  <c:v>425</c:v>
                </c:pt>
                <c:pt idx="4929">
                  <c:v>426</c:v>
                </c:pt>
                <c:pt idx="4930">
                  <c:v>427</c:v>
                </c:pt>
                <c:pt idx="4931">
                  <c:v>428</c:v>
                </c:pt>
                <c:pt idx="4932">
                  <c:v>429</c:v>
                </c:pt>
                <c:pt idx="4933">
                  <c:v>430</c:v>
                </c:pt>
                <c:pt idx="4934">
                  <c:v>431</c:v>
                </c:pt>
                <c:pt idx="4935">
                  <c:v>432</c:v>
                </c:pt>
                <c:pt idx="4936">
                  <c:v>433</c:v>
                </c:pt>
                <c:pt idx="4937">
                  <c:v>434</c:v>
                </c:pt>
                <c:pt idx="4938">
                  <c:v>435</c:v>
                </c:pt>
                <c:pt idx="4939">
                  <c:v>436</c:v>
                </c:pt>
                <c:pt idx="4940">
                  <c:v>437</c:v>
                </c:pt>
                <c:pt idx="4941">
                  <c:v>438</c:v>
                </c:pt>
                <c:pt idx="4942">
                  <c:v>439</c:v>
                </c:pt>
                <c:pt idx="4943">
                  <c:v>440</c:v>
                </c:pt>
                <c:pt idx="4944">
                  <c:v>441</c:v>
                </c:pt>
                <c:pt idx="4945">
                  <c:v>442</c:v>
                </c:pt>
                <c:pt idx="4946">
                  <c:v>443</c:v>
                </c:pt>
                <c:pt idx="4947">
                  <c:v>444</c:v>
                </c:pt>
                <c:pt idx="4948">
                  <c:v>445</c:v>
                </c:pt>
                <c:pt idx="4949">
                  <c:v>446</c:v>
                </c:pt>
                <c:pt idx="4950">
                  <c:v>447</c:v>
                </c:pt>
                <c:pt idx="4951">
                  <c:v>448</c:v>
                </c:pt>
                <c:pt idx="4952">
                  <c:v>449</c:v>
                </c:pt>
                <c:pt idx="4953">
                  <c:v>450</c:v>
                </c:pt>
                <c:pt idx="4954">
                  <c:v>451</c:v>
                </c:pt>
                <c:pt idx="4955">
                  <c:v>452</c:v>
                </c:pt>
                <c:pt idx="4956">
                  <c:v>453</c:v>
                </c:pt>
                <c:pt idx="4957">
                  <c:v>454</c:v>
                </c:pt>
                <c:pt idx="4958">
                  <c:v>455</c:v>
                </c:pt>
                <c:pt idx="4959">
                  <c:v>456</c:v>
                </c:pt>
                <c:pt idx="4960">
                  <c:v>457</c:v>
                </c:pt>
                <c:pt idx="4961">
                  <c:v>458</c:v>
                </c:pt>
                <c:pt idx="4962">
                  <c:v>459</c:v>
                </c:pt>
                <c:pt idx="4963">
                  <c:v>460</c:v>
                </c:pt>
                <c:pt idx="4964">
                  <c:v>461</c:v>
                </c:pt>
                <c:pt idx="4965">
                  <c:v>462</c:v>
                </c:pt>
                <c:pt idx="4966">
                  <c:v>463</c:v>
                </c:pt>
                <c:pt idx="4967">
                  <c:v>464</c:v>
                </c:pt>
                <c:pt idx="4968">
                  <c:v>465</c:v>
                </c:pt>
                <c:pt idx="4969">
                  <c:v>466</c:v>
                </c:pt>
                <c:pt idx="4970">
                  <c:v>467</c:v>
                </c:pt>
                <c:pt idx="4971">
                  <c:v>468</c:v>
                </c:pt>
                <c:pt idx="4972">
                  <c:v>469</c:v>
                </c:pt>
                <c:pt idx="4973">
                  <c:v>470</c:v>
                </c:pt>
                <c:pt idx="4974">
                  <c:v>471</c:v>
                </c:pt>
                <c:pt idx="4975">
                  <c:v>472</c:v>
                </c:pt>
                <c:pt idx="4976">
                  <c:v>473</c:v>
                </c:pt>
                <c:pt idx="4977">
                  <c:v>474</c:v>
                </c:pt>
                <c:pt idx="4978">
                  <c:v>475</c:v>
                </c:pt>
                <c:pt idx="4979">
                  <c:v>476</c:v>
                </c:pt>
                <c:pt idx="4980">
                  <c:v>477</c:v>
                </c:pt>
                <c:pt idx="4981">
                  <c:v>478</c:v>
                </c:pt>
                <c:pt idx="4982">
                  <c:v>479</c:v>
                </c:pt>
                <c:pt idx="4983">
                  <c:v>480</c:v>
                </c:pt>
                <c:pt idx="4984">
                  <c:v>481</c:v>
                </c:pt>
                <c:pt idx="4985">
                  <c:v>482</c:v>
                </c:pt>
                <c:pt idx="4986">
                  <c:v>483</c:v>
                </c:pt>
                <c:pt idx="4987">
                  <c:v>484</c:v>
                </c:pt>
                <c:pt idx="4988">
                  <c:v>485</c:v>
                </c:pt>
                <c:pt idx="4989">
                  <c:v>486</c:v>
                </c:pt>
                <c:pt idx="4990">
                  <c:v>487</c:v>
                </c:pt>
                <c:pt idx="4991">
                  <c:v>488</c:v>
                </c:pt>
                <c:pt idx="4992">
                  <c:v>489</c:v>
                </c:pt>
                <c:pt idx="4993">
                  <c:v>490</c:v>
                </c:pt>
                <c:pt idx="4994">
                  <c:v>491</c:v>
                </c:pt>
                <c:pt idx="4995">
                  <c:v>492</c:v>
                </c:pt>
                <c:pt idx="4996">
                  <c:v>493</c:v>
                </c:pt>
                <c:pt idx="4997">
                  <c:v>494</c:v>
                </c:pt>
                <c:pt idx="4998">
                  <c:v>495</c:v>
                </c:pt>
                <c:pt idx="4999">
                  <c:v>496</c:v>
                </c:pt>
                <c:pt idx="5000">
                  <c:v>497</c:v>
                </c:pt>
                <c:pt idx="5001">
                  <c:v>498</c:v>
                </c:pt>
                <c:pt idx="5002">
                  <c:v>499</c:v>
                </c:pt>
                <c:pt idx="5003">
                  <c:v>500</c:v>
                </c:pt>
                <c:pt idx="5004">
                  <c:v>501</c:v>
                </c:pt>
                <c:pt idx="5005">
                  <c:v>502</c:v>
                </c:pt>
                <c:pt idx="5006">
                  <c:v>503</c:v>
                </c:pt>
                <c:pt idx="5007">
                  <c:v>504</c:v>
                </c:pt>
                <c:pt idx="5008">
                  <c:v>505</c:v>
                </c:pt>
                <c:pt idx="5009">
                  <c:v>506</c:v>
                </c:pt>
                <c:pt idx="5010">
                  <c:v>507</c:v>
                </c:pt>
                <c:pt idx="5011">
                  <c:v>508</c:v>
                </c:pt>
                <c:pt idx="5012">
                  <c:v>509</c:v>
                </c:pt>
                <c:pt idx="5013">
                  <c:v>510</c:v>
                </c:pt>
                <c:pt idx="5014">
                  <c:v>511</c:v>
                </c:pt>
                <c:pt idx="5015">
                  <c:v>512</c:v>
                </c:pt>
                <c:pt idx="5016">
                  <c:v>513</c:v>
                </c:pt>
                <c:pt idx="5017">
                  <c:v>514</c:v>
                </c:pt>
                <c:pt idx="5018">
                  <c:v>515</c:v>
                </c:pt>
                <c:pt idx="5019">
                  <c:v>516</c:v>
                </c:pt>
                <c:pt idx="5020">
                  <c:v>517</c:v>
                </c:pt>
                <c:pt idx="5021">
                  <c:v>518</c:v>
                </c:pt>
                <c:pt idx="5022">
                  <c:v>519</c:v>
                </c:pt>
                <c:pt idx="5023">
                  <c:v>520</c:v>
                </c:pt>
                <c:pt idx="5024">
                  <c:v>521</c:v>
                </c:pt>
                <c:pt idx="5025">
                  <c:v>522</c:v>
                </c:pt>
                <c:pt idx="5026">
                  <c:v>523</c:v>
                </c:pt>
                <c:pt idx="5027">
                  <c:v>524</c:v>
                </c:pt>
                <c:pt idx="5028">
                  <c:v>525</c:v>
                </c:pt>
                <c:pt idx="5029">
                  <c:v>526</c:v>
                </c:pt>
                <c:pt idx="5030">
                  <c:v>527</c:v>
                </c:pt>
                <c:pt idx="5031">
                  <c:v>528</c:v>
                </c:pt>
                <c:pt idx="5032">
                  <c:v>529</c:v>
                </c:pt>
                <c:pt idx="5033">
                  <c:v>530</c:v>
                </c:pt>
                <c:pt idx="5034">
                  <c:v>531</c:v>
                </c:pt>
                <c:pt idx="5035">
                  <c:v>532</c:v>
                </c:pt>
                <c:pt idx="5036">
                  <c:v>533</c:v>
                </c:pt>
                <c:pt idx="5037">
                  <c:v>534</c:v>
                </c:pt>
                <c:pt idx="5038">
                  <c:v>535</c:v>
                </c:pt>
                <c:pt idx="5039">
                  <c:v>536</c:v>
                </c:pt>
                <c:pt idx="5040">
                  <c:v>537</c:v>
                </c:pt>
                <c:pt idx="5041">
                  <c:v>538</c:v>
                </c:pt>
                <c:pt idx="5042">
                  <c:v>539</c:v>
                </c:pt>
                <c:pt idx="5043">
                  <c:v>540</c:v>
                </c:pt>
                <c:pt idx="5044">
                  <c:v>541</c:v>
                </c:pt>
                <c:pt idx="5045">
                  <c:v>542</c:v>
                </c:pt>
                <c:pt idx="5046">
                  <c:v>543</c:v>
                </c:pt>
                <c:pt idx="5047">
                  <c:v>544</c:v>
                </c:pt>
                <c:pt idx="5048">
                  <c:v>545</c:v>
                </c:pt>
                <c:pt idx="5049">
                  <c:v>546</c:v>
                </c:pt>
                <c:pt idx="5050">
                  <c:v>547</c:v>
                </c:pt>
                <c:pt idx="5051">
                  <c:v>548</c:v>
                </c:pt>
                <c:pt idx="5052">
                  <c:v>549</c:v>
                </c:pt>
                <c:pt idx="5053">
                  <c:v>550</c:v>
                </c:pt>
                <c:pt idx="5054">
                  <c:v>551</c:v>
                </c:pt>
                <c:pt idx="5055">
                  <c:v>552</c:v>
                </c:pt>
                <c:pt idx="5056">
                  <c:v>553</c:v>
                </c:pt>
                <c:pt idx="5057">
                  <c:v>554</c:v>
                </c:pt>
                <c:pt idx="5058">
                  <c:v>555</c:v>
                </c:pt>
                <c:pt idx="5059">
                  <c:v>556</c:v>
                </c:pt>
                <c:pt idx="5060">
                  <c:v>557</c:v>
                </c:pt>
                <c:pt idx="5061">
                  <c:v>558</c:v>
                </c:pt>
                <c:pt idx="5062">
                  <c:v>559</c:v>
                </c:pt>
                <c:pt idx="5063">
                  <c:v>560</c:v>
                </c:pt>
                <c:pt idx="5064">
                  <c:v>561</c:v>
                </c:pt>
                <c:pt idx="5065">
                  <c:v>562</c:v>
                </c:pt>
                <c:pt idx="5066">
                  <c:v>563</c:v>
                </c:pt>
                <c:pt idx="5067">
                  <c:v>564</c:v>
                </c:pt>
                <c:pt idx="5068">
                  <c:v>565</c:v>
                </c:pt>
                <c:pt idx="5069">
                  <c:v>566</c:v>
                </c:pt>
                <c:pt idx="5070">
                  <c:v>567</c:v>
                </c:pt>
                <c:pt idx="5071">
                  <c:v>568</c:v>
                </c:pt>
                <c:pt idx="5072">
                  <c:v>569</c:v>
                </c:pt>
                <c:pt idx="5073">
                  <c:v>570</c:v>
                </c:pt>
                <c:pt idx="5074">
                  <c:v>571</c:v>
                </c:pt>
                <c:pt idx="5075">
                  <c:v>572</c:v>
                </c:pt>
                <c:pt idx="5076">
                  <c:v>573</c:v>
                </c:pt>
                <c:pt idx="5077">
                  <c:v>574</c:v>
                </c:pt>
                <c:pt idx="5078">
                  <c:v>575</c:v>
                </c:pt>
                <c:pt idx="5079">
                  <c:v>576</c:v>
                </c:pt>
                <c:pt idx="5080">
                  <c:v>577</c:v>
                </c:pt>
                <c:pt idx="5081">
                  <c:v>578</c:v>
                </c:pt>
                <c:pt idx="5082">
                  <c:v>579</c:v>
                </c:pt>
                <c:pt idx="5083">
                  <c:v>580</c:v>
                </c:pt>
                <c:pt idx="5084">
                  <c:v>581</c:v>
                </c:pt>
                <c:pt idx="5085">
                  <c:v>582</c:v>
                </c:pt>
                <c:pt idx="5086">
                  <c:v>583</c:v>
                </c:pt>
                <c:pt idx="5087">
                  <c:v>584</c:v>
                </c:pt>
                <c:pt idx="5088">
                  <c:v>585</c:v>
                </c:pt>
                <c:pt idx="5089">
                  <c:v>586</c:v>
                </c:pt>
                <c:pt idx="5090">
                  <c:v>587</c:v>
                </c:pt>
                <c:pt idx="5091">
                  <c:v>588</c:v>
                </c:pt>
                <c:pt idx="5092">
                  <c:v>589</c:v>
                </c:pt>
                <c:pt idx="5093">
                  <c:v>590</c:v>
                </c:pt>
                <c:pt idx="5094">
                  <c:v>591</c:v>
                </c:pt>
                <c:pt idx="5095">
                  <c:v>592</c:v>
                </c:pt>
                <c:pt idx="5096">
                  <c:v>593</c:v>
                </c:pt>
                <c:pt idx="5097">
                  <c:v>594</c:v>
                </c:pt>
                <c:pt idx="5098">
                  <c:v>595</c:v>
                </c:pt>
                <c:pt idx="5099">
                  <c:v>596</c:v>
                </c:pt>
                <c:pt idx="5100">
                  <c:v>597</c:v>
                </c:pt>
                <c:pt idx="5101">
                  <c:v>598</c:v>
                </c:pt>
                <c:pt idx="5102">
                  <c:v>599</c:v>
                </c:pt>
                <c:pt idx="5103">
                  <c:v>600</c:v>
                </c:pt>
                <c:pt idx="5104">
                  <c:v>601</c:v>
                </c:pt>
                <c:pt idx="5105">
                  <c:v>602</c:v>
                </c:pt>
                <c:pt idx="5106">
                  <c:v>603</c:v>
                </c:pt>
                <c:pt idx="5107">
                  <c:v>604</c:v>
                </c:pt>
                <c:pt idx="5108">
                  <c:v>605</c:v>
                </c:pt>
                <c:pt idx="5109">
                  <c:v>606</c:v>
                </c:pt>
                <c:pt idx="5110">
                  <c:v>607</c:v>
                </c:pt>
                <c:pt idx="5111">
                  <c:v>608</c:v>
                </c:pt>
                <c:pt idx="5112">
                  <c:v>609</c:v>
                </c:pt>
                <c:pt idx="5113">
                  <c:v>610</c:v>
                </c:pt>
                <c:pt idx="5114">
                  <c:v>611</c:v>
                </c:pt>
                <c:pt idx="5115">
                  <c:v>612</c:v>
                </c:pt>
                <c:pt idx="5116">
                  <c:v>613</c:v>
                </c:pt>
                <c:pt idx="5117">
                  <c:v>614</c:v>
                </c:pt>
                <c:pt idx="5118">
                  <c:v>615</c:v>
                </c:pt>
                <c:pt idx="5119">
                  <c:v>616</c:v>
                </c:pt>
                <c:pt idx="5120">
                  <c:v>617</c:v>
                </c:pt>
                <c:pt idx="5121">
                  <c:v>618</c:v>
                </c:pt>
                <c:pt idx="5122">
                  <c:v>619</c:v>
                </c:pt>
                <c:pt idx="5123">
                  <c:v>620</c:v>
                </c:pt>
                <c:pt idx="5124">
                  <c:v>621</c:v>
                </c:pt>
                <c:pt idx="5125">
                  <c:v>622</c:v>
                </c:pt>
                <c:pt idx="5126">
                  <c:v>623</c:v>
                </c:pt>
                <c:pt idx="5127">
                  <c:v>624</c:v>
                </c:pt>
                <c:pt idx="5128">
                  <c:v>625</c:v>
                </c:pt>
                <c:pt idx="5129">
                  <c:v>626</c:v>
                </c:pt>
                <c:pt idx="5130">
                  <c:v>627</c:v>
                </c:pt>
                <c:pt idx="5131">
                  <c:v>628</c:v>
                </c:pt>
                <c:pt idx="5132">
                  <c:v>629</c:v>
                </c:pt>
                <c:pt idx="5133">
                  <c:v>630</c:v>
                </c:pt>
                <c:pt idx="5134">
                  <c:v>631</c:v>
                </c:pt>
                <c:pt idx="5135">
                  <c:v>632</c:v>
                </c:pt>
                <c:pt idx="5136">
                  <c:v>633</c:v>
                </c:pt>
                <c:pt idx="5137">
                  <c:v>634</c:v>
                </c:pt>
                <c:pt idx="5138">
                  <c:v>635</c:v>
                </c:pt>
                <c:pt idx="5139">
                  <c:v>636</c:v>
                </c:pt>
                <c:pt idx="5140">
                  <c:v>637</c:v>
                </c:pt>
                <c:pt idx="5141">
                  <c:v>638</c:v>
                </c:pt>
                <c:pt idx="5142">
                  <c:v>639</c:v>
                </c:pt>
                <c:pt idx="5143">
                  <c:v>640</c:v>
                </c:pt>
                <c:pt idx="5144">
                  <c:v>641</c:v>
                </c:pt>
                <c:pt idx="5145">
                  <c:v>642</c:v>
                </c:pt>
                <c:pt idx="5146">
                  <c:v>643</c:v>
                </c:pt>
                <c:pt idx="5147">
                  <c:v>644</c:v>
                </c:pt>
                <c:pt idx="5148">
                  <c:v>645</c:v>
                </c:pt>
                <c:pt idx="5149">
                  <c:v>646</c:v>
                </c:pt>
                <c:pt idx="5150">
                  <c:v>647</c:v>
                </c:pt>
                <c:pt idx="5151">
                  <c:v>648</c:v>
                </c:pt>
                <c:pt idx="5152">
                  <c:v>649</c:v>
                </c:pt>
                <c:pt idx="5153">
                  <c:v>650</c:v>
                </c:pt>
                <c:pt idx="5154">
                  <c:v>651</c:v>
                </c:pt>
                <c:pt idx="5155">
                  <c:v>652</c:v>
                </c:pt>
                <c:pt idx="5156">
                  <c:v>653</c:v>
                </c:pt>
                <c:pt idx="5157">
                  <c:v>654</c:v>
                </c:pt>
                <c:pt idx="5158">
                  <c:v>655</c:v>
                </c:pt>
                <c:pt idx="5159">
                  <c:v>656</c:v>
                </c:pt>
                <c:pt idx="5160">
                  <c:v>657</c:v>
                </c:pt>
                <c:pt idx="5161">
                  <c:v>658</c:v>
                </c:pt>
                <c:pt idx="5162">
                  <c:v>659</c:v>
                </c:pt>
                <c:pt idx="5163">
                  <c:v>660</c:v>
                </c:pt>
                <c:pt idx="5164">
                  <c:v>661</c:v>
                </c:pt>
                <c:pt idx="5165">
                  <c:v>662</c:v>
                </c:pt>
                <c:pt idx="5166">
                  <c:v>663</c:v>
                </c:pt>
                <c:pt idx="5167">
                  <c:v>664</c:v>
                </c:pt>
                <c:pt idx="5168">
                  <c:v>665</c:v>
                </c:pt>
                <c:pt idx="5169">
                  <c:v>666</c:v>
                </c:pt>
                <c:pt idx="5170">
                  <c:v>667</c:v>
                </c:pt>
                <c:pt idx="5171">
                  <c:v>668</c:v>
                </c:pt>
                <c:pt idx="5172">
                  <c:v>669</c:v>
                </c:pt>
                <c:pt idx="5173">
                  <c:v>670</c:v>
                </c:pt>
                <c:pt idx="5174">
                  <c:v>671</c:v>
                </c:pt>
                <c:pt idx="5175">
                  <c:v>672</c:v>
                </c:pt>
                <c:pt idx="5176">
                  <c:v>673</c:v>
                </c:pt>
                <c:pt idx="5177">
                  <c:v>674</c:v>
                </c:pt>
                <c:pt idx="5178">
                  <c:v>675</c:v>
                </c:pt>
                <c:pt idx="5179">
                  <c:v>676</c:v>
                </c:pt>
                <c:pt idx="5180">
                  <c:v>677</c:v>
                </c:pt>
                <c:pt idx="5181">
                  <c:v>678</c:v>
                </c:pt>
                <c:pt idx="5182">
                  <c:v>679</c:v>
                </c:pt>
                <c:pt idx="5183">
                  <c:v>680</c:v>
                </c:pt>
                <c:pt idx="5184">
                  <c:v>681</c:v>
                </c:pt>
                <c:pt idx="5185">
                  <c:v>682</c:v>
                </c:pt>
                <c:pt idx="5186">
                  <c:v>683</c:v>
                </c:pt>
                <c:pt idx="5187">
                  <c:v>684</c:v>
                </c:pt>
                <c:pt idx="5188">
                  <c:v>685</c:v>
                </c:pt>
                <c:pt idx="5189">
                  <c:v>686</c:v>
                </c:pt>
                <c:pt idx="5190">
                  <c:v>687</c:v>
                </c:pt>
                <c:pt idx="5191">
                  <c:v>688</c:v>
                </c:pt>
                <c:pt idx="5192">
                  <c:v>689</c:v>
                </c:pt>
                <c:pt idx="5193">
                  <c:v>690</c:v>
                </c:pt>
                <c:pt idx="5194">
                  <c:v>691</c:v>
                </c:pt>
                <c:pt idx="5195">
                  <c:v>692</c:v>
                </c:pt>
                <c:pt idx="5196">
                  <c:v>693</c:v>
                </c:pt>
                <c:pt idx="5197">
                  <c:v>694</c:v>
                </c:pt>
                <c:pt idx="5198">
                  <c:v>695</c:v>
                </c:pt>
                <c:pt idx="5199">
                  <c:v>696</c:v>
                </c:pt>
                <c:pt idx="5200">
                  <c:v>697</c:v>
                </c:pt>
                <c:pt idx="5201">
                  <c:v>698</c:v>
                </c:pt>
                <c:pt idx="5202">
                  <c:v>699</c:v>
                </c:pt>
                <c:pt idx="5203">
                  <c:v>700</c:v>
                </c:pt>
                <c:pt idx="5204">
                  <c:v>701</c:v>
                </c:pt>
                <c:pt idx="5205">
                  <c:v>702</c:v>
                </c:pt>
                <c:pt idx="5206">
                  <c:v>703</c:v>
                </c:pt>
                <c:pt idx="5207">
                  <c:v>704</c:v>
                </c:pt>
                <c:pt idx="5208">
                  <c:v>705</c:v>
                </c:pt>
                <c:pt idx="5209">
                  <c:v>706</c:v>
                </c:pt>
                <c:pt idx="5210">
                  <c:v>707</c:v>
                </c:pt>
                <c:pt idx="5211">
                  <c:v>708</c:v>
                </c:pt>
                <c:pt idx="5212">
                  <c:v>709</c:v>
                </c:pt>
                <c:pt idx="5213">
                  <c:v>710</c:v>
                </c:pt>
                <c:pt idx="5214">
                  <c:v>711</c:v>
                </c:pt>
                <c:pt idx="5215">
                  <c:v>712</c:v>
                </c:pt>
                <c:pt idx="5216">
                  <c:v>713</c:v>
                </c:pt>
                <c:pt idx="5217">
                  <c:v>714</c:v>
                </c:pt>
                <c:pt idx="5218">
                  <c:v>715</c:v>
                </c:pt>
                <c:pt idx="5219">
                  <c:v>716</c:v>
                </c:pt>
                <c:pt idx="5220">
                  <c:v>717</c:v>
                </c:pt>
                <c:pt idx="5221">
                  <c:v>718</c:v>
                </c:pt>
                <c:pt idx="5222">
                  <c:v>719</c:v>
                </c:pt>
                <c:pt idx="5223">
                  <c:v>720</c:v>
                </c:pt>
                <c:pt idx="5224">
                  <c:v>721</c:v>
                </c:pt>
                <c:pt idx="5225">
                  <c:v>722</c:v>
                </c:pt>
                <c:pt idx="5226">
                  <c:v>723</c:v>
                </c:pt>
                <c:pt idx="5227">
                  <c:v>724</c:v>
                </c:pt>
                <c:pt idx="5228">
                  <c:v>725</c:v>
                </c:pt>
                <c:pt idx="5229">
                  <c:v>726</c:v>
                </c:pt>
                <c:pt idx="5230">
                  <c:v>727</c:v>
                </c:pt>
                <c:pt idx="5231">
                  <c:v>728</c:v>
                </c:pt>
                <c:pt idx="5232">
                  <c:v>729</c:v>
                </c:pt>
                <c:pt idx="5233">
                  <c:v>730</c:v>
                </c:pt>
                <c:pt idx="5234">
                  <c:v>731</c:v>
                </c:pt>
                <c:pt idx="5235">
                  <c:v>732</c:v>
                </c:pt>
                <c:pt idx="5236">
                  <c:v>733</c:v>
                </c:pt>
                <c:pt idx="5237">
                  <c:v>734</c:v>
                </c:pt>
                <c:pt idx="5238">
                  <c:v>735</c:v>
                </c:pt>
                <c:pt idx="5239">
                  <c:v>736</c:v>
                </c:pt>
                <c:pt idx="5240">
                  <c:v>737</c:v>
                </c:pt>
                <c:pt idx="5241">
                  <c:v>738</c:v>
                </c:pt>
                <c:pt idx="5242">
                  <c:v>739</c:v>
                </c:pt>
                <c:pt idx="5243">
                  <c:v>740</c:v>
                </c:pt>
                <c:pt idx="5244">
                  <c:v>741</c:v>
                </c:pt>
                <c:pt idx="5245">
                  <c:v>742</c:v>
                </c:pt>
                <c:pt idx="5246">
                  <c:v>743</c:v>
                </c:pt>
                <c:pt idx="5247">
                  <c:v>744</c:v>
                </c:pt>
                <c:pt idx="5248">
                  <c:v>745</c:v>
                </c:pt>
                <c:pt idx="5249">
                  <c:v>746</c:v>
                </c:pt>
                <c:pt idx="5250">
                  <c:v>747</c:v>
                </c:pt>
                <c:pt idx="5251">
                  <c:v>748</c:v>
                </c:pt>
                <c:pt idx="5252">
                  <c:v>749</c:v>
                </c:pt>
                <c:pt idx="5253">
                  <c:v>750</c:v>
                </c:pt>
                <c:pt idx="5254">
                  <c:v>751</c:v>
                </c:pt>
                <c:pt idx="5255">
                  <c:v>752</c:v>
                </c:pt>
                <c:pt idx="5256">
                  <c:v>753</c:v>
                </c:pt>
                <c:pt idx="5257">
                  <c:v>754</c:v>
                </c:pt>
                <c:pt idx="5258">
                  <c:v>755</c:v>
                </c:pt>
                <c:pt idx="5259">
                  <c:v>756</c:v>
                </c:pt>
                <c:pt idx="5260">
                  <c:v>757</c:v>
                </c:pt>
                <c:pt idx="5261">
                  <c:v>758</c:v>
                </c:pt>
                <c:pt idx="5262">
                  <c:v>759</c:v>
                </c:pt>
                <c:pt idx="5263">
                  <c:v>760</c:v>
                </c:pt>
                <c:pt idx="5264">
                  <c:v>761</c:v>
                </c:pt>
                <c:pt idx="5265">
                  <c:v>762</c:v>
                </c:pt>
                <c:pt idx="5266">
                  <c:v>763</c:v>
                </c:pt>
                <c:pt idx="5267">
                  <c:v>764</c:v>
                </c:pt>
                <c:pt idx="5268">
                  <c:v>765</c:v>
                </c:pt>
                <c:pt idx="5269">
                  <c:v>766</c:v>
                </c:pt>
                <c:pt idx="5270">
                  <c:v>767</c:v>
                </c:pt>
                <c:pt idx="5271">
                  <c:v>768</c:v>
                </c:pt>
                <c:pt idx="5272">
                  <c:v>769</c:v>
                </c:pt>
                <c:pt idx="5273">
                  <c:v>770</c:v>
                </c:pt>
                <c:pt idx="5274">
                  <c:v>771</c:v>
                </c:pt>
                <c:pt idx="5275">
                  <c:v>772</c:v>
                </c:pt>
                <c:pt idx="5276">
                  <c:v>773</c:v>
                </c:pt>
                <c:pt idx="5277">
                  <c:v>774</c:v>
                </c:pt>
                <c:pt idx="5278">
                  <c:v>775</c:v>
                </c:pt>
                <c:pt idx="5279">
                  <c:v>776</c:v>
                </c:pt>
                <c:pt idx="5280">
                  <c:v>777</c:v>
                </c:pt>
                <c:pt idx="5281">
                  <c:v>778</c:v>
                </c:pt>
                <c:pt idx="5282">
                  <c:v>779</c:v>
                </c:pt>
                <c:pt idx="5283">
                  <c:v>780</c:v>
                </c:pt>
                <c:pt idx="5284">
                  <c:v>781</c:v>
                </c:pt>
                <c:pt idx="5285">
                  <c:v>782</c:v>
                </c:pt>
                <c:pt idx="5286">
                  <c:v>783</c:v>
                </c:pt>
                <c:pt idx="5287">
                  <c:v>784</c:v>
                </c:pt>
                <c:pt idx="5288">
                  <c:v>785</c:v>
                </c:pt>
                <c:pt idx="5289">
                  <c:v>786</c:v>
                </c:pt>
                <c:pt idx="5290">
                  <c:v>787</c:v>
                </c:pt>
                <c:pt idx="5291">
                  <c:v>788</c:v>
                </c:pt>
                <c:pt idx="5292">
                  <c:v>789</c:v>
                </c:pt>
                <c:pt idx="5293">
                  <c:v>790</c:v>
                </c:pt>
                <c:pt idx="5294">
                  <c:v>791</c:v>
                </c:pt>
                <c:pt idx="5295">
                  <c:v>792</c:v>
                </c:pt>
                <c:pt idx="5296">
                  <c:v>793</c:v>
                </c:pt>
                <c:pt idx="5297">
                  <c:v>794</c:v>
                </c:pt>
                <c:pt idx="5298">
                  <c:v>795</c:v>
                </c:pt>
                <c:pt idx="5299">
                  <c:v>796</c:v>
                </c:pt>
                <c:pt idx="5300">
                  <c:v>797</c:v>
                </c:pt>
                <c:pt idx="5301">
                  <c:v>798</c:v>
                </c:pt>
                <c:pt idx="5302">
                  <c:v>799</c:v>
                </c:pt>
                <c:pt idx="5303">
                  <c:v>800</c:v>
                </c:pt>
                <c:pt idx="5304">
                  <c:v>801</c:v>
                </c:pt>
                <c:pt idx="5305">
                  <c:v>802</c:v>
                </c:pt>
                <c:pt idx="5306">
                  <c:v>803</c:v>
                </c:pt>
                <c:pt idx="5307">
                  <c:v>804</c:v>
                </c:pt>
                <c:pt idx="5308">
                  <c:v>805</c:v>
                </c:pt>
                <c:pt idx="5309">
                  <c:v>806</c:v>
                </c:pt>
                <c:pt idx="5310">
                  <c:v>807</c:v>
                </c:pt>
                <c:pt idx="5311">
                  <c:v>808</c:v>
                </c:pt>
                <c:pt idx="5312">
                  <c:v>809</c:v>
                </c:pt>
                <c:pt idx="5313">
                  <c:v>810</c:v>
                </c:pt>
                <c:pt idx="5314">
                  <c:v>811</c:v>
                </c:pt>
                <c:pt idx="5315">
                  <c:v>812</c:v>
                </c:pt>
                <c:pt idx="5316">
                  <c:v>813</c:v>
                </c:pt>
                <c:pt idx="5317">
                  <c:v>814</c:v>
                </c:pt>
                <c:pt idx="5318">
                  <c:v>815</c:v>
                </c:pt>
                <c:pt idx="5319">
                  <c:v>816</c:v>
                </c:pt>
                <c:pt idx="5320">
                  <c:v>817</c:v>
                </c:pt>
                <c:pt idx="5321">
                  <c:v>818</c:v>
                </c:pt>
                <c:pt idx="5322">
                  <c:v>819</c:v>
                </c:pt>
                <c:pt idx="5323">
                  <c:v>820</c:v>
                </c:pt>
                <c:pt idx="5324">
                  <c:v>821</c:v>
                </c:pt>
                <c:pt idx="5325">
                  <c:v>822</c:v>
                </c:pt>
                <c:pt idx="5326">
                  <c:v>823</c:v>
                </c:pt>
                <c:pt idx="5327">
                  <c:v>824</c:v>
                </c:pt>
                <c:pt idx="5328">
                  <c:v>825</c:v>
                </c:pt>
                <c:pt idx="5329">
                  <c:v>826</c:v>
                </c:pt>
                <c:pt idx="5330">
                  <c:v>827</c:v>
                </c:pt>
                <c:pt idx="5331">
                  <c:v>828</c:v>
                </c:pt>
                <c:pt idx="5332">
                  <c:v>829</c:v>
                </c:pt>
                <c:pt idx="5333">
                  <c:v>830</c:v>
                </c:pt>
                <c:pt idx="5334">
                  <c:v>831</c:v>
                </c:pt>
                <c:pt idx="5335">
                  <c:v>832</c:v>
                </c:pt>
                <c:pt idx="5336">
                  <c:v>833</c:v>
                </c:pt>
                <c:pt idx="5337">
                  <c:v>834</c:v>
                </c:pt>
                <c:pt idx="5338">
                  <c:v>835</c:v>
                </c:pt>
                <c:pt idx="5339">
                  <c:v>836</c:v>
                </c:pt>
                <c:pt idx="5340">
                  <c:v>837</c:v>
                </c:pt>
                <c:pt idx="5341">
                  <c:v>838</c:v>
                </c:pt>
                <c:pt idx="5342">
                  <c:v>839</c:v>
                </c:pt>
                <c:pt idx="5343">
                  <c:v>840</c:v>
                </c:pt>
                <c:pt idx="5344">
                  <c:v>841</c:v>
                </c:pt>
                <c:pt idx="5345">
                  <c:v>842</c:v>
                </c:pt>
                <c:pt idx="5346">
                  <c:v>843</c:v>
                </c:pt>
                <c:pt idx="5347">
                  <c:v>844</c:v>
                </c:pt>
                <c:pt idx="5348">
                  <c:v>845</c:v>
                </c:pt>
                <c:pt idx="5349">
                  <c:v>846</c:v>
                </c:pt>
                <c:pt idx="5350">
                  <c:v>847</c:v>
                </c:pt>
                <c:pt idx="5351">
                  <c:v>848</c:v>
                </c:pt>
                <c:pt idx="5352">
                  <c:v>849</c:v>
                </c:pt>
                <c:pt idx="5353">
                  <c:v>850</c:v>
                </c:pt>
                <c:pt idx="5354">
                  <c:v>851</c:v>
                </c:pt>
                <c:pt idx="5355">
                  <c:v>852</c:v>
                </c:pt>
                <c:pt idx="5356">
                  <c:v>853</c:v>
                </c:pt>
                <c:pt idx="5357">
                  <c:v>854</c:v>
                </c:pt>
                <c:pt idx="5358">
                  <c:v>855</c:v>
                </c:pt>
                <c:pt idx="5359">
                  <c:v>856</c:v>
                </c:pt>
                <c:pt idx="5360">
                  <c:v>857</c:v>
                </c:pt>
                <c:pt idx="5361">
                  <c:v>858</c:v>
                </c:pt>
                <c:pt idx="5362">
                  <c:v>859</c:v>
                </c:pt>
                <c:pt idx="5363">
                  <c:v>860</c:v>
                </c:pt>
                <c:pt idx="5364">
                  <c:v>861</c:v>
                </c:pt>
                <c:pt idx="5365">
                  <c:v>862</c:v>
                </c:pt>
                <c:pt idx="5366">
                  <c:v>863</c:v>
                </c:pt>
                <c:pt idx="5367">
                  <c:v>864</c:v>
                </c:pt>
                <c:pt idx="5368">
                  <c:v>865</c:v>
                </c:pt>
                <c:pt idx="5369">
                  <c:v>866</c:v>
                </c:pt>
                <c:pt idx="5370">
                  <c:v>867</c:v>
                </c:pt>
                <c:pt idx="5371">
                  <c:v>868</c:v>
                </c:pt>
                <c:pt idx="5372">
                  <c:v>869</c:v>
                </c:pt>
                <c:pt idx="5373">
                  <c:v>870</c:v>
                </c:pt>
                <c:pt idx="5374">
                  <c:v>871</c:v>
                </c:pt>
                <c:pt idx="5375">
                  <c:v>872</c:v>
                </c:pt>
                <c:pt idx="5376">
                  <c:v>873</c:v>
                </c:pt>
                <c:pt idx="5377">
                  <c:v>874</c:v>
                </c:pt>
                <c:pt idx="5378">
                  <c:v>875</c:v>
                </c:pt>
                <c:pt idx="5379">
                  <c:v>876</c:v>
                </c:pt>
                <c:pt idx="5380">
                  <c:v>877</c:v>
                </c:pt>
                <c:pt idx="5381">
                  <c:v>878</c:v>
                </c:pt>
                <c:pt idx="5382">
                  <c:v>879</c:v>
                </c:pt>
                <c:pt idx="5383">
                  <c:v>880</c:v>
                </c:pt>
                <c:pt idx="5384">
                  <c:v>881</c:v>
                </c:pt>
                <c:pt idx="5385">
                  <c:v>882</c:v>
                </c:pt>
                <c:pt idx="5386">
                  <c:v>883</c:v>
                </c:pt>
                <c:pt idx="5387">
                  <c:v>884</c:v>
                </c:pt>
                <c:pt idx="5388">
                  <c:v>885</c:v>
                </c:pt>
                <c:pt idx="5389">
                  <c:v>886</c:v>
                </c:pt>
                <c:pt idx="5390">
                  <c:v>887</c:v>
                </c:pt>
                <c:pt idx="5391">
                  <c:v>888</c:v>
                </c:pt>
                <c:pt idx="5392">
                  <c:v>889</c:v>
                </c:pt>
                <c:pt idx="5393">
                  <c:v>890</c:v>
                </c:pt>
                <c:pt idx="5394">
                  <c:v>891</c:v>
                </c:pt>
                <c:pt idx="5395">
                  <c:v>892</c:v>
                </c:pt>
                <c:pt idx="5396">
                  <c:v>893</c:v>
                </c:pt>
                <c:pt idx="5397">
                  <c:v>894</c:v>
                </c:pt>
                <c:pt idx="5398">
                  <c:v>895</c:v>
                </c:pt>
                <c:pt idx="5399">
                  <c:v>896</c:v>
                </c:pt>
                <c:pt idx="5400">
                  <c:v>897</c:v>
                </c:pt>
                <c:pt idx="5401">
                  <c:v>898</c:v>
                </c:pt>
                <c:pt idx="5402">
                  <c:v>899</c:v>
                </c:pt>
                <c:pt idx="5403">
                  <c:v>900</c:v>
                </c:pt>
                <c:pt idx="5404">
                  <c:v>901</c:v>
                </c:pt>
                <c:pt idx="5405">
                  <c:v>902</c:v>
                </c:pt>
                <c:pt idx="5406">
                  <c:v>903</c:v>
                </c:pt>
                <c:pt idx="5407">
                  <c:v>904</c:v>
                </c:pt>
                <c:pt idx="5408">
                  <c:v>905</c:v>
                </c:pt>
                <c:pt idx="5409">
                  <c:v>906</c:v>
                </c:pt>
                <c:pt idx="5410">
                  <c:v>907</c:v>
                </c:pt>
                <c:pt idx="5411">
                  <c:v>908</c:v>
                </c:pt>
                <c:pt idx="5412">
                  <c:v>909</c:v>
                </c:pt>
                <c:pt idx="5413">
                  <c:v>910</c:v>
                </c:pt>
                <c:pt idx="5414">
                  <c:v>911</c:v>
                </c:pt>
                <c:pt idx="5415">
                  <c:v>912</c:v>
                </c:pt>
                <c:pt idx="5416">
                  <c:v>913</c:v>
                </c:pt>
                <c:pt idx="5417">
                  <c:v>914</c:v>
                </c:pt>
                <c:pt idx="5418">
                  <c:v>915</c:v>
                </c:pt>
                <c:pt idx="5419">
                  <c:v>916</c:v>
                </c:pt>
                <c:pt idx="5420">
                  <c:v>917</c:v>
                </c:pt>
                <c:pt idx="5421">
                  <c:v>918</c:v>
                </c:pt>
                <c:pt idx="5422">
                  <c:v>919</c:v>
                </c:pt>
                <c:pt idx="5423">
                  <c:v>920</c:v>
                </c:pt>
                <c:pt idx="5424">
                  <c:v>921</c:v>
                </c:pt>
                <c:pt idx="5425">
                  <c:v>922</c:v>
                </c:pt>
                <c:pt idx="5426">
                  <c:v>923</c:v>
                </c:pt>
                <c:pt idx="5427">
                  <c:v>924</c:v>
                </c:pt>
                <c:pt idx="5428">
                  <c:v>925</c:v>
                </c:pt>
                <c:pt idx="5429">
                  <c:v>926</c:v>
                </c:pt>
                <c:pt idx="5430">
                  <c:v>927</c:v>
                </c:pt>
                <c:pt idx="5431">
                  <c:v>928</c:v>
                </c:pt>
                <c:pt idx="5432">
                  <c:v>929</c:v>
                </c:pt>
                <c:pt idx="5433">
                  <c:v>930</c:v>
                </c:pt>
                <c:pt idx="5434">
                  <c:v>931</c:v>
                </c:pt>
                <c:pt idx="5435">
                  <c:v>932</c:v>
                </c:pt>
                <c:pt idx="5436">
                  <c:v>933</c:v>
                </c:pt>
                <c:pt idx="5437">
                  <c:v>934</c:v>
                </c:pt>
                <c:pt idx="5438">
                  <c:v>935</c:v>
                </c:pt>
                <c:pt idx="5439">
                  <c:v>936</c:v>
                </c:pt>
                <c:pt idx="5440">
                  <c:v>937</c:v>
                </c:pt>
                <c:pt idx="5441">
                  <c:v>938</c:v>
                </c:pt>
                <c:pt idx="5442">
                  <c:v>939</c:v>
                </c:pt>
                <c:pt idx="5443">
                  <c:v>940</c:v>
                </c:pt>
                <c:pt idx="5444">
                  <c:v>941</c:v>
                </c:pt>
                <c:pt idx="5445">
                  <c:v>942</c:v>
                </c:pt>
                <c:pt idx="5446">
                  <c:v>943</c:v>
                </c:pt>
                <c:pt idx="5447">
                  <c:v>944</c:v>
                </c:pt>
                <c:pt idx="5448">
                  <c:v>945</c:v>
                </c:pt>
                <c:pt idx="5449">
                  <c:v>946</c:v>
                </c:pt>
                <c:pt idx="5450">
                  <c:v>947</c:v>
                </c:pt>
                <c:pt idx="5451">
                  <c:v>948</c:v>
                </c:pt>
                <c:pt idx="5452">
                  <c:v>949</c:v>
                </c:pt>
                <c:pt idx="5453">
                  <c:v>950</c:v>
                </c:pt>
                <c:pt idx="5454">
                  <c:v>951</c:v>
                </c:pt>
                <c:pt idx="5455">
                  <c:v>952</c:v>
                </c:pt>
                <c:pt idx="5456">
                  <c:v>953</c:v>
                </c:pt>
                <c:pt idx="5457">
                  <c:v>954</c:v>
                </c:pt>
                <c:pt idx="5458">
                  <c:v>955</c:v>
                </c:pt>
                <c:pt idx="5459">
                  <c:v>956</c:v>
                </c:pt>
                <c:pt idx="5460">
                  <c:v>957</c:v>
                </c:pt>
                <c:pt idx="5461">
                  <c:v>958</c:v>
                </c:pt>
                <c:pt idx="5462">
                  <c:v>959</c:v>
                </c:pt>
                <c:pt idx="5463">
                  <c:v>960</c:v>
                </c:pt>
                <c:pt idx="5464">
                  <c:v>961</c:v>
                </c:pt>
                <c:pt idx="5465">
                  <c:v>962</c:v>
                </c:pt>
                <c:pt idx="5466">
                  <c:v>963</c:v>
                </c:pt>
                <c:pt idx="5467">
                  <c:v>964</c:v>
                </c:pt>
                <c:pt idx="5468">
                  <c:v>965</c:v>
                </c:pt>
                <c:pt idx="5469">
                  <c:v>966</c:v>
                </c:pt>
                <c:pt idx="5470">
                  <c:v>967</c:v>
                </c:pt>
                <c:pt idx="5471">
                  <c:v>968</c:v>
                </c:pt>
                <c:pt idx="5472">
                  <c:v>969</c:v>
                </c:pt>
                <c:pt idx="5473">
                  <c:v>970</c:v>
                </c:pt>
                <c:pt idx="5474">
                  <c:v>971</c:v>
                </c:pt>
                <c:pt idx="5475">
                  <c:v>972</c:v>
                </c:pt>
                <c:pt idx="5476">
                  <c:v>973</c:v>
                </c:pt>
                <c:pt idx="5477">
                  <c:v>974</c:v>
                </c:pt>
                <c:pt idx="5478">
                  <c:v>975</c:v>
                </c:pt>
                <c:pt idx="5479">
                  <c:v>976</c:v>
                </c:pt>
                <c:pt idx="5480">
                  <c:v>977</c:v>
                </c:pt>
                <c:pt idx="5481">
                  <c:v>978</c:v>
                </c:pt>
                <c:pt idx="5482">
                  <c:v>979</c:v>
                </c:pt>
                <c:pt idx="5483">
                  <c:v>980</c:v>
                </c:pt>
                <c:pt idx="5484">
                  <c:v>981</c:v>
                </c:pt>
                <c:pt idx="5485">
                  <c:v>982</c:v>
                </c:pt>
                <c:pt idx="5486">
                  <c:v>983</c:v>
                </c:pt>
                <c:pt idx="5487">
                  <c:v>984</c:v>
                </c:pt>
                <c:pt idx="5488">
                  <c:v>985</c:v>
                </c:pt>
                <c:pt idx="5489">
                  <c:v>986</c:v>
                </c:pt>
                <c:pt idx="5490">
                  <c:v>987</c:v>
                </c:pt>
                <c:pt idx="5491">
                  <c:v>988</c:v>
                </c:pt>
                <c:pt idx="5492">
                  <c:v>989</c:v>
                </c:pt>
                <c:pt idx="5493">
                  <c:v>990</c:v>
                </c:pt>
                <c:pt idx="5494">
                  <c:v>991</c:v>
                </c:pt>
                <c:pt idx="5495">
                  <c:v>992</c:v>
                </c:pt>
                <c:pt idx="5496">
                  <c:v>993</c:v>
                </c:pt>
                <c:pt idx="5497">
                  <c:v>994</c:v>
                </c:pt>
                <c:pt idx="5498">
                  <c:v>995</c:v>
                </c:pt>
                <c:pt idx="5499">
                  <c:v>996</c:v>
                </c:pt>
                <c:pt idx="5500">
                  <c:v>997</c:v>
                </c:pt>
                <c:pt idx="5501">
                  <c:v>998</c:v>
                </c:pt>
                <c:pt idx="5502">
                  <c:v>999</c:v>
                </c:pt>
                <c:pt idx="5503">
                  <c:v>1000</c:v>
                </c:pt>
                <c:pt idx="5504">
                  <c:v>1001</c:v>
                </c:pt>
                <c:pt idx="5505">
                  <c:v>1002</c:v>
                </c:pt>
                <c:pt idx="5506">
                  <c:v>1003</c:v>
                </c:pt>
                <c:pt idx="5507">
                  <c:v>1004</c:v>
                </c:pt>
                <c:pt idx="5508">
                  <c:v>1005</c:v>
                </c:pt>
                <c:pt idx="5509">
                  <c:v>1006</c:v>
                </c:pt>
                <c:pt idx="5510">
                  <c:v>1007</c:v>
                </c:pt>
                <c:pt idx="5511">
                  <c:v>1008</c:v>
                </c:pt>
                <c:pt idx="5512">
                  <c:v>1009</c:v>
                </c:pt>
                <c:pt idx="5513">
                  <c:v>1010</c:v>
                </c:pt>
                <c:pt idx="5514">
                  <c:v>1011</c:v>
                </c:pt>
                <c:pt idx="5515">
                  <c:v>1012</c:v>
                </c:pt>
                <c:pt idx="5516">
                  <c:v>1013</c:v>
                </c:pt>
                <c:pt idx="5517">
                  <c:v>1014</c:v>
                </c:pt>
                <c:pt idx="5518">
                  <c:v>1015</c:v>
                </c:pt>
                <c:pt idx="5519">
                  <c:v>1016</c:v>
                </c:pt>
                <c:pt idx="5520">
                  <c:v>1017</c:v>
                </c:pt>
                <c:pt idx="5521">
                  <c:v>1018</c:v>
                </c:pt>
                <c:pt idx="5522">
                  <c:v>1019</c:v>
                </c:pt>
                <c:pt idx="5523">
                  <c:v>1020</c:v>
                </c:pt>
                <c:pt idx="5524">
                  <c:v>1021</c:v>
                </c:pt>
                <c:pt idx="5525">
                  <c:v>1022</c:v>
                </c:pt>
                <c:pt idx="5526">
                  <c:v>1023</c:v>
                </c:pt>
                <c:pt idx="5527">
                  <c:v>1024</c:v>
                </c:pt>
                <c:pt idx="5528">
                  <c:v>1025</c:v>
                </c:pt>
                <c:pt idx="5529">
                  <c:v>1026</c:v>
                </c:pt>
                <c:pt idx="5530">
                  <c:v>1027</c:v>
                </c:pt>
                <c:pt idx="5531">
                  <c:v>1028</c:v>
                </c:pt>
                <c:pt idx="5532">
                  <c:v>1029</c:v>
                </c:pt>
                <c:pt idx="5533">
                  <c:v>1030</c:v>
                </c:pt>
                <c:pt idx="5534">
                  <c:v>1031</c:v>
                </c:pt>
                <c:pt idx="5535">
                  <c:v>1032</c:v>
                </c:pt>
                <c:pt idx="5536">
                  <c:v>1033</c:v>
                </c:pt>
                <c:pt idx="5537">
                  <c:v>1034</c:v>
                </c:pt>
                <c:pt idx="5538">
                  <c:v>1035</c:v>
                </c:pt>
                <c:pt idx="5539">
                  <c:v>1036</c:v>
                </c:pt>
                <c:pt idx="5540">
                  <c:v>1037</c:v>
                </c:pt>
                <c:pt idx="5541">
                  <c:v>1038</c:v>
                </c:pt>
                <c:pt idx="5542">
                  <c:v>1039</c:v>
                </c:pt>
                <c:pt idx="5543">
                  <c:v>1040</c:v>
                </c:pt>
                <c:pt idx="5544">
                  <c:v>1041</c:v>
                </c:pt>
                <c:pt idx="5545">
                  <c:v>1042</c:v>
                </c:pt>
                <c:pt idx="5546">
                  <c:v>1043</c:v>
                </c:pt>
                <c:pt idx="5547">
                  <c:v>1044</c:v>
                </c:pt>
                <c:pt idx="5548">
                  <c:v>1045</c:v>
                </c:pt>
                <c:pt idx="5549">
                  <c:v>1046</c:v>
                </c:pt>
                <c:pt idx="5550">
                  <c:v>1047</c:v>
                </c:pt>
                <c:pt idx="5551">
                  <c:v>1048</c:v>
                </c:pt>
                <c:pt idx="5552">
                  <c:v>1049</c:v>
                </c:pt>
                <c:pt idx="5553">
                  <c:v>1050</c:v>
                </c:pt>
                <c:pt idx="5554">
                  <c:v>1051</c:v>
                </c:pt>
                <c:pt idx="5555">
                  <c:v>1052</c:v>
                </c:pt>
                <c:pt idx="5556">
                  <c:v>1053</c:v>
                </c:pt>
                <c:pt idx="5557">
                  <c:v>1054</c:v>
                </c:pt>
                <c:pt idx="5558">
                  <c:v>1055</c:v>
                </c:pt>
                <c:pt idx="5559">
                  <c:v>1056</c:v>
                </c:pt>
                <c:pt idx="5560">
                  <c:v>1057</c:v>
                </c:pt>
                <c:pt idx="5561">
                  <c:v>1058</c:v>
                </c:pt>
                <c:pt idx="5562">
                  <c:v>1059</c:v>
                </c:pt>
                <c:pt idx="5563">
                  <c:v>1060</c:v>
                </c:pt>
                <c:pt idx="5564">
                  <c:v>1061</c:v>
                </c:pt>
                <c:pt idx="5565">
                  <c:v>1062</c:v>
                </c:pt>
                <c:pt idx="5566">
                  <c:v>1063</c:v>
                </c:pt>
                <c:pt idx="5567">
                  <c:v>1064</c:v>
                </c:pt>
                <c:pt idx="5568">
                  <c:v>1065</c:v>
                </c:pt>
                <c:pt idx="5569">
                  <c:v>1066</c:v>
                </c:pt>
                <c:pt idx="5570">
                  <c:v>1067</c:v>
                </c:pt>
                <c:pt idx="5571">
                  <c:v>1068</c:v>
                </c:pt>
                <c:pt idx="5572">
                  <c:v>1069</c:v>
                </c:pt>
                <c:pt idx="5573">
                  <c:v>1070</c:v>
                </c:pt>
                <c:pt idx="5574">
                  <c:v>1071</c:v>
                </c:pt>
                <c:pt idx="5575">
                  <c:v>1072</c:v>
                </c:pt>
                <c:pt idx="5576">
                  <c:v>1073</c:v>
                </c:pt>
                <c:pt idx="5577">
                  <c:v>1074</c:v>
                </c:pt>
                <c:pt idx="5578">
                  <c:v>1075</c:v>
                </c:pt>
                <c:pt idx="5579">
                  <c:v>1076</c:v>
                </c:pt>
                <c:pt idx="5580">
                  <c:v>1077</c:v>
                </c:pt>
                <c:pt idx="5581">
                  <c:v>1078</c:v>
                </c:pt>
                <c:pt idx="5582">
                  <c:v>1079</c:v>
                </c:pt>
                <c:pt idx="5583">
                  <c:v>1080</c:v>
                </c:pt>
                <c:pt idx="5584">
                  <c:v>1081</c:v>
                </c:pt>
                <c:pt idx="5585">
                  <c:v>1082</c:v>
                </c:pt>
                <c:pt idx="5586">
                  <c:v>1083</c:v>
                </c:pt>
                <c:pt idx="5587">
                  <c:v>1084</c:v>
                </c:pt>
                <c:pt idx="5588">
                  <c:v>1085</c:v>
                </c:pt>
                <c:pt idx="5589">
                  <c:v>1086</c:v>
                </c:pt>
                <c:pt idx="5590">
                  <c:v>1087</c:v>
                </c:pt>
                <c:pt idx="5591">
                  <c:v>1088</c:v>
                </c:pt>
                <c:pt idx="5592">
                  <c:v>1089</c:v>
                </c:pt>
                <c:pt idx="5593">
                  <c:v>1090</c:v>
                </c:pt>
                <c:pt idx="5594">
                  <c:v>1091</c:v>
                </c:pt>
                <c:pt idx="5595">
                  <c:v>1092</c:v>
                </c:pt>
                <c:pt idx="5596">
                  <c:v>1093</c:v>
                </c:pt>
                <c:pt idx="5597">
                  <c:v>1094</c:v>
                </c:pt>
                <c:pt idx="5598">
                  <c:v>1095</c:v>
                </c:pt>
                <c:pt idx="5599">
                  <c:v>1096</c:v>
                </c:pt>
                <c:pt idx="5600">
                  <c:v>1097</c:v>
                </c:pt>
                <c:pt idx="5601">
                  <c:v>1098</c:v>
                </c:pt>
                <c:pt idx="5602">
                  <c:v>1099</c:v>
                </c:pt>
                <c:pt idx="5603">
                  <c:v>1100</c:v>
                </c:pt>
                <c:pt idx="5604">
                  <c:v>1101</c:v>
                </c:pt>
                <c:pt idx="5605">
                  <c:v>1102</c:v>
                </c:pt>
                <c:pt idx="5606">
                  <c:v>1103</c:v>
                </c:pt>
                <c:pt idx="5607">
                  <c:v>1104</c:v>
                </c:pt>
                <c:pt idx="5608">
                  <c:v>1105</c:v>
                </c:pt>
                <c:pt idx="5609">
                  <c:v>1106</c:v>
                </c:pt>
                <c:pt idx="5610">
                  <c:v>1107</c:v>
                </c:pt>
                <c:pt idx="5611">
                  <c:v>1108</c:v>
                </c:pt>
                <c:pt idx="5612">
                  <c:v>1109</c:v>
                </c:pt>
                <c:pt idx="5613">
                  <c:v>1110</c:v>
                </c:pt>
                <c:pt idx="5614">
                  <c:v>1111</c:v>
                </c:pt>
                <c:pt idx="5615">
                  <c:v>1112</c:v>
                </c:pt>
                <c:pt idx="5616">
                  <c:v>1113</c:v>
                </c:pt>
                <c:pt idx="5617">
                  <c:v>1114</c:v>
                </c:pt>
                <c:pt idx="5618">
                  <c:v>1115</c:v>
                </c:pt>
                <c:pt idx="5619">
                  <c:v>1116</c:v>
                </c:pt>
                <c:pt idx="5620">
                  <c:v>1117</c:v>
                </c:pt>
                <c:pt idx="5621">
                  <c:v>1118</c:v>
                </c:pt>
                <c:pt idx="5622">
                  <c:v>1119</c:v>
                </c:pt>
                <c:pt idx="5623">
                  <c:v>1120</c:v>
                </c:pt>
                <c:pt idx="5624">
                  <c:v>1121</c:v>
                </c:pt>
                <c:pt idx="5625">
                  <c:v>1122</c:v>
                </c:pt>
                <c:pt idx="5626">
                  <c:v>1123</c:v>
                </c:pt>
                <c:pt idx="5627">
                  <c:v>1124</c:v>
                </c:pt>
                <c:pt idx="5628">
                  <c:v>1125</c:v>
                </c:pt>
                <c:pt idx="5629">
                  <c:v>1126</c:v>
                </c:pt>
                <c:pt idx="5630">
                  <c:v>1127</c:v>
                </c:pt>
                <c:pt idx="5631">
                  <c:v>1128</c:v>
                </c:pt>
                <c:pt idx="5632">
                  <c:v>1129</c:v>
                </c:pt>
                <c:pt idx="5633">
                  <c:v>1130</c:v>
                </c:pt>
                <c:pt idx="5634">
                  <c:v>1131</c:v>
                </c:pt>
                <c:pt idx="5635">
                  <c:v>1132</c:v>
                </c:pt>
                <c:pt idx="5636">
                  <c:v>1133</c:v>
                </c:pt>
                <c:pt idx="5637">
                  <c:v>1134</c:v>
                </c:pt>
                <c:pt idx="5638">
                  <c:v>1135</c:v>
                </c:pt>
                <c:pt idx="5639">
                  <c:v>1136</c:v>
                </c:pt>
                <c:pt idx="5640">
                  <c:v>1137</c:v>
                </c:pt>
                <c:pt idx="5641">
                  <c:v>1138</c:v>
                </c:pt>
                <c:pt idx="5642">
                  <c:v>1139</c:v>
                </c:pt>
                <c:pt idx="5643">
                  <c:v>1140</c:v>
                </c:pt>
                <c:pt idx="5644">
                  <c:v>1141</c:v>
                </c:pt>
                <c:pt idx="5645">
                  <c:v>1142</c:v>
                </c:pt>
                <c:pt idx="5646">
                  <c:v>1143</c:v>
                </c:pt>
                <c:pt idx="5647">
                  <c:v>1144</c:v>
                </c:pt>
                <c:pt idx="5648">
                  <c:v>1145</c:v>
                </c:pt>
                <c:pt idx="5649">
                  <c:v>1146</c:v>
                </c:pt>
                <c:pt idx="5650">
                  <c:v>1147</c:v>
                </c:pt>
                <c:pt idx="5651">
                  <c:v>1148</c:v>
                </c:pt>
                <c:pt idx="5652">
                  <c:v>1149</c:v>
                </c:pt>
                <c:pt idx="5653">
                  <c:v>1150</c:v>
                </c:pt>
                <c:pt idx="5654">
                  <c:v>1151</c:v>
                </c:pt>
                <c:pt idx="5655">
                  <c:v>1152</c:v>
                </c:pt>
                <c:pt idx="5656">
                  <c:v>1153</c:v>
                </c:pt>
                <c:pt idx="5657">
                  <c:v>1154</c:v>
                </c:pt>
                <c:pt idx="5658">
                  <c:v>1155</c:v>
                </c:pt>
                <c:pt idx="5659">
                  <c:v>1156</c:v>
                </c:pt>
                <c:pt idx="5660">
                  <c:v>1157</c:v>
                </c:pt>
                <c:pt idx="5661">
                  <c:v>1158</c:v>
                </c:pt>
                <c:pt idx="5662">
                  <c:v>1159</c:v>
                </c:pt>
                <c:pt idx="5663">
                  <c:v>1160</c:v>
                </c:pt>
                <c:pt idx="5664">
                  <c:v>1161</c:v>
                </c:pt>
                <c:pt idx="5665">
                  <c:v>1162</c:v>
                </c:pt>
                <c:pt idx="5666">
                  <c:v>1163</c:v>
                </c:pt>
                <c:pt idx="5667">
                  <c:v>1164</c:v>
                </c:pt>
                <c:pt idx="5668">
                  <c:v>1165</c:v>
                </c:pt>
                <c:pt idx="5669">
                  <c:v>1166</c:v>
                </c:pt>
                <c:pt idx="5670">
                  <c:v>1167</c:v>
                </c:pt>
                <c:pt idx="5671">
                  <c:v>1168</c:v>
                </c:pt>
                <c:pt idx="5672">
                  <c:v>1169</c:v>
                </c:pt>
                <c:pt idx="5673">
                  <c:v>1170</c:v>
                </c:pt>
                <c:pt idx="5674">
                  <c:v>1171</c:v>
                </c:pt>
                <c:pt idx="5675">
                  <c:v>1172</c:v>
                </c:pt>
                <c:pt idx="5676">
                  <c:v>1173</c:v>
                </c:pt>
                <c:pt idx="5677">
                  <c:v>1174</c:v>
                </c:pt>
                <c:pt idx="5678">
                  <c:v>1175</c:v>
                </c:pt>
                <c:pt idx="5679">
                  <c:v>1176</c:v>
                </c:pt>
                <c:pt idx="5680">
                  <c:v>1177</c:v>
                </c:pt>
                <c:pt idx="5681">
                  <c:v>1178</c:v>
                </c:pt>
                <c:pt idx="5682">
                  <c:v>1179</c:v>
                </c:pt>
                <c:pt idx="5683">
                  <c:v>1180</c:v>
                </c:pt>
                <c:pt idx="5684">
                  <c:v>1181</c:v>
                </c:pt>
                <c:pt idx="5685">
                  <c:v>1182</c:v>
                </c:pt>
                <c:pt idx="5686">
                  <c:v>1183</c:v>
                </c:pt>
                <c:pt idx="5687">
                  <c:v>1184</c:v>
                </c:pt>
                <c:pt idx="5688">
                  <c:v>1185</c:v>
                </c:pt>
                <c:pt idx="5689">
                  <c:v>1186</c:v>
                </c:pt>
                <c:pt idx="5690">
                  <c:v>1187</c:v>
                </c:pt>
                <c:pt idx="5691">
                  <c:v>1188</c:v>
                </c:pt>
                <c:pt idx="5692">
                  <c:v>1189</c:v>
                </c:pt>
                <c:pt idx="5693">
                  <c:v>1190</c:v>
                </c:pt>
                <c:pt idx="5694">
                  <c:v>1191</c:v>
                </c:pt>
                <c:pt idx="5695">
                  <c:v>1192</c:v>
                </c:pt>
                <c:pt idx="5696">
                  <c:v>1193</c:v>
                </c:pt>
                <c:pt idx="5697">
                  <c:v>1194</c:v>
                </c:pt>
                <c:pt idx="5698">
                  <c:v>1195</c:v>
                </c:pt>
                <c:pt idx="5699">
                  <c:v>1196</c:v>
                </c:pt>
                <c:pt idx="5700">
                  <c:v>1197</c:v>
                </c:pt>
                <c:pt idx="5701">
                  <c:v>1198</c:v>
                </c:pt>
                <c:pt idx="5702">
                  <c:v>1199</c:v>
                </c:pt>
                <c:pt idx="5703">
                  <c:v>1200</c:v>
                </c:pt>
                <c:pt idx="5704">
                  <c:v>1201</c:v>
                </c:pt>
                <c:pt idx="5705">
                  <c:v>1202</c:v>
                </c:pt>
                <c:pt idx="5706">
                  <c:v>1203</c:v>
                </c:pt>
                <c:pt idx="5707">
                  <c:v>1204</c:v>
                </c:pt>
                <c:pt idx="5708">
                  <c:v>1205</c:v>
                </c:pt>
                <c:pt idx="5709">
                  <c:v>1206</c:v>
                </c:pt>
                <c:pt idx="5710">
                  <c:v>1207</c:v>
                </c:pt>
                <c:pt idx="5711">
                  <c:v>1208</c:v>
                </c:pt>
                <c:pt idx="5712">
                  <c:v>1209</c:v>
                </c:pt>
                <c:pt idx="5713">
                  <c:v>1210</c:v>
                </c:pt>
                <c:pt idx="5714">
                  <c:v>1211</c:v>
                </c:pt>
                <c:pt idx="5715">
                  <c:v>1212</c:v>
                </c:pt>
                <c:pt idx="5716">
                  <c:v>1213</c:v>
                </c:pt>
                <c:pt idx="5717">
                  <c:v>1214</c:v>
                </c:pt>
                <c:pt idx="5718">
                  <c:v>1215</c:v>
                </c:pt>
                <c:pt idx="5719">
                  <c:v>1216</c:v>
                </c:pt>
                <c:pt idx="5720">
                  <c:v>1217</c:v>
                </c:pt>
                <c:pt idx="5721">
                  <c:v>1218</c:v>
                </c:pt>
                <c:pt idx="5722">
                  <c:v>1219</c:v>
                </c:pt>
                <c:pt idx="5723">
                  <c:v>1220</c:v>
                </c:pt>
                <c:pt idx="5724">
                  <c:v>1221</c:v>
                </c:pt>
                <c:pt idx="5725">
                  <c:v>1222</c:v>
                </c:pt>
                <c:pt idx="5726">
                  <c:v>1223</c:v>
                </c:pt>
                <c:pt idx="5727">
                  <c:v>1224</c:v>
                </c:pt>
                <c:pt idx="5728">
                  <c:v>1225</c:v>
                </c:pt>
                <c:pt idx="5729">
                  <c:v>1226</c:v>
                </c:pt>
                <c:pt idx="5730">
                  <c:v>1227</c:v>
                </c:pt>
                <c:pt idx="5731">
                  <c:v>1228</c:v>
                </c:pt>
                <c:pt idx="5732">
                  <c:v>1229</c:v>
                </c:pt>
                <c:pt idx="5733">
                  <c:v>1230</c:v>
                </c:pt>
                <c:pt idx="5734">
                  <c:v>1231</c:v>
                </c:pt>
                <c:pt idx="5735">
                  <c:v>1232</c:v>
                </c:pt>
                <c:pt idx="5736">
                  <c:v>1233</c:v>
                </c:pt>
                <c:pt idx="5737">
                  <c:v>1234</c:v>
                </c:pt>
                <c:pt idx="5738">
                  <c:v>1235</c:v>
                </c:pt>
                <c:pt idx="5739">
                  <c:v>1236</c:v>
                </c:pt>
                <c:pt idx="5740">
                  <c:v>1237</c:v>
                </c:pt>
                <c:pt idx="5741">
                  <c:v>1238</c:v>
                </c:pt>
                <c:pt idx="5742">
                  <c:v>1239</c:v>
                </c:pt>
                <c:pt idx="5743">
                  <c:v>1240</c:v>
                </c:pt>
                <c:pt idx="5744">
                  <c:v>1241</c:v>
                </c:pt>
                <c:pt idx="5745">
                  <c:v>1242</c:v>
                </c:pt>
                <c:pt idx="5746">
                  <c:v>1243</c:v>
                </c:pt>
                <c:pt idx="5747">
                  <c:v>1244</c:v>
                </c:pt>
                <c:pt idx="5748">
                  <c:v>1245</c:v>
                </c:pt>
                <c:pt idx="5749">
                  <c:v>1246</c:v>
                </c:pt>
                <c:pt idx="5750">
                  <c:v>1247</c:v>
                </c:pt>
                <c:pt idx="5751">
                  <c:v>1248</c:v>
                </c:pt>
                <c:pt idx="5752">
                  <c:v>1249</c:v>
                </c:pt>
                <c:pt idx="5753">
                  <c:v>1250</c:v>
                </c:pt>
                <c:pt idx="5754">
                  <c:v>1251</c:v>
                </c:pt>
                <c:pt idx="5755">
                  <c:v>1252</c:v>
                </c:pt>
                <c:pt idx="5756">
                  <c:v>1253</c:v>
                </c:pt>
                <c:pt idx="5757">
                  <c:v>1254</c:v>
                </c:pt>
                <c:pt idx="5758">
                  <c:v>1255</c:v>
                </c:pt>
                <c:pt idx="5759">
                  <c:v>1256</c:v>
                </c:pt>
                <c:pt idx="5760">
                  <c:v>1257</c:v>
                </c:pt>
                <c:pt idx="5761">
                  <c:v>1258</c:v>
                </c:pt>
                <c:pt idx="5762">
                  <c:v>1259</c:v>
                </c:pt>
                <c:pt idx="5763">
                  <c:v>1260</c:v>
                </c:pt>
                <c:pt idx="5764">
                  <c:v>1261</c:v>
                </c:pt>
                <c:pt idx="5765">
                  <c:v>1262</c:v>
                </c:pt>
                <c:pt idx="5766">
                  <c:v>1263</c:v>
                </c:pt>
                <c:pt idx="5767">
                  <c:v>1264</c:v>
                </c:pt>
                <c:pt idx="5768">
                  <c:v>1265</c:v>
                </c:pt>
                <c:pt idx="5769">
                  <c:v>1266</c:v>
                </c:pt>
                <c:pt idx="5770">
                  <c:v>1267</c:v>
                </c:pt>
                <c:pt idx="5771">
                  <c:v>1268</c:v>
                </c:pt>
                <c:pt idx="5772">
                  <c:v>1269</c:v>
                </c:pt>
                <c:pt idx="5773">
                  <c:v>1270</c:v>
                </c:pt>
                <c:pt idx="5774">
                  <c:v>1271</c:v>
                </c:pt>
                <c:pt idx="5775">
                  <c:v>1272</c:v>
                </c:pt>
                <c:pt idx="5776">
                  <c:v>1273</c:v>
                </c:pt>
                <c:pt idx="5777">
                  <c:v>1274</c:v>
                </c:pt>
                <c:pt idx="5778">
                  <c:v>1275</c:v>
                </c:pt>
                <c:pt idx="5779">
                  <c:v>1276</c:v>
                </c:pt>
                <c:pt idx="5780">
                  <c:v>1277</c:v>
                </c:pt>
                <c:pt idx="5781">
                  <c:v>1278</c:v>
                </c:pt>
                <c:pt idx="5782">
                  <c:v>1279</c:v>
                </c:pt>
                <c:pt idx="5783">
                  <c:v>1280</c:v>
                </c:pt>
                <c:pt idx="5784">
                  <c:v>1281</c:v>
                </c:pt>
                <c:pt idx="5785">
                  <c:v>1282</c:v>
                </c:pt>
                <c:pt idx="5786">
                  <c:v>1283</c:v>
                </c:pt>
                <c:pt idx="5787">
                  <c:v>1284</c:v>
                </c:pt>
                <c:pt idx="5788">
                  <c:v>1285</c:v>
                </c:pt>
                <c:pt idx="5789">
                  <c:v>1286</c:v>
                </c:pt>
                <c:pt idx="5790">
                  <c:v>1287</c:v>
                </c:pt>
                <c:pt idx="5791">
                  <c:v>1288</c:v>
                </c:pt>
                <c:pt idx="5792">
                  <c:v>1289</c:v>
                </c:pt>
                <c:pt idx="5793">
                  <c:v>1290</c:v>
                </c:pt>
                <c:pt idx="5794">
                  <c:v>1291</c:v>
                </c:pt>
                <c:pt idx="5795">
                  <c:v>1292</c:v>
                </c:pt>
                <c:pt idx="5796">
                  <c:v>1293</c:v>
                </c:pt>
                <c:pt idx="5797">
                  <c:v>1294</c:v>
                </c:pt>
                <c:pt idx="5798">
                  <c:v>1295</c:v>
                </c:pt>
                <c:pt idx="5799">
                  <c:v>1296</c:v>
                </c:pt>
                <c:pt idx="5800">
                  <c:v>1297</c:v>
                </c:pt>
                <c:pt idx="5801">
                  <c:v>1298</c:v>
                </c:pt>
                <c:pt idx="5802">
                  <c:v>1299</c:v>
                </c:pt>
                <c:pt idx="5803">
                  <c:v>1300</c:v>
                </c:pt>
                <c:pt idx="5804">
                  <c:v>1301</c:v>
                </c:pt>
                <c:pt idx="5805">
                  <c:v>1302</c:v>
                </c:pt>
                <c:pt idx="5806">
                  <c:v>1303</c:v>
                </c:pt>
                <c:pt idx="5807">
                  <c:v>1304</c:v>
                </c:pt>
                <c:pt idx="5808">
                  <c:v>1305</c:v>
                </c:pt>
                <c:pt idx="5809">
                  <c:v>1306</c:v>
                </c:pt>
                <c:pt idx="5810">
                  <c:v>1307</c:v>
                </c:pt>
                <c:pt idx="5811">
                  <c:v>1308</c:v>
                </c:pt>
                <c:pt idx="5812">
                  <c:v>1309</c:v>
                </c:pt>
                <c:pt idx="5813">
                  <c:v>1310</c:v>
                </c:pt>
                <c:pt idx="5814">
                  <c:v>1311</c:v>
                </c:pt>
                <c:pt idx="5815">
                  <c:v>1312</c:v>
                </c:pt>
                <c:pt idx="5816">
                  <c:v>1313</c:v>
                </c:pt>
                <c:pt idx="5817">
                  <c:v>1314</c:v>
                </c:pt>
                <c:pt idx="5818">
                  <c:v>1315</c:v>
                </c:pt>
                <c:pt idx="5819">
                  <c:v>1316</c:v>
                </c:pt>
                <c:pt idx="5820">
                  <c:v>1317</c:v>
                </c:pt>
                <c:pt idx="5821">
                  <c:v>1318</c:v>
                </c:pt>
                <c:pt idx="5822">
                  <c:v>1319</c:v>
                </c:pt>
                <c:pt idx="5823">
                  <c:v>1320</c:v>
                </c:pt>
                <c:pt idx="5824">
                  <c:v>1321</c:v>
                </c:pt>
                <c:pt idx="5825">
                  <c:v>1322</c:v>
                </c:pt>
                <c:pt idx="5826">
                  <c:v>1323</c:v>
                </c:pt>
                <c:pt idx="5827">
                  <c:v>1324</c:v>
                </c:pt>
                <c:pt idx="5828">
                  <c:v>1325</c:v>
                </c:pt>
                <c:pt idx="5829">
                  <c:v>1326</c:v>
                </c:pt>
                <c:pt idx="5830">
                  <c:v>1327</c:v>
                </c:pt>
                <c:pt idx="5831">
                  <c:v>1328</c:v>
                </c:pt>
                <c:pt idx="5832">
                  <c:v>1329</c:v>
                </c:pt>
                <c:pt idx="5833">
                  <c:v>1330</c:v>
                </c:pt>
                <c:pt idx="5834">
                  <c:v>1331</c:v>
                </c:pt>
                <c:pt idx="5835">
                  <c:v>1332</c:v>
                </c:pt>
                <c:pt idx="5836">
                  <c:v>1333</c:v>
                </c:pt>
                <c:pt idx="5837">
                  <c:v>1334</c:v>
                </c:pt>
                <c:pt idx="5838">
                  <c:v>1335</c:v>
                </c:pt>
                <c:pt idx="5839">
                  <c:v>1336</c:v>
                </c:pt>
                <c:pt idx="5840">
                  <c:v>1337</c:v>
                </c:pt>
                <c:pt idx="5841">
                  <c:v>1338</c:v>
                </c:pt>
                <c:pt idx="5842">
                  <c:v>1339</c:v>
                </c:pt>
                <c:pt idx="5843">
                  <c:v>1340</c:v>
                </c:pt>
                <c:pt idx="5844">
                  <c:v>1341</c:v>
                </c:pt>
                <c:pt idx="5845">
                  <c:v>1342</c:v>
                </c:pt>
                <c:pt idx="5846">
                  <c:v>1343</c:v>
                </c:pt>
                <c:pt idx="5847">
                  <c:v>1344</c:v>
                </c:pt>
                <c:pt idx="5848">
                  <c:v>1345</c:v>
                </c:pt>
                <c:pt idx="5849">
                  <c:v>1346</c:v>
                </c:pt>
                <c:pt idx="5850">
                  <c:v>1347</c:v>
                </c:pt>
                <c:pt idx="5851">
                  <c:v>1348</c:v>
                </c:pt>
                <c:pt idx="5852">
                  <c:v>1349</c:v>
                </c:pt>
                <c:pt idx="5853">
                  <c:v>1350</c:v>
                </c:pt>
                <c:pt idx="5854">
                  <c:v>1351</c:v>
                </c:pt>
                <c:pt idx="5855">
                  <c:v>1352</c:v>
                </c:pt>
                <c:pt idx="5856">
                  <c:v>1353</c:v>
                </c:pt>
                <c:pt idx="5857">
                  <c:v>1354</c:v>
                </c:pt>
                <c:pt idx="5858">
                  <c:v>1355</c:v>
                </c:pt>
                <c:pt idx="5859">
                  <c:v>1356</c:v>
                </c:pt>
                <c:pt idx="5860">
                  <c:v>1357</c:v>
                </c:pt>
                <c:pt idx="5861">
                  <c:v>1358</c:v>
                </c:pt>
                <c:pt idx="5862">
                  <c:v>1359</c:v>
                </c:pt>
                <c:pt idx="5863">
                  <c:v>1360</c:v>
                </c:pt>
                <c:pt idx="5864">
                  <c:v>1361</c:v>
                </c:pt>
                <c:pt idx="5865">
                  <c:v>1362</c:v>
                </c:pt>
                <c:pt idx="5866">
                  <c:v>1363</c:v>
                </c:pt>
                <c:pt idx="5867">
                  <c:v>1364</c:v>
                </c:pt>
                <c:pt idx="5868">
                  <c:v>1365</c:v>
                </c:pt>
                <c:pt idx="5869">
                  <c:v>1366</c:v>
                </c:pt>
                <c:pt idx="5870">
                  <c:v>1367</c:v>
                </c:pt>
                <c:pt idx="5871">
                  <c:v>1368</c:v>
                </c:pt>
                <c:pt idx="5872">
                  <c:v>1369</c:v>
                </c:pt>
                <c:pt idx="5873">
                  <c:v>1370</c:v>
                </c:pt>
                <c:pt idx="5874">
                  <c:v>1371</c:v>
                </c:pt>
                <c:pt idx="5875">
                  <c:v>1372</c:v>
                </c:pt>
                <c:pt idx="5876">
                  <c:v>1373</c:v>
                </c:pt>
                <c:pt idx="5877">
                  <c:v>1374</c:v>
                </c:pt>
                <c:pt idx="5878">
                  <c:v>1375</c:v>
                </c:pt>
                <c:pt idx="5879">
                  <c:v>1376</c:v>
                </c:pt>
                <c:pt idx="5880">
                  <c:v>1377</c:v>
                </c:pt>
                <c:pt idx="5881">
                  <c:v>1378</c:v>
                </c:pt>
                <c:pt idx="5882">
                  <c:v>1379</c:v>
                </c:pt>
                <c:pt idx="5883">
                  <c:v>1380</c:v>
                </c:pt>
                <c:pt idx="5884">
                  <c:v>1381</c:v>
                </c:pt>
                <c:pt idx="5885">
                  <c:v>1382</c:v>
                </c:pt>
                <c:pt idx="5886">
                  <c:v>1383</c:v>
                </c:pt>
                <c:pt idx="5887">
                  <c:v>1384</c:v>
                </c:pt>
                <c:pt idx="5888">
                  <c:v>1385</c:v>
                </c:pt>
                <c:pt idx="5889">
                  <c:v>1386</c:v>
                </c:pt>
                <c:pt idx="5890">
                  <c:v>1387</c:v>
                </c:pt>
                <c:pt idx="5891">
                  <c:v>1388</c:v>
                </c:pt>
                <c:pt idx="5892">
                  <c:v>1389</c:v>
                </c:pt>
                <c:pt idx="5893">
                  <c:v>1390</c:v>
                </c:pt>
                <c:pt idx="5894">
                  <c:v>1391</c:v>
                </c:pt>
                <c:pt idx="5895">
                  <c:v>1392</c:v>
                </c:pt>
                <c:pt idx="5896">
                  <c:v>1393</c:v>
                </c:pt>
                <c:pt idx="5897">
                  <c:v>1394</c:v>
                </c:pt>
                <c:pt idx="5898">
                  <c:v>1395</c:v>
                </c:pt>
                <c:pt idx="5899">
                  <c:v>1396</c:v>
                </c:pt>
                <c:pt idx="5900">
                  <c:v>1397</c:v>
                </c:pt>
                <c:pt idx="5901">
                  <c:v>1398</c:v>
                </c:pt>
                <c:pt idx="5902">
                  <c:v>1399</c:v>
                </c:pt>
                <c:pt idx="5903">
                  <c:v>1400</c:v>
                </c:pt>
                <c:pt idx="5904">
                  <c:v>1401</c:v>
                </c:pt>
                <c:pt idx="5905">
                  <c:v>1402</c:v>
                </c:pt>
                <c:pt idx="5906">
                  <c:v>1403</c:v>
                </c:pt>
                <c:pt idx="5907">
                  <c:v>1404</c:v>
                </c:pt>
                <c:pt idx="5908">
                  <c:v>1405</c:v>
                </c:pt>
                <c:pt idx="5909">
                  <c:v>1406</c:v>
                </c:pt>
                <c:pt idx="5910">
                  <c:v>1407</c:v>
                </c:pt>
                <c:pt idx="5911">
                  <c:v>1408</c:v>
                </c:pt>
                <c:pt idx="5912">
                  <c:v>1409</c:v>
                </c:pt>
                <c:pt idx="5913">
                  <c:v>1410</c:v>
                </c:pt>
                <c:pt idx="5914">
                  <c:v>1411</c:v>
                </c:pt>
                <c:pt idx="5915">
                  <c:v>1412</c:v>
                </c:pt>
                <c:pt idx="5916">
                  <c:v>1413</c:v>
                </c:pt>
                <c:pt idx="5917">
                  <c:v>1414</c:v>
                </c:pt>
                <c:pt idx="5918">
                  <c:v>1415</c:v>
                </c:pt>
                <c:pt idx="5919">
                  <c:v>1416</c:v>
                </c:pt>
                <c:pt idx="5920">
                  <c:v>1417</c:v>
                </c:pt>
                <c:pt idx="5921">
                  <c:v>1418</c:v>
                </c:pt>
                <c:pt idx="5922">
                  <c:v>1419</c:v>
                </c:pt>
                <c:pt idx="5923">
                  <c:v>1420</c:v>
                </c:pt>
                <c:pt idx="5924">
                  <c:v>1421</c:v>
                </c:pt>
                <c:pt idx="5925">
                  <c:v>1422</c:v>
                </c:pt>
                <c:pt idx="5926">
                  <c:v>1423</c:v>
                </c:pt>
                <c:pt idx="5927">
                  <c:v>1424</c:v>
                </c:pt>
                <c:pt idx="5928">
                  <c:v>1425</c:v>
                </c:pt>
                <c:pt idx="5929">
                  <c:v>1426</c:v>
                </c:pt>
                <c:pt idx="5930">
                  <c:v>1427</c:v>
                </c:pt>
                <c:pt idx="5931">
                  <c:v>1428</c:v>
                </c:pt>
                <c:pt idx="5932">
                  <c:v>1429</c:v>
                </c:pt>
                <c:pt idx="5933">
                  <c:v>1430</c:v>
                </c:pt>
                <c:pt idx="5934">
                  <c:v>1431</c:v>
                </c:pt>
                <c:pt idx="5935">
                  <c:v>1432</c:v>
                </c:pt>
                <c:pt idx="5936">
                  <c:v>1433</c:v>
                </c:pt>
                <c:pt idx="5937">
                  <c:v>1434</c:v>
                </c:pt>
                <c:pt idx="5938">
                  <c:v>1435</c:v>
                </c:pt>
                <c:pt idx="5939">
                  <c:v>1436</c:v>
                </c:pt>
                <c:pt idx="5940">
                  <c:v>1437</c:v>
                </c:pt>
                <c:pt idx="5941">
                  <c:v>1438</c:v>
                </c:pt>
                <c:pt idx="5942">
                  <c:v>1439</c:v>
                </c:pt>
                <c:pt idx="5943">
                  <c:v>1440</c:v>
                </c:pt>
                <c:pt idx="5944">
                  <c:v>1441</c:v>
                </c:pt>
                <c:pt idx="5945">
                  <c:v>1442</c:v>
                </c:pt>
                <c:pt idx="5946">
                  <c:v>1443</c:v>
                </c:pt>
                <c:pt idx="5947">
                  <c:v>1444</c:v>
                </c:pt>
                <c:pt idx="5948">
                  <c:v>1445</c:v>
                </c:pt>
                <c:pt idx="5949">
                  <c:v>1446</c:v>
                </c:pt>
                <c:pt idx="5950">
                  <c:v>1447</c:v>
                </c:pt>
                <c:pt idx="5951">
                  <c:v>1448</c:v>
                </c:pt>
                <c:pt idx="5952">
                  <c:v>1449</c:v>
                </c:pt>
                <c:pt idx="5953">
                  <c:v>1450</c:v>
                </c:pt>
                <c:pt idx="5954">
                  <c:v>1451</c:v>
                </c:pt>
                <c:pt idx="5955">
                  <c:v>1452</c:v>
                </c:pt>
                <c:pt idx="5956">
                  <c:v>1453</c:v>
                </c:pt>
                <c:pt idx="5957">
                  <c:v>1454</c:v>
                </c:pt>
                <c:pt idx="5958">
                  <c:v>1455</c:v>
                </c:pt>
                <c:pt idx="5959">
                  <c:v>1456</c:v>
                </c:pt>
                <c:pt idx="5960">
                  <c:v>1457</c:v>
                </c:pt>
                <c:pt idx="5961">
                  <c:v>1458</c:v>
                </c:pt>
                <c:pt idx="5962">
                  <c:v>1459</c:v>
                </c:pt>
                <c:pt idx="5963">
                  <c:v>1460</c:v>
                </c:pt>
                <c:pt idx="5964">
                  <c:v>1461</c:v>
                </c:pt>
                <c:pt idx="5965">
                  <c:v>1462</c:v>
                </c:pt>
                <c:pt idx="5966">
                  <c:v>1463</c:v>
                </c:pt>
                <c:pt idx="5967">
                  <c:v>1464</c:v>
                </c:pt>
                <c:pt idx="5968">
                  <c:v>1465</c:v>
                </c:pt>
                <c:pt idx="5969">
                  <c:v>1466</c:v>
                </c:pt>
                <c:pt idx="5970">
                  <c:v>1467</c:v>
                </c:pt>
                <c:pt idx="5971">
                  <c:v>1468</c:v>
                </c:pt>
                <c:pt idx="5972">
                  <c:v>1469</c:v>
                </c:pt>
                <c:pt idx="5973">
                  <c:v>1470</c:v>
                </c:pt>
                <c:pt idx="5974">
                  <c:v>1471</c:v>
                </c:pt>
                <c:pt idx="5975">
                  <c:v>1472</c:v>
                </c:pt>
                <c:pt idx="5976">
                  <c:v>1473</c:v>
                </c:pt>
                <c:pt idx="5977">
                  <c:v>1474</c:v>
                </c:pt>
                <c:pt idx="5978">
                  <c:v>1475</c:v>
                </c:pt>
                <c:pt idx="5979">
                  <c:v>1476</c:v>
                </c:pt>
                <c:pt idx="5980">
                  <c:v>1477</c:v>
                </c:pt>
                <c:pt idx="5981">
                  <c:v>1478</c:v>
                </c:pt>
                <c:pt idx="5982">
                  <c:v>1479</c:v>
                </c:pt>
                <c:pt idx="5983">
                  <c:v>1480</c:v>
                </c:pt>
                <c:pt idx="5984">
                  <c:v>1481</c:v>
                </c:pt>
                <c:pt idx="5985">
                  <c:v>1482</c:v>
                </c:pt>
                <c:pt idx="5986">
                  <c:v>1483</c:v>
                </c:pt>
                <c:pt idx="5987">
                  <c:v>1484</c:v>
                </c:pt>
                <c:pt idx="5988">
                  <c:v>1485</c:v>
                </c:pt>
                <c:pt idx="5989">
                  <c:v>1486</c:v>
                </c:pt>
                <c:pt idx="5990">
                  <c:v>1487</c:v>
                </c:pt>
                <c:pt idx="5991">
                  <c:v>1488</c:v>
                </c:pt>
                <c:pt idx="5992">
                  <c:v>1489</c:v>
                </c:pt>
                <c:pt idx="5993">
                  <c:v>1490</c:v>
                </c:pt>
                <c:pt idx="5994">
                  <c:v>1491</c:v>
                </c:pt>
                <c:pt idx="5995">
                  <c:v>1492</c:v>
                </c:pt>
                <c:pt idx="5996">
                  <c:v>1493</c:v>
                </c:pt>
                <c:pt idx="5997">
                  <c:v>1494</c:v>
                </c:pt>
                <c:pt idx="5998">
                  <c:v>1495</c:v>
                </c:pt>
                <c:pt idx="5999">
                  <c:v>1496</c:v>
                </c:pt>
                <c:pt idx="6000">
                  <c:v>1497</c:v>
                </c:pt>
                <c:pt idx="6001">
                  <c:v>1498</c:v>
                </c:pt>
                <c:pt idx="6002">
                  <c:v>1499</c:v>
                </c:pt>
                <c:pt idx="6003">
                  <c:v>1500</c:v>
                </c:pt>
                <c:pt idx="6004">
                  <c:v>1501</c:v>
                </c:pt>
                <c:pt idx="6005">
                  <c:v>1502</c:v>
                </c:pt>
                <c:pt idx="6006">
                  <c:v>1503</c:v>
                </c:pt>
                <c:pt idx="6007">
                  <c:v>1504</c:v>
                </c:pt>
                <c:pt idx="6008">
                  <c:v>1505</c:v>
                </c:pt>
                <c:pt idx="6009">
                  <c:v>1506</c:v>
                </c:pt>
                <c:pt idx="6010">
                  <c:v>1507</c:v>
                </c:pt>
                <c:pt idx="6011">
                  <c:v>1508</c:v>
                </c:pt>
                <c:pt idx="6012">
                  <c:v>1509</c:v>
                </c:pt>
                <c:pt idx="6013">
                  <c:v>1510</c:v>
                </c:pt>
                <c:pt idx="6014">
                  <c:v>1511</c:v>
                </c:pt>
                <c:pt idx="6015">
                  <c:v>1512</c:v>
                </c:pt>
                <c:pt idx="6016">
                  <c:v>1513</c:v>
                </c:pt>
                <c:pt idx="6017">
                  <c:v>1514</c:v>
                </c:pt>
                <c:pt idx="6018">
                  <c:v>1515</c:v>
                </c:pt>
                <c:pt idx="6019">
                  <c:v>1516</c:v>
                </c:pt>
                <c:pt idx="6020">
                  <c:v>1517</c:v>
                </c:pt>
                <c:pt idx="6021">
                  <c:v>1518</c:v>
                </c:pt>
                <c:pt idx="6022">
                  <c:v>1519</c:v>
                </c:pt>
                <c:pt idx="6023">
                  <c:v>1520</c:v>
                </c:pt>
                <c:pt idx="6024">
                  <c:v>1521</c:v>
                </c:pt>
                <c:pt idx="6025">
                  <c:v>1522</c:v>
                </c:pt>
                <c:pt idx="6026">
                  <c:v>1523</c:v>
                </c:pt>
                <c:pt idx="6027">
                  <c:v>1524</c:v>
                </c:pt>
                <c:pt idx="6028">
                  <c:v>1525</c:v>
                </c:pt>
                <c:pt idx="6029">
                  <c:v>1526</c:v>
                </c:pt>
                <c:pt idx="6030">
                  <c:v>1527</c:v>
                </c:pt>
                <c:pt idx="6031">
                  <c:v>1528</c:v>
                </c:pt>
                <c:pt idx="6032">
                  <c:v>1529</c:v>
                </c:pt>
                <c:pt idx="6033">
                  <c:v>1530</c:v>
                </c:pt>
                <c:pt idx="6034">
                  <c:v>1531</c:v>
                </c:pt>
                <c:pt idx="6035">
                  <c:v>1532</c:v>
                </c:pt>
                <c:pt idx="6036">
                  <c:v>1533</c:v>
                </c:pt>
                <c:pt idx="6037">
                  <c:v>1534</c:v>
                </c:pt>
                <c:pt idx="6038">
                  <c:v>1535</c:v>
                </c:pt>
                <c:pt idx="6039">
                  <c:v>1536</c:v>
                </c:pt>
                <c:pt idx="6040">
                  <c:v>1537</c:v>
                </c:pt>
                <c:pt idx="6041">
                  <c:v>1538</c:v>
                </c:pt>
                <c:pt idx="6042">
                  <c:v>1539</c:v>
                </c:pt>
                <c:pt idx="6043">
                  <c:v>1540</c:v>
                </c:pt>
                <c:pt idx="6044">
                  <c:v>1541</c:v>
                </c:pt>
                <c:pt idx="6045">
                  <c:v>1542</c:v>
                </c:pt>
                <c:pt idx="6046">
                  <c:v>1543</c:v>
                </c:pt>
                <c:pt idx="6047">
                  <c:v>1544</c:v>
                </c:pt>
                <c:pt idx="6048">
                  <c:v>1545</c:v>
                </c:pt>
                <c:pt idx="6049">
                  <c:v>1546</c:v>
                </c:pt>
                <c:pt idx="6050">
                  <c:v>1547</c:v>
                </c:pt>
                <c:pt idx="6051">
                  <c:v>1548</c:v>
                </c:pt>
                <c:pt idx="6052">
                  <c:v>1549</c:v>
                </c:pt>
                <c:pt idx="6053">
                  <c:v>1550</c:v>
                </c:pt>
                <c:pt idx="6054">
                  <c:v>1551</c:v>
                </c:pt>
                <c:pt idx="6055">
                  <c:v>1552</c:v>
                </c:pt>
                <c:pt idx="6056">
                  <c:v>1553</c:v>
                </c:pt>
                <c:pt idx="6057">
                  <c:v>1554</c:v>
                </c:pt>
                <c:pt idx="6058">
                  <c:v>1555</c:v>
                </c:pt>
                <c:pt idx="6059">
                  <c:v>1556</c:v>
                </c:pt>
                <c:pt idx="6060">
                  <c:v>1557</c:v>
                </c:pt>
                <c:pt idx="6061">
                  <c:v>1558</c:v>
                </c:pt>
                <c:pt idx="6062">
                  <c:v>1559</c:v>
                </c:pt>
                <c:pt idx="6063">
                  <c:v>1560</c:v>
                </c:pt>
                <c:pt idx="6064">
                  <c:v>1561</c:v>
                </c:pt>
                <c:pt idx="6065">
                  <c:v>1562</c:v>
                </c:pt>
                <c:pt idx="6066">
                  <c:v>1563</c:v>
                </c:pt>
                <c:pt idx="6067">
                  <c:v>1564</c:v>
                </c:pt>
                <c:pt idx="6068">
                  <c:v>1565</c:v>
                </c:pt>
                <c:pt idx="6069">
                  <c:v>1566</c:v>
                </c:pt>
                <c:pt idx="6070">
                  <c:v>1567</c:v>
                </c:pt>
                <c:pt idx="6071">
                  <c:v>1568</c:v>
                </c:pt>
                <c:pt idx="6072">
                  <c:v>1569</c:v>
                </c:pt>
                <c:pt idx="6073">
                  <c:v>1570</c:v>
                </c:pt>
                <c:pt idx="6074">
                  <c:v>1571</c:v>
                </c:pt>
                <c:pt idx="6075">
                  <c:v>1572</c:v>
                </c:pt>
                <c:pt idx="6076">
                  <c:v>1573</c:v>
                </c:pt>
                <c:pt idx="6077">
                  <c:v>1574</c:v>
                </c:pt>
                <c:pt idx="6078">
                  <c:v>1575</c:v>
                </c:pt>
                <c:pt idx="6079">
                  <c:v>1576</c:v>
                </c:pt>
                <c:pt idx="6080">
                  <c:v>1577</c:v>
                </c:pt>
                <c:pt idx="6081">
                  <c:v>1578</c:v>
                </c:pt>
                <c:pt idx="6082">
                  <c:v>1579</c:v>
                </c:pt>
                <c:pt idx="6083">
                  <c:v>1580</c:v>
                </c:pt>
                <c:pt idx="6084">
                  <c:v>1581</c:v>
                </c:pt>
                <c:pt idx="6085">
                  <c:v>1582</c:v>
                </c:pt>
                <c:pt idx="6086">
                  <c:v>1583</c:v>
                </c:pt>
                <c:pt idx="6087">
                  <c:v>1584</c:v>
                </c:pt>
                <c:pt idx="6088">
                  <c:v>1585</c:v>
                </c:pt>
                <c:pt idx="6089">
                  <c:v>1586</c:v>
                </c:pt>
                <c:pt idx="6090">
                  <c:v>1587</c:v>
                </c:pt>
                <c:pt idx="6091">
                  <c:v>1588</c:v>
                </c:pt>
                <c:pt idx="6092">
                  <c:v>1589</c:v>
                </c:pt>
                <c:pt idx="6093">
                  <c:v>1590</c:v>
                </c:pt>
                <c:pt idx="6094">
                  <c:v>1591</c:v>
                </c:pt>
                <c:pt idx="6095">
                  <c:v>1592</c:v>
                </c:pt>
                <c:pt idx="6096">
                  <c:v>1593</c:v>
                </c:pt>
                <c:pt idx="6097">
                  <c:v>1594</c:v>
                </c:pt>
                <c:pt idx="6098">
                  <c:v>1595</c:v>
                </c:pt>
                <c:pt idx="6099">
                  <c:v>1596</c:v>
                </c:pt>
                <c:pt idx="6100">
                  <c:v>1597</c:v>
                </c:pt>
                <c:pt idx="6101">
                  <c:v>1598</c:v>
                </c:pt>
                <c:pt idx="6102">
                  <c:v>1599</c:v>
                </c:pt>
                <c:pt idx="6103">
                  <c:v>1600</c:v>
                </c:pt>
                <c:pt idx="6104">
                  <c:v>1601</c:v>
                </c:pt>
                <c:pt idx="6105">
                  <c:v>1602</c:v>
                </c:pt>
                <c:pt idx="6106">
                  <c:v>1603</c:v>
                </c:pt>
                <c:pt idx="6107">
                  <c:v>1604</c:v>
                </c:pt>
                <c:pt idx="6108">
                  <c:v>1605</c:v>
                </c:pt>
                <c:pt idx="6109">
                  <c:v>1606</c:v>
                </c:pt>
                <c:pt idx="6110">
                  <c:v>1607</c:v>
                </c:pt>
                <c:pt idx="6111">
                  <c:v>1608</c:v>
                </c:pt>
                <c:pt idx="6112">
                  <c:v>1609</c:v>
                </c:pt>
                <c:pt idx="6113">
                  <c:v>1610</c:v>
                </c:pt>
                <c:pt idx="6114">
                  <c:v>1611</c:v>
                </c:pt>
                <c:pt idx="6115">
                  <c:v>1612</c:v>
                </c:pt>
                <c:pt idx="6116">
                  <c:v>1613</c:v>
                </c:pt>
                <c:pt idx="6117">
                  <c:v>1614</c:v>
                </c:pt>
                <c:pt idx="6118">
                  <c:v>1615</c:v>
                </c:pt>
                <c:pt idx="6119">
                  <c:v>1616</c:v>
                </c:pt>
                <c:pt idx="6120">
                  <c:v>1617</c:v>
                </c:pt>
                <c:pt idx="6121">
                  <c:v>1618</c:v>
                </c:pt>
                <c:pt idx="6122">
                  <c:v>1619</c:v>
                </c:pt>
                <c:pt idx="6123">
                  <c:v>1620</c:v>
                </c:pt>
                <c:pt idx="6124">
                  <c:v>1621</c:v>
                </c:pt>
                <c:pt idx="6125">
                  <c:v>1622</c:v>
                </c:pt>
                <c:pt idx="6126">
                  <c:v>1623</c:v>
                </c:pt>
                <c:pt idx="6127">
                  <c:v>1624</c:v>
                </c:pt>
                <c:pt idx="6128">
                  <c:v>1625</c:v>
                </c:pt>
                <c:pt idx="6129">
                  <c:v>1626</c:v>
                </c:pt>
                <c:pt idx="6130">
                  <c:v>1627</c:v>
                </c:pt>
                <c:pt idx="6131">
                  <c:v>1628</c:v>
                </c:pt>
                <c:pt idx="6132">
                  <c:v>1629</c:v>
                </c:pt>
                <c:pt idx="6133">
                  <c:v>1630</c:v>
                </c:pt>
                <c:pt idx="6134">
                  <c:v>1631</c:v>
                </c:pt>
                <c:pt idx="6135">
                  <c:v>1632</c:v>
                </c:pt>
                <c:pt idx="6136">
                  <c:v>1633</c:v>
                </c:pt>
                <c:pt idx="6137">
                  <c:v>1634</c:v>
                </c:pt>
                <c:pt idx="6138">
                  <c:v>1635</c:v>
                </c:pt>
                <c:pt idx="6139">
                  <c:v>1636</c:v>
                </c:pt>
                <c:pt idx="6140">
                  <c:v>1637</c:v>
                </c:pt>
                <c:pt idx="6141">
                  <c:v>1638</c:v>
                </c:pt>
                <c:pt idx="6142">
                  <c:v>1639</c:v>
                </c:pt>
                <c:pt idx="6143">
                  <c:v>1640</c:v>
                </c:pt>
                <c:pt idx="6144">
                  <c:v>1641</c:v>
                </c:pt>
                <c:pt idx="6145">
                  <c:v>1642</c:v>
                </c:pt>
                <c:pt idx="6146">
                  <c:v>1643</c:v>
                </c:pt>
                <c:pt idx="6147">
                  <c:v>1644</c:v>
                </c:pt>
                <c:pt idx="6148">
                  <c:v>1645</c:v>
                </c:pt>
                <c:pt idx="6149">
                  <c:v>1646</c:v>
                </c:pt>
                <c:pt idx="6150">
                  <c:v>1647</c:v>
                </c:pt>
                <c:pt idx="6151">
                  <c:v>1648</c:v>
                </c:pt>
                <c:pt idx="6152">
                  <c:v>1649</c:v>
                </c:pt>
                <c:pt idx="6153">
                  <c:v>1650</c:v>
                </c:pt>
                <c:pt idx="6154">
                  <c:v>1651</c:v>
                </c:pt>
                <c:pt idx="6155">
                  <c:v>1652</c:v>
                </c:pt>
                <c:pt idx="6156">
                  <c:v>1653</c:v>
                </c:pt>
                <c:pt idx="6157">
                  <c:v>1654</c:v>
                </c:pt>
                <c:pt idx="6158">
                  <c:v>1655</c:v>
                </c:pt>
                <c:pt idx="6159">
                  <c:v>1656</c:v>
                </c:pt>
                <c:pt idx="6160">
                  <c:v>1657</c:v>
                </c:pt>
                <c:pt idx="6161">
                  <c:v>1658</c:v>
                </c:pt>
                <c:pt idx="6162">
                  <c:v>1659</c:v>
                </c:pt>
                <c:pt idx="6163">
                  <c:v>1660</c:v>
                </c:pt>
                <c:pt idx="6164">
                  <c:v>1661</c:v>
                </c:pt>
                <c:pt idx="6165">
                  <c:v>1662</c:v>
                </c:pt>
                <c:pt idx="6166">
                  <c:v>1663</c:v>
                </c:pt>
                <c:pt idx="6167">
                  <c:v>1664</c:v>
                </c:pt>
                <c:pt idx="6168">
                  <c:v>1665</c:v>
                </c:pt>
                <c:pt idx="6169">
                  <c:v>1666</c:v>
                </c:pt>
                <c:pt idx="6170">
                  <c:v>1667</c:v>
                </c:pt>
                <c:pt idx="6171">
                  <c:v>1668</c:v>
                </c:pt>
                <c:pt idx="6172">
                  <c:v>1669</c:v>
                </c:pt>
                <c:pt idx="6173">
                  <c:v>1670</c:v>
                </c:pt>
                <c:pt idx="6174">
                  <c:v>1671</c:v>
                </c:pt>
                <c:pt idx="6175">
                  <c:v>1672</c:v>
                </c:pt>
                <c:pt idx="6176">
                  <c:v>1673</c:v>
                </c:pt>
                <c:pt idx="6177">
                  <c:v>1674</c:v>
                </c:pt>
                <c:pt idx="6178">
                  <c:v>1675</c:v>
                </c:pt>
                <c:pt idx="6179">
                  <c:v>1676</c:v>
                </c:pt>
                <c:pt idx="6180">
                  <c:v>1677</c:v>
                </c:pt>
                <c:pt idx="6181">
                  <c:v>1678</c:v>
                </c:pt>
                <c:pt idx="6182">
                  <c:v>1679</c:v>
                </c:pt>
                <c:pt idx="6183">
                  <c:v>1680</c:v>
                </c:pt>
                <c:pt idx="6184">
                  <c:v>1681</c:v>
                </c:pt>
                <c:pt idx="6185">
                  <c:v>1682</c:v>
                </c:pt>
                <c:pt idx="6186">
                  <c:v>1683</c:v>
                </c:pt>
                <c:pt idx="6187">
                  <c:v>1684</c:v>
                </c:pt>
                <c:pt idx="6188">
                  <c:v>1685</c:v>
                </c:pt>
                <c:pt idx="6189">
                  <c:v>1686</c:v>
                </c:pt>
                <c:pt idx="6190">
                  <c:v>1687</c:v>
                </c:pt>
                <c:pt idx="6191">
                  <c:v>1688</c:v>
                </c:pt>
                <c:pt idx="6192">
                  <c:v>1689</c:v>
                </c:pt>
                <c:pt idx="6193">
                  <c:v>1690</c:v>
                </c:pt>
                <c:pt idx="6194">
                  <c:v>1691</c:v>
                </c:pt>
                <c:pt idx="6195">
                  <c:v>1692</c:v>
                </c:pt>
                <c:pt idx="6196">
                  <c:v>1693</c:v>
                </c:pt>
                <c:pt idx="6197">
                  <c:v>1694</c:v>
                </c:pt>
                <c:pt idx="6198">
                  <c:v>1695</c:v>
                </c:pt>
                <c:pt idx="6199">
                  <c:v>1696</c:v>
                </c:pt>
                <c:pt idx="6200">
                  <c:v>1697</c:v>
                </c:pt>
                <c:pt idx="6201">
                  <c:v>1698</c:v>
                </c:pt>
                <c:pt idx="6202">
                  <c:v>1699</c:v>
                </c:pt>
                <c:pt idx="6203">
                  <c:v>1700</c:v>
                </c:pt>
                <c:pt idx="6204">
                  <c:v>1701</c:v>
                </c:pt>
                <c:pt idx="6205">
                  <c:v>1702</c:v>
                </c:pt>
                <c:pt idx="6206">
                  <c:v>1703</c:v>
                </c:pt>
                <c:pt idx="6207">
                  <c:v>1704</c:v>
                </c:pt>
                <c:pt idx="6208">
                  <c:v>1705</c:v>
                </c:pt>
                <c:pt idx="6209">
                  <c:v>1706</c:v>
                </c:pt>
                <c:pt idx="6210">
                  <c:v>1707</c:v>
                </c:pt>
                <c:pt idx="6211">
                  <c:v>1708</c:v>
                </c:pt>
                <c:pt idx="6212">
                  <c:v>1709</c:v>
                </c:pt>
                <c:pt idx="6213">
                  <c:v>1710</c:v>
                </c:pt>
                <c:pt idx="6214">
                  <c:v>1711</c:v>
                </c:pt>
                <c:pt idx="6215">
                  <c:v>1712</c:v>
                </c:pt>
                <c:pt idx="6216">
                  <c:v>1713</c:v>
                </c:pt>
                <c:pt idx="6217">
                  <c:v>1714</c:v>
                </c:pt>
                <c:pt idx="6218">
                  <c:v>1715</c:v>
                </c:pt>
                <c:pt idx="6219">
                  <c:v>1716</c:v>
                </c:pt>
                <c:pt idx="6220">
                  <c:v>1717</c:v>
                </c:pt>
                <c:pt idx="6221">
                  <c:v>1718</c:v>
                </c:pt>
                <c:pt idx="6222">
                  <c:v>1719</c:v>
                </c:pt>
                <c:pt idx="6223">
                  <c:v>1720</c:v>
                </c:pt>
                <c:pt idx="6224">
                  <c:v>1721</c:v>
                </c:pt>
                <c:pt idx="6225">
                  <c:v>1722</c:v>
                </c:pt>
                <c:pt idx="6226">
                  <c:v>1723</c:v>
                </c:pt>
                <c:pt idx="6227">
                  <c:v>1724</c:v>
                </c:pt>
                <c:pt idx="6228">
                  <c:v>1725</c:v>
                </c:pt>
                <c:pt idx="6229">
                  <c:v>1726</c:v>
                </c:pt>
                <c:pt idx="6230">
                  <c:v>1727</c:v>
                </c:pt>
                <c:pt idx="6231">
                  <c:v>1728</c:v>
                </c:pt>
                <c:pt idx="6232">
                  <c:v>1729</c:v>
                </c:pt>
                <c:pt idx="6233">
                  <c:v>1730</c:v>
                </c:pt>
                <c:pt idx="6234">
                  <c:v>1731</c:v>
                </c:pt>
                <c:pt idx="6235">
                  <c:v>1732</c:v>
                </c:pt>
                <c:pt idx="6236">
                  <c:v>1733</c:v>
                </c:pt>
                <c:pt idx="6237">
                  <c:v>1734</c:v>
                </c:pt>
                <c:pt idx="6238">
                  <c:v>1735</c:v>
                </c:pt>
                <c:pt idx="6239">
                  <c:v>1736</c:v>
                </c:pt>
                <c:pt idx="6240">
                  <c:v>1737</c:v>
                </c:pt>
                <c:pt idx="6241">
                  <c:v>1738</c:v>
                </c:pt>
                <c:pt idx="6242">
                  <c:v>1739</c:v>
                </c:pt>
                <c:pt idx="6243">
                  <c:v>1740</c:v>
                </c:pt>
                <c:pt idx="6244">
                  <c:v>1741</c:v>
                </c:pt>
                <c:pt idx="6245">
                  <c:v>1742</c:v>
                </c:pt>
                <c:pt idx="6246">
                  <c:v>1743</c:v>
                </c:pt>
                <c:pt idx="6247">
                  <c:v>1744</c:v>
                </c:pt>
                <c:pt idx="6248">
                  <c:v>1745</c:v>
                </c:pt>
                <c:pt idx="6249">
                  <c:v>1746</c:v>
                </c:pt>
                <c:pt idx="6250">
                  <c:v>1747</c:v>
                </c:pt>
                <c:pt idx="6251">
                  <c:v>1748</c:v>
                </c:pt>
                <c:pt idx="6252">
                  <c:v>1749</c:v>
                </c:pt>
                <c:pt idx="6253">
                  <c:v>1750</c:v>
                </c:pt>
                <c:pt idx="6254">
                  <c:v>1751</c:v>
                </c:pt>
                <c:pt idx="6255">
                  <c:v>1752</c:v>
                </c:pt>
                <c:pt idx="6256">
                  <c:v>1753</c:v>
                </c:pt>
                <c:pt idx="6257">
                  <c:v>1754</c:v>
                </c:pt>
                <c:pt idx="6258">
                  <c:v>1755</c:v>
                </c:pt>
                <c:pt idx="6259">
                  <c:v>1756</c:v>
                </c:pt>
                <c:pt idx="6260">
                  <c:v>1757</c:v>
                </c:pt>
                <c:pt idx="6261">
                  <c:v>1758</c:v>
                </c:pt>
                <c:pt idx="6262">
                  <c:v>1759</c:v>
                </c:pt>
                <c:pt idx="6263">
                  <c:v>1760</c:v>
                </c:pt>
                <c:pt idx="6264">
                  <c:v>1761</c:v>
                </c:pt>
                <c:pt idx="6265">
                  <c:v>1762</c:v>
                </c:pt>
                <c:pt idx="6266">
                  <c:v>1763</c:v>
                </c:pt>
                <c:pt idx="6267">
                  <c:v>1764</c:v>
                </c:pt>
                <c:pt idx="6268">
                  <c:v>1765</c:v>
                </c:pt>
                <c:pt idx="6269">
                  <c:v>1766</c:v>
                </c:pt>
                <c:pt idx="6270">
                  <c:v>1767</c:v>
                </c:pt>
                <c:pt idx="6271">
                  <c:v>1768</c:v>
                </c:pt>
                <c:pt idx="6272">
                  <c:v>1769</c:v>
                </c:pt>
                <c:pt idx="6273">
                  <c:v>1770</c:v>
                </c:pt>
                <c:pt idx="6274">
                  <c:v>1771</c:v>
                </c:pt>
                <c:pt idx="6275">
                  <c:v>1772</c:v>
                </c:pt>
                <c:pt idx="6276">
                  <c:v>1773</c:v>
                </c:pt>
                <c:pt idx="6277">
                  <c:v>1774</c:v>
                </c:pt>
                <c:pt idx="6278">
                  <c:v>1775</c:v>
                </c:pt>
                <c:pt idx="6279">
                  <c:v>1776</c:v>
                </c:pt>
                <c:pt idx="6280">
                  <c:v>1777</c:v>
                </c:pt>
                <c:pt idx="6281">
                  <c:v>1778</c:v>
                </c:pt>
                <c:pt idx="6282">
                  <c:v>1779</c:v>
                </c:pt>
                <c:pt idx="6283">
                  <c:v>1780</c:v>
                </c:pt>
                <c:pt idx="6284">
                  <c:v>1781</c:v>
                </c:pt>
                <c:pt idx="6285">
                  <c:v>1782</c:v>
                </c:pt>
                <c:pt idx="6286">
                  <c:v>1783</c:v>
                </c:pt>
                <c:pt idx="6287">
                  <c:v>1784</c:v>
                </c:pt>
                <c:pt idx="6288">
                  <c:v>1785</c:v>
                </c:pt>
                <c:pt idx="6289">
                  <c:v>1786</c:v>
                </c:pt>
                <c:pt idx="6290">
                  <c:v>1787</c:v>
                </c:pt>
                <c:pt idx="6291">
                  <c:v>1788</c:v>
                </c:pt>
                <c:pt idx="6292">
                  <c:v>1789</c:v>
                </c:pt>
                <c:pt idx="6293">
                  <c:v>1790</c:v>
                </c:pt>
                <c:pt idx="6294">
                  <c:v>1791</c:v>
                </c:pt>
                <c:pt idx="6295">
                  <c:v>1792</c:v>
                </c:pt>
                <c:pt idx="6296">
                  <c:v>1793</c:v>
                </c:pt>
                <c:pt idx="6297">
                  <c:v>1794</c:v>
                </c:pt>
                <c:pt idx="6298">
                  <c:v>1795</c:v>
                </c:pt>
                <c:pt idx="6299">
                  <c:v>1796</c:v>
                </c:pt>
                <c:pt idx="6300">
                  <c:v>1797</c:v>
                </c:pt>
                <c:pt idx="6301">
                  <c:v>1798</c:v>
                </c:pt>
                <c:pt idx="6302">
                  <c:v>1799</c:v>
                </c:pt>
                <c:pt idx="6303">
                  <c:v>1800</c:v>
                </c:pt>
                <c:pt idx="6304">
                  <c:v>1801</c:v>
                </c:pt>
                <c:pt idx="6305">
                  <c:v>1802</c:v>
                </c:pt>
                <c:pt idx="6306">
                  <c:v>1803</c:v>
                </c:pt>
                <c:pt idx="6307">
                  <c:v>1804</c:v>
                </c:pt>
                <c:pt idx="6308">
                  <c:v>1805</c:v>
                </c:pt>
                <c:pt idx="6309">
                  <c:v>1806</c:v>
                </c:pt>
                <c:pt idx="6310">
                  <c:v>1807</c:v>
                </c:pt>
                <c:pt idx="6311">
                  <c:v>1808</c:v>
                </c:pt>
                <c:pt idx="6312">
                  <c:v>1809</c:v>
                </c:pt>
                <c:pt idx="6313">
                  <c:v>1810</c:v>
                </c:pt>
                <c:pt idx="6314">
                  <c:v>1811</c:v>
                </c:pt>
                <c:pt idx="6315">
                  <c:v>1812</c:v>
                </c:pt>
                <c:pt idx="6316">
                  <c:v>1813</c:v>
                </c:pt>
                <c:pt idx="6317">
                  <c:v>1814</c:v>
                </c:pt>
                <c:pt idx="6318">
                  <c:v>1815</c:v>
                </c:pt>
                <c:pt idx="6319">
                  <c:v>1816</c:v>
                </c:pt>
                <c:pt idx="6320">
                  <c:v>1817</c:v>
                </c:pt>
                <c:pt idx="6321">
                  <c:v>1818</c:v>
                </c:pt>
                <c:pt idx="6322">
                  <c:v>1819</c:v>
                </c:pt>
                <c:pt idx="6323">
                  <c:v>1820</c:v>
                </c:pt>
                <c:pt idx="6324">
                  <c:v>1821</c:v>
                </c:pt>
                <c:pt idx="6325">
                  <c:v>1822</c:v>
                </c:pt>
                <c:pt idx="6326">
                  <c:v>1823</c:v>
                </c:pt>
                <c:pt idx="6327">
                  <c:v>1824</c:v>
                </c:pt>
                <c:pt idx="6328">
                  <c:v>1825</c:v>
                </c:pt>
                <c:pt idx="6329">
                  <c:v>1826</c:v>
                </c:pt>
                <c:pt idx="6330">
                  <c:v>1827</c:v>
                </c:pt>
                <c:pt idx="6331">
                  <c:v>1828</c:v>
                </c:pt>
                <c:pt idx="6332">
                  <c:v>1829</c:v>
                </c:pt>
                <c:pt idx="6333">
                  <c:v>1830</c:v>
                </c:pt>
                <c:pt idx="6334">
                  <c:v>1831</c:v>
                </c:pt>
                <c:pt idx="6335">
                  <c:v>1832</c:v>
                </c:pt>
                <c:pt idx="6336">
                  <c:v>1833</c:v>
                </c:pt>
                <c:pt idx="6337">
                  <c:v>1834</c:v>
                </c:pt>
                <c:pt idx="6338">
                  <c:v>1835</c:v>
                </c:pt>
                <c:pt idx="6339">
                  <c:v>1836</c:v>
                </c:pt>
                <c:pt idx="6340">
                  <c:v>1837</c:v>
                </c:pt>
                <c:pt idx="6341">
                  <c:v>1838</c:v>
                </c:pt>
                <c:pt idx="6342">
                  <c:v>1839</c:v>
                </c:pt>
                <c:pt idx="6343">
                  <c:v>1840</c:v>
                </c:pt>
                <c:pt idx="6344">
                  <c:v>1841</c:v>
                </c:pt>
                <c:pt idx="6345">
                  <c:v>1842</c:v>
                </c:pt>
                <c:pt idx="6346">
                  <c:v>1843</c:v>
                </c:pt>
                <c:pt idx="6347">
                  <c:v>1844</c:v>
                </c:pt>
                <c:pt idx="6348">
                  <c:v>1845</c:v>
                </c:pt>
                <c:pt idx="6349">
                  <c:v>1846</c:v>
                </c:pt>
                <c:pt idx="6350">
                  <c:v>1847</c:v>
                </c:pt>
                <c:pt idx="6351">
                  <c:v>1848</c:v>
                </c:pt>
                <c:pt idx="6352">
                  <c:v>1849</c:v>
                </c:pt>
                <c:pt idx="6353">
                  <c:v>1850</c:v>
                </c:pt>
                <c:pt idx="6354">
                  <c:v>1851</c:v>
                </c:pt>
                <c:pt idx="6355">
                  <c:v>1852</c:v>
                </c:pt>
                <c:pt idx="6356">
                  <c:v>1853</c:v>
                </c:pt>
                <c:pt idx="6357">
                  <c:v>1854</c:v>
                </c:pt>
                <c:pt idx="6358">
                  <c:v>1855</c:v>
                </c:pt>
                <c:pt idx="6359">
                  <c:v>1856</c:v>
                </c:pt>
                <c:pt idx="6360">
                  <c:v>1857</c:v>
                </c:pt>
                <c:pt idx="6361">
                  <c:v>1858</c:v>
                </c:pt>
                <c:pt idx="6362">
                  <c:v>1859</c:v>
                </c:pt>
                <c:pt idx="6363">
                  <c:v>1860</c:v>
                </c:pt>
                <c:pt idx="6364">
                  <c:v>1861</c:v>
                </c:pt>
                <c:pt idx="6365">
                  <c:v>1862</c:v>
                </c:pt>
                <c:pt idx="6366">
                  <c:v>1863</c:v>
                </c:pt>
                <c:pt idx="6367">
                  <c:v>1864</c:v>
                </c:pt>
                <c:pt idx="6368">
                  <c:v>1865</c:v>
                </c:pt>
                <c:pt idx="6369">
                  <c:v>1866</c:v>
                </c:pt>
                <c:pt idx="6370">
                  <c:v>1867</c:v>
                </c:pt>
                <c:pt idx="6371">
                  <c:v>1868</c:v>
                </c:pt>
                <c:pt idx="6372">
                  <c:v>1869</c:v>
                </c:pt>
                <c:pt idx="6373">
                  <c:v>1870</c:v>
                </c:pt>
                <c:pt idx="6374">
                  <c:v>1871</c:v>
                </c:pt>
                <c:pt idx="6375">
                  <c:v>1872</c:v>
                </c:pt>
                <c:pt idx="6376">
                  <c:v>1873</c:v>
                </c:pt>
                <c:pt idx="6377">
                  <c:v>1874</c:v>
                </c:pt>
                <c:pt idx="6378">
                  <c:v>1875</c:v>
                </c:pt>
                <c:pt idx="6379">
                  <c:v>1876</c:v>
                </c:pt>
                <c:pt idx="6380">
                  <c:v>1877</c:v>
                </c:pt>
                <c:pt idx="6381">
                  <c:v>1878</c:v>
                </c:pt>
                <c:pt idx="6382">
                  <c:v>1879</c:v>
                </c:pt>
                <c:pt idx="6383">
                  <c:v>1880</c:v>
                </c:pt>
                <c:pt idx="6384">
                  <c:v>1881</c:v>
                </c:pt>
                <c:pt idx="6385">
                  <c:v>1882</c:v>
                </c:pt>
                <c:pt idx="6386">
                  <c:v>1883</c:v>
                </c:pt>
                <c:pt idx="6387">
                  <c:v>1884</c:v>
                </c:pt>
                <c:pt idx="6388">
                  <c:v>1885</c:v>
                </c:pt>
                <c:pt idx="6389">
                  <c:v>1886</c:v>
                </c:pt>
                <c:pt idx="6390">
                  <c:v>1887</c:v>
                </c:pt>
                <c:pt idx="6391">
                  <c:v>1888</c:v>
                </c:pt>
                <c:pt idx="6392">
                  <c:v>1889</c:v>
                </c:pt>
                <c:pt idx="6393">
                  <c:v>1890</c:v>
                </c:pt>
                <c:pt idx="6394">
                  <c:v>1891</c:v>
                </c:pt>
                <c:pt idx="6395">
                  <c:v>1892</c:v>
                </c:pt>
                <c:pt idx="6396">
                  <c:v>1893</c:v>
                </c:pt>
                <c:pt idx="6397">
                  <c:v>1894</c:v>
                </c:pt>
                <c:pt idx="6398">
                  <c:v>1895</c:v>
                </c:pt>
                <c:pt idx="6399">
                  <c:v>1896</c:v>
                </c:pt>
                <c:pt idx="6400">
                  <c:v>1897</c:v>
                </c:pt>
                <c:pt idx="6401">
                  <c:v>1898</c:v>
                </c:pt>
                <c:pt idx="6402">
                  <c:v>1899</c:v>
                </c:pt>
                <c:pt idx="6403">
                  <c:v>1900</c:v>
                </c:pt>
                <c:pt idx="6404">
                  <c:v>1901</c:v>
                </c:pt>
                <c:pt idx="6405">
                  <c:v>1902</c:v>
                </c:pt>
                <c:pt idx="6406">
                  <c:v>1903</c:v>
                </c:pt>
                <c:pt idx="6407">
                  <c:v>1904</c:v>
                </c:pt>
                <c:pt idx="6408">
                  <c:v>1905</c:v>
                </c:pt>
                <c:pt idx="6409">
                  <c:v>1906</c:v>
                </c:pt>
                <c:pt idx="6410">
                  <c:v>1907</c:v>
                </c:pt>
                <c:pt idx="6411">
                  <c:v>1908</c:v>
                </c:pt>
                <c:pt idx="6412">
                  <c:v>1909</c:v>
                </c:pt>
                <c:pt idx="6413">
                  <c:v>1910</c:v>
                </c:pt>
                <c:pt idx="6414">
                  <c:v>1911</c:v>
                </c:pt>
                <c:pt idx="6415">
                  <c:v>1912</c:v>
                </c:pt>
                <c:pt idx="6416">
                  <c:v>1913</c:v>
                </c:pt>
                <c:pt idx="6417">
                  <c:v>1914</c:v>
                </c:pt>
                <c:pt idx="6418">
                  <c:v>1915</c:v>
                </c:pt>
                <c:pt idx="6419">
                  <c:v>1916</c:v>
                </c:pt>
                <c:pt idx="6420">
                  <c:v>1917</c:v>
                </c:pt>
                <c:pt idx="6421">
                  <c:v>1918</c:v>
                </c:pt>
                <c:pt idx="6422">
                  <c:v>1919</c:v>
                </c:pt>
                <c:pt idx="6423">
                  <c:v>1920</c:v>
                </c:pt>
                <c:pt idx="6424">
                  <c:v>1921</c:v>
                </c:pt>
                <c:pt idx="6425">
                  <c:v>1922</c:v>
                </c:pt>
                <c:pt idx="6426">
                  <c:v>1923</c:v>
                </c:pt>
                <c:pt idx="6427">
                  <c:v>1924</c:v>
                </c:pt>
                <c:pt idx="6428">
                  <c:v>1925</c:v>
                </c:pt>
                <c:pt idx="6429">
                  <c:v>1926</c:v>
                </c:pt>
                <c:pt idx="6430">
                  <c:v>1927</c:v>
                </c:pt>
                <c:pt idx="6431">
                  <c:v>1928</c:v>
                </c:pt>
                <c:pt idx="6432">
                  <c:v>1929</c:v>
                </c:pt>
                <c:pt idx="6433">
                  <c:v>1930</c:v>
                </c:pt>
                <c:pt idx="6434">
                  <c:v>1931</c:v>
                </c:pt>
                <c:pt idx="6435">
                  <c:v>1932</c:v>
                </c:pt>
                <c:pt idx="6436">
                  <c:v>1933</c:v>
                </c:pt>
                <c:pt idx="6437">
                  <c:v>1934</c:v>
                </c:pt>
                <c:pt idx="6438">
                  <c:v>1935</c:v>
                </c:pt>
                <c:pt idx="6439">
                  <c:v>1936</c:v>
                </c:pt>
                <c:pt idx="6440">
                  <c:v>1937</c:v>
                </c:pt>
                <c:pt idx="6441">
                  <c:v>1938</c:v>
                </c:pt>
                <c:pt idx="6442">
                  <c:v>1939</c:v>
                </c:pt>
                <c:pt idx="6443">
                  <c:v>1940</c:v>
                </c:pt>
                <c:pt idx="6444">
                  <c:v>1941</c:v>
                </c:pt>
                <c:pt idx="6445">
                  <c:v>1942</c:v>
                </c:pt>
                <c:pt idx="6446">
                  <c:v>1943</c:v>
                </c:pt>
                <c:pt idx="6447">
                  <c:v>1944</c:v>
                </c:pt>
                <c:pt idx="6448">
                  <c:v>1945</c:v>
                </c:pt>
                <c:pt idx="6449">
                  <c:v>1946</c:v>
                </c:pt>
                <c:pt idx="6450">
                  <c:v>1947</c:v>
                </c:pt>
                <c:pt idx="6451">
                  <c:v>1948</c:v>
                </c:pt>
                <c:pt idx="6452">
                  <c:v>1949</c:v>
                </c:pt>
                <c:pt idx="6453">
                  <c:v>1950</c:v>
                </c:pt>
                <c:pt idx="6454">
                  <c:v>1951</c:v>
                </c:pt>
                <c:pt idx="6455">
                  <c:v>1952</c:v>
                </c:pt>
                <c:pt idx="6456">
                  <c:v>1953</c:v>
                </c:pt>
                <c:pt idx="6457">
                  <c:v>1954</c:v>
                </c:pt>
                <c:pt idx="6458">
                  <c:v>1955</c:v>
                </c:pt>
                <c:pt idx="6459">
                  <c:v>1956</c:v>
                </c:pt>
                <c:pt idx="6460">
                  <c:v>1957</c:v>
                </c:pt>
                <c:pt idx="6461">
                  <c:v>1958</c:v>
                </c:pt>
                <c:pt idx="6462">
                  <c:v>1959</c:v>
                </c:pt>
                <c:pt idx="6463">
                  <c:v>1960</c:v>
                </c:pt>
                <c:pt idx="6464">
                  <c:v>1961</c:v>
                </c:pt>
                <c:pt idx="6465">
                  <c:v>1962</c:v>
                </c:pt>
                <c:pt idx="6466">
                  <c:v>1963</c:v>
                </c:pt>
                <c:pt idx="6467">
                  <c:v>1964</c:v>
                </c:pt>
                <c:pt idx="6468">
                  <c:v>1965</c:v>
                </c:pt>
                <c:pt idx="6469">
                  <c:v>1966</c:v>
                </c:pt>
                <c:pt idx="6470">
                  <c:v>1967</c:v>
                </c:pt>
                <c:pt idx="6471">
                  <c:v>1968</c:v>
                </c:pt>
                <c:pt idx="6472">
                  <c:v>1969</c:v>
                </c:pt>
                <c:pt idx="6473">
                  <c:v>1970</c:v>
                </c:pt>
                <c:pt idx="6474">
                  <c:v>1971</c:v>
                </c:pt>
                <c:pt idx="6475">
                  <c:v>1972</c:v>
                </c:pt>
                <c:pt idx="6476">
                  <c:v>1973</c:v>
                </c:pt>
                <c:pt idx="6477">
                  <c:v>1974</c:v>
                </c:pt>
                <c:pt idx="6478">
                  <c:v>1975</c:v>
                </c:pt>
                <c:pt idx="6479">
                  <c:v>1976</c:v>
                </c:pt>
                <c:pt idx="6480">
                  <c:v>1977</c:v>
                </c:pt>
                <c:pt idx="6481">
                  <c:v>1978</c:v>
                </c:pt>
                <c:pt idx="6482">
                  <c:v>1979</c:v>
                </c:pt>
                <c:pt idx="6483">
                  <c:v>1980</c:v>
                </c:pt>
                <c:pt idx="6484">
                  <c:v>1981</c:v>
                </c:pt>
                <c:pt idx="6485">
                  <c:v>1982</c:v>
                </c:pt>
                <c:pt idx="6486">
                  <c:v>1983</c:v>
                </c:pt>
                <c:pt idx="6487">
                  <c:v>1984</c:v>
                </c:pt>
                <c:pt idx="6488">
                  <c:v>1985</c:v>
                </c:pt>
                <c:pt idx="6489">
                  <c:v>1986</c:v>
                </c:pt>
                <c:pt idx="6490">
                  <c:v>1987</c:v>
                </c:pt>
                <c:pt idx="6491">
                  <c:v>1988</c:v>
                </c:pt>
                <c:pt idx="6492">
                  <c:v>1989</c:v>
                </c:pt>
                <c:pt idx="6493">
                  <c:v>1990</c:v>
                </c:pt>
                <c:pt idx="6494">
                  <c:v>1991</c:v>
                </c:pt>
                <c:pt idx="6495">
                  <c:v>1992</c:v>
                </c:pt>
                <c:pt idx="6496">
                  <c:v>1993</c:v>
                </c:pt>
                <c:pt idx="6497">
                  <c:v>1994</c:v>
                </c:pt>
                <c:pt idx="6498">
                  <c:v>1995</c:v>
                </c:pt>
                <c:pt idx="6499">
                  <c:v>1996</c:v>
                </c:pt>
                <c:pt idx="6500">
                  <c:v>1997</c:v>
                </c:pt>
                <c:pt idx="6501">
                  <c:v>1998</c:v>
                </c:pt>
                <c:pt idx="6502">
                  <c:v>1999</c:v>
                </c:pt>
                <c:pt idx="6503">
                  <c:v>2000</c:v>
                </c:pt>
                <c:pt idx="6504">
                  <c:v>2001</c:v>
                </c:pt>
                <c:pt idx="6505">
                  <c:v>2002</c:v>
                </c:pt>
                <c:pt idx="6506">
                  <c:v>2003</c:v>
                </c:pt>
                <c:pt idx="6507">
                  <c:v>2004</c:v>
                </c:pt>
                <c:pt idx="6508">
                  <c:v>2005</c:v>
                </c:pt>
                <c:pt idx="6509">
                  <c:v>2006</c:v>
                </c:pt>
                <c:pt idx="6510">
                  <c:v>2007</c:v>
                </c:pt>
                <c:pt idx="6511">
                  <c:v>2008</c:v>
                </c:pt>
                <c:pt idx="6512">
                  <c:v>2009</c:v>
                </c:pt>
                <c:pt idx="6513">
                  <c:v>2010</c:v>
                </c:pt>
                <c:pt idx="6514">
                  <c:v>2011</c:v>
                </c:pt>
                <c:pt idx="6515">
                  <c:v>2012</c:v>
                </c:pt>
                <c:pt idx="6516">
                  <c:v>2013</c:v>
                </c:pt>
                <c:pt idx="6517">
                  <c:v>2014</c:v>
                </c:pt>
                <c:pt idx="6518">
                  <c:v>2015</c:v>
                </c:pt>
                <c:pt idx="6519">
                  <c:v>2016</c:v>
                </c:pt>
                <c:pt idx="6520">
                  <c:v>2017</c:v>
                </c:pt>
                <c:pt idx="6521">
                  <c:v>2018</c:v>
                </c:pt>
                <c:pt idx="6522">
                  <c:v>2019</c:v>
                </c:pt>
                <c:pt idx="6523">
                  <c:v>2020</c:v>
                </c:pt>
                <c:pt idx="6524">
                  <c:v>2021</c:v>
                </c:pt>
                <c:pt idx="6525">
                  <c:v>2022</c:v>
                </c:pt>
                <c:pt idx="6526">
                  <c:v>2023</c:v>
                </c:pt>
                <c:pt idx="6527">
                  <c:v>2024</c:v>
                </c:pt>
                <c:pt idx="6528">
                  <c:v>2025</c:v>
                </c:pt>
                <c:pt idx="6529">
                  <c:v>2026</c:v>
                </c:pt>
                <c:pt idx="6530">
                  <c:v>2027</c:v>
                </c:pt>
                <c:pt idx="6531">
                  <c:v>2028</c:v>
                </c:pt>
                <c:pt idx="6532">
                  <c:v>2029</c:v>
                </c:pt>
                <c:pt idx="6533">
                  <c:v>2030</c:v>
                </c:pt>
                <c:pt idx="6534">
                  <c:v>2031</c:v>
                </c:pt>
                <c:pt idx="6535">
                  <c:v>2032</c:v>
                </c:pt>
                <c:pt idx="6536">
                  <c:v>2033</c:v>
                </c:pt>
                <c:pt idx="6537">
                  <c:v>2034</c:v>
                </c:pt>
                <c:pt idx="6538">
                  <c:v>2035</c:v>
                </c:pt>
                <c:pt idx="6539">
                  <c:v>2036</c:v>
                </c:pt>
                <c:pt idx="6540">
                  <c:v>2037</c:v>
                </c:pt>
                <c:pt idx="6541">
                  <c:v>2038</c:v>
                </c:pt>
                <c:pt idx="6542">
                  <c:v>2039</c:v>
                </c:pt>
                <c:pt idx="6543">
                  <c:v>2040</c:v>
                </c:pt>
                <c:pt idx="6544">
                  <c:v>2041</c:v>
                </c:pt>
                <c:pt idx="6545">
                  <c:v>2042</c:v>
                </c:pt>
                <c:pt idx="6546">
                  <c:v>2043</c:v>
                </c:pt>
                <c:pt idx="6547">
                  <c:v>2044</c:v>
                </c:pt>
                <c:pt idx="6548">
                  <c:v>2045</c:v>
                </c:pt>
                <c:pt idx="6549">
                  <c:v>2046</c:v>
                </c:pt>
                <c:pt idx="6550">
                  <c:v>2047</c:v>
                </c:pt>
                <c:pt idx="6551">
                  <c:v>2048</c:v>
                </c:pt>
                <c:pt idx="6552">
                  <c:v>2049</c:v>
                </c:pt>
                <c:pt idx="6553">
                  <c:v>2050</c:v>
                </c:pt>
                <c:pt idx="6554">
                  <c:v>2051</c:v>
                </c:pt>
                <c:pt idx="6555">
                  <c:v>2052</c:v>
                </c:pt>
                <c:pt idx="6556">
                  <c:v>2053</c:v>
                </c:pt>
                <c:pt idx="6557">
                  <c:v>2054</c:v>
                </c:pt>
                <c:pt idx="6558">
                  <c:v>2055</c:v>
                </c:pt>
                <c:pt idx="6559">
                  <c:v>2056</c:v>
                </c:pt>
                <c:pt idx="6560">
                  <c:v>2057</c:v>
                </c:pt>
                <c:pt idx="6561">
                  <c:v>2058</c:v>
                </c:pt>
                <c:pt idx="6562">
                  <c:v>2059</c:v>
                </c:pt>
                <c:pt idx="6563">
                  <c:v>2060</c:v>
                </c:pt>
                <c:pt idx="6564">
                  <c:v>2061</c:v>
                </c:pt>
                <c:pt idx="6565">
                  <c:v>2062</c:v>
                </c:pt>
                <c:pt idx="6566">
                  <c:v>2063</c:v>
                </c:pt>
                <c:pt idx="6567">
                  <c:v>2064</c:v>
                </c:pt>
                <c:pt idx="6568">
                  <c:v>2065</c:v>
                </c:pt>
                <c:pt idx="6569">
                  <c:v>2066</c:v>
                </c:pt>
                <c:pt idx="6570">
                  <c:v>2067</c:v>
                </c:pt>
                <c:pt idx="6571">
                  <c:v>2068</c:v>
                </c:pt>
                <c:pt idx="6572">
                  <c:v>2069</c:v>
                </c:pt>
                <c:pt idx="6573">
                  <c:v>2070</c:v>
                </c:pt>
                <c:pt idx="6574">
                  <c:v>2071</c:v>
                </c:pt>
                <c:pt idx="6575">
                  <c:v>2072</c:v>
                </c:pt>
                <c:pt idx="6576">
                  <c:v>2073</c:v>
                </c:pt>
                <c:pt idx="6577">
                  <c:v>2074</c:v>
                </c:pt>
                <c:pt idx="6578">
                  <c:v>2075</c:v>
                </c:pt>
                <c:pt idx="6579">
                  <c:v>2076</c:v>
                </c:pt>
                <c:pt idx="6580">
                  <c:v>2077</c:v>
                </c:pt>
                <c:pt idx="6581">
                  <c:v>2078</c:v>
                </c:pt>
                <c:pt idx="6582">
                  <c:v>2079</c:v>
                </c:pt>
                <c:pt idx="6583">
                  <c:v>2080</c:v>
                </c:pt>
                <c:pt idx="6584">
                  <c:v>2081</c:v>
                </c:pt>
                <c:pt idx="6585">
                  <c:v>2082</c:v>
                </c:pt>
                <c:pt idx="6586">
                  <c:v>2083</c:v>
                </c:pt>
                <c:pt idx="6587">
                  <c:v>2084</c:v>
                </c:pt>
                <c:pt idx="6588">
                  <c:v>2085</c:v>
                </c:pt>
                <c:pt idx="6589">
                  <c:v>2086</c:v>
                </c:pt>
                <c:pt idx="6590">
                  <c:v>2087</c:v>
                </c:pt>
                <c:pt idx="6591">
                  <c:v>2088</c:v>
                </c:pt>
                <c:pt idx="6592">
                  <c:v>2089</c:v>
                </c:pt>
                <c:pt idx="6593">
                  <c:v>2090</c:v>
                </c:pt>
                <c:pt idx="6594">
                  <c:v>2091</c:v>
                </c:pt>
                <c:pt idx="6595">
                  <c:v>2092</c:v>
                </c:pt>
                <c:pt idx="6596">
                  <c:v>2093</c:v>
                </c:pt>
                <c:pt idx="6597">
                  <c:v>2094</c:v>
                </c:pt>
                <c:pt idx="6598">
                  <c:v>2095</c:v>
                </c:pt>
                <c:pt idx="6599">
                  <c:v>2096</c:v>
                </c:pt>
                <c:pt idx="6600">
                  <c:v>2097</c:v>
                </c:pt>
                <c:pt idx="6601">
                  <c:v>2098</c:v>
                </c:pt>
                <c:pt idx="6602">
                  <c:v>2099</c:v>
                </c:pt>
                <c:pt idx="6603">
                  <c:v>2100</c:v>
                </c:pt>
                <c:pt idx="6604">
                  <c:v>2101</c:v>
                </c:pt>
                <c:pt idx="6605">
                  <c:v>2102</c:v>
                </c:pt>
                <c:pt idx="6606">
                  <c:v>2103</c:v>
                </c:pt>
                <c:pt idx="6607">
                  <c:v>2104</c:v>
                </c:pt>
                <c:pt idx="6608">
                  <c:v>2105</c:v>
                </c:pt>
                <c:pt idx="6609">
                  <c:v>2106</c:v>
                </c:pt>
                <c:pt idx="6610">
                  <c:v>2107</c:v>
                </c:pt>
                <c:pt idx="6611">
                  <c:v>2108</c:v>
                </c:pt>
                <c:pt idx="6612">
                  <c:v>2109</c:v>
                </c:pt>
                <c:pt idx="6613">
                  <c:v>2110</c:v>
                </c:pt>
                <c:pt idx="6614">
                  <c:v>2111</c:v>
                </c:pt>
                <c:pt idx="6615">
                  <c:v>2112</c:v>
                </c:pt>
                <c:pt idx="6616">
                  <c:v>2113</c:v>
                </c:pt>
                <c:pt idx="6617">
                  <c:v>2114</c:v>
                </c:pt>
                <c:pt idx="6618">
                  <c:v>2115</c:v>
                </c:pt>
                <c:pt idx="6619">
                  <c:v>2116</c:v>
                </c:pt>
                <c:pt idx="6620">
                  <c:v>2117</c:v>
                </c:pt>
                <c:pt idx="6621">
                  <c:v>2118</c:v>
                </c:pt>
                <c:pt idx="6622">
                  <c:v>2119</c:v>
                </c:pt>
                <c:pt idx="6623">
                  <c:v>2120</c:v>
                </c:pt>
                <c:pt idx="6624">
                  <c:v>2121</c:v>
                </c:pt>
                <c:pt idx="6625">
                  <c:v>2122</c:v>
                </c:pt>
                <c:pt idx="6626">
                  <c:v>2123</c:v>
                </c:pt>
                <c:pt idx="6627">
                  <c:v>2124</c:v>
                </c:pt>
                <c:pt idx="6628">
                  <c:v>2125</c:v>
                </c:pt>
                <c:pt idx="6629">
                  <c:v>2126</c:v>
                </c:pt>
                <c:pt idx="6630">
                  <c:v>2127</c:v>
                </c:pt>
                <c:pt idx="6631">
                  <c:v>2128</c:v>
                </c:pt>
                <c:pt idx="6632">
                  <c:v>2129</c:v>
                </c:pt>
                <c:pt idx="6633">
                  <c:v>2130</c:v>
                </c:pt>
                <c:pt idx="6634">
                  <c:v>2131</c:v>
                </c:pt>
                <c:pt idx="6635">
                  <c:v>2132</c:v>
                </c:pt>
                <c:pt idx="6636">
                  <c:v>2133</c:v>
                </c:pt>
                <c:pt idx="6637">
                  <c:v>2134</c:v>
                </c:pt>
                <c:pt idx="6638">
                  <c:v>2135</c:v>
                </c:pt>
                <c:pt idx="6639">
                  <c:v>2136</c:v>
                </c:pt>
                <c:pt idx="6640">
                  <c:v>2137</c:v>
                </c:pt>
                <c:pt idx="6641">
                  <c:v>2138</c:v>
                </c:pt>
                <c:pt idx="6642">
                  <c:v>2139</c:v>
                </c:pt>
                <c:pt idx="6643">
                  <c:v>2140</c:v>
                </c:pt>
                <c:pt idx="6644">
                  <c:v>2141</c:v>
                </c:pt>
                <c:pt idx="6645">
                  <c:v>2142</c:v>
                </c:pt>
                <c:pt idx="6646">
                  <c:v>2143</c:v>
                </c:pt>
                <c:pt idx="6647">
                  <c:v>2144</c:v>
                </c:pt>
                <c:pt idx="6648">
                  <c:v>2145</c:v>
                </c:pt>
                <c:pt idx="6649">
                  <c:v>2146</c:v>
                </c:pt>
                <c:pt idx="6650">
                  <c:v>2147</c:v>
                </c:pt>
                <c:pt idx="6651">
                  <c:v>2148</c:v>
                </c:pt>
                <c:pt idx="6652">
                  <c:v>2149</c:v>
                </c:pt>
                <c:pt idx="6653">
                  <c:v>2150</c:v>
                </c:pt>
                <c:pt idx="6654">
                  <c:v>2151</c:v>
                </c:pt>
                <c:pt idx="6655">
                  <c:v>2152</c:v>
                </c:pt>
                <c:pt idx="6656">
                  <c:v>2153</c:v>
                </c:pt>
                <c:pt idx="6657">
                  <c:v>2154</c:v>
                </c:pt>
                <c:pt idx="6658">
                  <c:v>2155</c:v>
                </c:pt>
                <c:pt idx="6659">
                  <c:v>2156</c:v>
                </c:pt>
                <c:pt idx="6660">
                  <c:v>2157</c:v>
                </c:pt>
                <c:pt idx="6661">
                  <c:v>2158</c:v>
                </c:pt>
                <c:pt idx="6662">
                  <c:v>2159</c:v>
                </c:pt>
                <c:pt idx="6663">
                  <c:v>2160</c:v>
                </c:pt>
                <c:pt idx="6664">
                  <c:v>2161</c:v>
                </c:pt>
                <c:pt idx="6665">
                  <c:v>2162</c:v>
                </c:pt>
                <c:pt idx="6666">
                  <c:v>2163</c:v>
                </c:pt>
                <c:pt idx="6667">
                  <c:v>2164</c:v>
                </c:pt>
                <c:pt idx="6668">
                  <c:v>2165</c:v>
                </c:pt>
                <c:pt idx="6669">
                  <c:v>2166</c:v>
                </c:pt>
                <c:pt idx="6670">
                  <c:v>2167</c:v>
                </c:pt>
                <c:pt idx="6671">
                  <c:v>2168</c:v>
                </c:pt>
                <c:pt idx="6672">
                  <c:v>2169</c:v>
                </c:pt>
                <c:pt idx="6673">
                  <c:v>2170</c:v>
                </c:pt>
                <c:pt idx="6674">
                  <c:v>2171</c:v>
                </c:pt>
                <c:pt idx="6675">
                  <c:v>2172</c:v>
                </c:pt>
                <c:pt idx="6676">
                  <c:v>2173</c:v>
                </c:pt>
                <c:pt idx="6677">
                  <c:v>2174</c:v>
                </c:pt>
                <c:pt idx="6678">
                  <c:v>2175</c:v>
                </c:pt>
                <c:pt idx="6679">
                  <c:v>2176</c:v>
                </c:pt>
                <c:pt idx="6680">
                  <c:v>2177</c:v>
                </c:pt>
                <c:pt idx="6681">
                  <c:v>2178</c:v>
                </c:pt>
                <c:pt idx="6682">
                  <c:v>2179</c:v>
                </c:pt>
                <c:pt idx="6683">
                  <c:v>2180</c:v>
                </c:pt>
                <c:pt idx="6684">
                  <c:v>2181</c:v>
                </c:pt>
                <c:pt idx="6685">
                  <c:v>2182</c:v>
                </c:pt>
                <c:pt idx="6686">
                  <c:v>2183</c:v>
                </c:pt>
                <c:pt idx="6687">
                  <c:v>2184</c:v>
                </c:pt>
                <c:pt idx="6688">
                  <c:v>2185</c:v>
                </c:pt>
                <c:pt idx="6689">
                  <c:v>2186</c:v>
                </c:pt>
                <c:pt idx="6690">
                  <c:v>2187</c:v>
                </c:pt>
                <c:pt idx="6691">
                  <c:v>2188</c:v>
                </c:pt>
                <c:pt idx="6692">
                  <c:v>2189</c:v>
                </c:pt>
                <c:pt idx="6693">
                  <c:v>2190</c:v>
                </c:pt>
                <c:pt idx="6694">
                  <c:v>2191</c:v>
                </c:pt>
                <c:pt idx="6695">
                  <c:v>2192</c:v>
                </c:pt>
                <c:pt idx="6696">
                  <c:v>2193</c:v>
                </c:pt>
                <c:pt idx="6697">
                  <c:v>2194</c:v>
                </c:pt>
                <c:pt idx="6698">
                  <c:v>2195</c:v>
                </c:pt>
                <c:pt idx="6699">
                  <c:v>2196</c:v>
                </c:pt>
                <c:pt idx="6700">
                  <c:v>2197</c:v>
                </c:pt>
                <c:pt idx="6701">
                  <c:v>2198</c:v>
                </c:pt>
                <c:pt idx="6702">
                  <c:v>2199</c:v>
                </c:pt>
                <c:pt idx="6703">
                  <c:v>2200</c:v>
                </c:pt>
                <c:pt idx="6704">
                  <c:v>2201</c:v>
                </c:pt>
                <c:pt idx="6705">
                  <c:v>2202</c:v>
                </c:pt>
                <c:pt idx="6706">
                  <c:v>2203</c:v>
                </c:pt>
                <c:pt idx="6707">
                  <c:v>2204</c:v>
                </c:pt>
                <c:pt idx="6708">
                  <c:v>2205</c:v>
                </c:pt>
                <c:pt idx="6709">
                  <c:v>2206</c:v>
                </c:pt>
                <c:pt idx="6710">
                  <c:v>2207</c:v>
                </c:pt>
                <c:pt idx="6711">
                  <c:v>2208</c:v>
                </c:pt>
                <c:pt idx="6712">
                  <c:v>2209</c:v>
                </c:pt>
                <c:pt idx="6713">
                  <c:v>2210</c:v>
                </c:pt>
                <c:pt idx="6714">
                  <c:v>2211</c:v>
                </c:pt>
                <c:pt idx="6715">
                  <c:v>2212</c:v>
                </c:pt>
                <c:pt idx="6716">
                  <c:v>2213</c:v>
                </c:pt>
                <c:pt idx="6717">
                  <c:v>2214</c:v>
                </c:pt>
                <c:pt idx="6718">
                  <c:v>2215</c:v>
                </c:pt>
                <c:pt idx="6719">
                  <c:v>2216</c:v>
                </c:pt>
                <c:pt idx="6720">
                  <c:v>2217</c:v>
                </c:pt>
                <c:pt idx="6721">
                  <c:v>2218</c:v>
                </c:pt>
                <c:pt idx="6722">
                  <c:v>2219</c:v>
                </c:pt>
                <c:pt idx="6723">
                  <c:v>2220</c:v>
                </c:pt>
                <c:pt idx="6724">
                  <c:v>2221</c:v>
                </c:pt>
                <c:pt idx="6725">
                  <c:v>2222</c:v>
                </c:pt>
                <c:pt idx="6726">
                  <c:v>2223</c:v>
                </c:pt>
                <c:pt idx="6727">
                  <c:v>2224</c:v>
                </c:pt>
                <c:pt idx="6728">
                  <c:v>2225</c:v>
                </c:pt>
                <c:pt idx="6729">
                  <c:v>2226</c:v>
                </c:pt>
                <c:pt idx="6730">
                  <c:v>2227</c:v>
                </c:pt>
                <c:pt idx="6731">
                  <c:v>2228</c:v>
                </c:pt>
                <c:pt idx="6732">
                  <c:v>2229</c:v>
                </c:pt>
                <c:pt idx="6733">
                  <c:v>2230</c:v>
                </c:pt>
                <c:pt idx="6734">
                  <c:v>2231</c:v>
                </c:pt>
                <c:pt idx="6735">
                  <c:v>2232</c:v>
                </c:pt>
                <c:pt idx="6736">
                  <c:v>2233</c:v>
                </c:pt>
                <c:pt idx="6737">
                  <c:v>2234</c:v>
                </c:pt>
                <c:pt idx="6738">
                  <c:v>2235</c:v>
                </c:pt>
                <c:pt idx="6739">
                  <c:v>2236</c:v>
                </c:pt>
                <c:pt idx="6740">
                  <c:v>2237</c:v>
                </c:pt>
                <c:pt idx="6741">
                  <c:v>2238</c:v>
                </c:pt>
                <c:pt idx="6742">
                  <c:v>2239</c:v>
                </c:pt>
                <c:pt idx="6743">
                  <c:v>2240</c:v>
                </c:pt>
                <c:pt idx="6744">
                  <c:v>2241</c:v>
                </c:pt>
                <c:pt idx="6745">
                  <c:v>2242</c:v>
                </c:pt>
                <c:pt idx="6746">
                  <c:v>2243</c:v>
                </c:pt>
                <c:pt idx="6747">
                  <c:v>2244</c:v>
                </c:pt>
                <c:pt idx="6748">
                  <c:v>2245</c:v>
                </c:pt>
                <c:pt idx="6749">
                  <c:v>2246</c:v>
                </c:pt>
                <c:pt idx="6750">
                  <c:v>2247</c:v>
                </c:pt>
                <c:pt idx="6751">
                  <c:v>2248</c:v>
                </c:pt>
                <c:pt idx="6752">
                  <c:v>2249</c:v>
                </c:pt>
                <c:pt idx="6753">
                  <c:v>2250</c:v>
                </c:pt>
                <c:pt idx="6754">
                  <c:v>2251</c:v>
                </c:pt>
                <c:pt idx="6755">
                  <c:v>2252</c:v>
                </c:pt>
                <c:pt idx="6756">
                  <c:v>2253</c:v>
                </c:pt>
                <c:pt idx="6757">
                  <c:v>2254</c:v>
                </c:pt>
                <c:pt idx="6758">
                  <c:v>2255</c:v>
                </c:pt>
                <c:pt idx="6759">
                  <c:v>2256</c:v>
                </c:pt>
                <c:pt idx="6760">
                  <c:v>2257</c:v>
                </c:pt>
                <c:pt idx="6761">
                  <c:v>2258</c:v>
                </c:pt>
                <c:pt idx="6762">
                  <c:v>2259</c:v>
                </c:pt>
                <c:pt idx="6763">
                  <c:v>2260</c:v>
                </c:pt>
                <c:pt idx="6764">
                  <c:v>2261</c:v>
                </c:pt>
                <c:pt idx="6765">
                  <c:v>2262</c:v>
                </c:pt>
                <c:pt idx="6766">
                  <c:v>2263</c:v>
                </c:pt>
                <c:pt idx="6767">
                  <c:v>2264</c:v>
                </c:pt>
                <c:pt idx="6768">
                  <c:v>2265</c:v>
                </c:pt>
                <c:pt idx="6769">
                  <c:v>2266</c:v>
                </c:pt>
                <c:pt idx="6770">
                  <c:v>2267</c:v>
                </c:pt>
                <c:pt idx="6771">
                  <c:v>2268</c:v>
                </c:pt>
                <c:pt idx="6772">
                  <c:v>2269</c:v>
                </c:pt>
                <c:pt idx="6773">
                  <c:v>2270</c:v>
                </c:pt>
                <c:pt idx="6774">
                  <c:v>2271</c:v>
                </c:pt>
                <c:pt idx="6775">
                  <c:v>2272</c:v>
                </c:pt>
                <c:pt idx="6776">
                  <c:v>2273</c:v>
                </c:pt>
                <c:pt idx="6777">
                  <c:v>2274</c:v>
                </c:pt>
                <c:pt idx="6778">
                  <c:v>2275</c:v>
                </c:pt>
                <c:pt idx="6779">
                  <c:v>2276</c:v>
                </c:pt>
                <c:pt idx="6780">
                  <c:v>2277</c:v>
                </c:pt>
                <c:pt idx="6781">
                  <c:v>2278</c:v>
                </c:pt>
                <c:pt idx="6782">
                  <c:v>2279</c:v>
                </c:pt>
                <c:pt idx="6783">
                  <c:v>2280</c:v>
                </c:pt>
                <c:pt idx="6784">
                  <c:v>2281</c:v>
                </c:pt>
                <c:pt idx="6785">
                  <c:v>2282</c:v>
                </c:pt>
                <c:pt idx="6786">
                  <c:v>2283</c:v>
                </c:pt>
                <c:pt idx="6787">
                  <c:v>2284</c:v>
                </c:pt>
                <c:pt idx="6788">
                  <c:v>2285</c:v>
                </c:pt>
                <c:pt idx="6789">
                  <c:v>2286</c:v>
                </c:pt>
                <c:pt idx="6790">
                  <c:v>2287</c:v>
                </c:pt>
                <c:pt idx="6791">
                  <c:v>2288</c:v>
                </c:pt>
                <c:pt idx="6792">
                  <c:v>2289</c:v>
                </c:pt>
                <c:pt idx="6793">
                  <c:v>2290</c:v>
                </c:pt>
                <c:pt idx="6794">
                  <c:v>2291</c:v>
                </c:pt>
                <c:pt idx="6795">
                  <c:v>2292</c:v>
                </c:pt>
                <c:pt idx="6796">
                  <c:v>2293</c:v>
                </c:pt>
                <c:pt idx="6797">
                  <c:v>2294</c:v>
                </c:pt>
                <c:pt idx="6798">
                  <c:v>2295</c:v>
                </c:pt>
                <c:pt idx="6799">
                  <c:v>2296</c:v>
                </c:pt>
                <c:pt idx="6800">
                  <c:v>2297</c:v>
                </c:pt>
                <c:pt idx="6801">
                  <c:v>2298</c:v>
                </c:pt>
                <c:pt idx="6802">
                  <c:v>2299</c:v>
                </c:pt>
                <c:pt idx="6803">
                  <c:v>2300</c:v>
                </c:pt>
                <c:pt idx="6804">
                  <c:v>2301</c:v>
                </c:pt>
                <c:pt idx="6805">
                  <c:v>2302</c:v>
                </c:pt>
                <c:pt idx="6806">
                  <c:v>2303</c:v>
                </c:pt>
                <c:pt idx="6807">
                  <c:v>2304</c:v>
                </c:pt>
                <c:pt idx="6808">
                  <c:v>2305</c:v>
                </c:pt>
                <c:pt idx="6809">
                  <c:v>2306</c:v>
                </c:pt>
                <c:pt idx="6810">
                  <c:v>2307</c:v>
                </c:pt>
                <c:pt idx="6811">
                  <c:v>2308</c:v>
                </c:pt>
                <c:pt idx="6812">
                  <c:v>2309</c:v>
                </c:pt>
                <c:pt idx="6813">
                  <c:v>2310</c:v>
                </c:pt>
                <c:pt idx="6814">
                  <c:v>2311</c:v>
                </c:pt>
                <c:pt idx="6815">
                  <c:v>2312</c:v>
                </c:pt>
                <c:pt idx="6816">
                  <c:v>2313</c:v>
                </c:pt>
                <c:pt idx="6817">
                  <c:v>2314</c:v>
                </c:pt>
                <c:pt idx="6818">
                  <c:v>2315</c:v>
                </c:pt>
                <c:pt idx="6819">
                  <c:v>2316</c:v>
                </c:pt>
                <c:pt idx="6820">
                  <c:v>2317</c:v>
                </c:pt>
                <c:pt idx="6821">
                  <c:v>2318</c:v>
                </c:pt>
                <c:pt idx="6822">
                  <c:v>2319</c:v>
                </c:pt>
                <c:pt idx="6823">
                  <c:v>2320</c:v>
                </c:pt>
                <c:pt idx="6824">
                  <c:v>2321</c:v>
                </c:pt>
                <c:pt idx="6825">
                  <c:v>2322</c:v>
                </c:pt>
                <c:pt idx="6826">
                  <c:v>2323</c:v>
                </c:pt>
                <c:pt idx="6827">
                  <c:v>2324</c:v>
                </c:pt>
                <c:pt idx="6828">
                  <c:v>2325</c:v>
                </c:pt>
                <c:pt idx="6829">
                  <c:v>2326</c:v>
                </c:pt>
                <c:pt idx="6830">
                  <c:v>2327</c:v>
                </c:pt>
                <c:pt idx="6831">
                  <c:v>2328</c:v>
                </c:pt>
                <c:pt idx="6832">
                  <c:v>2329</c:v>
                </c:pt>
                <c:pt idx="6833">
                  <c:v>2330</c:v>
                </c:pt>
                <c:pt idx="6834">
                  <c:v>2331</c:v>
                </c:pt>
                <c:pt idx="6835">
                  <c:v>2332</c:v>
                </c:pt>
                <c:pt idx="6836">
                  <c:v>2333</c:v>
                </c:pt>
                <c:pt idx="6837">
                  <c:v>2334</c:v>
                </c:pt>
                <c:pt idx="6838">
                  <c:v>2335</c:v>
                </c:pt>
                <c:pt idx="6839">
                  <c:v>2336</c:v>
                </c:pt>
                <c:pt idx="6840">
                  <c:v>2337</c:v>
                </c:pt>
                <c:pt idx="6841">
                  <c:v>2338</c:v>
                </c:pt>
                <c:pt idx="6842">
                  <c:v>2339</c:v>
                </c:pt>
                <c:pt idx="6843">
                  <c:v>2340</c:v>
                </c:pt>
                <c:pt idx="6844">
                  <c:v>2341</c:v>
                </c:pt>
                <c:pt idx="6845">
                  <c:v>2342</c:v>
                </c:pt>
                <c:pt idx="6846">
                  <c:v>2343</c:v>
                </c:pt>
                <c:pt idx="6847">
                  <c:v>2344</c:v>
                </c:pt>
                <c:pt idx="6848">
                  <c:v>2345</c:v>
                </c:pt>
                <c:pt idx="6849">
                  <c:v>2346</c:v>
                </c:pt>
                <c:pt idx="6850">
                  <c:v>2347</c:v>
                </c:pt>
                <c:pt idx="6851">
                  <c:v>2348</c:v>
                </c:pt>
                <c:pt idx="6852">
                  <c:v>2349</c:v>
                </c:pt>
                <c:pt idx="6853">
                  <c:v>2350</c:v>
                </c:pt>
                <c:pt idx="6854">
                  <c:v>2351</c:v>
                </c:pt>
                <c:pt idx="6855">
                  <c:v>2352</c:v>
                </c:pt>
                <c:pt idx="6856">
                  <c:v>2353</c:v>
                </c:pt>
                <c:pt idx="6857">
                  <c:v>2354</c:v>
                </c:pt>
                <c:pt idx="6858">
                  <c:v>2355</c:v>
                </c:pt>
                <c:pt idx="6859">
                  <c:v>2356</c:v>
                </c:pt>
                <c:pt idx="6860">
                  <c:v>2357</c:v>
                </c:pt>
                <c:pt idx="6861">
                  <c:v>2358</c:v>
                </c:pt>
                <c:pt idx="6862">
                  <c:v>2359</c:v>
                </c:pt>
                <c:pt idx="6863">
                  <c:v>2360</c:v>
                </c:pt>
                <c:pt idx="6864">
                  <c:v>2361</c:v>
                </c:pt>
                <c:pt idx="6865">
                  <c:v>2362</c:v>
                </c:pt>
                <c:pt idx="6866">
                  <c:v>2363</c:v>
                </c:pt>
                <c:pt idx="6867">
                  <c:v>2364</c:v>
                </c:pt>
                <c:pt idx="6868">
                  <c:v>2365</c:v>
                </c:pt>
                <c:pt idx="6869">
                  <c:v>2366</c:v>
                </c:pt>
                <c:pt idx="6870">
                  <c:v>2367</c:v>
                </c:pt>
                <c:pt idx="6871">
                  <c:v>2368</c:v>
                </c:pt>
                <c:pt idx="6872">
                  <c:v>2369</c:v>
                </c:pt>
                <c:pt idx="6873">
                  <c:v>2370</c:v>
                </c:pt>
                <c:pt idx="6874">
                  <c:v>2371</c:v>
                </c:pt>
                <c:pt idx="6875">
                  <c:v>2372</c:v>
                </c:pt>
                <c:pt idx="6876">
                  <c:v>2373</c:v>
                </c:pt>
                <c:pt idx="6877">
                  <c:v>2374</c:v>
                </c:pt>
                <c:pt idx="6878">
                  <c:v>2375</c:v>
                </c:pt>
                <c:pt idx="6879">
                  <c:v>2376</c:v>
                </c:pt>
                <c:pt idx="6880">
                  <c:v>2377</c:v>
                </c:pt>
                <c:pt idx="6881">
                  <c:v>2378</c:v>
                </c:pt>
                <c:pt idx="6882">
                  <c:v>2379</c:v>
                </c:pt>
                <c:pt idx="6883">
                  <c:v>2380</c:v>
                </c:pt>
                <c:pt idx="6884">
                  <c:v>2381</c:v>
                </c:pt>
                <c:pt idx="6885">
                  <c:v>2382</c:v>
                </c:pt>
                <c:pt idx="6886">
                  <c:v>2383</c:v>
                </c:pt>
                <c:pt idx="6887">
                  <c:v>2384</c:v>
                </c:pt>
                <c:pt idx="6888">
                  <c:v>2385</c:v>
                </c:pt>
                <c:pt idx="6889">
                  <c:v>2386</c:v>
                </c:pt>
                <c:pt idx="6890">
                  <c:v>2387</c:v>
                </c:pt>
                <c:pt idx="6891">
                  <c:v>2388</c:v>
                </c:pt>
                <c:pt idx="6892">
                  <c:v>2389</c:v>
                </c:pt>
                <c:pt idx="6893">
                  <c:v>2390</c:v>
                </c:pt>
                <c:pt idx="6894">
                  <c:v>2391</c:v>
                </c:pt>
                <c:pt idx="6895">
                  <c:v>2392</c:v>
                </c:pt>
                <c:pt idx="6896">
                  <c:v>2393</c:v>
                </c:pt>
                <c:pt idx="6897">
                  <c:v>2394</c:v>
                </c:pt>
                <c:pt idx="6898">
                  <c:v>2395</c:v>
                </c:pt>
                <c:pt idx="6899">
                  <c:v>2396</c:v>
                </c:pt>
                <c:pt idx="6900">
                  <c:v>2397</c:v>
                </c:pt>
                <c:pt idx="6901">
                  <c:v>2398</c:v>
                </c:pt>
                <c:pt idx="6902">
                  <c:v>2399</c:v>
                </c:pt>
                <c:pt idx="6903">
                  <c:v>2400</c:v>
                </c:pt>
                <c:pt idx="6904">
                  <c:v>2401</c:v>
                </c:pt>
                <c:pt idx="6905">
                  <c:v>2402</c:v>
                </c:pt>
                <c:pt idx="6906">
                  <c:v>2403</c:v>
                </c:pt>
                <c:pt idx="6907">
                  <c:v>2404</c:v>
                </c:pt>
                <c:pt idx="6908">
                  <c:v>2405</c:v>
                </c:pt>
                <c:pt idx="6909">
                  <c:v>2406</c:v>
                </c:pt>
                <c:pt idx="6910">
                  <c:v>2407</c:v>
                </c:pt>
                <c:pt idx="6911">
                  <c:v>2408</c:v>
                </c:pt>
                <c:pt idx="6912">
                  <c:v>2409</c:v>
                </c:pt>
                <c:pt idx="6913">
                  <c:v>2410</c:v>
                </c:pt>
                <c:pt idx="6914">
                  <c:v>2411</c:v>
                </c:pt>
                <c:pt idx="6915">
                  <c:v>2412</c:v>
                </c:pt>
                <c:pt idx="6916">
                  <c:v>2413</c:v>
                </c:pt>
                <c:pt idx="6917">
                  <c:v>2414</c:v>
                </c:pt>
                <c:pt idx="6918">
                  <c:v>2415</c:v>
                </c:pt>
                <c:pt idx="6919">
                  <c:v>2416</c:v>
                </c:pt>
                <c:pt idx="6920">
                  <c:v>2417</c:v>
                </c:pt>
                <c:pt idx="6921">
                  <c:v>2418</c:v>
                </c:pt>
                <c:pt idx="6922">
                  <c:v>2419</c:v>
                </c:pt>
                <c:pt idx="6923">
                  <c:v>2420</c:v>
                </c:pt>
                <c:pt idx="6924">
                  <c:v>2421</c:v>
                </c:pt>
                <c:pt idx="6925">
                  <c:v>2422</c:v>
                </c:pt>
                <c:pt idx="6926">
                  <c:v>2423</c:v>
                </c:pt>
                <c:pt idx="6927">
                  <c:v>2424</c:v>
                </c:pt>
                <c:pt idx="6928">
                  <c:v>2425</c:v>
                </c:pt>
                <c:pt idx="6929">
                  <c:v>2426</c:v>
                </c:pt>
                <c:pt idx="6930">
                  <c:v>2427</c:v>
                </c:pt>
                <c:pt idx="6931">
                  <c:v>2428</c:v>
                </c:pt>
                <c:pt idx="6932">
                  <c:v>2429</c:v>
                </c:pt>
                <c:pt idx="6933">
                  <c:v>2430</c:v>
                </c:pt>
                <c:pt idx="6934">
                  <c:v>2431</c:v>
                </c:pt>
                <c:pt idx="6935">
                  <c:v>2432</c:v>
                </c:pt>
                <c:pt idx="6936">
                  <c:v>2433</c:v>
                </c:pt>
                <c:pt idx="6937">
                  <c:v>2434</c:v>
                </c:pt>
                <c:pt idx="6938">
                  <c:v>2435</c:v>
                </c:pt>
                <c:pt idx="6939">
                  <c:v>2436</c:v>
                </c:pt>
                <c:pt idx="6940">
                  <c:v>2437</c:v>
                </c:pt>
                <c:pt idx="6941">
                  <c:v>2438</c:v>
                </c:pt>
                <c:pt idx="6942">
                  <c:v>2439</c:v>
                </c:pt>
                <c:pt idx="6943">
                  <c:v>2440</c:v>
                </c:pt>
                <c:pt idx="6944">
                  <c:v>2441</c:v>
                </c:pt>
                <c:pt idx="6945">
                  <c:v>2442</c:v>
                </c:pt>
                <c:pt idx="6946">
                  <c:v>2443</c:v>
                </c:pt>
                <c:pt idx="6947">
                  <c:v>2444</c:v>
                </c:pt>
                <c:pt idx="6948">
                  <c:v>2445</c:v>
                </c:pt>
                <c:pt idx="6949">
                  <c:v>2446</c:v>
                </c:pt>
                <c:pt idx="6950">
                  <c:v>2447</c:v>
                </c:pt>
                <c:pt idx="6951">
                  <c:v>2448</c:v>
                </c:pt>
                <c:pt idx="6952">
                  <c:v>2449</c:v>
                </c:pt>
                <c:pt idx="6953">
                  <c:v>2450</c:v>
                </c:pt>
                <c:pt idx="6954">
                  <c:v>2451</c:v>
                </c:pt>
                <c:pt idx="6955">
                  <c:v>2452</c:v>
                </c:pt>
                <c:pt idx="6956">
                  <c:v>2453</c:v>
                </c:pt>
                <c:pt idx="6957">
                  <c:v>2454</c:v>
                </c:pt>
                <c:pt idx="6958">
                  <c:v>2455</c:v>
                </c:pt>
                <c:pt idx="6959">
                  <c:v>2456</c:v>
                </c:pt>
                <c:pt idx="6960">
                  <c:v>2457</c:v>
                </c:pt>
                <c:pt idx="6961">
                  <c:v>2458</c:v>
                </c:pt>
                <c:pt idx="6962">
                  <c:v>2459</c:v>
                </c:pt>
                <c:pt idx="6963">
                  <c:v>2460</c:v>
                </c:pt>
                <c:pt idx="6964">
                  <c:v>2461</c:v>
                </c:pt>
                <c:pt idx="6965">
                  <c:v>2462</c:v>
                </c:pt>
                <c:pt idx="6966">
                  <c:v>2463</c:v>
                </c:pt>
                <c:pt idx="6967">
                  <c:v>2464</c:v>
                </c:pt>
                <c:pt idx="6968">
                  <c:v>2465</c:v>
                </c:pt>
                <c:pt idx="6969">
                  <c:v>2466</c:v>
                </c:pt>
                <c:pt idx="6970">
                  <c:v>2467</c:v>
                </c:pt>
                <c:pt idx="6971">
                  <c:v>2468</c:v>
                </c:pt>
                <c:pt idx="6972">
                  <c:v>2469</c:v>
                </c:pt>
                <c:pt idx="6973">
                  <c:v>2470</c:v>
                </c:pt>
                <c:pt idx="6974">
                  <c:v>2471</c:v>
                </c:pt>
                <c:pt idx="6975">
                  <c:v>2472</c:v>
                </c:pt>
                <c:pt idx="6976">
                  <c:v>2473</c:v>
                </c:pt>
                <c:pt idx="6977">
                  <c:v>2474</c:v>
                </c:pt>
                <c:pt idx="6978">
                  <c:v>2475</c:v>
                </c:pt>
                <c:pt idx="6979">
                  <c:v>2476</c:v>
                </c:pt>
                <c:pt idx="6980">
                  <c:v>2477</c:v>
                </c:pt>
                <c:pt idx="6981">
                  <c:v>2478</c:v>
                </c:pt>
                <c:pt idx="6982">
                  <c:v>2479</c:v>
                </c:pt>
                <c:pt idx="6983">
                  <c:v>2480</c:v>
                </c:pt>
                <c:pt idx="6984">
                  <c:v>2481</c:v>
                </c:pt>
                <c:pt idx="6985">
                  <c:v>2482</c:v>
                </c:pt>
                <c:pt idx="6986">
                  <c:v>2483</c:v>
                </c:pt>
                <c:pt idx="6987">
                  <c:v>2484</c:v>
                </c:pt>
                <c:pt idx="6988">
                  <c:v>2485</c:v>
                </c:pt>
                <c:pt idx="6989">
                  <c:v>2486</c:v>
                </c:pt>
                <c:pt idx="6990">
                  <c:v>2487</c:v>
                </c:pt>
                <c:pt idx="6991">
                  <c:v>2488</c:v>
                </c:pt>
                <c:pt idx="6992">
                  <c:v>2489</c:v>
                </c:pt>
                <c:pt idx="6993">
                  <c:v>2490</c:v>
                </c:pt>
                <c:pt idx="6994">
                  <c:v>2491</c:v>
                </c:pt>
                <c:pt idx="6995">
                  <c:v>2492</c:v>
                </c:pt>
                <c:pt idx="6996">
                  <c:v>2493</c:v>
                </c:pt>
                <c:pt idx="6997">
                  <c:v>2494</c:v>
                </c:pt>
                <c:pt idx="6998">
                  <c:v>2495</c:v>
                </c:pt>
                <c:pt idx="6999">
                  <c:v>2496</c:v>
                </c:pt>
                <c:pt idx="7000">
                  <c:v>2497</c:v>
                </c:pt>
                <c:pt idx="7001">
                  <c:v>2498</c:v>
                </c:pt>
                <c:pt idx="7002">
                  <c:v>2499</c:v>
                </c:pt>
                <c:pt idx="7003">
                  <c:v>2500</c:v>
                </c:pt>
                <c:pt idx="7004">
                  <c:v>2501</c:v>
                </c:pt>
                <c:pt idx="7005">
                  <c:v>2502</c:v>
                </c:pt>
                <c:pt idx="7006">
                  <c:v>2503</c:v>
                </c:pt>
                <c:pt idx="7007">
                  <c:v>2504</c:v>
                </c:pt>
                <c:pt idx="7008">
                  <c:v>2505</c:v>
                </c:pt>
                <c:pt idx="7009">
                  <c:v>2506</c:v>
                </c:pt>
                <c:pt idx="7010">
                  <c:v>2507</c:v>
                </c:pt>
                <c:pt idx="7011">
                  <c:v>2508</c:v>
                </c:pt>
                <c:pt idx="7012">
                  <c:v>2509</c:v>
                </c:pt>
                <c:pt idx="7013">
                  <c:v>2510</c:v>
                </c:pt>
                <c:pt idx="7014">
                  <c:v>2511</c:v>
                </c:pt>
                <c:pt idx="7015">
                  <c:v>2512</c:v>
                </c:pt>
                <c:pt idx="7016">
                  <c:v>2513</c:v>
                </c:pt>
                <c:pt idx="7017">
                  <c:v>2514</c:v>
                </c:pt>
                <c:pt idx="7018">
                  <c:v>2515</c:v>
                </c:pt>
                <c:pt idx="7019">
                  <c:v>2516</c:v>
                </c:pt>
                <c:pt idx="7020">
                  <c:v>2517</c:v>
                </c:pt>
                <c:pt idx="7021">
                  <c:v>2518</c:v>
                </c:pt>
                <c:pt idx="7022">
                  <c:v>2519</c:v>
                </c:pt>
                <c:pt idx="7023">
                  <c:v>2520</c:v>
                </c:pt>
                <c:pt idx="7024">
                  <c:v>2521</c:v>
                </c:pt>
                <c:pt idx="7025">
                  <c:v>2522</c:v>
                </c:pt>
                <c:pt idx="7026">
                  <c:v>2523</c:v>
                </c:pt>
                <c:pt idx="7027">
                  <c:v>2524</c:v>
                </c:pt>
                <c:pt idx="7028">
                  <c:v>2525</c:v>
                </c:pt>
                <c:pt idx="7029">
                  <c:v>2526</c:v>
                </c:pt>
                <c:pt idx="7030">
                  <c:v>2527</c:v>
                </c:pt>
                <c:pt idx="7031">
                  <c:v>2528</c:v>
                </c:pt>
                <c:pt idx="7032">
                  <c:v>2529</c:v>
                </c:pt>
                <c:pt idx="7033">
                  <c:v>2530</c:v>
                </c:pt>
                <c:pt idx="7034">
                  <c:v>2531</c:v>
                </c:pt>
                <c:pt idx="7035">
                  <c:v>2532</c:v>
                </c:pt>
                <c:pt idx="7036">
                  <c:v>2533</c:v>
                </c:pt>
                <c:pt idx="7037">
                  <c:v>2534</c:v>
                </c:pt>
                <c:pt idx="7038">
                  <c:v>2535</c:v>
                </c:pt>
                <c:pt idx="7039">
                  <c:v>2536</c:v>
                </c:pt>
                <c:pt idx="7040">
                  <c:v>2537</c:v>
                </c:pt>
                <c:pt idx="7041">
                  <c:v>2538</c:v>
                </c:pt>
                <c:pt idx="7042">
                  <c:v>2539</c:v>
                </c:pt>
                <c:pt idx="7043">
                  <c:v>2540</c:v>
                </c:pt>
                <c:pt idx="7044">
                  <c:v>2541</c:v>
                </c:pt>
                <c:pt idx="7045">
                  <c:v>2542</c:v>
                </c:pt>
                <c:pt idx="7046">
                  <c:v>2543</c:v>
                </c:pt>
                <c:pt idx="7047">
                  <c:v>2544</c:v>
                </c:pt>
                <c:pt idx="7048">
                  <c:v>2545</c:v>
                </c:pt>
                <c:pt idx="7049">
                  <c:v>2546</c:v>
                </c:pt>
                <c:pt idx="7050">
                  <c:v>2547</c:v>
                </c:pt>
                <c:pt idx="7051">
                  <c:v>2548</c:v>
                </c:pt>
                <c:pt idx="7052">
                  <c:v>2549</c:v>
                </c:pt>
                <c:pt idx="7053">
                  <c:v>2550</c:v>
                </c:pt>
                <c:pt idx="7054">
                  <c:v>2551</c:v>
                </c:pt>
                <c:pt idx="7055">
                  <c:v>2552</c:v>
                </c:pt>
                <c:pt idx="7056">
                  <c:v>2553</c:v>
                </c:pt>
                <c:pt idx="7057">
                  <c:v>2554</c:v>
                </c:pt>
                <c:pt idx="7058">
                  <c:v>2555</c:v>
                </c:pt>
                <c:pt idx="7059">
                  <c:v>2556</c:v>
                </c:pt>
                <c:pt idx="7060">
                  <c:v>2557</c:v>
                </c:pt>
                <c:pt idx="7061">
                  <c:v>2558</c:v>
                </c:pt>
                <c:pt idx="7062">
                  <c:v>2559</c:v>
                </c:pt>
                <c:pt idx="7063">
                  <c:v>2560</c:v>
                </c:pt>
                <c:pt idx="7064">
                  <c:v>2561</c:v>
                </c:pt>
                <c:pt idx="7065">
                  <c:v>2562</c:v>
                </c:pt>
                <c:pt idx="7066">
                  <c:v>2563</c:v>
                </c:pt>
                <c:pt idx="7067">
                  <c:v>2564</c:v>
                </c:pt>
                <c:pt idx="7068">
                  <c:v>2565</c:v>
                </c:pt>
                <c:pt idx="7069">
                  <c:v>2566</c:v>
                </c:pt>
                <c:pt idx="7070">
                  <c:v>2567</c:v>
                </c:pt>
                <c:pt idx="7071">
                  <c:v>2568</c:v>
                </c:pt>
                <c:pt idx="7072">
                  <c:v>2569</c:v>
                </c:pt>
                <c:pt idx="7073">
                  <c:v>2570</c:v>
                </c:pt>
                <c:pt idx="7074">
                  <c:v>2571</c:v>
                </c:pt>
                <c:pt idx="7075">
                  <c:v>2572</c:v>
                </c:pt>
                <c:pt idx="7076">
                  <c:v>2573</c:v>
                </c:pt>
                <c:pt idx="7077">
                  <c:v>2574</c:v>
                </c:pt>
                <c:pt idx="7078">
                  <c:v>2575</c:v>
                </c:pt>
                <c:pt idx="7079">
                  <c:v>2576</c:v>
                </c:pt>
                <c:pt idx="7080">
                  <c:v>2577</c:v>
                </c:pt>
                <c:pt idx="7081">
                  <c:v>2578</c:v>
                </c:pt>
                <c:pt idx="7082">
                  <c:v>2579</c:v>
                </c:pt>
                <c:pt idx="7083">
                  <c:v>2580</c:v>
                </c:pt>
                <c:pt idx="7084">
                  <c:v>2581</c:v>
                </c:pt>
                <c:pt idx="7085">
                  <c:v>2582</c:v>
                </c:pt>
                <c:pt idx="7086">
                  <c:v>2583</c:v>
                </c:pt>
                <c:pt idx="7087">
                  <c:v>2584</c:v>
                </c:pt>
                <c:pt idx="7088">
                  <c:v>2585</c:v>
                </c:pt>
                <c:pt idx="7089">
                  <c:v>2586</c:v>
                </c:pt>
                <c:pt idx="7090">
                  <c:v>2587</c:v>
                </c:pt>
                <c:pt idx="7091">
                  <c:v>2588</c:v>
                </c:pt>
                <c:pt idx="7092">
                  <c:v>2589</c:v>
                </c:pt>
                <c:pt idx="7093">
                  <c:v>2590</c:v>
                </c:pt>
                <c:pt idx="7094">
                  <c:v>2591</c:v>
                </c:pt>
                <c:pt idx="7095">
                  <c:v>2592</c:v>
                </c:pt>
                <c:pt idx="7096">
                  <c:v>2593</c:v>
                </c:pt>
                <c:pt idx="7097">
                  <c:v>2594</c:v>
                </c:pt>
                <c:pt idx="7098">
                  <c:v>2595</c:v>
                </c:pt>
                <c:pt idx="7099">
                  <c:v>2596</c:v>
                </c:pt>
                <c:pt idx="7100">
                  <c:v>2597</c:v>
                </c:pt>
                <c:pt idx="7101">
                  <c:v>2598</c:v>
                </c:pt>
                <c:pt idx="7102">
                  <c:v>2599</c:v>
                </c:pt>
                <c:pt idx="7103">
                  <c:v>2600</c:v>
                </c:pt>
                <c:pt idx="7104">
                  <c:v>2601</c:v>
                </c:pt>
                <c:pt idx="7105">
                  <c:v>2602</c:v>
                </c:pt>
                <c:pt idx="7106">
                  <c:v>2603</c:v>
                </c:pt>
                <c:pt idx="7107">
                  <c:v>2604</c:v>
                </c:pt>
                <c:pt idx="7108">
                  <c:v>2605</c:v>
                </c:pt>
                <c:pt idx="7109">
                  <c:v>2606</c:v>
                </c:pt>
                <c:pt idx="7110">
                  <c:v>2607</c:v>
                </c:pt>
                <c:pt idx="7111">
                  <c:v>2608</c:v>
                </c:pt>
                <c:pt idx="7112">
                  <c:v>2609</c:v>
                </c:pt>
                <c:pt idx="7113">
                  <c:v>2610</c:v>
                </c:pt>
                <c:pt idx="7114">
                  <c:v>2611</c:v>
                </c:pt>
                <c:pt idx="7115">
                  <c:v>2612</c:v>
                </c:pt>
                <c:pt idx="7116">
                  <c:v>2613</c:v>
                </c:pt>
                <c:pt idx="7117">
                  <c:v>2614</c:v>
                </c:pt>
                <c:pt idx="7118">
                  <c:v>2615</c:v>
                </c:pt>
                <c:pt idx="7119">
                  <c:v>2616</c:v>
                </c:pt>
                <c:pt idx="7120">
                  <c:v>2617</c:v>
                </c:pt>
                <c:pt idx="7121">
                  <c:v>2618</c:v>
                </c:pt>
                <c:pt idx="7122">
                  <c:v>2619</c:v>
                </c:pt>
                <c:pt idx="7123">
                  <c:v>2620</c:v>
                </c:pt>
                <c:pt idx="7124">
                  <c:v>2621</c:v>
                </c:pt>
                <c:pt idx="7125">
                  <c:v>2622</c:v>
                </c:pt>
                <c:pt idx="7126">
                  <c:v>2623</c:v>
                </c:pt>
                <c:pt idx="7127">
                  <c:v>2624</c:v>
                </c:pt>
                <c:pt idx="7128">
                  <c:v>2625</c:v>
                </c:pt>
                <c:pt idx="7129">
                  <c:v>2626</c:v>
                </c:pt>
                <c:pt idx="7130">
                  <c:v>2627</c:v>
                </c:pt>
                <c:pt idx="7131">
                  <c:v>2628</c:v>
                </c:pt>
                <c:pt idx="7132">
                  <c:v>2629</c:v>
                </c:pt>
                <c:pt idx="7133">
                  <c:v>2630</c:v>
                </c:pt>
                <c:pt idx="7134">
                  <c:v>2631</c:v>
                </c:pt>
                <c:pt idx="7135">
                  <c:v>2632</c:v>
                </c:pt>
                <c:pt idx="7136">
                  <c:v>2633</c:v>
                </c:pt>
                <c:pt idx="7137">
                  <c:v>2634</c:v>
                </c:pt>
                <c:pt idx="7138">
                  <c:v>2635</c:v>
                </c:pt>
                <c:pt idx="7139">
                  <c:v>2636</c:v>
                </c:pt>
                <c:pt idx="7140">
                  <c:v>2637</c:v>
                </c:pt>
                <c:pt idx="7141">
                  <c:v>2638</c:v>
                </c:pt>
                <c:pt idx="7142">
                  <c:v>2639</c:v>
                </c:pt>
                <c:pt idx="7143">
                  <c:v>2640</c:v>
                </c:pt>
                <c:pt idx="7144">
                  <c:v>2641</c:v>
                </c:pt>
                <c:pt idx="7145">
                  <c:v>2642</c:v>
                </c:pt>
                <c:pt idx="7146">
                  <c:v>2643</c:v>
                </c:pt>
                <c:pt idx="7147">
                  <c:v>2644</c:v>
                </c:pt>
                <c:pt idx="7148">
                  <c:v>2645</c:v>
                </c:pt>
                <c:pt idx="7149">
                  <c:v>2646</c:v>
                </c:pt>
                <c:pt idx="7150">
                  <c:v>2647</c:v>
                </c:pt>
                <c:pt idx="7151">
                  <c:v>2648</c:v>
                </c:pt>
                <c:pt idx="7152">
                  <c:v>2649</c:v>
                </c:pt>
                <c:pt idx="7153">
                  <c:v>2650</c:v>
                </c:pt>
                <c:pt idx="7154">
                  <c:v>2651</c:v>
                </c:pt>
                <c:pt idx="7155">
                  <c:v>2652</c:v>
                </c:pt>
                <c:pt idx="7156">
                  <c:v>2653</c:v>
                </c:pt>
                <c:pt idx="7157">
                  <c:v>2654</c:v>
                </c:pt>
                <c:pt idx="7158">
                  <c:v>2655</c:v>
                </c:pt>
                <c:pt idx="7159">
                  <c:v>2656</c:v>
                </c:pt>
                <c:pt idx="7160">
                  <c:v>2657</c:v>
                </c:pt>
                <c:pt idx="7161">
                  <c:v>2658</c:v>
                </c:pt>
                <c:pt idx="7162">
                  <c:v>2659</c:v>
                </c:pt>
                <c:pt idx="7163">
                  <c:v>2660</c:v>
                </c:pt>
                <c:pt idx="7164">
                  <c:v>2661</c:v>
                </c:pt>
                <c:pt idx="7165">
                  <c:v>2662</c:v>
                </c:pt>
                <c:pt idx="7166">
                  <c:v>2663</c:v>
                </c:pt>
                <c:pt idx="7167">
                  <c:v>2664</c:v>
                </c:pt>
                <c:pt idx="7168">
                  <c:v>2665</c:v>
                </c:pt>
                <c:pt idx="7169">
                  <c:v>2666</c:v>
                </c:pt>
                <c:pt idx="7170">
                  <c:v>2667</c:v>
                </c:pt>
                <c:pt idx="7171">
                  <c:v>2668</c:v>
                </c:pt>
                <c:pt idx="7172">
                  <c:v>2669</c:v>
                </c:pt>
                <c:pt idx="7173">
                  <c:v>2670</c:v>
                </c:pt>
                <c:pt idx="7174">
                  <c:v>2671</c:v>
                </c:pt>
                <c:pt idx="7175">
                  <c:v>2672</c:v>
                </c:pt>
                <c:pt idx="7176">
                  <c:v>2673</c:v>
                </c:pt>
                <c:pt idx="7177">
                  <c:v>2674</c:v>
                </c:pt>
                <c:pt idx="7178">
                  <c:v>2675</c:v>
                </c:pt>
                <c:pt idx="7179">
                  <c:v>2676</c:v>
                </c:pt>
                <c:pt idx="7180">
                  <c:v>2677</c:v>
                </c:pt>
                <c:pt idx="7181">
                  <c:v>2678</c:v>
                </c:pt>
                <c:pt idx="7182">
                  <c:v>2679</c:v>
                </c:pt>
                <c:pt idx="7183">
                  <c:v>2680</c:v>
                </c:pt>
                <c:pt idx="7184">
                  <c:v>2681</c:v>
                </c:pt>
                <c:pt idx="7185">
                  <c:v>2682</c:v>
                </c:pt>
                <c:pt idx="7186">
                  <c:v>2683</c:v>
                </c:pt>
                <c:pt idx="7187">
                  <c:v>2684</c:v>
                </c:pt>
                <c:pt idx="7188">
                  <c:v>2685</c:v>
                </c:pt>
                <c:pt idx="7189">
                  <c:v>2686</c:v>
                </c:pt>
                <c:pt idx="7190">
                  <c:v>2687</c:v>
                </c:pt>
                <c:pt idx="7191">
                  <c:v>2688</c:v>
                </c:pt>
                <c:pt idx="7192">
                  <c:v>2689</c:v>
                </c:pt>
                <c:pt idx="7193">
                  <c:v>2690</c:v>
                </c:pt>
                <c:pt idx="7194">
                  <c:v>2691</c:v>
                </c:pt>
                <c:pt idx="7195">
                  <c:v>2692</c:v>
                </c:pt>
                <c:pt idx="7196">
                  <c:v>2693</c:v>
                </c:pt>
                <c:pt idx="7197">
                  <c:v>2694</c:v>
                </c:pt>
                <c:pt idx="7198">
                  <c:v>2695</c:v>
                </c:pt>
                <c:pt idx="7199">
                  <c:v>2696</c:v>
                </c:pt>
                <c:pt idx="7200">
                  <c:v>2697</c:v>
                </c:pt>
                <c:pt idx="7201">
                  <c:v>2698</c:v>
                </c:pt>
                <c:pt idx="7202">
                  <c:v>2699</c:v>
                </c:pt>
                <c:pt idx="7203">
                  <c:v>2700</c:v>
                </c:pt>
                <c:pt idx="7204">
                  <c:v>2701</c:v>
                </c:pt>
                <c:pt idx="7205">
                  <c:v>2702</c:v>
                </c:pt>
                <c:pt idx="7206">
                  <c:v>2703</c:v>
                </c:pt>
                <c:pt idx="7207">
                  <c:v>2704</c:v>
                </c:pt>
                <c:pt idx="7208">
                  <c:v>2705</c:v>
                </c:pt>
                <c:pt idx="7209">
                  <c:v>2706</c:v>
                </c:pt>
                <c:pt idx="7210">
                  <c:v>2707</c:v>
                </c:pt>
                <c:pt idx="7211">
                  <c:v>2708</c:v>
                </c:pt>
                <c:pt idx="7212">
                  <c:v>2709</c:v>
                </c:pt>
                <c:pt idx="7213">
                  <c:v>2710</c:v>
                </c:pt>
                <c:pt idx="7214">
                  <c:v>2711</c:v>
                </c:pt>
                <c:pt idx="7215">
                  <c:v>2712</c:v>
                </c:pt>
                <c:pt idx="7216">
                  <c:v>2713</c:v>
                </c:pt>
                <c:pt idx="7217">
                  <c:v>2714</c:v>
                </c:pt>
                <c:pt idx="7218">
                  <c:v>2715</c:v>
                </c:pt>
                <c:pt idx="7219">
                  <c:v>2716</c:v>
                </c:pt>
                <c:pt idx="7220">
                  <c:v>2717</c:v>
                </c:pt>
                <c:pt idx="7221">
                  <c:v>2718</c:v>
                </c:pt>
                <c:pt idx="7222">
                  <c:v>2719</c:v>
                </c:pt>
                <c:pt idx="7223">
                  <c:v>2720</c:v>
                </c:pt>
                <c:pt idx="7224">
                  <c:v>2721</c:v>
                </c:pt>
                <c:pt idx="7225">
                  <c:v>2722</c:v>
                </c:pt>
                <c:pt idx="7226">
                  <c:v>2723</c:v>
                </c:pt>
                <c:pt idx="7227">
                  <c:v>2724</c:v>
                </c:pt>
                <c:pt idx="7228">
                  <c:v>2725</c:v>
                </c:pt>
                <c:pt idx="7229">
                  <c:v>2726</c:v>
                </c:pt>
                <c:pt idx="7230">
                  <c:v>2727</c:v>
                </c:pt>
                <c:pt idx="7231">
                  <c:v>2728</c:v>
                </c:pt>
                <c:pt idx="7232">
                  <c:v>2729</c:v>
                </c:pt>
                <c:pt idx="7233">
                  <c:v>2730</c:v>
                </c:pt>
                <c:pt idx="7234">
                  <c:v>2731</c:v>
                </c:pt>
                <c:pt idx="7235">
                  <c:v>2732</c:v>
                </c:pt>
                <c:pt idx="7236">
                  <c:v>2733</c:v>
                </c:pt>
                <c:pt idx="7237">
                  <c:v>2734</c:v>
                </c:pt>
                <c:pt idx="7238">
                  <c:v>2735</c:v>
                </c:pt>
                <c:pt idx="7239">
                  <c:v>2736</c:v>
                </c:pt>
                <c:pt idx="7240">
                  <c:v>2737</c:v>
                </c:pt>
                <c:pt idx="7241">
                  <c:v>2738</c:v>
                </c:pt>
                <c:pt idx="7242">
                  <c:v>2739</c:v>
                </c:pt>
                <c:pt idx="7243">
                  <c:v>2740</c:v>
                </c:pt>
                <c:pt idx="7244">
                  <c:v>2741</c:v>
                </c:pt>
                <c:pt idx="7245">
                  <c:v>2742</c:v>
                </c:pt>
                <c:pt idx="7246">
                  <c:v>2743</c:v>
                </c:pt>
                <c:pt idx="7247">
                  <c:v>2744</c:v>
                </c:pt>
                <c:pt idx="7248">
                  <c:v>2745</c:v>
                </c:pt>
                <c:pt idx="7249">
                  <c:v>2746</c:v>
                </c:pt>
                <c:pt idx="7250">
                  <c:v>2747</c:v>
                </c:pt>
                <c:pt idx="7251">
                  <c:v>2748</c:v>
                </c:pt>
                <c:pt idx="7252">
                  <c:v>2749</c:v>
                </c:pt>
                <c:pt idx="7253">
                  <c:v>2750</c:v>
                </c:pt>
                <c:pt idx="7254">
                  <c:v>2751</c:v>
                </c:pt>
                <c:pt idx="7255">
                  <c:v>2752</c:v>
                </c:pt>
                <c:pt idx="7256">
                  <c:v>2753</c:v>
                </c:pt>
                <c:pt idx="7257">
                  <c:v>2754</c:v>
                </c:pt>
                <c:pt idx="7258">
                  <c:v>2755</c:v>
                </c:pt>
                <c:pt idx="7259">
                  <c:v>2756</c:v>
                </c:pt>
                <c:pt idx="7260">
                  <c:v>2757</c:v>
                </c:pt>
                <c:pt idx="7261">
                  <c:v>2758</c:v>
                </c:pt>
                <c:pt idx="7262">
                  <c:v>2759</c:v>
                </c:pt>
                <c:pt idx="7263">
                  <c:v>2760</c:v>
                </c:pt>
                <c:pt idx="7264">
                  <c:v>2761</c:v>
                </c:pt>
                <c:pt idx="7265">
                  <c:v>2762</c:v>
                </c:pt>
                <c:pt idx="7266">
                  <c:v>2763</c:v>
                </c:pt>
                <c:pt idx="7267">
                  <c:v>2764</c:v>
                </c:pt>
                <c:pt idx="7268">
                  <c:v>2765</c:v>
                </c:pt>
                <c:pt idx="7269">
                  <c:v>2766</c:v>
                </c:pt>
                <c:pt idx="7270">
                  <c:v>2767</c:v>
                </c:pt>
                <c:pt idx="7271">
                  <c:v>2768</c:v>
                </c:pt>
                <c:pt idx="7272">
                  <c:v>2769</c:v>
                </c:pt>
                <c:pt idx="7273">
                  <c:v>2770</c:v>
                </c:pt>
                <c:pt idx="7274">
                  <c:v>2771</c:v>
                </c:pt>
                <c:pt idx="7275">
                  <c:v>2772</c:v>
                </c:pt>
                <c:pt idx="7276">
                  <c:v>2773</c:v>
                </c:pt>
                <c:pt idx="7277">
                  <c:v>2774</c:v>
                </c:pt>
                <c:pt idx="7278">
                  <c:v>2775</c:v>
                </c:pt>
                <c:pt idx="7279">
                  <c:v>2776</c:v>
                </c:pt>
                <c:pt idx="7280">
                  <c:v>2777</c:v>
                </c:pt>
                <c:pt idx="7281">
                  <c:v>2778</c:v>
                </c:pt>
                <c:pt idx="7282">
                  <c:v>2779</c:v>
                </c:pt>
                <c:pt idx="7283">
                  <c:v>2780</c:v>
                </c:pt>
                <c:pt idx="7284">
                  <c:v>2781</c:v>
                </c:pt>
                <c:pt idx="7285">
                  <c:v>2782</c:v>
                </c:pt>
                <c:pt idx="7286">
                  <c:v>2783</c:v>
                </c:pt>
                <c:pt idx="7287">
                  <c:v>2784</c:v>
                </c:pt>
                <c:pt idx="7288">
                  <c:v>2785</c:v>
                </c:pt>
                <c:pt idx="7289">
                  <c:v>2786</c:v>
                </c:pt>
                <c:pt idx="7290">
                  <c:v>2787</c:v>
                </c:pt>
                <c:pt idx="7291">
                  <c:v>2788</c:v>
                </c:pt>
                <c:pt idx="7292">
                  <c:v>2789</c:v>
                </c:pt>
                <c:pt idx="7293">
                  <c:v>2790</c:v>
                </c:pt>
                <c:pt idx="7294">
                  <c:v>2791</c:v>
                </c:pt>
                <c:pt idx="7295">
                  <c:v>2792</c:v>
                </c:pt>
                <c:pt idx="7296">
                  <c:v>2793</c:v>
                </c:pt>
                <c:pt idx="7297">
                  <c:v>2794</c:v>
                </c:pt>
                <c:pt idx="7298">
                  <c:v>2795</c:v>
                </c:pt>
                <c:pt idx="7299">
                  <c:v>2796</c:v>
                </c:pt>
                <c:pt idx="7300">
                  <c:v>2797</c:v>
                </c:pt>
                <c:pt idx="7301">
                  <c:v>2798</c:v>
                </c:pt>
                <c:pt idx="7302">
                  <c:v>2799</c:v>
                </c:pt>
                <c:pt idx="7303">
                  <c:v>2800</c:v>
                </c:pt>
                <c:pt idx="7304">
                  <c:v>2801</c:v>
                </c:pt>
                <c:pt idx="7305">
                  <c:v>2802</c:v>
                </c:pt>
                <c:pt idx="7306">
                  <c:v>2803</c:v>
                </c:pt>
                <c:pt idx="7307">
                  <c:v>2804</c:v>
                </c:pt>
                <c:pt idx="7308">
                  <c:v>2805</c:v>
                </c:pt>
                <c:pt idx="7309">
                  <c:v>2806</c:v>
                </c:pt>
                <c:pt idx="7310">
                  <c:v>2807</c:v>
                </c:pt>
                <c:pt idx="7311">
                  <c:v>2808</c:v>
                </c:pt>
                <c:pt idx="7312">
                  <c:v>2809</c:v>
                </c:pt>
                <c:pt idx="7313">
                  <c:v>2810</c:v>
                </c:pt>
                <c:pt idx="7314">
                  <c:v>2811</c:v>
                </c:pt>
                <c:pt idx="7315">
                  <c:v>2812</c:v>
                </c:pt>
                <c:pt idx="7316">
                  <c:v>2813</c:v>
                </c:pt>
                <c:pt idx="7317">
                  <c:v>2814</c:v>
                </c:pt>
                <c:pt idx="7318">
                  <c:v>2815</c:v>
                </c:pt>
                <c:pt idx="7319">
                  <c:v>2816</c:v>
                </c:pt>
                <c:pt idx="7320">
                  <c:v>2817</c:v>
                </c:pt>
                <c:pt idx="7321">
                  <c:v>2818</c:v>
                </c:pt>
                <c:pt idx="7322">
                  <c:v>2819</c:v>
                </c:pt>
                <c:pt idx="7323">
                  <c:v>2820</c:v>
                </c:pt>
                <c:pt idx="7324">
                  <c:v>2821</c:v>
                </c:pt>
                <c:pt idx="7325">
                  <c:v>2822</c:v>
                </c:pt>
                <c:pt idx="7326">
                  <c:v>2823</c:v>
                </c:pt>
                <c:pt idx="7327">
                  <c:v>2824</c:v>
                </c:pt>
                <c:pt idx="7328">
                  <c:v>2825</c:v>
                </c:pt>
                <c:pt idx="7329">
                  <c:v>2826</c:v>
                </c:pt>
                <c:pt idx="7330">
                  <c:v>2827</c:v>
                </c:pt>
                <c:pt idx="7331">
                  <c:v>2828</c:v>
                </c:pt>
                <c:pt idx="7332">
                  <c:v>2829</c:v>
                </c:pt>
                <c:pt idx="7333">
                  <c:v>2830</c:v>
                </c:pt>
                <c:pt idx="7334">
                  <c:v>2831</c:v>
                </c:pt>
                <c:pt idx="7335">
                  <c:v>2832</c:v>
                </c:pt>
                <c:pt idx="7336">
                  <c:v>2833</c:v>
                </c:pt>
                <c:pt idx="7337">
                  <c:v>2834</c:v>
                </c:pt>
                <c:pt idx="7338">
                  <c:v>2835</c:v>
                </c:pt>
                <c:pt idx="7339">
                  <c:v>2836</c:v>
                </c:pt>
                <c:pt idx="7340">
                  <c:v>2837</c:v>
                </c:pt>
                <c:pt idx="7341">
                  <c:v>2838</c:v>
                </c:pt>
                <c:pt idx="7342">
                  <c:v>2839</c:v>
                </c:pt>
                <c:pt idx="7343">
                  <c:v>2840</c:v>
                </c:pt>
                <c:pt idx="7344">
                  <c:v>2841</c:v>
                </c:pt>
                <c:pt idx="7345">
                  <c:v>2842</c:v>
                </c:pt>
                <c:pt idx="7346">
                  <c:v>2843</c:v>
                </c:pt>
                <c:pt idx="7347">
                  <c:v>2844</c:v>
                </c:pt>
                <c:pt idx="7348">
                  <c:v>2845</c:v>
                </c:pt>
                <c:pt idx="7349">
                  <c:v>2846</c:v>
                </c:pt>
                <c:pt idx="7350">
                  <c:v>2847</c:v>
                </c:pt>
                <c:pt idx="7351">
                  <c:v>2848</c:v>
                </c:pt>
                <c:pt idx="7352">
                  <c:v>2849</c:v>
                </c:pt>
                <c:pt idx="7353">
                  <c:v>2850</c:v>
                </c:pt>
                <c:pt idx="7354">
                  <c:v>2851</c:v>
                </c:pt>
                <c:pt idx="7355">
                  <c:v>2852</c:v>
                </c:pt>
                <c:pt idx="7356">
                  <c:v>2853</c:v>
                </c:pt>
                <c:pt idx="7357">
                  <c:v>2854</c:v>
                </c:pt>
                <c:pt idx="7358">
                  <c:v>2855</c:v>
                </c:pt>
                <c:pt idx="7359">
                  <c:v>2856</c:v>
                </c:pt>
                <c:pt idx="7360">
                  <c:v>2857</c:v>
                </c:pt>
                <c:pt idx="7361">
                  <c:v>2858</c:v>
                </c:pt>
                <c:pt idx="7362">
                  <c:v>2859</c:v>
                </c:pt>
                <c:pt idx="7363">
                  <c:v>2860</c:v>
                </c:pt>
                <c:pt idx="7364">
                  <c:v>2861</c:v>
                </c:pt>
                <c:pt idx="7365">
                  <c:v>2862</c:v>
                </c:pt>
                <c:pt idx="7366">
                  <c:v>2863</c:v>
                </c:pt>
                <c:pt idx="7367">
                  <c:v>2864</c:v>
                </c:pt>
                <c:pt idx="7368">
                  <c:v>2865</c:v>
                </c:pt>
                <c:pt idx="7369">
                  <c:v>2866</c:v>
                </c:pt>
                <c:pt idx="7370">
                  <c:v>2867</c:v>
                </c:pt>
                <c:pt idx="7371">
                  <c:v>2868</c:v>
                </c:pt>
                <c:pt idx="7372">
                  <c:v>2869</c:v>
                </c:pt>
                <c:pt idx="7373">
                  <c:v>2870</c:v>
                </c:pt>
                <c:pt idx="7374">
                  <c:v>2871</c:v>
                </c:pt>
                <c:pt idx="7375">
                  <c:v>2872</c:v>
                </c:pt>
                <c:pt idx="7376">
                  <c:v>2873</c:v>
                </c:pt>
                <c:pt idx="7377">
                  <c:v>2874</c:v>
                </c:pt>
                <c:pt idx="7378">
                  <c:v>2875</c:v>
                </c:pt>
                <c:pt idx="7379">
                  <c:v>2876</c:v>
                </c:pt>
                <c:pt idx="7380">
                  <c:v>2877</c:v>
                </c:pt>
                <c:pt idx="7381">
                  <c:v>2878</c:v>
                </c:pt>
                <c:pt idx="7382">
                  <c:v>2879</c:v>
                </c:pt>
                <c:pt idx="7383">
                  <c:v>2880</c:v>
                </c:pt>
                <c:pt idx="7384">
                  <c:v>2881</c:v>
                </c:pt>
                <c:pt idx="7385">
                  <c:v>2882</c:v>
                </c:pt>
                <c:pt idx="7386">
                  <c:v>2883</c:v>
                </c:pt>
                <c:pt idx="7387">
                  <c:v>2884</c:v>
                </c:pt>
                <c:pt idx="7388">
                  <c:v>2885</c:v>
                </c:pt>
                <c:pt idx="7389">
                  <c:v>2886</c:v>
                </c:pt>
                <c:pt idx="7390">
                  <c:v>2887</c:v>
                </c:pt>
                <c:pt idx="7391">
                  <c:v>2888</c:v>
                </c:pt>
                <c:pt idx="7392">
                  <c:v>2889</c:v>
                </c:pt>
                <c:pt idx="7393">
                  <c:v>2890</c:v>
                </c:pt>
                <c:pt idx="7394">
                  <c:v>2891</c:v>
                </c:pt>
                <c:pt idx="7395">
                  <c:v>2892</c:v>
                </c:pt>
                <c:pt idx="7396">
                  <c:v>2893</c:v>
                </c:pt>
                <c:pt idx="7397">
                  <c:v>2894</c:v>
                </c:pt>
                <c:pt idx="7398">
                  <c:v>2895</c:v>
                </c:pt>
                <c:pt idx="7399">
                  <c:v>2896</c:v>
                </c:pt>
                <c:pt idx="7400">
                  <c:v>2897</c:v>
                </c:pt>
                <c:pt idx="7401">
                  <c:v>2898</c:v>
                </c:pt>
                <c:pt idx="7402">
                  <c:v>2899</c:v>
                </c:pt>
                <c:pt idx="7403">
                  <c:v>2900</c:v>
                </c:pt>
                <c:pt idx="7404">
                  <c:v>2901</c:v>
                </c:pt>
                <c:pt idx="7405">
                  <c:v>2902</c:v>
                </c:pt>
                <c:pt idx="7406">
                  <c:v>2903</c:v>
                </c:pt>
                <c:pt idx="7407">
                  <c:v>2904</c:v>
                </c:pt>
                <c:pt idx="7408">
                  <c:v>2905</c:v>
                </c:pt>
                <c:pt idx="7409">
                  <c:v>2906</c:v>
                </c:pt>
                <c:pt idx="7410">
                  <c:v>2907</c:v>
                </c:pt>
                <c:pt idx="7411">
                  <c:v>2908</c:v>
                </c:pt>
                <c:pt idx="7412">
                  <c:v>2909</c:v>
                </c:pt>
                <c:pt idx="7413">
                  <c:v>2910</c:v>
                </c:pt>
                <c:pt idx="7414">
                  <c:v>2911</c:v>
                </c:pt>
                <c:pt idx="7415">
                  <c:v>2912</c:v>
                </c:pt>
                <c:pt idx="7416">
                  <c:v>2913</c:v>
                </c:pt>
                <c:pt idx="7417">
                  <c:v>2914</c:v>
                </c:pt>
                <c:pt idx="7418">
                  <c:v>2915</c:v>
                </c:pt>
                <c:pt idx="7419">
                  <c:v>2916</c:v>
                </c:pt>
                <c:pt idx="7420">
                  <c:v>2917</c:v>
                </c:pt>
                <c:pt idx="7421">
                  <c:v>2918</c:v>
                </c:pt>
                <c:pt idx="7422">
                  <c:v>2919</c:v>
                </c:pt>
                <c:pt idx="7423">
                  <c:v>2920</c:v>
                </c:pt>
                <c:pt idx="7424">
                  <c:v>2921</c:v>
                </c:pt>
                <c:pt idx="7425">
                  <c:v>2922</c:v>
                </c:pt>
                <c:pt idx="7426">
                  <c:v>2923</c:v>
                </c:pt>
                <c:pt idx="7427">
                  <c:v>2924</c:v>
                </c:pt>
                <c:pt idx="7428">
                  <c:v>2925</c:v>
                </c:pt>
                <c:pt idx="7429">
                  <c:v>2926</c:v>
                </c:pt>
                <c:pt idx="7430">
                  <c:v>2927</c:v>
                </c:pt>
                <c:pt idx="7431">
                  <c:v>2928</c:v>
                </c:pt>
                <c:pt idx="7432">
                  <c:v>2929</c:v>
                </c:pt>
                <c:pt idx="7433">
                  <c:v>2930</c:v>
                </c:pt>
                <c:pt idx="7434">
                  <c:v>2931</c:v>
                </c:pt>
                <c:pt idx="7435">
                  <c:v>2932</c:v>
                </c:pt>
                <c:pt idx="7436">
                  <c:v>2933</c:v>
                </c:pt>
                <c:pt idx="7437">
                  <c:v>2934</c:v>
                </c:pt>
                <c:pt idx="7438">
                  <c:v>2935</c:v>
                </c:pt>
                <c:pt idx="7439">
                  <c:v>2936</c:v>
                </c:pt>
                <c:pt idx="7440">
                  <c:v>2937</c:v>
                </c:pt>
                <c:pt idx="7441">
                  <c:v>2938</c:v>
                </c:pt>
                <c:pt idx="7442">
                  <c:v>2939</c:v>
                </c:pt>
                <c:pt idx="7443">
                  <c:v>2940</c:v>
                </c:pt>
                <c:pt idx="7444">
                  <c:v>2941</c:v>
                </c:pt>
                <c:pt idx="7445">
                  <c:v>2942</c:v>
                </c:pt>
                <c:pt idx="7446">
                  <c:v>2943</c:v>
                </c:pt>
                <c:pt idx="7447">
                  <c:v>2944</c:v>
                </c:pt>
                <c:pt idx="7448">
                  <c:v>2945</c:v>
                </c:pt>
                <c:pt idx="7449">
                  <c:v>2946</c:v>
                </c:pt>
                <c:pt idx="7450">
                  <c:v>2947</c:v>
                </c:pt>
                <c:pt idx="7451">
                  <c:v>2948</c:v>
                </c:pt>
                <c:pt idx="7452">
                  <c:v>2949</c:v>
                </c:pt>
                <c:pt idx="7453">
                  <c:v>2950</c:v>
                </c:pt>
                <c:pt idx="7454">
                  <c:v>2951</c:v>
                </c:pt>
                <c:pt idx="7455">
                  <c:v>2952</c:v>
                </c:pt>
                <c:pt idx="7456">
                  <c:v>2953</c:v>
                </c:pt>
                <c:pt idx="7457">
                  <c:v>2954</c:v>
                </c:pt>
                <c:pt idx="7458">
                  <c:v>2955</c:v>
                </c:pt>
                <c:pt idx="7459">
                  <c:v>2956</c:v>
                </c:pt>
                <c:pt idx="7460">
                  <c:v>2957</c:v>
                </c:pt>
                <c:pt idx="7461">
                  <c:v>2958</c:v>
                </c:pt>
                <c:pt idx="7462">
                  <c:v>2959</c:v>
                </c:pt>
                <c:pt idx="7463">
                  <c:v>2960</c:v>
                </c:pt>
                <c:pt idx="7464">
                  <c:v>2961</c:v>
                </c:pt>
                <c:pt idx="7465">
                  <c:v>2962</c:v>
                </c:pt>
                <c:pt idx="7466">
                  <c:v>2963</c:v>
                </c:pt>
                <c:pt idx="7467">
                  <c:v>2964</c:v>
                </c:pt>
                <c:pt idx="7468">
                  <c:v>2965</c:v>
                </c:pt>
                <c:pt idx="7469">
                  <c:v>2966</c:v>
                </c:pt>
                <c:pt idx="7470">
                  <c:v>2967</c:v>
                </c:pt>
                <c:pt idx="7471">
                  <c:v>2968</c:v>
                </c:pt>
                <c:pt idx="7472">
                  <c:v>2969</c:v>
                </c:pt>
                <c:pt idx="7473">
                  <c:v>2970</c:v>
                </c:pt>
                <c:pt idx="7474">
                  <c:v>2971</c:v>
                </c:pt>
                <c:pt idx="7475">
                  <c:v>2972</c:v>
                </c:pt>
                <c:pt idx="7476">
                  <c:v>2973</c:v>
                </c:pt>
                <c:pt idx="7477">
                  <c:v>2974</c:v>
                </c:pt>
                <c:pt idx="7478">
                  <c:v>2975</c:v>
                </c:pt>
                <c:pt idx="7479">
                  <c:v>2976</c:v>
                </c:pt>
                <c:pt idx="7480">
                  <c:v>2977</c:v>
                </c:pt>
                <c:pt idx="7481">
                  <c:v>2978</c:v>
                </c:pt>
                <c:pt idx="7482">
                  <c:v>2979</c:v>
                </c:pt>
                <c:pt idx="7483">
                  <c:v>2980</c:v>
                </c:pt>
                <c:pt idx="7484">
                  <c:v>2981</c:v>
                </c:pt>
                <c:pt idx="7485">
                  <c:v>2982</c:v>
                </c:pt>
                <c:pt idx="7486">
                  <c:v>2983</c:v>
                </c:pt>
                <c:pt idx="7487">
                  <c:v>2984</c:v>
                </c:pt>
                <c:pt idx="7488">
                  <c:v>2985</c:v>
                </c:pt>
                <c:pt idx="7489">
                  <c:v>2986</c:v>
                </c:pt>
                <c:pt idx="7490">
                  <c:v>2987</c:v>
                </c:pt>
                <c:pt idx="7491">
                  <c:v>2988</c:v>
                </c:pt>
                <c:pt idx="7492">
                  <c:v>2989</c:v>
                </c:pt>
                <c:pt idx="7493">
                  <c:v>2990</c:v>
                </c:pt>
                <c:pt idx="7494">
                  <c:v>2991</c:v>
                </c:pt>
                <c:pt idx="7495">
                  <c:v>2992</c:v>
                </c:pt>
                <c:pt idx="7496">
                  <c:v>2993</c:v>
                </c:pt>
                <c:pt idx="7497">
                  <c:v>2994</c:v>
                </c:pt>
                <c:pt idx="7498">
                  <c:v>2995</c:v>
                </c:pt>
                <c:pt idx="7499">
                  <c:v>2996</c:v>
                </c:pt>
                <c:pt idx="7500">
                  <c:v>2997</c:v>
                </c:pt>
                <c:pt idx="7501">
                  <c:v>2998</c:v>
                </c:pt>
                <c:pt idx="7502">
                  <c:v>2999</c:v>
                </c:pt>
                <c:pt idx="7503">
                  <c:v>3000</c:v>
                </c:pt>
                <c:pt idx="7504">
                  <c:v>3001</c:v>
                </c:pt>
                <c:pt idx="7505">
                  <c:v>3002</c:v>
                </c:pt>
                <c:pt idx="7506">
                  <c:v>3003</c:v>
                </c:pt>
                <c:pt idx="7507">
                  <c:v>3004</c:v>
                </c:pt>
                <c:pt idx="7508">
                  <c:v>3005</c:v>
                </c:pt>
                <c:pt idx="7509">
                  <c:v>3006</c:v>
                </c:pt>
                <c:pt idx="7510">
                  <c:v>3007</c:v>
                </c:pt>
                <c:pt idx="7511">
                  <c:v>3008</c:v>
                </c:pt>
                <c:pt idx="7512">
                  <c:v>3009</c:v>
                </c:pt>
                <c:pt idx="7513">
                  <c:v>3010</c:v>
                </c:pt>
                <c:pt idx="7514">
                  <c:v>3011</c:v>
                </c:pt>
                <c:pt idx="7515">
                  <c:v>3012</c:v>
                </c:pt>
                <c:pt idx="7516">
                  <c:v>3013</c:v>
                </c:pt>
                <c:pt idx="7517">
                  <c:v>3014</c:v>
                </c:pt>
                <c:pt idx="7518">
                  <c:v>3015</c:v>
                </c:pt>
                <c:pt idx="7519">
                  <c:v>3016</c:v>
                </c:pt>
                <c:pt idx="7520">
                  <c:v>3017</c:v>
                </c:pt>
                <c:pt idx="7521">
                  <c:v>3018</c:v>
                </c:pt>
                <c:pt idx="7522">
                  <c:v>3019</c:v>
                </c:pt>
                <c:pt idx="7523">
                  <c:v>3020</c:v>
                </c:pt>
                <c:pt idx="7524">
                  <c:v>3021</c:v>
                </c:pt>
                <c:pt idx="7525">
                  <c:v>3022</c:v>
                </c:pt>
                <c:pt idx="7526">
                  <c:v>3023</c:v>
                </c:pt>
                <c:pt idx="7527">
                  <c:v>3024</c:v>
                </c:pt>
                <c:pt idx="7528">
                  <c:v>3025</c:v>
                </c:pt>
                <c:pt idx="7529">
                  <c:v>3026</c:v>
                </c:pt>
                <c:pt idx="7530">
                  <c:v>3027</c:v>
                </c:pt>
                <c:pt idx="7531">
                  <c:v>3028</c:v>
                </c:pt>
                <c:pt idx="7532">
                  <c:v>3029</c:v>
                </c:pt>
                <c:pt idx="7533">
                  <c:v>3030</c:v>
                </c:pt>
                <c:pt idx="7534">
                  <c:v>3031</c:v>
                </c:pt>
                <c:pt idx="7535">
                  <c:v>3032</c:v>
                </c:pt>
                <c:pt idx="7536">
                  <c:v>3033</c:v>
                </c:pt>
                <c:pt idx="7537">
                  <c:v>3034</c:v>
                </c:pt>
                <c:pt idx="7538">
                  <c:v>3035</c:v>
                </c:pt>
                <c:pt idx="7539">
                  <c:v>3036</c:v>
                </c:pt>
                <c:pt idx="7540">
                  <c:v>3037</c:v>
                </c:pt>
                <c:pt idx="7541">
                  <c:v>3038</c:v>
                </c:pt>
                <c:pt idx="7542">
                  <c:v>3039</c:v>
                </c:pt>
                <c:pt idx="7543">
                  <c:v>3040</c:v>
                </c:pt>
                <c:pt idx="7544">
                  <c:v>3041</c:v>
                </c:pt>
                <c:pt idx="7545">
                  <c:v>3042</c:v>
                </c:pt>
                <c:pt idx="7546">
                  <c:v>3043</c:v>
                </c:pt>
                <c:pt idx="7547">
                  <c:v>3044</c:v>
                </c:pt>
                <c:pt idx="7548">
                  <c:v>3045</c:v>
                </c:pt>
                <c:pt idx="7549">
                  <c:v>3046</c:v>
                </c:pt>
                <c:pt idx="7550">
                  <c:v>3047</c:v>
                </c:pt>
                <c:pt idx="7551">
                  <c:v>3048</c:v>
                </c:pt>
                <c:pt idx="7552">
                  <c:v>3049</c:v>
                </c:pt>
                <c:pt idx="7553">
                  <c:v>3050</c:v>
                </c:pt>
                <c:pt idx="7554">
                  <c:v>3051</c:v>
                </c:pt>
                <c:pt idx="7555">
                  <c:v>3052</c:v>
                </c:pt>
                <c:pt idx="7556">
                  <c:v>3053</c:v>
                </c:pt>
                <c:pt idx="7557">
                  <c:v>3054</c:v>
                </c:pt>
                <c:pt idx="7558">
                  <c:v>3055</c:v>
                </c:pt>
                <c:pt idx="7559">
                  <c:v>3056</c:v>
                </c:pt>
                <c:pt idx="7560">
                  <c:v>3057</c:v>
                </c:pt>
                <c:pt idx="7561">
                  <c:v>3058</c:v>
                </c:pt>
                <c:pt idx="7562">
                  <c:v>3059</c:v>
                </c:pt>
                <c:pt idx="7563">
                  <c:v>3060</c:v>
                </c:pt>
                <c:pt idx="7564">
                  <c:v>3061</c:v>
                </c:pt>
                <c:pt idx="7565">
                  <c:v>3062</c:v>
                </c:pt>
                <c:pt idx="7566">
                  <c:v>3063</c:v>
                </c:pt>
                <c:pt idx="7567">
                  <c:v>3064</c:v>
                </c:pt>
                <c:pt idx="7568">
                  <c:v>3065</c:v>
                </c:pt>
                <c:pt idx="7569">
                  <c:v>3066</c:v>
                </c:pt>
                <c:pt idx="7570">
                  <c:v>3067</c:v>
                </c:pt>
                <c:pt idx="7571">
                  <c:v>3068</c:v>
                </c:pt>
                <c:pt idx="7572">
                  <c:v>3069</c:v>
                </c:pt>
                <c:pt idx="7573">
                  <c:v>3070</c:v>
                </c:pt>
                <c:pt idx="7574">
                  <c:v>3071</c:v>
                </c:pt>
                <c:pt idx="7575">
                  <c:v>3072</c:v>
                </c:pt>
                <c:pt idx="7576">
                  <c:v>3073</c:v>
                </c:pt>
                <c:pt idx="7577">
                  <c:v>3074</c:v>
                </c:pt>
                <c:pt idx="7578">
                  <c:v>3075</c:v>
                </c:pt>
                <c:pt idx="7579">
                  <c:v>3076</c:v>
                </c:pt>
                <c:pt idx="7580">
                  <c:v>3077</c:v>
                </c:pt>
                <c:pt idx="7581">
                  <c:v>3078</c:v>
                </c:pt>
                <c:pt idx="7582">
                  <c:v>3079</c:v>
                </c:pt>
                <c:pt idx="7583">
                  <c:v>3080</c:v>
                </c:pt>
                <c:pt idx="7584">
                  <c:v>3081</c:v>
                </c:pt>
                <c:pt idx="7585">
                  <c:v>3082</c:v>
                </c:pt>
                <c:pt idx="7586">
                  <c:v>3083</c:v>
                </c:pt>
                <c:pt idx="7587">
                  <c:v>3084</c:v>
                </c:pt>
                <c:pt idx="7588">
                  <c:v>3085</c:v>
                </c:pt>
                <c:pt idx="7589">
                  <c:v>3086</c:v>
                </c:pt>
                <c:pt idx="7590">
                  <c:v>3087</c:v>
                </c:pt>
                <c:pt idx="7591">
                  <c:v>3088</c:v>
                </c:pt>
                <c:pt idx="7592">
                  <c:v>3089</c:v>
                </c:pt>
                <c:pt idx="7593">
                  <c:v>3090</c:v>
                </c:pt>
                <c:pt idx="7594">
                  <c:v>3091</c:v>
                </c:pt>
                <c:pt idx="7595">
                  <c:v>3092</c:v>
                </c:pt>
                <c:pt idx="7596">
                  <c:v>3093</c:v>
                </c:pt>
                <c:pt idx="7597">
                  <c:v>3094</c:v>
                </c:pt>
                <c:pt idx="7598">
                  <c:v>3095</c:v>
                </c:pt>
                <c:pt idx="7599">
                  <c:v>3096</c:v>
                </c:pt>
                <c:pt idx="7600">
                  <c:v>3097</c:v>
                </c:pt>
                <c:pt idx="7601">
                  <c:v>3098</c:v>
                </c:pt>
                <c:pt idx="7602">
                  <c:v>3099</c:v>
                </c:pt>
                <c:pt idx="7603">
                  <c:v>3100</c:v>
                </c:pt>
                <c:pt idx="7604">
                  <c:v>3101</c:v>
                </c:pt>
                <c:pt idx="7605">
                  <c:v>3102</c:v>
                </c:pt>
                <c:pt idx="7606">
                  <c:v>3103</c:v>
                </c:pt>
                <c:pt idx="7607">
                  <c:v>3104</c:v>
                </c:pt>
                <c:pt idx="7608">
                  <c:v>3105</c:v>
                </c:pt>
                <c:pt idx="7609">
                  <c:v>3106</c:v>
                </c:pt>
                <c:pt idx="7610">
                  <c:v>3107</c:v>
                </c:pt>
                <c:pt idx="7611">
                  <c:v>3108</c:v>
                </c:pt>
                <c:pt idx="7612">
                  <c:v>3109</c:v>
                </c:pt>
                <c:pt idx="7613">
                  <c:v>3110</c:v>
                </c:pt>
                <c:pt idx="7614">
                  <c:v>3111</c:v>
                </c:pt>
                <c:pt idx="7615">
                  <c:v>3112</c:v>
                </c:pt>
                <c:pt idx="7616">
                  <c:v>3113</c:v>
                </c:pt>
                <c:pt idx="7617">
                  <c:v>3114</c:v>
                </c:pt>
                <c:pt idx="7618">
                  <c:v>3115</c:v>
                </c:pt>
                <c:pt idx="7619">
                  <c:v>3116</c:v>
                </c:pt>
                <c:pt idx="7620">
                  <c:v>3117</c:v>
                </c:pt>
                <c:pt idx="7621">
                  <c:v>3118</c:v>
                </c:pt>
                <c:pt idx="7622">
                  <c:v>3119</c:v>
                </c:pt>
                <c:pt idx="7623">
                  <c:v>3120</c:v>
                </c:pt>
                <c:pt idx="7624">
                  <c:v>3121</c:v>
                </c:pt>
                <c:pt idx="7625">
                  <c:v>3122</c:v>
                </c:pt>
                <c:pt idx="7626">
                  <c:v>3123</c:v>
                </c:pt>
                <c:pt idx="7627">
                  <c:v>3124</c:v>
                </c:pt>
                <c:pt idx="7628">
                  <c:v>3125</c:v>
                </c:pt>
                <c:pt idx="7629">
                  <c:v>3126</c:v>
                </c:pt>
                <c:pt idx="7630">
                  <c:v>3127</c:v>
                </c:pt>
                <c:pt idx="7631">
                  <c:v>3128</c:v>
                </c:pt>
                <c:pt idx="7632">
                  <c:v>3129</c:v>
                </c:pt>
                <c:pt idx="7633">
                  <c:v>3130</c:v>
                </c:pt>
                <c:pt idx="7634">
                  <c:v>3131</c:v>
                </c:pt>
                <c:pt idx="7635">
                  <c:v>3132</c:v>
                </c:pt>
                <c:pt idx="7636">
                  <c:v>3133</c:v>
                </c:pt>
                <c:pt idx="7637">
                  <c:v>3134</c:v>
                </c:pt>
                <c:pt idx="7638">
                  <c:v>3135</c:v>
                </c:pt>
                <c:pt idx="7639">
                  <c:v>3136</c:v>
                </c:pt>
                <c:pt idx="7640">
                  <c:v>3137</c:v>
                </c:pt>
                <c:pt idx="7641">
                  <c:v>3138</c:v>
                </c:pt>
                <c:pt idx="7642">
                  <c:v>3139</c:v>
                </c:pt>
                <c:pt idx="7643">
                  <c:v>3140</c:v>
                </c:pt>
                <c:pt idx="7644">
                  <c:v>3141</c:v>
                </c:pt>
                <c:pt idx="7645">
                  <c:v>3142</c:v>
                </c:pt>
                <c:pt idx="7646">
                  <c:v>3143</c:v>
                </c:pt>
                <c:pt idx="7647">
                  <c:v>3144</c:v>
                </c:pt>
                <c:pt idx="7648">
                  <c:v>3145</c:v>
                </c:pt>
                <c:pt idx="7649">
                  <c:v>3146</c:v>
                </c:pt>
                <c:pt idx="7650">
                  <c:v>3147</c:v>
                </c:pt>
                <c:pt idx="7651">
                  <c:v>3148</c:v>
                </c:pt>
                <c:pt idx="7652">
                  <c:v>3149</c:v>
                </c:pt>
                <c:pt idx="7653">
                  <c:v>3150</c:v>
                </c:pt>
                <c:pt idx="7654">
                  <c:v>3151</c:v>
                </c:pt>
                <c:pt idx="7655">
                  <c:v>3152</c:v>
                </c:pt>
                <c:pt idx="7656">
                  <c:v>3153</c:v>
                </c:pt>
                <c:pt idx="7657">
                  <c:v>3154</c:v>
                </c:pt>
                <c:pt idx="7658">
                  <c:v>3155</c:v>
                </c:pt>
                <c:pt idx="7659">
                  <c:v>3156</c:v>
                </c:pt>
                <c:pt idx="7660">
                  <c:v>3157</c:v>
                </c:pt>
                <c:pt idx="7661">
                  <c:v>3158</c:v>
                </c:pt>
                <c:pt idx="7662">
                  <c:v>3159</c:v>
                </c:pt>
                <c:pt idx="7663">
                  <c:v>3160</c:v>
                </c:pt>
                <c:pt idx="7664">
                  <c:v>3161</c:v>
                </c:pt>
                <c:pt idx="7665">
                  <c:v>3162</c:v>
                </c:pt>
                <c:pt idx="7666">
                  <c:v>3163</c:v>
                </c:pt>
                <c:pt idx="7667">
                  <c:v>3164</c:v>
                </c:pt>
                <c:pt idx="7668">
                  <c:v>3165</c:v>
                </c:pt>
                <c:pt idx="7669">
                  <c:v>3166</c:v>
                </c:pt>
                <c:pt idx="7670">
                  <c:v>3167</c:v>
                </c:pt>
                <c:pt idx="7671">
                  <c:v>3168</c:v>
                </c:pt>
                <c:pt idx="7672">
                  <c:v>3169</c:v>
                </c:pt>
                <c:pt idx="7673">
                  <c:v>3170</c:v>
                </c:pt>
                <c:pt idx="7674">
                  <c:v>3171</c:v>
                </c:pt>
                <c:pt idx="7675">
                  <c:v>3172</c:v>
                </c:pt>
                <c:pt idx="7676">
                  <c:v>3173</c:v>
                </c:pt>
                <c:pt idx="7677">
                  <c:v>3174</c:v>
                </c:pt>
                <c:pt idx="7678">
                  <c:v>3175</c:v>
                </c:pt>
                <c:pt idx="7679">
                  <c:v>3176</c:v>
                </c:pt>
                <c:pt idx="7680">
                  <c:v>3177</c:v>
                </c:pt>
                <c:pt idx="7681">
                  <c:v>3178</c:v>
                </c:pt>
                <c:pt idx="7682">
                  <c:v>3179</c:v>
                </c:pt>
                <c:pt idx="7683">
                  <c:v>3180</c:v>
                </c:pt>
                <c:pt idx="7684">
                  <c:v>3181</c:v>
                </c:pt>
                <c:pt idx="7685">
                  <c:v>3182</c:v>
                </c:pt>
                <c:pt idx="7686">
                  <c:v>3183</c:v>
                </c:pt>
                <c:pt idx="7687">
                  <c:v>3184</c:v>
                </c:pt>
                <c:pt idx="7688">
                  <c:v>3185</c:v>
                </c:pt>
                <c:pt idx="7689">
                  <c:v>3186</c:v>
                </c:pt>
                <c:pt idx="7690">
                  <c:v>3187</c:v>
                </c:pt>
                <c:pt idx="7691">
                  <c:v>3188</c:v>
                </c:pt>
                <c:pt idx="7692">
                  <c:v>3189</c:v>
                </c:pt>
                <c:pt idx="7693">
                  <c:v>3190</c:v>
                </c:pt>
                <c:pt idx="7694">
                  <c:v>3191</c:v>
                </c:pt>
                <c:pt idx="7695">
                  <c:v>3192</c:v>
                </c:pt>
                <c:pt idx="7696">
                  <c:v>3193</c:v>
                </c:pt>
                <c:pt idx="7697">
                  <c:v>3194</c:v>
                </c:pt>
                <c:pt idx="7698">
                  <c:v>3195</c:v>
                </c:pt>
                <c:pt idx="7699">
                  <c:v>3196</c:v>
                </c:pt>
                <c:pt idx="7700">
                  <c:v>3197</c:v>
                </c:pt>
                <c:pt idx="7701">
                  <c:v>3198</c:v>
                </c:pt>
                <c:pt idx="7702">
                  <c:v>3199</c:v>
                </c:pt>
                <c:pt idx="7703">
                  <c:v>3200</c:v>
                </c:pt>
                <c:pt idx="7704">
                  <c:v>3201</c:v>
                </c:pt>
                <c:pt idx="7705">
                  <c:v>3202</c:v>
                </c:pt>
                <c:pt idx="7706">
                  <c:v>3203</c:v>
                </c:pt>
                <c:pt idx="7707">
                  <c:v>3204</c:v>
                </c:pt>
                <c:pt idx="7708">
                  <c:v>3205</c:v>
                </c:pt>
                <c:pt idx="7709">
                  <c:v>3206</c:v>
                </c:pt>
                <c:pt idx="7710">
                  <c:v>3207</c:v>
                </c:pt>
                <c:pt idx="7711">
                  <c:v>3208</c:v>
                </c:pt>
                <c:pt idx="7712">
                  <c:v>3209</c:v>
                </c:pt>
                <c:pt idx="7713">
                  <c:v>3210</c:v>
                </c:pt>
                <c:pt idx="7714">
                  <c:v>3211</c:v>
                </c:pt>
                <c:pt idx="7715">
                  <c:v>3212</c:v>
                </c:pt>
                <c:pt idx="7716">
                  <c:v>3213</c:v>
                </c:pt>
                <c:pt idx="7717">
                  <c:v>3214</c:v>
                </c:pt>
                <c:pt idx="7718">
                  <c:v>3215</c:v>
                </c:pt>
                <c:pt idx="7719">
                  <c:v>3216</c:v>
                </c:pt>
                <c:pt idx="7720">
                  <c:v>3217</c:v>
                </c:pt>
                <c:pt idx="7721">
                  <c:v>3218</c:v>
                </c:pt>
                <c:pt idx="7722">
                  <c:v>3219</c:v>
                </c:pt>
                <c:pt idx="7723">
                  <c:v>3220</c:v>
                </c:pt>
                <c:pt idx="7724">
                  <c:v>3221</c:v>
                </c:pt>
                <c:pt idx="7725">
                  <c:v>3222</c:v>
                </c:pt>
                <c:pt idx="7726">
                  <c:v>3223</c:v>
                </c:pt>
                <c:pt idx="7727">
                  <c:v>3224</c:v>
                </c:pt>
                <c:pt idx="7728">
                  <c:v>3225</c:v>
                </c:pt>
                <c:pt idx="7729">
                  <c:v>3226</c:v>
                </c:pt>
                <c:pt idx="7730">
                  <c:v>3227</c:v>
                </c:pt>
                <c:pt idx="7731">
                  <c:v>3228</c:v>
                </c:pt>
                <c:pt idx="7732">
                  <c:v>3229</c:v>
                </c:pt>
                <c:pt idx="7733">
                  <c:v>3230</c:v>
                </c:pt>
                <c:pt idx="7734">
                  <c:v>3231</c:v>
                </c:pt>
                <c:pt idx="7735">
                  <c:v>3232</c:v>
                </c:pt>
                <c:pt idx="7736">
                  <c:v>3233</c:v>
                </c:pt>
                <c:pt idx="7737">
                  <c:v>3234</c:v>
                </c:pt>
                <c:pt idx="7738">
                  <c:v>3235</c:v>
                </c:pt>
                <c:pt idx="7739">
                  <c:v>3236</c:v>
                </c:pt>
                <c:pt idx="7740">
                  <c:v>3237</c:v>
                </c:pt>
                <c:pt idx="7741">
                  <c:v>3238</c:v>
                </c:pt>
                <c:pt idx="7742">
                  <c:v>3239</c:v>
                </c:pt>
                <c:pt idx="7743">
                  <c:v>3240</c:v>
                </c:pt>
                <c:pt idx="7744">
                  <c:v>3241</c:v>
                </c:pt>
                <c:pt idx="7745">
                  <c:v>3242</c:v>
                </c:pt>
                <c:pt idx="7746">
                  <c:v>3243</c:v>
                </c:pt>
                <c:pt idx="7747">
                  <c:v>3244</c:v>
                </c:pt>
                <c:pt idx="7748">
                  <c:v>3245</c:v>
                </c:pt>
                <c:pt idx="7749">
                  <c:v>3246</c:v>
                </c:pt>
                <c:pt idx="7750">
                  <c:v>3247</c:v>
                </c:pt>
                <c:pt idx="7751">
                  <c:v>3248</c:v>
                </c:pt>
                <c:pt idx="7752">
                  <c:v>3249</c:v>
                </c:pt>
                <c:pt idx="7753">
                  <c:v>3250</c:v>
                </c:pt>
                <c:pt idx="7754">
                  <c:v>3251</c:v>
                </c:pt>
                <c:pt idx="7755">
                  <c:v>3252</c:v>
                </c:pt>
                <c:pt idx="7756">
                  <c:v>3253</c:v>
                </c:pt>
                <c:pt idx="7757">
                  <c:v>3254</c:v>
                </c:pt>
                <c:pt idx="7758">
                  <c:v>3255</c:v>
                </c:pt>
                <c:pt idx="7759">
                  <c:v>3256</c:v>
                </c:pt>
                <c:pt idx="7760">
                  <c:v>3257</c:v>
                </c:pt>
                <c:pt idx="7761">
                  <c:v>3258</c:v>
                </c:pt>
                <c:pt idx="7762">
                  <c:v>3259</c:v>
                </c:pt>
                <c:pt idx="7763">
                  <c:v>3260</c:v>
                </c:pt>
                <c:pt idx="7764">
                  <c:v>3261</c:v>
                </c:pt>
                <c:pt idx="7765">
                  <c:v>3262</c:v>
                </c:pt>
                <c:pt idx="7766">
                  <c:v>3263</c:v>
                </c:pt>
                <c:pt idx="7767">
                  <c:v>3264</c:v>
                </c:pt>
                <c:pt idx="7768">
                  <c:v>3265</c:v>
                </c:pt>
                <c:pt idx="7769">
                  <c:v>3266</c:v>
                </c:pt>
                <c:pt idx="7770">
                  <c:v>3267</c:v>
                </c:pt>
                <c:pt idx="7771">
                  <c:v>3268</c:v>
                </c:pt>
                <c:pt idx="7772">
                  <c:v>3269</c:v>
                </c:pt>
                <c:pt idx="7773">
                  <c:v>3270</c:v>
                </c:pt>
                <c:pt idx="7774">
                  <c:v>3271</c:v>
                </c:pt>
                <c:pt idx="7775">
                  <c:v>3272</c:v>
                </c:pt>
                <c:pt idx="7776">
                  <c:v>3273</c:v>
                </c:pt>
                <c:pt idx="7777">
                  <c:v>3274</c:v>
                </c:pt>
                <c:pt idx="7778">
                  <c:v>3275</c:v>
                </c:pt>
                <c:pt idx="7779">
                  <c:v>3276</c:v>
                </c:pt>
                <c:pt idx="7780">
                  <c:v>3277</c:v>
                </c:pt>
                <c:pt idx="7781">
                  <c:v>3278</c:v>
                </c:pt>
                <c:pt idx="7782">
                  <c:v>3279</c:v>
                </c:pt>
                <c:pt idx="7783">
                  <c:v>3280</c:v>
                </c:pt>
                <c:pt idx="7784">
                  <c:v>3281</c:v>
                </c:pt>
                <c:pt idx="7785">
                  <c:v>3282</c:v>
                </c:pt>
                <c:pt idx="7786">
                  <c:v>3283</c:v>
                </c:pt>
                <c:pt idx="7787">
                  <c:v>3284</c:v>
                </c:pt>
                <c:pt idx="7788">
                  <c:v>3285</c:v>
                </c:pt>
                <c:pt idx="7789">
                  <c:v>3286</c:v>
                </c:pt>
                <c:pt idx="7790">
                  <c:v>3287</c:v>
                </c:pt>
                <c:pt idx="7791">
                  <c:v>3288</c:v>
                </c:pt>
                <c:pt idx="7792">
                  <c:v>3289</c:v>
                </c:pt>
                <c:pt idx="7793">
                  <c:v>3290</c:v>
                </c:pt>
                <c:pt idx="7794">
                  <c:v>3291</c:v>
                </c:pt>
                <c:pt idx="7795">
                  <c:v>3292</c:v>
                </c:pt>
                <c:pt idx="7796">
                  <c:v>3293</c:v>
                </c:pt>
                <c:pt idx="7797">
                  <c:v>3294</c:v>
                </c:pt>
                <c:pt idx="7798">
                  <c:v>3295</c:v>
                </c:pt>
                <c:pt idx="7799">
                  <c:v>3296</c:v>
                </c:pt>
                <c:pt idx="7800">
                  <c:v>3297</c:v>
                </c:pt>
                <c:pt idx="7801">
                  <c:v>3298</c:v>
                </c:pt>
                <c:pt idx="7802">
                  <c:v>3299</c:v>
                </c:pt>
                <c:pt idx="7803">
                  <c:v>3300</c:v>
                </c:pt>
                <c:pt idx="7804">
                  <c:v>3301</c:v>
                </c:pt>
                <c:pt idx="7805">
                  <c:v>3302</c:v>
                </c:pt>
                <c:pt idx="7806">
                  <c:v>3303</c:v>
                </c:pt>
                <c:pt idx="7807">
                  <c:v>3304</c:v>
                </c:pt>
                <c:pt idx="7808">
                  <c:v>3305</c:v>
                </c:pt>
                <c:pt idx="7809">
                  <c:v>3306</c:v>
                </c:pt>
                <c:pt idx="7810">
                  <c:v>3307</c:v>
                </c:pt>
                <c:pt idx="7811">
                  <c:v>3308</c:v>
                </c:pt>
                <c:pt idx="7812">
                  <c:v>3309</c:v>
                </c:pt>
                <c:pt idx="7813">
                  <c:v>3310</c:v>
                </c:pt>
                <c:pt idx="7814">
                  <c:v>3311</c:v>
                </c:pt>
                <c:pt idx="7815">
                  <c:v>3312</c:v>
                </c:pt>
                <c:pt idx="7816">
                  <c:v>3313</c:v>
                </c:pt>
                <c:pt idx="7817">
                  <c:v>3314</c:v>
                </c:pt>
                <c:pt idx="7818">
                  <c:v>3315</c:v>
                </c:pt>
                <c:pt idx="7819">
                  <c:v>3316</c:v>
                </c:pt>
                <c:pt idx="7820">
                  <c:v>3317</c:v>
                </c:pt>
                <c:pt idx="7821">
                  <c:v>3318</c:v>
                </c:pt>
                <c:pt idx="7822">
                  <c:v>3319</c:v>
                </c:pt>
                <c:pt idx="7823">
                  <c:v>3320</c:v>
                </c:pt>
                <c:pt idx="7824">
                  <c:v>3321</c:v>
                </c:pt>
                <c:pt idx="7825">
                  <c:v>3322</c:v>
                </c:pt>
                <c:pt idx="7826">
                  <c:v>3323</c:v>
                </c:pt>
                <c:pt idx="7827">
                  <c:v>3324</c:v>
                </c:pt>
                <c:pt idx="7828">
                  <c:v>3325</c:v>
                </c:pt>
                <c:pt idx="7829">
                  <c:v>3326</c:v>
                </c:pt>
                <c:pt idx="7830">
                  <c:v>3327</c:v>
                </c:pt>
                <c:pt idx="7831">
                  <c:v>3328</c:v>
                </c:pt>
                <c:pt idx="7832">
                  <c:v>3329</c:v>
                </c:pt>
                <c:pt idx="7833">
                  <c:v>3330</c:v>
                </c:pt>
                <c:pt idx="7834">
                  <c:v>3331</c:v>
                </c:pt>
                <c:pt idx="7835">
                  <c:v>3332</c:v>
                </c:pt>
                <c:pt idx="7836">
                  <c:v>3333</c:v>
                </c:pt>
                <c:pt idx="7837">
                  <c:v>3334</c:v>
                </c:pt>
                <c:pt idx="7838">
                  <c:v>3335</c:v>
                </c:pt>
                <c:pt idx="7839">
                  <c:v>3336</c:v>
                </c:pt>
                <c:pt idx="7840">
                  <c:v>3337</c:v>
                </c:pt>
                <c:pt idx="7841">
                  <c:v>3338</c:v>
                </c:pt>
                <c:pt idx="7842">
                  <c:v>3339</c:v>
                </c:pt>
                <c:pt idx="7843">
                  <c:v>3340</c:v>
                </c:pt>
                <c:pt idx="7844">
                  <c:v>3341</c:v>
                </c:pt>
                <c:pt idx="7845">
                  <c:v>3342</c:v>
                </c:pt>
                <c:pt idx="7846">
                  <c:v>3343</c:v>
                </c:pt>
                <c:pt idx="7847">
                  <c:v>3344</c:v>
                </c:pt>
                <c:pt idx="7848">
                  <c:v>3345</c:v>
                </c:pt>
                <c:pt idx="7849">
                  <c:v>3346</c:v>
                </c:pt>
                <c:pt idx="7850">
                  <c:v>3347</c:v>
                </c:pt>
                <c:pt idx="7851">
                  <c:v>3348</c:v>
                </c:pt>
                <c:pt idx="7852">
                  <c:v>3349</c:v>
                </c:pt>
                <c:pt idx="7853">
                  <c:v>3350</c:v>
                </c:pt>
                <c:pt idx="7854">
                  <c:v>3351</c:v>
                </c:pt>
                <c:pt idx="7855">
                  <c:v>3352</c:v>
                </c:pt>
                <c:pt idx="7856">
                  <c:v>3353</c:v>
                </c:pt>
                <c:pt idx="7857">
                  <c:v>3354</c:v>
                </c:pt>
                <c:pt idx="7858">
                  <c:v>3355</c:v>
                </c:pt>
                <c:pt idx="7859">
                  <c:v>3356</c:v>
                </c:pt>
                <c:pt idx="7860">
                  <c:v>3357</c:v>
                </c:pt>
                <c:pt idx="7861">
                  <c:v>3358</c:v>
                </c:pt>
                <c:pt idx="7862">
                  <c:v>3359</c:v>
                </c:pt>
                <c:pt idx="7863">
                  <c:v>3360</c:v>
                </c:pt>
                <c:pt idx="7864">
                  <c:v>3361</c:v>
                </c:pt>
                <c:pt idx="7865">
                  <c:v>3362</c:v>
                </c:pt>
                <c:pt idx="7866">
                  <c:v>3363</c:v>
                </c:pt>
                <c:pt idx="7867">
                  <c:v>3364</c:v>
                </c:pt>
                <c:pt idx="7868">
                  <c:v>3365</c:v>
                </c:pt>
                <c:pt idx="7869">
                  <c:v>3366</c:v>
                </c:pt>
                <c:pt idx="7870">
                  <c:v>3367</c:v>
                </c:pt>
                <c:pt idx="7871">
                  <c:v>3368</c:v>
                </c:pt>
                <c:pt idx="7872">
                  <c:v>3369</c:v>
                </c:pt>
                <c:pt idx="7873">
                  <c:v>3370</c:v>
                </c:pt>
                <c:pt idx="7874">
                  <c:v>3371</c:v>
                </c:pt>
                <c:pt idx="7875">
                  <c:v>3372</c:v>
                </c:pt>
                <c:pt idx="7876">
                  <c:v>3373</c:v>
                </c:pt>
                <c:pt idx="7877">
                  <c:v>3374</c:v>
                </c:pt>
                <c:pt idx="7878">
                  <c:v>3375</c:v>
                </c:pt>
                <c:pt idx="7879">
                  <c:v>3376</c:v>
                </c:pt>
                <c:pt idx="7880">
                  <c:v>3377</c:v>
                </c:pt>
                <c:pt idx="7881">
                  <c:v>3378</c:v>
                </c:pt>
                <c:pt idx="7882">
                  <c:v>3379</c:v>
                </c:pt>
                <c:pt idx="7883">
                  <c:v>3380</c:v>
                </c:pt>
                <c:pt idx="7884">
                  <c:v>3381</c:v>
                </c:pt>
                <c:pt idx="7885">
                  <c:v>3382</c:v>
                </c:pt>
                <c:pt idx="7886">
                  <c:v>3383</c:v>
                </c:pt>
                <c:pt idx="7887">
                  <c:v>3384</c:v>
                </c:pt>
                <c:pt idx="7888">
                  <c:v>3385</c:v>
                </c:pt>
                <c:pt idx="7889">
                  <c:v>3386</c:v>
                </c:pt>
                <c:pt idx="7890">
                  <c:v>3387</c:v>
                </c:pt>
                <c:pt idx="7891">
                  <c:v>3388</c:v>
                </c:pt>
                <c:pt idx="7892">
                  <c:v>3389</c:v>
                </c:pt>
                <c:pt idx="7893">
                  <c:v>3390</c:v>
                </c:pt>
                <c:pt idx="7894">
                  <c:v>3391</c:v>
                </c:pt>
                <c:pt idx="7895">
                  <c:v>3392</c:v>
                </c:pt>
                <c:pt idx="7896">
                  <c:v>3393</c:v>
                </c:pt>
                <c:pt idx="7897">
                  <c:v>3394</c:v>
                </c:pt>
                <c:pt idx="7898">
                  <c:v>3395</c:v>
                </c:pt>
                <c:pt idx="7899">
                  <c:v>3396</c:v>
                </c:pt>
                <c:pt idx="7900">
                  <c:v>3397</c:v>
                </c:pt>
                <c:pt idx="7901">
                  <c:v>3398</c:v>
                </c:pt>
                <c:pt idx="7902">
                  <c:v>3399</c:v>
                </c:pt>
                <c:pt idx="7903">
                  <c:v>3400</c:v>
                </c:pt>
                <c:pt idx="7904">
                  <c:v>3401</c:v>
                </c:pt>
                <c:pt idx="7905">
                  <c:v>3402</c:v>
                </c:pt>
                <c:pt idx="7906">
                  <c:v>3403</c:v>
                </c:pt>
                <c:pt idx="7907">
                  <c:v>3404</c:v>
                </c:pt>
                <c:pt idx="7908">
                  <c:v>3405</c:v>
                </c:pt>
                <c:pt idx="7909">
                  <c:v>3406</c:v>
                </c:pt>
                <c:pt idx="7910">
                  <c:v>3407</c:v>
                </c:pt>
                <c:pt idx="7911">
                  <c:v>3408</c:v>
                </c:pt>
                <c:pt idx="7912">
                  <c:v>3409</c:v>
                </c:pt>
                <c:pt idx="7913">
                  <c:v>3410</c:v>
                </c:pt>
                <c:pt idx="7914">
                  <c:v>3411</c:v>
                </c:pt>
                <c:pt idx="7915">
                  <c:v>3412</c:v>
                </c:pt>
                <c:pt idx="7916">
                  <c:v>3413</c:v>
                </c:pt>
                <c:pt idx="7917">
                  <c:v>3414</c:v>
                </c:pt>
                <c:pt idx="7918">
                  <c:v>3415</c:v>
                </c:pt>
                <c:pt idx="7919">
                  <c:v>3416</c:v>
                </c:pt>
                <c:pt idx="7920">
                  <c:v>3417</c:v>
                </c:pt>
                <c:pt idx="7921">
                  <c:v>3418</c:v>
                </c:pt>
                <c:pt idx="7922">
                  <c:v>3419</c:v>
                </c:pt>
                <c:pt idx="7923">
                  <c:v>3420</c:v>
                </c:pt>
                <c:pt idx="7924">
                  <c:v>3421</c:v>
                </c:pt>
                <c:pt idx="7925">
                  <c:v>3422</c:v>
                </c:pt>
                <c:pt idx="7926">
                  <c:v>3423</c:v>
                </c:pt>
                <c:pt idx="7927">
                  <c:v>3424</c:v>
                </c:pt>
                <c:pt idx="7928">
                  <c:v>3425</c:v>
                </c:pt>
                <c:pt idx="7929">
                  <c:v>3426</c:v>
                </c:pt>
                <c:pt idx="7930">
                  <c:v>3427</c:v>
                </c:pt>
                <c:pt idx="7931">
                  <c:v>3428</c:v>
                </c:pt>
                <c:pt idx="7932">
                  <c:v>3429</c:v>
                </c:pt>
                <c:pt idx="7933">
                  <c:v>3430</c:v>
                </c:pt>
                <c:pt idx="7934">
                  <c:v>3431</c:v>
                </c:pt>
                <c:pt idx="7935">
                  <c:v>3432</c:v>
                </c:pt>
                <c:pt idx="7936">
                  <c:v>3433</c:v>
                </c:pt>
                <c:pt idx="7937">
                  <c:v>3434</c:v>
                </c:pt>
                <c:pt idx="7938">
                  <c:v>3435</c:v>
                </c:pt>
                <c:pt idx="7939">
                  <c:v>3436</c:v>
                </c:pt>
                <c:pt idx="7940">
                  <c:v>3437</c:v>
                </c:pt>
                <c:pt idx="7941">
                  <c:v>3438</c:v>
                </c:pt>
                <c:pt idx="7942">
                  <c:v>3439</c:v>
                </c:pt>
                <c:pt idx="7943">
                  <c:v>3440</c:v>
                </c:pt>
                <c:pt idx="7944">
                  <c:v>3441</c:v>
                </c:pt>
                <c:pt idx="7945">
                  <c:v>3442</c:v>
                </c:pt>
                <c:pt idx="7946">
                  <c:v>3443</c:v>
                </c:pt>
                <c:pt idx="7947">
                  <c:v>3444</c:v>
                </c:pt>
                <c:pt idx="7948">
                  <c:v>3445</c:v>
                </c:pt>
                <c:pt idx="7949">
                  <c:v>3446</c:v>
                </c:pt>
                <c:pt idx="7950">
                  <c:v>3447</c:v>
                </c:pt>
                <c:pt idx="7951">
                  <c:v>3448</c:v>
                </c:pt>
                <c:pt idx="7952">
                  <c:v>3449</c:v>
                </c:pt>
                <c:pt idx="7953">
                  <c:v>3450</c:v>
                </c:pt>
                <c:pt idx="7954">
                  <c:v>3451</c:v>
                </c:pt>
                <c:pt idx="7955">
                  <c:v>3452</c:v>
                </c:pt>
                <c:pt idx="7956">
                  <c:v>3453</c:v>
                </c:pt>
                <c:pt idx="7957">
                  <c:v>3454</c:v>
                </c:pt>
                <c:pt idx="7958">
                  <c:v>3455</c:v>
                </c:pt>
                <c:pt idx="7959">
                  <c:v>3456</c:v>
                </c:pt>
                <c:pt idx="7960">
                  <c:v>3457</c:v>
                </c:pt>
                <c:pt idx="7961">
                  <c:v>3458</c:v>
                </c:pt>
                <c:pt idx="7962">
                  <c:v>3459</c:v>
                </c:pt>
                <c:pt idx="7963">
                  <c:v>3460</c:v>
                </c:pt>
                <c:pt idx="7964">
                  <c:v>3461</c:v>
                </c:pt>
                <c:pt idx="7965">
                  <c:v>3462</c:v>
                </c:pt>
                <c:pt idx="7966">
                  <c:v>3463</c:v>
                </c:pt>
                <c:pt idx="7967">
                  <c:v>3464</c:v>
                </c:pt>
                <c:pt idx="7968">
                  <c:v>3465</c:v>
                </c:pt>
                <c:pt idx="7969">
                  <c:v>3466</c:v>
                </c:pt>
                <c:pt idx="7970">
                  <c:v>3467</c:v>
                </c:pt>
                <c:pt idx="7971">
                  <c:v>3468</c:v>
                </c:pt>
                <c:pt idx="7972">
                  <c:v>3469</c:v>
                </c:pt>
                <c:pt idx="7973">
                  <c:v>3470</c:v>
                </c:pt>
                <c:pt idx="7974">
                  <c:v>3471</c:v>
                </c:pt>
                <c:pt idx="7975">
                  <c:v>3472</c:v>
                </c:pt>
                <c:pt idx="7976">
                  <c:v>3473</c:v>
                </c:pt>
                <c:pt idx="7977">
                  <c:v>3474</c:v>
                </c:pt>
                <c:pt idx="7978">
                  <c:v>3475</c:v>
                </c:pt>
                <c:pt idx="7979">
                  <c:v>3476</c:v>
                </c:pt>
                <c:pt idx="7980">
                  <c:v>3477</c:v>
                </c:pt>
                <c:pt idx="7981">
                  <c:v>3478</c:v>
                </c:pt>
                <c:pt idx="7982">
                  <c:v>3479</c:v>
                </c:pt>
                <c:pt idx="7983">
                  <c:v>3480</c:v>
                </c:pt>
                <c:pt idx="7984">
                  <c:v>3481</c:v>
                </c:pt>
                <c:pt idx="7985">
                  <c:v>3482</c:v>
                </c:pt>
                <c:pt idx="7986">
                  <c:v>3483</c:v>
                </c:pt>
                <c:pt idx="7987">
                  <c:v>3484</c:v>
                </c:pt>
                <c:pt idx="7988">
                  <c:v>3485</c:v>
                </c:pt>
                <c:pt idx="7989">
                  <c:v>3486</c:v>
                </c:pt>
                <c:pt idx="7990">
                  <c:v>3487</c:v>
                </c:pt>
                <c:pt idx="7991">
                  <c:v>3488</c:v>
                </c:pt>
                <c:pt idx="7992">
                  <c:v>3489</c:v>
                </c:pt>
                <c:pt idx="7993">
                  <c:v>3490</c:v>
                </c:pt>
                <c:pt idx="7994">
                  <c:v>3491</c:v>
                </c:pt>
                <c:pt idx="7995">
                  <c:v>3492</c:v>
                </c:pt>
                <c:pt idx="7996">
                  <c:v>3493</c:v>
                </c:pt>
                <c:pt idx="7997">
                  <c:v>3494</c:v>
                </c:pt>
                <c:pt idx="7998">
                  <c:v>3495</c:v>
                </c:pt>
                <c:pt idx="7999">
                  <c:v>3496</c:v>
                </c:pt>
                <c:pt idx="8000">
                  <c:v>3497</c:v>
                </c:pt>
                <c:pt idx="8001">
                  <c:v>3498</c:v>
                </c:pt>
                <c:pt idx="8002">
                  <c:v>3499</c:v>
                </c:pt>
                <c:pt idx="8003">
                  <c:v>3500</c:v>
                </c:pt>
                <c:pt idx="8004">
                  <c:v>3501</c:v>
                </c:pt>
                <c:pt idx="8005">
                  <c:v>3502</c:v>
                </c:pt>
                <c:pt idx="8006">
                  <c:v>3503</c:v>
                </c:pt>
                <c:pt idx="8007">
                  <c:v>3504</c:v>
                </c:pt>
                <c:pt idx="8008">
                  <c:v>3505</c:v>
                </c:pt>
                <c:pt idx="8009">
                  <c:v>3506</c:v>
                </c:pt>
                <c:pt idx="8010">
                  <c:v>3507</c:v>
                </c:pt>
                <c:pt idx="8011">
                  <c:v>3508</c:v>
                </c:pt>
                <c:pt idx="8012">
                  <c:v>3509</c:v>
                </c:pt>
                <c:pt idx="8013">
                  <c:v>3510</c:v>
                </c:pt>
                <c:pt idx="8014">
                  <c:v>3511</c:v>
                </c:pt>
                <c:pt idx="8015">
                  <c:v>3512</c:v>
                </c:pt>
                <c:pt idx="8016">
                  <c:v>3513</c:v>
                </c:pt>
                <c:pt idx="8017">
                  <c:v>3514</c:v>
                </c:pt>
                <c:pt idx="8018">
                  <c:v>3515</c:v>
                </c:pt>
                <c:pt idx="8019">
                  <c:v>3516</c:v>
                </c:pt>
                <c:pt idx="8020">
                  <c:v>3517</c:v>
                </c:pt>
                <c:pt idx="8021">
                  <c:v>3518</c:v>
                </c:pt>
                <c:pt idx="8022">
                  <c:v>3519</c:v>
                </c:pt>
                <c:pt idx="8023">
                  <c:v>3520</c:v>
                </c:pt>
                <c:pt idx="8024">
                  <c:v>3521</c:v>
                </c:pt>
                <c:pt idx="8025">
                  <c:v>3522</c:v>
                </c:pt>
                <c:pt idx="8026">
                  <c:v>3523</c:v>
                </c:pt>
                <c:pt idx="8027">
                  <c:v>3524</c:v>
                </c:pt>
                <c:pt idx="8028">
                  <c:v>3525</c:v>
                </c:pt>
                <c:pt idx="8029">
                  <c:v>3526</c:v>
                </c:pt>
                <c:pt idx="8030">
                  <c:v>3527</c:v>
                </c:pt>
                <c:pt idx="8031">
                  <c:v>3528</c:v>
                </c:pt>
                <c:pt idx="8032">
                  <c:v>3529</c:v>
                </c:pt>
                <c:pt idx="8033">
                  <c:v>3530</c:v>
                </c:pt>
                <c:pt idx="8034">
                  <c:v>3531</c:v>
                </c:pt>
                <c:pt idx="8035">
                  <c:v>3532</c:v>
                </c:pt>
                <c:pt idx="8036">
                  <c:v>3533</c:v>
                </c:pt>
                <c:pt idx="8037">
                  <c:v>3534</c:v>
                </c:pt>
                <c:pt idx="8038">
                  <c:v>3535</c:v>
                </c:pt>
                <c:pt idx="8039">
                  <c:v>3536</c:v>
                </c:pt>
                <c:pt idx="8040">
                  <c:v>3537</c:v>
                </c:pt>
                <c:pt idx="8041">
                  <c:v>3538</c:v>
                </c:pt>
                <c:pt idx="8042">
                  <c:v>3539</c:v>
                </c:pt>
                <c:pt idx="8043">
                  <c:v>3540</c:v>
                </c:pt>
                <c:pt idx="8044">
                  <c:v>3541</c:v>
                </c:pt>
                <c:pt idx="8045">
                  <c:v>3542</c:v>
                </c:pt>
                <c:pt idx="8046">
                  <c:v>3543</c:v>
                </c:pt>
                <c:pt idx="8047">
                  <c:v>3544</c:v>
                </c:pt>
                <c:pt idx="8048">
                  <c:v>3545</c:v>
                </c:pt>
                <c:pt idx="8049">
                  <c:v>3546</c:v>
                </c:pt>
                <c:pt idx="8050">
                  <c:v>3547</c:v>
                </c:pt>
                <c:pt idx="8051">
                  <c:v>3548</c:v>
                </c:pt>
                <c:pt idx="8052">
                  <c:v>3549</c:v>
                </c:pt>
                <c:pt idx="8053">
                  <c:v>3550</c:v>
                </c:pt>
                <c:pt idx="8054">
                  <c:v>3551</c:v>
                </c:pt>
                <c:pt idx="8055">
                  <c:v>3552</c:v>
                </c:pt>
                <c:pt idx="8056">
                  <c:v>3553</c:v>
                </c:pt>
                <c:pt idx="8057">
                  <c:v>3554</c:v>
                </c:pt>
                <c:pt idx="8058">
                  <c:v>3555</c:v>
                </c:pt>
                <c:pt idx="8059">
                  <c:v>3556</c:v>
                </c:pt>
                <c:pt idx="8060">
                  <c:v>3557</c:v>
                </c:pt>
                <c:pt idx="8061">
                  <c:v>3558</c:v>
                </c:pt>
                <c:pt idx="8062">
                  <c:v>3559</c:v>
                </c:pt>
                <c:pt idx="8063">
                  <c:v>3560</c:v>
                </c:pt>
                <c:pt idx="8064">
                  <c:v>3561</c:v>
                </c:pt>
                <c:pt idx="8065">
                  <c:v>3562</c:v>
                </c:pt>
                <c:pt idx="8066">
                  <c:v>3563</c:v>
                </c:pt>
                <c:pt idx="8067">
                  <c:v>3564</c:v>
                </c:pt>
                <c:pt idx="8068">
                  <c:v>3565</c:v>
                </c:pt>
                <c:pt idx="8069">
                  <c:v>3566</c:v>
                </c:pt>
                <c:pt idx="8070">
                  <c:v>3567</c:v>
                </c:pt>
                <c:pt idx="8071">
                  <c:v>3568</c:v>
                </c:pt>
                <c:pt idx="8072">
                  <c:v>3569</c:v>
                </c:pt>
                <c:pt idx="8073">
                  <c:v>3570</c:v>
                </c:pt>
                <c:pt idx="8074">
                  <c:v>3571</c:v>
                </c:pt>
                <c:pt idx="8075">
                  <c:v>3572</c:v>
                </c:pt>
                <c:pt idx="8076">
                  <c:v>3573</c:v>
                </c:pt>
                <c:pt idx="8077">
                  <c:v>3574</c:v>
                </c:pt>
                <c:pt idx="8078">
                  <c:v>3575</c:v>
                </c:pt>
                <c:pt idx="8079">
                  <c:v>3576</c:v>
                </c:pt>
                <c:pt idx="8080">
                  <c:v>3577</c:v>
                </c:pt>
                <c:pt idx="8081">
                  <c:v>3578</c:v>
                </c:pt>
                <c:pt idx="8082">
                  <c:v>3579</c:v>
                </c:pt>
                <c:pt idx="8083">
                  <c:v>3580</c:v>
                </c:pt>
                <c:pt idx="8084">
                  <c:v>3581</c:v>
                </c:pt>
                <c:pt idx="8085">
                  <c:v>3582</c:v>
                </c:pt>
                <c:pt idx="8086">
                  <c:v>3583</c:v>
                </c:pt>
                <c:pt idx="8087">
                  <c:v>3584</c:v>
                </c:pt>
                <c:pt idx="8088">
                  <c:v>3585</c:v>
                </c:pt>
                <c:pt idx="8089">
                  <c:v>3586</c:v>
                </c:pt>
                <c:pt idx="8090">
                  <c:v>3587</c:v>
                </c:pt>
                <c:pt idx="8091">
                  <c:v>3588</c:v>
                </c:pt>
                <c:pt idx="8092">
                  <c:v>3589</c:v>
                </c:pt>
                <c:pt idx="8093">
                  <c:v>3590</c:v>
                </c:pt>
                <c:pt idx="8094">
                  <c:v>3591</c:v>
                </c:pt>
                <c:pt idx="8095">
                  <c:v>3592</c:v>
                </c:pt>
                <c:pt idx="8096">
                  <c:v>3593</c:v>
                </c:pt>
                <c:pt idx="8097">
                  <c:v>3594</c:v>
                </c:pt>
                <c:pt idx="8098">
                  <c:v>3595</c:v>
                </c:pt>
                <c:pt idx="8099">
                  <c:v>3596</c:v>
                </c:pt>
                <c:pt idx="8100">
                  <c:v>3597</c:v>
                </c:pt>
                <c:pt idx="8101">
                  <c:v>3598</c:v>
                </c:pt>
                <c:pt idx="8102">
                  <c:v>3599</c:v>
                </c:pt>
                <c:pt idx="8103">
                  <c:v>3600</c:v>
                </c:pt>
                <c:pt idx="8104">
                  <c:v>3601</c:v>
                </c:pt>
                <c:pt idx="8105">
                  <c:v>3602</c:v>
                </c:pt>
                <c:pt idx="8106">
                  <c:v>3603</c:v>
                </c:pt>
                <c:pt idx="8107">
                  <c:v>3604</c:v>
                </c:pt>
                <c:pt idx="8108">
                  <c:v>3605</c:v>
                </c:pt>
                <c:pt idx="8109">
                  <c:v>3606</c:v>
                </c:pt>
                <c:pt idx="8110">
                  <c:v>3607</c:v>
                </c:pt>
                <c:pt idx="8111">
                  <c:v>3608</c:v>
                </c:pt>
                <c:pt idx="8112">
                  <c:v>3609</c:v>
                </c:pt>
                <c:pt idx="8113">
                  <c:v>3610</c:v>
                </c:pt>
                <c:pt idx="8114">
                  <c:v>3611</c:v>
                </c:pt>
                <c:pt idx="8115">
                  <c:v>3612</c:v>
                </c:pt>
                <c:pt idx="8116">
                  <c:v>3613</c:v>
                </c:pt>
                <c:pt idx="8117">
                  <c:v>3614</c:v>
                </c:pt>
                <c:pt idx="8118">
                  <c:v>3615</c:v>
                </c:pt>
                <c:pt idx="8119">
                  <c:v>3616</c:v>
                </c:pt>
                <c:pt idx="8120">
                  <c:v>3617</c:v>
                </c:pt>
                <c:pt idx="8121">
                  <c:v>3618</c:v>
                </c:pt>
                <c:pt idx="8122">
                  <c:v>3619</c:v>
                </c:pt>
                <c:pt idx="8123">
                  <c:v>3620</c:v>
                </c:pt>
                <c:pt idx="8124">
                  <c:v>3621</c:v>
                </c:pt>
                <c:pt idx="8125">
                  <c:v>3622</c:v>
                </c:pt>
                <c:pt idx="8126">
                  <c:v>3623</c:v>
                </c:pt>
                <c:pt idx="8127">
                  <c:v>3624</c:v>
                </c:pt>
                <c:pt idx="8128">
                  <c:v>3625</c:v>
                </c:pt>
                <c:pt idx="8129">
                  <c:v>3626</c:v>
                </c:pt>
                <c:pt idx="8130">
                  <c:v>3627</c:v>
                </c:pt>
                <c:pt idx="8131">
                  <c:v>3628</c:v>
                </c:pt>
                <c:pt idx="8132">
                  <c:v>3629</c:v>
                </c:pt>
                <c:pt idx="8133">
                  <c:v>3630</c:v>
                </c:pt>
                <c:pt idx="8134">
                  <c:v>3631</c:v>
                </c:pt>
                <c:pt idx="8135">
                  <c:v>3632</c:v>
                </c:pt>
                <c:pt idx="8136">
                  <c:v>3633</c:v>
                </c:pt>
                <c:pt idx="8137">
                  <c:v>3634</c:v>
                </c:pt>
                <c:pt idx="8138">
                  <c:v>3635</c:v>
                </c:pt>
                <c:pt idx="8139">
                  <c:v>3636</c:v>
                </c:pt>
                <c:pt idx="8140">
                  <c:v>3637</c:v>
                </c:pt>
                <c:pt idx="8141">
                  <c:v>3638</c:v>
                </c:pt>
                <c:pt idx="8142">
                  <c:v>3639</c:v>
                </c:pt>
                <c:pt idx="8143">
                  <c:v>3640</c:v>
                </c:pt>
                <c:pt idx="8144">
                  <c:v>3641</c:v>
                </c:pt>
                <c:pt idx="8145">
                  <c:v>3642</c:v>
                </c:pt>
                <c:pt idx="8146">
                  <c:v>3643</c:v>
                </c:pt>
                <c:pt idx="8147">
                  <c:v>3644</c:v>
                </c:pt>
                <c:pt idx="8148">
                  <c:v>3645</c:v>
                </c:pt>
                <c:pt idx="8149">
                  <c:v>3646</c:v>
                </c:pt>
                <c:pt idx="8150">
                  <c:v>3647</c:v>
                </c:pt>
                <c:pt idx="8151">
                  <c:v>3648</c:v>
                </c:pt>
                <c:pt idx="8152">
                  <c:v>3649</c:v>
                </c:pt>
                <c:pt idx="8153">
                  <c:v>3650</c:v>
                </c:pt>
                <c:pt idx="8154">
                  <c:v>3651</c:v>
                </c:pt>
                <c:pt idx="8155">
                  <c:v>3652</c:v>
                </c:pt>
                <c:pt idx="8156">
                  <c:v>3653</c:v>
                </c:pt>
                <c:pt idx="8157">
                  <c:v>3654</c:v>
                </c:pt>
                <c:pt idx="8158">
                  <c:v>3655</c:v>
                </c:pt>
                <c:pt idx="8159">
                  <c:v>3656</c:v>
                </c:pt>
                <c:pt idx="8160">
                  <c:v>3657</c:v>
                </c:pt>
                <c:pt idx="8161">
                  <c:v>3658</c:v>
                </c:pt>
                <c:pt idx="8162">
                  <c:v>3659</c:v>
                </c:pt>
                <c:pt idx="8163">
                  <c:v>3660</c:v>
                </c:pt>
                <c:pt idx="8164">
                  <c:v>3661</c:v>
                </c:pt>
                <c:pt idx="8165">
                  <c:v>3662</c:v>
                </c:pt>
                <c:pt idx="8166">
                  <c:v>3663</c:v>
                </c:pt>
                <c:pt idx="8167">
                  <c:v>3664</c:v>
                </c:pt>
                <c:pt idx="8168">
                  <c:v>3665</c:v>
                </c:pt>
                <c:pt idx="8169">
                  <c:v>3666</c:v>
                </c:pt>
                <c:pt idx="8170">
                  <c:v>3667</c:v>
                </c:pt>
                <c:pt idx="8171">
                  <c:v>3668</c:v>
                </c:pt>
                <c:pt idx="8172">
                  <c:v>3669</c:v>
                </c:pt>
                <c:pt idx="8173">
                  <c:v>3670</c:v>
                </c:pt>
                <c:pt idx="8174">
                  <c:v>3671</c:v>
                </c:pt>
                <c:pt idx="8175">
                  <c:v>3672</c:v>
                </c:pt>
                <c:pt idx="8176">
                  <c:v>3673</c:v>
                </c:pt>
                <c:pt idx="8177">
                  <c:v>3674</c:v>
                </c:pt>
                <c:pt idx="8178">
                  <c:v>3675</c:v>
                </c:pt>
                <c:pt idx="8179">
                  <c:v>3676</c:v>
                </c:pt>
                <c:pt idx="8180">
                  <c:v>3677</c:v>
                </c:pt>
                <c:pt idx="8181">
                  <c:v>3678</c:v>
                </c:pt>
                <c:pt idx="8182">
                  <c:v>3679</c:v>
                </c:pt>
                <c:pt idx="8183">
                  <c:v>3680</c:v>
                </c:pt>
                <c:pt idx="8184">
                  <c:v>3681</c:v>
                </c:pt>
                <c:pt idx="8185">
                  <c:v>3682</c:v>
                </c:pt>
                <c:pt idx="8186">
                  <c:v>3683</c:v>
                </c:pt>
                <c:pt idx="8187">
                  <c:v>3684</c:v>
                </c:pt>
                <c:pt idx="8188">
                  <c:v>3685</c:v>
                </c:pt>
                <c:pt idx="8189">
                  <c:v>3686</c:v>
                </c:pt>
                <c:pt idx="8190">
                  <c:v>3687</c:v>
                </c:pt>
                <c:pt idx="8191">
                  <c:v>3688</c:v>
                </c:pt>
                <c:pt idx="8192">
                  <c:v>3689</c:v>
                </c:pt>
                <c:pt idx="8193">
                  <c:v>3690</c:v>
                </c:pt>
                <c:pt idx="8194">
                  <c:v>3691</c:v>
                </c:pt>
                <c:pt idx="8195">
                  <c:v>3692</c:v>
                </c:pt>
                <c:pt idx="8196">
                  <c:v>3693</c:v>
                </c:pt>
                <c:pt idx="8197">
                  <c:v>3694</c:v>
                </c:pt>
                <c:pt idx="8198">
                  <c:v>3695</c:v>
                </c:pt>
                <c:pt idx="8199">
                  <c:v>3696</c:v>
                </c:pt>
                <c:pt idx="8200">
                  <c:v>3697</c:v>
                </c:pt>
                <c:pt idx="8201">
                  <c:v>3698</c:v>
                </c:pt>
                <c:pt idx="8202">
                  <c:v>3699</c:v>
                </c:pt>
                <c:pt idx="8203">
                  <c:v>3700</c:v>
                </c:pt>
                <c:pt idx="8204">
                  <c:v>3701</c:v>
                </c:pt>
                <c:pt idx="8205">
                  <c:v>3702</c:v>
                </c:pt>
                <c:pt idx="8206">
                  <c:v>3703</c:v>
                </c:pt>
                <c:pt idx="8207">
                  <c:v>3704</c:v>
                </c:pt>
                <c:pt idx="8208">
                  <c:v>3705</c:v>
                </c:pt>
                <c:pt idx="8209">
                  <c:v>3706</c:v>
                </c:pt>
                <c:pt idx="8210">
                  <c:v>3707</c:v>
                </c:pt>
                <c:pt idx="8211">
                  <c:v>3708</c:v>
                </c:pt>
                <c:pt idx="8212">
                  <c:v>3709</c:v>
                </c:pt>
                <c:pt idx="8213">
                  <c:v>3710</c:v>
                </c:pt>
                <c:pt idx="8214">
                  <c:v>3711</c:v>
                </c:pt>
                <c:pt idx="8215">
                  <c:v>3712</c:v>
                </c:pt>
                <c:pt idx="8216">
                  <c:v>3713</c:v>
                </c:pt>
                <c:pt idx="8217">
                  <c:v>3714</c:v>
                </c:pt>
                <c:pt idx="8218">
                  <c:v>3715</c:v>
                </c:pt>
                <c:pt idx="8219">
                  <c:v>3716</c:v>
                </c:pt>
                <c:pt idx="8220">
                  <c:v>3717</c:v>
                </c:pt>
                <c:pt idx="8221">
                  <c:v>3718</c:v>
                </c:pt>
                <c:pt idx="8222">
                  <c:v>3719</c:v>
                </c:pt>
                <c:pt idx="8223">
                  <c:v>3720</c:v>
                </c:pt>
                <c:pt idx="8224">
                  <c:v>3721</c:v>
                </c:pt>
                <c:pt idx="8225">
                  <c:v>3722</c:v>
                </c:pt>
                <c:pt idx="8226">
                  <c:v>3723</c:v>
                </c:pt>
                <c:pt idx="8227">
                  <c:v>3724</c:v>
                </c:pt>
                <c:pt idx="8228">
                  <c:v>3725</c:v>
                </c:pt>
                <c:pt idx="8229">
                  <c:v>3726</c:v>
                </c:pt>
                <c:pt idx="8230">
                  <c:v>3727</c:v>
                </c:pt>
                <c:pt idx="8231">
                  <c:v>3728</c:v>
                </c:pt>
                <c:pt idx="8232">
                  <c:v>3729</c:v>
                </c:pt>
                <c:pt idx="8233">
                  <c:v>3730</c:v>
                </c:pt>
                <c:pt idx="8234">
                  <c:v>3731</c:v>
                </c:pt>
                <c:pt idx="8235">
                  <c:v>3732</c:v>
                </c:pt>
                <c:pt idx="8236">
                  <c:v>3733</c:v>
                </c:pt>
                <c:pt idx="8237">
                  <c:v>3734</c:v>
                </c:pt>
                <c:pt idx="8238">
                  <c:v>3735</c:v>
                </c:pt>
                <c:pt idx="8239">
                  <c:v>3736</c:v>
                </c:pt>
                <c:pt idx="8240">
                  <c:v>3737</c:v>
                </c:pt>
                <c:pt idx="8241">
                  <c:v>3738</c:v>
                </c:pt>
                <c:pt idx="8242">
                  <c:v>3739</c:v>
                </c:pt>
                <c:pt idx="8243">
                  <c:v>3740</c:v>
                </c:pt>
                <c:pt idx="8244">
                  <c:v>3741</c:v>
                </c:pt>
                <c:pt idx="8245">
                  <c:v>3742</c:v>
                </c:pt>
                <c:pt idx="8246">
                  <c:v>3743</c:v>
                </c:pt>
                <c:pt idx="8247">
                  <c:v>3744</c:v>
                </c:pt>
                <c:pt idx="8248">
                  <c:v>3745</c:v>
                </c:pt>
                <c:pt idx="8249">
                  <c:v>3746</c:v>
                </c:pt>
                <c:pt idx="8250">
                  <c:v>3747</c:v>
                </c:pt>
                <c:pt idx="8251">
                  <c:v>3748</c:v>
                </c:pt>
                <c:pt idx="8252">
                  <c:v>3749</c:v>
                </c:pt>
                <c:pt idx="8253">
                  <c:v>3750</c:v>
                </c:pt>
                <c:pt idx="8254">
                  <c:v>3751</c:v>
                </c:pt>
                <c:pt idx="8255">
                  <c:v>3752</c:v>
                </c:pt>
                <c:pt idx="8256">
                  <c:v>3753</c:v>
                </c:pt>
                <c:pt idx="8257">
                  <c:v>3754</c:v>
                </c:pt>
                <c:pt idx="8258">
                  <c:v>3755</c:v>
                </c:pt>
                <c:pt idx="8259">
                  <c:v>3756</c:v>
                </c:pt>
                <c:pt idx="8260">
                  <c:v>3757</c:v>
                </c:pt>
                <c:pt idx="8261">
                  <c:v>3758</c:v>
                </c:pt>
                <c:pt idx="8262">
                  <c:v>3759</c:v>
                </c:pt>
                <c:pt idx="8263">
                  <c:v>3760</c:v>
                </c:pt>
                <c:pt idx="8264">
                  <c:v>3761</c:v>
                </c:pt>
                <c:pt idx="8265">
                  <c:v>3762</c:v>
                </c:pt>
                <c:pt idx="8266">
                  <c:v>3763</c:v>
                </c:pt>
                <c:pt idx="8267">
                  <c:v>3764</c:v>
                </c:pt>
                <c:pt idx="8268">
                  <c:v>3765</c:v>
                </c:pt>
                <c:pt idx="8269">
                  <c:v>3766</c:v>
                </c:pt>
                <c:pt idx="8270">
                  <c:v>3767</c:v>
                </c:pt>
                <c:pt idx="8271">
                  <c:v>3768</c:v>
                </c:pt>
                <c:pt idx="8272">
                  <c:v>3769</c:v>
                </c:pt>
                <c:pt idx="8273">
                  <c:v>3770</c:v>
                </c:pt>
                <c:pt idx="8274">
                  <c:v>3771</c:v>
                </c:pt>
                <c:pt idx="8275">
                  <c:v>3772</c:v>
                </c:pt>
                <c:pt idx="8276">
                  <c:v>3773</c:v>
                </c:pt>
                <c:pt idx="8277">
                  <c:v>3774</c:v>
                </c:pt>
                <c:pt idx="8278">
                  <c:v>3775</c:v>
                </c:pt>
                <c:pt idx="8279">
                  <c:v>3776</c:v>
                </c:pt>
                <c:pt idx="8280">
                  <c:v>3777</c:v>
                </c:pt>
                <c:pt idx="8281">
                  <c:v>3778</c:v>
                </c:pt>
                <c:pt idx="8282">
                  <c:v>3779</c:v>
                </c:pt>
                <c:pt idx="8283">
                  <c:v>3780</c:v>
                </c:pt>
                <c:pt idx="8284">
                  <c:v>3781</c:v>
                </c:pt>
                <c:pt idx="8285">
                  <c:v>3782</c:v>
                </c:pt>
                <c:pt idx="8286">
                  <c:v>3783</c:v>
                </c:pt>
                <c:pt idx="8287">
                  <c:v>3784</c:v>
                </c:pt>
                <c:pt idx="8288">
                  <c:v>3785</c:v>
                </c:pt>
                <c:pt idx="8289">
                  <c:v>3786</c:v>
                </c:pt>
                <c:pt idx="8290">
                  <c:v>3787</c:v>
                </c:pt>
                <c:pt idx="8291">
                  <c:v>3788</c:v>
                </c:pt>
                <c:pt idx="8292">
                  <c:v>3789</c:v>
                </c:pt>
                <c:pt idx="8293">
                  <c:v>3790</c:v>
                </c:pt>
                <c:pt idx="8294">
                  <c:v>3791</c:v>
                </c:pt>
                <c:pt idx="8295">
                  <c:v>3792</c:v>
                </c:pt>
                <c:pt idx="8296">
                  <c:v>3793</c:v>
                </c:pt>
                <c:pt idx="8297">
                  <c:v>3794</c:v>
                </c:pt>
                <c:pt idx="8298">
                  <c:v>3795</c:v>
                </c:pt>
                <c:pt idx="8299">
                  <c:v>3796</c:v>
                </c:pt>
                <c:pt idx="8300">
                  <c:v>3797</c:v>
                </c:pt>
                <c:pt idx="8301">
                  <c:v>3798</c:v>
                </c:pt>
                <c:pt idx="8302">
                  <c:v>3799</c:v>
                </c:pt>
                <c:pt idx="8303">
                  <c:v>3800</c:v>
                </c:pt>
                <c:pt idx="8304">
                  <c:v>3801</c:v>
                </c:pt>
                <c:pt idx="8305">
                  <c:v>3802</c:v>
                </c:pt>
                <c:pt idx="8306">
                  <c:v>3803</c:v>
                </c:pt>
                <c:pt idx="8307">
                  <c:v>3804</c:v>
                </c:pt>
                <c:pt idx="8308">
                  <c:v>3805</c:v>
                </c:pt>
                <c:pt idx="8309">
                  <c:v>3806</c:v>
                </c:pt>
                <c:pt idx="8310">
                  <c:v>3807</c:v>
                </c:pt>
                <c:pt idx="8311">
                  <c:v>3808</c:v>
                </c:pt>
                <c:pt idx="8312">
                  <c:v>3809</c:v>
                </c:pt>
                <c:pt idx="8313">
                  <c:v>3810</c:v>
                </c:pt>
                <c:pt idx="8314">
                  <c:v>3811</c:v>
                </c:pt>
                <c:pt idx="8315">
                  <c:v>3812</c:v>
                </c:pt>
                <c:pt idx="8316">
                  <c:v>3813</c:v>
                </c:pt>
                <c:pt idx="8317">
                  <c:v>3814</c:v>
                </c:pt>
                <c:pt idx="8318">
                  <c:v>3815</c:v>
                </c:pt>
                <c:pt idx="8319">
                  <c:v>3816</c:v>
                </c:pt>
                <c:pt idx="8320">
                  <c:v>3817</c:v>
                </c:pt>
                <c:pt idx="8321">
                  <c:v>3818</c:v>
                </c:pt>
                <c:pt idx="8322">
                  <c:v>3819</c:v>
                </c:pt>
                <c:pt idx="8323">
                  <c:v>3820</c:v>
                </c:pt>
                <c:pt idx="8324">
                  <c:v>3821</c:v>
                </c:pt>
                <c:pt idx="8325">
                  <c:v>3822</c:v>
                </c:pt>
                <c:pt idx="8326">
                  <c:v>3823</c:v>
                </c:pt>
                <c:pt idx="8327">
                  <c:v>3824</c:v>
                </c:pt>
                <c:pt idx="8328">
                  <c:v>3825</c:v>
                </c:pt>
                <c:pt idx="8329">
                  <c:v>3826</c:v>
                </c:pt>
                <c:pt idx="8330">
                  <c:v>3827</c:v>
                </c:pt>
                <c:pt idx="8331">
                  <c:v>3828</c:v>
                </c:pt>
                <c:pt idx="8332">
                  <c:v>3829</c:v>
                </c:pt>
                <c:pt idx="8333">
                  <c:v>3830</c:v>
                </c:pt>
                <c:pt idx="8334">
                  <c:v>3831</c:v>
                </c:pt>
                <c:pt idx="8335">
                  <c:v>3832</c:v>
                </c:pt>
                <c:pt idx="8336">
                  <c:v>3833</c:v>
                </c:pt>
                <c:pt idx="8337">
                  <c:v>3834</c:v>
                </c:pt>
                <c:pt idx="8338">
                  <c:v>3835</c:v>
                </c:pt>
                <c:pt idx="8339">
                  <c:v>3836</c:v>
                </c:pt>
                <c:pt idx="8340">
                  <c:v>3837</c:v>
                </c:pt>
                <c:pt idx="8341">
                  <c:v>3838</c:v>
                </c:pt>
                <c:pt idx="8342">
                  <c:v>3839</c:v>
                </c:pt>
                <c:pt idx="8343">
                  <c:v>3840</c:v>
                </c:pt>
                <c:pt idx="8344">
                  <c:v>3841</c:v>
                </c:pt>
                <c:pt idx="8345">
                  <c:v>3842</c:v>
                </c:pt>
                <c:pt idx="8346">
                  <c:v>3843</c:v>
                </c:pt>
                <c:pt idx="8347">
                  <c:v>3844</c:v>
                </c:pt>
                <c:pt idx="8348">
                  <c:v>3845</c:v>
                </c:pt>
                <c:pt idx="8349">
                  <c:v>3846</c:v>
                </c:pt>
                <c:pt idx="8350">
                  <c:v>3847</c:v>
                </c:pt>
                <c:pt idx="8351">
                  <c:v>3848</c:v>
                </c:pt>
                <c:pt idx="8352">
                  <c:v>3849</c:v>
                </c:pt>
                <c:pt idx="8353">
                  <c:v>3850</c:v>
                </c:pt>
                <c:pt idx="8354">
                  <c:v>3851</c:v>
                </c:pt>
                <c:pt idx="8355">
                  <c:v>3852</c:v>
                </c:pt>
                <c:pt idx="8356">
                  <c:v>3853</c:v>
                </c:pt>
                <c:pt idx="8357">
                  <c:v>3854</c:v>
                </c:pt>
                <c:pt idx="8358">
                  <c:v>3855</c:v>
                </c:pt>
                <c:pt idx="8359">
                  <c:v>3856</c:v>
                </c:pt>
                <c:pt idx="8360">
                  <c:v>3857</c:v>
                </c:pt>
                <c:pt idx="8361">
                  <c:v>3858</c:v>
                </c:pt>
                <c:pt idx="8362">
                  <c:v>3859</c:v>
                </c:pt>
                <c:pt idx="8363">
                  <c:v>3860</c:v>
                </c:pt>
                <c:pt idx="8364">
                  <c:v>3861</c:v>
                </c:pt>
                <c:pt idx="8365">
                  <c:v>3862</c:v>
                </c:pt>
                <c:pt idx="8366">
                  <c:v>3863</c:v>
                </c:pt>
                <c:pt idx="8367">
                  <c:v>3864</c:v>
                </c:pt>
                <c:pt idx="8368">
                  <c:v>3865</c:v>
                </c:pt>
                <c:pt idx="8369">
                  <c:v>3866</c:v>
                </c:pt>
                <c:pt idx="8370">
                  <c:v>3867</c:v>
                </c:pt>
                <c:pt idx="8371">
                  <c:v>3868</c:v>
                </c:pt>
                <c:pt idx="8372">
                  <c:v>3869</c:v>
                </c:pt>
                <c:pt idx="8373">
                  <c:v>3870</c:v>
                </c:pt>
                <c:pt idx="8374">
                  <c:v>3871</c:v>
                </c:pt>
                <c:pt idx="8375">
                  <c:v>3872</c:v>
                </c:pt>
                <c:pt idx="8376">
                  <c:v>3873</c:v>
                </c:pt>
                <c:pt idx="8377">
                  <c:v>3874</c:v>
                </c:pt>
                <c:pt idx="8378">
                  <c:v>3875</c:v>
                </c:pt>
                <c:pt idx="8379">
                  <c:v>3876</c:v>
                </c:pt>
                <c:pt idx="8380">
                  <c:v>3877</c:v>
                </c:pt>
                <c:pt idx="8381">
                  <c:v>3878</c:v>
                </c:pt>
                <c:pt idx="8382">
                  <c:v>3879</c:v>
                </c:pt>
                <c:pt idx="8383">
                  <c:v>3880</c:v>
                </c:pt>
                <c:pt idx="8384">
                  <c:v>3881</c:v>
                </c:pt>
                <c:pt idx="8385">
                  <c:v>3882</c:v>
                </c:pt>
                <c:pt idx="8386">
                  <c:v>3883</c:v>
                </c:pt>
                <c:pt idx="8387">
                  <c:v>3884</c:v>
                </c:pt>
                <c:pt idx="8388">
                  <c:v>3885</c:v>
                </c:pt>
                <c:pt idx="8389">
                  <c:v>3886</c:v>
                </c:pt>
                <c:pt idx="8390">
                  <c:v>3887</c:v>
                </c:pt>
                <c:pt idx="8391">
                  <c:v>3888</c:v>
                </c:pt>
                <c:pt idx="8392">
                  <c:v>3889</c:v>
                </c:pt>
                <c:pt idx="8393">
                  <c:v>3890</c:v>
                </c:pt>
                <c:pt idx="8394">
                  <c:v>3891</c:v>
                </c:pt>
                <c:pt idx="8395">
                  <c:v>3892</c:v>
                </c:pt>
                <c:pt idx="8396">
                  <c:v>3893</c:v>
                </c:pt>
                <c:pt idx="8397">
                  <c:v>3894</c:v>
                </c:pt>
                <c:pt idx="8398">
                  <c:v>3895</c:v>
                </c:pt>
                <c:pt idx="8399">
                  <c:v>3896</c:v>
                </c:pt>
                <c:pt idx="8400">
                  <c:v>3897</c:v>
                </c:pt>
                <c:pt idx="8401">
                  <c:v>3898</c:v>
                </c:pt>
                <c:pt idx="8402">
                  <c:v>3899</c:v>
                </c:pt>
                <c:pt idx="8403">
                  <c:v>3900</c:v>
                </c:pt>
                <c:pt idx="8404">
                  <c:v>3901</c:v>
                </c:pt>
                <c:pt idx="8405">
                  <c:v>3902</c:v>
                </c:pt>
                <c:pt idx="8406">
                  <c:v>3903</c:v>
                </c:pt>
                <c:pt idx="8407">
                  <c:v>3904</c:v>
                </c:pt>
                <c:pt idx="8408">
                  <c:v>3905</c:v>
                </c:pt>
                <c:pt idx="8409">
                  <c:v>3906</c:v>
                </c:pt>
                <c:pt idx="8410">
                  <c:v>3907</c:v>
                </c:pt>
                <c:pt idx="8411">
                  <c:v>3908</c:v>
                </c:pt>
                <c:pt idx="8412">
                  <c:v>3909</c:v>
                </c:pt>
                <c:pt idx="8413">
                  <c:v>3910</c:v>
                </c:pt>
                <c:pt idx="8414">
                  <c:v>3911</c:v>
                </c:pt>
                <c:pt idx="8415">
                  <c:v>3912</c:v>
                </c:pt>
                <c:pt idx="8416">
                  <c:v>3913</c:v>
                </c:pt>
                <c:pt idx="8417">
                  <c:v>3914</c:v>
                </c:pt>
                <c:pt idx="8418">
                  <c:v>3915</c:v>
                </c:pt>
                <c:pt idx="8419">
                  <c:v>3916</c:v>
                </c:pt>
                <c:pt idx="8420">
                  <c:v>3917</c:v>
                </c:pt>
                <c:pt idx="8421">
                  <c:v>3918</c:v>
                </c:pt>
                <c:pt idx="8422">
                  <c:v>3919</c:v>
                </c:pt>
                <c:pt idx="8423">
                  <c:v>3920</c:v>
                </c:pt>
                <c:pt idx="8424">
                  <c:v>3921</c:v>
                </c:pt>
                <c:pt idx="8425">
                  <c:v>3922</c:v>
                </c:pt>
                <c:pt idx="8426">
                  <c:v>3923</c:v>
                </c:pt>
                <c:pt idx="8427">
                  <c:v>3924</c:v>
                </c:pt>
                <c:pt idx="8428">
                  <c:v>3925</c:v>
                </c:pt>
                <c:pt idx="8429">
                  <c:v>3926</c:v>
                </c:pt>
                <c:pt idx="8430">
                  <c:v>3927</c:v>
                </c:pt>
                <c:pt idx="8431">
                  <c:v>3928</c:v>
                </c:pt>
                <c:pt idx="8432">
                  <c:v>3929</c:v>
                </c:pt>
                <c:pt idx="8433">
                  <c:v>3930</c:v>
                </c:pt>
                <c:pt idx="8434">
                  <c:v>3931</c:v>
                </c:pt>
                <c:pt idx="8435">
                  <c:v>3932</c:v>
                </c:pt>
                <c:pt idx="8436">
                  <c:v>3933</c:v>
                </c:pt>
                <c:pt idx="8437">
                  <c:v>3934</c:v>
                </c:pt>
                <c:pt idx="8438">
                  <c:v>3935</c:v>
                </c:pt>
                <c:pt idx="8439">
                  <c:v>3936</c:v>
                </c:pt>
                <c:pt idx="8440">
                  <c:v>3937</c:v>
                </c:pt>
                <c:pt idx="8441">
                  <c:v>3938</c:v>
                </c:pt>
                <c:pt idx="8442">
                  <c:v>3939</c:v>
                </c:pt>
                <c:pt idx="8443">
                  <c:v>3940</c:v>
                </c:pt>
                <c:pt idx="8444">
                  <c:v>3941</c:v>
                </c:pt>
                <c:pt idx="8445">
                  <c:v>3942</c:v>
                </c:pt>
                <c:pt idx="8446">
                  <c:v>3943</c:v>
                </c:pt>
                <c:pt idx="8447">
                  <c:v>3944</c:v>
                </c:pt>
                <c:pt idx="8448">
                  <c:v>3945</c:v>
                </c:pt>
                <c:pt idx="8449">
                  <c:v>3946</c:v>
                </c:pt>
                <c:pt idx="8450">
                  <c:v>3947</c:v>
                </c:pt>
                <c:pt idx="8451">
                  <c:v>3948</c:v>
                </c:pt>
                <c:pt idx="8452">
                  <c:v>3949</c:v>
                </c:pt>
                <c:pt idx="8453">
                  <c:v>3950</c:v>
                </c:pt>
                <c:pt idx="8454">
                  <c:v>3951</c:v>
                </c:pt>
                <c:pt idx="8455">
                  <c:v>3952</c:v>
                </c:pt>
                <c:pt idx="8456">
                  <c:v>3953</c:v>
                </c:pt>
                <c:pt idx="8457">
                  <c:v>3954</c:v>
                </c:pt>
                <c:pt idx="8458">
                  <c:v>3955</c:v>
                </c:pt>
                <c:pt idx="8459">
                  <c:v>3956</c:v>
                </c:pt>
                <c:pt idx="8460">
                  <c:v>3957</c:v>
                </c:pt>
                <c:pt idx="8461">
                  <c:v>3958</c:v>
                </c:pt>
                <c:pt idx="8462">
                  <c:v>3959</c:v>
                </c:pt>
                <c:pt idx="8463">
                  <c:v>3960</c:v>
                </c:pt>
                <c:pt idx="8464">
                  <c:v>3961</c:v>
                </c:pt>
                <c:pt idx="8465">
                  <c:v>3962</c:v>
                </c:pt>
                <c:pt idx="8466">
                  <c:v>3963</c:v>
                </c:pt>
                <c:pt idx="8467">
                  <c:v>3964</c:v>
                </c:pt>
                <c:pt idx="8468">
                  <c:v>3965</c:v>
                </c:pt>
                <c:pt idx="8469">
                  <c:v>3966</c:v>
                </c:pt>
                <c:pt idx="8470">
                  <c:v>3967</c:v>
                </c:pt>
                <c:pt idx="8471">
                  <c:v>3968</c:v>
                </c:pt>
                <c:pt idx="8472">
                  <c:v>3969</c:v>
                </c:pt>
                <c:pt idx="8473">
                  <c:v>3970</c:v>
                </c:pt>
                <c:pt idx="8474">
                  <c:v>3971</c:v>
                </c:pt>
                <c:pt idx="8475">
                  <c:v>3972</c:v>
                </c:pt>
                <c:pt idx="8476">
                  <c:v>3973</c:v>
                </c:pt>
                <c:pt idx="8477">
                  <c:v>3974</c:v>
                </c:pt>
                <c:pt idx="8478">
                  <c:v>3975</c:v>
                </c:pt>
                <c:pt idx="8479">
                  <c:v>3976</c:v>
                </c:pt>
                <c:pt idx="8480">
                  <c:v>3977</c:v>
                </c:pt>
                <c:pt idx="8481">
                  <c:v>3978</c:v>
                </c:pt>
                <c:pt idx="8482">
                  <c:v>3979</c:v>
                </c:pt>
                <c:pt idx="8483">
                  <c:v>3980</c:v>
                </c:pt>
                <c:pt idx="8484">
                  <c:v>3981</c:v>
                </c:pt>
                <c:pt idx="8485">
                  <c:v>3982</c:v>
                </c:pt>
                <c:pt idx="8486">
                  <c:v>3983</c:v>
                </c:pt>
                <c:pt idx="8487">
                  <c:v>3984</c:v>
                </c:pt>
                <c:pt idx="8488">
                  <c:v>3985</c:v>
                </c:pt>
                <c:pt idx="8489">
                  <c:v>3986</c:v>
                </c:pt>
                <c:pt idx="8490">
                  <c:v>3987</c:v>
                </c:pt>
                <c:pt idx="8491">
                  <c:v>3988</c:v>
                </c:pt>
                <c:pt idx="8492">
                  <c:v>3989</c:v>
                </c:pt>
                <c:pt idx="8493">
                  <c:v>3990</c:v>
                </c:pt>
                <c:pt idx="8494">
                  <c:v>3991</c:v>
                </c:pt>
                <c:pt idx="8495">
                  <c:v>3992</c:v>
                </c:pt>
                <c:pt idx="8496">
                  <c:v>3993</c:v>
                </c:pt>
                <c:pt idx="8497">
                  <c:v>3994</c:v>
                </c:pt>
                <c:pt idx="8498">
                  <c:v>3995</c:v>
                </c:pt>
                <c:pt idx="8499">
                  <c:v>3996</c:v>
                </c:pt>
                <c:pt idx="8500">
                  <c:v>3997</c:v>
                </c:pt>
                <c:pt idx="8501">
                  <c:v>3998</c:v>
                </c:pt>
                <c:pt idx="8502">
                  <c:v>3999</c:v>
                </c:pt>
                <c:pt idx="8503">
                  <c:v>4000</c:v>
                </c:pt>
                <c:pt idx="8504">
                  <c:v>4001</c:v>
                </c:pt>
                <c:pt idx="8505">
                  <c:v>4002</c:v>
                </c:pt>
                <c:pt idx="8506">
                  <c:v>4003</c:v>
                </c:pt>
                <c:pt idx="8507">
                  <c:v>4004</c:v>
                </c:pt>
                <c:pt idx="8508">
                  <c:v>4005</c:v>
                </c:pt>
                <c:pt idx="8509">
                  <c:v>4006</c:v>
                </c:pt>
                <c:pt idx="8510">
                  <c:v>4007</c:v>
                </c:pt>
                <c:pt idx="8511">
                  <c:v>4008</c:v>
                </c:pt>
                <c:pt idx="8512">
                  <c:v>4009</c:v>
                </c:pt>
                <c:pt idx="8513">
                  <c:v>4010</c:v>
                </c:pt>
                <c:pt idx="8514">
                  <c:v>4011</c:v>
                </c:pt>
                <c:pt idx="8515">
                  <c:v>4012</c:v>
                </c:pt>
                <c:pt idx="8516">
                  <c:v>4013</c:v>
                </c:pt>
                <c:pt idx="8517">
                  <c:v>4014</c:v>
                </c:pt>
                <c:pt idx="8518">
                  <c:v>4015</c:v>
                </c:pt>
                <c:pt idx="8519">
                  <c:v>4016</c:v>
                </c:pt>
                <c:pt idx="8520">
                  <c:v>4017</c:v>
                </c:pt>
                <c:pt idx="8521">
                  <c:v>4018</c:v>
                </c:pt>
                <c:pt idx="8522">
                  <c:v>4019</c:v>
                </c:pt>
                <c:pt idx="8523">
                  <c:v>4020</c:v>
                </c:pt>
                <c:pt idx="8524">
                  <c:v>4021</c:v>
                </c:pt>
                <c:pt idx="8525">
                  <c:v>4022</c:v>
                </c:pt>
                <c:pt idx="8526">
                  <c:v>4023</c:v>
                </c:pt>
                <c:pt idx="8527">
                  <c:v>4024</c:v>
                </c:pt>
                <c:pt idx="8528">
                  <c:v>4025</c:v>
                </c:pt>
                <c:pt idx="8529">
                  <c:v>4026</c:v>
                </c:pt>
                <c:pt idx="8530">
                  <c:v>4027</c:v>
                </c:pt>
                <c:pt idx="8531">
                  <c:v>4028</c:v>
                </c:pt>
                <c:pt idx="8532">
                  <c:v>4029</c:v>
                </c:pt>
                <c:pt idx="8533">
                  <c:v>4030</c:v>
                </c:pt>
                <c:pt idx="8534">
                  <c:v>4031</c:v>
                </c:pt>
                <c:pt idx="8535">
                  <c:v>4032</c:v>
                </c:pt>
                <c:pt idx="8536">
                  <c:v>4033</c:v>
                </c:pt>
                <c:pt idx="8537">
                  <c:v>4034</c:v>
                </c:pt>
                <c:pt idx="8538">
                  <c:v>4035</c:v>
                </c:pt>
                <c:pt idx="8539">
                  <c:v>4036</c:v>
                </c:pt>
                <c:pt idx="8540">
                  <c:v>4037</c:v>
                </c:pt>
                <c:pt idx="8541">
                  <c:v>4038</c:v>
                </c:pt>
                <c:pt idx="8542">
                  <c:v>4039</c:v>
                </c:pt>
                <c:pt idx="8543">
                  <c:v>4040</c:v>
                </c:pt>
                <c:pt idx="8544">
                  <c:v>4041</c:v>
                </c:pt>
                <c:pt idx="8545">
                  <c:v>4042</c:v>
                </c:pt>
                <c:pt idx="8546">
                  <c:v>4043</c:v>
                </c:pt>
                <c:pt idx="8547">
                  <c:v>4044</c:v>
                </c:pt>
                <c:pt idx="8548">
                  <c:v>4045</c:v>
                </c:pt>
                <c:pt idx="8549">
                  <c:v>4046</c:v>
                </c:pt>
                <c:pt idx="8550">
                  <c:v>4047</c:v>
                </c:pt>
                <c:pt idx="8551">
                  <c:v>4048</c:v>
                </c:pt>
                <c:pt idx="8552">
                  <c:v>4049</c:v>
                </c:pt>
                <c:pt idx="8553">
                  <c:v>4050</c:v>
                </c:pt>
                <c:pt idx="8554">
                  <c:v>4051</c:v>
                </c:pt>
                <c:pt idx="8555">
                  <c:v>4052</c:v>
                </c:pt>
                <c:pt idx="8556">
                  <c:v>4053</c:v>
                </c:pt>
                <c:pt idx="8557">
                  <c:v>4054</c:v>
                </c:pt>
                <c:pt idx="8558">
                  <c:v>4055</c:v>
                </c:pt>
                <c:pt idx="8559">
                  <c:v>4056</c:v>
                </c:pt>
                <c:pt idx="8560">
                  <c:v>4057</c:v>
                </c:pt>
                <c:pt idx="8561">
                  <c:v>4058</c:v>
                </c:pt>
                <c:pt idx="8562">
                  <c:v>4059</c:v>
                </c:pt>
                <c:pt idx="8563">
                  <c:v>4060</c:v>
                </c:pt>
                <c:pt idx="8564">
                  <c:v>4061</c:v>
                </c:pt>
                <c:pt idx="8565">
                  <c:v>4062</c:v>
                </c:pt>
                <c:pt idx="8566">
                  <c:v>4063</c:v>
                </c:pt>
                <c:pt idx="8567">
                  <c:v>4064</c:v>
                </c:pt>
                <c:pt idx="8568">
                  <c:v>4065</c:v>
                </c:pt>
                <c:pt idx="8569">
                  <c:v>4066</c:v>
                </c:pt>
                <c:pt idx="8570">
                  <c:v>4067</c:v>
                </c:pt>
                <c:pt idx="8571">
                  <c:v>4068</c:v>
                </c:pt>
                <c:pt idx="8572">
                  <c:v>4069</c:v>
                </c:pt>
                <c:pt idx="8573">
                  <c:v>4070</c:v>
                </c:pt>
                <c:pt idx="8574">
                  <c:v>4071</c:v>
                </c:pt>
                <c:pt idx="8575">
                  <c:v>4072</c:v>
                </c:pt>
                <c:pt idx="8576">
                  <c:v>4073</c:v>
                </c:pt>
                <c:pt idx="8577">
                  <c:v>4074</c:v>
                </c:pt>
                <c:pt idx="8578">
                  <c:v>4075</c:v>
                </c:pt>
                <c:pt idx="8579">
                  <c:v>4076</c:v>
                </c:pt>
                <c:pt idx="8580">
                  <c:v>4077</c:v>
                </c:pt>
                <c:pt idx="8581">
                  <c:v>4078</c:v>
                </c:pt>
                <c:pt idx="8582">
                  <c:v>4079</c:v>
                </c:pt>
                <c:pt idx="8583">
                  <c:v>4080</c:v>
                </c:pt>
                <c:pt idx="8584">
                  <c:v>4081</c:v>
                </c:pt>
                <c:pt idx="8585">
                  <c:v>4082</c:v>
                </c:pt>
                <c:pt idx="8586">
                  <c:v>4083</c:v>
                </c:pt>
                <c:pt idx="8587">
                  <c:v>4084</c:v>
                </c:pt>
                <c:pt idx="8588">
                  <c:v>4085</c:v>
                </c:pt>
                <c:pt idx="8589">
                  <c:v>4086</c:v>
                </c:pt>
                <c:pt idx="8590">
                  <c:v>4087</c:v>
                </c:pt>
                <c:pt idx="8591">
                  <c:v>4088</c:v>
                </c:pt>
                <c:pt idx="8592">
                  <c:v>4089</c:v>
                </c:pt>
                <c:pt idx="8593">
                  <c:v>4090</c:v>
                </c:pt>
                <c:pt idx="8594">
                  <c:v>4091</c:v>
                </c:pt>
                <c:pt idx="8595">
                  <c:v>4092</c:v>
                </c:pt>
                <c:pt idx="8596">
                  <c:v>4093</c:v>
                </c:pt>
                <c:pt idx="8597">
                  <c:v>4094</c:v>
                </c:pt>
                <c:pt idx="8598">
                  <c:v>4095</c:v>
                </c:pt>
                <c:pt idx="8599">
                  <c:v>4096</c:v>
                </c:pt>
                <c:pt idx="8600">
                  <c:v>4097</c:v>
                </c:pt>
                <c:pt idx="8601">
                  <c:v>4098</c:v>
                </c:pt>
                <c:pt idx="8602">
                  <c:v>4099</c:v>
                </c:pt>
                <c:pt idx="8603">
                  <c:v>4100</c:v>
                </c:pt>
                <c:pt idx="8604">
                  <c:v>4101</c:v>
                </c:pt>
                <c:pt idx="8605">
                  <c:v>4102</c:v>
                </c:pt>
                <c:pt idx="8606">
                  <c:v>4103</c:v>
                </c:pt>
                <c:pt idx="8607">
                  <c:v>4104</c:v>
                </c:pt>
                <c:pt idx="8608">
                  <c:v>4105</c:v>
                </c:pt>
                <c:pt idx="8609">
                  <c:v>4106</c:v>
                </c:pt>
                <c:pt idx="8610">
                  <c:v>4107</c:v>
                </c:pt>
                <c:pt idx="8611">
                  <c:v>4108</c:v>
                </c:pt>
                <c:pt idx="8612">
                  <c:v>4109</c:v>
                </c:pt>
                <c:pt idx="8613">
                  <c:v>4110</c:v>
                </c:pt>
                <c:pt idx="8614">
                  <c:v>4111</c:v>
                </c:pt>
                <c:pt idx="8615">
                  <c:v>4112</c:v>
                </c:pt>
                <c:pt idx="8616">
                  <c:v>4113</c:v>
                </c:pt>
                <c:pt idx="8617">
                  <c:v>4114</c:v>
                </c:pt>
                <c:pt idx="8618">
                  <c:v>4115</c:v>
                </c:pt>
                <c:pt idx="8619">
                  <c:v>4116</c:v>
                </c:pt>
                <c:pt idx="8620">
                  <c:v>4117</c:v>
                </c:pt>
                <c:pt idx="8621">
                  <c:v>4118</c:v>
                </c:pt>
                <c:pt idx="8622">
                  <c:v>4119</c:v>
                </c:pt>
                <c:pt idx="8623">
                  <c:v>4120</c:v>
                </c:pt>
                <c:pt idx="8624">
                  <c:v>4121</c:v>
                </c:pt>
                <c:pt idx="8625">
                  <c:v>4122</c:v>
                </c:pt>
                <c:pt idx="8626">
                  <c:v>4123</c:v>
                </c:pt>
                <c:pt idx="8627">
                  <c:v>4124</c:v>
                </c:pt>
                <c:pt idx="8628">
                  <c:v>4125</c:v>
                </c:pt>
                <c:pt idx="8629">
                  <c:v>4126</c:v>
                </c:pt>
                <c:pt idx="8630">
                  <c:v>4127</c:v>
                </c:pt>
                <c:pt idx="8631">
                  <c:v>4128</c:v>
                </c:pt>
                <c:pt idx="8632">
                  <c:v>4129</c:v>
                </c:pt>
                <c:pt idx="8633">
                  <c:v>4130</c:v>
                </c:pt>
                <c:pt idx="8634">
                  <c:v>4131</c:v>
                </c:pt>
                <c:pt idx="8635">
                  <c:v>4132</c:v>
                </c:pt>
                <c:pt idx="8636">
                  <c:v>4133</c:v>
                </c:pt>
                <c:pt idx="8637">
                  <c:v>4134</c:v>
                </c:pt>
                <c:pt idx="8638">
                  <c:v>4135</c:v>
                </c:pt>
                <c:pt idx="8639">
                  <c:v>4136</c:v>
                </c:pt>
                <c:pt idx="8640">
                  <c:v>4137</c:v>
                </c:pt>
                <c:pt idx="8641">
                  <c:v>4138</c:v>
                </c:pt>
                <c:pt idx="8642">
                  <c:v>4139</c:v>
                </c:pt>
                <c:pt idx="8643">
                  <c:v>4140</c:v>
                </c:pt>
                <c:pt idx="8644">
                  <c:v>4141</c:v>
                </c:pt>
                <c:pt idx="8645">
                  <c:v>4142</c:v>
                </c:pt>
                <c:pt idx="8646">
                  <c:v>4143</c:v>
                </c:pt>
                <c:pt idx="8647">
                  <c:v>4144</c:v>
                </c:pt>
                <c:pt idx="8648">
                  <c:v>4145</c:v>
                </c:pt>
                <c:pt idx="8649">
                  <c:v>4146</c:v>
                </c:pt>
                <c:pt idx="8650">
                  <c:v>4147</c:v>
                </c:pt>
                <c:pt idx="8651">
                  <c:v>4148</c:v>
                </c:pt>
                <c:pt idx="8652">
                  <c:v>4149</c:v>
                </c:pt>
                <c:pt idx="8653">
                  <c:v>4150</c:v>
                </c:pt>
                <c:pt idx="8654">
                  <c:v>4151</c:v>
                </c:pt>
                <c:pt idx="8655">
                  <c:v>4152</c:v>
                </c:pt>
                <c:pt idx="8656">
                  <c:v>4153</c:v>
                </c:pt>
                <c:pt idx="8657">
                  <c:v>4154</c:v>
                </c:pt>
                <c:pt idx="8658">
                  <c:v>4155</c:v>
                </c:pt>
                <c:pt idx="8659">
                  <c:v>4156</c:v>
                </c:pt>
                <c:pt idx="8660">
                  <c:v>4157</c:v>
                </c:pt>
                <c:pt idx="8661">
                  <c:v>4158</c:v>
                </c:pt>
                <c:pt idx="8662">
                  <c:v>4159</c:v>
                </c:pt>
                <c:pt idx="8663">
                  <c:v>4160</c:v>
                </c:pt>
                <c:pt idx="8664">
                  <c:v>4161</c:v>
                </c:pt>
                <c:pt idx="8665">
                  <c:v>4162</c:v>
                </c:pt>
                <c:pt idx="8666">
                  <c:v>4163</c:v>
                </c:pt>
                <c:pt idx="8667">
                  <c:v>4164</c:v>
                </c:pt>
                <c:pt idx="8668">
                  <c:v>4165</c:v>
                </c:pt>
                <c:pt idx="8669">
                  <c:v>4166</c:v>
                </c:pt>
                <c:pt idx="8670">
                  <c:v>4167</c:v>
                </c:pt>
                <c:pt idx="8671">
                  <c:v>4168</c:v>
                </c:pt>
                <c:pt idx="8672">
                  <c:v>4169</c:v>
                </c:pt>
                <c:pt idx="8673">
                  <c:v>4170</c:v>
                </c:pt>
                <c:pt idx="8674">
                  <c:v>4171</c:v>
                </c:pt>
                <c:pt idx="8675">
                  <c:v>4172</c:v>
                </c:pt>
                <c:pt idx="8676">
                  <c:v>4173</c:v>
                </c:pt>
                <c:pt idx="8677">
                  <c:v>4174</c:v>
                </c:pt>
                <c:pt idx="8678">
                  <c:v>4175</c:v>
                </c:pt>
                <c:pt idx="8679">
                  <c:v>4176</c:v>
                </c:pt>
                <c:pt idx="8680">
                  <c:v>4177</c:v>
                </c:pt>
                <c:pt idx="8681">
                  <c:v>4178</c:v>
                </c:pt>
                <c:pt idx="8682">
                  <c:v>4179</c:v>
                </c:pt>
                <c:pt idx="8683">
                  <c:v>4180</c:v>
                </c:pt>
                <c:pt idx="8684">
                  <c:v>4181</c:v>
                </c:pt>
                <c:pt idx="8685">
                  <c:v>4182</c:v>
                </c:pt>
                <c:pt idx="8686">
                  <c:v>4183</c:v>
                </c:pt>
                <c:pt idx="8687">
                  <c:v>4184</c:v>
                </c:pt>
                <c:pt idx="8688">
                  <c:v>4185</c:v>
                </c:pt>
                <c:pt idx="8689">
                  <c:v>4186</c:v>
                </c:pt>
                <c:pt idx="8690">
                  <c:v>4187</c:v>
                </c:pt>
                <c:pt idx="8691">
                  <c:v>4188</c:v>
                </c:pt>
                <c:pt idx="8692">
                  <c:v>4189</c:v>
                </c:pt>
                <c:pt idx="8693">
                  <c:v>4190</c:v>
                </c:pt>
                <c:pt idx="8694">
                  <c:v>4191</c:v>
                </c:pt>
                <c:pt idx="8695">
                  <c:v>4192</c:v>
                </c:pt>
                <c:pt idx="8696">
                  <c:v>4193</c:v>
                </c:pt>
                <c:pt idx="8697">
                  <c:v>4194</c:v>
                </c:pt>
                <c:pt idx="8698">
                  <c:v>4195</c:v>
                </c:pt>
                <c:pt idx="8699">
                  <c:v>4196</c:v>
                </c:pt>
                <c:pt idx="8700">
                  <c:v>4197</c:v>
                </c:pt>
                <c:pt idx="8701">
                  <c:v>4198</c:v>
                </c:pt>
                <c:pt idx="8702">
                  <c:v>4199</c:v>
                </c:pt>
                <c:pt idx="8703">
                  <c:v>4200</c:v>
                </c:pt>
                <c:pt idx="8704">
                  <c:v>4201</c:v>
                </c:pt>
                <c:pt idx="8705">
                  <c:v>4202</c:v>
                </c:pt>
                <c:pt idx="8706">
                  <c:v>4203</c:v>
                </c:pt>
                <c:pt idx="8707">
                  <c:v>4204</c:v>
                </c:pt>
                <c:pt idx="8708">
                  <c:v>4205</c:v>
                </c:pt>
                <c:pt idx="8709">
                  <c:v>4206</c:v>
                </c:pt>
                <c:pt idx="8710">
                  <c:v>4207</c:v>
                </c:pt>
                <c:pt idx="8711">
                  <c:v>4208</c:v>
                </c:pt>
                <c:pt idx="8712">
                  <c:v>4209</c:v>
                </c:pt>
                <c:pt idx="8713">
                  <c:v>4210</c:v>
                </c:pt>
                <c:pt idx="8714">
                  <c:v>4211</c:v>
                </c:pt>
                <c:pt idx="8715">
                  <c:v>4212</c:v>
                </c:pt>
                <c:pt idx="8716">
                  <c:v>4213</c:v>
                </c:pt>
                <c:pt idx="8717">
                  <c:v>4214</c:v>
                </c:pt>
                <c:pt idx="8718">
                  <c:v>4215</c:v>
                </c:pt>
                <c:pt idx="8719">
                  <c:v>4216</c:v>
                </c:pt>
                <c:pt idx="8720">
                  <c:v>4217</c:v>
                </c:pt>
                <c:pt idx="8721">
                  <c:v>4218</c:v>
                </c:pt>
                <c:pt idx="8722">
                  <c:v>4219</c:v>
                </c:pt>
                <c:pt idx="8723">
                  <c:v>4220</c:v>
                </c:pt>
                <c:pt idx="8724">
                  <c:v>4221</c:v>
                </c:pt>
                <c:pt idx="8725">
                  <c:v>4222</c:v>
                </c:pt>
                <c:pt idx="8726">
                  <c:v>4223</c:v>
                </c:pt>
                <c:pt idx="8727">
                  <c:v>4224</c:v>
                </c:pt>
                <c:pt idx="8728">
                  <c:v>4225</c:v>
                </c:pt>
                <c:pt idx="8729">
                  <c:v>4226</c:v>
                </c:pt>
                <c:pt idx="8730">
                  <c:v>4227</c:v>
                </c:pt>
                <c:pt idx="8731">
                  <c:v>4228</c:v>
                </c:pt>
                <c:pt idx="8732">
                  <c:v>4229</c:v>
                </c:pt>
                <c:pt idx="8733">
                  <c:v>4230</c:v>
                </c:pt>
                <c:pt idx="8734">
                  <c:v>4231</c:v>
                </c:pt>
                <c:pt idx="8735">
                  <c:v>4232</c:v>
                </c:pt>
                <c:pt idx="8736">
                  <c:v>4233</c:v>
                </c:pt>
                <c:pt idx="8737">
                  <c:v>4234</c:v>
                </c:pt>
                <c:pt idx="8738">
                  <c:v>4235</c:v>
                </c:pt>
                <c:pt idx="8739">
                  <c:v>4236</c:v>
                </c:pt>
                <c:pt idx="8740">
                  <c:v>4237</c:v>
                </c:pt>
                <c:pt idx="8741">
                  <c:v>4238</c:v>
                </c:pt>
                <c:pt idx="8742">
                  <c:v>4239</c:v>
                </c:pt>
                <c:pt idx="8743">
                  <c:v>4240</c:v>
                </c:pt>
                <c:pt idx="8744">
                  <c:v>4241</c:v>
                </c:pt>
                <c:pt idx="8745">
                  <c:v>4242</c:v>
                </c:pt>
                <c:pt idx="8746">
                  <c:v>4243</c:v>
                </c:pt>
                <c:pt idx="8747">
                  <c:v>4244</c:v>
                </c:pt>
                <c:pt idx="8748">
                  <c:v>4245</c:v>
                </c:pt>
                <c:pt idx="8749">
                  <c:v>4246</c:v>
                </c:pt>
                <c:pt idx="8750">
                  <c:v>4247</c:v>
                </c:pt>
                <c:pt idx="8751">
                  <c:v>4248</c:v>
                </c:pt>
                <c:pt idx="8752">
                  <c:v>4249</c:v>
                </c:pt>
                <c:pt idx="8753">
                  <c:v>4250</c:v>
                </c:pt>
                <c:pt idx="8754">
                  <c:v>4251</c:v>
                </c:pt>
                <c:pt idx="8755">
                  <c:v>4252</c:v>
                </c:pt>
                <c:pt idx="8756">
                  <c:v>4253</c:v>
                </c:pt>
                <c:pt idx="8757">
                  <c:v>4254</c:v>
                </c:pt>
                <c:pt idx="8758">
                  <c:v>4255</c:v>
                </c:pt>
                <c:pt idx="8759">
                  <c:v>4256</c:v>
                </c:pt>
                <c:pt idx="8760">
                  <c:v>4257</c:v>
                </c:pt>
                <c:pt idx="8761">
                  <c:v>4258</c:v>
                </c:pt>
                <c:pt idx="8762">
                  <c:v>4259</c:v>
                </c:pt>
                <c:pt idx="8763">
                  <c:v>4260</c:v>
                </c:pt>
                <c:pt idx="8764">
                  <c:v>4261</c:v>
                </c:pt>
                <c:pt idx="8765">
                  <c:v>4262</c:v>
                </c:pt>
                <c:pt idx="8766">
                  <c:v>4263</c:v>
                </c:pt>
                <c:pt idx="8767">
                  <c:v>4264</c:v>
                </c:pt>
                <c:pt idx="8768">
                  <c:v>4265</c:v>
                </c:pt>
                <c:pt idx="8769">
                  <c:v>4266</c:v>
                </c:pt>
                <c:pt idx="8770">
                  <c:v>4267</c:v>
                </c:pt>
                <c:pt idx="8771">
                  <c:v>4268</c:v>
                </c:pt>
                <c:pt idx="8772">
                  <c:v>4269</c:v>
                </c:pt>
                <c:pt idx="8773">
                  <c:v>4270</c:v>
                </c:pt>
                <c:pt idx="8774">
                  <c:v>4271</c:v>
                </c:pt>
                <c:pt idx="8775">
                  <c:v>4272</c:v>
                </c:pt>
                <c:pt idx="8776">
                  <c:v>4273</c:v>
                </c:pt>
                <c:pt idx="8777">
                  <c:v>4274</c:v>
                </c:pt>
                <c:pt idx="8778">
                  <c:v>4275</c:v>
                </c:pt>
                <c:pt idx="8779">
                  <c:v>4276</c:v>
                </c:pt>
                <c:pt idx="8780">
                  <c:v>4277</c:v>
                </c:pt>
                <c:pt idx="8781">
                  <c:v>4278</c:v>
                </c:pt>
                <c:pt idx="8782">
                  <c:v>4279</c:v>
                </c:pt>
                <c:pt idx="8783">
                  <c:v>4280</c:v>
                </c:pt>
                <c:pt idx="8784">
                  <c:v>4281</c:v>
                </c:pt>
                <c:pt idx="8785">
                  <c:v>4282</c:v>
                </c:pt>
                <c:pt idx="8786">
                  <c:v>4283</c:v>
                </c:pt>
                <c:pt idx="8787">
                  <c:v>4284</c:v>
                </c:pt>
                <c:pt idx="8788">
                  <c:v>4285</c:v>
                </c:pt>
                <c:pt idx="8789">
                  <c:v>4286</c:v>
                </c:pt>
                <c:pt idx="8790">
                  <c:v>4287</c:v>
                </c:pt>
                <c:pt idx="8791">
                  <c:v>4288</c:v>
                </c:pt>
                <c:pt idx="8792">
                  <c:v>4289</c:v>
                </c:pt>
                <c:pt idx="8793">
                  <c:v>4290</c:v>
                </c:pt>
                <c:pt idx="8794">
                  <c:v>4291</c:v>
                </c:pt>
                <c:pt idx="8795">
                  <c:v>4292</c:v>
                </c:pt>
                <c:pt idx="8796">
                  <c:v>4293</c:v>
                </c:pt>
                <c:pt idx="8797">
                  <c:v>4294</c:v>
                </c:pt>
                <c:pt idx="8798">
                  <c:v>4295</c:v>
                </c:pt>
                <c:pt idx="8799">
                  <c:v>4296</c:v>
                </c:pt>
                <c:pt idx="8800">
                  <c:v>4297</c:v>
                </c:pt>
                <c:pt idx="8801">
                  <c:v>4298</c:v>
                </c:pt>
                <c:pt idx="8802">
                  <c:v>4299</c:v>
                </c:pt>
                <c:pt idx="8803">
                  <c:v>4300</c:v>
                </c:pt>
                <c:pt idx="8804">
                  <c:v>4301</c:v>
                </c:pt>
                <c:pt idx="8805">
                  <c:v>4302</c:v>
                </c:pt>
                <c:pt idx="8806">
                  <c:v>4303</c:v>
                </c:pt>
                <c:pt idx="8807">
                  <c:v>4304</c:v>
                </c:pt>
                <c:pt idx="8808">
                  <c:v>4305</c:v>
                </c:pt>
                <c:pt idx="8809">
                  <c:v>4306</c:v>
                </c:pt>
                <c:pt idx="8810">
                  <c:v>4307</c:v>
                </c:pt>
                <c:pt idx="8811">
                  <c:v>4308</c:v>
                </c:pt>
                <c:pt idx="8812">
                  <c:v>4309</c:v>
                </c:pt>
                <c:pt idx="8813">
                  <c:v>4310</c:v>
                </c:pt>
                <c:pt idx="8814">
                  <c:v>4311</c:v>
                </c:pt>
                <c:pt idx="8815">
                  <c:v>4312</c:v>
                </c:pt>
                <c:pt idx="8816">
                  <c:v>4313</c:v>
                </c:pt>
                <c:pt idx="8817">
                  <c:v>4314</c:v>
                </c:pt>
                <c:pt idx="8818">
                  <c:v>4315</c:v>
                </c:pt>
                <c:pt idx="8819">
                  <c:v>4316</c:v>
                </c:pt>
                <c:pt idx="8820">
                  <c:v>4317</c:v>
                </c:pt>
                <c:pt idx="8821">
                  <c:v>4318</c:v>
                </c:pt>
                <c:pt idx="8822">
                  <c:v>4319</c:v>
                </c:pt>
                <c:pt idx="8823">
                  <c:v>4320</c:v>
                </c:pt>
                <c:pt idx="8824">
                  <c:v>4321</c:v>
                </c:pt>
                <c:pt idx="8825">
                  <c:v>4322</c:v>
                </c:pt>
                <c:pt idx="8826">
                  <c:v>4323</c:v>
                </c:pt>
                <c:pt idx="8827">
                  <c:v>4324</c:v>
                </c:pt>
                <c:pt idx="8828">
                  <c:v>4325</c:v>
                </c:pt>
                <c:pt idx="8829">
                  <c:v>4326</c:v>
                </c:pt>
                <c:pt idx="8830">
                  <c:v>4327</c:v>
                </c:pt>
                <c:pt idx="8831">
                  <c:v>4328</c:v>
                </c:pt>
                <c:pt idx="8832">
                  <c:v>4329</c:v>
                </c:pt>
                <c:pt idx="8833">
                  <c:v>4330</c:v>
                </c:pt>
                <c:pt idx="8834">
                  <c:v>4331</c:v>
                </c:pt>
                <c:pt idx="8835">
                  <c:v>4332</c:v>
                </c:pt>
                <c:pt idx="8836">
                  <c:v>4333</c:v>
                </c:pt>
                <c:pt idx="8837">
                  <c:v>4334</c:v>
                </c:pt>
                <c:pt idx="8838">
                  <c:v>4335</c:v>
                </c:pt>
                <c:pt idx="8839">
                  <c:v>4336</c:v>
                </c:pt>
                <c:pt idx="8840">
                  <c:v>4337</c:v>
                </c:pt>
                <c:pt idx="8841">
                  <c:v>4338</c:v>
                </c:pt>
                <c:pt idx="8842">
                  <c:v>4339</c:v>
                </c:pt>
                <c:pt idx="8843">
                  <c:v>4340</c:v>
                </c:pt>
                <c:pt idx="8844">
                  <c:v>4341</c:v>
                </c:pt>
                <c:pt idx="8845">
                  <c:v>4342</c:v>
                </c:pt>
                <c:pt idx="8846">
                  <c:v>4343</c:v>
                </c:pt>
                <c:pt idx="8847">
                  <c:v>4344</c:v>
                </c:pt>
                <c:pt idx="8848">
                  <c:v>4345</c:v>
                </c:pt>
                <c:pt idx="8849">
                  <c:v>4346</c:v>
                </c:pt>
                <c:pt idx="8850">
                  <c:v>4347</c:v>
                </c:pt>
                <c:pt idx="8851">
                  <c:v>4348</c:v>
                </c:pt>
                <c:pt idx="8852">
                  <c:v>4349</c:v>
                </c:pt>
                <c:pt idx="8853">
                  <c:v>4350</c:v>
                </c:pt>
                <c:pt idx="8854">
                  <c:v>4351</c:v>
                </c:pt>
                <c:pt idx="8855">
                  <c:v>4352</c:v>
                </c:pt>
                <c:pt idx="8856">
                  <c:v>4353</c:v>
                </c:pt>
                <c:pt idx="8857">
                  <c:v>4354</c:v>
                </c:pt>
                <c:pt idx="8858">
                  <c:v>4355</c:v>
                </c:pt>
                <c:pt idx="8859">
                  <c:v>4356</c:v>
                </c:pt>
                <c:pt idx="8860">
                  <c:v>4357</c:v>
                </c:pt>
                <c:pt idx="8861">
                  <c:v>4358</c:v>
                </c:pt>
                <c:pt idx="8862">
                  <c:v>4359</c:v>
                </c:pt>
                <c:pt idx="8863">
                  <c:v>4360</c:v>
                </c:pt>
                <c:pt idx="8864">
                  <c:v>4361</c:v>
                </c:pt>
                <c:pt idx="8865">
                  <c:v>4362</c:v>
                </c:pt>
                <c:pt idx="8866">
                  <c:v>4363</c:v>
                </c:pt>
                <c:pt idx="8867">
                  <c:v>4364</c:v>
                </c:pt>
                <c:pt idx="8868">
                  <c:v>4365</c:v>
                </c:pt>
                <c:pt idx="8869">
                  <c:v>4366</c:v>
                </c:pt>
                <c:pt idx="8870">
                  <c:v>4367</c:v>
                </c:pt>
                <c:pt idx="8871">
                  <c:v>4368</c:v>
                </c:pt>
                <c:pt idx="8872">
                  <c:v>4369</c:v>
                </c:pt>
                <c:pt idx="8873">
                  <c:v>4370</c:v>
                </c:pt>
                <c:pt idx="8874">
                  <c:v>4371</c:v>
                </c:pt>
                <c:pt idx="8875">
                  <c:v>4372</c:v>
                </c:pt>
                <c:pt idx="8876">
                  <c:v>4373</c:v>
                </c:pt>
                <c:pt idx="8877">
                  <c:v>4374</c:v>
                </c:pt>
                <c:pt idx="8878">
                  <c:v>4375</c:v>
                </c:pt>
                <c:pt idx="8879">
                  <c:v>4376</c:v>
                </c:pt>
                <c:pt idx="8880">
                  <c:v>4377</c:v>
                </c:pt>
                <c:pt idx="8881">
                  <c:v>4378</c:v>
                </c:pt>
                <c:pt idx="8882">
                  <c:v>4379</c:v>
                </c:pt>
                <c:pt idx="8883">
                  <c:v>4380</c:v>
                </c:pt>
                <c:pt idx="8884">
                  <c:v>4381</c:v>
                </c:pt>
                <c:pt idx="8885">
                  <c:v>4382</c:v>
                </c:pt>
                <c:pt idx="8886">
                  <c:v>4383</c:v>
                </c:pt>
                <c:pt idx="8887">
                  <c:v>4384</c:v>
                </c:pt>
                <c:pt idx="8888">
                  <c:v>4385</c:v>
                </c:pt>
                <c:pt idx="8889">
                  <c:v>4386</c:v>
                </c:pt>
                <c:pt idx="8890">
                  <c:v>4387</c:v>
                </c:pt>
                <c:pt idx="8891">
                  <c:v>4388</c:v>
                </c:pt>
                <c:pt idx="8892">
                  <c:v>4389</c:v>
                </c:pt>
                <c:pt idx="8893">
                  <c:v>4390</c:v>
                </c:pt>
                <c:pt idx="8894">
                  <c:v>4391</c:v>
                </c:pt>
                <c:pt idx="8895">
                  <c:v>4392</c:v>
                </c:pt>
                <c:pt idx="8896">
                  <c:v>4393</c:v>
                </c:pt>
                <c:pt idx="8897">
                  <c:v>4394</c:v>
                </c:pt>
                <c:pt idx="8898">
                  <c:v>4395</c:v>
                </c:pt>
              </c:numCache>
            </c:numRef>
          </c:cat>
          <c:val>
            <c:numRef>
              <c:f>'tempogram dla w. z 2 poz'!$S$2:$S$8900</c:f>
              <c:numCache>
                <c:formatCode>General</c:formatCode>
                <c:ptCount val="889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8.3333333333333329E-2</c:v>
                </c:pt>
                <c:pt idx="898">
                  <c:v>8.3333333333333329E-2</c:v>
                </c:pt>
                <c:pt idx="899">
                  <c:v>8.3333333333333329E-2</c:v>
                </c:pt>
                <c:pt idx="900">
                  <c:v>8.3333333333333329E-2</c:v>
                </c:pt>
                <c:pt idx="901">
                  <c:v>8.3333333333333329E-2</c:v>
                </c:pt>
                <c:pt idx="902">
                  <c:v>8.3333333333333329E-2</c:v>
                </c:pt>
                <c:pt idx="903">
                  <c:v>8.3333333333333329E-2</c:v>
                </c:pt>
                <c:pt idx="904">
                  <c:v>8.3333333333333329E-2</c:v>
                </c:pt>
                <c:pt idx="905">
                  <c:v>8.3333333333333329E-2</c:v>
                </c:pt>
                <c:pt idx="906">
                  <c:v>8.3333333333333329E-2</c:v>
                </c:pt>
                <c:pt idx="907">
                  <c:v>8.3333333333333329E-2</c:v>
                </c:pt>
                <c:pt idx="908">
                  <c:v>8.3333333333333329E-2</c:v>
                </c:pt>
                <c:pt idx="909">
                  <c:v>8.3333333333333329E-2</c:v>
                </c:pt>
                <c:pt idx="910">
                  <c:v>8.3333333333333329E-2</c:v>
                </c:pt>
                <c:pt idx="911">
                  <c:v>8.3333333333333329E-2</c:v>
                </c:pt>
                <c:pt idx="912">
                  <c:v>8.3333333333333329E-2</c:v>
                </c:pt>
                <c:pt idx="913">
                  <c:v>8.3333333333333329E-2</c:v>
                </c:pt>
                <c:pt idx="914">
                  <c:v>8.3333333333333329E-2</c:v>
                </c:pt>
                <c:pt idx="915">
                  <c:v>8.3333333333333329E-2</c:v>
                </c:pt>
                <c:pt idx="916">
                  <c:v>7.6923076923076927E-2</c:v>
                </c:pt>
                <c:pt idx="917">
                  <c:v>7.6923076923076927E-2</c:v>
                </c:pt>
                <c:pt idx="918">
                  <c:v>7.6923076923076927E-2</c:v>
                </c:pt>
                <c:pt idx="919">
                  <c:v>7.6923076923076927E-2</c:v>
                </c:pt>
                <c:pt idx="920">
                  <c:v>7.6923076923076927E-2</c:v>
                </c:pt>
                <c:pt idx="921">
                  <c:v>7.6923076923076927E-2</c:v>
                </c:pt>
                <c:pt idx="922">
                  <c:v>7.6923076923076927E-2</c:v>
                </c:pt>
                <c:pt idx="923">
                  <c:v>7.6923076923076927E-2</c:v>
                </c:pt>
                <c:pt idx="924">
                  <c:v>7.6923076923076927E-2</c:v>
                </c:pt>
                <c:pt idx="925">
                  <c:v>7.6923076923076927E-2</c:v>
                </c:pt>
                <c:pt idx="926">
                  <c:v>7.6923076923076927E-2</c:v>
                </c:pt>
                <c:pt idx="927">
                  <c:v>7.6923076923076927E-2</c:v>
                </c:pt>
                <c:pt idx="928">
                  <c:v>7.6923076923076927E-2</c:v>
                </c:pt>
                <c:pt idx="929">
                  <c:v>7.6923076923076927E-2</c:v>
                </c:pt>
                <c:pt idx="930">
                  <c:v>7.6923076923076927E-2</c:v>
                </c:pt>
                <c:pt idx="931">
                  <c:v>0.15384615384615385</c:v>
                </c:pt>
                <c:pt idx="932">
                  <c:v>0.15384615384615385</c:v>
                </c:pt>
                <c:pt idx="933">
                  <c:v>0.15384615384615385</c:v>
                </c:pt>
                <c:pt idx="934">
                  <c:v>0.15384615384615385</c:v>
                </c:pt>
                <c:pt idx="935">
                  <c:v>0.15384615384615385</c:v>
                </c:pt>
                <c:pt idx="936">
                  <c:v>0.15384615384615385</c:v>
                </c:pt>
                <c:pt idx="937">
                  <c:v>0.15384615384615385</c:v>
                </c:pt>
                <c:pt idx="938">
                  <c:v>0.15384615384615385</c:v>
                </c:pt>
                <c:pt idx="939">
                  <c:v>0.15384615384615385</c:v>
                </c:pt>
                <c:pt idx="940">
                  <c:v>0.15384615384615385</c:v>
                </c:pt>
                <c:pt idx="941">
                  <c:v>0.15384615384615385</c:v>
                </c:pt>
                <c:pt idx="942">
                  <c:v>0.15384615384615385</c:v>
                </c:pt>
                <c:pt idx="943">
                  <c:v>0.15384615384615385</c:v>
                </c:pt>
                <c:pt idx="944">
                  <c:v>0.15384615384615385</c:v>
                </c:pt>
                <c:pt idx="945">
                  <c:v>0.15384615384615385</c:v>
                </c:pt>
                <c:pt idx="946">
                  <c:v>0.15384615384615385</c:v>
                </c:pt>
                <c:pt idx="947">
                  <c:v>0.15384615384615385</c:v>
                </c:pt>
                <c:pt idx="948">
                  <c:v>0.15384615384615385</c:v>
                </c:pt>
                <c:pt idx="949">
                  <c:v>0.15384615384615385</c:v>
                </c:pt>
                <c:pt idx="950">
                  <c:v>0.15384615384615385</c:v>
                </c:pt>
                <c:pt idx="951">
                  <c:v>0.15384615384615385</c:v>
                </c:pt>
                <c:pt idx="952">
                  <c:v>0.15384615384615385</c:v>
                </c:pt>
                <c:pt idx="953">
                  <c:v>0.15384615384615385</c:v>
                </c:pt>
                <c:pt idx="954">
                  <c:v>0.15384615384615385</c:v>
                </c:pt>
                <c:pt idx="955">
                  <c:v>0.15384615384615385</c:v>
                </c:pt>
                <c:pt idx="956">
                  <c:v>0.15384615384615385</c:v>
                </c:pt>
                <c:pt idx="957">
                  <c:v>0.15384615384615385</c:v>
                </c:pt>
                <c:pt idx="958">
                  <c:v>0.15384615384615385</c:v>
                </c:pt>
                <c:pt idx="959">
                  <c:v>0.15384615384615385</c:v>
                </c:pt>
                <c:pt idx="960">
                  <c:v>0.15384615384615385</c:v>
                </c:pt>
                <c:pt idx="961">
                  <c:v>0.15384615384615385</c:v>
                </c:pt>
                <c:pt idx="962">
                  <c:v>7.6923076923076927E-2</c:v>
                </c:pt>
                <c:pt idx="963">
                  <c:v>7.6923076923076927E-2</c:v>
                </c:pt>
                <c:pt idx="964">
                  <c:v>7.6923076923076927E-2</c:v>
                </c:pt>
                <c:pt idx="965">
                  <c:v>7.6923076923076927E-2</c:v>
                </c:pt>
                <c:pt idx="966">
                  <c:v>7.6923076923076927E-2</c:v>
                </c:pt>
                <c:pt idx="967">
                  <c:v>0.15384615384615385</c:v>
                </c:pt>
                <c:pt idx="968">
                  <c:v>0.15384615384615385</c:v>
                </c:pt>
                <c:pt idx="969">
                  <c:v>0.15384615384615385</c:v>
                </c:pt>
                <c:pt idx="970">
                  <c:v>0.15384615384615385</c:v>
                </c:pt>
                <c:pt idx="971">
                  <c:v>0.15384615384615385</c:v>
                </c:pt>
                <c:pt idx="972">
                  <c:v>0.15384615384615385</c:v>
                </c:pt>
                <c:pt idx="973">
                  <c:v>0.14285714285714285</c:v>
                </c:pt>
                <c:pt idx="974">
                  <c:v>0.14285714285714285</c:v>
                </c:pt>
                <c:pt idx="975">
                  <c:v>0.14285714285714285</c:v>
                </c:pt>
                <c:pt idx="976">
                  <c:v>0.14285714285714285</c:v>
                </c:pt>
                <c:pt idx="977">
                  <c:v>0.14285714285714285</c:v>
                </c:pt>
                <c:pt idx="978">
                  <c:v>0.14285714285714285</c:v>
                </c:pt>
                <c:pt idx="979">
                  <c:v>0.14285714285714285</c:v>
                </c:pt>
                <c:pt idx="980">
                  <c:v>0.14285714285714285</c:v>
                </c:pt>
                <c:pt idx="981">
                  <c:v>0.13333333333333333</c:v>
                </c:pt>
                <c:pt idx="982">
                  <c:v>0.1875</c:v>
                </c:pt>
                <c:pt idx="983">
                  <c:v>0.1875</c:v>
                </c:pt>
                <c:pt idx="984">
                  <c:v>0.1875</c:v>
                </c:pt>
                <c:pt idx="985">
                  <c:v>0.1875</c:v>
                </c:pt>
                <c:pt idx="986">
                  <c:v>0.1875</c:v>
                </c:pt>
                <c:pt idx="987">
                  <c:v>0.1875</c:v>
                </c:pt>
                <c:pt idx="988">
                  <c:v>0.1875</c:v>
                </c:pt>
                <c:pt idx="989">
                  <c:v>0.17647058823529413</c:v>
                </c:pt>
                <c:pt idx="990">
                  <c:v>0.17647058823529413</c:v>
                </c:pt>
                <c:pt idx="991">
                  <c:v>0.17647058823529413</c:v>
                </c:pt>
                <c:pt idx="992">
                  <c:v>0.17647058823529413</c:v>
                </c:pt>
                <c:pt idx="993">
                  <c:v>0.17647058823529413</c:v>
                </c:pt>
                <c:pt idx="994">
                  <c:v>0.17647058823529413</c:v>
                </c:pt>
                <c:pt idx="995">
                  <c:v>0.11764705882352941</c:v>
                </c:pt>
                <c:pt idx="996">
                  <c:v>0.11764705882352941</c:v>
                </c:pt>
                <c:pt idx="997">
                  <c:v>0.11764705882352941</c:v>
                </c:pt>
                <c:pt idx="998">
                  <c:v>0.11764705882352941</c:v>
                </c:pt>
                <c:pt idx="999">
                  <c:v>0.11764705882352941</c:v>
                </c:pt>
                <c:pt idx="1000">
                  <c:v>0.11764705882352941</c:v>
                </c:pt>
                <c:pt idx="1001">
                  <c:v>0.11764705882352941</c:v>
                </c:pt>
                <c:pt idx="1002">
                  <c:v>0.11764705882352941</c:v>
                </c:pt>
                <c:pt idx="1003">
                  <c:v>0.11764705882352941</c:v>
                </c:pt>
                <c:pt idx="1004">
                  <c:v>0.11764705882352941</c:v>
                </c:pt>
                <c:pt idx="1005">
                  <c:v>0.11764705882352941</c:v>
                </c:pt>
                <c:pt idx="1006">
                  <c:v>0.11764705882352941</c:v>
                </c:pt>
                <c:pt idx="1007">
                  <c:v>0.11764705882352941</c:v>
                </c:pt>
                <c:pt idx="1008">
                  <c:v>0.11764705882352941</c:v>
                </c:pt>
                <c:pt idx="1009">
                  <c:v>0.11764705882352941</c:v>
                </c:pt>
                <c:pt idx="1010">
                  <c:v>0.1111111111111111</c:v>
                </c:pt>
                <c:pt idx="1011">
                  <c:v>0.1111111111111111</c:v>
                </c:pt>
                <c:pt idx="1012">
                  <c:v>0.1111111111111111</c:v>
                </c:pt>
                <c:pt idx="1013">
                  <c:v>0.1111111111111111</c:v>
                </c:pt>
                <c:pt idx="1014">
                  <c:v>0.1111111111111111</c:v>
                </c:pt>
                <c:pt idx="1015">
                  <c:v>0.1111111111111111</c:v>
                </c:pt>
                <c:pt idx="1016">
                  <c:v>0.1111111111111111</c:v>
                </c:pt>
                <c:pt idx="1017">
                  <c:v>0.1111111111111111</c:v>
                </c:pt>
                <c:pt idx="1018">
                  <c:v>0.1111111111111111</c:v>
                </c:pt>
                <c:pt idx="1019">
                  <c:v>0.1111111111111111</c:v>
                </c:pt>
                <c:pt idx="1020">
                  <c:v>5.5555555555555552E-2</c:v>
                </c:pt>
                <c:pt idx="1021">
                  <c:v>5.5555555555555552E-2</c:v>
                </c:pt>
                <c:pt idx="1022">
                  <c:v>5.5555555555555552E-2</c:v>
                </c:pt>
                <c:pt idx="1023">
                  <c:v>5.5555555555555552E-2</c:v>
                </c:pt>
                <c:pt idx="1024">
                  <c:v>5.5555555555555552E-2</c:v>
                </c:pt>
                <c:pt idx="1025">
                  <c:v>5.5555555555555552E-2</c:v>
                </c:pt>
                <c:pt idx="1026">
                  <c:v>5.5555555555555552E-2</c:v>
                </c:pt>
                <c:pt idx="1027">
                  <c:v>5.5555555555555552E-2</c:v>
                </c:pt>
                <c:pt idx="1028">
                  <c:v>5.5555555555555552E-2</c:v>
                </c:pt>
                <c:pt idx="1029">
                  <c:v>5.5555555555555552E-2</c:v>
                </c:pt>
                <c:pt idx="1030">
                  <c:v>5.5555555555555552E-2</c:v>
                </c:pt>
                <c:pt idx="1031">
                  <c:v>5.5555555555555552E-2</c:v>
                </c:pt>
                <c:pt idx="1032">
                  <c:v>5.5555555555555552E-2</c:v>
                </c:pt>
                <c:pt idx="1033">
                  <c:v>5.5555555555555552E-2</c:v>
                </c:pt>
                <c:pt idx="1034">
                  <c:v>5.5555555555555552E-2</c:v>
                </c:pt>
                <c:pt idx="1035">
                  <c:v>5.5555555555555552E-2</c:v>
                </c:pt>
                <c:pt idx="1036">
                  <c:v>5.5555555555555552E-2</c:v>
                </c:pt>
                <c:pt idx="1037">
                  <c:v>5.5555555555555552E-2</c:v>
                </c:pt>
                <c:pt idx="1038">
                  <c:v>5.5555555555555552E-2</c:v>
                </c:pt>
                <c:pt idx="1039">
                  <c:v>5.5555555555555552E-2</c:v>
                </c:pt>
                <c:pt idx="1040">
                  <c:v>5.5555555555555552E-2</c:v>
                </c:pt>
                <c:pt idx="1041">
                  <c:v>5.5555555555555552E-2</c:v>
                </c:pt>
                <c:pt idx="1042">
                  <c:v>0.1111111111111111</c:v>
                </c:pt>
                <c:pt idx="1043">
                  <c:v>0.1111111111111111</c:v>
                </c:pt>
                <c:pt idx="1044">
                  <c:v>0.1111111111111111</c:v>
                </c:pt>
                <c:pt idx="1045">
                  <c:v>0.1111111111111111</c:v>
                </c:pt>
                <c:pt idx="1046">
                  <c:v>0.1111111111111111</c:v>
                </c:pt>
                <c:pt idx="1047">
                  <c:v>0.1111111111111111</c:v>
                </c:pt>
                <c:pt idx="1048">
                  <c:v>0.1111111111111111</c:v>
                </c:pt>
                <c:pt idx="1049">
                  <c:v>0.1111111111111111</c:v>
                </c:pt>
                <c:pt idx="1050">
                  <c:v>0.1111111111111111</c:v>
                </c:pt>
                <c:pt idx="1051">
                  <c:v>0.1111111111111111</c:v>
                </c:pt>
                <c:pt idx="1052">
                  <c:v>0.1111111111111111</c:v>
                </c:pt>
                <c:pt idx="1053">
                  <c:v>0.1111111111111111</c:v>
                </c:pt>
                <c:pt idx="1054">
                  <c:v>0.1111111111111111</c:v>
                </c:pt>
                <c:pt idx="1055">
                  <c:v>0.1111111111111111</c:v>
                </c:pt>
                <c:pt idx="1056">
                  <c:v>0.1111111111111111</c:v>
                </c:pt>
                <c:pt idx="1057">
                  <c:v>0.1111111111111111</c:v>
                </c:pt>
                <c:pt idx="1058">
                  <c:v>0.1111111111111111</c:v>
                </c:pt>
                <c:pt idx="1059">
                  <c:v>0.1111111111111111</c:v>
                </c:pt>
                <c:pt idx="1060">
                  <c:v>0.1111111111111111</c:v>
                </c:pt>
                <c:pt idx="1061">
                  <c:v>0.1111111111111111</c:v>
                </c:pt>
                <c:pt idx="1062">
                  <c:v>0.1111111111111111</c:v>
                </c:pt>
                <c:pt idx="1063">
                  <c:v>0.1111111111111111</c:v>
                </c:pt>
                <c:pt idx="1064">
                  <c:v>0.1111111111111111</c:v>
                </c:pt>
                <c:pt idx="1065">
                  <c:v>0.1111111111111111</c:v>
                </c:pt>
                <c:pt idx="1066">
                  <c:v>0.1111111111111111</c:v>
                </c:pt>
                <c:pt idx="1067">
                  <c:v>0.1111111111111111</c:v>
                </c:pt>
                <c:pt idx="1068">
                  <c:v>0.1111111111111111</c:v>
                </c:pt>
                <c:pt idx="1069">
                  <c:v>0.1111111111111111</c:v>
                </c:pt>
                <c:pt idx="1070">
                  <c:v>0.1111111111111111</c:v>
                </c:pt>
                <c:pt idx="1071">
                  <c:v>0.1111111111111111</c:v>
                </c:pt>
                <c:pt idx="1072">
                  <c:v>5.5555555555555552E-2</c:v>
                </c:pt>
                <c:pt idx="1073">
                  <c:v>5.5555555555555552E-2</c:v>
                </c:pt>
                <c:pt idx="1074">
                  <c:v>5.5555555555555552E-2</c:v>
                </c:pt>
                <c:pt idx="1075">
                  <c:v>5.5555555555555552E-2</c:v>
                </c:pt>
                <c:pt idx="1076">
                  <c:v>5.5555555555555552E-2</c:v>
                </c:pt>
                <c:pt idx="1077">
                  <c:v>5.5555555555555552E-2</c:v>
                </c:pt>
                <c:pt idx="1078">
                  <c:v>5.5555555555555552E-2</c:v>
                </c:pt>
                <c:pt idx="1079">
                  <c:v>5.5555555555555552E-2</c:v>
                </c:pt>
                <c:pt idx="1080">
                  <c:v>5.5555555555555552E-2</c:v>
                </c:pt>
                <c:pt idx="1081">
                  <c:v>5.5555555555555552E-2</c:v>
                </c:pt>
                <c:pt idx="1082">
                  <c:v>5.5555555555555552E-2</c:v>
                </c:pt>
                <c:pt idx="1083">
                  <c:v>5.5555555555555552E-2</c:v>
                </c:pt>
                <c:pt idx="1084">
                  <c:v>5.5555555555555552E-2</c:v>
                </c:pt>
                <c:pt idx="1085">
                  <c:v>5.5555555555555552E-2</c:v>
                </c:pt>
                <c:pt idx="1086">
                  <c:v>5.5555555555555552E-2</c:v>
                </c:pt>
                <c:pt idx="1087">
                  <c:v>5.5555555555555552E-2</c:v>
                </c:pt>
                <c:pt idx="1088">
                  <c:v>5.5555555555555552E-2</c:v>
                </c:pt>
                <c:pt idx="1089">
                  <c:v>5.5555555555555552E-2</c:v>
                </c:pt>
                <c:pt idx="1090">
                  <c:v>5.5555555555555552E-2</c:v>
                </c:pt>
                <c:pt idx="1091">
                  <c:v>5.5555555555555552E-2</c:v>
                </c:pt>
                <c:pt idx="1092">
                  <c:v>5.5555555555555552E-2</c:v>
                </c:pt>
                <c:pt idx="1093">
                  <c:v>5.5555555555555552E-2</c:v>
                </c:pt>
                <c:pt idx="1094">
                  <c:v>5.5555555555555552E-2</c:v>
                </c:pt>
                <c:pt idx="1095">
                  <c:v>5.5555555555555552E-2</c:v>
                </c:pt>
                <c:pt idx="1096">
                  <c:v>5.5555555555555552E-2</c:v>
                </c:pt>
                <c:pt idx="1097">
                  <c:v>5.5555555555555552E-2</c:v>
                </c:pt>
                <c:pt idx="1098">
                  <c:v>5.5555555555555552E-2</c:v>
                </c:pt>
                <c:pt idx="1099">
                  <c:v>5.5555555555555552E-2</c:v>
                </c:pt>
                <c:pt idx="1100">
                  <c:v>5.5555555555555552E-2</c:v>
                </c:pt>
                <c:pt idx="1101">
                  <c:v>5.5555555555555552E-2</c:v>
                </c:pt>
                <c:pt idx="1102">
                  <c:v>5.5555555555555552E-2</c:v>
                </c:pt>
                <c:pt idx="1103">
                  <c:v>5.5555555555555552E-2</c:v>
                </c:pt>
                <c:pt idx="1104">
                  <c:v>5.5555555555555552E-2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5.5555555555555552E-2</c:v>
                </c:pt>
                <c:pt idx="1113">
                  <c:v>5.5555555555555552E-2</c:v>
                </c:pt>
                <c:pt idx="1114">
                  <c:v>5.2631578947368418E-2</c:v>
                </c:pt>
                <c:pt idx="1115">
                  <c:v>5.2631578947368418E-2</c:v>
                </c:pt>
                <c:pt idx="1116">
                  <c:v>5.2631578947368418E-2</c:v>
                </c:pt>
                <c:pt idx="1117">
                  <c:v>5.2631578947368418E-2</c:v>
                </c:pt>
                <c:pt idx="1118">
                  <c:v>5.2631578947368418E-2</c:v>
                </c:pt>
                <c:pt idx="1119">
                  <c:v>5.2631578947368418E-2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5.2631578947368418E-2</c:v>
                </c:pt>
                <c:pt idx="1147">
                  <c:v>5.2631578947368418E-2</c:v>
                </c:pt>
                <c:pt idx="1148">
                  <c:v>5.2631578947368418E-2</c:v>
                </c:pt>
                <c:pt idx="1149">
                  <c:v>5.2631578947368418E-2</c:v>
                </c:pt>
                <c:pt idx="1150">
                  <c:v>5.2631578947368418E-2</c:v>
                </c:pt>
                <c:pt idx="1151">
                  <c:v>5.2631578947368418E-2</c:v>
                </c:pt>
                <c:pt idx="1152">
                  <c:v>5.2631578947368418E-2</c:v>
                </c:pt>
                <c:pt idx="1153">
                  <c:v>5.2631578947368418E-2</c:v>
                </c:pt>
                <c:pt idx="1154">
                  <c:v>5.2631578947368418E-2</c:v>
                </c:pt>
                <c:pt idx="1155">
                  <c:v>5.2631578947368418E-2</c:v>
                </c:pt>
                <c:pt idx="1156">
                  <c:v>5.2631578947368418E-2</c:v>
                </c:pt>
                <c:pt idx="1157">
                  <c:v>5.2631578947368418E-2</c:v>
                </c:pt>
                <c:pt idx="1158">
                  <c:v>5.2631578947368418E-2</c:v>
                </c:pt>
                <c:pt idx="1159">
                  <c:v>5.2631578947368418E-2</c:v>
                </c:pt>
                <c:pt idx="1160">
                  <c:v>5.2631578947368418E-2</c:v>
                </c:pt>
                <c:pt idx="1161">
                  <c:v>5.2631578947368418E-2</c:v>
                </c:pt>
                <c:pt idx="1162">
                  <c:v>5.2631578947368418E-2</c:v>
                </c:pt>
                <c:pt idx="1163">
                  <c:v>5.2631578947368418E-2</c:v>
                </c:pt>
                <c:pt idx="1164">
                  <c:v>5.2631578947368418E-2</c:v>
                </c:pt>
                <c:pt idx="1165">
                  <c:v>5.2631578947368418E-2</c:v>
                </c:pt>
                <c:pt idx="1166">
                  <c:v>0.05</c:v>
                </c:pt>
                <c:pt idx="1167">
                  <c:v>0.05</c:v>
                </c:pt>
                <c:pt idx="1168">
                  <c:v>0.05</c:v>
                </c:pt>
                <c:pt idx="1169">
                  <c:v>0.05</c:v>
                </c:pt>
                <c:pt idx="1170">
                  <c:v>0.05</c:v>
                </c:pt>
                <c:pt idx="1171">
                  <c:v>0.05</c:v>
                </c:pt>
                <c:pt idx="1172">
                  <c:v>0.05</c:v>
                </c:pt>
                <c:pt idx="1173">
                  <c:v>0.05</c:v>
                </c:pt>
                <c:pt idx="1174">
                  <c:v>0.05</c:v>
                </c:pt>
                <c:pt idx="1175">
                  <c:v>4.7619047619047616E-2</c:v>
                </c:pt>
                <c:pt idx="1176">
                  <c:v>4.7619047619047616E-2</c:v>
                </c:pt>
                <c:pt idx="1177">
                  <c:v>4.7619047619047616E-2</c:v>
                </c:pt>
                <c:pt idx="1178">
                  <c:v>4.7619047619047616E-2</c:v>
                </c:pt>
                <c:pt idx="1179">
                  <c:v>4.7619047619047616E-2</c:v>
                </c:pt>
                <c:pt idx="1180">
                  <c:v>4.7619047619047616E-2</c:v>
                </c:pt>
                <c:pt idx="1181">
                  <c:v>4.5454545454545456E-2</c:v>
                </c:pt>
                <c:pt idx="1182">
                  <c:v>4.5454545454545456E-2</c:v>
                </c:pt>
                <c:pt idx="1183">
                  <c:v>4.5454545454545456E-2</c:v>
                </c:pt>
                <c:pt idx="1184">
                  <c:v>4.5454545454545456E-2</c:v>
                </c:pt>
                <c:pt idx="1185">
                  <c:v>4.5454545454545456E-2</c:v>
                </c:pt>
                <c:pt idx="1186">
                  <c:v>4.5454545454545456E-2</c:v>
                </c:pt>
                <c:pt idx="1187">
                  <c:v>4.5454545454545456E-2</c:v>
                </c:pt>
                <c:pt idx="1188">
                  <c:v>4.5454545454545456E-2</c:v>
                </c:pt>
                <c:pt idx="1189">
                  <c:v>4.5454545454545456E-2</c:v>
                </c:pt>
                <c:pt idx="1190">
                  <c:v>4.5454545454545456E-2</c:v>
                </c:pt>
                <c:pt idx="1191">
                  <c:v>4.5454545454545456E-2</c:v>
                </c:pt>
                <c:pt idx="1192">
                  <c:v>4.5454545454545456E-2</c:v>
                </c:pt>
                <c:pt idx="1193">
                  <c:v>4.5454545454545456E-2</c:v>
                </c:pt>
                <c:pt idx="1194">
                  <c:v>4.5454545454545456E-2</c:v>
                </c:pt>
                <c:pt idx="1195">
                  <c:v>4.5454545454545456E-2</c:v>
                </c:pt>
                <c:pt idx="1196">
                  <c:v>4.5454545454545456E-2</c:v>
                </c:pt>
                <c:pt idx="1197">
                  <c:v>4.5454545454545456E-2</c:v>
                </c:pt>
                <c:pt idx="1198">
                  <c:v>4.5454545454545456E-2</c:v>
                </c:pt>
                <c:pt idx="1199">
                  <c:v>4.5454545454545456E-2</c:v>
                </c:pt>
                <c:pt idx="1200">
                  <c:v>4.5454545454545456E-2</c:v>
                </c:pt>
                <c:pt idx="1201">
                  <c:v>4.5454545454545456E-2</c:v>
                </c:pt>
                <c:pt idx="1202">
                  <c:v>4.5454545454545456E-2</c:v>
                </c:pt>
                <c:pt idx="1203">
                  <c:v>4.5454545454545456E-2</c:v>
                </c:pt>
                <c:pt idx="1204">
                  <c:v>4.5454545454545456E-2</c:v>
                </c:pt>
                <c:pt idx="1205">
                  <c:v>4.5454545454545456E-2</c:v>
                </c:pt>
                <c:pt idx="1206">
                  <c:v>4.5454545454545456E-2</c:v>
                </c:pt>
                <c:pt idx="1207">
                  <c:v>4.5454545454545456E-2</c:v>
                </c:pt>
                <c:pt idx="1208">
                  <c:v>4.5454545454545456E-2</c:v>
                </c:pt>
                <c:pt idx="1209">
                  <c:v>4.3478260869565216E-2</c:v>
                </c:pt>
                <c:pt idx="1210">
                  <c:v>4.3478260869565216E-2</c:v>
                </c:pt>
                <c:pt idx="1211">
                  <c:v>4.3478260869565216E-2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4.3478260869565216E-2</c:v>
                </c:pt>
                <c:pt idx="1232">
                  <c:v>4.3478260869565216E-2</c:v>
                </c:pt>
                <c:pt idx="1233">
                  <c:v>4.3478260869565216E-2</c:v>
                </c:pt>
                <c:pt idx="1234">
                  <c:v>4.3478260869565216E-2</c:v>
                </c:pt>
                <c:pt idx="1235">
                  <c:v>4.3478260869565216E-2</c:v>
                </c:pt>
                <c:pt idx="1236">
                  <c:v>4.3478260869565216E-2</c:v>
                </c:pt>
                <c:pt idx="1237">
                  <c:v>4.3478260869565216E-2</c:v>
                </c:pt>
                <c:pt idx="1238">
                  <c:v>4.3478260869565216E-2</c:v>
                </c:pt>
                <c:pt idx="1239">
                  <c:v>4.3478260869565216E-2</c:v>
                </c:pt>
                <c:pt idx="1240">
                  <c:v>4.3478260869565216E-2</c:v>
                </c:pt>
                <c:pt idx="1241">
                  <c:v>4.3478260869565216E-2</c:v>
                </c:pt>
                <c:pt idx="1242">
                  <c:v>4.3478260869565216E-2</c:v>
                </c:pt>
                <c:pt idx="1243">
                  <c:v>4.3478260869565216E-2</c:v>
                </c:pt>
                <c:pt idx="1244">
                  <c:v>4.3478260869565216E-2</c:v>
                </c:pt>
                <c:pt idx="1245">
                  <c:v>4.3478260869565216E-2</c:v>
                </c:pt>
                <c:pt idx="1246">
                  <c:v>4.3478260869565216E-2</c:v>
                </c:pt>
                <c:pt idx="1247">
                  <c:v>4.3478260869565216E-2</c:v>
                </c:pt>
                <c:pt idx="1248">
                  <c:v>4.3478260869565216E-2</c:v>
                </c:pt>
                <c:pt idx="1249">
                  <c:v>4.3478260869565216E-2</c:v>
                </c:pt>
                <c:pt idx="1250">
                  <c:v>4.3478260869565216E-2</c:v>
                </c:pt>
                <c:pt idx="1251">
                  <c:v>4.3478260869565216E-2</c:v>
                </c:pt>
                <c:pt idx="1252">
                  <c:v>4.3478260869565216E-2</c:v>
                </c:pt>
                <c:pt idx="1253">
                  <c:v>4.3478260869565216E-2</c:v>
                </c:pt>
                <c:pt idx="1254">
                  <c:v>4.3478260869565216E-2</c:v>
                </c:pt>
                <c:pt idx="1255">
                  <c:v>4.3478260869565216E-2</c:v>
                </c:pt>
                <c:pt idx="1256">
                  <c:v>4.3478260869565216E-2</c:v>
                </c:pt>
                <c:pt idx="1257">
                  <c:v>4.3478260869565216E-2</c:v>
                </c:pt>
                <c:pt idx="1258">
                  <c:v>4.3478260869565216E-2</c:v>
                </c:pt>
                <c:pt idx="1259">
                  <c:v>4.3478260869565216E-2</c:v>
                </c:pt>
                <c:pt idx="1260">
                  <c:v>4.3478260869565216E-2</c:v>
                </c:pt>
                <c:pt idx="1261">
                  <c:v>4.3478260869565216E-2</c:v>
                </c:pt>
                <c:pt idx="1262">
                  <c:v>8.6956521739130432E-2</c:v>
                </c:pt>
                <c:pt idx="1263">
                  <c:v>8.6956521739130432E-2</c:v>
                </c:pt>
                <c:pt idx="1264">
                  <c:v>8.6956521739130432E-2</c:v>
                </c:pt>
                <c:pt idx="1265">
                  <c:v>8.6956521739130432E-2</c:v>
                </c:pt>
                <c:pt idx="1266">
                  <c:v>8.6956521739130432E-2</c:v>
                </c:pt>
                <c:pt idx="1267">
                  <c:v>8.6956521739130432E-2</c:v>
                </c:pt>
                <c:pt idx="1268">
                  <c:v>8.6956521739130432E-2</c:v>
                </c:pt>
                <c:pt idx="1269">
                  <c:v>8.6956521739130432E-2</c:v>
                </c:pt>
                <c:pt idx="1270">
                  <c:v>8.6956521739130432E-2</c:v>
                </c:pt>
                <c:pt idx="1271">
                  <c:v>8.6956521739130432E-2</c:v>
                </c:pt>
                <c:pt idx="1272">
                  <c:v>8.6956521739130432E-2</c:v>
                </c:pt>
                <c:pt idx="1273">
                  <c:v>8.6956521739130432E-2</c:v>
                </c:pt>
                <c:pt idx="1274">
                  <c:v>8.6956521739130432E-2</c:v>
                </c:pt>
                <c:pt idx="1275">
                  <c:v>8.6956521739130432E-2</c:v>
                </c:pt>
                <c:pt idx="1276">
                  <c:v>8.6956521739130432E-2</c:v>
                </c:pt>
                <c:pt idx="1277">
                  <c:v>8.6956521739130432E-2</c:v>
                </c:pt>
                <c:pt idx="1278">
                  <c:v>8.6956521739130432E-2</c:v>
                </c:pt>
                <c:pt idx="1279">
                  <c:v>8.6956521739130432E-2</c:v>
                </c:pt>
                <c:pt idx="1280">
                  <c:v>8.6956521739130432E-2</c:v>
                </c:pt>
                <c:pt idx="1281">
                  <c:v>8.6956521739130432E-2</c:v>
                </c:pt>
                <c:pt idx="1282">
                  <c:v>8.6956521739130432E-2</c:v>
                </c:pt>
                <c:pt idx="1283">
                  <c:v>8.6956521739130432E-2</c:v>
                </c:pt>
                <c:pt idx="1284">
                  <c:v>8.6956521739130432E-2</c:v>
                </c:pt>
                <c:pt idx="1285">
                  <c:v>8.6956521739130432E-2</c:v>
                </c:pt>
                <c:pt idx="1286">
                  <c:v>8.6956521739130432E-2</c:v>
                </c:pt>
                <c:pt idx="1287">
                  <c:v>8.6956521739130432E-2</c:v>
                </c:pt>
                <c:pt idx="1288">
                  <c:v>8.6956521739130432E-2</c:v>
                </c:pt>
                <c:pt idx="1289">
                  <c:v>8.6956521739130432E-2</c:v>
                </c:pt>
                <c:pt idx="1290">
                  <c:v>8.6956521739130432E-2</c:v>
                </c:pt>
                <c:pt idx="1291">
                  <c:v>8.6956521739130432E-2</c:v>
                </c:pt>
                <c:pt idx="1292">
                  <c:v>8.6956521739130432E-2</c:v>
                </c:pt>
                <c:pt idx="1293">
                  <c:v>8.6956521739130432E-2</c:v>
                </c:pt>
                <c:pt idx="1294">
                  <c:v>8.6956521739130432E-2</c:v>
                </c:pt>
                <c:pt idx="1295">
                  <c:v>8.6956521739130432E-2</c:v>
                </c:pt>
                <c:pt idx="1296">
                  <c:v>8.6956521739130432E-2</c:v>
                </c:pt>
                <c:pt idx="1297">
                  <c:v>8.6956521739130432E-2</c:v>
                </c:pt>
                <c:pt idx="1298">
                  <c:v>8.6956521739130432E-2</c:v>
                </c:pt>
                <c:pt idx="1299">
                  <c:v>8.6956521739130432E-2</c:v>
                </c:pt>
                <c:pt idx="1300">
                  <c:v>8.6956521739130432E-2</c:v>
                </c:pt>
                <c:pt idx="1301">
                  <c:v>8.6956521739130432E-2</c:v>
                </c:pt>
                <c:pt idx="1302">
                  <c:v>8.6956521739130432E-2</c:v>
                </c:pt>
                <c:pt idx="1303">
                  <c:v>8.6956521739130432E-2</c:v>
                </c:pt>
                <c:pt idx="1304">
                  <c:v>8.6956521739130432E-2</c:v>
                </c:pt>
                <c:pt idx="1305">
                  <c:v>8.6956521739130432E-2</c:v>
                </c:pt>
                <c:pt idx="1306">
                  <c:v>8.6956521739130432E-2</c:v>
                </c:pt>
                <c:pt idx="1307">
                  <c:v>8.6956521739130432E-2</c:v>
                </c:pt>
                <c:pt idx="1308">
                  <c:v>8.6956521739130432E-2</c:v>
                </c:pt>
                <c:pt idx="1309">
                  <c:v>8.6956521739130432E-2</c:v>
                </c:pt>
                <c:pt idx="1310">
                  <c:v>8.6956521739130432E-2</c:v>
                </c:pt>
                <c:pt idx="1311">
                  <c:v>8.6956521739130432E-2</c:v>
                </c:pt>
                <c:pt idx="1312">
                  <c:v>8.6956521739130432E-2</c:v>
                </c:pt>
                <c:pt idx="1313">
                  <c:v>8.6956521739130432E-2</c:v>
                </c:pt>
                <c:pt idx="1314">
                  <c:v>8.6956521739130432E-2</c:v>
                </c:pt>
                <c:pt idx="1315">
                  <c:v>8.6956521739130432E-2</c:v>
                </c:pt>
                <c:pt idx="1316">
                  <c:v>8.6956521739130432E-2</c:v>
                </c:pt>
                <c:pt idx="1317">
                  <c:v>8.6956521739130432E-2</c:v>
                </c:pt>
                <c:pt idx="1318">
                  <c:v>8.6956521739130432E-2</c:v>
                </c:pt>
                <c:pt idx="1319">
                  <c:v>8.6956521739130432E-2</c:v>
                </c:pt>
                <c:pt idx="1320">
                  <c:v>8.3333333333333329E-2</c:v>
                </c:pt>
                <c:pt idx="1321">
                  <c:v>8.3333333333333329E-2</c:v>
                </c:pt>
                <c:pt idx="1322">
                  <c:v>8.3333333333333329E-2</c:v>
                </c:pt>
                <c:pt idx="1323">
                  <c:v>8.3333333333333329E-2</c:v>
                </c:pt>
                <c:pt idx="1324">
                  <c:v>8.3333333333333329E-2</c:v>
                </c:pt>
                <c:pt idx="1325">
                  <c:v>8.3333333333333329E-2</c:v>
                </c:pt>
                <c:pt idx="1326">
                  <c:v>8.3333333333333329E-2</c:v>
                </c:pt>
                <c:pt idx="1327">
                  <c:v>8.3333333333333329E-2</c:v>
                </c:pt>
                <c:pt idx="1328">
                  <c:v>8.3333333333333329E-2</c:v>
                </c:pt>
                <c:pt idx="1329">
                  <c:v>8.3333333333333329E-2</c:v>
                </c:pt>
                <c:pt idx="1330">
                  <c:v>8.3333333333333329E-2</c:v>
                </c:pt>
                <c:pt idx="1331">
                  <c:v>8.3333333333333329E-2</c:v>
                </c:pt>
                <c:pt idx="1332">
                  <c:v>8.3333333333333329E-2</c:v>
                </c:pt>
                <c:pt idx="1333">
                  <c:v>8.3333333333333329E-2</c:v>
                </c:pt>
                <c:pt idx="1334">
                  <c:v>8.3333333333333329E-2</c:v>
                </c:pt>
                <c:pt idx="1335">
                  <c:v>8.3333333333333329E-2</c:v>
                </c:pt>
                <c:pt idx="1336">
                  <c:v>0.08</c:v>
                </c:pt>
                <c:pt idx="1337">
                  <c:v>0.08</c:v>
                </c:pt>
                <c:pt idx="1338">
                  <c:v>0.08</c:v>
                </c:pt>
                <c:pt idx="1339">
                  <c:v>0.08</c:v>
                </c:pt>
                <c:pt idx="1340">
                  <c:v>0.08</c:v>
                </c:pt>
                <c:pt idx="1341">
                  <c:v>0.08</c:v>
                </c:pt>
                <c:pt idx="1342">
                  <c:v>0.08</c:v>
                </c:pt>
                <c:pt idx="1343">
                  <c:v>0.04</c:v>
                </c:pt>
                <c:pt idx="1344">
                  <c:v>0.04</c:v>
                </c:pt>
                <c:pt idx="1345">
                  <c:v>0.04</c:v>
                </c:pt>
                <c:pt idx="1346">
                  <c:v>0.04</c:v>
                </c:pt>
                <c:pt idx="1347">
                  <c:v>0.04</c:v>
                </c:pt>
                <c:pt idx="1348">
                  <c:v>0.04</c:v>
                </c:pt>
                <c:pt idx="1349">
                  <c:v>0.04</c:v>
                </c:pt>
                <c:pt idx="1350">
                  <c:v>0.04</c:v>
                </c:pt>
                <c:pt idx="1351">
                  <c:v>0.04</c:v>
                </c:pt>
                <c:pt idx="1352">
                  <c:v>0.08</c:v>
                </c:pt>
                <c:pt idx="1353">
                  <c:v>0.08</c:v>
                </c:pt>
                <c:pt idx="1354">
                  <c:v>0.08</c:v>
                </c:pt>
                <c:pt idx="1355">
                  <c:v>0.08</c:v>
                </c:pt>
                <c:pt idx="1356">
                  <c:v>0.08</c:v>
                </c:pt>
                <c:pt idx="1357">
                  <c:v>0.08</c:v>
                </c:pt>
                <c:pt idx="1358">
                  <c:v>0.08</c:v>
                </c:pt>
                <c:pt idx="1359">
                  <c:v>0.08</c:v>
                </c:pt>
                <c:pt idx="1360">
                  <c:v>0.08</c:v>
                </c:pt>
                <c:pt idx="1361">
                  <c:v>0.08</c:v>
                </c:pt>
                <c:pt idx="1362">
                  <c:v>0.08</c:v>
                </c:pt>
                <c:pt idx="1363">
                  <c:v>0.08</c:v>
                </c:pt>
                <c:pt idx="1364">
                  <c:v>0.08</c:v>
                </c:pt>
                <c:pt idx="1365">
                  <c:v>0.11538461538461539</c:v>
                </c:pt>
                <c:pt idx="1366">
                  <c:v>0.11538461538461539</c:v>
                </c:pt>
                <c:pt idx="1367">
                  <c:v>0.11538461538461539</c:v>
                </c:pt>
                <c:pt idx="1368">
                  <c:v>0.11538461538461539</c:v>
                </c:pt>
                <c:pt idx="1369">
                  <c:v>0.11538461538461539</c:v>
                </c:pt>
                <c:pt idx="1370">
                  <c:v>0.15384615384615385</c:v>
                </c:pt>
                <c:pt idx="1371">
                  <c:v>0.15384615384615385</c:v>
                </c:pt>
                <c:pt idx="1372">
                  <c:v>0.15384615384615385</c:v>
                </c:pt>
                <c:pt idx="1373">
                  <c:v>0.15384615384615385</c:v>
                </c:pt>
                <c:pt idx="1374">
                  <c:v>0.15384615384615385</c:v>
                </c:pt>
                <c:pt idx="1375">
                  <c:v>0.11538461538461539</c:v>
                </c:pt>
                <c:pt idx="1376">
                  <c:v>0.11538461538461539</c:v>
                </c:pt>
                <c:pt idx="1377">
                  <c:v>0.11538461538461539</c:v>
                </c:pt>
                <c:pt idx="1378">
                  <c:v>0.11538461538461539</c:v>
                </c:pt>
                <c:pt idx="1379">
                  <c:v>0.11538461538461539</c:v>
                </c:pt>
                <c:pt idx="1380">
                  <c:v>0.11538461538461539</c:v>
                </c:pt>
                <c:pt idx="1381">
                  <c:v>0.11538461538461539</c:v>
                </c:pt>
                <c:pt idx="1382">
                  <c:v>0.11538461538461539</c:v>
                </c:pt>
                <c:pt idx="1383">
                  <c:v>0.11538461538461539</c:v>
                </c:pt>
                <c:pt idx="1384">
                  <c:v>0.11538461538461539</c:v>
                </c:pt>
                <c:pt idx="1385">
                  <c:v>0.11538461538461539</c:v>
                </c:pt>
                <c:pt idx="1386">
                  <c:v>0.11538461538461539</c:v>
                </c:pt>
                <c:pt idx="1387">
                  <c:v>0.11538461538461539</c:v>
                </c:pt>
                <c:pt idx="1388">
                  <c:v>0.11538461538461539</c:v>
                </c:pt>
                <c:pt idx="1389">
                  <c:v>0.11538461538461539</c:v>
                </c:pt>
                <c:pt idx="1390">
                  <c:v>0.11538461538461539</c:v>
                </c:pt>
                <c:pt idx="1391">
                  <c:v>0.11538461538461539</c:v>
                </c:pt>
                <c:pt idx="1392">
                  <c:v>0.11538461538461539</c:v>
                </c:pt>
                <c:pt idx="1393">
                  <c:v>0.11538461538461539</c:v>
                </c:pt>
                <c:pt idx="1394">
                  <c:v>0.11538461538461539</c:v>
                </c:pt>
                <c:pt idx="1395">
                  <c:v>0.11538461538461539</c:v>
                </c:pt>
                <c:pt idx="1396">
                  <c:v>0.11538461538461539</c:v>
                </c:pt>
                <c:pt idx="1397">
                  <c:v>0.11538461538461539</c:v>
                </c:pt>
                <c:pt idx="1398">
                  <c:v>0.11538461538461539</c:v>
                </c:pt>
                <c:pt idx="1399">
                  <c:v>0.11538461538461539</c:v>
                </c:pt>
                <c:pt idx="1400">
                  <c:v>0.11538461538461539</c:v>
                </c:pt>
                <c:pt idx="1401">
                  <c:v>0.11538461538461539</c:v>
                </c:pt>
                <c:pt idx="1402">
                  <c:v>0.11538461538461539</c:v>
                </c:pt>
                <c:pt idx="1403">
                  <c:v>0.11538461538461539</c:v>
                </c:pt>
                <c:pt idx="1404">
                  <c:v>0.11538461538461539</c:v>
                </c:pt>
                <c:pt idx="1405">
                  <c:v>0.15384615384615385</c:v>
                </c:pt>
                <c:pt idx="1406">
                  <c:v>0.15384615384615385</c:v>
                </c:pt>
                <c:pt idx="1407">
                  <c:v>0.11538461538461539</c:v>
                </c:pt>
                <c:pt idx="1408">
                  <c:v>0.11538461538461539</c:v>
                </c:pt>
                <c:pt idx="1409">
                  <c:v>0.11538461538461539</c:v>
                </c:pt>
                <c:pt idx="1410">
                  <c:v>7.6923076923076927E-2</c:v>
                </c:pt>
                <c:pt idx="1411">
                  <c:v>7.6923076923076927E-2</c:v>
                </c:pt>
                <c:pt idx="1412">
                  <c:v>7.6923076923076927E-2</c:v>
                </c:pt>
                <c:pt idx="1413">
                  <c:v>7.6923076923076927E-2</c:v>
                </c:pt>
                <c:pt idx="1414">
                  <c:v>7.6923076923076927E-2</c:v>
                </c:pt>
                <c:pt idx="1415">
                  <c:v>7.6923076923076927E-2</c:v>
                </c:pt>
                <c:pt idx="1416">
                  <c:v>7.6923076923076927E-2</c:v>
                </c:pt>
                <c:pt idx="1417">
                  <c:v>7.6923076923076927E-2</c:v>
                </c:pt>
                <c:pt idx="1418">
                  <c:v>7.6923076923076927E-2</c:v>
                </c:pt>
                <c:pt idx="1419">
                  <c:v>7.6923076923076927E-2</c:v>
                </c:pt>
                <c:pt idx="1420">
                  <c:v>7.6923076923076927E-2</c:v>
                </c:pt>
                <c:pt idx="1421">
                  <c:v>7.6923076923076927E-2</c:v>
                </c:pt>
                <c:pt idx="1422">
                  <c:v>7.6923076923076927E-2</c:v>
                </c:pt>
                <c:pt idx="1423">
                  <c:v>7.6923076923076927E-2</c:v>
                </c:pt>
                <c:pt idx="1424">
                  <c:v>7.6923076923076927E-2</c:v>
                </c:pt>
                <c:pt idx="1425">
                  <c:v>7.6923076923076927E-2</c:v>
                </c:pt>
                <c:pt idx="1426">
                  <c:v>7.6923076923076927E-2</c:v>
                </c:pt>
                <c:pt idx="1427">
                  <c:v>7.6923076923076927E-2</c:v>
                </c:pt>
                <c:pt idx="1428">
                  <c:v>7.6923076923076927E-2</c:v>
                </c:pt>
                <c:pt idx="1429">
                  <c:v>7.6923076923076927E-2</c:v>
                </c:pt>
                <c:pt idx="1430">
                  <c:v>7.6923076923076927E-2</c:v>
                </c:pt>
                <c:pt idx="1431">
                  <c:v>7.6923076923076927E-2</c:v>
                </c:pt>
                <c:pt idx="1432">
                  <c:v>7.6923076923076927E-2</c:v>
                </c:pt>
                <c:pt idx="1433">
                  <c:v>7.6923076923076927E-2</c:v>
                </c:pt>
                <c:pt idx="1434">
                  <c:v>7.6923076923076927E-2</c:v>
                </c:pt>
                <c:pt idx="1435">
                  <c:v>7.6923076923076927E-2</c:v>
                </c:pt>
                <c:pt idx="1436">
                  <c:v>7.6923076923076927E-2</c:v>
                </c:pt>
                <c:pt idx="1437">
                  <c:v>7.6923076923076927E-2</c:v>
                </c:pt>
                <c:pt idx="1438">
                  <c:v>7.6923076923076927E-2</c:v>
                </c:pt>
                <c:pt idx="1439">
                  <c:v>7.6923076923076927E-2</c:v>
                </c:pt>
                <c:pt idx="1440">
                  <c:v>7.6923076923076927E-2</c:v>
                </c:pt>
                <c:pt idx="1441">
                  <c:v>7.6923076923076927E-2</c:v>
                </c:pt>
                <c:pt idx="1442">
                  <c:v>7.6923076923076927E-2</c:v>
                </c:pt>
                <c:pt idx="1443">
                  <c:v>7.6923076923076927E-2</c:v>
                </c:pt>
                <c:pt idx="1444">
                  <c:v>7.6923076923076927E-2</c:v>
                </c:pt>
                <c:pt idx="1445">
                  <c:v>7.6923076923076927E-2</c:v>
                </c:pt>
                <c:pt idx="1446">
                  <c:v>7.6923076923076927E-2</c:v>
                </c:pt>
                <c:pt idx="1447">
                  <c:v>7.6923076923076927E-2</c:v>
                </c:pt>
                <c:pt idx="1448">
                  <c:v>7.6923076923076927E-2</c:v>
                </c:pt>
                <c:pt idx="1449">
                  <c:v>7.6923076923076927E-2</c:v>
                </c:pt>
                <c:pt idx="1450">
                  <c:v>7.6923076923076927E-2</c:v>
                </c:pt>
                <c:pt idx="1451">
                  <c:v>7.6923076923076927E-2</c:v>
                </c:pt>
                <c:pt idx="1452">
                  <c:v>7.6923076923076927E-2</c:v>
                </c:pt>
                <c:pt idx="1453">
                  <c:v>7.6923076923076927E-2</c:v>
                </c:pt>
                <c:pt idx="1454">
                  <c:v>7.6923076923076927E-2</c:v>
                </c:pt>
                <c:pt idx="1455">
                  <c:v>7.6923076923076927E-2</c:v>
                </c:pt>
                <c:pt idx="1456">
                  <c:v>7.6923076923076927E-2</c:v>
                </c:pt>
                <c:pt idx="1457">
                  <c:v>7.6923076923076927E-2</c:v>
                </c:pt>
                <c:pt idx="1458">
                  <c:v>7.6923076923076927E-2</c:v>
                </c:pt>
                <c:pt idx="1459">
                  <c:v>7.6923076923076927E-2</c:v>
                </c:pt>
                <c:pt idx="1460">
                  <c:v>7.6923076923076927E-2</c:v>
                </c:pt>
                <c:pt idx="1461">
                  <c:v>7.6923076923076927E-2</c:v>
                </c:pt>
                <c:pt idx="1462">
                  <c:v>7.6923076923076927E-2</c:v>
                </c:pt>
                <c:pt idx="1463">
                  <c:v>7.6923076923076927E-2</c:v>
                </c:pt>
                <c:pt idx="1464">
                  <c:v>7.6923076923076927E-2</c:v>
                </c:pt>
                <c:pt idx="1465">
                  <c:v>7.6923076923076927E-2</c:v>
                </c:pt>
                <c:pt idx="1466">
                  <c:v>7.6923076923076927E-2</c:v>
                </c:pt>
                <c:pt idx="1467">
                  <c:v>7.6923076923076927E-2</c:v>
                </c:pt>
                <c:pt idx="1468">
                  <c:v>7.6923076923076927E-2</c:v>
                </c:pt>
                <c:pt idx="1469">
                  <c:v>7.6923076923076927E-2</c:v>
                </c:pt>
                <c:pt idx="1470">
                  <c:v>7.6923076923076927E-2</c:v>
                </c:pt>
                <c:pt idx="1471">
                  <c:v>7.6923076923076927E-2</c:v>
                </c:pt>
                <c:pt idx="1472">
                  <c:v>7.6923076923076927E-2</c:v>
                </c:pt>
                <c:pt idx="1473">
                  <c:v>7.6923076923076927E-2</c:v>
                </c:pt>
                <c:pt idx="1474">
                  <c:v>7.6923076923076927E-2</c:v>
                </c:pt>
                <c:pt idx="1475">
                  <c:v>7.6923076923076927E-2</c:v>
                </c:pt>
                <c:pt idx="1476">
                  <c:v>7.6923076923076927E-2</c:v>
                </c:pt>
                <c:pt idx="1477">
                  <c:v>0.11538461538461539</c:v>
                </c:pt>
                <c:pt idx="1478">
                  <c:v>0.11538461538461539</c:v>
                </c:pt>
                <c:pt idx="1479">
                  <c:v>7.6923076923076927E-2</c:v>
                </c:pt>
                <c:pt idx="1480">
                  <c:v>7.6923076923076927E-2</c:v>
                </c:pt>
                <c:pt idx="1481">
                  <c:v>7.6923076923076927E-2</c:v>
                </c:pt>
                <c:pt idx="1482">
                  <c:v>7.6923076923076927E-2</c:v>
                </c:pt>
                <c:pt idx="1483">
                  <c:v>7.6923076923076927E-2</c:v>
                </c:pt>
                <c:pt idx="1484">
                  <c:v>7.6923076923076927E-2</c:v>
                </c:pt>
                <c:pt idx="1485">
                  <c:v>7.6923076923076927E-2</c:v>
                </c:pt>
                <c:pt idx="1486">
                  <c:v>7.6923076923076927E-2</c:v>
                </c:pt>
                <c:pt idx="1487">
                  <c:v>7.6923076923076927E-2</c:v>
                </c:pt>
                <c:pt idx="1488">
                  <c:v>7.6923076923076927E-2</c:v>
                </c:pt>
                <c:pt idx="1489">
                  <c:v>7.6923076923076927E-2</c:v>
                </c:pt>
                <c:pt idx="1490">
                  <c:v>7.6923076923076927E-2</c:v>
                </c:pt>
                <c:pt idx="1491">
                  <c:v>7.6923076923076927E-2</c:v>
                </c:pt>
                <c:pt idx="1492">
                  <c:v>7.6923076923076927E-2</c:v>
                </c:pt>
                <c:pt idx="1493">
                  <c:v>7.6923076923076927E-2</c:v>
                </c:pt>
                <c:pt idx="1494">
                  <c:v>0.11538461538461539</c:v>
                </c:pt>
                <c:pt idx="1495">
                  <c:v>0.11538461538461539</c:v>
                </c:pt>
                <c:pt idx="1496">
                  <c:v>0.11538461538461539</c:v>
                </c:pt>
                <c:pt idx="1497">
                  <c:v>0.11538461538461539</c:v>
                </c:pt>
                <c:pt idx="1498">
                  <c:v>0.15384615384615385</c:v>
                </c:pt>
                <c:pt idx="1499">
                  <c:v>0.15384615384615385</c:v>
                </c:pt>
                <c:pt idx="1500">
                  <c:v>0.14814814814814814</c:v>
                </c:pt>
                <c:pt idx="1501">
                  <c:v>0.14814814814814814</c:v>
                </c:pt>
                <c:pt idx="1502">
                  <c:v>0.14814814814814814</c:v>
                </c:pt>
                <c:pt idx="1503">
                  <c:v>0.14814814814814814</c:v>
                </c:pt>
                <c:pt idx="1504">
                  <c:v>0.14814814814814814</c:v>
                </c:pt>
                <c:pt idx="1505">
                  <c:v>0.14814814814814814</c:v>
                </c:pt>
                <c:pt idx="1506">
                  <c:v>0.1111111111111111</c:v>
                </c:pt>
                <c:pt idx="1507">
                  <c:v>0.1111111111111111</c:v>
                </c:pt>
                <c:pt idx="1508">
                  <c:v>0.1111111111111111</c:v>
                </c:pt>
                <c:pt idx="1509">
                  <c:v>0.1111111111111111</c:v>
                </c:pt>
                <c:pt idx="1510">
                  <c:v>0.1111111111111111</c:v>
                </c:pt>
                <c:pt idx="1511">
                  <c:v>0.1111111111111111</c:v>
                </c:pt>
                <c:pt idx="1512">
                  <c:v>0.1111111111111111</c:v>
                </c:pt>
                <c:pt idx="1513">
                  <c:v>0.14814814814814814</c:v>
                </c:pt>
                <c:pt idx="1514">
                  <c:v>0.14814814814814814</c:v>
                </c:pt>
                <c:pt idx="1515">
                  <c:v>0.14814814814814814</c:v>
                </c:pt>
                <c:pt idx="1516">
                  <c:v>0.14814814814814814</c:v>
                </c:pt>
                <c:pt idx="1517">
                  <c:v>0.14814814814814814</c:v>
                </c:pt>
                <c:pt idx="1518">
                  <c:v>0.14814814814814814</c:v>
                </c:pt>
                <c:pt idx="1519">
                  <c:v>0.14814814814814814</c:v>
                </c:pt>
                <c:pt idx="1520">
                  <c:v>0.14814814814814814</c:v>
                </c:pt>
                <c:pt idx="1521">
                  <c:v>0.14814814814814814</c:v>
                </c:pt>
                <c:pt idx="1522">
                  <c:v>0.14814814814814814</c:v>
                </c:pt>
                <c:pt idx="1523">
                  <c:v>0.14814814814814814</c:v>
                </c:pt>
                <c:pt idx="1524">
                  <c:v>0.14814814814814814</c:v>
                </c:pt>
                <c:pt idx="1525">
                  <c:v>0.14814814814814814</c:v>
                </c:pt>
                <c:pt idx="1526">
                  <c:v>0.14285714285714285</c:v>
                </c:pt>
                <c:pt idx="1527">
                  <c:v>0.14285714285714285</c:v>
                </c:pt>
                <c:pt idx="1528">
                  <c:v>0.14285714285714285</c:v>
                </c:pt>
                <c:pt idx="1529">
                  <c:v>0.14285714285714285</c:v>
                </c:pt>
                <c:pt idx="1530">
                  <c:v>0.14285714285714285</c:v>
                </c:pt>
                <c:pt idx="1531">
                  <c:v>0.14285714285714285</c:v>
                </c:pt>
                <c:pt idx="1532">
                  <c:v>0.14285714285714285</c:v>
                </c:pt>
                <c:pt idx="1533">
                  <c:v>0.14285714285714285</c:v>
                </c:pt>
                <c:pt idx="1534">
                  <c:v>0.14285714285714285</c:v>
                </c:pt>
                <c:pt idx="1535">
                  <c:v>0.14285714285714285</c:v>
                </c:pt>
                <c:pt idx="1536">
                  <c:v>0.14285714285714285</c:v>
                </c:pt>
                <c:pt idx="1537">
                  <c:v>0.17857142857142858</c:v>
                </c:pt>
                <c:pt idx="1538">
                  <c:v>0.17857142857142858</c:v>
                </c:pt>
                <c:pt idx="1539">
                  <c:v>0.17857142857142858</c:v>
                </c:pt>
                <c:pt idx="1540">
                  <c:v>0.17857142857142858</c:v>
                </c:pt>
                <c:pt idx="1541">
                  <c:v>0.17857142857142858</c:v>
                </c:pt>
                <c:pt idx="1542">
                  <c:v>0.17857142857142858</c:v>
                </c:pt>
                <c:pt idx="1543">
                  <c:v>0.14285714285714285</c:v>
                </c:pt>
                <c:pt idx="1544">
                  <c:v>0.14285714285714285</c:v>
                </c:pt>
                <c:pt idx="1545">
                  <c:v>0.14285714285714285</c:v>
                </c:pt>
                <c:pt idx="1546">
                  <c:v>0.14285714285714285</c:v>
                </c:pt>
                <c:pt idx="1547">
                  <c:v>0.14285714285714285</c:v>
                </c:pt>
                <c:pt idx="1548">
                  <c:v>0.10714285714285714</c:v>
                </c:pt>
                <c:pt idx="1549">
                  <c:v>0.10714285714285714</c:v>
                </c:pt>
                <c:pt idx="1550">
                  <c:v>0.10344827586206896</c:v>
                </c:pt>
                <c:pt idx="1551">
                  <c:v>0.10344827586206896</c:v>
                </c:pt>
                <c:pt idx="1552">
                  <c:v>0.10344827586206896</c:v>
                </c:pt>
                <c:pt idx="1553">
                  <c:v>0.13793103448275862</c:v>
                </c:pt>
                <c:pt idx="1554">
                  <c:v>0.13793103448275862</c:v>
                </c:pt>
                <c:pt idx="1555">
                  <c:v>0.13793103448275862</c:v>
                </c:pt>
                <c:pt idx="1556">
                  <c:v>0.13793103448275862</c:v>
                </c:pt>
                <c:pt idx="1557">
                  <c:v>0.10344827586206896</c:v>
                </c:pt>
                <c:pt idx="1558">
                  <c:v>0.10344827586206896</c:v>
                </c:pt>
                <c:pt idx="1559">
                  <c:v>0.10344827586206896</c:v>
                </c:pt>
                <c:pt idx="1560">
                  <c:v>0.10344827586206896</c:v>
                </c:pt>
                <c:pt idx="1561">
                  <c:v>0.10344827586206896</c:v>
                </c:pt>
                <c:pt idx="1562">
                  <c:v>0.10344827586206896</c:v>
                </c:pt>
                <c:pt idx="1563">
                  <c:v>0.10344827586206896</c:v>
                </c:pt>
                <c:pt idx="1564">
                  <c:v>0.10344827586206896</c:v>
                </c:pt>
                <c:pt idx="1565">
                  <c:v>0.10344827586206896</c:v>
                </c:pt>
                <c:pt idx="1566">
                  <c:v>0.10344827586206896</c:v>
                </c:pt>
                <c:pt idx="1567">
                  <c:v>0.13333333333333333</c:v>
                </c:pt>
                <c:pt idx="1568">
                  <c:v>0.13333333333333333</c:v>
                </c:pt>
                <c:pt idx="1569">
                  <c:v>0.13333333333333333</c:v>
                </c:pt>
                <c:pt idx="1570">
                  <c:v>0.1</c:v>
                </c:pt>
                <c:pt idx="1571">
                  <c:v>0.1</c:v>
                </c:pt>
                <c:pt idx="1572">
                  <c:v>0.1</c:v>
                </c:pt>
                <c:pt idx="1573">
                  <c:v>0.1</c:v>
                </c:pt>
                <c:pt idx="1574">
                  <c:v>0.1</c:v>
                </c:pt>
                <c:pt idx="1575">
                  <c:v>0.1</c:v>
                </c:pt>
                <c:pt idx="1576">
                  <c:v>0.1</c:v>
                </c:pt>
                <c:pt idx="1577">
                  <c:v>0.1</c:v>
                </c:pt>
                <c:pt idx="1578">
                  <c:v>0.13333333333333333</c:v>
                </c:pt>
                <c:pt idx="1579">
                  <c:v>0.13333333333333333</c:v>
                </c:pt>
                <c:pt idx="1580">
                  <c:v>0.13333333333333333</c:v>
                </c:pt>
                <c:pt idx="1581">
                  <c:v>0.13333333333333333</c:v>
                </c:pt>
                <c:pt idx="1582">
                  <c:v>0.16129032258064516</c:v>
                </c:pt>
                <c:pt idx="1583">
                  <c:v>0.16129032258064516</c:v>
                </c:pt>
                <c:pt idx="1584">
                  <c:v>0.16129032258064516</c:v>
                </c:pt>
                <c:pt idx="1585">
                  <c:v>0.16129032258064516</c:v>
                </c:pt>
                <c:pt idx="1586">
                  <c:v>0.16129032258064516</c:v>
                </c:pt>
                <c:pt idx="1587">
                  <c:v>0.16129032258064516</c:v>
                </c:pt>
                <c:pt idx="1588">
                  <c:v>0.16129032258064516</c:v>
                </c:pt>
                <c:pt idx="1589">
                  <c:v>0.16129032258064516</c:v>
                </c:pt>
                <c:pt idx="1590">
                  <c:v>0.16129032258064516</c:v>
                </c:pt>
                <c:pt idx="1591">
                  <c:v>0.16129032258064516</c:v>
                </c:pt>
                <c:pt idx="1592">
                  <c:v>0.16129032258064516</c:v>
                </c:pt>
                <c:pt idx="1593">
                  <c:v>0.16129032258064516</c:v>
                </c:pt>
                <c:pt idx="1594">
                  <c:v>0.16129032258064516</c:v>
                </c:pt>
                <c:pt idx="1595">
                  <c:v>0.16129032258064516</c:v>
                </c:pt>
                <c:pt idx="1596">
                  <c:v>0.16129032258064516</c:v>
                </c:pt>
                <c:pt idx="1597">
                  <c:v>0.12903225806451613</c:v>
                </c:pt>
                <c:pt idx="1598">
                  <c:v>0.12903225806451613</c:v>
                </c:pt>
                <c:pt idx="1599">
                  <c:v>0.12903225806451613</c:v>
                </c:pt>
                <c:pt idx="1600">
                  <c:v>0.12903225806451613</c:v>
                </c:pt>
                <c:pt idx="1601">
                  <c:v>0.12903225806451613</c:v>
                </c:pt>
                <c:pt idx="1602">
                  <c:v>0.12903225806451613</c:v>
                </c:pt>
                <c:pt idx="1603">
                  <c:v>0.12903225806451613</c:v>
                </c:pt>
                <c:pt idx="1604">
                  <c:v>0.12903225806451613</c:v>
                </c:pt>
                <c:pt idx="1605">
                  <c:v>0.12903225806451613</c:v>
                </c:pt>
                <c:pt idx="1606">
                  <c:v>0.12903225806451613</c:v>
                </c:pt>
                <c:pt idx="1607">
                  <c:v>0.12903225806451613</c:v>
                </c:pt>
                <c:pt idx="1608">
                  <c:v>0.12903225806451613</c:v>
                </c:pt>
                <c:pt idx="1609">
                  <c:v>0.12903225806451613</c:v>
                </c:pt>
                <c:pt idx="1610">
                  <c:v>0.12903225806451613</c:v>
                </c:pt>
                <c:pt idx="1611">
                  <c:v>0.12903225806451613</c:v>
                </c:pt>
                <c:pt idx="1612">
                  <c:v>0.125</c:v>
                </c:pt>
                <c:pt idx="1613">
                  <c:v>0.12121212121212122</c:v>
                </c:pt>
                <c:pt idx="1614">
                  <c:v>0.12121212121212122</c:v>
                </c:pt>
                <c:pt idx="1615">
                  <c:v>0.12121212121212122</c:v>
                </c:pt>
                <c:pt idx="1616">
                  <c:v>0.12121212121212122</c:v>
                </c:pt>
                <c:pt idx="1617">
                  <c:v>0.12121212121212122</c:v>
                </c:pt>
                <c:pt idx="1618">
                  <c:v>0.12121212121212122</c:v>
                </c:pt>
                <c:pt idx="1619">
                  <c:v>0.11764705882352941</c:v>
                </c:pt>
                <c:pt idx="1620">
                  <c:v>0.11764705882352941</c:v>
                </c:pt>
                <c:pt idx="1621">
                  <c:v>0.11764705882352941</c:v>
                </c:pt>
                <c:pt idx="1622">
                  <c:v>0.11764705882352941</c:v>
                </c:pt>
                <c:pt idx="1623">
                  <c:v>0.11764705882352941</c:v>
                </c:pt>
                <c:pt idx="1624">
                  <c:v>0.11764705882352941</c:v>
                </c:pt>
                <c:pt idx="1625">
                  <c:v>0.11764705882352941</c:v>
                </c:pt>
                <c:pt idx="1626">
                  <c:v>0.11764705882352941</c:v>
                </c:pt>
                <c:pt idx="1627">
                  <c:v>8.8235294117647065E-2</c:v>
                </c:pt>
                <c:pt idx="1628">
                  <c:v>8.8235294117647065E-2</c:v>
                </c:pt>
                <c:pt idx="1629">
                  <c:v>8.8235294117647065E-2</c:v>
                </c:pt>
                <c:pt idx="1630">
                  <c:v>8.8235294117647065E-2</c:v>
                </c:pt>
                <c:pt idx="1631">
                  <c:v>8.8235294117647065E-2</c:v>
                </c:pt>
                <c:pt idx="1632">
                  <c:v>8.8235294117647065E-2</c:v>
                </c:pt>
                <c:pt idx="1633">
                  <c:v>8.8235294117647065E-2</c:v>
                </c:pt>
                <c:pt idx="1634">
                  <c:v>8.8235294117647065E-2</c:v>
                </c:pt>
                <c:pt idx="1635">
                  <c:v>8.8235294117647065E-2</c:v>
                </c:pt>
                <c:pt idx="1636">
                  <c:v>8.8235294117647065E-2</c:v>
                </c:pt>
                <c:pt idx="1637">
                  <c:v>8.8235294117647065E-2</c:v>
                </c:pt>
                <c:pt idx="1638">
                  <c:v>8.8235294117647065E-2</c:v>
                </c:pt>
                <c:pt idx="1639">
                  <c:v>8.8235294117647065E-2</c:v>
                </c:pt>
                <c:pt idx="1640">
                  <c:v>8.8235294117647065E-2</c:v>
                </c:pt>
                <c:pt idx="1641">
                  <c:v>8.8235294117647065E-2</c:v>
                </c:pt>
                <c:pt idx="1642">
                  <c:v>8.8235294117647065E-2</c:v>
                </c:pt>
                <c:pt idx="1643">
                  <c:v>8.8235294117647065E-2</c:v>
                </c:pt>
                <c:pt idx="1644">
                  <c:v>8.8235294117647065E-2</c:v>
                </c:pt>
                <c:pt idx="1645">
                  <c:v>8.5714285714285715E-2</c:v>
                </c:pt>
                <c:pt idx="1646">
                  <c:v>8.5714285714285715E-2</c:v>
                </c:pt>
                <c:pt idx="1647">
                  <c:v>8.5714285714285715E-2</c:v>
                </c:pt>
                <c:pt idx="1648">
                  <c:v>8.5714285714285715E-2</c:v>
                </c:pt>
                <c:pt idx="1649">
                  <c:v>8.5714285714285715E-2</c:v>
                </c:pt>
                <c:pt idx="1650">
                  <c:v>8.5714285714285715E-2</c:v>
                </c:pt>
                <c:pt idx="1651">
                  <c:v>8.5714285714285715E-2</c:v>
                </c:pt>
                <c:pt idx="1652">
                  <c:v>8.5714285714285715E-2</c:v>
                </c:pt>
                <c:pt idx="1653">
                  <c:v>8.5714285714285715E-2</c:v>
                </c:pt>
                <c:pt idx="1654">
                  <c:v>8.5714285714285715E-2</c:v>
                </c:pt>
                <c:pt idx="1655">
                  <c:v>8.5714285714285715E-2</c:v>
                </c:pt>
                <c:pt idx="1656">
                  <c:v>8.5714285714285715E-2</c:v>
                </c:pt>
                <c:pt idx="1657">
                  <c:v>8.5714285714285715E-2</c:v>
                </c:pt>
                <c:pt idx="1658">
                  <c:v>8.5714285714285715E-2</c:v>
                </c:pt>
                <c:pt idx="1659">
                  <c:v>8.5714285714285715E-2</c:v>
                </c:pt>
                <c:pt idx="1660">
                  <c:v>8.5714285714285715E-2</c:v>
                </c:pt>
                <c:pt idx="1661">
                  <c:v>8.5714285714285715E-2</c:v>
                </c:pt>
                <c:pt idx="1662">
                  <c:v>8.5714285714285715E-2</c:v>
                </c:pt>
                <c:pt idx="1663">
                  <c:v>8.5714285714285715E-2</c:v>
                </c:pt>
                <c:pt idx="1664">
                  <c:v>8.5714285714285715E-2</c:v>
                </c:pt>
                <c:pt idx="1665">
                  <c:v>8.5714285714285715E-2</c:v>
                </c:pt>
                <c:pt idx="1666">
                  <c:v>8.5714285714285715E-2</c:v>
                </c:pt>
                <c:pt idx="1667">
                  <c:v>8.5714285714285715E-2</c:v>
                </c:pt>
                <c:pt idx="1668">
                  <c:v>8.5714285714285715E-2</c:v>
                </c:pt>
                <c:pt idx="1669">
                  <c:v>8.3333333333333329E-2</c:v>
                </c:pt>
                <c:pt idx="1670">
                  <c:v>8.3333333333333329E-2</c:v>
                </c:pt>
                <c:pt idx="1671">
                  <c:v>8.3333333333333329E-2</c:v>
                </c:pt>
                <c:pt idx="1672">
                  <c:v>8.3333333333333329E-2</c:v>
                </c:pt>
                <c:pt idx="1673">
                  <c:v>8.3333333333333329E-2</c:v>
                </c:pt>
                <c:pt idx="1674">
                  <c:v>8.3333333333333329E-2</c:v>
                </c:pt>
                <c:pt idx="1675">
                  <c:v>8.3333333333333329E-2</c:v>
                </c:pt>
                <c:pt idx="1676">
                  <c:v>5.5555555555555552E-2</c:v>
                </c:pt>
                <c:pt idx="1677">
                  <c:v>5.5555555555555552E-2</c:v>
                </c:pt>
                <c:pt idx="1678">
                  <c:v>5.5555555555555552E-2</c:v>
                </c:pt>
                <c:pt idx="1679">
                  <c:v>5.5555555555555552E-2</c:v>
                </c:pt>
                <c:pt idx="1680">
                  <c:v>5.5555555555555552E-2</c:v>
                </c:pt>
                <c:pt idx="1681">
                  <c:v>5.5555555555555552E-2</c:v>
                </c:pt>
                <c:pt idx="1682">
                  <c:v>5.5555555555555552E-2</c:v>
                </c:pt>
                <c:pt idx="1683">
                  <c:v>5.5555555555555552E-2</c:v>
                </c:pt>
                <c:pt idx="1684">
                  <c:v>5.5555555555555552E-2</c:v>
                </c:pt>
                <c:pt idx="1685">
                  <c:v>5.5555555555555552E-2</c:v>
                </c:pt>
                <c:pt idx="1686">
                  <c:v>8.3333333333333329E-2</c:v>
                </c:pt>
                <c:pt idx="1687">
                  <c:v>8.3333333333333329E-2</c:v>
                </c:pt>
                <c:pt idx="1688">
                  <c:v>8.3333333333333329E-2</c:v>
                </c:pt>
                <c:pt idx="1689">
                  <c:v>8.3333333333333329E-2</c:v>
                </c:pt>
                <c:pt idx="1690">
                  <c:v>8.3333333333333329E-2</c:v>
                </c:pt>
                <c:pt idx="1691">
                  <c:v>8.3333333333333329E-2</c:v>
                </c:pt>
                <c:pt idx="1692">
                  <c:v>0.1111111111111111</c:v>
                </c:pt>
                <c:pt idx="1693">
                  <c:v>0.1111111111111111</c:v>
                </c:pt>
                <c:pt idx="1694">
                  <c:v>0.1111111111111111</c:v>
                </c:pt>
                <c:pt idx="1695">
                  <c:v>0.1111111111111111</c:v>
                </c:pt>
                <c:pt idx="1696">
                  <c:v>0.1111111111111111</c:v>
                </c:pt>
                <c:pt idx="1697">
                  <c:v>0.1111111111111111</c:v>
                </c:pt>
                <c:pt idx="1698">
                  <c:v>0.1111111111111111</c:v>
                </c:pt>
                <c:pt idx="1699">
                  <c:v>0.1111111111111111</c:v>
                </c:pt>
                <c:pt idx="1700">
                  <c:v>0.1111111111111111</c:v>
                </c:pt>
                <c:pt idx="1701">
                  <c:v>0.1111111111111111</c:v>
                </c:pt>
                <c:pt idx="1702">
                  <c:v>0.1111111111111111</c:v>
                </c:pt>
                <c:pt idx="1703">
                  <c:v>0.1111111111111111</c:v>
                </c:pt>
                <c:pt idx="1704">
                  <c:v>0.1111111111111111</c:v>
                </c:pt>
                <c:pt idx="1705">
                  <c:v>0.1111111111111111</c:v>
                </c:pt>
                <c:pt idx="1706">
                  <c:v>0.1111111111111111</c:v>
                </c:pt>
                <c:pt idx="1707">
                  <c:v>0.1111111111111111</c:v>
                </c:pt>
                <c:pt idx="1708">
                  <c:v>0.1111111111111111</c:v>
                </c:pt>
                <c:pt idx="1709">
                  <c:v>0.1111111111111111</c:v>
                </c:pt>
                <c:pt idx="1710">
                  <c:v>0.1111111111111111</c:v>
                </c:pt>
                <c:pt idx="1711">
                  <c:v>0.1111111111111111</c:v>
                </c:pt>
                <c:pt idx="1712">
                  <c:v>0.1111111111111111</c:v>
                </c:pt>
                <c:pt idx="1713">
                  <c:v>0.1111111111111111</c:v>
                </c:pt>
                <c:pt idx="1714">
                  <c:v>0.1111111111111111</c:v>
                </c:pt>
                <c:pt idx="1715">
                  <c:v>0.1111111111111111</c:v>
                </c:pt>
                <c:pt idx="1716">
                  <c:v>0.1111111111111111</c:v>
                </c:pt>
                <c:pt idx="1717">
                  <c:v>0.1111111111111111</c:v>
                </c:pt>
                <c:pt idx="1718">
                  <c:v>0.1111111111111111</c:v>
                </c:pt>
                <c:pt idx="1719">
                  <c:v>0.1111111111111111</c:v>
                </c:pt>
                <c:pt idx="1720">
                  <c:v>0.1111111111111111</c:v>
                </c:pt>
                <c:pt idx="1721">
                  <c:v>0.1111111111111111</c:v>
                </c:pt>
                <c:pt idx="1722">
                  <c:v>0.1111111111111111</c:v>
                </c:pt>
                <c:pt idx="1723">
                  <c:v>0.1111111111111111</c:v>
                </c:pt>
                <c:pt idx="1724">
                  <c:v>0.1111111111111111</c:v>
                </c:pt>
                <c:pt idx="1725">
                  <c:v>0.1111111111111111</c:v>
                </c:pt>
                <c:pt idx="1726">
                  <c:v>0.1111111111111111</c:v>
                </c:pt>
                <c:pt idx="1727">
                  <c:v>0.1111111111111111</c:v>
                </c:pt>
                <c:pt idx="1728">
                  <c:v>0.1111111111111111</c:v>
                </c:pt>
                <c:pt idx="1729">
                  <c:v>0.1111111111111111</c:v>
                </c:pt>
                <c:pt idx="1730">
                  <c:v>0.1111111111111111</c:v>
                </c:pt>
                <c:pt idx="1731">
                  <c:v>0.1111111111111111</c:v>
                </c:pt>
                <c:pt idx="1732">
                  <c:v>0.1111111111111111</c:v>
                </c:pt>
                <c:pt idx="1733">
                  <c:v>0.1111111111111111</c:v>
                </c:pt>
                <c:pt idx="1734">
                  <c:v>0.1111111111111111</c:v>
                </c:pt>
                <c:pt idx="1735">
                  <c:v>0.1111111111111111</c:v>
                </c:pt>
                <c:pt idx="1736">
                  <c:v>0.1111111111111111</c:v>
                </c:pt>
                <c:pt idx="1737">
                  <c:v>0.1111111111111111</c:v>
                </c:pt>
                <c:pt idx="1738">
                  <c:v>0.1111111111111111</c:v>
                </c:pt>
                <c:pt idx="1739">
                  <c:v>0.1111111111111111</c:v>
                </c:pt>
                <c:pt idx="1740">
                  <c:v>0.1111111111111111</c:v>
                </c:pt>
                <c:pt idx="1741">
                  <c:v>0.1111111111111111</c:v>
                </c:pt>
                <c:pt idx="1742">
                  <c:v>0.1111111111111111</c:v>
                </c:pt>
                <c:pt idx="1743">
                  <c:v>0.1111111111111111</c:v>
                </c:pt>
                <c:pt idx="1744">
                  <c:v>0.1111111111111111</c:v>
                </c:pt>
                <c:pt idx="1745">
                  <c:v>0.1111111111111111</c:v>
                </c:pt>
                <c:pt idx="1746">
                  <c:v>0.1111111111111111</c:v>
                </c:pt>
                <c:pt idx="1747">
                  <c:v>0.1111111111111111</c:v>
                </c:pt>
                <c:pt idx="1748">
                  <c:v>0.1388888888888889</c:v>
                </c:pt>
                <c:pt idx="1749">
                  <c:v>0.1388888888888889</c:v>
                </c:pt>
                <c:pt idx="1750">
                  <c:v>0.1388888888888889</c:v>
                </c:pt>
                <c:pt idx="1751">
                  <c:v>0.1111111111111111</c:v>
                </c:pt>
                <c:pt idx="1752">
                  <c:v>0.1111111111111111</c:v>
                </c:pt>
                <c:pt idx="1753">
                  <c:v>0.1111111111111111</c:v>
                </c:pt>
                <c:pt idx="1754">
                  <c:v>0.1111111111111111</c:v>
                </c:pt>
                <c:pt idx="1755">
                  <c:v>0.1388888888888889</c:v>
                </c:pt>
                <c:pt idx="1756">
                  <c:v>0.1388888888888889</c:v>
                </c:pt>
                <c:pt idx="1757">
                  <c:v>0.1388888888888889</c:v>
                </c:pt>
                <c:pt idx="1758">
                  <c:v>0.1388888888888889</c:v>
                </c:pt>
                <c:pt idx="1759">
                  <c:v>0.1388888888888889</c:v>
                </c:pt>
                <c:pt idx="1760">
                  <c:v>0.1388888888888889</c:v>
                </c:pt>
                <c:pt idx="1761">
                  <c:v>0.1388888888888889</c:v>
                </c:pt>
                <c:pt idx="1762">
                  <c:v>0.1388888888888889</c:v>
                </c:pt>
                <c:pt idx="1763">
                  <c:v>0.1388888888888889</c:v>
                </c:pt>
                <c:pt idx="1764">
                  <c:v>0.1388888888888889</c:v>
                </c:pt>
                <c:pt idx="1765">
                  <c:v>0.1388888888888889</c:v>
                </c:pt>
                <c:pt idx="1766">
                  <c:v>0.1388888888888889</c:v>
                </c:pt>
                <c:pt idx="1767">
                  <c:v>0.1388888888888889</c:v>
                </c:pt>
                <c:pt idx="1768">
                  <c:v>0.1388888888888889</c:v>
                </c:pt>
                <c:pt idx="1769">
                  <c:v>0.1388888888888889</c:v>
                </c:pt>
                <c:pt idx="1770">
                  <c:v>0.1388888888888889</c:v>
                </c:pt>
                <c:pt idx="1771">
                  <c:v>0.1388888888888889</c:v>
                </c:pt>
                <c:pt idx="1772">
                  <c:v>0.1388888888888889</c:v>
                </c:pt>
                <c:pt idx="1773">
                  <c:v>0.1388888888888889</c:v>
                </c:pt>
                <c:pt idx="1774">
                  <c:v>0.1388888888888889</c:v>
                </c:pt>
                <c:pt idx="1775">
                  <c:v>0.1388888888888889</c:v>
                </c:pt>
                <c:pt idx="1776">
                  <c:v>0.1388888888888889</c:v>
                </c:pt>
                <c:pt idx="1777">
                  <c:v>0.1388888888888889</c:v>
                </c:pt>
                <c:pt idx="1778">
                  <c:v>0.1388888888888889</c:v>
                </c:pt>
                <c:pt idx="1779">
                  <c:v>0.1111111111111111</c:v>
                </c:pt>
                <c:pt idx="1780">
                  <c:v>0.1111111111111111</c:v>
                </c:pt>
                <c:pt idx="1781">
                  <c:v>0.1111111111111111</c:v>
                </c:pt>
                <c:pt idx="1782">
                  <c:v>0.1111111111111111</c:v>
                </c:pt>
                <c:pt idx="1783">
                  <c:v>0.1111111111111111</c:v>
                </c:pt>
                <c:pt idx="1784">
                  <c:v>0.1111111111111111</c:v>
                </c:pt>
                <c:pt idx="1785">
                  <c:v>0.1111111111111111</c:v>
                </c:pt>
                <c:pt idx="1786">
                  <c:v>0.1111111111111111</c:v>
                </c:pt>
                <c:pt idx="1787">
                  <c:v>0.1111111111111111</c:v>
                </c:pt>
                <c:pt idx="1788">
                  <c:v>0.1111111111111111</c:v>
                </c:pt>
                <c:pt idx="1789">
                  <c:v>0.1111111111111111</c:v>
                </c:pt>
                <c:pt idx="1790">
                  <c:v>0.1111111111111111</c:v>
                </c:pt>
                <c:pt idx="1791">
                  <c:v>0.1111111111111111</c:v>
                </c:pt>
                <c:pt idx="1792">
                  <c:v>0.1111111111111111</c:v>
                </c:pt>
                <c:pt idx="1793">
                  <c:v>0.1111111111111111</c:v>
                </c:pt>
                <c:pt idx="1794">
                  <c:v>0.1111111111111111</c:v>
                </c:pt>
                <c:pt idx="1795">
                  <c:v>0.1111111111111111</c:v>
                </c:pt>
                <c:pt idx="1796">
                  <c:v>0.1111111111111111</c:v>
                </c:pt>
                <c:pt idx="1797">
                  <c:v>0.1111111111111111</c:v>
                </c:pt>
                <c:pt idx="1798">
                  <c:v>0.1111111111111111</c:v>
                </c:pt>
                <c:pt idx="1799">
                  <c:v>0.1111111111111111</c:v>
                </c:pt>
                <c:pt idx="1800">
                  <c:v>0.1111111111111111</c:v>
                </c:pt>
                <c:pt idx="1801">
                  <c:v>0.1111111111111111</c:v>
                </c:pt>
                <c:pt idx="1802">
                  <c:v>8.3333333333333329E-2</c:v>
                </c:pt>
                <c:pt idx="1803">
                  <c:v>8.3333333333333329E-2</c:v>
                </c:pt>
                <c:pt idx="1804">
                  <c:v>0.1111111111111111</c:v>
                </c:pt>
                <c:pt idx="1805">
                  <c:v>0.1111111111111111</c:v>
                </c:pt>
                <c:pt idx="1806">
                  <c:v>0.10810810810810811</c:v>
                </c:pt>
                <c:pt idx="1807">
                  <c:v>0.10810810810810811</c:v>
                </c:pt>
                <c:pt idx="1808">
                  <c:v>0.10810810810810811</c:v>
                </c:pt>
                <c:pt idx="1809">
                  <c:v>8.1081081081081086E-2</c:v>
                </c:pt>
                <c:pt idx="1810">
                  <c:v>8.1081081081081086E-2</c:v>
                </c:pt>
                <c:pt idx="1811">
                  <c:v>8.1081081081081086E-2</c:v>
                </c:pt>
                <c:pt idx="1812">
                  <c:v>8.1081081081081086E-2</c:v>
                </c:pt>
                <c:pt idx="1813">
                  <c:v>8.1081081081081086E-2</c:v>
                </c:pt>
                <c:pt idx="1814">
                  <c:v>8.1081081081081086E-2</c:v>
                </c:pt>
                <c:pt idx="1815">
                  <c:v>8.1081081081081086E-2</c:v>
                </c:pt>
                <c:pt idx="1816">
                  <c:v>8.1081081081081086E-2</c:v>
                </c:pt>
                <c:pt idx="1817">
                  <c:v>8.1081081081081086E-2</c:v>
                </c:pt>
                <c:pt idx="1818">
                  <c:v>8.1081081081081086E-2</c:v>
                </c:pt>
                <c:pt idx="1819">
                  <c:v>8.1081081081081086E-2</c:v>
                </c:pt>
                <c:pt idx="1820">
                  <c:v>8.1081081081081086E-2</c:v>
                </c:pt>
                <c:pt idx="1821">
                  <c:v>8.1081081081081086E-2</c:v>
                </c:pt>
                <c:pt idx="1822">
                  <c:v>8.1081081081081086E-2</c:v>
                </c:pt>
                <c:pt idx="1823">
                  <c:v>8.1081081081081086E-2</c:v>
                </c:pt>
                <c:pt idx="1824">
                  <c:v>8.1081081081081086E-2</c:v>
                </c:pt>
                <c:pt idx="1825">
                  <c:v>8.1081081081081086E-2</c:v>
                </c:pt>
                <c:pt idx="1826">
                  <c:v>8.1081081081081086E-2</c:v>
                </c:pt>
                <c:pt idx="1827">
                  <c:v>8.1081081081081086E-2</c:v>
                </c:pt>
                <c:pt idx="1828">
                  <c:v>8.1081081081081086E-2</c:v>
                </c:pt>
                <c:pt idx="1829">
                  <c:v>8.1081081081081086E-2</c:v>
                </c:pt>
                <c:pt idx="1830">
                  <c:v>8.1081081081081086E-2</c:v>
                </c:pt>
                <c:pt idx="1831">
                  <c:v>8.1081081081081086E-2</c:v>
                </c:pt>
                <c:pt idx="1832">
                  <c:v>8.1081081081081086E-2</c:v>
                </c:pt>
                <c:pt idx="1833">
                  <c:v>8.1081081081081086E-2</c:v>
                </c:pt>
                <c:pt idx="1834">
                  <c:v>8.1081081081081086E-2</c:v>
                </c:pt>
                <c:pt idx="1835">
                  <c:v>8.1081081081081086E-2</c:v>
                </c:pt>
                <c:pt idx="1836">
                  <c:v>8.1081081081081086E-2</c:v>
                </c:pt>
                <c:pt idx="1837">
                  <c:v>8.1081081081081086E-2</c:v>
                </c:pt>
                <c:pt idx="1838">
                  <c:v>8.1081081081081086E-2</c:v>
                </c:pt>
                <c:pt idx="1839">
                  <c:v>8.1081081081081086E-2</c:v>
                </c:pt>
                <c:pt idx="1840">
                  <c:v>8.1081081081081086E-2</c:v>
                </c:pt>
                <c:pt idx="1841">
                  <c:v>8.1081081081081086E-2</c:v>
                </c:pt>
                <c:pt idx="1842">
                  <c:v>8.1081081081081086E-2</c:v>
                </c:pt>
                <c:pt idx="1843">
                  <c:v>8.1081081081081086E-2</c:v>
                </c:pt>
                <c:pt idx="1844">
                  <c:v>8.1081081081081086E-2</c:v>
                </c:pt>
                <c:pt idx="1845">
                  <c:v>8.1081081081081086E-2</c:v>
                </c:pt>
                <c:pt idx="1846">
                  <c:v>0.10810810810810811</c:v>
                </c:pt>
                <c:pt idx="1847">
                  <c:v>8.1081081081081086E-2</c:v>
                </c:pt>
                <c:pt idx="1848">
                  <c:v>7.8947368421052627E-2</c:v>
                </c:pt>
                <c:pt idx="1849">
                  <c:v>7.8947368421052627E-2</c:v>
                </c:pt>
                <c:pt idx="1850">
                  <c:v>7.8947368421052627E-2</c:v>
                </c:pt>
                <c:pt idx="1851">
                  <c:v>5.2631578947368418E-2</c:v>
                </c:pt>
                <c:pt idx="1852">
                  <c:v>5.2631578947368418E-2</c:v>
                </c:pt>
                <c:pt idx="1853">
                  <c:v>5.2631578947368418E-2</c:v>
                </c:pt>
                <c:pt idx="1854">
                  <c:v>5.2631578947368418E-2</c:v>
                </c:pt>
                <c:pt idx="1855">
                  <c:v>5.2631578947368418E-2</c:v>
                </c:pt>
                <c:pt idx="1856">
                  <c:v>5.2631578947368418E-2</c:v>
                </c:pt>
                <c:pt idx="1857">
                  <c:v>5.2631578947368418E-2</c:v>
                </c:pt>
                <c:pt idx="1858">
                  <c:v>5.2631578947368418E-2</c:v>
                </c:pt>
                <c:pt idx="1859">
                  <c:v>5.2631578947368418E-2</c:v>
                </c:pt>
                <c:pt idx="1860">
                  <c:v>7.8947368421052627E-2</c:v>
                </c:pt>
                <c:pt idx="1861">
                  <c:v>7.8947368421052627E-2</c:v>
                </c:pt>
                <c:pt idx="1862">
                  <c:v>7.8947368421052627E-2</c:v>
                </c:pt>
                <c:pt idx="1863">
                  <c:v>7.8947368421052627E-2</c:v>
                </c:pt>
                <c:pt idx="1864">
                  <c:v>7.8947368421052627E-2</c:v>
                </c:pt>
                <c:pt idx="1865">
                  <c:v>7.8947368421052627E-2</c:v>
                </c:pt>
                <c:pt idx="1866">
                  <c:v>7.8947368421052627E-2</c:v>
                </c:pt>
                <c:pt idx="1867">
                  <c:v>0.10526315789473684</c:v>
                </c:pt>
                <c:pt idx="1868">
                  <c:v>0.10526315789473684</c:v>
                </c:pt>
                <c:pt idx="1869">
                  <c:v>7.8947368421052627E-2</c:v>
                </c:pt>
                <c:pt idx="1870">
                  <c:v>7.8947368421052627E-2</c:v>
                </c:pt>
                <c:pt idx="1871">
                  <c:v>7.8947368421052627E-2</c:v>
                </c:pt>
                <c:pt idx="1872">
                  <c:v>7.8947368421052627E-2</c:v>
                </c:pt>
                <c:pt idx="1873">
                  <c:v>7.8947368421052627E-2</c:v>
                </c:pt>
                <c:pt idx="1874">
                  <c:v>7.6923076923076927E-2</c:v>
                </c:pt>
                <c:pt idx="1875">
                  <c:v>7.6923076923076927E-2</c:v>
                </c:pt>
                <c:pt idx="1876">
                  <c:v>7.6923076923076927E-2</c:v>
                </c:pt>
                <c:pt idx="1877">
                  <c:v>7.6923076923076927E-2</c:v>
                </c:pt>
                <c:pt idx="1878">
                  <c:v>0.10256410256410256</c:v>
                </c:pt>
                <c:pt idx="1879">
                  <c:v>0.10256410256410256</c:v>
                </c:pt>
                <c:pt idx="1880">
                  <c:v>0.10256410256410256</c:v>
                </c:pt>
                <c:pt idx="1881">
                  <c:v>0.10256410256410256</c:v>
                </c:pt>
                <c:pt idx="1882">
                  <c:v>0.10256410256410256</c:v>
                </c:pt>
                <c:pt idx="1883">
                  <c:v>0.10256410256410256</c:v>
                </c:pt>
                <c:pt idx="1884">
                  <c:v>0.10256410256410256</c:v>
                </c:pt>
                <c:pt idx="1885">
                  <c:v>0.10256410256410256</c:v>
                </c:pt>
                <c:pt idx="1886">
                  <c:v>0.10256410256410256</c:v>
                </c:pt>
                <c:pt idx="1887">
                  <c:v>0.10256410256410256</c:v>
                </c:pt>
                <c:pt idx="1888">
                  <c:v>0.10256410256410256</c:v>
                </c:pt>
                <c:pt idx="1889">
                  <c:v>0.10256410256410256</c:v>
                </c:pt>
                <c:pt idx="1890">
                  <c:v>0.10256410256410256</c:v>
                </c:pt>
                <c:pt idx="1891">
                  <c:v>0.10256410256410256</c:v>
                </c:pt>
                <c:pt idx="1892">
                  <c:v>0.10256410256410256</c:v>
                </c:pt>
                <c:pt idx="1893">
                  <c:v>0.10256410256410256</c:v>
                </c:pt>
                <c:pt idx="1894">
                  <c:v>0.10256410256410256</c:v>
                </c:pt>
                <c:pt idx="1895">
                  <c:v>0.10256410256410256</c:v>
                </c:pt>
                <c:pt idx="1896">
                  <c:v>0.10256410256410256</c:v>
                </c:pt>
                <c:pt idx="1897">
                  <c:v>7.6923076923076927E-2</c:v>
                </c:pt>
                <c:pt idx="1898">
                  <c:v>7.6923076923076927E-2</c:v>
                </c:pt>
                <c:pt idx="1899">
                  <c:v>7.6923076923076927E-2</c:v>
                </c:pt>
                <c:pt idx="1900">
                  <c:v>7.6923076923076927E-2</c:v>
                </c:pt>
                <c:pt idx="1901">
                  <c:v>7.6923076923076927E-2</c:v>
                </c:pt>
                <c:pt idx="1902">
                  <c:v>7.6923076923076927E-2</c:v>
                </c:pt>
                <c:pt idx="1903">
                  <c:v>7.6923076923076927E-2</c:v>
                </c:pt>
                <c:pt idx="1904">
                  <c:v>7.6923076923076927E-2</c:v>
                </c:pt>
                <c:pt idx="1905">
                  <c:v>7.6923076923076927E-2</c:v>
                </c:pt>
                <c:pt idx="1906">
                  <c:v>7.6923076923076927E-2</c:v>
                </c:pt>
                <c:pt idx="1907">
                  <c:v>7.6923076923076927E-2</c:v>
                </c:pt>
                <c:pt idx="1908">
                  <c:v>7.6923076923076927E-2</c:v>
                </c:pt>
                <c:pt idx="1909">
                  <c:v>7.6923076923076927E-2</c:v>
                </c:pt>
                <c:pt idx="1910">
                  <c:v>7.6923076923076927E-2</c:v>
                </c:pt>
                <c:pt idx="1911">
                  <c:v>7.6923076923076927E-2</c:v>
                </c:pt>
                <c:pt idx="1912">
                  <c:v>7.6923076923076927E-2</c:v>
                </c:pt>
                <c:pt idx="1913">
                  <c:v>7.6923076923076927E-2</c:v>
                </c:pt>
                <c:pt idx="1914">
                  <c:v>7.6923076923076927E-2</c:v>
                </c:pt>
                <c:pt idx="1915">
                  <c:v>7.6923076923076927E-2</c:v>
                </c:pt>
                <c:pt idx="1916">
                  <c:v>7.6923076923076927E-2</c:v>
                </c:pt>
                <c:pt idx="1917">
                  <c:v>7.6923076923076927E-2</c:v>
                </c:pt>
                <c:pt idx="1918">
                  <c:v>7.6923076923076927E-2</c:v>
                </c:pt>
                <c:pt idx="1919">
                  <c:v>7.4999999999999997E-2</c:v>
                </c:pt>
                <c:pt idx="1920">
                  <c:v>7.4999999999999997E-2</c:v>
                </c:pt>
                <c:pt idx="1921">
                  <c:v>7.4999999999999997E-2</c:v>
                </c:pt>
                <c:pt idx="1922">
                  <c:v>7.4999999999999997E-2</c:v>
                </c:pt>
                <c:pt idx="1923">
                  <c:v>7.4999999999999997E-2</c:v>
                </c:pt>
                <c:pt idx="1924">
                  <c:v>7.4999999999999997E-2</c:v>
                </c:pt>
                <c:pt idx="1925">
                  <c:v>7.4999999999999997E-2</c:v>
                </c:pt>
                <c:pt idx="1926">
                  <c:v>7.4999999999999997E-2</c:v>
                </c:pt>
                <c:pt idx="1927">
                  <c:v>7.4999999999999997E-2</c:v>
                </c:pt>
                <c:pt idx="1928">
                  <c:v>7.4999999999999997E-2</c:v>
                </c:pt>
                <c:pt idx="1929">
                  <c:v>7.3170731707317069E-2</c:v>
                </c:pt>
                <c:pt idx="1930">
                  <c:v>7.3170731707317069E-2</c:v>
                </c:pt>
                <c:pt idx="1931">
                  <c:v>7.3170731707317069E-2</c:v>
                </c:pt>
                <c:pt idx="1932">
                  <c:v>7.3170731707317069E-2</c:v>
                </c:pt>
                <c:pt idx="1933">
                  <c:v>7.3170731707317069E-2</c:v>
                </c:pt>
                <c:pt idx="1934">
                  <c:v>7.3170731707317069E-2</c:v>
                </c:pt>
                <c:pt idx="1935">
                  <c:v>7.3170731707317069E-2</c:v>
                </c:pt>
                <c:pt idx="1936">
                  <c:v>7.3170731707317069E-2</c:v>
                </c:pt>
                <c:pt idx="1937">
                  <c:v>7.3170731707317069E-2</c:v>
                </c:pt>
                <c:pt idx="1938">
                  <c:v>7.3170731707317069E-2</c:v>
                </c:pt>
                <c:pt idx="1939">
                  <c:v>7.3170731707317069E-2</c:v>
                </c:pt>
                <c:pt idx="1940">
                  <c:v>7.3170731707317069E-2</c:v>
                </c:pt>
                <c:pt idx="1941">
                  <c:v>7.3170731707317069E-2</c:v>
                </c:pt>
                <c:pt idx="1942">
                  <c:v>7.3170731707317069E-2</c:v>
                </c:pt>
                <c:pt idx="1943">
                  <c:v>7.3170731707317069E-2</c:v>
                </c:pt>
                <c:pt idx="1944">
                  <c:v>7.1428571428571425E-2</c:v>
                </c:pt>
                <c:pt idx="1945">
                  <c:v>7.1428571428571425E-2</c:v>
                </c:pt>
                <c:pt idx="1946">
                  <c:v>7.1428571428571425E-2</c:v>
                </c:pt>
                <c:pt idx="1947">
                  <c:v>7.1428571428571425E-2</c:v>
                </c:pt>
                <c:pt idx="1948">
                  <c:v>7.1428571428571425E-2</c:v>
                </c:pt>
                <c:pt idx="1949">
                  <c:v>7.1428571428571425E-2</c:v>
                </c:pt>
                <c:pt idx="1950">
                  <c:v>7.1428571428571425E-2</c:v>
                </c:pt>
                <c:pt idx="1951">
                  <c:v>7.1428571428571425E-2</c:v>
                </c:pt>
                <c:pt idx="1952">
                  <c:v>7.1428571428571425E-2</c:v>
                </c:pt>
                <c:pt idx="1953">
                  <c:v>9.5238095238095233E-2</c:v>
                </c:pt>
                <c:pt idx="1954">
                  <c:v>9.5238095238095233E-2</c:v>
                </c:pt>
                <c:pt idx="1955">
                  <c:v>9.5238095238095233E-2</c:v>
                </c:pt>
                <c:pt idx="1956">
                  <c:v>9.5238095238095233E-2</c:v>
                </c:pt>
                <c:pt idx="1957">
                  <c:v>9.5238095238095233E-2</c:v>
                </c:pt>
                <c:pt idx="1958">
                  <c:v>9.5238095238095233E-2</c:v>
                </c:pt>
                <c:pt idx="1959">
                  <c:v>9.5238095238095233E-2</c:v>
                </c:pt>
                <c:pt idx="1960">
                  <c:v>7.1428571428571425E-2</c:v>
                </c:pt>
                <c:pt idx="1961">
                  <c:v>7.1428571428571425E-2</c:v>
                </c:pt>
                <c:pt idx="1962">
                  <c:v>7.1428571428571425E-2</c:v>
                </c:pt>
                <c:pt idx="1963">
                  <c:v>7.1428571428571425E-2</c:v>
                </c:pt>
                <c:pt idx="1964">
                  <c:v>7.1428571428571425E-2</c:v>
                </c:pt>
                <c:pt idx="1965">
                  <c:v>7.1428571428571425E-2</c:v>
                </c:pt>
                <c:pt idx="1966">
                  <c:v>7.1428571428571425E-2</c:v>
                </c:pt>
                <c:pt idx="1967">
                  <c:v>7.1428571428571425E-2</c:v>
                </c:pt>
                <c:pt idx="1968">
                  <c:v>7.1428571428571425E-2</c:v>
                </c:pt>
                <c:pt idx="1969">
                  <c:v>7.1428571428571425E-2</c:v>
                </c:pt>
                <c:pt idx="1970">
                  <c:v>7.3170731707317069E-2</c:v>
                </c:pt>
                <c:pt idx="1971">
                  <c:v>7.1428571428571425E-2</c:v>
                </c:pt>
                <c:pt idx="1972">
                  <c:v>7.1428571428571425E-2</c:v>
                </c:pt>
                <c:pt idx="1973">
                  <c:v>7.1428571428571425E-2</c:v>
                </c:pt>
                <c:pt idx="1974">
                  <c:v>7.1428571428571425E-2</c:v>
                </c:pt>
                <c:pt idx="1975">
                  <c:v>7.1428571428571425E-2</c:v>
                </c:pt>
                <c:pt idx="1976">
                  <c:v>7.1428571428571425E-2</c:v>
                </c:pt>
                <c:pt idx="1977">
                  <c:v>7.1428571428571425E-2</c:v>
                </c:pt>
                <c:pt idx="1978">
                  <c:v>7.1428571428571425E-2</c:v>
                </c:pt>
                <c:pt idx="1979">
                  <c:v>7.1428571428571425E-2</c:v>
                </c:pt>
                <c:pt idx="1980">
                  <c:v>7.1428571428571425E-2</c:v>
                </c:pt>
                <c:pt idx="1981">
                  <c:v>7.1428571428571425E-2</c:v>
                </c:pt>
                <c:pt idx="1982">
                  <c:v>7.1428571428571425E-2</c:v>
                </c:pt>
                <c:pt idx="1983">
                  <c:v>7.1428571428571425E-2</c:v>
                </c:pt>
                <c:pt idx="1984">
                  <c:v>7.1428571428571425E-2</c:v>
                </c:pt>
                <c:pt idx="1985">
                  <c:v>7.1428571428571425E-2</c:v>
                </c:pt>
                <c:pt idx="1986">
                  <c:v>7.1428571428571425E-2</c:v>
                </c:pt>
                <c:pt idx="1987">
                  <c:v>7.1428571428571425E-2</c:v>
                </c:pt>
                <c:pt idx="1988">
                  <c:v>7.1428571428571425E-2</c:v>
                </c:pt>
                <c:pt idx="1989">
                  <c:v>7.1428571428571425E-2</c:v>
                </c:pt>
                <c:pt idx="1990">
                  <c:v>7.1428571428571425E-2</c:v>
                </c:pt>
                <c:pt idx="1991">
                  <c:v>7.1428571428571425E-2</c:v>
                </c:pt>
                <c:pt idx="1992">
                  <c:v>7.1428571428571425E-2</c:v>
                </c:pt>
                <c:pt idx="1993">
                  <c:v>7.1428571428571425E-2</c:v>
                </c:pt>
                <c:pt idx="1994">
                  <c:v>7.1428571428571425E-2</c:v>
                </c:pt>
                <c:pt idx="1995">
                  <c:v>7.1428571428571425E-2</c:v>
                </c:pt>
                <c:pt idx="1996">
                  <c:v>7.1428571428571425E-2</c:v>
                </c:pt>
                <c:pt idx="1997">
                  <c:v>7.1428571428571425E-2</c:v>
                </c:pt>
                <c:pt idx="1998">
                  <c:v>7.1428571428571425E-2</c:v>
                </c:pt>
                <c:pt idx="1999">
                  <c:v>7.1428571428571425E-2</c:v>
                </c:pt>
                <c:pt idx="2000">
                  <c:v>7.1428571428571425E-2</c:v>
                </c:pt>
                <c:pt idx="2001">
                  <c:v>7.1428571428571425E-2</c:v>
                </c:pt>
                <c:pt idx="2002">
                  <c:v>7.1428571428571425E-2</c:v>
                </c:pt>
                <c:pt idx="2003">
                  <c:v>7.1428571428571425E-2</c:v>
                </c:pt>
                <c:pt idx="2004">
                  <c:v>7.1428571428571425E-2</c:v>
                </c:pt>
                <c:pt idx="2005">
                  <c:v>7.1428571428571425E-2</c:v>
                </c:pt>
                <c:pt idx="2006">
                  <c:v>7.1428571428571425E-2</c:v>
                </c:pt>
                <c:pt idx="2007">
                  <c:v>7.1428571428571425E-2</c:v>
                </c:pt>
                <c:pt idx="2008">
                  <c:v>6.9767441860465115E-2</c:v>
                </c:pt>
                <c:pt idx="2009">
                  <c:v>6.9767441860465115E-2</c:v>
                </c:pt>
                <c:pt idx="2010">
                  <c:v>6.9767441860465115E-2</c:v>
                </c:pt>
                <c:pt idx="2011">
                  <c:v>6.9767441860465115E-2</c:v>
                </c:pt>
                <c:pt idx="2012">
                  <c:v>6.9767441860465115E-2</c:v>
                </c:pt>
                <c:pt idx="2013">
                  <c:v>4.6511627906976744E-2</c:v>
                </c:pt>
                <c:pt idx="2014">
                  <c:v>4.6511627906976744E-2</c:v>
                </c:pt>
                <c:pt idx="2015">
                  <c:v>4.6511627906976744E-2</c:v>
                </c:pt>
                <c:pt idx="2016">
                  <c:v>4.6511627906976744E-2</c:v>
                </c:pt>
                <c:pt idx="2017">
                  <c:v>6.8181818181818177E-2</c:v>
                </c:pt>
                <c:pt idx="2018">
                  <c:v>9.0909090909090912E-2</c:v>
                </c:pt>
                <c:pt idx="2019">
                  <c:v>9.0909090909090912E-2</c:v>
                </c:pt>
                <c:pt idx="2020">
                  <c:v>9.0909090909090912E-2</c:v>
                </c:pt>
                <c:pt idx="2021">
                  <c:v>9.0909090909090912E-2</c:v>
                </c:pt>
                <c:pt idx="2022">
                  <c:v>9.0909090909090912E-2</c:v>
                </c:pt>
                <c:pt idx="2023">
                  <c:v>9.0909090909090912E-2</c:v>
                </c:pt>
                <c:pt idx="2024">
                  <c:v>9.0909090909090912E-2</c:v>
                </c:pt>
                <c:pt idx="2025">
                  <c:v>9.0909090909090912E-2</c:v>
                </c:pt>
                <c:pt idx="2026">
                  <c:v>6.8181818181818177E-2</c:v>
                </c:pt>
                <c:pt idx="2027">
                  <c:v>6.8181818181818177E-2</c:v>
                </c:pt>
                <c:pt idx="2028">
                  <c:v>6.8181818181818177E-2</c:v>
                </c:pt>
                <c:pt idx="2029">
                  <c:v>6.8181818181818177E-2</c:v>
                </c:pt>
                <c:pt idx="2030">
                  <c:v>6.8181818181818177E-2</c:v>
                </c:pt>
                <c:pt idx="2031">
                  <c:v>6.8181818181818177E-2</c:v>
                </c:pt>
                <c:pt idx="2032">
                  <c:v>9.0909090909090912E-2</c:v>
                </c:pt>
                <c:pt idx="2033">
                  <c:v>9.0909090909090912E-2</c:v>
                </c:pt>
                <c:pt idx="2034">
                  <c:v>9.0909090909090912E-2</c:v>
                </c:pt>
                <c:pt idx="2035">
                  <c:v>9.0909090909090912E-2</c:v>
                </c:pt>
                <c:pt idx="2036">
                  <c:v>9.0909090909090912E-2</c:v>
                </c:pt>
                <c:pt idx="2037">
                  <c:v>9.0909090909090912E-2</c:v>
                </c:pt>
                <c:pt idx="2038">
                  <c:v>9.0909090909090912E-2</c:v>
                </c:pt>
                <c:pt idx="2039">
                  <c:v>9.0909090909090912E-2</c:v>
                </c:pt>
                <c:pt idx="2040">
                  <c:v>0.1111111111111111</c:v>
                </c:pt>
                <c:pt idx="2041">
                  <c:v>0.1111111111111111</c:v>
                </c:pt>
                <c:pt idx="2042">
                  <c:v>0.1111111111111111</c:v>
                </c:pt>
                <c:pt idx="2043">
                  <c:v>0.1111111111111111</c:v>
                </c:pt>
                <c:pt idx="2044">
                  <c:v>0.1111111111111111</c:v>
                </c:pt>
                <c:pt idx="2045">
                  <c:v>0.1111111111111111</c:v>
                </c:pt>
                <c:pt idx="2046">
                  <c:v>0.1111111111111111</c:v>
                </c:pt>
                <c:pt idx="2047">
                  <c:v>0.1111111111111111</c:v>
                </c:pt>
                <c:pt idx="2048">
                  <c:v>0.1111111111111111</c:v>
                </c:pt>
                <c:pt idx="2049">
                  <c:v>0.1111111111111111</c:v>
                </c:pt>
                <c:pt idx="2050">
                  <c:v>8.8888888888888892E-2</c:v>
                </c:pt>
                <c:pt idx="2051">
                  <c:v>8.8888888888888892E-2</c:v>
                </c:pt>
                <c:pt idx="2052">
                  <c:v>8.8888888888888892E-2</c:v>
                </c:pt>
                <c:pt idx="2053">
                  <c:v>8.8888888888888892E-2</c:v>
                </c:pt>
                <c:pt idx="2054">
                  <c:v>8.6956521739130432E-2</c:v>
                </c:pt>
                <c:pt idx="2055">
                  <c:v>8.6956521739130432E-2</c:v>
                </c:pt>
                <c:pt idx="2056">
                  <c:v>8.6956521739130432E-2</c:v>
                </c:pt>
                <c:pt idx="2057">
                  <c:v>8.6956521739130432E-2</c:v>
                </c:pt>
                <c:pt idx="2058">
                  <c:v>8.6956521739130432E-2</c:v>
                </c:pt>
                <c:pt idx="2059">
                  <c:v>8.6956521739130432E-2</c:v>
                </c:pt>
                <c:pt idx="2060">
                  <c:v>8.6956521739130432E-2</c:v>
                </c:pt>
                <c:pt idx="2061">
                  <c:v>8.6956521739130432E-2</c:v>
                </c:pt>
                <c:pt idx="2062">
                  <c:v>8.6956521739130432E-2</c:v>
                </c:pt>
                <c:pt idx="2063">
                  <c:v>8.6956521739130432E-2</c:v>
                </c:pt>
                <c:pt idx="2064">
                  <c:v>8.6956521739130432E-2</c:v>
                </c:pt>
                <c:pt idx="2065">
                  <c:v>8.6956521739130432E-2</c:v>
                </c:pt>
                <c:pt idx="2066">
                  <c:v>8.6956521739130432E-2</c:v>
                </c:pt>
                <c:pt idx="2067">
                  <c:v>8.6956521739130432E-2</c:v>
                </c:pt>
                <c:pt idx="2068">
                  <c:v>8.6956521739130432E-2</c:v>
                </c:pt>
                <c:pt idx="2069">
                  <c:v>8.6956521739130432E-2</c:v>
                </c:pt>
                <c:pt idx="2070">
                  <c:v>8.5106382978723402E-2</c:v>
                </c:pt>
                <c:pt idx="2071">
                  <c:v>8.5106382978723402E-2</c:v>
                </c:pt>
                <c:pt idx="2072">
                  <c:v>8.5106382978723402E-2</c:v>
                </c:pt>
                <c:pt idx="2073">
                  <c:v>8.5106382978723402E-2</c:v>
                </c:pt>
                <c:pt idx="2074">
                  <c:v>8.5106382978723402E-2</c:v>
                </c:pt>
                <c:pt idx="2075">
                  <c:v>8.5106382978723402E-2</c:v>
                </c:pt>
                <c:pt idx="2076">
                  <c:v>8.5106382978723402E-2</c:v>
                </c:pt>
                <c:pt idx="2077">
                  <c:v>8.5106382978723402E-2</c:v>
                </c:pt>
                <c:pt idx="2078">
                  <c:v>8.5106382978723402E-2</c:v>
                </c:pt>
                <c:pt idx="2079">
                  <c:v>8.5106382978723402E-2</c:v>
                </c:pt>
                <c:pt idx="2080">
                  <c:v>8.5106382978723402E-2</c:v>
                </c:pt>
                <c:pt idx="2081">
                  <c:v>8.5106382978723402E-2</c:v>
                </c:pt>
                <c:pt idx="2082">
                  <c:v>8.5106382978723402E-2</c:v>
                </c:pt>
                <c:pt idx="2083">
                  <c:v>8.5106382978723402E-2</c:v>
                </c:pt>
                <c:pt idx="2084">
                  <c:v>8.5106382978723402E-2</c:v>
                </c:pt>
                <c:pt idx="2085">
                  <c:v>8.5106382978723402E-2</c:v>
                </c:pt>
                <c:pt idx="2086">
                  <c:v>6.3829787234042548E-2</c:v>
                </c:pt>
                <c:pt idx="2087">
                  <c:v>6.3829787234042548E-2</c:v>
                </c:pt>
                <c:pt idx="2088">
                  <c:v>6.3829787234042548E-2</c:v>
                </c:pt>
                <c:pt idx="2089">
                  <c:v>6.3829787234042548E-2</c:v>
                </c:pt>
                <c:pt idx="2090">
                  <c:v>6.3829787234042548E-2</c:v>
                </c:pt>
                <c:pt idx="2091">
                  <c:v>6.3829787234042548E-2</c:v>
                </c:pt>
                <c:pt idx="2092">
                  <c:v>6.3829787234042548E-2</c:v>
                </c:pt>
                <c:pt idx="2093">
                  <c:v>8.5106382978723402E-2</c:v>
                </c:pt>
                <c:pt idx="2094">
                  <c:v>8.5106382978723402E-2</c:v>
                </c:pt>
                <c:pt idx="2095">
                  <c:v>8.5106382978723402E-2</c:v>
                </c:pt>
                <c:pt idx="2096">
                  <c:v>8.5106382978723402E-2</c:v>
                </c:pt>
                <c:pt idx="2097">
                  <c:v>8.5106382978723402E-2</c:v>
                </c:pt>
                <c:pt idx="2098">
                  <c:v>8.5106382978723402E-2</c:v>
                </c:pt>
                <c:pt idx="2099">
                  <c:v>8.5106382978723402E-2</c:v>
                </c:pt>
                <c:pt idx="2100">
                  <c:v>8.5106382978723402E-2</c:v>
                </c:pt>
                <c:pt idx="2101">
                  <c:v>8.5106382978723402E-2</c:v>
                </c:pt>
                <c:pt idx="2102">
                  <c:v>8.3333333333333329E-2</c:v>
                </c:pt>
                <c:pt idx="2103">
                  <c:v>8.3333333333333329E-2</c:v>
                </c:pt>
                <c:pt idx="2104">
                  <c:v>8.3333333333333329E-2</c:v>
                </c:pt>
                <c:pt idx="2105">
                  <c:v>8.3333333333333329E-2</c:v>
                </c:pt>
                <c:pt idx="2106">
                  <c:v>8.3333333333333329E-2</c:v>
                </c:pt>
                <c:pt idx="2107">
                  <c:v>0.10416666666666667</c:v>
                </c:pt>
                <c:pt idx="2108">
                  <c:v>0.125</c:v>
                </c:pt>
                <c:pt idx="2109">
                  <c:v>0.125</c:v>
                </c:pt>
                <c:pt idx="2110">
                  <c:v>0.125</c:v>
                </c:pt>
                <c:pt idx="2111">
                  <c:v>0.125</c:v>
                </c:pt>
                <c:pt idx="2112">
                  <c:v>0.125</c:v>
                </c:pt>
                <c:pt idx="2113">
                  <c:v>0.125</c:v>
                </c:pt>
                <c:pt idx="2114">
                  <c:v>0.125</c:v>
                </c:pt>
                <c:pt idx="2115">
                  <c:v>0.125</c:v>
                </c:pt>
                <c:pt idx="2116">
                  <c:v>0.125</c:v>
                </c:pt>
                <c:pt idx="2117">
                  <c:v>0.125</c:v>
                </c:pt>
                <c:pt idx="2118">
                  <c:v>0.125</c:v>
                </c:pt>
                <c:pt idx="2119">
                  <c:v>0.125</c:v>
                </c:pt>
                <c:pt idx="2120">
                  <c:v>0.125</c:v>
                </c:pt>
                <c:pt idx="2121">
                  <c:v>0.125</c:v>
                </c:pt>
                <c:pt idx="2122">
                  <c:v>0.125</c:v>
                </c:pt>
                <c:pt idx="2123">
                  <c:v>0.125</c:v>
                </c:pt>
                <c:pt idx="2124">
                  <c:v>0.125</c:v>
                </c:pt>
                <c:pt idx="2125">
                  <c:v>0.125</c:v>
                </c:pt>
                <c:pt idx="2126">
                  <c:v>0.125</c:v>
                </c:pt>
                <c:pt idx="2127">
                  <c:v>0.125</c:v>
                </c:pt>
                <c:pt idx="2128">
                  <c:v>0.125</c:v>
                </c:pt>
                <c:pt idx="2129">
                  <c:v>0.125</c:v>
                </c:pt>
                <c:pt idx="2130">
                  <c:v>0.125</c:v>
                </c:pt>
                <c:pt idx="2131">
                  <c:v>0.125</c:v>
                </c:pt>
                <c:pt idx="2132">
                  <c:v>0.125</c:v>
                </c:pt>
                <c:pt idx="2133">
                  <c:v>0.125</c:v>
                </c:pt>
                <c:pt idx="2134">
                  <c:v>0.125</c:v>
                </c:pt>
                <c:pt idx="2135">
                  <c:v>0.125</c:v>
                </c:pt>
                <c:pt idx="2136">
                  <c:v>0.125</c:v>
                </c:pt>
                <c:pt idx="2137">
                  <c:v>0.125</c:v>
                </c:pt>
                <c:pt idx="2138">
                  <c:v>0.125</c:v>
                </c:pt>
                <c:pt idx="2139">
                  <c:v>0.12244897959183673</c:v>
                </c:pt>
                <c:pt idx="2140">
                  <c:v>0.12244897959183673</c:v>
                </c:pt>
                <c:pt idx="2141">
                  <c:v>0.12244897959183673</c:v>
                </c:pt>
                <c:pt idx="2142">
                  <c:v>0.12244897959183673</c:v>
                </c:pt>
                <c:pt idx="2143">
                  <c:v>0.12244897959183673</c:v>
                </c:pt>
                <c:pt idx="2144">
                  <c:v>0.14285714285714285</c:v>
                </c:pt>
                <c:pt idx="2145">
                  <c:v>0.14285714285714285</c:v>
                </c:pt>
                <c:pt idx="2146">
                  <c:v>0.14285714285714285</c:v>
                </c:pt>
                <c:pt idx="2147">
                  <c:v>0.16326530612244897</c:v>
                </c:pt>
                <c:pt idx="2148">
                  <c:v>0.16326530612244897</c:v>
                </c:pt>
                <c:pt idx="2149">
                  <c:v>0.16326530612244897</c:v>
                </c:pt>
                <c:pt idx="2150">
                  <c:v>0.16326530612244897</c:v>
                </c:pt>
                <c:pt idx="2151">
                  <c:v>0.16326530612244897</c:v>
                </c:pt>
                <c:pt idx="2152">
                  <c:v>0.16326530612244897</c:v>
                </c:pt>
                <c:pt idx="2153">
                  <c:v>0.16326530612244897</c:v>
                </c:pt>
                <c:pt idx="2154">
                  <c:v>0.16326530612244897</c:v>
                </c:pt>
                <c:pt idx="2155">
                  <c:v>0.16326530612244897</c:v>
                </c:pt>
                <c:pt idx="2156">
                  <c:v>0.16326530612244897</c:v>
                </c:pt>
                <c:pt idx="2157">
                  <c:v>0.16326530612244897</c:v>
                </c:pt>
                <c:pt idx="2158">
                  <c:v>0.16326530612244897</c:v>
                </c:pt>
                <c:pt idx="2159">
                  <c:v>0.16326530612244897</c:v>
                </c:pt>
                <c:pt idx="2160">
                  <c:v>0.16326530612244897</c:v>
                </c:pt>
                <c:pt idx="2161">
                  <c:v>0.14285714285714285</c:v>
                </c:pt>
                <c:pt idx="2162">
                  <c:v>0.14285714285714285</c:v>
                </c:pt>
                <c:pt idx="2163">
                  <c:v>0.14285714285714285</c:v>
                </c:pt>
                <c:pt idx="2164">
                  <c:v>0.14000000000000001</c:v>
                </c:pt>
                <c:pt idx="2165">
                  <c:v>0.14000000000000001</c:v>
                </c:pt>
                <c:pt idx="2166">
                  <c:v>0.14000000000000001</c:v>
                </c:pt>
                <c:pt idx="2167">
                  <c:v>0.14000000000000001</c:v>
                </c:pt>
                <c:pt idx="2168">
                  <c:v>0.14000000000000001</c:v>
                </c:pt>
                <c:pt idx="2169">
                  <c:v>0.14000000000000001</c:v>
                </c:pt>
                <c:pt idx="2170">
                  <c:v>0.14000000000000001</c:v>
                </c:pt>
                <c:pt idx="2171">
                  <c:v>0.14000000000000001</c:v>
                </c:pt>
                <c:pt idx="2172">
                  <c:v>0.14000000000000001</c:v>
                </c:pt>
                <c:pt idx="2173">
                  <c:v>0.13725490196078433</c:v>
                </c:pt>
                <c:pt idx="2174">
                  <c:v>0.11764705882352941</c:v>
                </c:pt>
                <c:pt idx="2175">
                  <c:v>0.11764705882352941</c:v>
                </c:pt>
                <c:pt idx="2176">
                  <c:v>9.8039215686274508E-2</c:v>
                </c:pt>
                <c:pt idx="2177">
                  <c:v>9.8039215686274508E-2</c:v>
                </c:pt>
                <c:pt idx="2178">
                  <c:v>9.8039215686274508E-2</c:v>
                </c:pt>
                <c:pt idx="2179">
                  <c:v>9.8039215686274508E-2</c:v>
                </c:pt>
                <c:pt idx="2180">
                  <c:v>9.8039215686274508E-2</c:v>
                </c:pt>
                <c:pt idx="2181">
                  <c:v>9.8039215686274508E-2</c:v>
                </c:pt>
                <c:pt idx="2182">
                  <c:v>9.6153846153846159E-2</c:v>
                </c:pt>
                <c:pt idx="2183">
                  <c:v>9.6153846153846159E-2</c:v>
                </c:pt>
                <c:pt idx="2184">
                  <c:v>9.6153846153846159E-2</c:v>
                </c:pt>
                <c:pt idx="2185">
                  <c:v>9.6153846153846159E-2</c:v>
                </c:pt>
                <c:pt idx="2186">
                  <c:v>9.6153846153846159E-2</c:v>
                </c:pt>
                <c:pt idx="2187">
                  <c:v>9.6153846153846159E-2</c:v>
                </c:pt>
                <c:pt idx="2188">
                  <c:v>9.6153846153846159E-2</c:v>
                </c:pt>
                <c:pt idx="2189">
                  <c:v>9.6153846153846159E-2</c:v>
                </c:pt>
                <c:pt idx="2190">
                  <c:v>9.6153846153846159E-2</c:v>
                </c:pt>
                <c:pt idx="2191">
                  <c:v>9.6153846153846159E-2</c:v>
                </c:pt>
                <c:pt idx="2192">
                  <c:v>9.6153846153846159E-2</c:v>
                </c:pt>
                <c:pt idx="2193">
                  <c:v>9.6153846153846159E-2</c:v>
                </c:pt>
                <c:pt idx="2194">
                  <c:v>9.6153846153846159E-2</c:v>
                </c:pt>
                <c:pt idx="2195">
                  <c:v>9.6153846153846159E-2</c:v>
                </c:pt>
                <c:pt idx="2196">
                  <c:v>7.6923076923076927E-2</c:v>
                </c:pt>
                <c:pt idx="2197">
                  <c:v>7.6923076923076927E-2</c:v>
                </c:pt>
                <c:pt idx="2198">
                  <c:v>7.6923076923076927E-2</c:v>
                </c:pt>
                <c:pt idx="2199">
                  <c:v>7.6923076923076927E-2</c:v>
                </c:pt>
                <c:pt idx="2200">
                  <c:v>7.6923076923076927E-2</c:v>
                </c:pt>
                <c:pt idx="2201">
                  <c:v>7.6923076923076927E-2</c:v>
                </c:pt>
                <c:pt idx="2202">
                  <c:v>7.6923076923076927E-2</c:v>
                </c:pt>
                <c:pt idx="2203">
                  <c:v>7.6923076923076927E-2</c:v>
                </c:pt>
                <c:pt idx="2204">
                  <c:v>7.6923076923076927E-2</c:v>
                </c:pt>
                <c:pt idx="2205">
                  <c:v>7.6923076923076927E-2</c:v>
                </c:pt>
                <c:pt idx="2206">
                  <c:v>7.6923076923076927E-2</c:v>
                </c:pt>
                <c:pt idx="2207">
                  <c:v>7.6923076923076927E-2</c:v>
                </c:pt>
                <c:pt idx="2208">
                  <c:v>7.6923076923076927E-2</c:v>
                </c:pt>
                <c:pt idx="2209">
                  <c:v>7.6923076923076927E-2</c:v>
                </c:pt>
                <c:pt idx="2210">
                  <c:v>7.6923076923076927E-2</c:v>
                </c:pt>
                <c:pt idx="2211">
                  <c:v>7.6923076923076927E-2</c:v>
                </c:pt>
                <c:pt idx="2212">
                  <c:v>7.6923076923076927E-2</c:v>
                </c:pt>
                <c:pt idx="2213">
                  <c:v>7.6923076923076927E-2</c:v>
                </c:pt>
                <c:pt idx="2214">
                  <c:v>7.6923076923076927E-2</c:v>
                </c:pt>
                <c:pt idx="2215">
                  <c:v>7.6923076923076927E-2</c:v>
                </c:pt>
                <c:pt idx="2216">
                  <c:v>7.6923076923076927E-2</c:v>
                </c:pt>
                <c:pt idx="2217">
                  <c:v>7.6923076923076927E-2</c:v>
                </c:pt>
                <c:pt idx="2218">
                  <c:v>7.6923076923076927E-2</c:v>
                </c:pt>
                <c:pt idx="2219">
                  <c:v>7.6923076923076927E-2</c:v>
                </c:pt>
                <c:pt idx="2220">
                  <c:v>7.6923076923076927E-2</c:v>
                </c:pt>
                <c:pt idx="2221">
                  <c:v>7.6923076923076927E-2</c:v>
                </c:pt>
                <c:pt idx="2222">
                  <c:v>7.6923076923076927E-2</c:v>
                </c:pt>
                <c:pt idx="2223">
                  <c:v>7.6923076923076927E-2</c:v>
                </c:pt>
                <c:pt idx="2224">
                  <c:v>7.6923076923076927E-2</c:v>
                </c:pt>
                <c:pt idx="2225">
                  <c:v>7.6923076923076927E-2</c:v>
                </c:pt>
                <c:pt idx="2226">
                  <c:v>7.6923076923076927E-2</c:v>
                </c:pt>
                <c:pt idx="2227">
                  <c:v>7.6923076923076927E-2</c:v>
                </c:pt>
                <c:pt idx="2228">
                  <c:v>7.6923076923076927E-2</c:v>
                </c:pt>
                <c:pt idx="2229">
                  <c:v>7.6923076923076927E-2</c:v>
                </c:pt>
                <c:pt idx="2230">
                  <c:v>5.7692307692307696E-2</c:v>
                </c:pt>
                <c:pt idx="2231">
                  <c:v>5.7692307692307696E-2</c:v>
                </c:pt>
                <c:pt idx="2232">
                  <c:v>7.6923076923076927E-2</c:v>
                </c:pt>
                <c:pt idx="2233">
                  <c:v>7.6923076923076927E-2</c:v>
                </c:pt>
                <c:pt idx="2234">
                  <c:v>7.6923076923076927E-2</c:v>
                </c:pt>
                <c:pt idx="2235">
                  <c:v>7.6923076923076927E-2</c:v>
                </c:pt>
                <c:pt idx="2236">
                  <c:v>7.5471698113207544E-2</c:v>
                </c:pt>
                <c:pt idx="2237">
                  <c:v>7.5471698113207544E-2</c:v>
                </c:pt>
                <c:pt idx="2238">
                  <c:v>7.5471698113207544E-2</c:v>
                </c:pt>
                <c:pt idx="2239">
                  <c:v>7.5471698113207544E-2</c:v>
                </c:pt>
                <c:pt idx="2240">
                  <c:v>7.5471698113207544E-2</c:v>
                </c:pt>
                <c:pt idx="2241">
                  <c:v>7.5471698113207544E-2</c:v>
                </c:pt>
                <c:pt idx="2242">
                  <c:v>7.5471698113207544E-2</c:v>
                </c:pt>
                <c:pt idx="2243">
                  <c:v>7.5471698113207544E-2</c:v>
                </c:pt>
                <c:pt idx="2244">
                  <c:v>7.5471698113207544E-2</c:v>
                </c:pt>
                <c:pt idx="2245">
                  <c:v>7.5471698113207544E-2</c:v>
                </c:pt>
                <c:pt idx="2246">
                  <c:v>7.5471698113207544E-2</c:v>
                </c:pt>
                <c:pt idx="2247">
                  <c:v>7.5471698113207544E-2</c:v>
                </c:pt>
                <c:pt idx="2248">
                  <c:v>7.5471698113207544E-2</c:v>
                </c:pt>
                <c:pt idx="2249">
                  <c:v>7.5471698113207544E-2</c:v>
                </c:pt>
                <c:pt idx="2250">
                  <c:v>7.5471698113207544E-2</c:v>
                </c:pt>
                <c:pt idx="2251">
                  <c:v>7.5471698113207544E-2</c:v>
                </c:pt>
                <c:pt idx="2252">
                  <c:v>7.5471698113207544E-2</c:v>
                </c:pt>
                <c:pt idx="2253">
                  <c:v>7.5471698113207544E-2</c:v>
                </c:pt>
                <c:pt idx="2254">
                  <c:v>7.5471698113207544E-2</c:v>
                </c:pt>
                <c:pt idx="2255">
                  <c:v>7.5471698113207544E-2</c:v>
                </c:pt>
                <c:pt idx="2256">
                  <c:v>7.5471698113207544E-2</c:v>
                </c:pt>
                <c:pt idx="2257">
                  <c:v>7.5471698113207544E-2</c:v>
                </c:pt>
                <c:pt idx="2258">
                  <c:v>7.5471698113207544E-2</c:v>
                </c:pt>
                <c:pt idx="2259">
                  <c:v>7.5471698113207544E-2</c:v>
                </c:pt>
                <c:pt idx="2260">
                  <c:v>7.5471698113207544E-2</c:v>
                </c:pt>
                <c:pt idx="2261">
                  <c:v>7.5471698113207544E-2</c:v>
                </c:pt>
                <c:pt idx="2262">
                  <c:v>7.5471698113207544E-2</c:v>
                </c:pt>
                <c:pt idx="2263">
                  <c:v>7.5471698113207544E-2</c:v>
                </c:pt>
                <c:pt idx="2264">
                  <c:v>7.5471698113207544E-2</c:v>
                </c:pt>
                <c:pt idx="2265">
                  <c:v>7.5471698113207544E-2</c:v>
                </c:pt>
                <c:pt idx="2266">
                  <c:v>7.5471698113207544E-2</c:v>
                </c:pt>
                <c:pt idx="2267">
                  <c:v>7.5471698113207544E-2</c:v>
                </c:pt>
                <c:pt idx="2268">
                  <c:v>7.407407407407407E-2</c:v>
                </c:pt>
                <c:pt idx="2269">
                  <c:v>7.407407407407407E-2</c:v>
                </c:pt>
                <c:pt idx="2270">
                  <c:v>7.407407407407407E-2</c:v>
                </c:pt>
                <c:pt idx="2271">
                  <c:v>7.407407407407407E-2</c:v>
                </c:pt>
                <c:pt idx="2272">
                  <c:v>7.407407407407407E-2</c:v>
                </c:pt>
                <c:pt idx="2273">
                  <c:v>7.407407407407407E-2</c:v>
                </c:pt>
                <c:pt idx="2274">
                  <c:v>7.407407407407407E-2</c:v>
                </c:pt>
                <c:pt idx="2275">
                  <c:v>7.407407407407407E-2</c:v>
                </c:pt>
                <c:pt idx="2276">
                  <c:v>7.407407407407407E-2</c:v>
                </c:pt>
                <c:pt idx="2277">
                  <c:v>7.407407407407407E-2</c:v>
                </c:pt>
                <c:pt idx="2278">
                  <c:v>7.407407407407407E-2</c:v>
                </c:pt>
                <c:pt idx="2279">
                  <c:v>7.407407407407407E-2</c:v>
                </c:pt>
                <c:pt idx="2280">
                  <c:v>7.407407407407407E-2</c:v>
                </c:pt>
                <c:pt idx="2281">
                  <c:v>7.407407407407407E-2</c:v>
                </c:pt>
                <c:pt idx="2282">
                  <c:v>7.407407407407407E-2</c:v>
                </c:pt>
                <c:pt idx="2283">
                  <c:v>7.407407407407407E-2</c:v>
                </c:pt>
                <c:pt idx="2284">
                  <c:v>7.407407407407407E-2</c:v>
                </c:pt>
                <c:pt idx="2285">
                  <c:v>7.407407407407407E-2</c:v>
                </c:pt>
                <c:pt idx="2286">
                  <c:v>7.407407407407407E-2</c:v>
                </c:pt>
                <c:pt idx="2287">
                  <c:v>7.407407407407407E-2</c:v>
                </c:pt>
                <c:pt idx="2288">
                  <c:v>7.2727272727272724E-2</c:v>
                </c:pt>
                <c:pt idx="2289">
                  <c:v>7.2727272727272724E-2</c:v>
                </c:pt>
                <c:pt idx="2290">
                  <c:v>7.2727272727272724E-2</c:v>
                </c:pt>
                <c:pt idx="2291">
                  <c:v>7.2727272727272724E-2</c:v>
                </c:pt>
                <c:pt idx="2292">
                  <c:v>7.2727272727272724E-2</c:v>
                </c:pt>
                <c:pt idx="2293">
                  <c:v>7.2727272727272724E-2</c:v>
                </c:pt>
                <c:pt idx="2294">
                  <c:v>7.2727272727272724E-2</c:v>
                </c:pt>
                <c:pt idx="2295">
                  <c:v>7.2727272727272724E-2</c:v>
                </c:pt>
                <c:pt idx="2296">
                  <c:v>7.2727272727272724E-2</c:v>
                </c:pt>
                <c:pt idx="2297">
                  <c:v>7.2727272727272724E-2</c:v>
                </c:pt>
                <c:pt idx="2298">
                  <c:v>7.2727272727272724E-2</c:v>
                </c:pt>
                <c:pt idx="2299">
                  <c:v>7.2727272727272724E-2</c:v>
                </c:pt>
                <c:pt idx="2300">
                  <c:v>7.2727272727272724E-2</c:v>
                </c:pt>
                <c:pt idx="2301">
                  <c:v>7.2727272727272724E-2</c:v>
                </c:pt>
                <c:pt idx="2302">
                  <c:v>7.2727272727272724E-2</c:v>
                </c:pt>
                <c:pt idx="2303">
                  <c:v>7.2727272727272724E-2</c:v>
                </c:pt>
                <c:pt idx="2304">
                  <c:v>7.2727272727272724E-2</c:v>
                </c:pt>
                <c:pt idx="2305">
                  <c:v>7.2727272727272724E-2</c:v>
                </c:pt>
                <c:pt idx="2306">
                  <c:v>7.2727272727272724E-2</c:v>
                </c:pt>
                <c:pt idx="2307">
                  <c:v>7.2727272727272724E-2</c:v>
                </c:pt>
                <c:pt idx="2308">
                  <c:v>7.2727272727272724E-2</c:v>
                </c:pt>
                <c:pt idx="2309">
                  <c:v>7.2727272727272724E-2</c:v>
                </c:pt>
                <c:pt idx="2310">
                  <c:v>7.2727272727272724E-2</c:v>
                </c:pt>
                <c:pt idx="2311">
                  <c:v>7.2727272727272724E-2</c:v>
                </c:pt>
                <c:pt idx="2312">
                  <c:v>7.2727272727272724E-2</c:v>
                </c:pt>
                <c:pt idx="2313">
                  <c:v>7.2727272727272724E-2</c:v>
                </c:pt>
                <c:pt idx="2314">
                  <c:v>7.2727272727272724E-2</c:v>
                </c:pt>
                <c:pt idx="2315">
                  <c:v>7.2727272727272724E-2</c:v>
                </c:pt>
                <c:pt idx="2316">
                  <c:v>7.2727272727272724E-2</c:v>
                </c:pt>
                <c:pt idx="2317">
                  <c:v>7.2727272727272724E-2</c:v>
                </c:pt>
                <c:pt idx="2318">
                  <c:v>7.2727272727272724E-2</c:v>
                </c:pt>
                <c:pt idx="2319">
                  <c:v>7.2727272727272724E-2</c:v>
                </c:pt>
                <c:pt idx="2320">
                  <c:v>7.2727272727272724E-2</c:v>
                </c:pt>
                <c:pt idx="2321">
                  <c:v>7.2727272727272724E-2</c:v>
                </c:pt>
                <c:pt idx="2322">
                  <c:v>7.2727272727272724E-2</c:v>
                </c:pt>
                <c:pt idx="2323">
                  <c:v>7.2727272727272724E-2</c:v>
                </c:pt>
                <c:pt idx="2324">
                  <c:v>7.2727272727272724E-2</c:v>
                </c:pt>
                <c:pt idx="2325">
                  <c:v>7.2727272727272724E-2</c:v>
                </c:pt>
                <c:pt idx="2326">
                  <c:v>7.2727272727272724E-2</c:v>
                </c:pt>
                <c:pt idx="2327">
                  <c:v>7.2727272727272724E-2</c:v>
                </c:pt>
                <c:pt idx="2328">
                  <c:v>7.2727272727272724E-2</c:v>
                </c:pt>
                <c:pt idx="2329">
                  <c:v>7.2727272727272724E-2</c:v>
                </c:pt>
                <c:pt idx="2330">
                  <c:v>7.1428571428571425E-2</c:v>
                </c:pt>
                <c:pt idx="2331">
                  <c:v>7.1428571428571425E-2</c:v>
                </c:pt>
                <c:pt idx="2332">
                  <c:v>7.1428571428571425E-2</c:v>
                </c:pt>
                <c:pt idx="2333">
                  <c:v>7.1428571428571425E-2</c:v>
                </c:pt>
                <c:pt idx="2334">
                  <c:v>7.1428571428571425E-2</c:v>
                </c:pt>
                <c:pt idx="2335">
                  <c:v>7.1428571428571425E-2</c:v>
                </c:pt>
                <c:pt idx="2336">
                  <c:v>7.1428571428571425E-2</c:v>
                </c:pt>
                <c:pt idx="2337">
                  <c:v>7.1428571428571425E-2</c:v>
                </c:pt>
                <c:pt idx="2338">
                  <c:v>7.1428571428571425E-2</c:v>
                </c:pt>
                <c:pt idx="2339">
                  <c:v>7.1428571428571425E-2</c:v>
                </c:pt>
                <c:pt idx="2340">
                  <c:v>7.0175438596491224E-2</c:v>
                </c:pt>
                <c:pt idx="2341">
                  <c:v>7.0175438596491224E-2</c:v>
                </c:pt>
                <c:pt idx="2342">
                  <c:v>7.0175438596491224E-2</c:v>
                </c:pt>
                <c:pt idx="2343">
                  <c:v>7.0175438596491224E-2</c:v>
                </c:pt>
                <c:pt idx="2344">
                  <c:v>7.0175438596491224E-2</c:v>
                </c:pt>
                <c:pt idx="2345">
                  <c:v>7.0175438596491224E-2</c:v>
                </c:pt>
                <c:pt idx="2346">
                  <c:v>7.0175438596491224E-2</c:v>
                </c:pt>
                <c:pt idx="2347">
                  <c:v>7.0175438596491224E-2</c:v>
                </c:pt>
                <c:pt idx="2348">
                  <c:v>5.2631578947368418E-2</c:v>
                </c:pt>
                <c:pt idx="2349">
                  <c:v>5.2631578947368418E-2</c:v>
                </c:pt>
                <c:pt idx="2350">
                  <c:v>5.2631578947368418E-2</c:v>
                </c:pt>
                <c:pt idx="2351">
                  <c:v>5.2631578947368418E-2</c:v>
                </c:pt>
                <c:pt idx="2352">
                  <c:v>5.2631578947368418E-2</c:v>
                </c:pt>
                <c:pt idx="2353">
                  <c:v>5.2631578947368418E-2</c:v>
                </c:pt>
                <c:pt idx="2354">
                  <c:v>5.2631578947368418E-2</c:v>
                </c:pt>
                <c:pt idx="2355">
                  <c:v>5.2631578947368418E-2</c:v>
                </c:pt>
                <c:pt idx="2356">
                  <c:v>5.2631578947368418E-2</c:v>
                </c:pt>
                <c:pt idx="2357">
                  <c:v>5.2631578947368418E-2</c:v>
                </c:pt>
                <c:pt idx="2358">
                  <c:v>5.2631578947368418E-2</c:v>
                </c:pt>
                <c:pt idx="2359">
                  <c:v>5.2631578947368418E-2</c:v>
                </c:pt>
                <c:pt idx="2360">
                  <c:v>5.2631578947368418E-2</c:v>
                </c:pt>
                <c:pt idx="2361">
                  <c:v>5.2631578947368418E-2</c:v>
                </c:pt>
                <c:pt idx="2362">
                  <c:v>5.2631578947368418E-2</c:v>
                </c:pt>
                <c:pt idx="2363">
                  <c:v>5.1724137931034482E-2</c:v>
                </c:pt>
                <c:pt idx="2364">
                  <c:v>5.1724137931034482E-2</c:v>
                </c:pt>
                <c:pt idx="2365">
                  <c:v>5.1724137931034482E-2</c:v>
                </c:pt>
                <c:pt idx="2366">
                  <c:v>5.1724137931034482E-2</c:v>
                </c:pt>
                <c:pt idx="2367">
                  <c:v>5.1724137931034482E-2</c:v>
                </c:pt>
                <c:pt idx="2368">
                  <c:v>5.1724137931034482E-2</c:v>
                </c:pt>
                <c:pt idx="2369">
                  <c:v>5.1724137931034482E-2</c:v>
                </c:pt>
                <c:pt idx="2370">
                  <c:v>5.1724137931034482E-2</c:v>
                </c:pt>
                <c:pt idx="2371">
                  <c:v>5.1724137931034482E-2</c:v>
                </c:pt>
                <c:pt idx="2372">
                  <c:v>5.1724137931034482E-2</c:v>
                </c:pt>
                <c:pt idx="2373">
                  <c:v>5.1724137931034482E-2</c:v>
                </c:pt>
                <c:pt idx="2374">
                  <c:v>5.1724137931034482E-2</c:v>
                </c:pt>
                <c:pt idx="2375">
                  <c:v>5.1724137931034482E-2</c:v>
                </c:pt>
                <c:pt idx="2376">
                  <c:v>5.1724137931034482E-2</c:v>
                </c:pt>
                <c:pt idx="2377">
                  <c:v>5.1724137931034482E-2</c:v>
                </c:pt>
                <c:pt idx="2378">
                  <c:v>5.1724137931034482E-2</c:v>
                </c:pt>
                <c:pt idx="2379">
                  <c:v>5.1724137931034482E-2</c:v>
                </c:pt>
                <c:pt idx="2380">
                  <c:v>5.1724137931034482E-2</c:v>
                </c:pt>
                <c:pt idx="2381">
                  <c:v>5.1724137931034482E-2</c:v>
                </c:pt>
                <c:pt idx="2382">
                  <c:v>5.1724137931034482E-2</c:v>
                </c:pt>
                <c:pt idx="2383">
                  <c:v>5.1724137931034482E-2</c:v>
                </c:pt>
                <c:pt idx="2384">
                  <c:v>5.1724137931034482E-2</c:v>
                </c:pt>
                <c:pt idx="2385">
                  <c:v>5.1724137931034482E-2</c:v>
                </c:pt>
                <c:pt idx="2386">
                  <c:v>5.1724137931034482E-2</c:v>
                </c:pt>
                <c:pt idx="2387">
                  <c:v>5.1724137931034482E-2</c:v>
                </c:pt>
                <c:pt idx="2388">
                  <c:v>5.1724137931034482E-2</c:v>
                </c:pt>
                <c:pt idx="2389">
                  <c:v>5.1724137931034482E-2</c:v>
                </c:pt>
                <c:pt idx="2390">
                  <c:v>5.1724137931034482E-2</c:v>
                </c:pt>
                <c:pt idx="2391">
                  <c:v>5.1724137931034482E-2</c:v>
                </c:pt>
                <c:pt idx="2392">
                  <c:v>5.1724137931034482E-2</c:v>
                </c:pt>
                <c:pt idx="2393">
                  <c:v>5.1724137931034482E-2</c:v>
                </c:pt>
                <c:pt idx="2394">
                  <c:v>5.1724137931034482E-2</c:v>
                </c:pt>
                <c:pt idx="2395">
                  <c:v>5.1724137931034482E-2</c:v>
                </c:pt>
                <c:pt idx="2396">
                  <c:v>5.1724137931034482E-2</c:v>
                </c:pt>
                <c:pt idx="2397">
                  <c:v>5.1724137931034482E-2</c:v>
                </c:pt>
                <c:pt idx="2398">
                  <c:v>5.1724137931034482E-2</c:v>
                </c:pt>
                <c:pt idx="2399">
                  <c:v>5.1724137931034482E-2</c:v>
                </c:pt>
                <c:pt idx="2400">
                  <c:v>5.1724137931034482E-2</c:v>
                </c:pt>
                <c:pt idx="2401">
                  <c:v>5.1724137931034482E-2</c:v>
                </c:pt>
                <c:pt idx="2402">
                  <c:v>5.1724137931034482E-2</c:v>
                </c:pt>
                <c:pt idx="2403">
                  <c:v>5.1724137931034482E-2</c:v>
                </c:pt>
                <c:pt idx="2404">
                  <c:v>5.1724137931034482E-2</c:v>
                </c:pt>
                <c:pt idx="2405">
                  <c:v>5.1724137931034482E-2</c:v>
                </c:pt>
                <c:pt idx="2406">
                  <c:v>5.0847457627118647E-2</c:v>
                </c:pt>
                <c:pt idx="2407">
                  <c:v>5.0847457627118647E-2</c:v>
                </c:pt>
                <c:pt idx="2408">
                  <c:v>5.0847457627118647E-2</c:v>
                </c:pt>
                <c:pt idx="2409">
                  <c:v>5.0847457627118647E-2</c:v>
                </c:pt>
                <c:pt idx="2410">
                  <c:v>5.0847457627118647E-2</c:v>
                </c:pt>
                <c:pt idx="2411">
                  <c:v>5.0847457627118647E-2</c:v>
                </c:pt>
                <c:pt idx="2412">
                  <c:v>5.0847457627118647E-2</c:v>
                </c:pt>
                <c:pt idx="2413">
                  <c:v>5.0847457627118647E-2</c:v>
                </c:pt>
                <c:pt idx="2414">
                  <c:v>5.0847457627118647E-2</c:v>
                </c:pt>
                <c:pt idx="2415">
                  <c:v>5.0847457627118647E-2</c:v>
                </c:pt>
                <c:pt idx="2416">
                  <c:v>5.0847457627118647E-2</c:v>
                </c:pt>
                <c:pt idx="2417">
                  <c:v>5.0847457627118647E-2</c:v>
                </c:pt>
                <c:pt idx="2418">
                  <c:v>5.0847457627118647E-2</c:v>
                </c:pt>
                <c:pt idx="2419">
                  <c:v>5.0847457627118647E-2</c:v>
                </c:pt>
                <c:pt idx="2420">
                  <c:v>5.0847457627118647E-2</c:v>
                </c:pt>
                <c:pt idx="2421">
                  <c:v>5.0847457627118647E-2</c:v>
                </c:pt>
                <c:pt idx="2422">
                  <c:v>0.05</c:v>
                </c:pt>
                <c:pt idx="2423">
                  <c:v>0.05</c:v>
                </c:pt>
                <c:pt idx="2424">
                  <c:v>0.05</c:v>
                </c:pt>
                <c:pt idx="2425">
                  <c:v>0.05</c:v>
                </c:pt>
                <c:pt idx="2426">
                  <c:v>4.9180327868852458E-2</c:v>
                </c:pt>
                <c:pt idx="2427">
                  <c:v>4.8387096774193547E-2</c:v>
                </c:pt>
                <c:pt idx="2428">
                  <c:v>4.8387096774193547E-2</c:v>
                </c:pt>
                <c:pt idx="2429">
                  <c:v>4.8387096774193547E-2</c:v>
                </c:pt>
                <c:pt idx="2430">
                  <c:v>4.8387096774193547E-2</c:v>
                </c:pt>
                <c:pt idx="2431">
                  <c:v>4.8387096774193547E-2</c:v>
                </c:pt>
                <c:pt idx="2432">
                  <c:v>4.8387096774193547E-2</c:v>
                </c:pt>
                <c:pt idx="2433">
                  <c:v>4.8387096774193547E-2</c:v>
                </c:pt>
                <c:pt idx="2434">
                  <c:v>4.8387096774193547E-2</c:v>
                </c:pt>
                <c:pt idx="2435">
                  <c:v>4.8387096774193547E-2</c:v>
                </c:pt>
                <c:pt idx="2436">
                  <c:v>4.8387096774193547E-2</c:v>
                </c:pt>
                <c:pt idx="2437">
                  <c:v>4.8387096774193547E-2</c:v>
                </c:pt>
                <c:pt idx="2438">
                  <c:v>4.8387096774193547E-2</c:v>
                </c:pt>
                <c:pt idx="2439">
                  <c:v>3.2258064516129031E-2</c:v>
                </c:pt>
                <c:pt idx="2440">
                  <c:v>3.2258064516129031E-2</c:v>
                </c:pt>
                <c:pt idx="2441">
                  <c:v>3.2258064516129031E-2</c:v>
                </c:pt>
                <c:pt idx="2442">
                  <c:v>3.2258064516129031E-2</c:v>
                </c:pt>
                <c:pt idx="2443">
                  <c:v>3.2258064516129031E-2</c:v>
                </c:pt>
                <c:pt idx="2444">
                  <c:v>3.2258064516129031E-2</c:v>
                </c:pt>
                <c:pt idx="2445">
                  <c:v>3.2258064516129031E-2</c:v>
                </c:pt>
                <c:pt idx="2446">
                  <c:v>3.2258064516129031E-2</c:v>
                </c:pt>
                <c:pt idx="2447">
                  <c:v>3.2258064516129031E-2</c:v>
                </c:pt>
                <c:pt idx="2448">
                  <c:v>3.2258064516129031E-2</c:v>
                </c:pt>
                <c:pt idx="2449">
                  <c:v>4.8387096774193547E-2</c:v>
                </c:pt>
                <c:pt idx="2450">
                  <c:v>4.8387096774193547E-2</c:v>
                </c:pt>
                <c:pt idx="2451">
                  <c:v>4.8387096774193547E-2</c:v>
                </c:pt>
                <c:pt idx="2452">
                  <c:v>4.8387096774193547E-2</c:v>
                </c:pt>
                <c:pt idx="2453">
                  <c:v>6.4516129032258063E-2</c:v>
                </c:pt>
                <c:pt idx="2454">
                  <c:v>6.4516129032258063E-2</c:v>
                </c:pt>
                <c:pt idx="2455">
                  <c:v>6.4516129032258063E-2</c:v>
                </c:pt>
                <c:pt idx="2456">
                  <c:v>6.4516129032258063E-2</c:v>
                </c:pt>
                <c:pt idx="2457">
                  <c:v>6.4516129032258063E-2</c:v>
                </c:pt>
                <c:pt idx="2458">
                  <c:v>6.4516129032258063E-2</c:v>
                </c:pt>
                <c:pt idx="2459">
                  <c:v>6.4516129032258063E-2</c:v>
                </c:pt>
                <c:pt idx="2460">
                  <c:v>6.4516129032258063E-2</c:v>
                </c:pt>
                <c:pt idx="2461">
                  <c:v>6.4516129032258063E-2</c:v>
                </c:pt>
                <c:pt idx="2462">
                  <c:v>6.4516129032258063E-2</c:v>
                </c:pt>
                <c:pt idx="2463">
                  <c:v>6.4516129032258063E-2</c:v>
                </c:pt>
                <c:pt idx="2464">
                  <c:v>6.4516129032258063E-2</c:v>
                </c:pt>
                <c:pt idx="2465">
                  <c:v>6.4516129032258063E-2</c:v>
                </c:pt>
                <c:pt idx="2466">
                  <c:v>6.4516129032258063E-2</c:v>
                </c:pt>
                <c:pt idx="2467">
                  <c:v>6.4516129032258063E-2</c:v>
                </c:pt>
                <c:pt idx="2468">
                  <c:v>6.3492063492063489E-2</c:v>
                </c:pt>
                <c:pt idx="2469">
                  <c:v>6.3492063492063489E-2</c:v>
                </c:pt>
                <c:pt idx="2470">
                  <c:v>6.3492063492063489E-2</c:v>
                </c:pt>
                <c:pt idx="2471">
                  <c:v>6.3492063492063489E-2</c:v>
                </c:pt>
                <c:pt idx="2472">
                  <c:v>6.3492063492063489E-2</c:v>
                </c:pt>
                <c:pt idx="2473">
                  <c:v>6.3492063492063489E-2</c:v>
                </c:pt>
                <c:pt idx="2474">
                  <c:v>6.3492063492063489E-2</c:v>
                </c:pt>
                <c:pt idx="2475">
                  <c:v>6.3492063492063489E-2</c:v>
                </c:pt>
                <c:pt idx="2476">
                  <c:v>6.3492063492063489E-2</c:v>
                </c:pt>
                <c:pt idx="2477">
                  <c:v>6.25E-2</c:v>
                </c:pt>
                <c:pt idx="2478">
                  <c:v>6.25E-2</c:v>
                </c:pt>
                <c:pt idx="2479">
                  <c:v>6.25E-2</c:v>
                </c:pt>
                <c:pt idx="2480">
                  <c:v>6.25E-2</c:v>
                </c:pt>
                <c:pt idx="2481">
                  <c:v>6.25E-2</c:v>
                </c:pt>
                <c:pt idx="2482">
                  <c:v>6.25E-2</c:v>
                </c:pt>
                <c:pt idx="2483">
                  <c:v>6.25E-2</c:v>
                </c:pt>
                <c:pt idx="2484">
                  <c:v>6.25E-2</c:v>
                </c:pt>
                <c:pt idx="2485">
                  <c:v>6.25E-2</c:v>
                </c:pt>
                <c:pt idx="2486">
                  <c:v>6.25E-2</c:v>
                </c:pt>
                <c:pt idx="2487">
                  <c:v>6.25E-2</c:v>
                </c:pt>
                <c:pt idx="2488">
                  <c:v>6.25E-2</c:v>
                </c:pt>
                <c:pt idx="2489">
                  <c:v>6.25E-2</c:v>
                </c:pt>
                <c:pt idx="2490">
                  <c:v>6.25E-2</c:v>
                </c:pt>
                <c:pt idx="2491">
                  <c:v>6.25E-2</c:v>
                </c:pt>
                <c:pt idx="2492">
                  <c:v>6.25E-2</c:v>
                </c:pt>
                <c:pt idx="2493">
                  <c:v>6.25E-2</c:v>
                </c:pt>
                <c:pt idx="2494">
                  <c:v>6.25E-2</c:v>
                </c:pt>
                <c:pt idx="2495">
                  <c:v>6.25E-2</c:v>
                </c:pt>
                <c:pt idx="2496">
                  <c:v>6.25E-2</c:v>
                </c:pt>
                <c:pt idx="2497">
                  <c:v>6.25E-2</c:v>
                </c:pt>
                <c:pt idx="2498">
                  <c:v>6.25E-2</c:v>
                </c:pt>
                <c:pt idx="2499">
                  <c:v>6.25E-2</c:v>
                </c:pt>
                <c:pt idx="2500">
                  <c:v>6.25E-2</c:v>
                </c:pt>
                <c:pt idx="2501">
                  <c:v>6.25E-2</c:v>
                </c:pt>
                <c:pt idx="2502">
                  <c:v>6.25E-2</c:v>
                </c:pt>
                <c:pt idx="2503">
                  <c:v>6.25E-2</c:v>
                </c:pt>
                <c:pt idx="2504">
                  <c:v>6.25E-2</c:v>
                </c:pt>
                <c:pt idx="2505">
                  <c:v>6.25E-2</c:v>
                </c:pt>
                <c:pt idx="2506">
                  <c:v>6.25E-2</c:v>
                </c:pt>
                <c:pt idx="2507">
                  <c:v>6.25E-2</c:v>
                </c:pt>
                <c:pt idx="2508">
                  <c:v>6.25E-2</c:v>
                </c:pt>
                <c:pt idx="2509">
                  <c:v>6.25E-2</c:v>
                </c:pt>
                <c:pt idx="2510">
                  <c:v>6.25E-2</c:v>
                </c:pt>
                <c:pt idx="2511">
                  <c:v>6.25E-2</c:v>
                </c:pt>
                <c:pt idx="2512">
                  <c:v>6.25E-2</c:v>
                </c:pt>
                <c:pt idx="2513">
                  <c:v>6.25E-2</c:v>
                </c:pt>
                <c:pt idx="2514">
                  <c:v>6.25E-2</c:v>
                </c:pt>
                <c:pt idx="2515">
                  <c:v>6.25E-2</c:v>
                </c:pt>
                <c:pt idx="2516">
                  <c:v>6.25E-2</c:v>
                </c:pt>
                <c:pt idx="2517">
                  <c:v>6.25E-2</c:v>
                </c:pt>
                <c:pt idx="2518">
                  <c:v>6.25E-2</c:v>
                </c:pt>
                <c:pt idx="2519">
                  <c:v>6.25E-2</c:v>
                </c:pt>
                <c:pt idx="2520">
                  <c:v>6.25E-2</c:v>
                </c:pt>
                <c:pt idx="2521">
                  <c:v>6.25E-2</c:v>
                </c:pt>
                <c:pt idx="2522">
                  <c:v>6.25E-2</c:v>
                </c:pt>
                <c:pt idx="2523">
                  <c:v>6.25E-2</c:v>
                </c:pt>
                <c:pt idx="2524">
                  <c:v>6.25E-2</c:v>
                </c:pt>
                <c:pt idx="2525">
                  <c:v>6.25E-2</c:v>
                </c:pt>
                <c:pt idx="2526">
                  <c:v>6.25E-2</c:v>
                </c:pt>
                <c:pt idx="2527">
                  <c:v>6.25E-2</c:v>
                </c:pt>
                <c:pt idx="2528">
                  <c:v>6.25E-2</c:v>
                </c:pt>
                <c:pt idx="2529">
                  <c:v>6.25E-2</c:v>
                </c:pt>
                <c:pt idx="2530">
                  <c:v>6.25E-2</c:v>
                </c:pt>
                <c:pt idx="2531">
                  <c:v>6.25E-2</c:v>
                </c:pt>
                <c:pt idx="2532">
                  <c:v>6.25E-2</c:v>
                </c:pt>
                <c:pt idx="2533">
                  <c:v>6.25E-2</c:v>
                </c:pt>
                <c:pt idx="2534">
                  <c:v>6.25E-2</c:v>
                </c:pt>
                <c:pt idx="2535">
                  <c:v>6.25E-2</c:v>
                </c:pt>
                <c:pt idx="2536">
                  <c:v>6.25E-2</c:v>
                </c:pt>
                <c:pt idx="2537">
                  <c:v>6.25E-2</c:v>
                </c:pt>
                <c:pt idx="2538">
                  <c:v>6.25E-2</c:v>
                </c:pt>
                <c:pt idx="2539">
                  <c:v>6.25E-2</c:v>
                </c:pt>
                <c:pt idx="2540">
                  <c:v>6.25E-2</c:v>
                </c:pt>
                <c:pt idx="2541">
                  <c:v>6.25E-2</c:v>
                </c:pt>
                <c:pt idx="2542">
                  <c:v>6.25E-2</c:v>
                </c:pt>
                <c:pt idx="2543">
                  <c:v>6.25E-2</c:v>
                </c:pt>
                <c:pt idx="2544">
                  <c:v>6.25E-2</c:v>
                </c:pt>
                <c:pt idx="2545">
                  <c:v>4.6875E-2</c:v>
                </c:pt>
                <c:pt idx="2546">
                  <c:v>4.6875E-2</c:v>
                </c:pt>
                <c:pt idx="2547">
                  <c:v>4.6875E-2</c:v>
                </c:pt>
                <c:pt idx="2548">
                  <c:v>4.6875E-2</c:v>
                </c:pt>
                <c:pt idx="2549">
                  <c:v>4.6875E-2</c:v>
                </c:pt>
                <c:pt idx="2550">
                  <c:v>4.6875E-2</c:v>
                </c:pt>
                <c:pt idx="2551">
                  <c:v>4.6875E-2</c:v>
                </c:pt>
                <c:pt idx="2552">
                  <c:v>4.6875E-2</c:v>
                </c:pt>
                <c:pt idx="2553">
                  <c:v>4.6875E-2</c:v>
                </c:pt>
                <c:pt idx="2554">
                  <c:v>4.6875E-2</c:v>
                </c:pt>
                <c:pt idx="2555">
                  <c:v>4.6875E-2</c:v>
                </c:pt>
                <c:pt idx="2556">
                  <c:v>4.6875E-2</c:v>
                </c:pt>
                <c:pt idx="2557">
                  <c:v>4.6875E-2</c:v>
                </c:pt>
                <c:pt idx="2558">
                  <c:v>4.6875E-2</c:v>
                </c:pt>
                <c:pt idx="2559">
                  <c:v>4.6875E-2</c:v>
                </c:pt>
                <c:pt idx="2560">
                  <c:v>4.6875E-2</c:v>
                </c:pt>
                <c:pt idx="2561">
                  <c:v>4.6875E-2</c:v>
                </c:pt>
                <c:pt idx="2562">
                  <c:v>4.6875E-2</c:v>
                </c:pt>
                <c:pt idx="2563">
                  <c:v>4.6875E-2</c:v>
                </c:pt>
                <c:pt idx="2564">
                  <c:v>4.6153846153846156E-2</c:v>
                </c:pt>
                <c:pt idx="2565">
                  <c:v>4.6153846153846156E-2</c:v>
                </c:pt>
                <c:pt idx="2566">
                  <c:v>4.6153846153846156E-2</c:v>
                </c:pt>
                <c:pt idx="2567">
                  <c:v>4.6153846153846156E-2</c:v>
                </c:pt>
                <c:pt idx="2568">
                  <c:v>4.6153846153846156E-2</c:v>
                </c:pt>
                <c:pt idx="2569">
                  <c:v>4.6153846153846156E-2</c:v>
                </c:pt>
                <c:pt idx="2570">
                  <c:v>4.6153846153846156E-2</c:v>
                </c:pt>
                <c:pt idx="2571">
                  <c:v>4.6153846153846156E-2</c:v>
                </c:pt>
                <c:pt idx="2572">
                  <c:v>4.6153846153846156E-2</c:v>
                </c:pt>
                <c:pt idx="2573">
                  <c:v>4.6153846153846156E-2</c:v>
                </c:pt>
                <c:pt idx="2574">
                  <c:v>4.6153846153846156E-2</c:v>
                </c:pt>
                <c:pt idx="2575">
                  <c:v>4.6153846153846156E-2</c:v>
                </c:pt>
                <c:pt idx="2576">
                  <c:v>4.6153846153846156E-2</c:v>
                </c:pt>
                <c:pt idx="2577">
                  <c:v>4.6153846153846156E-2</c:v>
                </c:pt>
                <c:pt idx="2578">
                  <c:v>4.6153846153846156E-2</c:v>
                </c:pt>
                <c:pt idx="2579">
                  <c:v>4.6153846153846156E-2</c:v>
                </c:pt>
                <c:pt idx="2580">
                  <c:v>4.6153846153846156E-2</c:v>
                </c:pt>
                <c:pt idx="2581">
                  <c:v>4.6153846153846156E-2</c:v>
                </c:pt>
                <c:pt idx="2582">
                  <c:v>4.5454545454545456E-2</c:v>
                </c:pt>
                <c:pt idx="2583">
                  <c:v>4.5454545454545456E-2</c:v>
                </c:pt>
                <c:pt idx="2584">
                  <c:v>4.5454545454545456E-2</c:v>
                </c:pt>
                <c:pt idx="2585">
                  <c:v>4.5454545454545456E-2</c:v>
                </c:pt>
                <c:pt idx="2586">
                  <c:v>4.5454545454545456E-2</c:v>
                </c:pt>
                <c:pt idx="2587">
                  <c:v>4.5454545454545456E-2</c:v>
                </c:pt>
                <c:pt idx="2588">
                  <c:v>4.5454545454545456E-2</c:v>
                </c:pt>
                <c:pt idx="2589">
                  <c:v>4.5454545454545456E-2</c:v>
                </c:pt>
                <c:pt idx="2590">
                  <c:v>4.5454545454545456E-2</c:v>
                </c:pt>
                <c:pt idx="2591">
                  <c:v>4.5454545454545456E-2</c:v>
                </c:pt>
                <c:pt idx="2592">
                  <c:v>4.5454545454545456E-2</c:v>
                </c:pt>
                <c:pt idx="2593">
                  <c:v>4.5454545454545456E-2</c:v>
                </c:pt>
                <c:pt idx="2594">
                  <c:v>4.5454545454545456E-2</c:v>
                </c:pt>
                <c:pt idx="2595">
                  <c:v>4.5454545454545456E-2</c:v>
                </c:pt>
                <c:pt idx="2596">
                  <c:v>4.5454545454545456E-2</c:v>
                </c:pt>
                <c:pt idx="2597">
                  <c:v>4.5454545454545456E-2</c:v>
                </c:pt>
                <c:pt idx="2598">
                  <c:v>4.5454545454545456E-2</c:v>
                </c:pt>
                <c:pt idx="2599">
                  <c:v>4.5454545454545456E-2</c:v>
                </c:pt>
                <c:pt idx="2600">
                  <c:v>4.5454545454545456E-2</c:v>
                </c:pt>
                <c:pt idx="2601">
                  <c:v>4.5454545454545456E-2</c:v>
                </c:pt>
                <c:pt idx="2602">
                  <c:v>4.4776119402985072E-2</c:v>
                </c:pt>
                <c:pt idx="2603">
                  <c:v>4.4776119402985072E-2</c:v>
                </c:pt>
                <c:pt idx="2604">
                  <c:v>4.4776119402985072E-2</c:v>
                </c:pt>
                <c:pt idx="2605">
                  <c:v>4.4776119402985072E-2</c:v>
                </c:pt>
                <c:pt idx="2606">
                  <c:v>4.4776119402985072E-2</c:v>
                </c:pt>
                <c:pt idx="2607">
                  <c:v>4.4776119402985072E-2</c:v>
                </c:pt>
                <c:pt idx="2608">
                  <c:v>4.4776119402985072E-2</c:v>
                </c:pt>
                <c:pt idx="2609">
                  <c:v>4.4776119402985072E-2</c:v>
                </c:pt>
                <c:pt idx="2610">
                  <c:v>4.4776119402985072E-2</c:v>
                </c:pt>
                <c:pt idx="2611">
                  <c:v>4.4776119402985072E-2</c:v>
                </c:pt>
                <c:pt idx="2612">
                  <c:v>4.4776119402985072E-2</c:v>
                </c:pt>
                <c:pt idx="2613">
                  <c:v>4.4776119402985072E-2</c:v>
                </c:pt>
                <c:pt idx="2614">
                  <c:v>2.9850746268656716E-2</c:v>
                </c:pt>
                <c:pt idx="2615">
                  <c:v>2.9850746268656716E-2</c:v>
                </c:pt>
                <c:pt idx="2616">
                  <c:v>2.9850746268656716E-2</c:v>
                </c:pt>
                <c:pt idx="2617">
                  <c:v>2.9850746268656716E-2</c:v>
                </c:pt>
                <c:pt idx="2618">
                  <c:v>2.9850746268656716E-2</c:v>
                </c:pt>
                <c:pt idx="2619">
                  <c:v>2.9850746268656716E-2</c:v>
                </c:pt>
                <c:pt idx="2620">
                  <c:v>2.9850746268656716E-2</c:v>
                </c:pt>
                <c:pt idx="2621">
                  <c:v>2.9850746268656716E-2</c:v>
                </c:pt>
                <c:pt idx="2622">
                  <c:v>2.9850746268656716E-2</c:v>
                </c:pt>
                <c:pt idx="2623">
                  <c:v>2.9850746268656716E-2</c:v>
                </c:pt>
                <c:pt idx="2624">
                  <c:v>2.9850746268656716E-2</c:v>
                </c:pt>
                <c:pt idx="2625">
                  <c:v>2.9850746268656716E-2</c:v>
                </c:pt>
                <c:pt idx="2626">
                  <c:v>2.9850746268656716E-2</c:v>
                </c:pt>
                <c:pt idx="2627">
                  <c:v>2.9850746268656716E-2</c:v>
                </c:pt>
                <c:pt idx="2628">
                  <c:v>2.9850746268656716E-2</c:v>
                </c:pt>
                <c:pt idx="2629">
                  <c:v>2.9850746268656716E-2</c:v>
                </c:pt>
                <c:pt idx="2630">
                  <c:v>2.9850746268656716E-2</c:v>
                </c:pt>
                <c:pt idx="2631">
                  <c:v>2.9850746268656716E-2</c:v>
                </c:pt>
                <c:pt idx="2632">
                  <c:v>1.4925373134328358E-2</c:v>
                </c:pt>
                <c:pt idx="2633">
                  <c:v>2.9850746268656716E-2</c:v>
                </c:pt>
                <c:pt idx="2634">
                  <c:v>2.9850746268656716E-2</c:v>
                </c:pt>
                <c:pt idx="2635">
                  <c:v>2.9850746268656716E-2</c:v>
                </c:pt>
                <c:pt idx="2636">
                  <c:v>2.9850746268656716E-2</c:v>
                </c:pt>
                <c:pt idx="2637">
                  <c:v>2.9850746268656716E-2</c:v>
                </c:pt>
                <c:pt idx="2638">
                  <c:v>2.9411764705882353E-2</c:v>
                </c:pt>
                <c:pt idx="2639">
                  <c:v>4.3478260869565216E-2</c:v>
                </c:pt>
                <c:pt idx="2640">
                  <c:v>4.3478260869565216E-2</c:v>
                </c:pt>
                <c:pt idx="2641">
                  <c:v>4.3478260869565216E-2</c:v>
                </c:pt>
                <c:pt idx="2642">
                  <c:v>4.3478260869565216E-2</c:v>
                </c:pt>
                <c:pt idx="2643">
                  <c:v>4.2857142857142858E-2</c:v>
                </c:pt>
                <c:pt idx="2644">
                  <c:v>4.2857142857142858E-2</c:v>
                </c:pt>
                <c:pt idx="2645">
                  <c:v>4.2857142857142858E-2</c:v>
                </c:pt>
                <c:pt idx="2646">
                  <c:v>4.2857142857142858E-2</c:v>
                </c:pt>
                <c:pt idx="2647">
                  <c:v>4.2857142857142858E-2</c:v>
                </c:pt>
                <c:pt idx="2648">
                  <c:v>4.2857142857142858E-2</c:v>
                </c:pt>
                <c:pt idx="2649">
                  <c:v>4.2857142857142858E-2</c:v>
                </c:pt>
                <c:pt idx="2650">
                  <c:v>4.2857142857142858E-2</c:v>
                </c:pt>
                <c:pt idx="2651">
                  <c:v>4.2857142857142858E-2</c:v>
                </c:pt>
                <c:pt idx="2652">
                  <c:v>4.2857142857142858E-2</c:v>
                </c:pt>
                <c:pt idx="2653">
                  <c:v>4.2857142857142858E-2</c:v>
                </c:pt>
                <c:pt idx="2654">
                  <c:v>5.7142857142857141E-2</c:v>
                </c:pt>
                <c:pt idx="2655">
                  <c:v>5.7142857142857141E-2</c:v>
                </c:pt>
                <c:pt idx="2656">
                  <c:v>5.7142857142857141E-2</c:v>
                </c:pt>
                <c:pt idx="2657">
                  <c:v>5.7142857142857141E-2</c:v>
                </c:pt>
                <c:pt idx="2658">
                  <c:v>5.7142857142857141E-2</c:v>
                </c:pt>
                <c:pt idx="2659">
                  <c:v>5.7142857142857141E-2</c:v>
                </c:pt>
                <c:pt idx="2660">
                  <c:v>7.1428571428571425E-2</c:v>
                </c:pt>
                <c:pt idx="2661">
                  <c:v>7.1428571428571425E-2</c:v>
                </c:pt>
                <c:pt idx="2662">
                  <c:v>7.1428571428571425E-2</c:v>
                </c:pt>
                <c:pt idx="2663">
                  <c:v>7.1428571428571425E-2</c:v>
                </c:pt>
                <c:pt idx="2664">
                  <c:v>7.1428571428571425E-2</c:v>
                </c:pt>
                <c:pt idx="2665">
                  <c:v>7.1428571428571425E-2</c:v>
                </c:pt>
                <c:pt idx="2666">
                  <c:v>7.1428571428571425E-2</c:v>
                </c:pt>
                <c:pt idx="2667">
                  <c:v>7.1428571428571425E-2</c:v>
                </c:pt>
                <c:pt idx="2668">
                  <c:v>7.1428571428571425E-2</c:v>
                </c:pt>
                <c:pt idx="2669">
                  <c:v>7.1428571428571425E-2</c:v>
                </c:pt>
                <c:pt idx="2670">
                  <c:v>7.1428571428571425E-2</c:v>
                </c:pt>
                <c:pt idx="2671">
                  <c:v>7.1428571428571425E-2</c:v>
                </c:pt>
                <c:pt idx="2672">
                  <c:v>7.1428571428571425E-2</c:v>
                </c:pt>
                <c:pt idx="2673">
                  <c:v>7.1428571428571425E-2</c:v>
                </c:pt>
                <c:pt idx="2674">
                  <c:v>7.1428571428571425E-2</c:v>
                </c:pt>
                <c:pt idx="2675">
                  <c:v>7.1428571428571425E-2</c:v>
                </c:pt>
                <c:pt idx="2676">
                  <c:v>7.1428571428571425E-2</c:v>
                </c:pt>
                <c:pt idx="2677">
                  <c:v>7.1428571428571425E-2</c:v>
                </c:pt>
                <c:pt idx="2678">
                  <c:v>7.1428571428571425E-2</c:v>
                </c:pt>
                <c:pt idx="2679">
                  <c:v>7.1428571428571425E-2</c:v>
                </c:pt>
                <c:pt idx="2680">
                  <c:v>7.1428571428571425E-2</c:v>
                </c:pt>
                <c:pt idx="2681">
                  <c:v>7.1428571428571425E-2</c:v>
                </c:pt>
                <c:pt idx="2682">
                  <c:v>6.9444444444444448E-2</c:v>
                </c:pt>
                <c:pt idx="2683">
                  <c:v>6.9444444444444448E-2</c:v>
                </c:pt>
                <c:pt idx="2684">
                  <c:v>6.9444444444444448E-2</c:v>
                </c:pt>
                <c:pt idx="2685">
                  <c:v>6.9444444444444448E-2</c:v>
                </c:pt>
                <c:pt idx="2686">
                  <c:v>6.9444444444444448E-2</c:v>
                </c:pt>
                <c:pt idx="2687">
                  <c:v>6.9444444444444448E-2</c:v>
                </c:pt>
                <c:pt idx="2688">
                  <c:v>6.9444444444444448E-2</c:v>
                </c:pt>
                <c:pt idx="2689">
                  <c:v>6.9444444444444448E-2</c:v>
                </c:pt>
                <c:pt idx="2690">
                  <c:v>6.9444444444444448E-2</c:v>
                </c:pt>
                <c:pt idx="2691">
                  <c:v>6.9444444444444448E-2</c:v>
                </c:pt>
                <c:pt idx="2692">
                  <c:v>6.9444444444444448E-2</c:v>
                </c:pt>
                <c:pt idx="2693">
                  <c:v>6.9444444444444448E-2</c:v>
                </c:pt>
                <c:pt idx="2694">
                  <c:v>6.9444444444444448E-2</c:v>
                </c:pt>
                <c:pt idx="2695">
                  <c:v>6.9444444444444448E-2</c:v>
                </c:pt>
                <c:pt idx="2696">
                  <c:v>6.9444444444444448E-2</c:v>
                </c:pt>
                <c:pt idx="2697">
                  <c:v>6.9444444444444448E-2</c:v>
                </c:pt>
                <c:pt idx="2698">
                  <c:v>6.9444444444444448E-2</c:v>
                </c:pt>
                <c:pt idx="2699">
                  <c:v>5.5555555555555552E-2</c:v>
                </c:pt>
                <c:pt idx="2700">
                  <c:v>5.5555555555555552E-2</c:v>
                </c:pt>
                <c:pt idx="2701">
                  <c:v>5.5555555555555552E-2</c:v>
                </c:pt>
                <c:pt idx="2702">
                  <c:v>5.5555555555555552E-2</c:v>
                </c:pt>
                <c:pt idx="2703">
                  <c:v>5.5555555555555552E-2</c:v>
                </c:pt>
                <c:pt idx="2704">
                  <c:v>5.5555555555555552E-2</c:v>
                </c:pt>
                <c:pt idx="2705">
                  <c:v>5.5555555555555552E-2</c:v>
                </c:pt>
                <c:pt idx="2706">
                  <c:v>5.5555555555555552E-2</c:v>
                </c:pt>
                <c:pt idx="2707">
                  <c:v>5.5555555555555552E-2</c:v>
                </c:pt>
                <c:pt idx="2708">
                  <c:v>5.5555555555555552E-2</c:v>
                </c:pt>
                <c:pt idx="2709">
                  <c:v>5.5555555555555552E-2</c:v>
                </c:pt>
                <c:pt idx="2710">
                  <c:v>5.5555555555555552E-2</c:v>
                </c:pt>
                <c:pt idx="2711">
                  <c:v>5.4794520547945202E-2</c:v>
                </c:pt>
                <c:pt idx="2712">
                  <c:v>5.4794520547945202E-2</c:v>
                </c:pt>
                <c:pt idx="2713">
                  <c:v>5.4794520547945202E-2</c:v>
                </c:pt>
                <c:pt idx="2714">
                  <c:v>5.4794520547945202E-2</c:v>
                </c:pt>
                <c:pt idx="2715">
                  <c:v>5.4794520547945202E-2</c:v>
                </c:pt>
                <c:pt idx="2716">
                  <c:v>5.4794520547945202E-2</c:v>
                </c:pt>
                <c:pt idx="2717">
                  <c:v>5.4794520547945202E-2</c:v>
                </c:pt>
                <c:pt idx="2718">
                  <c:v>5.4794520547945202E-2</c:v>
                </c:pt>
                <c:pt idx="2719">
                  <c:v>5.4794520547945202E-2</c:v>
                </c:pt>
                <c:pt idx="2720">
                  <c:v>5.4794520547945202E-2</c:v>
                </c:pt>
                <c:pt idx="2721">
                  <c:v>5.4794520547945202E-2</c:v>
                </c:pt>
                <c:pt idx="2722">
                  <c:v>5.4794520547945202E-2</c:v>
                </c:pt>
                <c:pt idx="2723">
                  <c:v>5.4794520547945202E-2</c:v>
                </c:pt>
                <c:pt idx="2724">
                  <c:v>5.4794520547945202E-2</c:v>
                </c:pt>
                <c:pt idx="2725">
                  <c:v>5.4794520547945202E-2</c:v>
                </c:pt>
                <c:pt idx="2726">
                  <c:v>5.4794520547945202E-2</c:v>
                </c:pt>
                <c:pt idx="2727">
                  <c:v>5.4794520547945202E-2</c:v>
                </c:pt>
                <c:pt idx="2728">
                  <c:v>5.4794520547945202E-2</c:v>
                </c:pt>
                <c:pt idx="2729">
                  <c:v>5.4794520547945202E-2</c:v>
                </c:pt>
                <c:pt idx="2730">
                  <c:v>5.4794520547945202E-2</c:v>
                </c:pt>
                <c:pt idx="2731">
                  <c:v>5.4054054054054057E-2</c:v>
                </c:pt>
                <c:pt idx="2732">
                  <c:v>5.4054054054054057E-2</c:v>
                </c:pt>
                <c:pt idx="2733">
                  <c:v>5.4054054054054057E-2</c:v>
                </c:pt>
                <c:pt idx="2734">
                  <c:v>5.4054054054054057E-2</c:v>
                </c:pt>
                <c:pt idx="2735">
                  <c:v>5.4054054054054057E-2</c:v>
                </c:pt>
                <c:pt idx="2736">
                  <c:v>5.4054054054054057E-2</c:v>
                </c:pt>
                <c:pt idx="2737">
                  <c:v>5.4054054054054057E-2</c:v>
                </c:pt>
                <c:pt idx="2738">
                  <c:v>5.4054054054054057E-2</c:v>
                </c:pt>
                <c:pt idx="2739">
                  <c:v>5.4054054054054057E-2</c:v>
                </c:pt>
                <c:pt idx="2740">
                  <c:v>5.4054054054054057E-2</c:v>
                </c:pt>
                <c:pt idx="2741">
                  <c:v>5.4054054054054057E-2</c:v>
                </c:pt>
                <c:pt idx="2742">
                  <c:v>5.4054054054054057E-2</c:v>
                </c:pt>
                <c:pt idx="2743">
                  <c:v>5.4054054054054057E-2</c:v>
                </c:pt>
                <c:pt idx="2744">
                  <c:v>5.4054054054054057E-2</c:v>
                </c:pt>
                <c:pt idx="2745">
                  <c:v>5.4054054054054057E-2</c:v>
                </c:pt>
                <c:pt idx="2746">
                  <c:v>5.4054054054054057E-2</c:v>
                </c:pt>
                <c:pt idx="2747">
                  <c:v>5.4054054054054057E-2</c:v>
                </c:pt>
                <c:pt idx="2748">
                  <c:v>5.4054054054054057E-2</c:v>
                </c:pt>
                <c:pt idx="2749">
                  <c:v>5.4054054054054057E-2</c:v>
                </c:pt>
                <c:pt idx="2750">
                  <c:v>5.4054054054054057E-2</c:v>
                </c:pt>
                <c:pt idx="2751">
                  <c:v>5.4054054054054057E-2</c:v>
                </c:pt>
                <c:pt idx="2752">
                  <c:v>5.4054054054054057E-2</c:v>
                </c:pt>
                <c:pt idx="2753">
                  <c:v>5.4054054054054057E-2</c:v>
                </c:pt>
                <c:pt idx="2754">
                  <c:v>5.4054054054054057E-2</c:v>
                </c:pt>
                <c:pt idx="2755">
                  <c:v>5.4054054054054057E-2</c:v>
                </c:pt>
                <c:pt idx="2756">
                  <c:v>5.4054054054054057E-2</c:v>
                </c:pt>
                <c:pt idx="2757">
                  <c:v>5.4054054054054057E-2</c:v>
                </c:pt>
                <c:pt idx="2758">
                  <c:v>5.4054054054054057E-2</c:v>
                </c:pt>
                <c:pt idx="2759">
                  <c:v>5.4054054054054057E-2</c:v>
                </c:pt>
                <c:pt idx="2760">
                  <c:v>5.4054054054054057E-2</c:v>
                </c:pt>
                <c:pt idx="2761">
                  <c:v>5.4054054054054057E-2</c:v>
                </c:pt>
                <c:pt idx="2762">
                  <c:v>5.4054054054054057E-2</c:v>
                </c:pt>
                <c:pt idx="2763">
                  <c:v>5.4054054054054057E-2</c:v>
                </c:pt>
                <c:pt idx="2764">
                  <c:v>5.4054054054054057E-2</c:v>
                </c:pt>
                <c:pt idx="2765">
                  <c:v>5.4054054054054057E-2</c:v>
                </c:pt>
                <c:pt idx="2766">
                  <c:v>5.4054054054054057E-2</c:v>
                </c:pt>
                <c:pt idx="2767">
                  <c:v>5.4054054054054057E-2</c:v>
                </c:pt>
                <c:pt idx="2768">
                  <c:v>5.4054054054054057E-2</c:v>
                </c:pt>
                <c:pt idx="2769">
                  <c:v>5.4054054054054057E-2</c:v>
                </c:pt>
                <c:pt idx="2770">
                  <c:v>5.4054054054054057E-2</c:v>
                </c:pt>
                <c:pt idx="2771">
                  <c:v>5.4054054054054057E-2</c:v>
                </c:pt>
                <c:pt idx="2772">
                  <c:v>5.4054054054054057E-2</c:v>
                </c:pt>
                <c:pt idx="2773">
                  <c:v>4.0540540540540543E-2</c:v>
                </c:pt>
                <c:pt idx="2774">
                  <c:v>4.0540540540540543E-2</c:v>
                </c:pt>
                <c:pt idx="2775">
                  <c:v>4.0540540540540543E-2</c:v>
                </c:pt>
                <c:pt idx="2776">
                  <c:v>4.0540540540540543E-2</c:v>
                </c:pt>
                <c:pt idx="2777">
                  <c:v>4.0540540540540543E-2</c:v>
                </c:pt>
                <c:pt idx="2778">
                  <c:v>4.0540540540540543E-2</c:v>
                </c:pt>
                <c:pt idx="2779">
                  <c:v>4.0540540540540543E-2</c:v>
                </c:pt>
                <c:pt idx="2780">
                  <c:v>4.0540540540540543E-2</c:v>
                </c:pt>
                <c:pt idx="2781">
                  <c:v>4.0540540540540543E-2</c:v>
                </c:pt>
                <c:pt idx="2782">
                  <c:v>0.04</c:v>
                </c:pt>
                <c:pt idx="2783">
                  <c:v>0.04</c:v>
                </c:pt>
                <c:pt idx="2784">
                  <c:v>0.04</c:v>
                </c:pt>
                <c:pt idx="2785">
                  <c:v>0.04</c:v>
                </c:pt>
                <c:pt idx="2786">
                  <c:v>0.04</c:v>
                </c:pt>
                <c:pt idx="2787">
                  <c:v>0.04</c:v>
                </c:pt>
                <c:pt idx="2788">
                  <c:v>0.04</c:v>
                </c:pt>
                <c:pt idx="2789">
                  <c:v>0.04</c:v>
                </c:pt>
                <c:pt idx="2790">
                  <c:v>0.04</c:v>
                </c:pt>
                <c:pt idx="2791">
                  <c:v>0.04</c:v>
                </c:pt>
                <c:pt idx="2792">
                  <c:v>0.04</c:v>
                </c:pt>
                <c:pt idx="2793">
                  <c:v>0.04</c:v>
                </c:pt>
                <c:pt idx="2794">
                  <c:v>3.9473684210526314E-2</c:v>
                </c:pt>
                <c:pt idx="2795">
                  <c:v>3.9473684210526314E-2</c:v>
                </c:pt>
                <c:pt idx="2796">
                  <c:v>3.9473684210526314E-2</c:v>
                </c:pt>
                <c:pt idx="2797">
                  <c:v>3.9473684210526314E-2</c:v>
                </c:pt>
                <c:pt idx="2798">
                  <c:v>3.9473684210526314E-2</c:v>
                </c:pt>
                <c:pt idx="2799">
                  <c:v>2.6315789473684209E-2</c:v>
                </c:pt>
                <c:pt idx="2800">
                  <c:v>2.6315789473684209E-2</c:v>
                </c:pt>
                <c:pt idx="2801">
                  <c:v>3.9473684210526314E-2</c:v>
                </c:pt>
                <c:pt idx="2802">
                  <c:v>3.9473684210526314E-2</c:v>
                </c:pt>
                <c:pt idx="2803">
                  <c:v>3.9473684210526314E-2</c:v>
                </c:pt>
                <c:pt idx="2804">
                  <c:v>3.896103896103896E-2</c:v>
                </c:pt>
                <c:pt idx="2805">
                  <c:v>3.896103896103896E-2</c:v>
                </c:pt>
                <c:pt idx="2806">
                  <c:v>3.896103896103896E-2</c:v>
                </c:pt>
                <c:pt idx="2807">
                  <c:v>3.896103896103896E-2</c:v>
                </c:pt>
                <c:pt idx="2808">
                  <c:v>3.896103896103896E-2</c:v>
                </c:pt>
                <c:pt idx="2809">
                  <c:v>3.896103896103896E-2</c:v>
                </c:pt>
                <c:pt idx="2810">
                  <c:v>3.896103896103896E-2</c:v>
                </c:pt>
                <c:pt idx="2811">
                  <c:v>3.896103896103896E-2</c:v>
                </c:pt>
                <c:pt idx="2812">
                  <c:v>3.896103896103896E-2</c:v>
                </c:pt>
                <c:pt idx="2813">
                  <c:v>3.896103896103896E-2</c:v>
                </c:pt>
                <c:pt idx="2814">
                  <c:v>3.896103896103896E-2</c:v>
                </c:pt>
                <c:pt idx="2815">
                  <c:v>3.896103896103896E-2</c:v>
                </c:pt>
                <c:pt idx="2816">
                  <c:v>3.896103896103896E-2</c:v>
                </c:pt>
                <c:pt idx="2817">
                  <c:v>3.896103896103896E-2</c:v>
                </c:pt>
                <c:pt idx="2818">
                  <c:v>5.1948051948051951E-2</c:v>
                </c:pt>
                <c:pt idx="2819">
                  <c:v>5.128205128205128E-2</c:v>
                </c:pt>
                <c:pt idx="2820">
                  <c:v>6.4102564102564097E-2</c:v>
                </c:pt>
                <c:pt idx="2821">
                  <c:v>6.4102564102564097E-2</c:v>
                </c:pt>
                <c:pt idx="2822">
                  <c:v>6.4102564102564097E-2</c:v>
                </c:pt>
                <c:pt idx="2823">
                  <c:v>6.4102564102564097E-2</c:v>
                </c:pt>
                <c:pt idx="2824">
                  <c:v>6.4102564102564097E-2</c:v>
                </c:pt>
                <c:pt idx="2825">
                  <c:v>6.4102564102564097E-2</c:v>
                </c:pt>
                <c:pt idx="2826">
                  <c:v>6.4102564102564097E-2</c:v>
                </c:pt>
                <c:pt idx="2827">
                  <c:v>6.4102564102564097E-2</c:v>
                </c:pt>
                <c:pt idx="2828">
                  <c:v>6.4102564102564097E-2</c:v>
                </c:pt>
                <c:pt idx="2829">
                  <c:v>6.4102564102564097E-2</c:v>
                </c:pt>
                <c:pt idx="2830">
                  <c:v>6.4102564102564097E-2</c:v>
                </c:pt>
                <c:pt idx="2831">
                  <c:v>6.4102564102564097E-2</c:v>
                </c:pt>
                <c:pt idx="2832">
                  <c:v>6.4102564102564097E-2</c:v>
                </c:pt>
                <c:pt idx="2833">
                  <c:v>6.4102564102564097E-2</c:v>
                </c:pt>
                <c:pt idx="2834">
                  <c:v>6.4102564102564097E-2</c:v>
                </c:pt>
                <c:pt idx="2835">
                  <c:v>6.4102564102564097E-2</c:v>
                </c:pt>
                <c:pt idx="2836">
                  <c:v>6.4102564102564097E-2</c:v>
                </c:pt>
                <c:pt idx="2837">
                  <c:v>6.4102564102564097E-2</c:v>
                </c:pt>
                <c:pt idx="2838">
                  <c:v>6.4102564102564097E-2</c:v>
                </c:pt>
                <c:pt idx="2839">
                  <c:v>6.4102564102564097E-2</c:v>
                </c:pt>
                <c:pt idx="2840">
                  <c:v>6.3291139240506333E-2</c:v>
                </c:pt>
                <c:pt idx="2841">
                  <c:v>6.3291139240506333E-2</c:v>
                </c:pt>
                <c:pt idx="2842">
                  <c:v>6.3291139240506333E-2</c:v>
                </c:pt>
                <c:pt idx="2843">
                  <c:v>6.3291139240506333E-2</c:v>
                </c:pt>
                <c:pt idx="2844">
                  <c:v>6.3291139240506333E-2</c:v>
                </c:pt>
                <c:pt idx="2845">
                  <c:v>6.3291139240506333E-2</c:v>
                </c:pt>
                <c:pt idx="2846">
                  <c:v>6.3291139240506333E-2</c:v>
                </c:pt>
                <c:pt idx="2847">
                  <c:v>6.3291139240506333E-2</c:v>
                </c:pt>
                <c:pt idx="2848">
                  <c:v>6.3291139240506333E-2</c:v>
                </c:pt>
                <c:pt idx="2849">
                  <c:v>6.3291139240506333E-2</c:v>
                </c:pt>
                <c:pt idx="2850">
                  <c:v>5.0632911392405063E-2</c:v>
                </c:pt>
                <c:pt idx="2851">
                  <c:v>5.0632911392405063E-2</c:v>
                </c:pt>
                <c:pt idx="2852">
                  <c:v>5.0632911392405063E-2</c:v>
                </c:pt>
                <c:pt idx="2853">
                  <c:v>5.0632911392405063E-2</c:v>
                </c:pt>
                <c:pt idx="2854">
                  <c:v>5.0632911392405063E-2</c:v>
                </c:pt>
                <c:pt idx="2855">
                  <c:v>5.0632911392405063E-2</c:v>
                </c:pt>
                <c:pt idx="2856">
                  <c:v>5.0632911392405063E-2</c:v>
                </c:pt>
                <c:pt idx="2857">
                  <c:v>5.0632911392405063E-2</c:v>
                </c:pt>
                <c:pt idx="2858">
                  <c:v>5.0632911392405063E-2</c:v>
                </c:pt>
                <c:pt idx="2859">
                  <c:v>5.0632911392405063E-2</c:v>
                </c:pt>
                <c:pt idx="2860">
                  <c:v>5.0632911392405063E-2</c:v>
                </c:pt>
                <c:pt idx="2861">
                  <c:v>5.0632911392405063E-2</c:v>
                </c:pt>
                <c:pt idx="2862">
                  <c:v>5.0632911392405063E-2</c:v>
                </c:pt>
                <c:pt idx="2863">
                  <c:v>5.0632911392405063E-2</c:v>
                </c:pt>
                <c:pt idx="2864">
                  <c:v>5.0632911392405063E-2</c:v>
                </c:pt>
                <c:pt idx="2865">
                  <c:v>5.0632911392405063E-2</c:v>
                </c:pt>
                <c:pt idx="2866">
                  <c:v>5.0632911392405063E-2</c:v>
                </c:pt>
                <c:pt idx="2867">
                  <c:v>5.0632911392405063E-2</c:v>
                </c:pt>
                <c:pt idx="2868">
                  <c:v>5.0632911392405063E-2</c:v>
                </c:pt>
                <c:pt idx="2869">
                  <c:v>3.7974683544303799E-2</c:v>
                </c:pt>
                <c:pt idx="2870">
                  <c:v>3.7974683544303799E-2</c:v>
                </c:pt>
                <c:pt idx="2871">
                  <c:v>3.7974683544303799E-2</c:v>
                </c:pt>
                <c:pt idx="2872">
                  <c:v>3.7974683544303799E-2</c:v>
                </c:pt>
                <c:pt idx="2873">
                  <c:v>3.7974683544303799E-2</c:v>
                </c:pt>
                <c:pt idx="2874">
                  <c:v>3.7974683544303799E-2</c:v>
                </c:pt>
                <c:pt idx="2875">
                  <c:v>3.7499999999999999E-2</c:v>
                </c:pt>
                <c:pt idx="2876">
                  <c:v>3.7499999999999999E-2</c:v>
                </c:pt>
                <c:pt idx="2877">
                  <c:v>3.7499999999999999E-2</c:v>
                </c:pt>
                <c:pt idx="2878">
                  <c:v>3.7499999999999999E-2</c:v>
                </c:pt>
                <c:pt idx="2879">
                  <c:v>3.7499999999999999E-2</c:v>
                </c:pt>
                <c:pt idx="2880">
                  <c:v>3.7499999999999999E-2</c:v>
                </c:pt>
                <c:pt idx="2881">
                  <c:v>3.7499999999999999E-2</c:v>
                </c:pt>
                <c:pt idx="2882">
                  <c:v>3.7499999999999999E-2</c:v>
                </c:pt>
                <c:pt idx="2883">
                  <c:v>3.7499999999999999E-2</c:v>
                </c:pt>
                <c:pt idx="2884">
                  <c:v>3.7499999999999999E-2</c:v>
                </c:pt>
                <c:pt idx="2885">
                  <c:v>3.7499999999999999E-2</c:v>
                </c:pt>
                <c:pt idx="2886">
                  <c:v>3.7499999999999999E-2</c:v>
                </c:pt>
                <c:pt idx="2887">
                  <c:v>3.7499999999999999E-2</c:v>
                </c:pt>
                <c:pt idx="2888">
                  <c:v>3.7499999999999999E-2</c:v>
                </c:pt>
                <c:pt idx="2889">
                  <c:v>3.7499999999999999E-2</c:v>
                </c:pt>
                <c:pt idx="2890">
                  <c:v>3.7499999999999999E-2</c:v>
                </c:pt>
                <c:pt idx="2891">
                  <c:v>3.7499999999999999E-2</c:v>
                </c:pt>
                <c:pt idx="2892">
                  <c:v>3.7499999999999999E-2</c:v>
                </c:pt>
                <c:pt idx="2893">
                  <c:v>3.7499999999999999E-2</c:v>
                </c:pt>
                <c:pt idx="2894">
                  <c:v>3.7499999999999999E-2</c:v>
                </c:pt>
                <c:pt idx="2895">
                  <c:v>3.7499999999999999E-2</c:v>
                </c:pt>
                <c:pt idx="2896">
                  <c:v>2.5000000000000001E-2</c:v>
                </c:pt>
                <c:pt idx="2897">
                  <c:v>2.5000000000000001E-2</c:v>
                </c:pt>
                <c:pt idx="2898">
                  <c:v>2.5000000000000001E-2</c:v>
                </c:pt>
                <c:pt idx="2899">
                  <c:v>2.5000000000000001E-2</c:v>
                </c:pt>
                <c:pt idx="2900">
                  <c:v>2.5000000000000001E-2</c:v>
                </c:pt>
                <c:pt idx="2901">
                  <c:v>2.5000000000000001E-2</c:v>
                </c:pt>
                <c:pt idx="2902">
                  <c:v>2.5000000000000001E-2</c:v>
                </c:pt>
                <c:pt idx="2903">
                  <c:v>2.5000000000000001E-2</c:v>
                </c:pt>
                <c:pt idx="2904">
                  <c:v>2.5000000000000001E-2</c:v>
                </c:pt>
                <c:pt idx="2905">
                  <c:v>2.5000000000000001E-2</c:v>
                </c:pt>
                <c:pt idx="2906">
                  <c:v>2.5000000000000001E-2</c:v>
                </c:pt>
                <c:pt idx="2907">
                  <c:v>2.5000000000000001E-2</c:v>
                </c:pt>
                <c:pt idx="2908">
                  <c:v>2.5000000000000001E-2</c:v>
                </c:pt>
                <c:pt idx="2909">
                  <c:v>2.5000000000000001E-2</c:v>
                </c:pt>
                <c:pt idx="2910">
                  <c:v>2.5000000000000001E-2</c:v>
                </c:pt>
                <c:pt idx="2911">
                  <c:v>2.5000000000000001E-2</c:v>
                </c:pt>
                <c:pt idx="2912">
                  <c:v>2.5000000000000001E-2</c:v>
                </c:pt>
                <c:pt idx="2913">
                  <c:v>2.5000000000000001E-2</c:v>
                </c:pt>
                <c:pt idx="2914">
                  <c:v>2.5000000000000001E-2</c:v>
                </c:pt>
                <c:pt idx="2915">
                  <c:v>2.5000000000000001E-2</c:v>
                </c:pt>
                <c:pt idx="2916">
                  <c:v>2.5000000000000001E-2</c:v>
                </c:pt>
                <c:pt idx="2917">
                  <c:v>2.4691358024691357E-2</c:v>
                </c:pt>
                <c:pt idx="2918">
                  <c:v>2.4691358024691357E-2</c:v>
                </c:pt>
                <c:pt idx="2919">
                  <c:v>2.4691358024691357E-2</c:v>
                </c:pt>
                <c:pt idx="2920">
                  <c:v>2.4691358024691357E-2</c:v>
                </c:pt>
                <c:pt idx="2921">
                  <c:v>2.4691358024691357E-2</c:v>
                </c:pt>
                <c:pt idx="2922">
                  <c:v>2.4691358024691357E-2</c:v>
                </c:pt>
                <c:pt idx="2923">
                  <c:v>2.4691358024691357E-2</c:v>
                </c:pt>
                <c:pt idx="2924">
                  <c:v>2.4691358024691357E-2</c:v>
                </c:pt>
                <c:pt idx="2925">
                  <c:v>2.4691358024691357E-2</c:v>
                </c:pt>
                <c:pt idx="2926">
                  <c:v>2.4691358024691357E-2</c:v>
                </c:pt>
                <c:pt idx="2927">
                  <c:v>2.4691358024691357E-2</c:v>
                </c:pt>
                <c:pt idx="2928">
                  <c:v>2.4691358024691357E-2</c:v>
                </c:pt>
                <c:pt idx="2929">
                  <c:v>2.4691358024691357E-2</c:v>
                </c:pt>
                <c:pt idx="2930">
                  <c:v>2.4691358024691357E-2</c:v>
                </c:pt>
                <c:pt idx="2931">
                  <c:v>2.4691358024691357E-2</c:v>
                </c:pt>
                <c:pt idx="2932">
                  <c:v>2.4691358024691357E-2</c:v>
                </c:pt>
                <c:pt idx="2933">
                  <c:v>2.4691358024691357E-2</c:v>
                </c:pt>
                <c:pt idx="2934">
                  <c:v>2.4691358024691357E-2</c:v>
                </c:pt>
                <c:pt idx="2935">
                  <c:v>2.4691358024691357E-2</c:v>
                </c:pt>
                <c:pt idx="2936">
                  <c:v>2.4691358024691357E-2</c:v>
                </c:pt>
                <c:pt idx="2937">
                  <c:v>2.4691358024691357E-2</c:v>
                </c:pt>
                <c:pt idx="2938">
                  <c:v>2.4691358024691357E-2</c:v>
                </c:pt>
                <c:pt idx="2939">
                  <c:v>2.4691358024691357E-2</c:v>
                </c:pt>
                <c:pt idx="2940">
                  <c:v>1.2345679012345678E-2</c:v>
                </c:pt>
                <c:pt idx="2941">
                  <c:v>1.2345679012345678E-2</c:v>
                </c:pt>
                <c:pt idx="2942">
                  <c:v>1.2345679012345678E-2</c:v>
                </c:pt>
                <c:pt idx="2943">
                  <c:v>1.2345679012345678E-2</c:v>
                </c:pt>
                <c:pt idx="2944">
                  <c:v>1.2345679012345678E-2</c:v>
                </c:pt>
                <c:pt idx="2945">
                  <c:v>1.2345679012345678E-2</c:v>
                </c:pt>
                <c:pt idx="2946">
                  <c:v>1.2345679012345678E-2</c:v>
                </c:pt>
                <c:pt idx="2947">
                  <c:v>1.2345679012345678E-2</c:v>
                </c:pt>
                <c:pt idx="2948">
                  <c:v>1.2345679012345678E-2</c:v>
                </c:pt>
                <c:pt idx="2949">
                  <c:v>1.2345679012345678E-2</c:v>
                </c:pt>
                <c:pt idx="2950">
                  <c:v>1.2345679012345678E-2</c:v>
                </c:pt>
                <c:pt idx="2951">
                  <c:v>1.2345679012345678E-2</c:v>
                </c:pt>
                <c:pt idx="2952">
                  <c:v>1.2345679012345678E-2</c:v>
                </c:pt>
                <c:pt idx="2953">
                  <c:v>1.2345679012345678E-2</c:v>
                </c:pt>
                <c:pt idx="2954">
                  <c:v>1.2345679012345678E-2</c:v>
                </c:pt>
                <c:pt idx="2955">
                  <c:v>1.2345679012345678E-2</c:v>
                </c:pt>
                <c:pt idx="2956">
                  <c:v>1.2345679012345678E-2</c:v>
                </c:pt>
                <c:pt idx="2957">
                  <c:v>1.2345679012345678E-2</c:v>
                </c:pt>
                <c:pt idx="2958">
                  <c:v>1.2345679012345678E-2</c:v>
                </c:pt>
                <c:pt idx="2959">
                  <c:v>1.2345679012345678E-2</c:v>
                </c:pt>
                <c:pt idx="2960">
                  <c:v>1.2345679012345678E-2</c:v>
                </c:pt>
                <c:pt idx="2961">
                  <c:v>1.2345679012345678E-2</c:v>
                </c:pt>
                <c:pt idx="2962">
                  <c:v>1.2345679012345678E-2</c:v>
                </c:pt>
                <c:pt idx="2963">
                  <c:v>1.2345679012345678E-2</c:v>
                </c:pt>
                <c:pt idx="2964">
                  <c:v>1.2345679012345678E-2</c:v>
                </c:pt>
                <c:pt idx="2965">
                  <c:v>1.2345679012345678E-2</c:v>
                </c:pt>
                <c:pt idx="2966">
                  <c:v>1.2345679012345678E-2</c:v>
                </c:pt>
                <c:pt idx="2967">
                  <c:v>1.2345679012345678E-2</c:v>
                </c:pt>
                <c:pt idx="2968">
                  <c:v>1.2345679012345678E-2</c:v>
                </c:pt>
                <c:pt idx="2969">
                  <c:v>1.2345679012345678E-2</c:v>
                </c:pt>
                <c:pt idx="2970">
                  <c:v>1.2345679012345678E-2</c:v>
                </c:pt>
                <c:pt idx="2971">
                  <c:v>1.2345679012345678E-2</c:v>
                </c:pt>
                <c:pt idx="2972">
                  <c:v>1.2345679012345678E-2</c:v>
                </c:pt>
                <c:pt idx="2973">
                  <c:v>1.2345679012345678E-2</c:v>
                </c:pt>
                <c:pt idx="2974">
                  <c:v>1.2345679012345678E-2</c:v>
                </c:pt>
                <c:pt idx="2975">
                  <c:v>1.2345679012345678E-2</c:v>
                </c:pt>
                <c:pt idx="2976">
                  <c:v>1.2345679012345678E-2</c:v>
                </c:pt>
                <c:pt idx="2977">
                  <c:v>1.2345679012345678E-2</c:v>
                </c:pt>
                <c:pt idx="2978">
                  <c:v>1.2345679012345678E-2</c:v>
                </c:pt>
                <c:pt idx="2979">
                  <c:v>1.2345679012345678E-2</c:v>
                </c:pt>
                <c:pt idx="2980">
                  <c:v>1.2345679012345678E-2</c:v>
                </c:pt>
                <c:pt idx="2981">
                  <c:v>1.2345679012345678E-2</c:v>
                </c:pt>
                <c:pt idx="2982">
                  <c:v>1.2345679012345678E-2</c:v>
                </c:pt>
                <c:pt idx="2983">
                  <c:v>1.2345679012345678E-2</c:v>
                </c:pt>
                <c:pt idx="2984">
                  <c:v>1.2345679012345678E-2</c:v>
                </c:pt>
                <c:pt idx="2985">
                  <c:v>1.2345679012345678E-2</c:v>
                </c:pt>
                <c:pt idx="2986">
                  <c:v>1.2345679012345678E-2</c:v>
                </c:pt>
                <c:pt idx="2987">
                  <c:v>1.2345679012345678E-2</c:v>
                </c:pt>
                <c:pt idx="2988">
                  <c:v>1.2345679012345678E-2</c:v>
                </c:pt>
                <c:pt idx="2989">
                  <c:v>1.2345679012345678E-2</c:v>
                </c:pt>
                <c:pt idx="2990">
                  <c:v>1.2345679012345678E-2</c:v>
                </c:pt>
                <c:pt idx="2991">
                  <c:v>1.2345679012345678E-2</c:v>
                </c:pt>
                <c:pt idx="2992">
                  <c:v>1.2345679012345678E-2</c:v>
                </c:pt>
                <c:pt idx="2993">
                  <c:v>1.2345679012345678E-2</c:v>
                </c:pt>
                <c:pt idx="2994">
                  <c:v>1.2345679012345678E-2</c:v>
                </c:pt>
                <c:pt idx="2995">
                  <c:v>1.2345679012345678E-2</c:v>
                </c:pt>
                <c:pt idx="2996">
                  <c:v>1.2345679012345678E-2</c:v>
                </c:pt>
                <c:pt idx="2997">
                  <c:v>1.2195121951219513E-2</c:v>
                </c:pt>
                <c:pt idx="2998">
                  <c:v>1.2195121951219513E-2</c:v>
                </c:pt>
                <c:pt idx="2999">
                  <c:v>1.2195121951219513E-2</c:v>
                </c:pt>
                <c:pt idx="3000">
                  <c:v>1.2195121951219513E-2</c:v>
                </c:pt>
                <c:pt idx="3001">
                  <c:v>1.2195121951219513E-2</c:v>
                </c:pt>
                <c:pt idx="3002">
                  <c:v>1.2195121951219513E-2</c:v>
                </c:pt>
                <c:pt idx="3003">
                  <c:v>1.2195121951219513E-2</c:v>
                </c:pt>
                <c:pt idx="3004">
                  <c:v>1.2195121951219513E-2</c:v>
                </c:pt>
                <c:pt idx="3005">
                  <c:v>1.2195121951219513E-2</c:v>
                </c:pt>
                <c:pt idx="3006">
                  <c:v>1.2195121951219513E-2</c:v>
                </c:pt>
                <c:pt idx="3007">
                  <c:v>1.2195121951219513E-2</c:v>
                </c:pt>
                <c:pt idx="3008">
                  <c:v>1.2195121951219513E-2</c:v>
                </c:pt>
                <c:pt idx="3009">
                  <c:v>1.2195121951219513E-2</c:v>
                </c:pt>
                <c:pt idx="3010">
                  <c:v>1.2195121951219513E-2</c:v>
                </c:pt>
                <c:pt idx="3011">
                  <c:v>1.2195121951219513E-2</c:v>
                </c:pt>
                <c:pt idx="3012">
                  <c:v>1.2195121951219513E-2</c:v>
                </c:pt>
                <c:pt idx="3013">
                  <c:v>1.2195121951219513E-2</c:v>
                </c:pt>
                <c:pt idx="3014">
                  <c:v>1.2195121951219513E-2</c:v>
                </c:pt>
                <c:pt idx="3015">
                  <c:v>1.2195121951219513E-2</c:v>
                </c:pt>
                <c:pt idx="3016">
                  <c:v>1.2048192771084338E-2</c:v>
                </c:pt>
                <c:pt idx="3017">
                  <c:v>1.2048192771084338E-2</c:v>
                </c:pt>
                <c:pt idx="3018">
                  <c:v>1.2048192771084338E-2</c:v>
                </c:pt>
                <c:pt idx="3019">
                  <c:v>1.2048192771084338E-2</c:v>
                </c:pt>
                <c:pt idx="3020">
                  <c:v>1.2048192771084338E-2</c:v>
                </c:pt>
                <c:pt idx="3021">
                  <c:v>1.2048192771084338E-2</c:v>
                </c:pt>
                <c:pt idx="3022">
                  <c:v>1.2048192771084338E-2</c:v>
                </c:pt>
                <c:pt idx="3023">
                  <c:v>1.2048192771084338E-2</c:v>
                </c:pt>
                <c:pt idx="3024">
                  <c:v>1.2048192771084338E-2</c:v>
                </c:pt>
                <c:pt idx="3025">
                  <c:v>1.2048192771084338E-2</c:v>
                </c:pt>
                <c:pt idx="3026">
                  <c:v>1.2048192771084338E-2</c:v>
                </c:pt>
                <c:pt idx="3027">
                  <c:v>1.2048192771084338E-2</c:v>
                </c:pt>
                <c:pt idx="3028">
                  <c:v>1.2048192771084338E-2</c:v>
                </c:pt>
                <c:pt idx="3029">
                  <c:v>1.2048192771084338E-2</c:v>
                </c:pt>
                <c:pt idx="3030">
                  <c:v>1.2048192771084338E-2</c:v>
                </c:pt>
                <c:pt idx="3031">
                  <c:v>1.2048192771084338E-2</c:v>
                </c:pt>
                <c:pt idx="3032">
                  <c:v>1.2048192771084338E-2</c:v>
                </c:pt>
                <c:pt idx="3033">
                  <c:v>1.2048192771084338E-2</c:v>
                </c:pt>
                <c:pt idx="3034">
                  <c:v>1.2048192771084338E-2</c:v>
                </c:pt>
                <c:pt idx="3035">
                  <c:v>1.1904761904761904E-2</c:v>
                </c:pt>
                <c:pt idx="3036">
                  <c:v>1.1904761904761904E-2</c:v>
                </c:pt>
                <c:pt idx="3037">
                  <c:v>1.1904761904761904E-2</c:v>
                </c:pt>
                <c:pt idx="3038">
                  <c:v>1.1904761904761904E-2</c:v>
                </c:pt>
                <c:pt idx="3039">
                  <c:v>1.1904761904761904E-2</c:v>
                </c:pt>
                <c:pt idx="3040">
                  <c:v>1.1904761904761904E-2</c:v>
                </c:pt>
                <c:pt idx="3041">
                  <c:v>1.1904761904761904E-2</c:v>
                </c:pt>
                <c:pt idx="3042">
                  <c:v>1.1904761904761904E-2</c:v>
                </c:pt>
                <c:pt idx="3043">
                  <c:v>1.1904761904761904E-2</c:v>
                </c:pt>
                <c:pt idx="3044">
                  <c:v>1.1764705882352941E-2</c:v>
                </c:pt>
                <c:pt idx="3045">
                  <c:v>1.1764705882352941E-2</c:v>
                </c:pt>
                <c:pt idx="3046">
                  <c:v>1.1764705882352941E-2</c:v>
                </c:pt>
                <c:pt idx="3047">
                  <c:v>1.1764705882352941E-2</c:v>
                </c:pt>
                <c:pt idx="3048">
                  <c:v>1.1764705882352941E-2</c:v>
                </c:pt>
                <c:pt idx="3049">
                  <c:v>1.1764705882352941E-2</c:v>
                </c:pt>
                <c:pt idx="3050">
                  <c:v>1.1764705882352941E-2</c:v>
                </c:pt>
                <c:pt idx="3051">
                  <c:v>1.1764705882352941E-2</c:v>
                </c:pt>
                <c:pt idx="3052">
                  <c:v>1.1627906976744186E-2</c:v>
                </c:pt>
                <c:pt idx="3053">
                  <c:v>1.1627906976744186E-2</c:v>
                </c:pt>
                <c:pt idx="3054">
                  <c:v>1.1627906976744186E-2</c:v>
                </c:pt>
                <c:pt idx="3055">
                  <c:v>1.1494252873563218E-2</c:v>
                </c:pt>
                <c:pt idx="3056">
                  <c:v>1.1494252873563218E-2</c:v>
                </c:pt>
                <c:pt idx="3057">
                  <c:v>1.1494252873563218E-2</c:v>
                </c:pt>
                <c:pt idx="3058">
                  <c:v>1.1494252873563218E-2</c:v>
                </c:pt>
                <c:pt idx="3059">
                  <c:v>1.1494252873563218E-2</c:v>
                </c:pt>
                <c:pt idx="3060">
                  <c:v>1.1494252873563218E-2</c:v>
                </c:pt>
                <c:pt idx="3061">
                  <c:v>1.1494252873563218E-2</c:v>
                </c:pt>
                <c:pt idx="3062">
                  <c:v>1.1494252873563218E-2</c:v>
                </c:pt>
                <c:pt idx="3063">
                  <c:v>1.1494252873563218E-2</c:v>
                </c:pt>
                <c:pt idx="3064">
                  <c:v>1.1494252873563218E-2</c:v>
                </c:pt>
                <c:pt idx="3065">
                  <c:v>1.1494252873563218E-2</c:v>
                </c:pt>
                <c:pt idx="3066">
                  <c:v>1.1494252873563218E-2</c:v>
                </c:pt>
                <c:pt idx="3067">
                  <c:v>1.1494252873563218E-2</c:v>
                </c:pt>
                <c:pt idx="3068">
                  <c:v>1.1363636363636364E-2</c:v>
                </c:pt>
                <c:pt idx="3069">
                  <c:v>1.1363636363636364E-2</c:v>
                </c:pt>
                <c:pt idx="3070">
                  <c:v>1.1363636363636364E-2</c:v>
                </c:pt>
                <c:pt idx="3071">
                  <c:v>1.1363636363636364E-2</c:v>
                </c:pt>
                <c:pt idx="3072">
                  <c:v>1.1363636363636364E-2</c:v>
                </c:pt>
                <c:pt idx="3073">
                  <c:v>1.1363636363636364E-2</c:v>
                </c:pt>
                <c:pt idx="3074">
                  <c:v>1.1363636363636364E-2</c:v>
                </c:pt>
                <c:pt idx="3075">
                  <c:v>1.1363636363636364E-2</c:v>
                </c:pt>
                <c:pt idx="3076">
                  <c:v>1.1363636363636364E-2</c:v>
                </c:pt>
                <c:pt idx="3077">
                  <c:v>1.1363636363636364E-2</c:v>
                </c:pt>
                <c:pt idx="3078">
                  <c:v>1.1363636363636364E-2</c:v>
                </c:pt>
                <c:pt idx="3079">
                  <c:v>1.1363636363636364E-2</c:v>
                </c:pt>
                <c:pt idx="3080">
                  <c:v>1.1363636363636364E-2</c:v>
                </c:pt>
                <c:pt idx="3081">
                  <c:v>1.1363636363636364E-2</c:v>
                </c:pt>
                <c:pt idx="3082">
                  <c:v>1.1363636363636364E-2</c:v>
                </c:pt>
                <c:pt idx="3083">
                  <c:v>1.1363636363636364E-2</c:v>
                </c:pt>
                <c:pt idx="3084">
                  <c:v>1.1363636363636364E-2</c:v>
                </c:pt>
                <c:pt idx="3085">
                  <c:v>1.1363636363636364E-2</c:v>
                </c:pt>
                <c:pt idx="3086">
                  <c:v>1.1363636363636364E-2</c:v>
                </c:pt>
                <c:pt idx="3087">
                  <c:v>2.2727272727272728E-2</c:v>
                </c:pt>
                <c:pt idx="3088">
                  <c:v>2.2727272727272728E-2</c:v>
                </c:pt>
                <c:pt idx="3089">
                  <c:v>2.2727272727272728E-2</c:v>
                </c:pt>
                <c:pt idx="3090">
                  <c:v>2.2727272727272728E-2</c:v>
                </c:pt>
                <c:pt idx="3091">
                  <c:v>2.2727272727272728E-2</c:v>
                </c:pt>
                <c:pt idx="3092">
                  <c:v>2.2727272727272728E-2</c:v>
                </c:pt>
                <c:pt idx="3093">
                  <c:v>2.2727272727272728E-2</c:v>
                </c:pt>
                <c:pt idx="3094">
                  <c:v>2.2727272727272728E-2</c:v>
                </c:pt>
                <c:pt idx="3095">
                  <c:v>2.2727272727272728E-2</c:v>
                </c:pt>
                <c:pt idx="3096">
                  <c:v>2.2727272727272728E-2</c:v>
                </c:pt>
                <c:pt idx="3097">
                  <c:v>2.2727272727272728E-2</c:v>
                </c:pt>
                <c:pt idx="3098">
                  <c:v>2.2727272727272728E-2</c:v>
                </c:pt>
                <c:pt idx="3099">
                  <c:v>2.2727272727272728E-2</c:v>
                </c:pt>
                <c:pt idx="3100">
                  <c:v>2.2727272727272728E-2</c:v>
                </c:pt>
                <c:pt idx="3101">
                  <c:v>2.2727272727272728E-2</c:v>
                </c:pt>
                <c:pt idx="3102">
                  <c:v>2.2727272727272728E-2</c:v>
                </c:pt>
                <c:pt idx="3103">
                  <c:v>2.2727272727272728E-2</c:v>
                </c:pt>
                <c:pt idx="3104">
                  <c:v>2.2727272727272728E-2</c:v>
                </c:pt>
                <c:pt idx="3105">
                  <c:v>2.2727272727272728E-2</c:v>
                </c:pt>
                <c:pt idx="3106">
                  <c:v>2.2727272727272728E-2</c:v>
                </c:pt>
                <c:pt idx="3107">
                  <c:v>2.2727272727272728E-2</c:v>
                </c:pt>
                <c:pt idx="3108">
                  <c:v>2.2727272727272728E-2</c:v>
                </c:pt>
                <c:pt idx="3109">
                  <c:v>2.2727272727272728E-2</c:v>
                </c:pt>
                <c:pt idx="3110">
                  <c:v>2.2727272727272728E-2</c:v>
                </c:pt>
                <c:pt idx="3111">
                  <c:v>2.2727272727272728E-2</c:v>
                </c:pt>
                <c:pt idx="3112">
                  <c:v>2.2727272727272728E-2</c:v>
                </c:pt>
                <c:pt idx="3113">
                  <c:v>2.2727272727272728E-2</c:v>
                </c:pt>
                <c:pt idx="3114">
                  <c:v>2.2727272727272728E-2</c:v>
                </c:pt>
                <c:pt idx="3115">
                  <c:v>1.1363636363636364E-2</c:v>
                </c:pt>
                <c:pt idx="3116">
                  <c:v>1.1363636363636364E-2</c:v>
                </c:pt>
                <c:pt idx="3117">
                  <c:v>2.247191011235955E-2</c:v>
                </c:pt>
                <c:pt idx="3118">
                  <c:v>2.247191011235955E-2</c:v>
                </c:pt>
                <c:pt idx="3119">
                  <c:v>2.247191011235955E-2</c:v>
                </c:pt>
                <c:pt idx="3120">
                  <c:v>2.247191011235955E-2</c:v>
                </c:pt>
                <c:pt idx="3121">
                  <c:v>2.247191011235955E-2</c:v>
                </c:pt>
                <c:pt idx="3122">
                  <c:v>2.247191011235955E-2</c:v>
                </c:pt>
                <c:pt idx="3123">
                  <c:v>2.247191011235955E-2</c:v>
                </c:pt>
                <c:pt idx="3124">
                  <c:v>2.247191011235955E-2</c:v>
                </c:pt>
                <c:pt idx="3125">
                  <c:v>2.247191011235955E-2</c:v>
                </c:pt>
                <c:pt idx="3126">
                  <c:v>3.3333333333333333E-2</c:v>
                </c:pt>
                <c:pt idx="3127">
                  <c:v>3.3333333333333333E-2</c:v>
                </c:pt>
                <c:pt idx="3128">
                  <c:v>3.3333333333333333E-2</c:v>
                </c:pt>
                <c:pt idx="3129">
                  <c:v>3.3333333333333333E-2</c:v>
                </c:pt>
                <c:pt idx="3130">
                  <c:v>2.2222222222222223E-2</c:v>
                </c:pt>
                <c:pt idx="3131">
                  <c:v>2.2222222222222223E-2</c:v>
                </c:pt>
                <c:pt idx="3132">
                  <c:v>2.2222222222222223E-2</c:v>
                </c:pt>
                <c:pt idx="3133">
                  <c:v>2.2222222222222223E-2</c:v>
                </c:pt>
                <c:pt idx="3134">
                  <c:v>2.2222222222222223E-2</c:v>
                </c:pt>
                <c:pt idx="3135">
                  <c:v>2.2222222222222223E-2</c:v>
                </c:pt>
                <c:pt idx="3136">
                  <c:v>2.2222222222222223E-2</c:v>
                </c:pt>
                <c:pt idx="3137">
                  <c:v>2.2222222222222223E-2</c:v>
                </c:pt>
                <c:pt idx="3138">
                  <c:v>2.2222222222222223E-2</c:v>
                </c:pt>
                <c:pt idx="3139">
                  <c:v>2.2222222222222223E-2</c:v>
                </c:pt>
                <c:pt idx="3140">
                  <c:v>2.2222222222222223E-2</c:v>
                </c:pt>
                <c:pt idx="3141">
                  <c:v>2.197802197802198E-2</c:v>
                </c:pt>
                <c:pt idx="3142">
                  <c:v>2.197802197802198E-2</c:v>
                </c:pt>
                <c:pt idx="3143">
                  <c:v>2.197802197802198E-2</c:v>
                </c:pt>
                <c:pt idx="3144">
                  <c:v>2.197802197802198E-2</c:v>
                </c:pt>
                <c:pt idx="3145">
                  <c:v>2.197802197802198E-2</c:v>
                </c:pt>
                <c:pt idx="3146">
                  <c:v>2.197802197802198E-2</c:v>
                </c:pt>
                <c:pt idx="3147">
                  <c:v>2.197802197802198E-2</c:v>
                </c:pt>
                <c:pt idx="3148">
                  <c:v>2.197802197802198E-2</c:v>
                </c:pt>
                <c:pt idx="3149">
                  <c:v>2.197802197802198E-2</c:v>
                </c:pt>
                <c:pt idx="3150">
                  <c:v>2.197802197802198E-2</c:v>
                </c:pt>
                <c:pt idx="3151">
                  <c:v>2.197802197802198E-2</c:v>
                </c:pt>
                <c:pt idx="3152">
                  <c:v>2.197802197802198E-2</c:v>
                </c:pt>
                <c:pt idx="3153">
                  <c:v>2.197802197802198E-2</c:v>
                </c:pt>
                <c:pt idx="3154">
                  <c:v>3.2967032967032968E-2</c:v>
                </c:pt>
                <c:pt idx="3155">
                  <c:v>3.2967032967032968E-2</c:v>
                </c:pt>
                <c:pt idx="3156">
                  <c:v>3.2967032967032968E-2</c:v>
                </c:pt>
                <c:pt idx="3157">
                  <c:v>3.2967032967032968E-2</c:v>
                </c:pt>
                <c:pt idx="3158">
                  <c:v>3.2967032967032968E-2</c:v>
                </c:pt>
                <c:pt idx="3159">
                  <c:v>3.2967032967032968E-2</c:v>
                </c:pt>
                <c:pt idx="3160">
                  <c:v>3.2967032967032968E-2</c:v>
                </c:pt>
                <c:pt idx="3161">
                  <c:v>3.2967032967032968E-2</c:v>
                </c:pt>
                <c:pt idx="3162">
                  <c:v>3.2967032967032968E-2</c:v>
                </c:pt>
                <c:pt idx="3163">
                  <c:v>3.2967032967032968E-2</c:v>
                </c:pt>
                <c:pt idx="3164">
                  <c:v>3.2967032967032968E-2</c:v>
                </c:pt>
                <c:pt idx="3165">
                  <c:v>3.2967032967032968E-2</c:v>
                </c:pt>
                <c:pt idx="3166">
                  <c:v>3.2967032967032968E-2</c:v>
                </c:pt>
                <c:pt idx="3167">
                  <c:v>3.2967032967032968E-2</c:v>
                </c:pt>
                <c:pt idx="3168">
                  <c:v>3.2967032967032968E-2</c:v>
                </c:pt>
                <c:pt idx="3169">
                  <c:v>3.2967032967032968E-2</c:v>
                </c:pt>
                <c:pt idx="3170">
                  <c:v>3.2967032967032968E-2</c:v>
                </c:pt>
                <c:pt idx="3171">
                  <c:v>3.2967032967032968E-2</c:v>
                </c:pt>
                <c:pt idx="3172">
                  <c:v>3.2967032967032968E-2</c:v>
                </c:pt>
                <c:pt idx="3173">
                  <c:v>3.2967032967032968E-2</c:v>
                </c:pt>
                <c:pt idx="3174">
                  <c:v>3.2967032967032968E-2</c:v>
                </c:pt>
                <c:pt idx="3175">
                  <c:v>3.2967032967032968E-2</c:v>
                </c:pt>
                <c:pt idx="3176">
                  <c:v>3.2967032967032968E-2</c:v>
                </c:pt>
                <c:pt idx="3177">
                  <c:v>3.2967032967032968E-2</c:v>
                </c:pt>
                <c:pt idx="3178">
                  <c:v>3.2967032967032968E-2</c:v>
                </c:pt>
                <c:pt idx="3179">
                  <c:v>3.2967032967032968E-2</c:v>
                </c:pt>
                <c:pt idx="3180">
                  <c:v>3.2967032967032968E-2</c:v>
                </c:pt>
                <c:pt idx="3181">
                  <c:v>3.2967032967032968E-2</c:v>
                </c:pt>
                <c:pt idx="3182">
                  <c:v>3.2967032967032968E-2</c:v>
                </c:pt>
                <c:pt idx="3183">
                  <c:v>3.2967032967032968E-2</c:v>
                </c:pt>
                <c:pt idx="3184">
                  <c:v>2.197802197802198E-2</c:v>
                </c:pt>
                <c:pt idx="3185">
                  <c:v>2.197802197802198E-2</c:v>
                </c:pt>
                <c:pt idx="3186">
                  <c:v>2.197802197802198E-2</c:v>
                </c:pt>
                <c:pt idx="3187">
                  <c:v>2.1739130434782608E-2</c:v>
                </c:pt>
                <c:pt idx="3188">
                  <c:v>2.1739130434782608E-2</c:v>
                </c:pt>
                <c:pt idx="3189">
                  <c:v>2.1739130434782608E-2</c:v>
                </c:pt>
                <c:pt idx="3190">
                  <c:v>2.1739130434782608E-2</c:v>
                </c:pt>
                <c:pt idx="3191">
                  <c:v>2.1739130434782608E-2</c:v>
                </c:pt>
                <c:pt idx="3192">
                  <c:v>2.1739130434782608E-2</c:v>
                </c:pt>
                <c:pt idx="3193">
                  <c:v>2.1739130434782608E-2</c:v>
                </c:pt>
                <c:pt idx="3194">
                  <c:v>2.1739130434782608E-2</c:v>
                </c:pt>
                <c:pt idx="3195">
                  <c:v>2.1739130434782608E-2</c:v>
                </c:pt>
                <c:pt idx="3196">
                  <c:v>2.1739130434782608E-2</c:v>
                </c:pt>
                <c:pt idx="3197">
                  <c:v>2.1739130434782608E-2</c:v>
                </c:pt>
                <c:pt idx="3198">
                  <c:v>2.1739130434782608E-2</c:v>
                </c:pt>
                <c:pt idx="3199">
                  <c:v>2.1739130434782608E-2</c:v>
                </c:pt>
                <c:pt idx="3200">
                  <c:v>2.1739130434782608E-2</c:v>
                </c:pt>
                <c:pt idx="3201">
                  <c:v>2.1739130434782608E-2</c:v>
                </c:pt>
                <c:pt idx="3202">
                  <c:v>2.1739130434782608E-2</c:v>
                </c:pt>
                <c:pt idx="3203">
                  <c:v>2.1739130434782608E-2</c:v>
                </c:pt>
                <c:pt idx="3204">
                  <c:v>2.1739130434782608E-2</c:v>
                </c:pt>
                <c:pt idx="3205">
                  <c:v>2.1739130434782608E-2</c:v>
                </c:pt>
                <c:pt idx="3206">
                  <c:v>2.1739130434782608E-2</c:v>
                </c:pt>
                <c:pt idx="3207">
                  <c:v>2.1739130434782608E-2</c:v>
                </c:pt>
                <c:pt idx="3208">
                  <c:v>2.1739130434782608E-2</c:v>
                </c:pt>
                <c:pt idx="3209">
                  <c:v>2.1739130434782608E-2</c:v>
                </c:pt>
                <c:pt idx="3210">
                  <c:v>2.1739130434782608E-2</c:v>
                </c:pt>
                <c:pt idx="3211">
                  <c:v>2.1739130434782608E-2</c:v>
                </c:pt>
                <c:pt idx="3212">
                  <c:v>2.1739130434782608E-2</c:v>
                </c:pt>
                <c:pt idx="3213">
                  <c:v>2.1739130434782608E-2</c:v>
                </c:pt>
                <c:pt idx="3214">
                  <c:v>2.1739130434782608E-2</c:v>
                </c:pt>
                <c:pt idx="3215">
                  <c:v>2.1739130434782608E-2</c:v>
                </c:pt>
                <c:pt idx="3216">
                  <c:v>2.1739130434782608E-2</c:v>
                </c:pt>
                <c:pt idx="3217">
                  <c:v>2.1739130434782608E-2</c:v>
                </c:pt>
                <c:pt idx="3218">
                  <c:v>2.1739130434782608E-2</c:v>
                </c:pt>
                <c:pt idx="3219">
                  <c:v>2.1739130434782608E-2</c:v>
                </c:pt>
                <c:pt idx="3220">
                  <c:v>2.1739130434782608E-2</c:v>
                </c:pt>
                <c:pt idx="3221">
                  <c:v>2.1739130434782608E-2</c:v>
                </c:pt>
                <c:pt idx="3222">
                  <c:v>2.1739130434782608E-2</c:v>
                </c:pt>
                <c:pt idx="3223">
                  <c:v>2.1739130434782608E-2</c:v>
                </c:pt>
                <c:pt idx="3224">
                  <c:v>2.1739130434782608E-2</c:v>
                </c:pt>
                <c:pt idx="3225">
                  <c:v>2.1739130434782608E-2</c:v>
                </c:pt>
                <c:pt idx="3226">
                  <c:v>2.1739130434782608E-2</c:v>
                </c:pt>
                <c:pt idx="3227">
                  <c:v>2.1739130434782608E-2</c:v>
                </c:pt>
                <c:pt idx="3228">
                  <c:v>2.1739130434782608E-2</c:v>
                </c:pt>
                <c:pt idx="3229">
                  <c:v>2.1739130434782608E-2</c:v>
                </c:pt>
                <c:pt idx="3230">
                  <c:v>2.1739130434782608E-2</c:v>
                </c:pt>
                <c:pt idx="3231">
                  <c:v>3.2258064516129031E-2</c:v>
                </c:pt>
                <c:pt idx="3232">
                  <c:v>3.2258064516129031E-2</c:v>
                </c:pt>
                <c:pt idx="3233">
                  <c:v>3.2258064516129031E-2</c:v>
                </c:pt>
                <c:pt idx="3234">
                  <c:v>3.2258064516129031E-2</c:v>
                </c:pt>
                <c:pt idx="3235">
                  <c:v>3.2258064516129031E-2</c:v>
                </c:pt>
                <c:pt idx="3236">
                  <c:v>3.2258064516129031E-2</c:v>
                </c:pt>
                <c:pt idx="3237">
                  <c:v>3.2258064516129031E-2</c:v>
                </c:pt>
                <c:pt idx="3238">
                  <c:v>3.2258064516129031E-2</c:v>
                </c:pt>
                <c:pt idx="3239">
                  <c:v>3.2258064516129031E-2</c:v>
                </c:pt>
                <c:pt idx="3240">
                  <c:v>3.1914893617021274E-2</c:v>
                </c:pt>
                <c:pt idx="3241">
                  <c:v>3.1914893617021274E-2</c:v>
                </c:pt>
                <c:pt idx="3242">
                  <c:v>3.1914893617021274E-2</c:v>
                </c:pt>
                <c:pt idx="3243">
                  <c:v>3.1914893617021274E-2</c:v>
                </c:pt>
                <c:pt idx="3244">
                  <c:v>3.1914893617021274E-2</c:v>
                </c:pt>
                <c:pt idx="3245">
                  <c:v>3.1914893617021274E-2</c:v>
                </c:pt>
                <c:pt idx="3246">
                  <c:v>3.1914893617021274E-2</c:v>
                </c:pt>
                <c:pt idx="3247">
                  <c:v>3.1914893617021274E-2</c:v>
                </c:pt>
                <c:pt idx="3248">
                  <c:v>3.1914893617021274E-2</c:v>
                </c:pt>
                <c:pt idx="3249">
                  <c:v>3.1914893617021274E-2</c:v>
                </c:pt>
                <c:pt idx="3250">
                  <c:v>3.1914893617021274E-2</c:v>
                </c:pt>
                <c:pt idx="3251">
                  <c:v>3.1914893617021274E-2</c:v>
                </c:pt>
                <c:pt idx="3252">
                  <c:v>3.1914893617021274E-2</c:v>
                </c:pt>
                <c:pt idx="3253">
                  <c:v>4.2553191489361701E-2</c:v>
                </c:pt>
                <c:pt idx="3254">
                  <c:v>4.2553191489361701E-2</c:v>
                </c:pt>
                <c:pt idx="3255">
                  <c:v>4.2553191489361701E-2</c:v>
                </c:pt>
                <c:pt idx="3256">
                  <c:v>4.2553191489361701E-2</c:v>
                </c:pt>
                <c:pt idx="3257">
                  <c:v>4.2553191489361701E-2</c:v>
                </c:pt>
                <c:pt idx="3258">
                  <c:v>4.2105263157894736E-2</c:v>
                </c:pt>
                <c:pt idx="3259">
                  <c:v>4.2105263157894736E-2</c:v>
                </c:pt>
                <c:pt idx="3260">
                  <c:v>4.2105263157894736E-2</c:v>
                </c:pt>
                <c:pt idx="3261">
                  <c:v>4.2105263157894736E-2</c:v>
                </c:pt>
                <c:pt idx="3262">
                  <c:v>4.2105263157894736E-2</c:v>
                </c:pt>
                <c:pt idx="3263">
                  <c:v>4.2105263157894736E-2</c:v>
                </c:pt>
                <c:pt idx="3264">
                  <c:v>4.2105263157894736E-2</c:v>
                </c:pt>
                <c:pt idx="3265">
                  <c:v>4.2105263157894736E-2</c:v>
                </c:pt>
                <c:pt idx="3266">
                  <c:v>4.2105263157894736E-2</c:v>
                </c:pt>
                <c:pt idx="3267">
                  <c:v>4.2105263157894736E-2</c:v>
                </c:pt>
                <c:pt idx="3268">
                  <c:v>4.2105263157894736E-2</c:v>
                </c:pt>
                <c:pt idx="3269">
                  <c:v>4.2105263157894736E-2</c:v>
                </c:pt>
                <c:pt idx="3270">
                  <c:v>4.2105263157894736E-2</c:v>
                </c:pt>
                <c:pt idx="3271">
                  <c:v>4.2105263157894736E-2</c:v>
                </c:pt>
                <c:pt idx="3272">
                  <c:v>4.2105263157894736E-2</c:v>
                </c:pt>
                <c:pt idx="3273">
                  <c:v>4.2105263157894736E-2</c:v>
                </c:pt>
                <c:pt idx="3274">
                  <c:v>4.2105263157894736E-2</c:v>
                </c:pt>
                <c:pt idx="3275">
                  <c:v>4.2105263157894736E-2</c:v>
                </c:pt>
                <c:pt idx="3276">
                  <c:v>4.2105263157894736E-2</c:v>
                </c:pt>
                <c:pt idx="3277">
                  <c:v>4.1666666666666664E-2</c:v>
                </c:pt>
                <c:pt idx="3278">
                  <c:v>4.1666666666666664E-2</c:v>
                </c:pt>
                <c:pt idx="3279">
                  <c:v>4.1666666666666664E-2</c:v>
                </c:pt>
                <c:pt idx="3280">
                  <c:v>4.1666666666666664E-2</c:v>
                </c:pt>
                <c:pt idx="3281">
                  <c:v>4.1666666666666664E-2</c:v>
                </c:pt>
                <c:pt idx="3282">
                  <c:v>4.1666666666666664E-2</c:v>
                </c:pt>
                <c:pt idx="3283">
                  <c:v>4.1666666666666664E-2</c:v>
                </c:pt>
                <c:pt idx="3284">
                  <c:v>4.1666666666666664E-2</c:v>
                </c:pt>
                <c:pt idx="3285">
                  <c:v>4.1666666666666664E-2</c:v>
                </c:pt>
                <c:pt idx="3286">
                  <c:v>4.1666666666666664E-2</c:v>
                </c:pt>
                <c:pt idx="3287">
                  <c:v>4.1666666666666664E-2</c:v>
                </c:pt>
                <c:pt idx="3288">
                  <c:v>4.1666666666666664E-2</c:v>
                </c:pt>
                <c:pt idx="3289">
                  <c:v>4.1666666666666664E-2</c:v>
                </c:pt>
                <c:pt idx="3290">
                  <c:v>4.1666666666666664E-2</c:v>
                </c:pt>
                <c:pt idx="3291">
                  <c:v>4.1666666666666664E-2</c:v>
                </c:pt>
                <c:pt idx="3292">
                  <c:v>4.1666666666666664E-2</c:v>
                </c:pt>
                <c:pt idx="3293">
                  <c:v>4.1666666666666664E-2</c:v>
                </c:pt>
                <c:pt idx="3294">
                  <c:v>4.1666666666666664E-2</c:v>
                </c:pt>
                <c:pt idx="3295">
                  <c:v>4.1666666666666664E-2</c:v>
                </c:pt>
                <c:pt idx="3296">
                  <c:v>4.1666666666666664E-2</c:v>
                </c:pt>
                <c:pt idx="3297">
                  <c:v>4.1237113402061855E-2</c:v>
                </c:pt>
                <c:pt idx="3298">
                  <c:v>4.1237113402061855E-2</c:v>
                </c:pt>
                <c:pt idx="3299">
                  <c:v>4.1237113402061855E-2</c:v>
                </c:pt>
                <c:pt idx="3300">
                  <c:v>4.1237113402061855E-2</c:v>
                </c:pt>
                <c:pt idx="3301">
                  <c:v>4.1237113402061855E-2</c:v>
                </c:pt>
                <c:pt idx="3302">
                  <c:v>4.1237113402061855E-2</c:v>
                </c:pt>
                <c:pt idx="3303">
                  <c:v>4.1237113402061855E-2</c:v>
                </c:pt>
                <c:pt idx="3304">
                  <c:v>4.1237113402061855E-2</c:v>
                </c:pt>
                <c:pt idx="3305">
                  <c:v>4.1237113402061855E-2</c:v>
                </c:pt>
                <c:pt idx="3306">
                  <c:v>4.1237113402061855E-2</c:v>
                </c:pt>
                <c:pt idx="3307">
                  <c:v>4.1237113402061855E-2</c:v>
                </c:pt>
                <c:pt idx="3308">
                  <c:v>5.1020408163265307E-2</c:v>
                </c:pt>
                <c:pt idx="3309">
                  <c:v>5.1020408163265307E-2</c:v>
                </c:pt>
                <c:pt idx="3310">
                  <c:v>5.1020408163265307E-2</c:v>
                </c:pt>
                <c:pt idx="3311">
                  <c:v>5.1020408163265307E-2</c:v>
                </c:pt>
                <c:pt idx="3312">
                  <c:v>5.1020408163265307E-2</c:v>
                </c:pt>
                <c:pt idx="3313">
                  <c:v>5.1020408163265307E-2</c:v>
                </c:pt>
                <c:pt idx="3314">
                  <c:v>5.1020408163265307E-2</c:v>
                </c:pt>
                <c:pt idx="3315">
                  <c:v>5.1020408163265307E-2</c:v>
                </c:pt>
                <c:pt idx="3316">
                  <c:v>5.1020408163265307E-2</c:v>
                </c:pt>
                <c:pt idx="3317">
                  <c:v>5.1020408163265307E-2</c:v>
                </c:pt>
                <c:pt idx="3318">
                  <c:v>5.1020408163265307E-2</c:v>
                </c:pt>
                <c:pt idx="3319">
                  <c:v>5.1020408163265307E-2</c:v>
                </c:pt>
                <c:pt idx="3320">
                  <c:v>5.1020408163265307E-2</c:v>
                </c:pt>
                <c:pt idx="3321">
                  <c:v>5.1020408163265307E-2</c:v>
                </c:pt>
                <c:pt idx="3322">
                  <c:v>5.1020408163265307E-2</c:v>
                </c:pt>
                <c:pt idx="3323">
                  <c:v>5.1020408163265307E-2</c:v>
                </c:pt>
                <c:pt idx="3324">
                  <c:v>5.1020408163265307E-2</c:v>
                </c:pt>
                <c:pt idx="3325">
                  <c:v>5.0505050505050504E-2</c:v>
                </c:pt>
                <c:pt idx="3326">
                  <c:v>5.0505050505050504E-2</c:v>
                </c:pt>
                <c:pt idx="3327">
                  <c:v>5.0505050505050504E-2</c:v>
                </c:pt>
                <c:pt idx="3328">
                  <c:v>5.0505050505050504E-2</c:v>
                </c:pt>
                <c:pt idx="3329">
                  <c:v>5.0505050505050504E-2</c:v>
                </c:pt>
                <c:pt idx="3330">
                  <c:v>5.0505050505050504E-2</c:v>
                </c:pt>
                <c:pt idx="3331">
                  <c:v>5.0505050505050504E-2</c:v>
                </c:pt>
                <c:pt idx="3332">
                  <c:v>5.0505050505050504E-2</c:v>
                </c:pt>
                <c:pt idx="3333">
                  <c:v>0.05</c:v>
                </c:pt>
                <c:pt idx="3334">
                  <c:v>0.05</c:v>
                </c:pt>
                <c:pt idx="3335">
                  <c:v>0.06</c:v>
                </c:pt>
                <c:pt idx="3336">
                  <c:v>0.06</c:v>
                </c:pt>
                <c:pt idx="3337">
                  <c:v>0.06</c:v>
                </c:pt>
                <c:pt idx="3338">
                  <c:v>0.06</c:v>
                </c:pt>
                <c:pt idx="3339">
                  <c:v>0.06</c:v>
                </c:pt>
                <c:pt idx="3340">
                  <c:v>0.06</c:v>
                </c:pt>
                <c:pt idx="3341">
                  <c:v>0.06</c:v>
                </c:pt>
                <c:pt idx="3342">
                  <c:v>0.06</c:v>
                </c:pt>
                <c:pt idx="3343">
                  <c:v>0.06</c:v>
                </c:pt>
                <c:pt idx="3344">
                  <c:v>0.06</c:v>
                </c:pt>
                <c:pt idx="3345">
                  <c:v>0.06</c:v>
                </c:pt>
                <c:pt idx="3346">
                  <c:v>0.06</c:v>
                </c:pt>
                <c:pt idx="3347">
                  <c:v>0.06</c:v>
                </c:pt>
                <c:pt idx="3348">
                  <c:v>0.06</c:v>
                </c:pt>
                <c:pt idx="3349">
                  <c:v>0.06</c:v>
                </c:pt>
                <c:pt idx="3350">
                  <c:v>0.06</c:v>
                </c:pt>
                <c:pt idx="3351">
                  <c:v>0.06</c:v>
                </c:pt>
                <c:pt idx="3352">
                  <c:v>0.06</c:v>
                </c:pt>
                <c:pt idx="3353">
                  <c:v>0.06</c:v>
                </c:pt>
                <c:pt idx="3354">
                  <c:v>0.06</c:v>
                </c:pt>
                <c:pt idx="3355">
                  <c:v>0.06</c:v>
                </c:pt>
                <c:pt idx="3356">
                  <c:v>0.06</c:v>
                </c:pt>
                <c:pt idx="3357">
                  <c:v>0.06</c:v>
                </c:pt>
                <c:pt idx="3358">
                  <c:v>0.06</c:v>
                </c:pt>
                <c:pt idx="3359">
                  <c:v>0.06</c:v>
                </c:pt>
                <c:pt idx="3360">
                  <c:v>0.06</c:v>
                </c:pt>
                <c:pt idx="3361">
                  <c:v>0.06</c:v>
                </c:pt>
                <c:pt idx="3362">
                  <c:v>0.06</c:v>
                </c:pt>
                <c:pt idx="3363">
                  <c:v>0.06</c:v>
                </c:pt>
                <c:pt idx="3364">
                  <c:v>0.06</c:v>
                </c:pt>
                <c:pt idx="3365">
                  <c:v>0.06</c:v>
                </c:pt>
                <c:pt idx="3366">
                  <c:v>0.06</c:v>
                </c:pt>
                <c:pt idx="3367">
                  <c:v>0.06</c:v>
                </c:pt>
                <c:pt idx="3368">
                  <c:v>0.06</c:v>
                </c:pt>
                <c:pt idx="3369">
                  <c:v>0.06</c:v>
                </c:pt>
                <c:pt idx="3370">
                  <c:v>0.06</c:v>
                </c:pt>
                <c:pt idx="3371">
                  <c:v>0.06</c:v>
                </c:pt>
                <c:pt idx="3372">
                  <c:v>0.06</c:v>
                </c:pt>
                <c:pt idx="3373">
                  <c:v>7.0000000000000007E-2</c:v>
                </c:pt>
                <c:pt idx="3374">
                  <c:v>7.0000000000000007E-2</c:v>
                </c:pt>
                <c:pt idx="3375">
                  <c:v>7.0000000000000007E-2</c:v>
                </c:pt>
                <c:pt idx="3376">
                  <c:v>7.0000000000000007E-2</c:v>
                </c:pt>
                <c:pt idx="3377">
                  <c:v>7.0000000000000007E-2</c:v>
                </c:pt>
                <c:pt idx="3378">
                  <c:v>0.06</c:v>
                </c:pt>
                <c:pt idx="3379">
                  <c:v>0.06</c:v>
                </c:pt>
                <c:pt idx="3380">
                  <c:v>0.06</c:v>
                </c:pt>
                <c:pt idx="3381">
                  <c:v>0.06</c:v>
                </c:pt>
                <c:pt idx="3382">
                  <c:v>5.9405940594059403E-2</c:v>
                </c:pt>
                <c:pt idx="3383">
                  <c:v>5.9405940594059403E-2</c:v>
                </c:pt>
                <c:pt idx="3384">
                  <c:v>5.9405940594059403E-2</c:v>
                </c:pt>
                <c:pt idx="3385">
                  <c:v>5.9405940594059403E-2</c:v>
                </c:pt>
                <c:pt idx="3386">
                  <c:v>6.9306930693069313E-2</c:v>
                </c:pt>
                <c:pt idx="3387">
                  <c:v>6.9306930693069313E-2</c:v>
                </c:pt>
                <c:pt idx="3388">
                  <c:v>6.9306930693069313E-2</c:v>
                </c:pt>
                <c:pt idx="3389">
                  <c:v>6.9306930693069313E-2</c:v>
                </c:pt>
                <c:pt idx="3390">
                  <c:v>6.9306930693069313E-2</c:v>
                </c:pt>
                <c:pt idx="3391">
                  <c:v>6.9306930693069313E-2</c:v>
                </c:pt>
                <c:pt idx="3392">
                  <c:v>6.9306930693069313E-2</c:v>
                </c:pt>
                <c:pt idx="3393">
                  <c:v>5.9405940594059403E-2</c:v>
                </c:pt>
                <c:pt idx="3394">
                  <c:v>5.9405940594059403E-2</c:v>
                </c:pt>
                <c:pt idx="3395">
                  <c:v>5.9405940594059403E-2</c:v>
                </c:pt>
                <c:pt idx="3396">
                  <c:v>4.9504950495049507E-2</c:v>
                </c:pt>
                <c:pt idx="3397">
                  <c:v>4.9019607843137254E-2</c:v>
                </c:pt>
                <c:pt idx="3398">
                  <c:v>4.9019607843137254E-2</c:v>
                </c:pt>
                <c:pt idx="3399">
                  <c:v>4.9019607843137254E-2</c:v>
                </c:pt>
                <c:pt idx="3400">
                  <c:v>4.9019607843137254E-2</c:v>
                </c:pt>
                <c:pt idx="3401">
                  <c:v>4.9019607843137254E-2</c:v>
                </c:pt>
                <c:pt idx="3402">
                  <c:v>4.9019607843137254E-2</c:v>
                </c:pt>
                <c:pt idx="3403">
                  <c:v>4.9019607843137254E-2</c:v>
                </c:pt>
                <c:pt idx="3404">
                  <c:v>4.9019607843137254E-2</c:v>
                </c:pt>
                <c:pt idx="3405">
                  <c:v>4.9019607843137254E-2</c:v>
                </c:pt>
                <c:pt idx="3406">
                  <c:v>4.9019607843137254E-2</c:v>
                </c:pt>
                <c:pt idx="3407">
                  <c:v>4.9019607843137254E-2</c:v>
                </c:pt>
                <c:pt idx="3408">
                  <c:v>4.9019607843137254E-2</c:v>
                </c:pt>
                <c:pt idx="3409">
                  <c:v>4.9019607843137254E-2</c:v>
                </c:pt>
                <c:pt idx="3410">
                  <c:v>4.9019607843137254E-2</c:v>
                </c:pt>
                <c:pt idx="3411">
                  <c:v>4.9019607843137254E-2</c:v>
                </c:pt>
                <c:pt idx="3412">
                  <c:v>4.9019607843137254E-2</c:v>
                </c:pt>
                <c:pt idx="3413">
                  <c:v>4.9019607843137254E-2</c:v>
                </c:pt>
                <c:pt idx="3414">
                  <c:v>4.9019607843137254E-2</c:v>
                </c:pt>
                <c:pt idx="3415">
                  <c:v>4.9019607843137254E-2</c:v>
                </c:pt>
                <c:pt idx="3416">
                  <c:v>4.9019607843137254E-2</c:v>
                </c:pt>
                <c:pt idx="3417">
                  <c:v>4.9019607843137254E-2</c:v>
                </c:pt>
                <c:pt idx="3418">
                  <c:v>4.9019607843137254E-2</c:v>
                </c:pt>
                <c:pt idx="3419">
                  <c:v>4.9019607843137254E-2</c:v>
                </c:pt>
                <c:pt idx="3420">
                  <c:v>4.9019607843137254E-2</c:v>
                </c:pt>
                <c:pt idx="3421">
                  <c:v>4.9019607843137254E-2</c:v>
                </c:pt>
                <c:pt idx="3422">
                  <c:v>4.9019607843137254E-2</c:v>
                </c:pt>
                <c:pt idx="3423">
                  <c:v>4.9019607843137254E-2</c:v>
                </c:pt>
                <c:pt idx="3424">
                  <c:v>4.9019607843137254E-2</c:v>
                </c:pt>
                <c:pt idx="3425">
                  <c:v>4.9019607843137254E-2</c:v>
                </c:pt>
                <c:pt idx="3426">
                  <c:v>4.9019607843137254E-2</c:v>
                </c:pt>
                <c:pt idx="3427">
                  <c:v>4.8543689320388349E-2</c:v>
                </c:pt>
                <c:pt idx="3428">
                  <c:v>4.807692307692308E-2</c:v>
                </c:pt>
                <c:pt idx="3429">
                  <c:v>4.807692307692308E-2</c:v>
                </c:pt>
                <c:pt idx="3430">
                  <c:v>4.807692307692308E-2</c:v>
                </c:pt>
                <c:pt idx="3431">
                  <c:v>4.807692307692308E-2</c:v>
                </c:pt>
                <c:pt idx="3432">
                  <c:v>4.807692307692308E-2</c:v>
                </c:pt>
                <c:pt idx="3433">
                  <c:v>4.807692307692308E-2</c:v>
                </c:pt>
                <c:pt idx="3434">
                  <c:v>4.807692307692308E-2</c:v>
                </c:pt>
                <c:pt idx="3435">
                  <c:v>4.807692307692308E-2</c:v>
                </c:pt>
                <c:pt idx="3436">
                  <c:v>4.7619047619047616E-2</c:v>
                </c:pt>
                <c:pt idx="3437">
                  <c:v>4.7619047619047616E-2</c:v>
                </c:pt>
                <c:pt idx="3438">
                  <c:v>4.7619047619047616E-2</c:v>
                </c:pt>
                <c:pt idx="3439">
                  <c:v>4.716981132075472E-2</c:v>
                </c:pt>
                <c:pt idx="3440">
                  <c:v>4.716981132075472E-2</c:v>
                </c:pt>
                <c:pt idx="3441">
                  <c:v>4.716981132075472E-2</c:v>
                </c:pt>
                <c:pt idx="3442">
                  <c:v>4.716981132075472E-2</c:v>
                </c:pt>
                <c:pt idx="3443">
                  <c:v>4.716981132075472E-2</c:v>
                </c:pt>
                <c:pt idx="3444">
                  <c:v>4.716981132075472E-2</c:v>
                </c:pt>
                <c:pt idx="3445">
                  <c:v>4.716981132075472E-2</c:v>
                </c:pt>
                <c:pt idx="3446">
                  <c:v>4.716981132075472E-2</c:v>
                </c:pt>
                <c:pt idx="3447">
                  <c:v>4.716981132075472E-2</c:v>
                </c:pt>
                <c:pt idx="3448">
                  <c:v>3.7735849056603772E-2</c:v>
                </c:pt>
                <c:pt idx="3449">
                  <c:v>3.7735849056603772E-2</c:v>
                </c:pt>
                <c:pt idx="3450">
                  <c:v>3.7735849056603772E-2</c:v>
                </c:pt>
                <c:pt idx="3451">
                  <c:v>3.7735849056603772E-2</c:v>
                </c:pt>
                <c:pt idx="3452">
                  <c:v>3.7735849056603772E-2</c:v>
                </c:pt>
                <c:pt idx="3453">
                  <c:v>3.7735849056603772E-2</c:v>
                </c:pt>
                <c:pt idx="3454">
                  <c:v>3.7383177570093455E-2</c:v>
                </c:pt>
                <c:pt idx="3455">
                  <c:v>3.7383177570093455E-2</c:v>
                </c:pt>
                <c:pt idx="3456">
                  <c:v>3.7383177570093455E-2</c:v>
                </c:pt>
                <c:pt idx="3457">
                  <c:v>3.7383177570093455E-2</c:v>
                </c:pt>
                <c:pt idx="3458">
                  <c:v>3.7383177570093455E-2</c:v>
                </c:pt>
                <c:pt idx="3459">
                  <c:v>3.7383177570093455E-2</c:v>
                </c:pt>
                <c:pt idx="3460">
                  <c:v>3.7383177570093455E-2</c:v>
                </c:pt>
                <c:pt idx="3461">
                  <c:v>3.7383177570093455E-2</c:v>
                </c:pt>
                <c:pt idx="3462">
                  <c:v>3.7383177570093455E-2</c:v>
                </c:pt>
                <c:pt idx="3463">
                  <c:v>3.7383177570093455E-2</c:v>
                </c:pt>
                <c:pt idx="3464">
                  <c:v>3.7383177570093455E-2</c:v>
                </c:pt>
                <c:pt idx="3465">
                  <c:v>3.7383177570093455E-2</c:v>
                </c:pt>
                <c:pt idx="3466">
                  <c:v>3.7383177570093455E-2</c:v>
                </c:pt>
                <c:pt idx="3467">
                  <c:v>4.6296296296296294E-2</c:v>
                </c:pt>
                <c:pt idx="3468">
                  <c:v>4.6296296296296294E-2</c:v>
                </c:pt>
                <c:pt idx="3469">
                  <c:v>4.6296296296296294E-2</c:v>
                </c:pt>
                <c:pt idx="3470">
                  <c:v>4.6296296296296294E-2</c:v>
                </c:pt>
                <c:pt idx="3471">
                  <c:v>4.6296296296296294E-2</c:v>
                </c:pt>
                <c:pt idx="3472">
                  <c:v>4.6296296296296294E-2</c:v>
                </c:pt>
                <c:pt idx="3473">
                  <c:v>4.6296296296296294E-2</c:v>
                </c:pt>
                <c:pt idx="3474">
                  <c:v>4.6296296296296294E-2</c:v>
                </c:pt>
                <c:pt idx="3475">
                  <c:v>4.6296296296296294E-2</c:v>
                </c:pt>
                <c:pt idx="3476">
                  <c:v>4.6296296296296294E-2</c:v>
                </c:pt>
                <c:pt idx="3477">
                  <c:v>4.6296296296296294E-2</c:v>
                </c:pt>
                <c:pt idx="3478">
                  <c:v>4.6296296296296294E-2</c:v>
                </c:pt>
                <c:pt idx="3479">
                  <c:v>4.6296296296296294E-2</c:v>
                </c:pt>
                <c:pt idx="3480">
                  <c:v>4.6296296296296294E-2</c:v>
                </c:pt>
                <c:pt idx="3481">
                  <c:v>4.6296296296296294E-2</c:v>
                </c:pt>
                <c:pt idx="3482">
                  <c:v>4.6296296296296294E-2</c:v>
                </c:pt>
                <c:pt idx="3483">
                  <c:v>4.6296296296296294E-2</c:v>
                </c:pt>
                <c:pt idx="3484">
                  <c:v>4.6296296296296294E-2</c:v>
                </c:pt>
                <c:pt idx="3485">
                  <c:v>4.6296296296296294E-2</c:v>
                </c:pt>
                <c:pt idx="3486">
                  <c:v>4.6296296296296294E-2</c:v>
                </c:pt>
                <c:pt idx="3487">
                  <c:v>4.6296296296296294E-2</c:v>
                </c:pt>
                <c:pt idx="3488">
                  <c:v>4.6296296296296294E-2</c:v>
                </c:pt>
                <c:pt idx="3489">
                  <c:v>4.6296296296296294E-2</c:v>
                </c:pt>
                <c:pt idx="3490">
                  <c:v>4.6296296296296294E-2</c:v>
                </c:pt>
                <c:pt idx="3491">
                  <c:v>4.6296296296296294E-2</c:v>
                </c:pt>
                <c:pt idx="3492">
                  <c:v>4.6296296296296294E-2</c:v>
                </c:pt>
                <c:pt idx="3493">
                  <c:v>4.6296296296296294E-2</c:v>
                </c:pt>
                <c:pt idx="3494">
                  <c:v>4.6296296296296294E-2</c:v>
                </c:pt>
                <c:pt idx="3495">
                  <c:v>4.6296296296296294E-2</c:v>
                </c:pt>
                <c:pt idx="3496">
                  <c:v>4.6296296296296294E-2</c:v>
                </c:pt>
                <c:pt idx="3497">
                  <c:v>4.5871559633027525E-2</c:v>
                </c:pt>
                <c:pt idx="3498">
                  <c:v>4.5871559633027525E-2</c:v>
                </c:pt>
                <c:pt idx="3499">
                  <c:v>4.5871559633027525E-2</c:v>
                </c:pt>
                <c:pt idx="3500">
                  <c:v>4.5871559633027525E-2</c:v>
                </c:pt>
                <c:pt idx="3501">
                  <c:v>4.5871559633027525E-2</c:v>
                </c:pt>
                <c:pt idx="3502">
                  <c:v>4.5454545454545456E-2</c:v>
                </c:pt>
                <c:pt idx="3503">
                  <c:v>4.5454545454545456E-2</c:v>
                </c:pt>
                <c:pt idx="3504">
                  <c:v>4.5045045045045043E-2</c:v>
                </c:pt>
                <c:pt idx="3505">
                  <c:v>4.5045045045045043E-2</c:v>
                </c:pt>
                <c:pt idx="3506">
                  <c:v>3.6036036036036036E-2</c:v>
                </c:pt>
                <c:pt idx="3507">
                  <c:v>3.6036036036036036E-2</c:v>
                </c:pt>
                <c:pt idx="3508">
                  <c:v>3.6036036036036036E-2</c:v>
                </c:pt>
                <c:pt idx="3509">
                  <c:v>3.6036036036036036E-2</c:v>
                </c:pt>
                <c:pt idx="3510">
                  <c:v>3.6036036036036036E-2</c:v>
                </c:pt>
                <c:pt idx="3511">
                  <c:v>3.5714285714285712E-2</c:v>
                </c:pt>
                <c:pt idx="3512">
                  <c:v>3.5714285714285712E-2</c:v>
                </c:pt>
                <c:pt idx="3513">
                  <c:v>3.5714285714285712E-2</c:v>
                </c:pt>
                <c:pt idx="3514">
                  <c:v>3.5714285714285712E-2</c:v>
                </c:pt>
                <c:pt idx="3515">
                  <c:v>3.5714285714285712E-2</c:v>
                </c:pt>
                <c:pt idx="3516">
                  <c:v>3.5714285714285712E-2</c:v>
                </c:pt>
                <c:pt idx="3517">
                  <c:v>3.5714285714285712E-2</c:v>
                </c:pt>
                <c:pt idx="3518">
                  <c:v>3.5714285714285712E-2</c:v>
                </c:pt>
                <c:pt idx="3519">
                  <c:v>3.5714285714285712E-2</c:v>
                </c:pt>
                <c:pt idx="3520">
                  <c:v>3.5714285714285712E-2</c:v>
                </c:pt>
                <c:pt idx="3521">
                  <c:v>3.5714285714285712E-2</c:v>
                </c:pt>
                <c:pt idx="3522">
                  <c:v>3.5714285714285712E-2</c:v>
                </c:pt>
                <c:pt idx="3523">
                  <c:v>4.4642857142857144E-2</c:v>
                </c:pt>
                <c:pt idx="3524">
                  <c:v>4.4642857142857144E-2</c:v>
                </c:pt>
                <c:pt idx="3525">
                  <c:v>4.4642857142857144E-2</c:v>
                </c:pt>
                <c:pt idx="3526">
                  <c:v>4.4642857142857144E-2</c:v>
                </c:pt>
                <c:pt idx="3527">
                  <c:v>4.4642857142857144E-2</c:v>
                </c:pt>
                <c:pt idx="3528">
                  <c:v>4.4642857142857144E-2</c:v>
                </c:pt>
                <c:pt idx="3529">
                  <c:v>4.4642857142857144E-2</c:v>
                </c:pt>
                <c:pt idx="3530">
                  <c:v>4.4642857142857144E-2</c:v>
                </c:pt>
                <c:pt idx="3531">
                  <c:v>4.4642857142857144E-2</c:v>
                </c:pt>
                <c:pt idx="3532">
                  <c:v>4.4642857142857144E-2</c:v>
                </c:pt>
                <c:pt idx="3533">
                  <c:v>5.3571428571428568E-2</c:v>
                </c:pt>
                <c:pt idx="3534">
                  <c:v>5.3571428571428568E-2</c:v>
                </c:pt>
                <c:pt idx="3535">
                  <c:v>5.3571428571428568E-2</c:v>
                </c:pt>
                <c:pt idx="3536">
                  <c:v>5.3571428571428568E-2</c:v>
                </c:pt>
                <c:pt idx="3537">
                  <c:v>5.3571428571428568E-2</c:v>
                </c:pt>
                <c:pt idx="3538">
                  <c:v>6.25E-2</c:v>
                </c:pt>
                <c:pt idx="3539">
                  <c:v>6.25E-2</c:v>
                </c:pt>
                <c:pt idx="3540">
                  <c:v>6.25E-2</c:v>
                </c:pt>
                <c:pt idx="3541">
                  <c:v>6.25E-2</c:v>
                </c:pt>
                <c:pt idx="3542">
                  <c:v>6.25E-2</c:v>
                </c:pt>
                <c:pt idx="3543">
                  <c:v>5.3571428571428568E-2</c:v>
                </c:pt>
                <c:pt idx="3544">
                  <c:v>5.3571428571428568E-2</c:v>
                </c:pt>
                <c:pt idx="3545">
                  <c:v>4.4642857142857144E-2</c:v>
                </c:pt>
                <c:pt idx="3546">
                  <c:v>4.4642857142857144E-2</c:v>
                </c:pt>
                <c:pt idx="3547">
                  <c:v>4.4642857142857144E-2</c:v>
                </c:pt>
                <c:pt idx="3548">
                  <c:v>4.4642857142857144E-2</c:v>
                </c:pt>
                <c:pt idx="3549">
                  <c:v>4.4642857142857144E-2</c:v>
                </c:pt>
                <c:pt idx="3550">
                  <c:v>4.4642857142857144E-2</c:v>
                </c:pt>
                <c:pt idx="3551">
                  <c:v>4.4642857142857144E-2</c:v>
                </c:pt>
                <c:pt idx="3552">
                  <c:v>4.4642857142857144E-2</c:v>
                </c:pt>
                <c:pt idx="3553">
                  <c:v>4.4642857142857144E-2</c:v>
                </c:pt>
                <c:pt idx="3554">
                  <c:v>4.4642857142857144E-2</c:v>
                </c:pt>
                <c:pt idx="3555">
                  <c:v>4.4642857142857144E-2</c:v>
                </c:pt>
                <c:pt idx="3556">
                  <c:v>3.5714285714285712E-2</c:v>
                </c:pt>
                <c:pt idx="3557">
                  <c:v>3.5714285714285712E-2</c:v>
                </c:pt>
                <c:pt idx="3558">
                  <c:v>3.5714285714285712E-2</c:v>
                </c:pt>
                <c:pt idx="3559">
                  <c:v>3.5714285714285712E-2</c:v>
                </c:pt>
                <c:pt idx="3560">
                  <c:v>3.5398230088495575E-2</c:v>
                </c:pt>
                <c:pt idx="3561">
                  <c:v>3.5398230088495575E-2</c:v>
                </c:pt>
                <c:pt idx="3562">
                  <c:v>3.5398230088495575E-2</c:v>
                </c:pt>
                <c:pt idx="3563">
                  <c:v>3.5398230088495575E-2</c:v>
                </c:pt>
                <c:pt idx="3564">
                  <c:v>3.5398230088495575E-2</c:v>
                </c:pt>
                <c:pt idx="3565">
                  <c:v>3.5398230088495575E-2</c:v>
                </c:pt>
                <c:pt idx="3566">
                  <c:v>3.5087719298245612E-2</c:v>
                </c:pt>
                <c:pt idx="3567">
                  <c:v>3.5087719298245612E-2</c:v>
                </c:pt>
                <c:pt idx="3568">
                  <c:v>3.5087719298245612E-2</c:v>
                </c:pt>
                <c:pt idx="3569">
                  <c:v>3.5087719298245612E-2</c:v>
                </c:pt>
                <c:pt idx="3570">
                  <c:v>3.5087719298245612E-2</c:v>
                </c:pt>
                <c:pt idx="3571">
                  <c:v>3.5087719298245612E-2</c:v>
                </c:pt>
                <c:pt idx="3572">
                  <c:v>3.5087719298245612E-2</c:v>
                </c:pt>
                <c:pt idx="3573">
                  <c:v>3.5087719298245612E-2</c:v>
                </c:pt>
                <c:pt idx="3574">
                  <c:v>3.5087719298245612E-2</c:v>
                </c:pt>
                <c:pt idx="3575">
                  <c:v>3.5087719298245612E-2</c:v>
                </c:pt>
                <c:pt idx="3576">
                  <c:v>3.5087719298245612E-2</c:v>
                </c:pt>
                <c:pt idx="3577">
                  <c:v>3.5087719298245612E-2</c:v>
                </c:pt>
                <c:pt idx="3578">
                  <c:v>3.4782608695652174E-2</c:v>
                </c:pt>
                <c:pt idx="3579">
                  <c:v>3.4782608695652174E-2</c:v>
                </c:pt>
                <c:pt idx="3580">
                  <c:v>3.4782608695652174E-2</c:v>
                </c:pt>
                <c:pt idx="3581">
                  <c:v>3.4782608695652174E-2</c:v>
                </c:pt>
                <c:pt idx="3582">
                  <c:v>4.3478260869565216E-2</c:v>
                </c:pt>
                <c:pt idx="3583">
                  <c:v>4.3478260869565216E-2</c:v>
                </c:pt>
                <c:pt idx="3584">
                  <c:v>4.3478260869565216E-2</c:v>
                </c:pt>
                <c:pt idx="3585">
                  <c:v>4.3478260869565216E-2</c:v>
                </c:pt>
                <c:pt idx="3586">
                  <c:v>4.3478260869565216E-2</c:v>
                </c:pt>
                <c:pt idx="3587">
                  <c:v>4.3478260869565216E-2</c:v>
                </c:pt>
                <c:pt idx="3588">
                  <c:v>4.3478260869565216E-2</c:v>
                </c:pt>
                <c:pt idx="3589">
                  <c:v>4.3478260869565216E-2</c:v>
                </c:pt>
                <c:pt idx="3590">
                  <c:v>4.3478260869565216E-2</c:v>
                </c:pt>
                <c:pt idx="3591">
                  <c:v>4.3478260869565216E-2</c:v>
                </c:pt>
                <c:pt idx="3592">
                  <c:v>4.3478260869565216E-2</c:v>
                </c:pt>
                <c:pt idx="3593">
                  <c:v>4.3478260869565216E-2</c:v>
                </c:pt>
                <c:pt idx="3594">
                  <c:v>4.3478260869565216E-2</c:v>
                </c:pt>
                <c:pt idx="3595">
                  <c:v>4.3478260869565216E-2</c:v>
                </c:pt>
                <c:pt idx="3596">
                  <c:v>4.3478260869565216E-2</c:v>
                </c:pt>
                <c:pt idx="3597">
                  <c:v>4.3478260869565216E-2</c:v>
                </c:pt>
                <c:pt idx="3598">
                  <c:v>4.3478260869565216E-2</c:v>
                </c:pt>
                <c:pt idx="3599">
                  <c:v>4.3478260869565216E-2</c:v>
                </c:pt>
                <c:pt idx="3600">
                  <c:v>4.3103448275862072E-2</c:v>
                </c:pt>
                <c:pt idx="3601">
                  <c:v>4.3103448275862072E-2</c:v>
                </c:pt>
                <c:pt idx="3602">
                  <c:v>4.3103448275862072E-2</c:v>
                </c:pt>
                <c:pt idx="3603">
                  <c:v>4.3103448275862072E-2</c:v>
                </c:pt>
                <c:pt idx="3604">
                  <c:v>4.3103448275862072E-2</c:v>
                </c:pt>
                <c:pt idx="3605">
                  <c:v>4.3103448275862072E-2</c:v>
                </c:pt>
                <c:pt idx="3606">
                  <c:v>4.3103448275862072E-2</c:v>
                </c:pt>
                <c:pt idx="3607">
                  <c:v>4.2735042735042736E-2</c:v>
                </c:pt>
                <c:pt idx="3608">
                  <c:v>4.2735042735042736E-2</c:v>
                </c:pt>
                <c:pt idx="3609">
                  <c:v>4.2735042735042736E-2</c:v>
                </c:pt>
                <c:pt idx="3610">
                  <c:v>4.2735042735042736E-2</c:v>
                </c:pt>
                <c:pt idx="3611">
                  <c:v>4.2735042735042736E-2</c:v>
                </c:pt>
                <c:pt idx="3612">
                  <c:v>4.2735042735042736E-2</c:v>
                </c:pt>
                <c:pt idx="3613">
                  <c:v>4.2735042735042736E-2</c:v>
                </c:pt>
                <c:pt idx="3614">
                  <c:v>4.2372881355932202E-2</c:v>
                </c:pt>
                <c:pt idx="3615">
                  <c:v>4.2372881355932202E-2</c:v>
                </c:pt>
                <c:pt idx="3616">
                  <c:v>4.2372881355932202E-2</c:v>
                </c:pt>
                <c:pt idx="3617">
                  <c:v>4.2372881355932202E-2</c:v>
                </c:pt>
                <c:pt idx="3618">
                  <c:v>4.2372881355932202E-2</c:v>
                </c:pt>
                <c:pt idx="3619">
                  <c:v>4.2372881355932202E-2</c:v>
                </c:pt>
                <c:pt idx="3620">
                  <c:v>4.2372881355932202E-2</c:v>
                </c:pt>
                <c:pt idx="3621">
                  <c:v>4.2016806722689079E-2</c:v>
                </c:pt>
                <c:pt idx="3622">
                  <c:v>4.2016806722689079E-2</c:v>
                </c:pt>
                <c:pt idx="3623">
                  <c:v>4.2016806722689079E-2</c:v>
                </c:pt>
                <c:pt idx="3624">
                  <c:v>4.2016806722689079E-2</c:v>
                </c:pt>
                <c:pt idx="3625">
                  <c:v>4.2016806722689079E-2</c:v>
                </c:pt>
                <c:pt idx="3626">
                  <c:v>4.2016806722689079E-2</c:v>
                </c:pt>
                <c:pt idx="3627">
                  <c:v>4.1666666666666664E-2</c:v>
                </c:pt>
                <c:pt idx="3628">
                  <c:v>4.1666666666666664E-2</c:v>
                </c:pt>
                <c:pt idx="3629">
                  <c:v>4.1666666666666664E-2</c:v>
                </c:pt>
                <c:pt idx="3630">
                  <c:v>4.1666666666666664E-2</c:v>
                </c:pt>
                <c:pt idx="3631">
                  <c:v>4.1666666666666664E-2</c:v>
                </c:pt>
                <c:pt idx="3632">
                  <c:v>4.1666666666666664E-2</c:v>
                </c:pt>
                <c:pt idx="3633">
                  <c:v>4.1666666666666664E-2</c:v>
                </c:pt>
                <c:pt idx="3634">
                  <c:v>0.05</c:v>
                </c:pt>
                <c:pt idx="3635">
                  <c:v>0.05</c:v>
                </c:pt>
                <c:pt idx="3636">
                  <c:v>0.05</c:v>
                </c:pt>
                <c:pt idx="3637">
                  <c:v>0.05</c:v>
                </c:pt>
                <c:pt idx="3638">
                  <c:v>0.05</c:v>
                </c:pt>
                <c:pt idx="3639">
                  <c:v>0.05</c:v>
                </c:pt>
                <c:pt idx="3640">
                  <c:v>0.05</c:v>
                </c:pt>
                <c:pt idx="3641">
                  <c:v>0.05</c:v>
                </c:pt>
                <c:pt idx="3642">
                  <c:v>0.05</c:v>
                </c:pt>
                <c:pt idx="3643">
                  <c:v>0.05</c:v>
                </c:pt>
                <c:pt idx="3644">
                  <c:v>0.05</c:v>
                </c:pt>
                <c:pt idx="3645">
                  <c:v>0.05</c:v>
                </c:pt>
                <c:pt idx="3646">
                  <c:v>0.05</c:v>
                </c:pt>
                <c:pt idx="3647">
                  <c:v>0.05</c:v>
                </c:pt>
                <c:pt idx="3648">
                  <c:v>0.05</c:v>
                </c:pt>
                <c:pt idx="3649">
                  <c:v>0.05</c:v>
                </c:pt>
                <c:pt idx="3650">
                  <c:v>0.05</c:v>
                </c:pt>
                <c:pt idx="3651">
                  <c:v>0.05</c:v>
                </c:pt>
                <c:pt idx="3652">
                  <c:v>0.05</c:v>
                </c:pt>
                <c:pt idx="3653">
                  <c:v>0.05</c:v>
                </c:pt>
                <c:pt idx="3654">
                  <c:v>0.05</c:v>
                </c:pt>
                <c:pt idx="3655">
                  <c:v>0.05</c:v>
                </c:pt>
                <c:pt idx="3656">
                  <c:v>0.05</c:v>
                </c:pt>
                <c:pt idx="3657">
                  <c:v>0.05</c:v>
                </c:pt>
                <c:pt idx="3658">
                  <c:v>0.05</c:v>
                </c:pt>
                <c:pt idx="3659">
                  <c:v>0.05</c:v>
                </c:pt>
                <c:pt idx="3660">
                  <c:v>0.05</c:v>
                </c:pt>
                <c:pt idx="3661">
                  <c:v>0.05</c:v>
                </c:pt>
                <c:pt idx="3662">
                  <c:v>5.7851239669421489E-2</c:v>
                </c:pt>
                <c:pt idx="3663">
                  <c:v>5.7851239669421489E-2</c:v>
                </c:pt>
                <c:pt idx="3664">
                  <c:v>5.7851239669421489E-2</c:v>
                </c:pt>
                <c:pt idx="3665">
                  <c:v>5.7851239669421489E-2</c:v>
                </c:pt>
                <c:pt idx="3666">
                  <c:v>5.7851239669421489E-2</c:v>
                </c:pt>
                <c:pt idx="3667">
                  <c:v>5.737704918032787E-2</c:v>
                </c:pt>
                <c:pt idx="3668">
                  <c:v>5.737704918032787E-2</c:v>
                </c:pt>
                <c:pt idx="3669">
                  <c:v>5.737704918032787E-2</c:v>
                </c:pt>
                <c:pt idx="3670">
                  <c:v>5.737704918032787E-2</c:v>
                </c:pt>
                <c:pt idx="3671">
                  <c:v>5.737704918032787E-2</c:v>
                </c:pt>
                <c:pt idx="3672">
                  <c:v>5.737704918032787E-2</c:v>
                </c:pt>
                <c:pt idx="3673">
                  <c:v>5.737704918032787E-2</c:v>
                </c:pt>
                <c:pt idx="3674">
                  <c:v>5.737704918032787E-2</c:v>
                </c:pt>
                <c:pt idx="3675">
                  <c:v>5.737704918032787E-2</c:v>
                </c:pt>
                <c:pt idx="3676">
                  <c:v>5.737704918032787E-2</c:v>
                </c:pt>
                <c:pt idx="3677">
                  <c:v>5.737704918032787E-2</c:v>
                </c:pt>
                <c:pt idx="3678">
                  <c:v>6.5573770491803282E-2</c:v>
                </c:pt>
                <c:pt idx="3679">
                  <c:v>6.5573770491803282E-2</c:v>
                </c:pt>
                <c:pt idx="3680">
                  <c:v>6.5573770491803282E-2</c:v>
                </c:pt>
                <c:pt idx="3681">
                  <c:v>6.5573770491803282E-2</c:v>
                </c:pt>
                <c:pt idx="3682">
                  <c:v>6.5573770491803282E-2</c:v>
                </c:pt>
                <c:pt idx="3683">
                  <c:v>6.5573770491803282E-2</c:v>
                </c:pt>
                <c:pt idx="3684">
                  <c:v>6.5573770491803282E-2</c:v>
                </c:pt>
                <c:pt idx="3685">
                  <c:v>6.5573770491803282E-2</c:v>
                </c:pt>
                <c:pt idx="3686">
                  <c:v>6.5573770491803282E-2</c:v>
                </c:pt>
                <c:pt idx="3687">
                  <c:v>6.5573770491803282E-2</c:v>
                </c:pt>
                <c:pt idx="3688">
                  <c:v>6.5573770491803282E-2</c:v>
                </c:pt>
                <c:pt idx="3689">
                  <c:v>6.5573770491803282E-2</c:v>
                </c:pt>
                <c:pt idx="3690">
                  <c:v>5.737704918032787E-2</c:v>
                </c:pt>
                <c:pt idx="3691">
                  <c:v>5.737704918032787E-2</c:v>
                </c:pt>
                <c:pt idx="3692">
                  <c:v>5.737704918032787E-2</c:v>
                </c:pt>
                <c:pt idx="3693">
                  <c:v>5.737704918032787E-2</c:v>
                </c:pt>
                <c:pt idx="3694">
                  <c:v>5.737704918032787E-2</c:v>
                </c:pt>
                <c:pt idx="3695">
                  <c:v>5.737704918032787E-2</c:v>
                </c:pt>
                <c:pt idx="3696">
                  <c:v>5.737704918032787E-2</c:v>
                </c:pt>
                <c:pt idx="3697">
                  <c:v>5.737704918032787E-2</c:v>
                </c:pt>
                <c:pt idx="3698">
                  <c:v>5.737704918032787E-2</c:v>
                </c:pt>
                <c:pt idx="3699">
                  <c:v>5.737704918032787E-2</c:v>
                </c:pt>
                <c:pt idx="3700">
                  <c:v>5.737704918032787E-2</c:v>
                </c:pt>
                <c:pt idx="3701">
                  <c:v>5.737704918032787E-2</c:v>
                </c:pt>
                <c:pt idx="3702">
                  <c:v>5.737704918032787E-2</c:v>
                </c:pt>
                <c:pt idx="3703">
                  <c:v>5.737704918032787E-2</c:v>
                </c:pt>
                <c:pt idx="3704">
                  <c:v>5.737704918032787E-2</c:v>
                </c:pt>
                <c:pt idx="3705">
                  <c:v>5.737704918032787E-2</c:v>
                </c:pt>
                <c:pt idx="3706">
                  <c:v>5.737704918032787E-2</c:v>
                </c:pt>
                <c:pt idx="3707">
                  <c:v>5.737704918032787E-2</c:v>
                </c:pt>
                <c:pt idx="3708">
                  <c:v>5.737704918032787E-2</c:v>
                </c:pt>
                <c:pt idx="3709">
                  <c:v>5.737704918032787E-2</c:v>
                </c:pt>
                <c:pt idx="3710">
                  <c:v>5.737704918032787E-2</c:v>
                </c:pt>
                <c:pt idx="3711">
                  <c:v>5.737704918032787E-2</c:v>
                </c:pt>
                <c:pt idx="3712">
                  <c:v>5.737704918032787E-2</c:v>
                </c:pt>
                <c:pt idx="3713">
                  <c:v>5.737704918032787E-2</c:v>
                </c:pt>
                <c:pt idx="3714">
                  <c:v>4.9180327868852458E-2</c:v>
                </c:pt>
                <c:pt idx="3715">
                  <c:v>4.9180327868852458E-2</c:v>
                </c:pt>
                <c:pt idx="3716">
                  <c:v>4.9180327868852458E-2</c:v>
                </c:pt>
                <c:pt idx="3717">
                  <c:v>4.9180327868852458E-2</c:v>
                </c:pt>
                <c:pt idx="3718">
                  <c:v>4.9180327868852458E-2</c:v>
                </c:pt>
                <c:pt idx="3719">
                  <c:v>4.9180327868852458E-2</c:v>
                </c:pt>
                <c:pt idx="3720">
                  <c:v>4.9180327868852458E-2</c:v>
                </c:pt>
                <c:pt idx="3721">
                  <c:v>4.9180327868852458E-2</c:v>
                </c:pt>
                <c:pt idx="3722">
                  <c:v>4.9180327868852458E-2</c:v>
                </c:pt>
                <c:pt idx="3723">
                  <c:v>4.9180327868852458E-2</c:v>
                </c:pt>
                <c:pt idx="3724">
                  <c:v>4.9180327868852458E-2</c:v>
                </c:pt>
                <c:pt idx="3725">
                  <c:v>4.9180327868852458E-2</c:v>
                </c:pt>
                <c:pt idx="3726">
                  <c:v>4.9180327868852458E-2</c:v>
                </c:pt>
                <c:pt idx="3727">
                  <c:v>4.9180327868852458E-2</c:v>
                </c:pt>
                <c:pt idx="3728">
                  <c:v>4.9180327868852458E-2</c:v>
                </c:pt>
                <c:pt idx="3729">
                  <c:v>4.9180327868852458E-2</c:v>
                </c:pt>
                <c:pt idx="3730">
                  <c:v>4.9180327868852458E-2</c:v>
                </c:pt>
                <c:pt idx="3731">
                  <c:v>5.737704918032787E-2</c:v>
                </c:pt>
                <c:pt idx="3732">
                  <c:v>5.737704918032787E-2</c:v>
                </c:pt>
                <c:pt idx="3733">
                  <c:v>5.737704918032787E-2</c:v>
                </c:pt>
                <c:pt idx="3734">
                  <c:v>6.5040650406504072E-2</c:v>
                </c:pt>
                <c:pt idx="3735">
                  <c:v>6.5040650406504072E-2</c:v>
                </c:pt>
                <c:pt idx="3736">
                  <c:v>6.5040650406504072E-2</c:v>
                </c:pt>
                <c:pt idx="3737">
                  <c:v>6.5040650406504072E-2</c:v>
                </c:pt>
                <c:pt idx="3738">
                  <c:v>6.4516129032258063E-2</c:v>
                </c:pt>
                <c:pt idx="3739">
                  <c:v>6.4516129032258063E-2</c:v>
                </c:pt>
                <c:pt idx="3740">
                  <c:v>5.6451612903225805E-2</c:v>
                </c:pt>
                <c:pt idx="3741">
                  <c:v>5.6451612903225805E-2</c:v>
                </c:pt>
                <c:pt idx="3742">
                  <c:v>5.6000000000000001E-2</c:v>
                </c:pt>
                <c:pt idx="3743">
                  <c:v>5.6000000000000001E-2</c:v>
                </c:pt>
                <c:pt idx="3744">
                  <c:v>5.6000000000000001E-2</c:v>
                </c:pt>
                <c:pt idx="3745">
                  <c:v>5.6000000000000001E-2</c:v>
                </c:pt>
                <c:pt idx="3746">
                  <c:v>5.6000000000000001E-2</c:v>
                </c:pt>
                <c:pt idx="3747">
                  <c:v>5.6000000000000001E-2</c:v>
                </c:pt>
                <c:pt idx="3748">
                  <c:v>5.6000000000000001E-2</c:v>
                </c:pt>
                <c:pt idx="3749">
                  <c:v>5.6000000000000001E-2</c:v>
                </c:pt>
                <c:pt idx="3750">
                  <c:v>5.6000000000000001E-2</c:v>
                </c:pt>
                <c:pt idx="3751">
                  <c:v>5.6000000000000001E-2</c:v>
                </c:pt>
                <c:pt idx="3752">
                  <c:v>5.6000000000000001E-2</c:v>
                </c:pt>
                <c:pt idx="3753">
                  <c:v>5.6000000000000001E-2</c:v>
                </c:pt>
                <c:pt idx="3754">
                  <c:v>5.6000000000000001E-2</c:v>
                </c:pt>
                <c:pt idx="3755">
                  <c:v>5.5118110236220472E-2</c:v>
                </c:pt>
                <c:pt idx="3756">
                  <c:v>5.5118110236220472E-2</c:v>
                </c:pt>
                <c:pt idx="3757">
                  <c:v>5.5118110236220472E-2</c:v>
                </c:pt>
                <c:pt idx="3758">
                  <c:v>5.5118110236220472E-2</c:v>
                </c:pt>
                <c:pt idx="3759">
                  <c:v>5.5118110236220472E-2</c:v>
                </c:pt>
                <c:pt idx="3760">
                  <c:v>4.7244094488188976E-2</c:v>
                </c:pt>
                <c:pt idx="3761">
                  <c:v>4.7244094488188976E-2</c:v>
                </c:pt>
                <c:pt idx="3762">
                  <c:v>4.7244094488188976E-2</c:v>
                </c:pt>
                <c:pt idx="3763">
                  <c:v>4.7244094488188976E-2</c:v>
                </c:pt>
                <c:pt idx="3764">
                  <c:v>4.7244094488188976E-2</c:v>
                </c:pt>
                <c:pt idx="3765">
                  <c:v>4.7244094488188976E-2</c:v>
                </c:pt>
                <c:pt idx="3766">
                  <c:v>4.7244094488188976E-2</c:v>
                </c:pt>
                <c:pt idx="3767">
                  <c:v>3.937007874015748E-2</c:v>
                </c:pt>
                <c:pt idx="3768">
                  <c:v>3.937007874015748E-2</c:v>
                </c:pt>
                <c:pt idx="3769">
                  <c:v>3.937007874015748E-2</c:v>
                </c:pt>
                <c:pt idx="3770">
                  <c:v>3.937007874015748E-2</c:v>
                </c:pt>
                <c:pt idx="3771">
                  <c:v>3.937007874015748E-2</c:v>
                </c:pt>
                <c:pt idx="3772">
                  <c:v>3.937007874015748E-2</c:v>
                </c:pt>
                <c:pt idx="3773">
                  <c:v>3.937007874015748E-2</c:v>
                </c:pt>
                <c:pt idx="3774">
                  <c:v>3.937007874015748E-2</c:v>
                </c:pt>
                <c:pt idx="3775">
                  <c:v>3.937007874015748E-2</c:v>
                </c:pt>
                <c:pt idx="3776">
                  <c:v>3.937007874015748E-2</c:v>
                </c:pt>
                <c:pt idx="3777">
                  <c:v>3.937007874015748E-2</c:v>
                </c:pt>
                <c:pt idx="3778">
                  <c:v>3.937007874015748E-2</c:v>
                </c:pt>
                <c:pt idx="3779">
                  <c:v>3.937007874015748E-2</c:v>
                </c:pt>
                <c:pt idx="3780">
                  <c:v>4.7244094488188976E-2</c:v>
                </c:pt>
                <c:pt idx="3781">
                  <c:v>4.7244094488188976E-2</c:v>
                </c:pt>
                <c:pt idx="3782">
                  <c:v>4.7244094488188976E-2</c:v>
                </c:pt>
                <c:pt idx="3783">
                  <c:v>4.7244094488188976E-2</c:v>
                </c:pt>
                <c:pt idx="3784">
                  <c:v>4.7244094488188976E-2</c:v>
                </c:pt>
                <c:pt idx="3785">
                  <c:v>4.7244094488188976E-2</c:v>
                </c:pt>
                <c:pt idx="3786">
                  <c:v>4.7244094488188976E-2</c:v>
                </c:pt>
                <c:pt idx="3787">
                  <c:v>4.7244094488188976E-2</c:v>
                </c:pt>
                <c:pt idx="3788">
                  <c:v>4.6875E-2</c:v>
                </c:pt>
                <c:pt idx="3789">
                  <c:v>4.6875E-2</c:v>
                </c:pt>
                <c:pt idx="3790">
                  <c:v>4.6875E-2</c:v>
                </c:pt>
                <c:pt idx="3791">
                  <c:v>4.6875E-2</c:v>
                </c:pt>
                <c:pt idx="3792">
                  <c:v>4.6875E-2</c:v>
                </c:pt>
                <c:pt idx="3793">
                  <c:v>4.6875E-2</c:v>
                </c:pt>
                <c:pt idx="3794">
                  <c:v>4.6875E-2</c:v>
                </c:pt>
                <c:pt idx="3795">
                  <c:v>4.6875E-2</c:v>
                </c:pt>
                <c:pt idx="3796">
                  <c:v>4.6875E-2</c:v>
                </c:pt>
                <c:pt idx="3797">
                  <c:v>4.6511627906976744E-2</c:v>
                </c:pt>
                <c:pt idx="3798">
                  <c:v>4.6511627906976744E-2</c:v>
                </c:pt>
                <c:pt idx="3799">
                  <c:v>4.6511627906976744E-2</c:v>
                </c:pt>
                <c:pt idx="3800">
                  <c:v>4.6511627906976744E-2</c:v>
                </c:pt>
                <c:pt idx="3801">
                  <c:v>4.6511627906976744E-2</c:v>
                </c:pt>
                <c:pt idx="3802">
                  <c:v>4.6511627906976744E-2</c:v>
                </c:pt>
                <c:pt idx="3803">
                  <c:v>4.6511627906976744E-2</c:v>
                </c:pt>
                <c:pt idx="3804">
                  <c:v>5.4263565891472867E-2</c:v>
                </c:pt>
                <c:pt idx="3805">
                  <c:v>5.4263565891472867E-2</c:v>
                </c:pt>
                <c:pt idx="3806">
                  <c:v>5.4263565891472867E-2</c:v>
                </c:pt>
                <c:pt idx="3807">
                  <c:v>5.3846153846153849E-2</c:v>
                </c:pt>
                <c:pt idx="3808">
                  <c:v>5.3846153846153849E-2</c:v>
                </c:pt>
                <c:pt idx="3809">
                  <c:v>5.3846153846153849E-2</c:v>
                </c:pt>
                <c:pt idx="3810">
                  <c:v>5.3846153846153849E-2</c:v>
                </c:pt>
                <c:pt idx="3811">
                  <c:v>5.3846153846153849E-2</c:v>
                </c:pt>
                <c:pt idx="3812">
                  <c:v>5.3846153846153849E-2</c:v>
                </c:pt>
                <c:pt idx="3813">
                  <c:v>5.3846153846153849E-2</c:v>
                </c:pt>
                <c:pt idx="3814">
                  <c:v>5.3846153846153849E-2</c:v>
                </c:pt>
                <c:pt idx="3815">
                  <c:v>5.3846153846153849E-2</c:v>
                </c:pt>
                <c:pt idx="3816">
                  <c:v>5.3846153846153849E-2</c:v>
                </c:pt>
                <c:pt idx="3817">
                  <c:v>5.3846153846153849E-2</c:v>
                </c:pt>
                <c:pt idx="3818">
                  <c:v>5.3846153846153849E-2</c:v>
                </c:pt>
                <c:pt idx="3819">
                  <c:v>5.3846153846153849E-2</c:v>
                </c:pt>
                <c:pt idx="3820">
                  <c:v>5.3846153846153849E-2</c:v>
                </c:pt>
                <c:pt idx="3821">
                  <c:v>5.3846153846153849E-2</c:v>
                </c:pt>
                <c:pt idx="3822">
                  <c:v>5.3846153846153849E-2</c:v>
                </c:pt>
                <c:pt idx="3823">
                  <c:v>5.3435114503816793E-2</c:v>
                </c:pt>
                <c:pt idx="3824">
                  <c:v>5.3435114503816793E-2</c:v>
                </c:pt>
                <c:pt idx="3825">
                  <c:v>5.3435114503816793E-2</c:v>
                </c:pt>
                <c:pt idx="3826">
                  <c:v>5.3435114503816793E-2</c:v>
                </c:pt>
                <c:pt idx="3827">
                  <c:v>5.3435114503816793E-2</c:v>
                </c:pt>
                <c:pt idx="3828">
                  <c:v>5.3435114503816793E-2</c:v>
                </c:pt>
                <c:pt idx="3829">
                  <c:v>5.3435114503816793E-2</c:v>
                </c:pt>
                <c:pt idx="3830">
                  <c:v>4.5801526717557252E-2</c:v>
                </c:pt>
                <c:pt idx="3831">
                  <c:v>5.3030303030303032E-2</c:v>
                </c:pt>
                <c:pt idx="3832">
                  <c:v>5.3030303030303032E-2</c:v>
                </c:pt>
                <c:pt idx="3833">
                  <c:v>5.3030303030303032E-2</c:v>
                </c:pt>
                <c:pt idx="3834">
                  <c:v>5.3030303030303032E-2</c:v>
                </c:pt>
                <c:pt idx="3835">
                  <c:v>5.3030303030303032E-2</c:v>
                </c:pt>
                <c:pt idx="3836">
                  <c:v>5.3030303030303032E-2</c:v>
                </c:pt>
                <c:pt idx="3837">
                  <c:v>5.3030303030303032E-2</c:v>
                </c:pt>
                <c:pt idx="3838">
                  <c:v>5.3030303030303032E-2</c:v>
                </c:pt>
                <c:pt idx="3839">
                  <c:v>5.3030303030303032E-2</c:v>
                </c:pt>
                <c:pt idx="3840">
                  <c:v>5.3030303030303032E-2</c:v>
                </c:pt>
                <c:pt idx="3841">
                  <c:v>5.3030303030303032E-2</c:v>
                </c:pt>
                <c:pt idx="3842">
                  <c:v>5.3030303030303032E-2</c:v>
                </c:pt>
                <c:pt idx="3843">
                  <c:v>5.3030303030303032E-2</c:v>
                </c:pt>
                <c:pt idx="3844">
                  <c:v>5.3030303030303032E-2</c:v>
                </c:pt>
                <c:pt idx="3845">
                  <c:v>5.3030303030303032E-2</c:v>
                </c:pt>
                <c:pt idx="3846">
                  <c:v>5.3030303030303032E-2</c:v>
                </c:pt>
                <c:pt idx="3847">
                  <c:v>5.3030303030303032E-2</c:v>
                </c:pt>
                <c:pt idx="3848">
                  <c:v>5.3030303030303032E-2</c:v>
                </c:pt>
                <c:pt idx="3849">
                  <c:v>5.3030303030303032E-2</c:v>
                </c:pt>
                <c:pt idx="3850">
                  <c:v>5.3030303030303032E-2</c:v>
                </c:pt>
                <c:pt idx="3851">
                  <c:v>5.3030303030303032E-2</c:v>
                </c:pt>
                <c:pt idx="3852">
                  <c:v>5.3030303030303032E-2</c:v>
                </c:pt>
                <c:pt idx="3853">
                  <c:v>5.3030303030303032E-2</c:v>
                </c:pt>
                <c:pt idx="3854">
                  <c:v>5.3030303030303032E-2</c:v>
                </c:pt>
                <c:pt idx="3855">
                  <c:v>5.3030303030303032E-2</c:v>
                </c:pt>
                <c:pt idx="3856">
                  <c:v>6.0606060606060608E-2</c:v>
                </c:pt>
                <c:pt idx="3857">
                  <c:v>6.0606060606060608E-2</c:v>
                </c:pt>
                <c:pt idx="3858">
                  <c:v>6.0606060606060608E-2</c:v>
                </c:pt>
                <c:pt idx="3859">
                  <c:v>6.0606060606060608E-2</c:v>
                </c:pt>
                <c:pt idx="3860">
                  <c:v>6.0606060606060608E-2</c:v>
                </c:pt>
                <c:pt idx="3861">
                  <c:v>6.0606060606060608E-2</c:v>
                </c:pt>
                <c:pt idx="3862">
                  <c:v>6.0606060606060608E-2</c:v>
                </c:pt>
                <c:pt idx="3863">
                  <c:v>5.3030303030303032E-2</c:v>
                </c:pt>
                <c:pt idx="3864">
                  <c:v>5.3030303030303032E-2</c:v>
                </c:pt>
                <c:pt idx="3865">
                  <c:v>4.5454545454545456E-2</c:v>
                </c:pt>
                <c:pt idx="3866">
                  <c:v>4.5454545454545456E-2</c:v>
                </c:pt>
                <c:pt idx="3867">
                  <c:v>4.5454545454545456E-2</c:v>
                </c:pt>
                <c:pt idx="3868">
                  <c:v>3.787878787878788E-2</c:v>
                </c:pt>
                <c:pt idx="3869">
                  <c:v>3.787878787878788E-2</c:v>
                </c:pt>
                <c:pt idx="3870">
                  <c:v>3.787878787878788E-2</c:v>
                </c:pt>
                <c:pt idx="3871">
                  <c:v>3.787878787878788E-2</c:v>
                </c:pt>
                <c:pt idx="3872">
                  <c:v>3.787878787878788E-2</c:v>
                </c:pt>
                <c:pt idx="3873">
                  <c:v>3.787878787878788E-2</c:v>
                </c:pt>
                <c:pt idx="3874">
                  <c:v>3.787878787878788E-2</c:v>
                </c:pt>
                <c:pt idx="3875">
                  <c:v>3.787878787878788E-2</c:v>
                </c:pt>
                <c:pt idx="3876">
                  <c:v>3.787878787878788E-2</c:v>
                </c:pt>
                <c:pt idx="3877">
                  <c:v>3.787878787878788E-2</c:v>
                </c:pt>
                <c:pt idx="3878">
                  <c:v>3.787878787878788E-2</c:v>
                </c:pt>
                <c:pt idx="3879">
                  <c:v>3.7593984962406013E-2</c:v>
                </c:pt>
                <c:pt idx="3880">
                  <c:v>3.7593984962406013E-2</c:v>
                </c:pt>
                <c:pt idx="3881">
                  <c:v>3.007518796992481E-2</c:v>
                </c:pt>
                <c:pt idx="3882">
                  <c:v>3.007518796992481E-2</c:v>
                </c:pt>
                <c:pt idx="3883">
                  <c:v>3.007518796992481E-2</c:v>
                </c:pt>
                <c:pt idx="3884">
                  <c:v>3.007518796992481E-2</c:v>
                </c:pt>
                <c:pt idx="3885">
                  <c:v>2.2556390977443608E-2</c:v>
                </c:pt>
                <c:pt idx="3886">
                  <c:v>2.2556390977443608E-2</c:v>
                </c:pt>
                <c:pt idx="3887">
                  <c:v>2.2556390977443608E-2</c:v>
                </c:pt>
                <c:pt idx="3888">
                  <c:v>2.2556390977443608E-2</c:v>
                </c:pt>
                <c:pt idx="3889">
                  <c:v>2.2556390977443608E-2</c:v>
                </c:pt>
                <c:pt idx="3890">
                  <c:v>2.2556390977443608E-2</c:v>
                </c:pt>
                <c:pt idx="3891">
                  <c:v>2.2556390977443608E-2</c:v>
                </c:pt>
                <c:pt idx="3892">
                  <c:v>2.2556390977443608E-2</c:v>
                </c:pt>
                <c:pt idx="3893">
                  <c:v>2.2556390977443608E-2</c:v>
                </c:pt>
                <c:pt idx="3894">
                  <c:v>2.2556390977443608E-2</c:v>
                </c:pt>
                <c:pt idx="3895">
                  <c:v>2.2556390977443608E-2</c:v>
                </c:pt>
                <c:pt idx="3896">
                  <c:v>2.2556390977443608E-2</c:v>
                </c:pt>
                <c:pt idx="3897">
                  <c:v>2.2556390977443608E-2</c:v>
                </c:pt>
                <c:pt idx="3898">
                  <c:v>2.2556390977443608E-2</c:v>
                </c:pt>
                <c:pt idx="3899">
                  <c:v>2.2556390977443608E-2</c:v>
                </c:pt>
                <c:pt idx="3900">
                  <c:v>2.2556390977443608E-2</c:v>
                </c:pt>
                <c:pt idx="3901">
                  <c:v>2.2556390977443608E-2</c:v>
                </c:pt>
                <c:pt idx="3902">
                  <c:v>2.2556390977443608E-2</c:v>
                </c:pt>
                <c:pt idx="3903">
                  <c:v>1.5037593984962405E-2</c:v>
                </c:pt>
                <c:pt idx="3904">
                  <c:v>1.5037593984962405E-2</c:v>
                </c:pt>
                <c:pt idx="3905">
                  <c:v>1.5037593984962405E-2</c:v>
                </c:pt>
                <c:pt idx="3906">
                  <c:v>1.5037593984962405E-2</c:v>
                </c:pt>
                <c:pt idx="3907">
                  <c:v>1.5037593984962405E-2</c:v>
                </c:pt>
                <c:pt idx="3908">
                  <c:v>1.5037593984962405E-2</c:v>
                </c:pt>
                <c:pt idx="3909">
                  <c:v>1.5037593984962405E-2</c:v>
                </c:pt>
                <c:pt idx="3910">
                  <c:v>1.5037593984962405E-2</c:v>
                </c:pt>
                <c:pt idx="3911">
                  <c:v>1.5037593984962405E-2</c:v>
                </c:pt>
                <c:pt idx="3912">
                  <c:v>1.5037593984962405E-2</c:v>
                </c:pt>
                <c:pt idx="3913">
                  <c:v>1.5037593984962405E-2</c:v>
                </c:pt>
                <c:pt idx="3914">
                  <c:v>1.5037593984962405E-2</c:v>
                </c:pt>
                <c:pt idx="3915">
                  <c:v>1.5037593984962405E-2</c:v>
                </c:pt>
                <c:pt idx="3916">
                  <c:v>1.5037593984962405E-2</c:v>
                </c:pt>
                <c:pt idx="3917">
                  <c:v>1.5037593984962405E-2</c:v>
                </c:pt>
                <c:pt idx="3918">
                  <c:v>1.5037593984962405E-2</c:v>
                </c:pt>
                <c:pt idx="3919">
                  <c:v>1.5037593984962405E-2</c:v>
                </c:pt>
                <c:pt idx="3920">
                  <c:v>1.5037593984962405E-2</c:v>
                </c:pt>
                <c:pt idx="3921">
                  <c:v>1.5037593984962405E-2</c:v>
                </c:pt>
                <c:pt idx="3922">
                  <c:v>1.5037593984962405E-2</c:v>
                </c:pt>
                <c:pt idx="3923">
                  <c:v>1.5037593984962405E-2</c:v>
                </c:pt>
                <c:pt idx="3924">
                  <c:v>1.5037593984962405E-2</c:v>
                </c:pt>
                <c:pt idx="3925">
                  <c:v>1.5037593984962405E-2</c:v>
                </c:pt>
                <c:pt idx="3926">
                  <c:v>1.5037593984962405E-2</c:v>
                </c:pt>
                <c:pt idx="3927">
                  <c:v>2.2556390977443608E-2</c:v>
                </c:pt>
                <c:pt idx="3928">
                  <c:v>2.2556390977443608E-2</c:v>
                </c:pt>
                <c:pt idx="3929">
                  <c:v>2.2556390977443608E-2</c:v>
                </c:pt>
                <c:pt idx="3930">
                  <c:v>2.2556390977443608E-2</c:v>
                </c:pt>
                <c:pt idx="3931">
                  <c:v>2.2556390977443608E-2</c:v>
                </c:pt>
                <c:pt idx="3932">
                  <c:v>2.2556390977443608E-2</c:v>
                </c:pt>
                <c:pt idx="3933">
                  <c:v>2.2556390977443608E-2</c:v>
                </c:pt>
                <c:pt idx="3934">
                  <c:v>2.2556390977443608E-2</c:v>
                </c:pt>
                <c:pt idx="3935">
                  <c:v>2.2556390977443608E-2</c:v>
                </c:pt>
                <c:pt idx="3936">
                  <c:v>2.2556390977443608E-2</c:v>
                </c:pt>
                <c:pt idx="3937">
                  <c:v>2.2556390977443608E-2</c:v>
                </c:pt>
                <c:pt idx="3938">
                  <c:v>2.2556390977443608E-2</c:v>
                </c:pt>
                <c:pt idx="3939">
                  <c:v>2.2556390977443608E-2</c:v>
                </c:pt>
                <c:pt idx="3940">
                  <c:v>2.2556390977443608E-2</c:v>
                </c:pt>
                <c:pt idx="3941">
                  <c:v>1.5037593984962405E-2</c:v>
                </c:pt>
                <c:pt idx="3942">
                  <c:v>2.2556390977443608E-2</c:v>
                </c:pt>
                <c:pt idx="3943">
                  <c:v>2.2556390977443608E-2</c:v>
                </c:pt>
                <c:pt idx="3944">
                  <c:v>2.2556390977443608E-2</c:v>
                </c:pt>
                <c:pt idx="3945">
                  <c:v>2.2388059701492536E-2</c:v>
                </c:pt>
                <c:pt idx="3946">
                  <c:v>2.2388059701492536E-2</c:v>
                </c:pt>
                <c:pt idx="3947">
                  <c:v>2.9850746268656716E-2</c:v>
                </c:pt>
                <c:pt idx="3948">
                  <c:v>2.9850746268656716E-2</c:v>
                </c:pt>
                <c:pt idx="3949">
                  <c:v>2.9850746268656716E-2</c:v>
                </c:pt>
                <c:pt idx="3950">
                  <c:v>2.2388059701492536E-2</c:v>
                </c:pt>
                <c:pt idx="3951">
                  <c:v>2.2388059701492536E-2</c:v>
                </c:pt>
                <c:pt idx="3952">
                  <c:v>2.2388059701492536E-2</c:v>
                </c:pt>
                <c:pt idx="3953">
                  <c:v>2.2388059701492536E-2</c:v>
                </c:pt>
                <c:pt idx="3954">
                  <c:v>2.2388059701492536E-2</c:v>
                </c:pt>
                <c:pt idx="3955">
                  <c:v>2.2388059701492536E-2</c:v>
                </c:pt>
                <c:pt idx="3956">
                  <c:v>2.2388059701492536E-2</c:v>
                </c:pt>
                <c:pt idx="3957">
                  <c:v>2.2388059701492536E-2</c:v>
                </c:pt>
                <c:pt idx="3958">
                  <c:v>2.2388059701492536E-2</c:v>
                </c:pt>
                <c:pt idx="3959">
                  <c:v>2.2388059701492536E-2</c:v>
                </c:pt>
                <c:pt idx="3960">
                  <c:v>2.2388059701492536E-2</c:v>
                </c:pt>
                <c:pt idx="3961">
                  <c:v>2.2388059701492536E-2</c:v>
                </c:pt>
                <c:pt idx="3962">
                  <c:v>2.2388059701492536E-2</c:v>
                </c:pt>
                <c:pt idx="3963">
                  <c:v>2.2388059701492536E-2</c:v>
                </c:pt>
                <c:pt idx="3964">
                  <c:v>1.4925373134328358E-2</c:v>
                </c:pt>
                <c:pt idx="3965">
                  <c:v>1.4925373134328358E-2</c:v>
                </c:pt>
                <c:pt idx="3966">
                  <c:v>1.4925373134328358E-2</c:v>
                </c:pt>
                <c:pt idx="3967">
                  <c:v>1.4925373134328358E-2</c:v>
                </c:pt>
                <c:pt idx="3968">
                  <c:v>1.4925373134328358E-2</c:v>
                </c:pt>
                <c:pt idx="3969">
                  <c:v>1.4814814814814815E-2</c:v>
                </c:pt>
                <c:pt idx="3970">
                  <c:v>1.4814814814814815E-2</c:v>
                </c:pt>
                <c:pt idx="3971">
                  <c:v>1.4814814814814815E-2</c:v>
                </c:pt>
                <c:pt idx="3972">
                  <c:v>1.4814814814814815E-2</c:v>
                </c:pt>
                <c:pt idx="3973">
                  <c:v>1.4814814814814815E-2</c:v>
                </c:pt>
                <c:pt idx="3974">
                  <c:v>1.4814814814814815E-2</c:v>
                </c:pt>
                <c:pt idx="3975">
                  <c:v>1.4814814814814815E-2</c:v>
                </c:pt>
                <c:pt idx="3976">
                  <c:v>1.4814814814814815E-2</c:v>
                </c:pt>
                <c:pt idx="3977">
                  <c:v>1.4814814814814815E-2</c:v>
                </c:pt>
                <c:pt idx="3978">
                  <c:v>1.4814814814814815E-2</c:v>
                </c:pt>
                <c:pt idx="3979">
                  <c:v>1.4814814814814815E-2</c:v>
                </c:pt>
                <c:pt idx="3980">
                  <c:v>1.4814814814814815E-2</c:v>
                </c:pt>
                <c:pt idx="3981">
                  <c:v>1.4814814814814815E-2</c:v>
                </c:pt>
                <c:pt idx="3982">
                  <c:v>1.4814814814814815E-2</c:v>
                </c:pt>
                <c:pt idx="3983">
                  <c:v>1.4814814814814815E-2</c:v>
                </c:pt>
                <c:pt idx="3984">
                  <c:v>1.4814814814814815E-2</c:v>
                </c:pt>
                <c:pt idx="3985">
                  <c:v>1.4705882352941176E-2</c:v>
                </c:pt>
                <c:pt idx="3986">
                  <c:v>1.4705882352941176E-2</c:v>
                </c:pt>
                <c:pt idx="3987">
                  <c:v>1.4705882352941176E-2</c:v>
                </c:pt>
                <c:pt idx="3988">
                  <c:v>1.4598540145985401E-2</c:v>
                </c:pt>
                <c:pt idx="3989">
                  <c:v>1.4598540145985401E-2</c:v>
                </c:pt>
                <c:pt idx="3990">
                  <c:v>1.4598540145985401E-2</c:v>
                </c:pt>
                <c:pt idx="3991">
                  <c:v>1.4598540145985401E-2</c:v>
                </c:pt>
                <c:pt idx="3992">
                  <c:v>1.4598540145985401E-2</c:v>
                </c:pt>
                <c:pt idx="3993">
                  <c:v>1.4598540145985401E-2</c:v>
                </c:pt>
                <c:pt idx="3994">
                  <c:v>1.4598540145985401E-2</c:v>
                </c:pt>
                <c:pt idx="3995">
                  <c:v>1.4598540145985401E-2</c:v>
                </c:pt>
                <c:pt idx="3996">
                  <c:v>1.4598540145985401E-2</c:v>
                </c:pt>
                <c:pt idx="3997">
                  <c:v>1.4598540145985401E-2</c:v>
                </c:pt>
                <c:pt idx="3998">
                  <c:v>1.4598540145985401E-2</c:v>
                </c:pt>
                <c:pt idx="3999">
                  <c:v>1.4598540145985401E-2</c:v>
                </c:pt>
                <c:pt idx="4000">
                  <c:v>1.4598540145985401E-2</c:v>
                </c:pt>
                <c:pt idx="4001">
                  <c:v>1.4598540145985401E-2</c:v>
                </c:pt>
                <c:pt idx="4002">
                  <c:v>1.4598540145985401E-2</c:v>
                </c:pt>
                <c:pt idx="4003">
                  <c:v>7.2992700729927005E-3</c:v>
                </c:pt>
                <c:pt idx="4004">
                  <c:v>7.246376811594203E-3</c:v>
                </c:pt>
                <c:pt idx="4005">
                  <c:v>7.246376811594203E-3</c:v>
                </c:pt>
                <c:pt idx="4006">
                  <c:v>7.246376811594203E-3</c:v>
                </c:pt>
                <c:pt idx="4007">
                  <c:v>7.246376811594203E-3</c:v>
                </c:pt>
                <c:pt idx="4008">
                  <c:v>7.246376811594203E-3</c:v>
                </c:pt>
                <c:pt idx="4009">
                  <c:v>7.246376811594203E-3</c:v>
                </c:pt>
                <c:pt idx="4010">
                  <c:v>7.246376811594203E-3</c:v>
                </c:pt>
                <c:pt idx="4011">
                  <c:v>7.246376811594203E-3</c:v>
                </c:pt>
                <c:pt idx="4012">
                  <c:v>7.246376811594203E-3</c:v>
                </c:pt>
                <c:pt idx="4013">
                  <c:v>7.246376811594203E-3</c:v>
                </c:pt>
                <c:pt idx="4014">
                  <c:v>7.246376811594203E-3</c:v>
                </c:pt>
                <c:pt idx="4015">
                  <c:v>7.246376811594203E-3</c:v>
                </c:pt>
                <c:pt idx="4016">
                  <c:v>7.1942446043165471E-3</c:v>
                </c:pt>
                <c:pt idx="4017">
                  <c:v>7.1942446043165471E-3</c:v>
                </c:pt>
                <c:pt idx="4018">
                  <c:v>7.1942446043165471E-3</c:v>
                </c:pt>
                <c:pt idx="4019">
                  <c:v>7.1942446043165471E-3</c:v>
                </c:pt>
                <c:pt idx="4020">
                  <c:v>7.1942446043165471E-3</c:v>
                </c:pt>
                <c:pt idx="4021">
                  <c:v>7.1942446043165471E-3</c:v>
                </c:pt>
                <c:pt idx="4022">
                  <c:v>7.1942446043165471E-3</c:v>
                </c:pt>
                <c:pt idx="4023">
                  <c:v>7.1942446043165471E-3</c:v>
                </c:pt>
                <c:pt idx="4024">
                  <c:v>7.1428571428571426E-3</c:v>
                </c:pt>
                <c:pt idx="4025">
                  <c:v>7.0921985815602835E-3</c:v>
                </c:pt>
                <c:pt idx="4026">
                  <c:v>7.0921985815602835E-3</c:v>
                </c:pt>
                <c:pt idx="4027">
                  <c:v>7.0921985815602835E-3</c:v>
                </c:pt>
                <c:pt idx="4028">
                  <c:v>1.4184397163120567E-2</c:v>
                </c:pt>
                <c:pt idx="4029">
                  <c:v>1.4184397163120567E-2</c:v>
                </c:pt>
                <c:pt idx="4030">
                  <c:v>1.4184397163120567E-2</c:v>
                </c:pt>
                <c:pt idx="4031">
                  <c:v>1.4184397163120567E-2</c:v>
                </c:pt>
                <c:pt idx="4032">
                  <c:v>2.1276595744680851E-2</c:v>
                </c:pt>
                <c:pt idx="4033">
                  <c:v>2.1276595744680851E-2</c:v>
                </c:pt>
                <c:pt idx="4034">
                  <c:v>2.1276595744680851E-2</c:v>
                </c:pt>
                <c:pt idx="4035">
                  <c:v>2.1276595744680851E-2</c:v>
                </c:pt>
                <c:pt idx="4036">
                  <c:v>2.1276595744680851E-2</c:v>
                </c:pt>
                <c:pt idx="4037">
                  <c:v>2.1276595744680851E-2</c:v>
                </c:pt>
                <c:pt idx="4038">
                  <c:v>2.1276595744680851E-2</c:v>
                </c:pt>
                <c:pt idx="4039">
                  <c:v>2.1276595744680851E-2</c:v>
                </c:pt>
                <c:pt idx="4040">
                  <c:v>2.1276595744680851E-2</c:v>
                </c:pt>
                <c:pt idx="4041">
                  <c:v>2.1276595744680851E-2</c:v>
                </c:pt>
                <c:pt idx="4042">
                  <c:v>2.1276595744680851E-2</c:v>
                </c:pt>
                <c:pt idx="4043">
                  <c:v>2.1276595744680851E-2</c:v>
                </c:pt>
                <c:pt idx="4044">
                  <c:v>2.1276595744680851E-2</c:v>
                </c:pt>
                <c:pt idx="4045">
                  <c:v>2.1276595744680851E-2</c:v>
                </c:pt>
                <c:pt idx="4046">
                  <c:v>2.1276595744680851E-2</c:v>
                </c:pt>
                <c:pt idx="4047">
                  <c:v>2.1276595744680851E-2</c:v>
                </c:pt>
                <c:pt idx="4048">
                  <c:v>2.1276595744680851E-2</c:v>
                </c:pt>
                <c:pt idx="4049">
                  <c:v>2.1276595744680851E-2</c:v>
                </c:pt>
                <c:pt idx="4050">
                  <c:v>2.1276595744680851E-2</c:v>
                </c:pt>
                <c:pt idx="4051">
                  <c:v>2.1276595744680851E-2</c:v>
                </c:pt>
                <c:pt idx="4052">
                  <c:v>2.1276595744680851E-2</c:v>
                </c:pt>
                <c:pt idx="4053">
                  <c:v>2.1276595744680851E-2</c:v>
                </c:pt>
                <c:pt idx="4054">
                  <c:v>2.1276595744680851E-2</c:v>
                </c:pt>
                <c:pt idx="4055">
                  <c:v>2.1276595744680851E-2</c:v>
                </c:pt>
                <c:pt idx="4056">
                  <c:v>1.4184397163120567E-2</c:v>
                </c:pt>
                <c:pt idx="4057">
                  <c:v>1.4184397163120567E-2</c:v>
                </c:pt>
                <c:pt idx="4058">
                  <c:v>1.4184397163120567E-2</c:v>
                </c:pt>
                <c:pt idx="4059">
                  <c:v>1.4184397163120567E-2</c:v>
                </c:pt>
                <c:pt idx="4060">
                  <c:v>1.4184397163120567E-2</c:v>
                </c:pt>
                <c:pt idx="4061">
                  <c:v>1.4184397163120567E-2</c:v>
                </c:pt>
                <c:pt idx="4062">
                  <c:v>1.4184397163120567E-2</c:v>
                </c:pt>
                <c:pt idx="4063">
                  <c:v>1.4184397163120567E-2</c:v>
                </c:pt>
                <c:pt idx="4064">
                  <c:v>1.4184397163120567E-2</c:v>
                </c:pt>
                <c:pt idx="4065">
                  <c:v>1.4184397163120567E-2</c:v>
                </c:pt>
                <c:pt idx="4066">
                  <c:v>1.4184397163120567E-2</c:v>
                </c:pt>
                <c:pt idx="4067">
                  <c:v>1.4184397163120567E-2</c:v>
                </c:pt>
                <c:pt idx="4068">
                  <c:v>1.4184397163120567E-2</c:v>
                </c:pt>
                <c:pt idx="4069">
                  <c:v>2.1276595744680851E-2</c:v>
                </c:pt>
                <c:pt idx="4070">
                  <c:v>2.1276595744680851E-2</c:v>
                </c:pt>
                <c:pt idx="4071">
                  <c:v>2.1276595744680851E-2</c:v>
                </c:pt>
                <c:pt idx="4072">
                  <c:v>2.1276595744680851E-2</c:v>
                </c:pt>
                <c:pt idx="4073">
                  <c:v>2.1276595744680851E-2</c:v>
                </c:pt>
                <c:pt idx="4074">
                  <c:v>2.1276595744680851E-2</c:v>
                </c:pt>
                <c:pt idx="4075">
                  <c:v>2.1276595744680851E-2</c:v>
                </c:pt>
                <c:pt idx="4076">
                  <c:v>2.1276595744680851E-2</c:v>
                </c:pt>
                <c:pt idx="4077">
                  <c:v>2.1276595744680851E-2</c:v>
                </c:pt>
                <c:pt idx="4078">
                  <c:v>2.1276595744680851E-2</c:v>
                </c:pt>
                <c:pt idx="4079">
                  <c:v>2.1276595744680851E-2</c:v>
                </c:pt>
                <c:pt idx="4080">
                  <c:v>2.1276595744680851E-2</c:v>
                </c:pt>
                <c:pt idx="4081">
                  <c:v>2.1276595744680851E-2</c:v>
                </c:pt>
                <c:pt idx="4082">
                  <c:v>2.1276595744680851E-2</c:v>
                </c:pt>
                <c:pt idx="4083">
                  <c:v>2.1276595744680851E-2</c:v>
                </c:pt>
                <c:pt idx="4084">
                  <c:v>2.1276595744680851E-2</c:v>
                </c:pt>
                <c:pt idx="4085">
                  <c:v>2.1276595744680851E-2</c:v>
                </c:pt>
                <c:pt idx="4086">
                  <c:v>2.1276595744680851E-2</c:v>
                </c:pt>
                <c:pt idx="4087">
                  <c:v>2.1276595744680851E-2</c:v>
                </c:pt>
                <c:pt idx="4088">
                  <c:v>2.1276595744680851E-2</c:v>
                </c:pt>
                <c:pt idx="4089">
                  <c:v>2.1276595744680851E-2</c:v>
                </c:pt>
                <c:pt idx="4090">
                  <c:v>2.1276595744680851E-2</c:v>
                </c:pt>
                <c:pt idx="4091">
                  <c:v>2.1276595744680851E-2</c:v>
                </c:pt>
                <c:pt idx="4092">
                  <c:v>2.1126760563380281E-2</c:v>
                </c:pt>
                <c:pt idx="4093">
                  <c:v>2.1126760563380281E-2</c:v>
                </c:pt>
                <c:pt idx="4094">
                  <c:v>2.097902097902098E-2</c:v>
                </c:pt>
                <c:pt idx="4095">
                  <c:v>2.097902097902098E-2</c:v>
                </c:pt>
                <c:pt idx="4096">
                  <c:v>2.097902097902098E-2</c:v>
                </c:pt>
                <c:pt idx="4097">
                  <c:v>2.097902097902098E-2</c:v>
                </c:pt>
                <c:pt idx="4098">
                  <c:v>2.097902097902098E-2</c:v>
                </c:pt>
                <c:pt idx="4099">
                  <c:v>2.097902097902098E-2</c:v>
                </c:pt>
                <c:pt idx="4100">
                  <c:v>2.097902097902098E-2</c:v>
                </c:pt>
                <c:pt idx="4101">
                  <c:v>2.097902097902098E-2</c:v>
                </c:pt>
                <c:pt idx="4102">
                  <c:v>2.097902097902098E-2</c:v>
                </c:pt>
                <c:pt idx="4103">
                  <c:v>2.097902097902098E-2</c:v>
                </c:pt>
                <c:pt idx="4104">
                  <c:v>2.097902097902098E-2</c:v>
                </c:pt>
                <c:pt idx="4105">
                  <c:v>2.097902097902098E-2</c:v>
                </c:pt>
                <c:pt idx="4106">
                  <c:v>2.0833333333333332E-2</c:v>
                </c:pt>
                <c:pt idx="4107">
                  <c:v>2.0833333333333332E-2</c:v>
                </c:pt>
                <c:pt idx="4108">
                  <c:v>2.0833333333333332E-2</c:v>
                </c:pt>
                <c:pt idx="4109">
                  <c:v>2.0833333333333332E-2</c:v>
                </c:pt>
                <c:pt idx="4110">
                  <c:v>2.0833333333333332E-2</c:v>
                </c:pt>
                <c:pt idx="4111">
                  <c:v>2.7777777777777776E-2</c:v>
                </c:pt>
                <c:pt idx="4112">
                  <c:v>2.7777777777777776E-2</c:v>
                </c:pt>
                <c:pt idx="4113">
                  <c:v>2.7777777777777776E-2</c:v>
                </c:pt>
                <c:pt idx="4114">
                  <c:v>2.7777777777777776E-2</c:v>
                </c:pt>
                <c:pt idx="4115">
                  <c:v>2.7777777777777776E-2</c:v>
                </c:pt>
                <c:pt idx="4116">
                  <c:v>2.7777777777777776E-2</c:v>
                </c:pt>
                <c:pt idx="4117">
                  <c:v>2.7777777777777776E-2</c:v>
                </c:pt>
                <c:pt idx="4118">
                  <c:v>2.7586206896551724E-2</c:v>
                </c:pt>
                <c:pt idx="4119">
                  <c:v>2.7586206896551724E-2</c:v>
                </c:pt>
                <c:pt idx="4120">
                  <c:v>2.7586206896551724E-2</c:v>
                </c:pt>
                <c:pt idx="4121">
                  <c:v>2.7586206896551724E-2</c:v>
                </c:pt>
                <c:pt idx="4122">
                  <c:v>2.7586206896551724E-2</c:v>
                </c:pt>
                <c:pt idx="4123">
                  <c:v>2.7586206896551724E-2</c:v>
                </c:pt>
                <c:pt idx="4124">
                  <c:v>2.7586206896551724E-2</c:v>
                </c:pt>
                <c:pt idx="4125">
                  <c:v>2.7586206896551724E-2</c:v>
                </c:pt>
                <c:pt idx="4126">
                  <c:v>2.7586206896551724E-2</c:v>
                </c:pt>
                <c:pt idx="4127">
                  <c:v>2.7586206896551724E-2</c:v>
                </c:pt>
                <c:pt idx="4128">
                  <c:v>2.7586206896551724E-2</c:v>
                </c:pt>
                <c:pt idx="4129">
                  <c:v>2.0689655172413793E-2</c:v>
                </c:pt>
                <c:pt idx="4130">
                  <c:v>2.0689655172413793E-2</c:v>
                </c:pt>
                <c:pt idx="4131">
                  <c:v>2.0689655172413793E-2</c:v>
                </c:pt>
                <c:pt idx="4132">
                  <c:v>2.0689655172413793E-2</c:v>
                </c:pt>
                <c:pt idx="4133">
                  <c:v>2.0689655172413793E-2</c:v>
                </c:pt>
                <c:pt idx="4134">
                  <c:v>2.0689655172413793E-2</c:v>
                </c:pt>
                <c:pt idx="4135">
                  <c:v>2.0689655172413793E-2</c:v>
                </c:pt>
                <c:pt idx="4136">
                  <c:v>2.0689655172413793E-2</c:v>
                </c:pt>
                <c:pt idx="4137">
                  <c:v>2.0689655172413793E-2</c:v>
                </c:pt>
                <c:pt idx="4138">
                  <c:v>2.0689655172413793E-2</c:v>
                </c:pt>
                <c:pt idx="4139">
                  <c:v>2.0689655172413793E-2</c:v>
                </c:pt>
                <c:pt idx="4140">
                  <c:v>2.0689655172413793E-2</c:v>
                </c:pt>
                <c:pt idx="4141">
                  <c:v>2.0689655172413793E-2</c:v>
                </c:pt>
                <c:pt idx="4142">
                  <c:v>2.0689655172413793E-2</c:v>
                </c:pt>
                <c:pt idx="4143">
                  <c:v>2.0689655172413793E-2</c:v>
                </c:pt>
                <c:pt idx="4144">
                  <c:v>2.0689655172413793E-2</c:v>
                </c:pt>
                <c:pt idx="4145">
                  <c:v>2.7586206896551724E-2</c:v>
                </c:pt>
                <c:pt idx="4146">
                  <c:v>2.7586206896551724E-2</c:v>
                </c:pt>
                <c:pt idx="4147">
                  <c:v>2.7586206896551724E-2</c:v>
                </c:pt>
                <c:pt idx="4148">
                  <c:v>2.7586206896551724E-2</c:v>
                </c:pt>
                <c:pt idx="4149">
                  <c:v>2.7586206896551724E-2</c:v>
                </c:pt>
                <c:pt idx="4150">
                  <c:v>2.7586206896551724E-2</c:v>
                </c:pt>
                <c:pt idx="4151">
                  <c:v>2.7586206896551724E-2</c:v>
                </c:pt>
                <c:pt idx="4152">
                  <c:v>2.7586206896551724E-2</c:v>
                </c:pt>
                <c:pt idx="4153">
                  <c:v>2.7586206896551724E-2</c:v>
                </c:pt>
                <c:pt idx="4154">
                  <c:v>2.7586206896551724E-2</c:v>
                </c:pt>
                <c:pt idx="4155">
                  <c:v>2.7586206896551724E-2</c:v>
                </c:pt>
                <c:pt idx="4156">
                  <c:v>2.7586206896551724E-2</c:v>
                </c:pt>
                <c:pt idx="4157">
                  <c:v>2.7586206896551724E-2</c:v>
                </c:pt>
                <c:pt idx="4158">
                  <c:v>2.7586206896551724E-2</c:v>
                </c:pt>
                <c:pt idx="4159">
                  <c:v>2.7586206896551724E-2</c:v>
                </c:pt>
                <c:pt idx="4160">
                  <c:v>2.7586206896551724E-2</c:v>
                </c:pt>
                <c:pt idx="4161">
                  <c:v>2.7586206896551724E-2</c:v>
                </c:pt>
                <c:pt idx="4162">
                  <c:v>2.7586206896551724E-2</c:v>
                </c:pt>
                <c:pt idx="4163">
                  <c:v>2.7586206896551724E-2</c:v>
                </c:pt>
                <c:pt idx="4164">
                  <c:v>2.7586206896551724E-2</c:v>
                </c:pt>
                <c:pt idx="4165">
                  <c:v>2.7586206896551724E-2</c:v>
                </c:pt>
                <c:pt idx="4166">
                  <c:v>2.7586206896551724E-2</c:v>
                </c:pt>
                <c:pt idx="4167">
                  <c:v>2.7586206896551724E-2</c:v>
                </c:pt>
                <c:pt idx="4168">
                  <c:v>2.7586206896551724E-2</c:v>
                </c:pt>
                <c:pt idx="4169">
                  <c:v>2.7586206896551724E-2</c:v>
                </c:pt>
                <c:pt idx="4170">
                  <c:v>2.7586206896551724E-2</c:v>
                </c:pt>
                <c:pt idx="4171">
                  <c:v>2.7586206896551724E-2</c:v>
                </c:pt>
                <c:pt idx="4172">
                  <c:v>2.7586206896551724E-2</c:v>
                </c:pt>
                <c:pt idx="4173">
                  <c:v>2.7397260273972601E-2</c:v>
                </c:pt>
                <c:pt idx="4174">
                  <c:v>2.7397260273972601E-2</c:v>
                </c:pt>
                <c:pt idx="4175">
                  <c:v>2.7397260273972601E-2</c:v>
                </c:pt>
                <c:pt idx="4176">
                  <c:v>2.7397260273972601E-2</c:v>
                </c:pt>
                <c:pt idx="4177">
                  <c:v>2.7397260273972601E-2</c:v>
                </c:pt>
                <c:pt idx="4178">
                  <c:v>2.7397260273972601E-2</c:v>
                </c:pt>
                <c:pt idx="4179">
                  <c:v>2.7397260273972601E-2</c:v>
                </c:pt>
                <c:pt idx="4180">
                  <c:v>2.7210884353741496E-2</c:v>
                </c:pt>
                <c:pt idx="4181">
                  <c:v>2.7210884353741496E-2</c:v>
                </c:pt>
                <c:pt idx="4182">
                  <c:v>2.7210884353741496E-2</c:v>
                </c:pt>
                <c:pt idx="4183">
                  <c:v>2.7210884353741496E-2</c:v>
                </c:pt>
                <c:pt idx="4184">
                  <c:v>2.7210884353741496E-2</c:v>
                </c:pt>
                <c:pt idx="4185">
                  <c:v>2.7210884353741496E-2</c:v>
                </c:pt>
                <c:pt idx="4186">
                  <c:v>2.7210884353741496E-2</c:v>
                </c:pt>
                <c:pt idx="4187">
                  <c:v>2.7210884353741496E-2</c:v>
                </c:pt>
                <c:pt idx="4188">
                  <c:v>2.7210884353741496E-2</c:v>
                </c:pt>
                <c:pt idx="4189">
                  <c:v>2.7027027027027029E-2</c:v>
                </c:pt>
                <c:pt idx="4190">
                  <c:v>2.7027027027027029E-2</c:v>
                </c:pt>
                <c:pt idx="4191">
                  <c:v>2.7027027027027029E-2</c:v>
                </c:pt>
                <c:pt idx="4192">
                  <c:v>2.6845637583892617E-2</c:v>
                </c:pt>
                <c:pt idx="4193">
                  <c:v>2.6845637583892617E-2</c:v>
                </c:pt>
                <c:pt idx="4194">
                  <c:v>2.6845637583892617E-2</c:v>
                </c:pt>
                <c:pt idx="4195">
                  <c:v>2.0270270270270271E-2</c:v>
                </c:pt>
                <c:pt idx="4196">
                  <c:v>2.0134228187919462E-2</c:v>
                </c:pt>
                <c:pt idx="4197">
                  <c:v>2.0134228187919462E-2</c:v>
                </c:pt>
                <c:pt idx="4198">
                  <c:v>2.0134228187919462E-2</c:v>
                </c:pt>
                <c:pt idx="4199">
                  <c:v>2.0134228187919462E-2</c:v>
                </c:pt>
                <c:pt idx="4200">
                  <c:v>2.0134228187919462E-2</c:v>
                </c:pt>
                <c:pt idx="4201">
                  <c:v>2.0134228187919462E-2</c:v>
                </c:pt>
                <c:pt idx="4202">
                  <c:v>0.02</c:v>
                </c:pt>
                <c:pt idx="4203">
                  <c:v>0.02</c:v>
                </c:pt>
                <c:pt idx="4204">
                  <c:v>0.02</c:v>
                </c:pt>
                <c:pt idx="4205">
                  <c:v>0.02</c:v>
                </c:pt>
                <c:pt idx="4206">
                  <c:v>0.02</c:v>
                </c:pt>
                <c:pt idx="4207">
                  <c:v>0.02</c:v>
                </c:pt>
                <c:pt idx="4208">
                  <c:v>0.02</c:v>
                </c:pt>
                <c:pt idx="4209">
                  <c:v>2.6666666666666668E-2</c:v>
                </c:pt>
                <c:pt idx="4210">
                  <c:v>2.6666666666666668E-2</c:v>
                </c:pt>
                <c:pt idx="4211">
                  <c:v>2.6666666666666668E-2</c:v>
                </c:pt>
                <c:pt idx="4212">
                  <c:v>2.6666666666666668E-2</c:v>
                </c:pt>
                <c:pt idx="4213">
                  <c:v>2.6666666666666668E-2</c:v>
                </c:pt>
                <c:pt idx="4214">
                  <c:v>2.6490066225165563E-2</c:v>
                </c:pt>
                <c:pt idx="4215">
                  <c:v>2.6490066225165563E-2</c:v>
                </c:pt>
                <c:pt idx="4216">
                  <c:v>2.6490066225165563E-2</c:v>
                </c:pt>
                <c:pt idx="4217">
                  <c:v>2.6490066225165563E-2</c:v>
                </c:pt>
                <c:pt idx="4218">
                  <c:v>2.6490066225165563E-2</c:v>
                </c:pt>
                <c:pt idx="4219">
                  <c:v>2.6490066225165563E-2</c:v>
                </c:pt>
                <c:pt idx="4220">
                  <c:v>2.6490066225165563E-2</c:v>
                </c:pt>
                <c:pt idx="4221">
                  <c:v>2.6490066225165563E-2</c:v>
                </c:pt>
                <c:pt idx="4222">
                  <c:v>2.6490066225165563E-2</c:v>
                </c:pt>
                <c:pt idx="4223">
                  <c:v>2.6490066225165563E-2</c:v>
                </c:pt>
                <c:pt idx="4224">
                  <c:v>2.6490066225165563E-2</c:v>
                </c:pt>
                <c:pt idx="4225">
                  <c:v>2.6490066225165563E-2</c:v>
                </c:pt>
                <c:pt idx="4226">
                  <c:v>2.6490066225165563E-2</c:v>
                </c:pt>
                <c:pt idx="4227">
                  <c:v>2.6490066225165563E-2</c:v>
                </c:pt>
                <c:pt idx="4228">
                  <c:v>2.6490066225165563E-2</c:v>
                </c:pt>
                <c:pt idx="4229">
                  <c:v>2.6490066225165563E-2</c:v>
                </c:pt>
                <c:pt idx="4230">
                  <c:v>2.6143790849673203E-2</c:v>
                </c:pt>
                <c:pt idx="4231">
                  <c:v>2.6143790849673203E-2</c:v>
                </c:pt>
                <c:pt idx="4232">
                  <c:v>2.6143790849673203E-2</c:v>
                </c:pt>
                <c:pt idx="4233">
                  <c:v>2.6143790849673203E-2</c:v>
                </c:pt>
                <c:pt idx="4234">
                  <c:v>2.6143790849673203E-2</c:v>
                </c:pt>
                <c:pt idx="4235">
                  <c:v>2.6143790849673203E-2</c:v>
                </c:pt>
                <c:pt idx="4236">
                  <c:v>2.6143790849673203E-2</c:v>
                </c:pt>
                <c:pt idx="4237">
                  <c:v>2.6143790849673203E-2</c:v>
                </c:pt>
                <c:pt idx="4238">
                  <c:v>1.9607843137254902E-2</c:v>
                </c:pt>
                <c:pt idx="4239">
                  <c:v>1.9607843137254902E-2</c:v>
                </c:pt>
                <c:pt idx="4240">
                  <c:v>1.9607843137254902E-2</c:v>
                </c:pt>
                <c:pt idx="4241">
                  <c:v>1.9607843137254902E-2</c:v>
                </c:pt>
                <c:pt idx="4242">
                  <c:v>1.9607843137254902E-2</c:v>
                </c:pt>
                <c:pt idx="4243">
                  <c:v>1.9607843137254902E-2</c:v>
                </c:pt>
                <c:pt idx="4244">
                  <c:v>1.9607843137254902E-2</c:v>
                </c:pt>
                <c:pt idx="4245">
                  <c:v>1.9607843137254902E-2</c:v>
                </c:pt>
                <c:pt idx="4246">
                  <c:v>1.9607843137254902E-2</c:v>
                </c:pt>
                <c:pt idx="4247">
                  <c:v>1.9607843137254902E-2</c:v>
                </c:pt>
                <c:pt idx="4248">
                  <c:v>1.9607843137254902E-2</c:v>
                </c:pt>
                <c:pt idx="4249">
                  <c:v>1.9607843137254902E-2</c:v>
                </c:pt>
                <c:pt idx="4250">
                  <c:v>1.9607843137254902E-2</c:v>
                </c:pt>
                <c:pt idx="4251">
                  <c:v>1.9607843137254902E-2</c:v>
                </c:pt>
                <c:pt idx="4252">
                  <c:v>1.9607843137254902E-2</c:v>
                </c:pt>
                <c:pt idx="4253">
                  <c:v>1.9607843137254902E-2</c:v>
                </c:pt>
                <c:pt idx="4254">
                  <c:v>1.9607843137254902E-2</c:v>
                </c:pt>
                <c:pt idx="4255">
                  <c:v>1.9607843137254902E-2</c:v>
                </c:pt>
                <c:pt idx="4256">
                  <c:v>1.9607843137254902E-2</c:v>
                </c:pt>
                <c:pt idx="4257">
                  <c:v>1.9607843137254902E-2</c:v>
                </c:pt>
                <c:pt idx="4258">
                  <c:v>1.9607843137254902E-2</c:v>
                </c:pt>
                <c:pt idx="4259">
                  <c:v>1.9607843137254902E-2</c:v>
                </c:pt>
                <c:pt idx="4260">
                  <c:v>1.9607843137254902E-2</c:v>
                </c:pt>
                <c:pt idx="4261">
                  <c:v>1.9607843137254902E-2</c:v>
                </c:pt>
                <c:pt idx="4262">
                  <c:v>1.9607843137254902E-2</c:v>
                </c:pt>
                <c:pt idx="4263">
                  <c:v>1.9607843137254902E-2</c:v>
                </c:pt>
                <c:pt idx="4264">
                  <c:v>1.9607843137254902E-2</c:v>
                </c:pt>
                <c:pt idx="4265">
                  <c:v>1.9607843137254902E-2</c:v>
                </c:pt>
                <c:pt idx="4266">
                  <c:v>1.9607843137254902E-2</c:v>
                </c:pt>
                <c:pt idx="4267">
                  <c:v>1.9607843137254902E-2</c:v>
                </c:pt>
                <c:pt idx="4268">
                  <c:v>1.9607843137254902E-2</c:v>
                </c:pt>
                <c:pt idx="4269">
                  <c:v>1.9607843137254902E-2</c:v>
                </c:pt>
                <c:pt idx="4270">
                  <c:v>1.9607843137254902E-2</c:v>
                </c:pt>
                <c:pt idx="4271">
                  <c:v>1.9607843137254902E-2</c:v>
                </c:pt>
                <c:pt idx="4272">
                  <c:v>1.9607843137254902E-2</c:v>
                </c:pt>
                <c:pt idx="4273">
                  <c:v>1.9607843137254902E-2</c:v>
                </c:pt>
                <c:pt idx="4274">
                  <c:v>1.9607843137254902E-2</c:v>
                </c:pt>
                <c:pt idx="4275">
                  <c:v>1.9607843137254902E-2</c:v>
                </c:pt>
                <c:pt idx="4276">
                  <c:v>1.9607843137254902E-2</c:v>
                </c:pt>
                <c:pt idx="4277">
                  <c:v>1.9607843137254902E-2</c:v>
                </c:pt>
                <c:pt idx="4278">
                  <c:v>1.9607843137254902E-2</c:v>
                </c:pt>
                <c:pt idx="4279">
                  <c:v>1.9607843137254902E-2</c:v>
                </c:pt>
                <c:pt idx="4280">
                  <c:v>1.9607843137254902E-2</c:v>
                </c:pt>
                <c:pt idx="4281">
                  <c:v>1.9607843137254902E-2</c:v>
                </c:pt>
                <c:pt idx="4282">
                  <c:v>1.9607843137254902E-2</c:v>
                </c:pt>
                <c:pt idx="4283">
                  <c:v>1.9607843137254902E-2</c:v>
                </c:pt>
                <c:pt idx="4284">
                  <c:v>1.9607843137254902E-2</c:v>
                </c:pt>
                <c:pt idx="4285">
                  <c:v>1.9607843137254902E-2</c:v>
                </c:pt>
                <c:pt idx="4286">
                  <c:v>1.9607843137254902E-2</c:v>
                </c:pt>
                <c:pt idx="4287">
                  <c:v>1.9607843137254902E-2</c:v>
                </c:pt>
                <c:pt idx="4288">
                  <c:v>1.9607843137254902E-2</c:v>
                </c:pt>
                <c:pt idx="4289">
                  <c:v>1.9607843137254902E-2</c:v>
                </c:pt>
                <c:pt idx="4290">
                  <c:v>1.9607843137254902E-2</c:v>
                </c:pt>
                <c:pt idx="4291">
                  <c:v>1.9607843137254902E-2</c:v>
                </c:pt>
                <c:pt idx="4292">
                  <c:v>1.9607843137254902E-2</c:v>
                </c:pt>
                <c:pt idx="4293">
                  <c:v>1.948051948051948E-2</c:v>
                </c:pt>
                <c:pt idx="4294">
                  <c:v>1.948051948051948E-2</c:v>
                </c:pt>
                <c:pt idx="4295">
                  <c:v>2.5974025974025976E-2</c:v>
                </c:pt>
                <c:pt idx="4296">
                  <c:v>2.5974025974025976E-2</c:v>
                </c:pt>
                <c:pt idx="4297">
                  <c:v>2.5974025974025976E-2</c:v>
                </c:pt>
                <c:pt idx="4298">
                  <c:v>2.5974025974025976E-2</c:v>
                </c:pt>
                <c:pt idx="4299">
                  <c:v>2.5974025974025976E-2</c:v>
                </c:pt>
                <c:pt idx="4300">
                  <c:v>2.5974025974025976E-2</c:v>
                </c:pt>
                <c:pt idx="4301">
                  <c:v>2.5974025974025976E-2</c:v>
                </c:pt>
                <c:pt idx="4302">
                  <c:v>2.5974025974025976E-2</c:v>
                </c:pt>
                <c:pt idx="4303">
                  <c:v>2.5974025974025976E-2</c:v>
                </c:pt>
                <c:pt idx="4304">
                  <c:v>2.5974025974025976E-2</c:v>
                </c:pt>
                <c:pt idx="4305">
                  <c:v>2.5974025974025976E-2</c:v>
                </c:pt>
                <c:pt idx="4306">
                  <c:v>2.5974025974025976E-2</c:v>
                </c:pt>
                <c:pt idx="4307">
                  <c:v>2.5974025974025976E-2</c:v>
                </c:pt>
                <c:pt idx="4308">
                  <c:v>2.5974025974025976E-2</c:v>
                </c:pt>
                <c:pt idx="4309">
                  <c:v>2.5974025974025976E-2</c:v>
                </c:pt>
                <c:pt idx="4310">
                  <c:v>2.5806451612903226E-2</c:v>
                </c:pt>
                <c:pt idx="4311">
                  <c:v>2.5806451612903226E-2</c:v>
                </c:pt>
                <c:pt idx="4312">
                  <c:v>2.5806451612903226E-2</c:v>
                </c:pt>
                <c:pt idx="4313">
                  <c:v>2.5806451612903226E-2</c:v>
                </c:pt>
                <c:pt idx="4314">
                  <c:v>2.564102564102564E-2</c:v>
                </c:pt>
                <c:pt idx="4315">
                  <c:v>2.564102564102564E-2</c:v>
                </c:pt>
                <c:pt idx="4316">
                  <c:v>2.564102564102564E-2</c:v>
                </c:pt>
                <c:pt idx="4317">
                  <c:v>2.564102564102564E-2</c:v>
                </c:pt>
                <c:pt idx="4318">
                  <c:v>2.564102564102564E-2</c:v>
                </c:pt>
                <c:pt idx="4319">
                  <c:v>2.564102564102564E-2</c:v>
                </c:pt>
                <c:pt idx="4320">
                  <c:v>2.564102564102564E-2</c:v>
                </c:pt>
                <c:pt idx="4321">
                  <c:v>2.564102564102564E-2</c:v>
                </c:pt>
                <c:pt idx="4322">
                  <c:v>2.564102564102564E-2</c:v>
                </c:pt>
                <c:pt idx="4323">
                  <c:v>2.564102564102564E-2</c:v>
                </c:pt>
                <c:pt idx="4324">
                  <c:v>2.564102564102564E-2</c:v>
                </c:pt>
                <c:pt idx="4325">
                  <c:v>2.564102564102564E-2</c:v>
                </c:pt>
                <c:pt idx="4326">
                  <c:v>2.564102564102564E-2</c:v>
                </c:pt>
                <c:pt idx="4327">
                  <c:v>2.564102564102564E-2</c:v>
                </c:pt>
                <c:pt idx="4328">
                  <c:v>2.564102564102564E-2</c:v>
                </c:pt>
                <c:pt idx="4329">
                  <c:v>2.564102564102564E-2</c:v>
                </c:pt>
                <c:pt idx="4330">
                  <c:v>2.564102564102564E-2</c:v>
                </c:pt>
                <c:pt idx="4331">
                  <c:v>1.9230769230769232E-2</c:v>
                </c:pt>
                <c:pt idx="4332">
                  <c:v>1.9230769230769232E-2</c:v>
                </c:pt>
                <c:pt idx="4333">
                  <c:v>1.9230769230769232E-2</c:v>
                </c:pt>
                <c:pt idx="4334">
                  <c:v>1.9230769230769232E-2</c:v>
                </c:pt>
                <c:pt idx="4335">
                  <c:v>1.9230769230769232E-2</c:v>
                </c:pt>
                <c:pt idx="4336">
                  <c:v>1.9230769230769232E-2</c:v>
                </c:pt>
                <c:pt idx="4337">
                  <c:v>1.9230769230769232E-2</c:v>
                </c:pt>
                <c:pt idx="4338">
                  <c:v>1.9230769230769232E-2</c:v>
                </c:pt>
                <c:pt idx="4339">
                  <c:v>1.9230769230769232E-2</c:v>
                </c:pt>
                <c:pt idx="4340">
                  <c:v>1.9230769230769232E-2</c:v>
                </c:pt>
                <c:pt idx="4341">
                  <c:v>1.9230769230769232E-2</c:v>
                </c:pt>
                <c:pt idx="4342">
                  <c:v>1.9108280254777069E-2</c:v>
                </c:pt>
                <c:pt idx="4343">
                  <c:v>1.9108280254777069E-2</c:v>
                </c:pt>
                <c:pt idx="4344">
                  <c:v>1.9108280254777069E-2</c:v>
                </c:pt>
                <c:pt idx="4345">
                  <c:v>1.9108280254777069E-2</c:v>
                </c:pt>
                <c:pt idx="4346">
                  <c:v>1.9108280254777069E-2</c:v>
                </c:pt>
                <c:pt idx="4347">
                  <c:v>1.9108280254777069E-2</c:v>
                </c:pt>
                <c:pt idx="4348">
                  <c:v>1.9108280254777069E-2</c:v>
                </c:pt>
                <c:pt idx="4349">
                  <c:v>1.9108280254777069E-2</c:v>
                </c:pt>
                <c:pt idx="4350">
                  <c:v>1.9108280254777069E-2</c:v>
                </c:pt>
                <c:pt idx="4351">
                  <c:v>1.9108280254777069E-2</c:v>
                </c:pt>
                <c:pt idx="4352">
                  <c:v>1.9108280254777069E-2</c:v>
                </c:pt>
                <c:pt idx="4353">
                  <c:v>1.9108280254777069E-2</c:v>
                </c:pt>
                <c:pt idx="4354">
                  <c:v>1.9108280254777069E-2</c:v>
                </c:pt>
                <c:pt idx="4355">
                  <c:v>1.9108280254777069E-2</c:v>
                </c:pt>
                <c:pt idx="4356">
                  <c:v>1.9108280254777069E-2</c:v>
                </c:pt>
                <c:pt idx="4357">
                  <c:v>1.9108280254777069E-2</c:v>
                </c:pt>
                <c:pt idx="4358">
                  <c:v>1.9108280254777069E-2</c:v>
                </c:pt>
                <c:pt idx="4359">
                  <c:v>1.9108280254777069E-2</c:v>
                </c:pt>
                <c:pt idx="4360">
                  <c:v>1.9108280254777069E-2</c:v>
                </c:pt>
                <c:pt idx="4361">
                  <c:v>1.9108280254777069E-2</c:v>
                </c:pt>
                <c:pt idx="4362">
                  <c:v>1.9108280254777069E-2</c:v>
                </c:pt>
                <c:pt idx="4363">
                  <c:v>1.9108280254777069E-2</c:v>
                </c:pt>
                <c:pt idx="4364">
                  <c:v>1.9108280254777069E-2</c:v>
                </c:pt>
                <c:pt idx="4365">
                  <c:v>1.9108280254777069E-2</c:v>
                </c:pt>
                <c:pt idx="4366">
                  <c:v>1.9108280254777069E-2</c:v>
                </c:pt>
                <c:pt idx="4367">
                  <c:v>1.9108280254777069E-2</c:v>
                </c:pt>
                <c:pt idx="4368">
                  <c:v>1.9108280254777069E-2</c:v>
                </c:pt>
                <c:pt idx="4369">
                  <c:v>1.9108280254777069E-2</c:v>
                </c:pt>
                <c:pt idx="4370">
                  <c:v>2.5477707006369428E-2</c:v>
                </c:pt>
                <c:pt idx="4371">
                  <c:v>2.5477707006369428E-2</c:v>
                </c:pt>
                <c:pt idx="4372">
                  <c:v>2.5477707006369428E-2</c:v>
                </c:pt>
                <c:pt idx="4373">
                  <c:v>2.5477707006369428E-2</c:v>
                </c:pt>
                <c:pt idx="4374">
                  <c:v>2.5477707006369428E-2</c:v>
                </c:pt>
                <c:pt idx="4375">
                  <c:v>2.5477707006369428E-2</c:v>
                </c:pt>
                <c:pt idx="4376">
                  <c:v>1.9108280254777069E-2</c:v>
                </c:pt>
                <c:pt idx="4377">
                  <c:v>2.5477707006369428E-2</c:v>
                </c:pt>
                <c:pt idx="4378">
                  <c:v>2.5477707006369428E-2</c:v>
                </c:pt>
                <c:pt idx="4379">
                  <c:v>2.5477707006369428E-2</c:v>
                </c:pt>
                <c:pt idx="4380">
                  <c:v>2.5477707006369428E-2</c:v>
                </c:pt>
                <c:pt idx="4381">
                  <c:v>2.5477707006369428E-2</c:v>
                </c:pt>
                <c:pt idx="4382">
                  <c:v>2.5477707006369428E-2</c:v>
                </c:pt>
                <c:pt idx="4383">
                  <c:v>2.5477707006369428E-2</c:v>
                </c:pt>
                <c:pt idx="4384">
                  <c:v>2.5477707006369428E-2</c:v>
                </c:pt>
                <c:pt idx="4385">
                  <c:v>2.5477707006369428E-2</c:v>
                </c:pt>
                <c:pt idx="4386">
                  <c:v>2.5477707006369428E-2</c:v>
                </c:pt>
                <c:pt idx="4387">
                  <c:v>2.5477707006369428E-2</c:v>
                </c:pt>
                <c:pt idx="4388">
                  <c:v>2.5477707006369428E-2</c:v>
                </c:pt>
                <c:pt idx="4389">
                  <c:v>3.1847133757961783E-2</c:v>
                </c:pt>
                <c:pt idx="4390">
                  <c:v>3.1847133757961783E-2</c:v>
                </c:pt>
                <c:pt idx="4391">
                  <c:v>3.1847133757961783E-2</c:v>
                </c:pt>
                <c:pt idx="4392">
                  <c:v>3.1847133757961783E-2</c:v>
                </c:pt>
                <c:pt idx="4393">
                  <c:v>2.5477707006369428E-2</c:v>
                </c:pt>
                <c:pt idx="4394">
                  <c:v>2.5477707006369428E-2</c:v>
                </c:pt>
                <c:pt idx="4395">
                  <c:v>2.5477707006369428E-2</c:v>
                </c:pt>
                <c:pt idx="4396">
                  <c:v>2.5477707006369428E-2</c:v>
                </c:pt>
                <c:pt idx="4397">
                  <c:v>2.5477707006369428E-2</c:v>
                </c:pt>
                <c:pt idx="4398">
                  <c:v>2.5477707006369428E-2</c:v>
                </c:pt>
                <c:pt idx="4399">
                  <c:v>2.5477707006369428E-2</c:v>
                </c:pt>
                <c:pt idx="4400">
                  <c:v>2.5477707006369428E-2</c:v>
                </c:pt>
                <c:pt idx="4401">
                  <c:v>2.5477707006369428E-2</c:v>
                </c:pt>
                <c:pt idx="4402">
                  <c:v>2.5477707006369428E-2</c:v>
                </c:pt>
                <c:pt idx="4403">
                  <c:v>1.9108280254777069E-2</c:v>
                </c:pt>
                <c:pt idx="4404">
                  <c:v>1.9108280254777069E-2</c:v>
                </c:pt>
                <c:pt idx="4405">
                  <c:v>1.9108280254777069E-2</c:v>
                </c:pt>
                <c:pt idx="4406">
                  <c:v>1.9108280254777069E-2</c:v>
                </c:pt>
                <c:pt idx="4407">
                  <c:v>1.9108280254777069E-2</c:v>
                </c:pt>
                <c:pt idx="4408">
                  <c:v>1.9108280254777069E-2</c:v>
                </c:pt>
                <c:pt idx="4409">
                  <c:v>1.9108280254777069E-2</c:v>
                </c:pt>
                <c:pt idx="4410">
                  <c:v>1.9108280254777069E-2</c:v>
                </c:pt>
                <c:pt idx="4411">
                  <c:v>1.9108280254777069E-2</c:v>
                </c:pt>
                <c:pt idx="4412">
                  <c:v>1.9108280254777069E-2</c:v>
                </c:pt>
                <c:pt idx="4413">
                  <c:v>1.9108280254777069E-2</c:v>
                </c:pt>
                <c:pt idx="4414">
                  <c:v>1.9108280254777069E-2</c:v>
                </c:pt>
                <c:pt idx="4415">
                  <c:v>1.9108280254777069E-2</c:v>
                </c:pt>
                <c:pt idx="4416">
                  <c:v>1.9108280254777069E-2</c:v>
                </c:pt>
                <c:pt idx="4417">
                  <c:v>1.9108280254777069E-2</c:v>
                </c:pt>
                <c:pt idx="4418">
                  <c:v>1.9108280254777069E-2</c:v>
                </c:pt>
                <c:pt idx="4419">
                  <c:v>1.9108280254777069E-2</c:v>
                </c:pt>
                <c:pt idx="4420">
                  <c:v>1.9108280254777069E-2</c:v>
                </c:pt>
                <c:pt idx="4421">
                  <c:v>1.9108280254777069E-2</c:v>
                </c:pt>
                <c:pt idx="4422">
                  <c:v>1.9108280254777069E-2</c:v>
                </c:pt>
                <c:pt idx="4423">
                  <c:v>1.9108280254777069E-2</c:v>
                </c:pt>
                <c:pt idx="4424">
                  <c:v>1.9108280254777069E-2</c:v>
                </c:pt>
                <c:pt idx="4425">
                  <c:v>1.9108280254777069E-2</c:v>
                </c:pt>
                <c:pt idx="4426">
                  <c:v>1.9108280254777069E-2</c:v>
                </c:pt>
                <c:pt idx="4427">
                  <c:v>1.9108280254777069E-2</c:v>
                </c:pt>
                <c:pt idx="4428">
                  <c:v>1.9108280254777069E-2</c:v>
                </c:pt>
                <c:pt idx="4429">
                  <c:v>1.9108280254777069E-2</c:v>
                </c:pt>
                <c:pt idx="4430">
                  <c:v>1.9108280254777069E-2</c:v>
                </c:pt>
                <c:pt idx="4431">
                  <c:v>1.9108280254777069E-2</c:v>
                </c:pt>
                <c:pt idx="4432">
                  <c:v>1.9108280254777069E-2</c:v>
                </c:pt>
                <c:pt idx="4433">
                  <c:v>1.9108280254777069E-2</c:v>
                </c:pt>
                <c:pt idx="4434">
                  <c:v>2.5477707006369428E-2</c:v>
                </c:pt>
                <c:pt idx="4435">
                  <c:v>2.5477707006369428E-2</c:v>
                </c:pt>
                <c:pt idx="4436">
                  <c:v>2.5477707006369428E-2</c:v>
                </c:pt>
                <c:pt idx="4437">
                  <c:v>2.5477707006369428E-2</c:v>
                </c:pt>
                <c:pt idx="4438">
                  <c:v>2.5477707006369428E-2</c:v>
                </c:pt>
                <c:pt idx="4439">
                  <c:v>2.5477707006369428E-2</c:v>
                </c:pt>
                <c:pt idx="4440">
                  <c:v>2.5477707006369428E-2</c:v>
                </c:pt>
                <c:pt idx="4441">
                  <c:v>2.5477707006369428E-2</c:v>
                </c:pt>
                <c:pt idx="4442">
                  <c:v>2.5477707006369428E-2</c:v>
                </c:pt>
                <c:pt idx="4443">
                  <c:v>2.5477707006369428E-2</c:v>
                </c:pt>
                <c:pt idx="4444">
                  <c:v>2.5477707006369428E-2</c:v>
                </c:pt>
                <c:pt idx="4445">
                  <c:v>2.5477707006369428E-2</c:v>
                </c:pt>
                <c:pt idx="4446">
                  <c:v>2.5477707006369428E-2</c:v>
                </c:pt>
                <c:pt idx="4447">
                  <c:v>1.9108280254777069E-2</c:v>
                </c:pt>
                <c:pt idx="4448">
                  <c:v>1.9108280254777069E-2</c:v>
                </c:pt>
                <c:pt idx="4449">
                  <c:v>1.2738853503184714E-2</c:v>
                </c:pt>
                <c:pt idx="4450">
                  <c:v>1.2738853503184714E-2</c:v>
                </c:pt>
                <c:pt idx="4451">
                  <c:v>1.2738853503184714E-2</c:v>
                </c:pt>
                <c:pt idx="4452">
                  <c:v>1.2738853503184714E-2</c:v>
                </c:pt>
                <c:pt idx="4453">
                  <c:v>1.9108280254777069E-2</c:v>
                </c:pt>
                <c:pt idx="4454">
                  <c:v>1.9108280254777069E-2</c:v>
                </c:pt>
                <c:pt idx="4455">
                  <c:v>1.9108280254777069E-2</c:v>
                </c:pt>
                <c:pt idx="4456">
                  <c:v>1.9108280254777069E-2</c:v>
                </c:pt>
                <c:pt idx="4457">
                  <c:v>1.9108280254777069E-2</c:v>
                </c:pt>
                <c:pt idx="4458">
                  <c:v>1.9108280254777069E-2</c:v>
                </c:pt>
                <c:pt idx="4459">
                  <c:v>1.9108280254777069E-2</c:v>
                </c:pt>
                <c:pt idx="4460">
                  <c:v>1.9108280254777069E-2</c:v>
                </c:pt>
                <c:pt idx="4461">
                  <c:v>1.9108280254777069E-2</c:v>
                </c:pt>
                <c:pt idx="4462">
                  <c:v>1.9108280254777069E-2</c:v>
                </c:pt>
                <c:pt idx="4463">
                  <c:v>1.9108280254777069E-2</c:v>
                </c:pt>
                <c:pt idx="4464">
                  <c:v>1.9108280254777069E-2</c:v>
                </c:pt>
                <c:pt idx="4465">
                  <c:v>1.9108280254777069E-2</c:v>
                </c:pt>
                <c:pt idx="4466">
                  <c:v>1.9108280254777069E-2</c:v>
                </c:pt>
                <c:pt idx="4467">
                  <c:v>1.9108280254777069E-2</c:v>
                </c:pt>
                <c:pt idx="4468">
                  <c:v>1.9108280254777069E-2</c:v>
                </c:pt>
                <c:pt idx="4469">
                  <c:v>1.9108280254777069E-2</c:v>
                </c:pt>
                <c:pt idx="4470">
                  <c:v>1.9108280254777069E-2</c:v>
                </c:pt>
                <c:pt idx="4471">
                  <c:v>1.9108280254777069E-2</c:v>
                </c:pt>
                <c:pt idx="4472">
                  <c:v>1.9108280254777069E-2</c:v>
                </c:pt>
                <c:pt idx="4473">
                  <c:v>1.9108280254777069E-2</c:v>
                </c:pt>
                <c:pt idx="4474">
                  <c:v>1.9108280254777069E-2</c:v>
                </c:pt>
                <c:pt idx="4475">
                  <c:v>1.9108280254777069E-2</c:v>
                </c:pt>
                <c:pt idx="4476">
                  <c:v>1.9108280254777069E-2</c:v>
                </c:pt>
                <c:pt idx="4477">
                  <c:v>1.9108280254777069E-2</c:v>
                </c:pt>
                <c:pt idx="4478">
                  <c:v>1.9108280254777069E-2</c:v>
                </c:pt>
                <c:pt idx="4479">
                  <c:v>1.9108280254777069E-2</c:v>
                </c:pt>
                <c:pt idx="4480">
                  <c:v>1.9108280254777069E-2</c:v>
                </c:pt>
                <c:pt idx="4481">
                  <c:v>1.9108280254777069E-2</c:v>
                </c:pt>
                <c:pt idx="4482">
                  <c:v>1.9108280254777069E-2</c:v>
                </c:pt>
                <c:pt idx="4483">
                  <c:v>1.2738853503184714E-2</c:v>
                </c:pt>
                <c:pt idx="4484">
                  <c:v>1.2738853503184714E-2</c:v>
                </c:pt>
                <c:pt idx="4485">
                  <c:v>1.2738853503184714E-2</c:v>
                </c:pt>
                <c:pt idx="4486">
                  <c:v>1.2738853503184714E-2</c:v>
                </c:pt>
                <c:pt idx="4487">
                  <c:v>1.2738853503184714E-2</c:v>
                </c:pt>
                <c:pt idx="4488">
                  <c:v>1.2738853503184714E-2</c:v>
                </c:pt>
                <c:pt idx="4489">
                  <c:v>1.2738853503184714E-2</c:v>
                </c:pt>
                <c:pt idx="4490">
                  <c:v>1.2738853503184714E-2</c:v>
                </c:pt>
                <c:pt idx="4491">
                  <c:v>1.2738853503184714E-2</c:v>
                </c:pt>
                <c:pt idx="4492">
                  <c:v>1.2738853503184714E-2</c:v>
                </c:pt>
                <c:pt idx="4493">
                  <c:v>1.2738853503184714E-2</c:v>
                </c:pt>
                <c:pt idx="4494">
                  <c:v>1.2738853503184714E-2</c:v>
                </c:pt>
                <c:pt idx="4495">
                  <c:v>1.2738853503184714E-2</c:v>
                </c:pt>
                <c:pt idx="4496">
                  <c:v>1.2738853503184714E-2</c:v>
                </c:pt>
                <c:pt idx="4497">
                  <c:v>1.2738853503184714E-2</c:v>
                </c:pt>
                <c:pt idx="4498">
                  <c:v>1.2738853503184714E-2</c:v>
                </c:pt>
                <c:pt idx="4499">
                  <c:v>1.2738853503184714E-2</c:v>
                </c:pt>
                <c:pt idx="4500">
                  <c:v>1.2738853503184714E-2</c:v>
                </c:pt>
                <c:pt idx="4501">
                  <c:v>1.2738853503184714E-2</c:v>
                </c:pt>
                <c:pt idx="4502">
                  <c:v>1.2738853503184714E-2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6.4516129032258064E-3</c:v>
                </c:pt>
                <c:pt idx="4546">
                  <c:v>6.4516129032258064E-3</c:v>
                </c:pt>
                <c:pt idx="4547">
                  <c:v>6.4516129032258064E-3</c:v>
                </c:pt>
                <c:pt idx="4548">
                  <c:v>6.4516129032258064E-3</c:v>
                </c:pt>
                <c:pt idx="4549">
                  <c:v>6.4516129032258064E-3</c:v>
                </c:pt>
                <c:pt idx="4550">
                  <c:v>6.4516129032258064E-3</c:v>
                </c:pt>
                <c:pt idx="4551">
                  <c:v>6.4516129032258064E-3</c:v>
                </c:pt>
                <c:pt idx="4552">
                  <c:v>6.4516129032258064E-3</c:v>
                </c:pt>
                <c:pt idx="4553">
                  <c:v>6.4516129032258064E-3</c:v>
                </c:pt>
                <c:pt idx="4554">
                  <c:v>6.4516129032258064E-3</c:v>
                </c:pt>
                <c:pt idx="4555">
                  <c:v>6.4516129032258064E-3</c:v>
                </c:pt>
                <c:pt idx="4556">
                  <c:v>6.4516129032258064E-3</c:v>
                </c:pt>
                <c:pt idx="4557">
                  <c:v>6.4516129032258064E-3</c:v>
                </c:pt>
                <c:pt idx="4558">
                  <c:v>6.4516129032258064E-3</c:v>
                </c:pt>
                <c:pt idx="4559">
                  <c:v>6.4516129032258064E-3</c:v>
                </c:pt>
                <c:pt idx="4560">
                  <c:v>6.4516129032258064E-3</c:v>
                </c:pt>
                <c:pt idx="4561">
                  <c:v>6.4516129032258064E-3</c:v>
                </c:pt>
                <c:pt idx="4562">
                  <c:v>6.4516129032258064E-3</c:v>
                </c:pt>
                <c:pt idx="4563">
                  <c:v>6.4516129032258064E-3</c:v>
                </c:pt>
                <c:pt idx="4564">
                  <c:v>6.4516129032258064E-3</c:v>
                </c:pt>
                <c:pt idx="4565">
                  <c:v>6.4516129032258064E-3</c:v>
                </c:pt>
                <c:pt idx="4566">
                  <c:v>6.4516129032258064E-3</c:v>
                </c:pt>
                <c:pt idx="4567">
                  <c:v>6.4516129032258064E-3</c:v>
                </c:pt>
                <c:pt idx="4568">
                  <c:v>6.4516129032258064E-3</c:v>
                </c:pt>
                <c:pt idx="4569">
                  <c:v>6.4516129032258064E-3</c:v>
                </c:pt>
                <c:pt idx="4570">
                  <c:v>6.4516129032258064E-3</c:v>
                </c:pt>
                <c:pt idx="4571">
                  <c:v>6.4516129032258064E-3</c:v>
                </c:pt>
                <c:pt idx="4572">
                  <c:v>6.4516129032258064E-3</c:v>
                </c:pt>
                <c:pt idx="4573">
                  <c:v>6.4516129032258064E-3</c:v>
                </c:pt>
                <c:pt idx="4574">
                  <c:v>6.4516129032258064E-3</c:v>
                </c:pt>
                <c:pt idx="4575">
                  <c:v>6.4516129032258064E-3</c:v>
                </c:pt>
                <c:pt idx="4576">
                  <c:v>6.4516129032258064E-3</c:v>
                </c:pt>
                <c:pt idx="4577">
                  <c:v>6.4516129032258064E-3</c:v>
                </c:pt>
                <c:pt idx="4578">
                  <c:v>6.4516129032258064E-3</c:v>
                </c:pt>
                <c:pt idx="4579">
                  <c:v>6.4516129032258064E-3</c:v>
                </c:pt>
                <c:pt idx="4580">
                  <c:v>6.4516129032258064E-3</c:v>
                </c:pt>
                <c:pt idx="4581">
                  <c:v>6.4516129032258064E-3</c:v>
                </c:pt>
                <c:pt idx="4582">
                  <c:v>6.4516129032258064E-3</c:v>
                </c:pt>
                <c:pt idx="4583">
                  <c:v>6.4516129032258064E-3</c:v>
                </c:pt>
                <c:pt idx="4584">
                  <c:v>6.4516129032258064E-3</c:v>
                </c:pt>
                <c:pt idx="4585">
                  <c:v>6.4516129032258064E-3</c:v>
                </c:pt>
                <c:pt idx="4586">
                  <c:v>6.4516129032258064E-3</c:v>
                </c:pt>
                <c:pt idx="4587">
                  <c:v>6.4516129032258064E-3</c:v>
                </c:pt>
                <c:pt idx="4588">
                  <c:v>6.4516129032258064E-3</c:v>
                </c:pt>
                <c:pt idx="4589">
                  <c:v>6.4516129032258064E-3</c:v>
                </c:pt>
                <c:pt idx="4590">
                  <c:v>6.4516129032258064E-3</c:v>
                </c:pt>
                <c:pt idx="4591">
                  <c:v>6.4516129032258064E-3</c:v>
                </c:pt>
                <c:pt idx="4592">
                  <c:v>6.4516129032258064E-3</c:v>
                </c:pt>
                <c:pt idx="4593">
                  <c:v>6.4935064935064939E-3</c:v>
                </c:pt>
                <c:pt idx="4594">
                  <c:v>6.4935064935064939E-3</c:v>
                </c:pt>
                <c:pt idx="4595">
                  <c:v>6.4935064935064939E-3</c:v>
                </c:pt>
                <c:pt idx="4596">
                  <c:v>6.4935064935064939E-3</c:v>
                </c:pt>
                <c:pt idx="4597">
                  <c:v>6.4935064935064939E-3</c:v>
                </c:pt>
                <c:pt idx="4598">
                  <c:v>6.4935064935064939E-3</c:v>
                </c:pt>
                <c:pt idx="4599">
                  <c:v>6.4935064935064939E-3</c:v>
                </c:pt>
                <c:pt idx="4600">
                  <c:v>6.4935064935064939E-3</c:v>
                </c:pt>
                <c:pt idx="4601">
                  <c:v>6.4935064935064939E-3</c:v>
                </c:pt>
                <c:pt idx="4602">
                  <c:v>6.4935064935064939E-3</c:v>
                </c:pt>
                <c:pt idx="4603">
                  <c:v>6.4935064935064939E-3</c:v>
                </c:pt>
                <c:pt idx="4604">
                  <c:v>6.4935064935064939E-3</c:v>
                </c:pt>
                <c:pt idx="4605">
                  <c:v>6.4935064935064939E-3</c:v>
                </c:pt>
                <c:pt idx="4606">
                  <c:v>6.4935064935064939E-3</c:v>
                </c:pt>
                <c:pt idx="4607">
                  <c:v>6.4935064935064939E-3</c:v>
                </c:pt>
                <c:pt idx="4608">
                  <c:v>6.4935064935064939E-3</c:v>
                </c:pt>
                <c:pt idx="4609">
                  <c:v>6.4935064935064939E-3</c:v>
                </c:pt>
                <c:pt idx="4610">
                  <c:v>6.4935064935064939E-3</c:v>
                </c:pt>
                <c:pt idx="4611">
                  <c:v>6.4935064935064939E-3</c:v>
                </c:pt>
                <c:pt idx="4612">
                  <c:v>6.4935064935064939E-3</c:v>
                </c:pt>
                <c:pt idx="4613">
                  <c:v>6.4935064935064939E-3</c:v>
                </c:pt>
                <c:pt idx="4614">
                  <c:v>6.4935064935064939E-3</c:v>
                </c:pt>
                <c:pt idx="4615">
                  <c:v>6.4935064935064939E-3</c:v>
                </c:pt>
                <c:pt idx="4616">
                  <c:v>6.4935064935064939E-3</c:v>
                </c:pt>
                <c:pt idx="4617">
                  <c:v>6.4935064935064939E-3</c:v>
                </c:pt>
                <c:pt idx="4618">
                  <c:v>6.4935064935064939E-3</c:v>
                </c:pt>
                <c:pt idx="4619">
                  <c:v>6.4935064935064939E-3</c:v>
                </c:pt>
                <c:pt idx="4620">
                  <c:v>6.4935064935064939E-3</c:v>
                </c:pt>
                <c:pt idx="4621">
                  <c:v>6.4935064935064939E-3</c:v>
                </c:pt>
                <c:pt idx="4622">
                  <c:v>6.4935064935064939E-3</c:v>
                </c:pt>
                <c:pt idx="4623">
                  <c:v>6.4935064935064939E-3</c:v>
                </c:pt>
                <c:pt idx="4624">
                  <c:v>6.4935064935064939E-3</c:v>
                </c:pt>
                <c:pt idx="4625">
                  <c:v>6.4935064935064939E-3</c:v>
                </c:pt>
                <c:pt idx="4626">
                  <c:v>6.4935064935064939E-3</c:v>
                </c:pt>
                <c:pt idx="4627">
                  <c:v>6.4935064935064939E-3</c:v>
                </c:pt>
                <c:pt idx="4628">
                  <c:v>6.4935064935064939E-3</c:v>
                </c:pt>
                <c:pt idx="4629">
                  <c:v>6.5359477124183009E-3</c:v>
                </c:pt>
                <c:pt idx="4630">
                  <c:v>6.5359477124183009E-3</c:v>
                </c:pt>
                <c:pt idx="4631">
                  <c:v>6.5359477124183009E-3</c:v>
                </c:pt>
                <c:pt idx="4632">
                  <c:v>6.5359477124183009E-3</c:v>
                </c:pt>
                <c:pt idx="4633">
                  <c:v>6.5359477124183009E-3</c:v>
                </c:pt>
                <c:pt idx="4634">
                  <c:v>6.5359477124183009E-3</c:v>
                </c:pt>
                <c:pt idx="4635">
                  <c:v>6.5359477124183009E-3</c:v>
                </c:pt>
                <c:pt idx="4636">
                  <c:v>6.5359477124183009E-3</c:v>
                </c:pt>
                <c:pt idx="4637">
                  <c:v>6.5359477124183009E-3</c:v>
                </c:pt>
                <c:pt idx="4638">
                  <c:v>6.5789473684210523E-3</c:v>
                </c:pt>
                <c:pt idx="4639">
                  <c:v>6.5789473684210523E-3</c:v>
                </c:pt>
                <c:pt idx="4640">
                  <c:v>6.5789473684210523E-3</c:v>
                </c:pt>
                <c:pt idx="4641">
                  <c:v>6.5789473684210523E-3</c:v>
                </c:pt>
                <c:pt idx="4642">
                  <c:v>6.5789473684210523E-3</c:v>
                </c:pt>
                <c:pt idx="4643">
                  <c:v>6.5789473684210523E-3</c:v>
                </c:pt>
                <c:pt idx="4644">
                  <c:v>6.5789473684210523E-3</c:v>
                </c:pt>
                <c:pt idx="4645">
                  <c:v>6.5789473684210523E-3</c:v>
                </c:pt>
                <c:pt idx="4646">
                  <c:v>6.5789473684210523E-3</c:v>
                </c:pt>
                <c:pt idx="4647">
                  <c:v>6.5789473684210523E-3</c:v>
                </c:pt>
                <c:pt idx="4648">
                  <c:v>6.5789473684210523E-3</c:v>
                </c:pt>
                <c:pt idx="4649">
                  <c:v>6.5789473684210523E-3</c:v>
                </c:pt>
                <c:pt idx="4650">
                  <c:v>6.5789473684210523E-3</c:v>
                </c:pt>
                <c:pt idx="4651">
                  <c:v>6.5789473684210523E-3</c:v>
                </c:pt>
                <c:pt idx="4652">
                  <c:v>6.5789473684210523E-3</c:v>
                </c:pt>
                <c:pt idx="4653">
                  <c:v>6.5789473684210523E-3</c:v>
                </c:pt>
                <c:pt idx="4654">
                  <c:v>6.5789473684210523E-3</c:v>
                </c:pt>
                <c:pt idx="4655">
                  <c:v>6.5789473684210523E-3</c:v>
                </c:pt>
                <c:pt idx="4656">
                  <c:v>1.3157894736842105E-2</c:v>
                </c:pt>
                <c:pt idx="4657">
                  <c:v>1.3157894736842105E-2</c:v>
                </c:pt>
                <c:pt idx="4658">
                  <c:v>1.3157894736842105E-2</c:v>
                </c:pt>
                <c:pt idx="4659">
                  <c:v>1.3157894736842105E-2</c:v>
                </c:pt>
                <c:pt idx="4660">
                  <c:v>1.3157894736842105E-2</c:v>
                </c:pt>
                <c:pt idx="4661">
                  <c:v>1.3157894736842105E-2</c:v>
                </c:pt>
                <c:pt idx="4662">
                  <c:v>1.3157894736842105E-2</c:v>
                </c:pt>
                <c:pt idx="4663">
                  <c:v>1.3157894736842105E-2</c:v>
                </c:pt>
                <c:pt idx="4664">
                  <c:v>1.3157894736842105E-2</c:v>
                </c:pt>
                <c:pt idx="4665">
                  <c:v>1.3157894736842105E-2</c:v>
                </c:pt>
                <c:pt idx="4666">
                  <c:v>1.3157894736842105E-2</c:v>
                </c:pt>
                <c:pt idx="4667">
                  <c:v>1.3245033112582781E-2</c:v>
                </c:pt>
                <c:pt idx="4668">
                  <c:v>1.3245033112582781E-2</c:v>
                </c:pt>
                <c:pt idx="4669">
                  <c:v>1.3245033112582781E-2</c:v>
                </c:pt>
                <c:pt idx="4670">
                  <c:v>1.3245033112582781E-2</c:v>
                </c:pt>
                <c:pt idx="4671">
                  <c:v>1.3245033112582781E-2</c:v>
                </c:pt>
                <c:pt idx="4672">
                  <c:v>1.3245033112582781E-2</c:v>
                </c:pt>
                <c:pt idx="4673">
                  <c:v>1.3245033112582781E-2</c:v>
                </c:pt>
                <c:pt idx="4674">
                  <c:v>1.3245033112582781E-2</c:v>
                </c:pt>
                <c:pt idx="4675">
                  <c:v>1.3245033112582781E-2</c:v>
                </c:pt>
                <c:pt idx="4676">
                  <c:v>1.3245033112582781E-2</c:v>
                </c:pt>
                <c:pt idx="4677">
                  <c:v>1.3245033112582781E-2</c:v>
                </c:pt>
                <c:pt idx="4678">
                  <c:v>1.3245033112582781E-2</c:v>
                </c:pt>
                <c:pt idx="4679">
                  <c:v>1.3245033112582781E-2</c:v>
                </c:pt>
                <c:pt idx="4680">
                  <c:v>1.3245033112582781E-2</c:v>
                </c:pt>
                <c:pt idx="4681">
                  <c:v>1.3245033112582781E-2</c:v>
                </c:pt>
                <c:pt idx="4682">
                  <c:v>1.3245033112582781E-2</c:v>
                </c:pt>
                <c:pt idx="4683">
                  <c:v>1.3333333333333334E-2</c:v>
                </c:pt>
                <c:pt idx="4684">
                  <c:v>0.02</c:v>
                </c:pt>
                <c:pt idx="4685">
                  <c:v>0.02</c:v>
                </c:pt>
                <c:pt idx="4686">
                  <c:v>0.02</c:v>
                </c:pt>
                <c:pt idx="4687">
                  <c:v>0.02</c:v>
                </c:pt>
                <c:pt idx="4688">
                  <c:v>0.02</c:v>
                </c:pt>
                <c:pt idx="4689">
                  <c:v>0.02</c:v>
                </c:pt>
                <c:pt idx="4690">
                  <c:v>0.02</c:v>
                </c:pt>
                <c:pt idx="4691">
                  <c:v>0.02</c:v>
                </c:pt>
                <c:pt idx="4692">
                  <c:v>0.02</c:v>
                </c:pt>
                <c:pt idx="4693">
                  <c:v>0.02</c:v>
                </c:pt>
                <c:pt idx="4694">
                  <c:v>0.02</c:v>
                </c:pt>
                <c:pt idx="4695">
                  <c:v>0.02</c:v>
                </c:pt>
                <c:pt idx="4696">
                  <c:v>0.02</c:v>
                </c:pt>
                <c:pt idx="4697">
                  <c:v>0.02</c:v>
                </c:pt>
                <c:pt idx="4698">
                  <c:v>0.02</c:v>
                </c:pt>
                <c:pt idx="4699">
                  <c:v>0.02</c:v>
                </c:pt>
                <c:pt idx="4700">
                  <c:v>0.02</c:v>
                </c:pt>
                <c:pt idx="4701">
                  <c:v>0.02</c:v>
                </c:pt>
                <c:pt idx="4702">
                  <c:v>0.02</c:v>
                </c:pt>
                <c:pt idx="4703">
                  <c:v>0.02</c:v>
                </c:pt>
                <c:pt idx="4704">
                  <c:v>0.02</c:v>
                </c:pt>
                <c:pt idx="4705">
                  <c:v>0.02</c:v>
                </c:pt>
                <c:pt idx="4706">
                  <c:v>0.02</c:v>
                </c:pt>
                <c:pt idx="4707">
                  <c:v>0.02</c:v>
                </c:pt>
                <c:pt idx="4708">
                  <c:v>0.02</c:v>
                </c:pt>
                <c:pt idx="4709">
                  <c:v>0.02</c:v>
                </c:pt>
                <c:pt idx="4710">
                  <c:v>0.02</c:v>
                </c:pt>
                <c:pt idx="4711">
                  <c:v>0.02</c:v>
                </c:pt>
                <c:pt idx="4712">
                  <c:v>0.02</c:v>
                </c:pt>
                <c:pt idx="4713">
                  <c:v>1.3333333333333334E-2</c:v>
                </c:pt>
                <c:pt idx="4714">
                  <c:v>1.3333333333333334E-2</c:v>
                </c:pt>
                <c:pt idx="4715">
                  <c:v>1.3333333333333334E-2</c:v>
                </c:pt>
                <c:pt idx="4716">
                  <c:v>1.3333333333333334E-2</c:v>
                </c:pt>
                <c:pt idx="4717">
                  <c:v>1.3333333333333334E-2</c:v>
                </c:pt>
                <c:pt idx="4718">
                  <c:v>1.3333333333333334E-2</c:v>
                </c:pt>
                <c:pt idx="4719">
                  <c:v>1.3333333333333334E-2</c:v>
                </c:pt>
                <c:pt idx="4720">
                  <c:v>1.3333333333333334E-2</c:v>
                </c:pt>
                <c:pt idx="4721">
                  <c:v>1.3333333333333334E-2</c:v>
                </c:pt>
                <c:pt idx="4722">
                  <c:v>1.3333333333333334E-2</c:v>
                </c:pt>
                <c:pt idx="4723">
                  <c:v>1.3333333333333334E-2</c:v>
                </c:pt>
                <c:pt idx="4724">
                  <c:v>1.3333333333333334E-2</c:v>
                </c:pt>
                <c:pt idx="4725">
                  <c:v>1.3333333333333334E-2</c:v>
                </c:pt>
                <c:pt idx="4726">
                  <c:v>1.3333333333333334E-2</c:v>
                </c:pt>
                <c:pt idx="4727">
                  <c:v>1.3333333333333334E-2</c:v>
                </c:pt>
                <c:pt idx="4728">
                  <c:v>1.3422818791946308E-2</c:v>
                </c:pt>
                <c:pt idx="4729">
                  <c:v>1.3422818791946308E-2</c:v>
                </c:pt>
                <c:pt idx="4730">
                  <c:v>1.3422818791946308E-2</c:v>
                </c:pt>
                <c:pt idx="4731">
                  <c:v>1.3422818791946308E-2</c:v>
                </c:pt>
                <c:pt idx="4732">
                  <c:v>1.3513513513513514E-2</c:v>
                </c:pt>
                <c:pt idx="4733">
                  <c:v>1.3513513513513514E-2</c:v>
                </c:pt>
                <c:pt idx="4734">
                  <c:v>1.3605442176870748E-2</c:v>
                </c:pt>
                <c:pt idx="4735">
                  <c:v>1.3605442176870748E-2</c:v>
                </c:pt>
                <c:pt idx="4736">
                  <c:v>1.3605442176870748E-2</c:v>
                </c:pt>
                <c:pt idx="4737">
                  <c:v>1.3605442176870748E-2</c:v>
                </c:pt>
                <c:pt idx="4738">
                  <c:v>1.3605442176870748E-2</c:v>
                </c:pt>
                <c:pt idx="4739">
                  <c:v>1.3605442176870748E-2</c:v>
                </c:pt>
                <c:pt idx="4740">
                  <c:v>1.3605442176870748E-2</c:v>
                </c:pt>
                <c:pt idx="4741">
                  <c:v>1.3605442176870748E-2</c:v>
                </c:pt>
                <c:pt idx="4742">
                  <c:v>1.3605442176870748E-2</c:v>
                </c:pt>
                <c:pt idx="4743">
                  <c:v>1.3605442176870748E-2</c:v>
                </c:pt>
                <c:pt idx="4744">
                  <c:v>1.3605442176870748E-2</c:v>
                </c:pt>
                <c:pt idx="4745">
                  <c:v>1.3605442176870748E-2</c:v>
                </c:pt>
                <c:pt idx="4746">
                  <c:v>1.3605442176870748E-2</c:v>
                </c:pt>
                <c:pt idx="4747">
                  <c:v>1.3605442176870748E-2</c:v>
                </c:pt>
                <c:pt idx="4748">
                  <c:v>1.3605442176870748E-2</c:v>
                </c:pt>
                <c:pt idx="4749">
                  <c:v>1.3605442176870748E-2</c:v>
                </c:pt>
                <c:pt idx="4750">
                  <c:v>1.3605442176870748E-2</c:v>
                </c:pt>
                <c:pt idx="4751">
                  <c:v>1.3605442176870748E-2</c:v>
                </c:pt>
                <c:pt idx="4752">
                  <c:v>1.3605442176870748E-2</c:v>
                </c:pt>
                <c:pt idx="4753">
                  <c:v>1.3605442176870748E-2</c:v>
                </c:pt>
                <c:pt idx="4754">
                  <c:v>1.3698630136986301E-2</c:v>
                </c:pt>
                <c:pt idx="4755">
                  <c:v>1.3698630136986301E-2</c:v>
                </c:pt>
                <c:pt idx="4756">
                  <c:v>1.3698630136986301E-2</c:v>
                </c:pt>
                <c:pt idx="4757">
                  <c:v>1.3698630136986301E-2</c:v>
                </c:pt>
                <c:pt idx="4758">
                  <c:v>1.3698630136986301E-2</c:v>
                </c:pt>
                <c:pt idx="4759">
                  <c:v>1.3698630136986301E-2</c:v>
                </c:pt>
                <c:pt idx="4760">
                  <c:v>1.3698630136986301E-2</c:v>
                </c:pt>
                <c:pt idx="4761">
                  <c:v>1.3698630136986301E-2</c:v>
                </c:pt>
                <c:pt idx="4762">
                  <c:v>1.3698630136986301E-2</c:v>
                </c:pt>
                <c:pt idx="4763">
                  <c:v>1.3698630136986301E-2</c:v>
                </c:pt>
                <c:pt idx="4764">
                  <c:v>1.3698630136986301E-2</c:v>
                </c:pt>
                <c:pt idx="4765">
                  <c:v>1.3698630136986301E-2</c:v>
                </c:pt>
                <c:pt idx="4766">
                  <c:v>1.3698630136986301E-2</c:v>
                </c:pt>
                <c:pt idx="4767">
                  <c:v>1.3698630136986301E-2</c:v>
                </c:pt>
                <c:pt idx="4768">
                  <c:v>1.3698630136986301E-2</c:v>
                </c:pt>
                <c:pt idx="4769">
                  <c:v>1.3698630136986301E-2</c:v>
                </c:pt>
                <c:pt idx="4770">
                  <c:v>2.0689655172413793E-2</c:v>
                </c:pt>
                <c:pt idx="4771">
                  <c:v>2.0689655172413793E-2</c:v>
                </c:pt>
                <c:pt idx="4772">
                  <c:v>2.0689655172413793E-2</c:v>
                </c:pt>
                <c:pt idx="4773">
                  <c:v>2.0689655172413793E-2</c:v>
                </c:pt>
                <c:pt idx="4774">
                  <c:v>2.0689655172413793E-2</c:v>
                </c:pt>
                <c:pt idx="4775">
                  <c:v>2.0689655172413793E-2</c:v>
                </c:pt>
                <c:pt idx="4776">
                  <c:v>2.0689655172413793E-2</c:v>
                </c:pt>
                <c:pt idx="4777">
                  <c:v>2.7586206896551724E-2</c:v>
                </c:pt>
                <c:pt idx="4778">
                  <c:v>2.7586206896551724E-2</c:v>
                </c:pt>
                <c:pt idx="4779">
                  <c:v>2.7777777777777776E-2</c:v>
                </c:pt>
                <c:pt idx="4780">
                  <c:v>2.7777777777777776E-2</c:v>
                </c:pt>
                <c:pt idx="4781">
                  <c:v>2.7777777777777776E-2</c:v>
                </c:pt>
                <c:pt idx="4782">
                  <c:v>2.7777777777777776E-2</c:v>
                </c:pt>
                <c:pt idx="4783">
                  <c:v>2.7777777777777776E-2</c:v>
                </c:pt>
                <c:pt idx="4784">
                  <c:v>2.7777777777777776E-2</c:v>
                </c:pt>
                <c:pt idx="4785">
                  <c:v>2.7777777777777776E-2</c:v>
                </c:pt>
                <c:pt idx="4786">
                  <c:v>2.7777777777777776E-2</c:v>
                </c:pt>
                <c:pt idx="4787">
                  <c:v>2.7777777777777776E-2</c:v>
                </c:pt>
                <c:pt idx="4788">
                  <c:v>2.7777777777777776E-2</c:v>
                </c:pt>
                <c:pt idx="4789">
                  <c:v>2.7777777777777776E-2</c:v>
                </c:pt>
                <c:pt idx="4790">
                  <c:v>2.7777777777777776E-2</c:v>
                </c:pt>
                <c:pt idx="4791">
                  <c:v>2.7777777777777776E-2</c:v>
                </c:pt>
                <c:pt idx="4792">
                  <c:v>2.7777777777777776E-2</c:v>
                </c:pt>
                <c:pt idx="4793">
                  <c:v>2.7777777777777776E-2</c:v>
                </c:pt>
                <c:pt idx="4794">
                  <c:v>2.7777777777777776E-2</c:v>
                </c:pt>
                <c:pt idx="4795">
                  <c:v>2.7972027972027972E-2</c:v>
                </c:pt>
                <c:pt idx="4796">
                  <c:v>2.7972027972027972E-2</c:v>
                </c:pt>
                <c:pt idx="4797">
                  <c:v>2.7972027972027972E-2</c:v>
                </c:pt>
                <c:pt idx="4798">
                  <c:v>2.7972027972027972E-2</c:v>
                </c:pt>
                <c:pt idx="4799">
                  <c:v>2.7972027972027972E-2</c:v>
                </c:pt>
                <c:pt idx="4800">
                  <c:v>2.7972027972027972E-2</c:v>
                </c:pt>
                <c:pt idx="4801">
                  <c:v>2.7972027972027972E-2</c:v>
                </c:pt>
                <c:pt idx="4802">
                  <c:v>2.7972027972027972E-2</c:v>
                </c:pt>
                <c:pt idx="4803">
                  <c:v>2.7972027972027972E-2</c:v>
                </c:pt>
                <c:pt idx="4804">
                  <c:v>2.7972027972027972E-2</c:v>
                </c:pt>
                <c:pt idx="4805">
                  <c:v>2.7972027972027972E-2</c:v>
                </c:pt>
                <c:pt idx="4806">
                  <c:v>2.7972027972027972E-2</c:v>
                </c:pt>
                <c:pt idx="4807">
                  <c:v>2.7972027972027972E-2</c:v>
                </c:pt>
                <c:pt idx="4808">
                  <c:v>2.7972027972027972E-2</c:v>
                </c:pt>
                <c:pt idx="4809">
                  <c:v>2.7972027972027972E-2</c:v>
                </c:pt>
                <c:pt idx="4810">
                  <c:v>2.7972027972027972E-2</c:v>
                </c:pt>
                <c:pt idx="4811">
                  <c:v>2.7972027972027972E-2</c:v>
                </c:pt>
                <c:pt idx="4812">
                  <c:v>2.7972027972027972E-2</c:v>
                </c:pt>
                <c:pt idx="4813">
                  <c:v>2.7972027972027972E-2</c:v>
                </c:pt>
                <c:pt idx="4814">
                  <c:v>2.7972027972027972E-2</c:v>
                </c:pt>
                <c:pt idx="4815">
                  <c:v>2.7972027972027972E-2</c:v>
                </c:pt>
                <c:pt idx="4816">
                  <c:v>2.7972027972027972E-2</c:v>
                </c:pt>
                <c:pt idx="4817">
                  <c:v>2.8169014084507043E-2</c:v>
                </c:pt>
                <c:pt idx="4818">
                  <c:v>2.8368794326241134E-2</c:v>
                </c:pt>
                <c:pt idx="4819">
                  <c:v>2.8368794326241134E-2</c:v>
                </c:pt>
                <c:pt idx="4820">
                  <c:v>2.8368794326241134E-2</c:v>
                </c:pt>
                <c:pt idx="4821">
                  <c:v>2.8368794326241134E-2</c:v>
                </c:pt>
                <c:pt idx="4822">
                  <c:v>2.8368794326241134E-2</c:v>
                </c:pt>
                <c:pt idx="4823">
                  <c:v>2.8368794326241134E-2</c:v>
                </c:pt>
                <c:pt idx="4824">
                  <c:v>2.8368794326241134E-2</c:v>
                </c:pt>
                <c:pt idx="4825">
                  <c:v>2.8368794326241134E-2</c:v>
                </c:pt>
                <c:pt idx="4826">
                  <c:v>2.8571428571428571E-2</c:v>
                </c:pt>
                <c:pt idx="4827">
                  <c:v>2.8571428571428571E-2</c:v>
                </c:pt>
                <c:pt idx="4828">
                  <c:v>2.8776978417266189E-2</c:v>
                </c:pt>
                <c:pt idx="4829">
                  <c:v>2.8776978417266189E-2</c:v>
                </c:pt>
                <c:pt idx="4830">
                  <c:v>2.8776978417266189E-2</c:v>
                </c:pt>
                <c:pt idx="4831">
                  <c:v>2.8776978417266189E-2</c:v>
                </c:pt>
                <c:pt idx="4832">
                  <c:v>3.6231884057971016E-2</c:v>
                </c:pt>
                <c:pt idx="4833">
                  <c:v>3.6231884057971016E-2</c:v>
                </c:pt>
                <c:pt idx="4834">
                  <c:v>3.6231884057971016E-2</c:v>
                </c:pt>
                <c:pt idx="4835">
                  <c:v>3.6231884057971016E-2</c:v>
                </c:pt>
                <c:pt idx="4836">
                  <c:v>3.6231884057971016E-2</c:v>
                </c:pt>
                <c:pt idx="4837">
                  <c:v>3.6231884057971016E-2</c:v>
                </c:pt>
                <c:pt idx="4838">
                  <c:v>3.6231884057971016E-2</c:v>
                </c:pt>
                <c:pt idx="4839">
                  <c:v>2.9197080291970802E-2</c:v>
                </c:pt>
                <c:pt idx="4840">
                  <c:v>2.9197080291970802E-2</c:v>
                </c:pt>
                <c:pt idx="4841">
                  <c:v>2.9197080291970802E-2</c:v>
                </c:pt>
                <c:pt idx="4842">
                  <c:v>2.9197080291970802E-2</c:v>
                </c:pt>
                <c:pt idx="4843">
                  <c:v>2.9197080291970802E-2</c:v>
                </c:pt>
                <c:pt idx="4844">
                  <c:v>2.9197080291970802E-2</c:v>
                </c:pt>
                <c:pt idx="4845">
                  <c:v>2.9197080291970802E-2</c:v>
                </c:pt>
                <c:pt idx="4846">
                  <c:v>2.9197080291970802E-2</c:v>
                </c:pt>
                <c:pt idx="4847">
                  <c:v>2.9197080291970802E-2</c:v>
                </c:pt>
                <c:pt idx="4848">
                  <c:v>2.9197080291970802E-2</c:v>
                </c:pt>
                <c:pt idx="4849">
                  <c:v>2.9197080291970802E-2</c:v>
                </c:pt>
                <c:pt idx="4850">
                  <c:v>2.9197080291970802E-2</c:v>
                </c:pt>
                <c:pt idx="4851">
                  <c:v>2.9411764705882353E-2</c:v>
                </c:pt>
                <c:pt idx="4852">
                  <c:v>2.9411764705882353E-2</c:v>
                </c:pt>
                <c:pt idx="4853">
                  <c:v>2.9411764705882353E-2</c:v>
                </c:pt>
                <c:pt idx="4854">
                  <c:v>3.6764705882352942E-2</c:v>
                </c:pt>
                <c:pt idx="4855">
                  <c:v>3.6764705882352942E-2</c:v>
                </c:pt>
                <c:pt idx="4856">
                  <c:v>3.6764705882352942E-2</c:v>
                </c:pt>
                <c:pt idx="4857">
                  <c:v>3.6764705882352942E-2</c:v>
                </c:pt>
                <c:pt idx="4858">
                  <c:v>3.7313432835820892E-2</c:v>
                </c:pt>
                <c:pt idx="4859">
                  <c:v>3.7313432835820892E-2</c:v>
                </c:pt>
                <c:pt idx="4860">
                  <c:v>3.7313432835820892E-2</c:v>
                </c:pt>
                <c:pt idx="4861">
                  <c:v>3.7313432835820892E-2</c:v>
                </c:pt>
                <c:pt idx="4862">
                  <c:v>3.7313432835820892E-2</c:v>
                </c:pt>
                <c:pt idx="4863">
                  <c:v>3.7313432835820892E-2</c:v>
                </c:pt>
                <c:pt idx="4864">
                  <c:v>3.7313432835820892E-2</c:v>
                </c:pt>
                <c:pt idx="4865">
                  <c:v>3.7313432835820892E-2</c:v>
                </c:pt>
                <c:pt idx="4866">
                  <c:v>3.7593984962406013E-2</c:v>
                </c:pt>
                <c:pt idx="4867">
                  <c:v>3.7593984962406013E-2</c:v>
                </c:pt>
                <c:pt idx="4868">
                  <c:v>3.7593984962406013E-2</c:v>
                </c:pt>
                <c:pt idx="4869">
                  <c:v>3.7593984962406013E-2</c:v>
                </c:pt>
                <c:pt idx="4870">
                  <c:v>3.7593984962406013E-2</c:v>
                </c:pt>
                <c:pt idx="4871">
                  <c:v>3.7593984962406013E-2</c:v>
                </c:pt>
                <c:pt idx="4872">
                  <c:v>3.7593984962406013E-2</c:v>
                </c:pt>
                <c:pt idx="4873">
                  <c:v>3.7593984962406013E-2</c:v>
                </c:pt>
                <c:pt idx="4874">
                  <c:v>3.7593984962406013E-2</c:v>
                </c:pt>
                <c:pt idx="4875">
                  <c:v>3.7593984962406013E-2</c:v>
                </c:pt>
                <c:pt idx="4876">
                  <c:v>3.7593984962406013E-2</c:v>
                </c:pt>
                <c:pt idx="4877">
                  <c:v>4.5112781954887216E-2</c:v>
                </c:pt>
                <c:pt idx="4878">
                  <c:v>4.5112781954887216E-2</c:v>
                </c:pt>
                <c:pt idx="4879">
                  <c:v>4.5112781954887216E-2</c:v>
                </c:pt>
                <c:pt idx="4880">
                  <c:v>5.2631578947368418E-2</c:v>
                </c:pt>
                <c:pt idx="4881">
                  <c:v>5.2631578947368418E-2</c:v>
                </c:pt>
                <c:pt idx="4882">
                  <c:v>5.2631578947368418E-2</c:v>
                </c:pt>
                <c:pt idx="4883">
                  <c:v>4.5112781954887216E-2</c:v>
                </c:pt>
                <c:pt idx="4884">
                  <c:v>4.5112781954887216E-2</c:v>
                </c:pt>
                <c:pt idx="4885">
                  <c:v>4.5112781954887216E-2</c:v>
                </c:pt>
                <c:pt idx="4886">
                  <c:v>4.5112781954887216E-2</c:v>
                </c:pt>
                <c:pt idx="4887">
                  <c:v>4.5112781954887216E-2</c:v>
                </c:pt>
                <c:pt idx="4888">
                  <c:v>4.5112781954887216E-2</c:v>
                </c:pt>
                <c:pt idx="4889">
                  <c:v>4.5454545454545456E-2</c:v>
                </c:pt>
                <c:pt idx="4890">
                  <c:v>4.5454545454545456E-2</c:v>
                </c:pt>
                <c:pt idx="4891">
                  <c:v>4.5454545454545456E-2</c:v>
                </c:pt>
                <c:pt idx="4892">
                  <c:v>4.5454545454545456E-2</c:v>
                </c:pt>
                <c:pt idx="4893">
                  <c:v>3.787878787878788E-2</c:v>
                </c:pt>
                <c:pt idx="4894">
                  <c:v>3.787878787878788E-2</c:v>
                </c:pt>
                <c:pt idx="4895">
                  <c:v>3.787878787878788E-2</c:v>
                </c:pt>
                <c:pt idx="4896">
                  <c:v>3.787878787878788E-2</c:v>
                </c:pt>
                <c:pt idx="4897">
                  <c:v>3.787878787878788E-2</c:v>
                </c:pt>
                <c:pt idx="4898">
                  <c:v>3.787878787878788E-2</c:v>
                </c:pt>
                <c:pt idx="4899">
                  <c:v>3.8167938931297711E-2</c:v>
                </c:pt>
                <c:pt idx="4900">
                  <c:v>3.8461538461538464E-2</c:v>
                </c:pt>
                <c:pt idx="4901">
                  <c:v>3.8461538461538464E-2</c:v>
                </c:pt>
                <c:pt idx="4902">
                  <c:v>3.8461538461538464E-2</c:v>
                </c:pt>
                <c:pt idx="4903">
                  <c:v>3.8461538461538464E-2</c:v>
                </c:pt>
                <c:pt idx="4904">
                  <c:v>3.8461538461538464E-2</c:v>
                </c:pt>
                <c:pt idx="4905">
                  <c:v>3.8461538461538464E-2</c:v>
                </c:pt>
                <c:pt idx="4906">
                  <c:v>3.8461538461538464E-2</c:v>
                </c:pt>
                <c:pt idx="4907">
                  <c:v>3.875968992248062E-2</c:v>
                </c:pt>
                <c:pt idx="4908">
                  <c:v>3.875968992248062E-2</c:v>
                </c:pt>
                <c:pt idx="4909">
                  <c:v>3.875968992248062E-2</c:v>
                </c:pt>
                <c:pt idx="4910">
                  <c:v>3.875968992248062E-2</c:v>
                </c:pt>
                <c:pt idx="4911">
                  <c:v>4.6511627906976744E-2</c:v>
                </c:pt>
                <c:pt idx="4912">
                  <c:v>4.6511627906976744E-2</c:v>
                </c:pt>
                <c:pt idx="4913">
                  <c:v>4.6511627906976744E-2</c:v>
                </c:pt>
                <c:pt idx="4914">
                  <c:v>4.6511627906976744E-2</c:v>
                </c:pt>
                <c:pt idx="4915">
                  <c:v>4.6511627906976744E-2</c:v>
                </c:pt>
                <c:pt idx="4916">
                  <c:v>4.6511627906976744E-2</c:v>
                </c:pt>
                <c:pt idx="4917">
                  <c:v>4.6511627906976744E-2</c:v>
                </c:pt>
                <c:pt idx="4918">
                  <c:v>4.6511627906976744E-2</c:v>
                </c:pt>
                <c:pt idx="4919">
                  <c:v>4.6511627906976744E-2</c:v>
                </c:pt>
                <c:pt idx="4920">
                  <c:v>4.6511627906976744E-2</c:v>
                </c:pt>
                <c:pt idx="4921">
                  <c:v>4.6511627906976744E-2</c:v>
                </c:pt>
                <c:pt idx="4922">
                  <c:v>3.875968992248062E-2</c:v>
                </c:pt>
                <c:pt idx="4923">
                  <c:v>4.6511627906976744E-2</c:v>
                </c:pt>
                <c:pt idx="4924">
                  <c:v>4.6511627906976744E-2</c:v>
                </c:pt>
                <c:pt idx="4925">
                  <c:v>4.6511627906976744E-2</c:v>
                </c:pt>
                <c:pt idx="4926">
                  <c:v>4.6511627906976744E-2</c:v>
                </c:pt>
                <c:pt idx="4927">
                  <c:v>4.6511627906976744E-2</c:v>
                </c:pt>
                <c:pt idx="4928">
                  <c:v>4.6511627906976744E-2</c:v>
                </c:pt>
                <c:pt idx="4929">
                  <c:v>4.6511627906976744E-2</c:v>
                </c:pt>
                <c:pt idx="4930">
                  <c:v>4.6511627906976744E-2</c:v>
                </c:pt>
                <c:pt idx="4931">
                  <c:v>4.6511627906976744E-2</c:v>
                </c:pt>
                <c:pt idx="4932">
                  <c:v>4.6511627906976744E-2</c:v>
                </c:pt>
                <c:pt idx="4933">
                  <c:v>4.6511627906976744E-2</c:v>
                </c:pt>
                <c:pt idx="4934">
                  <c:v>4.6511627906976744E-2</c:v>
                </c:pt>
                <c:pt idx="4935">
                  <c:v>4.6511627906976744E-2</c:v>
                </c:pt>
                <c:pt idx="4936">
                  <c:v>4.6511627906976744E-2</c:v>
                </c:pt>
                <c:pt idx="4937">
                  <c:v>4.6511627906976744E-2</c:v>
                </c:pt>
                <c:pt idx="4938">
                  <c:v>4.6511627906976744E-2</c:v>
                </c:pt>
                <c:pt idx="4939">
                  <c:v>4.6511627906976744E-2</c:v>
                </c:pt>
                <c:pt idx="4940">
                  <c:v>4.6511627906976744E-2</c:v>
                </c:pt>
                <c:pt idx="4941">
                  <c:v>4.6511627906976744E-2</c:v>
                </c:pt>
                <c:pt idx="4942">
                  <c:v>4.6511627906976744E-2</c:v>
                </c:pt>
                <c:pt idx="4943">
                  <c:v>4.6511627906976744E-2</c:v>
                </c:pt>
                <c:pt idx="4944">
                  <c:v>4.6511627906976744E-2</c:v>
                </c:pt>
                <c:pt idx="4945">
                  <c:v>4.6511627906976744E-2</c:v>
                </c:pt>
                <c:pt idx="4946">
                  <c:v>4.6511627906976744E-2</c:v>
                </c:pt>
                <c:pt idx="4947">
                  <c:v>4.6511627906976744E-2</c:v>
                </c:pt>
                <c:pt idx="4948">
                  <c:v>4.6511627906976744E-2</c:v>
                </c:pt>
                <c:pt idx="4949">
                  <c:v>4.6511627906976744E-2</c:v>
                </c:pt>
                <c:pt idx="4950">
                  <c:v>4.6875E-2</c:v>
                </c:pt>
                <c:pt idx="4951">
                  <c:v>4.6875E-2</c:v>
                </c:pt>
                <c:pt idx="4952">
                  <c:v>4.7244094488188976E-2</c:v>
                </c:pt>
                <c:pt idx="4953">
                  <c:v>4.7619047619047616E-2</c:v>
                </c:pt>
                <c:pt idx="4954">
                  <c:v>4.7619047619047616E-2</c:v>
                </c:pt>
                <c:pt idx="4955">
                  <c:v>4.7619047619047616E-2</c:v>
                </c:pt>
                <c:pt idx="4956">
                  <c:v>4.7619047619047616E-2</c:v>
                </c:pt>
                <c:pt idx="4957">
                  <c:v>4.7619047619047616E-2</c:v>
                </c:pt>
                <c:pt idx="4958">
                  <c:v>4.8000000000000001E-2</c:v>
                </c:pt>
                <c:pt idx="4959">
                  <c:v>4.8000000000000001E-2</c:v>
                </c:pt>
                <c:pt idx="4960">
                  <c:v>4.8387096774193547E-2</c:v>
                </c:pt>
                <c:pt idx="4961">
                  <c:v>4.8387096774193547E-2</c:v>
                </c:pt>
                <c:pt idx="4962">
                  <c:v>4.8387096774193547E-2</c:v>
                </c:pt>
                <c:pt idx="4963">
                  <c:v>4.8387096774193547E-2</c:v>
                </c:pt>
                <c:pt idx="4964">
                  <c:v>4.8387096774193547E-2</c:v>
                </c:pt>
                <c:pt idx="4965">
                  <c:v>4.8387096774193547E-2</c:v>
                </c:pt>
                <c:pt idx="4966">
                  <c:v>4.8387096774193547E-2</c:v>
                </c:pt>
                <c:pt idx="4967">
                  <c:v>4.8387096774193547E-2</c:v>
                </c:pt>
                <c:pt idx="4968">
                  <c:v>4.8387096774193547E-2</c:v>
                </c:pt>
                <c:pt idx="4969">
                  <c:v>4.8387096774193547E-2</c:v>
                </c:pt>
                <c:pt idx="4970">
                  <c:v>4.8387096774193547E-2</c:v>
                </c:pt>
                <c:pt idx="4971">
                  <c:v>4.8387096774193547E-2</c:v>
                </c:pt>
                <c:pt idx="4972">
                  <c:v>4.8387096774193547E-2</c:v>
                </c:pt>
                <c:pt idx="4973">
                  <c:v>4.8387096774193547E-2</c:v>
                </c:pt>
                <c:pt idx="4974">
                  <c:v>4.8387096774193547E-2</c:v>
                </c:pt>
                <c:pt idx="4975">
                  <c:v>4.8387096774193547E-2</c:v>
                </c:pt>
                <c:pt idx="4976">
                  <c:v>4.8387096774193547E-2</c:v>
                </c:pt>
                <c:pt idx="4977">
                  <c:v>4.8387096774193547E-2</c:v>
                </c:pt>
                <c:pt idx="4978">
                  <c:v>5.6451612903225805E-2</c:v>
                </c:pt>
                <c:pt idx="4979">
                  <c:v>5.6910569105691054E-2</c:v>
                </c:pt>
                <c:pt idx="4980">
                  <c:v>6.5040650406504072E-2</c:v>
                </c:pt>
                <c:pt idx="4981">
                  <c:v>6.5040650406504072E-2</c:v>
                </c:pt>
                <c:pt idx="4982">
                  <c:v>6.5040650406504072E-2</c:v>
                </c:pt>
                <c:pt idx="4983">
                  <c:v>6.5040650406504072E-2</c:v>
                </c:pt>
                <c:pt idx="4984">
                  <c:v>6.5040650406504072E-2</c:v>
                </c:pt>
                <c:pt idx="4985">
                  <c:v>6.5040650406504072E-2</c:v>
                </c:pt>
                <c:pt idx="4986">
                  <c:v>6.5040650406504072E-2</c:v>
                </c:pt>
                <c:pt idx="4987">
                  <c:v>7.3170731707317069E-2</c:v>
                </c:pt>
                <c:pt idx="4988">
                  <c:v>7.3170731707317069E-2</c:v>
                </c:pt>
                <c:pt idx="4989">
                  <c:v>7.3170731707317069E-2</c:v>
                </c:pt>
                <c:pt idx="4990">
                  <c:v>7.3170731707317069E-2</c:v>
                </c:pt>
                <c:pt idx="4991">
                  <c:v>7.3170731707317069E-2</c:v>
                </c:pt>
                <c:pt idx="4992">
                  <c:v>7.3170731707317069E-2</c:v>
                </c:pt>
                <c:pt idx="4993">
                  <c:v>7.3170731707317069E-2</c:v>
                </c:pt>
                <c:pt idx="4994">
                  <c:v>7.3170731707317069E-2</c:v>
                </c:pt>
                <c:pt idx="4995">
                  <c:v>7.3170731707317069E-2</c:v>
                </c:pt>
                <c:pt idx="4996">
                  <c:v>7.3170731707317069E-2</c:v>
                </c:pt>
                <c:pt idx="4997">
                  <c:v>7.3170731707317069E-2</c:v>
                </c:pt>
                <c:pt idx="4998">
                  <c:v>7.3170731707317069E-2</c:v>
                </c:pt>
                <c:pt idx="4999">
                  <c:v>7.3170731707317069E-2</c:v>
                </c:pt>
                <c:pt idx="5000">
                  <c:v>7.3170731707317069E-2</c:v>
                </c:pt>
                <c:pt idx="5001">
                  <c:v>7.3770491803278687E-2</c:v>
                </c:pt>
                <c:pt idx="5002">
                  <c:v>7.3770491803278687E-2</c:v>
                </c:pt>
                <c:pt idx="5003">
                  <c:v>7.3770491803278687E-2</c:v>
                </c:pt>
                <c:pt idx="5004">
                  <c:v>7.3770491803278687E-2</c:v>
                </c:pt>
                <c:pt idx="5005">
                  <c:v>7.3770491803278687E-2</c:v>
                </c:pt>
                <c:pt idx="5006">
                  <c:v>7.3770491803278687E-2</c:v>
                </c:pt>
                <c:pt idx="5007">
                  <c:v>7.3770491803278687E-2</c:v>
                </c:pt>
                <c:pt idx="5008">
                  <c:v>7.3770491803278687E-2</c:v>
                </c:pt>
                <c:pt idx="5009">
                  <c:v>7.3770491803278687E-2</c:v>
                </c:pt>
                <c:pt idx="5010">
                  <c:v>7.3770491803278687E-2</c:v>
                </c:pt>
                <c:pt idx="5011">
                  <c:v>7.3770491803278687E-2</c:v>
                </c:pt>
                <c:pt idx="5012">
                  <c:v>7.43801652892562E-2</c:v>
                </c:pt>
                <c:pt idx="5013">
                  <c:v>7.43801652892562E-2</c:v>
                </c:pt>
                <c:pt idx="5014">
                  <c:v>7.43801652892562E-2</c:v>
                </c:pt>
                <c:pt idx="5015">
                  <c:v>7.43801652892562E-2</c:v>
                </c:pt>
                <c:pt idx="5016">
                  <c:v>7.43801652892562E-2</c:v>
                </c:pt>
                <c:pt idx="5017">
                  <c:v>7.43801652892562E-2</c:v>
                </c:pt>
                <c:pt idx="5018">
                  <c:v>7.43801652892562E-2</c:v>
                </c:pt>
                <c:pt idx="5019">
                  <c:v>7.43801652892562E-2</c:v>
                </c:pt>
                <c:pt idx="5020">
                  <c:v>7.43801652892562E-2</c:v>
                </c:pt>
                <c:pt idx="5021">
                  <c:v>7.43801652892562E-2</c:v>
                </c:pt>
                <c:pt idx="5022">
                  <c:v>7.43801652892562E-2</c:v>
                </c:pt>
                <c:pt idx="5023">
                  <c:v>7.43801652892562E-2</c:v>
                </c:pt>
                <c:pt idx="5024">
                  <c:v>7.43801652892562E-2</c:v>
                </c:pt>
                <c:pt idx="5025">
                  <c:v>8.3333333333333329E-2</c:v>
                </c:pt>
                <c:pt idx="5026">
                  <c:v>8.3333333333333329E-2</c:v>
                </c:pt>
                <c:pt idx="5027">
                  <c:v>8.3333333333333329E-2</c:v>
                </c:pt>
                <c:pt idx="5028">
                  <c:v>8.3333333333333329E-2</c:v>
                </c:pt>
                <c:pt idx="5029">
                  <c:v>7.4999999999999997E-2</c:v>
                </c:pt>
                <c:pt idx="5030">
                  <c:v>7.4999999999999997E-2</c:v>
                </c:pt>
                <c:pt idx="5031">
                  <c:v>7.4999999999999997E-2</c:v>
                </c:pt>
                <c:pt idx="5032">
                  <c:v>7.4999999999999997E-2</c:v>
                </c:pt>
                <c:pt idx="5033">
                  <c:v>7.4999999999999997E-2</c:v>
                </c:pt>
                <c:pt idx="5034">
                  <c:v>7.4999999999999997E-2</c:v>
                </c:pt>
                <c:pt idx="5035">
                  <c:v>7.4999999999999997E-2</c:v>
                </c:pt>
                <c:pt idx="5036">
                  <c:v>5.8333333333333334E-2</c:v>
                </c:pt>
                <c:pt idx="5037">
                  <c:v>5.8333333333333334E-2</c:v>
                </c:pt>
                <c:pt idx="5038">
                  <c:v>5.8333333333333334E-2</c:v>
                </c:pt>
                <c:pt idx="5039">
                  <c:v>5.8823529411764705E-2</c:v>
                </c:pt>
                <c:pt idx="5040">
                  <c:v>5.8823529411764705E-2</c:v>
                </c:pt>
                <c:pt idx="5041">
                  <c:v>5.8823529411764705E-2</c:v>
                </c:pt>
                <c:pt idx="5042">
                  <c:v>5.8823529411764705E-2</c:v>
                </c:pt>
                <c:pt idx="5043">
                  <c:v>5.8823529411764705E-2</c:v>
                </c:pt>
                <c:pt idx="5044">
                  <c:v>5.8823529411764705E-2</c:v>
                </c:pt>
                <c:pt idx="5045">
                  <c:v>5.8823529411764705E-2</c:v>
                </c:pt>
                <c:pt idx="5046">
                  <c:v>5.8823529411764705E-2</c:v>
                </c:pt>
                <c:pt idx="5047">
                  <c:v>5.8823529411764705E-2</c:v>
                </c:pt>
                <c:pt idx="5048">
                  <c:v>5.8823529411764705E-2</c:v>
                </c:pt>
                <c:pt idx="5049">
                  <c:v>5.8823529411764705E-2</c:v>
                </c:pt>
                <c:pt idx="5050">
                  <c:v>5.8823529411764705E-2</c:v>
                </c:pt>
                <c:pt idx="5051">
                  <c:v>5.8823529411764705E-2</c:v>
                </c:pt>
                <c:pt idx="5052">
                  <c:v>5.8823529411764705E-2</c:v>
                </c:pt>
                <c:pt idx="5053">
                  <c:v>5.8823529411764705E-2</c:v>
                </c:pt>
                <c:pt idx="5054">
                  <c:v>5.8823529411764705E-2</c:v>
                </c:pt>
                <c:pt idx="5055">
                  <c:v>5.8823529411764705E-2</c:v>
                </c:pt>
                <c:pt idx="5056">
                  <c:v>5.8823529411764705E-2</c:v>
                </c:pt>
                <c:pt idx="5057">
                  <c:v>5.8823529411764705E-2</c:v>
                </c:pt>
                <c:pt idx="5058">
                  <c:v>6.7226890756302518E-2</c:v>
                </c:pt>
                <c:pt idx="5059">
                  <c:v>6.7226890756302518E-2</c:v>
                </c:pt>
                <c:pt idx="5060">
                  <c:v>6.7226890756302518E-2</c:v>
                </c:pt>
                <c:pt idx="5061">
                  <c:v>6.7226890756302518E-2</c:v>
                </c:pt>
                <c:pt idx="5062">
                  <c:v>6.7226890756302518E-2</c:v>
                </c:pt>
                <c:pt idx="5063">
                  <c:v>6.7226890756302518E-2</c:v>
                </c:pt>
                <c:pt idx="5064">
                  <c:v>6.7226890756302518E-2</c:v>
                </c:pt>
                <c:pt idx="5065">
                  <c:v>6.7226890756302518E-2</c:v>
                </c:pt>
                <c:pt idx="5066">
                  <c:v>6.7226890756302518E-2</c:v>
                </c:pt>
                <c:pt idx="5067">
                  <c:v>6.7226890756302518E-2</c:v>
                </c:pt>
                <c:pt idx="5068">
                  <c:v>6.7226890756302518E-2</c:v>
                </c:pt>
                <c:pt idx="5069">
                  <c:v>6.7226890756302518E-2</c:v>
                </c:pt>
                <c:pt idx="5070">
                  <c:v>6.7226890756302518E-2</c:v>
                </c:pt>
                <c:pt idx="5071">
                  <c:v>6.7796610169491525E-2</c:v>
                </c:pt>
                <c:pt idx="5072">
                  <c:v>6.7796610169491525E-2</c:v>
                </c:pt>
                <c:pt idx="5073">
                  <c:v>6.7796610169491525E-2</c:v>
                </c:pt>
                <c:pt idx="5074">
                  <c:v>6.7796610169491525E-2</c:v>
                </c:pt>
                <c:pt idx="5075">
                  <c:v>6.7796610169491525E-2</c:v>
                </c:pt>
                <c:pt idx="5076">
                  <c:v>6.7796610169491525E-2</c:v>
                </c:pt>
                <c:pt idx="5077">
                  <c:v>6.7796610169491525E-2</c:v>
                </c:pt>
                <c:pt idx="5078">
                  <c:v>6.7796610169491525E-2</c:v>
                </c:pt>
                <c:pt idx="5079">
                  <c:v>6.7796610169491525E-2</c:v>
                </c:pt>
                <c:pt idx="5080">
                  <c:v>6.7796610169491525E-2</c:v>
                </c:pt>
                <c:pt idx="5081">
                  <c:v>6.7796610169491525E-2</c:v>
                </c:pt>
                <c:pt idx="5082">
                  <c:v>6.7796610169491525E-2</c:v>
                </c:pt>
                <c:pt idx="5083">
                  <c:v>6.7796610169491525E-2</c:v>
                </c:pt>
                <c:pt idx="5084">
                  <c:v>6.7796610169491525E-2</c:v>
                </c:pt>
                <c:pt idx="5085">
                  <c:v>6.7796610169491525E-2</c:v>
                </c:pt>
                <c:pt idx="5086">
                  <c:v>6.7796610169491525E-2</c:v>
                </c:pt>
                <c:pt idx="5087">
                  <c:v>6.7796610169491525E-2</c:v>
                </c:pt>
                <c:pt idx="5088">
                  <c:v>6.7796610169491525E-2</c:v>
                </c:pt>
                <c:pt idx="5089">
                  <c:v>6.7796610169491525E-2</c:v>
                </c:pt>
                <c:pt idx="5090">
                  <c:v>6.7796610169491525E-2</c:v>
                </c:pt>
                <c:pt idx="5091">
                  <c:v>6.7796610169491525E-2</c:v>
                </c:pt>
                <c:pt idx="5092">
                  <c:v>6.7796610169491525E-2</c:v>
                </c:pt>
                <c:pt idx="5093">
                  <c:v>6.7796610169491525E-2</c:v>
                </c:pt>
                <c:pt idx="5094">
                  <c:v>6.7796610169491525E-2</c:v>
                </c:pt>
                <c:pt idx="5095">
                  <c:v>5.9322033898305086E-2</c:v>
                </c:pt>
                <c:pt idx="5096">
                  <c:v>5.9322033898305086E-2</c:v>
                </c:pt>
                <c:pt idx="5097">
                  <c:v>5.9322033898305086E-2</c:v>
                </c:pt>
                <c:pt idx="5098">
                  <c:v>5.0847457627118647E-2</c:v>
                </c:pt>
                <c:pt idx="5099">
                  <c:v>5.0847457627118647E-2</c:v>
                </c:pt>
                <c:pt idx="5100">
                  <c:v>5.0847457627118647E-2</c:v>
                </c:pt>
                <c:pt idx="5101">
                  <c:v>5.0847457627118647E-2</c:v>
                </c:pt>
                <c:pt idx="5102">
                  <c:v>5.0847457627118647E-2</c:v>
                </c:pt>
                <c:pt idx="5103">
                  <c:v>5.0847457627118647E-2</c:v>
                </c:pt>
                <c:pt idx="5104">
                  <c:v>4.2372881355932202E-2</c:v>
                </c:pt>
                <c:pt idx="5105">
                  <c:v>4.2372881355932202E-2</c:v>
                </c:pt>
                <c:pt idx="5106">
                  <c:v>4.2372881355932202E-2</c:v>
                </c:pt>
                <c:pt idx="5107">
                  <c:v>4.2372881355932202E-2</c:v>
                </c:pt>
                <c:pt idx="5108">
                  <c:v>4.2735042735042736E-2</c:v>
                </c:pt>
                <c:pt idx="5109">
                  <c:v>4.2735042735042736E-2</c:v>
                </c:pt>
                <c:pt idx="5110">
                  <c:v>4.2735042735042736E-2</c:v>
                </c:pt>
                <c:pt idx="5111">
                  <c:v>5.128205128205128E-2</c:v>
                </c:pt>
                <c:pt idx="5112">
                  <c:v>5.128205128205128E-2</c:v>
                </c:pt>
                <c:pt idx="5113">
                  <c:v>5.128205128205128E-2</c:v>
                </c:pt>
                <c:pt idx="5114">
                  <c:v>5.128205128205128E-2</c:v>
                </c:pt>
                <c:pt idx="5115">
                  <c:v>5.128205128205128E-2</c:v>
                </c:pt>
                <c:pt idx="5116">
                  <c:v>5.128205128205128E-2</c:v>
                </c:pt>
                <c:pt idx="5117">
                  <c:v>5.128205128205128E-2</c:v>
                </c:pt>
                <c:pt idx="5118">
                  <c:v>5.128205128205128E-2</c:v>
                </c:pt>
                <c:pt idx="5119">
                  <c:v>5.128205128205128E-2</c:v>
                </c:pt>
                <c:pt idx="5120">
                  <c:v>5.128205128205128E-2</c:v>
                </c:pt>
                <c:pt idx="5121">
                  <c:v>5.128205128205128E-2</c:v>
                </c:pt>
                <c:pt idx="5122">
                  <c:v>5.128205128205128E-2</c:v>
                </c:pt>
                <c:pt idx="5123">
                  <c:v>5.128205128205128E-2</c:v>
                </c:pt>
                <c:pt idx="5124">
                  <c:v>4.2735042735042736E-2</c:v>
                </c:pt>
                <c:pt idx="5125">
                  <c:v>4.2735042735042736E-2</c:v>
                </c:pt>
                <c:pt idx="5126">
                  <c:v>4.2735042735042736E-2</c:v>
                </c:pt>
                <c:pt idx="5127">
                  <c:v>4.2735042735042736E-2</c:v>
                </c:pt>
                <c:pt idx="5128">
                  <c:v>5.128205128205128E-2</c:v>
                </c:pt>
                <c:pt idx="5129">
                  <c:v>5.128205128205128E-2</c:v>
                </c:pt>
                <c:pt idx="5130">
                  <c:v>5.1724137931034482E-2</c:v>
                </c:pt>
                <c:pt idx="5131">
                  <c:v>5.1724137931034482E-2</c:v>
                </c:pt>
                <c:pt idx="5132">
                  <c:v>5.1724137931034482E-2</c:v>
                </c:pt>
                <c:pt idx="5133">
                  <c:v>5.1724137931034482E-2</c:v>
                </c:pt>
                <c:pt idx="5134">
                  <c:v>5.1724137931034482E-2</c:v>
                </c:pt>
                <c:pt idx="5135">
                  <c:v>5.2173913043478258E-2</c:v>
                </c:pt>
                <c:pt idx="5136">
                  <c:v>5.2173913043478258E-2</c:v>
                </c:pt>
                <c:pt idx="5137">
                  <c:v>5.2631578947368418E-2</c:v>
                </c:pt>
                <c:pt idx="5138">
                  <c:v>5.2631578947368418E-2</c:v>
                </c:pt>
                <c:pt idx="5139">
                  <c:v>5.2631578947368418E-2</c:v>
                </c:pt>
                <c:pt idx="5140">
                  <c:v>5.3097345132743362E-2</c:v>
                </c:pt>
                <c:pt idx="5141">
                  <c:v>5.3097345132743362E-2</c:v>
                </c:pt>
                <c:pt idx="5142">
                  <c:v>4.4247787610619468E-2</c:v>
                </c:pt>
                <c:pt idx="5143">
                  <c:v>4.4247787610619468E-2</c:v>
                </c:pt>
                <c:pt idx="5144">
                  <c:v>4.4247787610619468E-2</c:v>
                </c:pt>
                <c:pt idx="5145">
                  <c:v>4.4247787610619468E-2</c:v>
                </c:pt>
                <c:pt idx="5146">
                  <c:v>4.4247787610619468E-2</c:v>
                </c:pt>
                <c:pt idx="5147">
                  <c:v>4.4247787610619468E-2</c:v>
                </c:pt>
                <c:pt idx="5148">
                  <c:v>4.4247787610619468E-2</c:v>
                </c:pt>
                <c:pt idx="5149">
                  <c:v>4.4247787610619468E-2</c:v>
                </c:pt>
                <c:pt idx="5150">
                  <c:v>4.4247787610619468E-2</c:v>
                </c:pt>
                <c:pt idx="5151">
                  <c:v>4.4247787610619468E-2</c:v>
                </c:pt>
                <c:pt idx="5152">
                  <c:v>4.4247787610619468E-2</c:v>
                </c:pt>
                <c:pt idx="5153">
                  <c:v>4.4642857142857144E-2</c:v>
                </c:pt>
                <c:pt idx="5154">
                  <c:v>4.4642857142857144E-2</c:v>
                </c:pt>
                <c:pt idx="5155">
                  <c:v>4.4642857142857144E-2</c:v>
                </c:pt>
                <c:pt idx="5156">
                  <c:v>4.4642857142857144E-2</c:v>
                </c:pt>
                <c:pt idx="5157">
                  <c:v>4.4642857142857144E-2</c:v>
                </c:pt>
                <c:pt idx="5158">
                  <c:v>4.4642857142857144E-2</c:v>
                </c:pt>
                <c:pt idx="5159">
                  <c:v>4.4642857142857144E-2</c:v>
                </c:pt>
                <c:pt idx="5160">
                  <c:v>4.4642857142857144E-2</c:v>
                </c:pt>
                <c:pt idx="5161">
                  <c:v>4.4642857142857144E-2</c:v>
                </c:pt>
                <c:pt idx="5162">
                  <c:v>4.4642857142857144E-2</c:v>
                </c:pt>
                <c:pt idx="5163">
                  <c:v>4.4642857142857144E-2</c:v>
                </c:pt>
                <c:pt idx="5164">
                  <c:v>4.4642857142857144E-2</c:v>
                </c:pt>
                <c:pt idx="5165">
                  <c:v>4.4642857142857144E-2</c:v>
                </c:pt>
                <c:pt idx="5166">
                  <c:v>4.4642857142857144E-2</c:v>
                </c:pt>
                <c:pt idx="5167">
                  <c:v>4.4642857142857144E-2</c:v>
                </c:pt>
                <c:pt idx="5168">
                  <c:v>4.4642857142857144E-2</c:v>
                </c:pt>
                <c:pt idx="5169">
                  <c:v>4.4642857142857144E-2</c:v>
                </c:pt>
                <c:pt idx="5170">
                  <c:v>4.4642857142857144E-2</c:v>
                </c:pt>
                <c:pt idx="5171">
                  <c:v>4.4642857142857144E-2</c:v>
                </c:pt>
                <c:pt idx="5172">
                  <c:v>4.4642857142857144E-2</c:v>
                </c:pt>
                <c:pt idx="5173">
                  <c:v>4.4642857142857144E-2</c:v>
                </c:pt>
                <c:pt idx="5174">
                  <c:v>4.4642857142857144E-2</c:v>
                </c:pt>
                <c:pt idx="5175">
                  <c:v>4.4642857142857144E-2</c:v>
                </c:pt>
                <c:pt idx="5176">
                  <c:v>4.4642857142857144E-2</c:v>
                </c:pt>
                <c:pt idx="5177">
                  <c:v>4.4642857142857144E-2</c:v>
                </c:pt>
                <c:pt idx="5178">
                  <c:v>4.4642857142857144E-2</c:v>
                </c:pt>
                <c:pt idx="5179">
                  <c:v>4.4642857142857144E-2</c:v>
                </c:pt>
                <c:pt idx="5180">
                  <c:v>4.4642857142857144E-2</c:v>
                </c:pt>
                <c:pt idx="5181">
                  <c:v>4.4642857142857144E-2</c:v>
                </c:pt>
                <c:pt idx="5182">
                  <c:v>4.4642857142857144E-2</c:v>
                </c:pt>
                <c:pt idx="5183">
                  <c:v>4.4642857142857144E-2</c:v>
                </c:pt>
                <c:pt idx="5184">
                  <c:v>4.5045045045045043E-2</c:v>
                </c:pt>
                <c:pt idx="5185">
                  <c:v>3.6036036036036036E-2</c:v>
                </c:pt>
                <c:pt idx="5186">
                  <c:v>3.6036036036036036E-2</c:v>
                </c:pt>
                <c:pt idx="5187">
                  <c:v>4.5045045045045043E-2</c:v>
                </c:pt>
                <c:pt idx="5188">
                  <c:v>4.5045045045045043E-2</c:v>
                </c:pt>
                <c:pt idx="5189">
                  <c:v>3.6036036036036036E-2</c:v>
                </c:pt>
                <c:pt idx="5190">
                  <c:v>3.6036036036036036E-2</c:v>
                </c:pt>
                <c:pt idx="5191">
                  <c:v>3.6036036036036036E-2</c:v>
                </c:pt>
                <c:pt idx="5192">
                  <c:v>3.6036036036036036E-2</c:v>
                </c:pt>
                <c:pt idx="5193">
                  <c:v>3.6036036036036036E-2</c:v>
                </c:pt>
                <c:pt idx="5194">
                  <c:v>3.6036036036036036E-2</c:v>
                </c:pt>
                <c:pt idx="5195">
                  <c:v>3.6036036036036036E-2</c:v>
                </c:pt>
                <c:pt idx="5196">
                  <c:v>3.6363636363636362E-2</c:v>
                </c:pt>
                <c:pt idx="5197">
                  <c:v>3.6363636363636362E-2</c:v>
                </c:pt>
                <c:pt idx="5198">
                  <c:v>3.6363636363636362E-2</c:v>
                </c:pt>
                <c:pt idx="5199">
                  <c:v>4.5454545454545456E-2</c:v>
                </c:pt>
                <c:pt idx="5200">
                  <c:v>4.5454545454545456E-2</c:v>
                </c:pt>
                <c:pt idx="5201">
                  <c:v>4.5454545454545456E-2</c:v>
                </c:pt>
                <c:pt idx="5202">
                  <c:v>4.5454545454545456E-2</c:v>
                </c:pt>
                <c:pt idx="5203">
                  <c:v>5.4545454545454543E-2</c:v>
                </c:pt>
                <c:pt idx="5204">
                  <c:v>5.4545454545454543E-2</c:v>
                </c:pt>
                <c:pt idx="5205">
                  <c:v>5.4545454545454543E-2</c:v>
                </c:pt>
                <c:pt idx="5206">
                  <c:v>5.4545454545454543E-2</c:v>
                </c:pt>
                <c:pt idx="5207">
                  <c:v>5.4545454545454543E-2</c:v>
                </c:pt>
                <c:pt idx="5208">
                  <c:v>6.363636363636363E-2</c:v>
                </c:pt>
                <c:pt idx="5209">
                  <c:v>6.4220183486238536E-2</c:v>
                </c:pt>
                <c:pt idx="5210">
                  <c:v>6.4220183486238536E-2</c:v>
                </c:pt>
                <c:pt idx="5211">
                  <c:v>5.5045871559633031E-2</c:v>
                </c:pt>
                <c:pt idx="5212">
                  <c:v>5.5045871559633031E-2</c:v>
                </c:pt>
                <c:pt idx="5213">
                  <c:v>5.5045871559633031E-2</c:v>
                </c:pt>
                <c:pt idx="5214">
                  <c:v>5.5045871559633031E-2</c:v>
                </c:pt>
                <c:pt idx="5215">
                  <c:v>5.5045871559633031E-2</c:v>
                </c:pt>
                <c:pt idx="5216">
                  <c:v>5.5045871559633031E-2</c:v>
                </c:pt>
                <c:pt idx="5217">
                  <c:v>5.5045871559633031E-2</c:v>
                </c:pt>
                <c:pt idx="5218">
                  <c:v>6.4220183486238536E-2</c:v>
                </c:pt>
                <c:pt idx="5219">
                  <c:v>6.4220183486238536E-2</c:v>
                </c:pt>
                <c:pt idx="5220">
                  <c:v>6.4220183486238536E-2</c:v>
                </c:pt>
                <c:pt idx="5221">
                  <c:v>6.4220183486238536E-2</c:v>
                </c:pt>
                <c:pt idx="5222">
                  <c:v>6.4814814814814811E-2</c:v>
                </c:pt>
                <c:pt idx="5223">
                  <c:v>6.4814814814814811E-2</c:v>
                </c:pt>
                <c:pt idx="5224">
                  <c:v>6.4814814814814811E-2</c:v>
                </c:pt>
                <c:pt idx="5225">
                  <c:v>6.4814814814814811E-2</c:v>
                </c:pt>
                <c:pt idx="5226">
                  <c:v>6.4814814814814811E-2</c:v>
                </c:pt>
                <c:pt idx="5227">
                  <c:v>6.4814814814814811E-2</c:v>
                </c:pt>
                <c:pt idx="5228">
                  <c:v>6.4814814814814811E-2</c:v>
                </c:pt>
                <c:pt idx="5229">
                  <c:v>6.4814814814814811E-2</c:v>
                </c:pt>
                <c:pt idx="5230">
                  <c:v>6.4814814814814811E-2</c:v>
                </c:pt>
                <c:pt idx="5231">
                  <c:v>6.5420560747663545E-2</c:v>
                </c:pt>
                <c:pt idx="5232">
                  <c:v>6.5420560747663545E-2</c:v>
                </c:pt>
                <c:pt idx="5233">
                  <c:v>6.5420560747663545E-2</c:v>
                </c:pt>
                <c:pt idx="5234">
                  <c:v>6.6037735849056603E-2</c:v>
                </c:pt>
                <c:pt idx="5235">
                  <c:v>6.6037735849056603E-2</c:v>
                </c:pt>
                <c:pt idx="5236">
                  <c:v>6.6037735849056603E-2</c:v>
                </c:pt>
                <c:pt idx="5237">
                  <c:v>6.6037735849056603E-2</c:v>
                </c:pt>
                <c:pt idx="5238">
                  <c:v>6.6037735849056603E-2</c:v>
                </c:pt>
                <c:pt idx="5239">
                  <c:v>6.6037735849056603E-2</c:v>
                </c:pt>
                <c:pt idx="5240">
                  <c:v>6.6037735849056603E-2</c:v>
                </c:pt>
                <c:pt idx="5241">
                  <c:v>6.6037735849056603E-2</c:v>
                </c:pt>
                <c:pt idx="5242">
                  <c:v>6.6037735849056603E-2</c:v>
                </c:pt>
                <c:pt idx="5243">
                  <c:v>6.6037735849056603E-2</c:v>
                </c:pt>
                <c:pt idx="5244">
                  <c:v>6.6037735849056603E-2</c:v>
                </c:pt>
                <c:pt idx="5245">
                  <c:v>6.6666666666666666E-2</c:v>
                </c:pt>
                <c:pt idx="5246">
                  <c:v>6.6666666666666666E-2</c:v>
                </c:pt>
                <c:pt idx="5247">
                  <c:v>6.7307692307692304E-2</c:v>
                </c:pt>
                <c:pt idx="5248">
                  <c:v>6.7307692307692304E-2</c:v>
                </c:pt>
                <c:pt idx="5249">
                  <c:v>6.7307692307692304E-2</c:v>
                </c:pt>
                <c:pt idx="5250">
                  <c:v>6.7307692307692304E-2</c:v>
                </c:pt>
                <c:pt idx="5251">
                  <c:v>6.7307692307692304E-2</c:v>
                </c:pt>
                <c:pt idx="5252">
                  <c:v>6.7307692307692304E-2</c:v>
                </c:pt>
                <c:pt idx="5253">
                  <c:v>6.7307692307692304E-2</c:v>
                </c:pt>
                <c:pt idx="5254">
                  <c:v>6.7307692307692304E-2</c:v>
                </c:pt>
                <c:pt idx="5255">
                  <c:v>6.7307692307692304E-2</c:v>
                </c:pt>
                <c:pt idx="5256">
                  <c:v>6.7307692307692304E-2</c:v>
                </c:pt>
                <c:pt idx="5257">
                  <c:v>6.7307692307692304E-2</c:v>
                </c:pt>
                <c:pt idx="5258">
                  <c:v>6.7307692307692304E-2</c:v>
                </c:pt>
                <c:pt idx="5259">
                  <c:v>6.7307692307692304E-2</c:v>
                </c:pt>
                <c:pt idx="5260">
                  <c:v>6.7307692307692304E-2</c:v>
                </c:pt>
                <c:pt idx="5261">
                  <c:v>6.7307692307692304E-2</c:v>
                </c:pt>
                <c:pt idx="5262">
                  <c:v>6.7307692307692304E-2</c:v>
                </c:pt>
                <c:pt idx="5263">
                  <c:v>6.7307692307692304E-2</c:v>
                </c:pt>
                <c:pt idx="5264">
                  <c:v>6.7307692307692304E-2</c:v>
                </c:pt>
                <c:pt idx="5265">
                  <c:v>6.7307692307692304E-2</c:v>
                </c:pt>
                <c:pt idx="5266">
                  <c:v>6.7307692307692304E-2</c:v>
                </c:pt>
                <c:pt idx="5267">
                  <c:v>6.7307692307692304E-2</c:v>
                </c:pt>
                <c:pt idx="5268">
                  <c:v>6.7307692307692304E-2</c:v>
                </c:pt>
                <c:pt idx="5269">
                  <c:v>6.7307692307692304E-2</c:v>
                </c:pt>
                <c:pt idx="5270">
                  <c:v>5.7692307692307696E-2</c:v>
                </c:pt>
                <c:pt idx="5271">
                  <c:v>5.7692307692307696E-2</c:v>
                </c:pt>
                <c:pt idx="5272">
                  <c:v>5.7692307692307696E-2</c:v>
                </c:pt>
                <c:pt idx="5273">
                  <c:v>5.7692307692307696E-2</c:v>
                </c:pt>
                <c:pt idx="5274">
                  <c:v>5.7692307692307696E-2</c:v>
                </c:pt>
                <c:pt idx="5275">
                  <c:v>5.7692307692307696E-2</c:v>
                </c:pt>
                <c:pt idx="5276">
                  <c:v>5.7692307692307696E-2</c:v>
                </c:pt>
                <c:pt idx="5277">
                  <c:v>5.7692307692307696E-2</c:v>
                </c:pt>
                <c:pt idx="5278">
                  <c:v>5.7692307692307696E-2</c:v>
                </c:pt>
                <c:pt idx="5279">
                  <c:v>5.7692307692307696E-2</c:v>
                </c:pt>
                <c:pt idx="5280">
                  <c:v>5.7692307692307696E-2</c:v>
                </c:pt>
                <c:pt idx="5281">
                  <c:v>5.7692307692307696E-2</c:v>
                </c:pt>
                <c:pt idx="5282">
                  <c:v>5.7692307692307696E-2</c:v>
                </c:pt>
                <c:pt idx="5283">
                  <c:v>6.7307692307692304E-2</c:v>
                </c:pt>
                <c:pt idx="5284">
                  <c:v>6.7307692307692304E-2</c:v>
                </c:pt>
                <c:pt idx="5285">
                  <c:v>6.7307692307692304E-2</c:v>
                </c:pt>
                <c:pt idx="5286">
                  <c:v>6.7307692307692304E-2</c:v>
                </c:pt>
                <c:pt idx="5287">
                  <c:v>6.7307692307692304E-2</c:v>
                </c:pt>
                <c:pt idx="5288">
                  <c:v>6.7307692307692304E-2</c:v>
                </c:pt>
                <c:pt idx="5289">
                  <c:v>6.7307692307692304E-2</c:v>
                </c:pt>
                <c:pt idx="5290">
                  <c:v>6.7307692307692304E-2</c:v>
                </c:pt>
                <c:pt idx="5291">
                  <c:v>6.7307692307692304E-2</c:v>
                </c:pt>
                <c:pt idx="5292">
                  <c:v>6.7307692307692304E-2</c:v>
                </c:pt>
                <c:pt idx="5293">
                  <c:v>6.7961165048543687E-2</c:v>
                </c:pt>
                <c:pt idx="5294">
                  <c:v>6.7961165048543687E-2</c:v>
                </c:pt>
                <c:pt idx="5295">
                  <c:v>6.7961165048543687E-2</c:v>
                </c:pt>
                <c:pt idx="5296">
                  <c:v>6.7961165048543687E-2</c:v>
                </c:pt>
                <c:pt idx="5297">
                  <c:v>6.7961165048543687E-2</c:v>
                </c:pt>
                <c:pt idx="5298">
                  <c:v>6.7961165048543687E-2</c:v>
                </c:pt>
                <c:pt idx="5299">
                  <c:v>6.7961165048543687E-2</c:v>
                </c:pt>
                <c:pt idx="5300">
                  <c:v>6.7961165048543687E-2</c:v>
                </c:pt>
                <c:pt idx="5301">
                  <c:v>6.7961165048543687E-2</c:v>
                </c:pt>
                <c:pt idx="5302">
                  <c:v>6.7961165048543687E-2</c:v>
                </c:pt>
                <c:pt idx="5303">
                  <c:v>6.7961165048543687E-2</c:v>
                </c:pt>
                <c:pt idx="5304">
                  <c:v>6.7961165048543687E-2</c:v>
                </c:pt>
                <c:pt idx="5305">
                  <c:v>6.7961165048543687E-2</c:v>
                </c:pt>
                <c:pt idx="5306">
                  <c:v>6.7961165048543687E-2</c:v>
                </c:pt>
                <c:pt idx="5307">
                  <c:v>6.7961165048543687E-2</c:v>
                </c:pt>
                <c:pt idx="5308">
                  <c:v>6.7961165048543687E-2</c:v>
                </c:pt>
                <c:pt idx="5309">
                  <c:v>6.7961165048543687E-2</c:v>
                </c:pt>
                <c:pt idx="5310">
                  <c:v>6.7961165048543687E-2</c:v>
                </c:pt>
                <c:pt idx="5311">
                  <c:v>6.7961165048543687E-2</c:v>
                </c:pt>
                <c:pt idx="5312">
                  <c:v>6.7961165048543687E-2</c:v>
                </c:pt>
                <c:pt idx="5313">
                  <c:v>6.7961165048543687E-2</c:v>
                </c:pt>
                <c:pt idx="5314">
                  <c:v>6.7961165048543687E-2</c:v>
                </c:pt>
                <c:pt idx="5315">
                  <c:v>6.7961165048543687E-2</c:v>
                </c:pt>
                <c:pt idx="5316">
                  <c:v>6.7961165048543687E-2</c:v>
                </c:pt>
                <c:pt idx="5317">
                  <c:v>6.7961165048543687E-2</c:v>
                </c:pt>
                <c:pt idx="5318">
                  <c:v>6.7961165048543687E-2</c:v>
                </c:pt>
                <c:pt idx="5319">
                  <c:v>6.7961165048543687E-2</c:v>
                </c:pt>
                <c:pt idx="5320">
                  <c:v>6.7961165048543687E-2</c:v>
                </c:pt>
                <c:pt idx="5321">
                  <c:v>6.7961165048543687E-2</c:v>
                </c:pt>
                <c:pt idx="5322">
                  <c:v>6.7961165048543687E-2</c:v>
                </c:pt>
                <c:pt idx="5323">
                  <c:v>6.7961165048543687E-2</c:v>
                </c:pt>
                <c:pt idx="5324">
                  <c:v>6.7961165048543687E-2</c:v>
                </c:pt>
                <c:pt idx="5325">
                  <c:v>6.7961165048543687E-2</c:v>
                </c:pt>
                <c:pt idx="5326">
                  <c:v>6.7961165048543687E-2</c:v>
                </c:pt>
                <c:pt idx="5327">
                  <c:v>6.7961165048543687E-2</c:v>
                </c:pt>
                <c:pt idx="5328">
                  <c:v>6.8627450980392163E-2</c:v>
                </c:pt>
                <c:pt idx="5329">
                  <c:v>6.8627450980392163E-2</c:v>
                </c:pt>
                <c:pt idx="5330">
                  <c:v>6.8627450980392163E-2</c:v>
                </c:pt>
                <c:pt idx="5331">
                  <c:v>6.8627450980392163E-2</c:v>
                </c:pt>
                <c:pt idx="5332">
                  <c:v>6.8627450980392163E-2</c:v>
                </c:pt>
                <c:pt idx="5333">
                  <c:v>6.8627450980392163E-2</c:v>
                </c:pt>
                <c:pt idx="5334">
                  <c:v>6.8627450980392163E-2</c:v>
                </c:pt>
                <c:pt idx="5335">
                  <c:v>6.8627450980392163E-2</c:v>
                </c:pt>
                <c:pt idx="5336">
                  <c:v>6.8627450980392163E-2</c:v>
                </c:pt>
                <c:pt idx="5337">
                  <c:v>6.9306930693069313E-2</c:v>
                </c:pt>
                <c:pt idx="5338">
                  <c:v>5.9405940594059403E-2</c:v>
                </c:pt>
                <c:pt idx="5339">
                  <c:v>5.9405940594059403E-2</c:v>
                </c:pt>
                <c:pt idx="5340">
                  <c:v>5.9405940594059403E-2</c:v>
                </c:pt>
                <c:pt idx="5341">
                  <c:v>5.9405940594059403E-2</c:v>
                </c:pt>
                <c:pt idx="5342">
                  <c:v>5.9405940594059403E-2</c:v>
                </c:pt>
                <c:pt idx="5343">
                  <c:v>5.9405940594059403E-2</c:v>
                </c:pt>
                <c:pt idx="5344">
                  <c:v>5.9405940594059403E-2</c:v>
                </c:pt>
                <c:pt idx="5345">
                  <c:v>5.9405940594059403E-2</c:v>
                </c:pt>
                <c:pt idx="5346">
                  <c:v>5.9405940594059403E-2</c:v>
                </c:pt>
                <c:pt idx="5347">
                  <c:v>5.9405940594059403E-2</c:v>
                </c:pt>
                <c:pt idx="5348">
                  <c:v>6.9306930693069313E-2</c:v>
                </c:pt>
                <c:pt idx="5349">
                  <c:v>6.9306930693069313E-2</c:v>
                </c:pt>
                <c:pt idx="5350">
                  <c:v>7.0000000000000007E-2</c:v>
                </c:pt>
                <c:pt idx="5351">
                  <c:v>7.0000000000000007E-2</c:v>
                </c:pt>
                <c:pt idx="5352">
                  <c:v>7.0000000000000007E-2</c:v>
                </c:pt>
                <c:pt idx="5353">
                  <c:v>7.0000000000000007E-2</c:v>
                </c:pt>
                <c:pt idx="5354">
                  <c:v>7.0000000000000007E-2</c:v>
                </c:pt>
                <c:pt idx="5355">
                  <c:v>7.0000000000000007E-2</c:v>
                </c:pt>
                <c:pt idx="5356">
                  <c:v>7.0000000000000007E-2</c:v>
                </c:pt>
                <c:pt idx="5357">
                  <c:v>7.2164948453608241E-2</c:v>
                </c:pt>
                <c:pt idx="5358">
                  <c:v>7.2164948453608241E-2</c:v>
                </c:pt>
                <c:pt idx="5359">
                  <c:v>7.2164948453608241E-2</c:v>
                </c:pt>
                <c:pt idx="5360">
                  <c:v>7.2164948453608241E-2</c:v>
                </c:pt>
                <c:pt idx="5361">
                  <c:v>7.2164948453608241E-2</c:v>
                </c:pt>
                <c:pt idx="5362">
                  <c:v>7.2164948453608241E-2</c:v>
                </c:pt>
                <c:pt idx="5363">
                  <c:v>7.2164948453608241E-2</c:v>
                </c:pt>
                <c:pt idx="5364">
                  <c:v>7.2164948453608241E-2</c:v>
                </c:pt>
                <c:pt idx="5365">
                  <c:v>7.2164948453608241E-2</c:v>
                </c:pt>
                <c:pt idx="5366">
                  <c:v>7.2164948453608241E-2</c:v>
                </c:pt>
                <c:pt idx="5367">
                  <c:v>7.2164948453608241E-2</c:v>
                </c:pt>
                <c:pt idx="5368">
                  <c:v>7.2164948453608241E-2</c:v>
                </c:pt>
                <c:pt idx="5369">
                  <c:v>6.1855670103092786E-2</c:v>
                </c:pt>
                <c:pt idx="5370">
                  <c:v>6.25E-2</c:v>
                </c:pt>
                <c:pt idx="5371">
                  <c:v>6.25E-2</c:v>
                </c:pt>
                <c:pt idx="5372">
                  <c:v>6.3157894736842107E-2</c:v>
                </c:pt>
                <c:pt idx="5373">
                  <c:v>6.3157894736842107E-2</c:v>
                </c:pt>
                <c:pt idx="5374">
                  <c:v>6.3157894736842107E-2</c:v>
                </c:pt>
                <c:pt idx="5375">
                  <c:v>6.3157894736842107E-2</c:v>
                </c:pt>
                <c:pt idx="5376">
                  <c:v>6.3157894736842107E-2</c:v>
                </c:pt>
                <c:pt idx="5377">
                  <c:v>6.3157894736842107E-2</c:v>
                </c:pt>
                <c:pt idx="5378">
                  <c:v>6.3157894736842107E-2</c:v>
                </c:pt>
                <c:pt idx="5379">
                  <c:v>6.3157894736842107E-2</c:v>
                </c:pt>
                <c:pt idx="5380">
                  <c:v>6.3157894736842107E-2</c:v>
                </c:pt>
                <c:pt idx="5381">
                  <c:v>6.3157894736842107E-2</c:v>
                </c:pt>
                <c:pt idx="5382">
                  <c:v>6.3157894736842107E-2</c:v>
                </c:pt>
                <c:pt idx="5383">
                  <c:v>5.2631578947368418E-2</c:v>
                </c:pt>
                <c:pt idx="5384">
                  <c:v>5.2631578947368418E-2</c:v>
                </c:pt>
                <c:pt idx="5385">
                  <c:v>5.2631578947368418E-2</c:v>
                </c:pt>
                <c:pt idx="5386">
                  <c:v>5.2631578947368418E-2</c:v>
                </c:pt>
                <c:pt idx="5387">
                  <c:v>5.2631578947368418E-2</c:v>
                </c:pt>
                <c:pt idx="5388">
                  <c:v>5.2631578947368418E-2</c:v>
                </c:pt>
                <c:pt idx="5389">
                  <c:v>5.2631578947368418E-2</c:v>
                </c:pt>
                <c:pt idx="5390">
                  <c:v>5.2631578947368418E-2</c:v>
                </c:pt>
                <c:pt idx="5391">
                  <c:v>5.2631578947368418E-2</c:v>
                </c:pt>
                <c:pt idx="5392">
                  <c:v>5.3191489361702128E-2</c:v>
                </c:pt>
                <c:pt idx="5393">
                  <c:v>5.3191489361702128E-2</c:v>
                </c:pt>
                <c:pt idx="5394">
                  <c:v>5.3191489361702128E-2</c:v>
                </c:pt>
                <c:pt idx="5395">
                  <c:v>5.3191489361702128E-2</c:v>
                </c:pt>
                <c:pt idx="5396">
                  <c:v>5.3191489361702128E-2</c:v>
                </c:pt>
                <c:pt idx="5397">
                  <c:v>5.3191489361702128E-2</c:v>
                </c:pt>
                <c:pt idx="5398">
                  <c:v>5.3191489361702128E-2</c:v>
                </c:pt>
                <c:pt idx="5399">
                  <c:v>6.3829787234042548E-2</c:v>
                </c:pt>
                <c:pt idx="5400">
                  <c:v>6.3829787234042548E-2</c:v>
                </c:pt>
                <c:pt idx="5401">
                  <c:v>7.4468085106382975E-2</c:v>
                </c:pt>
                <c:pt idx="5402">
                  <c:v>7.4468085106382975E-2</c:v>
                </c:pt>
                <c:pt idx="5403">
                  <c:v>7.4468085106382975E-2</c:v>
                </c:pt>
                <c:pt idx="5404">
                  <c:v>7.4468085106382975E-2</c:v>
                </c:pt>
                <c:pt idx="5405">
                  <c:v>7.4468085106382975E-2</c:v>
                </c:pt>
                <c:pt idx="5406">
                  <c:v>7.4468085106382975E-2</c:v>
                </c:pt>
                <c:pt idx="5407">
                  <c:v>7.4468085106382975E-2</c:v>
                </c:pt>
                <c:pt idx="5408">
                  <c:v>7.4468085106382975E-2</c:v>
                </c:pt>
                <c:pt idx="5409">
                  <c:v>7.4468085106382975E-2</c:v>
                </c:pt>
                <c:pt idx="5410">
                  <c:v>7.4468085106382975E-2</c:v>
                </c:pt>
                <c:pt idx="5411">
                  <c:v>7.4468085106382975E-2</c:v>
                </c:pt>
                <c:pt idx="5412">
                  <c:v>7.4468085106382975E-2</c:v>
                </c:pt>
                <c:pt idx="5413">
                  <c:v>7.4468085106382975E-2</c:v>
                </c:pt>
                <c:pt idx="5414">
                  <c:v>7.4468085106382975E-2</c:v>
                </c:pt>
                <c:pt idx="5415">
                  <c:v>7.4468085106382975E-2</c:v>
                </c:pt>
                <c:pt idx="5416">
                  <c:v>7.4468085106382975E-2</c:v>
                </c:pt>
                <c:pt idx="5417">
                  <c:v>7.4468085106382975E-2</c:v>
                </c:pt>
                <c:pt idx="5418">
                  <c:v>7.4468085106382975E-2</c:v>
                </c:pt>
                <c:pt idx="5419">
                  <c:v>7.4468085106382975E-2</c:v>
                </c:pt>
                <c:pt idx="5420">
                  <c:v>7.4468085106382975E-2</c:v>
                </c:pt>
                <c:pt idx="5421">
                  <c:v>7.4468085106382975E-2</c:v>
                </c:pt>
                <c:pt idx="5422">
                  <c:v>7.4468085106382975E-2</c:v>
                </c:pt>
                <c:pt idx="5423">
                  <c:v>6.3829787234042548E-2</c:v>
                </c:pt>
                <c:pt idx="5424">
                  <c:v>6.3829787234042548E-2</c:v>
                </c:pt>
                <c:pt idx="5425">
                  <c:v>6.3829787234042548E-2</c:v>
                </c:pt>
                <c:pt idx="5426">
                  <c:v>6.4516129032258063E-2</c:v>
                </c:pt>
                <c:pt idx="5427">
                  <c:v>5.434782608695652E-2</c:v>
                </c:pt>
                <c:pt idx="5428">
                  <c:v>5.4945054945054944E-2</c:v>
                </c:pt>
                <c:pt idx="5429">
                  <c:v>5.4945054945054944E-2</c:v>
                </c:pt>
                <c:pt idx="5430">
                  <c:v>4.3956043956043959E-2</c:v>
                </c:pt>
                <c:pt idx="5431">
                  <c:v>4.3956043956043959E-2</c:v>
                </c:pt>
                <c:pt idx="5432">
                  <c:v>4.3956043956043959E-2</c:v>
                </c:pt>
                <c:pt idx="5433">
                  <c:v>4.4444444444444446E-2</c:v>
                </c:pt>
                <c:pt idx="5434">
                  <c:v>4.4444444444444446E-2</c:v>
                </c:pt>
                <c:pt idx="5435">
                  <c:v>4.4444444444444446E-2</c:v>
                </c:pt>
                <c:pt idx="5436">
                  <c:v>4.4444444444444446E-2</c:v>
                </c:pt>
                <c:pt idx="5437">
                  <c:v>4.4444444444444446E-2</c:v>
                </c:pt>
                <c:pt idx="5438">
                  <c:v>4.4444444444444446E-2</c:v>
                </c:pt>
                <c:pt idx="5439">
                  <c:v>4.4444444444444446E-2</c:v>
                </c:pt>
                <c:pt idx="5440">
                  <c:v>4.4444444444444446E-2</c:v>
                </c:pt>
                <c:pt idx="5441">
                  <c:v>4.4444444444444446E-2</c:v>
                </c:pt>
                <c:pt idx="5442">
                  <c:v>4.4444444444444446E-2</c:v>
                </c:pt>
                <c:pt idx="5443">
                  <c:v>4.4444444444444446E-2</c:v>
                </c:pt>
                <c:pt idx="5444">
                  <c:v>4.4444444444444446E-2</c:v>
                </c:pt>
                <c:pt idx="5445">
                  <c:v>4.4444444444444446E-2</c:v>
                </c:pt>
                <c:pt idx="5446">
                  <c:v>4.4444444444444446E-2</c:v>
                </c:pt>
                <c:pt idx="5447">
                  <c:v>4.49438202247191E-2</c:v>
                </c:pt>
                <c:pt idx="5448">
                  <c:v>4.49438202247191E-2</c:v>
                </c:pt>
                <c:pt idx="5449">
                  <c:v>4.49438202247191E-2</c:v>
                </c:pt>
                <c:pt idx="5450">
                  <c:v>4.49438202247191E-2</c:v>
                </c:pt>
                <c:pt idx="5451">
                  <c:v>4.49438202247191E-2</c:v>
                </c:pt>
                <c:pt idx="5452">
                  <c:v>4.49438202247191E-2</c:v>
                </c:pt>
                <c:pt idx="5453">
                  <c:v>4.49438202247191E-2</c:v>
                </c:pt>
                <c:pt idx="5454">
                  <c:v>4.49438202247191E-2</c:v>
                </c:pt>
                <c:pt idx="5455">
                  <c:v>4.49438202247191E-2</c:v>
                </c:pt>
                <c:pt idx="5456">
                  <c:v>4.49438202247191E-2</c:v>
                </c:pt>
                <c:pt idx="5457">
                  <c:v>4.49438202247191E-2</c:v>
                </c:pt>
                <c:pt idx="5458">
                  <c:v>4.49438202247191E-2</c:v>
                </c:pt>
                <c:pt idx="5459">
                  <c:v>4.49438202247191E-2</c:v>
                </c:pt>
                <c:pt idx="5460">
                  <c:v>4.49438202247191E-2</c:v>
                </c:pt>
                <c:pt idx="5461">
                  <c:v>4.49438202247191E-2</c:v>
                </c:pt>
                <c:pt idx="5462">
                  <c:v>4.49438202247191E-2</c:v>
                </c:pt>
                <c:pt idx="5463">
                  <c:v>4.49438202247191E-2</c:v>
                </c:pt>
                <c:pt idx="5464">
                  <c:v>4.49438202247191E-2</c:v>
                </c:pt>
                <c:pt idx="5465">
                  <c:v>4.49438202247191E-2</c:v>
                </c:pt>
                <c:pt idx="5466">
                  <c:v>4.49438202247191E-2</c:v>
                </c:pt>
                <c:pt idx="5467">
                  <c:v>4.49438202247191E-2</c:v>
                </c:pt>
                <c:pt idx="5468">
                  <c:v>4.49438202247191E-2</c:v>
                </c:pt>
                <c:pt idx="5469">
                  <c:v>4.49438202247191E-2</c:v>
                </c:pt>
                <c:pt idx="5470">
                  <c:v>4.49438202247191E-2</c:v>
                </c:pt>
                <c:pt idx="5471">
                  <c:v>4.49438202247191E-2</c:v>
                </c:pt>
                <c:pt idx="5472">
                  <c:v>4.49438202247191E-2</c:v>
                </c:pt>
                <c:pt idx="5473">
                  <c:v>4.49438202247191E-2</c:v>
                </c:pt>
                <c:pt idx="5474">
                  <c:v>4.49438202247191E-2</c:v>
                </c:pt>
                <c:pt idx="5475">
                  <c:v>4.49438202247191E-2</c:v>
                </c:pt>
                <c:pt idx="5476">
                  <c:v>4.49438202247191E-2</c:v>
                </c:pt>
                <c:pt idx="5477">
                  <c:v>4.49438202247191E-2</c:v>
                </c:pt>
                <c:pt idx="5478">
                  <c:v>4.49438202247191E-2</c:v>
                </c:pt>
                <c:pt idx="5479">
                  <c:v>4.49438202247191E-2</c:v>
                </c:pt>
                <c:pt idx="5480">
                  <c:v>4.49438202247191E-2</c:v>
                </c:pt>
                <c:pt idx="5481">
                  <c:v>4.49438202247191E-2</c:v>
                </c:pt>
                <c:pt idx="5482">
                  <c:v>4.49438202247191E-2</c:v>
                </c:pt>
                <c:pt idx="5483">
                  <c:v>5.6179775280898875E-2</c:v>
                </c:pt>
                <c:pt idx="5484">
                  <c:v>5.6179775280898875E-2</c:v>
                </c:pt>
                <c:pt idx="5485">
                  <c:v>5.6179775280898875E-2</c:v>
                </c:pt>
                <c:pt idx="5486">
                  <c:v>5.6179775280898875E-2</c:v>
                </c:pt>
                <c:pt idx="5487">
                  <c:v>5.6179775280898875E-2</c:v>
                </c:pt>
                <c:pt idx="5488">
                  <c:v>5.6179775280898875E-2</c:v>
                </c:pt>
                <c:pt idx="5489">
                  <c:v>4.49438202247191E-2</c:v>
                </c:pt>
                <c:pt idx="5490">
                  <c:v>4.49438202247191E-2</c:v>
                </c:pt>
                <c:pt idx="5491">
                  <c:v>4.49438202247191E-2</c:v>
                </c:pt>
                <c:pt idx="5492">
                  <c:v>4.49438202247191E-2</c:v>
                </c:pt>
                <c:pt idx="5493">
                  <c:v>4.49438202247191E-2</c:v>
                </c:pt>
                <c:pt idx="5494">
                  <c:v>4.49438202247191E-2</c:v>
                </c:pt>
                <c:pt idx="5495">
                  <c:v>4.49438202247191E-2</c:v>
                </c:pt>
                <c:pt idx="5496">
                  <c:v>4.49438202247191E-2</c:v>
                </c:pt>
                <c:pt idx="5497">
                  <c:v>4.5454545454545456E-2</c:v>
                </c:pt>
                <c:pt idx="5498">
                  <c:v>4.5454545454545456E-2</c:v>
                </c:pt>
                <c:pt idx="5499">
                  <c:v>4.5454545454545456E-2</c:v>
                </c:pt>
                <c:pt idx="5500">
                  <c:v>4.5454545454545456E-2</c:v>
                </c:pt>
                <c:pt idx="5501">
                  <c:v>4.5454545454545456E-2</c:v>
                </c:pt>
                <c:pt idx="5502">
                  <c:v>5.6818181818181816E-2</c:v>
                </c:pt>
                <c:pt idx="5503">
                  <c:v>5.6818181818181816E-2</c:v>
                </c:pt>
                <c:pt idx="5504">
                  <c:v>5.6818181818181816E-2</c:v>
                </c:pt>
                <c:pt idx="5505">
                  <c:v>5.6818181818181816E-2</c:v>
                </c:pt>
                <c:pt idx="5506">
                  <c:v>5.6818181818181816E-2</c:v>
                </c:pt>
                <c:pt idx="5507">
                  <c:v>5.6818181818181816E-2</c:v>
                </c:pt>
                <c:pt idx="5508">
                  <c:v>5.6818181818181816E-2</c:v>
                </c:pt>
                <c:pt idx="5509">
                  <c:v>5.6818181818181816E-2</c:v>
                </c:pt>
                <c:pt idx="5510">
                  <c:v>5.7471264367816091E-2</c:v>
                </c:pt>
                <c:pt idx="5511">
                  <c:v>5.7471264367816091E-2</c:v>
                </c:pt>
                <c:pt idx="5512">
                  <c:v>5.7471264367816091E-2</c:v>
                </c:pt>
                <c:pt idx="5513">
                  <c:v>5.7471264367816091E-2</c:v>
                </c:pt>
                <c:pt idx="5514">
                  <c:v>5.7471264367816091E-2</c:v>
                </c:pt>
                <c:pt idx="5515">
                  <c:v>6.8965517241379309E-2</c:v>
                </c:pt>
                <c:pt idx="5516">
                  <c:v>6.8965517241379309E-2</c:v>
                </c:pt>
                <c:pt idx="5517">
                  <c:v>5.7471264367816091E-2</c:v>
                </c:pt>
                <c:pt idx="5518">
                  <c:v>5.7471264367816091E-2</c:v>
                </c:pt>
                <c:pt idx="5519">
                  <c:v>5.7471264367816091E-2</c:v>
                </c:pt>
                <c:pt idx="5520">
                  <c:v>5.8139534883720929E-2</c:v>
                </c:pt>
                <c:pt idx="5521">
                  <c:v>5.8139534883720929E-2</c:v>
                </c:pt>
                <c:pt idx="5522">
                  <c:v>5.8139534883720929E-2</c:v>
                </c:pt>
                <c:pt idx="5523">
                  <c:v>5.8823529411764705E-2</c:v>
                </c:pt>
                <c:pt idx="5524">
                  <c:v>5.8823529411764705E-2</c:v>
                </c:pt>
                <c:pt idx="5525">
                  <c:v>5.8823529411764705E-2</c:v>
                </c:pt>
                <c:pt idx="5526">
                  <c:v>5.8823529411764705E-2</c:v>
                </c:pt>
                <c:pt idx="5527">
                  <c:v>5.8823529411764705E-2</c:v>
                </c:pt>
                <c:pt idx="5528">
                  <c:v>5.9523809523809521E-2</c:v>
                </c:pt>
                <c:pt idx="5529">
                  <c:v>5.9523809523809521E-2</c:v>
                </c:pt>
                <c:pt idx="5530">
                  <c:v>5.9523809523809521E-2</c:v>
                </c:pt>
                <c:pt idx="5531">
                  <c:v>5.9523809523809521E-2</c:v>
                </c:pt>
                <c:pt idx="5532">
                  <c:v>5.9523809523809521E-2</c:v>
                </c:pt>
                <c:pt idx="5533">
                  <c:v>5.9523809523809521E-2</c:v>
                </c:pt>
                <c:pt idx="5534">
                  <c:v>5.9523809523809521E-2</c:v>
                </c:pt>
                <c:pt idx="5535">
                  <c:v>5.9523809523809521E-2</c:v>
                </c:pt>
                <c:pt idx="5536">
                  <c:v>5.9523809523809521E-2</c:v>
                </c:pt>
                <c:pt idx="5537">
                  <c:v>5.9523809523809521E-2</c:v>
                </c:pt>
                <c:pt idx="5538">
                  <c:v>5.9523809523809521E-2</c:v>
                </c:pt>
                <c:pt idx="5539">
                  <c:v>5.9523809523809521E-2</c:v>
                </c:pt>
                <c:pt idx="5540">
                  <c:v>5.9523809523809521E-2</c:v>
                </c:pt>
                <c:pt idx="5541">
                  <c:v>5.9523809523809521E-2</c:v>
                </c:pt>
                <c:pt idx="5542">
                  <c:v>5.9523809523809521E-2</c:v>
                </c:pt>
                <c:pt idx="5543">
                  <c:v>5.9523809523809521E-2</c:v>
                </c:pt>
                <c:pt idx="5544">
                  <c:v>5.9523809523809521E-2</c:v>
                </c:pt>
                <c:pt idx="5545">
                  <c:v>5.9523809523809521E-2</c:v>
                </c:pt>
                <c:pt idx="5546">
                  <c:v>5.9523809523809521E-2</c:v>
                </c:pt>
                <c:pt idx="5547">
                  <c:v>4.7619047619047616E-2</c:v>
                </c:pt>
                <c:pt idx="5548">
                  <c:v>4.7619047619047616E-2</c:v>
                </c:pt>
                <c:pt idx="5549">
                  <c:v>4.7619047619047616E-2</c:v>
                </c:pt>
                <c:pt idx="5550">
                  <c:v>4.7619047619047616E-2</c:v>
                </c:pt>
                <c:pt idx="5551">
                  <c:v>4.7619047619047616E-2</c:v>
                </c:pt>
                <c:pt idx="5552">
                  <c:v>4.7619047619047616E-2</c:v>
                </c:pt>
                <c:pt idx="5553">
                  <c:v>4.8192771084337352E-2</c:v>
                </c:pt>
                <c:pt idx="5554">
                  <c:v>4.8192771084337352E-2</c:v>
                </c:pt>
                <c:pt idx="5555">
                  <c:v>4.8192771084337352E-2</c:v>
                </c:pt>
                <c:pt idx="5556">
                  <c:v>4.8192771084337352E-2</c:v>
                </c:pt>
                <c:pt idx="5557">
                  <c:v>4.8192771084337352E-2</c:v>
                </c:pt>
                <c:pt idx="5558">
                  <c:v>4.8192771084337352E-2</c:v>
                </c:pt>
                <c:pt idx="5559">
                  <c:v>4.8192771084337352E-2</c:v>
                </c:pt>
                <c:pt idx="5560">
                  <c:v>4.8192771084337352E-2</c:v>
                </c:pt>
                <c:pt idx="5561">
                  <c:v>4.8192771084337352E-2</c:v>
                </c:pt>
                <c:pt idx="5562">
                  <c:v>4.8192771084337352E-2</c:v>
                </c:pt>
                <c:pt idx="5563">
                  <c:v>4.878048780487805E-2</c:v>
                </c:pt>
                <c:pt idx="5564">
                  <c:v>4.878048780487805E-2</c:v>
                </c:pt>
                <c:pt idx="5565">
                  <c:v>4.878048780487805E-2</c:v>
                </c:pt>
                <c:pt idx="5566">
                  <c:v>4.9382716049382713E-2</c:v>
                </c:pt>
                <c:pt idx="5567">
                  <c:v>4.9382716049382713E-2</c:v>
                </c:pt>
                <c:pt idx="5568">
                  <c:v>4.9382716049382713E-2</c:v>
                </c:pt>
                <c:pt idx="5569">
                  <c:v>4.9382716049382713E-2</c:v>
                </c:pt>
                <c:pt idx="5570">
                  <c:v>4.9382716049382713E-2</c:v>
                </c:pt>
                <c:pt idx="5571">
                  <c:v>4.9382716049382713E-2</c:v>
                </c:pt>
                <c:pt idx="5572">
                  <c:v>4.9382716049382713E-2</c:v>
                </c:pt>
                <c:pt idx="5573">
                  <c:v>4.9382716049382713E-2</c:v>
                </c:pt>
                <c:pt idx="5574">
                  <c:v>4.9382716049382713E-2</c:v>
                </c:pt>
                <c:pt idx="5575">
                  <c:v>4.9382716049382713E-2</c:v>
                </c:pt>
                <c:pt idx="5576">
                  <c:v>4.9382716049382713E-2</c:v>
                </c:pt>
                <c:pt idx="5577">
                  <c:v>4.9382716049382713E-2</c:v>
                </c:pt>
                <c:pt idx="5578">
                  <c:v>4.9382716049382713E-2</c:v>
                </c:pt>
                <c:pt idx="5579">
                  <c:v>4.9382716049382713E-2</c:v>
                </c:pt>
                <c:pt idx="5580">
                  <c:v>4.9382716049382713E-2</c:v>
                </c:pt>
                <c:pt idx="5581">
                  <c:v>4.9382716049382713E-2</c:v>
                </c:pt>
                <c:pt idx="5582">
                  <c:v>4.9382716049382713E-2</c:v>
                </c:pt>
                <c:pt idx="5583">
                  <c:v>4.9382716049382713E-2</c:v>
                </c:pt>
                <c:pt idx="5584">
                  <c:v>4.9382716049382713E-2</c:v>
                </c:pt>
                <c:pt idx="5585">
                  <c:v>4.9382716049382713E-2</c:v>
                </c:pt>
                <c:pt idx="5586">
                  <c:v>4.9382716049382713E-2</c:v>
                </c:pt>
                <c:pt idx="5587">
                  <c:v>4.9382716049382713E-2</c:v>
                </c:pt>
                <c:pt idx="5588">
                  <c:v>4.9382716049382713E-2</c:v>
                </c:pt>
                <c:pt idx="5589">
                  <c:v>4.9382716049382713E-2</c:v>
                </c:pt>
                <c:pt idx="5590">
                  <c:v>4.9382716049382713E-2</c:v>
                </c:pt>
                <c:pt idx="5591">
                  <c:v>3.7037037037037035E-2</c:v>
                </c:pt>
                <c:pt idx="5592">
                  <c:v>3.7037037037037035E-2</c:v>
                </c:pt>
                <c:pt idx="5593">
                  <c:v>3.7037037037037035E-2</c:v>
                </c:pt>
                <c:pt idx="5594">
                  <c:v>3.7037037037037035E-2</c:v>
                </c:pt>
                <c:pt idx="5595">
                  <c:v>3.7037037037037035E-2</c:v>
                </c:pt>
                <c:pt idx="5596">
                  <c:v>3.7037037037037035E-2</c:v>
                </c:pt>
                <c:pt idx="5597">
                  <c:v>3.7037037037037035E-2</c:v>
                </c:pt>
                <c:pt idx="5598">
                  <c:v>3.7037037037037035E-2</c:v>
                </c:pt>
                <c:pt idx="5599">
                  <c:v>4.9382716049382713E-2</c:v>
                </c:pt>
                <c:pt idx="5600">
                  <c:v>4.9382716049382713E-2</c:v>
                </c:pt>
                <c:pt idx="5601">
                  <c:v>4.9382716049382713E-2</c:v>
                </c:pt>
                <c:pt idx="5602">
                  <c:v>4.9382716049382713E-2</c:v>
                </c:pt>
                <c:pt idx="5603">
                  <c:v>0.05</c:v>
                </c:pt>
                <c:pt idx="5604">
                  <c:v>0.05</c:v>
                </c:pt>
                <c:pt idx="5605">
                  <c:v>0.05</c:v>
                </c:pt>
                <c:pt idx="5606">
                  <c:v>0.05</c:v>
                </c:pt>
                <c:pt idx="5607">
                  <c:v>0.05</c:v>
                </c:pt>
                <c:pt idx="5608">
                  <c:v>0.05</c:v>
                </c:pt>
                <c:pt idx="5609">
                  <c:v>0.05</c:v>
                </c:pt>
                <c:pt idx="5610">
                  <c:v>0.05</c:v>
                </c:pt>
                <c:pt idx="5611">
                  <c:v>0.05</c:v>
                </c:pt>
                <c:pt idx="5612">
                  <c:v>0.05</c:v>
                </c:pt>
                <c:pt idx="5613">
                  <c:v>0.05</c:v>
                </c:pt>
                <c:pt idx="5614">
                  <c:v>0.05</c:v>
                </c:pt>
                <c:pt idx="5615">
                  <c:v>0.05</c:v>
                </c:pt>
                <c:pt idx="5616">
                  <c:v>0.05</c:v>
                </c:pt>
                <c:pt idx="5617">
                  <c:v>5.0632911392405063E-2</c:v>
                </c:pt>
                <c:pt idx="5618">
                  <c:v>6.3291139240506333E-2</c:v>
                </c:pt>
                <c:pt idx="5619">
                  <c:v>6.3291139240506333E-2</c:v>
                </c:pt>
                <c:pt idx="5620">
                  <c:v>6.3291139240506333E-2</c:v>
                </c:pt>
                <c:pt idx="5621">
                  <c:v>6.3291139240506333E-2</c:v>
                </c:pt>
                <c:pt idx="5622">
                  <c:v>6.3291139240506333E-2</c:v>
                </c:pt>
                <c:pt idx="5623">
                  <c:v>6.3291139240506333E-2</c:v>
                </c:pt>
                <c:pt idx="5624">
                  <c:v>6.3291139240506333E-2</c:v>
                </c:pt>
                <c:pt idx="5625">
                  <c:v>6.3291139240506333E-2</c:v>
                </c:pt>
                <c:pt idx="5626">
                  <c:v>6.4102564102564097E-2</c:v>
                </c:pt>
                <c:pt idx="5627">
                  <c:v>6.4102564102564097E-2</c:v>
                </c:pt>
                <c:pt idx="5628">
                  <c:v>6.4102564102564097E-2</c:v>
                </c:pt>
                <c:pt idx="5629">
                  <c:v>6.4102564102564097E-2</c:v>
                </c:pt>
                <c:pt idx="5630">
                  <c:v>6.4102564102564097E-2</c:v>
                </c:pt>
                <c:pt idx="5631">
                  <c:v>6.4102564102564097E-2</c:v>
                </c:pt>
                <c:pt idx="5632">
                  <c:v>6.4102564102564097E-2</c:v>
                </c:pt>
                <c:pt idx="5633">
                  <c:v>6.4102564102564097E-2</c:v>
                </c:pt>
                <c:pt idx="5634">
                  <c:v>6.4102564102564097E-2</c:v>
                </c:pt>
                <c:pt idx="5635">
                  <c:v>6.4102564102564097E-2</c:v>
                </c:pt>
                <c:pt idx="5636">
                  <c:v>6.4102564102564097E-2</c:v>
                </c:pt>
                <c:pt idx="5637">
                  <c:v>6.4102564102564097E-2</c:v>
                </c:pt>
                <c:pt idx="5638">
                  <c:v>5.128205128205128E-2</c:v>
                </c:pt>
                <c:pt idx="5639">
                  <c:v>5.128205128205128E-2</c:v>
                </c:pt>
                <c:pt idx="5640">
                  <c:v>5.128205128205128E-2</c:v>
                </c:pt>
                <c:pt idx="5641">
                  <c:v>5.128205128205128E-2</c:v>
                </c:pt>
                <c:pt idx="5642">
                  <c:v>5.128205128205128E-2</c:v>
                </c:pt>
                <c:pt idx="5643">
                  <c:v>5.128205128205128E-2</c:v>
                </c:pt>
                <c:pt idx="5644">
                  <c:v>5.128205128205128E-2</c:v>
                </c:pt>
                <c:pt idx="5645">
                  <c:v>6.4102564102564097E-2</c:v>
                </c:pt>
                <c:pt idx="5646">
                  <c:v>6.4102564102564097E-2</c:v>
                </c:pt>
                <c:pt idx="5647">
                  <c:v>6.4102564102564097E-2</c:v>
                </c:pt>
                <c:pt idx="5648">
                  <c:v>6.4102564102564097E-2</c:v>
                </c:pt>
                <c:pt idx="5649">
                  <c:v>6.4935064935064929E-2</c:v>
                </c:pt>
                <c:pt idx="5650">
                  <c:v>6.4935064935064929E-2</c:v>
                </c:pt>
                <c:pt idx="5651">
                  <c:v>7.792207792207792E-2</c:v>
                </c:pt>
                <c:pt idx="5652">
                  <c:v>7.792207792207792E-2</c:v>
                </c:pt>
                <c:pt idx="5653">
                  <c:v>7.792207792207792E-2</c:v>
                </c:pt>
                <c:pt idx="5654">
                  <c:v>7.792207792207792E-2</c:v>
                </c:pt>
                <c:pt idx="5655">
                  <c:v>7.792207792207792E-2</c:v>
                </c:pt>
                <c:pt idx="5656">
                  <c:v>7.792207792207792E-2</c:v>
                </c:pt>
                <c:pt idx="5657">
                  <c:v>7.792207792207792E-2</c:v>
                </c:pt>
                <c:pt idx="5658">
                  <c:v>7.8947368421052627E-2</c:v>
                </c:pt>
                <c:pt idx="5659">
                  <c:v>7.8947368421052627E-2</c:v>
                </c:pt>
                <c:pt idx="5660">
                  <c:v>7.8947368421052627E-2</c:v>
                </c:pt>
                <c:pt idx="5661">
                  <c:v>7.8947368421052627E-2</c:v>
                </c:pt>
                <c:pt idx="5662">
                  <c:v>7.8947368421052627E-2</c:v>
                </c:pt>
                <c:pt idx="5663">
                  <c:v>7.8947368421052627E-2</c:v>
                </c:pt>
                <c:pt idx="5664">
                  <c:v>7.8947368421052627E-2</c:v>
                </c:pt>
                <c:pt idx="5665">
                  <c:v>7.8947368421052627E-2</c:v>
                </c:pt>
                <c:pt idx="5666">
                  <c:v>7.8947368421052627E-2</c:v>
                </c:pt>
                <c:pt idx="5667">
                  <c:v>7.8947368421052627E-2</c:v>
                </c:pt>
                <c:pt idx="5668">
                  <c:v>7.8947368421052627E-2</c:v>
                </c:pt>
                <c:pt idx="5669">
                  <c:v>7.8947368421052627E-2</c:v>
                </c:pt>
                <c:pt idx="5670">
                  <c:v>7.8947368421052627E-2</c:v>
                </c:pt>
                <c:pt idx="5671">
                  <c:v>7.8947368421052627E-2</c:v>
                </c:pt>
                <c:pt idx="5672">
                  <c:v>7.8947368421052627E-2</c:v>
                </c:pt>
                <c:pt idx="5673">
                  <c:v>7.8947368421052627E-2</c:v>
                </c:pt>
                <c:pt idx="5674">
                  <c:v>7.8947368421052627E-2</c:v>
                </c:pt>
                <c:pt idx="5675">
                  <c:v>7.8947368421052627E-2</c:v>
                </c:pt>
                <c:pt idx="5676">
                  <c:v>7.8947368421052627E-2</c:v>
                </c:pt>
                <c:pt idx="5677">
                  <c:v>7.8947368421052627E-2</c:v>
                </c:pt>
                <c:pt idx="5678">
                  <c:v>0.08</c:v>
                </c:pt>
                <c:pt idx="5679">
                  <c:v>0.08</c:v>
                </c:pt>
                <c:pt idx="5680">
                  <c:v>0.08</c:v>
                </c:pt>
                <c:pt idx="5681">
                  <c:v>0.08</c:v>
                </c:pt>
                <c:pt idx="5682">
                  <c:v>0.08</c:v>
                </c:pt>
                <c:pt idx="5683">
                  <c:v>9.3333333333333338E-2</c:v>
                </c:pt>
                <c:pt idx="5684">
                  <c:v>9.3333333333333338E-2</c:v>
                </c:pt>
                <c:pt idx="5685">
                  <c:v>9.3333333333333338E-2</c:v>
                </c:pt>
                <c:pt idx="5686">
                  <c:v>9.3333333333333338E-2</c:v>
                </c:pt>
                <c:pt idx="5687">
                  <c:v>9.3333333333333338E-2</c:v>
                </c:pt>
                <c:pt idx="5688">
                  <c:v>9.3333333333333338E-2</c:v>
                </c:pt>
                <c:pt idx="5689">
                  <c:v>9.3333333333333338E-2</c:v>
                </c:pt>
                <c:pt idx="5690">
                  <c:v>9.3333333333333338E-2</c:v>
                </c:pt>
                <c:pt idx="5691">
                  <c:v>9.3333333333333338E-2</c:v>
                </c:pt>
                <c:pt idx="5692">
                  <c:v>9.3333333333333338E-2</c:v>
                </c:pt>
                <c:pt idx="5693">
                  <c:v>9.3333333333333338E-2</c:v>
                </c:pt>
                <c:pt idx="5694">
                  <c:v>0.08</c:v>
                </c:pt>
                <c:pt idx="5695">
                  <c:v>5.3333333333333337E-2</c:v>
                </c:pt>
                <c:pt idx="5696">
                  <c:v>5.3333333333333337E-2</c:v>
                </c:pt>
                <c:pt idx="5697">
                  <c:v>5.3333333333333337E-2</c:v>
                </c:pt>
                <c:pt idx="5698">
                  <c:v>5.3333333333333337E-2</c:v>
                </c:pt>
                <c:pt idx="5699">
                  <c:v>5.3333333333333337E-2</c:v>
                </c:pt>
                <c:pt idx="5700">
                  <c:v>5.3333333333333337E-2</c:v>
                </c:pt>
                <c:pt idx="5701">
                  <c:v>5.3333333333333337E-2</c:v>
                </c:pt>
                <c:pt idx="5702">
                  <c:v>5.3333333333333337E-2</c:v>
                </c:pt>
                <c:pt idx="5703">
                  <c:v>5.3333333333333337E-2</c:v>
                </c:pt>
                <c:pt idx="5704">
                  <c:v>5.3333333333333337E-2</c:v>
                </c:pt>
                <c:pt idx="5705">
                  <c:v>5.3333333333333337E-2</c:v>
                </c:pt>
                <c:pt idx="5706">
                  <c:v>5.3333333333333337E-2</c:v>
                </c:pt>
                <c:pt idx="5707">
                  <c:v>5.3333333333333337E-2</c:v>
                </c:pt>
                <c:pt idx="5708">
                  <c:v>5.3333333333333337E-2</c:v>
                </c:pt>
                <c:pt idx="5709">
                  <c:v>5.3333333333333337E-2</c:v>
                </c:pt>
                <c:pt idx="5710">
                  <c:v>5.3333333333333337E-2</c:v>
                </c:pt>
                <c:pt idx="5711">
                  <c:v>0.04</c:v>
                </c:pt>
                <c:pt idx="5712">
                  <c:v>0.04</c:v>
                </c:pt>
                <c:pt idx="5713">
                  <c:v>0.04</c:v>
                </c:pt>
                <c:pt idx="5714">
                  <c:v>0.04</c:v>
                </c:pt>
                <c:pt idx="5715">
                  <c:v>0.04</c:v>
                </c:pt>
                <c:pt idx="5716">
                  <c:v>0.04</c:v>
                </c:pt>
                <c:pt idx="5717">
                  <c:v>0.04</c:v>
                </c:pt>
                <c:pt idx="5718">
                  <c:v>5.3333333333333337E-2</c:v>
                </c:pt>
                <c:pt idx="5719">
                  <c:v>5.3333333333333337E-2</c:v>
                </c:pt>
                <c:pt idx="5720">
                  <c:v>5.3333333333333337E-2</c:v>
                </c:pt>
                <c:pt idx="5721">
                  <c:v>5.3333333333333337E-2</c:v>
                </c:pt>
                <c:pt idx="5722">
                  <c:v>5.3333333333333337E-2</c:v>
                </c:pt>
                <c:pt idx="5723">
                  <c:v>5.3333333333333337E-2</c:v>
                </c:pt>
                <c:pt idx="5724">
                  <c:v>5.3333333333333337E-2</c:v>
                </c:pt>
                <c:pt idx="5725">
                  <c:v>5.3333333333333337E-2</c:v>
                </c:pt>
                <c:pt idx="5726">
                  <c:v>5.3333333333333337E-2</c:v>
                </c:pt>
                <c:pt idx="5727">
                  <c:v>5.3333333333333337E-2</c:v>
                </c:pt>
                <c:pt idx="5728">
                  <c:v>5.3333333333333337E-2</c:v>
                </c:pt>
                <c:pt idx="5729">
                  <c:v>5.3333333333333337E-2</c:v>
                </c:pt>
                <c:pt idx="5730">
                  <c:v>5.3333333333333337E-2</c:v>
                </c:pt>
                <c:pt idx="5731">
                  <c:v>5.3333333333333337E-2</c:v>
                </c:pt>
                <c:pt idx="5732">
                  <c:v>5.3333333333333337E-2</c:v>
                </c:pt>
                <c:pt idx="5733">
                  <c:v>5.3333333333333337E-2</c:v>
                </c:pt>
                <c:pt idx="5734">
                  <c:v>5.3333333333333337E-2</c:v>
                </c:pt>
                <c:pt idx="5735">
                  <c:v>5.3333333333333337E-2</c:v>
                </c:pt>
                <c:pt idx="5736">
                  <c:v>5.3333333333333337E-2</c:v>
                </c:pt>
                <c:pt idx="5737">
                  <c:v>5.3333333333333337E-2</c:v>
                </c:pt>
                <c:pt idx="5738">
                  <c:v>6.6666666666666666E-2</c:v>
                </c:pt>
                <c:pt idx="5739">
                  <c:v>6.6666666666666666E-2</c:v>
                </c:pt>
                <c:pt idx="5740">
                  <c:v>6.6666666666666666E-2</c:v>
                </c:pt>
                <c:pt idx="5741">
                  <c:v>6.6666666666666666E-2</c:v>
                </c:pt>
                <c:pt idx="5742">
                  <c:v>6.6666666666666666E-2</c:v>
                </c:pt>
                <c:pt idx="5743">
                  <c:v>6.6666666666666666E-2</c:v>
                </c:pt>
                <c:pt idx="5744">
                  <c:v>6.6666666666666666E-2</c:v>
                </c:pt>
                <c:pt idx="5745">
                  <c:v>6.6666666666666666E-2</c:v>
                </c:pt>
                <c:pt idx="5746">
                  <c:v>6.6666666666666666E-2</c:v>
                </c:pt>
                <c:pt idx="5747">
                  <c:v>6.6666666666666666E-2</c:v>
                </c:pt>
                <c:pt idx="5748">
                  <c:v>6.6666666666666666E-2</c:v>
                </c:pt>
                <c:pt idx="5749">
                  <c:v>6.6666666666666666E-2</c:v>
                </c:pt>
                <c:pt idx="5750">
                  <c:v>5.3333333333333337E-2</c:v>
                </c:pt>
                <c:pt idx="5751">
                  <c:v>5.3333333333333337E-2</c:v>
                </c:pt>
                <c:pt idx="5752">
                  <c:v>5.3333333333333337E-2</c:v>
                </c:pt>
                <c:pt idx="5753">
                  <c:v>5.3333333333333337E-2</c:v>
                </c:pt>
                <c:pt idx="5754">
                  <c:v>5.3333333333333337E-2</c:v>
                </c:pt>
                <c:pt idx="5755">
                  <c:v>5.3333333333333337E-2</c:v>
                </c:pt>
                <c:pt idx="5756">
                  <c:v>6.6666666666666666E-2</c:v>
                </c:pt>
                <c:pt idx="5757">
                  <c:v>6.6666666666666666E-2</c:v>
                </c:pt>
                <c:pt idx="5758">
                  <c:v>6.6666666666666666E-2</c:v>
                </c:pt>
                <c:pt idx="5759">
                  <c:v>6.6666666666666666E-2</c:v>
                </c:pt>
                <c:pt idx="5760">
                  <c:v>6.6666666666666666E-2</c:v>
                </c:pt>
                <c:pt idx="5761">
                  <c:v>6.6666666666666666E-2</c:v>
                </c:pt>
                <c:pt idx="5762">
                  <c:v>5.4054054054054057E-2</c:v>
                </c:pt>
                <c:pt idx="5763">
                  <c:v>5.4054054054054057E-2</c:v>
                </c:pt>
                <c:pt idx="5764">
                  <c:v>5.4054054054054057E-2</c:v>
                </c:pt>
                <c:pt idx="5765">
                  <c:v>5.4054054054054057E-2</c:v>
                </c:pt>
                <c:pt idx="5766">
                  <c:v>6.7567567567567571E-2</c:v>
                </c:pt>
                <c:pt idx="5767">
                  <c:v>6.7567567567567571E-2</c:v>
                </c:pt>
                <c:pt idx="5768">
                  <c:v>6.7567567567567571E-2</c:v>
                </c:pt>
                <c:pt idx="5769">
                  <c:v>6.7567567567567571E-2</c:v>
                </c:pt>
                <c:pt idx="5770">
                  <c:v>6.7567567567567571E-2</c:v>
                </c:pt>
                <c:pt idx="5771">
                  <c:v>5.4794520547945202E-2</c:v>
                </c:pt>
                <c:pt idx="5772">
                  <c:v>5.4794520547945202E-2</c:v>
                </c:pt>
                <c:pt idx="5773">
                  <c:v>5.4794520547945202E-2</c:v>
                </c:pt>
                <c:pt idx="5774">
                  <c:v>5.4794520547945202E-2</c:v>
                </c:pt>
                <c:pt idx="5775">
                  <c:v>5.4794520547945202E-2</c:v>
                </c:pt>
                <c:pt idx="5776">
                  <c:v>5.4794520547945202E-2</c:v>
                </c:pt>
                <c:pt idx="5777">
                  <c:v>5.4794520547945202E-2</c:v>
                </c:pt>
                <c:pt idx="5778">
                  <c:v>5.4794520547945202E-2</c:v>
                </c:pt>
                <c:pt idx="5779">
                  <c:v>5.4794520547945202E-2</c:v>
                </c:pt>
                <c:pt idx="5780">
                  <c:v>5.4794520547945202E-2</c:v>
                </c:pt>
                <c:pt idx="5781">
                  <c:v>5.4794520547945202E-2</c:v>
                </c:pt>
                <c:pt idx="5782">
                  <c:v>5.4794520547945202E-2</c:v>
                </c:pt>
                <c:pt idx="5783">
                  <c:v>5.5555555555555552E-2</c:v>
                </c:pt>
                <c:pt idx="5784">
                  <c:v>5.5555555555555552E-2</c:v>
                </c:pt>
                <c:pt idx="5785">
                  <c:v>5.5555555555555552E-2</c:v>
                </c:pt>
                <c:pt idx="5786">
                  <c:v>5.5555555555555552E-2</c:v>
                </c:pt>
                <c:pt idx="5787">
                  <c:v>5.5555555555555552E-2</c:v>
                </c:pt>
                <c:pt idx="5788">
                  <c:v>5.5555555555555552E-2</c:v>
                </c:pt>
                <c:pt idx="5789">
                  <c:v>5.5555555555555552E-2</c:v>
                </c:pt>
                <c:pt idx="5790">
                  <c:v>5.5555555555555552E-2</c:v>
                </c:pt>
                <c:pt idx="5791">
                  <c:v>5.5555555555555552E-2</c:v>
                </c:pt>
                <c:pt idx="5792">
                  <c:v>6.9444444444444448E-2</c:v>
                </c:pt>
                <c:pt idx="5793">
                  <c:v>6.9444444444444448E-2</c:v>
                </c:pt>
                <c:pt idx="5794">
                  <c:v>6.9444444444444448E-2</c:v>
                </c:pt>
                <c:pt idx="5795">
                  <c:v>6.9444444444444448E-2</c:v>
                </c:pt>
                <c:pt idx="5796">
                  <c:v>6.9444444444444448E-2</c:v>
                </c:pt>
                <c:pt idx="5797">
                  <c:v>6.9444444444444448E-2</c:v>
                </c:pt>
                <c:pt idx="5798">
                  <c:v>6.9444444444444448E-2</c:v>
                </c:pt>
                <c:pt idx="5799">
                  <c:v>6.9444444444444448E-2</c:v>
                </c:pt>
                <c:pt idx="5800">
                  <c:v>6.9444444444444448E-2</c:v>
                </c:pt>
                <c:pt idx="5801">
                  <c:v>6.9444444444444448E-2</c:v>
                </c:pt>
                <c:pt idx="5802">
                  <c:v>6.9444444444444448E-2</c:v>
                </c:pt>
                <c:pt idx="5803">
                  <c:v>6.9444444444444448E-2</c:v>
                </c:pt>
                <c:pt idx="5804">
                  <c:v>6.9444444444444448E-2</c:v>
                </c:pt>
                <c:pt idx="5805">
                  <c:v>7.0422535211267609E-2</c:v>
                </c:pt>
                <c:pt idx="5806">
                  <c:v>7.0422535211267609E-2</c:v>
                </c:pt>
                <c:pt idx="5807">
                  <c:v>7.0422535211267609E-2</c:v>
                </c:pt>
                <c:pt idx="5808">
                  <c:v>7.0422535211267609E-2</c:v>
                </c:pt>
                <c:pt idx="5809">
                  <c:v>7.0422535211267609E-2</c:v>
                </c:pt>
                <c:pt idx="5810">
                  <c:v>7.0422535211267609E-2</c:v>
                </c:pt>
                <c:pt idx="5811">
                  <c:v>7.0422535211267609E-2</c:v>
                </c:pt>
                <c:pt idx="5812">
                  <c:v>7.0422535211267609E-2</c:v>
                </c:pt>
                <c:pt idx="5813">
                  <c:v>7.1428571428571425E-2</c:v>
                </c:pt>
                <c:pt idx="5814">
                  <c:v>7.1428571428571425E-2</c:v>
                </c:pt>
                <c:pt idx="5815">
                  <c:v>7.1428571428571425E-2</c:v>
                </c:pt>
                <c:pt idx="5816">
                  <c:v>7.1428571428571425E-2</c:v>
                </c:pt>
                <c:pt idx="5817">
                  <c:v>7.1428571428571425E-2</c:v>
                </c:pt>
                <c:pt idx="5818">
                  <c:v>7.1428571428571425E-2</c:v>
                </c:pt>
                <c:pt idx="5819">
                  <c:v>7.1428571428571425E-2</c:v>
                </c:pt>
                <c:pt idx="5820">
                  <c:v>7.1428571428571425E-2</c:v>
                </c:pt>
                <c:pt idx="5821">
                  <c:v>5.7142857142857141E-2</c:v>
                </c:pt>
                <c:pt idx="5822">
                  <c:v>5.7142857142857141E-2</c:v>
                </c:pt>
                <c:pt idx="5823">
                  <c:v>5.7971014492753624E-2</c:v>
                </c:pt>
                <c:pt idx="5824">
                  <c:v>5.7971014492753624E-2</c:v>
                </c:pt>
                <c:pt idx="5825">
                  <c:v>5.7971014492753624E-2</c:v>
                </c:pt>
                <c:pt idx="5826">
                  <c:v>5.7971014492753624E-2</c:v>
                </c:pt>
                <c:pt idx="5827">
                  <c:v>5.7971014492753624E-2</c:v>
                </c:pt>
                <c:pt idx="5828">
                  <c:v>5.7971014492753624E-2</c:v>
                </c:pt>
                <c:pt idx="5829">
                  <c:v>5.7971014492753624E-2</c:v>
                </c:pt>
                <c:pt idx="5830">
                  <c:v>5.7971014492753624E-2</c:v>
                </c:pt>
                <c:pt idx="5831">
                  <c:v>5.7971014492753624E-2</c:v>
                </c:pt>
                <c:pt idx="5832">
                  <c:v>5.7971014492753624E-2</c:v>
                </c:pt>
                <c:pt idx="5833">
                  <c:v>5.7971014492753624E-2</c:v>
                </c:pt>
                <c:pt idx="5834">
                  <c:v>5.7971014492753624E-2</c:v>
                </c:pt>
                <c:pt idx="5835">
                  <c:v>5.7971014492753624E-2</c:v>
                </c:pt>
                <c:pt idx="5836">
                  <c:v>5.7971014492753624E-2</c:v>
                </c:pt>
                <c:pt idx="5837">
                  <c:v>5.7971014492753624E-2</c:v>
                </c:pt>
                <c:pt idx="5838">
                  <c:v>5.7971014492753624E-2</c:v>
                </c:pt>
                <c:pt idx="5839">
                  <c:v>5.7971014492753624E-2</c:v>
                </c:pt>
                <c:pt idx="5840">
                  <c:v>5.7971014492753624E-2</c:v>
                </c:pt>
                <c:pt idx="5841">
                  <c:v>5.7971014492753624E-2</c:v>
                </c:pt>
                <c:pt idx="5842">
                  <c:v>5.7971014492753624E-2</c:v>
                </c:pt>
                <c:pt idx="5843">
                  <c:v>5.7971014492753624E-2</c:v>
                </c:pt>
                <c:pt idx="5844">
                  <c:v>5.7971014492753624E-2</c:v>
                </c:pt>
                <c:pt idx="5845">
                  <c:v>5.8823529411764705E-2</c:v>
                </c:pt>
                <c:pt idx="5846">
                  <c:v>5.8823529411764705E-2</c:v>
                </c:pt>
                <c:pt idx="5847">
                  <c:v>5.8823529411764705E-2</c:v>
                </c:pt>
                <c:pt idx="5848">
                  <c:v>5.8823529411764705E-2</c:v>
                </c:pt>
                <c:pt idx="5849">
                  <c:v>5.8823529411764705E-2</c:v>
                </c:pt>
                <c:pt idx="5850">
                  <c:v>5.8823529411764705E-2</c:v>
                </c:pt>
                <c:pt idx="5851">
                  <c:v>5.8823529411764705E-2</c:v>
                </c:pt>
                <c:pt idx="5852">
                  <c:v>5.8823529411764705E-2</c:v>
                </c:pt>
                <c:pt idx="5853">
                  <c:v>5.8823529411764705E-2</c:v>
                </c:pt>
                <c:pt idx="5854">
                  <c:v>4.4117647058823532E-2</c:v>
                </c:pt>
                <c:pt idx="5855">
                  <c:v>4.4117647058823532E-2</c:v>
                </c:pt>
                <c:pt idx="5856">
                  <c:v>4.4117647058823532E-2</c:v>
                </c:pt>
                <c:pt idx="5857">
                  <c:v>4.4117647058823532E-2</c:v>
                </c:pt>
                <c:pt idx="5858">
                  <c:v>4.4776119402985072E-2</c:v>
                </c:pt>
                <c:pt idx="5859">
                  <c:v>4.5454545454545456E-2</c:v>
                </c:pt>
                <c:pt idx="5860">
                  <c:v>4.5454545454545456E-2</c:v>
                </c:pt>
                <c:pt idx="5861">
                  <c:v>4.5454545454545456E-2</c:v>
                </c:pt>
                <c:pt idx="5862">
                  <c:v>4.5454545454545456E-2</c:v>
                </c:pt>
                <c:pt idx="5863">
                  <c:v>4.5454545454545456E-2</c:v>
                </c:pt>
                <c:pt idx="5864">
                  <c:v>4.5454545454545456E-2</c:v>
                </c:pt>
                <c:pt idx="5865">
                  <c:v>4.5454545454545456E-2</c:v>
                </c:pt>
                <c:pt idx="5866">
                  <c:v>4.5454545454545456E-2</c:v>
                </c:pt>
                <c:pt idx="5867">
                  <c:v>4.5454545454545456E-2</c:v>
                </c:pt>
                <c:pt idx="5868">
                  <c:v>4.5454545454545456E-2</c:v>
                </c:pt>
                <c:pt idx="5869">
                  <c:v>4.5454545454545456E-2</c:v>
                </c:pt>
                <c:pt idx="5870">
                  <c:v>4.5454545454545456E-2</c:v>
                </c:pt>
                <c:pt idx="5871">
                  <c:v>4.5454545454545456E-2</c:v>
                </c:pt>
                <c:pt idx="5872">
                  <c:v>4.5454545454545456E-2</c:v>
                </c:pt>
                <c:pt idx="5873">
                  <c:v>4.5454545454545456E-2</c:v>
                </c:pt>
                <c:pt idx="5874">
                  <c:v>4.5454545454545456E-2</c:v>
                </c:pt>
                <c:pt idx="5875">
                  <c:v>4.5454545454545456E-2</c:v>
                </c:pt>
                <c:pt idx="5876">
                  <c:v>4.5454545454545456E-2</c:v>
                </c:pt>
                <c:pt idx="5877">
                  <c:v>4.5454545454545456E-2</c:v>
                </c:pt>
                <c:pt idx="5878">
                  <c:v>4.5454545454545456E-2</c:v>
                </c:pt>
                <c:pt idx="5879">
                  <c:v>4.5454545454545456E-2</c:v>
                </c:pt>
                <c:pt idx="5880">
                  <c:v>4.5454545454545456E-2</c:v>
                </c:pt>
                <c:pt idx="5881">
                  <c:v>4.5454545454545456E-2</c:v>
                </c:pt>
                <c:pt idx="5882">
                  <c:v>4.5454545454545456E-2</c:v>
                </c:pt>
                <c:pt idx="5883">
                  <c:v>4.5454545454545456E-2</c:v>
                </c:pt>
                <c:pt idx="5884">
                  <c:v>4.6153846153846156E-2</c:v>
                </c:pt>
                <c:pt idx="5885">
                  <c:v>4.6153846153846156E-2</c:v>
                </c:pt>
                <c:pt idx="5886">
                  <c:v>4.6153846153846156E-2</c:v>
                </c:pt>
                <c:pt idx="5887">
                  <c:v>4.6153846153846156E-2</c:v>
                </c:pt>
                <c:pt idx="5888">
                  <c:v>4.6153846153846156E-2</c:v>
                </c:pt>
                <c:pt idx="5889">
                  <c:v>4.6153846153846156E-2</c:v>
                </c:pt>
                <c:pt idx="5890">
                  <c:v>4.6153846153846156E-2</c:v>
                </c:pt>
                <c:pt idx="5891">
                  <c:v>4.6153846153846156E-2</c:v>
                </c:pt>
                <c:pt idx="5892">
                  <c:v>4.6153846153846156E-2</c:v>
                </c:pt>
                <c:pt idx="5893">
                  <c:v>4.6153846153846156E-2</c:v>
                </c:pt>
                <c:pt idx="5894">
                  <c:v>4.6153846153846156E-2</c:v>
                </c:pt>
                <c:pt idx="5895">
                  <c:v>4.6153846153846156E-2</c:v>
                </c:pt>
                <c:pt idx="5896">
                  <c:v>4.6153846153846156E-2</c:v>
                </c:pt>
                <c:pt idx="5897">
                  <c:v>4.6153846153846156E-2</c:v>
                </c:pt>
                <c:pt idx="5898">
                  <c:v>4.6153846153846156E-2</c:v>
                </c:pt>
                <c:pt idx="5899">
                  <c:v>4.6153846153846156E-2</c:v>
                </c:pt>
                <c:pt idx="5900">
                  <c:v>4.6153846153846156E-2</c:v>
                </c:pt>
                <c:pt idx="5901">
                  <c:v>4.6153846153846156E-2</c:v>
                </c:pt>
                <c:pt idx="5902">
                  <c:v>4.6153846153846156E-2</c:v>
                </c:pt>
                <c:pt idx="5903">
                  <c:v>4.6153846153846156E-2</c:v>
                </c:pt>
                <c:pt idx="5904">
                  <c:v>4.6153846153846156E-2</c:v>
                </c:pt>
                <c:pt idx="5905">
                  <c:v>4.6153846153846156E-2</c:v>
                </c:pt>
                <c:pt idx="5906">
                  <c:v>4.6153846153846156E-2</c:v>
                </c:pt>
                <c:pt idx="5907">
                  <c:v>4.6153846153846156E-2</c:v>
                </c:pt>
                <c:pt idx="5908">
                  <c:v>4.6153846153846156E-2</c:v>
                </c:pt>
                <c:pt idx="5909">
                  <c:v>3.0769230769230771E-2</c:v>
                </c:pt>
                <c:pt idx="5910">
                  <c:v>3.0769230769230771E-2</c:v>
                </c:pt>
                <c:pt idx="5911">
                  <c:v>3.0769230769230771E-2</c:v>
                </c:pt>
                <c:pt idx="5912">
                  <c:v>3.0769230769230771E-2</c:v>
                </c:pt>
                <c:pt idx="5913">
                  <c:v>3.0769230769230771E-2</c:v>
                </c:pt>
                <c:pt idx="5914">
                  <c:v>3.0769230769230771E-2</c:v>
                </c:pt>
                <c:pt idx="5915">
                  <c:v>3.0769230769230771E-2</c:v>
                </c:pt>
                <c:pt idx="5916">
                  <c:v>3.0769230769230771E-2</c:v>
                </c:pt>
                <c:pt idx="5917">
                  <c:v>3.0769230769230771E-2</c:v>
                </c:pt>
                <c:pt idx="5918">
                  <c:v>3.0769230769230771E-2</c:v>
                </c:pt>
                <c:pt idx="5919">
                  <c:v>3.0769230769230771E-2</c:v>
                </c:pt>
                <c:pt idx="5920">
                  <c:v>3.0769230769230771E-2</c:v>
                </c:pt>
                <c:pt idx="5921">
                  <c:v>3.0769230769230771E-2</c:v>
                </c:pt>
                <c:pt idx="5922">
                  <c:v>3.0769230769230771E-2</c:v>
                </c:pt>
                <c:pt idx="5923">
                  <c:v>3.0769230769230771E-2</c:v>
                </c:pt>
                <c:pt idx="5924">
                  <c:v>3.0769230769230771E-2</c:v>
                </c:pt>
                <c:pt idx="5925">
                  <c:v>3.0769230769230771E-2</c:v>
                </c:pt>
                <c:pt idx="5926">
                  <c:v>3.0769230769230771E-2</c:v>
                </c:pt>
                <c:pt idx="5927">
                  <c:v>3.0769230769230771E-2</c:v>
                </c:pt>
                <c:pt idx="5928">
                  <c:v>3.0769230769230771E-2</c:v>
                </c:pt>
                <c:pt idx="5929">
                  <c:v>3.0769230769230771E-2</c:v>
                </c:pt>
                <c:pt idx="5930">
                  <c:v>3.125E-2</c:v>
                </c:pt>
                <c:pt idx="5931">
                  <c:v>3.125E-2</c:v>
                </c:pt>
                <c:pt idx="5932">
                  <c:v>3.125E-2</c:v>
                </c:pt>
                <c:pt idx="5933">
                  <c:v>3.125E-2</c:v>
                </c:pt>
                <c:pt idx="5934">
                  <c:v>3.125E-2</c:v>
                </c:pt>
                <c:pt idx="5935">
                  <c:v>3.125E-2</c:v>
                </c:pt>
                <c:pt idx="5936">
                  <c:v>3.125E-2</c:v>
                </c:pt>
                <c:pt idx="5937">
                  <c:v>3.125E-2</c:v>
                </c:pt>
                <c:pt idx="5938">
                  <c:v>3.125E-2</c:v>
                </c:pt>
                <c:pt idx="5939">
                  <c:v>3.125E-2</c:v>
                </c:pt>
                <c:pt idx="5940">
                  <c:v>3.125E-2</c:v>
                </c:pt>
                <c:pt idx="5941">
                  <c:v>3.125E-2</c:v>
                </c:pt>
                <c:pt idx="5942">
                  <c:v>3.125E-2</c:v>
                </c:pt>
                <c:pt idx="5943">
                  <c:v>3.125E-2</c:v>
                </c:pt>
                <c:pt idx="5944">
                  <c:v>3.125E-2</c:v>
                </c:pt>
                <c:pt idx="5945">
                  <c:v>3.125E-2</c:v>
                </c:pt>
                <c:pt idx="5946">
                  <c:v>3.125E-2</c:v>
                </c:pt>
                <c:pt idx="5947">
                  <c:v>3.125E-2</c:v>
                </c:pt>
                <c:pt idx="5948">
                  <c:v>3.125E-2</c:v>
                </c:pt>
                <c:pt idx="5949">
                  <c:v>3.125E-2</c:v>
                </c:pt>
                <c:pt idx="5950">
                  <c:v>3.125E-2</c:v>
                </c:pt>
                <c:pt idx="5951">
                  <c:v>3.125E-2</c:v>
                </c:pt>
                <c:pt idx="5952">
                  <c:v>3.125E-2</c:v>
                </c:pt>
                <c:pt idx="5953">
                  <c:v>3.125E-2</c:v>
                </c:pt>
                <c:pt idx="5954">
                  <c:v>3.125E-2</c:v>
                </c:pt>
                <c:pt idx="5955">
                  <c:v>3.125E-2</c:v>
                </c:pt>
                <c:pt idx="5956">
                  <c:v>3.125E-2</c:v>
                </c:pt>
                <c:pt idx="5957">
                  <c:v>3.125E-2</c:v>
                </c:pt>
                <c:pt idx="5958">
                  <c:v>3.125E-2</c:v>
                </c:pt>
                <c:pt idx="5959">
                  <c:v>3.125E-2</c:v>
                </c:pt>
                <c:pt idx="5960">
                  <c:v>3.125E-2</c:v>
                </c:pt>
                <c:pt idx="5961">
                  <c:v>3.125E-2</c:v>
                </c:pt>
                <c:pt idx="5962">
                  <c:v>3.125E-2</c:v>
                </c:pt>
                <c:pt idx="5963">
                  <c:v>3.125E-2</c:v>
                </c:pt>
                <c:pt idx="5964">
                  <c:v>3.125E-2</c:v>
                </c:pt>
                <c:pt idx="5965">
                  <c:v>3.125E-2</c:v>
                </c:pt>
                <c:pt idx="5966">
                  <c:v>3.125E-2</c:v>
                </c:pt>
                <c:pt idx="5967">
                  <c:v>3.125E-2</c:v>
                </c:pt>
                <c:pt idx="5968">
                  <c:v>3.125E-2</c:v>
                </c:pt>
                <c:pt idx="5969">
                  <c:v>3.125E-2</c:v>
                </c:pt>
                <c:pt idx="5970">
                  <c:v>3.125E-2</c:v>
                </c:pt>
                <c:pt idx="5971">
                  <c:v>3.125E-2</c:v>
                </c:pt>
                <c:pt idx="5972">
                  <c:v>3.125E-2</c:v>
                </c:pt>
                <c:pt idx="5973">
                  <c:v>3.125E-2</c:v>
                </c:pt>
                <c:pt idx="5974">
                  <c:v>3.1746031746031744E-2</c:v>
                </c:pt>
                <c:pt idx="5975">
                  <c:v>3.1746031746031744E-2</c:v>
                </c:pt>
                <c:pt idx="5976">
                  <c:v>3.2258064516129031E-2</c:v>
                </c:pt>
                <c:pt idx="5977">
                  <c:v>3.2258064516129031E-2</c:v>
                </c:pt>
                <c:pt idx="5978">
                  <c:v>3.2258064516129031E-2</c:v>
                </c:pt>
                <c:pt idx="5979">
                  <c:v>3.2258064516129031E-2</c:v>
                </c:pt>
                <c:pt idx="5980">
                  <c:v>3.2786885245901641E-2</c:v>
                </c:pt>
                <c:pt idx="5981">
                  <c:v>3.2786885245901641E-2</c:v>
                </c:pt>
                <c:pt idx="5982">
                  <c:v>3.2786885245901641E-2</c:v>
                </c:pt>
                <c:pt idx="5983">
                  <c:v>3.2786885245901641E-2</c:v>
                </c:pt>
                <c:pt idx="5984">
                  <c:v>3.2786885245901641E-2</c:v>
                </c:pt>
                <c:pt idx="5985">
                  <c:v>3.2786885245901641E-2</c:v>
                </c:pt>
                <c:pt idx="5986">
                  <c:v>3.2786885245901641E-2</c:v>
                </c:pt>
                <c:pt idx="5987">
                  <c:v>3.2786885245901641E-2</c:v>
                </c:pt>
                <c:pt idx="5988">
                  <c:v>3.2786885245901641E-2</c:v>
                </c:pt>
                <c:pt idx="5989">
                  <c:v>3.2786885245901641E-2</c:v>
                </c:pt>
                <c:pt idx="5990">
                  <c:v>3.3333333333333333E-2</c:v>
                </c:pt>
                <c:pt idx="5991">
                  <c:v>3.3333333333333333E-2</c:v>
                </c:pt>
                <c:pt idx="5992">
                  <c:v>3.3333333333333333E-2</c:v>
                </c:pt>
                <c:pt idx="5993">
                  <c:v>3.3333333333333333E-2</c:v>
                </c:pt>
                <c:pt idx="5994">
                  <c:v>3.3333333333333333E-2</c:v>
                </c:pt>
                <c:pt idx="5995">
                  <c:v>3.3333333333333333E-2</c:v>
                </c:pt>
                <c:pt idx="5996">
                  <c:v>3.3333333333333333E-2</c:v>
                </c:pt>
                <c:pt idx="5997">
                  <c:v>3.3333333333333333E-2</c:v>
                </c:pt>
                <c:pt idx="5998">
                  <c:v>3.3333333333333333E-2</c:v>
                </c:pt>
                <c:pt idx="5999">
                  <c:v>3.3333333333333333E-2</c:v>
                </c:pt>
                <c:pt idx="6000">
                  <c:v>3.3333333333333333E-2</c:v>
                </c:pt>
                <c:pt idx="6001">
                  <c:v>3.3333333333333333E-2</c:v>
                </c:pt>
                <c:pt idx="6002">
                  <c:v>1.6666666666666666E-2</c:v>
                </c:pt>
                <c:pt idx="6003">
                  <c:v>1.6666666666666666E-2</c:v>
                </c:pt>
                <c:pt idx="6004">
                  <c:v>1.6666666666666666E-2</c:v>
                </c:pt>
                <c:pt idx="6005">
                  <c:v>1.6666666666666666E-2</c:v>
                </c:pt>
                <c:pt idx="6006">
                  <c:v>1.6666666666666666E-2</c:v>
                </c:pt>
                <c:pt idx="6007">
                  <c:v>1.6666666666666666E-2</c:v>
                </c:pt>
                <c:pt idx="6008">
                  <c:v>1.6666666666666666E-2</c:v>
                </c:pt>
                <c:pt idx="6009">
                  <c:v>1.6666666666666666E-2</c:v>
                </c:pt>
                <c:pt idx="6010">
                  <c:v>1.6666666666666666E-2</c:v>
                </c:pt>
                <c:pt idx="6011">
                  <c:v>1.6666666666666666E-2</c:v>
                </c:pt>
                <c:pt idx="6012">
                  <c:v>1.6666666666666666E-2</c:v>
                </c:pt>
                <c:pt idx="6013">
                  <c:v>1.6666666666666666E-2</c:v>
                </c:pt>
                <c:pt idx="6014">
                  <c:v>1.6666666666666666E-2</c:v>
                </c:pt>
                <c:pt idx="6015">
                  <c:v>1.6666666666666666E-2</c:v>
                </c:pt>
                <c:pt idx="6016">
                  <c:v>3.3333333333333333E-2</c:v>
                </c:pt>
                <c:pt idx="6017">
                  <c:v>3.3333333333333333E-2</c:v>
                </c:pt>
                <c:pt idx="6018">
                  <c:v>3.3333333333333333E-2</c:v>
                </c:pt>
                <c:pt idx="6019">
                  <c:v>3.3333333333333333E-2</c:v>
                </c:pt>
                <c:pt idx="6020">
                  <c:v>3.3333333333333333E-2</c:v>
                </c:pt>
                <c:pt idx="6021">
                  <c:v>3.3333333333333333E-2</c:v>
                </c:pt>
                <c:pt idx="6022">
                  <c:v>3.3333333333333333E-2</c:v>
                </c:pt>
                <c:pt idx="6023">
                  <c:v>3.3333333333333333E-2</c:v>
                </c:pt>
                <c:pt idx="6024">
                  <c:v>3.3333333333333333E-2</c:v>
                </c:pt>
                <c:pt idx="6025">
                  <c:v>3.3333333333333333E-2</c:v>
                </c:pt>
                <c:pt idx="6026">
                  <c:v>3.3333333333333333E-2</c:v>
                </c:pt>
                <c:pt idx="6027">
                  <c:v>3.3333333333333333E-2</c:v>
                </c:pt>
                <c:pt idx="6028">
                  <c:v>3.3333333333333333E-2</c:v>
                </c:pt>
                <c:pt idx="6029">
                  <c:v>3.3333333333333333E-2</c:v>
                </c:pt>
                <c:pt idx="6030">
                  <c:v>3.3333333333333333E-2</c:v>
                </c:pt>
                <c:pt idx="6031">
                  <c:v>3.3333333333333333E-2</c:v>
                </c:pt>
                <c:pt idx="6032">
                  <c:v>3.3333333333333333E-2</c:v>
                </c:pt>
                <c:pt idx="6033">
                  <c:v>3.3333333333333333E-2</c:v>
                </c:pt>
                <c:pt idx="6034">
                  <c:v>3.3333333333333333E-2</c:v>
                </c:pt>
                <c:pt idx="6035">
                  <c:v>3.3333333333333333E-2</c:v>
                </c:pt>
                <c:pt idx="6036">
                  <c:v>3.3333333333333333E-2</c:v>
                </c:pt>
                <c:pt idx="6037">
                  <c:v>3.3333333333333333E-2</c:v>
                </c:pt>
                <c:pt idx="6038">
                  <c:v>3.3333333333333333E-2</c:v>
                </c:pt>
                <c:pt idx="6039">
                  <c:v>3.3333333333333333E-2</c:v>
                </c:pt>
                <c:pt idx="6040">
                  <c:v>3.3333333333333333E-2</c:v>
                </c:pt>
                <c:pt idx="6041">
                  <c:v>3.3333333333333333E-2</c:v>
                </c:pt>
                <c:pt idx="6042">
                  <c:v>3.3333333333333333E-2</c:v>
                </c:pt>
                <c:pt idx="6043">
                  <c:v>3.3333333333333333E-2</c:v>
                </c:pt>
                <c:pt idx="6044">
                  <c:v>3.3333333333333333E-2</c:v>
                </c:pt>
                <c:pt idx="6045">
                  <c:v>3.3333333333333333E-2</c:v>
                </c:pt>
                <c:pt idx="6046">
                  <c:v>1.6666666666666666E-2</c:v>
                </c:pt>
                <c:pt idx="6047">
                  <c:v>1.6666666666666666E-2</c:v>
                </c:pt>
                <c:pt idx="6048">
                  <c:v>1.6666666666666666E-2</c:v>
                </c:pt>
                <c:pt idx="6049">
                  <c:v>1.6666666666666666E-2</c:v>
                </c:pt>
                <c:pt idx="6050">
                  <c:v>1.6666666666666666E-2</c:v>
                </c:pt>
                <c:pt idx="6051">
                  <c:v>1.6666666666666666E-2</c:v>
                </c:pt>
                <c:pt idx="6052">
                  <c:v>1.6666666666666666E-2</c:v>
                </c:pt>
                <c:pt idx="6053">
                  <c:v>1.6666666666666666E-2</c:v>
                </c:pt>
                <c:pt idx="6054">
                  <c:v>1.6666666666666666E-2</c:v>
                </c:pt>
                <c:pt idx="6055">
                  <c:v>1.6666666666666666E-2</c:v>
                </c:pt>
                <c:pt idx="6056">
                  <c:v>1.6666666666666666E-2</c:v>
                </c:pt>
                <c:pt idx="6057">
                  <c:v>1.6666666666666666E-2</c:v>
                </c:pt>
                <c:pt idx="6058">
                  <c:v>1.6666666666666666E-2</c:v>
                </c:pt>
                <c:pt idx="6059">
                  <c:v>1.6666666666666666E-2</c:v>
                </c:pt>
                <c:pt idx="6060">
                  <c:v>1.6666666666666666E-2</c:v>
                </c:pt>
                <c:pt idx="6061">
                  <c:v>1.6666666666666666E-2</c:v>
                </c:pt>
                <c:pt idx="6062">
                  <c:v>1.6666666666666666E-2</c:v>
                </c:pt>
                <c:pt idx="6063">
                  <c:v>1.6666666666666666E-2</c:v>
                </c:pt>
                <c:pt idx="6064">
                  <c:v>1.6666666666666666E-2</c:v>
                </c:pt>
                <c:pt idx="6065">
                  <c:v>3.3333333333333333E-2</c:v>
                </c:pt>
                <c:pt idx="6066">
                  <c:v>3.3333333333333333E-2</c:v>
                </c:pt>
                <c:pt idx="6067">
                  <c:v>3.3333333333333333E-2</c:v>
                </c:pt>
                <c:pt idx="6068">
                  <c:v>3.3333333333333333E-2</c:v>
                </c:pt>
                <c:pt idx="6069">
                  <c:v>3.3333333333333333E-2</c:v>
                </c:pt>
                <c:pt idx="6070">
                  <c:v>3.3333333333333333E-2</c:v>
                </c:pt>
                <c:pt idx="6071">
                  <c:v>3.3333333333333333E-2</c:v>
                </c:pt>
                <c:pt idx="6072">
                  <c:v>3.3333333333333333E-2</c:v>
                </c:pt>
                <c:pt idx="6073">
                  <c:v>3.3333333333333333E-2</c:v>
                </c:pt>
                <c:pt idx="6074">
                  <c:v>3.3333333333333333E-2</c:v>
                </c:pt>
                <c:pt idx="6075">
                  <c:v>3.3898305084745763E-2</c:v>
                </c:pt>
                <c:pt idx="6076">
                  <c:v>3.3898305084745763E-2</c:v>
                </c:pt>
                <c:pt idx="6077">
                  <c:v>3.3898305084745763E-2</c:v>
                </c:pt>
                <c:pt idx="6078">
                  <c:v>3.3898305084745763E-2</c:v>
                </c:pt>
                <c:pt idx="6079">
                  <c:v>3.3898305084745763E-2</c:v>
                </c:pt>
                <c:pt idx="6080">
                  <c:v>3.3898305084745763E-2</c:v>
                </c:pt>
                <c:pt idx="6081">
                  <c:v>3.3898305084745763E-2</c:v>
                </c:pt>
                <c:pt idx="6082">
                  <c:v>3.3898305084745763E-2</c:v>
                </c:pt>
                <c:pt idx="6083">
                  <c:v>3.3898305084745763E-2</c:v>
                </c:pt>
                <c:pt idx="6084">
                  <c:v>3.3898305084745763E-2</c:v>
                </c:pt>
                <c:pt idx="6085">
                  <c:v>3.3898305084745763E-2</c:v>
                </c:pt>
                <c:pt idx="6086">
                  <c:v>3.3898305084745763E-2</c:v>
                </c:pt>
                <c:pt idx="6087">
                  <c:v>3.3898305084745763E-2</c:v>
                </c:pt>
                <c:pt idx="6088">
                  <c:v>3.3898305084745763E-2</c:v>
                </c:pt>
                <c:pt idx="6089">
                  <c:v>3.3898305084745763E-2</c:v>
                </c:pt>
                <c:pt idx="6090">
                  <c:v>3.3898305084745763E-2</c:v>
                </c:pt>
                <c:pt idx="6091">
                  <c:v>3.3898305084745763E-2</c:v>
                </c:pt>
                <c:pt idx="6092">
                  <c:v>3.3898305084745763E-2</c:v>
                </c:pt>
                <c:pt idx="6093">
                  <c:v>3.3898305084745763E-2</c:v>
                </c:pt>
                <c:pt idx="6094">
                  <c:v>3.3898305084745763E-2</c:v>
                </c:pt>
                <c:pt idx="6095">
                  <c:v>3.3898305084745763E-2</c:v>
                </c:pt>
                <c:pt idx="6096">
                  <c:v>3.3898305084745763E-2</c:v>
                </c:pt>
                <c:pt idx="6097">
                  <c:v>3.3898305084745763E-2</c:v>
                </c:pt>
                <c:pt idx="6098">
                  <c:v>3.3898305084745763E-2</c:v>
                </c:pt>
                <c:pt idx="6099">
                  <c:v>3.3898305084745763E-2</c:v>
                </c:pt>
                <c:pt idx="6100">
                  <c:v>3.3898305084745763E-2</c:v>
                </c:pt>
                <c:pt idx="6101">
                  <c:v>3.3898305084745763E-2</c:v>
                </c:pt>
                <c:pt idx="6102">
                  <c:v>3.3898305084745763E-2</c:v>
                </c:pt>
                <c:pt idx="6103">
                  <c:v>3.4482758620689655E-2</c:v>
                </c:pt>
                <c:pt idx="6104">
                  <c:v>3.4482758620689655E-2</c:v>
                </c:pt>
                <c:pt idx="6105">
                  <c:v>1.7241379310344827E-2</c:v>
                </c:pt>
                <c:pt idx="6106">
                  <c:v>1.7241379310344827E-2</c:v>
                </c:pt>
                <c:pt idx="6107">
                  <c:v>1.7241379310344827E-2</c:v>
                </c:pt>
                <c:pt idx="6108">
                  <c:v>1.7241379310344827E-2</c:v>
                </c:pt>
                <c:pt idx="6109">
                  <c:v>1.7241379310344827E-2</c:v>
                </c:pt>
                <c:pt idx="6110">
                  <c:v>1.7241379310344827E-2</c:v>
                </c:pt>
                <c:pt idx="6111">
                  <c:v>1.7543859649122806E-2</c:v>
                </c:pt>
                <c:pt idx="6112">
                  <c:v>1.7543859649122806E-2</c:v>
                </c:pt>
                <c:pt idx="6113">
                  <c:v>1.7543859649122806E-2</c:v>
                </c:pt>
                <c:pt idx="6114">
                  <c:v>1.7543859649122806E-2</c:v>
                </c:pt>
                <c:pt idx="6115">
                  <c:v>1.7543859649122806E-2</c:v>
                </c:pt>
                <c:pt idx="6116">
                  <c:v>1.7543859649122806E-2</c:v>
                </c:pt>
                <c:pt idx="6117">
                  <c:v>1.7543859649122806E-2</c:v>
                </c:pt>
                <c:pt idx="6118">
                  <c:v>1.7543859649122806E-2</c:v>
                </c:pt>
                <c:pt idx="6119">
                  <c:v>1.7543859649122806E-2</c:v>
                </c:pt>
                <c:pt idx="6120">
                  <c:v>1.7543859649122806E-2</c:v>
                </c:pt>
                <c:pt idx="6121">
                  <c:v>1.7543859649122806E-2</c:v>
                </c:pt>
                <c:pt idx="6122">
                  <c:v>1.7543859649122806E-2</c:v>
                </c:pt>
                <c:pt idx="6123">
                  <c:v>1.7543859649122806E-2</c:v>
                </c:pt>
                <c:pt idx="6124">
                  <c:v>1.7543859649122806E-2</c:v>
                </c:pt>
                <c:pt idx="6125">
                  <c:v>1.7543859649122806E-2</c:v>
                </c:pt>
                <c:pt idx="6126">
                  <c:v>1.7543859649122806E-2</c:v>
                </c:pt>
                <c:pt idx="6127">
                  <c:v>1.7543859649122806E-2</c:v>
                </c:pt>
                <c:pt idx="6128">
                  <c:v>1.7543859649122806E-2</c:v>
                </c:pt>
                <c:pt idx="6129">
                  <c:v>1.7543859649122806E-2</c:v>
                </c:pt>
                <c:pt idx="6130">
                  <c:v>1.7543859649122806E-2</c:v>
                </c:pt>
                <c:pt idx="6131">
                  <c:v>1.7543859649122806E-2</c:v>
                </c:pt>
                <c:pt idx="6132">
                  <c:v>1.7543859649122806E-2</c:v>
                </c:pt>
                <c:pt idx="6133">
                  <c:v>1.7543859649122806E-2</c:v>
                </c:pt>
                <c:pt idx="6134">
                  <c:v>1.7543859649122806E-2</c:v>
                </c:pt>
                <c:pt idx="6135">
                  <c:v>1.7543859649122806E-2</c:v>
                </c:pt>
                <c:pt idx="6136">
                  <c:v>1.7543859649122806E-2</c:v>
                </c:pt>
                <c:pt idx="6137">
                  <c:v>3.5087719298245612E-2</c:v>
                </c:pt>
                <c:pt idx="6138">
                  <c:v>3.5087719298245612E-2</c:v>
                </c:pt>
                <c:pt idx="6139">
                  <c:v>3.5087719298245612E-2</c:v>
                </c:pt>
                <c:pt idx="6140">
                  <c:v>3.6363636363636362E-2</c:v>
                </c:pt>
                <c:pt idx="6141">
                  <c:v>3.6363636363636362E-2</c:v>
                </c:pt>
                <c:pt idx="6142">
                  <c:v>3.6363636363636362E-2</c:v>
                </c:pt>
                <c:pt idx="6143">
                  <c:v>3.6363636363636362E-2</c:v>
                </c:pt>
                <c:pt idx="6144">
                  <c:v>1.8181818181818181E-2</c:v>
                </c:pt>
                <c:pt idx="6145">
                  <c:v>1.8181818181818181E-2</c:v>
                </c:pt>
                <c:pt idx="6146">
                  <c:v>1.8181818181818181E-2</c:v>
                </c:pt>
                <c:pt idx="6147">
                  <c:v>1.8181818181818181E-2</c:v>
                </c:pt>
                <c:pt idx="6148">
                  <c:v>1.8181818181818181E-2</c:v>
                </c:pt>
                <c:pt idx="6149">
                  <c:v>1.8181818181818181E-2</c:v>
                </c:pt>
                <c:pt idx="6150">
                  <c:v>1.8181818181818181E-2</c:v>
                </c:pt>
                <c:pt idx="6151">
                  <c:v>1.8181818181818181E-2</c:v>
                </c:pt>
                <c:pt idx="6152">
                  <c:v>1.8181818181818181E-2</c:v>
                </c:pt>
                <c:pt idx="6153">
                  <c:v>1.8181818181818181E-2</c:v>
                </c:pt>
                <c:pt idx="6154">
                  <c:v>1.8181818181818181E-2</c:v>
                </c:pt>
                <c:pt idx="6155">
                  <c:v>1.8181818181818181E-2</c:v>
                </c:pt>
                <c:pt idx="6156">
                  <c:v>1.8181818181818181E-2</c:v>
                </c:pt>
                <c:pt idx="6157">
                  <c:v>1.8181818181818181E-2</c:v>
                </c:pt>
                <c:pt idx="6158">
                  <c:v>1.8181818181818181E-2</c:v>
                </c:pt>
                <c:pt idx="6159">
                  <c:v>1.8181818181818181E-2</c:v>
                </c:pt>
                <c:pt idx="6160">
                  <c:v>1.8181818181818181E-2</c:v>
                </c:pt>
                <c:pt idx="6161">
                  <c:v>1.8181818181818181E-2</c:v>
                </c:pt>
                <c:pt idx="6162">
                  <c:v>0</c:v>
                </c:pt>
                <c:pt idx="6163">
                  <c:v>0</c:v>
                </c:pt>
                <c:pt idx="6164">
                  <c:v>0</c:v>
                </c:pt>
                <c:pt idx="6165">
                  <c:v>0</c:v>
                </c:pt>
                <c:pt idx="6166">
                  <c:v>0</c:v>
                </c:pt>
                <c:pt idx="6167">
                  <c:v>0</c:v>
                </c:pt>
                <c:pt idx="6168">
                  <c:v>0</c:v>
                </c:pt>
                <c:pt idx="6169">
                  <c:v>0</c:v>
                </c:pt>
                <c:pt idx="6170">
                  <c:v>0</c:v>
                </c:pt>
                <c:pt idx="6171">
                  <c:v>0</c:v>
                </c:pt>
                <c:pt idx="6172">
                  <c:v>1.8181818181818181E-2</c:v>
                </c:pt>
                <c:pt idx="6173">
                  <c:v>1.8181818181818181E-2</c:v>
                </c:pt>
                <c:pt idx="6174">
                  <c:v>1.8181818181818181E-2</c:v>
                </c:pt>
                <c:pt idx="6175">
                  <c:v>1.8181818181818181E-2</c:v>
                </c:pt>
                <c:pt idx="6176">
                  <c:v>1.8181818181818181E-2</c:v>
                </c:pt>
                <c:pt idx="6177">
                  <c:v>1.8181818181818181E-2</c:v>
                </c:pt>
                <c:pt idx="6178">
                  <c:v>1.8181818181818181E-2</c:v>
                </c:pt>
                <c:pt idx="6179">
                  <c:v>1.8181818181818181E-2</c:v>
                </c:pt>
                <c:pt idx="6180">
                  <c:v>1.8181818181818181E-2</c:v>
                </c:pt>
                <c:pt idx="6181">
                  <c:v>1.8181818181818181E-2</c:v>
                </c:pt>
                <c:pt idx="6182">
                  <c:v>1.8181818181818181E-2</c:v>
                </c:pt>
                <c:pt idx="6183">
                  <c:v>1.8181818181818181E-2</c:v>
                </c:pt>
                <c:pt idx="6184">
                  <c:v>1.8181818181818181E-2</c:v>
                </c:pt>
                <c:pt idx="6185">
                  <c:v>1.8181818181818181E-2</c:v>
                </c:pt>
                <c:pt idx="6186">
                  <c:v>1.8181818181818181E-2</c:v>
                </c:pt>
                <c:pt idx="6187">
                  <c:v>1.8518518518518517E-2</c:v>
                </c:pt>
                <c:pt idx="6188">
                  <c:v>1.8518518518518517E-2</c:v>
                </c:pt>
                <c:pt idx="6189">
                  <c:v>1.8518518518518517E-2</c:v>
                </c:pt>
                <c:pt idx="6190">
                  <c:v>1.8518518518518517E-2</c:v>
                </c:pt>
                <c:pt idx="6191">
                  <c:v>1.8518518518518517E-2</c:v>
                </c:pt>
                <c:pt idx="6192">
                  <c:v>1.8518518518518517E-2</c:v>
                </c:pt>
                <c:pt idx="6193">
                  <c:v>1.8518518518518517E-2</c:v>
                </c:pt>
                <c:pt idx="6194">
                  <c:v>1.8518518518518517E-2</c:v>
                </c:pt>
                <c:pt idx="6195">
                  <c:v>1.8518518518518517E-2</c:v>
                </c:pt>
                <c:pt idx="6196">
                  <c:v>1.8518518518518517E-2</c:v>
                </c:pt>
                <c:pt idx="6197">
                  <c:v>1.8867924528301886E-2</c:v>
                </c:pt>
                <c:pt idx="6198">
                  <c:v>1.8867924528301886E-2</c:v>
                </c:pt>
                <c:pt idx="6199">
                  <c:v>1.8867924528301886E-2</c:v>
                </c:pt>
                <c:pt idx="6200">
                  <c:v>1.8867924528301886E-2</c:v>
                </c:pt>
                <c:pt idx="6201">
                  <c:v>1.8867924528301886E-2</c:v>
                </c:pt>
                <c:pt idx="6202">
                  <c:v>1.8867924528301886E-2</c:v>
                </c:pt>
                <c:pt idx="6203">
                  <c:v>1.8867924528301886E-2</c:v>
                </c:pt>
                <c:pt idx="6204">
                  <c:v>1.8867924528301886E-2</c:v>
                </c:pt>
                <c:pt idx="6205">
                  <c:v>1.8867924528301886E-2</c:v>
                </c:pt>
                <c:pt idx="6206">
                  <c:v>1.8867924528301886E-2</c:v>
                </c:pt>
                <c:pt idx="6207">
                  <c:v>1.8867924528301886E-2</c:v>
                </c:pt>
                <c:pt idx="6208">
                  <c:v>1.8867924528301886E-2</c:v>
                </c:pt>
                <c:pt idx="6209">
                  <c:v>1.8867924528301886E-2</c:v>
                </c:pt>
                <c:pt idx="6210">
                  <c:v>1.8867924528301886E-2</c:v>
                </c:pt>
                <c:pt idx="6211">
                  <c:v>1.8867924528301886E-2</c:v>
                </c:pt>
                <c:pt idx="6212">
                  <c:v>1.8867924528301886E-2</c:v>
                </c:pt>
                <c:pt idx="6213">
                  <c:v>1.8867924528301886E-2</c:v>
                </c:pt>
                <c:pt idx="6214">
                  <c:v>1.8867924528301886E-2</c:v>
                </c:pt>
                <c:pt idx="6215">
                  <c:v>1.8867924528301886E-2</c:v>
                </c:pt>
                <c:pt idx="6216">
                  <c:v>1.8867924528301886E-2</c:v>
                </c:pt>
                <c:pt idx="6217">
                  <c:v>1.8867924528301886E-2</c:v>
                </c:pt>
                <c:pt idx="6218">
                  <c:v>1.8867924528301886E-2</c:v>
                </c:pt>
                <c:pt idx="6219">
                  <c:v>1.8867924528301886E-2</c:v>
                </c:pt>
                <c:pt idx="6220">
                  <c:v>1.8867924528301886E-2</c:v>
                </c:pt>
                <c:pt idx="6221">
                  <c:v>1.8867924528301886E-2</c:v>
                </c:pt>
                <c:pt idx="6222">
                  <c:v>1.8867924528301886E-2</c:v>
                </c:pt>
                <c:pt idx="6223">
                  <c:v>1.8867924528301886E-2</c:v>
                </c:pt>
                <c:pt idx="6224">
                  <c:v>1.8867924528301886E-2</c:v>
                </c:pt>
                <c:pt idx="6225">
                  <c:v>1.8867924528301886E-2</c:v>
                </c:pt>
                <c:pt idx="6226">
                  <c:v>1.8867924528301886E-2</c:v>
                </c:pt>
                <c:pt idx="6227">
                  <c:v>1.8867924528301886E-2</c:v>
                </c:pt>
                <c:pt idx="6228">
                  <c:v>1.8867924528301886E-2</c:v>
                </c:pt>
                <c:pt idx="6229">
                  <c:v>1.8867924528301886E-2</c:v>
                </c:pt>
                <c:pt idx="6230">
                  <c:v>1.8867924528301886E-2</c:v>
                </c:pt>
                <c:pt idx="6231">
                  <c:v>1.8867924528301886E-2</c:v>
                </c:pt>
                <c:pt idx="6232">
                  <c:v>1.8867924528301886E-2</c:v>
                </c:pt>
                <c:pt idx="6233">
                  <c:v>1.8867924528301886E-2</c:v>
                </c:pt>
                <c:pt idx="6234">
                  <c:v>1.8867924528301886E-2</c:v>
                </c:pt>
                <c:pt idx="6235">
                  <c:v>1.8867924528301886E-2</c:v>
                </c:pt>
                <c:pt idx="6236">
                  <c:v>1.8867924528301886E-2</c:v>
                </c:pt>
                <c:pt idx="6237">
                  <c:v>1.8867924528301886E-2</c:v>
                </c:pt>
                <c:pt idx="6238">
                  <c:v>1.8867924528301886E-2</c:v>
                </c:pt>
                <c:pt idx="6239">
                  <c:v>1.8867924528301886E-2</c:v>
                </c:pt>
                <c:pt idx="6240">
                  <c:v>1.8867924528301886E-2</c:v>
                </c:pt>
                <c:pt idx="6241">
                  <c:v>1.8867924528301886E-2</c:v>
                </c:pt>
                <c:pt idx="6242">
                  <c:v>1.8867924528301886E-2</c:v>
                </c:pt>
                <c:pt idx="6243">
                  <c:v>1.8867924528301886E-2</c:v>
                </c:pt>
                <c:pt idx="6244">
                  <c:v>1.8867924528301886E-2</c:v>
                </c:pt>
                <c:pt idx="6245">
                  <c:v>1.8867924528301886E-2</c:v>
                </c:pt>
                <c:pt idx="6246">
                  <c:v>1.8867924528301886E-2</c:v>
                </c:pt>
                <c:pt idx="6247">
                  <c:v>1.8867924528301886E-2</c:v>
                </c:pt>
                <c:pt idx="6248">
                  <c:v>1.8867924528301886E-2</c:v>
                </c:pt>
                <c:pt idx="6249">
                  <c:v>1.8867924528301886E-2</c:v>
                </c:pt>
                <c:pt idx="6250">
                  <c:v>1.8867924528301886E-2</c:v>
                </c:pt>
                <c:pt idx="6251">
                  <c:v>1.8867924528301886E-2</c:v>
                </c:pt>
                <c:pt idx="6252">
                  <c:v>1.8867924528301886E-2</c:v>
                </c:pt>
                <c:pt idx="6253">
                  <c:v>1.8867924528301886E-2</c:v>
                </c:pt>
                <c:pt idx="6254">
                  <c:v>1.8867924528301886E-2</c:v>
                </c:pt>
                <c:pt idx="6255">
                  <c:v>1.8867924528301886E-2</c:v>
                </c:pt>
                <c:pt idx="6256">
                  <c:v>1.8867924528301886E-2</c:v>
                </c:pt>
                <c:pt idx="6257">
                  <c:v>1.8867924528301886E-2</c:v>
                </c:pt>
                <c:pt idx="6258">
                  <c:v>1.8867924528301886E-2</c:v>
                </c:pt>
                <c:pt idx="6259">
                  <c:v>1.8867924528301886E-2</c:v>
                </c:pt>
                <c:pt idx="6260">
                  <c:v>1.8867924528301886E-2</c:v>
                </c:pt>
                <c:pt idx="6261">
                  <c:v>1.8867924528301886E-2</c:v>
                </c:pt>
                <c:pt idx="6262">
                  <c:v>1.8867924528301886E-2</c:v>
                </c:pt>
                <c:pt idx="6263">
                  <c:v>1.8867924528301886E-2</c:v>
                </c:pt>
                <c:pt idx="6264">
                  <c:v>1.8867924528301886E-2</c:v>
                </c:pt>
                <c:pt idx="6265">
                  <c:v>1.8867924528301886E-2</c:v>
                </c:pt>
                <c:pt idx="6266">
                  <c:v>1.8867924528301886E-2</c:v>
                </c:pt>
                <c:pt idx="6267">
                  <c:v>1.8867924528301886E-2</c:v>
                </c:pt>
                <c:pt idx="6268">
                  <c:v>1.8867924528301886E-2</c:v>
                </c:pt>
                <c:pt idx="6269">
                  <c:v>1.8867924528301886E-2</c:v>
                </c:pt>
                <c:pt idx="6270">
                  <c:v>1.8867924528301886E-2</c:v>
                </c:pt>
                <c:pt idx="6271">
                  <c:v>1.8867924528301886E-2</c:v>
                </c:pt>
                <c:pt idx="6272">
                  <c:v>1.8867924528301886E-2</c:v>
                </c:pt>
                <c:pt idx="6273">
                  <c:v>1.8867924528301886E-2</c:v>
                </c:pt>
                <c:pt idx="6274">
                  <c:v>3.7735849056603772E-2</c:v>
                </c:pt>
                <c:pt idx="6275">
                  <c:v>3.7735849056603772E-2</c:v>
                </c:pt>
                <c:pt idx="6276">
                  <c:v>3.7735849056603772E-2</c:v>
                </c:pt>
                <c:pt idx="6277">
                  <c:v>3.7735849056603772E-2</c:v>
                </c:pt>
                <c:pt idx="6278">
                  <c:v>3.7735849056603772E-2</c:v>
                </c:pt>
                <c:pt idx="6279">
                  <c:v>3.7735849056603772E-2</c:v>
                </c:pt>
                <c:pt idx="6280">
                  <c:v>3.7735849056603772E-2</c:v>
                </c:pt>
                <c:pt idx="6281">
                  <c:v>3.7735849056603772E-2</c:v>
                </c:pt>
                <c:pt idx="6282">
                  <c:v>3.7735849056603772E-2</c:v>
                </c:pt>
                <c:pt idx="6283">
                  <c:v>3.7735849056603772E-2</c:v>
                </c:pt>
                <c:pt idx="6284">
                  <c:v>3.7735849056603772E-2</c:v>
                </c:pt>
                <c:pt idx="6285">
                  <c:v>3.7735849056603772E-2</c:v>
                </c:pt>
                <c:pt idx="6286">
                  <c:v>3.7735849056603772E-2</c:v>
                </c:pt>
                <c:pt idx="6287">
                  <c:v>3.7735849056603772E-2</c:v>
                </c:pt>
                <c:pt idx="6288">
                  <c:v>3.7735849056603772E-2</c:v>
                </c:pt>
                <c:pt idx="6289">
                  <c:v>3.7735849056603772E-2</c:v>
                </c:pt>
                <c:pt idx="6290">
                  <c:v>3.7735849056603772E-2</c:v>
                </c:pt>
                <c:pt idx="6291">
                  <c:v>3.7735849056603772E-2</c:v>
                </c:pt>
                <c:pt idx="6292">
                  <c:v>3.7735849056603772E-2</c:v>
                </c:pt>
                <c:pt idx="6293">
                  <c:v>3.7735849056603772E-2</c:v>
                </c:pt>
                <c:pt idx="6294">
                  <c:v>3.8461538461538464E-2</c:v>
                </c:pt>
                <c:pt idx="6295">
                  <c:v>3.8461538461538464E-2</c:v>
                </c:pt>
                <c:pt idx="6296">
                  <c:v>3.8461538461538464E-2</c:v>
                </c:pt>
                <c:pt idx="6297">
                  <c:v>3.8461538461538464E-2</c:v>
                </c:pt>
                <c:pt idx="6298">
                  <c:v>3.8461538461538464E-2</c:v>
                </c:pt>
                <c:pt idx="6299">
                  <c:v>1.9230769230769232E-2</c:v>
                </c:pt>
                <c:pt idx="6300">
                  <c:v>1.9230769230769232E-2</c:v>
                </c:pt>
                <c:pt idx="6301">
                  <c:v>1.9230769230769232E-2</c:v>
                </c:pt>
                <c:pt idx="6302">
                  <c:v>1.9230769230769232E-2</c:v>
                </c:pt>
                <c:pt idx="6303">
                  <c:v>1.9230769230769232E-2</c:v>
                </c:pt>
                <c:pt idx="6304">
                  <c:v>1.9230769230769232E-2</c:v>
                </c:pt>
                <c:pt idx="6305">
                  <c:v>1.9230769230769232E-2</c:v>
                </c:pt>
                <c:pt idx="6306">
                  <c:v>1.9230769230769232E-2</c:v>
                </c:pt>
                <c:pt idx="6307">
                  <c:v>1.9230769230769232E-2</c:v>
                </c:pt>
                <c:pt idx="6308">
                  <c:v>1.9230769230769232E-2</c:v>
                </c:pt>
                <c:pt idx="6309">
                  <c:v>1.9230769230769232E-2</c:v>
                </c:pt>
                <c:pt idx="6310">
                  <c:v>1.9230769230769232E-2</c:v>
                </c:pt>
                <c:pt idx="6311">
                  <c:v>1.9230769230769232E-2</c:v>
                </c:pt>
                <c:pt idx="6312">
                  <c:v>1.9230769230769232E-2</c:v>
                </c:pt>
                <c:pt idx="6313">
                  <c:v>1.9230769230769232E-2</c:v>
                </c:pt>
                <c:pt idx="6314">
                  <c:v>1.9230769230769232E-2</c:v>
                </c:pt>
                <c:pt idx="6315">
                  <c:v>1.9230769230769232E-2</c:v>
                </c:pt>
                <c:pt idx="6316">
                  <c:v>1.9230769230769232E-2</c:v>
                </c:pt>
                <c:pt idx="6317">
                  <c:v>1.9230769230769232E-2</c:v>
                </c:pt>
                <c:pt idx="6318">
                  <c:v>1.9230769230769232E-2</c:v>
                </c:pt>
                <c:pt idx="6319">
                  <c:v>1.9230769230769232E-2</c:v>
                </c:pt>
                <c:pt idx="6320">
                  <c:v>1.9230769230769232E-2</c:v>
                </c:pt>
                <c:pt idx="6321">
                  <c:v>1.9230769230769232E-2</c:v>
                </c:pt>
                <c:pt idx="6322">
                  <c:v>1.9230769230769232E-2</c:v>
                </c:pt>
                <c:pt idx="6323">
                  <c:v>1.9230769230769232E-2</c:v>
                </c:pt>
                <c:pt idx="6324">
                  <c:v>1.9230769230769232E-2</c:v>
                </c:pt>
                <c:pt idx="6325">
                  <c:v>1.9230769230769232E-2</c:v>
                </c:pt>
                <c:pt idx="6326">
                  <c:v>1.9230769230769232E-2</c:v>
                </c:pt>
                <c:pt idx="6327">
                  <c:v>1.9230769230769232E-2</c:v>
                </c:pt>
                <c:pt idx="6328">
                  <c:v>1.9230769230769232E-2</c:v>
                </c:pt>
                <c:pt idx="6329">
                  <c:v>1.9230769230769232E-2</c:v>
                </c:pt>
                <c:pt idx="6330">
                  <c:v>1.9230769230769232E-2</c:v>
                </c:pt>
                <c:pt idx="6331">
                  <c:v>1.9230769230769232E-2</c:v>
                </c:pt>
                <c:pt idx="6332">
                  <c:v>1.9230769230769232E-2</c:v>
                </c:pt>
                <c:pt idx="6333">
                  <c:v>1.9230769230769232E-2</c:v>
                </c:pt>
                <c:pt idx="6334">
                  <c:v>1.9230769230769232E-2</c:v>
                </c:pt>
                <c:pt idx="6335">
                  <c:v>1.9230769230769232E-2</c:v>
                </c:pt>
                <c:pt idx="6336">
                  <c:v>1.9230769230769232E-2</c:v>
                </c:pt>
                <c:pt idx="6337">
                  <c:v>1.9230769230769232E-2</c:v>
                </c:pt>
                <c:pt idx="6338">
                  <c:v>1.9230769230769232E-2</c:v>
                </c:pt>
                <c:pt idx="6339">
                  <c:v>1.9230769230769232E-2</c:v>
                </c:pt>
                <c:pt idx="6340">
                  <c:v>1.9230769230769232E-2</c:v>
                </c:pt>
                <c:pt idx="6341">
                  <c:v>1.9230769230769232E-2</c:v>
                </c:pt>
                <c:pt idx="6342">
                  <c:v>1.9230769230769232E-2</c:v>
                </c:pt>
                <c:pt idx="6343">
                  <c:v>1.9607843137254902E-2</c:v>
                </c:pt>
                <c:pt idx="6344">
                  <c:v>3.9215686274509803E-2</c:v>
                </c:pt>
                <c:pt idx="6345">
                  <c:v>3.9215686274509803E-2</c:v>
                </c:pt>
                <c:pt idx="6346">
                  <c:v>3.9215686274509803E-2</c:v>
                </c:pt>
                <c:pt idx="6347">
                  <c:v>3.9215686274509803E-2</c:v>
                </c:pt>
                <c:pt idx="6348">
                  <c:v>3.9215686274509803E-2</c:v>
                </c:pt>
                <c:pt idx="6349">
                  <c:v>3.9215686274509803E-2</c:v>
                </c:pt>
                <c:pt idx="6350">
                  <c:v>3.9215686274509803E-2</c:v>
                </c:pt>
                <c:pt idx="6351">
                  <c:v>0.04</c:v>
                </c:pt>
                <c:pt idx="6352">
                  <c:v>0.04</c:v>
                </c:pt>
                <c:pt idx="6353">
                  <c:v>0.04</c:v>
                </c:pt>
                <c:pt idx="6354">
                  <c:v>0.04</c:v>
                </c:pt>
                <c:pt idx="6355">
                  <c:v>0.04</c:v>
                </c:pt>
                <c:pt idx="6356">
                  <c:v>0.04</c:v>
                </c:pt>
                <c:pt idx="6357">
                  <c:v>0.04</c:v>
                </c:pt>
                <c:pt idx="6358">
                  <c:v>0.04</c:v>
                </c:pt>
                <c:pt idx="6359">
                  <c:v>0.04</c:v>
                </c:pt>
                <c:pt idx="6360">
                  <c:v>0.04</c:v>
                </c:pt>
                <c:pt idx="6361">
                  <c:v>0.04</c:v>
                </c:pt>
                <c:pt idx="6362">
                  <c:v>0.04</c:v>
                </c:pt>
                <c:pt idx="6363">
                  <c:v>0.04</c:v>
                </c:pt>
                <c:pt idx="6364">
                  <c:v>0.04</c:v>
                </c:pt>
                <c:pt idx="6365">
                  <c:v>0.04</c:v>
                </c:pt>
                <c:pt idx="6366">
                  <c:v>0.04</c:v>
                </c:pt>
                <c:pt idx="6367">
                  <c:v>0.04</c:v>
                </c:pt>
                <c:pt idx="6368">
                  <c:v>0.04</c:v>
                </c:pt>
                <c:pt idx="6369">
                  <c:v>0.04</c:v>
                </c:pt>
                <c:pt idx="6370">
                  <c:v>0.04</c:v>
                </c:pt>
                <c:pt idx="6371">
                  <c:v>0.04</c:v>
                </c:pt>
                <c:pt idx="6372">
                  <c:v>0.04</c:v>
                </c:pt>
                <c:pt idx="6373">
                  <c:v>0.04</c:v>
                </c:pt>
                <c:pt idx="6374">
                  <c:v>0.04</c:v>
                </c:pt>
                <c:pt idx="6375">
                  <c:v>0.04</c:v>
                </c:pt>
                <c:pt idx="6376">
                  <c:v>0.04</c:v>
                </c:pt>
                <c:pt idx="6377">
                  <c:v>0.04</c:v>
                </c:pt>
                <c:pt idx="6378">
                  <c:v>0.04</c:v>
                </c:pt>
                <c:pt idx="6379">
                  <c:v>0.04</c:v>
                </c:pt>
                <c:pt idx="6380">
                  <c:v>0.04</c:v>
                </c:pt>
                <c:pt idx="6381">
                  <c:v>0.04</c:v>
                </c:pt>
                <c:pt idx="6382">
                  <c:v>0.04</c:v>
                </c:pt>
                <c:pt idx="6383">
                  <c:v>0.04</c:v>
                </c:pt>
                <c:pt idx="6384">
                  <c:v>0.04</c:v>
                </c:pt>
                <c:pt idx="6385">
                  <c:v>4.0816326530612242E-2</c:v>
                </c:pt>
                <c:pt idx="6386">
                  <c:v>4.0816326530612242E-2</c:v>
                </c:pt>
                <c:pt idx="6387">
                  <c:v>4.0816326530612242E-2</c:v>
                </c:pt>
                <c:pt idx="6388">
                  <c:v>4.0816326530612242E-2</c:v>
                </c:pt>
                <c:pt idx="6389">
                  <c:v>4.0816326530612242E-2</c:v>
                </c:pt>
                <c:pt idx="6390">
                  <c:v>4.0816326530612242E-2</c:v>
                </c:pt>
                <c:pt idx="6391">
                  <c:v>4.0816326530612242E-2</c:v>
                </c:pt>
                <c:pt idx="6392">
                  <c:v>4.0816326530612242E-2</c:v>
                </c:pt>
                <c:pt idx="6393">
                  <c:v>4.0816326530612242E-2</c:v>
                </c:pt>
                <c:pt idx="6394">
                  <c:v>4.0816326530612242E-2</c:v>
                </c:pt>
                <c:pt idx="6395">
                  <c:v>4.0816326530612242E-2</c:v>
                </c:pt>
                <c:pt idx="6396">
                  <c:v>4.0816326530612242E-2</c:v>
                </c:pt>
                <c:pt idx="6397">
                  <c:v>4.0816326530612242E-2</c:v>
                </c:pt>
                <c:pt idx="6398">
                  <c:v>4.0816326530612242E-2</c:v>
                </c:pt>
                <c:pt idx="6399">
                  <c:v>4.0816326530612242E-2</c:v>
                </c:pt>
                <c:pt idx="6400">
                  <c:v>4.0816326530612242E-2</c:v>
                </c:pt>
                <c:pt idx="6401">
                  <c:v>4.0816326530612242E-2</c:v>
                </c:pt>
                <c:pt idx="6402">
                  <c:v>4.0816326530612242E-2</c:v>
                </c:pt>
                <c:pt idx="6403">
                  <c:v>4.0816326530612242E-2</c:v>
                </c:pt>
                <c:pt idx="6404">
                  <c:v>4.0816326530612242E-2</c:v>
                </c:pt>
                <c:pt idx="6405">
                  <c:v>4.0816326530612242E-2</c:v>
                </c:pt>
                <c:pt idx="6406">
                  <c:v>4.0816326530612242E-2</c:v>
                </c:pt>
                <c:pt idx="6407">
                  <c:v>4.0816326530612242E-2</c:v>
                </c:pt>
                <c:pt idx="6408">
                  <c:v>4.0816326530612242E-2</c:v>
                </c:pt>
                <c:pt idx="6409">
                  <c:v>4.0816326530612242E-2</c:v>
                </c:pt>
                <c:pt idx="6410">
                  <c:v>4.0816326530612242E-2</c:v>
                </c:pt>
                <c:pt idx="6411">
                  <c:v>4.0816326530612242E-2</c:v>
                </c:pt>
                <c:pt idx="6412">
                  <c:v>4.0816326530612242E-2</c:v>
                </c:pt>
                <c:pt idx="6413">
                  <c:v>4.0816326530612242E-2</c:v>
                </c:pt>
                <c:pt idx="6414">
                  <c:v>4.0816326530612242E-2</c:v>
                </c:pt>
                <c:pt idx="6415">
                  <c:v>4.0816326530612242E-2</c:v>
                </c:pt>
                <c:pt idx="6416">
                  <c:v>4.0816326530612242E-2</c:v>
                </c:pt>
                <c:pt idx="6417">
                  <c:v>4.0816326530612242E-2</c:v>
                </c:pt>
                <c:pt idx="6418">
                  <c:v>4.0816326530612242E-2</c:v>
                </c:pt>
                <c:pt idx="6419">
                  <c:v>4.0816326530612242E-2</c:v>
                </c:pt>
                <c:pt idx="6420">
                  <c:v>4.0816326530612242E-2</c:v>
                </c:pt>
                <c:pt idx="6421">
                  <c:v>4.0816326530612242E-2</c:v>
                </c:pt>
                <c:pt idx="6422">
                  <c:v>4.0816326530612242E-2</c:v>
                </c:pt>
                <c:pt idx="6423">
                  <c:v>4.0816326530612242E-2</c:v>
                </c:pt>
                <c:pt idx="6424">
                  <c:v>4.0816326530612242E-2</c:v>
                </c:pt>
                <c:pt idx="6425">
                  <c:v>4.0816326530612242E-2</c:v>
                </c:pt>
                <c:pt idx="6426">
                  <c:v>4.0816326530612242E-2</c:v>
                </c:pt>
                <c:pt idx="6427">
                  <c:v>4.0816326530612242E-2</c:v>
                </c:pt>
                <c:pt idx="6428">
                  <c:v>4.0816326530612242E-2</c:v>
                </c:pt>
                <c:pt idx="6429">
                  <c:v>4.0816326530612242E-2</c:v>
                </c:pt>
                <c:pt idx="6430">
                  <c:v>4.0816326530612242E-2</c:v>
                </c:pt>
                <c:pt idx="6431">
                  <c:v>4.0816326530612242E-2</c:v>
                </c:pt>
                <c:pt idx="6432">
                  <c:v>4.0816326530612242E-2</c:v>
                </c:pt>
                <c:pt idx="6433">
                  <c:v>4.0816326530612242E-2</c:v>
                </c:pt>
                <c:pt idx="6434">
                  <c:v>4.0816326530612242E-2</c:v>
                </c:pt>
                <c:pt idx="6435">
                  <c:v>4.0816326530612242E-2</c:v>
                </c:pt>
                <c:pt idx="6436">
                  <c:v>4.0816326530612242E-2</c:v>
                </c:pt>
                <c:pt idx="6437">
                  <c:v>4.0816326530612242E-2</c:v>
                </c:pt>
                <c:pt idx="6438">
                  <c:v>4.0816326530612242E-2</c:v>
                </c:pt>
                <c:pt idx="6439">
                  <c:v>4.0816326530612242E-2</c:v>
                </c:pt>
                <c:pt idx="6440">
                  <c:v>4.0816326530612242E-2</c:v>
                </c:pt>
                <c:pt idx="6441">
                  <c:v>4.0816326530612242E-2</c:v>
                </c:pt>
                <c:pt idx="6442">
                  <c:v>4.0816326530612242E-2</c:v>
                </c:pt>
                <c:pt idx="6443">
                  <c:v>4.0816326530612242E-2</c:v>
                </c:pt>
                <c:pt idx="6444">
                  <c:v>4.0816326530612242E-2</c:v>
                </c:pt>
                <c:pt idx="6445">
                  <c:v>4.0816326530612242E-2</c:v>
                </c:pt>
                <c:pt idx="6446">
                  <c:v>4.0816326530612242E-2</c:v>
                </c:pt>
                <c:pt idx="6447">
                  <c:v>4.0816326530612242E-2</c:v>
                </c:pt>
                <c:pt idx="6448">
                  <c:v>4.0816326530612242E-2</c:v>
                </c:pt>
                <c:pt idx="6449">
                  <c:v>4.0816326530612242E-2</c:v>
                </c:pt>
                <c:pt idx="6450">
                  <c:v>4.0816326530612242E-2</c:v>
                </c:pt>
                <c:pt idx="6451">
                  <c:v>4.0816326530612242E-2</c:v>
                </c:pt>
                <c:pt idx="6452">
                  <c:v>4.0816326530612242E-2</c:v>
                </c:pt>
                <c:pt idx="6453">
                  <c:v>6.1224489795918366E-2</c:v>
                </c:pt>
                <c:pt idx="6454">
                  <c:v>6.1224489795918366E-2</c:v>
                </c:pt>
                <c:pt idx="6455">
                  <c:v>6.1224489795918366E-2</c:v>
                </c:pt>
                <c:pt idx="6456">
                  <c:v>6.1224489795918366E-2</c:v>
                </c:pt>
                <c:pt idx="6457">
                  <c:v>6.1224489795918366E-2</c:v>
                </c:pt>
                <c:pt idx="6458">
                  <c:v>6.25E-2</c:v>
                </c:pt>
                <c:pt idx="6459">
                  <c:v>6.25E-2</c:v>
                </c:pt>
                <c:pt idx="6460">
                  <c:v>6.25E-2</c:v>
                </c:pt>
                <c:pt idx="6461">
                  <c:v>6.25E-2</c:v>
                </c:pt>
                <c:pt idx="6462">
                  <c:v>6.25E-2</c:v>
                </c:pt>
                <c:pt idx="6463">
                  <c:v>6.25E-2</c:v>
                </c:pt>
                <c:pt idx="6464">
                  <c:v>6.25E-2</c:v>
                </c:pt>
                <c:pt idx="6465">
                  <c:v>6.25E-2</c:v>
                </c:pt>
                <c:pt idx="6466">
                  <c:v>6.25E-2</c:v>
                </c:pt>
                <c:pt idx="6467">
                  <c:v>6.25E-2</c:v>
                </c:pt>
                <c:pt idx="6468">
                  <c:v>6.25E-2</c:v>
                </c:pt>
                <c:pt idx="6469">
                  <c:v>6.25E-2</c:v>
                </c:pt>
                <c:pt idx="6470">
                  <c:v>6.25E-2</c:v>
                </c:pt>
                <c:pt idx="6471">
                  <c:v>6.25E-2</c:v>
                </c:pt>
                <c:pt idx="6472">
                  <c:v>6.25E-2</c:v>
                </c:pt>
                <c:pt idx="6473">
                  <c:v>6.25E-2</c:v>
                </c:pt>
                <c:pt idx="6474">
                  <c:v>6.25E-2</c:v>
                </c:pt>
                <c:pt idx="6475">
                  <c:v>6.25E-2</c:v>
                </c:pt>
                <c:pt idx="6476">
                  <c:v>6.25E-2</c:v>
                </c:pt>
                <c:pt idx="6477">
                  <c:v>6.25E-2</c:v>
                </c:pt>
                <c:pt idx="6478">
                  <c:v>6.25E-2</c:v>
                </c:pt>
                <c:pt idx="6479">
                  <c:v>6.25E-2</c:v>
                </c:pt>
                <c:pt idx="6480">
                  <c:v>6.25E-2</c:v>
                </c:pt>
                <c:pt idx="6481">
                  <c:v>6.25E-2</c:v>
                </c:pt>
                <c:pt idx="6482">
                  <c:v>6.25E-2</c:v>
                </c:pt>
                <c:pt idx="6483">
                  <c:v>6.25E-2</c:v>
                </c:pt>
                <c:pt idx="6484">
                  <c:v>6.25E-2</c:v>
                </c:pt>
                <c:pt idx="6485">
                  <c:v>6.25E-2</c:v>
                </c:pt>
                <c:pt idx="6486">
                  <c:v>6.25E-2</c:v>
                </c:pt>
                <c:pt idx="6487">
                  <c:v>6.25E-2</c:v>
                </c:pt>
                <c:pt idx="6488">
                  <c:v>6.25E-2</c:v>
                </c:pt>
                <c:pt idx="6489">
                  <c:v>6.25E-2</c:v>
                </c:pt>
                <c:pt idx="6490">
                  <c:v>6.25E-2</c:v>
                </c:pt>
                <c:pt idx="6491">
                  <c:v>6.25E-2</c:v>
                </c:pt>
                <c:pt idx="6492">
                  <c:v>6.25E-2</c:v>
                </c:pt>
                <c:pt idx="6493">
                  <c:v>6.25E-2</c:v>
                </c:pt>
                <c:pt idx="6494">
                  <c:v>6.25E-2</c:v>
                </c:pt>
                <c:pt idx="6495">
                  <c:v>6.25E-2</c:v>
                </c:pt>
                <c:pt idx="6496">
                  <c:v>6.25E-2</c:v>
                </c:pt>
                <c:pt idx="6497">
                  <c:v>6.25E-2</c:v>
                </c:pt>
                <c:pt idx="6498">
                  <c:v>6.25E-2</c:v>
                </c:pt>
                <c:pt idx="6499">
                  <c:v>6.25E-2</c:v>
                </c:pt>
                <c:pt idx="6500">
                  <c:v>6.25E-2</c:v>
                </c:pt>
                <c:pt idx="6501">
                  <c:v>6.25E-2</c:v>
                </c:pt>
                <c:pt idx="6502">
                  <c:v>6.25E-2</c:v>
                </c:pt>
                <c:pt idx="6503">
                  <c:v>6.25E-2</c:v>
                </c:pt>
                <c:pt idx="6504">
                  <c:v>6.25E-2</c:v>
                </c:pt>
                <c:pt idx="6505">
                  <c:v>6.25E-2</c:v>
                </c:pt>
                <c:pt idx="6506">
                  <c:v>6.25E-2</c:v>
                </c:pt>
                <c:pt idx="6507">
                  <c:v>6.25E-2</c:v>
                </c:pt>
                <c:pt idx="6508">
                  <c:v>6.25E-2</c:v>
                </c:pt>
                <c:pt idx="6509">
                  <c:v>6.25E-2</c:v>
                </c:pt>
                <c:pt idx="6510">
                  <c:v>8.3333333333333329E-2</c:v>
                </c:pt>
                <c:pt idx="6511">
                  <c:v>8.3333333333333329E-2</c:v>
                </c:pt>
                <c:pt idx="6512">
                  <c:v>8.5106382978723402E-2</c:v>
                </c:pt>
                <c:pt idx="6513">
                  <c:v>8.5106382978723402E-2</c:v>
                </c:pt>
                <c:pt idx="6514">
                  <c:v>8.5106382978723402E-2</c:v>
                </c:pt>
                <c:pt idx="6515">
                  <c:v>8.5106382978723402E-2</c:v>
                </c:pt>
                <c:pt idx="6516">
                  <c:v>8.5106382978723402E-2</c:v>
                </c:pt>
                <c:pt idx="6517">
                  <c:v>8.5106382978723402E-2</c:v>
                </c:pt>
                <c:pt idx="6518">
                  <c:v>8.5106382978723402E-2</c:v>
                </c:pt>
                <c:pt idx="6519">
                  <c:v>8.5106382978723402E-2</c:v>
                </c:pt>
                <c:pt idx="6520">
                  <c:v>8.5106382978723402E-2</c:v>
                </c:pt>
                <c:pt idx="6521">
                  <c:v>8.5106382978723402E-2</c:v>
                </c:pt>
                <c:pt idx="6522">
                  <c:v>8.5106382978723402E-2</c:v>
                </c:pt>
                <c:pt idx="6523">
                  <c:v>8.6956521739130432E-2</c:v>
                </c:pt>
                <c:pt idx="6524">
                  <c:v>8.6956521739130432E-2</c:v>
                </c:pt>
                <c:pt idx="6525">
                  <c:v>8.6956521739130432E-2</c:v>
                </c:pt>
                <c:pt idx="6526">
                  <c:v>8.6956521739130432E-2</c:v>
                </c:pt>
                <c:pt idx="6527">
                  <c:v>6.5217391304347824E-2</c:v>
                </c:pt>
                <c:pt idx="6528">
                  <c:v>6.5217391304347824E-2</c:v>
                </c:pt>
                <c:pt idx="6529">
                  <c:v>6.5217391304347824E-2</c:v>
                </c:pt>
                <c:pt idx="6530">
                  <c:v>6.5217391304347824E-2</c:v>
                </c:pt>
                <c:pt idx="6531">
                  <c:v>6.6666666666666666E-2</c:v>
                </c:pt>
                <c:pt idx="6532">
                  <c:v>6.6666666666666666E-2</c:v>
                </c:pt>
                <c:pt idx="6533">
                  <c:v>6.6666666666666666E-2</c:v>
                </c:pt>
                <c:pt idx="6534">
                  <c:v>6.6666666666666666E-2</c:v>
                </c:pt>
                <c:pt idx="6535">
                  <c:v>6.6666666666666666E-2</c:v>
                </c:pt>
                <c:pt idx="6536">
                  <c:v>6.6666666666666666E-2</c:v>
                </c:pt>
                <c:pt idx="6537">
                  <c:v>8.8888888888888892E-2</c:v>
                </c:pt>
                <c:pt idx="6538">
                  <c:v>8.8888888888888892E-2</c:v>
                </c:pt>
                <c:pt idx="6539">
                  <c:v>8.8888888888888892E-2</c:v>
                </c:pt>
                <c:pt idx="6540">
                  <c:v>8.8888888888888892E-2</c:v>
                </c:pt>
                <c:pt idx="6541">
                  <c:v>8.8888888888888892E-2</c:v>
                </c:pt>
                <c:pt idx="6542">
                  <c:v>8.8888888888888892E-2</c:v>
                </c:pt>
                <c:pt idx="6543">
                  <c:v>8.8888888888888892E-2</c:v>
                </c:pt>
                <c:pt idx="6544">
                  <c:v>8.8888888888888892E-2</c:v>
                </c:pt>
                <c:pt idx="6545">
                  <c:v>8.8888888888888892E-2</c:v>
                </c:pt>
                <c:pt idx="6546">
                  <c:v>8.8888888888888892E-2</c:v>
                </c:pt>
                <c:pt idx="6547">
                  <c:v>8.8888888888888892E-2</c:v>
                </c:pt>
                <c:pt idx="6548">
                  <c:v>8.8888888888888892E-2</c:v>
                </c:pt>
                <c:pt idx="6549">
                  <c:v>8.8888888888888892E-2</c:v>
                </c:pt>
                <c:pt idx="6550">
                  <c:v>8.8888888888888892E-2</c:v>
                </c:pt>
                <c:pt idx="6551">
                  <c:v>8.8888888888888892E-2</c:v>
                </c:pt>
                <c:pt idx="6552">
                  <c:v>8.8888888888888892E-2</c:v>
                </c:pt>
                <c:pt idx="6553">
                  <c:v>8.8888888888888892E-2</c:v>
                </c:pt>
                <c:pt idx="6554">
                  <c:v>8.8888888888888892E-2</c:v>
                </c:pt>
                <c:pt idx="6555">
                  <c:v>8.8888888888888892E-2</c:v>
                </c:pt>
                <c:pt idx="6556">
                  <c:v>8.8888888888888892E-2</c:v>
                </c:pt>
                <c:pt idx="6557">
                  <c:v>8.8888888888888892E-2</c:v>
                </c:pt>
                <c:pt idx="6558">
                  <c:v>8.8888888888888892E-2</c:v>
                </c:pt>
                <c:pt idx="6559">
                  <c:v>8.8888888888888892E-2</c:v>
                </c:pt>
                <c:pt idx="6560">
                  <c:v>8.8888888888888892E-2</c:v>
                </c:pt>
                <c:pt idx="6561">
                  <c:v>8.8888888888888892E-2</c:v>
                </c:pt>
                <c:pt idx="6562">
                  <c:v>8.8888888888888892E-2</c:v>
                </c:pt>
                <c:pt idx="6563">
                  <c:v>8.8888888888888892E-2</c:v>
                </c:pt>
                <c:pt idx="6564">
                  <c:v>9.0909090909090912E-2</c:v>
                </c:pt>
                <c:pt idx="6565">
                  <c:v>9.0909090909090912E-2</c:v>
                </c:pt>
                <c:pt idx="6566">
                  <c:v>9.0909090909090912E-2</c:v>
                </c:pt>
                <c:pt idx="6567">
                  <c:v>9.0909090909090912E-2</c:v>
                </c:pt>
                <c:pt idx="6568">
                  <c:v>9.0909090909090912E-2</c:v>
                </c:pt>
                <c:pt idx="6569">
                  <c:v>9.0909090909090912E-2</c:v>
                </c:pt>
                <c:pt idx="6570">
                  <c:v>9.0909090909090912E-2</c:v>
                </c:pt>
                <c:pt idx="6571">
                  <c:v>9.0909090909090912E-2</c:v>
                </c:pt>
                <c:pt idx="6572">
                  <c:v>9.0909090909090912E-2</c:v>
                </c:pt>
                <c:pt idx="6573">
                  <c:v>9.0909090909090912E-2</c:v>
                </c:pt>
                <c:pt idx="6574">
                  <c:v>9.0909090909090912E-2</c:v>
                </c:pt>
                <c:pt idx="6575">
                  <c:v>9.0909090909090912E-2</c:v>
                </c:pt>
                <c:pt idx="6576">
                  <c:v>9.0909090909090912E-2</c:v>
                </c:pt>
                <c:pt idx="6577">
                  <c:v>9.0909090909090912E-2</c:v>
                </c:pt>
                <c:pt idx="6578">
                  <c:v>9.0909090909090912E-2</c:v>
                </c:pt>
                <c:pt idx="6579">
                  <c:v>9.0909090909090912E-2</c:v>
                </c:pt>
                <c:pt idx="6580">
                  <c:v>9.0909090909090912E-2</c:v>
                </c:pt>
                <c:pt idx="6581">
                  <c:v>9.0909090909090912E-2</c:v>
                </c:pt>
                <c:pt idx="6582">
                  <c:v>9.0909090909090912E-2</c:v>
                </c:pt>
                <c:pt idx="6583">
                  <c:v>9.0909090909090912E-2</c:v>
                </c:pt>
                <c:pt idx="6584">
                  <c:v>9.0909090909090912E-2</c:v>
                </c:pt>
                <c:pt idx="6585">
                  <c:v>9.3023255813953487E-2</c:v>
                </c:pt>
                <c:pt idx="6586">
                  <c:v>9.3023255813953487E-2</c:v>
                </c:pt>
                <c:pt idx="6587">
                  <c:v>9.3023255813953487E-2</c:v>
                </c:pt>
                <c:pt idx="6588">
                  <c:v>6.9767441860465115E-2</c:v>
                </c:pt>
                <c:pt idx="6589">
                  <c:v>6.9767441860465115E-2</c:v>
                </c:pt>
                <c:pt idx="6590">
                  <c:v>6.9767441860465115E-2</c:v>
                </c:pt>
                <c:pt idx="6591">
                  <c:v>6.9767441860465115E-2</c:v>
                </c:pt>
                <c:pt idx="6592">
                  <c:v>6.9767441860465115E-2</c:v>
                </c:pt>
                <c:pt idx="6593">
                  <c:v>6.9767441860465115E-2</c:v>
                </c:pt>
                <c:pt idx="6594">
                  <c:v>6.9767441860465115E-2</c:v>
                </c:pt>
                <c:pt idx="6595">
                  <c:v>6.9767441860465115E-2</c:v>
                </c:pt>
                <c:pt idx="6596">
                  <c:v>6.9767441860465115E-2</c:v>
                </c:pt>
                <c:pt idx="6597">
                  <c:v>6.9767441860465115E-2</c:v>
                </c:pt>
                <c:pt idx="6598">
                  <c:v>6.9767441860465115E-2</c:v>
                </c:pt>
                <c:pt idx="6599">
                  <c:v>6.9767441860465115E-2</c:v>
                </c:pt>
                <c:pt idx="6600">
                  <c:v>6.9767441860465115E-2</c:v>
                </c:pt>
                <c:pt idx="6601">
                  <c:v>6.9767441860465115E-2</c:v>
                </c:pt>
                <c:pt idx="6602">
                  <c:v>6.9767441860465115E-2</c:v>
                </c:pt>
                <c:pt idx="6603">
                  <c:v>6.9767441860465115E-2</c:v>
                </c:pt>
                <c:pt idx="6604">
                  <c:v>6.9767441860465115E-2</c:v>
                </c:pt>
                <c:pt idx="6605">
                  <c:v>6.9767441860465115E-2</c:v>
                </c:pt>
                <c:pt idx="6606">
                  <c:v>6.9767441860465115E-2</c:v>
                </c:pt>
                <c:pt idx="6607">
                  <c:v>6.9767441860465115E-2</c:v>
                </c:pt>
                <c:pt idx="6608">
                  <c:v>6.9767441860465115E-2</c:v>
                </c:pt>
                <c:pt idx="6609">
                  <c:v>6.9767441860465115E-2</c:v>
                </c:pt>
                <c:pt idx="6610">
                  <c:v>6.9767441860465115E-2</c:v>
                </c:pt>
                <c:pt idx="6611">
                  <c:v>6.9767441860465115E-2</c:v>
                </c:pt>
                <c:pt idx="6612">
                  <c:v>6.9767441860465115E-2</c:v>
                </c:pt>
                <c:pt idx="6613">
                  <c:v>6.9767441860465115E-2</c:v>
                </c:pt>
                <c:pt idx="6614">
                  <c:v>6.9767441860465115E-2</c:v>
                </c:pt>
                <c:pt idx="6615">
                  <c:v>6.9767441860465115E-2</c:v>
                </c:pt>
                <c:pt idx="6616">
                  <c:v>6.9767441860465115E-2</c:v>
                </c:pt>
                <c:pt idx="6617">
                  <c:v>4.6511627906976744E-2</c:v>
                </c:pt>
                <c:pt idx="6618">
                  <c:v>4.6511627906976744E-2</c:v>
                </c:pt>
                <c:pt idx="6619">
                  <c:v>4.6511627906976744E-2</c:v>
                </c:pt>
                <c:pt idx="6620">
                  <c:v>4.6511627906976744E-2</c:v>
                </c:pt>
                <c:pt idx="6621">
                  <c:v>4.6511627906976744E-2</c:v>
                </c:pt>
                <c:pt idx="6622">
                  <c:v>4.6511627906976744E-2</c:v>
                </c:pt>
                <c:pt idx="6623">
                  <c:v>4.6511627906976744E-2</c:v>
                </c:pt>
                <c:pt idx="6624">
                  <c:v>4.6511627906976744E-2</c:v>
                </c:pt>
                <c:pt idx="6625">
                  <c:v>4.6511627906976744E-2</c:v>
                </c:pt>
                <c:pt idx="6626">
                  <c:v>4.6511627906976744E-2</c:v>
                </c:pt>
                <c:pt idx="6627">
                  <c:v>4.6511627906976744E-2</c:v>
                </c:pt>
                <c:pt idx="6628">
                  <c:v>4.6511627906976744E-2</c:v>
                </c:pt>
                <c:pt idx="6629">
                  <c:v>4.6511627906976744E-2</c:v>
                </c:pt>
                <c:pt idx="6630">
                  <c:v>4.6511627906976744E-2</c:v>
                </c:pt>
                <c:pt idx="6631">
                  <c:v>4.6511627906976744E-2</c:v>
                </c:pt>
                <c:pt idx="6632">
                  <c:v>4.6511627906976744E-2</c:v>
                </c:pt>
                <c:pt idx="6633">
                  <c:v>4.6511627906976744E-2</c:v>
                </c:pt>
                <c:pt idx="6634">
                  <c:v>4.6511627906976744E-2</c:v>
                </c:pt>
                <c:pt idx="6635">
                  <c:v>4.6511627906976744E-2</c:v>
                </c:pt>
                <c:pt idx="6636">
                  <c:v>4.6511627906976744E-2</c:v>
                </c:pt>
                <c:pt idx="6637">
                  <c:v>4.6511627906976744E-2</c:v>
                </c:pt>
                <c:pt idx="6638">
                  <c:v>4.6511627906976744E-2</c:v>
                </c:pt>
                <c:pt idx="6639">
                  <c:v>2.3255813953488372E-2</c:v>
                </c:pt>
                <c:pt idx="6640">
                  <c:v>2.3255813953488372E-2</c:v>
                </c:pt>
                <c:pt idx="6641">
                  <c:v>2.3255813953488372E-2</c:v>
                </c:pt>
                <c:pt idx="6642">
                  <c:v>2.3255813953488372E-2</c:v>
                </c:pt>
                <c:pt idx="6643">
                  <c:v>2.3255813953488372E-2</c:v>
                </c:pt>
                <c:pt idx="6644">
                  <c:v>2.3255813953488372E-2</c:v>
                </c:pt>
                <c:pt idx="6645">
                  <c:v>2.3255813953488372E-2</c:v>
                </c:pt>
                <c:pt idx="6646">
                  <c:v>2.3255813953488372E-2</c:v>
                </c:pt>
                <c:pt idx="6647">
                  <c:v>2.3255813953488372E-2</c:v>
                </c:pt>
                <c:pt idx="6648">
                  <c:v>2.3255813953488372E-2</c:v>
                </c:pt>
                <c:pt idx="6649">
                  <c:v>2.3255813953488372E-2</c:v>
                </c:pt>
                <c:pt idx="6650">
                  <c:v>2.3255813953488372E-2</c:v>
                </c:pt>
                <c:pt idx="6651">
                  <c:v>2.3255813953488372E-2</c:v>
                </c:pt>
                <c:pt idx="6652">
                  <c:v>2.3255813953488372E-2</c:v>
                </c:pt>
                <c:pt idx="6653">
                  <c:v>2.3809523809523808E-2</c:v>
                </c:pt>
                <c:pt idx="6654">
                  <c:v>2.3809523809523808E-2</c:v>
                </c:pt>
                <c:pt idx="6655">
                  <c:v>2.3809523809523808E-2</c:v>
                </c:pt>
                <c:pt idx="6656">
                  <c:v>2.3809523809523808E-2</c:v>
                </c:pt>
                <c:pt idx="6657">
                  <c:v>2.3809523809523808E-2</c:v>
                </c:pt>
                <c:pt idx="6658">
                  <c:v>2.3809523809523808E-2</c:v>
                </c:pt>
                <c:pt idx="6659">
                  <c:v>2.3809523809523808E-2</c:v>
                </c:pt>
                <c:pt idx="6660">
                  <c:v>2.4390243902439025E-2</c:v>
                </c:pt>
                <c:pt idx="6661">
                  <c:v>2.4390243902439025E-2</c:v>
                </c:pt>
                <c:pt idx="6662">
                  <c:v>2.4390243902439025E-2</c:v>
                </c:pt>
                <c:pt idx="6663">
                  <c:v>2.4390243902439025E-2</c:v>
                </c:pt>
                <c:pt idx="6664">
                  <c:v>0</c:v>
                </c:pt>
                <c:pt idx="6665">
                  <c:v>0</c:v>
                </c:pt>
                <c:pt idx="6666">
                  <c:v>0</c:v>
                </c:pt>
                <c:pt idx="6667">
                  <c:v>0</c:v>
                </c:pt>
                <c:pt idx="6668">
                  <c:v>0</c:v>
                </c:pt>
                <c:pt idx="6669">
                  <c:v>0</c:v>
                </c:pt>
                <c:pt idx="6670">
                  <c:v>0</c:v>
                </c:pt>
                <c:pt idx="6671">
                  <c:v>0</c:v>
                </c:pt>
                <c:pt idx="6672">
                  <c:v>0</c:v>
                </c:pt>
                <c:pt idx="6673">
                  <c:v>0</c:v>
                </c:pt>
                <c:pt idx="6674">
                  <c:v>0</c:v>
                </c:pt>
                <c:pt idx="6675">
                  <c:v>0</c:v>
                </c:pt>
                <c:pt idx="6676">
                  <c:v>0</c:v>
                </c:pt>
                <c:pt idx="6677">
                  <c:v>0</c:v>
                </c:pt>
                <c:pt idx="6678">
                  <c:v>2.564102564102564E-2</c:v>
                </c:pt>
                <c:pt idx="6679">
                  <c:v>2.564102564102564E-2</c:v>
                </c:pt>
                <c:pt idx="6680">
                  <c:v>2.564102564102564E-2</c:v>
                </c:pt>
                <c:pt idx="6681">
                  <c:v>2.564102564102564E-2</c:v>
                </c:pt>
                <c:pt idx="6682">
                  <c:v>2.564102564102564E-2</c:v>
                </c:pt>
                <c:pt idx="6683">
                  <c:v>2.564102564102564E-2</c:v>
                </c:pt>
                <c:pt idx="6684">
                  <c:v>2.564102564102564E-2</c:v>
                </c:pt>
                <c:pt idx="6685">
                  <c:v>2.564102564102564E-2</c:v>
                </c:pt>
                <c:pt idx="6686">
                  <c:v>2.564102564102564E-2</c:v>
                </c:pt>
                <c:pt idx="6687">
                  <c:v>2.564102564102564E-2</c:v>
                </c:pt>
                <c:pt idx="6688">
                  <c:v>2.564102564102564E-2</c:v>
                </c:pt>
                <c:pt idx="6689">
                  <c:v>2.564102564102564E-2</c:v>
                </c:pt>
                <c:pt idx="6690">
                  <c:v>2.564102564102564E-2</c:v>
                </c:pt>
                <c:pt idx="6691">
                  <c:v>2.564102564102564E-2</c:v>
                </c:pt>
                <c:pt idx="6692">
                  <c:v>2.564102564102564E-2</c:v>
                </c:pt>
                <c:pt idx="6693">
                  <c:v>2.564102564102564E-2</c:v>
                </c:pt>
                <c:pt idx="6694">
                  <c:v>2.564102564102564E-2</c:v>
                </c:pt>
                <c:pt idx="6695">
                  <c:v>2.564102564102564E-2</c:v>
                </c:pt>
                <c:pt idx="6696">
                  <c:v>2.564102564102564E-2</c:v>
                </c:pt>
                <c:pt idx="6697">
                  <c:v>2.564102564102564E-2</c:v>
                </c:pt>
                <c:pt idx="6698">
                  <c:v>2.564102564102564E-2</c:v>
                </c:pt>
                <c:pt idx="6699">
                  <c:v>2.564102564102564E-2</c:v>
                </c:pt>
                <c:pt idx="6700">
                  <c:v>2.564102564102564E-2</c:v>
                </c:pt>
                <c:pt idx="6701">
                  <c:v>2.564102564102564E-2</c:v>
                </c:pt>
                <c:pt idx="6702">
                  <c:v>2.564102564102564E-2</c:v>
                </c:pt>
                <c:pt idx="6703">
                  <c:v>2.564102564102564E-2</c:v>
                </c:pt>
                <c:pt idx="6704">
                  <c:v>2.564102564102564E-2</c:v>
                </c:pt>
                <c:pt idx="6705">
                  <c:v>2.6315789473684209E-2</c:v>
                </c:pt>
                <c:pt idx="6706">
                  <c:v>2.6315789473684209E-2</c:v>
                </c:pt>
                <c:pt idx="6707">
                  <c:v>2.6315789473684209E-2</c:v>
                </c:pt>
                <c:pt idx="6708">
                  <c:v>2.6315789473684209E-2</c:v>
                </c:pt>
                <c:pt idx="6709">
                  <c:v>2.6315789473684209E-2</c:v>
                </c:pt>
                <c:pt idx="6710">
                  <c:v>2.6315789473684209E-2</c:v>
                </c:pt>
                <c:pt idx="6711">
                  <c:v>2.6315789473684209E-2</c:v>
                </c:pt>
                <c:pt idx="6712">
                  <c:v>2.6315789473684209E-2</c:v>
                </c:pt>
                <c:pt idx="6713">
                  <c:v>2.6315789473684209E-2</c:v>
                </c:pt>
                <c:pt idx="6714">
                  <c:v>2.6315789473684209E-2</c:v>
                </c:pt>
                <c:pt idx="6715">
                  <c:v>2.6315789473684209E-2</c:v>
                </c:pt>
                <c:pt idx="6716">
                  <c:v>2.6315789473684209E-2</c:v>
                </c:pt>
                <c:pt idx="6717">
                  <c:v>2.6315789473684209E-2</c:v>
                </c:pt>
                <c:pt idx="6718">
                  <c:v>2.6315789473684209E-2</c:v>
                </c:pt>
                <c:pt idx="6719">
                  <c:v>2.6315789473684209E-2</c:v>
                </c:pt>
                <c:pt idx="6720">
                  <c:v>2.6315789473684209E-2</c:v>
                </c:pt>
                <c:pt idx="6721">
                  <c:v>2.6315789473684209E-2</c:v>
                </c:pt>
                <c:pt idx="6722">
                  <c:v>5.2631578947368418E-2</c:v>
                </c:pt>
                <c:pt idx="6723">
                  <c:v>5.2631578947368418E-2</c:v>
                </c:pt>
                <c:pt idx="6724">
                  <c:v>5.2631578947368418E-2</c:v>
                </c:pt>
                <c:pt idx="6725">
                  <c:v>5.2631578947368418E-2</c:v>
                </c:pt>
                <c:pt idx="6726">
                  <c:v>5.2631578947368418E-2</c:v>
                </c:pt>
                <c:pt idx="6727">
                  <c:v>5.2631578947368418E-2</c:v>
                </c:pt>
                <c:pt idx="6728">
                  <c:v>5.2631578947368418E-2</c:v>
                </c:pt>
                <c:pt idx="6729">
                  <c:v>5.2631578947368418E-2</c:v>
                </c:pt>
                <c:pt idx="6730">
                  <c:v>5.2631578947368418E-2</c:v>
                </c:pt>
                <c:pt idx="6731">
                  <c:v>5.2631578947368418E-2</c:v>
                </c:pt>
                <c:pt idx="6732">
                  <c:v>5.2631578947368418E-2</c:v>
                </c:pt>
                <c:pt idx="6733">
                  <c:v>5.2631578947368418E-2</c:v>
                </c:pt>
                <c:pt idx="6734">
                  <c:v>5.2631578947368418E-2</c:v>
                </c:pt>
                <c:pt idx="6735">
                  <c:v>5.2631578947368418E-2</c:v>
                </c:pt>
                <c:pt idx="6736">
                  <c:v>5.2631578947368418E-2</c:v>
                </c:pt>
                <c:pt idx="6737">
                  <c:v>5.4054054054054057E-2</c:v>
                </c:pt>
                <c:pt idx="6738">
                  <c:v>5.4054054054054057E-2</c:v>
                </c:pt>
                <c:pt idx="6739">
                  <c:v>5.4054054054054057E-2</c:v>
                </c:pt>
                <c:pt idx="6740">
                  <c:v>5.4054054054054057E-2</c:v>
                </c:pt>
                <c:pt idx="6741">
                  <c:v>5.4054054054054057E-2</c:v>
                </c:pt>
                <c:pt idx="6742">
                  <c:v>5.4054054054054057E-2</c:v>
                </c:pt>
                <c:pt idx="6743">
                  <c:v>5.4054054054054057E-2</c:v>
                </c:pt>
                <c:pt idx="6744">
                  <c:v>5.4054054054054057E-2</c:v>
                </c:pt>
                <c:pt idx="6745">
                  <c:v>5.5555555555555552E-2</c:v>
                </c:pt>
                <c:pt idx="6746">
                  <c:v>5.5555555555555552E-2</c:v>
                </c:pt>
                <c:pt idx="6747">
                  <c:v>5.5555555555555552E-2</c:v>
                </c:pt>
                <c:pt idx="6748">
                  <c:v>5.5555555555555552E-2</c:v>
                </c:pt>
                <c:pt idx="6749">
                  <c:v>5.5555555555555552E-2</c:v>
                </c:pt>
                <c:pt idx="6750">
                  <c:v>5.5555555555555552E-2</c:v>
                </c:pt>
                <c:pt idx="6751">
                  <c:v>5.5555555555555552E-2</c:v>
                </c:pt>
                <c:pt idx="6752">
                  <c:v>5.5555555555555552E-2</c:v>
                </c:pt>
                <c:pt idx="6753">
                  <c:v>5.5555555555555552E-2</c:v>
                </c:pt>
                <c:pt idx="6754">
                  <c:v>5.5555555555555552E-2</c:v>
                </c:pt>
                <c:pt idx="6755">
                  <c:v>5.5555555555555552E-2</c:v>
                </c:pt>
                <c:pt idx="6756">
                  <c:v>5.5555555555555552E-2</c:v>
                </c:pt>
                <c:pt idx="6757">
                  <c:v>5.5555555555555552E-2</c:v>
                </c:pt>
                <c:pt idx="6758">
                  <c:v>5.5555555555555552E-2</c:v>
                </c:pt>
                <c:pt idx="6759">
                  <c:v>5.5555555555555552E-2</c:v>
                </c:pt>
                <c:pt idx="6760">
                  <c:v>5.5555555555555552E-2</c:v>
                </c:pt>
                <c:pt idx="6761">
                  <c:v>5.5555555555555552E-2</c:v>
                </c:pt>
                <c:pt idx="6762">
                  <c:v>5.5555555555555552E-2</c:v>
                </c:pt>
                <c:pt idx="6763">
                  <c:v>5.5555555555555552E-2</c:v>
                </c:pt>
                <c:pt idx="6764">
                  <c:v>5.5555555555555552E-2</c:v>
                </c:pt>
                <c:pt idx="6765">
                  <c:v>5.5555555555555552E-2</c:v>
                </c:pt>
                <c:pt idx="6766">
                  <c:v>5.5555555555555552E-2</c:v>
                </c:pt>
                <c:pt idx="6767">
                  <c:v>5.5555555555555552E-2</c:v>
                </c:pt>
                <c:pt idx="6768">
                  <c:v>8.3333333333333329E-2</c:v>
                </c:pt>
                <c:pt idx="6769">
                  <c:v>8.3333333333333329E-2</c:v>
                </c:pt>
                <c:pt idx="6770">
                  <c:v>8.3333333333333329E-2</c:v>
                </c:pt>
                <c:pt idx="6771">
                  <c:v>8.3333333333333329E-2</c:v>
                </c:pt>
                <c:pt idx="6772">
                  <c:v>8.3333333333333329E-2</c:v>
                </c:pt>
                <c:pt idx="6773">
                  <c:v>8.3333333333333329E-2</c:v>
                </c:pt>
                <c:pt idx="6774">
                  <c:v>8.5714285714285715E-2</c:v>
                </c:pt>
                <c:pt idx="6775">
                  <c:v>8.5714285714285715E-2</c:v>
                </c:pt>
                <c:pt idx="6776">
                  <c:v>8.5714285714285715E-2</c:v>
                </c:pt>
                <c:pt idx="6777">
                  <c:v>8.5714285714285715E-2</c:v>
                </c:pt>
                <c:pt idx="6778">
                  <c:v>8.5714285714285715E-2</c:v>
                </c:pt>
                <c:pt idx="6779">
                  <c:v>8.5714285714285715E-2</c:v>
                </c:pt>
                <c:pt idx="6780">
                  <c:v>8.5714285714285715E-2</c:v>
                </c:pt>
                <c:pt idx="6781">
                  <c:v>8.5714285714285715E-2</c:v>
                </c:pt>
                <c:pt idx="6782">
                  <c:v>8.5714285714285715E-2</c:v>
                </c:pt>
                <c:pt idx="6783">
                  <c:v>8.5714285714285715E-2</c:v>
                </c:pt>
                <c:pt idx="6784">
                  <c:v>8.5714285714285715E-2</c:v>
                </c:pt>
                <c:pt idx="6785">
                  <c:v>8.5714285714285715E-2</c:v>
                </c:pt>
                <c:pt idx="6786">
                  <c:v>8.5714285714285715E-2</c:v>
                </c:pt>
                <c:pt idx="6787">
                  <c:v>8.5714285714285715E-2</c:v>
                </c:pt>
                <c:pt idx="6788">
                  <c:v>8.5714285714285715E-2</c:v>
                </c:pt>
                <c:pt idx="6789">
                  <c:v>8.5714285714285715E-2</c:v>
                </c:pt>
                <c:pt idx="6790">
                  <c:v>8.5714285714285715E-2</c:v>
                </c:pt>
                <c:pt idx="6791">
                  <c:v>8.8235294117647065E-2</c:v>
                </c:pt>
                <c:pt idx="6792">
                  <c:v>8.8235294117647065E-2</c:v>
                </c:pt>
                <c:pt idx="6793">
                  <c:v>8.8235294117647065E-2</c:v>
                </c:pt>
                <c:pt idx="6794">
                  <c:v>8.8235294117647065E-2</c:v>
                </c:pt>
                <c:pt idx="6795">
                  <c:v>8.8235294117647065E-2</c:v>
                </c:pt>
                <c:pt idx="6796">
                  <c:v>8.8235294117647065E-2</c:v>
                </c:pt>
                <c:pt idx="6797">
                  <c:v>8.8235294117647065E-2</c:v>
                </c:pt>
                <c:pt idx="6798">
                  <c:v>8.8235294117647065E-2</c:v>
                </c:pt>
                <c:pt idx="6799">
                  <c:v>8.8235294117647065E-2</c:v>
                </c:pt>
                <c:pt idx="6800">
                  <c:v>8.8235294117647065E-2</c:v>
                </c:pt>
                <c:pt idx="6801">
                  <c:v>8.8235294117647065E-2</c:v>
                </c:pt>
                <c:pt idx="6802">
                  <c:v>8.8235294117647065E-2</c:v>
                </c:pt>
                <c:pt idx="6803">
                  <c:v>8.8235294117647065E-2</c:v>
                </c:pt>
                <c:pt idx="6804">
                  <c:v>8.8235294117647065E-2</c:v>
                </c:pt>
                <c:pt idx="6805">
                  <c:v>8.8235294117647065E-2</c:v>
                </c:pt>
                <c:pt idx="6806">
                  <c:v>8.8235294117647065E-2</c:v>
                </c:pt>
                <c:pt idx="6807">
                  <c:v>8.8235294117647065E-2</c:v>
                </c:pt>
                <c:pt idx="6808">
                  <c:v>8.8235294117647065E-2</c:v>
                </c:pt>
                <c:pt idx="6809">
                  <c:v>8.8235294117647065E-2</c:v>
                </c:pt>
                <c:pt idx="6810">
                  <c:v>8.8235294117647065E-2</c:v>
                </c:pt>
                <c:pt idx="6811">
                  <c:v>8.8235294117647065E-2</c:v>
                </c:pt>
                <c:pt idx="6812">
                  <c:v>8.8235294117647065E-2</c:v>
                </c:pt>
                <c:pt idx="6813">
                  <c:v>8.8235294117647065E-2</c:v>
                </c:pt>
                <c:pt idx="6814">
                  <c:v>8.8235294117647065E-2</c:v>
                </c:pt>
                <c:pt idx="6815">
                  <c:v>8.8235294117647065E-2</c:v>
                </c:pt>
                <c:pt idx="6816">
                  <c:v>0.11764705882352941</c:v>
                </c:pt>
                <c:pt idx="6817">
                  <c:v>0.11764705882352941</c:v>
                </c:pt>
                <c:pt idx="6818">
                  <c:v>0.11764705882352941</c:v>
                </c:pt>
                <c:pt idx="6819">
                  <c:v>0.12121212121212122</c:v>
                </c:pt>
                <c:pt idx="6820">
                  <c:v>0.12121212121212122</c:v>
                </c:pt>
                <c:pt idx="6821">
                  <c:v>0.12121212121212122</c:v>
                </c:pt>
                <c:pt idx="6822">
                  <c:v>0.12121212121212122</c:v>
                </c:pt>
                <c:pt idx="6823">
                  <c:v>0.12121212121212122</c:v>
                </c:pt>
                <c:pt idx="6824">
                  <c:v>0.12121212121212122</c:v>
                </c:pt>
                <c:pt idx="6825">
                  <c:v>0.12121212121212122</c:v>
                </c:pt>
                <c:pt idx="6826">
                  <c:v>0.12121212121212122</c:v>
                </c:pt>
                <c:pt idx="6827">
                  <c:v>0.12121212121212122</c:v>
                </c:pt>
                <c:pt idx="6828">
                  <c:v>0.12121212121212122</c:v>
                </c:pt>
                <c:pt idx="6829">
                  <c:v>0.12121212121212122</c:v>
                </c:pt>
                <c:pt idx="6830">
                  <c:v>0.12121212121212122</c:v>
                </c:pt>
                <c:pt idx="6831">
                  <c:v>0.12121212121212122</c:v>
                </c:pt>
                <c:pt idx="6832">
                  <c:v>0.12121212121212122</c:v>
                </c:pt>
                <c:pt idx="6833">
                  <c:v>0.12121212121212122</c:v>
                </c:pt>
                <c:pt idx="6834">
                  <c:v>0.12121212121212122</c:v>
                </c:pt>
                <c:pt idx="6835">
                  <c:v>0.12121212121212122</c:v>
                </c:pt>
                <c:pt idx="6836">
                  <c:v>0.12121212121212122</c:v>
                </c:pt>
                <c:pt idx="6837">
                  <c:v>0.12121212121212122</c:v>
                </c:pt>
                <c:pt idx="6838">
                  <c:v>0.12121212121212122</c:v>
                </c:pt>
                <c:pt idx="6839">
                  <c:v>0.12121212121212122</c:v>
                </c:pt>
                <c:pt idx="6840">
                  <c:v>0.12121212121212122</c:v>
                </c:pt>
                <c:pt idx="6841">
                  <c:v>0.12121212121212122</c:v>
                </c:pt>
                <c:pt idx="6842">
                  <c:v>0.12121212121212122</c:v>
                </c:pt>
                <c:pt idx="6843">
                  <c:v>0.12121212121212122</c:v>
                </c:pt>
                <c:pt idx="6844">
                  <c:v>0.12121212121212122</c:v>
                </c:pt>
                <c:pt idx="6845">
                  <c:v>0.12121212121212122</c:v>
                </c:pt>
                <c:pt idx="6846">
                  <c:v>0.12121212121212122</c:v>
                </c:pt>
                <c:pt idx="6847">
                  <c:v>0.12121212121212122</c:v>
                </c:pt>
                <c:pt idx="6848">
                  <c:v>0.12121212121212122</c:v>
                </c:pt>
                <c:pt idx="6849">
                  <c:v>0.12121212121212122</c:v>
                </c:pt>
                <c:pt idx="6850">
                  <c:v>0.12121212121212122</c:v>
                </c:pt>
                <c:pt idx="6851">
                  <c:v>0.12121212121212122</c:v>
                </c:pt>
                <c:pt idx="6852">
                  <c:v>0.12121212121212122</c:v>
                </c:pt>
                <c:pt idx="6853">
                  <c:v>0.12121212121212122</c:v>
                </c:pt>
                <c:pt idx="6854">
                  <c:v>0.12121212121212122</c:v>
                </c:pt>
                <c:pt idx="6855">
                  <c:v>0.12121212121212122</c:v>
                </c:pt>
                <c:pt idx="6856">
                  <c:v>0.12121212121212122</c:v>
                </c:pt>
                <c:pt idx="6857">
                  <c:v>0.12121212121212122</c:v>
                </c:pt>
                <c:pt idx="6858">
                  <c:v>0.12121212121212122</c:v>
                </c:pt>
                <c:pt idx="6859">
                  <c:v>0.125</c:v>
                </c:pt>
                <c:pt idx="6860">
                  <c:v>0.125</c:v>
                </c:pt>
                <c:pt idx="6861">
                  <c:v>0.125</c:v>
                </c:pt>
                <c:pt idx="6862">
                  <c:v>0.12903225806451613</c:v>
                </c:pt>
                <c:pt idx="6863">
                  <c:v>0.12903225806451613</c:v>
                </c:pt>
                <c:pt idx="6864">
                  <c:v>0.12903225806451613</c:v>
                </c:pt>
                <c:pt idx="6865">
                  <c:v>0.12903225806451613</c:v>
                </c:pt>
                <c:pt idx="6866">
                  <c:v>0.12903225806451613</c:v>
                </c:pt>
                <c:pt idx="6867">
                  <c:v>0.12903225806451613</c:v>
                </c:pt>
                <c:pt idx="6868">
                  <c:v>0.12903225806451613</c:v>
                </c:pt>
                <c:pt idx="6869">
                  <c:v>0.12903225806451613</c:v>
                </c:pt>
                <c:pt idx="6870">
                  <c:v>0.12903225806451613</c:v>
                </c:pt>
                <c:pt idx="6871">
                  <c:v>0.12903225806451613</c:v>
                </c:pt>
                <c:pt idx="6872">
                  <c:v>0.12903225806451613</c:v>
                </c:pt>
                <c:pt idx="6873">
                  <c:v>0.12903225806451613</c:v>
                </c:pt>
                <c:pt idx="6874">
                  <c:v>0.12903225806451613</c:v>
                </c:pt>
                <c:pt idx="6875">
                  <c:v>0.12903225806451613</c:v>
                </c:pt>
                <c:pt idx="6876">
                  <c:v>0.12903225806451613</c:v>
                </c:pt>
                <c:pt idx="6877">
                  <c:v>0.12903225806451613</c:v>
                </c:pt>
                <c:pt idx="6878">
                  <c:v>0.12903225806451613</c:v>
                </c:pt>
                <c:pt idx="6879">
                  <c:v>0.12903225806451613</c:v>
                </c:pt>
                <c:pt idx="6880">
                  <c:v>0.12903225806451613</c:v>
                </c:pt>
                <c:pt idx="6881">
                  <c:v>0.12903225806451613</c:v>
                </c:pt>
                <c:pt idx="6882">
                  <c:v>0.12903225806451613</c:v>
                </c:pt>
                <c:pt idx="6883">
                  <c:v>0.12903225806451613</c:v>
                </c:pt>
                <c:pt idx="6884">
                  <c:v>0.12903225806451613</c:v>
                </c:pt>
                <c:pt idx="6885">
                  <c:v>0.12903225806451613</c:v>
                </c:pt>
                <c:pt idx="6886">
                  <c:v>0.12903225806451613</c:v>
                </c:pt>
                <c:pt idx="6887">
                  <c:v>0.12903225806451613</c:v>
                </c:pt>
                <c:pt idx="6888">
                  <c:v>0.12903225806451613</c:v>
                </c:pt>
                <c:pt idx="6889">
                  <c:v>0.12903225806451613</c:v>
                </c:pt>
                <c:pt idx="6890">
                  <c:v>0.12903225806451613</c:v>
                </c:pt>
                <c:pt idx="6891">
                  <c:v>0.12903225806451613</c:v>
                </c:pt>
                <c:pt idx="6892">
                  <c:v>0.12903225806451613</c:v>
                </c:pt>
                <c:pt idx="6893">
                  <c:v>0.12903225806451613</c:v>
                </c:pt>
                <c:pt idx="6894">
                  <c:v>0.12903225806451613</c:v>
                </c:pt>
                <c:pt idx="6895">
                  <c:v>0.12903225806451613</c:v>
                </c:pt>
                <c:pt idx="6896">
                  <c:v>0.12903225806451613</c:v>
                </c:pt>
                <c:pt idx="6897">
                  <c:v>0.12903225806451613</c:v>
                </c:pt>
                <c:pt idx="6898">
                  <c:v>0.12903225806451613</c:v>
                </c:pt>
                <c:pt idx="6899">
                  <c:v>0.12903225806451613</c:v>
                </c:pt>
                <c:pt idx="6900">
                  <c:v>0.12903225806451613</c:v>
                </c:pt>
                <c:pt idx="6901">
                  <c:v>0.12903225806451613</c:v>
                </c:pt>
                <c:pt idx="6902">
                  <c:v>0.12903225806451613</c:v>
                </c:pt>
                <c:pt idx="6903">
                  <c:v>0.12903225806451613</c:v>
                </c:pt>
                <c:pt idx="6904">
                  <c:v>0.12903225806451613</c:v>
                </c:pt>
                <c:pt idx="6905">
                  <c:v>0.12903225806451613</c:v>
                </c:pt>
                <c:pt idx="6906">
                  <c:v>0.12903225806451613</c:v>
                </c:pt>
                <c:pt idx="6907">
                  <c:v>0.12903225806451613</c:v>
                </c:pt>
                <c:pt idx="6908">
                  <c:v>0.12903225806451613</c:v>
                </c:pt>
                <c:pt idx="6909">
                  <c:v>0.12903225806451613</c:v>
                </c:pt>
                <c:pt idx="6910">
                  <c:v>0.12903225806451613</c:v>
                </c:pt>
                <c:pt idx="6911">
                  <c:v>0.12903225806451613</c:v>
                </c:pt>
                <c:pt idx="6912">
                  <c:v>0.12903225806451613</c:v>
                </c:pt>
                <c:pt idx="6913">
                  <c:v>0.12903225806451613</c:v>
                </c:pt>
                <c:pt idx="6914">
                  <c:v>0.12903225806451613</c:v>
                </c:pt>
                <c:pt idx="6915">
                  <c:v>0.12903225806451613</c:v>
                </c:pt>
                <c:pt idx="6916">
                  <c:v>0.12903225806451613</c:v>
                </c:pt>
                <c:pt idx="6917">
                  <c:v>0.12903225806451613</c:v>
                </c:pt>
                <c:pt idx="6918">
                  <c:v>0.12903225806451613</c:v>
                </c:pt>
                <c:pt idx="6919">
                  <c:v>0.12903225806451613</c:v>
                </c:pt>
                <c:pt idx="6920">
                  <c:v>0.12903225806451613</c:v>
                </c:pt>
                <c:pt idx="6921">
                  <c:v>0.12903225806451613</c:v>
                </c:pt>
                <c:pt idx="6922">
                  <c:v>0.12903225806451613</c:v>
                </c:pt>
                <c:pt idx="6923">
                  <c:v>0.12903225806451613</c:v>
                </c:pt>
                <c:pt idx="6924">
                  <c:v>0.12903225806451613</c:v>
                </c:pt>
                <c:pt idx="6925">
                  <c:v>0.12903225806451613</c:v>
                </c:pt>
                <c:pt idx="6926">
                  <c:v>0.12903225806451613</c:v>
                </c:pt>
                <c:pt idx="6927">
                  <c:v>0.12903225806451613</c:v>
                </c:pt>
                <c:pt idx="6928">
                  <c:v>0.12903225806451613</c:v>
                </c:pt>
                <c:pt idx="6929">
                  <c:v>0.12903225806451613</c:v>
                </c:pt>
                <c:pt idx="6930">
                  <c:v>0.12903225806451613</c:v>
                </c:pt>
                <c:pt idx="6931">
                  <c:v>0.12903225806451613</c:v>
                </c:pt>
                <c:pt idx="6932">
                  <c:v>0.12903225806451613</c:v>
                </c:pt>
                <c:pt idx="6933">
                  <c:v>0.12903225806451613</c:v>
                </c:pt>
                <c:pt idx="6934">
                  <c:v>0.12903225806451613</c:v>
                </c:pt>
                <c:pt idx="6935">
                  <c:v>0.12903225806451613</c:v>
                </c:pt>
                <c:pt idx="6936">
                  <c:v>9.6774193548387094E-2</c:v>
                </c:pt>
                <c:pt idx="6937">
                  <c:v>9.6774193548387094E-2</c:v>
                </c:pt>
                <c:pt idx="6938">
                  <c:v>9.6774193548387094E-2</c:v>
                </c:pt>
                <c:pt idx="6939">
                  <c:v>9.6774193548387094E-2</c:v>
                </c:pt>
                <c:pt idx="6940">
                  <c:v>9.6774193548387094E-2</c:v>
                </c:pt>
                <c:pt idx="6941">
                  <c:v>9.6774193548387094E-2</c:v>
                </c:pt>
                <c:pt idx="6942">
                  <c:v>9.6774193548387094E-2</c:v>
                </c:pt>
                <c:pt idx="6943">
                  <c:v>9.6774193548387094E-2</c:v>
                </c:pt>
                <c:pt idx="6944">
                  <c:v>9.6774193548387094E-2</c:v>
                </c:pt>
                <c:pt idx="6945">
                  <c:v>9.6774193548387094E-2</c:v>
                </c:pt>
                <c:pt idx="6946">
                  <c:v>9.6774193548387094E-2</c:v>
                </c:pt>
                <c:pt idx="6947">
                  <c:v>9.6774193548387094E-2</c:v>
                </c:pt>
                <c:pt idx="6948">
                  <c:v>9.6774193548387094E-2</c:v>
                </c:pt>
                <c:pt idx="6949">
                  <c:v>9.6774193548387094E-2</c:v>
                </c:pt>
                <c:pt idx="6950">
                  <c:v>9.6774193548387094E-2</c:v>
                </c:pt>
                <c:pt idx="6951">
                  <c:v>9.6774193548387094E-2</c:v>
                </c:pt>
                <c:pt idx="6952">
                  <c:v>9.6774193548387094E-2</c:v>
                </c:pt>
                <c:pt idx="6953">
                  <c:v>9.6774193548387094E-2</c:v>
                </c:pt>
                <c:pt idx="6954">
                  <c:v>9.6774193548387094E-2</c:v>
                </c:pt>
                <c:pt idx="6955">
                  <c:v>9.6774193548387094E-2</c:v>
                </c:pt>
                <c:pt idx="6956">
                  <c:v>9.6774193548387094E-2</c:v>
                </c:pt>
                <c:pt idx="6957">
                  <c:v>9.6774193548387094E-2</c:v>
                </c:pt>
                <c:pt idx="6958">
                  <c:v>9.6774193548387094E-2</c:v>
                </c:pt>
                <c:pt idx="6959">
                  <c:v>9.6774193548387094E-2</c:v>
                </c:pt>
                <c:pt idx="6960">
                  <c:v>9.6774193548387094E-2</c:v>
                </c:pt>
                <c:pt idx="6961">
                  <c:v>9.6774193548387094E-2</c:v>
                </c:pt>
                <c:pt idx="6962">
                  <c:v>9.6774193548387094E-2</c:v>
                </c:pt>
                <c:pt idx="6963">
                  <c:v>9.6774193548387094E-2</c:v>
                </c:pt>
                <c:pt idx="6964">
                  <c:v>9.6774193548387094E-2</c:v>
                </c:pt>
                <c:pt idx="6965">
                  <c:v>9.6774193548387094E-2</c:v>
                </c:pt>
                <c:pt idx="6966">
                  <c:v>9.6774193548387094E-2</c:v>
                </c:pt>
                <c:pt idx="6967">
                  <c:v>9.6774193548387094E-2</c:v>
                </c:pt>
                <c:pt idx="6968">
                  <c:v>9.6774193548387094E-2</c:v>
                </c:pt>
                <c:pt idx="6969">
                  <c:v>9.6774193548387094E-2</c:v>
                </c:pt>
                <c:pt idx="6970">
                  <c:v>9.6774193548387094E-2</c:v>
                </c:pt>
                <c:pt idx="6971">
                  <c:v>9.6774193548387094E-2</c:v>
                </c:pt>
                <c:pt idx="6972">
                  <c:v>9.6774193548387094E-2</c:v>
                </c:pt>
                <c:pt idx="6973">
                  <c:v>9.6774193548387094E-2</c:v>
                </c:pt>
                <c:pt idx="6974">
                  <c:v>9.6774193548387094E-2</c:v>
                </c:pt>
                <c:pt idx="6975">
                  <c:v>6.4516129032258063E-2</c:v>
                </c:pt>
                <c:pt idx="6976">
                  <c:v>6.4516129032258063E-2</c:v>
                </c:pt>
                <c:pt idx="6977">
                  <c:v>6.4516129032258063E-2</c:v>
                </c:pt>
                <c:pt idx="6978">
                  <c:v>6.4516129032258063E-2</c:v>
                </c:pt>
                <c:pt idx="6979">
                  <c:v>6.4516129032258063E-2</c:v>
                </c:pt>
                <c:pt idx="6980">
                  <c:v>6.4516129032258063E-2</c:v>
                </c:pt>
                <c:pt idx="6981">
                  <c:v>6.4516129032258063E-2</c:v>
                </c:pt>
                <c:pt idx="6982">
                  <c:v>9.6774193548387094E-2</c:v>
                </c:pt>
                <c:pt idx="6983">
                  <c:v>9.6774193548387094E-2</c:v>
                </c:pt>
                <c:pt idx="6984">
                  <c:v>9.6774193548387094E-2</c:v>
                </c:pt>
                <c:pt idx="6985">
                  <c:v>9.6774193548387094E-2</c:v>
                </c:pt>
                <c:pt idx="6986">
                  <c:v>9.6774193548387094E-2</c:v>
                </c:pt>
                <c:pt idx="6987">
                  <c:v>9.6774193548387094E-2</c:v>
                </c:pt>
                <c:pt idx="6988">
                  <c:v>9.6774193548387094E-2</c:v>
                </c:pt>
                <c:pt idx="6989">
                  <c:v>9.6774193548387094E-2</c:v>
                </c:pt>
                <c:pt idx="6990">
                  <c:v>9.6774193548387094E-2</c:v>
                </c:pt>
                <c:pt idx="6991">
                  <c:v>9.6774193548387094E-2</c:v>
                </c:pt>
                <c:pt idx="6992">
                  <c:v>9.6774193548387094E-2</c:v>
                </c:pt>
                <c:pt idx="6993">
                  <c:v>9.6774193548387094E-2</c:v>
                </c:pt>
                <c:pt idx="6994">
                  <c:v>9.6774193548387094E-2</c:v>
                </c:pt>
                <c:pt idx="6995">
                  <c:v>9.6774193548387094E-2</c:v>
                </c:pt>
                <c:pt idx="6996">
                  <c:v>9.6774193548387094E-2</c:v>
                </c:pt>
                <c:pt idx="6997">
                  <c:v>9.6774193548387094E-2</c:v>
                </c:pt>
                <c:pt idx="6998">
                  <c:v>9.6774193548387094E-2</c:v>
                </c:pt>
                <c:pt idx="6999">
                  <c:v>9.6774193548387094E-2</c:v>
                </c:pt>
                <c:pt idx="7000">
                  <c:v>9.6774193548387094E-2</c:v>
                </c:pt>
                <c:pt idx="7001">
                  <c:v>0.1</c:v>
                </c:pt>
                <c:pt idx="7002">
                  <c:v>6.8965517241379309E-2</c:v>
                </c:pt>
                <c:pt idx="7003">
                  <c:v>6.8965517241379309E-2</c:v>
                </c:pt>
                <c:pt idx="7004">
                  <c:v>6.8965517241379309E-2</c:v>
                </c:pt>
                <c:pt idx="7005">
                  <c:v>6.8965517241379309E-2</c:v>
                </c:pt>
                <c:pt idx="7006">
                  <c:v>6.8965517241379309E-2</c:v>
                </c:pt>
                <c:pt idx="7007">
                  <c:v>6.8965517241379309E-2</c:v>
                </c:pt>
                <c:pt idx="7008">
                  <c:v>6.8965517241379309E-2</c:v>
                </c:pt>
                <c:pt idx="7009">
                  <c:v>6.8965517241379309E-2</c:v>
                </c:pt>
                <c:pt idx="7010">
                  <c:v>7.1428571428571425E-2</c:v>
                </c:pt>
                <c:pt idx="7011">
                  <c:v>7.1428571428571425E-2</c:v>
                </c:pt>
                <c:pt idx="7012">
                  <c:v>7.1428571428571425E-2</c:v>
                </c:pt>
                <c:pt idx="7013">
                  <c:v>7.1428571428571425E-2</c:v>
                </c:pt>
                <c:pt idx="7014">
                  <c:v>7.1428571428571425E-2</c:v>
                </c:pt>
                <c:pt idx="7015">
                  <c:v>7.1428571428571425E-2</c:v>
                </c:pt>
                <c:pt idx="7016">
                  <c:v>7.1428571428571425E-2</c:v>
                </c:pt>
                <c:pt idx="7017">
                  <c:v>7.1428571428571425E-2</c:v>
                </c:pt>
                <c:pt idx="7018">
                  <c:v>7.1428571428571425E-2</c:v>
                </c:pt>
                <c:pt idx="7019">
                  <c:v>7.1428571428571425E-2</c:v>
                </c:pt>
                <c:pt idx="7020">
                  <c:v>7.1428571428571425E-2</c:v>
                </c:pt>
                <c:pt idx="7021">
                  <c:v>7.1428571428571425E-2</c:v>
                </c:pt>
                <c:pt idx="7022">
                  <c:v>7.1428571428571425E-2</c:v>
                </c:pt>
                <c:pt idx="7023">
                  <c:v>7.1428571428571425E-2</c:v>
                </c:pt>
                <c:pt idx="7024">
                  <c:v>7.1428571428571425E-2</c:v>
                </c:pt>
                <c:pt idx="7025">
                  <c:v>7.1428571428571425E-2</c:v>
                </c:pt>
                <c:pt idx="7026">
                  <c:v>7.1428571428571425E-2</c:v>
                </c:pt>
                <c:pt idx="7027">
                  <c:v>7.1428571428571425E-2</c:v>
                </c:pt>
                <c:pt idx="7028">
                  <c:v>7.1428571428571425E-2</c:v>
                </c:pt>
                <c:pt idx="7029">
                  <c:v>7.1428571428571425E-2</c:v>
                </c:pt>
                <c:pt idx="7030">
                  <c:v>7.1428571428571425E-2</c:v>
                </c:pt>
                <c:pt idx="7031">
                  <c:v>7.1428571428571425E-2</c:v>
                </c:pt>
                <c:pt idx="7032">
                  <c:v>7.1428571428571425E-2</c:v>
                </c:pt>
                <c:pt idx="7033">
                  <c:v>7.1428571428571425E-2</c:v>
                </c:pt>
                <c:pt idx="7034">
                  <c:v>7.1428571428571425E-2</c:v>
                </c:pt>
                <c:pt idx="7035">
                  <c:v>0.10714285714285714</c:v>
                </c:pt>
                <c:pt idx="7036">
                  <c:v>0.10714285714285714</c:v>
                </c:pt>
                <c:pt idx="7037">
                  <c:v>0.10714285714285714</c:v>
                </c:pt>
                <c:pt idx="7038">
                  <c:v>0.10714285714285714</c:v>
                </c:pt>
                <c:pt idx="7039">
                  <c:v>0.10714285714285714</c:v>
                </c:pt>
                <c:pt idx="7040">
                  <c:v>0.10714285714285714</c:v>
                </c:pt>
                <c:pt idx="7041">
                  <c:v>0.10714285714285714</c:v>
                </c:pt>
                <c:pt idx="7042">
                  <c:v>0.14285714285714285</c:v>
                </c:pt>
                <c:pt idx="7043">
                  <c:v>0.14285714285714285</c:v>
                </c:pt>
                <c:pt idx="7044">
                  <c:v>0.14285714285714285</c:v>
                </c:pt>
                <c:pt idx="7045">
                  <c:v>0.14285714285714285</c:v>
                </c:pt>
                <c:pt idx="7046">
                  <c:v>0.14285714285714285</c:v>
                </c:pt>
                <c:pt idx="7047">
                  <c:v>0.14285714285714285</c:v>
                </c:pt>
                <c:pt idx="7048">
                  <c:v>0.14285714285714285</c:v>
                </c:pt>
                <c:pt idx="7049">
                  <c:v>0.14285714285714285</c:v>
                </c:pt>
                <c:pt idx="7050">
                  <c:v>0.14285714285714285</c:v>
                </c:pt>
                <c:pt idx="7051">
                  <c:v>0.14285714285714285</c:v>
                </c:pt>
                <c:pt idx="7052">
                  <c:v>0.14285714285714285</c:v>
                </c:pt>
                <c:pt idx="7053">
                  <c:v>0.14285714285714285</c:v>
                </c:pt>
                <c:pt idx="7054">
                  <c:v>0.14285714285714285</c:v>
                </c:pt>
                <c:pt idx="7055">
                  <c:v>0.14285714285714285</c:v>
                </c:pt>
                <c:pt idx="7056">
                  <c:v>0.14285714285714285</c:v>
                </c:pt>
                <c:pt idx="7057">
                  <c:v>0.14285714285714285</c:v>
                </c:pt>
                <c:pt idx="7058">
                  <c:v>0.14285714285714285</c:v>
                </c:pt>
                <c:pt idx="7059">
                  <c:v>0.14285714285714285</c:v>
                </c:pt>
                <c:pt idx="7060">
                  <c:v>0.14285714285714285</c:v>
                </c:pt>
                <c:pt idx="7061">
                  <c:v>0.14285714285714285</c:v>
                </c:pt>
                <c:pt idx="7062">
                  <c:v>0.14285714285714285</c:v>
                </c:pt>
                <c:pt idx="7063">
                  <c:v>0.14285714285714285</c:v>
                </c:pt>
                <c:pt idx="7064">
                  <c:v>0.14285714285714285</c:v>
                </c:pt>
                <c:pt idx="7065">
                  <c:v>0.14285714285714285</c:v>
                </c:pt>
                <c:pt idx="7066">
                  <c:v>0.14285714285714285</c:v>
                </c:pt>
                <c:pt idx="7067">
                  <c:v>0.14285714285714285</c:v>
                </c:pt>
                <c:pt idx="7068">
                  <c:v>0.14285714285714285</c:v>
                </c:pt>
                <c:pt idx="7069">
                  <c:v>0.10714285714285714</c:v>
                </c:pt>
                <c:pt idx="7070">
                  <c:v>0.10714285714285714</c:v>
                </c:pt>
                <c:pt idx="7071">
                  <c:v>0.10714285714285714</c:v>
                </c:pt>
                <c:pt idx="7072">
                  <c:v>0.10714285714285714</c:v>
                </c:pt>
                <c:pt idx="7073">
                  <c:v>0.10714285714285714</c:v>
                </c:pt>
                <c:pt idx="7074">
                  <c:v>0.14285714285714285</c:v>
                </c:pt>
                <c:pt idx="7075">
                  <c:v>0.14285714285714285</c:v>
                </c:pt>
                <c:pt idx="7076">
                  <c:v>0.14285714285714285</c:v>
                </c:pt>
                <c:pt idx="7077">
                  <c:v>0.17857142857142858</c:v>
                </c:pt>
                <c:pt idx="7078">
                  <c:v>0.17857142857142858</c:v>
                </c:pt>
                <c:pt idx="7079">
                  <c:v>0.18518518518518517</c:v>
                </c:pt>
                <c:pt idx="7080">
                  <c:v>0.18518518518518517</c:v>
                </c:pt>
                <c:pt idx="7081">
                  <c:v>0.18518518518518517</c:v>
                </c:pt>
                <c:pt idx="7082">
                  <c:v>0.18518518518518517</c:v>
                </c:pt>
                <c:pt idx="7083">
                  <c:v>0.18518518518518517</c:v>
                </c:pt>
                <c:pt idx="7084">
                  <c:v>0.18518518518518517</c:v>
                </c:pt>
                <c:pt idx="7085">
                  <c:v>0.18518518518518517</c:v>
                </c:pt>
                <c:pt idx="7086">
                  <c:v>0.18518518518518517</c:v>
                </c:pt>
                <c:pt idx="7087">
                  <c:v>0.18518518518518517</c:v>
                </c:pt>
                <c:pt idx="7088">
                  <c:v>0.18518518518518517</c:v>
                </c:pt>
                <c:pt idx="7089">
                  <c:v>0.18518518518518517</c:v>
                </c:pt>
                <c:pt idx="7090">
                  <c:v>0.18518518518518517</c:v>
                </c:pt>
                <c:pt idx="7091">
                  <c:v>0.18518518518518517</c:v>
                </c:pt>
                <c:pt idx="7092">
                  <c:v>0.18518518518518517</c:v>
                </c:pt>
                <c:pt idx="7093">
                  <c:v>0.18518518518518517</c:v>
                </c:pt>
                <c:pt idx="7094">
                  <c:v>0.18518518518518517</c:v>
                </c:pt>
                <c:pt idx="7095">
                  <c:v>0.18518518518518517</c:v>
                </c:pt>
                <c:pt idx="7096">
                  <c:v>0.18518518518518517</c:v>
                </c:pt>
                <c:pt idx="7097">
                  <c:v>0.18518518518518517</c:v>
                </c:pt>
                <c:pt idx="7098">
                  <c:v>0.18518518518518517</c:v>
                </c:pt>
                <c:pt idx="7099">
                  <c:v>0.18518518518518517</c:v>
                </c:pt>
                <c:pt idx="7100">
                  <c:v>0.18518518518518517</c:v>
                </c:pt>
                <c:pt idx="7101">
                  <c:v>0.18518518518518517</c:v>
                </c:pt>
                <c:pt idx="7102">
                  <c:v>0.18518518518518517</c:v>
                </c:pt>
                <c:pt idx="7103">
                  <c:v>0.18518518518518517</c:v>
                </c:pt>
                <c:pt idx="7104">
                  <c:v>0.18518518518518517</c:v>
                </c:pt>
                <c:pt idx="7105">
                  <c:v>0.18518518518518517</c:v>
                </c:pt>
                <c:pt idx="7106">
                  <c:v>0.18518518518518517</c:v>
                </c:pt>
                <c:pt idx="7107">
                  <c:v>0.18518518518518517</c:v>
                </c:pt>
                <c:pt idx="7108">
                  <c:v>0.18518518518518517</c:v>
                </c:pt>
                <c:pt idx="7109">
                  <c:v>0.18518518518518517</c:v>
                </c:pt>
                <c:pt idx="7110">
                  <c:v>0.18518518518518517</c:v>
                </c:pt>
                <c:pt idx="7111">
                  <c:v>0.18518518518518517</c:v>
                </c:pt>
                <c:pt idx="7112">
                  <c:v>0.18518518518518517</c:v>
                </c:pt>
                <c:pt idx="7113">
                  <c:v>0.18518518518518517</c:v>
                </c:pt>
                <c:pt idx="7114">
                  <c:v>0.18518518518518517</c:v>
                </c:pt>
                <c:pt idx="7115">
                  <c:v>0.18518518518518517</c:v>
                </c:pt>
                <c:pt idx="7116">
                  <c:v>0.18518518518518517</c:v>
                </c:pt>
                <c:pt idx="7117">
                  <c:v>0.18518518518518517</c:v>
                </c:pt>
                <c:pt idx="7118">
                  <c:v>0.18518518518518517</c:v>
                </c:pt>
                <c:pt idx="7119">
                  <c:v>0.18518518518518517</c:v>
                </c:pt>
                <c:pt idx="7120">
                  <c:v>0.18518518518518517</c:v>
                </c:pt>
                <c:pt idx="7121">
                  <c:v>0.18518518518518517</c:v>
                </c:pt>
                <c:pt idx="7122">
                  <c:v>0.18518518518518517</c:v>
                </c:pt>
                <c:pt idx="7123">
                  <c:v>0.18518518518518517</c:v>
                </c:pt>
                <c:pt idx="7124">
                  <c:v>0.18518518518518517</c:v>
                </c:pt>
                <c:pt idx="7125">
                  <c:v>0.18518518518518517</c:v>
                </c:pt>
                <c:pt idx="7126">
                  <c:v>0.18518518518518517</c:v>
                </c:pt>
                <c:pt idx="7127">
                  <c:v>0.18518518518518517</c:v>
                </c:pt>
                <c:pt idx="7128">
                  <c:v>0.18518518518518517</c:v>
                </c:pt>
                <c:pt idx="7129">
                  <c:v>0.18518518518518517</c:v>
                </c:pt>
                <c:pt idx="7130">
                  <c:v>0.18518518518518517</c:v>
                </c:pt>
                <c:pt idx="7131">
                  <c:v>0.18518518518518517</c:v>
                </c:pt>
                <c:pt idx="7132">
                  <c:v>0.18518518518518517</c:v>
                </c:pt>
                <c:pt idx="7133">
                  <c:v>0.18518518518518517</c:v>
                </c:pt>
                <c:pt idx="7134">
                  <c:v>0.18518518518518517</c:v>
                </c:pt>
                <c:pt idx="7135">
                  <c:v>0.18518518518518517</c:v>
                </c:pt>
                <c:pt idx="7136">
                  <c:v>0.14814814814814814</c:v>
                </c:pt>
                <c:pt idx="7137">
                  <c:v>0.14814814814814814</c:v>
                </c:pt>
                <c:pt idx="7138">
                  <c:v>0.14814814814814814</c:v>
                </c:pt>
                <c:pt idx="7139">
                  <c:v>0.14814814814814814</c:v>
                </c:pt>
                <c:pt idx="7140">
                  <c:v>0.14814814814814814</c:v>
                </c:pt>
                <c:pt idx="7141">
                  <c:v>0.14814814814814814</c:v>
                </c:pt>
                <c:pt idx="7142">
                  <c:v>0.14814814814814814</c:v>
                </c:pt>
                <c:pt idx="7143">
                  <c:v>0.14814814814814814</c:v>
                </c:pt>
                <c:pt idx="7144">
                  <c:v>0.14814814814814814</c:v>
                </c:pt>
                <c:pt idx="7145">
                  <c:v>0.14814814814814814</c:v>
                </c:pt>
                <c:pt idx="7146">
                  <c:v>0.14814814814814814</c:v>
                </c:pt>
                <c:pt idx="7147">
                  <c:v>0.14814814814814814</c:v>
                </c:pt>
                <c:pt idx="7148">
                  <c:v>0.14814814814814814</c:v>
                </c:pt>
                <c:pt idx="7149">
                  <c:v>0.14814814814814814</c:v>
                </c:pt>
                <c:pt idx="7150">
                  <c:v>0.14814814814814814</c:v>
                </c:pt>
                <c:pt idx="7151">
                  <c:v>0.14814814814814814</c:v>
                </c:pt>
                <c:pt idx="7152">
                  <c:v>0.1111111111111111</c:v>
                </c:pt>
                <c:pt idx="7153">
                  <c:v>0.1111111111111111</c:v>
                </c:pt>
                <c:pt idx="7154">
                  <c:v>0.1111111111111111</c:v>
                </c:pt>
                <c:pt idx="7155">
                  <c:v>0.1111111111111111</c:v>
                </c:pt>
                <c:pt idx="7156">
                  <c:v>0.1111111111111111</c:v>
                </c:pt>
                <c:pt idx="7157">
                  <c:v>0.1111111111111111</c:v>
                </c:pt>
                <c:pt idx="7158">
                  <c:v>0.1111111111111111</c:v>
                </c:pt>
                <c:pt idx="7159">
                  <c:v>0.1111111111111111</c:v>
                </c:pt>
                <c:pt idx="7160">
                  <c:v>0.1111111111111111</c:v>
                </c:pt>
                <c:pt idx="7161">
                  <c:v>0.1111111111111111</c:v>
                </c:pt>
                <c:pt idx="7162">
                  <c:v>0.1111111111111111</c:v>
                </c:pt>
                <c:pt idx="7163">
                  <c:v>0.1111111111111111</c:v>
                </c:pt>
                <c:pt idx="7164">
                  <c:v>0.1111111111111111</c:v>
                </c:pt>
                <c:pt idx="7165">
                  <c:v>0.1111111111111111</c:v>
                </c:pt>
                <c:pt idx="7166">
                  <c:v>0.1111111111111111</c:v>
                </c:pt>
                <c:pt idx="7167">
                  <c:v>0.1111111111111111</c:v>
                </c:pt>
                <c:pt idx="7168">
                  <c:v>0.1111111111111111</c:v>
                </c:pt>
                <c:pt idx="7169">
                  <c:v>0.11538461538461539</c:v>
                </c:pt>
                <c:pt idx="7170">
                  <c:v>0.11538461538461539</c:v>
                </c:pt>
                <c:pt idx="7171">
                  <c:v>0.11538461538461539</c:v>
                </c:pt>
                <c:pt idx="7172">
                  <c:v>0.11538461538461539</c:v>
                </c:pt>
                <c:pt idx="7173">
                  <c:v>0.11538461538461539</c:v>
                </c:pt>
                <c:pt idx="7174">
                  <c:v>0.11538461538461539</c:v>
                </c:pt>
                <c:pt idx="7175">
                  <c:v>0.11538461538461539</c:v>
                </c:pt>
                <c:pt idx="7176">
                  <c:v>0.11538461538461539</c:v>
                </c:pt>
                <c:pt idx="7177">
                  <c:v>0.11538461538461539</c:v>
                </c:pt>
                <c:pt idx="7178">
                  <c:v>0.11538461538461539</c:v>
                </c:pt>
                <c:pt idx="7179">
                  <c:v>0.11538461538461539</c:v>
                </c:pt>
                <c:pt idx="7180">
                  <c:v>0.11538461538461539</c:v>
                </c:pt>
                <c:pt idx="7181">
                  <c:v>0.11538461538461539</c:v>
                </c:pt>
                <c:pt idx="7182">
                  <c:v>0.11538461538461539</c:v>
                </c:pt>
                <c:pt idx="7183">
                  <c:v>0.12</c:v>
                </c:pt>
                <c:pt idx="7184">
                  <c:v>0.12</c:v>
                </c:pt>
                <c:pt idx="7185">
                  <c:v>0.12</c:v>
                </c:pt>
                <c:pt idx="7186">
                  <c:v>0.12</c:v>
                </c:pt>
                <c:pt idx="7187">
                  <c:v>0.12</c:v>
                </c:pt>
                <c:pt idx="7188">
                  <c:v>0.12</c:v>
                </c:pt>
                <c:pt idx="7189">
                  <c:v>0.12</c:v>
                </c:pt>
                <c:pt idx="7190">
                  <c:v>0.12</c:v>
                </c:pt>
                <c:pt idx="7191">
                  <c:v>0.12</c:v>
                </c:pt>
                <c:pt idx="7192">
                  <c:v>0.12</c:v>
                </c:pt>
                <c:pt idx="7193">
                  <c:v>0.12</c:v>
                </c:pt>
                <c:pt idx="7194">
                  <c:v>0.12</c:v>
                </c:pt>
                <c:pt idx="7195">
                  <c:v>0.12</c:v>
                </c:pt>
                <c:pt idx="7196">
                  <c:v>0.12</c:v>
                </c:pt>
                <c:pt idx="7197">
                  <c:v>0.12</c:v>
                </c:pt>
                <c:pt idx="7198">
                  <c:v>0.12</c:v>
                </c:pt>
                <c:pt idx="7199">
                  <c:v>0.12</c:v>
                </c:pt>
                <c:pt idx="7200">
                  <c:v>0.12</c:v>
                </c:pt>
                <c:pt idx="7201">
                  <c:v>0.12</c:v>
                </c:pt>
                <c:pt idx="7202">
                  <c:v>0.12</c:v>
                </c:pt>
                <c:pt idx="7203">
                  <c:v>0.12</c:v>
                </c:pt>
                <c:pt idx="7204">
                  <c:v>0.12</c:v>
                </c:pt>
                <c:pt idx="7205">
                  <c:v>0.12</c:v>
                </c:pt>
                <c:pt idx="7206">
                  <c:v>0.12</c:v>
                </c:pt>
                <c:pt idx="7207">
                  <c:v>0.12</c:v>
                </c:pt>
                <c:pt idx="7208">
                  <c:v>0.12</c:v>
                </c:pt>
                <c:pt idx="7209">
                  <c:v>0.12</c:v>
                </c:pt>
                <c:pt idx="7210">
                  <c:v>0.12</c:v>
                </c:pt>
                <c:pt idx="7211">
                  <c:v>0.12</c:v>
                </c:pt>
                <c:pt idx="7212">
                  <c:v>0.12</c:v>
                </c:pt>
                <c:pt idx="7213">
                  <c:v>0.12</c:v>
                </c:pt>
                <c:pt idx="7214">
                  <c:v>0.12</c:v>
                </c:pt>
                <c:pt idx="7215">
                  <c:v>0.12</c:v>
                </c:pt>
                <c:pt idx="7216">
                  <c:v>0.12</c:v>
                </c:pt>
                <c:pt idx="7217">
                  <c:v>0.12</c:v>
                </c:pt>
                <c:pt idx="7218">
                  <c:v>0.12</c:v>
                </c:pt>
                <c:pt idx="7219">
                  <c:v>0.12</c:v>
                </c:pt>
                <c:pt idx="7220">
                  <c:v>0.12</c:v>
                </c:pt>
                <c:pt idx="7221">
                  <c:v>0.12</c:v>
                </c:pt>
                <c:pt idx="7222">
                  <c:v>0.12</c:v>
                </c:pt>
                <c:pt idx="7223">
                  <c:v>0.12</c:v>
                </c:pt>
                <c:pt idx="7224">
                  <c:v>0.12</c:v>
                </c:pt>
                <c:pt idx="7225">
                  <c:v>0.12</c:v>
                </c:pt>
                <c:pt idx="7226">
                  <c:v>0.12</c:v>
                </c:pt>
                <c:pt idx="7227">
                  <c:v>0.12</c:v>
                </c:pt>
                <c:pt idx="7228">
                  <c:v>0.12</c:v>
                </c:pt>
                <c:pt idx="7229">
                  <c:v>0.12</c:v>
                </c:pt>
                <c:pt idx="7230">
                  <c:v>0.12</c:v>
                </c:pt>
                <c:pt idx="7231">
                  <c:v>0.12</c:v>
                </c:pt>
                <c:pt idx="7232">
                  <c:v>0.12</c:v>
                </c:pt>
                <c:pt idx="7233">
                  <c:v>0.12</c:v>
                </c:pt>
                <c:pt idx="7234">
                  <c:v>0.12</c:v>
                </c:pt>
                <c:pt idx="7235">
                  <c:v>0.12</c:v>
                </c:pt>
                <c:pt idx="7236">
                  <c:v>0.12</c:v>
                </c:pt>
                <c:pt idx="7237">
                  <c:v>0.12</c:v>
                </c:pt>
                <c:pt idx="7238">
                  <c:v>0.12</c:v>
                </c:pt>
                <c:pt idx="7239">
                  <c:v>0.12</c:v>
                </c:pt>
                <c:pt idx="7240">
                  <c:v>0.12</c:v>
                </c:pt>
                <c:pt idx="7241">
                  <c:v>0.12</c:v>
                </c:pt>
                <c:pt idx="7242">
                  <c:v>0.12</c:v>
                </c:pt>
                <c:pt idx="7243">
                  <c:v>0.12</c:v>
                </c:pt>
                <c:pt idx="7244">
                  <c:v>0.12</c:v>
                </c:pt>
                <c:pt idx="7245">
                  <c:v>0.125</c:v>
                </c:pt>
                <c:pt idx="7246">
                  <c:v>0.125</c:v>
                </c:pt>
                <c:pt idx="7247">
                  <c:v>0.125</c:v>
                </c:pt>
                <c:pt idx="7248">
                  <c:v>0.125</c:v>
                </c:pt>
                <c:pt idx="7249">
                  <c:v>0.125</c:v>
                </c:pt>
                <c:pt idx="7250">
                  <c:v>0.125</c:v>
                </c:pt>
                <c:pt idx="7251">
                  <c:v>0.125</c:v>
                </c:pt>
                <c:pt idx="7252">
                  <c:v>0.125</c:v>
                </c:pt>
                <c:pt idx="7253">
                  <c:v>0.125</c:v>
                </c:pt>
                <c:pt idx="7254">
                  <c:v>0.125</c:v>
                </c:pt>
                <c:pt idx="7255">
                  <c:v>0.125</c:v>
                </c:pt>
                <c:pt idx="7256">
                  <c:v>0.125</c:v>
                </c:pt>
                <c:pt idx="7257">
                  <c:v>0.125</c:v>
                </c:pt>
                <c:pt idx="7258">
                  <c:v>0.125</c:v>
                </c:pt>
                <c:pt idx="7259">
                  <c:v>0.125</c:v>
                </c:pt>
                <c:pt idx="7260">
                  <c:v>0.125</c:v>
                </c:pt>
                <c:pt idx="7261">
                  <c:v>0.125</c:v>
                </c:pt>
                <c:pt idx="7262">
                  <c:v>0.125</c:v>
                </c:pt>
                <c:pt idx="7263">
                  <c:v>0.125</c:v>
                </c:pt>
                <c:pt idx="7264">
                  <c:v>0.125</c:v>
                </c:pt>
                <c:pt idx="7265">
                  <c:v>0.125</c:v>
                </c:pt>
                <c:pt idx="7266">
                  <c:v>0.125</c:v>
                </c:pt>
                <c:pt idx="7267">
                  <c:v>0.125</c:v>
                </c:pt>
                <c:pt idx="7268">
                  <c:v>0.125</c:v>
                </c:pt>
                <c:pt idx="7269">
                  <c:v>0.125</c:v>
                </c:pt>
                <c:pt idx="7270">
                  <c:v>0.125</c:v>
                </c:pt>
                <c:pt idx="7271">
                  <c:v>0.125</c:v>
                </c:pt>
                <c:pt idx="7272">
                  <c:v>0.125</c:v>
                </c:pt>
                <c:pt idx="7273">
                  <c:v>0.125</c:v>
                </c:pt>
                <c:pt idx="7274">
                  <c:v>0.125</c:v>
                </c:pt>
                <c:pt idx="7275">
                  <c:v>0.125</c:v>
                </c:pt>
                <c:pt idx="7276">
                  <c:v>0.125</c:v>
                </c:pt>
                <c:pt idx="7277">
                  <c:v>0.125</c:v>
                </c:pt>
                <c:pt idx="7278">
                  <c:v>0.125</c:v>
                </c:pt>
                <c:pt idx="7279">
                  <c:v>0.125</c:v>
                </c:pt>
                <c:pt idx="7280">
                  <c:v>0.125</c:v>
                </c:pt>
                <c:pt idx="7281">
                  <c:v>0.125</c:v>
                </c:pt>
                <c:pt idx="7282">
                  <c:v>0.125</c:v>
                </c:pt>
                <c:pt idx="7283">
                  <c:v>0.125</c:v>
                </c:pt>
                <c:pt idx="7284">
                  <c:v>0.125</c:v>
                </c:pt>
                <c:pt idx="7285">
                  <c:v>0.125</c:v>
                </c:pt>
                <c:pt idx="7286">
                  <c:v>0.125</c:v>
                </c:pt>
                <c:pt idx="7287">
                  <c:v>0.125</c:v>
                </c:pt>
                <c:pt idx="7288">
                  <c:v>8.6956521739130432E-2</c:v>
                </c:pt>
                <c:pt idx="7289">
                  <c:v>8.6956521739130432E-2</c:v>
                </c:pt>
                <c:pt idx="7290">
                  <c:v>8.6956521739130432E-2</c:v>
                </c:pt>
                <c:pt idx="7291">
                  <c:v>8.6956521739130432E-2</c:v>
                </c:pt>
                <c:pt idx="7292">
                  <c:v>8.6956521739130432E-2</c:v>
                </c:pt>
                <c:pt idx="7293">
                  <c:v>8.6956521739130432E-2</c:v>
                </c:pt>
                <c:pt idx="7294">
                  <c:v>9.0909090909090912E-2</c:v>
                </c:pt>
                <c:pt idx="7295">
                  <c:v>9.0909090909090912E-2</c:v>
                </c:pt>
                <c:pt idx="7296">
                  <c:v>9.0909090909090912E-2</c:v>
                </c:pt>
                <c:pt idx="7297">
                  <c:v>9.0909090909090912E-2</c:v>
                </c:pt>
                <c:pt idx="7298">
                  <c:v>9.0909090909090912E-2</c:v>
                </c:pt>
                <c:pt idx="7299">
                  <c:v>9.0909090909090912E-2</c:v>
                </c:pt>
                <c:pt idx="7300">
                  <c:v>9.0909090909090912E-2</c:v>
                </c:pt>
                <c:pt idx="7301">
                  <c:v>9.0909090909090912E-2</c:v>
                </c:pt>
                <c:pt idx="7302">
                  <c:v>9.0909090909090912E-2</c:v>
                </c:pt>
                <c:pt idx="7303">
                  <c:v>9.0909090909090912E-2</c:v>
                </c:pt>
                <c:pt idx="7304">
                  <c:v>9.0909090909090912E-2</c:v>
                </c:pt>
                <c:pt idx="7305">
                  <c:v>9.0909090909090912E-2</c:v>
                </c:pt>
                <c:pt idx="7306">
                  <c:v>9.0909090909090912E-2</c:v>
                </c:pt>
                <c:pt idx="7307">
                  <c:v>9.0909090909090912E-2</c:v>
                </c:pt>
                <c:pt idx="7308">
                  <c:v>9.0909090909090912E-2</c:v>
                </c:pt>
                <c:pt idx="7309">
                  <c:v>9.0909090909090912E-2</c:v>
                </c:pt>
                <c:pt idx="7310">
                  <c:v>9.0909090909090912E-2</c:v>
                </c:pt>
                <c:pt idx="7311">
                  <c:v>9.0909090909090912E-2</c:v>
                </c:pt>
                <c:pt idx="7312">
                  <c:v>9.0909090909090912E-2</c:v>
                </c:pt>
                <c:pt idx="7313">
                  <c:v>9.0909090909090912E-2</c:v>
                </c:pt>
                <c:pt idx="7314">
                  <c:v>9.0909090909090912E-2</c:v>
                </c:pt>
                <c:pt idx="7315">
                  <c:v>9.0909090909090912E-2</c:v>
                </c:pt>
                <c:pt idx="7316">
                  <c:v>9.0909090909090912E-2</c:v>
                </c:pt>
                <c:pt idx="7317">
                  <c:v>9.0909090909090912E-2</c:v>
                </c:pt>
                <c:pt idx="7318">
                  <c:v>9.0909090909090912E-2</c:v>
                </c:pt>
                <c:pt idx="7319">
                  <c:v>9.0909090909090912E-2</c:v>
                </c:pt>
                <c:pt idx="7320">
                  <c:v>9.0909090909090912E-2</c:v>
                </c:pt>
                <c:pt idx="7321">
                  <c:v>9.0909090909090912E-2</c:v>
                </c:pt>
                <c:pt idx="7322">
                  <c:v>9.0909090909090912E-2</c:v>
                </c:pt>
                <c:pt idx="7323">
                  <c:v>9.0909090909090912E-2</c:v>
                </c:pt>
                <c:pt idx="7324">
                  <c:v>9.0909090909090912E-2</c:v>
                </c:pt>
                <c:pt idx="7325">
                  <c:v>9.0909090909090912E-2</c:v>
                </c:pt>
                <c:pt idx="7326">
                  <c:v>9.0909090909090912E-2</c:v>
                </c:pt>
                <c:pt idx="7327">
                  <c:v>9.0909090909090912E-2</c:v>
                </c:pt>
                <c:pt idx="7328">
                  <c:v>9.0909090909090912E-2</c:v>
                </c:pt>
                <c:pt idx="7329">
                  <c:v>9.0909090909090912E-2</c:v>
                </c:pt>
                <c:pt idx="7330">
                  <c:v>9.0909090909090912E-2</c:v>
                </c:pt>
                <c:pt idx="7331">
                  <c:v>9.0909090909090912E-2</c:v>
                </c:pt>
                <c:pt idx="7332">
                  <c:v>9.5238095238095233E-2</c:v>
                </c:pt>
                <c:pt idx="7333">
                  <c:v>9.5238095238095233E-2</c:v>
                </c:pt>
                <c:pt idx="7334">
                  <c:v>9.5238095238095233E-2</c:v>
                </c:pt>
                <c:pt idx="7335">
                  <c:v>9.5238095238095233E-2</c:v>
                </c:pt>
                <c:pt idx="7336">
                  <c:v>9.5238095238095233E-2</c:v>
                </c:pt>
                <c:pt idx="7337">
                  <c:v>9.5238095238095233E-2</c:v>
                </c:pt>
                <c:pt idx="7338">
                  <c:v>9.5238095238095233E-2</c:v>
                </c:pt>
                <c:pt idx="7339">
                  <c:v>9.5238095238095233E-2</c:v>
                </c:pt>
                <c:pt idx="7340">
                  <c:v>9.5238095238095233E-2</c:v>
                </c:pt>
                <c:pt idx="7341">
                  <c:v>9.5238095238095233E-2</c:v>
                </c:pt>
                <c:pt idx="7342">
                  <c:v>9.5238095238095233E-2</c:v>
                </c:pt>
                <c:pt idx="7343">
                  <c:v>9.5238095238095233E-2</c:v>
                </c:pt>
                <c:pt idx="7344">
                  <c:v>9.5238095238095233E-2</c:v>
                </c:pt>
                <c:pt idx="7345">
                  <c:v>9.5238095238095233E-2</c:v>
                </c:pt>
                <c:pt idx="7346">
                  <c:v>9.5238095238095233E-2</c:v>
                </c:pt>
                <c:pt idx="7347">
                  <c:v>9.5238095238095233E-2</c:v>
                </c:pt>
                <c:pt idx="7348">
                  <c:v>9.5238095238095233E-2</c:v>
                </c:pt>
                <c:pt idx="7349">
                  <c:v>9.5238095238095233E-2</c:v>
                </c:pt>
                <c:pt idx="7350">
                  <c:v>9.5238095238095233E-2</c:v>
                </c:pt>
                <c:pt idx="7351">
                  <c:v>9.5238095238095233E-2</c:v>
                </c:pt>
                <c:pt idx="7352">
                  <c:v>9.5238095238095233E-2</c:v>
                </c:pt>
                <c:pt idx="7353">
                  <c:v>9.5238095238095233E-2</c:v>
                </c:pt>
                <c:pt idx="7354">
                  <c:v>9.5238095238095233E-2</c:v>
                </c:pt>
                <c:pt idx="7355">
                  <c:v>9.5238095238095233E-2</c:v>
                </c:pt>
                <c:pt idx="7356">
                  <c:v>9.5238095238095233E-2</c:v>
                </c:pt>
                <c:pt idx="7357">
                  <c:v>9.5238095238095233E-2</c:v>
                </c:pt>
                <c:pt idx="7358">
                  <c:v>9.5238095238095233E-2</c:v>
                </c:pt>
                <c:pt idx="7359">
                  <c:v>9.5238095238095233E-2</c:v>
                </c:pt>
                <c:pt idx="7360">
                  <c:v>9.5238095238095233E-2</c:v>
                </c:pt>
                <c:pt idx="7361">
                  <c:v>9.5238095238095233E-2</c:v>
                </c:pt>
                <c:pt idx="7362">
                  <c:v>9.5238095238095233E-2</c:v>
                </c:pt>
                <c:pt idx="7363">
                  <c:v>9.5238095238095233E-2</c:v>
                </c:pt>
                <c:pt idx="7364">
                  <c:v>9.5238095238095233E-2</c:v>
                </c:pt>
                <c:pt idx="7365">
                  <c:v>9.5238095238095233E-2</c:v>
                </c:pt>
                <c:pt idx="7366">
                  <c:v>9.5238095238095233E-2</c:v>
                </c:pt>
                <c:pt idx="7367">
                  <c:v>9.5238095238095233E-2</c:v>
                </c:pt>
                <c:pt idx="7368">
                  <c:v>9.5238095238095233E-2</c:v>
                </c:pt>
                <c:pt idx="7369">
                  <c:v>9.5238095238095233E-2</c:v>
                </c:pt>
                <c:pt idx="7370">
                  <c:v>4.7619047619047616E-2</c:v>
                </c:pt>
                <c:pt idx="7371">
                  <c:v>4.7619047619047616E-2</c:v>
                </c:pt>
                <c:pt idx="7372">
                  <c:v>4.7619047619047616E-2</c:v>
                </c:pt>
                <c:pt idx="7373">
                  <c:v>4.7619047619047616E-2</c:v>
                </c:pt>
                <c:pt idx="7374">
                  <c:v>4.7619047619047616E-2</c:v>
                </c:pt>
                <c:pt idx="7375">
                  <c:v>4.7619047619047616E-2</c:v>
                </c:pt>
                <c:pt idx="7376">
                  <c:v>4.7619047619047616E-2</c:v>
                </c:pt>
                <c:pt idx="7377">
                  <c:v>4.7619047619047616E-2</c:v>
                </c:pt>
                <c:pt idx="7378">
                  <c:v>4.7619047619047616E-2</c:v>
                </c:pt>
                <c:pt idx="7379">
                  <c:v>4.7619047619047616E-2</c:v>
                </c:pt>
                <c:pt idx="7380">
                  <c:v>4.7619047619047616E-2</c:v>
                </c:pt>
                <c:pt idx="7381">
                  <c:v>4.7619047619047616E-2</c:v>
                </c:pt>
                <c:pt idx="7382">
                  <c:v>4.7619047619047616E-2</c:v>
                </c:pt>
                <c:pt idx="7383">
                  <c:v>4.7619047619047616E-2</c:v>
                </c:pt>
                <c:pt idx="7384">
                  <c:v>0.05</c:v>
                </c:pt>
                <c:pt idx="7385">
                  <c:v>0.05</c:v>
                </c:pt>
                <c:pt idx="7386">
                  <c:v>0.05</c:v>
                </c:pt>
                <c:pt idx="7387">
                  <c:v>0.05</c:v>
                </c:pt>
                <c:pt idx="7388">
                  <c:v>0.05</c:v>
                </c:pt>
                <c:pt idx="7389">
                  <c:v>0.05</c:v>
                </c:pt>
                <c:pt idx="7390">
                  <c:v>0.05</c:v>
                </c:pt>
                <c:pt idx="7391">
                  <c:v>0.05</c:v>
                </c:pt>
                <c:pt idx="7392">
                  <c:v>0.05</c:v>
                </c:pt>
                <c:pt idx="7393">
                  <c:v>0.05</c:v>
                </c:pt>
                <c:pt idx="7394">
                  <c:v>0.05</c:v>
                </c:pt>
                <c:pt idx="7395">
                  <c:v>0.05</c:v>
                </c:pt>
                <c:pt idx="7396">
                  <c:v>0.05</c:v>
                </c:pt>
                <c:pt idx="7397">
                  <c:v>0.05</c:v>
                </c:pt>
                <c:pt idx="7398">
                  <c:v>0.05</c:v>
                </c:pt>
                <c:pt idx="7399">
                  <c:v>0.05</c:v>
                </c:pt>
                <c:pt idx="7400">
                  <c:v>0.05</c:v>
                </c:pt>
                <c:pt idx="7401">
                  <c:v>0.05</c:v>
                </c:pt>
                <c:pt idx="7402">
                  <c:v>0.05</c:v>
                </c:pt>
                <c:pt idx="7403">
                  <c:v>0.1</c:v>
                </c:pt>
                <c:pt idx="7404">
                  <c:v>0.1</c:v>
                </c:pt>
                <c:pt idx="7405">
                  <c:v>0.1</c:v>
                </c:pt>
                <c:pt idx="7406">
                  <c:v>0.1</c:v>
                </c:pt>
                <c:pt idx="7407">
                  <c:v>0.1</c:v>
                </c:pt>
                <c:pt idx="7408">
                  <c:v>0.1</c:v>
                </c:pt>
                <c:pt idx="7409">
                  <c:v>0.1</c:v>
                </c:pt>
                <c:pt idx="7410">
                  <c:v>0.1</c:v>
                </c:pt>
                <c:pt idx="7411">
                  <c:v>0.1</c:v>
                </c:pt>
                <c:pt idx="7412">
                  <c:v>0.1</c:v>
                </c:pt>
                <c:pt idx="7413">
                  <c:v>0.1</c:v>
                </c:pt>
                <c:pt idx="7414">
                  <c:v>0.1</c:v>
                </c:pt>
                <c:pt idx="7415">
                  <c:v>0.1</c:v>
                </c:pt>
                <c:pt idx="7416">
                  <c:v>0.1</c:v>
                </c:pt>
                <c:pt idx="7417">
                  <c:v>0.1</c:v>
                </c:pt>
                <c:pt idx="7418">
                  <c:v>0.1</c:v>
                </c:pt>
                <c:pt idx="7419">
                  <c:v>0.1</c:v>
                </c:pt>
                <c:pt idx="7420">
                  <c:v>0.1</c:v>
                </c:pt>
                <c:pt idx="7421">
                  <c:v>0.1</c:v>
                </c:pt>
                <c:pt idx="7422">
                  <c:v>0.1</c:v>
                </c:pt>
                <c:pt idx="7423">
                  <c:v>0.1</c:v>
                </c:pt>
                <c:pt idx="7424">
                  <c:v>0.1</c:v>
                </c:pt>
                <c:pt idx="7425">
                  <c:v>0.1</c:v>
                </c:pt>
                <c:pt idx="7426">
                  <c:v>0.1</c:v>
                </c:pt>
                <c:pt idx="7427">
                  <c:v>0.10526315789473684</c:v>
                </c:pt>
                <c:pt idx="7428">
                  <c:v>0.10526315789473684</c:v>
                </c:pt>
                <c:pt idx="7429">
                  <c:v>0.10526315789473684</c:v>
                </c:pt>
                <c:pt idx="7430">
                  <c:v>0.1111111111111111</c:v>
                </c:pt>
                <c:pt idx="7431">
                  <c:v>0.1111111111111111</c:v>
                </c:pt>
                <c:pt idx="7432">
                  <c:v>0.1111111111111111</c:v>
                </c:pt>
                <c:pt idx="7433">
                  <c:v>0.1111111111111111</c:v>
                </c:pt>
                <c:pt idx="7434">
                  <c:v>0.1111111111111111</c:v>
                </c:pt>
                <c:pt idx="7435">
                  <c:v>0.1111111111111111</c:v>
                </c:pt>
                <c:pt idx="7436">
                  <c:v>0.1111111111111111</c:v>
                </c:pt>
                <c:pt idx="7437">
                  <c:v>0.1111111111111111</c:v>
                </c:pt>
                <c:pt idx="7438">
                  <c:v>0.1111111111111111</c:v>
                </c:pt>
                <c:pt idx="7439">
                  <c:v>0.1111111111111111</c:v>
                </c:pt>
                <c:pt idx="7440">
                  <c:v>0.1111111111111111</c:v>
                </c:pt>
                <c:pt idx="7441">
                  <c:v>0.1111111111111111</c:v>
                </c:pt>
                <c:pt idx="7442">
                  <c:v>0.1111111111111111</c:v>
                </c:pt>
                <c:pt idx="7443">
                  <c:v>0.1111111111111111</c:v>
                </c:pt>
                <c:pt idx="7444">
                  <c:v>5.8823529411764705E-2</c:v>
                </c:pt>
                <c:pt idx="7445">
                  <c:v>5.8823529411764705E-2</c:v>
                </c:pt>
                <c:pt idx="7446">
                  <c:v>5.8823529411764705E-2</c:v>
                </c:pt>
                <c:pt idx="7447">
                  <c:v>5.8823529411764705E-2</c:v>
                </c:pt>
                <c:pt idx="7448">
                  <c:v>5.8823529411764705E-2</c:v>
                </c:pt>
                <c:pt idx="7449">
                  <c:v>5.8823529411764705E-2</c:v>
                </c:pt>
                <c:pt idx="7450">
                  <c:v>5.8823529411764705E-2</c:v>
                </c:pt>
                <c:pt idx="7451">
                  <c:v>5.8823529411764705E-2</c:v>
                </c:pt>
                <c:pt idx="7452">
                  <c:v>5.8823529411764705E-2</c:v>
                </c:pt>
                <c:pt idx="7453">
                  <c:v>5.8823529411764705E-2</c:v>
                </c:pt>
                <c:pt idx="7454">
                  <c:v>5.8823529411764705E-2</c:v>
                </c:pt>
                <c:pt idx="7455">
                  <c:v>5.8823529411764705E-2</c:v>
                </c:pt>
                <c:pt idx="7456">
                  <c:v>5.8823529411764705E-2</c:v>
                </c:pt>
                <c:pt idx="7457">
                  <c:v>5.8823529411764705E-2</c:v>
                </c:pt>
                <c:pt idx="7458">
                  <c:v>5.8823529411764705E-2</c:v>
                </c:pt>
                <c:pt idx="7459">
                  <c:v>5.8823529411764705E-2</c:v>
                </c:pt>
                <c:pt idx="7460">
                  <c:v>5.8823529411764705E-2</c:v>
                </c:pt>
                <c:pt idx="7461">
                  <c:v>5.8823529411764705E-2</c:v>
                </c:pt>
                <c:pt idx="7462">
                  <c:v>5.8823529411764705E-2</c:v>
                </c:pt>
                <c:pt idx="7463">
                  <c:v>5.8823529411764705E-2</c:v>
                </c:pt>
                <c:pt idx="7464">
                  <c:v>5.8823529411764705E-2</c:v>
                </c:pt>
                <c:pt idx="7465">
                  <c:v>5.8823529411764705E-2</c:v>
                </c:pt>
                <c:pt idx="7466">
                  <c:v>5.8823529411764705E-2</c:v>
                </c:pt>
                <c:pt idx="7467">
                  <c:v>0.11764705882352941</c:v>
                </c:pt>
                <c:pt idx="7468">
                  <c:v>0.11764705882352941</c:v>
                </c:pt>
                <c:pt idx="7469">
                  <c:v>0.11764705882352941</c:v>
                </c:pt>
                <c:pt idx="7470">
                  <c:v>0.11764705882352941</c:v>
                </c:pt>
                <c:pt idx="7471">
                  <c:v>0.11764705882352941</c:v>
                </c:pt>
                <c:pt idx="7472">
                  <c:v>0.11764705882352941</c:v>
                </c:pt>
                <c:pt idx="7473">
                  <c:v>0.11764705882352941</c:v>
                </c:pt>
                <c:pt idx="7474">
                  <c:v>0.11764705882352941</c:v>
                </c:pt>
                <c:pt idx="7475">
                  <c:v>5.8823529411764705E-2</c:v>
                </c:pt>
                <c:pt idx="7476">
                  <c:v>5.8823529411764705E-2</c:v>
                </c:pt>
                <c:pt idx="7477">
                  <c:v>5.8823529411764705E-2</c:v>
                </c:pt>
                <c:pt idx="7478">
                  <c:v>5.8823529411764705E-2</c:v>
                </c:pt>
                <c:pt idx="7479">
                  <c:v>5.8823529411764705E-2</c:v>
                </c:pt>
                <c:pt idx="7480">
                  <c:v>5.8823529411764705E-2</c:v>
                </c:pt>
                <c:pt idx="7481">
                  <c:v>5.8823529411764705E-2</c:v>
                </c:pt>
                <c:pt idx="7482">
                  <c:v>5.8823529411764705E-2</c:v>
                </c:pt>
                <c:pt idx="7483">
                  <c:v>5.8823529411764705E-2</c:v>
                </c:pt>
                <c:pt idx="7484">
                  <c:v>5.8823529411764705E-2</c:v>
                </c:pt>
                <c:pt idx="7485">
                  <c:v>5.8823529411764705E-2</c:v>
                </c:pt>
                <c:pt idx="7486">
                  <c:v>5.8823529411764705E-2</c:v>
                </c:pt>
                <c:pt idx="7487">
                  <c:v>5.8823529411764705E-2</c:v>
                </c:pt>
                <c:pt idx="7488">
                  <c:v>5.8823529411764705E-2</c:v>
                </c:pt>
                <c:pt idx="7489">
                  <c:v>6.25E-2</c:v>
                </c:pt>
                <c:pt idx="7490">
                  <c:v>6.25E-2</c:v>
                </c:pt>
                <c:pt idx="7491">
                  <c:v>6.25E-2</c:v>
                </c:pt>
                <c:pt idx="7492">
                  <c:v>6.25E-2</c:v>
                </c:pt>
                <c:pt idx="7493">
                  <c:v>6.25E-2</c:v>
                </c:pt>
                <c:pt idx="7494">
                  <c:v>6.25E-2</c:v>
                </c:pt>
                <c:pt idx="7495">
                  <c:v>6.25E-2</c:v>
                </c:pt>
                <c:pt idx="7496">
                  <c:v>6.25E-2</c:v>
                </c:pt>
                <c:pt idx="7497">
                  <c:v>6.25E-2</c:v>
                </c:pt>
                <c:pt idx="7498">
                  <c:v>6.25E-2</c:v>
                </c:pt>
                <c:pt idx="7499">
                  <c:v>6.25E-2</c:v>
                </c:pt>
                <c:pt idx="7500">
                  <c:v>6.25E-2</c:v>
                </c:pt>
                <c:pt idx="7501">
                  <c:v>6.25E-2</c:v>
                </c:pt>
                <c:pt idx="7502">
                  <c:v>6.25E-2</c:v>
                </c:pt>
                <c:pt idx="7503">
                  <c:v>6.25E-2</c:v>
                </c:pt>
                <c:pt idx="7504">
                  <c:v>6.25E-2</c:v>
                </c:pt>
                <c:pt idx="7505">
                  <c:v>6.25E-2</c:v>
                </c:pt>
                <c:pt idx="7506">
                  <c:v>6.25E-2</c:v>
                </c:pt>
                <c:pt idx="7507">
                  <c:v>6.25E-2</c:v>
                </c:pt>
                <c:pt idx="7508">
                  <c:v>6.25E-2</c:v>
                </c:pt>
                <c:pt idx="7509">
                  <c:v>6.25E-2</c:v>
                </c:pt>
                <c:pt idx="7510">
                  <c:v>6.25E-2</c:v>
                </c:pt>
                <c:pt idx="7511">
                  <c:v>6.25E-2</c:v>
                </c:pt>
                <c:pt idx="7512">
                  <c:v>6.25E-2</c:v>
                </c:pt>
                <c:pt idx="7513">
                  <c:v>6.25E-2</c:v>
                </c:pt>
                <c:pt idx="7514">
                  <c:v>6.25E-2</c:v>
                </c:pt>
                <c:pt idx="7515">
                  <c:v>6.25E-2</c:v>
                </c:pt>
                <c:pt idx="7516">
                  <c:v>6.25E-2</c:v>
                </c:pt>
                <c:pt idx="7517">
                  <c:v>6.25E-2</c:v>
                </c:pt>
                <c:pt idx="7518">
                  <c:v>6.25E-2</c:v>
                </c:pt>
                <c:pt idx="7519">
                  <c:v>6.25E-2</c:v>
                </c:pt>
                <c:pt idx="7520">
                  <c:v>6.25E-2</c:v>
                </c:pt>
                <c:pt idx="7521">
                  <c:v>6.25E-2</c:v>
                </c:pt>
                <c:pt idx="7522">
                  <c:v>6.25E-2</c:v>
                </c:pt>
                <c:pt idx="7523">
                  <c:v>6.25E-2</c:v>
                </c:pt>
                <c:pt idx="7524">
                  <c:v>6.25E-2</c:v>
                </c:pt>
                <c:pt idx="7525">
                  <c:v>6.25E-2</c:v>
                </c:pt>
                <c:pt idx="7526">
                  <c:v>6.25E-2</c:v>
                </c:pt>
                <c:pt idx="7527">
                  <c:v>6.25E-2</c:v>
                </c:pt>
                <c:pt idx="7528">
                  <c:v>6.25E-2</c:v>
                </c:pt>
                <c:pt idx="7529">
                  <c:v>6.25E-2</c:v>
                </c:pt>
                <c:pt idx="7530">
                  <c:v>6.25E-2</c:v>
                </c:pt>
                <c:pt idx="7531">
                  <c:v>6.25E-2</c:v>
                </c:pt>
                <c:pt idx="7532">
                  <c:v>6.25E-2</c:v>
                </c:pt>
                <c:pt idx="7533">
                  <c:v>6.25E-2</c:v>
                </c:pt>
                <c:pt idx="7534">
                  <c:v>6.25E-2</c:v>
                </c:pt>
                <c:pt idx="7535">
                  <c:v>6.25E-2</c:v>
                </c:pt>
                <c:pt idx="7536">
                  <c:v>6.25E-2</c:v>
                </c:pt>
                <c:pt idx="7537">
                  <c:v>6.25E-2</c:v>
                </c:pt>
                <c:pt idx="7538">
                  <c:v>6.25E-2</c:v>
                </c:pt>
                <c:pt idx="7539">
                  <c:v>6.25E-2</c:v>
                </c:pt>
                <c:pt idx="7540">
                  <c:v>6.25E-2</c:v>
                </c:pt>
                <c:pt idx="7541">
                  <c:v>6.25E-2</c:v>
                </c:pt>
                <c:pt idx="7542">
                  <c:v>6.25E-2</c:v>
                </c:pt>
                <c:pt idx="7543">
                  <c:v>6.25E-2</c:v>
                </c:pt>
                <c:pt idx="7544">
                  <c:v>6.25E-2</c:v>
                </c:pt>
                <c:pt idx="7545">
                  <c:v>6.25E-2</c:v>
                </c:pt>
                <c:pt idx="7546">
                  <c:v>6.25E-2</c:v>
                </c:pt>
                <c:pt idx="7547">
                  <c:v>6.25E-2</c:v>
                </c:pt>
                <c:pt idx="7548">
                  <c:v>6.25E-2</c:v>
                </c:pt>
                <c:pt idx="7549">
                  <c:v>6.25E-2</c:v>
                </c:pt>
                <c:pt idx="7550">
                  <c:v>6.25E-2</c:v>
                </c:pt>
                <c:pt idx="7551">
                  <c:v>6.25E-2</c:v>
                </c:pt>
                <c:pt idx="7552">
                  <c:v>6.25E-2</c:v>
                </c:pt>
                <c:pt idx="7553">
                  <c:v>6.25E-2</c:v>
                </c:pt>
                <c:pt idx="7554">
                  <c:v>6.25E-2</c:v>
                </c:pt>
                <c:pt idx="7555">
                  <c:v>6.25E-2</c:v>
                </c:pt>
                <c:pt idx="7556">
                  <c:v>6.25E-2</c:v>
                </c:pt>
                <c:pt idx="7557">
                  <c:v>6.25E-2</c:v>
                </c:pt>
                <c:pt idx="7558">
                  <c:v>6.25E-2</c:v>
                </c:pt>
                <c:pt idx="7559">
                  <c:v>6.25E-2</c:v>
                </c:pt>
                <c:pt idx="7560">
                  <c:v>6.25E-2</c:v>
                </c:pt>
                <c:pt idx="7561">
                  <c:v>6.25E-2</c:v>
                </c:pt>
                <c:pt idx="7562">
                  <c:v>6.25E-2</c:v>
                </c:pt>
                <c:pt idx="7563">
                  <c:v>6.25E-2</c:v>
                </c:pt>
                <c:pt idx="7564">
                  <c:v>6.25E-2</c:v>
                </c:pt>
                <c:pt idx="7565">
                  <c:v>6.25E-2</c:v>
                </c:pt>
                <c:pt idx="7566">
                  <c:v>6.25E-2</c:v>
                </c:pt>
                <c:pt idx="7567">
                  <c:v>6.25E-2</c:v>
                </c:pt>
                <c:pt idx="7568">
                  <c:v>6.25E-2</c:v>
                </c:pt>
                <c:pt idx="7569">
                  <c:v>6.25E-2</c:v>
                </c:pt>
                <c:pt idx="7570">
                  <c:v>6.25E-2</c:v>
                </c:pt>
                <c:pt idx="7571">
                  <c:v>6.25E-2</c:v>
                </c:pt>
                <c:pt idx="7572">
                  <c:v>6.25E-2</c:v>
                </c:pt>
                <c:pt idx="7573">
                  <c:v>6.25E-2</c:v>
                </c:pt>
                <c:pt idx="7574">
                  <c:v>6.25E-2</c:v>
                </c:pt>
                <c:pt idx="7575">
                  <c:v>6.25E-2</c:v>
                </c:pt>
                <c:pt idx="7576">
                  <c:v>6.25E-2</c:v>
                </c:pt>
                <c:pt idx="7577">
                  <c:v>6.25E-2</c:v>
                </c:pt>
                <c:pt idx="7578">
                  <c:v>6.25E-2</c:v>
                </c:pt>
                <c:pt idx="7579">
                  <c:v>6.25E-2</c:v>
                </c:pt>
                <c:pt idx="7580">
                  <c:v>6.25E-2</c:v>
                </c:pt>
                <c:pt idx="7581">
                  <c:v>6.25E-2</c:v>
                </c:pt>
                <c:pt idx="7582">
                  <c:v>6.25E-2</c:v>
                </c:pt>
                <c:pt idx="7583">
                  <c:v>6.25E-2</c:v>
                </c:pt>
                <c:pt idx="7584">
                  <c:v>6.25E-2</c:v>
                </c:pt>
                <c:pt idx="7585">
                  <c:v>6.25E-2</c:v>
                </c:pt>
                <c:pt idx="7586">
                  <c:v>6.25E-2</c:v>
                </c:pt>
                <c:pt idx="7587">
                  <c:v>6.25E-2</c:v>
                </c:pt>
                <c:pt idx="7588">
                  <c:v>6.25E-2</c:v>
                </c:pt>
                <c:pt idx="7589">
                  <c:v>6.25E-2</c:v>
                </c:pt>
                <c:pt idx="7590">
                  <c:v>6.25E-2</c:v>
                </c:pt>
                <c:pt idx="7591">
                  <c:v>6.25E-2</c:v>
                </c:pt>
                <c:pt idx="7592">
                  <c:v>6.25E-2</c:v>
                </c:pt>
                <c:pt idx="7593">
                  <c:v>6.25E-2</c:v>
                </c:pt>
                <c:pt idx="7594">
                  <c:v>6.25E-2</c:v>
                </c:pt>
                <c:pt idx="7595">
                  <c:v>6.25E-2</c:v>
                </c:pt>
                <c:pt idx="7596">
                  <c:v>6.6666666666666666E-2</c:v>
                </c:pt>
                <c:pt idx="7597">
                  <c:v>6.6666666666666666E-2</c:v>
                </c:pt>
                <c:pt idx="7598">
                  <c:v>6.6666666666666666E-2</c:v>
                </c:pt>
                <c:pt idx="7599">
                  <c:v>6.6666666666666666E-2</c:v>
                </c:pt>
                <c:pt idx="7600">
                  <c:v>6.6666666666666666E-2</c:v>
                </c:pt>
                <c:pt idx="7601">
                  <c:v>6.6666666666666666E-2</c:v>
                </c:pt>
                <c:pt idx="7602">
                  <c:v>6.6666666666666666E-2</c:v>
                </c:pt>
                <c:pt idx="7603">
                  <c:v>6.6666666666666666E-2</c:v>
                </c:pt>
                <c:pt idx="7604">
                  <c:v>6.6666666666666666E-2</c:v>
                </c:pt>
                <c:pt idx="7605">
                  <c:v>6.6666666666666666E-2</c:v>
                </c:pt>
                <c:pt idx="7606">
                  <c:v>6.6666666666666666E-2</c:v>
                </c:pt>
                <c:pt idx="7607">
                  <c:v>6.6666666666666666E-2</c:v>
                </c:pt>
                <c:pt idx="7608">
                  <c:v>6.6666666666666666E-2</c:v>
                </c:pt>
                <c:pt idx="7609">
                  <c:v>6.6666666666666666E-2</c:v>
                </c:pt>
                <c:pt idx="7610">
                  <c:v>6.6666666666666666E-2</c:v>
                </c:pt>
                <c:pt idx="7611">
                  <c:v>6.6666666666666666E-2</c:v>
                </c:pt>
                <c:pt idx="7612">
                  <c:v>6.6666666666666666E-2</c:v>
                </c:pt>
                <c:pt idx="7613">
                  <c:v>6.6666666666666666E-2</c:v>
                </c:pt>
                <c:pt idx="7614">
                  <c:v>6.6666666666666666E-2</c:v>
                </c:pt>
                <c:pt idx="7615">
                  <c:v>6.6666666666666666E-2</c:v>
                </c:pt>
                <c:pt idx="7616">
                  <c:v>6.6666666666666666E-2</c:v>
                </c:pt>
                <c:pt idx="7617">
                  <c:v>6.6666666666666666E-2</c:v>
                </c:pt>
                <c:pt idx="7618">
                  <c:v>6.6666666666666666E-2</c:v>
                </c:pt>
                <c:pt idx="7619">
                  <c:v>6.6666666666666666E-2</c:v>
                </c:pt>
                <c:pt idx="7620">
                  <c:v>6.6666666666666666E-2</c:v>
                </c:pt>
                <c:pt idx="7621">
                  <c:v>6.6666666666666666E-2</c:v>
                </c:pt>
                <c:pt idx="7622">
                  <c:v>6.6666666666666666E-2</c:v>
                </c:pt>
                <c:pt idx="7623">
                  <c:v>6.6666666666666666E-2</c:v>
                </c:pt>
                <c:pt idx="7624">
                  <c:v>6.6666666666666666E-2</c:v>
                </c:pt>
                <c:pt idx="7625">
                  <c:v>6.6666666666666666E-2</c:v>
                </c:pt>
                <c:pt idx="7626">
                  <c:v>6.6666666666666666E-2</c:v>
                </c:pt>
                <c:pt idx="7627">
                  <c:v>6.6666666666666666E-2</c:v>
                </c:pt>
                <c:pt idx="7628">
                  <c:v>6.6666666666666666E-2</c:v>
                </c:pt>
                <c:pt idx="7629">
                  <c:v>6.6666666666666666E-2</c:v>
                </c:pt>
                <c:pt idx="7630">
                  <c:v>6.6666666666666666E-2</c:v>
                </c:pt>
                <c:pt idx="7631">
                  <c:v>6.6666666666666666E-2</c:v>
                </c:pt>
                <c:pt idx="7632">
                  <c:v>6.6666666666666666E-2</c:v>
                </c:pt>
                <c:pt idx="7633">
                  <c:v>6.6666666666666666E-2</c:v>
                </c:pt>
                <c:pt idx="7634">
                  <c:v>6.6666666666666666E-2</c:v>
                </c:pt>
                <c:pt idx="7635">
                  <c:v>6.6666666666666666E-2</c:v>
                </c:pt>
                <c:pt idx="7636">
                  <c:v>6.6666666666666666E-2</c:v>
                </c:pt>
                <c:pt idx="7637">
                  <c:v>6.6666666666666666E-2</c:v>
                </c:pt>
                <c:pt idx="7638">
                  <c:v>6.6666666666666666E-2</c:v>
                </c:pt>
                <c:pt idx="7639">
                  <c:v>6.6666666666666666E-2</c:v>
                </c:pt>
                <c:pt idx="7640">
                  <c:v>6.6666666666666666E-2</c:v>
                </c:pt>
                <c:pt idx="7641">
                  <c:v>6.6666666666666666E-2</c:v>
                </c:pt>
                <c:pt idx="7642">
                  <c:v>6.6666666666666666E-2</c:v>
                </c:pt>
                <c:pt idx="7643">
                  <c:v>6.6666666666666666E-2</c:v>
                </c:pt>
                <c:pt idx="7644">
                  <c:v>6.6666666666666666E-2</c:v>
                </c:pt>
                <c:pt idx="7645">
                  <c:v>6.6666666666666666E-2</c:v>
                </c:pt>
                <c:pt idx="7646">
                  <c:v>6.6666666666666666E-2</c:v>
                </c:pt>
                <c:pt idx="7647">
                  <c:v>6.6666666666666666E-2</c:v>
                </c:pt>
                <c:pt idx="7648">
                  <c:v>6.6666666666666666E-2</c:v>
                </c:pt>
                <c:pt idx="7649">
                  <c:v>6.6666666666666666E-2</c:v>
                </c:pt>
                <c:pt idx="7650">
                  <c:v>6.6666666666666666E-2</c:v>
                </c:pt>
                <c:pt idx="7651">
                  <c:v>6.6666666666666666E-2</c:v>
                </c:pt>
                <c:pt idx="7652">
                  <c:v>6.6666666666666666E-2</c:v>
                </c:pt>
                <c:pt idx="7653">
                  <c:v>6.6666666666666666E-2</c:v>
                </c:pt>
                <c:pt idx="7654">
                  <c:v>6.6666666666666666E-2</c:v>
                </c:pt>
                <c:pt idx="7655">
                  <c:v>6.6666666666666666E-2</c:v>
                </c:pt>
                <c:pt idx="7656">
                  <c:v>6.6666666666666666E-2</c:v>
                </c:pt>
                <c:pt idx="7657">
                  <c:v>6.6666666666666666E-2</c:v>
                </c:pt>
                <c:pt idx="7658">
                  <c:v>6.6666666666666666E-2</c:v>
                </c:pt>
                <c:pt idx="7659">
                  <c:v>6.6666666666666666E-2</c:v>
                </c:pt>
                <c:pt idx="7660">
                  <c:v>6.6666666666666666E-2</c:v>
                </c:pt>
                <c:pt idx="7661">
                  <c:v>6.6666666666666666E-2</c:v>
                </c:pt>
                <c:pt idx="7662">
                  <c:v>6.6666666666666666E-2</c:v>
                </c:pt>
                <c:pt idx="7663">
                  <c:v>6.6666666666666666E-2</c:v>
                </c:pt>
                <c:pt idx="7664">
                  <c:v>6.6666666666666666E-2</c:v>
                </c:pt>
                <c:pt idx="7665">
                  <c:v>6.6666666666666666E-2</c:v>
                </c:pt>
                <c:pt idx="7666">
                  <c:v>6.6666666666666666E-2</c:v>
                </c:pt>
                <c:pt idx="7667">
                  <c:v>6.6666666666666666E-2</c:v>
                </c:pt>
                <c:pt idx="7668">
                  <c:v>6.6666666666666666E-2</c:v>
                </c:pt>
                <c:pt idx="7669">
                  <c:v>6.6666666666666666E-2</c:v>
                </c:pt>
                <c:pt idx="7670">
                  <c:v>6.6666666666666666E-2</c:v>
                </c:pt>
                <c:pt idx="7671">
                  <c:v>6.6666666666666666E-2</c:v>
                </c:pt>
                <c:pt idx="7672">
                  <c:v>6.6666666666666666E-2</c:v>
                </c:pt>
                <c:pt idx="7673">
                  <c:v>6.6666666666666666E-2</c:v>
                </c:pt>
                <c:pt idx="7674">
                  <c:v>6.6666666666666666E-2</c:v>
                </c:pt>
                <c:pt idx="7675">
                  <c:v>6.6666666666666666E-2</c:v>
                </c:pt>
                <c:pt idx="7676">
                  <c:v>6.6666666666666666E-2</c:v>
                </c:pt>
                <c:pt idx="7677">
                  <c:v>6.6666666666666666E-2</c:v>
                </c:pt>
                <c:pt idx="7678">
                  <c:v>6.6666666666666666E-2</c:v>
                </c:pt>
                <c:pt idx="7679">
                  <c:v>6.6666666666666666E-2</c:v>
                </c:pt>
                <c:pt idx="7680">
                  <c:v>6.6666666666666666E-2</c:v>
                </c:pt>
                <c:pt idx="7681">
                  <c:v>6.6666666666666666E-2</c:v>
                </c:pt>
                <c:pt idx="7682">
                  <c:v>6.6666666666666666E-2</c:v>
                </c:pt>
                <c:pt idx="7683">
                  <c:v>6.6666666666666666E-2</c:v>
                </c:pt>
                <c:pt idx="7684">
                  <c:v>6.6666666666666666E-2</c:v>
                </c:pt>
                <c:pt idx="7685">
                  <c:v>6.6666666666666666E-2</c:v>
                </c:pt>
                <c:pt idx="7686">
                  <c:v>6.6666666666666666E-2</c:v>
                </c:pt>
                <c:pt idx="7687">
                  <c:v>6.6666666666666666E-2</c:v>
                </c:pt>
                <c:pt idx="7688">
                  <c:v>6.6666666666666666E-2</c:v>
                </c:pt>
                <c:pt idx="7689">
                  <c:v>6.6666666666666666E-2</c:v>
                </c:pt>
                <c:pt idx="7690">
                  <c:v>6.6666666666666666E-2</c:v>
                </c:pt>
                <c:pt idx="7691">
                  <c:v>6.6666666666666666E-2</c:v>
                </c:pt>
                <c:pt idx="7692">
                  <c:v>6.6666666666666666E-2</c:v>
                </c:pt>
                <c:pt idx="7693">
                  <c:v>6.6666666666666666E-2</c:v>
                </c:pt>
                <c:pt idx="7694">
                  <c:v>6.6666666666666666E-2</c:v>
                </c:pt>
                <c:pt idx="7695">
                  <c:v>6.6666666666666666E-2</c:v>
                </c:pt>
                <c:pt idx="7696">
                  <c:v>6.6666666666666666E-2</c:v>
                </c:pt>
                <c:pt idx="7697">
                  <c:v>6.6666666666666666E-2</c:v>
                </c:pt>
                <c:pt idx="7698">
                  <c:v>6.6666666666666666E-2</c:v>
                </c:pt>
                <c:pt idx="7699">
                  <c:v>6.6666666666666666E-2</c:v>
                </c:pt>
                <c:pt idx="7700">
                  <c:v>6.6666666666666666E-2</c:v>
                </c:pt>
                <c:pt idx="7701">
                  <c:v>6.6666666666666666E-2</c:v>
                </c:pt>
                <c:pt idx="7702">
                  <c:v>6.6666666666666666E-2</c:v>
                </c:pt>
                <c:pt idx="7703">
                  <c:v>6.6666666666666666E-2</c:v>
                </c:pt>
                <c:pt idx="7704">
                  <c:v>6.6666666666666666E-2</c:v>
                </c:pt>
                <c:pt idx="7705">
                  <c:v>6.6666666666666666E-2</c:v>
                </c:pt>
                <c:pt idx="7706">
                  <c:v>6.6666666666666666E-2</c:v>
                </c:pt>
                <c:pt idx="7707">
                  <c:v>6.6666666666666666E-2</c:v>
                </c:pt>
                <c:pt idx="7708">
                  <c:v>6.6666666666666666E-2</c:v>
                </c:pt>
                <c:pt idx="7709">
                  <c:v>6.6666666666666666E-2</c:v>
                </c:pt>
                <c:pt idx="7710">
                  <c:v>6.6666666666666666E-2</c:v>
                </c:pt>
                <c:pt idx="7711">
                  <c:v>6.6666666666666666E-2</c:v>
                </c:pt>
                <c:pt idx="7712">
                  <c:v>6.6666666666666666E-2</c:v>
                </c:pt>
                <c:pt idx="7713">
                  <c:v>6.6666666666666666E-2</c:v>
                </c:pt>
                <c:pt idx="7714">
                  <c:v>6.6666666666666666E-2</c:v>
                </c:pt>
                <c:pt idx="7715">
                  <c:v>6.6666666666666666E-2</c:v>
                </c:pt>
                <c:pt idx="7716">
                  <c:v>6.6666666666666666E-2</c:v>
                </c:pt>
                <c:pt idx="7717">
                  <c:v>6.6666666666666666E-2</c:v>
                </c:pt>
                <c:pt idx="7718">
                  <c:v>6.6666666666666666E-2</c:v>
                </c:pt>
                <c:pt idx="7719">
                  <c:v>6.6666666666666666E-2</c:v>
                </c:pt>
                <c:pt idx="7720">
                  <c:v>6.6666666666666666E-2</c:v>
                </c:pt>
                <c:pt idx="7721">
                  <c:v>6.6666666666666666E-2</c:v>
                </c:pt>
                <c:pt idx="7722">
                  <c:v>6.6666666666666666E-2</c:v>
                </c:pt>
                <c:pt idx="7723">
                  <c:v>6.6666666666666666E-2</c:v>
                </c:pt>
                <c:pt idx="7724">
                  <c:v>6.6666666666666666E-2</c:v>
                </c:pt>
                <c:pt idx="7725">
                  <c:v>6.6666666666666666E-2</c:v>
                </c:pt>
                <c:pt idx="7726">
                  <c:v>6.6666666666666666E-2</c:v>
                </c:pt>
                <c:pt idx="7727">
                  <c:v>6.6666666666666666E-2</c:v>
                </c:pt>
                <c:pt idx="7728">
                  <c:v>6.6666666666666666E-2</c:v>
                </c:pt>
                <c:pt idx="7729">
                  <c:v>6.6666666666666666E-2</c:v>
                </c:pt>
                <c:pt idx="7730">
                  <c:v>6.6666666666666666E-2</c:v>
                </c:pt>
                <c:pt idx="7731">
                  <c:v>6.6666666666666666E-2</c:v>
                </c:pt>
                <c:pt idx="7732">
                  <c:v>6.6666666666666666E-2</c:v>
                </c:pt>
                <c:pt idx="7733">
                  <c:v>6.6666666666666666E-2</c:v>
                </c:pt>
                <c:pt idx="7734">
                  <c:v>6.6666666666666666E-2</c:v>
                </c:pt>
                <c:pt idx="7735">
                  <c:v>6.6666666666666666E-2</c:v>
                </c:pt>
                <c:pt idx="7736">
                  <c:v>6.6666666666666666E-2</c:v>
                </c:pt>
                <c:pt idx="7737">
                  <c:v>6.6666666666666666E-2</c:v>
                </c:pt>
                <c:pt idx="7738">
                  <c:v>6.6666666666666666E-2</c:v>
                </c:pt>
                <c:pt idx="7739">
                  <c:v>6.6666666666666666E-2</c:v>
                </c:pt>
                <c:pt idx="7740">
                  <c:v>6.6666666666666666E-2</c:v>
                </c:pt>
                <c:pt idx="7741">
                  <c:v>6.6666666666666666E-2</c:v>
                </c:pt>
                <c:pt idx="7742">
                  <c:v>6.6666666666666666E-2</c:v>
                </c:pt>
                <c:pt idx="7743">
                  <c:v>6.6666666666666666E-2</c:v>
                </c:pt>
                <c:pt idx="7744">
                  <c:v>6.6666666666666666E-2</c:v>
                </c:pt>
                <c:pt idx="7745">
                  <c:v>6.6666666666666666E-2</c:v>
                </c:pt>
                <c:pt idx="7746">
                  <c:v>6.6666666666666666E-2</c:v>
                </c:pt>
                <c:pt idx="7747">
                  <c:v>6.6666666666666666E-2</c:v>
                </c:pt>
                <c:pt idx="7748">
                  <c:v>6.6666666666666666E-2</c:v>
                </c:pt>
                <c:pt idx="7749">
                  <c:v>6.6666666666666666E-2</c:v>
                </c:pt>
                <c:pt idx="7750">
                  <c:v>6.6666666666666666E-2</c:v>
                </c:pt>
                <c:pt idx="7751">
                  <c:v>6.6666666666666666E-2</c:v>
                </c:pt>
                <c:pt idx="7752">
                  <c:v>6.6666666666666666E-2</c:v>
                </c:pt>
                <c:pt idx="7753">
                  <c:v>6.6666666666666666E-2</c:v>
                </c:pt>
                <c:pt idx="7754">
                  <c:v>6.6666666666666666E-2</c:v>
                </c:pt>
                <c:pt idx="7755">
                  <c:v>6.6666666666666666E-2</c:v>
                </c:pt>
                <c:pt idx="7756">
                  <c:v>6.6666666666666666E-2</c:v>
                </c:pt>
                <c:pt idx="7757">
                  <c:v>6.6666666666666666E-2</c:v>
                </c:pt>
                <c:pt idx="7758">
                  <c:v>6.6666666666666666E-2</c:v>
                </c:pt>
                <c:pt idx="7759">
                  <c:v>7.1428571428571425E-2</c:v>
                </c:pt>
                <c:pt idx="7760">
                  <c:v>7.1428571428571425E-2</c:v>
                </c:pt>
                <c:pt idx="7761">
                  <c:v>7.1428571428571425E-2</c:v>
                </c:pt>
                <c:pt idx="7762">
                  <c:v>7.1428571428571425E-2</c:v>
                </c:pt>
                <c:pt idx="7763">
                  <c:v>7.1428571428571425E-2</c:v>
                </c:pt>
                <c:pt idx="7764">
                  <c:v>7.1428571428571425E-2</c:v>
                </c:pt>
                <c:pt idx="7765">
                  <c:v>7.1428571428571425E-2</c:v>
                </c:pt>
                <c:pt idx="7766">
                  <c:v>7.1428571428571425E-2</c:v>
                </c:pt>
                <c:pt idx="7767">
                  <c:v>7.1428571428571425E-2</c:v>
                </c:pt>
                <c:pt idx="7768">
                  <c:v>7.1428571428571425E-2</c:v>
                </c:pt>
                <c:pt idx="7769">
                  <c:v>7.1428571428571425E-2</c:v>
                </c:pt>
                <c:pt idx="7770">
                  <c:v>7.1428571428571425E-2</c:v>
                </c:pt>
                <c:pt idx="7771">
                  <c:v>7.1428571428571425E-2</c:v>
                </c:pt>
                <c:pt idx="7772">
                  <c:v>7.1428571428571425E-2</c:v>
                </c:pt>
                <c:pt idx="7773">
                  <c:v>7.1428571428571425E-2</c:v>
                </c:pt>
                <c:pt idx="7774">
                  <c:v>7.1428571428571425E-2</c:v>
                </c:pt>
                <c:pt idx="7775">
                  <c:v>7.1428571428571425E-2</c:v>
                </c:pt>
                <c:pt idx="7776">
                  <c:v>7.1428571428571425E-2</c:v>
                </c:pt>
                <c:pt idx="7777">
                  <c:v>7.1428571428571425E-2</c:v>
                </c:pt>
                <c:pt idx="7778">
                  <c:v>7.1428571428571425E-2</c:v>
                </c:pt>
                <c:pt idx="7779">
                  <c:v>7.1428571428571425E-2</c:v>
                </c:pt>
                <c:pt idx="7780">
                  <c:v>7.1428571428571425E-2</c:v>
                </c:pt>
                <c:pt idx="7781">
                  <c:v>7.1428571428571425E-2</c:v>
                </c:pt>
                <c:pt idx="7782">
                  <c:v>7.1428571428571425E-2</c:v>
                </c:pt>
                <c:pt idx="7783">
                  <c:v>7.1428571428571425E-2</c:v>
                </c:pt>
                <c:pt idx="7784">
                  <c:v>7.1428571428571425E-2</c:v>
                </c:pt>
                <c:pt idx="7785">
                  <c:v>7.1428571428571425E-2</c:v>
                </c:pt>
                <c:pt idx="7786">
                  <c:v>7.1428571428571425E-2</c:v>
                </c:pt>
                <c:pt idx="7787">
                  <c:v>7.1428571428571425E-2</c:v>
                </c:pt>
                <c:pt idx="7788">
                  <c:v>7.1428571428571425E-2</c:v>
                </c:pt>
                <c:pt idx="7789">
                  <c:v>7.1428571428571425E-2</c:v>
                </c:pt>
                <c:pt idx="7790">
                  <c:v>7.1428571428571425E-2</c:v>
                </c:pt>
                <c:pt idx="7791">
                  <c:v>7.1428571428571425E-2</c:v>
                </c:pt>
                <c:pt idx="7792">
                  <c:v>7.1428571428571425E-2</c:v>
                </c:pt>
                <c:pt idx="7793">
                  <c:v>7.1428571428571425E-2</c:v>
                </c:pt>
                <c:pt idx="7794">
                  <c:v>7.1428571428571425E-2</c:v>
                </c:pt>
                <c:pt idx="7795">
                  <c:v>7.1428571428571425E-2</c:v>
                </c:pt>
                <c:pt idx="7796">
                  <c:v>7.1428571428571425E-2</c:v>
                </c:pt>
                <c:pt idx="7797">
                  <c:v>7.1428571428571425E-2</c:v>
                </c:pt>
                <c:pt idx="7798">
                  <c:v>7.1428571428571425E-2</c:v>
                </c:pt>
                <c:pt idx="7799">
                  <c:v>7.1428571428571425E-2</c:v>
                </c:pt>
                <c:pt idx="7800">
                  <c:v>7.1428571428571425E-2</c:v>
                </c:pt>
                <c:pt idx="7801">
                  <c:v>7.1428571428571425E-2</c:v>
                </c:pt>
                <c:pt idx="7802">
                  <c:v>7.1428571428571425E-2</c:v>
                </c:pt>
                <c:pt idx="7803">
                  <c:v>7.1428571428571425E-2</c:v>
                </c:pt>
                <c:pt idx="7804">
                  <c:v>7.1428571428571425E-2</c:v>
                </c:pt>
                <c:pt idx="7805">
                  <c:v>7.1428571428571425E-2</c:v>
                </c:pt>
                <c:pt idx="7806">
                  <c:v>7.1428571428571425E-2</c:v>
                </c:pt>
                <c:pt idx="7807">
                  <c:v>7.1428571428571425E-2</c:v>
                </c:pt>
                <c:pt idx="7808">
                  <c:v>7.1428571428571425E-2</c:v>
                </c:pt>
                <c:pt idx="7809">
                  <c:v>7.1428571428571425E-2</c:v>
                </c:pt>
                <c:pt idx="7810">
                  <c:v>7.1428571428571425E-2</c:v>
                </c:pt>
                <c:pt idx="7811">
                  <c:v>7.1428571428571425E-2</c:v>
                </c:pt>
                <c:pt idx="7812">
                  <c:v>7.1428571428571425E-2</c:v>
                </c:pt>
                <c:pt idx="7813">
                  <c:v>7.1428571428571425E-2</c:v>
                </c:pt>
                <c:pt idx="7814">
                  <c:v>7.1428571428571425E-2</c:v>
                </c:pt>
                <c:pt idx="7815">
                  <c:v>7.1428571428571425E-2</c:v>
                </c:pt>
                <c:pt idx="7816">
                  <c:v>7.1428571428571425E-2</c:v>
                </c:pt>
                <c:pt idx="7817">
                  <c:v>7.1428571428571425E-2</c:v>
                </c:pt>
                <c:pt idx="7818">
                  <c:v>7.1428571428571425E-2</c:v>
                </c:pt>
                <c:pt idx="7819">
                  <c:v>7.1428571428571425E-2</c:v>
                </c:pt>
                <c:pt idx="7820">
                  <c:v>7.1428571428571425E-2</c:v>
                </c:pt>
                <c:pt idx="7821">
                  <c:v>7.1428571428571425E-2</c:v>
                </c:pt>
                <c:pt idx="7822">
                  <c:v>7.1428571428571425E-2</c:v>
                </c:pt>
                <c:pt idx="7823">
                  <c:v>7.1428571428571425E-2</c:v>
                </c:pt>
                <c:pt idx="7824">
                  <c:v>7.1428571428571425E-2</c:v>
                </c:pt>
                <c:pt idx="7825">
                  <c:v>7.1428571428571425E-2</c:v>
                </c:pt>
                <c:pt idx="7826">
                  <c:v>7.1428571428571425E-2</c:v>
                </c:pt>
                <c:pt idx="7827">
                  <c:v>7.1428571428571425E-2</c:v>
                </c:pt>
                <c:pt idx="7828">
                  <c:v>7.1428571428571425E-2</c:v>
                </c:pt>
                <c:pt idx="7829">
                  <c:v>7.1428571428571425E-2</c:v>
                </c:pt>
                <c:pt idx="7830">
                  <c:v>7.1428571428571425E-2</c:v>
                </c:pt>
                <c:pt idx="7831">
                  <c:v>7.1428571428571425E-2</c:v>
                </c:pt>
                <c:pt idx="7832">
                  <c:v>7.1428571428571425E-2</c:v>
                </c:pt>
                <c:pt idx="7833">
                  <c:v>7.1428571428571425E-2</c:v>
                </c:pt>
                <c:pt idx="7834">
                  <c:v>7.1428571428571425E-2</c:v>
                </c:pt>
                <c:pt idx="7835">
                  <c:v>7.1428571428571425E-2</c:v>
                </c:pt>
                <c:pt idx="7836">
                  <c:v>7.1428571428571425E-2</c:v>
                </c:pt>
                <c:pt idx="7837">
                  <c:v>7.1428571428571425E-2</c:v>
                </c:pt>
                <c:pt idx="7838">
                  <c:v>7.1428571428571425E-2</c:v>
                </c:pt>
                <c:pt idx="7839">
                  <c:v>7.1428571428571425E-2</c:v>
                </c:pt>
                <c:pt idx="7840">
                  <c:v>7.1428571428571425E-2</c:v>
                </c:pt>
                <c:pt idx="7841">
                  <c:v>7.1428571428571425E-2</c:v>
                </c:pt>
                <c:pt idx="7842">
                  <c:v>7.1428571428571425E-2</c:v>
                </c:pt>
                <c:pt idx="7843">
                  <c:v>7.1428571428571425E-2</c:v>
                </c:pt>
                <c:pt idx="7844">
                  <c:v>7.1428571428571425E-2</c:v>
                </c:pt>
                <c:pt idx="7845">
                  <c:v>7.1428571428571425E-2</c:v>
                </c:pt>
                <c:pt idx="7846">
                  <c:v>7.1428571428571425E-2</c:v>
                </c:pt>
                <c:pt idx="7847">
                  <c:v>7.1428571428571425E-2</c:v>
                </c:pt>
                <c:pt idx="7848">
                  <c:v>7.1428571428571425E-2</c:v>
                </c:pt>
                <c:pt idx="7849">
                  <c:v>7.1428571428571425E-2</c:v>
                </c:pt>
                <c:pt idx="7850">
                  <c:v>7.1428571428571425E-2</c:v>
                </c:pt>
                <c:pt idx="7851">
                  <c:v>7.1428571428571425E-2</c:v>
                </c:pt>
                <c:pt idx="7852">
                  <c:v>7.1428571428571425E-2</c:v>
                </c:pt>
                <c:pt idx="7853">
                  <c:v>7.1428571428571425E-2</c:v>
                </c:pt>
                <c:pt idx="7854">
                  <c:v>7.6923076923076927E-2</c:v>
                </c:pt>
                <c:pt idx="7855">
                  <c:v>7.6923076923076927E-2</c:v>
                </c:pt>
                <c:pt idx="7856">
                  <c:v>7.6923076923076927E-2</c:v>
                </c:pt>
                <c:pt idx="7857">
                  <c:v>7.6923076923076927E-2</c:v>
                </c:pt>
                <c:pt idx="7858">
                  <c:v>7.6923076923076927E-2</c:v>
                </c:pt>
                <c:pt idx="7859">
                  <c:v>7.6923076923076927E-2</c:v>
                </c:pt>
                <c:pt idx="7860">
                  <c:v>7.6923076923076927E-2</c:v>
                </c:pt>
                <c:pt idx="7861">
                  <c:v>7.6923076923076927E-2</c:v>
                </c:pt>
                <c:pt idx="7862">
                  <c:v>7.6923076923076927E-2</c:v>
                </c:pt>
                <c:pt idx="7863">
                  <c:v>7.6923076923076927E-2</c:v>
                </c:pt>
                <c:pt idx="7864">
                  <c:v>7.6923076923076927E-2</c:v>
                </c:pt>
                <c:pt idx="7865">
                  <c:v>7.6923076923076927E-2</c:v>
                </c:pt>
                <c:pt idx="7866">
                  <c:v>7.6923076923076927E-2</c:v>
                </c:pt>
                <c:pt idx="7867">
                  <c:v>7.6923076923076927E-2</c:v>
                </c:pt>
                <c:pt idx="7868">
                  <c:v>7.6923076923076927E-2</c:v>
                </c:pt>
                <c:pt idx="7869">
                  <c:v>7.6923076923076927E-2</c:v>
                </c:pt>
                <c:pt idx="7870">
                  <c:v>7.6923076923076927E-2</c:v>
                </c:pt>
                <c:pt idx="7871">
                  <c:v>7.6923076923076927E-2</c:v>
                </c:pt>
                <c:pt idx="7872">
                  <c:v>7.6923076923076927E-2</c:v>
                </c:pt>
                <c:pt idx="7873">
                  <c:v>7.6923076923076927E-2</c:v>
                </c:pt>
                <c:pt idx="7874">
                  <c:v>7.6923076923076927E-2</c:v>
                </c:pt>
                <c:pt idx="7875">
                  <c:v>7.6923076923076927E-2</c:v>
                </c:pt>
                <c:pt idx="7876">
                  <c:v>7.6923076923076927E-2</c:v>
                </c:pt>
                <c:pt idx="7877">
                  <c:v>7.6923076923076927E-2</c:v>
                </c:pt>
                <c:pt idx="7878">
                  <c:v>7.6923076923076927E-2</c:v>
                </c:pt>
                <c:pt idx="7879">
                  <c:v>7.6923076923076927E-2</c:v>
                </c:pt>
                <c:pt idx="7880">
                  <c:v>7.6923076923076927E-2</c:v>
                </c:pt>
                <c:pt idx="7881">
                  <c:v>7.6923076923076927E-2</c:v>
                </c:pt>
                <c:pt idx="7882">
                  <c:v>7.6923076923076927E-2</c:v>
                </c:pt>
                <c:pt idx="7883">
                  <c:v>7.6923076923076927E-2</c:v>
                </c:pt>
                <c:pt idx="7884">
                  <c:v>7.6923076923076927E-2</c:v>
                </c:pt>
                <c:pt idx="7885">
                  <c:v>7.6923076923076927E-2</c:v>
                </c:pt>
                <c:pt idx="7886">
                  <c:v>7.6923076923076927E-2</c:v>
                </c:pt>
                <c:pt idx="7887">
                  <c:v>7.6923076923076927E-2</c:v>
                </c:pt>
                <c:pt idx="7888">
                  <c:v>7.6923076923076927E-2</c:v>
                </c:pt>
                <c:pt idx="7889">
                  <c:v>7.6923076923076927E-2</c:v>
                </c:pt>
                <c:pt idx="7890">
                  <c:v>7.6923076923076927E-2</c:v>
                </c:pt>
                <c:pt idx="7891">
                  <c:v>7.6923076923076927E-2</c:v>
                </c:pt>
                <c:pt idx="7892">
                  <c:v>7.6923076923076927E-2</c:v>
                </c:pt>
                <c:pt idx="7893">
                  <c:v>7.6923076923076927E-2</c:v>
                </c:pt>
                <c:pt idx="7894">
                  <c:v>7.6923076923076927E-2</c:v>
                </c:pt>
                <c:pt idx="7895">
                  <c:v>7.6923076923076927E-2</c:v>
                </c:pt>
                <c:pt idx="7896">
                  <c:v>7.6923076923076927E-2</c:v>
                </c:pt>
                <c:pt idx="7897">
                  <c:v>7.6923076923076927E-2</c:v>
                </c:pt>
                <c:pt idx="7898">
                  <c:v>7.6923076923076927E-2</c:v>
                </c:pt>
                <c:pt idx="7899">
                  <c:v>7.6923076923076927E-2</c:v>
                </c:pt>
                <c:pt idx="7900">
                  <c:v>7.6923076923076927E-2</c:v>
                </c:pt>
                <c:pt idx="7901">
                  <c:v>7.6923076923076927E-2</c:v>
                </c:pt>
                <c:pt idx="7902">
                  <c:v>7.6923076923076927E-2</c:v>
                </c:pt>
                <c:pt idx="7903">
                  <c:v>7.6923076923076927E-2</c:v>
                </c:pt>
                <c:pt idx="7904">
                  <c:v>7.6923076923076927E-2</c:v>
                </c:pt>
                <c:pt idx="7905">
                  <c:v>7.6923076923076927E-2</c:v>
                </c:pt>
                <c:pt idx="7906">
                  <c:v>7.6923076923076927E-2</c:v>
                </c:pt>
                <c:pt idx="7907">
                  <c:v>7.6923076923076927E-2</c:v>
                </c:pt>
                <c:pt idx="7908">
                  <c:v>7.6923076923076927E-2</c:v>
                </c:pt>
                <c:pt idx="7909">
                  <c:v>7.6923076923076927E-2</c:v>
                </c:pt>
                <c:pt idx="7910">
                  <c:v>7.6923076923076927E-2</c:v>
                </c:pt>
                <c:pt idx="7911">
                  <c:v>7.6923076923076927E-2</c:v>
                </c:pt>
                <c:pt idx="7912">
                  <c:v>7.6923076923076927E-2</c:v>
                </c:pt>
                <c:pt idx="7913">
                  <c:v>7.6923076923076927E-2</c:v>
                </c:pt>
                <c:pt idx="7914">
                  <c:v>7.6923076923076927E-2</c:v>
                </c:pt>
                <c:pt idx="7915">
                  <c:v>7.6923076923076927E-2</c:v>
                </c:pt>
                <c:pt idx="7916">
                  <c:v>7.6923076923076927E-2</c:v>
                </c:pt>
                <c:pt idx="7917">
                  <c:v>7.6923076923076927E-2</c:v>
                </c:pt>
                <c:pt idx="7918">
                  <c:v>7.6923076923076927E-2</c:v>
                </c:pt>
                <c:pt idx="7919">
                  <c:v>7.6923076923076927E-2</c:v>
                </c:pt>
                <c:pt idx="7920">
                  <c:v>7.6923076923076927E-2</c:v>
                </c:pt>
                <c:pt idx="7921">
                  <c:v>7.6923076923076927E-2</c:v>
                </c:pt>
                <c:pt idx="7922">
                  <c:v>7.6923076923076927E-2</c:v>
                </c:pt>
                <c:pt idx="7923">
                  <c:v>7.6923076923076927E-2</c:v>
                </c:pt>
                <c:pt idx="7924">
                  <c:v>7.6923076923076927E-2</c:v>
                </c:pt>
                <c:pt idx="7925">
                  <c:v>7.6923076923076927E-2</c:v>
                </c:pt>
                <c:pt idx="7926">
                  <c:v>7.6923076923076927E-2</c:v>
                </c:pt>
                <c:pt idx="7927">
                  <c:v>7.6923076923076927E-2</c:v>
                </c:pt>
                <c:pt idx="7928">
                  <c:v>7.6923076923076927E-2</c:v>
                </c:pt>
                <c:pt idx="7929">
                  <c:v>7.6923076923076927E-2</c:v>
                </c:pt>
                <c:pt idx="7930">
                  <c:v>7.6923076923076927E-2</c:v>
                </c:pt>
                <c:pt idx="7931">
                  <c:v>7.6923076923076927E-2</c:v>
                </c:pt>
                <c:pt idx="7932">
                  <c:v>7.6923076923076927E-2</c:v>
                </c:pt>
                <c:pt idx="7933">
                  <c:v>7.6923076923076927E-2</c:v>
                </c:pt>
                <c:pt idx="7934">
                  <c:v>7.6923076923076927E-2</c:v>
                </c:pt>
                <c:pt idx="7935">
                  <c:v>7.6923076923076927E-2</c:v>
                </c:pt>
                <c:pt idx="7936">
                  <c:v>7.6923076923076927E-2</c:v>
                </c:pt>
                <c:pt idx="7937">
                  <c:v>7.6923076923076927E-2</c:v>
                </c:pt>
                <c:pt idx="7938">
                  <c:v>7.6923076923076927E-2</c:v>
                </c:pt>
                <c:pt idx="7939">
                  <c:v>7.6923076923076927E-2</c:v>
                </c:pt>
                <c:pt idx="7940">
                  <c:v>7.6923076923076927E-2</c:v>
                </c:pt>
                <c:pt idx="7941">
                  <c:v>7.6923076923076927E-2</c:v>
                </c:pt>
                <c:pt idx="7942">
                  <c:v>7.6923076923076927E-2</c:v>
                </c:pt>
                <c:pt idx="7943">
                  <c:v>7.6923076923076927E-2</c:v>
                </c:pt>
                <c:pt idx="7944">
                  <c:v>7.6923076923076927E-2</c:v>
                </c:pt>
                <c:pt idx="7945">
                  <c:v>7.6923076923076927E-2</c:v>
                </c:pt>
                <c:pt idx="7946">
                  <c:v>7.6923076923076927E-2</c:v>
                </c:pt>
                <c:pt idx="7947">
                  <c:v>7.6923076923076927E-2</c:v>
                </c:pt>
                <c:pt idx="7948">
                  <c:v>7.6923076923076927E-2</c:v>
                </c:pt>
                <c:pt idx="7949">
                  <c:v>7.6923076923076927E-2</c:v>
                </c:pt>
                <c:pt idx="7950">
                  <c:v>7.6923076923076927E-2</c:v>
                </c:pt>
                <c:pt idx="7951">
                  <c:v>7.6923076923076927E-2</c:v>
                </c:pt>
                <c:pt idx="7952">
                  <c:v>7.6923076923076927E-2</c:v>
                </c:pt>
                <c:pt idx="7953">
                  <c:v>7.6923076923076927E-2</c:v>
                </c:pt>
                <c:pt idx="7954">
                  <c:v>7.6923076923076927E-2</c:v>
                </c:pt>
                <c:pt idx="7955">
                  <c:v>7.6923076923076927E-2</c:v>
                </c:pt>
                <c:pt idx="7956">
                  <c:v>7.6923076923076927E-2</c:v>
                </c:pt>
                <c:pt idx="7957">
                  <c:v>7.6923076923076927E-2</c:v>
                </c:pt>
                <c:pt idx="7958">
                  <c:v>7.6923076923076927E-2</c:v>
                </c:pt>
                <c:pt idx="7959">
                  <c:v>7.6923076923076927E-2</c:v>
                </c:pt>
                <c:pt idx="7960">
                  <c:v>7.6923076923076927E-2</c:v>
                </c:pt>
                <c:pt idx="7961">
                  <c:v>7.6923076923076927E-2</c:v>
                </c:pt>
                <c:pt idx="7962">
                  <c:v>7.6923076923076927E-2</c:v>
                </c:pt>
                <c:pt idx="7963">
                  <c:v>7.6923076923076927E-2</c:v>
                </c:pt>
                <c:pt idx="7964">
                  <c:v>7.6923076923076927E-2</c:v>
                </c:pt>
                <c:pt idx="7965">
                  <c:v>7.6923076923076927E-2</c:v>
                </c:pt>
                <c:pt idx="7966">
                  <c:v>7.6923076923076927E-2</c:v>
                </c:pt>
                <c:pt idx="7967">
                  <c:v>7.6923076923076927E-2</c:v>
                </c:pt>
                <c:pt idx="7968">
                  <c:v>7.6923076923076927E-2</c:v>
                </c:pt>
                <c:pt idx="7969">
                  <c:v>7.6923076923076927E-2</c:v>
                </c:pt>
                <c:pt idx="7970">
                  <c:v>7.6923076923076927E-2</c:v>
                </c:pt>
                <c:pt idx="7971">
                  <c:v>7.6923076923076927E-2</c:v>
                </c:pt>
                <c:pt idx="7972">
                  <c:v>7.6923076923076927E-2</c:v>
                </c:pt>
                <c:pt idx="7973">
                  <c:v>7.6923076923076927E-2</c:v>
                </c:pt>
                <c:pt idx="7974">
                  <c:v>7.6923076923076927E-2</c:v>
                </c:pt>
                <c:pt idx="7975">
                  <c:v>7.6923076923076927E-2</c:v>
                </c:pt>
                <c:pt idx="7976">
                  <c:v>7.6923076923076927E-2</c:v>
                </c:pt>
                <c:pt idx="7977">
                  <c:v>7.6923076923076927E-2</c:v>
                </c:pt>
                <c:pt idx="7978">
                  <c:v>7.6923076923076927E-2</c:v>
                </c:pt>
                <c:pt idx="7979">
                  <c:v>7.6923076923076927E-2</c:v>
                </c:pt>
                <c:pt idx="7980">
                  <c:v>7.6923076923076927E-2</c:v>
                </c:pt>
                <c:pt idx="7981">
                  <c:v>7.6923076923076927E-2</c:v>
                </c:pt>
                <c:pt idx="7982">
                  <c:v>7.6923076923076927E-2</c:v>
                </c:pt>
                <c:pt idx="7983">
                  <c:v>7.6923076923076927E-2</c:v>
                </c:pt>
                <c:pt idx="7984">
                  <c:v>7.6923076923076927E-2</c:v>
                </c:pt>
                <c:pt idx="7985">
                  <c:v>7.6923076923076927E-2</c:v>
                </c:pt>
                <c:pt idx="7986">
                  <c:v>7.6923076923076927E-2</c:v>
                </c:pt>
                <c:pt idx="7987">
                  <c:v>7.6923076923076927E-2</c:v>
                </c:pt>
                <c:pt idx="7988">
                  <c:v>7.6923076923076927E-2</c:v>
                </c:pt>
                <c:pt idx="7989">
                  <c:v>7.6923076923076927E-2</c:v>
                </c:pt>
                <c:pt idx="7990">
                  <c:v>7.6923076923076927E-2</c:v>
                </c:pt>
                <c:pt idx="7991">
                  <c:v>7.6923076923076927E-2</c:v>
                </c:pt>
                <c:pt idx="7992">
                  <c:v>7.6923076923076927E-2</c:v>
                </c:pt>
                <c:pt idx="7993">
                  <c:v>7.6923076923076927E-2</c:v>
                </c:pt>
                <c:pt idx="7994">
                  <c:v>7.6923076923076927E-2</c:v>
                </c:pt>
                <c:pt idx="7995">
                  <c:v>8.3333333333333329E-2</c:v>
                </c:pt>
                <c:pt idx="7996">
                  <c:v>8.3333333333333329E-2</c:v>
                </c:pt>
                <c:pt idx="7997">
                  <c:v>8.3333333333333329E-2</c:v>
                </c:pt>
                <c:pt idx="7998">
                  <c:v>9.0909090909090912E-2</c:v>
                </c:pt>
                <c:pt idx="7999">
                  <c:v>9.0909090909090912E-2</c:v>
                </c:pt>
                <c:pt idx="8000">
                  <c:v>9.0909090909090912E-2</c:v>
                </c:pt>
                <c:pt idx="8001">
                  <c:v>9.0909090909090912E-2</c:v>
                </c:pt>
                <c:pt idx="8002">
                  <c:v>9.0909090909090912E-2</c:v>
                </c:pt>
                <c:pt idx="8003">
                  <c:v>9.0909090909090912E-2</c:v>
                </c:pt>
                <c:pt idx="8004">
                  <c:v>9.0909090909090912E-2</c:v>
                </c:pt>
                <c:pt idx="8005">
                  <c:v>9.0909090909090912E-2</c:v>
                </c:pt>
                <c:pt idx="8006">
                  <c:v>9.0909090909090912E-2</c:v>
                </c:pt>
                <c:pt idx="8007">
                  <c:v>9.0909090909090912E-2</c:v>
                </c:pt>
                <c:pt idx="8008">
                  <c:v>9.0909090909090912E-2</c:v>
                </c:pt>
                <c:pt idx="8009">
                  <c:v>9.0909090909090912E-2</c:v>
                </c:pt>
                <c:pt idx="8010">
                  <c:v>9.0909090909090912E-2</c:v>
                </c:pt>
                <c:pt idx="8011">
                  <c:v>9.0909090909090912E-2</c:v>
                </c:pt>
                <c:pt idx="8012">
                  <c:v>9.0909090909090912E-2</c:v>
                </c:pt>
                <c:pt idx="8013">
                  <c:v>9.0909090909090912E-2</c:v>
                </c:pt>
                <c:pt idx="8014">
                  <c:v>9.0909090909090912E-2</c:v>
                </c:pt>
                <c:pt idx="8015">
                  <c:v>9.0909090909090912E-2</c:v>
                </c:pt>
                <c:pt idx="8016">
                  <c:v>9.0909090909090912E-2</c:v>
                </c:pt>
                <c:pt idx="8017">
                  <c:v>9.0909090909090912E-2</c:v>
                </c:pt>
                <c:pt idx="8018">
                  <c:v>9.0909090909090912E-2</c:v>
                </c:pt>
                <c:pt idx="8019">
                  <c:v>9.0909090909090912E-2</c:v>
                </c:pt>
                <c:pt idx="8020">
                  <c:v>9.0909090909090912E-2</c:v>
                </c:pt>
                <c:pt idx="8021">
                  <c:v>9.0909090909090912E-2</c:v>
                </c:pt>
                <c:pt idx="8022">
                  <c:v>9.0909090909090912E-2</c:v>
                </c:pt>
                <c:pt idx="8023">
                  <c:v>9.0909090909090912E-2</c:v>
                </c:pt>
                <c:pt idx="8024">
                  <c:v>9.0909090909090912E-2</c:v>
                </c:pt>
                <c:pt idx="8025">
                  <c:v>0.1</c:v>
                </c:pt>
                <c:pt idx="8026">
                  <c:v>0.1</c:v>
                </c:pt>
                <c:pt idx="8027">
                  <c:v>0.1</c:v>
                </c:pt>
                <c:pt idx="8028">
                  <c:v>0.1</c:v>
                </c:pt>
                <c:pt idx="8029">
                  <c:v>0.1</c:v>
                </c:pt>
                <c:pt idx="8030">
                  <c:v>0.1</c:v>
                </c:pt>
                <c:pt idx="8031">
                  <c:v>0.1</c:v>
                </c:pt>
                <c:pt idx="8032">
                  <c:v>0.1</c:v>
                </c:pt>
                <c:pt idx="8033">
                  <c:v>0.1</c:v>
                </c:pt>
                <c:pt idx="8034">
                  <c:v>0.1</c:v>
                </c:pt>
                <c:pt idx="8035">
                  <c:v>0.1</c:v>
                </c:pt>
                <c:pt idx="8036">
                  <c:v>0.1</c:v>
                </c:pt>
                <c:pt idx="8037">
                  <c:v>0.1</c:v>
                </c:pt>
                <c:pt idx="8038">
                  <c:v>0.1</c:v>
                </c:pt>
                <c:pt idx="8039">
                  <c:v>0.1</c:v>
                </c:pt>
                <c:pt idx="8040">
                  <c:v>0.1</c:v>
                </c:pt>
                <c:pt idx="8041">
                  <c:v>0.1</c:v>
                </c:pt>
                <c:pt idx="8042">
                  <c:v>0.1</c:v>
                </c:pt>
                <c:pt idx="8043">
                  <c:v>0.1</c:v>
                </c:pt>
                <c:pt idx="8044">
                  <c:v>0.1</c:v>
                </c:pt>
                <c:pt idx="8045">
                  <c:v>0.1</c:v>
                </c:pt>
                <c:pt idx="8046">
                  <c:v>0.1</c:v>
                </c:pt>
                <c:pt idx="8047">
                  <c:v>0.1</c:v>
                </c:pt>
                <c:pt idx="8048">
                  <c:v>0.1</c:v>
                </c:pt>
                <c:pt idx="8049">
                  <c:v>0.1</c:v>
                </c:pt>
                <c:pt idx="8050">
                  <c:v>0.1</c:v>
                </c:pt>
                <c:pt idx="8051">
                  <c:v>0.1</c:v>
                </c:pt>
                <c:pt idx="8052">
                  <c:v>0.1</c:v>
                </c:pt>
                <c:pt idx="8053">
                  <c:v>0.1</c:v>
                </c:pt>
                <c:pt idx="8054">
                  <c:v>0.1</c:v>
                </c:pt>
                <c:pt idx="8055">
                  <c:v>0.1</c:v>
                </c:pt>
                <c:pt idx="8056">
                  <c:v>0.1</c:v>
                </c:pt>
                <c:pt idx="8057">
                  <c:v>0.1</c:v>
                </c:pt>
                <c:pt idx="8058">
                  <c:v>0.1</c:v>
                </c:pt>
                <c:pt idx="8059">
                  <c:v>0.1</c:v>
                </c:pt>
                <c:pt idx="8060">
                  <c:v>0.1</c:v>
                </c:pt>
                <c:pt idx="8061">
                  <c:v>0.1</c:v>
                </c:pt>
                <c:pt idx="8062">
                  <c:v>0.1</c:v>
                </c:pt>
                <c:pt idx="8063">
                  <c:v>0.1</c:v>
                </c:pt>
                <c:pt idx="8064">
                  <c:v>0.1</c:v>
                </c:pt>
                <c:pt idx="8065">
                  <c:v>0.1</c:v>
                </c:pt>
                <c:pt idx="8066">
                  <c:v>0.1</c:v>
                </c:pt>
                <c:pt idx="8067">
                  <c:v>0.1</c:v>
                </c:pt>
                <c:pt idx="8068">
                  <c:v>0.1</c:v>
                </c:pt>
                <c:pt idx="8069">
                  <c:v>0.1</c:v>
                </c:pt>
                <c:pt idx="8070">
                  <c:v>0.1</c:v>
                </c:pt>
                <c:pt idx="8071">
                  <c:v>0.1</c:v>
                </c:pt>
                <c:pt idx="8072">
                  <c:v>0.1</c:v>
                </c:pt>
                <c:pt idx="8073">
                  <c:v>0.1</c:v>
                </c:pt>
                <c:pt idx="8074">
                  <c:v>0.1</c:v>
                </c:pt>
                <c:pt idx="8075">
                  <c:v>0.1</c:v>
                </c:pt>
                <c:pt idx="8076">
                  <c:v>0.1</c:v>
                </c:pt>
                <c:pt idx="8077">
                  <c:v>0.1</c:v>
                </c:pt>
                <c:pt idx="8078">
                  <c:v>0.1</c:v>
                </c:pt>
                <c:pt idx="8079">
                  <c:v>0.1</c:v>
                </c:pt>
                <c:pt idx="8080">
                  <c:v>0.1</c:v>
                </c:pt>
                <c:pt idx="8081">
                  <c:v>0.1</c:v>
                </c:pt>
                <c:pt idx="8082">
                  <c:v>0.1</c:v>
                </c:pt>
                <c:pt idx="8083">
                  <c:v>0.1</c:v>
                </c:pt>
                <c:pt idx="8084">
                  <c:v>0.1</c:v>
                </c:pt>
                <c:pt idx="8085">
                  <c:v>0.1</c:v>
                </c:pt>
                <c:pt idx="8086">
                  <c:v>0.1</c:v>
                </c:pt>
                <c:pt idx="8087">
                  <c:v>0.1</c:v>
                </c:pt>
                <c:pt idx="8088">
                  <c:v>0.1</c:v>
                </c:pt>
                <c:pt idx="8089">
                  <c:v>0.1</c:v>
                </c:pt>
                <c:pt idx="8090">
                  <c:v>0.1</c:v>
                </c:pt>
                <c:pt idx="8091">
                  <c:v>0.1</c:v>
                </c:pt>
                <c:pt idx="8092">
                  <c:v>0.1</c:v>
                </c:pt>
                <c:pt idx="8093">
                  <c:v>0.1</c:v>
                </c:pt>
                <c:pt idx="8094">
                  <c:v>0.1</c:v>
                </c:pt>
                <c:pt idx="8095">
                  <c:v>0.1</c:v>
                </c:pt>
                <c:pt idx="8096">
                  <c:v>0.1</c:v>
                </c:pt>
                <c:pt idx="8097">
                  <c:v>0.1</c:v>
                </c:pt>
                <c:pt idx="8098">
                  <c:v>0.1</c:v>
                </c:pt>
                <c:pt idx="8099">
                  <c:v>0.1</c:v>
                </c:pt>
                <c:pt idx="8100">
                  <c:v>0.1</c:v>
                </c:pt>
                <c:pt idx="8101">
                  <c:v>0.1</c:v>
                </c:pt>
                <c:pt idx="8102">
                  <c:v>0.1</c:v>
                </c:pt>
                <c:pt idx="8103">
                  <c:v>0.1</c:v>
                </c:pt>
                <c:pt idx="8104">
                  <c:v>0.1</c:v>
                </c:pt>
                <c:pt idx="8105">
                  <c:v>0.1</c:v>
                </c:pt>
                <c:pt idx="8106">
                  <c:v>0.1</c:v>
                </c:pt>
                <c:pt idx="8107">
                  <c:v>0.1</c:v>
                </c:pt>
                <c:pt idx="8108">
                  <c:v>0.1</c:v>
                </c:pt>
                <c:pt idx="8109">
                  <c:v>0.1</c:v>
                </c:pt>
                <c:pt idx="8110">
                  <c:v>0.1</c:v>
                </c:pt>
                <c:pt idx="8111">
                  <c:v>0.1</c:v>
                </c:pt>
                <c:pt idx="8112">
                  <c:v>0.1</c:v>
                </c:pt>
                <c:pt idx="8113">
                  <c:v>0.1</c:v>
                </c:pt>
                <c:pt idx="8114">
                  <c:v>0.1</c:v>
                </c:pt>
                <c:pt idx="8115">
                  <c:v>0.1</c:v>
                </c:pt>
                <c:pt idx="8116">
                  <c:v>0.1</c:v>
                </c:pt>
                <c:pt idx="8117">
                  <c:v>0.1</c:v>
                </c:pt>
                <c:pt idx="8118">
                  <c:v>0.1</c:v>
                </c:pt>
                <c:pt idx="8119">
                  <c:v>0.1</c:v>
                </c:pt>
                <c:pt idx="8120">
                  <c:v>0.1</c:v>
                </c:pt>
                <c:pt idx="8121">
                  <c:v>0.1</c:v>
                </c:pt>
                <c:pt idx="8122">
                  <c:v>0.1</c:v>
                </c:pt>
                <c:pt idx="8123">
                  <c:v>0.1</c:v>
                </c:pt>
                <c:pt idx="8124">
                  <c:v>0.1</c:v>
                </c:pt>
                <c:pt idx="8125">
                  <c:v>0.1</c:v>
                </c:pt>
                <c:pt idx="8126">
                  <c:v>0.1</c:v>
                </c:pt>
                <c:pt idx="8127">
                  <c:v>0.1</c:v>
                </c:pt>
                <c:pt idx="8128">
                  <c:v>0.1</c:v>
                </c:pt>
                <c:pt idx="8129">
                  <c:v>0.1</c:v>
                </c:pt>
                <c:pt idx="8130">
                  <c:v>0.1</c:v>
                </c:pt>
                <c:pt idx="8131">
                  <c:v>0.1</c:v>
                </c:pt>
                <c:pt idx="8132">
                  <c:v>0.1</c:v>
                </c:pt>
                <c:pt idx="8133">
                  <c:v>0.1111111111111111</c:v>
                </c:pt>
                <c:pt idx="8134">
                  <c:v>0.1111111111111111</c:v>
                </c:pt>
                <c:pt idx="8135">
                  <c:v>0.1111111111111111</c:v>
                </c:pt>
                <c:pt idx="8136">
                  <c:v>0.1111111111111111</c:v>
                </c:pt>
                <c:pt idx="8137">
                  <c:v>0.1111111111111111</c:v>
                </c:pt>
                <c:pt idx="8138">
                  <c:v>0.1111111111111111</c:v>
                </c:pt>
                <c:pt idx="8139">
                  <c:v>0.1111111111111111</c:v>
                </c:pt>
                <c:pt idx="8140">
                  <c:v>0.1111111111111111</c:v>
                </c:pt>
                <c:pt idx="8141">
                  <c:v>0.1111111111111111</c:v>
                </c:pt>
                <c:pt idx="8142">
                  <c:v>0.1111111111111111</c:v>
                </c:pt>
                <c:pt idx="8143">
                  <c:v>0.1111111111111111</c:v>
                </c:pt>
                <c:pt idx="8144">
                  <c:v>0.1111111111111111</c:v>
                </c:pt>
                <c:pt idx="8145">
                  <c:v>0.1111111111111111</c:v>
                </c:pt>
                <c:pt idx="8146">
                  <c:v>0.1111111111111111</c:v>
                </c:pt>
                <c:pt idx="8147">
                  <c:v>0.1111111111111111</c:v>
                </c:pt>
                <c:pt idx="8148">
                  <c:v>0.1111111111111111</c:v>
                </c:pt>
                <c:pt idx="8149">
                  <c:v>0.1111111111111111</c:v>
                </c:pt>
                <c:pt idx="8150">
                  <c:v>0.1111111111111111</c:v>
                </c:pt>
                <c:pt idx="8151">
                  <c:v>0.1111111111111111</c:v>
                </c:pt>
                <c:pt idx="8152">
                  <c:v>0.1111111111111111</c:v>
                </c:pt>
                <c:pt idx="8153">
                  <c:v>0.1111111111111111</c:v>
                </c:pt>
                <c:pt idx="8154">
                  <c:v>0.1111111111111111</c:v>
                </c:pt>
                <c:pt idx="8155">
                  <c:v>0.1111111111111111</c:v>
                </c:pt>
                <c:pt idx="8156">
                  <c:v>0.1111111111111111</c:v>
                </c:pt>
                <c:pt idx="8157">
                  <c:v>0.1111111111111111</c:v>
                </c:pt>
                <c:pt idx="8158">
                  <c:v>0.1111111111111111</c:v>
                </c:pt>
                <c:pt idx="8159">
                  <c:v>0.1111111111111111</c:v>
                </c:pt>
                <c:pt idx="8160">
                  <c:v>0.1111111111111111</c:v>
                </c:pt>
                <c:pt idx="8161">
                  <c:v>0.1111111111111111</c:v>
                </c:pt>
                <c:pt idx="8162">
                  <c:v>0.1111111111111111</c:v>
                </c:pt>
                <c:pt idx="8163">
                  <c:v>0.1111111111111111</c:v>
                </c:pt>
                <c:pt idx="8164">
                  <c:v>0.1111111111111111</c:v>
                </c:pt>
                <c:pt idx="8165">
                  <c:v>0.1111111111111111</c:v>
                </c:pt>
                <c:pt idx="8166">
                  <c:v>0.1111111111111111</c:v>
                </c:pt>
                <c:pt idx="8167">
                  <c:v>0.1111111111111111</c:v>
                </c:pt>
                <c:pt idx="8168">
                  <c:v>0.1111111111111111</c:v>
                </c:pt>
                <c:pt idx="8169">
                  <c:v>0.1111111111111111</c:v>
                </c:pt>
                <c:pt idx="8170">
                  <c:v>0.1111111111111111</c:v>
                </c:pt>
                <c:pt idx="8171">
                  <c:v>0.1111111111111111</c:v>
                </c:pt>
                <c:pt idx="8172">
                  <c:v>0.1111111111111111</c:v>
                </c:pt>
                <c:pt idx="8173">
                  <c:v>0.1111111111111111</c:v>
                </c:pt>
                <c:pt idx="8174">
                  <c:v>0.1111111111111111</c:v>
                </c:pt>
                <c:pt idx="8175">
                  <c:v>0.1111111111111111</c:v>
                </c:pt>
                <c:pt idx="8176">
                  <c:v>0.1111111111111111</c:v>
                </c:pt>
                <c:pt idx="8177">
                  <c:v>0.1111111111111111</c:v>
                </c:pt>
                <c:pt idx="8178">
                  <c:v>0.1111111111111111</c:v>
                </c:pt>
                <c:pt idx="8179">
                  <c:v>0.1111111111111111</c:v>
                </c:pt>
                <c:pt idx="8180">
                  <c:v>0.1111111111111111</c:v>
                </c:pt>
                <c:pt idx="8181">
                  <c:v>0.1111111111111111</c:v>
                </c:pt>
                <c:pt idx="8182">
                  <c:v>0.1111111111111111</c:v>
                </c:pt>
                <c:pt idx="8183">
                  <c:v>0.1111111111111111</c:v>
                </c:pt>
                <c:pt idx="8184">
                  <c:v>0.1111111111111111</c:v>
                </c:pt>
                <c:pt idx="8185">
                  <c:v>0.1111111111111111</c:v>
                </c:pt>
                <c:pt idx="8186">
                  <c:v>0.1111111111111111</c:v>
                </c:pt>
                <c:pt idx="8187">
                  <c:v>0.1111111111111111</c:v>
                </c:pt>
                <c:pt idx="8188">
                  <c:v>0.1111111111111111</c:v>
                </c:pt>
                <c:pt idx="8189">
                  <c:v>0.1111111111111111</c:v>
                </c:pt>
                <c:pt idx="8190">
                  <c:v>0.1111111111111111</c:v>
                </c:pt>
                <c:pt idx="8191">
                  <c:v>0.1111111111111111</c:v>
                </c:pt>
                <c:pt idx="8192">
                  <c:v>0.1111111111111111</c:v>
                </c:pt>
                <c:pt idx="8193">
                  <c:v>0.1111111111111111</c:v>
                </c:pt>
                <c:pt idx="8194">
                  <c:v>0.1111111111111111</c:v>
                </c:pt>
                <c:pt idx="8195">
                  <c:v>0.1111111111111111</c:v>
                </c:pt>
                <c:pt idx="8196">
                  <c:v>0.1111111111111111</c:v>
                </c:pt>
                <c:pt idx="8197">
                  <c:v>0.1111111111111111</c:v>
                </c:pt>
                <c:pt idx="8198">
                  <c:v>0.1111111111111111</c:v>
                </c:pt>
                <c:pt idx="8199">
                  <c:v>0.1111111111111111</c:v>
                </c:pt>
                <c:pt idx="8200">
                  <c:v>0.1111111111111111</c:v>
                </c:pt>
                <c:pt idx="8201">
                  <c:v>0.1111111111111111</c:v>
                </c:pt>
                <c:pt idx="8202">
                  <c:v>0.1111111111111111</c:v>
                </c:pt>
                <c:pt idx="8203">
                  <c:v>0.1111111111111111</c:v>
                </c:pt>
                <c:pt idx="8204">
                  <c:v>0.1111111111111111</c:v>
                </c:pt>
                <c:pt idx="8205">
                  <c:v>0.1111111111111111</c:v>
                </c:pt>
                <c:pt idx="8206">
                  <c:v>0.1111111111111111</c:v>
                </c:pt>
                <c:pt idx="8207">
                  <c:v>0.1111111111111111</c:v>
                </c:pt>
                <c:pt idx="8208">
                  <c:v>0.1111111111111111</c:v>
                </c:pt>
                <c:pt idx="8209">
                  <c:v>0.1111111111111111</c:v>
                </c:pt>
                <c:pt idx="8210">
                  <c:v>0.1111111111111111</c:v>
                </c:pt>
                <c:pt idx="8211">
                  <c:v>0.1111111111111111</c:v>
                </c:pt>
                <c:pt idx="8212">
                  <c:v>0.1111111111111111</c:v>
                </c:pt>
                <c:pt idx="8213">
                  <c:v>0.1111111111111111</c:v>
                </c:pt>
                <c:pt idx="8214">
                  <c:v>0.1111111111111111</c:v>
                </c:pt>
                <c:pt idx="8215">
                  <c:v>0.1111111111111111</c:v>
                </c:pt>
                <c:pt idx="8216">
                  <c:v>0.1111111111111111</c:v>
                </c:pt>
                <c:pt idx="8217">
                  <c:v>0.1111111111111111</c:v>
                </c:pt>
                <c:pt idx="8218">
                  <c:v>0.1111111111111111</c:v>
                </c:pt>
                <c:pt idx="8219">
                  <c:v>0.1111111111111111</c:v>
                </c:pt>
                <c:pt idx="8220">
                  <c:v>0.125</c:v>
                </c:pt>
                <c:pt idx="8221">
                  <c:v>0.125</c:v>
                </c:pt>
                <c:pt idx="8222">
                  <c:v>0.125</c:v>
                </c:pt>
                <c:pt idx="8223">
                  <c:v>0.125</c:v>
                </c:pt>
                <c:pt idx="8224">
                  <c:v>0.125</c:v>
                </c:pt>
                <c:pt idx="8225">
                  <c:v>0.14285714285714285</c:v>
                </c:pt>
                <c:pt idx="8226">
                  <c:v>0.14285714285714285</c:v>
                </c:pt>
                <c:pt idx="8227">
                  <c:v>0.14285714285714285</c:v>
                </c:pt>
                <c:pt idx="8228">
                  <c:v>0.14285714285714285</c:v>
                </c:pt>
                <c:pt idx="8229">
                  <c:v>0.14285714285714285</c:v>
                </c:pt>
                <c:pt idx="8230">
                  <c:v>0.14285714285714285</c:v>
                </c:pt>
                <c:pt idx="8231">
                  <c:v>0.14285714285714285</c:v>
                </c:pt>
                <c:pt idx="8232">
                  <c:v>0.14285714285714285</c:v>
                </c:pt>
                <c:pt idx="8233">
                  <c:v>0.14285714285714285</c:v>
                </c:pt>
                <c:pt idx="8234">
                  <c:v>0.14285714285714285</c:v>
                </c:pt>
                <c:pt idx="8235">
                  <c:v>0.14285714285714285</c:v>
                </c:pt>
                <c:pt idx="8236">
                  <c:v>0.14285714285714285</c:v>
                </c:pt>
                <c:pt idx="8237">
                  <c:v>0.14285714285714285</c:v>
                </c:pt>
                <c:pt idx="8238">
                  <c:v>0.14285714285714285</c:v>
                </c:pt>
                <c:pt idx="8239">
                  <c:v>0.14285714285714285</c:v>
                </c:pt>
                <c:pt idx="8240">
                  <c:v>0.14285714285714285</c:v>
                </c:pt>
                <c:pt idx="8241">
                  <c:v>0.14285714285714285</c:v>
                </c:pt>
                <c:pt idx="8242">
                  <c:v>0.14285714285714285</c:v>
                </c:pt>
                <c:pt idx="8243">
                  <c:v>0.14285714285714285</c:v>
                </c:pt>
                <c:pt idx="8244">
                  <c:v>0.14285714285714285</c:v>
                </c:pt>
                <c:pt idx="8245">
                  <c:v>0.14285714285714285</c:v>
                </c:pt>
                <c:pt idx="8246">
                  <c:v>0.14285714285714285</c:v>
                </c:pt>
                <c:pt idx="8247">
                  <c:v>0.14285714285714285</c:v>
                </c:pt>
                <c:pt idx="8248">
                  <c:v>0.14285714285714285</c:v>
                </c:pt>
                <c:pt idx="8249">
                  <c:v>0.14285714285714285</c:v>
                </c:pt>
                <c:pt idx="8250">
                  <c:v>0.14285714285714285</c:v>
                </c:pt>
                <c:pt idx="8251">
                  <c:v>0.14285714285714285</c:v>
                </c:pt>
                <c:pt idx="8252">
                  <c:v>0.14285714285714285</c:v>
                </c:pt>
                <c:pt idx="8253">
                  <c:v>0.14285714285714285</c:v>
                </c:pt>
                <c:pt idx="8254">
                  <c:v>0.14285714285714285</c:v>
                </c:pt>
                <c:pt idx="8255">
                  <c:v>0.14285714285714285</c:v>
                </c:pt>
                <c:pt idx="8256">
                  <c:v>0.14285714285714285</c:v>
                </c:pt>
                <c:pt idx="8257">
                  <c:v>0.14285714285714285</c:v>
                </c:pt>
                <c:pt idx="8258">
                  <c:v>0.14285714285714285</c:v>
                </c:pt>
                <c:pt idx="8259">
                  <c:v>0.14285714285714285</c:v>
                </c:pt>
                <c:pt idx="8260">
                  <c:v>0.14285714285714285</c:v>
                </c:pt>
                <c:pt idx="8261">
                  <c:v>0.14285714285714285</c:v>
                </c:pt>
                <c:pt idx="8262">
                  <c:v>0.14285714285714285</c:v>
                </c:pt>
                <c:pt idx="8263">
                  <c:v>0.14285714285714285</c:v>
                </c:pt>
                <c:pt idx="8264">
                  <c:v>0.14285714285714285</c:v>
                </c:pt>
                <c:pt idx="8265">
                  <c:v>0.14285714285714285</c:v>
                </c:pt>
                <c:pt idx="8266">
                  <c:v>0.14285714285714285</c:v>
                </c:pt>
                <c:pt idx="8267">
                  <c:v>0.14285714285714285</c:v>
                </c:pt>
                <c:pt idx="8268">
                  <c:v>0.14285714285714285</c:v>
                </c:pt>
                <c:pt idx="8269">
                  <c:v>0.14285714285714285</c:v>
                </c:pt>
                <c:pt idx="8270">
                  <c:v>0.14285714285714285</c:v>
                </c:pt>
                <c:pt idx="8271">
                  <c:v>0.14285714285714285</c:v>
                </c:pt>
                <c:pt idx="8272">
                  <c:v>0.14285714285714285</c:v>
                </c:pt>
                <c:pt idx="8273">
                  <c:v>0.14285714285714285</c:v>
                </c:pt>
                <c:pt idx="8274">
                  <c:v>0.14285714285714285</c:v>
                </c:pt>
                <c:pt idx="8275">
                  <c:v>0.14285714285714285</c:v>
                </c:pt>
                <c:pt idx="8276">
                  <c:v>0.2857142857142857</c:v>
                </c:pt>
                <c:pt idx="8277">
                  <c:v>0.2857142857142857</c:v>
                </c:pt>
                <c:pt idx="8278">
                  <c:v>0.2857142857142857</c:v>
                </c:pt>
                <c:pt idx="8279">
                  <c:v>0.2857142857142857</c:v>
                </c:pt>
                <c:pt idx="8280">
                  <c:v>0.2857142857142857</c:v>
                </c:pt>
                <c:pt idx="8281">
                  <c:v>0.2857142857142857</c:v>
                </c:pt>
                <c:pt idx="8282">
                  <c:v>0.2857142857142857</c:v>
                </c:pt>
                <c:pt idx="8283">
                  <c:v>0.2857142857142857</c:v>
                </c:pt>
                <c:pt idx="8284">
                  <c:v>0.2857142857142857</c:v>
                </c:pt>
                <c:pt idx="8285">
                  <c:v>0.2857142857142857</c:v>
                </c:pt>
                <c:pt idx="8286">
                  <c:v>0.2857142857142857</c:v>
                </c:pt>
                <c:pt idx="8287">
                  <c:v>0.2857142857142857</c:v>
                </c:pt>
                <c:pt idx="8288">
                  <c:v>0.2857142857142857</c:v>
                </c:pt>
                <c:pt idx="8289">
                  <c:v>0.2857142857142857</c:v>
                </c:pt>
                <c:pt idx="8290">
                  <c:v>0.2857142857142857</c:v>
                </c:pt>
                <c:pt idx="8291">
                  <c:v>0.2857142857142857</c:v>
                </c:pt>
                <c:pt idx="8292">
                  <c:v>0.2857142857142857</c:v>
                </c:pt>
                <c:pt idx="8293">
                  <c:v>0.2857142857142857</c:v>
                </c:pt>
                <c:pt idx="8294">
                  <c:v>0.2857142857142857</c:v>
                </c:pt>
                <c:pt idx="8295">
                  <c:v>0.2857142857142857</c:v>
                </c:pt>
                <c:pt idx="8296">
                  <c:v>0.2857142857142857</c:v>
                </c:pt>
                <c:pt idx="8297">
                  <c:v>0.2857142857142857</c:v>
                </c:pt>
                <c:pt idx="8298">
                  <c:v>0.2857142857142857</c:v>
                </c:pt>
                <c:pt idx="8299">
                  <c:v>0.2857142857142857</c:v>
                </c:pt>
                <c:pt idx="8300">
                  <c:v>0.2857142857142857</c:v>
                </c:pt>
                <c:pt idx="8301">
                  <c:v>0.2857142857142857</c:v>
                </c:pt>
                <c:pt idx="8302">
                  <c:v>0.2857142857142857</c:v>
                </c:pt>
                <c:pt idx="8303">
                  <c:v>0.2857142857142857</c:v>
                </c:pt>
                <c:pt idx="8304">
                  <c:v>0.2857142857142857</c:v>
                </c:pt>
                <c:pt idx="8305">
                  <c:v>0.2857142857142857</c:v>
                </c:pt>
                <c:pt idx="8306">
                  <c:v>0.2857142857142857</c:v>
                </c:pt>
                <c:pt idx="8307">
                  <c:v>0.2857142857142857</c:v>
                </c:pt>
                <c:pt idx="8308">
                  <c:v>0.2857142857142857</c:v>
                </c:pt>
                <c:pt idx="8309">
                  <c:v>0.2857142857142857</c:v>
                </c:pt>
                <c:pt idx="8310">
                  <c:v>0.2857142857142857</c:v>
                </c:pt>
                <c:pt idx="8311">
                  <c:v>0.2857142857142857</c:v>
                </c:pt>
                <c:pt idx="8312">
                  <c:v>0.2857142857142857</c:v>
                </c:pt>
                <c:pt idx="8313">
                  <c:v>0.2857142857142857</c:v>
                </c:pt>
                <c:pt idx="8314">
                  <c:v>0.2857142857142857</c:v>
                </c:pt>
                <c:pt idx="8315">
                  <c:v>0.2857142857142857</c:v>
                </c:pt>
                <c:pt idx="8316">
                  <c:v>0.2857142857142857</c:v>
                </c:pt>
                <c:pt idx="8317">
                  <c:v>0.2857142857142857</c:v>
                </c:pt>
                <c:pt idx="8318">
                  <c:v>0.2857142857142857</c:v>
                </c:pt>
                <c:pt idx="8319">
                  <c:v>0.2857142857142857</c:v>
                </c:pt>
                <c:pt idx="8320">
                  <c:v>0.2857142857142857</c:v>
                </c:pt>
                <c:pt idx="8321">
                  <c:v>0.2857142857142857</c:v>
                </c:pt>
                <c:pt idx="8322">
                  <c:v>0.2857142857142857</c:v>
                </c:pt>
                <c:pt idx="8323">
                  <c:v>0.2857142857142857</c:v>
                </c:pt>
                <c:pt idx="8324">
                  <c:v>0.2857142857142857</c:v>
                </c:pt>
                <c:pt idx="8325">
                  <c:v>0.2857142857142857</c:v>
                </c:pt>
                <c:pt idx="8326">
                  <c:v>0.2857142857142857</c:v>
                </c:pt>
                <c:pt idx="8327">
                  <c:v>0.2857142857142857</c:v>
                </c:pt>
                <c:pt idx="8328">
                  <c:v>0.2857142857142857</c:v>
                </c:pt>
                <c:pt idx="8329">
                  <c:v>0.14285714285714285</c:v>
                </c:pt>
                <c:pt idx="8330">
                  <c:v>0.14285714285714285</c:v>
                </c:pt>
                <c:pt idx="8331">
                  <c:v>0.14285714285714285</c:v>
                </c:pt>
                <c:pt idx="8332">
                  <c:v>0.14285714285714285</c:v>
                </c:pt>
                <c:pt idx="8333">
                  <c:v>0.14285714285714285</c:v>
                </c:pt>
                <c:pt idx="8334">
                  <c:v>0.14285714285714285</c:v>
                </c:pt>
                <c:pt idx="8335">
                  <c:v>0.14285714285714285</c:v>
                </c:pt>
                <c:pt idx="8336">
                  <c:v>0.14285714285714285</c:v>
                </c:pt>
                <c:pt idx="8337">
                  <c:v>0.14285714285714285</c:v>
                </c:pt>
                <c:pt idx="8338">
                  <c:v>0.16666666666666666</c:v>
                </c:pt>
                <c:pt idx="8339">
                  <c:v>0.16666666666666666</c:v>
                </c:pt>
                <c:pt idx="8340">
                  <c:v>0.16666666666666666</c:v>
                </c:pt>
                <c:pt idx="8341">
                  <c:v>0.16666666666666666</c:v>
                </c:pt>
                <c:pt idx="8342">
                  <c:v>0.16666666666666666</c:v>
                </c:pt>
                <c:pt idx="8343">
                  <c:v>0.16666666666666666</c:v>
                </c:pt>
                <c:pt idx="8344">
                  <c:v>0.16666666666666666</c:v>
                </c:pt>
                <c:pt idx="8345">
                  <c:v>0.16666666666666666</c:v>
                </c:pt>
                <c:pt idx="8346">
                  <c:v>0.16666666666666666</c:v>
                </c:pt>
                <c:pt idx="8347">
                  <c:v>0.16666666666666666</c:v>
                </c:pt>
                <c:pt idx="8348">
                  <c:v>0.16666666666666666</c:v>
                </c:pt>
                <c:pt idx="8349">
                  <c:v>0.16666666666666666</c:v>
                </c:pt>
                <c:pt idx="8350">
                  <c:v>0.16666666666666666</c:v>
                </c:pt>
                <c:pt idx="8351">
                  <c:v>0.16666666666666666</c:v>
                </c:pt>
                <c:pt idx="8352">
                  <c:v>0.16666666666666666</c:v>
                </c:pt>
                <c:pt idx="8353">
                  <c:v>0.16666666666666666</c:v>
                </c:pt>
                <c:pt idx="8354">
                  <c:v>0.16666666666666666</c:v>
                </c:pt>
                <c:pt idx="8355">
                  <c:v>0.16666666666666666</c:v>
                </c:pt>
                <c:pt idx="8356">
                  <c:v>0.16666666666666666</c:v>
                </c:pt>
                <c:pt idx="8357">
                  <c:v>0.16666666666666666</c:v>
                </c:pt>
                <c:pt idx="8358">
                  <c:v>0.16666666666666666</c:v>
                </c:pt>
                <c:pt idx="8359">
                  <c:v>0.16666666666666666</c:v>
                </c:pt>
                <c:pt idx="8360">
                  <c:v>0.16666666666666666</c:v>
                </c:pt>
                <c:pt idx="8361">
                  <c:v>0.16666666666666666</c:v>
                </c:pt>
                <c:pt idx="8362">
                  <c:v>0.16666666666666666</c:v>
                </c:pt>
                <c:pt idx="8363">
                  <c:v>0.16666666666666666</c:v>
                </c:pt>
                <c:pt idx="8364">
                  <c:v>0.16666666666666666</c:v>
                </c:pt>
                <c:pt idx="8365">
                  <c:v>0.16666666666666666</c:v>
                </c:pt>
                <c:pt idx="8366">
                  <c:v>0.16666666666666666</c:v>
                </c:pt>
                <c:pt idx="8367">
                  <c:v>0.16666666666666666</c:v>
                </c:pt>
                <c:pt idx="8368">
                  <c:v>0.16666666666666666</c:v>
                </c:pt>
                <c:pt idx="8369">
                  <c:v>0.16666666666666666</c:v>
                </c:pt>
                <c:pt idx="8370">
                  <c:v>0.16666666666666666</c:v>
                </c:pt>
                <c:pt idx="8371">
                  <c:v>0.16666666666666666</c:v>
                </c:pt>
                <c:pt idx="8372">
                  <c:v>0.16666666666666666</c:v>
                </c:pt>
                <c:pt idx="8373">
                  <c:v>0.16666666666666666</c:v>
                </c:pt>
                <c:pt idx="8374">
                  <c:v>0.16666666666666666</c:v>
                </c:pt>
                <c:pt idx="8375">
                  <c:v>0.16666666666666666</c:v>
                </c:pt>
                <c:pt idx="8376">
                  <c:v>0.16666666666666666</c:v>
                </c:pt>
                <c:pt idx="8377">
                  <c:v>0.16666666666666666</c:v>
                </c:pt>
                <c:pt idx="8378">
                  <c:v>0.16666666666666666</c:v>
                </c:pt>
                <c:pt idx="8379">
                  <c:v>0.16666666666666666</c:v>
                </c:pt>
                <c:pt idx="8380">
                  <c:v>0.16666666666666666</c:v>
                </c:pt>
                <c:pt idx="8381">
                  <c:v>0.16666666666666666</c:v>
                </c:pt>
                <c:pt idx="8382">
                  <c:v>0.16666666666666666</c:v>
                </c:pt>
                <c:pt idx="8383">
                  <c:v>0.16666666666666666</c:v>
                </c:pt>
                <c:pt idx="8384">
                  <c:v>0.16666666666666666</c:v>
                </c:pt>
                <c:pt idx="8385">
                  <c:v>0.16666666666666666</c:v>
                </c:pt>
                <c:pt idx="8386">
                  <c:v>0.16666666666666666</c:v>
                </c:pt>
                <c:pt idx="8387">
                  <c:v>0.16666666666666666</c:v>
                </c:pt>
                <c:pt idx="8388">
                  <c:v>0.16666666666666666</c:v>
                </c:pt>
                <c:pt idx="8389">
                  <c:v>0.16666666666666666</c:v>
                </c:pt>
                <c:pt idx="8390">
                  <c:v>0.16666666666666666</c:v>
                </c:pt>
                <c:pt idx="8391">
                  <c:v>0.16666666666666666</c:v>
                </c:pt>
                <c:pt idx="8392">
                  <c:v>0.16666666666666666</c:v>
                </c:pt>
                <c:pt idx="8393">
                  <c:v>0.16666666666666666</c:v>
                </c:pt>
                <c:pt idx="8394">
                  <c:v>0.16666666666666666</c:v>
                </c:pt>
                <c:pt idx="8395">
                  <c:v>0.16666666666666666</c:v>
                </c:pt>
                <c:pt idx="8396">
                  <c:v>0.16666666666666666</c:v>
                </c:pt>
                <c:pt idx="8397">
                  <c:v>0.16666666666666666</c:v>
                </c:pt>
                <c:pt idx="8398">
                  <c:v>0.16666666666666666</c:v>
                </c:pt>
                <c:pt idx="8399">
                  <c:v>0.16666666666666666</c:v>
                </c:pt>
                <c:pt idx="8400">
                  <c:v>0.16666666666666666</c:v>
                </c:pt>
                <c:pt idx="8401">
                  <c:v>0.16666666666666666</c:v>
                </c:pt>
                <c:pt idx="8402">
                  <c:v>0.16666666666666666</c:v>
                </c:pt>
                <c:pt idx="8403">
                  <c:v>0.16666666666666666</c:v>
                </c:pt>
                <c:pt idx="8404">
                  <c:v>0.16666666666666666</c:v>
                </c:pt>
                <c:pt idx="8405">
                  <c:v>0.16666666666666666</c:v>
                </c:pt>
                <c:pt idx="8406">
                  <c:v>0.16666666666666666</c:v>
                </c:pt>
                <c:pt idx="8407">
                  <c:v>0.16666666666666666</c:v>
                </c:pt>
                <c:pt idx="8408">
                  <c:v>0.16666666666666666</c:v>
                </c:pt>
                <c:pt idx="8409">
                  <c:v>0.16666666666666666</c:v>
                </c:pt>
                <c:pt idx="8410">
                  <c:v>0.16666666666666666</c:v>
                </c:pt>
                <c:pt idx="8411">
                  <c:v>0.16666666666666666</c:v>
                </c:pt>
                <c:pt idx="8412">
                  <c:v>0.16666666666666666</c:v>
                </c:pt>
                <c:pt idx="8413">
                  <c:v>0.16666666666666666</c:v>
                </c:pt>
                <c:pt idx="8414">
                  <c:v>0.16666666666666666</c:v>
                </c:pt>
                <c:pt idx="8415">
                  <c:v>0.16666666666666666</c:v>
                </c:pt>
                <c:pt idx="8416">
                  <c:v>0.16666666666666666</c:v>
                </c:pt>
                <c:pt idx="8417">
                  <c:v>0.16666666666666666</c:v>
                </c:pt>
                <c:pt idx="8418">
                  <c:v>0.16666666666666666</c:v>
                </c:pt>
                <c:pt idx="8419">
                  <c:v>0.16666666666666666</c:v>
                </c:pt>
                <c:pt idx="8420">
                  <c:v>0.16666666666666666</c:v>
                </c:pt>
                <c:pt idx="8421">
                  <c:v>0.16666666666666666</c:v>
                </c:pt>
                <c:pt idx="8422">
                  <c:v>0.16666666666666666</c:v>
                </c:pt>
                <c:pt idx="8423">
                  <c:v>0.16666666666666666</c:v>
                </c:pt>
                <c:pt idx="8424">
                  <c:v>0.2</c:v>
                </c:pt>
                <c:pt idx="8425">
                  <c:v>0.2</c:v>
                </c:pt>
                <c:pt idx="8426">
                  <c:v>0.2</c:v>
                </c:pt>
                <c:pt idx="8427">
                  <c:v>0.2</c:v>
                </c:pt>
                <c:pt idx="8428">
                  <c:v>0.2</c:v>
                </c:pt>
                <c:pt idx="8429">
                  <c:v>0.2</c:v>
                </c:pt>
                <c:pt idx="8430">
                  <c:v>0.2</c:v>
                </c:pt>
                <c:pt idx="8431">
                  <c:v>0.2</c:v>
                </c:pt>
                <c:pt idx="8432">
                  <c:v>0.2</c:v>
                </c:pt>
                <c:pt idx="8433">
                  <c:v>0.2</c:v>
                </c:pt>
                <c:pt idx="8434">
                  <c:v>0.2</c:v>
                </c:pt>
                <c:pt idx="8435">
                  <c:v>0.2</c:v>
                </c:pt>
                <c:pt idx="8436">
                  <c:v>0.2</c:v>
                </c:pt>
                <c:pt idx="8437">
                  <c:v>0.2</c:v>
                </c:pt>
                <c:pt idx="8438">
                  <c:v>0.2</c:v>
                </c:pt>
                <c:pt idx="8439">
                  <c:v>0.2</c:v>
                </c:pt>
                <c:pt idx="8440">
                  <c:v>0.2</c:v>
                </c:pt>
                <c:pt idx="8441">
                  <c:v>0.2</c:v>
                </c:pt>
                <c:pt idx="8442">
                  <c:v>0.2</c:v>
                </c:pt>
                <c:pt idx="8443">
                  <c:v>0.2</c:v>
                </c:pt>
                <c:pt idx="8444">
                  <c:v>0.2</c:v>
                </c:pt>
                <c:pt idx="8445">
                  <c:v>0.2</c:v>
                </c:pt>
                <c:pt idx="8446">
                  <c:v>0.2</c:v>
                </c:pt>
                <c:pt idx="8447">
                  <c:v>0.2</c:v>
                </c:pt>
                <c:pt idx="8448">
                  <c:v>0.2</c:v>
                </c:pt>
                <c:pt idx="8449">
                  <c:v>0.2</c:v>
                </c:pt>
                <c:pt idx="8450">
                  <c:v>0.2</c:v>
                </c:pt>
                <c:pt idx="8451">
                  <c:v>0.2</c:v>
                </c:pt>
                <c:pt idx="8452">
                  <c:v>0.2</c:v>
                </c:pt>
                <c:pt idx="8453">
                  <c:v>0.2</c:v>
                </c:pt>
                <c:pt idx="8454">
                  <c:v>0.2</c:v>
                </c:pt>
                <c:pt idx="8455">
                  <c:v>0.2</c:v>
                </c:pt>
                <c:pt idx="8456">
                  <c:v>0.2</c:v>
                </c:pt>
                <c:pt idx="8457">
                  <c:v>0.2</c:v>
                </c:pt>
                <c:pt idx="8458">
                  <c:v>0.2</c:v>
                </c:pt>
                <c:pt idx="8459">
                  <c:v>0.2</c:v>
                </c:pt>
                <c:pt idx="8460">
                  <c:v>0.2</c:v>
                </c:pt>
                <c:pt idx="8461">
                  <c:v>0.2</c:v>
                </c:pt>
                <c:pt idx="8462">
                  <c:v>0.2</c:v>
                </c:pt>
                <c:pt idx="8463">
                  <c:v>0.2</c:v>
                </c:pt>
                <c:pt idx="8464">
                  <c:v>0.2</c:v>
                </c:pt>
                <c:pt idx="8465">
                  <c:v>0.2</c:v>
                </c:pt>
                <c:pt idx="8466">
                  <c:v>0.2</c:v>
                </c:pt>
                <c:pt idx="8467">
                  <c:v>0.2</c:v>
                </c:pt>
                <c:pt idx="8468">
                  <c:v>0.2</c:v>
                </c:pt>
                <c:pt idx="8469">
                  <c:v>0.2</c:v>
                </c:pt>
                <c:pt idx="8470">
                  <c:v>0.2</c:v>
                </c:pt>
                <c:pt idx="8471">
                  <c:v>0.2</c:v>
                </c:pt>
                <c:pt idx="8472">
                  <c:v>0.2</c:v>
                </c:pt>
                <c:pt idx="8473">
                  <c:v>0.2</c:v>
                </c:pt>
                <c:pt idx="8474">
                  <c:v>0.2</c:v>
                </c:pt>
                <c:pt idx="8475">
                  <c:v>0.2</c:v>
                </c:pt>
                <c:pt idx="8476">
                  <c:v>0.2</c:v>
                </c:pt>
                <c:pt idx="8477">
                  <c:v>0.2</c:v>
                </c:pt>
                <c:pt idx="8478">
                  <c:v>0.2</c:v>
                </c:pt>
                <c:pt idx="8479">
                  <c:v>0.2</c:v>
                </c:pt>
                <c:pt idx="8480">
                  <c:v>0.2</c:v>
                </c:pt>
                <c:pt idx="8481">
                  <c:v>0.2</c:v>
                </c:pt>
                <c:pt idx="8482">
                  <c:v>0.2</c:v>
                </c:pt>
                <c:pt idx="8483">
                  <c:v>0.2</c:v>
                </c:pt>
                <c:pt idx="8484">
                  <c:v>0.2</c:v>
                </c:pt>
                <c:pt idx="8485">
                  <c:v>0.2</c:v>
                </c:pt>
                <c:pt idx="8486">
                  <c:v>0.2</c:v>
                </c:pt>
                <c:pt idx="8487">
                  <c:v>0.2</c:v>
                </c:pt>
                <c:pt idx="8488">
                  <c:v>0.2</c:v>
                </c:pt>
                <c:pt idx="8489">
                  <c:v>0.2</c:v>
                </c:pt>
                <c:pt idx="8490">
                  <c:v>0.2</c:v>
                </c:pt>
                <c:pt idx="8491">
                  <c:v>0.2</c:v>
                </c:pt>
                <c:pt idx="8492">
                  <c:v>0.2</c:v>
                </c:pt>
                <c:pt idx="8493">
                  <c:v>0.2</c:v>
                </c:pt>
                <c:pt idx="8494">
                  <c:v>0.2</c:v>
                </c:pt>
                <c:pt idx="8495">
                  <c:v>0.2</c:v>
                </c:pt>
                <c:pt idx="8496">
                  <c:v>0.2</c:v>
                </c:pt>
                <c:pt idx="8497">
                  <c:v>0.2</c:v>
                </c:pt>
                <c:pt idx="8498">
                  <c:v>0.2</c:v>
                </c:pt>
                <c:pt idx="8499">
                  <c:v>0.2</c:v>
                </c:pt>
                <c:pt idx="8500">
                  <c:v>0.2</c:v>
                </c:pt>
                <c:pt idx="8501">
                  <c:v>0.2</c:v>
                </c:pt>
                <c:pt idx="8502">
                  <c:v>0.2</c:v>
                </c:pt>
                <c:pt idx="8503">
                  <c:v>0.2</c:v>
                </c:pt>
                <c:pt idx="8504">
                  <c:v>0.25</c:v>
                </c:pt>
                <c:pt idx="8505">
                  <c:v>0.25</c:v>
                </c:pt>
                <c:pt idx="8506">
                  <c:v>0.25</c:v>
                </c:pt>
                <c:pt idx="8507">
                  <c:v>0.25</c:v>
                </c:pt>
                <c:pt idx="8508">
                  <c:v>0.25</c:v>
                </c:pt>
                <c:pt idx="8509">
                  <c:v>0.25</c:v>
                </c:pt>
                <c:pt idx="8510">
                  <c:v>0.25</c:v>
                </c:pt>
                <c:pt idx="8511">
                  <c:v>0.25</c:v>
                </c:pt>
                <c:pt idx="8512">
                  <c:v>0.25</c:v>
                </c:pt>
                <c:pt idx="8513">
                  <c:v>0.25</c:v>
                </c:pt>
                <c:pt idx="8514">
                  <c:v>0.25</c:v>
                </c:pt>
                <c:pt idx="8515">
                  <c:v>0.25</c:v>
                </c:pt>
                <c:pt idx="8516">
                  <c:v>0.25</c:v>
                </c:pt>
                <c:pt idx="8517">
                  <c:v>0.25</c:v>
                </c:pt>
                <c:pt idx="8518">
                  <c:v>0.25</c:v>
                </c:pt>
                <c:pt idx="8519">
                  <c:v>0.25</c:v>
                </c:pt>
                <c:pt idx="8520">
                  <c:v>0.25</c:v>
                </c:pt>
                <c:pt idx="8521">
                  <c:v>0.25</c:v>
                </c:pt>
                <c:pt idx="8522">
                  <c:v>0.25</c:v>
                </c:pt>
                <c:pt idx="8523">
                  <c:v>0.25</c:v>
                </c:pt>
                <c:pt idx="8524">
                  <c:v>0.25</c:v>
                </c:pt>
                <c:pt idx="8525">
                  <c:v>0.25</c:v>
                </c:pt>
                <c:pt idx="8526">
                  <c:v>0.25</c:v>
                </c:pt>
                <c:pt idx="8527">
                  <c:v>0.25</c:v>
                </c:pt>
                <c:pt idx="8528">
                  <c:v>0.25</c:v>
                </c:pt>
                <c:pt idx="8529">
                  <c:v>0.25</c:v>
                </c:pt>
                <c:pt idx="8530">
                  <c:v>0.25</c:v>
                </c:pt>
                <c:pt idx="8531">
                  <c:v>0.25</c:v>
                </c:pt>
                <c:pt idx="8532">
                  <c:v>0.25</c:v>
                </c:pt>
                <c:pt idx="8533">
                  <c:v>0.25</c:v>
                </c:pt>
                <c:pt idx="8534">
                  <c:v>0.33333333333333331</c:v>
                </c:pt>
                <c:pt idx="8535">
                  <c:v>0.33333333333333331</c:v>
                </c:pt>
                <c:pt idx="8536">
                  <c:v>0.5</c:v>
                </c:pt>
                <c:pt idx="8537">
                  <c:v>0.5</c:v>
                </c:pt>
                <c:pt idx="8538">
                  <c:v>0.5</c:v>
                </c:pt>
                <c:pt idx="8539">
                  <c:v>0.5</c:v>
                </c:pt>
                <c:pt idx="8540">
                  <c:v>0.5</c:v>
                </c:pt>
                <c:pt idx="8541">
                  <c:v>0.5</c:v>
                </c:pt>
                <c:pt idx="8542">
                  <c:v>0.5</c:v>
                </c:pt>
                <c:pt idx="8543">
                  <c:v>0.5</c:v>
                </c:pt>
                <c:pt idx="8544">
                  <c:v>0.5</c:v>
                </c:pt>
                <c:pt idx="8545">
                  <c:v>0.5</c:v>
                </c:pt>
                <c:pt idx="8546">
                  <c:v>0.5</c:v>
                </c:pt>
                <c:pt idx="8547">
                  <c:v>0.5</c:v>
                </c:pt>
                <c:pt idx="8548">
                  <c:v>0.5</c:v>
                </c:pt>
                <c:pt idx="8549">
                  <c:v>0.5</c:v>
                </c:pt>
                <c:pt idx="8550">
                  <c:v>0.5</c:v>
                </c:pt>
                <c:pt idx="8551">
                  <c:v>0.5</c:v>
                </c:pt>
                <c:pt idx="8552">
                  <c:v>0.5</c:v>
                </c:pt>
                <c:pt idx="8553">
                  <c:v>0.5</c:v>
                </c:pt>
                <c:pt idx="8554">
                  <c:v>0.5</c:v>
                </c:pt>
                <c:pt idx="8555">
                  <c:v>0.5</c:v>
                </c:pt>
                <c:pt idx="8556">
                  <c:v>0.5</c:v>
                </c:pt>
                <c:pt idx="8557">
                  <c:v>0.5</c:v>
                </c:pt>
                <c:pt idx="8558">
                  <c:v>0.5</c:v>
                </c:pt>
                <c:pt idx="8559">
                  <c:v>0.5</c:v>
                </c:pt>
                <c:pt idx="8560">
                  <c:v>0.5</c:v>
                </c:pt>
                <c:pt idx="8561">
                  <c:v>0.5</c:v>
                </c:pt>
                <c:pt idx="8562">
                  <c:v>0.5</c:v>
                </c:pt>
                <c:pt idx="8563">
                  <c:v>0.5</c:v>
                </c:pt>
                <c:pt idx="8564">
                  <c:v>0.5</c:v>
                </c:pt>
                <c:pt idx="8565">
                  <c:v>0.5</c:v>
                </c:pt>
                <c:pt idx="8566">
                  <c:v>0.5</c:v>
                </c:pt>
                <c:pt idx="8567">
                  <c:v>0.5</c:v>
                </c:pt>
                <c:pt idx="8568">
                  <c:v>0.5</c:v>
                </c:pt>
                <c:pt idx="8569">
                  <c:v>0.5</c:v>
                </c:pt>
                <c:pt idx="8570">
                  <c:v>0.5</c:v>
                </c:pt>
                <c:pt idx="8571">
                  <c:v>0.5</c:v>
                </c:pt>
                <c:pt idx="8572">
                  <c:v>0.5</c:v>
                </c:pt>
                <c:pt idx="8573">
                  <c:v>0.5</c:v>
                </c:pt>
                <c:pt idx="8574">
                  <c:v>0.5</c:v>
                </c:pt>
                <c:pt idx="8575">
                  <c:v>0.5</c:v>
                </c:pt>
                <c:pt idx="8576">
                  <c:v>0.5</c:v>
                </c:pt>
                <c:pt idx="8577">
                  <c:v>0.5</c:v>
                </c:pt>
                <c:pt idx="8578">
                  <c:v>0.5</c:v>
                </c:pt>
                <c:pt idx="8579">
                  <c:v>0.5</c:v>
                </c:pt>
                <c:pt idx="8580">
                  <c:v>0.5</c:v>
                </c:pt>
                <c:pt idx="8581">
                  <c:v>0.5</c:v>
                </c:pt>
                <c:pt idx="8582">
                  <c:v>0.5</c:v>
                </c:pt>
                <c:pt idx="8583">
                  <c:v>0.5</c:v>
                </c:pt>
                <c:pt idx="8584">
                  <c:v>0.5</c:v>
                </c:pt>
                <c:pt idx="8585">
                  <c:v>0.5</c:v>
                </c:pt>
                <c:pt idx="8586">
                  <c:v>0.5</c:v>
                </c:pt>
                <c:pt idx="8587">
                  <c:v>0.5</c:v>
                </c:pt>
                <c:pt idx="8588">
                  <c:v>0.5</c:v>
                </c:pt>
                <c:pt idx="8589">
                  <c:v>0.5</c:v>
                </c:pt>
                <c:pt idx="8590">
                  <c:v>0.5</c:v>
                </c:pt>
                <c:pt idx="8591">
                  <c:v>0.5</c:v>
                </c:pt>
                <c:pt idx="8592">
                  <c:v>0.5</c:v>
                </c:pt>
                <c:pt idx="8593">
                  <c:v>0.5</c:v>
                </c:pt>
                <c:pt idx="8594">
                  <c:v>0.5</c:v>
                </c:pt>
                <c:pt idx="8595">
                  <c:v>0.5</c:v>
                </c:pt>
                <c:pt idx="8596">
                  <c:v>0.5</c:v>
                </c:pt>
                <c:pt idx="8597">
                  <c:v>0.5</c:v>
                </c:pt>
                <c:pt idx="8598">
                  <c:v>0.5</c:v>
                </c:pt>
                <c:pt idx="8599">
                  <c:v>0.5</c:v>
                </c:pt>
                <c:pt idx="8600">
                  <c:v>0.5</c:v>
                </c:pt>
                <c:pt idx="8601">
                  <c:v>0.5</c:v>
                </c:pt>
                <c:pt idx="8602">
                  <c:v>0.5</c:v>
                </c:pt>
                <c:pt idx="8603">
                  <c:v>0.5</c:v>
                </c:pt>
                <c:pt idx="8604">
                  <c:v>0</c:v>
                </c:pt>
                <c:pt idx="8605">
                  <c:v>0</c:v>
                </c:pt>
                <c:pt idx="8606">
                  <c:v>0</c:v>
                </c:pt>
                <c:pt idx="8607">
                  <c:v>0</c:v>
                </c:pt>
                <c:pt idx="8608">
                  <c:v>0</c:v>
                </c:pt>
                <c:pt idx="8609">
                  <c:v>0</c:v>
                </c:pt>
                <c:pt idx="8610">
                  <c:v>0</c:v>
                </c:pt>
                <c:pt idx="8611">
                  <c:v>0</c:v>
                </c:pt>
                <c:pt idx="8612">
                  <c:v>0</c:v>
                </c:pt>
                <c:pt idx="8613">
                  <c:v>0</c:v>
                </c:pt>
                <c:pt idx="8614">
                  <c:v>0</c:v>
                </c:pt>
                <c:pt idx="8615">
                  <c:v>0</c:v>
                </c:pt>
                <c:pt idx="8616">
                  <c:v>0</c:v>
                </c:pt>
                <c:pt idx="8617">
                  <c:v>0</c:v>
                </c:pt>
                <c:pt idx="8618">
                  <c:v>0</c:v>
                </c:pt>
                <c:pt idx="8619">
                  <c:v>0</c:v>
                </c:pt>
                <c:pt idx="8620">
                  <c:v>0</c:v>
                </c:pt>
                <c:pt idx="8621">
                  <c:v>0</c:v>
                </c:pt>
                <c:pt idx="8622">
                  <c:v>0</c:v>
                </c:pt>
                <c:pt idx="8623">
                  <c:v>0</c:v>
                </c:pt>
                <c:pt idx="8624">
                  <c:v>0</c:v>
                </c:pt>
                <c:pt idx="8625">
                  <c:v>0</c:v>
                </c:pt>
                <c:pt idx="8626">
                  <c:v>0</c:v>
                </c:pt>
                <c:pt idx="8627">
                  <c:v>0</c:v>
                </c:pt>
                <c:pt idx="8628">
                  <c:v>0</c:v>
                </c:pt>
                <c:pt idx="8629">
                  <c:v>0</c:v>
                </c:pt>
                <c:pt idx="8630">
                  <c:v>0</c:v>
                </c:pt>
                <c:pt idx="8631">
                  <c:v>0</c:v>
                </c:pt>
                <c:pt idx="8632">
                  <c:v>0</c:v>
                </c:pt>
                <c:pt idx="8633">
                  <c:v>0</c:v>
                </c:pt>
                <c:pt idx="8634">
                  <c:v>0</c:v>
                </c:pt>
                <c:pt idx="8635">
                  <c:v>0</c:v>
                </c:pt>
                <c:pt idx="8636">
                  <c:v>0</c:v>
                </c:pt>
                <c:pt idx="8637">
                  <c:v>0</c:v>
                </c:pt>
                <c:pt idx="8638">
                  <c:v>0</c:v>
                </c:pt>
                <c:pt idx="8639">
                  <c:v>0</c:v>
                </c:pt>
                <c:pt idx="8640">
                  <c:v>0</c:v>
                </c:pt>
                <c:pt idx="8641">
                  <c:v>0</c:v>
                </c:pt>
                <c:pt idx="8642">
                  <c:v>0</c:v>
                </c:pt>
                <c:pt idx="8643">
                  <c:v>0</c:v>
                </c:pt>
                <c:pt idx="8644">
                  <c:v>0</c:v>
                </c:pt>
                <c:pt idx="8645">
                  <c:v>0</c:v>
                </c:pt>
                <c:pt idx="8646">
                  <c:v>0</c:v>
                </c:pt>
                <c:pt idx="8647">
                  <c:v>0</c:v>
                </c:pt>
                <c:pt idx="8648">
                  <c:v>0</c:v>
                </c:pt>
                <c:pt idx="8649">
                  <c:v>0</c:v>
                </c:pt>
                <c:pt idx="8650">
                  <c:v>0</c:v>
                </c:pt>
                <c:pt idx="8651">
                  <c:v>0</c:v>
                </c:pt>
                <c:pt idx="8652">
                  <c:v>0</c:v>
                </c:pt>
                <c:pt idx="8653">
                  <c:v>0</c:v>
                </c:pt>
                <c:pt idx="8654">
                  <c:v>0</c:v>
                </c:pt>
                <c:pt idx="8655">
                  <c:v>0</c:v>
                </c:pt>
                <c:pt idx="8656">
                  <c:v>0</c:v>
                </c:pt>
                <c:pt idx="8657">
                  <c:v>0</c:v>
                </c:pt>
                <c:pt idx="8658">
                  <c:v>0</c:v>
                </c:pt>
                <c:pt idx="8659">
                  <c:v>0</c:v>
                </c:pt>
                <c:pt idx="8660">
                  <c:v>0</c:v>
                </c:pt>
                <c:pt idx="8661">
                  <c:v>0</c:v>
                </c:pt>
                <c:pt idx="8662">
                  <c:v>0</c:v>
                </c:pt>
                <c:pt idx="8663">
                  <c:v>0</c:v>
                </c:pt>
                <c:pt idx="8664">
                  <c:v>0</c:v>
                </c:pt>
                <c:pt idx="8665">
                  <c:v>0</c:v>
                </c:pt>
                <c:pt idx="8666">
                  <c:v>0</c:v>
                </c:pt>
                <c:pt idx="8667">
                  <c:v>0</c:v>
                </c:pt>
                <c:pt idx="8668">
                  <c:v>0</c:v>
                </c:pt>
                <c:pt idx="8669">
                  <c:v>0</c:v>
                </c:pt>
                <c:pt idx="8670">
                  <c:v>0</c:v>
                </c:pt>
                <c:pt idx="8671">
                  <c:v>0</c:v>
                </c:pt>
                <c:pt idx="8672">
                  <c:v>0</c:v>
                </c:pt>
                <c:pt idx="8673">
                  <c:v>0</c:v>
                </c:pt>
                <c:pt idx="8674">
                  <c:v>0</c:v>
                </c:pt>
                <c:pt idx="8675">
                  <c:v>0</c:v>
                </c:pt>
                <c:pt idx="8676">
                  <c:v>0</c:v>
                </c:pt>
                <c:pt idx="8677">
                  <c:v>0</c:v>
                </c:pt>
                <c:pt idx="8678">
                  <c:v>0</c:v>
                </c:pt>
                <c:pt idx="8679">
                  <c:v>0</c:v>
                </c:pt>
                <c:pt idx="8680">
                  <c:v>0</c:v>
                </c:pt>
                <c:pt idx="8681">
                  <c:v>0</c:v>
                </c:pt>
                <c:pt idx="8682">
                  <c:v>0</c:v>
                </c:pt>
                <c:pt idx="8683">
                  <c:v>0</c:v>
                </c:pt>
                <c:pt idx="8684">
                  <c:v>0</c:v>
                </c:pt>
                <c:pt idx="8685">
                  <c:v>0</c:v>
                </c:pt>
                <c:pt idx="8686">
                  <c:v>0</c:v>
                </c:pt>
                <c:pt idx="8687">
                  <c:v>0</c:v>
                </c:pt>
                <c:pt idx="8688">
                  <c:v>0</c:v>
                </c:pt>
                <c:pt idx="8689">
                  <c:v>0</c:v>
                </c:pt>
                <c:pt idx="8690">
                  <c:v>0</c:v>
                </c:pt>
                <c:pt idx="8691">
                  <c:v>0</c:v>
                </c:pt>
                <c:pt idx="8692">
                  <c:v>0</c:v>
                </c:pt>
                <c:pt idx="8693">
                  <c:v>0</c:v>
                </c:pt>
                <c:pt idx="8694">
                  <c:v>0</c:v>
                </c:pt>
                <c:pt idx="8695">
                  <c:v>0</c:v>
                </c:pt>
                <c:pt idx="8696">
                  <c:v>0</c:v>
                </c:pt>
                <c:pt idx="8697">
                  <c:v>0</c:v>
                </c:pt>
                <c:pt idx="8698">
                  <c:v>0</c:v>
                </c:pt>
                <c:pt idx="8699">
                  <c:v>0</c:v>
                </c:pt>
                <c:pt idx="8700">
                  <c:v>0</c:v>
                </c:pt>
                <c:pt idx="8701">
                  <c:v>0</c:v>
                </c:pt>
                <c:pt idx="8702">
                  <c:v>0</c:v>
                </c:pt>
                <c:pt idx="8703">
                  <c:v>0</c:v>
                </c:pt>
                <c:pt idx="8704">
                  <c:v>0</c:v>
                </c:pt>
                <c:pt idx="8705">
                  <c:v>0</c:v>
                </c:pt>
                <c:pt idx="8706">
                  <c:v>0</c:v>
                </c:pt>
                <c:pt idx="8707">
                  <c:v>0</c:v>
                </c:pt>
                <c:pt idx="8708">
                  <c:v>0</c:v>
                </c:pt>
                <c:pt idx="8709">
                  <c:v>0</c:v>
                </c:pt>
                <c:pt idx="8710">
                  <c:v>0</c:v>
                </c:pt>
                <c:pt idx="8711">
                  <c:v>0</c:v>
                </c:pt>
                <c:pt idx="8712">
                  <c:v>0</c:v>
                </c:pt>
                <c:pt idx="8713">
                  <c:v>0</c:v>
                </c:pt>
                <c:pt idx="8714">
                  <c:v>0</c:v>
                </c:pt>
                <c:pt idx="8715">
                  <c:v>0</c:v>
                </c:pt>
                <c:pt idx="8716">
                  <c:v>0</c:v>
                </c:pt>
                <c:pt idx="8717">
                  <c:v>0</c:v>
                </c:pt>
                <c:pt idx="8718">
                  <c:v>0</c:v>
                </c:pt>
                <c:pt idx="8719">
                  <c:v>0</c:v>
                </c:pt>
                <c:pt idx="8720">
                  <c:v>0</c:v>
                </c:pt>
                <c:pt idx="8721">
                  <c:v>0</c:v>
                </c:pt>
                <c:pt idx="8722">
                  <c:v>0</c:v>
                </c:pt>
                <c:pt idx="8723">
                  <c:v>0</c:v>
                </c:pt>
                <c:pt idx="8724">
                  <c:v>0</c:v>
                </c:pt>
                <c:pt idx="8725">
                  <c:v>0</c:v>
                </c:pt>
                <c:pt idx="8726">
                  <c:v>0</c:v>
                </c:pt>
                <c:pt idx="8727">
                  <c:v>0</c:v>
                </c:pt>
                <c:pt idx="8728">
                  <c:v>0</c:v>
                </c:pt>
                <c:pt idx="8729">
                  <c:v>0</c:v>
                </c:pt>
                <c:pt idx="8730">
                  <c:v>0</c:v>
                </c:pt>
                <c:pt idx="8731">
                  <c:v>0</c:v>
                </c:pt>
                <c:pt idx="8732">
                  <c:v>0</c:v>
                </c:pt>
                <c:pt idx="8733">
                  <c:v>0</c:v>
                </c:pt>
                <c:pt idx="8734">
                  <c:v>0</c:v>
                </c:pt>
                <c:pt idx="8735">
                  <c:v>0</c:v>
                </c:pt>
                <c:pt idx="8736">
                  <c:v>0</c:v>
                </c:pt>
                <c:pt idx="8737">
                  <c:v>0</c:v>
                </c:pt>
                <c:pt idx="8738">
                  <c:v>0</c:v>
                </c:pt>
                <c:pt idx="8739">
                  <c:v>0</c:v>
                </c:pt>
                <c:pt idx="8740">
                  <c:v>0</c:v>
                </c:pt>
                <c:pt idx="8741">
                  <c:v>0</c:v>
                </c:pt>
                <c:pt idx="8742">
                  <c:v>0</c:v>
                </c:pt>
                <c:pt idx="8743">
                  <c:v>0</c:v>
                </c:pt>
                <c:pt idx="8744">
                  <c:v>0</c:v>
                </c:pt>
                <c:pt idx="8745">
                  <c:v>0</c:v>
                </c:pt>
                <c:pt idx="8746">
                  <c:v>0</c:v>
                </c:pt>
                <c:pt idx="8747">
                  <c:v>0</c:v>
                </c:pt>
                <c:pt idx="8748">
                  <c:v>0</c:v>
                </c:pt>
                <c:pt idx="8749">
                  <c:v>0</c:v>
                </c:pt>
                <c:pt idx="8750">
                  <c:v>0</c:v>
                </c:pt>
                <c:pt idx="8751">
                  <c:v>0</c:v>
                </c:pt>
                <c:pt idx="8752">
                  <c:v>0</c:v>
                </c:pt>
                <c:pt idx="8753">
                  <c:v>0</c:v>
                </c:pt>
                <c:pt idx="8754">
                  <c:v>0</c:v>
                </c:pt>
                <c:pt idx="8755">
                  <c:v>0</c:v>
                </c:pt>
                <c:pt idx="8756">
                  <c:v>0</c:v>
                </c:pt>
                <c:pt idx="8757">
                  <c:v>0</c:v>
                </c:pt>
                <c:pt idx="8758">
                  <c:v>0</c:v>
                </c:pt>
                <c:pt idx="8759">
                  <c:v>0</c:v>
                </c:pt>
                <c:pt idx="8760">
                  <c:v>0</c:v>
                </c:pt>
                <c:pt idx="8761">
                  <c:v>0</c:v>
                </c:pt>
                <c:pt idx="8762">
                  <c:v>0</c:v>
                </c:pt>
                <c:pt idx="8763">
                  <c:v>0</c:v>
                </c:pt>
                <c:pt idx="8764">
                  <c:v>0</c:v>
                </c:pt>
                <c:pt idx="8765">
                  <c:v>0</c:v>
                </c:pt>
                <c:pt idx="8766">
                  <c:v>0</c:v>
                </c:pt>
                <c:pt idx="8767">
                  <c:v>0</c:v>
                </c:pt>
                <c:pt idx="8768">
                  <c:v>0</c:v>
                </c:pt>
                <c:pt idx="8769">
                  <c:v>0</c:v>
                </c:pt>
                <c:pt idx="8770">
                  <c:v>0</c:v>
                </c:pt>
                <c:pt idx="8771">
                  <c:v>0</c:v>
                </c:pt>
                <c:pt idx="8772">
                  <c:v>0</c:v>
                </c:pt>
                <c:pt idx="8773">
                  <c:v>0</c:v>
                </c:pt>
                <c:pt idx="8774">
                  <c:v>0</c:v>
                </c:pt>
                <c:pt idx="8775">
                  <c:v>0</c:v>
                </c:pt>
                <c:pt idx="8776">
                  <c:v>0</c:v>
                </c:pt>
                <c:pt idx="8777">
                  <c:v>0</c:v>
                </c:pt>
                <c:pt idx="8778">
                  <c:v>0</c:v>
                </c:pt>
                <c:pt idx="8779">
                  <c:v>0</c:v>
                </c:pt>
                <c:pt idx="8780">
                  <c:v>0</c:v>
                </c:pt>
                <c:pt idx="8781">
                  <c:v>0</c:v>
                </c:pt>
                <c:pt idx="8782">
                  <c:v>0</c:v>
                </c:pt>
                <c:pt idx="8783">
                  <c:v>0</c:v>
                </c:pt>
                <c:pt idx="8784">
                  <c:v>0</c:v>
                </c:pt>
                <c:pt idx="8785">
                  <c:v>0</c:v>
                </c:pt>
                <c:pt idx="8786">
                  <c:v>0</c:v>
                </c:pt>
                <c:pt idx="8787">
                  <c:v>0</c:v>
                </c:pt>
                <c:pt idx="8788">
                  <c:v>0</c:v>
                </c:pt>
                <c:pt idx="8789">
                  <c:v>0</c:v>
                </c:pt>
                <c:pt idx="8790">
                  <c:v>0</c:v>
                </c:pt>
                <c:pt idx="8791">
                  <c:v>0</c:v>
                </c:pt>
                <c:pt idx="8792">
                  <c:v>0</c:v>
                </c:pt>
                <c:pt idx="8793">
                  <c:v>0</c:v>
                </c:pt>
                <c:pt idx="8794">
                  <c:v>0</c:v>
                </c:pt>
                <c:pt idx="8795">
                  <c:v>0</c:v>
                </c:pt>
                <c:pt idx="8796">
                  <c:v>0</c:v>
                </c:pt>
                <c:pt idx="8797">
                  <c:v>0</c:v>
                </c:pt>
                <c:pt idx="8798">
                  <c:v>0</c:v>
                </c:pt>
                <c:pt idx="8799">
                  <c:v>0</c:v>
                </c:pt>
                <c:pt idx="8800">
                  <c:v>0</c:v>
                </c:pt>
                <c:pt idx="8801">
                  <c:v>0</c:v>
                </c:pt>
                <c:pt idx="8802">
                  <c:v>0</c:v>
                </c:pt>
                <c:pt idx="8803">
                  <c:v>0</c:v>
                </c:pt>
                <c:pt idx="8804">
                  <c:v>0</c:v>
                </c:pt>
                <c:pt idx="8805">
                  <c:v>0</c:v>
                </c:pt>
                <c:pt idx="8806">
                  <c:v>0</c:v>
                </c:pt>
                <c:pt idx="8807">
                  <c:v>0</c:v>
                </c:pt>
                <c:pt idx="8808">
                  <c:v>0</c:v>
                </c:pt>
                <c:pt idx="8809">
                  <c:v>0</c:v>
                </c:pt>
                <c:pt idx="8810">
                  <c:v>0</c:v>
                </c:pt>
                <c:pt idx="8811">
                  <c:v>0</c:v>
                </c:pt>
                <c:pt idx="8812">
                  <c:v>0</c:v>
                </c:pt>
                <c:pt idx="8813">
                  <c:v>0</c:v>
                </c:pt>
                <c:pt idx="8814">
                  <c:v>0</c:v>
                </c:pt>
                <c:pt idx="8815">
                  <c:v>0</c:v>
                </c:pt>
                <c:pt idx="8816">
                  <c:v>0</c:v>
                </c:pt>
                <c:pt idx="8817">
                  <c:v>0</c:v>
                </c:pt>
                <c:pt idx="8818">
                  <c:v>0</c:v>
                </c:pt>
                <c:pt idx="8819">
                  <c:v>0</c:v>
                </c:pt>
                <c:pt idx="8820">
                  <c:v>0</c:v>
                </c:pt>
                <c:pt idx="8821">
                  <c:v>0</c:v>
                </c:pt>
                <c:pt idx="8822">
                  <c:v>0</c:v>
                </c:pt>
                <c:pt idx="8823">
                  <c:v>0</c:v>
                </c:pt>
                <c:pt idx="8824">
                  <c:v>0</c:v>
                </c:pt>
                <c:pt idx="8825">
                  <c:v>0</c:v>
                </c:pt>
                <c:pt idx="8826">
                  <c:v>0</c:v>
                </c:pt>
                <c:pt idx="8827">
                  <c:v>0</c:v>
                </c:pt>
                <c:pt idx="8828">
                  <c:v>0</c:v>
                </c:pt>
                <c:pt idx="8829">
                  <c:v>0</c:v>
                </c:pt>
                <c:pt idx="8830">
                  <c:v>0</c:v>
                </c:pt>
                <c:pt idx="8831">
                  <c:v>0</c:v>
                </c:pt>
                <c:pt idx="8832">
                  <c:v>0</c:v>
                </c:pt>
                <c:pt idx="8833">
                  <c:v>0</c:v>
                </c:pt>
                <c:pt idx="8834">
                  <c:v>0</c:v>
                </c:pt>
                <c:pt idx="8835">
                  <c:v>0</c:v>
                </c:pt>
                <c:pt idx="8836">
                  <c:v>0</c:v>
                </c:pt>
                <c:pt idx="8837">
                  <c:v>0</c:v>
                </c:pt>
                <c:pt idx="8838">
                  <c:v>0</c:v>
                </c:pt>
                <c:pt idx="8839">
                  <c:v>0</c:v>
                </c:pt>
                <c:pt idx="8840">
                  <c:v>0</c:v>
                </c:pt>
                <c:pt idx="8841">
                  <c:v>0</c:v>
                </c:pt>
                <c:pt idx="8842">
                  <c:v>0</c:v>
                </c:pt>
                <c:pt idx="8843">
                  <c:v>0</c:v>
                </c:pt>
                <c:pt idx="8844">
                  <c:v>0</c:v>
                </c:pt>
                <c:pt idx="8845">
                  <c:v>0</c:v>
                </c:pt>
                <c:pt idx="8846">
                  <c:v>0</c:v>
                </c:pt>
                <c:pt idx="8847">
                  <c:v>0</c:v>
                </c:pt>
                <c:pt idx="8848">
                  <c:v>0</c:v>
                </c:pt>
                <c:pt idx="8849">
                  <c:v>0</c:v>
                </c:pt>
                <c:pt idx="8850">
                  <c:v>0</c:v>
                </c:pt>
                <c:pt idx="8851">
                  <c:v>0</c:v>
                </c:pt>
                <c:pt idx="8852">
                  <c:v>0</c:v>
                </c:pt>
                <c:pt idx="8853">
                  <c:v>0</c:v>
                </c:pt>
                <c:pt idx="8854">
                  <c:v>0</c:v>
                </c:pt>
                <c:pt idx="8855">
                  <c:v>0</c:v>
                </c:pt>
                <c:pt idx="8856">
                  <c:v>0</c:v>
                </c:pt>
                <c:pt idx="8857">
                  <c:v>0</c:v>
                </c:pt>
                <c:pt idx="8858">
                  <c:v>0</c:v>
                </c:pt>
                <c:pt idx="8859">
                  <c:v>0</c:v>
                </c:pt>
                <c:pt idx="8860">
                  <c:v>0</c:v>
                </c:pt>
                <c:pt idx="8861">
                  <c:v>0</c:v>
                </c:pt>
                <c:pt idx="8862">
                  <c:v>0</c:v>
                </c:pt>
                <c:pt idx="8863">
                  <c:v>0</c:v>
                </c:pt>
                <c:pt idx="8864">
                  <c:v>0</c:v>
                </c:pt>
                <c:pt idx="8865">
                  <c:v>0</c:v>
                </c:pt>
                <c:pt idx="8866">
                  <c:v>0</c:v>
                </c:pt>
                <c:pt idx="8867">
                  <c:v>0</c:v>
                </c:pt>
                <c:pt idx="8868">
                  <c:v>0</c:v>
                </c:pt>
                <c:pt idx="8869">
                  <c:v>0</c:v>
                </c:pt>
                <c:pt idx="8870">
                  <c:v>0</c:v>
                </c:pt>
                <c:pt idx="8871">
                  <c:v>0</c:v>
                </c:pt>
                <c:pt idx="8872">
                  <c:v>0</c:v>
                </c:pt>
                <c:pt idx="8873">
                  <c:v>0</c:v>
                </c:pt>
                <c:pt idx="8874">
                  <c:v>0</c:v>
                </c:pt>
                <c:pt idx="8875">
                  <c:v>0</c:v>
                </c:pt>
                <c:pt idx="8876">
                  <c:v>0</c:v>
                </c:pt>
                <c:pt idx="8877">
                  <c:v>0</c:v>
                </c:pt>
                <c:pt idx="8878">
                  <c:v>0</c:v>
                </c:pt>
                <c:pt idx="8879">
                  <c:v>0</c:v>
                </c:pt>
                <c:pt idx="8880">
                  <c:v>0</c:v>
                </c:pt>
                <c:pt idx="8881">
                  <c:v>0</c:v>
                </c:pt>
                <c:pt idx="8882">
                  <c:v>0</c:v>
                </c:pt>
                <c:pt idx="8883">
                  <c:v>0</c:v>
                </c:pt>
                <c:pt idx="8884">
                  <c:v>0</c:v>
                </c:pt>
                <c:pt idx="8885">
                  <c:v>0</c:v>
                </c:pt>
                <c:pt idx="8886">
                  <c:v>0</c:v>
                </c:pt>
                <c:pt idx="8887">
                  <c:v>0</c:v>
                </c:pt>
                <c:pt idx="8888">
                  <c:v>0</c:v>
                </c:pt>
                <c:pt idx="8889">
                  <c:v>0</c:v>
                </c:pt>
                <c:pt idx="8890">
                  <c:v>0</c:v>
                </c:pt>
                <c:pt idx="8891">
                  <c:v>0</c:v>
                </c:pt>
                <c:pt idx="8892">
                  <c:v>0</c:v>
                </c:pt>
                <c:pt idx="8893">
                  <c:v>0</c:v>
                </c:pt>
                <c:pt idx="8894">
                  <c:v>0</c:v>
                </c:pt>
                <c:pt idx="8895">
                  <c:v>0</c:v>
                </c:pt>
                <c:pt idx="8896">
                  <c:v>0</c:v>
                </c:pt>
                <c:pt idx="8897">
                  <c:v>0</c:v>
                </c:pt>
                <c:pt idx="889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9B-4A88-93C2-502D9BA58E25}"/>
            </c:ext>
          </c:extLst>
        </c:ser>
        <c:ser>
          <c:idx val="5"/>
          <c:order val="1"/>
          <c:tx>
            <c:strRef>
              <c:f>'tempogram dla w. z 2 poz'!$T$1</c:f>
              <c:strCache>
                <c:ptCount val="1"/>
                <c:pt idx="0">
                  <c:v>unemployment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'tempogram dla w. z 2 poz'!$N$2:$N$8900</c:f>
              <c:numCache>
                <c:formatCode>General</c:formatCode>
                <c:ptCount val="8899"/>
                <c:pt idx="0">
                  <c:v>-4503</c:v>
                </c:pt>
                <c:pt idx="1">
                  <c:v>-4502</c:v>
                </c:pt>
                <c:pt idx="2">
                  <c:v>-4501</c:v>
                </c:pt>
                <c:pt idx="3">
                  <c:v>-4500</c:v>
                </c:pt>
                <c:pt idx="4">
                  <c:v>-4499</c:v>
                </c:pt>
                <c:pt idx="5">
                  <c:v>-4498</c:v>
                </c:pt>
                <c:pt idx="6">
                  <c:v>-4497</c:v>
                </c:pt>
                <c:pt idx="7">
                  <c:v>-4496</c:v>
                </c:pt>
                <c:pt idx="8">
                  <c:v>-4495</c:v>
                </c:pt>
                <c:pt idx="9">
                  <c:v>-4494</c:v>
                </c:pt>
                <c:pt idx="10">
                  <c:v>-4493</c:v>
                </c:pt>
                <c:pt idx="11">
                  <c:v>-4492</c:v>
                </c:pt>
                <c:pt idx="12">
                  <c:v>-4491</c:v>
                </c:pt>
                <c:pt idx="13">
                  <c:v>-4490</c:v>
                </c:pt>
                <c:pt idx="14">
                  <c:v>-4489</c:v>
                </c:pt>
                <c:pt idx="15">
                  <c:v>-4488</c:v>
                </c:pt>
                <c:pt idx="16">
                  <c:v>-4487</c:v>
                </c:pt>
                <c:pt idx="17">
                  <c:v>-4486</c:v>
                </c:pt>
                <c:pt idx="18">
                  <c:v>-4485</c:v>
                </c:pt>
                <c:pt idx="19">
                  <c:v>-4484</c:v>
                </c:pt>
                <c:pt idx="20">
                  <c:v>-4483</c:v>
                </c:pt>
                <c:pt idx="21">
                  <c:v>-4482</c:v>
                </c:pt>
                <c:pt idx="22">
                  <c:v>-4481</c:v>
                </c:pt>
                <c:pt idx="23">
                  <c:v>-4480</c:v>
                </c:pt>
                <c:pt idx="24">
                  <c:v>-4479</c:v>
                </c:pt>
                <c:pt idx="25">
                  <c:v>-4478</c:v>
                </c:pt>
                <c:pt idx="26">
                  <c:v>-4477</c:v>
                </c:pt>
                <c:pt idx="27">
                  <c:v>-4476</c:v>
                </c:pt>
                <c:pt idx="28">
                  <c:v>-4475</c:v>
                </c:pt>
                <c:pt idx="29">
                  <c:v>-4474</c:v>
                </c:pt>
                <c:pt idx="30">
                  <c:v>-4473</c:v>
                </c:pt>
                <c:pt idx="31">
                  <c:v>-4472</c:v>
                </c:pt>
                <c:pt idx="32">
                  <c:v>-4471</c:v>
                </c:pt>
                <c:pt idx="33">
                  <c:v>-4470</c:v>
                </c:pt>
                <c:pt idx="34">
                  <c:v>-4469</c:v>
                </c:pt>
                <c:pt idx="35">
                  <c:v>-4468</c:v>
                </c:pt>
                <c:pt idx="36">
                  <c:v>-4467</c:v>
                </c:pt>
                <c:pt idx="37">
                  <c:v>-4466</c:v>
                </c:pt>
                <c:pt idx="38">
                  <c:v>-4465</c:v>
                </c:pt>
                <c:pt idx="39">
                  <c:v>-4464</c:v>
                </c:pt>
                <c:pt idx="40">
                  <c:v>-4463</c:v>
                </c:pt>
                <c:pt idx="41">
                  <c:v>-4462</c:v>
                </c:pt>
                <c:pt idx="42">
                  <c:v>-4461</c:v>
                </c:pt>
                <c:pt idx="43">
                  <c:v>-4460</c:v>
                </c:pt>
                <c:pt idx="44">
                  <c:v>-4459</c:v>
                </c:pt>
                <c:pt idx="45">
                  <c:v>-4458</c:v>
                </c:pt>
                <c:pt idx="46">
                  <c:v>-4457</c:v>
                </c:pt>
                <c:pt idx="47">
                  <c:v>-4456</c:v>
                </c:pt>
                <c:pt idx="48">
                  <c:v>-4455</c:v>
                </c:pt>
                <c:pt idx="49">
                  <c:v>-4454</c:v>
                </c:pt>
                <c:pt idx="50">
                  <c:v>-4453</c:v>
                </c:pt>
                <c:pt idx="51">
                  <c:v>-4452</c:v>
                </c:pt>
                <c:pt idx="52">
                  <c:v>-4451</c:v>
                </c:pt>
                <c:pt idx="53">
                  <c:v>-4450</c:v>
                </c:pt>
                <c:pt idx="54">
                  <c:v>-4449</c:v>
                </c:pt>
                <c:pt idx="55">
                  <c:v>-4448</c:v>
                </c:pt>
                <c:pt idx="56">
                  <c:v>-4447</c:v>
                </c:pt>
                <c:pt idx="57">
                  <c:v>-4446</c:v>
                </c:pt>
                <c:pt idx="58">
                  <c:v>-4445</c:v>
                </c:pt>
                <c:pt idx="59">
                  <c:v>-4444</c:v>
                </c:pt>
                <c:pt idx="60">
                  <c:v>-4443</c:v>
                </c:pt>
                <c:pt idx="61">
                  <c:v>-4442</c:v>
                </c:pt>
                <c:pt idx="62">
                  <c:v>-4441</c:v>
                </c:pt>
                <c:pt idx="63">
                  <c:v>-4440</c:v>
                </c:pt>
                <c:pt idx="64">
                  <c:v>-4439</c:v>
                </c:pt>
                <c:pt idx="65">
                  <c:v>-4438</c:v>
                </c:pt>
                <c:pt idx="66">
                  <c:v>-4437</c:v>
                </c:pt>
                <c:pt idx="67">
                  <c:v>-4436</c:v>
                </c:pt>
                <c:pt idx="68">
                  <c:v>-4435</c:v>
                </c:pt>
                <c:pt idx="69">
                  <c:v>-4434</c:v>
                </c:pt>
                <c:pt idx="70">
                  <c:v>-4433</c:v>
                </c:pt>
                <c:pt idx="71">
                  <c:v>-4432</c:v>
                </c:pt>
                <c:pt idx="72">
                  <c:v>-4431</c:v>
                </c:pt>
                <c:pt idx="73">
                  <c:v>-4430</c:v>
                </c:pt>
                <c:pt idx="74">
                  <c:v>-4429</c:v>
                </c:pt>
                <c:pt idx="75">
                  <c:v>-4428</c:v>
                </c:pt>
                <c:pt idx="76">
                  <c:v>-4427</c:v>
                </c:pt>
                <c:pt idx="77">
                  <c:v>-4426</c:v>
                </c:pt>
                <c:pt idx="78">
                  <c:v>-4425</c:v>
                </c:pt>
                <c:pt idx="79">
                  <c:v>-4424</c:v>
                </c:pt>
                <c:pt idx="80">
                  <c:v>-4423</c:v>
                </c:pt>
                <c:pt idx="81">
                  <c:v>-4422</c:v>
                </c:pt>
                <c:pt idx="82">
                  <c:v>-4421</c:v>
                </c:pt>
                <c:pt idx="83">
                  <c:v>-4420</c:v>
                </c:pt>
                <c:pt idx="84">
                  <c:v>-4419</c:v>
                </c:pt>
                <c:pt idx="85">
                  <c:v>-4418</c:v>
                </c:pt>
                <c:pt idx="86">
                  <c:v>-4417</c:v>
                </c:pt>
                <c:pt idx="87">
                  <c:v>-4416</c:v>
                </c:pt>
                <c:pt idx="88">
                  <c:v>-4415</c:v>
                </c:pt>
                <c:pt idx="89">
                  <c:v>-4414</c:v>
                </c:pt>
                <c:pt idx="90">
                  <c:v>-4413</c:v>
                </c:pt>
                <c:pt idx="91">
                  <c:v>-4412</c:v>
                </c:pt>
                <c:pt idx="92">
                  <c:v>-4411</c:v>
                </c:pt>
                <c:pt idx="93">
                  <c:v>-4410</c:v>
                </c:pt>
                <c:pt idx="94">
                  <c:v>-4409</c:v>
                </c:pt>
                <c:pt idx="95">
                  <c:v>-4408</c:v>
                </c:pt>
                <c:pt idx="96">
                  <c:v>-4407</c:v>
                </c:pt>
                <c:pt idx="97">
                  <c:v>-4406</c:v>
                </c:pt>
                <c:pt idx="98">
                  <c:v>-4405</c:v>
                </c:pt>
                <c:pt idx="99">
                  <c:v>-4404</c:v>
                </c:pt>
                <c:pt idx="100">
                  <c:v>-4403</c:v>
                </c:pt>
                <c:pt idx="101">
                  <c:v>-4402</c:v>
                </c:pt>
                <c:pt idx="102">
                  <c:v>-4401</c:v>
                </c:pt>
                <c:pt idx="103">
                  <c:v>-4400</c:v>
                </c:pt>
                <c:pt idx="104">
                  <c:v>-4399</c:v>
                </c:pt>
                <c:pt idx="105">
                  <c:v>-4398</c:v>
                </c:pt>
                <c:pt idx="106">
                  <c:v>-4397</c:v>
                </c:pt>
                <c:pt idx="107">
                  <c:v>-4396</c:v>
                </c:pt>
                <c:pt idx="108">
                  <c:v>-4395</c:v>
                </c:pt>
                <c:pt idx="109">
                  <c:v>-4394</c:v>
                </c:pt>
                <c:pt idx="110">
                  <c:v>-4393</c:v>
                </c:pt>
                <c:pt idx="111">
                  <c:v>-4392</c:v>
                </c:pt>
                <c:pt idx="112">
                  <c:v>-4391</c:v>
                </c:pt>
                <c:pt idx="113">
                  <c:v>-4390</c:v>
                </c:pt>
                <c:pt idx="114">
                  <c:v>-4389</c:v>
                </c:pt>
                <c:pt idx="115">
                  <c:v>-4388</c:v>
                </c:pt>
                <c:pt idx="116">
                  <c:v>-4387</c:v>
                </c:pt>
                <c:pt idx="117">
                  <c:v>-4386</c:v>
                </c:pt>
                <c:pt idx="118">
                  <c:v>-4385</c:v>
                </c:pt>
                <c:pt idx="119">
                  <c:v>-4384</c:v>
                </c:pt>
                <c:pt idx="120">
                  <c:v>-4383</c:v>
                </c:pt>
                <c:pt idx="121">
                  <c:v>-4382</c:v>
                </c:pt>
                <c:pt idx="122">
                  <c:v>-4381</c:v>
                </c:pt>
                <c:pt idx="123">
                  <c:v>-4380</c:v>
                </c:pt>
                <c:pt idx="124">
                  <c:v>-4379</c:v>
                </c:pt>
                <c:pt idx="125">
                  <c:v>-4378</c:v>
                </c:pt>
                <c:pt idx="126">
                  <c:v>-4377</c:v>
                </c:pt>
                <c:pt idx="127">
                  <c:v>-4376</c:v>
                </c:pt>
                <c:pt idx="128">
                  <c:v>-4375</c:v>
                </c:pt>
                <c:pt idx="129">
                  <c:v>-4374</c:v>
                </c:pt>
                <c:pt idx="130">
                  <c:v>-4373</c:v>
                </c:pt>
                <c:pt idx="131">
                  <c:v>-4372</c:v>
                </c:pt>
                <c:pt idx="132">
                  <c:v>-4371</c:v>
                </c:pt>
                <c:pt idx="133">
                  <c:v>-4370</c:v>
                </c:pt>
                <c:pt idx="134">
                  <c:v>-4369</c:v>
                </c:pt>
                <c:pt idx="135">
                  <c:v>-4368</c:v>
                </c:pt>
                <c:pt idx="136">
                  <c:v>-4367</c:v>
                </c:pt>
                <c:pt idx="137">
                  <c:v>-4366</c:v>
                </c:pt>
                <c:pt idx="138">
                  <c:v>-4365</c:v>
                </c:pt>
                <c:pt idx="139">
                  <c:v>-4364</c:v>
                </c:pt>
                <c:pt idx="140">
                  <c:v>-4363</c:v>
                </c:pt>
                <c:pt idx="141">
                  <c:v>-4362</c:v>
                </c:pt>
                <c:pt idx="142">
                  <c:v>-4361</c:v>
                </c:pt>
                <c:pt idx="143">
                  <c:v>-4360</c:v>
                </c:pt>
                <c:pt idx="144">
                  <c:v>-4359</c:v>
                </c:pt>
                <c:pt idx="145">
                  <c:v>-4358</c:v>
                </c:pt>
                <c:pt idx="146">
                  <c:v>-4357</c:v>
                </c:pt>
                <c:pt idx="147">
                  <c:v>-4356</c:v>
                </c:pt>
                <c:pt idx="148">
                  <c:v>-4355</c:v>
                </c:pt>
                <c:pt idx="149">
                  <c:v>-4354</c:v>
                </c:pt>
                <c:pt idx="150">
                  <c:v>-4353</c:v>
                </c:pt>
                <c:pt idx="151">
                  <c:v>-4352</c:v>
                </c:pt>
                <c:pt idx="152">
                  <c:v>-4351</c:v>
                </c:pt>
                <c:pt idx="153">
                  <c:v>-4350</c:v>
                </c:pt>
                <c:pt idx="154">
                  <c:v>-4349</c:v>
                </c:pt>
                <c:pt idx="155">
                  <c:v>-4348</c:v>
                </c:pt>
                <c:pt idx="156">
                  <c:v>-4347</c:v>
                </c:pt>
                <c:pt idx="157">
                  <c:v>-4346</c:v>
                </c:pt>
                <c:pt idx="158">
                  <c:v>-4345</c:v>
                </c:pt>
                <c:pt idx="159">
                  <c:v>-4344</c:v>
                </c:pt>
                <c:pt idx="160">
                  <c:v>-4343</c:v>
                </c:pt>
                <c:pt idx="161">
                  <c:v>-4342</c:v>
                </c:pt>
                <c:pt idx="162">
                  <c:v>-4341</c:v>
                </c:pt>
                <c:pt idx="163">
                  <c:v>-4340</c:v>
                </c:pt>
                <c:pt idx="164">
                  <c:v>-4339</c:v>
                </c:pt>
                <c:pt idx="165">
                  <c:v>-4338</c:v>
                </c:pt>
                <c:pt idx="166">
                  <c:v>-4337</c:v>
                </c:pt>
                <c:pt idx="167">
                  <c:v>-4336</c:v>
                </c:pt>
                <c:pt idx="168">
                  <c:v>-4335</c:v>
                </c:pt>
                <c:pt idx="169">
                  <c:v>-4334</c:v>
                </c:pt>
                <c:pt idx="170">
                  <c:v>-4333</c:v>
                </c:pt>
                <c:pt idx="171">
                  <c:v>-4332</c:v>
                </c:pt>
                <c:pt idx="172">
                  <c:v>-4331</c:v>
                </c:pt>
                <c:pt idx="173">
                  <c:v>-4330</c:v>
                </c:pt>
                <c:pt idx="174">
                  <c:v>-4329</c:v>
                </c:pt>
                <c:pt idx="175">
                  <c:v>-4328</c:v>
                </c:pt>
                <c:pt idx="176">
                  <c:v>-4327</c:v>
                </c:pt>
                <c:pt idx="177">
                  <c:v>-4326</c:v>
                </c:pt>
                <c:pt idx="178">
                  <c:v>-4325</c:v>
                </c:pt>
                <c:pt idx="179">
                  <c:v>-4324</c:v>
                </c:pt>
                <c:pt idx="180">
                  <c:v>-4323</c:v>
                </c:pt>
                <c:pt idx="181">
                  <c:v>-4322</c:v>
                </c:pt>
                <c:pt idx="182">
                  <c:v>-4321</c:v>
                </c:pt>
                <c:pt idx="183">
                  <c:v>-4320</c:v>
                </c:pt>
                <c:pt idx="184">
                  <c:v>-4319</c:v>
                </c:pt>
                <c:pt idx="185">
                  <c:v>-4318</c:v>
                </c:pt>
                <c:pt idx="186">
                  <c:v>-4317</c:v>
                </c:pt>
                <c:pt idx="187">
                  <c:v>-4316</c:v>
                </c:pt>
                <c:pt idx="188">
                  <c:v>-4315</c:v>
                </c:pt>
                <c:pt idx="189">
                  <c:v>-4314</c:v>
                </c:pt>
                <c:pt idx="190">
                  <c:v>-4313</c:v>
                </c:pt>
                <c:pt idx="191">
                  <c:v>-4312</c:v>
                </c:pt>
                <c:pt idx="192">
                  <c:v>-4311</c:v>
                </c:pt>
                <c:pt idx="193">
                  <c:v>-4310</c:v>
                </c:pt>
                <c:pt idx="194">
                  <c:v>-4309</c:v>
                </c:pt>
                <c:pt idx="195">
                  <c:v>-4308</c:v>
                </c:pt>
                <c:pt idx="196">
                  <c:v>-4307</c:v>
                </c:pt>
                <c:pt idx="197">
                  <c:v>-4306</c:v>
                </c:pt>
                <c:pt idx="198">
                  <c:v>-4305</c:v>
                </c:pt>
                <c:pt idx="199">
                  <c:v>-4304</c:v>
                </c:pt>
                <c:pt idx="200">
                  <c:v>-4303</c:v>
                </c:pt>
                <c:pt idx="201">
                  <c:v>-4302</c:v>
                </c:pt>
                <c:pt idx="202">
                  <c:v>-4301</c:v>
                </c:pt>
                <c:pt idx="203">
                  <c:v>-4300</c:v>
                </c:pt>
                <c:pt idx="204">
                  <c:v>-4299</c:v>
                </c:pt>
                <c:pt idx="205">
                  <c:v>-4298</c:v>
                </c:pt>
                <c:pt idx="206">
                  <c:v>-4297</c:v>
                </c:pt>
                <c:pt idx="207">
                  <c:v>-4296</c:v>
                </c:pt>
                <c:pt idx="208">
                  <c:v>-4295</c:v>
                </c:pt>
                <c:pt idx="209">
                  <c:v>-4294</c:v>
                </c:pt>
                <c:pt idx="210">
                  <c:v>-4293</c:v>
                </c:pt>
                <c:pt idx="211">
                  <c:v>-4292</c:v>
                </c:pt>
                <c:pt idx="212">
                  <c:v>-4291</c:v>
                </c:pt>
                <c:pt idx="213">
                  <c:v>-4290</c:v>
                </c:pt>
                <c:pt idx="214">
                  <c:v>-4289</c:v>
                </c:pt>
                <c:pt idx="215">
                  <c:v>-4288</c:v>
                </c:pt>
                <c:pt idx="216">
                  <c:v>-4287</c:v>
                </c:pt>
                <c:pt idx="217">
                  <c:v>-4286</c:v>
                </c:pt>
                <c:pt idx="218">
                  <c:v>-4285</c:v>
                </c:pt>
                <c:pt idx="219">
                  <c:v>-4284</c:v>
                </c:pt>
                <c:pt idx="220">
                  <c:v>-4283</c:v>
                </c:pt>
                <c:pt idx="221">
                  <c:v>-4282</c:v>
                </c:pt>
                <c:pt idx="222">
                  <c:v>-4281</c:v>
                </c:pt>
                <c:pt idx="223">
                  <c:v>-4280</c:v>
                </c:pt>
                <c:pt idx="224">
                  <c:v>-4279</c:v>
                </c:pt>
                <c:pt idx="225">
                  <c:v>-4278</c:v>
                </c:pt>
                <c:pt idx="226">
                  <c:v>-4277</c:v>
                </c:pt>
                <c:pt idx="227">
                  <c:v>-4276</c:v>
                </c:pt>
                <c:pt idx="228">
                  <c:v>-4275</c:v>
                </c:pt>
                <c:pt idx="229">
                  <c:v>-4274</c:v>
                </c:pt>
                <c:pt idx="230">
                  <c:v>-4273</c:v>
                </c:pt>
                <c:pt idx="231">
                  <c:v>-4272</c:v>
                </c:pt>
                <c:pt idx="232">
                  <c:v>-4271</c:v>
                </c:pt>
                <c:pt idx="233">
                  <c:v>-4270</c:v>
                </c:pt>
                <c:pt idx="234">
                  <c:v>-4269</c:v>
                </c:pt>
                <c:pt idx="235">
                  <c:v>-4268</c:v>
                </c:pt>
                <c:pt idx="236">
                  <c:v>-4267</c:v>
                </c:pt>
                <c:pt idx="237">
                  <c:v>-4266</c:v>
                </c:pt>
                <c:pt idx="238">
                  <c:v>-4265</c:v>
                </c:pt>
                <c:pt idx="239">
                  <c:v>-4264</c:v>
                </c:pt>
                <c:pt idx="240">
                  <c:v>-4263</c:v>
                </c:pt>
                <c:pt idx="241">
                  <c:v>-4262</c:v>
                </c:pt>
                <c:pt idx="242">
                  <c:v>-4261</c:v>
                </c:pt>
                <c:pt idx="243">
                  <c:v>-4260</c:v>
                </c:pt>
                <c:pt idx="244">
                  <c:v>-4259</c:v>
                </c:pt>
                <c:pt idx="245">
                  <c:v>-4258</c:v>
                </c:pt>
                <c:pt idx="246">
                  <c:v>-4257</c:v>
                </c:pt>
                <c:pt idx="247">
                  <c:v>-4256</c:v>
                </c:pt>
                <c:pt idx="248">
                  <c:v>-4255</c:v>
                </c:pt>
                <c:pt idx="249">
                  <c:v>-4254</c:v>
                </c:pt>
                <c:pt idx="250">
                  <c:v>-4253</c:v>
                </c:pt>
                <c:pt idx="251">
                  <c:v>-4252</c:v>
                </c:pt>
                <c:pt idx="252">
                  <c:v>-4251</c:v>
                </c:pt>
                <c:pt idx="253">
                  <c:v>-4250</c:v>
                </c:pt>
                <c:pt idx="254">
                  <c:v>-4249</c:v>
                </c:pt>
                <c:pt idx="255">
                  <c:v>-4248</c:v>
                </c:pt>
                <c:pt idx="256">
                  <c:v>-4247</c:v>
                </c:pt>
                <c:pt idx="257">
                  <c:v>-4246</c:v>
                </c:pt>
                <c:pt idx="258">
                  <c:v>-4245</c:v>
                </c:pt>
                <c:pt idx="259">
                  <c:v>-4244</c:v>
                </c:pt>
                <c:pt idx="260">
                  <c:v>-4243</c:v>
                </c:pt>
                <c:pt idx="261">
                  <c:v>-4242</c:v>
                </c:pt>
                <c:pt idx="262">
                  <c:v>-4241</c:v>
                </c:pt>
                <c:pt idx="263">
                  <c:v>-4240</c:v>
                </c:pt>
                <c:pt idx="264">
                  <c:v>-4239</c:v>
                </c:pt>
                <c:pt idx="265">
                  <c:v>-4238</c:v>
                </c:pt>
                <c:pt idx="266">
                  <c:v>-4237</c:v>
                </c:pt>
                <c:pt idx="267">
                  <c:v>-4236</c:v>
                </c:pt>
                <c:pt idx="268">
                  <c:v>-4235</c:v>
                </c:pt>
                <c:pt idx="269">
                  <c:v>-4234</c:v>
                </c:pt>
                <c:pt idx="270">
                  <c:v>-4233</c:v>
                </c:pt>
                <c:pt idx="271">
                  <c:v>-4232</c:v>
                </c:pt>
                <c:pt idx="272">
                  <c:v>-4231</c:v>
                </c:pt>
                <c:pt idx="273">
                  <c:v>-4230</c:v>
                </c:pt>
                <c:pt idx="274">
                  <c:v>-4229</c:v>
                </c:pt>
                <c:pt idx="275">
                  <c:v>-4228</c:v>
                </c:pt>
                <c:pt idx="276">
                  <c:v>-4227</c:v>
                </c:pt>
                <c:pt idx="277">
                  <c:v>-4226</c:v>
                </c:pt>
                <c:pt idx="278">
                  <c:v>-4225</c:v>
                </c:pt>
                <c:pt idx="279">
                  <c:v>-4224</c:v>
                </c:pt>
                <c:pt idx="280">
                  <c:v>-4223</c:v>
                </c:pt>
                <c:pt idx="281">
                  <c:v>-4222</c:v>
                </c:pt>
                <c:pt idx="282">
                  <c:v>-4221</c:v>
                </c:pt>
                <c:pt idx="283">
                  <c:v>-4220</c:v>
                </c:pt>
                <c:pt idx="284">
                  <c:v>-4219</c:v>
                </c:pt>
                <c:pt idx="285">
                  <c:v>-4218</c:v>
                </c:pt>
                <c:pt idx="286">
                  <c:v>-4217</c:v>
                </c:pt>
                <c:pt idx="287">
                  <c:v>-4216</c:v>
                </c:pt>
                <c:pt idx="288">
                  <c:v>-4215</c:v>
                </c:pt>
                <c:pt idx="289">
                  <c:v>-4214</c:v>
                </c:pt>
                <c:pt idx="290">
                  <c:v>-4213</c:v>
                </c:pt>
                <c:pt idx="291">
                  <c:v>-4212</c:v>
                </c:pt>
                <c:pt idx="292">
                  <c:v>-4211</c:v>
                </c:pt>
                <c:pt idx="293">
                  <c:v>-4210</c:v>
                </c:pt>
                <c:pt idx="294">
                  <c:v>-4209</c:v>
                </c:pt>
                <c:pt idx="295">
                  <c:v>-4208</c:v>
                </c:pt>
                <c:pt idx="296">
                  <c:v>-4207</c:v>
                </c:pt>
                <c:pt idx="297">
                  <c:v>-4206</c:v>
                </c:pt>
                <c:pt idx="298">
                  <c:v>-4205</c:v>
                </c:pt>
                <c:pt idx="299">
                  <c:v>-4204</c:v>
                </c:pt>
                <c:pt idx="300">
                  <c:v>-4203</c:v>
                </c:pt>
                <c:pt idx="301">
                  <c:v>-4202</c:v>
                </c:pt>
                <c:pt idx="302">
                  <c:v>-4201</c:v>
                </c:pt>
                <c:pt idx="303">
                  <c:v>-4200</c:v>
                </c:pt>
                <c:pt idx="304">
                  <c:v>-4199</c:v>
                </c:pt>
                <c:pt idx="305">
                  <c:v>-4198</c:v>
                </c:pt>
                <c:pt idx="306">
                  <c:v>-4197</c:v>
                </c:pt>
                <c:pt idx="307">
                  <c:v>-4196</c:v>
                </c:pt>
                <c:pt idx="308">
                  <c:v>-4195</c:v>
                </c:pt>
                <c:pt idx="309">
                  <c:v>-4194</c:v>
                </c:pt>
                <c:pt idx="310">
                  <c:v>-4193</c:v>
                </c:pt>
                <c:pt idx="311">
                  <c:v>-4192</c:v>
                </c:pt>
                <c:pt idx="312">
                  <c:v>-4191</c:v>
                </c:pt>
                <c:pt idx="313">
                  <c:v>-4190</c:v>
                </c:pt>
                <c:pt idx="314">
                  <c:v>-4189</c:v>
                </c:pt>
                <c:pt idx="315">
                  <c:v>-4188</c:v>
                </c:pt>
                <c:pt idx="316">
                  <c:v>-4187</c:v>
                </c:pt>
                <c:pt idx="317">
                  <c:v>-4186</c:v>
                </c:pt>
                <c:pt idx="318">
                  <c:v>-4185</c:v>
                </c:pt>
                <c:pt idx="319">
                  <c:v>-4184</c:v>
                </c:pt>
                <c:pt idx="320">
                  <c:v>-4183</c:v>
                </c:pt>
                <c:pt idx="321">
                  <c:v>-4182</c:v>
                </c:pt>
                <c:pt idx="322">
                  <c:v>-4181</c:v>
                </c:pt>
                <c:pt idx="323">
                  <c:v>-4180</c:v>
                </c:pt>
                <c:pt idx="324">
                  <c:v>-4179</c:v>
                </c:pt>
                <c:pt idx="325">
                  <c:v>-4178</c:v>
                </c:pt>
                <c:pt idx="326">
                  <c:v>-4177</c:v>
                </c:pt>
                <c:pt idx="327">
                  <c:v>-4176</c:v>
                </c:pt>
                <c:pt idx="328">
                  <c:v>-4175</c:v>
                </c:pt>
                <c:pt idx="329">
                  <c:v>-4174</c:v>
                </c:pt>
                <c:pt idx="330">
                  <c:v>-4173</c:v>
                </c:pt>
                <c:pt idx="331">
                  <c:v>-4172</c:v>
                </c:pt>
                <c:pt idx="332">
                  <c:v>-4171</c:v>
                </c:pt>
                <c:pt idx="333">
                  <c:v>-4170</c:v>
                </c:pt>
                <c:pt idx="334">
                  <c:v>-4169</c:v>
                </c:pt>
                <c:pt idx="335">
                  <c:v>-4168</c:v>
                </c:pt>
                <c:pt idx="336">
                  <c:v>-4167</c:v>
                </c:pt>
                <c:pt idx="337">
                  <c:v>-4166</c:v>
                </c:pt>
                <c:pt idx="338">
                  <c:v>-4165</c:v>
                </c:pt>
                <c:pt idx="339">
                  <c:v>-4164</c:v>
                </c:pt>
                <c:pt idx="340">
                  <c:v>-4163</c:v>
                </c:pt>
                <c:pt idx="341">
                  <c:v>-4162</c:v>
                </c:pt>
                <c:pt idx="342">
                  <c:v>-4161</c:v>
                </c:pt>
                <c:pt idx="343">
                  <c:v>-4160</c:v>
                </c:pt>
                <c:pt idx="344">
                  <c:v>-4159</c:v>
                </c:pt>
                <c:pt idx="345">
                  <c:v>-4158</c:v>
                </c:pt>
                <c:pt idx="346">
                  <c:v>-4157</c:v>
                </c:pt>
                <c:pt idx="347">
                  <c:v>-4156</c:v>
                </c:pt>
                <c:pt idx="348">
                  <c:v>-4155</c:v>
                </c:pt>
                <c:pt idx="349">
                  <c:v>-4154</c:v>
                </c:pt>
                <c:pt idx="350">
                  <c:v>-4153</c:v>
                </c:pt>
                <c:pt idx="351">
                  <c:v>-4152</c:v>
                </c:pt>
                <c:pt idx="352">
                  <c:v>-4151</c:v>
                </c:pt>
                <c:pt idx="353">
                  <c:v>-4150</c:v>
                </c:pt>
                <c:pt idx="354">
                  <c:v>-4149</c:v>
                </c:pt>
                <c:pt idx="355">
                  <c:v>-4148</c:v>
                </c:pt>
                <c:pt idx="356">
                  <c:v>-4147</c:v>
                </c:pt>
                <c:pt idx="357">
                  <c:v>-4146</c:v>
                </c:pt>
                <c:pt idx="358">
                  <c:v>-4145</c:v>
                </c:pt>
                <c:pt idx="359">
                  <c:v>-4144</c:v>
                </c:pt>
                <c:pt idx="360">
                  <c:v>-4143</c:v>
                </c:pt>
                <c:pt idx="361">
                  <c:v>-4142</c:v>
                </c:pt>
                <c:pt idx="362">
                  <c:v>-4141</c:v>
                </c:pt>
                <c:pt idx="363">
                  <c:v>-4140</c:v>
                </c:pt>
                <c:pt idx="364">
                  <c:v>-4139</c:v>
                </c:pt>
                <c:pt idx="365">
                  <c:v>-4138</c:v>
                </c:pt>
                <c:pt idx="366">
                  <c:v>-4137</c:v>
                </c:pt>
                <c:pt idx="367">
                  <c:v>-4136</c:v>
                </c:pt>
                <c:pt idx="368">
                  <c:v>-4135</c:v>
                </c:pt>
                <c:pt idx="369">
                  <c:v>-4134</c:v>
                </c:pt>
                <c:pt idx="370">
                  <c:v>-4133</c:v>
                </c:pt>
                <c:pt idx="371">
                  <c:v>-4132</c:v>
                </c:pt>
                <c:pt idx="372">
                  <c:v>-4131</c:v>
                </c:pt>
                <c:pt idx="373">
                  <c:v>-4130</c:v>
                </c:pt>
                <c:pt idx="374">
                  <c:v>-4129</c:v>
                </c:pt>
                <c:pt idx="375">
                  <c:v>-4128</c:v>
                </c:pt>
                <c:pt idx="376">
                  <c:v>-4127</c:v>
                </c:pt>
                <c:pt idx="377">
                  <c:v>-4126</c:v>
                </c:pt>
                <c:pt idx="378">
                  <c:v>-4125</c:v>
                </c:pt>
                <c:pt idx="379">
                  <c:v>-4124</c:v>
                </c:pt>
                <c:pt idx="380">
                  <c:v>-4123</c:v>
                </c:pt>
                <c:pt idx="381">
                  <c:v>-4122</c:v>
                </c:pt>
                <c:pt idx="382">
                  <c:v>-4121</c:v>
                </c:pt>
                <c:pt idx="383">
                  <c:v>-4120</c:v>
                </c:pt>
                <c:pt idx="384">
                  <c:v>-4119</c:v>
                </c:pt>
                <c:pt idx="385">
                  <c:v>-4118</c:v>
                </c:pt>
                <c:pt idx="386">
                  <c:v>-4117</c:v>
                </c:pt>
                <c:pt idx="387">
                  <c:v>-4116</c:v>
                </c:pt>
                <c:pt idx="388">
                  <c:v>-4115</c:v>
                </c:pt>
                <c:pt idx="389">
                  <c:v>-4114</c:v>
                </c:pt>
                <c:pt idx="390">
                  <c:v>-4113</c:v>
                </c:pt>
                <c:pt idx="391">
                  <c:v>-4112</c:v>
                </c:pt>
                <c:pt idx="392">
                  <c:v>-4111</c:v>
                </c:pt>
                <c:pt idx="393">
                  <c:v>-4110</c:v>
                </c:pt>
                <c:pt idx="394">
                  <c:v>-4109</c:v>
                </c:pt>
                <c:pt idx="395">
                  <c:v>-4108</c:v>
                </c:pt>
                <c:pt idx="396">
                  <c:v>-4107</c:v>
                </c:pt>
                <c:pt idx="397">
                  <c:v>-4106</c:v>
                </c:pt>
                <c:pt idx="398">
                  <c:v>-4105</c:v>
                </c:pt>
                <c:pt idx="399">
                  <c:v>-4104</c:v>
                </c:pt>
                <c:pt idx="400">
                  <c:v>-4103</c:v>
                </c:pt>
                <c:pt idx="401">
                  <c:v>-4102</c:v>
                </c:pt>
                <c:pt idx="402">
                  <c:v>-4101</c:v>
                </c:pt>
                <c:pt idx="403">
                  <c:v>-4100</c:v>
                </c:pt>
                <c:pt idx="404">
                  <c:v>-4099</c:v>
                </c:pt>
                <c:pt idx="405">
                  <c:v>-4098</c:v>
                </c:pt>
                <c:pt idx="406">
                  <c:v>-4097</c:v>
                </c:pt>
                <c:pt idx="407">
                  <c:v>-4096</c:v>
                </c:pt>
                <c:pt idx="408">
                  <c:v>-4095</c:v>
                </c:pt>
                <c:pt idx="409">
                  <c:v>-4094</c:v>
                </c:pt>
                <c:pt idx="410">
                  <c:v>-4093</c:v>
                </c:pt>
                <c:pt idx="411">
                  <c:v>-4092</c:v>
                </c:pt>
                <c:pt idx="412">
                  <c:v>-4091</c:v>
                </c:pt>
                <c:pt idx="413">
                  <c:v>-4090</c:v>
                </c:pt>
                <c:pt idx="414">
                  <c:v>-4089</c:v>
                </c:pt>
                <c:pt idx="415">
                  <c:v>-4088</c:v>
                </c:pt>
                <c:pt idx="416">
                  <c:v>-4087</c:v>
                </c:pt>
                <c:pt idx="417">
                  <c:v>-4086</c:v>
                </c:pt>
                <c:pt idx="418">
                  <c:v>-4085</c:v>
                </c:pt>
                <c:pt idx="419">
                  <c:v>-4084</c:v>
                </c:pt>
                <c:pt idx="420">
                  <c:v>-4083</c:v>
                </c:pt>
                <c:pt idx="421">
                  <c:v>-4082</c:v>
                </c:pt>
                <c:pt idx="422">
                  <c:v>-4081</c:v>
                </c:pt>
                <c:pt idx="423">
                  <c:v>-4080</c:v>
                </c:pt>
                <c:pt idx="424">
                  <c:v>-4079</c:v>
                </c:pt>
                <c:pt idx="425">
                  <c:v>-4078</c:v>
                </c:pt>
                <c:pt idx="426">
                  <c:v>-4077</c:v>
                </c:pt>
                <c:pt idx="427">
                  <c:v>-4076</c:v>
                </c:pt>
                <c:pt idx="428">
                  <c:v>-4075</c:v>
                </c:pt>
                <c:pt idx="429">
                  <c:v>-4074</c:v>
                </c:pt>
                <c:pt idx="430">
                  <c:v>-4073</c:v>
                </c:pt>
                <c:pt idx="431">
                  <c:v>-4072</c:v>
                </c:pt>
                <c:pt idx="432">
                  <c:v>-4071</c:v>
                </c:pt>
                <c:pt idx="433">
                  <c:v>-4070</c:v>
                </c:pt>
                <c:pt idx="434">
                  <c:v>-4069</c:v>
                </c:pt>
                <c:pt idx="435">
                  <c:v>-4068</c:v>
                </c:pt>
                <c:pt idx="436">
                  <c:v>-4067</c:v>
                </c:pt>
                <c:pt idx="437">
                  <c:v>-4066</c:v>
                </c:pt>
                <c:pt idx="438">
                  <c:v>-4065</c:v>
                </c:pt>
                <c:pt idx="439">
                  <c:v>-4064</c:v>
                </c:pt>
                <c:pt idx="440">
                  <c:v>-4063</c:v>
                </c:pt>
                <c:pt idx="441">
                  <c:v>-4062</c:v>
                </c:pt>
                <c:pt idx="442">
                  <c:v>-4061</c:v>
                </c:pt>
                <c:pt idx="443">
                  <c:v>-4060</c:v>
                </c:pt>
                <c:pt idx="444">
                  <c:v>-4059</c:v>
                </c:pt>
                <c:pt idx="445">
                  <c:v>-4058</c:v>
                </c:pt>
                <c:pt idx="446">
                  <c:v>-4057</c:v>
                </c:pt>
                <c:pt idx="447">
                  <c:v>-4056</c:v>
                </c:pt>
                <c:pt idx="448">
                  <c:v>-4055</c:v>
                </c:pt>
                <c:pt idx="449">
                  <c:v>-4054</c:v>
                </c:pt>
                <c:pt idx="450">
                  <c:v>-4053</c:v>
                </c:pt>
                <c:pt idx="451">
                  <c:v>-4052</c:v>
                </c:pt>
                <c:pt idx="452">
                  <c:v>-4051</c:v>
                </c:pt>
                <c:pt idx="453">
                  <c:v>-4050</c:v>
                </c:pt>
                <c:pt idx="454">
                  <c:v>-4049</c:v>
                </c:pt>
                <c:pt idx="455">
                  <c:v>-4048</c:v>
                </c:pt>
                <c:pt idx="456">
                  <c:v>-4047</c:v>
                </c:pt>
                <c:pt idx="457">
                  <c:v>-4046</c:v>
                </c:pt>
                <c:pt idx="458">
                  <c:v>-4045</c:v>
                </c:pt>
                <c:pt idx="459">
                  <c:v>-4044</c:v>
                </c:pt>
                <c:pt idx="460">
                  <c:v>-4043</c:v>
                </c:pt>
                <c:pt idx="461">
                  <c:v>-4042</c:v>
                </c:pt>
                <c:pt idx="462">
                  <c:v>-4041</c:v>
                </c:pt>
                <c:pt idx="463">
                  <c:v>-4040</c:v>
                </c:pt>
                <c:pt idx="464">
                  <c:v>-4039</c:v>
                </c:pt>
                <c:pt idx="465">
                  <c:v>-4038</c:v>
                </c:pt>
                <c:pt idx="466">
                  <c:v>-4037</c:v>
                </c:pt>
                <c:pt idx="467">
                  <c:v>-4036</c:v>
                </c:pt>
                <c:pt idx="468">
                  <c:v>-4035</c:v>
                </c:pt>
                <c:pt idx="469">
                  <c:v>-4034</c:v>
                </c:pt>
                <c:pt idx="470">
                  <c:v>-4033</c:v>
                </c:pt>
                <c:pt idx="471">
                  <c:v>-4032</c:v>
                </c:pt>
                <c:pt idx="472">
                  <c:v>-4031</c:v>
                </c:pt>
                <c:pt idx="473">
                  <c:v>-4030</c:v>
                </c:pt>
                <c:pt idx="474">
                  <c:v>-4029</c:v>
                </c:pt>
                <c:pt idx="475">
                  <c:v>-4028</c:v>
                </c:pt>
                <c:pt idx="476">
                  <c:v>-4027</c:v>
                </c:pt>
                <c:pt idx="477">
                  <c:v>-4026</c:v>
                </c:pt>
                <c:pt idx="478">
                  <c:v>-4025</c:v>
                </c:pt>
                <c:pt idx="479">
                  <c:v>-4024</c:v>
                </c:pt>
                <c:pt idx="480">
                  <c:v>-4023</c:v>
                </c:pt>
                <c:pt idx="481">
                  <c:v>-4022</c:v>
                </c:pt>
                <c:pt idx="482">
                  <c:v>-4021</c:v>
                </c:pt>
                <c:pt idx="483">
                  <c:v>-4020</c:v>
                </c:pt>
                <c:pt idx="484">
                  <c:v>-4019</c:v>
                </c:pt>
                <c:pt idx="485">
                  <c:v>-4018</c:v>
                </c:pt>
                <c:pt idx="486">
                  <c:v>-4017</c:v>
                </c:pt>
                <c:pt idx="487">
                  <c:v>-4016</c:v>
                </c:pt>
                <c:pt idx="488">
                  <c:v>-4015</c:v>
                </c:pt>
                <c:pt idx="489">
                  <c:v>-4014</c:v>
                </c:pt>
                <c:pt idx="490">
                  <c:v>-4013</c:v>
                </c:pt>
                <c:pt idx="491">
                  <c:v>-4012</c:v>
                </c:pt>
                <c:pt idx="492">
                  <c:v>-4011</c:v>
                </c:pt>
                <c:pt idx="493">
                  <c:v>-4010</c:v>
                </c:pt>
                <c:pt idx="494">
                  <c:v>-4009</c:v>
                </c:pt>
                <c:pt idx="495">
                  <c:v>-4008</c:v>
                </c:pt>
                <c:pt idx="496">
                  <c:v>-4007</c:v>
                </c:pt>
                <c:pt idx="497">
                  <c:v>-4006</c:v>
                </c:pt>
                <c:pt idx="498">
                  <c:v>-4005</c:v>
                </c:pt>
                <c:pt idx="499">
                  <c:v>-4004</c:v>
                </c:pt>
                <c:pt idx="500">
                  <c:v>-4003</c:v>
                </c:pt>
                <c:pt idx="501">
                  <c:v>-4002</c:v>
                </c:pt>
                <c:pt idx="502">
                  <c:v>-4001</c:v>
                </c:pt>
                <c:pt idx="503">
                  <c:v>-4000</c:v>
                </c:pt>
                <c:pt idx="504">
                  <c:v>-3999</c:v>
                </c:pt>
                <c:pt idx="505">
                  <c:v>-3998</c:v>
                </c:pt>
                <c:pt idx="506">
                  <c:v>-3997</c:v>
                </c:pt>
                <c:pt idx="507">
                  <c:v>-3996</c:v>
                </c:pt>
                <c:pt idx="508">
                  <c:v>-3995</c:v>
                </c:pt>
                <c:pt idx="509">
                  <c:v>-3994</c:v>
                </c:pt>
                <c:pt idx="510">
                  <c:v>-3993</c:v>
                </c:pt>
                <c:pt idx="511">
                  <c:v>-3992</c:v>
                </c:pt>
                <c:pt idx="512">
                  <c:v>-3991</c:v>
                </c:pt>
                <c:pt idx="513">
                  <c:v>-3990</c:v>
                </c:pt>
                <c:pt idx="514">
                  <c:v>-3989</c:v>
                </c:pt>
                <c:pt idx="515">
                  <c:v>-3988</c:v>
                </c:pt>
                <c:pt idx="516">
                  <c:v>-3987</c:v>
                </c:pt>
                <c:pt idx="517">
                  <c:v>-3986</c:v>
                </c:pt>
                <c:pt idx="518">
                  <c:v>-3985</c:v>
                </c:pt>
                <c:pt idx="519">
                  <c:v>-3984</c:v>
                </c:pt>
                <c:pt idx="520">
                  <c:v>-3983</c:v>
                </c:pt>
                <c:pt idx="521">
                  <c:v>-3982</c:v>
                </c:pt>
                <c:pt idx="522">
                  <c:v>-3981</c:v>
                </c:pt>
                <c:pt idx="523">
                  <c:v>-3980</c:v>
                </c:pt>
                <c:pt idx="524">
                  <c:v>-3979</c:v>
                </c:pt>
                <c:pt idx="525">
                  <c:v>-3978</c:v>
                </c:pt>
                <c:pt idx="526">
                  <c:v>-3977</c:v>
                </c:pt>
                <c:pt idx="527">
                  <c:v>-3976</c:v>
                </c:pt>
                <c:pt idx="528">
                  <c:v>-3975</c:v>
                </c:pt>
                <c:pt idx="529">
                  <c:v>-3974</c:v>
                </c:pt>
                <c:pt idx="530">
                  <c:v>-3973</c:v>
                </c:pt>
                <c:pt idx="531">
                  <c:v>-3972</c:v>
                </c:pt>
                <c:pt idx="532">
                  <c:v>-3971</c:v>
                </c:pt>
                <c:pt idx="533">
                  <c:v>-3970</c:v>
                </c:pt>
                <c:pt idx="534">
                  <c:v>-3969</c:v>
                </c:pt>
                <c:pt idx="535">
                  <c:v>-3968</c:v>
                </c:pt>
                <c:pt idx="536">
                  <c:v>-3967</c:v>
                </c:pt>
                <c:pt idx="537">
                  <c:v>-3966</c:v>
                </c:pt>
                <c:pt idx="538">
                  <c:v>-3965</c:v>
                </c:pt>
                <c:pt idx="539">
                  <c:v>-3964</c:v>
                </c:pt>
                <c:pt idx="540">
                  <c:v>-3963</c:v>
                </c:pt>
                <c:pt idx="541">
                  <c:v>-3962</c:v>
                </c:pt>
                <c:pt idx="542">
                  <c:v>-3961</c:v>
                </c:pt>
                <c:pt idx="543">
                  <c:v>-3960</c:v>
                </c:pt>
                <c:pt idx="544">
                  <c:v>-3959</c:v>
                </c:pt>
                <c:pt idx="545">
                  <c:v>-3958</c:v>
                </c:pt>
                <c:pt idx="546">
                  <c:v>-3957</c:v>
                </c:pt>
                <c:pt idx="547">
                  <c:v>-3956</c:v>
                </c:pt>
                <c:pt idx="548">
                  <c:v>-3955</c:v>
                </c:pt>
                <c:pt idx="549">
                  <c:v>-3954</c:v>
                </c:pt>
                <c:pt idx="550">
                  <c:v>-3953</c:v>
                </c:pt>
                <c:pt idx="551">
                  <c:v>-3952</c:v>
                </c:pt>
                <c:pt idx="552">
                  <c:v>-3951</c:v>
                </c:pt>
                <c:pt idx="553">
                  <c:v>-3950</c:v>
                </c:pt>
                <c:pt idx="554">
                  <c:v>-3949</c:v>
                </c:pt>
                <c:pt idx="555">
                  <c:v>-3948</c:v>
                </c:pt>
                <c:pt idx="556">
                  <c:v>-3947</c:v>
                </c:pt>
                <c:pt idx="557">
                  <c:v>-3946</c:v>
                </c:pt>
                <c:pt idx="558">
                  <c:v>-3945</c:v>
                </c:pt>
                <c:pt idx="559">
                  <c:v>-3944</c:v>
                </c:pt>
                <c:pt idx="560">
                  <c:v>-3943</c:v>
                </c:pt>
                <c:pt idx="561">
                  <c:v>-3942</c:v>
                </c:pt>
                <c:pt idx="562">
                  <c:v>-3941</c:v>
                </c:pt>
                <c:pt idx="563">
                  <c:v>-3940</c:v>
                </c:pt>
                <c:pt idx="564">
                  <c:v>-3939</c:v>
                </c:pt>
                <c:pt idx="565">
                  <c:v>-3938</c:v>
                </c:pt>
                <c:pt idx="566">
                  <c:v>-3937</c:v>
                </c:pt>
                <c:pt idx="567">
                  <c:v>-3936</c:v>
                </c:pt>
                <c:pt idx="568">
                  <c:v>-3935</c:v>
                </c:pt>
                <c:pt idx="569">
                  <c:v>-3934</c:v>
                </c:pt>
                <c:pt idx="570">
                  <c:v>-3933</c:v>
                </c:pt>
                <c:pt idx="571">
                  <c:v>-3932</c:v>
                </c:pt>
                <c:pt idx="572">
                  <c:v>-3931</c:v>
                </c:pt>
                <c:pt idx="573">
                  <c:v>-3930</c:v>
                </c:pt>
                <c:pt idx="574">
                  <c:v>-3929</c:v>
                </c:pt>
                <c:pt idx="575">
                  <c:v>-3928</c:v>
                </c:pt>
                <c:pt idx="576">
                  <c:v>-3927</c:v>
                </c:pt>
                <c:pt idx="577">
                  <c:v>-3926</c:v>
                </c:pt>
                <c:pt idx="578">
                  <c:v>-3925</c:v>
                </c:pt>
                <c:pt idx="579">
                  <c:v>-3924</c:v>
                </c:pt>
                <c:pt idx="580">
                  <c:v>-3923</c:v>
                </c:pt>
                <c:pt idx="581">
                  <c:v>-3922</c:v>
                </c:pt>
                <c:pt idx="582">
                  <c:v>-3921</c:v>
                </c:pt>
                <c:pt idx="583">
                  <c:v>-3920</c:v>
                </c:pt>
                <c:pt idx="584">
                  <c:v>-3919</c:v>
                </c:pt>
                <c:pt idx="585">
                  <c:v>-3918</c:v>
                </c:pt>
                <c:pt idx="586">
                  <c:v>-3917</c:v>
                </c:pt>
                <c:pt idx="587">
                  <c:v>-3916</c:v>
                </c:pt>
                <c:pt idx="588">
                  <c:v>-3915</c:v>
                </c:pt>
                <c:pt idx="589">
                  <c:v>-3914</c:v>
                </c:pt>
                <c:pt idx="590">
                  <c:v>-3913</c:v>
                </c:pt>
                <c:pt idx="591">
                  <c:v>-3912</c:v>
                </c:pt>
                <c:pt idx="592">
                  <c:v>-3911</c:v>
                </c:pt>
                <c:pt idx="593">
                  <c:v>-3910</c:v>
                </c:pt>
                <c:pt idx="594">
                  <c:v>-3909</c:v>
                </c:pt>
                <c:pt idx="595">
                  <c:v>-3908</c:v>
                </c:pt>
                <c:pt idx="596">
                  <c:v>-3907</c:v>
                </c:pt>
                <c:pt idx="597">
                  <c:v>-3906</c:v>
                </c:pt>
                <c:pt idx="598">
                  <c:v>-3905</c:v>
                </c:pt>
                <c:pt idx="599">
                  <c:v>-3904</c:v>
                </c:pt>
                <c:pt idx="600">
                  <c:v>-3903</c:v>
                </c:pt>
                <c:pt idx="601">
                  <c:v>-3902</c:v>
                </c:pt>
                <c:pt idx="602">
                  <c:v>-3901</c:v>
                </c:pt>
                <c:pt idx="603">
                  <c:v>-3900</c:v>
                </c:pt>
                <c:pt idx="604">
                  <c:v>-3899</c:v>
                </c:pt>
                <c:pt idx="605">
                  <c:v>-3898</c:v>
                </c:pt>
                <c:pt idx="606">
                  <c:v>-3897</c:v>
                </c:pt>
                <c:pt idx="607">
                  <c:v>-3896</c:v>
                </c:pt>
                <c:pt idx="608">
                  <c:v>-3895</c:v>
                </c:pt>
                <c:pt idx="609">
                  <c:v>-3894</c:v>
                </c:pt>
                <c:pt idx="610">
                  <c:v>-3893</c:v>
                </c:pt>
                <c:pt idx="611">
                  <c:v>-3892</c:v>
                </c:pt>
                <c:pt idx="612">
                  <c:v>-3891</c:v>
                </c:pt>
                <c:pt idx="613">
                  <c:v>-3890</c:v>
                </c:pt>
                <c:pt idx="614">
                  <c:v>-3889</c:v>
                </c:pt>
                <c:pt idx="615">
                  <c:v>-3888</c:v>
                </c:pt>
                <c:pt idx="616">
                  <c:v>-3887</c:v>
                </c:pt>
                <c:pt idx="617">
                  <c:v>-3886</c:v>
                </c:pt>
                <c:pt idx="618">
                  <c:v>-3885</c:v>
                </c:pt>
                <c:pt idx="619">
                  <c:v>-3884</c:v>
                </c:pt>
                <c:pt idx="620">
                  <c:v>-3883</c:v>
                </c:pt>
                <c:pt idx="621">
                  <c:v>-3882</c:v>
                </c:pt>
                <c:pt idx="622">
                  <c:v>-3881</c:v>
                </c:pt>
                <c:pt idx="623">
                  <c:v>-3880</c:v>
                </c:pt>
                <c:pt idx="624">
                  <c:v>-3879</c:v>
                </c:pt>
                <c:pt idx="625">
                  <c:v>-3878</c:v>
                </c:pt>
                <c:pt idx="626">
                  <c:v>-3877</c:v>
                </c:pt>
                <c:pt idx="627">
                  <c:v>-3876</c:v>
                </c:pt>
                <c:pt idx="628">
                  <c:v>-3875</c:v>
                </c:pt>
                <c:pt idx="629">
                  <c:v>-3874</c:v>
                </c:pt>
                <c:pt idx="630">
                  <c:v>-3873</c:v>
                </c:pt>
                <c:pt idx="631">
                  <c:v>-3872</c:v>
                </c:pt>
                <c:pt idx="632">
                  <c:v>-3871</c:v>
                </c:pt>
                <c:pt idx="633">
                  <c:v>-3870</c:v>
                </c:pt>
                <c:pt idx="634">
                  <c:v>-3869</c:v>
                </c:pt>
                <c:pt idx="635">
                  <c:v>-3868</c:v>
                </c:pt>
                <c:pt idx="636">
                  <c:v>-3867</c:v>
                </c:pt>
                <c:pt idx="637">
                  <c:v>-3866</c:v>
                </c:pt>
                <c:pt idx="638">
                  <c:v>-3865</c:v>
                </c:pt>
                <c:pt idx="639">
                  <c:v>-3864</c:v>
                </c:pt>
                <c:pt idx="640">
                  <c:v>-3863</c:v>
                </c:pt>
                <c:pt idx="641">
                  <c:v>-3862</c:v>
                </c:pt>
                <c:pt idx="642">
                  <c:v>-3861</c:v>
                </c:pt>
                <c:pt idx="643">
                  <c:v>-3860</c:v>
                </c:pt>
                <c:pt idx="644">
                  <c:v>-3859</c:v>
                </c:pt>
                <c:pt idx="645">
                  <c:v>-3858</c:v>
                </c:pt>
                <c:pt idx="646">
                  <c:v>-3857</c:v>
                </c:pt>
                <c:pt idx="647">
                  <c:v>-3856</c:v>
                </c:pt>
                <c:pt idx="648">
                  <c:v>-3855</c:v>
                </c:pt>
                <c:pt idx="649">
                  <c:v>-3854</c:v>
                </c:pt>
                <c:pt idx="650">
                  <c:v>-3853</c:v>
                </c:pt>
                <c:pt idx="651">
                  <c:v>-3852</c:v>
                </c:pt>
                <c:pt idx="652">
                  <c:v>-3851</c:v>
                </c:pt>
                <c:pt idx="653">
                  <c:v>-3850</c:v>
                </c:pt>
                <c:pt idx="654">
                  <c:v>-3849</c:v>
                </c:pt>
                <c:pt idx="655">
                  <c:v>-3848</c:v>
                </c:pt>
                <c:pt idx="656">
                  <c:v>-3847</c:v>
                </c:pt>
                <c:pt idx="657">
                  <c:v>-3846</c:v>
                </c:pt>
                <c:pt idx="658">
                  <c:v>-3845</c:v>
                </c:pt>
                <c:pt idx="659">
                  <c:v>-3844</c:v>
                </c:pt>
                <c:pt idx="660">
                  <c:v>-3843</c:v>
                </c:pt>
                <c:pt idx="661">
                  <c:v>-3842</c:v>
                </c:pt>
                <c:pt idx="662">
                  <c:v>-3841</c:v>
                </c:pt>
                <c:pt idx="663">
                  <c:v>-3840</c:v>
                </c:pt>
                <c:pt idx="664">
                  <c:v>-3839</c:v>
                </c:pt>
                <c:pt idx="665">
                  <c:v>-3838</c:v>
                </c:pt>
                <c:pt idx="666">
                  <c:v>-3837</c:v>
                </c:pt>
                <c:pt idx="667">
                  <c:v>-3836</c:v>
                </c:pt>
                <c:pt idx="668">
                  <c:v>-3835</c:v>
                </c:pt>
                <c:pt idx="669">
                  <c:v>-3834</c:v>
                </c:pt>
                <c:pt idx="670">
                  <c:v>-3833</c:v>
                </c:pt>
                <c:pt idx="671">
                  <c:v>-3832</c:v>
                </c:pt>
                <c:pt idx="672">
                  <c:v>-3831</c:v>
                </c:pt>
                <c:pt idx="673">
                  <c:v>-3830</c:v>
                </c:pt>
                <c:pt idx="674">
                  <c:v>-3829</c:v>
                </c:pt>
                <c:pt idx="675">
                  <c:v>-3828</c:v>
                </c:pt>
                <c:pt idx="676">
                  <c:v>-3827</c:v>
                </c:pt>
                <c:pt idx="677">
                  <c:v>-3826</c:v>
                </c:pt>
                <c:pt idx="678">
                  <c:v>-3825</c:v>
                </c:pt>
                <c:pt idx="679">
                  <c:v>-3824</c:v>
                </c:pt>
                <c:pt idx="680">
                  <c:v>-3823</c:v>
                </c:pt>
                <c:pt idx="681">
                  <c:v>-3822</c:v>
                </c:pt>
                <c:pt idx="682">
                  <c:v>-3821</c:v>
                </c:pt>
                <c:pt idx="683">
                  <c:v>-3820</c:v>
                </c:pt>
                <c:pt idx="684">
                  <c:v>-3819</c:v>
                </c:pt>
                <c:pt idx="685">
                  <c:v>-3818</c:v>
                </c:pt>
                <c:pt idx="686">
                  <c:v>-3817</c:v>
                </c:pt>
                <c:pt idx="687">
                  <c:v>-3816</c:v>
                </c:pt>
                <c:pt idx="688">
                  <c:v>-3815</c:v>
                </c:pt>
                <c:pt idx="689">
                  <c:v>-3814</c:v>
                </c:pt>
                <c:pt idx="690">
                  <c:v>-3813</c:v>
                </c:pt>
                <c:pt idx="691">
                  <c:v>-3812</c:v>
                </c:pt>
                <c:pt idx="692">
                  <c:v>-3811</c:v>
                </c:pt>
                <c:pt idx="693">
                  <c:v>-3810</c:v>
                </c:pt>
                <c:pt idx="694">
                  <c:v>-3809</c:v>
                </c:pt>
                <c:pt idx="695">
                  <c:v>-3808</c:v>
                </c:pt>
                <c:pt idx="696">
                  <c:v>-3807</c:v>
                </c:pt>
                <c:pt idx="697">
                  <c:v>-3806</c:v>
                </c:pt>
                <c:pt idx="698">
                  <c:v>-3805</c:v>
                </c:pt>
                <c:pt idx="699">
                  <c:v>-3804</c:v>
                </c:pt>
                <c:pt idx="700">
                  <c:v>-3803</c:v>
                </c:pt>
                <c:pt idx="701">
                  <c:v>-3802</c:v>
                </c:pt>
                <c:pt idx="702">
                  <c:v>-3801</c:v>
                </c:pt>
                <c:pt idx="703">
                  <c:v>-3800</c:v>
                </c:pt>
                <c:pt idx="704">
                  <c:v>-3799</c:v>
                </c:pt>
                <c:pt idx="705">
                  <c:v>-3798</c:v>
                </c:pt>
                <c:pt idx="706">
                  <c:v>-3797</c:v>
                </c:pt>
                <c:pt idx="707">
                  <c:v>-3796</c:v>
                </c:pt>
                <c:pt idx="708">
                  <c:v>-3795</c:v>
                </c:pt>
                <c:pt idx="709">
                  <c:v>-3794</c:v>
                </c:pt>
                <c:pt idx="710">
                  <c:v>-3793</c:v>
                </c:pt>
                <c:pt idx="711">
                  <c:v>-3792</c:v>
                </c:pt>
                <c:pt idx="712">
                  <c:v>-3791</c:v>
                </c:pt>
                <c:pt idx="713">
                  <c:v>-3790</c:v>
                </c:pt>
                <c:pt idx="714">
                  <c:v>-3789</c:v>
                </c:pt>
                <c:pt idx="715">
                  <c:v>-3788</c:v>
                </c:pt>
                <c:pt idx="716">
                  <c:v>-3787</c:v>
                </c:pt>
                <c:pt idx="717">
                  <c:v>-3786</c:v>
                </c:pt>
                <c:pt idx="718">
                  <c:v>-3785</c:v>
                </c:pt>
                <c:pt idx="719">
                  <c:v>-3784</c:v>
                </c:pt>
                <c:pt idx="720">
                  <c:v>-3783</c:v>
                </c:pt>
                <c:pt idx="721">
                  <c:v>-3782</c:v>
                </c:pt>
                <c:pt idx="722">
                  <c:v>-3781</c:v>
                </c:pt>
                <c:pt idx="723">
                  <c:v>-3780</c:v>
                </c:pt>
                <c:pt idx="724">
                  <c:v>-3779</c:v>
                </c:pt>
                <c:pt idx="725">
                  <c:v>-3778</c:v>
                </c:pt>
                <c:pt idx="726">
                  <c:v>-3777</c:v>
                </c:pt>
                <c:pt idx="727">
                  <c:v>-3776</c:v>
                </c:pt>
                <c:pt idx="728">
                  <c:v>-3775</c:v>
                </c:pt>
                <c:pt idx="729">
                  <c:v>-3774</c:v>
                </c:pt>
                <c:pt idx="730">
                  <c:v>-3773</c:v>
                </c:pt>
                <c:pt idx="731">
                  <c:v>-3772</c:v>
                </c:pt>
                <c:pt idx="732">
                  <c:v>-3771</c:v>
                </c:pt>
                <c:pt idx="733">
                  <c:v>-3770</c:v>
                </c:pt>
                <c:pt idx="734">
                  <c:v>-3769</c:v>
                </c:pt>
                <c:pt idx="735">
                  <c:v>-3768</c:v>
                </c:pt>
                <c:pt idx="736">
                  <c:v>-3767</c:v>
                </c:pt>
                <c:pt idx="737">
                  <c:v>-3766</c:v>
                </c:pt>
                <c:pt idx="738">
                  <c:v>-3765</c:v>
                </c:pt>
                <c:pt idx="739">
                  <c:v>-3764</c:v>
                </c:pt>
                <c:pt idx="740">
                  <c:v>-3763</c:v>
                </c:pt>
                <c:pt idx="741">
                  <c:v>-3762</c:v>
                </c:pt>
                <c:pt idx="742">
                  <c:v>-3761</c:v>
                </c:pt>
                <c:pt idx="743">
                  <c:v>-3760</c:v>
                </c:pt>
                <c:pt idx="744">
                  <c:v>-3759</c:v>
                </c:pt>
                <c:pt idx="745">
                  <c:v>-3758</c:v>
                </c:pt>
                <c:pt idx="746">
                  <c:v>-3757</c:v>
                </c:pt>
                <c:pt idx="747">
                  <c:v>-3756</c:v>
                </c:pt>
                <c:pt idx="748">
                  <c:v>-3755</c:v>
                </c:pt>
                <c:pt idx="749">
                  <c:v>-3754</c:v>
                </c:pt>
                <c:pt idx="750">
                  <c:v>-3753</c:v>
                </c:pt>
                <c:pt idx="751">
                  <c:v>-3752</c:v>
                </c:pt>
                <c:pt idx="752">
                  <c:v>-3751</c:v>
                </c:pt>
                <c:pt idx="753">
                  <c:v>-3750</c:v>
                </c:pt>
                <c:pt idx="754">
                  <c:v>-3749</c:v>
                </c:pt>
                <c:pt idx="755">
                  <c:v>-3748</c:v>
                </c:pt>
                <c:pt idx="756">
                  <c:v>-3747</c:v>
                </c:pt>
                <c:pt idx="757">
                  <c:v>-3746</c:v>
                </c:pt>
                <c:pt idx="758">
                  <c:v>-3745</c:v>
                </c:pt>
                <c:pt idx="759">
                  <c:v>-3744</c:v>
                </c:pt>
                <c:pt idx="760">
                  <c:v>-3743</c:v>
                </c:pt>
                <c:pt idx="761">
                  <c:v>-3742</c:v>
                </c:pt>
                <c:pt idx="762">
                  <c:v>-3741</c:v>
                </c:pt>
                <c:pt idx="763">
                  <c:v>-3740</c:v>
                </c:pt>
                <c:pt idx="764">
                  <c:v>-3739</c:v>
                </c:pt>
                <c:pt idx="765">
                  <c:v>-3738</c:v>
                </c:pt>
                <c:pt idx="766">
                  <c:v>-3737</c:v>
                </c:pt>
                <c:pt idx="767">
                  <c:v>-3736</c:v>
                </c:pt>
                <c:pt idx="768">
                  <c:v>-3735</c:v>
                </c:pt>
                <c:pt idx="769">
                  <c:v>-3734</c:v>
                </c:pt>
                <c:pt idx="770">
                  <c:v>-3733</c:v>
                </c:pt>
                <c:pt idx="771">
                  <c:v>-3732</c:v>
                </c:pt>
                <c:pt idx="772">
                  <c:v>-3731</c:v>
                </c:pt>
                <c:pt idx="773">
                  <c:v>-3730</c:v>
                </c:pt>
                <c:pt idx="774">
                  <c:v>-3729</c:v>
                </c:pt>
                <c:pt idx="775">
                  <c:v>-3728</c:v>
                </c:pt>
                <c:pt idx="776">
                  <c:v>-3727</c:v>
                </c:pt>
                <c:pt idx="777">
                  <c:v>-3726</c:v>
                </c:pt>
                <c:pt idx="778">
                  <c:v>-3725</c:v>
                </c:pt>
                <c:pt idx="779">
                  <c:v>-3724</c:v>
                </c:pt>
                <c:pt idx="780">
                  <c:v>-3723</c:v>
                </c:pt>
                <c:pt idx="781">
                  <c:v>-3722</c:v>
                </c:pt>
                <c:pt idx="782">
                  <c:v>-3721</c:v>
                </c:pt>
                <c:pt idx="783">
                  <c:v>-3720</c:v>
                </c:pt>
                <c:pt idx="784">
                  <c:v>-3719</c:v>
                </c:pt>
                <c:pt idx="785">
                  <c:v>-3718</c:v>
                </c:pt>
                <c:pt idx="786">
                  <c:v>-3717</c:v>
                </c:pt>
                <c:pt idx="787">
                  <c:v>-3716</c:v>
                </c:pt>
                <c:pt idx="788">
                  <c:v>-3715</c:v>
                </c:pt>
                <c:pt idx="789">
                  <c:v>-3714</c:v>
                </c:pt>
                <c:pt idx="790">
                  <c:v>-3713</c:v>
                </c:pt>
                <c:pt idx="791">
                  <c:v>-3712</c:v>
                </c:pt>
                <c:pt idx="792">
                  <c:v>-3711</c:v>
                </c:pt>
                <c:pt idx="793">
                  <c:v>-3710</c:v>
                </c:pt>
                <c:pt idx="794">
                  <c:v>-3709</c:v>
                </c:pt>
                <c:pt idx="795">
                  <c:v>-3708</c:v>
                </c:pt>
                <c:pt idx="796">
                  <c:v>-3707</c:v>
                </c:pt>
                <c:pt idx="797">
                  <c:v>-3706</c:v>
                </c:pt>
                <c:pt idx="798">
                  <c:v>-3705</c:v>
                </c:pt>
                <c:pt idx="799">
                  <c:v>-3704</c:v>
                </c:pt>
                <c:pt idx="800">
                  <c:v>-3703</c:v>
                </c:pt>
                <c:pt idx="801">
                  <c:v>-3702</c:v>
                </c:pt>
                <c:pt idx="802">
                  <c:v>-3701</c:v>
                </c:pt>
                <c:pt idx="803">
                  <c:v>-3700</c:v>
                </c:pt>
                <c:pt idx="804">
                  <c:v>-3699</c:v>
                </c:pt>
                <c:pt idx="805">
                  <c:v>-3698</c:v>
                </c:pt>
                <c:pt idx="806">
                  <c:v>-3697</c:v>
                </c:pt>
                <c:pt idx="807">
                  <c:v>-3696</c:v>
                </c:pt>
                <c:pt idx="808">
                  <c:v>-3695</c:v>
                </c:pt>
                <c:pt idx="809">
                  <c:v>-3694</c:v>
                </c:pt>
                <c:pt idx="810">
                  <c:v>-3693</c:v>
                </c:pt>
                <c:pt idx="811">
                  <c:v>-3692</c:v>
                </c:pt>
                <c:pt idx="812">
                  <c:v>-3691</c:v>
                </c:pt>
                <c:pt idx="813">
                  <c:v>-3690</c:v>
                </c:pt>
                <c:pt idx="814">
                  <c:v>-3689</c:v>
                </c:pt>
                <c:pt idx="815">
                  <c:v>-3688</c:v>
                </c:pt>
                <c:pt idx="816">
                  <c:v>-3687</c:v>
                </c:pt>
                <c:pt idx="817">
                  <c:v>-3686</c:v>
                </c:pt>
                <c:pt idx="818">
                  <c:v>-3685</c:v>
                </c:pt>
                <c:pt idx="819">
                  <c:v>-3684</c:v>
                </c:pt>
                <c:pt idx="820">
                  <c:v>-3683</c:v>
                </c:pt>
                <c:pt idx="821">
                  <c:v>-3682</c:v>
                </c:pt>
                <c:pt idx="822">
                  <c:v>-3681</c:v>
                </c:pt>
                <c:pt idx="823">
                  <c:v>-3680</c:v>
                </c:pt>
                <c:pt idx="824">
                  <c:v>-3679</c:v>
                </c:pt>
                <c:pt idx="825">
                  <c:v>-3678</c:v>
                </c:pt>
                <c:pt idx="826">
                  <c:v>-3677</c:v>
                </c:pt>
                <c:pt idx="827">
                  <c:v>-3676</c:v>
                </c:pt>
                <c:pt idx="828">
                  <c:v>-3675</c:v>
                </c:pt>
                <c:pt idx="829">
                  <c:v>-3674</c:v>
                </c:pt>
                <c:pt idx="830">
                  <c:v>-3673</c:v>
                </c:pt>
                <c:pt idx="831">
                  <c:v>-3672</c:v>
                </c:pt>
                <c:pt idx="832">
                  <c:v>-3671</c:v>
                </c:pt>
                <c:pt idx="833">
                  <c:v>-3670</c:v>
                </c:pt>
                <c:pt idx="834">
                  <c:v>-3669</c:v>
                </c:pt>
                <c:pt idx="835">
                  <c:v>-3668</c:v>
                </c:pt>
                <c:pt idx="836">
                  <c:v>-3667</c:v>
                </c:pt>
                <c:pt idx="837">
                  <c:v>-3666</c:v>
                </c:pt>
                <c:pt idx="838">
                  <c:v>-3665</c:v>
                </c:pt>
                <c:pt idx="839">
                  <c:v>-3664</c:v>
                </c:pt>
                <c:pt idx="840">
                  <c:v>-3663</c:v>
                </c:pt>
                <c:pt idx="841">
                  <c:v>-3662</c:v>
                </c:pt>
                <c:pt idx="842">
                  <c:v>-3661</c:v>
                </c:pt>
                <c:pt idx="843">
                  <c:v>-3660</c:v>
                </c:pt>
                <c:pt idx="844">
                  <c:v>-3659</c:v>
                </c:pt>
                <c:pt idx="845">
                  <c:v>-3658</c:v>
                </c:pt>
                <c:pt idx="846">
                  <c:v>-3657</c:v>
                </c:pt>
                <c:pt idx="847">
                  <c:v>-3656</c:v>
                </c:pt>
                <c:pt idx="848">
                  <c:v>-3655</c:v>
                </c:pt>
                <c:pt idx="849">
                  <c:v>-3654</c:v>
                </c:pt>
                <c:pt idx="850">
                  <c:v>-3653</c:v>
                </c:pt>
                <c:pt idx="851">
                  <c:v>-3652</c:v>
                </c:pt>
                <c:pt idx="852">
                  <c:v>-3651</c:v>
                </c:pt>
                <c:pt idx="853">
                  <c:v>-3650</c:v>
                </c:pt>
                <c:pt idx="854">
                  <c:v>-3649</c:v>
                </c:pt>
                <c:pt idx="855">
                  <c:v>-3648</c:v>
                </c:pt>
                <c:pt idx="856">
                  <c:v>-3647</c:v>
                </c:pt>
                <c:pt idx="857">
                  <c:v>-3646</c:v>
                </c:pt>
                <c:pt idx="858">
                  <c:v>-3645</c:v>
                </c:pt>
                <c:pt idx="859">
                  <c:v>-3644</c:v>
                </c:pt>
                <c:pt idx="860">
                  <c:v>-3643</c:v>
                </c:pt>
                <c:pt idx="861">
                  <c:v>-3642</c:v>
                </c:pt>
                <c:pt idx="862">
                  <c:v>-3641</c:v>
                </c:pt>
                <c:pt idx="863">
                  <c:v>-3640</c:v>
                </c:pt>
                <c:pt idx="864">
                  <c:v>-3639</c:v>
                </c:pt>
                <c:pt idx="865">
                  <c:v>-3638</c:v>
                </c:pt>
                <c:pt idx="866">
                  <c:v>-3637</c:v>
                </c:pt>
                <c:pt idx="867">
                  <c:v>-3636</c:v>
                </c:pt>
                <c:pt idx="868">
                  <c:v>-3635</c:v>
                </c:pt>
                <c:pt idx="869">
                  <c:v>-3634</c:v>
                </c:pt>
                <c:pt idx="870">
                  <c:v>-3633</c:v>
                </c:pt>
                <c:pt idx="871">
                  <c:v>-3632</c:v>
                </c:pt>
                <c:pt idx="872">
                  <c:v>-3631</c:v>
                </c:pt>
                <c:pt idx="873">
                  <c:v>-3630</c:v>
                </c:pt>
                <c:pt idx="874">
                  <c:v>-3629</c:v>
                </c:pt>
                <c:pt idx="875">
                  <c:v>-3628</c:v>
                </c:pt>
                <c:pt idx="876">
                  <c:v>-3627</c:v>
                </c:pt>
                <c:pt idx="877">
                  <c:v>-3626</c:v>
                </c:pt>
                <c:pt idx="878">
                  <c:v>-3625</c:v>
                </c:pt>
                <c:pt idx="879">
                  <c:v>-3624</c:v>
                </c:pt>
                <c:pt idx="880">
                  <c:v>-3623</c:v>
                </c:pt>
                <c:pt idx="881">
                  <c:v>-3622</c:v>
                </c:pt>
                <c:pt idx="882">
                  <c:v>-3621</c:v>
                </c:pt>
                <c:pt idx="883">
                  <c:v>-3620</c:v>
                </c:pt>
                <c:pt idx="884">
                  <c:v>-3619</c:v>
                </c:pt>
                <c:pt idx="885">
                  <c:v>-3618</c:v>
                </c:pt>
                <c:pt idx="886">
                  <c:v>-3617</c:v>
                </c:pt>
                <c:pt idx="887">
                  <c:v>-3616</c:v>
                </c:pt>
                <c:pt idx="888">
                  <c:v>-3615</c:v>
                </c:pt>
                <c:pt idx="889">
                  <c:v>-3614</c:v>
                </c:pt>
                <c:pt idx="890">
                  <c:v>-3613</c:v>
                </c:pt>
                <c:pt idx="891">
                  <c:v>-3612</c:v>
                </c:pt>
                <c:pt idx="892">
                  <c:v>-3611</c:v>
                </c:pt>
                <c:pt idx="893">
                  <c:v>-3610</c:v>
                </c:pt>
                <c:pt idx="894">
                  <c:v>-3609</c:v>
                </c:pt>
                <c:pt idx="895">
                  <c:v>-3608</c:v>
                </c:pt>
                <c:pt idx="896">
                  <c:v>-3607</c:v>
                </c:pt>
                <c:pt idx="897">
                  <c:v>-3606</c:v>
                </c:pt>
                <c:pt idx="898">
                  <c:v>-3605</c:v>
                </c:pt>
                <c:pt idx="899">
                  <c:v>-3604</c:v>
                </c:pt>
                <c:pt idx="900">
                  <c:v>-3603</c:v>
                </c:pt>
                <c:pt idx="901">
                  <c:v>-3602</c:v>
                </c:pt>
                <c:pt idx="902">
                  <c:v>-3601</c:v>
                </c:pt>
                <c:pt idx="903">
                  <c:v>-3600</c:v>
                </c:pt>
                <c:pt idx="904">
                  <c:v>-3599</c:v>
                </c:pt>
                <c:pt idx="905">
                  <c:v>-3598</c:v>
                </c:pt>
                <c:pt idx="906">
                  <c:v>-3597</c:v>
                </c:pt>
                <c:pt idx="907">
                  <c:v>-3596</c:v>
                </c:pt>
                <c:pt idx="908">
                  <c:v>-3595</c:v>
                </c:pt>
                <c:pt idx="909">
                  <c:v>-3594</c:v>
                </c:pt>
                <c:pt idx="910">
                  <c:v>-3593</c:v>
                </c:pt>
                <c:pt idx="911">
                  <c:v>-3592</c:v>
                </c:pt>
                <c:pt idx="912">
                  <c:v>-3591</c:v>
                </c:pt>
                <c:pt idx="913">
                  <c:v>-3590</c:v>
                </c:pt>
                <c:pt idx="914">
                  <c:v>-3589</c:v>
                </c:pt>
                <c:pt idx="915">
                  <c:v>-3588</c:v>
                </c:pt>
                <c:pt idx="916">
                  <c:v>-3587</c:v>
                </c:pt>
                <c:pt idx="917">
                  <c:v>-3586</c:v>
                </c:pt>
                <c:pt idx="918">
                  <c:v>-3585</c:v>
                </c:pt>
                <c:pt idx="919">
                  <c:v>-3584</c:v>
                </c:pt>
                <c:pt idx="920">
                  <c:v>-3583</c:v>
                </c:pt>
                <c:pt idx="921">
                  <c:v>-3582</c:v>
                </c:pt>
                <c:pt idx="922">
                  <c:v>-3581</c:v>
                </c:pt>
                <c:pt idx="923">
                  <c:v>-3580</c:v>
                </c:pt>
                <c:pt idx="924">
                  <c:v>-3579</c:v>
                </c:pt>
                <c:pt idx="925">
                  <c:v>-3578</c:v>
                </c:pt>
                <c:pt idx="926">
                  <c:v>-3577</c:v>
                </c:pt>
                <c:pt idx="927">
                  <c:v>-3576</c:v>
                </c:pt>
                <c:pt idx="928">
                  <c:v>-3575</c:v>
                </c:pt>
                <c:pt idx="929">
                  <c:v>-3574</c:v>
                </c:pt>
                <c:pt idx="930">
                  <c:v>-3573</c:v>
                </c:pt>
                <c:pt idx="931">
                  <c:v>-3572</c:v>
                </c:pt>
                <c:pt idx="932">
                  <c:v>-3571</c:v>
                </c:pt>
                <c:pt idx="933">
                  <c:v>-3570</c:v>
                </c:pt>
                <c:pt idx="934">
                  <c:v>-3569</c:v>
                </c:pt>
                <c:pt idx="935">
                  <c:v>-3568</c:v>
                </c:pt>
                <c:pt idx="936">
                  <c:v>-3567</c:v>
                </c:pt>
                <c:pt idx="937">
                  <c:v>-3566</c:v>
                </c:pt>
                <c:pt idx="938">
                  <c:v>-3565</c:v>
                </c:pt>
                <c:pt idx="939">
                  <c:v>-3564</c:v>
                </c:pt>
                <c:pt idx="940">
                  <c:v>-3563</c:v>
                </c:pt>
                <c:pt idx="941">
                  <c:v>-3562</c:v>
                </c:pt>
                <c:pt idx="942">
                  <c:v>-3561</c:v>
                </c:pt>
                <c:pt idx="943">
                  <c:v>-3560</c:v>
                </c:pt>
                <c:pt idx="944">
                  <c:v>-3559</c:v>
                </c:pt>
                <c:pt idx="945">
                  <c:v>-3558</c:v>
                </c:pt>
                <c:pt idx="946">
                  <c:v>-3557</c:v>
                </c:pt>
                <c:pt idx="947">
                  <c:v>-3556</c:v>
                </c:pt>
                <c:pt idx="948">
                  <c:v>-3555</c:v>
                </c:pt>
                <c:pt idx="949">
                  <c:v>-3554</c:v>
                </c:pt>
                <c:pt idx="950">
                  <c:v>-3553</c:v>
                </c:pt>
                <c:pt idx="951">
                  <c:v>-3552</c:v>
                </c:pt>
                <c:pt idx="952">
                  <c:v>-3551</c:v>
                </c:pt>
                <c:pt idx="953">
                  <c:v>-3550</c:v>
                </c:pt>
                <c:pt idx="954">
                  <c:v>-3549</c:v>
                </c:pt>
                <c:pt idx="955">
                  <c:v>-3548</c:v>
                </c:pt>
                <c:pt idx="956">
                  <c:v>-3547</c:v>
                </c:pt>
                <c:pt idx="957">
                  <c:v>-3546</c:v>
                </c:pt>
                <c:pt idx="958">
                  <c:v>-3545</c:v>
                </c:pt>
                <c:pt idx="959">
                  <c:v>-3544</c:v>
                </c:pt>
                <c:pt idx="960">
                  <c:v>-3543</c:v>
                </c:pt>
                <c:pt idx="961">
                  <c:v>-3542</c:v>
                </c:pt>
                <c:pt idx="962">
                  <c:v>-3541</c:v>
                </c:pt>
                <c:pt idx="963">
                  <c:v>-3540</c:v>
                </c:pt>
                <c:pt idx="964">
                  <c:v>-3539</c:v>
                </c:pt>
                <c:pt idx="965">
                  <c:v>-3538</c:v>
                </c:pt>
                <c:pt idx="966">
                  <c:v>-3537</c:v>
                </c:pt>
                <c:pt idx="967">
                  <c:v>-3536</c:v>
                </c:pt>
                <c:pt idx="968">
                  <c:v>-3535</c:v>
                </c:pt>
                <c:pt idx="969">
                  <c:v>-3534</c:v>
                </c:pt>
                <c:pt idx="970">
                  <c:v>-3533</c:v>
                </c:pt>
                <c:pt idx="971">
                  <c:v>-3532</c:v>
                </c:pt>
                <c:pt idx="972">
                  <c:v>-3531</c:v>
                </c:pt>
                <c:pt idx="973">
                  <c:v>-3530</c:v>
                </c:pt>
                <c:pt idx="974">
                  <c:v>-3529</c:v>
                </c:pt>
                <c:pt idx="975">
                  <c:v>-3528</c:v>
                </c:pt>
                <c:pt idx="976">
                  <c:v>-3527</c:v>
                </c:pt>
                <c:pt idx="977">
                  <c:v>-3526</c:v>
                </c:pt>
                <c:pt idx="978">
                  <c:v>-3525</c:v>
                </c:pt>
                <c:pt idx="979">
                  <c:v>-3524</c:v>
                </c:pt>
                <c:pt idx="980">
                  <c:v>-3523</c:v>
                </c:pt>
                <c:pt idx="981">
                  <c:v>-3522</c:v>
                </c:pt>
                <c:pt idx="982">
                  <c:v>-3521</c:v>
                </c:pt>
                <c:pt idx="983">
                  <c:v>-3520</c:v>
                </c:pt>
                <c:pt idx="984">
                  <c:v>-3519</c:v>
                </c:pt>
                <c:pt idx="985">
                  <c:v>-3518</c:v>
                </c:pt>
                <c:pt idx="986">
                  <c:v>-3517</c:v>
                </c:pt>
                <c:pt idx="987">
                  <c:v>-3516</c:v>
                </c:pt>
                <c:pt idx="988">
                  <c:v>-3515</c:v>
                </c:pt>
                <c:pt idx="989">
                  <c:v>-3514</c:v>
                </c:pt>
                <c:pt idx="990">
                  <c:v>-3513</c:v>
                </c:pt>
                <c:pt idx="991">
                  <c:v>-3512</c:v>
                </c:pt>
                <c:pt idx="992">
                  <c:v>-3511</c:v>
                </c:pt>
                <c:pt idx="993">
                  <c:v>-3510</c:v>
                </c:pt>
                <c:pt idx="994">
                  <c:v>-3509</c:v>
                </c:pt>
                <c:pt idx="995">
                  <c:v>-3508</c:v>
                </c:pt>
                <c:pt idx="996">
                  <c:v>-3507</c:v>
                </c:pt>
                <c:pt idx="997">
                  <c:v>-3506</c:v>
                </c:pt>
                <c:pt idx="998">
                  <c:v>-3505</c:v>
                </c:pt>
                <c:pt idx="999">
                  <c:v>-3504</c:v>
                </c:pt>
                <c:pt idx="1000">
                  <c:v>-3503</c:v>
                </c:pt>
                <c:pt idx="1001">
                  <c:v>-3502</c:v>
                </c:pt>
                <c:pt idx="1002">
                  <c:v>-3501</c:v>
                </c:pt>
                <c:pt idx="1003">
                  <c:v>-3500</c:v>
                </c:pt>
                <c:pt idx="1004">
                  <c:v>-3499</c:v>
                </c:pt>
                <c:pt idx="1005">
                  <c:v>-3498</c:v>
                </c:pt>
                <c:pt idx="1006">
                  <c:v>-3497</c:v>
                </c:pt>
                <c:pt idx="1007">
                  <c:v>-3496</c:v>
                </c:pt>
                <c:pt idx="1008">
                  <c:v>-3495</c:v>
                </c:pt>
                <c:pt idx="1009">
                  <c:v>-3494</c:v>
                </c:pt>
                <c:pt idx="1010">
                  <c:v>-3493</c:v>
                </c:pt>
                <c:pt idx="1011">
                  <c:v>-3492</c:v>
                </c:pt>
                <c:pt idx="1012">
                  <c:v>-3491</c:v>
                </c:pt>
                <c:pt idx="1013">
                  <c:v>-3490</c:v>
                </c:pt>
                <c:pt idx="1014">
                  <c:v>-3489</c:v>
                </c:pt>
                <c:pt idx="1015">
                  <c:v>-3488</c:v>
                </c:pt>
                <c:pt idx="1016">
                  <c:v>-3487</c:v>
                </c:pt>
                <c:pt idx="1017">
                  <c:v>-3486</c:v>
                </c:pt>
                <c:pt idx="1018">
                  <c:v>-3485</c:v>
                </c:pt>
                <c:pt idx="1019">
                  <c:v>-3484</c:v>
                </c:pt>
                <c:pt idx="1020">
                  <c:v>-3483</c:v>
                </c:pt>
                <c:pt idx="1021">
                  <c:v>-3482</c:v>
                </c:pt>
                <c:pt idx="1022">
                  <c:v>-3481</c:v>
                </c:pt>
                <c:pt idx="1023">
                  <c:v>-3480</c:v>
                </c:pt>
                <c:pt idx="1024">
                  <c:v>-3479</c:v>
                </c:pt>
                <c:pt idx="1025">
                  <c:v>-3478</c:v>
                </c:pt>
                <c:pt idx="1026">
                  <c:v>-3477</c:v>
                </c:pt>
                <c:pt idx="1027">
                  <c:v>-3476</c:v>
                </c:pt>
                <c:pt idx="1028">
                  <c:v>-3475</c:v>
                </c:pt>
                <c:pt idx="1029">
                  <c:v>-3474</c:v>
                </c:pt>
                <c:pt idx="1030">
                  <c:v>-3473</c:v>
                </c:pt>
                <c:pt idx="1031">
                  <c:v>-3472</c:v>
                </c:pt>
                <c:pt idx="1032">
                  <c:v>-3471</c:v>
                </c:pt>
                <c:pt idx="1033">
                  <c:v>-3470</c:v>
                </c:pt>
                <c:pt idx="1034">
                  <c:v>-3469</c:v>
                </c:pt>
                <c:pt idx="1035">
                  <c:v>-3468</c:v>
                </c:pt>
                <c:pt idx="1036">
                  <c:v>-3467</c:v>
                </c:pt>
                <c:pt idx="1037">
                  <c:v>-3466</c:v>
                </c:pt>
                <c:pt idx="1038">
                  <c:v>-3465</c:v>
                </c:pt>
                <c:pt idx="1039">
                  <c:v>-3464</c:v>
                </c:pt>
                <c:pt idx="1040">
                  <c:v>-3463</c:v>
                </c:pt>
                <c:pt idx="1041">
                  <c:v>-3462</c:v>
                </c:pt>
                <c:pt idx="1042">
                  <c:v>-3461</c:v>
                </c:pt>
                <c:pt idx="1043">
                  <c:v>-3460</c:v>
                </c:pt>
                <c:pt idx="1044">
                  <c:v>-3459</c:v>
                </c:pt>
                <c:pt idx="1045">
                  <c:v>-3458</c:v>
                </c:pt>
                <c:pt idx="1046">
                  <c:v>-3457</c:v>
                </c:pt>
                <c:pt idx="1047">
                  <c:v>-3456</c:v>
                </c:pt>
                <c:pt idx="1048">
                  <c:v>-3455</c:v>
                </c:pt>
                <c:pt idx="1049">
                  <c:v>-3454</c:v>
                </c:pt>
                <c:pt idx="1050">
                  <c:v>-3453</c:v>
                </c:pt>
                <c:pt idx="1051">
                  <c:v>-3452</c:v>
                </c:pt>
                <c:pt idx="1052">
                  <c:v>-3451</c:v>
                </c:pt>
                <c:pt idx="1053">
                  <c:v>-3450</c:v>
                </c:pt>
                <c:pt idx="1054">
                  <c:v>-3449</c:v>
                </c:pt>
                <c:pt idx="1055">
                  <c:v>-3448</c:v>
                </c:pt>
                <c:pt idx="1056">
                  <c:v>-3447</c:v>
                </c:pt>
                <c:pt idx="1057">
                  <c:v>-3446</c:v>
                </c:pt>
                <c:pt idx="1058">
                  <c:v>-3445</c:v>
                </c:pt>
                <c:pt idx="1059">
                  <c:v>-3444</c:v>
                </c:pt>
                <c:pt idx="1060">
                  <c:v>-3443</c:v>
                </c:pt>
                <c:pt idx="1061">
                  <c:v>-3442</c:v>
                </c:pt>
                <c:pt idx="1062">
                  <c:v>-3441</c:v>
                </c:pt>
                <c:pt idx="1063">
                  <c:v>-3440</c:v>
                </c:pt>
                <c:pt idx="1064">
                  <c:v>-3439</c:v>
                </c:pt>
                <c:pt idx="1065">
                  <c:v>-3438</c:v>
                </c:pt>
                <c:pt idx="1066">
                  <c:v>-3437</c:v>
                </c:pt>
                <c:pt idx="1067">
                  <c:v>-3436</c:v>
                </c:pt>
                <c:pt idx="1068">
                  <c:v>-3435</c:v>
                </c:pt>
                <c:pt idx="1069">
                  <c:v>-3434</c:v>
                </c:pt>
                <c:pt idx="1070">
                  <c:v>-3433</c:v>
                </c:pt>
                <c:pt idx="1071">
                  <c:v>-3432</c:v>
                </c:pt>
                <c:pt idx="1072">
                  <c:v>-3431</c:v>
                </c:pt>
                <c:pt idx="1073">
                  <c:v>-3430</c:v>
                </c:pt>
                <c:pt idx="1074">
                  <c:v>-3429</c:v>
                </c:pt>
                <c:pt idx="1075">
                  <c:v>-3428</c:v>
                </c:pt>
                <c:pt idx="1076">
                  <c:v>-3427</c:v>
                </c:pt>
                <c:pt idx="1077">
                  <c:v>-3426</c:v>
                </c:pt>
                <c:pt idx="1078">
                  <c:v>-3425</c:v>
                </c:pt>
                <c:pt idx="1079">
                  <c:v>-3424</c:v>
                </c:pt>
                <c:pt idx="1080">
                  <c:v>-3423</c:v>
                </c:pt>
                <c:pt idx="1081">
                  <c:v>-3422</c:v>
                </c:pt>
                <c:pt idx="1082">
                  <c:v>-3421</c:v>
                </c:pt>
                <c:pt idx="1083">
                  <c:v>-3420</c:v>
                </c:pt>
                <c:pt idx="1084">
                  <c:v>-3419</c:v>
                </c:pt>
                <c:pt idx="1085">
                  <c:v>-3418</c:v>
                </c:pt>
                <c:pt idx="1086">
                  <c:v>-3417</c:v>
                </c:pt>
                <c:pt idx="1087">
                  <c:v>-3416</c:v>
                </c:pt>
                <c:pt idx="1088">
                  <c:v>-3415</c:v>
                </c:pt>
                <c:pt idx="1089">
                  <c:v>-3414</c:v>
                </c:pt>
                <c:pt idx="1090">
                  <c:v>-3413</c:v>
                </c:pt>
                <c:pt idx="1091">
                  <c:v>-3412</c:v>
                </c:pt>
                <c:pt idx="1092">
                  <c:v>-3411</c:v>
                </c:pt>
                <c:pt idx="1093">
                  <c:v>-3410</c:v>
                </c:pt>
                <c:pt idx="1094">
                  <c:v>-3409</c:v>
                </c:pt>
                <c:pt idx="1095">
                  <c:v>-3408</c:v>
                </c:pt>
                <c:pt idx="1096">
                  <c:v>-3407</c:v>
                </c:pt>
                <c:pt idx="1097">
                  <c:v>-3406</c:v>
                </c:pt>
                <c:pt idx="1098">
                  <c:v>-3405</c:v>
                </c:pt>
                <c:pt idx="1099">
                  <c:v>-3404</c:v>
                </c:pt>
                <c:pt idx="1100">
                  <c:v>-3403</c:v>
                </c:pt>
                <c:pt idx="1101">
                  <c:v>-3402</c:v>
                </c:pt>
                <c:pt idx="1102">
                  <c:v>-3401</c:v>
                </c:pt>
                <c:pt idx="1103">
                  <c:v>-3400</c:v>
                </c:pt>
                <c:pt idx="1104">
                  <c:v>-3399</c:v>
                </c:pt>
                <c:pt idx="1105">
                  <c:v>-3398</c:v>
                </c:pt>
                <c:pt idx="1106">
                  <c:v>-3397</c:v>
                </c:pt>
                <c:pt idx="1107">
                  <c:v>-3396</c:v>
                </c:pt>
                <c:pt idx="1108">
                  <c:v>-3395</c:v>
                </c:pt>
                <c:pt idx="1109">
                  <c:v>-3394</c:v>
                </c:pt>
                <c:pt idx="1110">
                  <c:v>-3393</c:v>
                </c:pt>
                <c:pt idx="1111">
                  <c:v>-3392</c:v>
                </c:pt>
                <c:pt idx="1112">
                  <c:v>-3391</c:v>
                </c:pt>
                <c:pt idx="1113">
                  <c:v>-3390</c:v>
                </c:pt>
                <c:pt idx="1114">
                  <c:v>-3389</c:v>
                </c:pt>
                <c:pt idx="1115">
                  <c:v>-3388</c:v>
                </c:pt>
                <c:pt idx="1116">
                  <c:v>-3387</c:v>
                </c:pt>
                <c:pt idx="1117">
                  <c:v>-3386</c:v>
                </c:pt>
                <c:pt idx="1118">
                  <c:v>-3385</c:v>
                </c:pt>
                <c:pt idx="1119">
                  <c:v>-3384</c:v>
                </c:pt>
                <c:pt idx="1120">
                  <c:v>-3383</c:v>
                </c:pt>
                <c:pt idx="1121">
                  <c:v>-3382</c:v>
                </c:pt>
                <c:pt idx="1122">
                  <c:v>-3381</c:v>
                </c:pt>
                <c:pt idx="1123">
                  <c:v>-3380</c:v>
                </c:pt>
                <c:pt idx="1124">
                  <c:v>-3379</c:v>
                </c:pt>
                <c:pt idx="1125">
                  <c:v>-3378</c:v>
                </c:pt>
                <c:pt idx="1126">
                  <c:v>-3377</c:v>
                </c:pt>
                <c:pt idx="1127">
                  <c:v>-3376</c:v>
                </c:pt>
                <c:pt idx="1128">
                  <c:v>-3375</c:v>
                </c:pt>
                <c:pt idx="1129">
                  <c:v>-3374</c:v>
                </c:pt>
                <c:pt idx="1130">
                  <c:v>-3373</c:v>
                </c:pt>
                <c:pt idx="1131">
                  <c:v>-3372</c:v>
                </c:pt>
                <c:pt idx="1132">
                  <c:v>-3371</c:v>
                </c:pt>
                <c:pt idx="1133">
                  <c:v>-3370</c:v>
                </c:pt>
                <c:pt idx="1134">
                  <c:v>-3369</c:v>
                </c:pt>
                <c:pt idx="1135">
                  <c:v>-3368</c:v>
                </c:pt>
                <c:pt idx="1136">
                  <c:v>-3367</c:v>
                </c:pt>
                <c:pt idx="1137">
                  <c:v>-3366</c:v>
                </c:pt>
                <c:pt idx="1138">
                  <c:v>-3365</c:v>
                </c:pt>
                <c:pt idx="1139">
                  <c:v>-3364</c:v>
                </c:pt>
                <c:pt idx="1140">
                  <c:v>-3363</c:v>
                </c:pt>
                <c:pt idx="1141">
                  <c:v>-3362</c:v>
                </c:pt>
                <c:pt idx="1142">
                  <c:v>-3361</c:v>
                </c:pt>
                <c:pt idx="1143">
                  <c:v>-3360</c:v>
                </c:pt>
                <c:pt idx="1144">
                  <c:v>-3359</c:v>
                </c:pt>
                <c:pt idx="1145">
                  <c:v>-3358</c:v>
                </c:pt>
                <c:pt idx="1146">
                  <c:v>-3357</c:v>
                </c:pt>
                <c:pt idx="1147">
                  <c:v>-3356</c:v>
                </c:pt>
                <c:pt idx="1148">
                  <c:v>-3355</c:v>
                </c:pt>
                <c:pt idx="1149">
                  <c:v>-3354</c:v>
                </c:pt>
                <c:pt idx="1150">
                  <c:v>-3353</c:v>
                </c:pt>
                <c:pt idx="1151">
                  <c:v>-3352</c:v>
                </c:pt>
                <c:pt idx="1152">
                  <c:v>-3351</c:v>
                </c:pt>
                <c:pt idx="1153">
                  <c:v>-3350</c:v>
                </c:pt>
                <c:pt idx="1154">
                  <c:v>-3349</c:v>
                </c:pt>
                <c:pt idx="1155">
                  <c:v>-3348</c:v>
                </c:pt>
                <c:pt idx="1156">
                  <c:v>-3347</c:v>
                </c:pt>
                <c:pt idx="1157">
                  <c:v>-3346</c:v>
                </c:pt>
                <c:pt idx="1158">
                  <c:v>-3345</c:v>
                </c:pt>
                <c:pt idx="1159">
                  <c:v>-3344</c:v>
                </c:pt>
                <c:pt idx="1160">
                  <c:v>-3343</c:v>
                </c:pt>
                <c:pt idx="1161">
                  <c:v>-3342</c:v>
                </c:pt>
                <c:pt idx="1162">
                  <c:v>-3341</c:v>
                </c:pt>
                <c:pt idx="1163">
                  <c:v>-3340</c:v>
                </c:pt>
                <c:pt idx="1164">
                  <c:v>-3339</c:v>
                </c:pt>
                <c:pt idx="1165">
                  <c:v>-3338</c:v>
                </c:pt>
                <c:pt idx="1166">
                  <c:v>-3337</c:v>
                </c:pt>
                <c:pt idx="1167">
                  <c:v>-3336</c:v>
                </c:pt>
                <c:pt idx="1168">
                  <c:v>-3335</c:v>
                </c:pt>
                <c:pt idx="1169">
                  <c:v>-3334</c:v>
                </c:pt>
                <c:pt idx="1170">
                  <c:v>-3333</c:v>
                </c:pt>
                <c:pt idx="1171">
                  <c:v>-3332</c:v>
                </c:pt>
                <c:pt idx="1172">
                  <c:v>-3331</c:v>
                </c:pt>
                <c:pt idx="1173">
                  <c:v>-3330</c:v>
                </c:pt>
                <c:pt idx="1174">
                  <c:v>-3329</c:v>
                </c:pt>
                <c:pt idx="1175">
                  <c:v>-3328</c:v>
                </c:pt>
                <c:pt idx="1176">
                  <c:v>-3327</c:v>
                </c:pt>
                <c:pt idx="1177">
                  <c:v>-3326</c:v>
                </c:pt>
                <c:pt idx="1178">
                  <c:v>-3325</c:v>
                </c:pt>
                <c:pt idx="1179">
                  <c:v>-3324</c:v>
                </c:pt>
                <c:pt idx="1180">
                  <c:v>-3323</c:v>
                </c:pt>
                <c:pt idx="1181">
                  <c:v>-3322</c:v>
                </c:pt>
                <c:pt idx="1182">
                  <c:v>-3321</c:v>
                </c:pt>
                <c:pt idx="1183">
                  <c:v>-3320</c:v>
                </c:pt>
                <c:pt idx="1184">
                  <c:v>-3319</c:v>
                </c:pt>
                <c:pt idx="1185">
                  <c:v>-3318</c:v>
                </c:pt>
                <c:pt idx="1186">
                  <c:v>-3317</c:v>
                </c:pt>
                <c:pt idx="1187">
                  <c:v>-3316</c:v>
                </c:pt>
                <c:pt idx="1188">
                  <c:v>-3315</c:v>
                </c:pt>
                <c:pt idx="1189">
                  <c:v>-3314</c:v>
                </c:pt>
                <c:pt idx="1190">
                  <c:v>-3313</c:v>
                </c:pt>
                <c:pt idx="1191">
                  <c:v>-3312</c:v>
                </c:pt>
                <c:pt idx="1192">
                  <c:v>-3311</c:v>
                </c:pt>
                <c:pt idx="1193">
                  <c:v>-3310</c:v>
                </c:pt>
                <c:pt idx="1194">
                  <c:v>-3309</c:v>
                </c:pt>
                <c:pt idx="1195">
                  <c:v>-3308</c:v>
                </c:pt>
                <c:pt idx="1196">
                  <c:v>-3307</c:v>
                </c:pt>
                <c:pt idx="1197">
                  <c:v>-3306</c:v>
                </c:pt>
                <c:pt idx="1198">
                  <c:v>-3305</c:v>
                </c:pt>
                <c:pt idx="1199">
                  <c:v>-3304</c:v>
                </c:pt>
                <c:pt idx="1200">
                  <c:v>-3303</c:v>
                </c:pt>
                <c:pt idx="1201">
                  <c:v>-3302</c:v>
                </c:pt>
                <c:pt idx="1202">
                  <c:v>-3301</c:v>
                </c:pt>
                <c:pt idx="1203">
                  <c:v>-3300</c:v>
                </c:pt>
                <c:pt idx="1204">
                  <c:v>-3299</c:v>
                </c:pt>
                <c:pt idx="1205">
                  <c:v>-3298</c:v>
                </c:pt>
                <c:pt idx="1206">
                  <c:v>-3297</c:v>
                </c:pt>
                <c:pt idx="1207">
                  <c:v>-3296</c:v>
                </c:pt>
                <c:pt idx="1208">
                  <c:v>-3295</c:v>
                </c:pt>
                <c:pt idx="1209">
                  <c:v>-3294</c:v>
                </c:pt>
                <c:pt idx="1210">
                  <c:v>-3293</c:v>
                </c:pt>
                <c:pt idx="1211">
                  <c:v>-3292</c:v>
                </c:pt>
                <c:pt idx="1212">
                  <c:v>-3291</c:v>
                </c:pt>
                <c:pt idx="1213">
                  <c:v>-3290</c:v>
                </c:pt>
                <c:pt idx="1214">
                  <c:v>-3289</c:v>
                </c:pt>
                <c:pt idx="1215">
                  <c:v>-3288</c:v>
                </c:pt>
                <c:pt idx="1216">
                  <c:v>-3287</c:v>
                </c:pt>
                <c:pt idx="1217">
                  <c:v>-3286</c:v>
                </c:pt>
                <c:pt idx="1218">
                  <c:v>-3285</c:v>
                </c:pt>
                <c:pt idx="1219">
                  <c:v>-3284</c:v>
                </c:pt>
                <c:pt idx="1220">
                  <c:v>-3283</c:v>
                </c:pt>
                <c:pt idx="1221">
                  <c:v>-3282</c:v>
                </c:pt>
                <c:pt idx="1222">
                  <c:v>-3281</c:v>
                </c:pt>
                <c:pt idx="1223">
                  <c:v>-3280</c:v>
                </c:pt>
                <c:pt idx="1224">
                  <c:v>-3279</c:v>
                </c:pt>
                <c:pt idx="1225">
                  <c:v>-3278</c:v>
                </c:pt>
                <c:pt idx="1226">
                  <c:v>-3277</c:v>
                </c:pt>
                <c:pt idx="1227">
                  <c:v>-3276</c:v>
                </c:pt>
                <c:pt idx="1228">
                  <c:v>-3275</c:v>
                </c:pt>
                <c:pt idx="1229">
                  <c:v>-3274</c:v>
                </c:pt>
                <c:pt idx="1230">
                  <c:v>-3273</c:v>
                </c:pt>
                <c:pt idx="1231">
                  <c:v>-3272</c:v>
                </c:pt>
                <c:pt idx="1232">
                  <c:v>-3271</c:v>
                </c:pt>
                <c:pt idx="1233">
                  <c:v>-3270</c:v>
                </c:pt>
                <c:pt idx="1234">
                  <c:v>-3269</c:v>
                </c:pt>
                <c:pt idx="1235">
                  <c:v>-3268</c:v>
                </c:pt>
                <c:pt idx="1236">
                  <c:v>-3267</c:v>
                </c:pt>
                <c:pt idx="1237">
                  <c:v>-3266</c:v>
                </c:pt>
                <c:pt idx="1238">
                  <c:v>-3265</c:v>
                </c:pt>
                <c:pt idx="1239">
                  <c:v>-3264</c:v>
                </c:pt>
                <c:pt idx="1240">
                  <c:v>-3263</c:v>
                </c:pt>
                <c:pt idx="1241">
                  <c:v>-3262</c:v>
                </c:pt>
                <c:pt idx="1242">
                  <c:v>-3261</c:v>
                </c:pt>
                <c:pt idx="1243">
                  <c:v>-3260</c:v>
                </c:pt>
                <c:pt idx="1244">
                  <c:v>-3259</c:v>
                </c:pt>
                <c:pt idx="1245">
                  <c:v>-3258</c:v>
                </c:pt>
                <c:pt idx="1246">
                  <c:v>-3257</c:v>
                </c:pt>
                <c:pt idx="1247">
                  <c:v>-3256</c:v>
                </c:pt>
                <c:pt idx="1248">
                  <c:v>-3255</c:v>
                </c:pt>
                <c:pt idx="1249">
                  <c:v>-3254</c:v>
                </c:pt>
                <c:pt idx="1250">
                  <c:v>-3253</c:v>
                </c:pt>
                <c:pt idx="1251">
                  <c:v>-3252</c:v>
                </c:pt>
                <c:pt idx="1252">
                  <c:v>-3251</c:v>
                </c:pt>
                <c:pt idx="1253">
                  <c:v>-3250</c:v>
                </c:pt>
                <c:pt idx="1254">
                  <c:v>-3249</c:v>
                </c:pt>
                <c:pt idx="1255">
                  <c:v>-3248</c:v>
                </c:pt>
                <c:pt idx="1256">
                  <c:v>-3247</c:v>
                </c:pt>
                <c:pt idx="1257">
                  <c:v>-3246</c:v>
                </c:pt>
                <c:pt idx="1258">
                  <c:v>-3245</c:v>
                </c:pt>
                <c:pt idx="1259">
                  <c:v>-3244</c:v>
                </c:pt>
                <c:pt idx="1260">
                  <c:v>-3243</c:v>
                </c:pt>
                <c:pt idx="1261">
                  <c:v>-3242</c:v>
                </c:pt>
                <c:pt idx="1262">
                  <c:v>-3241</c:v>
                </c:pt>
                <c:pt idx="1263">
                  <c:v>-3240</c:v>
                </c:pt>
                <c:pt idx="1264">
                  <c:v>-3239</c:v>
                </c:pt>
                <c:pt idx="1265">
                  <c:v>-3238</c:v>
                </c:pt>
                <c:pt idx="1266">
                  <c:v>-3237</c:v>
                </c:pt>
                <c:pt idx="1267">
                  <c:v>-3236</c:v>
                </c:pt>
                <c:pt idx="1268">
                  <c:v>-3235</c:v>
                </c:pt>
                <c:pt idx="1269">
                  <c:v>-3234</c:v>
                </c:pt>
                <c:pt idx="1270">
                  <c:v>-3233</c:v>
                </c:pt>
                <c:pt idx="1271">
                  <c:v>-3232</c:v>
                </c:pt>
                <c:pt idx="1272">
                  <c:v>-3231</c:v>
                </c:pt>
                <c:pt idx="1273">
                  <c:v>-3230</c:v>
                </c:pt>
                <c:pt idx="1274">
                  <c:v>-3229</c:v>
                </c:pt>
                <c:pt idx="1275">
                  <c:v>-3228</c:v>
                </c:pt>
                <c:pt idx="1276">
                  <c:v>-3227</c:v>
                </c:pt>
                <c:pt idx="1277">
                  <c:v>-3226</c:v>
                </c:pt>
                <c:pt idx="1278">
                  <c:v>-3225</c:v>
                </c:pt>
                <c:pt idx="1279">
                  <c:v>-3224</c:v>
                </c:pt>
                <c:pt idx="1280">
                  <c:v>-3223</c:v>
                </c:pt>
                <c:pt idx="1281">
                  <c:v>-3222</c:v>
                </c:pt>
                <c:pt idx="1282">
                  <c:v>-3221</c:v>
                </c:pt>
                <c:pt idx="1283">
                  <c:v>-3220</c:v>
                </c:pt>
                <c:pt idx="1284">
                  <c:v>-3219</c:v>
                </c:pt>
                <c:pt idx="1285">
                  <c:v>-3218</c:v>
                </c:pt>
                <c:pt idx="1286">
                  <c:v>-3217</c:v>
                </c:pt>
                <c:pt idx="1287">
                  <c:v>-3216</c:v>
                </c:pt>
                <c:pt idx="1288">
                  <c:v>-3215</c:v>
                </c:pt>
                <c:pt idx="1289">
                  <c:v>-3214</c:v>
                </c:pt>
                <c:pt idx="1290">
                  <c:v>-3213</c:v>
                </c:pt>
                <c:pt idx="1291">
                  <c:v>-3212</c:v>
                </c:pt>
                <c:pt idx="1292">
                  <c:v>-3211</c:v>
                </c:pt>
                <c:pt idx="1293">
                  <c:v>-3210</c:v>
                </c:pt>
                <c:pt idx="1294">
                  <c:v>-3209</c:v>
                </c:pt>
                <c:pt idx="1295">
                  <c:v>-3208</c:v>
                </c:pt>
                <c:pt idx="1296">
                  <c:v>-3207</c:v>
                </c:pt>
                <c:pt idx="1297">
                  <c:v>-3206</c:v>
                </c:pt>
                <c:pt idx="1298">
                  <c:v>-3205</c:v>
                </c:pt>
                <c:pt idx="1299">
                  <c:v>-3204</c:v>
                </c:pt>
                <c:pt idx="1300">
                  <c:v>-3203</c:v>
                </c:pt>
                <c:pt idx="1301">
                  <c:v>-3202</c:v>
                </c:pt>
                <c:pt idx="1302">
                  <c:v>-3201</c:v>
                </c:pt>
                <c:pt idx="1303">
                  <c:v>-3200</c:v>
                </c:pt>
                <c:pt idx="1304">
                  <c:v>-3199</c:v>
                </c:pt>
                <c:pt idx="1305">
                  <c:v>-3198</c:v>
                </c:pt>
                <c:pt idx="1306">
                  <c:v>-3197</c:v>
                </c:pt>
                <c:pt idx="1307">
                  <c:v>-3196</c:v>
                </c:pt>
                <c:pt idx="1308">
                  <c:v>-3195</c:v>
                </c:pt>
                <c:pt idx="1309">
                  <c:v>-3194</c:v>
                </c:pt>
                <c:pt idx="1310">
                  <c:v>-3193</c:v>
                </c:pt>
                <c:pt idx="1311">
                  <c:v>-3192</c:v>
                </c:pt>
                <c:pt idx="1312">
                  <c:v>-3191</c:v>
                </c:pt>
                <c:pt idx="1313">
                  <c:v>-3190</c:v>
                </c:pt>
                <c:pt idx="1314">
                  <c:v>-3189</c:v>
                </c:pt>
                <c:pt idx="1315">
                  <c:v>-3188</c:v>
                </c:pt>
                <c:pt idx="1316">
                  <c:v>-3187</c:v>
                </c:pt>
                <c:pt idx="1317">
                  <c:v>-3186</c:v>
                </c:pt>
                <c:pt idx="1318">
                  <c:v>-3185</c:v>
                </c:pt>
                <c:pt idx="1319">
                  <c:v>-3184</c:v>
                </c:pt>
                <c:pt idx="1320">
                  <c:v>-3183</c:v>
                </c:pt>
                <c:pt idx="1321">
                  <c:v>-3182</c:v>
                </c:pt>
                <c:pt idx="1322">
                  <c:v>-3181</c:v>
                </c:pt>
                <c:pt idx="1323">
                  <c:v>-3180</c:v>
                </c:pt>
                <c:pt idx="1324">
                  <c:v>-3179</c:v>
                </c:pt>
                <c:pt idx="1325">
                  <c:v>-3178</c:v>
                </c:pt>
                <c:pt idx="1326">
                  <c:v>-3177</c:v>
                </c:pt>
                <c:pt idx="1327">
                  <c:v>-3176</c:v>
                </c:pt>
                <c:pt idx="1328">
                  <c:v>-3175</c:v>
                </c:pt>
                <c:pt idx="1329">
                  <c:v>-3174</c:v>
                </c:pt>
                <c:pt idx="1330">
                  <c:v>-3173</c:v>
                </c:pt>
                <c:pt idx="1331">
                  <c:v>-3172</c:v>
                </c:pt>
                <c:pt idx="1332">
                  <c:v>-3171</c:v>
                </c:pt>
                <c:pt idx="1333">
                  <c:v>-3170</c:v>
                </c:pt>
                <c:pt idx="1334">
                  <c:v>-3169</c:v>
                </c:pt>
                <c:pt idx="1335">
                  <c:v>-3168</c:v>
                </c:pt>
                <c:pt idx="1336">
                  <c:v>-3167</c:v>
                </c:pt>
                <c:pt idx="1337">
                  <c:v>-3166</c:v>
                </c:pt>
                <c:pt idx="1338">
                  <c:v>-3165</c:v>
                </c:pt>
                <c:pt idx="1339">
                  <c:v>-3164</c:v>
                </c:pt>
                <c:pt idx="1340">
                  <c:v>-3163</c:v>
                </c:pt>
                <c:pt idx="1341">
                  <c:v>-3162</c:v>
                </c:pt>
                <c:pt idx="1342">
                  <c:v>-3161</c:v>
                </c:pt>
                <c:pt idx="1343">
                  <c:v>-3160</c:v>
                </c:pt>
                <c:pt idx="1344">
                  <c:v>-3159</c:v>
                </c:pt>
                <c:pt idx="1345">
                  <c:v>-3158</c:v>
                </c:pt>
                <c:pt idx="1346">
                  <c:v>-3157</c:v>
                </c:pt>
                <c:pt idx="1347">
                  <c:v>-3156</c:v>
                </c:pt>
                <c:pt idx="1348">
                  <c:v>-3155</c:v>
                </c:pt>
                <c:pt idx="1349">
                  <c:v>-3154</c:v>
                </c:pt>
                <c:pt idx="1350">
                  <c:v>-3153</c:v>
                </c:pt>
                <c:pt idx="1351">
                  <c:v>-3152</c:v>
                </c:pt>
                <c:pt idx="1352">
                  <c:v>-3151</c:v>
                </c:pt>
                <c:pt idx="1353">
                  <c:v>-3150</c:v>
                </c:pt>
                <c:pt idx="1354">
                  <c:v>-3149</c:v>
                </c:pt>
                <c:pt idx="1355">
                  <c:v>-3148</c:v>
                </c:pt>
                <c:pt idx="1356">
                  <c:v>-3147</c:v>
                </c:pt>
                <c:pt idx="1357">
                  <c:v>-3146</c:v>
                </c:pt>
                <c:pt idx="1358">
                  <c:v>-3145</c:v>
                </c:pt>
                <c:pt idx="1359">
                  <c:v>-3144</c:v>
                </c:pt>
                <c:pt idx="1360">
                  <c:v>-3143</c:v>
                </c:pt>
                <c:pt idx="1361">
                  <c:v>-3142</c:v>
                </c:pt>
                <c:pt idx="1362">
                  <c:v>-3141</c:v>
                </c:pt>
                <c:pt idx="1363">
                  <c:v>-3140</c:v>
                </c:pt>
                <c:pt idx="1364">
                  <c:v>-3139</c:v>
                </c:pt>
                <c:pt idx="1365">
                  <c:v>-3138</c:v>
                </c:pt>
                <c:pt idx="1366">
                  <c:v>-3137</c:v>
                </c:pt>
                <c:pt idx="1367">
                  <c:v>-3136</c:v>
                </c:pt>
                <c:pt idx="1368">
                  <c:v>-3135</c:v>
                </c:pt>
                <c:pt idx="1369">
                  <c:v>-3134</c:v>
                </c:pt>
                <c:pt idx="1370">
                  <c:v>-3133</c:v>
                </c:pt>
                <c:pt idx="1371">
                  <c:v>-3132</c:v>
                </c:pt>
                <c:pt idx="1372">
                  <c:v>-3131</c:v>
                </c:pt>
                <c:pt idx="1373">
                  <c:v>-3130</c:v>
                </c:pt>
                <c:pt idx="1374">
                  <c:v>-3129</c:v>
                </c:pt>
                <c:pt idx="1375">
                  <c:v>-3128</c:v>
                </c:pt>
                <c:pt idx="1376">
                  <c:v>-3127</c:v>
                </c:pt>
                <c:pt idx="1377">
                  <c:v>-3126</c:v>
                </c:pt>
                <c:pt idx="1378">
                  <c:v>-3125</c:v>
                </c:pt>
                <c:pt idx="1379">
                  <c:v>-3124</c:v>
                </c:pt>
                <c:pt idx="1380">
                  <c:v>-3123</c:v>
                </c:pt>
                <c:pt idx="1381">
                  <c:v>-3122</c:v>
                </c:pt>
                <c:pt idx="1382">
                  <c:v>-3121</c:v>
                </c:pt>
                <c:pt idx="1383">
                  <c:v>-3120</c:v>
                </c:pt>
                <c:pt idx="1384">
                  <c:v>-3119</c:v>
                </c:pt>
                <c:pt idx="1385">
                  <c:v>-3118</c:v>
                </c:pt>
                <c:pt idx="1386">
                  <c:v>-3117</c:v>
                </c:pt>
                <c:pt idx="1387">
                  <c:v>-3116</c:v>
                </c:pt>
                <c:pt idx="1388">
                  <c:v>-3115</c:v>
                </c:pt>
                <c:pt idx="1389">
                  <c:v>-3114</c:v>
                </c:pt>
                <c:pt idx="1390">
                  <c:v>-3113</c:v>
                </c:pt>
                <c:pt idx="1391">
                  <c:v>-3112</c:v>
                </c:pt>
                <c:pt idx="1392">
                  <c:v>-3111</c:v>
                </c:pt>
                <c:pt idx="1393">
                  <c:v>-3110</c:v>
                </c:pt>
                <c:pt idx="1394">
                  <c:v>-3109</c:v>
                </c:pt>
                <c:pt idx="1395">
                  <c:v>-3108</c:v>
                </c:pt>
                <c:pt idx="1396">
                  <c:v>-3107</c:v>
                </c:pt>
                <c:pt idx="1397">
                  <c:v>-3106</c:v>
                </c:pt>
                <c:pt idx="1398">
                  <c:v>-3105</c:v>
                </c:pt>
                <c:pt idx="1399">
                  <c:v>-3104</c:v>
                </c:pt>
                <c:pt idx="1400">
                  <c:v>-3103</c:v>
                </c:pt>
                <c:pt idx="1401">
                  <c:v>-3102</c:v>
                </c:pt>
                <c:pt idx="1402">
                  <c:v>-3101</c:v>
                </c:pt>
                <c:pt idx="1403">
                  <c:v>-3100</c:v>
                </c:pt>
                <c:pt idx="1404">
                  <c:v>-3099</c:v>
                </c:pt>
                <c:pt idx="1405">
                  <c:v>-3098</c:v>
                </c:pt>
                <c:pt idx="1406">
                  <c:v>-3097</c:v>
                </c:pt>
                <c:pt idx="1407">
                  <c:v>-3096</c:v>
                </c:pt>
                <c:pt idx="1408">
                  <c:v>-3095</c:v>
                </c:pt>
                <c:pt idx="1409">
                  <c:v>-3094</c:v>
                </c:pt>
                <c:pt idx="1410">
                  <c:v>-3093</c:v>
                </c:pt>
                <c:pt idx="1411">
                  <c:v>-3092</c:v>
                </c:pt>
                <c:pt idx="1412">
                  <c:v>-3091</c:v>
                </c:pt>
                <c:pt idx="1413">
                  <c:v>-3090</c:v>
                </c:pt>
                <c:pt idx="1414">
                  <c:v>-3089</c:v>
                </c:pt>
                <c:pt idx="1415">
                  <c:v>-3088</c:v>
                </c:pt>
                <c:pt idx="1416">
                  <c:v>-3087</c:v>
                </c:pt>
                <c:pt idx="1417">
                  <c:v>-3086</c:v>
                </c:pt>
                <c:pt idx="1418">
                  <c:v>-3085</c:v>
                </c:pt>
                <c:pt idx="1419">
                  <c:v>-3084</c:v>
                </c:pt>
                <c:pt idx="1420">
                  <c:v>-3083</c:v>
                </c:pt>
                <c:pt idx="1421">
                  <c:v>-3082</c:v>
                </c:pt>
                <c:pt idx="1422">
                  <c:v>-3081</c:v>
                </c:pt>
                <c:pt idx="1423">
                  <c:v>-3080</c:v>
                </c:pt>
                <c:pt idx="1424">
                  <c:v>-3079</c:v>
                </c:pt>
                <c:pt idx="1425">
                  <c:v>-3078</c:v>
                </c:pt>
                <c:pt idx="1426">
                  <c:v>-3077</c:v>
                </c:pt>
                <c:pt idx="1427">
                  <c:v>-3076</c:v>
                </c:pt>
                <c:pt idx="1428">
                  <c:v>-3075</c:v>
                </c:pt>
                <c:pt idx="1429">
                  <c:v>-3074</c:v>
                </c:pt>
                <c:pt idx="1430">
                  <c:v>-3073</c:v>
                </c:pt>
                <c:pt idx="1431">
                  <c:v>-3072</c:v>
                </c:pt>
                <c:pt idx="1432">
                  <c:v>-3071</c:v>
                </c:pt>
                <c:pt idx="1433">
                  <c:v>-3070</c:v>
                </c:pt>
                <c:pt idx="1434">
                  <c:v>-3069</c:v>
                </c:pt>
                <c:pt idx="1435">
                  <c:v>-3068</c:v>
                </c:pt>
                <c:pt idx="1436">
                  <c:v>-3067</c:v>
                </c:pt>
                <c:pt idx="1437">
                  <c:v>-3066</c:v>
                </c:pt>
                <c:pt idx="1438">
                  <c:v>-3065</c:v>
                </c:pt>
                <c:pt idx="1439">
                  <c:v>-3064</c:v>
                </c:pt>
                <c:pt idx="1440">
                  <c:v>-3063</c:v>
                </c:pt>
                <c:pt idx="1441">
                  <c:v>-3062</c:v>
                </c:pt>
                <c:pt idx="1442">
                  <c:v>-3061</c:v>
                </c:pt>
                <c:pt idx="1443">
                  <c:v>-3060</c:v>
                </c:pt>
                <c:pt idx="1444">
                  <c:v>-3059</c:v>
                </c:pt>
                <c:pt idx="1445">
                  <c:v>-3058</c:v>
                </c:pt>
                <c:pt idx="1446">
                  <c:v>-3057</c:v>
                </c:pt>
                <c:pt idx="1447">
                  <c:v>-3056</c:v>
                </c:pt>
                <c:pt idx="1448">
                  <c:v>-3055</c:v>
                </c:pt>
                <c:pt idx="1449">
                  <c:v>-3054</c:v>
                </c:pt>
                <c:pt idx="1450">
                  <c:v>-3053</c:v>
                </c:pt>
                <c:pt idx="1451">
                  <c:v>-3052</c:v>
                </c:pt>
                <c:pt idx="1452">
                  <c:v>-3051</c:v>
                </c:pt>
                <c:pt idx="1453">
                  <c:v>-3050</c:v>
                </c:pt>
                <c:pt idx="1454">
                  <c:v>-3049</c:v>
                </c:pt>
                <c:pt idx="1455">
                  <c:v>-3048</c:v>
                </c:pt>
                <c:pt idx="1456">
                  <c:v>-3047</c:v>
                </c:pt>
                <c:pt idx="1457">
                  <c:v>-3046</c:v>
                </c:pt>
                <c:pt idx="1458">
                  <c:v>-3045</c:v>
                </c:pt>
                <c:pt idx="1459">
                  <c:v>-3044</c:v>
                </c:pt>
                <c:pt idx="1460">
                  <c:v>-3043</c:v>
                </c:pt>
                <c:pt idx="1461">
                  <c:v>-3042</c:v>
                </c:pt>
                <c:pt idx="1462">
                  <c:v>-3041</c:v>
                </c:pt>
                <c:pt idx="1463">
                  <c:v>-3040</c:v>
                </c:pt>
                <c:pt idx="1464">
                  <c:v>-3039</c:v>
                </c:pt>
                <c:pt idx="1465">
                  <c:v>-3038</c:v>
                </c:pt>
                <c:pt idx="1466">
                  <c:v>-3037</c:v>
                </c:pt>
                <c:pt idx="1467">
                  <c:v>-3036</c:v>
                </c:pt>
                <c:pt idx="1468">
                  <c:v>-3035</c:v>
                </c:pt>
                <c:pt idx="1469">
                  <c:v>-3034</c:v>
                </c:pt>
                <c:pt idx="1470">
                  <c:v>-3033</c:v>
                </c:pt>
                <c:pt idx="1471">
                  <c:v>-3032</c:v>
                </c:pt>
                <c:pt idx="1472">
                  <c:v>-3031</c:v>
                </c:pt>
                <c:pt idx="1473">
                  <c:v>-3030</c:v>
                </c:pt>
                <c:pt idx="1474">
                  <c:v>-3029</c:v>
                </c:pt>
                <c:pt idx="1475">
                  <c:v>-3028</c:v>
                </c:pt>
                <c:pt idx="1476">
                  <c:v>-3027</c:v>
                </c:pt>
                <c:pt idx="1477">
                  <c:v>-3026</c:v>
                </c:pt>
                <c:pt idx="1478">
                  <c:v>-3025</c:v>
                </c:pt>
                <c:pt idx="1479">
                  <c:v>-3024</c:v>
                </c:pt>
                <c:pt idx="1480">
                  <c:v>-3023</c:v>
                </c:pt>
                <c:pt idx="1481">
                  <c:v>-3022</c:v>
                </c:pt>
                <c:pt idx="1482">
                  <c:v>-3021</c:v>
                </c:pt>
                <c:pt idx="1483">
                  <c:v>-3020</c:v>
                </c:pt>
                <c:pt idx="1484">
                  <c:v>-3019</c:v>
                </c:pt>
                <c:pt idx="1485">
                  <c:v>-3018</c:v>
                </c:pt>
                <c:pt idx="1486">
                  <c:v>-3017</c:v>
                </c:pt>
                <c:pt idx="1487">
                  <c:v>-3016</c:v>
                </c:pt>
                <c:pt idx="1488">
                  <c:v>-3015</c:v>
                </c:pt>
                <c:pt idx="1489">
                  <c:v>-3014</c:v>
                </c:pt>
                <c:pt idx="1490">
                  <c:v>-3013</c:v>
                </c:pt>
                <c:pt idx="1491">
                  <c:v>-3012</c:v>
                </c:pt>
                <c:pt idx="1492">
                  <c:v>-3011</c:v>
                </c:pt>
                <c:pt idx="1493">
                  <c:v>-3010</c:v>
                </c:pt>
                <c:pt idx="1494">
                  <c:v>-3009</c:v>
                </c:pt>
                <c:pt idx="1495">
                  <c:v>-3008</c:v>
                </c:pt>
                <c:pt idx="1496">
                  <c:v>-3007</c:v>
                </c:pt>
                <c:pt idx="1497">
                  <c:v>-3006</c:v>
                </c:pt>
                <c:pt idx="1498">
                  <c:v>-3005</c:v>
                </c:pt>
                <c:pt idx="1499">
                  <c:v>-3004</c:v>
                </c:pt>
                <c:pt idx="1500">
                  <c:v>-3003</c:v>
                </c:pt>
                <c:pt idx="1501">
                  <c:v>-3002</c:v>
                </c:pt>
                <c:pt idx="1502">
                  <c:v>-3001</c:v>
                </c:pt>
                <c:pt idx="1503">
                  <c:v>-3000</c:v>
                </c:pt>
                <c:pt idx="1504">
                  <c:v>-2999</c:v>
                </c:pt>
                <c:pt idx="1505">
                  <c:v>-2998</c:v>
                </c:pt>
                <c:pt idx="1506">
                  <c:v>-2997</c:v>
                </c:pt>
                <c:pt idx="1507">
                  <c:v>-2996</c:v>
                </c:pt>
                <c:pt idx="1508">
                  <c:v>-2995</c:v>
                </c:pt>
                <c:pt idx="1509">
                  <c:v>-2994</c:v>
                </c:pt>
                <c:pt idx="1510">
                  <c:v>-2993</c:v>
                </c:pt>
                <c:pt idx="1511">
                  <c:v>-2992</c:v>
                </c:pt>
                <c:pt idx="1512">
                  <c:v>-2991</c:v>
                </c:pt>
                <c:pt idx="1513">
                  <c:v>-2990</c:v>
                </c:pt>
                <c:pt idx="1514">
                  <c:v>-2989</c:v>
                </c:pt>
                <c:pt idx="1515">
                  <c:v>-2988</c:v>
                </c:pt>
                <c:pt idx="1516">
                  <c:v>-2987</c:v>
                </c:pt>
                <c:pt idx="1517">
                  <c:v>-2986</c:v>
                </c:pt>
                <c:pt idx="1518">
                  <c:v>-2985</c:v>
                </c:pt>
                <c:pt idx="1519">
                  <c:v>-2984</c:v>
                </c:pt>
                <c:pt idx="1520">
                  <c:v>-2983</c:v>
                </c:pt>
                <c:pt idx="1521">
                  <c:v>-2982</c:v>
                </c:pt>
                <c:pt idx="1522">
                  <c:v>-2981</c:v>
                </c:pt>
                <c:pt idx="1523">
                  <c:v>-2980</c:v>
                </c:pt>
                <c:pt idx="1524">
                  <c:v>-2979</c:v>
                </c:pt>
                <c:pt idx="1525">
                  <c:v>-2978</c:v>
                </c:pt>
                <c:pt idx="1526">
                  <c:v>-2977</c:v>
                </c:pt>
                <c:pt idx="1527">
                  <c:v>-2976</c:v>
                </c:pt>
                <c:pt idx="1528">
                  <c:v>-2975</c:v>
                </c:pt>
                <c:pt idx="1529">
                  <c:v>-2974</c:v>
                </c:pt>
                <c:pt idx="1530">
                  <c:v>-2973</c:v>
                </c:pt>
                <c:pt idx="1531">
                  <c:v>-2972</c:v>
                </c:pt>
                <c:pt idx="1532">
                  <c:v>-2971</c:v>
                </c:pt>
                <c:pt idx="1533">
                  <c:v>-2970</c:v>
                </c:pt>
                <c:pt idx="1534">
                  <c:v>-2969</c:v>
                </c:pt>
                <c:pt idx="1535">
                  <c:v>-2968</c:v>
                </c:pt>
                <c:pt idx="1536">
                  <c:v>-2967</c:v>
                </c:pt>
                <c:pt idx="1537">
                  <c:v>-2966</c:v>
                </c:pt>
                <c:pt idx="1538">
                  <c:v>-2965</c:v>
                </c:pt>
                <c:pt idx="1539">
                  <c:v>-2964</c:v>
                </c:pt>
                <c:pt idx="1540">
                  <c:v>-2963</c:v>
                </c:pt>
                <c:pt idx="1541">
                  <c:v>-2962</c:v>
                </c:pt>
                <c:pt idx="1542">
                  <c:v>-2961</c:v>
                </c:pt>
                <c:pt idx="1543">
                  <c:v>-2960</c:v>
                </c:pt>
                <c:pt idx="1544">
                  <c:v>-2959</c:v>
                </c:pt>
                <c:pt idx="1545">
                  <c:v>-2958</c:v>
                </c:pt>
                <c:pt idx="1546">
                  <c:v>-2957</c:v>
                </c:pt>
                <c:pt idx="1547">
                  <c:v>-2956</c:v>
                </c:pt>
                <c:pt idx="1548">
                  <c:v>-2955</c:v>
                </c:pt>
                <c:pt idx="1549">
                  <c:v>-2954</c:v>
                </c:pt>
                <c:pt idx="1550">
                  <c:v>-2953</c:v>
                </c:pt>
                <c:pt idx="1551">
                  <c:v>-2952</c:v>
                </c:pt>
                <c:pt idx="1552">
                  <c:v>-2951</c:v>
                </c:pt>
                <c:pt idx="1553">
                  <c:v>-2950</c:v>
                </c:pt>
                <c:pt idx="1554">
                  <c:v>-2949</c:v>
                </c:pt>
                <c:pt idx="1555">
                  <c:v>-2948</c:v>
                </c:pt>
                <c:pt idx="1556">
                  <c:v>-2947</c:v>
                </c:pt>
                <c:pt idx="1557">
                  <c:v>-2946</c:v>
                </c:pt>
                <c:pt idx="1558">
                  <c:v>-2945</c:v>
                </c:pt>
                <c:pt idx="1559">
                  <c:v>-2944</c:v>
                </c:pt>
                <c:pt idx="1560">
                  <c:v>-2943</c:v>
                </c:pt>
                <c:pt idx="1561">
                  <c:v>-2942</c:v>
                </c:pt>
                <c:pt idx="1562">
                  <c:v>-2941</c:v>
                </c:pt>
                <c:pt idx="1563">
                  <c:v>-2940</c:v>
                </c:pt>
                <c:pt idx="1564">
                  <c:v>-2939</c:v>
                </c:pt>
                <c:pt idx="1565">
                  <c:v>-2938</c:v>
                </c:pt>
                <c:pt idx="1566">
                  <c:v>-2937</c:v>
                </c:pt>
                <c:pt idx="1567">
                  <c:v>-2936</c:v>
                </c:pt>
                <c:pt idx="1568">
                  <c:v>-2935</c:v>
                </c:pt>
                <c:pt idx="1569">
                  <c:v>-2934</c:v>
                </c:pt>
                <c:pt idx="1570">
                  <c:v>-2933</c:v>
                </c:pt>
                <c:pt idx="1571">
                  <c:v>-2932</c:v>
                </c:pt>
                <c:pt idx="1572">
                  <c:v>-2931</c:v>
                </c:pt>
                <c:pt idx="1573">
                  <c:v>-2930</c:v>
                </c:pt>
                <c:pt idx="1574">
                  <c:v>-2929</c:v>
                </c:pt>
                <c:pt idx="1575">
                  <c:v>-2928</c:v>
                </c:pt>
                <c:pt idx="1576">
                  <c:v>-2927</c:v>
                </c:pt>
                <c:pt idx="1577">
                  <c:v>-2926</c:v>
                </c:pt>
                <c:pt idx="1578">
                  <c:v>-2925</c:v>
                </c:pt>
                <c:pt idx="1579">
                  <c:v>-2924</c:v>
                </c:pt>
                <c:pt idx="1580">
                  <c:v>-2923</c:v>
                </c:pt>
                <c:pt idx="1581">
                  <c:v>-2922</c:v>
                </c:pt>
                <c:pt idx="1582">
                  <c:v>-2921</c:v>
                </c:pt>
                <c:pt idx="1583">
                  <c:v>-2920</c:v>
                </c:pt>
                <c:pt idx="1584">
                  <c:v>-2919</c:v>
                </c:pt>
                <c:pt idx="1585">
                  <c:v>-2918</c:v>
                </c:pt>
                <c:pt idx="1586">
                  <c:v>-2917</c:v>
                </c:pt>
                <c:pt idx="1587">
                  <c:v>-2916</c:v>
                </c:pt>
                <c:pt idx="1588">
                  <c:v>-2915</c:v>
                </c:pt>
                <c:pt idx="1589">
                  <c:v>-2914</c:v>
                </c:pt>
                <c:pt idx="1590">
                  <c:v>-2913</c:v>
                </c:pt>
                <c:pt idx="1591">
                  <c:v>-2912</c:v>
                </c:pt>
                <c:pt idx="1592">
                  <c:v>-2911</c:v>
                </c:pt>
                <c:pt idx="1593">
                  <c:v>-2910</c:v>
                </c:pt>
                <c:pt idx="1594">
                  <c:v>-2909</c:v>
                </c:pt>
                <c:pt idx="1595">
                  <c:v>-2908</c:v>
                </c:pt>
                <c:pt idx="1596">
                  <c:v>-2907</c:v>
                </c:pt>
                <c:pt idx="1597">
                  <c:v>-2906</c:v>
                </c:pt>
                <c:pt idx="1598">
                  <c:v>-2905</c:v>
                </c:pt>
                <c:pt idx="1599">
                  <c:v>-2904</c:v>
                </c:pt>
                <c:pt idx="1600">
                  <c:v>-2903</c:v>
                </c:pt>
                <c:pt idx="1601">
                  <c:v>-2902</c:v>
                </c:pt>
                <c:pt idx="1602">
                  <c:v>-2901</c:v>
                </c:pt>
                <c:pt idx="1603">
                  <c:v>-2900</c:v>
                </c:pt>
                <c:pt idx="1604">
                  <c:v>-2899</c:v>
                </c:pt>
                <c:pt idx="1605">
                  <c:v>-2898</c:v>
                </c:pt>
                <c:pt idx="1606">
                  <c:v>-2897</c:v>
                </c:pt>
                <c:pt idx="1607">
                  <c:v>-2896</c:v>
                </c:pt>
                <c:pt idx="1608">
                  <c:v>-2895</c:v>
                </c:pt>
                <c:pt idx="1609">
                  <c:v>-2894</c:v>
                </c:pt>
                <c:pt idx="1610">
                  <c:v>-2893</c:v>
                </c:pt>
                <c:pt idx="1611">
                  <c:v>-2892</c:v>
                </c:pt>
                <c:pt idx="1612">
                  <c:v>-2891</c:v>
                </c:pt>
                <c:pt idx="1613">
                  <c:v>-2890</c:v>
                </c:pt>
                <c:pt idx="1614">
                  <c:v>-2889</c:v>
                </c:pt>
                <c:pt idx="1615">
                  <c:v>-2888</c:v>
                </c:pt>
                <c:pt idx="1616">
                  <c:v>-2887</c:v>
                </c:pt>
                <c:pt idx="1617">
                  <c:v>-2886</c:v>
                </c:pt>
                <c:pt idx="1618">
                  <c:v>-2885</c:v>
                </c:pt>
                <c:pt idx="1619">
                  <c:v>-2884</c:v>
                </c:pt>
                <c:pt idx="1620">
                  <c:v>-2883</c:v>
                </c:pt>
                <c:pt idx="1621">
                  <c:v>-2882</c:v>
                </c:pt>
                <c:pt idx="1622">
                  <c:v>-2881</c:v>
                </c:pt>
                <c:pt idx="1623">
                  <c:v>-2880</c:v>
                </c:pt>
                <c:pt idx="1624">
                  <c:v>-2879</c:v>
                </c:pt>
                <c:pt idx="1625">
                  <c:v>-2878</c:v>
                </c:pt>
                <c:pt idx="1626">
                  <c:v>-2877</c:v>
                </c:pt>
                <c:pt idx="1627">
                  <c:v>-2876</c:v>
                </c:pt>
                <c:pt idx="1628">
                  <c:v>-2875</c:v>
                </c:pt>
                <c:pt idx="1629">
                  <c:v>-2874</c:v>
                </c:pt>
                <c:pt idx="1630">
                  <c:v>-2873</c:v>
                </c:pt>
                <c:pt idx="1631">
                  <c:v>-2872</c:v>
                </c:pt>
                <c:pt idx="1632">
                  <c:v>-2871</c:v>
                </c:pt>
                <c:pt idx="1633">
                  <c:v>-2870</c:v>
                </c:pt>
                <c:pt idx="1634">
                  <c:v>-2869</c:v>
                </c:pt>
                <c:pt idx="1635">
                  <c:v>-2868</c:v>
                </c:pt>
                <c:pt idx="1636">
                  <c:v>-2867</c:v>
                </c:pt>
                <c:pt idx="1637">
                  <c:v>-2866</c:v>
                </c:pt>
                <c:pt idx="1638">
                  <c:v>-2865</c:v>
                </c:pt>
                <c:pt idx="1639">
                  <c:v>-2864</c:v>
                </c:pt>
                <c:pt idx="1640">
                  <c:v>-2863</c:v>
                </c:pt>
                <c:pt idx="1641">
                  <c:v>-2862</c:v>
                </c:pt>
                <c:pt idx="1642">
                  <c:v>-2861</c:v>
                </c:pt>
                <c:pt idx="1643">
                  <c:v>-2860</c:v>
                </c:pt>
                <c:pt idx="1644">
                  <c:v>-2859</c:v>
                </c:pt>
                <c:pt idx="1645">
                  <c:v>-2858</c:v>
                </c:pt>
                <c:pt idx="1646">
                  <c:v>-2857</c:v>
                </c:pt>
                <c:pt idx="1647">
                  <c:v>-2856</c:v>
                </c:pt>
                <c:pt idx="1648">
                  <c:v>-2855</c:v>
                </c:pt>
                <c:pt idx="1649">
                  <c:v>-2854</c:v>
                </c:pt>
                <c:pt idx="1650">
                  <c:v>-2853</c:v>
                </c:pt>
                <c:pt idx="1651">
                  <c:v>-2852</c:v>
                </c:pt>
                <c:pt idx="1652">
                  <c:v>-2851</c:v>
                </c:pt>
                <c:pt idx="1653">
                  <c:v>-2850</c:v>
                </c:pt>
                <c:pt idx="1654">
                  <c:v>-2849</c:v>
                </c:pt>
                <c:pt idx="1655">
                  <c:v>-2848</c:v>
                </c:pt>
                <c:pt idx="1656">
                  <c:v>-2847</c:v>
                </c:pt>
                <c:pt idx="1657">
                  <c:v>-2846</c:v>
                </c:pt>
                <c:pt idx="1658">
                  <c:v>-2845</c:v>
                </c:pt>
                <c:pt idx="1659">
                  <c:v>-2844</c:v>
                </c:pt>
                <c:pt idx="1660">
                  <c:v>-2843</c:v>
                </c:pt>
                <c:pt idx="1661">
                  <c:v>-2842</c:v>
                </c:pt>
                <c:pt idx="1662">
                  <c:v>-2841</c:v>
                </c:pt>
                <c:pt idx="1663">
                  <c:v>-2840</c:v>
                </c:pt>
                <c:pt idx="1664">
                  <c:v>-2839</c:v>
                </c:pt>
                <c:pt idx="1665">
                  <c:v>-2838</c:v>
                </c:pt>
                <c:pt idx="1666">
                  <c:v>-2837</c:v>
                </c:pt>
                <c:pt idx="1667">
                  <c:v>-2836</c:v>
                </c:pt>
                <c:pt idx="1668">
                  <c:v>-2835</c:v>
                </c:pt>
                <c:pt idx="1669">
                  <c:v>-2834</c:v>
                </c:pt>
                <c:pt idx="1670">
                  <c:v>-2833</c:v>
                </c:pt>
                <c:pt idx="1671">
                  <c:v>-2832</c:v>
                </c:pt>
                <c:pt idx="1672">
                  <c:v>-2831</c:v>
                </c:pt>
                <c:pt idx="1673">
                  <c:v>-2830</c:v>
                </c:pt>
                <c:pt idx="1674">
                  <c:v>-2829</c:v>
                </c:pt>
                <c:pt idx="1675">
                  <c:v>-2828</c:v>
                </c:pt>
                <c:pt idx="1676">
                  <c:v>-2827</c:v>
                </c:pt>
                <c:pt idx="1677">
                  <c:v>-2826</c:v>
                </c:pt>
                <c:pt idx="1678">
                  <c:v>-2825</c:v>
                </c:pt>
                <c:pt idx="1679">
                  <c:v>-2824</c:v>
                </c:pt>
                <c:pt idx="1680">
                  <c:v>-2823</c:v>
                </c:pt>
                <c:pt idx="1681">
                  <c:v>-2822</c:v>
                </c:pt>
                <c:pt idx="1682">
                  <c:v>-2821</c:v>
                </c:pt>
                <c:pt idx="1683">
                  <c:v>-2820</c:v>
                </c:pt>
                <c:pt idx="1684">
                  <c:v>-2819</c:v>
                </c:pt>
                <c:pt idx="1685">
                  <c:v>-2818</c:v>
                </c:pt>
                <c:pt idx="1686">
                  <c:v>-2817</c:v>
                </c:pt>
                <c:pt idx="1687">
                  <c:v>-2816</c:v>
                </c:pt>
                <c:pt idx="1688">
                  <c:v>-2815</c:v>
                </c:pt>
                <c:pt idx="1689">
                  <c:v>-2814</c:v>
                </c:pt>
                <c:pt idx="1690">
                  <c:v>-2813</c:v>
                </c:pt>
                <c:pt idx="1691">
                  <c:v>-2812</c:v>
                </c:pt>
                <c:pt idx="1692">
                  <c:v>-2811</c:v>
                </c:pt>
                <c:pt idx="1693">
                  <c:v>-2810</c:v>
                </c:pt>
                <c:pt idx="1694">
                  <c:v>-2809</c:v>
                </c:pt>
                <c:pt idx="1695">
                  <c:v>-2808</c:v>
                </c:pt>
                <c:pt idx="1696">
                  <c:v>-2807</c:v>
                </c:pt>
                <c:pt idx="1697">
                  <c:v>-2806</c:v>
                </c:pt>
                <c:pt idx="1698">
                  <c:v>-2805</c:v>
                </c:pt>
                <c:pt idx="1699">
                  <c:v>-2804</c:v>
                </c:pt>
                <c:pt idx="1700">
                  <c:v>-2803</c:v>
                </c:pt>
                <c:pt idx="1701">
                  <c:v>-2802</c:v>
                </c:pt>
                <c:pt idx="1702">
                  <c:v>-2801</c:v>
                </c:pt>
                <c:pt idx="1703">
                  <c:v>-2800</c:v>
                </c:pt>
                <c:pt idx="1704">
                  <c:v>-2799</c:v>
                </c:pt>
                <c:pt idx="1705">
                  <c:v>-2798</c:v>
                </c:pt>
                <c:pt idx="1706">
                  <c:v>-2797</c:v>
                </c:pt>
                <c:pt idx="1707">
                  <c:v>-2796</c:v>
                </c:pt>
                <c:pt idx="1708">
                  <c:v>-2795</c:v>
                </c:pt>
                <c:pt idx="1709">
                  <c:v>-2794</c:v>
                </c:pt>
                <c:pt idx="1710">
                  <c:v>-2793</c:v>
                </c:pt>
                <c:pt idx="1711">
                  <c:v>-2792</c:v>
                </c:pt>
                <c:pt idx="1712">
                  <c:v>-2791</c:v>
                </c:pt>
                <c:pt idx="1713">
                  <c:v>-2790</c:v>
                </c:pt>
                <c:pt idx="1714">
                  <c:v>-2789</c:v>
                </c:pt>
                <c:pt idx="1715">
                  <c:v>-2788</c:v>
                </c:pt>
                <c:pt idx="1716">
                  <c:v>-2787</c:v>
                </c:pt>
                <c:pt idx="1717">
                  <c:v>-2786</c:v>
                </c:pt>
                <c:pt idx="1718">
                  <c:v>-2785</c:v>
                </c:pt>
                <c:pt idx="1719">
                  <c:v>-2784</c:v>
                </c:pt>
                <c:pt idx="1720">
                  <c:v>-2783</c:v>
                </c:pt>
                <c:pt idx="1721">
                  <c:v>-2782</c:v>
                </c:pt>
                <c:pt idx="1722">
                  <c:v>-2781</c:v>
                </c:pt>
                <c:pt idx="1723">
                  <c:v>-2780</c:v>
                </c:pt>
                <c:pt idx="1724">
                  <c:v>-2779</c:v>
                </c:pt>
                <c:pt idx="1725">
                  <c:v>-2778</c:v>
                </c:pt>
                <c:pt idx="1726">
                  <c:v>-2777</c:v>
                </c:pt>
                <c:pt idx="1727">
                  <c:v>-2776</c:v>
                </c:pt>
                <c:pt idx="1728">
                  <c:v>-2775</c:v>
                </c:pt>
                <c:pt idx="1729">
                  <c:v>-2774</c:v>
                </c:pt>
                <c:pt idx="1730">
                  <c:v>-2773</c:v>
                </c:pt>
                <c:pt idx="1731">
                  <c:v>-2772</c:v>
                </c:pt>
                <c:pt idx="1732">
                  <c:v>-2771</c:v>
                </c:pt>
                <c:pt idx="1733">
                  <c:v>-2770</c:v>
                </c:pt>
                <c:pt idx="1734">
                  <c:v>-2769</c:v>
                </c:pt>
                <c:pt idx="1735">
                  <c:v>-2768</c:v>
                </c:pt>
                <c:pt idx="1736">
                  <c:v>-2767</c:v>
                </c:pt>
                <c:pt idx="1737">
                  <c:v>-2766</c:v>
                </c:pt>
                <c:pt idx="1738">
                  <c:v>-2765</c:v>
                </c:pt>
                <c:pt idx="1739">
                  <c:v>-2764</c:v>
                </c:pt>
                <c:pt idx="1740">
                  <c:v>-2763</c:v>
                </c:pt>
                <c:pt idx="1741">
                  <c:v>-2762</c:v>
                </c:pt>
                <c:pt idx="1742">
                  <c:v>-2761</c:v>
                </c:pt>
                <c:pt idx="1743">
                  <c:v>-2760</c:v>
                </c:pt>
                <c:pt idx="1744">
                  <c:v>-2759</c:v>
                </c:pt>
                <c:pt idx="1745">
                  <c:v>-2758</c:v>
                </c:pt>
                <c:pt idx="1746">
                  <c:v>-2757</c:v>
                </c:pt>
                <c:pt idx="1747">
                  <c:v>-2756</c:v>
                </c:pt>
                <c:pt idx="1748">
                  <c:v>-2755</c:v>
                </c:pt>
                <c:pt idx="1749">
                  <c:v>-2754</c:v>
                </c:pt>
                <c:pt idx="1750">
                  <c:v>-2753</c:v>
                </c:pt>
                <c:pt idx="1751">
                  <c:v>-2752</c:v>
                </c:pt>
                <c:pt idx="1752">
                  <c:v>-2751</c:v>
                </c:pt>
                <c:pt idx="1753">
                  <c:v>-2750</c:v>
                </c:pt>
                <c:pt idx="1754">
                  <c:v>-2749</c:v>
                </c:pt>
                <c:pt idx="1755">
                  <c:v>-2748</c:v>
                </c:pt>
                <c:pt idx="1756">
                  <c:v>-2747</c:v>
                </c:pt>
                <c:pt idx="1757">
                  <c:v>-2746</c:v>
                </c:pt>
                <c:pt idx="1758">
                  <c:v>-2745</c:v>
                </c:pt>
                <c:pt idx="1759">
                  <c:v>-2744</c:v>
                </c:pt>
                <c:pt idx="1760">
                  <c:v>-2743</c:v>
                </c:pt>
                <c:pt idx="1761">
                  <c:v>-2742</c:v>
                </c:pt>
                <c:pt idx="1762">
                  <c:v>-2741</c:v>
                </c:pt>
                <c:pt idx="1763">
                  <c:v>-2740</c:v>
                </c:pt>
                <c:pt idx="1764">
                  <c:v>-2739</c:v>
                </c:pt>
                <c:pt idx="1765">
                  <c:v>-2738</c:v>
                </c:pt>
                <c:pt idx="1766">
                  <c:v>-2737</c:v>
                </c:pt>
                <c:pt idx="1767">
                  <c:v>-2736</c:v>
                </c:pt>
                <c:pt idx="1768">
                  <c:v>-2735</c:v>
                </c:pt>
                <c:pt idx="1769">
                  <c:v>-2734</c:v>
                </c:pt>
                <c:pt idx="1770">
                  <c:v>-2733</c:v>
                </c:pt>
                <c:pt idx="1771">
                  <c:v>-2732</c:v>
                </c:pt>
                <c:pt idx="1772">
                  <c:v>-2731</c:v>
                </c:pt>
                <c:pt idx="1773">
                  <c:v>-2730</c:v>
                </c:pt>
                <c:pt idx="1774">
                  <c:v>-2729</c:v>
                </c:pt>
                <c:pt idx="1775">
                  <c:v>-2728</c:v>
                </c:pt>
                <c:pt idx="1776">
                  <c:v>-2727</c:v>
                </c:pt>
                <c:pt idx="1777">
                  <c:v>-2726</c:v>
                </c:pt>
                <c:pt idx="1778">
                  <c:v>-2725</c:v>
                </c:pt>
                <c:pt idx="1779">
                  <c:v>-2724</c:v>
                </c:pt>
                <c:pt idx="1780">
                  <c:v>-2723</c:v>
                </c:pt>
                <c:pt idx="1781">
                  <c:v>-2722</c:v>
                </c:pt>
                <c:pt idx="1782">
                  <c:v>-2721</c:v>
                </c:pt>
                <c:pt idx="1783">
                  <c:v>-2720</c:v>
                </c:pt>
                <c:pt idx="1784">
                  <c:v>-2719</c:v>
                </c:pt>
                <c:pt idx="1785">
                  <c:v>-2718</c:v>
                </c:pt>
                <c:pt idx="1786">
                  <c:v>-2717</c:v>
                </c:pt>
                <c:pt idx="1787">
                  <c:v>-2716</c:v>
                </c:pt>
                <c:pt idx="1788">
                  <c:v>-2715</c:v>
                </c:pt>
                <c:pt idx="1789">
                  <c:v>-2714</c:v>
                </c:pt>
                <c:pt idx="1790">
                  <c:v>-2713</c:v>
                </c:pt>
                <c:pt idx="1791">
                  <c:v>-2712</c:v>
                </c:pt>
                <c:pt idx="1792">
                  <c:v>-2711</c:v>
                </c:pt>
                <c:pt idx="1793">
                  <c:v>-2710</c:v>
                </c:pt>
                <c:pt idx="1794">
                  <c:v>-2709</c:v>
                </c:pt>
                <c:pt idx="1795">
                  <c:v>-2708</c:v>
                </c:pt>
                <c:pt idx="1796">
                  <c:v>-2707</c:v>
                </c:pt>
                <c:pt idx="1797">
                  <c:v>-2706</c:v>
                </c:pt>
                <c:pt idx="1798">
                  <c:v>-2705</c:v>
                </c:pt>
                <c:pt idx="1799">
                  <c:v>-2704</c:v>
                </c:pt>
                <c:pt idx="1800">
                  <c:v>-2703</c:v>
                </c:pt>
                <c:pt idx="1801">
                  <c:v>-2702</c:v>
                </c:pt>
                <c:pt idx="1802">
                  <c:v>-2701</c:v>
                </c:pt>
                <c:pt idx="1803">
                  <c:v>-2700</c:v>
                </c:pt>
                <c:pt idx="1804">
                  <c:v>-2699</c:v>
                </c:pt>
                <c:pt idx="1805">
                  <c:v>-2698</c:v>
                </c:pt>
                <c:pt idx="1806">
                  <c:v>-2697</c:v>
                </c:pt>
                <c:pt idx="1807">
                  <c:v>-2696</c:v>
                </c:pt>
                <c:pt idx="1808">
                  <c:v>-2695</c:v>
                </c:pt>
                <c:pt idx="1809">
                  <c:v>-2694</c:v>
                </c:pt>
                <c:pt idx="1810">
                  <c:v>-2693</c:v>
                </c:pt>
                <c:pt idx="1811">
                  <c:v>-2692</c:v>
                </c:pt>
                <c:pt idx="1812">
                  <c:v>-2691</c:v>
                </c:pt>
                <c:pt idx="1813">
                  <c:v>-2690</c:v>
                </c:pt>
                <c:pt idx="1814">
                  <c:v>-2689</c:v>
                </c:pt>
                <c:pt idx="1815">
                  <c:v>-2688</c:v>
                </c:pt>
                <c:pt idx="1816">
                  <c:v>-2687</c:v>
                </c:pt>
                <c:pt idx="1817">
                  <c:v>-2686</c:v>
                </c:pt>
                <c:pt idx="1818">
                  <c:v>-2685</c:v>
                </c:pt>
                <c:pt idx="1819">
                  <c:v>-2684</c:v>
                </c:pt>
                <c:pt idx="1820">
                  <c:v>-2683</c:v>
                </c:pt>
                <c:pt idx="1821">
                  <c:v>-2682</c:v>
                </c:pt>
                <c:pt idx="1822">
                  <c:v>-2681</c:v>
                </c:pt>
                <c:pt idx="1823">
                  <c:v>-2680</c:v>
                </c:pt>
                <c:pt idx="1824">
                  <c:v>-2679</c:v>
                </c:pt>
                <c:pt idx="1825">
                  <c:v>-2678</c:v>
                </c:pt>
                <c:pt idx="1826">
                  <c:v>-2677</c:v>
                </c:pt>
                <c:pt idx="1827">
                  <c:v>-2676</c:v>
                </c:pt>
                <c:pt idx="1828">
                  <c:v>-2675</c:v>
                </c:pt>
                <c:pt idx="1829">
                  <c:v>-2674</c:v>
                </c:pt>
                <c:pt idx="1830">
                  <c:v>-2673</c:v>
                </c:pt>
                <c:pt idx="1831">
                  <c:v>-2672</c:v>
                </c:pt>
                <c:pt idx="1832">
                  <c:v>-2671</c:v>
                </c:pt>
                <c:pt idx="1833">
                  <c:v>-2670</c:v>
                </c:pt>
                <c:pt idx="1834">
                  <c:v>-2669</c:v>
                </c:pt>
                <c:pt idx="1835">
                  <c:v>-2668</c:v>
                </c:pt>
                <c:pt idx="1836">
                  <c:v>-2667</c:v>
                </c:pt>
                <c:pt idx="1837">
                  <c:v>-2666</c:v>
                </c:pt>
                <c:pt idx="1838">
                  <c:v>-2665</c:v>
                </c:pt>
                <c:pt idx="1839">
                  <c:v>-2664</c:v>
                </c:pt>
                <c:pt idx="1840">
                  <c:v>-2663</c:v>
                </c:pt>
                <c:pt idx="1841">
                  <c:v>-2662</c:v>
                </c:pt>
                <c:pt idx="1842">
                  <c:v>-2661</c:v>
                </c:pt>
                <c:pt idx="1843">
                  <c:v>-2660</c:v>
                </c:pt>
                <c:pt idx="1844">
                  <c:v>-2659</c:v>
                </c:pt>
                <c:pt idx="1845">
                  <c:v>-2658</c:v>
                </c:pt>
                <c:pt idx="1846">
                  <c:v>-2657</c:v>
                </c:pt>
                <c:pt idx="1847">
                  <c:v>-2656</c:v>
                </c:pt>
                <c:pt idx="1848">
                  <c:v>-2655</c:v>
                </c:pt>
                <c:pt idx="1849">
                  <c:v>-2654</c:v>
                </c:pt>
                <c:pt idx="1850">
                  <c:v>-2653</c:v>
                </c:pt>
                <c:pt idx="1851">
                  <c:v>-2652</c:v>
                </c:pt>
                <c:pt idx="1852">
                  <c:v>-2651</c:v>
                </c:pt>
                <c:pt idx="1853">
                  <c:v>-2650</c:v>
                </c:pt>
                <c:pt idx="1854">
                  <c:v>-2649</c:v>
                </c:pt>
                <c:pt idx="1855">
                  <c:v>-2648</c:v>
                </c:pt>
                <c:pt idx="1856">
                  <c:v>-2647</c:v>
                </c:pt>
                <c:pt idx="1857">
                  <c:v>-2646</c:v>
                </c:pt>
                <c:pt idx="1858">
                  <c:v>-2645</c:v>
                </c:pt>
                <c:pt idx="1859">
                  <c:v>-2644</c:v>
                </c:pt>
                <c:pt idx="1860">
                  <c:v>-2643</c:v>
                </c:pt>
                <c:pt idx="1861">
                  <c:v>-2642</c:v>
                </c:pt>
                <c:pt idx="1862">
                  <c:v>-2641</c:v>
                </c:pt>
                <c:pt idx="1863">
                  <c:v>-2640</c:v>
                </c:pt>
                <c:pt idx="1864">
                  <c:v>-2639</c:v>
                </c:pt>
                <c:pt idx="1865">
                  <c:v>-2638</c:v>
                </c:pt>
                <c:pt idx="1866">
                  <c:v>-2637</c:v>
                </c:pt>
                <c:pt idx="1867">
                  <c:v>-2636</c:v>
                </c:pt>
                <c:pt idx="1868">
                  <c:v>-2635</c:v>
                </c:pt>
                <c:pt idx="1869">
                  <c:v>-2634</c:v>
                </c:pt>
                <c:pt idx="1870">
                  <c:v>-2633</c:v>
                </c:pt>
                <c:pt idx="1871">
                  <c:v>-2632</c:v>
                </c:pt>
                <c:pt idx="1872">
                  <c:v>-2631</c:v>
                </c:pt>
                <c:pt idx="1873">
                  <c:v>-2630</c:v>
                </c:pt>
                <c:pt idx="1874">
                  <c:v>-2629</c:v>
                </c:pt>
                <c:pt idx="1875">
                  <c:v>-2628</c:v>
                </c:pt>
                <c:pt idx="1876">
                  <c:v>-2627</c:v>
                </c:pt>
                <c:pt idx="1877">
                  <c:v>-2626</c:v>
                </c:pt>
                <c:pt idx="1878">
                  <c:v>-2625</c:v>
                </c:pt>
                <c:pt idx="1879">
                  <c:v>-2624</c:v>
                </c:pt>
                <c:pt idx="1880">
                  <c:v>-2623</c:v>
                </c:pt>
                <c:pt idx="1881">
                  <c:v>-2622</c:v>
                </c:pt>
                <c:pt idx="1882">
                  <c:v>-2621</c:v>
                </c:pt>
                <c:pt idx="1883">
                  <c:v>-2620</c:v>
                </c:pt>
                <c:pt idx="1884">
                  <c:v>-2619</c:v>
                </c:pt>
                <c:pt idx="1885">
                  <c:v>-2618</c:v>
                </c:pt>
                <c:pt idx="1886">
                  <c:v>-2617</c:v>
                </c:pt>
                <c:pt idx="1887">
                  <c:v>-2616</c:v>
                </c:pt>
                <c:pt idx="1888">
                  <c:v>-2615</c:v>
                </c:pt>
                <c:pt idx="1889">
                  <c:v>-2614</c:v>
                </c:pt>
                <c:pt idx="1890">
                  <c:v>-2613</c:v>
                </c:pt>
                <c:pt idx="1891">
                  <c:v>-2612</c:v>
                </c:pt>
                <c:pt idx="1892">
                  <c:v>-2611</c:v>
                </c:pt>
                <c:pt idx="1893">
                  <c:v>-2610</c:v>
                </c:pt>
                <c:pt idx="1894">
                  <c:v>-2609</c:v>
                </c:pt>
                <c:pt idx="1895">
                  <c:v>-2608</c:v>
                </c:pt>
                <c:pt idx="1896">
                  <c:v>-2607</c:v>
                </c:pt>
                <c:pt idx="1897">
                  <c:v>-2606</c:v>
                </c:pt>
                <c:pt idx="1898">
                  <c:v>-2605</c:v>
                </c:pt>
                <c:pt idx="1899">
                  <c:v>-2604</c:v>
                </c:pt>
                <c:pt idx="1900">
                  <c:v>-2603</c:v>
                </c:pt>
                <c:pt idx="1901">
                  <c:v>-2602</c:v>
                </c:pt>
                <c:pt idx="1902">
                  <c:v>-2601</c:v>
                </c:pt>
                <c:pt idx="1903">
                  <c:v>-2600</c:v>
                </c:pt>
                <c:pt idx="1904">
                  <c:v>-2599</c:v>
                </c:pt>
                <c:pt idx="1905">
                  <c:v>-2598</c:v>
                </c:pt>
                <c:pt idx="1906">
                  <c:v>-2597</c:v>
                </c:pt>
                <c:pt idx="1907">
                  <c:v>-2596</c:v>
                </c:pt>
                <c:pt idx="1908">
                  <c:v>-2595</c:v>
                </c:pt>
                <c:pt idx="1909">
                  <c:v>-2594</c:v>
                </c:pt>
                <c:pt idx="1910">
                  <c:v>-2593</c:v>
                </c:pt>
                <c:pt idx="1911">
                  <c:v>-2592</c:v>
                </c:pt>
                <c:pt idx="1912">
                  <c:v>-2591</c:v>
                </c:pt>
                <c:pt idx="1913">
                  <c:v>-2590</c:v>
                </c:pt>
                <c:pt idx="1914">
                  <c:v>-2589</c:v>
                </c:pt>
                <c:pt idx="1915">
                  <c:v>-2588</c:v>
                </c:pt>
                <c:pt idx="1916">
                  <c:v>-2587</c:v>
                </c:pt>
                <c:pt idx="1917">
                  <c:v>-2586</c:v>
                </c:pt>
                <c:pt idx="1918">
                  <c:v>-2585</c:v>
                </c:pt>
                <c:pt idx="1919">
                  <c:v>-2584</c:v>
                </c:pt>
                <c:pt idx="1920">
                  <c:v>-2583</c:v>
                </c:pt>
                <c:pt idx="1921">
                  <c:v>-2582</c:v>
                </c:pt>
                <c:pt idx="1922">
                  <c:v>-2581</c:v>
                </c:pt>
                <c:pt idx="1923">
                  <c:v>-2580</c:v>
                </c:pt>
                <c:pt idx="1924">
                  <c:v>-2579</c:v>
                </c:pt>
                <c:pt idx="1925">
                  <c:v>-2578</c:v>
                </c:pt>
                <c:pt idx="1926">
                  <c:v>-2577</c:v>
                </c:pt>
                <c:pt idx="1927">
                  <c:v>-2576</c:v>
                </c:pt>
                <c:pt idx="1928">
                  <c:v>-2575</c:v>
                </c:pt>
                <c:pt idx="1929">
                  <c:v>-2574</c:v>
                </c:pt>
                <c:pt idx="1930">
                  <c:v>-2573</c:v>
                </c:pt>
                <c:pt idx="1931">
                  <c:v>-2572</c:v>
                </c:pt>
                <c:pt idx="1932">
                  <c:v>-2571</c:v>
                </c:pt>
                <c:pt idx="1933">
                  <c:v>-2570</c:v>
                </c:pt>
                <c:pt idx="1934">
                  <c:v>-2569</c:v>
                </c:pt>
                <c:pt idx="1935">
                  <c:v>-2568</c:v>
                </c:pt>
                <c:pt idx="1936">
                  <c:v>-2567</c:v>
                </c:pt>
                <c:pt idx="1937">
                  <c:v>-2566</c:v>
                </c:pt>
                <c:pt idx="1938">
                  <c:v>-2565</c:v>
                </c:pt>
                <c:pt idx="1939">
                  <c:v>-2564</c:v>
                </c:pt>
                <c:pt idx="1940">
                  <c:v>-2563</c:v>
                </c:pt>
                <c:pt idx="1941">
                  <c:v>-2562</c:v>
                </c:pt>
                <c:pt idx="1942">
                  <c:v>-2561</c:v>
                </c:pt>
                <c:pt idx="1943">
                  <c:v>-2560</c:v>
                </c:pt>
                <c:pt idx="1944">
                  <c:v>-2559</c:v>
                </c:pt>
                <c:pt idx="1945">
                  <c:v>-2558</c:v>
                </c:pt>
                <c:pt idx="1946">
                  <c:v>-2557</c:v>
                </c:pt>
                <c:pt idx="1947">
                  <c:v>-2556</c:v>
                </c:pt>
                <c:pt idx="1948">
                  <c:v>-2555</c:v>
                </c:pt>
                <c:pt idx="1949">
                  <c:v>-2554</c:v>
                </c:pt>
                <c:pt idx="1950">
                  <c:v>-2553</c:v>
                </c:pt>
                <c:pt idx="1951">
                  <c:v>-2552</c:v>
                </c:pt>
                <c:pt idx="1952">
                  <c:v>-2551</c:v>
                </c:pt>
                <c:pt idx="1953">
                  <c:v>-2550</c:v>
                </c:pt>
                <c:pt idx="1954">
                  <c:v>-2549</c:v>
                </c:pt>
                <c:pt idx="1955">
                  <c:v>-2548</c:v>
                </c:pt>
                <c:pt idx="1956">
                  <c:v>-2547</c:v>
                </c:pt>
                <c:pt idx="1957">
                  <c:v>-2546</c:v>
                </c:pt>
                <c:pt idx="1958">
                  <c:v>-2545</c:v>
                </c:pt>
                <c:pt idx="1959">
                  <c:v>-2544</c:v>
                </c:pt>
                <c:pt idx="1960">
                  <c:v>-2543</c:v>
                </c:pt>
                <c:pt idx="1961">
                  <c:v>-2542</c:v>
                </c:pt>
                <c:pt idx="1962">
                  <c:v>-2541</c:v>
                </c:pt>
                <c:pt idx="1963">
                  <c:v>-2540</c:v>
                </c:pt>
                <c:pt idx="1964">
                  <c:v>-2539</c:v>
                </c:pt>
                <c:pt idx="1965">
                  <c:v>-2538</c:v>
                </c:pt>
                <c:pt idx="1966">
                  <c:v>-2537</c:v>
                </c:pt>
                <c:pt idx="1967">
                  <c:v>-2536</c:v>
                </c:pt>
                <c:pt idx="1968">
                  <c:v>-2535</c:v>
                </c:pt>
                <c:pt idx="1969">
                  <c:v>-2534</c:v>
                </c:pt>
                <c:pt idx="1970">
                  <c:v>-2533</c:v>
                </c:pt>
                <c:pt idx="1971">
                  <c:v>-2532</c:v>
                </c:pt>
                <c:pt idx="1972">
                  <c:v>-2531</c:v>
                </c:pt>
                <c:pt idx="1973">
                  <c:v>-2530</c:v>
                </c:pt>
                <c:pt idx="1974">
                  <c:v>-2529</c:v>
                </c:pt>
                <c:pt idx="1975">
                  <c:v>-2528</c:v>
                </c:pt>
                <c:pt idx="1976">
                  <c:v>-2527</c:v>
                </c:pt>
                <c:pt idx="1977">
                  <c:v>-2526</c:v>
                </c:pt>
                <c:pt idx="1978">
                  <c:v>-2525</c:v>
                </c:pt>
                <c:pt idx="1979">
                  <c:v>-2524</c:v>
                </c:pt>
                <c:pt idx="1980">
                  <c:v>-2523</c:v>
                </c:pt>
                <c:pt idx="1981">
                  <c:v>-2522</c:v>
                </c:pt>
                <c:pt idx="1982">
                  <c:v>-2521</c:v>
                </c:pt>
                <c:pt idx="1983">
                  <c:v>-2520</c:v>
                </c:pt>
                <c:pt idx="1984">
                  <c:v>-2519</c:v>
                </c:pt>
                <c:pt idx="1985">
                  <c:v>-2518</c:v>
                </c:pt>
                <c:pt idx="1986">
                  <c:v>-2517</c:v>
                </c:pt>
                <c:pt idx="1987">
                  <c:v>-2516</c:v>
                </c:pt>
                <c:pt idx="1988">
                  <c:v>-2515</c:v>
                </c:pt>
                <c:pt idx="1989">
                  <c:v>-2514</c:v>
                </c:pt>
                <c:pt idx="1990">
                  <c:v>-2513</c:v>
                </c:pt>
                <c:pt idx="1991">
                  <c:v>-2512</c:v>
                </c:pt>
                <c:pt idx="1992">
                  <c:v>-2511</c:v>
                </c:pt>
                <c:pt idx="1993">
                  <c:v>-2510</c:v>
                </c:pt>
                <c:pt idx="1994">
                  <c:v>-2509</c:v>
                </c:pt>
                <c:pt idx="1995">
                  <c:v>-2508</c:v>
                </c:pt>
                <c:pt idx="1996">
                  <c:v>-2507</c:v>
                </c:pt>
                <c:pt idx="1997">
                  <c:v>-2506</c:v>
                </c:pt>
                <c:pt idx="1998">
                  <c:v>-2505</c:v>
                </c:pt>
                <c:pt idx="1999">
                  <c:v>-2504</c:v>
                </c:pt>
                <c:pt idx="2000">
                  <c:v>-2503</c:v>
                </c:pt>
                <c:pt idx="2001">
                  <c:v>-2502</c:v>
                </c:pt>
                <c:pt idx="2002">
                  <c:v>-2501</c:v>
                </c:pt>
                <c:pt idx="2003">
                  <c:v>-2500</c:v>
                </c:pt>
                <c:pt idx="2004">
                  <c:v>-2499</c:v>
                </c:pt>
                <c:pt idx="2005">
                  <c:v>-2498</c:v>
                </c:pt>
                <c:pt idx="2006">
                  <c:v>-2497</c:v>
                </c:pt>
                <c:pt idx="2007">
                  <c:v>-2496</c:v>
                </c:pt>
                <c:pt idx="2008">
                  <c:v>-2495</c:v>
                </c:pt>
                <c:pt idx="2009">
                  <c:v>-2494</c:v>
                </c:pt>
                <c:pt idx="2010">
                  <c:v>-2493</c:v>
                </c:pt>
                <c:pt idx="2011">
                  <c:v>-2492</c:v>
                </c:pt>
                <c:pt idx="2012">
                  <c:v>-2491</c:v>
                </c:pt>
                <c:pt idx="2013">
                  <c:v>-2490</c:v>
                </c:pt>
                <c:pt idx="2014">
                  <c:v>-2489</c:v>
                </c:pt>
                <c:pt idx="2015">
                  <c:v>-2488</c:v>
                </c:pt>
                <c:pt idx="2016">
                  <c:v>-2487</c:v>
                </c:pt>
                <c:pt idx="2017">
                  <c:v>-2486</c:v>
                </c:pt>
                <c:pt idx="2018">
                  <c:v>-2485</c:v>
                </c:pt>
                <c:pt idx="2019">
                  <c:v>-2484</c:v>
                </c:pt>
                <c:pt idx="2020">
                  <c:v>-2483</c:v>
                </c:pt>
                <c:pt idx="2021">
                  <c:v>-2482</c:v>
                </c:pt>
                <c:pt idx="2022">
                  <c:v>-2481</c:v>
                </c:pt>
                <c:pt idx="2023">
                  <c:v>-2480</c:v>
                </c:pt>
                <c:pt idx="2024">
                  <c:v>-2479</c:v>
                </c:pt>
                <c:pt idx="2025">
                  <c:v>-2478</c:v>
                </c:pt>
                <c:pt idx="2026">
                  <c:v>-2477</c:v>
                </c:pt>
                <c:pt idx="2027">
                  <c:v>-2476</c:v>
                </c:pt>
                <c:pt idx="2028">
                  <c:v>-2475</c:v>
                </c:pt>
                <c:pt idx="2029">
                  <c:v>-2474</c:v>
                </c:pt>
                <c:pt idx="2030">
                  <c:v>-2473</c:v>
                </c:pt>
                <c:pt idx="2031">
                  <c:v>-2472</c:v>
                </c:pt>
                <c:pt idx="2032">
                  <c:v>-2471</c:v>
                </c:pt>
                <c:pt idx="2033">
                  <c:v>-2470</c:v>
                </c:pt>
                <c:pt idx="2034">
                  <c:v>-2469</c:v>
                </c:pt>
                <c:pt idx="2035">
                  <c:v>-2468</c:v>
                </c:pt>
                <c:pt idx="2036">
                  <c:v>-2467</c:v>
                </c:pt>
                <c:pt idx="2037">
                  <c:v>-2466</c:v>
                </c:pt>
                <c:pt idx="2038">
                  <c:v>-2465</c:v>
                </c:pt>
                <c:pt idx="2039">
                  <c:v>-2464</c:v>
                </c:pt>
                <c:pt idx="2040">
                  <c:v>-2463</c:v>
                </c:pt>
                <c:pt idx="2041">
                  <c:v>-2462</c:v>
                </c:pt>
                <c:pt idx="2042">
                  <c:v>-2461</c:v>
                </c:pt>
                <c:pt idx="2043">
                  <c:v>-2460</c:v>
                </c:pt>
                <c:pt idx="2044">
                  <c:v>-2459</c:v>
                </c:pt>
                <c:pt idx="2045">
                  <c:v>-2458</c:v>
                </c:pt>
                <c:pt idx="2046">
                  <c:v>-2457</c:v>
                </c:pt>
                <c:pt idx="2047">
                  <c:v>-2456</c:v>
                </c:pt>
                <c:pt idx="2048">
                  <c:v>-2455</c:v>
                </c:pt>
                <c:pt idx="2049">
                  <c:v>-2454</c:v>
                </c:pt>
                <c:pt idx="2050">
                  <c:v>-2453</c:v>
                </c:pt>
                <c:pt idx="2051">
                  <c:v>-2452</c:v>
                </c:pt>
                <c:pt idx="2052">
                  <c:v>-2451</c:v>
                </c:pt>
                <c:pt idx="2053">
                  <c:v>-2450</c:v>
                </c:pt>
                <c:pt idx="2054">
                  <c:v>-2449</c:v>
                </c:pt>
                <c:pt idx="2055">
                  <c:v>-2448</c:v>
                </c:pt>
                <c:pt idx="2056">
                  <c:v>-2447</c:v>
                </c:pt>
                <c:pt idx="2057">
                  <c:v>-2446</c:v>
                </c:pt>
                <c:pt idx="2058">
                  <c:v>-2445</c:v>
                </c:pt>
                <c:pt idx="2059">
                  <c:v>-2444</c:v>
                </c:pt>
                <c:pt idx="2060">
                  <c:v>-2443</c:v>
                </c:pt>
                <c:pt idx="2061">
                  <c:v>-2442</c:v>
                </c:pt>
                <c:pt idx="2062">
                  <c:v>-2441</c:v>
                </c:pt>
                <c:pt idx="2063">
                  <c:v>-2440</c:v>
                </c:pt>
                <c:pt idx="2064">
                  <c:v>-2439</c:v>
                </c:pt>
                <c:pt idx="2065">
                  <c:v>-2438</c:v>
                </c:pt>
                <c:pt idx="2066">
                  <c:v>-2437</c:v>
                </c:pt>
                <c:pt idx="2067">
                  <c:v>-2436</c:v>
                </c:pt>
                <c:pt idx="2068">
                  <c:v>-2435</c:v>
                </c:pt>
                <c:pt idx="2069">
                  <c:v>-2434</c:v>
                </c:pt>
                <c:pt idx="2070">
                  <c:v>-2433</c:v>
                </c:pt>
                <c:pt idx="2071">
                  <c:v>-2432</c:v>
                </c:pt>
                <c:pt idx="2072">
                  <c:v>-2431</c:v>
                </c:pt>
                <c:pt idx="2073">
                  <c:v>-2430</c:v>
                </c:pt>
                <c:pt idx="2074">
                  <c:v>-2429</c:v>
                </c:pt>
                <c:pt idx="2075">
                  <c:v>-2428</c:v>
                </c:pt>
                <c:pt idx="2076">
                  <c:v>-2427</c:v>
                </c:pt>
                <c:pt idx="2077">
                  <c:v>-2426</c:v>
                </c:pt>
                <c:pt idx="2078">
                  <c:v>-2425</c:v>
                </c:pt>
                <c:pt idx="2079">
                  <c:v>-2424</c:v>
                </c:pt>
                <c:pt idx="2080">
                  <c:v>-2423</c:v>
                </c:pt>
                <c:pt idx="2081">
                  <c:v>-2422</c:v>
                </c:pt>
                <c:pt idx="2082">
                  <c:v>-2421</c:v>
                </c:pt>
                <c:pt idx="2083">
                  <c:v>-2420</c:v>
                </c:pt>
                <c:pt idx="2084">
                  <c:v>-2419</c:v>
                </c:pt>
                <c:pt idx="2085">
                  <c:v>-2418</c:v>
                </c:pt>
                <c:pt idx="2086">
                  <c:v>-2417</c:v>
                </c:pt>
                <c:pt idx="2087">
                  <c:v>-2416</c:v>
                </c:pt>
                <c:pt idx="2088">
                  <c:v>-2415</c:v>
                </c:pt>
                <c:pt idx="2089">
                  <c:v>-2414</c:v>
                </c:pt>
                <c:pt idx="2090">
                  <c:v>-2413</c:v>
                </c:pt>
                <c:pt idx="2091">
                  <c:v>-2412</c:v>
                </c:pt>
                <c:pt idx="2092">
                  <c:v>-2411</c:v>
                </c:pt>
                <c:pt idx="2093">
                  <c:v>-2410</c:v>
                </c:pt>
                <c:pt idx="2094">
                  <c:v>-2409</c:v>
                </c:pt>
                <c:pt idx="2095">
                  <c:v>-2408</c:v>
                </c:pt>
                <c:pt idx="2096">
                  <c:v>-2407</c:v>
                </c:pt>
                <c:pt idx="2097">
                  <c:v>-2406</c:v>
                </c:pt>
                <c:pt idx="2098">
                  <c:v>-2405</c:v>
                </c:pt>
                <c:pt idx="2099">
                  <c:v>-2404</c:v>
                </c:pt>
                <c:pt idx="2100">
                  <c:v>-2403</c:v>
                </c:pt>
                <c:pt idx="2101">
                  <c:v>-2402</c:v>
                </c:pt>
                <c:pt idx="2102">
                  <c:v>-2401</c:v>
                </c:pt>
                <c:pt idx="2103">
                  <c:v>-2400</c:v>
                </c:pt>
                <c:pt idx="2104">
                  <c:v>-2399</c:v>
                </c:pt>
                <c:pt idx="2105">
                  <c:v>-2398</c:v>
                </c:pt>
                <c:pt idx="2106">
                  <c:v>-2397</c:v>
                </c:pt>
                <c:pt idx="2107">
                  <c:v>-2396</c:v>
                </c:pt>
                <c:pt idx="2108">
                  <c:v>-2395</c:v>
                </c:pt>
                <c:pt idx="2109">
                  <c:v>-2394</c:v>
                </c:pt>
                <c:pt idx="2110">
                  <c:v>-2393</c:v>
                </c:pt>
                <c:pt idx="2111">
                  <c:v>-2392</c:v>
                </c:pt>
                <c:pt idx="2112">
                  <c:v>-2391</c:v>
                </c:pt>
                <c:pt idx="2113">
                  <c:v>-2390</c:v>
                </c:pt>
                <c:pt idx="2114">
                  <c:v>-2389</c:v>
                </c:pt>
                <c:pt idx="2115">
                  <c:v>-2388</c:v>
                </c:pt>
                <c:pt idx="2116">
                  <c:v>-2387</c:v>
                </c:pt>
                <c:pt idx="2117">
                  <c:v>-2386</c:v>
                </c:pt>
                <c:pt idx="2118">
                  <c:v>-2385</c:v>
                </c:pt>
                <c:pt idx="2119">
                  <c:v>-2384</c:v>
                </c:pt>
                <c:pt idx="2120">
                  <c:v>-2383</c:v>
                </c:pt>
                <c:pt idx="2121">
                  <c:v>-2382</c:v>
                </c:pt>
                <c:pt idx="2122">
                  <c:v>-2381</c:v>
                </c:pt>
                <c:pt idx="2123">
                  <c:v>-2380</c:v>
                </c:pt>
                <c:pt idx="2124">
                  <c:v>-2379</c:v>
                </c:pt>
                <c:pt idx="2125">
                  <c:v>-2378</c:v>
                </c:pt>
                <c:pt idx="2126">
                  <c:v>-2377</c:v>
                </c:pt>
                <c:pt idx="2127">
                  <c:v>-2376</c:v>
                </c:pt>
                <c:pt idx="2128">
                  <c:v>-2375</c:v>
                </c:pt>
                <c:pt idx="2129">
                  <c:v>-2374</c:v>
                </c:pt>
                <c:pt idx="2130">
                  <c:v>-2373</c:v>
                </c:pt>
                <c:pt idx="2131">
                  <c:v>-2372</c:v>
                </c:pt>
                <c:pt idx="2132">
                  <c:v>-2371</c:v>
                </c:pt>
                <c:pt idx="2133">
                  <c:v>-2370</c:v>
                </c:pt>
                <c:pt idx="2134">
                  <c:v>-2369</c:v>
                </c:pt>
                <c:pt idx="2135">
                  <c:v>-2368</c:v>
                </c:pt>
                <c:pt idx="2136">
                  <c:v>-2367</c:v>
                </c:pt>
                <c:pt idx="2137">
                  <c:v>-2366</c:v>
                </c:pt>
                <c:pt idx="2138">
                  <c:v>-2365</c:v>
                </c:pt>
                <c:pt idx="2139">
                  <c:v>-2364</c:v>
                </c:pt>
                <c:pt idx="2140">
                  <c:v>-2363</c:v>
                </c:pt>
                <c:pt idx="2141">
                  <c:v>-2362</c:v>
                </c:pt>
                <c:pt idx="2142">
                  <c:v>-2361</c:v>
                </c:pt>
                <c:pt idx="2143">
                  <c:v>-2360</c:v>
                </c:pt>
                <c:pt idx="2144">
                  <c:v>-2359</c:v>
                </c:pt>
                <c:pt idx="2145">
                  <c:v>-2358</c:v>
                </c:pt>
                <c:pt idx="2146">
                  <c:v>-2357</c:v>
                </c:pt>
                <c:pt idx="2147">
                  <c:v>-2356</c:v>
                </c:pt>
                <c:pt idx="2148">
                  <c:v>-2355</c:v>
                </c:pt>
                <c:pt idx="2149">
                  <c:v>-2354</c:v>
                </c:pt>
                <c:pt idx="2150">
                  <c:v>-2353</c:v>
                </c:pt>
                <c:pt idx="2151">
                  <c:v>-2352</c:v>
                </c:pt>
                <c:pt idx="2152">
                  <c:v>-2351</c:v>
                </c:pt>
                <c:pt idx="2153">
                  <c:v>-2350</c:v>
                </c:pt>
                <c:pt idx="2154">
                  <c:v>-2349</c:v>
                </c:pt>
                <c:pt idx="2155">
                  <c:v>-2348</c:v>
                </c:pt>
                <c:pt idx="2156">
                  <c:v>-2347</c:v>
                </c:pt>
                <c:pt idx="2157">
                  <c:v>-2346</c:v>
                </c:pt>
                <c:pt idx="2158">
                  <c:v>-2345</c:v>
                </c:pt>
                <c:pt idx="2159">
                  <c:v>-2344</c:v>
                </c:pt>
                <c:pt idx="2160">
                  <c:v>-2343</c:v>
                </c:pt>
                <c:pt idx="2161">
                  <c:v>-2342</c:v>
                </c:pt>
                <c:pt idx="2162">
                  <c:v>-2341</c:v>
                </c:pt>
                <c:pt idx="2163">
                  <c:v>-2340</c:v>
                </c:pt>
                <c:pt idx="2164">
                  <c:v>-2339</c:v>
                </c:pt>
                <c:pt idx="2165">
                  <c:v>-2338</c:v>
                </c:pt>
                <c:pt idx="2166">
                  <c:v>-2337</c:v>
                </c:pt>
                <c:pt idx="2167">
                  <c:v>-2336</c:v>
                </c:pt>
                <c:pt idx="2168">
                  <c:v>-2335</c:v>
                </c:pt>
                <c:pt idx="2169">
                  <c:v>-2334</c:v>
                </c:pt>
                <c:pt idx="2170">
                  <c:v>-2333</c:v>
                </c:pt>
                <c:pt idx="2171">
                  <c:v>-2332</c:v>
                </c:pt>
                <c:pt idx="2172">
                  <c:v>-2331</c:v>
                </c:pt>
                <c:pt idx="2173">
                  <c:v>-2330</c:v>
                </c:pt>
                <c:pt idx="2174">
                  <c:v>-2329</c:v>
                </c:pt>
                <c:pt idx="2175">
                  <c:v>-2328</c:v>
                </c:pt>
                <c:pt idx="2176">
                  <c:v>-2327</c:v>
                </c:pt>
                <c:pt idx="2177">
                  <c:v>-2326</c:v>
                </c:pt>
                <c:pt idx="2178">
                  <c:v>-2325</c:v>
                </c:pt>
                <c:pt idx="2179">
                  <c:v>-2324</c:v>
                </c:pt>
                <c:pt idx="2180">
                  <c:v>-2323</c:v>
                </c:pt>
                <c:pt idx="2181">
                  <c:v>-2322</c:v>
                </c:pt>
                <c:pt idx="2182">
                  <c:v>-2321</c:v>
                </c:pt>
                <c:pt idx="2183">
                  <c:v>-2320</c:v>
                </c:pt>
                <c:pt idx="2184">
                  <c:v>-2319</c:v>
                </c:pt>
                <c:pt idx="2185">
                  <c:v>-2318</c:v>
                </c:pt>
                <c:pt idx="2186">
                  <c:v>-2317</c:v>
                </c:pt>
                <c:pt idx="2187">
                  <c:v>-2316</c:v>
                </c:pt>
                <c:pt idx="2188">
                  <c:v>-2315</c:v>
                </c:pt>
                <c:pt idx="2189">
                  <c:v>-2314</c:v>
                </c:pt>
                <c:pt idx="2190">
                  <c:v>-2313</c:v>
                </c:pt>
                <c:pt idx="2191">
                  <c:v>-2312</c:v>
                </c:pt>
                <c:pt idx="2192">
                  <c:v>-2311</c:v>
                </c:pt>
                <c:pt idx="2193">
                  <c:v>-2310</c:v>
                </c:pt>
                <c:pt idx="2194">
                  <c:v>-2309</c:v>
                </c:pt>
                <c:pt idx="2195">
                  <c:v>-2308</c:v>
                </c:pt>
                <c:pt idx="2196">
                  <c:v>-2307</c:v>
                </c:pt>
                <c:pt idx="2197">
                  <c:v>-2306</c:v>
                </c:pt>
                <c:pt idx="2198">
                  <c:v>-2305</c:v>
                </c:pt>
                <c:pt idx="2199">
                  <c:v>-2304</c:v>
                </c:pt>
                <c:pt idx="2200">
                  <c:v>-2303</c:v>
                </c:pt>
                <c:pt idx="2201">
                  <c:v>-2302</c:v>
                </c:pt>
                <c:pt idx="2202">
                  <c:v>-2301</c:v>
                </c:pt>
                <c:pt idx="2203">
                  <c:v>-2300</c:v>
                </c:pt>
                <c:pt idx="2204">
                  <c:v>-2299</c:v>
                </c:pt>
                <c:pt idx="2205">
                  <c:v>-2298</c:v>
                </c:pt>
                <c:pt idx="2206">
                  <c:v>-2297</c:v>
                </c:pt>
                <c:pt idx="2207">
                  <c:v>-2296</c:v>
                </c:pt>
                <c:pt idx="2208">
                  <c:v>-2295</c:v>
                </c:pt>
                <c:pt idx="2209">
                  <c:v>-2294</c:v>
                </c:pt>
                <c:pt idx="2210">
                  <c:v>-2293</c:v>
                </c:pt>
                <c:pt idx="2211">
                  <c:v>-2292</c:v>
                </c:pt>
                <c:pt idx="2212">
                  <c:v>-2291</c:v>
                </c:pt>
                <c:pt idx="2213">
                  <c:v>-2290</c:v>
                </c:pt>
                <c:pt idx="2214">
                  <c:v>-2289</c:v>
                </c:pt>
                <c:pt idx="2215">
                  <c:v>-2288</c:v>
                </c:pt>
                <c:pt idx="2216">
                  <c:v>-2287</c:v>
                </c:pt>
                <c:pt idx="2217">
                  <c:v>-2286</c:v>
                </c:pt>
                <c:pt idx="2218">
                  <c:v>-2285</c:v>
                </c:pt>
                <c:pt idx="2219">
                  <c:v>-2284</c:v>
                </c:pt>
                <c:pt idx="2220">
                  <c:v>-2283</c:v>
                </c:pt>
                <c:pt idx="2221">
                  <c:v>-2282</c:v>
                </c:pt>
                <c:pt idx="2222">
                  <c:v>-2281</c:v>
                </c:pt>
                <c:pt idx="2223">
                  <c:v>-2280</c:v>
                </c:pt>
                <c:pt idx="2224">
                  <c:v>-2279</c:v>
                </c:pt>
                <c:pt idx="2225">
                  <c:v>-2278</c:v>
                </c:pt>
                <c:pt idx="2226">
                  <c:v>-2277</c:v>
                </c:pt>
                <c:pt idx="2227">
                  <c:v>-2276</c:v>
                </c:pt>
                <c:pt idx="2228">
                  <c:v>-2275</c:v>
                </c:pt>
                <c:pt idx="2229">
                  <c:v>-2274</c:v>
                </c:pt>
                <c:pt idx="2230">
                  <c:v>-2273</c:v>
                </c:pt>
                <c:pt idx="2231">
                  <c:v>-2272</c:v>
                </c:pt>
                <c:pt idx="2232">
                  <c:v>-2271</c:v>
                </c:pt>
                <c:pt idx="2233">
                  <c:v>-2270</c:v>
                </c:pt>
                <c:pt idx="2234">
                  <c:v>-2269</c:v>
                </c:pt>
                <c:pt idx="2235">
                  <c:v>-2268</c:v>
                </c:pt>
                <c:pt idx="2236">
                  <c:v>-2267</c:v>
                </c:pt>
                <c:pt idx="2237">
                  <c:v>-2266</c:v>
                </c:pt>
                <c:pt idx="2238">
                  <c:v>-2265</c:v>
                </c:pt>
                <c:pt idx="2239">
                  <c:v>-2264</c:v>
                </c:pt>
                <c:pt idx="2240">
                  <c:v>-2263</c:v>
                </c:pt>
                <c:pt idx="2241">
                  <c:v>-2262</c:v>
                </c:pt>
                <c:pt idx="2242">
                  <c:v>-2261</c:v>
                </c:pt>
                <c:pt idx="2243">
                  <c:v>-2260</c:v>
                </c:pt>
                <c:pt idx="2244">
                  <c:v>-2259</c:v>
                </c:pt>
                <c:pt idx="2245">
                  <c:v>-2258</c:v>
                </c:pt>
                <c:pt idx="2246">
                  <c:v>-2257</c:v>
                </c:pt>
                <c:pt idx="2247">
                  <c:v>-2256</c:v>
                </c:pt>
                <c:pt idx="2248">
                  <c:v>-2255</c:v>
                </c:pt>
                <c:pt idx="2249">
                  <c:v>-2254</c:v>
                </c:pt>
                <c:pt idx="2250">
                  <c:v>-2253</c:v>
                </c:pt>
                <c:pt idx="2251">
                  <c:v>-2252</c:v>
                </c:pt>
                <c:pt idx="2252">
                  <c:v>-2251</c:v>
                </c:pt>
                <c:pt idx="2253">
                  <c:v>-2250</c:v>
                </c:pt>
                <c:pt idx="2254">
                  <c:v>-2249</c:v>
                </c:pt>
                <c:pt idx="2255">
                  <c:v>-2248</c:v>
                </c:pt>
                <c:pt idx="2256">
                  <c:v>-2247</c:v>
                </c:pt>
                <c:pt idx="2257">
                  <c:v>-2246</c:v>
                </c:pt>
                <c:pt idx="2258">
                  <c:v>-2245</c:v>
                </c:pt>
                <c:pt idx="2259">
                  <c:v>-2244</c:v>
                </c:pt>
                <c:pt idx="2260">
                  <c:v>-2243</c:v>
                </c:pt>
                <c:pt idx="2261">
                  <c:v>-2242</c:v>
                </c:pt>
                <c:pt idx="2262">
                  <c:v>-2241</c:v>
                </c:pt>
                <c:pt idx="2263">
                  <c:v>-2240</c:v>
                </c:pt>
                <c:pt idx="2264">
                  <c:v>-2239</c:v>
                </c:pt>
                <c:pt idx="2265">
                  <c:v>-2238</c:v>
                </c:pt>
                <c:pt idx="2266">
                  <c:v>-2237</c:v>
                </c:pt>
                <c:pt idx="2267">
                  <c:v>-2236</c:v>
                </c:pt>
                <c:pt idx="2268">
                  <c:v>-2235</c:v>
                </c:pt>
                <c:pt idx="2269">
                  <c:v>-2234</c:v>
                </c:pt>
                <c:pt idx="2270">
                  <c:v>-2233</c:v>
                </c:pt>
                <c:pt idx="2271">
                  <c:v>-2232</c:v>
                </c:pt>
                <c:pt idx="2272">
                  <c:v>-2231</c:v>
                </c:pt>
                <c:pt idx="2273">
                  <c:v>-2230</c:v>
                </c:pt>
                <c:pt idx="2274">
                  <c:v>-2229</c:v>
                </c:pt>
                <c:pt idx="2275">
                  <c:v>-2228</c:v>
                </c:pt>
                <c:pt idx="2276">
                  <c:v>-2227</c:v>
                </c:pt>
                <c:pt idx="2277">
                  <c:v>-2226</c:v>
                </c:pt>
                <c:pt idx="2278">
                  <c:v>-2225</c:v>
                </c:pt>
                <c:pt idx="2279">
                  <c:v>-2224</c:v>
                </c:pt>
                <c:pt idx="2280">
                  <c:v>-2223</c:v>
                </c:pt>
                <c:pt idx="2281">
                  <c:v>-2222</c:v>
                </c:pt>
                <c:pt idx="2282">
                  <c:v>-2221</c:v>
                </c:pt>
                <c:pt idx="2283">
                  <c:v>-2220</c:v>
                </c:pt>
                <c:pt idx="2284">
                  <c:v>-2219</c:v>
                </c:pt>
                <c:pt idx="2285">
                  <c:v>-2218</c:v>
                </c:pt>
                <c:pt idx="2286">
                  <c:v>-2217</c:v>
                </c:pt>
                <c:pt idx="2287">
                  <c:v>-2216</c:v>
                </c:pt>
                <c:pt idx="2288">
                  <c:v>-2215</c:v>
                </c:pt>
                <c:pt idx="2289">
                  <c:v>-2214</c:v>
                </c:pt>
                <c:pt idx="2290">
                  <c:v>-2213</c:v>
                </c:pt>
                <c:pt idx="2291">
                  <c:v>-2212</c:v>
                </c:pt>
                <c:pt idx="2292">
                  <c:v>-2211</c:v>
                </c:pt>
                <c:pt idx="2293">
                  <c:v>-2210</c:v>
                </c:pt>
                <c:pt idx="2294">
                  <c:v>-2209</c:v>
                </c:pt>
                <c:pt idx="2295">
                  <c:v>-2208</c:v>
                </c:pt>
                <c:pt idx="2296">
                  <c:v>-2207</c:v>
                </c:pt>
                <c:pt idx="2297">
                  <c:v>-2206</c:v>
                </c:pt>
                <c:pt idx="2298">
                  <c:v>-2205</c:v>
                </c:pt>
                <c:pt idx="2299">
                  <c:v>-2204</c:v>
                </c:pt>
                <c:pt idx="2300">
                  <c:v>-2203</c:v>
                </c:pt>
                <c:pt idx="2301">
                  <c:v>-2202</c:v>
                </c:pt>
                <c:pt idx="2302">
                  <c:v>-2201</c:v>
                </c:pt>
                <c:pt idx="2303">
                  <c:v>-2200</c:v>
                </c:pt>
                <c:pt idx="2304">
                  <c:v>-2199</c:v>
                </c:pt>
                <c:pt idx="2305">
                  <c:v>-2198</c:v>
                </c:pt>
                <c:pt idx="2306">
                  <c:v>-2197</c:v>
                </c:pt>
                <c:pt idx="2307">
                  <c:v>-2196</c:v>
                </c:pt>
                <c:pt idx="2308">
                  <c:v>-2195</c:v>
                </c:pt>
                <c:pt idx="2309">
                  <c:v>-2194</c:v>
                </c:pt>
                <c:pt idx="2310">
                  <c:v>-2193</c:v>
                </c:pt>
                <c:pt idx="2311">
                  <c:v>-2192</c:v>
                </c:pt>
                <c:pt idx="2312">
                  <c:v>-2191</c:v>
                </c:pt>
                <c:pt idx="2313">
                  <c:v>-2190</c:v>
                </c:pt>
                <c:pt idx="2314">
                  <c:v>-2189</c:v>
                </c:pt>
                <c:pt idx="2315">
                  <c:v>-2188</c:v>
                </c:pt>
                <c:pt idx="2316">
                  <c:v>-2187</c:v>
                </c:pt>
                <c:pt idx="2317">
                  <c:v>-2186</c:v>
                </c:pt>
                <c:pt idx="2318">
                  <c:v>-2185</c:v>
                </c:pt>
                <c:pt idx="2319">
                  <c:v>-2184</c:v>
                </c:pt>
                <c:pt idx="2320">
                  <c:v>-2183</c:v>
                </c:pt>
                <c:pt idx="2321">
                  <c:v>-2182</c:v>
                </c:pt>
                <c:pt idx="2322">
                  <c:v>-2181</c:v>
                </c:pt>
                <c:pt idx="2323">
                  <c:v>-2180</c:v>
                </c:pt>
                <c:pt idx="2324">
                  <c:v>-2179</c:v>
                </c:pt>
                <c:pt idx="2325">
                  <c:v>-2178</c:v>
                </c:pt>
                <c:pt idx="2326">
                  <c:v>-2177</c:v>
                </c:pt>
                <c:pt idx="2327">
                  <c:v>-2176</c:v>
                </c:pt>
                <c:pt idx="2328">
                  <c:v>-2175</c:v>
                </c:pt>
                <c:pt idx="2329">
                  <c:v>-2174</c:v>
                </c:pt>
                <c:pt idx="2330">
                  <c:v>-2173</c:v>
                </c:pt>
                <c:pt idx="2331">
                  <c:v>-2172</c:v>
                </c:pt>
                <c:pt idx="2332">
                  <c:v>-2171</c:v>
                </c:pt>
                <c:pt idx="2333">
                  <c:v>-2170</c:v>
                </c:pt>
                <c:pt idx="2334">
                  <c:v>-2169</c:v>
                </c:pt>
                <c:pt idx="2335">
                  <c:v>-2168</c:v>
                </c:pt>
                <c:pt idx="2336">
                  <c:v>-2167</c:v>
                </c:pt>
                <c:pt idx="2337">
                  <c:v>-2166</c:v>
                </c:pt>
                <c:pt idx="2338">
                  <c:v>-2165</c:v>
                </c:pt>
                <c:pt idx="2339">
                  <c:v>-2164</c:v>
                </c:pt>
                <c:pt idx="2340">
                  <c:v>-2163</c:v>
                </c:pt>
                <c:pt idx="2341">
                  <c:v>-2162</c:v>
                </c:pt>
                <c:pt idx="2342">
                  <c:v>-2161</c:v>
                </c:pt>
                <c:pt idx="2343">
                  <c:v>-2160</c:v>
                </c:pt>
                <c:pt idx="2344">
                  <c:v>-2159</c:v>
                </c:pt>
                <c:pt idx="2345">
                  <c:v>-2158</c:v>
                </c:pt>
                <c:pt idx="2346">
                  <c:v>-2157</c:v>
                </c:pt>
                <c:pt idx="2347">
                  <c:v>-2156</c:v>
                </c:pt>
                <c:pt idx="2348">
                  <c:v>-2155</c:v>
                </c:pt>
                <c:pt idx="2349">
                  <c:v>-2154</c:v>
                </c:pt>
                <c:pt idx="2350">
                  <c:v>-2153</c:v>
                </c:pt>
                <c:pt idx="2351">
                  <c:v>-2152</c:v>
                </c:pt>
                <c:pt idx="2352">
                  <c:v>-2151</c:v>
                </c:pt>
                <c:pt idx="2353">
                  <c:v>-2150</c:v>
                </c:pt>
                <c:pt idx="2354">
                  <c:v>-2149</c:v>
                </c:pt>
                <c:pt idx="2355">
                  <c:v>-2148</c:v>
                </c:pt>
                <c:pt idx="2356">
                  <c:v>-2147</c:v>
                </c:pt>
                <c:pt idx="2357">
                  <c:v>-2146</c:v>
                </c:pt>
                <c:pt idx="2358">
                  <c:v>-2145</c:v>
                </c:pt>
                <c:pt idx="2359">
                  <c:v>-2144</c:v>
                </c:pt>
                <c:pt idx="2360">
                  <c:v>-2143</c:v>
                </c:pt>
                <c:pt idx="2361">
                  <c:v>-2142</c:v>
                </c:pt>
                <c:pt idx="2362">
                  <c:v>-2141</c:v>
                </c:pt>
                <c:pt idx="2363">
                  <c:v>-2140</c:v>
                </c:pt>
                <c:pt idx="2364">
                  <c:v>-2139</c:v>
                </c:pt>
                <c:pt idx="2365">
                  <c:v>-2138</c:v>
                </c:pt>
                <c:pt idx="2366">
                  <c:v>-2137</c:v>
                </c:pt>
                <c:pt idx="2367">
                  <c:v>-2136</c:v>
                </c:pt>
                <c:pt idx="2368">
                  <c:v>-2135</c:v>
                </c:pt>
                <c:pt idx="2369">
                  <c:v>-2134</c:v>
                </c:pt>
                <c:pt idx="2370">
                  <c:v>-2133</c:v>
                </c:pt>
                <c:pt idx="2371">
                  <c:v>-2132</c:v>
                </c:pt>
                <c:pt idx="2372">
                  <c:v>-2131</c:v>
                </c:pt>
                <c:pt idx="2373">
                  <c:v>-2130</c:v>
                </c:pt>
                <c:pt idx="2374">
                  <c:v>-2129</c:v>
                </c:pt>
                <c:pt idx="2375">
                  <c:v>-2128</c:v>
                </c:pt>
                <c:pt idx="2376">
                  <c:v>-2127</c:v>
                </c:pt>
                <c:pt idx="2377">
                  <c:v>-2126</c:v>
                </c:pt>
                <c:pt idx="2378">
                  <c:v>-2125</c:v>
                </c:pt>
                <c:pt idx="2379">
                  <c:v>-2124</c:v>
                </c:pt>
                <c:pt idx="2380">
                  <c:v>-2123</c:v>
                </c:pt>
                <c:pt idx="2381">
                  <c:v>-2122</c:v>
                </c:pt>
                <c:pt idx="2382">
                  <c:v>-2121</c:v>
                </c:pt>
                <c:pt idx="2383">
                  <c:v>-2120</c:v>
                </c:pt>
                <c:pt idx="2384">
                  <c:v>-2119</c:v>
                </c:pt>
                <c:pt idx="2385">
                  <c:v>-2118</c:v>
                </c:pt>
                <c:pt idx="2386">
                  <c:v>-2117</c:v>
                </c:pt>
                <c:pt idx="2387">
                  <c:v>-2116</c:v>
                </c:pt>
                <c:pt idx="2388">
                  <c:v>-2115</c:v>
                </c:pt>
                <c:pt idx="2389">
                  <c:v>-2114</c:v>
                </c:pt>
                <c:pt idx="2390">
                  <c:v>-2113</c:v>
                </c:pt>
                <c:pt idx="2391">
                  <c:v>-2112</c:v>
                </c:pt>
                <c:pt idx="2392">
                  <c:v>-2111</c:v>
                </c:pt>
                <c:pt idx="2393">
                  <c:v>-2110</c:v>
                </c:pt>
                <c:pt idx="2394">
                  <c:v>-2109</c:v>
                </c:pt>
                <c:pt idx="2395">
                  <c:v>-2108</c:v>
                </c:pt>
                <c:pt idx="2396">
                  <c:v>-2107</c:v>
                </c:pt>
                <c:pt idx="2397">
                  <c:v>-2106</c:v>
                </c:pt>
                <c:pt idx="2398">
                  <c:v>-2105</c:v>
                </c:pt>
                <c:pt idx="2399">
                  <c:v>-2104</c:v>
                </c:pt>
                <c:pt idx="2400">
                  <c:v>-2103</c:v>
                </c:pt>
                <c:pt idx="2401">
                  <c:v>-2102</c:v>
                </c:pt>
                <c:pt idx="2402">
                  <c:v>-2101</c:v>
                </c:pt>
                <c:pt idx="2403">
                  <c:v>-2100</c:v>
                </c:pt>
                <c:pt idx="2404">
                  <c:v>-2099</c:v>
                </c:pt>
                <c:pt idx="2405">
                  <c:v>-2098</c:v>
                </c:pt>
                <c:pt idx="2406">
                  <c:v>-2097</c:v>
                </c:pt>
                <c:pt idx="2407">
                  <c:v>-2096</c:v>
                </c:pt>
                <c:pt idx="2408">
                  <c:v>-2095</c:v>
                </c:pt>
                <c:pt idx="2409">
                  <c:v>-2094</c:v>
                </c:pt>
                <c:pt idx="2410">
                  <c:v>-2093</c:v>
                </c:pt>
                <c:pt idx="2411">
                  <c:v>-2092</c:v>
                </c:pt>
                <c:pt idx="2412">
                  <c:v>-2091</c:v>
                </c:pt>
                <c:pt idx="2413">
                  <c:v>-2090</c:v>
                </c:pt>
                <c:pt idx="2414">
                  <c:v>-2089</c:v>
                </c:pt>
                <c:pt idx="2415">
                  <c:v>-2088</c:v>
                </c:pt>
                <c:pt idx="2416">
                  <c:v>-2087</c:v>
                </c:pt>
                <c:pt idx="2417">
                  <c:v>-2086</c:v>
                </c:pt>
                <c:pt idx="2418">
                  <c:v>-2085</c:v>
                </c:pt>
                <c:pt idx="2419">
                  <c:v>-2084</c:v>
                </c:pt>
                <c:pt idx="2420">
                  <c:v>-2083</c:v>
                </c:pt>
                <c:pt idx="2421">
                  <c:v>-2082</c:v>
                </c:pt>
                <c:pt idx="2422">
                  <c:v>-2081</c:v>
                </c:pt>
                <c:pt idx="2423">
                  <c:v>-2080</c:v>
                </c:pt>
                <c:pt idx="2424">
                  <c:v>-2079</c:v>
                </c:pt>
                <c:pt idx="2425">
                  <c:v>-2078</c:v>
                </c:pt>
                <c:pt idx="2426">
                  <c:v>-2077</c:v>
                </c:pt>
                <c:pt idx="2427">
                  <c:v>-2076</c:v>
                </c:pt>
                <c:pt idx="2428">
                  <c:v>-2075</c:v>
                </c:pt>
                <c:pt idx="2429">
                  <c:v>-2074</c:v>
                </c:pt>
                <c:pt idx="2430">
                  <c:v>-2073</c:v>
                </c:pt>
                <c:pt idx="2431">
                  <c:v>-2072</c:v>
                </c:pt>
                <c:pt idx="2432">
                  <c:v>-2071</c:v>
                </c:pt>
                <c:pt idx="2433">
                  <c:v>-2070</c:v>
                </c:pt>
                <c:pt idx="2434">
                  <c:v>-2069</c:v>
                </c:pt>
                <c:pt idx="2435">
                  <c:v>-2068</c:v>
                </c:pt>
                <c:pt idx="2436">
                  <c:v>-2067</c:v>
                </c:pt>
                <c:pt idx="2437">
                  <c:v>-2066</c:v>
                </c:pt>
                <c:pt idx="2438">
                  <c:v>-2065</c:v>
                </c:pt>
                <c:pt idx="2439">
                  <c:v>-2064</c:v>
                </c:pt>
                <c:pt idx="2440">
                  <c:v>-2063</c:v>
                </c:pt>
                <c:pt idx="2441">
                  <c:v>-2062</c:v>
                </c:pt>
                <c:pt idx="2442">
                  <c:v>-2061</c:v>
                </c:pt>
                <c:pt idx="2443">
                  <c:v>-2060</c:v>
                </c:pt>
                <c:pt idx="2444">
                  <c:v>-2059</c:v>
                </c:pt>
                <c:pt idx="2445">
                  <c:v>-2058</c:v>
                </c:pt>
                <c:pt idx="2446">
                  <c:v>-2057</c:v>
                </c:pt>
                <c:pt idx="2447">
                  <c:v>-2056</c:v>
                </c:pt>
                <c:pt idx="2448">
                  <c:v>-2055</c:v>
                </c:pt>
                <c:pt idx="2449">
                  <c:v>-2054</c:v>
                </c:pt>
                <c:pt idx="2450">
                  <c:v>-2053</c:v>
                </c:pt>
                <c:pt idx="2451">
                  <c:v>-2052</c:v>
                </c:pt>
                <c:pt idx="2452">
                  <c:v>-2051</c:v>
                </c:pt>
                <c:pt idx="2453">
                  <c:v>-2050</c:v>
                </c:pt>
                <c:pt idx="2454">
                  <c:v>-2049</c:v>
                </c:pt>
                <c:pt idx="2455">
                  <c:v>-2048</c:v>
                </c:pt>
                <c:pt idx="2456">
                  <c:v>-2047</c:v>
                </c:pt>
                <c:pt idx="2457">
                  <c:v>-2046</c:v>
                </c:pt>
                <c:pt idx="2458">
                  <c:v>-2045</c:v>
                </c:pt>
                <c:pt idx="2459">
                  <c:v>-2044</c:v>
                </c:pt>
                <c:pt idx="2460">
                  <c:v>-2043</c:v>
                </c:pt>
                <c:pt idx="2461">
                  <c:v>-2042</c:v>
                </c:pt>
                <c:pt idx="2462">
                  <c:v>-2041</c:v>
                </c:pt>
                <c:pt idx="2463">
                  <c:v>-2040</c:v>
                </c:pt>
                <c:pt idx="2464">
                  <c:v>-2039</c:v>
                </c:pt>
                <c:pt idx="2465">
                  <c:v>-2038</c:v>
                </c:pt>
                <c:pt idx="2466">
                  <c:v>-2037</c:v>
                </c:pt>
                <c:pt idx="2467">
                  <c:v>-2036</c:v>
                </c:pt>
                <c:pt idx="2468">
                  <c:v>-2035</c:v>
                </c:pt>
                <c:pt idx="2469">
                  <c:v>-2034</c:v>
                </c:pt>
                <c:pt idx="2470">
                  <c:v>-2033</c:v>
                </c:pt>
                <c:pt idx="2471">
                  <c:v>-2032</c:v>
                </c:pt>
                <c:pt idx="2472">
                  <c:v>-2031</c:v>
                </c:pt>
                <c:pt idx="2473">
                  <c:v>-2030</c:v>
                </c:pt>
                <c:pt idx="2474">
                  <c:v>-2029</c:v>
                </c:pt>
                <c:pt idx="2475">
                  <c:v>-2028</c:v>
                </c:pt>
                <c:pt idx="2476">
                  <c:v>-2027</c:v>
                </c:pt>
                <c:pt idx="2477">
                  <c:v>-2026</c:v>
                </c:pt>
                <c:pt idx="2478">
                  <c:v>-2025</c:v>
                </c:pt>
                <c:pt idx="2479">
                  <c:v>-2024</c:v>
                </c:pt>
                <c:pt idx="2480">
                  <c:v>-2023</c:v>
                </c:pt>
                <c:pt idx="2481">
                  <c:v>-2022</c:v>
                </c:pt>
                <c:pt idx="2482">
                  <c:v>-2021</c:v>
                </c:pt>
                <c:pt idx="2483">
                  <c:v>-2020</c:v>
                </c:pt>
                <c:pt idx="2484">
                  <c:v>-2019</c:v>
                </c:pt>
                <c:pt idx="2485">
                  <c:v>-2018</c:v>
                </c:pt>
                <c:pt idx="2486">
                  <c:v>-2017</c:v>
                </c:pt>
                <c:pt idx="2487">
                  <c:v>-2016</c:v>
                </c:pt>
                <c:pt idx="2488">
                  <c:v>-2015</c:v>
                </c:pt>
                <c:pt idx="2489">
                  <c:v>-2014</c:v>
                </c:pt>
                <c:pt idx="2490">
                  <c:v>-2013</c:v>
                </c:pt>
                <c:pt idx="2491">
                  <c:v>-2012</c:v>
                </c:pt>
                <c:pt idx="2492">
                  <c:v>-2011</c:v>
                </c:pt>
                <c:pt idx="2493">
                  <c:v>-2010</c:v>
                </c:pt>
                <c:pt idx="2494">
                  <c:v>-2009</c:v>
                </c:pt>
                <c:pt idx="2495">
                  <c:v>-2008</c:v>
                </c:pt>
                <c:pt idx="2496">
                  <c:v>-2007</c:v>
                </c:pt>
                <c:pt idx="2497">
                  <c:v>-2006</c:v>
                </c:pt>
                <c:pt idx="2498">
                  <c:v>-2005</c:v>
                </c:pt>
                <c:pt idx="2499">
                  <c:v>-2004</c:v>
                </c:pt>
                <c:pt idx="2500">
                  <c:v>-2003</c:v>
                </c:pt>
                <c:pt idx="2501">
                  <c:v>-2002</c:v>
                </c:pt>
                <c:pt idx="2502">
                  <c:v>-2001</c:v>
                </c:pt>
                <c:pt idx="2503">
                  <c:v>-2000</c:v>
                </c:pt>
                <c:pt idx="2504">
                  <c:v>-1999</c:v>
                </c:pt>
                <c:pt idx="2505">
                  <c:v>-1998</c:v>
                </c:pt>
                <c:pt idx="2506">
                  <c:v>-1997</c:v>
                </c:pt>
                <c:pt idx="2507">
                  <c:v>-1996</c:v>
                </c:pt>
                <c:pt idx="2508">
                  <c:v>-1995</c:v>
                </c:pt>
                <c:pt idx="2509">
                  <c:v>-1994</c:v>
                </c:pt>
                <c:pt idx="2510">
                  <c:v>-1993</c:v>
                </c:pt>
                <c:pt idx="2511">
                  <c:v>-1992</c:v>
                </c:pt>
                <c:pt idx="2512">
                  <c:v>-1991</c:v>
                </c:pt>
                <c:pt idx="2513">
                  <c:v>-1990</c:v>
                </c:pt>
                <c:pt idx="2514">
                  <c:v>-1989</c:v>
                </c:pt>
                <c:pt idx="2515">
                  <c:v>-1988</c:v>
                </c:pt>
                <c:pt idx="2516">
                  <c:v>-1987</c:v>
                </c:pt>
                <c:pt idx="2517">
                  <c:v>-1986</c:v>
                </c:pt>
                <c:pt idx="2518">
                  <c:v>-1985</c:v>
                </c:pt>
                <c:pt idx="2519">
                  <c:v>-1984</c:v>
                </c:pt>
                <c:pt idx="2520">
                  <c:v>-1983</c:v>
                </c:pt>
                <c:pt idx="2521">
                  <c:v>-1982</c:v>
                </c:pt>
                <c:pt idx="2522">
                  <c:v>-1981</c:v>
                </c:pt>
                <c:pt idx="2523">
                  <c:v>-1980</c:v>
                </c:pt>
                <c:pt idx="2524">
                  <c:v>-1979</c:v>
                </c:pt>
                <c:pt idx="2525">
                  <c:v>-1978</c:v>
                </c:pt>
                <c:pt idx="2526">
                  <c:v>-1977</c:v>
                </c:pt>
                <c:pt idx="2527">
                  <c:v>-1976</c:v>
                </c:pt>
                <c:pt idx="2528">
                  <c:v>-1975</c:v>
                </c:pt>
                <c:pt idx="2529">
                  <c:v>-1974</c:v>
                </c:pt>
                <c:pt idx="2530">
                  <c:v>-1973</c:v>
                </c:pt>
                <c:pt idx="2531">
                  <c:v>-1972</c:v>
                </c:pt>
                <c:pt idx="2532">
                  <c:v>-1971</c:v>
                </c:pt>
                <c:pt idx="2533">
                  <c:v>-1970</c:v>
                </c:pt>
                <c:pt idx="2534">
                  <c:v>-1969</c:v>
                </c:pt>
                <c:pt idx="2535">
                  <c:v>-1968</c:v>
                </c:pt>
                <c:pt idx="2536">
                  <c:v>-1967</c:v>
                </c:pt>
                <c:pt idx="2537">
                  <c:v>-1966</c:v>
                </c:pt>
                <c:pt idx="2538">
                  <c:v>-1965</c:v>
                </c:pt>
                <c:pt idx="2539">
                  <c:v>-1964</c:v>
                </c:pt>
                <c:pt idx="2540">
                  <c:v>-1963</c:v>
                </c:pt>
                <c:pt idx="2541">
                  <c:v>-1962</c:v>
                </c:pt>
                <c:pt idx="2542">
                  <c:v>-1961</c:v>
                </c:pt>
                <c:pt idx="2543">
                  <c:v>-1960</c:v>
                </c:pt>
                <c:pt idx="2544">
                  <c:v>-1959</c:v>
                </c:pt>
                <c:pt idx="2545">
                  <c:v>-1958</c:v>
                </c:pt>
                <c:pt idx="2546">
                  <c:v>-1957</c:v>
                </c:pt>
                <c:pt idx="2547">
                  <c:v>-1956</c:v>
                </c:pt>
                <c:pt idx="2548">
                  <c:v>-1955</c:v>
                </c:pt>
                <c:pt idx="2549">
                  <c:v>-1954</c:v>
                </c:pt>
                <c:pt idx="2550">
                  <c:v>-1953</c:v>
                </c:pt>
                <c:pt idx="2551">
                  <c:v>-1952</c:v>
                </c:pt>
                <c:pt idx="2552">
                  <c:v>-1951</c:v>
                </c:pt>
                <c:pt idx="2553">
                  <c:v>-1950</c:v>
                </c:pt>
                <c:pt idx="2554">
                  <c:v>-1949</c:v>
                </c:pt>
                <c:pt idx="2555">
                  <c:v>-1948</c:v>
                </c:pt>
                <c:pt idx="2556">
                  <c:v>-1947</c:v>
                </c:pt>
                <c:pt idx="2557">
                  <c:v>-1946</c:v>
                </c:pt>
                <c:pt idx="2558">
                  <c:v>-1945</c:v>
                </c:pt>
                <c:pt idx="2559">
                  <c:v>-1944</c:v>
                </c:pt>
                <c:pt idx="2560">
                  <c:v>-1943</c:v>
                </c:pt>
                <c:pt idx="2561">
                  <c:v>-1942</c:v>
                </c:pt>
                <c:pt idx="2562">
                  <c:v>-1941</c:v>
                </c:pt>
                <c:pt idx="2563">
                  <c:v>-1940</c:v>
                </c:pt>
                <c:pt idx="2564">
                  <c:v>-1939</c:v>
                </c:pt>
                <c:pt idx="2565">
                  <c:v>-1938</c:v>
                </c:pt>
                <c:pt idx="2566">
                  <c:v>-1937</c:v>
                </c:pt>
                <c:pt idx="2567">
                  <c:v>-1936</c:v>
                </c:pt>
                <c:pt idx="2568">
                  <c:v>-1935</c:v>
                </c:pt>
                <c:pt idx="2569">
                  <c:v>-1934</c:v>
                </c:pt>
                <c:pt idx="2570">
                  <c:v>-1933</c:v>
                </c:pt>
                <c:pt idx="2571">
                  <c:v>-1932</c:v>
                </c:pt>
                <c:pt idx="2572">
                  <c:v>-1931</c:v>
                </c:pt>
                <c:pt idx="2573">
                  <c:v>-1930</c:v>
                </c:pt>
                <c:pt idx="2574">
                  <c:v>-1929</c:v>
                </c:pt>
                <c:pt idx="2575">
                  <c:v>-1928</c:v>
                </c:pt>
                <c:pt idx="2576">
                  <c:v>-1927</c:v>
                </c:pt>
                <c:pt idx="2577">
                  <c:v>-1926</c:v>
                </c:pt>
                <c:pt idx="2578">
                  <c:v>-1925</c:v>
                </c:pt>
                <c:pt idx="2579">
                  <c:v>-1924</c:v>
                </c:pt>
                <c:pt idx="2580">
                  <c:v>-1923</c:v>
                </c:pt>
                <c:pt idx="2581">
                  <c:v>-1922</c:v>
                </c:pt>
                <c:pt idx="2582">
                  <c:v>-1921</c:v>
                </c:pt>
                <c:pt idx="2583">
                  <c:v>-1920</c:v>
                </c:pt>
                <c:pt idx="2584">
                  <c:v>-1919</c:v>
                </c:pt>
                <c:pt idx="2585">
                  <c:v>-1918</c:v>
                </c:pt>
                <c:pt idx="2586">
                  <c:v>-1917</c:v>
                </c:pt>
                <c:pt idx="2587">
                  <c:v>-1916</c:v>
                </c:pt>
                <c:pt idx="2588">
                  <c:v>-1915</c:v>
                </c:pt>
                <c:pt idx="2589">
                  <c:v>-1914</c:v>
                </c:pt>
                <c:pt idx="2590">
                  <c:v>-1913</c:v>
                </c:pt>
                <c:pt idx="2591">
                  <c:v>-1912</c:v>
                </c:pt>
                <c:pt idx="2592">
                  <c:v>-1911</c:v>
                </c:pt>
                <c:pt idx="2593">
                  <c:v>-1910</c:v>
                </c:pt>
                <c:pt idx="2594">
                  <c:v>-1909</c:v>
                </c:pt>
                <c:pt idx="2595">
                  <c:v>-1908</c:v>
                </c:pt>
                <c:pt idx="2596">
                  <c:v>-1907</c:v>
                </c:pt>
                <c:pt idx="2597">
                  <c:v>-1906</c:v>
                </c:pt>
                <c:pt idx="2598">
                  <c:v>-1905</c:v>
                </c:pt>
                <c:pt idx="2599">
                  <c:v>-1904</c:v>
                </c:pt>
                <c:pt idx="2600">
                  <c:v>-1903</c:v>
                </c:pt>
                <c:pt idx="2601">
                  <c:v>-1902</c:v>
                </c:pt>
                <c:pt idx="2602">
                  <c:v>-1901</c:v>
                </c:pt>
                <c:pt idx="2603">
                  <c:v>-1900</c:v>
                </c:pt>
                <c:pt idx="2604">
                  <c:v>-1899</c:v>
                </c:pt>
                <c:pt idx="2605">
                  <c:v>-1898</c:v>
                </c:pt>
                <c:pt idx="2606">
                  <c:v>-1897</c:v>
                </c:pt>
                <c:pt idx="2607">
                  <c:v>-1896</c:v>
                </c:pt>
                <c:pt idx="2608">
                  <c:v>-1895</c:v>
                </c:pt>
                <c:pt idx="2609">
                  <c:v>-1894</c:v>
                </c:pt>
                <c:pt idx="2610">
                  <c:v>-1893</c:v>
                </c:pt>
                <c:pt idx="2611">
                  <c:v>-1892</c:v>
                </c:pt>
                <c:pt idx="2612">
                  <c:v>-1891</c:v>
                </c:pt>
                <c:pt idx="2613">
                  <c:v>-1890</c:v>
                </c:pt>
                <c:pt idx="2614">
                  <c:v>-1889</c:v>
                </c:pt>
                <c:pt idx="2615">
                  <c:v>-1888</c:v>
                </c:pt>
                <c:pt idx="2616">
                  <c:v>-1887</c:v>
                </c:pt>
                <c:pt idx="2617">
                  <c:v>-1886</c:v>
                </c:pt>
                <c:pt idx="2618">
                  <c:v>-1885</c:v>
                </c:pt>
                <c:pt idx="2619">
                  <c:v>-1884</c:v>
                </c:pt>
                <c:pt idx="2620">
                  <c:v>-1883</c:v>
                </c:pt>
                <c:pt idx="2621">
                  <c:v>-1882</c:v>
                </c:pt>
                <c:pt idx="2622">
                  <c:v>-1881</c:v>
                </c:pt>
                <c:pt idx="2623">
                  <c:v>-1880</c:v>
                </c:pt>
                <c:pt idx="2624">
                  <c:v>-1879</c:v>
                </c:pt>
                <c:pt idx="2625">
                  <c:v>-1878</c:v>
                </c:pt>
                <c:pt idx="2626">
                  <c:v>-1877</c:v>
                </c:pt>
                <c:pt idx="2627">
                  <c:v>-1876</c:v>
                </c:pt>
                <c:pt idx="2628">
                  <c:v>-1875</c:v>
                </c:pt>
                <c:pt idx="2629">
                  <c:v>-1874</c:v>
                </c:pt>
                <c:pt idx="2630">
                  <c:v>-1873</c:v>
                </c:pt>
                <c:pt idx="2631">
                  <c:v>-1872</c:v>
                </c:pt>
                <c:pt idx="2632">
                  <c:v>-1871</c:v>
                </c:pt>
                <c:pt idx="2633">
                  <c:v>-1870</c:v>
                </c:pt>
                <c:pt idx="2634">
                  <c:v>-1869</c:v>
                </c:pt>
                <c:pt idx="2635">
                  <c:v>-1868</c:v>
                </c:pt>
                <c:pt idx="2636">
                  <c:v>-1867</c:v>
                </c:pt>
                <c:pt idx="2637">
                  <c:v>-1866</c:v>
                </c:pt>
                <c:pt idx="2638">
                  <c:v>-1865</c:v>
                </c:pt>
                <c:pt idx="2639">
                  <c:v>-1864</c:v>
                </c:pt>
                <c:pt idx="2640">
                  <c:v>-1863</c:v>
                </c:pt>
                <c:pt idx="2641">
                  <c:v>-1862</c:v>
                </c:pt>
                <c:pt idx="2642">
                  <c:v>-1861</c:v>
                </c:pt>
                <c:pt idx="2643">
                  <c:v>-1860</c:v>
                </c:pt>
                <c:pt idx="2644">
                  <c:v>-1859</c:v>
                </c:pt>
                <c:pt idx="2645">
                  <c:v>-1858</c:v>
                </c:pt>
                <c:pt idx="2646">
                  <c:v>-1857</c:v>
                </c:pt>
                <c:pt idx="2647">
                  <c:v>-1856</c:v>
                </c:pt>
                <c:pt idx="2648">
                  <c:v>-1855</c:v>
                </c:pt>
                <c:pt idx="2649">
                  <c:v>-1854</c:v>
                </c:pt>
                <c:pt idx="2650">
                  <c:v>-1853</c:v>
                </c:pt>
                <c:pt idx="2651">
                  <c:v>-1852</c:v>
                </c:pt>
                <c:pt idx="2652">
                  <c:v>-1851</c:v>
                </c:pt>
                <c:pt idx="2653">
                  <c:v>-1850</c:v>
                </c:pt>
                <c:pt idx="2654">
                  <c:v>-1849</c:v>
                </c:pt>
                <c:pt idx="2655">
                  <c:v>-1848</c:v>
                </c:pt>
                <c:pt idx="2656">
                  <c:v>-1847</c:v>
                </c:pt>
                <c:pt idx="2657">
                  <c:v>-1846</c:v>
                </c:pt>
                <c:pt idx="2658">
                  <c:v>-1845</c:v>
                </c:pt>
                <c:pt idx="2659">
                  <c:v>-1844</c:v>
                </c:pt>
                <c:pt idx="2660">
                  <c:v>-1843</c:v>
                </c:pt>
                <c:pt idx="2661">
                  <c:v>-1842</c:v>
                </c:pt>
                <c:pt idx="2662">
                  <c:v>-1841</c:v>
                </c:pt>
                <c:pt idx="2663">
                  <c:v>-1840</c:v>
                </c:pt>
                <c:pt idx="2664">
                  <c:v>-1839</c:v>
                </c:pt>
                <c:pt idx="2665">
                  <c:v>-1838</c:v>
                </c:pt>
                <c:pt idx="2666">
                  <c:v>-1837</c:v>
                </c:pt>
                <c:pt idx="2667">
                  <c:v>-1836</c:v>
                </c:pt>
                <c:pt idx="2668">
                  <c:v>-1835</c:v>
                </c:pt>
                <c:pt idx="2669">
                  <c:v>-1834</c:v>
                </c:pt>
                <c:pt idx="2670">
                  <c:v>-1833</c:v>
                </c:pt>
                <c:pt idx="2671">
                  <c:v>-1832</c:v>
                </c:pt>
                <c:pt idx="2672">
                  <c:v>-1831</c:v>
                </c:pt>
                <c:pt idx="2673">
                  <c:v>-1830</c:v>
                </c:pt>
                <c:pt idx="2674">
                  <c:v>-1829</c:v>
                </c:pt>
                <c:pt idx="2675">
                  <c:v>-1828</c:v>
                </c:pt>
                <c:pt idx="2676">
                  <c:v>-1827</c:v>
                </c:pt>
                <c:pt idx="2677">
                  <c:v>-1826</c:v>
                </c:pt>
                <c:pt idx="2678">
                  <c:v>-1825</c:v>
                </c:pt>
                <c:pt idx="2679">
                  <c:v>-1824</c:v>
                </c:pt>
                <c:pt idx="2680">
                  <c:v>-1823</c:v>
                </c:pt>
                <c:pt idx="2681">
                  <c:v>-1822</c:v>
                </c:pt>
                <c:pt idx="2682">
                  <c:v>-1821</c:v>
                </c:pt>
                <c:pt idx="2683">
                  <c:v>-1820</c:v>
                </c:pt>
                <c:pt idx="2684">
                  <c:v>-1819</c:v>
                </c:pt>
                <c:pt idx="2685">
                  <c:v>-1818</c:v>
                </c:pt>
                <c:pt idx="2686">
                  <c:v>-1817</c:v>
                </c:pt>
                <c:pt idx="2687">
                  <c:v>-1816</c:v>
                </c:pt>
                <c:pt idx="2688">
                  <c:v>-1815</c:v>
                </c:pt>
                <c:pt idx="2689">
                  <c:v>-1814</c:v>
                </c:pt>
                <c:pt idx="2690">
                  <c:v>-1813</c:v>
                </c:pt>
                <c:pt idx="2691">
                  <c:v>-1812</c:v>
                </c:pt>
                <c:pt idx="2692">
                  <c:v>-1811</c:v>
                </c:pt>
                <c:pt idx="2693">
                  <c:v>-1810</c:v>
                </c:pt>
                <c:pt idx="2694">
                  <c:v>-1809</c:v>
                </c:pt>
                <c:pt idx="2695">
                  <c:v>-1808</c:v>
                </c:pt>
                <c:pt idx="2696">
                  <c:v>-1807</c:v>
                </c:pt>
                <c:pt idx="2697">
                  <c:v>-1806</c:v>
                </c:pt>
                <c:pt idx="2698">
                  <c:v>-1805</c:v>
                </c:pt>
                <c:pt idx="2699">
                  <c:v>-1804</c:v>
                </c:pt>
                <c:pt idx="2700">
                  <c:v>-1803</c:v>
                </c:pt>
                <c:pt idx="2701">
                  <c:v>-1802</c:v>
                </c:pt>
                <c:pt idx="2702">
                  <c:v>-1801</c:v>
                </c:pt>
                <c:pt idx="2703">
                  <c:v>-1800</c:v>
                </c:pt>
                <c:pt idx="2704">
                  <c:v>-1799</c:v>
                </c:pt>
                <c:pt idx="2705">
                  <c:v>-1798</c:v>
                </c:pt>
                <c:pt idx="2706">
                  <c:v>-1797</c:v>
                </c:pt>
                <c:pt idx="2707">
                  <c:v>-1796</c:v>
                </c:pt>
                <c:pt idx="2708">
                  <c:v>-1795</c:v>
                </c:pt>
                <c:pt idx="2709">
                  <c:v>-1794</c:v>
                </c:pt>
                <c:pt idx="2710">
                  <c:v>-1793</c:v>
                </c:pt>
                <c:pt idx="2711">
                  <c:v>-1792</c:v>
                </c:pt>
                <c:pt idx="2712">
                  <c:v>-1791</c:v>
                </c:pt>
                <c:pt idx="2713">
                  <c:v>-1790</c:v>
                </c:pt>
                <c:pt idx="2714">
                  <c:v>-1789</c:v>
                </c:pt>
                <c:pt idx="2715">
                  <c:v>-1788</c:v>
                </c:pt>
                <c:pt idx="2716">
                  <c:v>-1787</c:v>
                </c:pt>
                <c:pt idx="2717">
                  <c:v>-1786</c:v>
                </c:pt>
                <c:pt idx="2718">
                  <c:v>-1785</c:v>
                </c:pt>
                <c:pt idx="2719">
                  <c:v>-1784</c:v>
                </c:pt>
                <c:pt idx="2720">
                  <c:v>-1783</c:v>
                </c:pt>
                <c:pt idx="2721">
                  <c:v>-1782</c:v>
                </c:pt>
                <c:pt idx="2722">
                  <c:v>-1781</c:v>
                </c:pt>
                <c:pt idx="2723">
                  <c:v>-1780</c:v>
                </c:pt>
                <c:pt idx="2724">
                  <c:v>-1779</c:v>
                </c:pt>
                <c:pt idx="2725">
                  <c:v>-1778</c:v>
                </c:pt>
                <c:pt idx="2726">
                  <c:v>-1777</c:v>
                </c:pt>
                <c:pt idx="2727">
                  <c:v>-1776</c:v>
                </c:pt>
                <c:pt idx="2728">
                  <c:v>-1775</c:v>
                </c:pt>
                <c:pt idx="2729">
                  <c:v>-1774</c:v>
                </c:pt>
                <c:pt idx="2730">
                  <c:v>-1773</c:v>
                </c:pt>
                <c:pt idx="2731">
                  <c:v>-1772</c:v>
                </c:pt>
                <c:pt idx="2732">
                  <c:v>-1771</c:v>
                </c:pt>
                <c:pt idx="2733">
                  <c:v>-1770</c:v>
                </c:pt>
                <c:pt idx="2734">
                  <c:v>-1769</c:v>
                </c:pt>
                <c:pt idx="2735">
                  <c:v>-1768</c:v>
                </c:pt>
                <c:pt idx="2736">
                  <c:v>-1767</c:v>
                </c:pt>
                <c:pt idx="2737">
                  <c:v>-1766</c:v>
                </c:pt>
                <c:pt idx="2738">
                  <c:v>-1765</c:v>
                </c:pt>
                <c:pt idx="2739">
                  <c:v>-1764</c:v>
                </c:pt>
                <c:pt idx="2740">
                  <c:v>-1763</c:v>
                </c:pt>
                <c:pt idx="2741">
                  <c:v>-1762</c:v>
                </c:pt>
                <c:pt idx="2742">
                  <c:v>-1761</c:v>
                </c:pt>
                <c:pt idx="2743">
                  <c:v>-1760</c:v>
                </c:pt>
                <c:pt idx="2744">
                  <c:v>-1759</c:v>
                </c:pt>
                <c:pt idx="2745">
                  <c:v>-1758</c:v>
                </c:pt>
                <c:pt idx="2746">
                  <c:v>-1757</c:v>
                </c:pt>
                <c:pt idx="2747">
                  <c:v>-1756</c:v>
                </c:pt>
                <c:pt idx="2748">
                  <c:v>-1755</c:v>
                </c:pt>
                <c:pt idx="2749">
                  <c:v>-1754</c:v>
                </c:pt>
                <c:pt idx="2750">
                  <c:v>-1753</c:v>
                </c:pt>
                <c:pt idx="2751">
                  <c:v>-1752</c:v>
                </c:pt>
                <c:pt idx="2752">
                  <c:v>-1751</c:v>
                </c:pt>
                <c:pt idx="2753">
                  <c:v>-1750</c:v>
                </c:pt>
                <c:pt idx="2754">
                  <c:v>-1749</c:v>
                </c:pt>
                <c:pt idx="2755">
                  <c:v>-1748</c:v>
                </c:pt>
                <c:pt idx="2756">
                  <c:v>-1747</c:v>
                </c:pt>
                <c:pt idx="2757">
                  <c:v>-1746</c:v>
                </c:pt>
                <c:pt idx="2758">
                  <c:v>-1745</c:v>
                </c:pt>
                <c:pt idx="2759">
                  <c:v>-1744</c:v>
                </c:pt>
                <c:pt idx="2760">
                  <c:v>-1743</c:v>
                </c:pt>
                <c:pt idx="2761">
                  <c:v>-1742</c:v>
                </c:pt>
                <c:pt idx="2762">
                  <c:v>-1741</c:v>
                </c:pt>
                <c:pt idx="2763">
                  <c:v>-1740</c:v>
                </c:pt>
                <c:pt idx="2764">
                  <c:v>-1739</c:v>
                </c:pt>
                <c:pt idx="2765">
                  <c:v>-1738</c:v>
                </c:pt>
                <c:pt idx="2766">
                  <c:v>-1737</c:v>
                </c:pt>
                <c:pt idx="2767">
                  <c:v>-1736</c:v>
                </c:pt>
                <c:pt idx="2768">
                  <c:v>-1735</c:v>
                </c:pt>
                <c:pt idx="2769">
                  <c:v>-1734</c:v>
                </c:pt>
                <c:pt idx="2770">
                  <c:v>-1733</c:v>
                </c:pt>
                <c:pt idx="2771">
                  <c:v>-1732</c:v>
                </c:pt>
                <c:pt idx="2772">
                  <c:v>-1731</c:v>
                </c:pt>
                <c:pt idx="2773">
                  <c:v>-1730</c:v>
                </c:pt>
                <c:pt idx="2774">
                  <c:v>-1729</c:v>
                </c:pt>
                <c:pt idx="2775">
                  <c:v>-1728</c:v>
                </c:pt>
                <c:pt idx="2776">
                  <c:v>-1727</c:v>
                </c:pt>
                <c:pt idx="2777">
                  <c:v>-1726</c:v>
                </c:pt>
                <c:pt idx="2778">
                  <c:v>-1725</c:v>
                </c:pt>
                <c:pt idx="2779">
                  <c:v>-1724</c:v>
                </c:pt>
                <c:pt idx="2780">
                  <c:v>-1723</c:v>
                </c:pt>
                <c:pt idx="2781">
                  <c:v>-1722</c:v>
                </c:pt>
                <c:pt idx="2782">
                  <c:v>-1721</c:v>
                </c:pt>
                <c:pt idx="2783">
                  <c:v>-1720</c:v>
                </c:pt>
                <c:pt idx="2784">
                  <c:v>-1719</c:v>
                </c:pt>
                <c:pt idx="2785">
                  <c:v>-1718</c:v>
                </c:pt>
                <c:pt idx="2786">
                  <c:v>-1717</c:v>
                </c:pt>
                <c:pt idx="2787">
                  <c:v>-1716</c:v>
                </c:pt>
                <c:pt idx="2788">
                  <c:v>-1715</c:v>
                </c:pt>
                <c:pt idx="2789">
                  <c:v>-1714</c:v>
                </c:pt>
                <c:pt idx="2790">
                  <c:v>-1713</c:v>
                </c:pt>
                <c:pt idx="2791">
                  <c:v>-1712</c:v>
                </c:pt>
                <c:pt idx="2792">
                  <c:v>-1711</c:v>
                </c:pt>
                <c:pt idx="2793">
                  <c:v>-1710</c:v>
                </c:pt>
                <c:pt idx="2794">
                  <c:v>-1709</c:v>
                </c:pt>
                <c:pt idx="2795">
                  <c:v>-1708</c:v>
                </c:pt>
                <c:pt idx="2796">
                  <c:v>-1707</c:v>
                </c:pt>
                <c:pt idx="2797">
                  <c:v>-1706</c:v>
                </c:pt>
                <c:pt idx="2798">
                  <c:v>-1705</c:v>
                </c:pt>
                <c:pt idx="2799">
                  <c:v>-1704</c:v>
                </c:pt>
                <c:pt idx="2800">
                  <c:v>-1703</c:v>
                </c:pt>
                <c:pt idx="2801">
                  <c:v>-1702</c:v>
                </c:pt>
                <c:pt idx="2802">
                  <c:v>-1701</c:v>
                </c:pt>
                <c:pt idx="2803">
                  <c:v>-1700</c:v>
                </c:pt>
                <c:pt idx="2804">
                  <c:v>-1699</c:v>
                </c:pt>
                <c:pt idx="2805">
                  <c:v>-1698</c:v>
                </c:pt>
                <c:pt idx="2806">
                  <c:v>-1697</c:v>
                </c:pt>
                <c:pt idx="2807">
                  <c:v>-1696</c:v>
                </c:pt>
                <c:pt idx="2808">
                  <c:v>-1695</c:v>
                </c:pt>
                <c:pt idx="2809">
                  <c:v>-1694</c:v>
                </c:pt>
                <c:pt idx="2810">
                  <c:v>-1693</c:v>
                </c:pt>
                <c:pt idx="2811">
                  <c:v>-1692</c:v>
                </c:pt>
                <c:pt idx="2812">
                  <c:v>-1691</c:v>
                </c:pt>
                <c:pt idx="2813">
                  <c:v>-1690</c:v>
                </c:pt>
                <c:pt idx="2814">
                  <c:v>-1689</c:v>
                </c:pt>
                <c:pt idx="2815">
                  <c:v>-1688</c:v>
                </c:pt>
                <c:pt idx="2816">
                  <c:v>-1687</c:v>
                </c:pt>
                <c:pt idx="2817">
                  <c:v>-1686</c:v>
                </c:pt>
                <c:pt idx="2818">
                  <c:v>-1685</c:v>
                </c:pt>
                <c:pt idx="2819">
                  <c:v>-1684</c:v>
                </c:pt>
                <c:pt idx="2820">
                  <c:v>-1683</c:v>
                </c:pt>
                <c:pt idx="2821">
                  <c:v>-1682</c:v>
                </c:pt>
                <c:pt idx="2822">
                  <c:v>-1681</c:v>
                </c:pt>
                <c:pt idx="2823">
                  <c:v>-1680</c:v>
                </c:pt>
                <c:pt idx="2824">
                  <c:v>-1679</c:v>
                </c:pt>
                <c:pt idx="2825">
                  <c:v>-1678</c:v>
                </c:pt>
                <c:pt idx="2826">
                  <c:v>-1677</c:v>
                </c:pt>
                <c:pt idx="2827">
                  <c:v>-1676</c:v>
                </c:pt>
                <c:pt idx="2828">
                  <c:v>-1675</c:v>
                </c:pt>
                <c:pt idx="2829">
                  <c:v>-1674</c:v>
                </c:pt>
                <c:pt idx="2830">
                  <c:v>-1673</c:v>
                </c:pt>
                <c:pt idx="2831">
                  <c:v>-1672</c:v>
                </c:pt>
                <c:pt idx="2832">
                  <c:v>-1671</c:v>
                </c:pt>
                <c:pt idx="2833">
                  <c:v>-1670</c:v>
                </c:pt>
                <c:pt idx="2834">
                  <c:v>-1669</c:v>
                </c:pt>
                <c:pt idx="2835">
                  <c:v>-1668</c:v>
                </c:pt>
                <c:pt idx="2836">
                  <c:v>-1667</c:v>
                </c:pt>
                <c:pt idx="2837">
                  <c:v>-1666</c:v>
                </c:pt>
                <c:pt idx="2838">
                  <c:v>-1665</c:v>
                </c:pt>
                <c:pt idx="2839">
                  <c:v>-1664</c:v>
                </c:pt>
                <c:pt idx="2840">
                  <c:v>-1663</c:v>
                </c:pt>
                <c:pt idx="2841">
                  <c:v>-1662</c:v>
                </c:pt>
                <c:pt idx="2842">
                  <c:v>-1661</c:v>
                </c:pt>
                <c:pt idx="2843">
                  <c:v>-1660</c:v>
                </c:pt>
                <c:pt idx="2844">
                  <c:v>-1659</c:v>
                </c:pt>
                <c:pt idx="2845">
                  <c:v>-1658</c:v>
                </c:pt>
                <c:pt idx="2846">
                  <c:v>-1657</c:v>
                </c:pt>
                <c:pt idx="2847">
                  <c:v>-1656</c:v>
                </c:pt>
                <c:pt idx="2848">
                  <c:v>-1655</c:v>
                </c:pt>
                <c:pt idx="2849">
                  <c:v>-1654</c:v>
                </c:pt>
                <c:pt idx="2850">
                  <c:v>-1653</c:v>
                </c:pt>
                <c:pt idx="2851">
                  <c:v>-1652</c:v>
                </c:pt>
                <c:pt idx="2852">
                  <c:v>-1651</c:v>
                </c:pt>
                <c:pt idx="2853">
                  <c:v>-1650</c:v>
                </c:pt>
                <c:pt idx="2854">
                  <c:v>-1649</c:v>
                </c:pt>
                <c:pt idx="2855">
                  <c:v>-1648</c:v>
                </c:pt>
                <c:pt idx="2856">
                  <c:v>-1647</c:v>
                </c:pt>
                <c:pt idx="2857">
                  <c:v>-1646</c:v>
                </c:pt>
                <c:pt idx="2858">
                  <c:v>-1645</c:v>
                </c:pt>
                <c:pt idx="2859">
                  <c:v>-1644</c:v>
                </c:pt>
                <c:pt idx="2860">
                  <c:v>-1643</c:v>
                </c:pt>
                <c:pt idx="2861">
                  <c:v>-1642</c:v>
                </c:pt>
                <c:pt idx="2862">
                  <c:v>-1641</c:v>
                </c:pt>
                <c:pt idx="2863">
                  <c:v>-1640</c:v>
                </c:pt>
                <c:pt idx="2864">
                  <c:v>-1639</c:v>
                </c:pt>
                <c:pt idx="2865">
                  <c:v>-1638</c:v>
                </c:pt>
                <c:pt idx="2866">
                  <c:v>-1637</c:v>
                </c:pt>
                <c:pt idx="2867">
                  <c:v>-1636</c:v>
                </c:pt>
                <c:pt idx="2868">
                  <c:v>-1635</c:v>
                </c:pt>
                <c:pt idx="2869">
                  <c:v>-1634</c:v>
                </c:pt>
                <c:pt idx="2870">
                  <c:v>-1633</c:v>
                </c:pt>
                <c:pt idx="2871">
                  <c:v>-1632</c:v>
                </c:pt>
                <c:pt idx="2872">
                  <c:v>-1631</c:v>
                </c:pt>
                <c:pt idx="2873">
                  <c:v>-1630</c:v>
                </c:pt>
                <c:pt idx="2874">
                  <c:v>-1629</c:v>
                </c:pt>
                <c:pt idx="2875">
                  <c:v>-1628</c:v>
                </c:pt>
                <c:pt idx="2876">
                  <c:v>-1627</c:v>
                </c:pt>
                <c:pt idx="2877">
                  <c:v>-1626</c:v>
                </c:pt>
                <c:pt idx="2878">
                  <c:v>-1625</c:v>
                </c:pt>
                <c:pt idx="2879">
                  <c:v>-1624</c:v>
                </c:pt>
                <c:pt idx="2880">
                  <c:v>-1623</c:v>
                </c:pt>
                <c:pt idx="2881">
                  <c:v>-1622</c:v>
                </c:pt>
                <c:pt idx="2882">
                  <c:v>-1621</c:v>
                </c:pt>
                <c:pt idx="2883">
                  <c:v>-1620</c:v>
                </c:pt>
                <c:pt idx="2884">
                  <c:v>-1619</c:v>
                </c:pt>
                <c:pt idx="2885">
                  <c:v>-1618</c:v>
                </c:pt>
                <c:pt idx="2886">
                  <c:v>-1617</c:v>
                </c:pt>
                <c:pt idx="2887">
                  <c:v>-1616</c:v>
                </c:pt>
                <c:pt idx="2888">
                  <c:v>-1615</c:v>
                </c:pt>
                <c:pt idx="2889">
                  <c:v>-1614</c:v>
                </c:pt>
                <c:pt idx="2890">
                  <c:v>-1613</c:v>
                </c:pt>
                <c:pt idx="2891">
                  <c:v>-1612</c:v>
                </c:pt>
                <c:pt idx="2892">
                  <c:v>-1611</c:v>
                </c:pt>
                <c:pt idx="2893">
                  <c:v>-1610</c:v>
                </c:pt>
                <c:pt idx="2894">
                  <c:v>-1609</c:v>
                </c:pt>
                <c:pt idx="2895">
                  <c:v>-1608</c:v>
                </c:pt>
                <c:pt idx="2896">
                  <c:v>-1607</c:v>
                </c:pt>
                <c:pt idx="2897">
                  <c:v>-1606</c:v>
                </c:pt>
                <c:pt idx="2898">
                  <c:v>-1605</c:v>
                </c:pt>
                <c:pt idx="2899">
                  <c:v>-1604</c:v>
                </c:pt>
                <c:pt idx="2900">
                  <c:v>-1603</c:v>
                </c:pt>
                <c:pt idx="2901">
                  <c:v>-1602</c:v>
                </c:pt>
                <c:pt idx="2902">
                  <c:v>-1601</c:v>
                </c:pt>
                <c:pt idx="2903">
                  <c:v>-1600</c:v>
                </c:pt>
                <c:pt idx="2904">
                  <c:v>-1599</c:v>
                </c:pt>
                <c:pt idx="2905">
                  <c:v>-1598</c:v>
                </c:pt>
                <c:pt idx="2906">
                  <c:v>-1597</c:v>
                </c:pt>
                <c:pt idx="2907">
                  <c:v>-1596</c:v>
                </c:pt>
                <c:pt idx="2908">
                  <c:v>-1595</c:v>
                </c:pt>
                <c:pt idx="2909">
                  <c:v>-1594</c:v>
                </c:pt>
                <c:pt idx="2910">
                  <c:v>-1593</c:v>
                </c:pt>
                <c:pt idx="2911">
                  <c:v>-1592</c:v>
                </c:pt>
                <c:pt idx="2912">
                  <c:v>-1591</c:v>
                </c:pt>
                <c:pt idx="2913">
                  <c:v>-1590</c:v>
                </c:pt>
                <c:pt idx="2914">
                  <c:v>-1589</c:v>
                </c:pt>
                <c:pt idx="2915">
                  <c:v>-1588</c:v>
                </c:pt>
                <c:pt idx="2916">
                  <c:v>-1587</c:v>
                </c:pt>
                <c:pt idx="2917">
                  <c:v>-1586</c:v>
                </c:pt>
                <c:pt idx="2918">
                  <c:v>-1585</c:v>
                </c:pt>
                <c:pt idx="2919">
                  <c:v>-1584</c:v>
                </c:pt>
                <c:pt idx="2920">
                  <c:v>-1583</c:v>
                </c:pt>
                <c:pt idx="2921">
                  <c:v>-1582</c:v>
                </c:pt>
                <c:pt idx="2922">
                  <c:v>-1581</c:v>
                </c:pt>
                <c:pt idx="2923">
                  <c:v>-1580</c:v>
                </c:pt>
                <c:pt idx="2924">
                  <c:v>-1579</c:v>
                </c:pt>
                <c:pt idx="2925">
                  <c:v>-1578</c:v>
                </c:pt>
                <c:pt idx="2926">
                  <c:v>-1577</c:v>
                </c:pt>
                <c:pt idx="2927">
                  <c:v>-1576</c:v>
                </c:pt>
                <c:pt idx="2928">
                  <c:v>-1575</c:v>
                </c:pt>
                <c:pt idx="2929">
                  <c:v>-1574</c:v>
                </c:pt>
                <c:pt idx="2930">
                  <c:v>-1573</c:v>
                </c:pt>
                <c:pt idx="2931">
                  <c:v>-1572</c:v>
                </c:pt>
                <c:pt idx="2932">
                  <c:v>-1571</c:v>
                </c:pt>
                <c:pt idx="2933">
                  <c:v>-1570</c:v>
                </c:pt>
                <c:pt idx="2934">
                  <c:v>-1569</c:v>
                </c:pt>
                <c:pt idx="2935">
                  <c:v>-1568</c:v>
                </c:pt>
                <c:pt idx="2936">
                  <c:v>-1567</c:v>
                </c:pt>
                <c:pt idx="2937">
                  <c:v>-1566</c:v>
                </c:pt>
                <c:pt idx="2938">
                  <c:v>-1565</c:v>
                </c:pt>
                <c:pt idx="2939">
                  <c:v>-1564</c:v>
                </c:pt>
                <c:pt idx="2940">
                  <c:v>-1563</c:v>
                </c:pt>
                <c:pt idx="2941">
                  <c:v>-1562</c:v>
                </c:pt>
                <c:pt idx="2942">
                  <c:v>-1561</c:v>
                </c:pt>
                <c:pt idx="2943">
                  <c:v>-1560</c:v>
                </c:pt>
                <c:pt idx="2944">
                  <c:v>-1559</c:v>
                </c:pt>
                <c:pt idx="2945">
                  <c:v>-1558</c:v>
                </c:pt>
                <c:pt idx="2946">
                  <c:v>-1557</c:v>
                </c:pt>
                <c:pt idx="2947">
                  <c:v>-1556</c:v>
                </c:pt>
                <c:pt idx="2948">
                  <c:v>-1555</c:v>
                </c:pt>
                <c:pt idx="2949">
                  <c:v>-1554</c:v>
                </c:pt>
                <c:pt idx="2950">
                  <c:v>-1553</c:v>
                </c:pt>
                <c:pt idx="2951">
                  <c:v>-1552</c:v>
                </c:pt>
                <c:pt idx="2952">
                  <c:v>-1551</c:v>
                </c:pt>
                <c:pt idx="2953">
                  <c:v>-1550</c:v>
                </c:pt>
                <c:pt idx="2954">
                  <c:v>-1549</c:v>
                </c:pt>
                <c:pt idx="2955">
                  <c:v>-1548</c:v>
                </c:pt>
                <c:pt idx="2956">
                  <c:v>-1547</c:v>
                </c:pt>
                <c:pt idx="2957">
                  <c:v>-1546</c:v>
                </c:pt>
                <c:pt idx="2958">
                  <c:v>-1545</c:v>
                </c:pt>
                <c:pt idx="2959">
                  <c:v>-1544</c:v>
                </c:pt>
                <c:pt idx="2960">
                  <c:v>-1543</c:v>
                </c:pt>
                <c:pt idx="2961">
                  <c:v>-1542</c:v>
                </c:pt>
                <c:pt idx="2962">
                  <c:v>-1541</c:v>
                </c:pt>
                <c:pt idx="2963">
                  <c:v>-1540</c:v>
                </c:pt>
                <c:pt idx="2964">
                  <c:v>-1539</c:v>
                </c:pt>
                <c:pt idx="2965">
                  <c:v>-1538</c:v>
                </c:pt>
                <c:pt idx="2966">
                  <c:v>-1537</c:v>
                </c:pt>
                <c:pt idx="2967">
                  <c:v>-1536</c:v>
                </c:pt>
                <c:pt idx="2968">
                  <c:v>-1535</c:v>
                </c:pt>
                <c:pt idx="2969">
                  <c:v>-1534</c:v>
                </c:pt>
                <c:pt idx="2970">
                  <c:v>-1533</c:v>
                </c:pt>
                <c:pt idx="2971">
                  <c:v>-1532</c:v>
                </c:pt>
                <c:pt idx="2972">
                  <c:v>-1531</c:v>
                </c:pt>
                <c:pt idx="2973">
                  <c:v>-1530</c:v>
                </c:pt>
                <c:pt idx="2974">
                  <c:v>-1529</c:v>
                </c:pt>
                <c:pt idx="2975">
                  <c:v>-1528</c:v>
                </c:pt>
                <c:pt idx="2976">
                  <c:v>-1527</c:v>
                </c:pt>
                <c:pt idx="2977">
                  <c:v>-1526</c:v>
                </c:pt>
                <c:pt idx="2978">
                  <c:v>-1525</c:v>
                </c:pt>
                <c:pt idx="2979">
                  <c:v>-1524</c:v>
                </c:pt>
                <c:pt idx="2980">
                  <c:v>-1523</c:v>
                </c:pt>
                <c:pt idx="2981">
                  <c:v>-1522</c:v>
                </c:pt>
                <c:pt idx="2982">
                  <c:v>-1521</c:v>
                </c:pt>
                <c:pt idx="2983">
                  <c:v>-1520</c:v>
                </c:pt>
                <c:pt idx="2984">
                  <c:v>-1519</c:v>
                </c:pt>
                <c:pt idx="2985">
                  <c:v>-1518</c:v>
                </c:pt>
                <c:pt idx="2986">
                  <c:v>-1517</c:v>
                </c:pt>
                <c:pt idx="2987">
                  <c:v>-1516</c:v>
                </c:pt>
                <c:pt idx="2988">
                  <c:v>-1515</c:v>
                </c:pt>
                <c:pt idx="2989">
                  <c:v>-1514</c:v>
                </c:pt>
                <c:pt idx="2990">
                  <c:v>-1513</c:v>
                </c:pt>
                <c:pt idx="2991">
                  <c:v>-1512</c:v>
                </c:pt>
                <c:pt idx="2992">
                  <c:v>-1511</c:v>
                </c:pt>
                <c:pt idx="2993">
                  <c:v>-1510</c:v>
                </c:pt>
                <c:pt idx="2994">
                  <c:v>-1509</c:v>
                </c:pt>
                <c:pt idx="2995">
                  <c:v>-1508</c:v>
                </c:pt>
                <c:pt idx="2996">
                  <c:v>-1507</c:v>
                </c:pt>
                <c:pt idx="2997">
                  <c:v>-1506</c:v>
                </c:pt>
                <c:pt idx="2998">
                  <c:v>-1505</c:v>
                </c:pt>
                <c:pt idx="2999">
                  <c:v>-1504</c:v>
                </c:pt>
                <c:pt idx="3000">
                  <c:v>-1503</c:v>
                </c:pt>
                <c:pt idx="3001">
                  <c:v>-1502</c:v>
                </c:pt>
                <c:pt idx="3002">
                  <c:v>-1501</c:v>
                </c:pt>
                <c:pt idx="3003">
                  <c:v>-1500</c:v>
                </c:pt>
                <c:pt idx="3004">
                  <c:v>-1499</c:v>
                </c:pt>
                <c:pt idx="3005">
                  <c:v>-1498</c:v>
                </c:pt>
                <c:pt idx="3006">
                  <c:v>-1497</c:v>
                </c:pt>
                <c:pt idx="3007">
                  <c:v>-1496</c:v>
                </c:pt>
                <c:pt idx="3008">
                  <c:v>-1495</c:v>
                </c:pt>
                <c:pt idx="3009">
                  <c:v>-1494</c:v>
                </c:pt>
                <c:pt idx="3010">
                  <c:v>-1493</c:v>
                </c:pt>
                <c:pt idx="3011">
                  <c:v>-1492</c:v>
                </c:pt>
                <c:pt idx="3012">
                  <c:v>-1491</c:v>
                </c:pt>
                <c:pt idx="3013">
                  <c:v>-1490</c:v>
                </c:pt>
                <c:pt idx="3014">
                  <c:v>-1489</c:v>
                </c:pt>
                <c:pt idx="3015">
                  <c:v>-1488</c:v>
                </c:pt>
                <c:pt idx="3016">
                  <c:v>-1487</c:v>
                </c:pt>
                <c:pt idx="3017">
                  <c:v>-1486</c:v>
                </c:pt>
                <c:pt idx="3018">
                  <c:v>-1485</c:v>
                </c:pt>
                <c:pt idx="3019">
                  <c:v>-1484</c:v>
                </c:pt>
                <c:pt idx="3020">
                  <c:v>-1483</c:v>
                </c:pt>
                <c:pt idx="3021">
                  <c:v>-1482</c:v>
                </c:pt>
                <c:pt idx="3022">
                  <c:v>-1481</c:v>
                </c:pt>
                <c:pt idx="3023">
                  <c:v>-1480</c:v>
                </c:pt>
                <c:pt idx="3024">
                  <c:v>-1479</c:v>
                </c:pt>
                <c:pt idx="3025">
                  <c:v>-1478</c:v>
                </c:pt>
                <c:pt idx="3026">
                  <c:v>-1477</c:v>
                </c:pt>
                <c:pt idx="3027">
                  <c:v>-1476</c:v>
                </c:pt>
                <c:pt idx="3028">
                  <c:v>-1475</c:v>
                </c:pt>
                <c:pt idx="3029">
                  <c:v>-1474</c:v>
                </c:pt>
                <c:pt idx="3030">
                  <c:v>-1473</c:v>
                </c:pt>
                <c:pt idx="3031">
                  <c:v>-1472</c:v>
                </c:pt>
                <c:pt idx="3032">
                  <c:v>-1471</c:v>
                </c:pt>
                <c:pt idx="3033">
                  <c:v>-1470</c:v>
                </c:pt>
                <c:pt idx="3034">
                  <c:v>-1469</c:v>
                </c:pt>
                <c:pt idx="3035">
                  <c:v>-1468</c:v>
                </c:pt>
                <c:pt idx="3036">
                  <c:v>-1467</c:v>
                </c:pt>
                <c:pt idx="3037">
                  <c:v>-1466</c:v>
                </c:pt>
                <c:pt idx="3038">
                  <c:v>-1465</c:v>
                </c:pt>
                <c:pt idx="3039">
                  <c:v>-1464</c:v>
                </c:pt>
                <c:pt idx="3040">
                  <c:v>-1463</c:v>
                </c:pt>
                <c:pt idx="3041">
                  <c:v>-1462</c:v>
                </c:pt>
                <c:pt idx="3042">
                  <c:v>-1461</c:v>
                </c:pt>
                <c:pt idx="3043">
                  <c:v>-1460</c:v>
                </c:pt>
                <c:pt idx="3044">
                  <c:v>-1459</c:v>
                </c:pt>
                <c:pt idx="3045">
                  <c:v>-1458</c:v>
                </c:pt>
                <c:pt idx="3046">
                  <c:v>-1457</c:v>
                </c:pt>
                <c:pt idx="3047">
                  <c:v>-1456</c:v>
                </c:pt>
                <c:pt idx="3048">
                  <c:v>-1455</c:v>
                </c:pt>
                <c:pt idx="3049">
                  <c:v>-1454</c:v>
                </c:pt>
                <c:pt idx="3050">
                  <c:v>-1453</c:v>
                </c:pt>
                <c:pt idx="3051">
                  <c:v>-1452</c:v>
                </c:pt>
                <c:pt idx="3052">
                  <c:v>-1451</c:v>
                </c:pt>
                <c:pt idx="3053">
                  <c:v>-1450</c:v>
                </c:pt>
                <c:pt idx="3054">
                  <c:v>-1449</c:v>
                </c:pt>
                <c:pt idx="3055">
                  <c:v>-1448</c:v>
                </c:pt>
                <c:pt idx="3056">
                  <c:v>-1447</c:v>
                </c:pt>
                <c:pt idx="3057">
                  <c:v>-1446</c:v>
                </c:pt>
                <c:pt idx="3058">
                  <c:v>-1445</c:v>
                </c:pt>
                <c:pt idx="3059">
                  <c:v>-1444</c:v>
                </c:pt>
                <c:pt idx="3060">
                  <c:v>-1443</c:v>
                </c:pt>
                <c:pt idx="3061">
                  <c:v>-1442</c:v>
                </c:pt>
                <c:pt idx="3062">
                  <c:v>-1441</c:v>
                </c:pt>
                <c:pt idx="3063">
                  <c:v>-1440</c:v>
                </c:pt>
                <c:pt idx="3064">
                  <c:v>-1439</c:v>
                </c:pt>
                <c:pt idx="3065">
                  <c:v>-1438</c:v>
                </c:pt>
                <c:pt idx="3066">
                  <c:v>-1437</c:v>
                </c:pt>
                <c:pt idx="3067">
                  <c:v>-1436</c:v>
                </c:pt>
                <c:pt idx="3068">
                  <c:v>-1435</c:v>
                </c:pt>
                <c:pt idx="3069">
                  <c:v>-1434</c:v>
                </c:pt>
                <c:pt idx="3070">
                  <c:v>-1433</c:v>
                </c:pt>
                <c:pt idx="3071">
                  <c:v>-1432</c:v>
                </c:pt>
                <c:pt idx="3072">
                  <c:v>-1431</c:v>
                </c:pt>
                <c:pt idx="3073">
                  <c:v>-1430</c:v>
                </c:pt>
                <c:pt idx="3074">
                  <c:v>-1429</c:v>
                </c:pt>
                <c:pt idx="3075">
                  <c:v>-1428</c:v>
                </c:pt>
                <c:pt idx="3076">
                  <c:v>-1427</c:v>
                </c:pt>
                <c:pt idx="3077">
                  <c:v>-1426</c:v>
                </c:pt>
                <c:pt idx="3078">
                  <c:v>-1425</c:v>
                </c:pt>
                <c:pt idx="3079">
                  <c:v>-1424</c:v>
                </c:pt>
                <c:pt idx="3080">
                  <c:v>-1423</c:v>
                </c:pt>
                <c:pt idx="3081">
                  <c:v>-1422</c:v>
                </c:pt>
                <c:pt idx="3082">
                  <c:v>-1421</c:v>
                </c:pt>
                <c:pt idx="3083">
                  <c:v>-1420</c:v>
                </c:pt>
                <c:pt idx="3084">
                  <c:v>-1419</c:v>
                </c:pt>
                <c:pt idx="3085">
                  <c:v>-1418</c:v>
                </c:pt>
                <c:pt idx="3086">
                  <c:v>-1417</c:v>
                </c:pt>
                <c:pt idx="3087">
                  <c:v>-1416</c:v>
                </c:pt>
                <c:pt idx="3088">
                  <c:v>-1415</c:v>
                </c:pt>
                <c:pt idx="3089">
                  <c:v>-1414</c:v>
                </c:pt>
                <c:pt idx="3090">
                  <c:v>-1413</c:v>
                </c:pt>
                <c:pt idx="3091">
                  <c:v>-1412</c:v>
                </c:pt>
                <c:pt idx="3092">
                  <c:v>-1411</c:v>
                </c:pt>
                <c:pt idx="3093">
                  <c:v>-1410</c:v>
                </c:pt>
                <c:pt idx="3094">
                  <c:v>-1409</c:v>
                </c:pt>
                <c:pt idx="3095">
                  <c:v>-1408</c:v>
                </c:pt>
                <c:pt idx="3096">
                  <c:v>-1407</c:v>
                </c:pt>
                <c:pt idx="3097">
                  <c:v>-1406</c:v>
                </c:pt>
                <c:pt idx="3098">
                  <c:v>-1405</c:v>
                </c:pt>
                <c:pt idx="3099">
                  <c:v>-1404</c:v>
                </c:pt>
                <c:pt idx="3100">
                  <c:v>-1403</c:v>
                </c:pt>
                <c:pt idx="3101">
                  <c:v>-1402</c:v>
                </c:pt>
                <c:pt idx="3102">
                  <c:v>-1401</c:v>
                </c:pt>
                <c:pt idx="3103">
                  <c:v>-1400</c:v>
                </c:pt>
                <c:pt idx="3104">
                  <c:v>-1399</c:v>
                </c:pt>
                <c:pt idx="3105">
                  <c:v>-1398</c:v>
                </c:pt>
                <c:pt idx="3106">
                  <c:v>-1397</c:v>
                </c:pt>
                <c:pt idx="3107">
                  <c:v>-1396</c:v>
                </c:pt>
                <c:pt idx="3108">
                  <c:v>-1395</c:v>
                </c:pt>
                <c:pt idx="3109">
                  <c:v>-1394</c:v>
                </c:pt>
                <c:pt idx="3110">
                  <c:v>-1393</c:v>
                </c:pt>
                <c:pt idx="3111">
                  <c:v>-1392</c:v>
                </c:pt>
                <c:pt idx="3112">
                  <c:v>-1391</c:v>
                </c:pt>
                <c:pt idx="3113">
                  <c:v>-1390</c:v>
                </c:pt>
                <c:pt idx="3114">
                  <c:v>-1389</c:v>
                </c:pt>
                <c:pt idx="3115">
                  <c:v>-1388</c:v>
                </c:pt>
                <c:pt idx="3116">
                  <c:v>-1387</c:v>
                </c:pt>
                <c:pt idx="3117">
                  <c:v>-1386</c:v>
                </c:pt>
                <c:pt idx="3118">
                  <c:v>-1385</c:v>
                </c:pt>
                <c:pt idx="3119">
                  <c:v>-1384</c:v>
                </c:pt>
                <c:pt idx="3120">
                  <c:v>-1383</c:v>
                </c:pt>
                <c:pt idx="3121">
                  <c:v>-1382</c:v>
                </c:pt>
                <c:pt idx="3122">
                  <c:v>-1381</c:v>
                </c:pt>
                <c:pt idx="3123">
                  <c:v>-1380</c:v>
                </c:pt>
                <c:pt idx="3124">
                  <c:v>-1379</c:v>
                </c:pt>
                <c:pt idx="3125">
                  <c:v>-1378</c:v>
                </c:pt>
                <c:pt idx="3126">
                  <c:v>-1377</c:v>
                </c:pt>
                <c:pt idx="3127">
                  <c:v>-1376</c:v>
                </c:pt>
                <c:pt idx="3128">
                  <c:v>-1375</c:v>
                </c:pt>
                <c:pt idx="3129">
                  <c:v>-1374</c:v>
                </c:pt>
                <c:pt idx="3130">
                  <c:v>-1373</c:v>
                </c:pt>
                <c:pt idx="3131">
                  <c:v>-1372</c:v>
                </c:pt>
                <c:pt idx="3132">
                  <c:v>-1371</c:v>
                </c:pt>
                <c:pt idx="3133">
                  <c:v>-1370</c:v>
                </c:pt>
                <c:pt idx="3134">
                  <c:v>-1369</c:v>
                </c:pt>
                <c:pt idx="3135">
                  <c:v>-1368</c:v>
                </c:pt>
                <c:pt idx="3136">
                  <c:v>-1367</c:v>
                </c:pt>
                <c:pt idx="3137">
                  <c:v>-1366</c:v>
                </c:pt>
                <c:pt idx="3138">
                  <c:v>-1365</c:v>
                </c:pt>
                <c:pt idx="3139">
                  <c:v>-1364</c:v>
                </c:pt>
                <c:pt idx="3140">
                  <c:v>-1363</c:v>
                </c:pt>
                <c:pt idx="3141">
                  <c:v>-1362</c:v>
                </c:pt>
                <c:pt idx="3142">
                  <c:v>-1361</c:v>
                </c:pt>
                <c:pt idx="3143">
                  <c:v>-1360</c:v>
                </c:pt>
                <c:pt idx="3144">
                  <c:v>-1359</c:v>
                </c:pt>
                <c:pt idx="3145">
                  <c:v>-1358</c:v>
                </c:pt>
                <c:pt idx="3146">
                  <c:v>-1357</c:v>
                </c:pt>
                <c:pt idx="3147">
                  <c:v>-1356</c:v>
                </c:pt>
                <c:pt idx="3148">
                  <c:v>-1355</c:v>
                </c:pt>
                <c:pt idx="3149">
                  <c:v>-1354</c:v>
                </c:pt>
                <c:pt idx="3150">
                  <c:v>-1353</c:v>
                </c:pt>
                <c:pt idx="3151">
                  <c:v>-1352</c:v>
                </c:pt>
                <c:pt idx="3152">
                  <c:v>-1351</c:v>
                </c:pt>
                <c:pt idx="3153">
                  <c:v>-1350</c:v>
                </c:pt>
                <c:pt idx="3154">
                  <c:v>-1349</c:v>
                </c:pt>
                <c:pt idx="3155">
                  <c:v>-1348</c:v>
                </c:pt>
                <c:pt idx="3156">
                  <c:v>-1347</c:v>
                </c:pt>
                <c:pt idx="3157">
                  <c:v>-1346</c:v>
                </c:pt>
                <c:pt idx="3158">
                  <c:v>-1345</c:v>
                </c:pt>
                <c:pt idx="3159">
                  <c:v>-1344</c:v>
                </c:pt>
                <c:pt idx="3160">
                  <c:v>-1343</c:v>
                </c:pt>
                <c:pt idx="3161">
                  <c:v>-1342</c:v>
                </c:pt>
                <c:pt idx="3162">
                  <c:v>-1341</c:v>
                </c:pt>
                <c:pt idx="3163">
                  <c:v>-1340</c:v>
                </c:pt>
                <c:pt idx="3164">
                  <c:v>-1339</c:v>
                </c:pt>
                <c:pt idx="3165">
                  <c:v>-1338</c:v>
                </c:pt>
                <c:pt idx="3166">
                  <c:v>-1337</c:v>
                </c:pt>
                <c:pt idx="3167">
                  <c:v>-1336</c:v>
                </c:pt>
                <c:pt idx="3168">
                  <c:v>-1335</c:v>
                </c:pt>
                <c:pt idx="3169">
                  <c:v>-1334</c:v>
                </c:pt>
                <c:pt idx="3170">
                  <c:v>-1333</c:v>
                </c:pt>
                <c:pt idx="3171">
                  <c:v>-1332</c:v>
                </c:pt>
                <c:pt idx="3172">
                  <c:v>-1331</c:v>
                </c:pt>
                <c:pt idx="3173">
                  <c:v>-1330</c:v>
                </c:pt>
                <c:pt idx="3174">
                  <c:v>-1329</c:v>
                </c:pt>
                <c:pt idx="3175">
                  <c:v>-1328</c:v>
                </c:pt>
                <c:pt idx="3176">
                  <c:v>-1327</c:v>
                </c:pt>
                <c:pt idx="3177">
                  <c:v>-1326</c:v>
                </c:pt>
                <c:pt idx="3178">
                  <c:v>-1325</c:v>
                </c:pt>
                <c:pt idx="3179">
                  <c:v>-1324</c:v>
                </c:pt>
                <c:pt idx="3180">
                  <c:v>-1323</c:v>
                </c:pt>
                <c:pt idx="3181">
                  <c:v>-1322</c:v>
                </c:pt>
                <c:pt idx="3182">
                  <c:v>-1321</c:v>
                </c:pt>
                <c:pt idx="3183">
                  <c:v>-1320</c:v>
                </c:pt>
                <c:pt idx="3184">
                  <c:v>-1319</c:v>
                </c:pt>
                <c:pt idx="3185">
                  <c:v>-1318</c:v>
                </c:pt>
                <c:pt idx="3186">
                  <c:v>-1317</c:v>
                </c:pt>
                <c:pt idx="3187">
                  <c:v>-1316</c:v>
                </c:pt>
                <c:pt idx="3188">
                  <c:v>-1315</c:v>
                </c:pt>
                <c:pt idx="3189">
                  <c:v>-1314</c:v>
                </c:pt>
                <c:pt idx="3190">
                  <c:v>-1313</c:v>
                </c:pt>
                <c:pt idx="3191">
                  <c:v>-1312</c:v>
                </c:pt>
                <c:pt idx="3192">
                  <c:v>-1311</c:v>
                </c:pt>
                <c:pt idx="3193">
                  <c:v>-1310</c:v>
                </c:pt>
                <c:pt idx="3194">
                  <c:v>-1309</c:v>
                </c:pt>
                <c:pt idx="3195">
                  <c:v>-1308</c:v>
                </c:pt>
                <c:pt idx="3196">
                  <c:v>-1307</c:v>
                </c:pt>
                <c:pt idx="3197">
                  <c:v>-1306</c:v>
                </c:pt>
                <c:pt idx="3198">
                  <c:v>-1305</c:v>
                </c:pt>
                <c:pt idx="3199">
                  <c:v>-1304</c:v>
                </c:pt>
                <c:pt idx="3200">
                  <c:v>-1303</c:v>
                </c:pt>
                <c:pt idx="3201">
                  <c:v>-1302</c:v>
                </c:pt>
                <c:pt idx="3202">
                  <c:v>-1301</c:v>
                </c:pt>
                <c:pt idx="3203">
                  <c:v>-1300</c:v>
                </c:pt>
                <c:pt idx="3204">
                  <c:v>-1299</c:v>
                </c:pt>
                <c:pt idx="3205">
                  <c:v>-1298</c:v>
                </c:pt>
                <c:pt idx="3206">
                  <c:v>-1297</c:v>
                </c:pt>
                <c:pt idx="3207">
                  <c:v>-1296</c:v>
                </c:pt>
                <c:pt idx="3208">
                  <c:v>-1295</c:v>
                </c:pt>
                <c:pt idx="3209">
                  <c:v>-1294</c:v>
                </c:pt>
                <c:pt idx="3210">
                  <c:v>-1293</c:v>
                </c:pt>
                <c:pt idx="3211">
                  <c:v>-1292</c:v>
                </c:pt>
                <c:pt idx="3212">
                  <c:v>-1291</c:v>
                </c:pt>
                <c:pt idx="3213">
                  <c:v>-1290</c:v>
                </c:pt>
                <c:pt idx="3214">
                  <c:v>-1289</c:v>
                </c:pt>
                <c:pt idx="3215">
                  <c:v>-1288</c:v>
                </c:pt>
                <c:pt idx="3216">
                  <c:v>-1287</c:v>
                </c:pt>
                <c:pt idx="3217">
                  <c:v>-1286</c:v>
                </c:pt>
                <c:pt idx="3218">
                  <c:v>-1285</c:v>
                </c:pt>
                <c:pt idx="3219">
                  <c:v>-1284</c:v>
                </c:pt>
                <c:pt idx="3220">
                  <c:v>-1283</c:v>
                </c:pt>
                <c:pt idx="3221">
                  <c:v>-1282</c:v>
                </c:pt>
                <c:pt idx="3222">
                  <c:v>-1281</c:v>
                </c:pt>
                <c:pt idx="3223">
                  <c:v>-1280</c:v>
                </c:pt>
                <c:pt idx="3224">
                  <c:v>-1279</c:v>
                </c:pt>
                <c:pt idx="3225">
                  <c:v>-1278</c:v>
                </c:pt>
                <c:pt idx="3226">
                  <c:v>-1277</c:v>
                </c:pt>
                <c:pt idx="3227">
                  <c:v>-1276</c:v>
                </c:pt>
                <c:pt idx="3228">
                  <c:v>-1275</c:v>
                </c:pt>
                <c:pt idx="3229">
                  <c:v>-1274</c:v>
                </c:pt>
                <c:pt idx="3230">
                  <c:v>-1273</c:v>
                </c:pt>
                <c:pt idx="3231">
                  <c:v>-1272</c:v>
                </c:pt>
                <c:pt idx="3232">
                  <c:v>-1271</c:v>
                </c:pt>
                <c:pt idx="3233">
                  <c:v>-1270</c:v>
                </c:pt>
                <c:pt idx="3234">
                  <c:v>-1269</c:v>
                </c:pt>
                <c:pt idx="3235">
                  <c:v>-1268</c:v>
                </c:pt>
                <c:pt idx="3236">
                  <c:v>-1267</c:v>
                </c:pt>
                <c:pt idx="3237">
                  <c:v>-1266</c:v>
                </c:pt>
                <c:pt idx="3238">
                  <c:v>-1265</c:v>
                </c:pt>
                <c:pt idx="3239">
                  <c:v>-1264</c:v>
                </c:pt>
                <c:pt idx="3240">
                  <c:v>-1263</c:v>
                </c:pt>
                <c:pt idx="3241">
                  <c:v>-1262</c:v>
                </c:pt>
                <c:pt idx="3242">
                  <c:v>-1261</c:v>
                </c:pt>
                <c:pt idx="3243">
                  <c:v>-1260</c:v>
                </c:pt>
                <c:pt idx="3244">
                  <c:v>-1259</c:v>
                </c:pt>
                <c:pt idx="3245">
                  <c:v>-1258</c:v>
                </c:pt>
                <c:pt idx="3246">
                  <c:v>-1257</c:v>
                </c:pt>
                <c:pt idx="3247">
                  <c:v>-1256</c:v>
                </c:pt>
                <c:pt idx="3248">
                  <c:v>-1255</c:v>
                </c:pt>
                <c:pt idx="3249">
                  <c:v>-1254</c:v>
                </c:pt>
                <c:pt idx="3250">
                  <c:v>-1253</c:v>
                </c:pt>
                <c:pt idx="3251">
                  <c:v>-1252</c:v>
                </c:pt>
                <c:pt idx="3252">
                  <c:v>-1251</c:v>
                </c:pt>
                <c:pt idx="3253">
                  <c:v>-1250</c:v>
                </c:pt>
                <c:pt idx="3254">
                  <c:v>-1249</c:v>
                </c:pt>
                <c:pt idx="3255">
                  <c:v>-1248</c:v>
                </c:pt>
                <c:pt idx="3256">
                  <c:v>-1247</c:v>
                </c:pt>
                <c:pt idx="3257">
                  <c:v>-1246</c:v>
                </c:pt>
                <c:pt idx="3258">
                  <c:v>-1245</c:v>
                </c:pt>
                <c:pt idx="3259">
                  <c:v>-1244</c:v>
                </c:pt>
                <c:pt idx="3260">
                  <c:v>-1243</c:v>
                </c:pt>
                <c:pt idx="3261">
                  <c:v>-1242</c:v>
                </c:pt>
                <c:pt idx="3262">
                  <c:v>-1241</c:v>
                </c:pt>
                <c:pt idx="3263">
                  <c:v>-1240</c:v>
                </c:pt>
                <c:pt idx="3264">
                  <c:v>-1239</c:v>
                </c:pt>
                <c:pt idx="3265">
                  <c:v>-1238</c:v>
                </c:pt>
                <c:pt idx="3266">
                  <c:v>-1237</c:v>
                </c:pt>
                <c:pt idx="3267">
                  <c:v>-1236</c:v>
                </c:pt>
                <c:pt idx="3268">
                  <c:v>-1235</c:v>
                </c:pt>
                <c:pt idx="3269">
                  <c:v>-1234</c:v>
                </c:pt>
                <c:pt idx="3270">
                  <c:v>-1233</c:v>
                </c:pt>
                <c:pt idx="3271">
                  <c:v>-1232</c:v>
                </c:pt>
                <c:pt idx="3272">
                  <c:v>-1231</c:v>
                </c:pt>
                <c:pt idx="3273">
                  <c:v>-1230</c:v>
                </c:pt>
                <c:pt idx="3274">
                  <c:v>-1229</c:v>
                </c:pt>
                <c:pt idx="3275">
                  <c:v>-1228</c:v>
                </c:pt>
                <c:pt idx="3276">
                  <c:v>-1227</c:v>
                </c:pt>
                <c:pt idx="3277">
                  <c:v>-1226</c:v>
                </c:pt>
                <c:pt idx="3278">
                  <c:v>-1225</c:v>
                </c:pt>
                <c:pt idx="3279">
                  <c:v>-1224</c:v>
                </c:pt>
                <c:pt idx="3280">
                  <c:v>-1223</c:v>
                </c:pt>
                <c:pt idx="3281">
                  <c:v>-1222</c:v>
                </c:pt>
                <c:pt idx="3282">
                  <c:v>-1221</c:v>
                </c:pt>
                <c:pt idx="3283">
                  <c:v>-1220</c:v>
                </c:pt>
                <c:pt idx="3284">
                  <c:v>-1219</c:v>
                </c:pt>
                <c:pt idx="3285">
                  <c:v>-1218</c:v>
                </c:pt>
                <c:pt idx="3286">
                  <c:v>-1217</c:v>
                </c:pt>
                <c:pt idx="3287">
                  <c:v>-1216</c:v>
                </c:pt>
                <c:pt idx="3288">
                  <c:v>-1215</c:v>
                </c:pt>
                <c:pt idx="3289">
                  <c:v>-1214</c:v>
                </c:pt>
                <c:pt idx="3290">
                  <c:v>-1213</c:v>
                </c:pt>
                <c:pt idx="3291">
                  <c:v>-1212</c:v>
                </c:pt>
                <c:pt idx="3292">
                  <c:v>-1211</c:v>
                </c:pt>
                <c:pt idx="3293">
                  <c:v>-1210</c:v>
                </c:pt>
                <c:pt idx="3294">
                  <c:v>-1209</c:v>
                </c:pt>
                <c:pt idx="3295">
                  <c:v>-1208</c:v>
                </c:pt>
                <c:pt idx="3296">
                  <c:v>-1207</c:v>
                </c:pt>
                <c:pt idx="3297">
                  <c:v>-1206</c:v>
                </c:pt>
                <c:pt idx="3298">
                  <c:v>-1205</c:v>
                </c:pt>
                <c:pt idx="3299">
                  <c:v>-1204</c:v>
                </c:pt>
                <c:pt idx="3300">
                  <c:v>-1203</c:v>
                </c:pt>
                <c:pt idx="3301">
                  <c:v>-1202</c:v>
                </c:pt>
                <c:pt idx="3302">
                  <c:v>-1201</c:v>
                </c:pt>
                <c:pt idx="3303">
                  <c:v>-1200</c:v>
                </c:pt>
                <c:pt idx="3304">
                  <c:v>-1199</c:v>
                </c:pt>
                <c:pt idx="3305">
                  <c:v>-1198</c:v>
                </c:pt>
                <c:pt idx="3306">
                  <c:v>-1197</c:v>
                </c:pt>
                <c:pt idx="3307">
                  <c:v>-1196</c:v>
                </c:pt>
                <c:pt idx="3308">
                  <c:v>-1195</c:v>
                </c:pt>
                <c:pt idx="3309">
                  <c:v>-1194</c:v>
                </c:pt>
                <c:pt idx="3310">
                  <c:v>-1193</c:v>
                </c:pt>
                <c:pt idx="3311">
                  <c:v>-1192</c:v>
                </c:pt>
                <c:pt idx="3312">
                  <c:v>-1191</c:v>
                </c:pt>
                <c:pt idx="3313">
                  <c:v>-1190</c:v>
                </c:pt>
                <c:pt idx="3314">
                  <c:v>-1189</c:v>
                </c:pt>
                <c:pt idx="3315">
                  <c:v>-1188</c:v>
                </c:pt>
                <c:pt idx="3316">
                  <c:v>-1187</c:v>
                </c:pt>
                <c:pt idx="3317">
                  <c:v>-1186</c:v>
                </c:pt>
                <c:pt idx="3318">
                  <c:v>-1185</c:v>
                </c:pt>
                <c:pt idx="3319">
                  <c:v>-1184</c:v>
                </c:pt>
                <c:pt idx="3320">
                  <c:v>-1183</c:v>
                </c:pt>
                <c:pt idx="3321">
                  <c:v>-1182</c:v>
                </c:pt>
                <c:pt idx="3322">
                  <c:v>-1181</c:v>
                </c:pt>
                <c:pt idx="3323">
                  <c:v>-1180</c:v>
                </c:pt>
                <c:pt idx="3324">
                  <c:v>-1179</c:v>
                </c:pt>
                <c:pt idx="3325">
                  <c:v>-1178</c:v>
                </c:pt>
                <c:pt idx="3326">
                  <c:v>-1177</c:v>
                </c:pt>
                <c:pt idx="3327">
                  <c:v>-1176</c:v>
                </c:pt>
                <c:pt idx="3328">
                  <c:v>-1175</c:v>
                </c:pt>
                <c:pt idx="3329">
                  <c:v>-1174</c:v>
                </c:pt>
                <c:pt idx="3330">
                  <c:v>-1173</c:v>
                </c:pt>
                <c:pt idx="3331">
                  <c:v>-1172</c:v>
                </c:pt>
                <c:pt idx="3332">
                  <c:v>-1171</c:v>
                </c:pt>
                <c:pt idx="3333">
                  <c:v>-1170</c:v>
                </c:pt>
                <c:pt idx="3334">
                  <c:v>-1169</c:v>
                </c:pt>
                <c:pt idx="3335">
                  <c:v>-1168</c:v>
                </c:pt>
                <c:pt idx="3336">
                  <c:v>-1167</c:v>
                </c:pt>
                <c:pt idx="3337">
                  <c:v>-1166</c:v>
                </c:pt>
                <c:pt idx="3338">
                  <c:v>-1165</c:v>
                </c:pt>
                <c:pt idx="3339">
                  <c:v>-1164</c:v>
                </c:pt>
                <c:pt idx="3340">
                  <c:v>-1163</c:v>
                </c:pt>
                <c:pt idx="3341">
                  <c:v>-1162</c:v>
                </c:pt>
                <c:pt idx="3342">
                  <c:v>-1161</c:v>
                </c:pt>
                <c:pt idx="3343">
                  <c:v>-1160</c:v>
                </c:pt>
                <c:pt idx="3344">
                  <c:v>-1159</c:v>
                </c:pt>
                <c:pt idx="3345">
                  <c:v>-1158</c:v>
                </c:pt>
                <c:pt idx="3346">
                  <c:v>-1157</c:v>
                </c:pt>
                <c:pt idx="3347">
                  <c:v>-1156</c:v>
                </c:pt>
                <c:pt idx="3348">
                  <c:v>-1155</c:v>
                </c:pt>
                <c:pt idx="3349">
                  <c:v>-1154</c:v>
                </c:pt>
                <c:pt idx="3350">
                  <c:v>-1153</c:v>
                </c:pt>
                <c:pt idx="3351">
                  <c:v>-1152</c:v>
                </c:pt>
                <c:pt idx="3352">
                  <c:v>-1151</c:v>
                </c:pt>
                <c:pt idx="3353">
                  <c:v>-1150</c:v>
                </c:pt>
                <c:pt idx="3354">
                  <c:v>-1149</c:v>
                </c:pt>
                <c:pt idx="3355">
                  <c:v>-1148</c:v>
                </c:pt>
                <c:pt idx="3356">
                  <c:v>-1147</c:v>
                </c:pt>
                <c:pt idx="3357">
                  <c:v>-1146</c:v>
                </c:pt>
                <c:pt idx="3358">
                  <c:v>-1145</c:v>
                </c:pt>
                <c:pt idx="3359">
                  <c:v>-1144</c:v>
                </c:pt>
                <c:pt idx="3360">
                  <c:v>-1143</c:v>
                </c:pt>
                <c:pt idx="3361">
                  <c:v>-1142</c:v>
                </c:pt>
                <c:pt idx="3362">
                  <c:v>-1141</c:v>
                </c:pt>
                <c:pt idx="3363">
                  <c:v>-1140</c:v>
                </c:pt>
                <c:pt idx="3364">
                  <c:v>-1139</c:v>
                </c:pt>
                <c:pt idx="3365">
                  <c:v>-1138</c:v>
                </c:pt>
                <c:pt idx="3366">
                  <c:v>-1137</c:v>
                </c:pt>
                <c:pt idx="3367">
                  <c:v>-1136</c:v>
                </c:pt>
                <c:pt idx="3368">
                  <c:v>-1135</c:v>
                </c:pt>
                <c:pt idx="3369">
                  <c:v>-1134</c:v>
                </c:pt>
                <c:pt idx="3370">
                  <c:v>-1133</c:v>
                </c:pt>
                <c:pt idx="3371">
                  <c:v>-1132</c:v>
                </c:pt>
                <c:pt idx="3372">
                  <c:v>-1131</c:v>
                </c:pt>
                <c:pt idx="3373">
                  <c:v>-1130</c:v>
                </c:pt>
                <c:pt idx="3374">
                  <c:v>-1129</c:v>
                </c:pt>
                <c:pt idx="3375">
                  <c:v>-1128</c:v>
                </c:pt>
                <c:pt idx="3376">
                  <c:v>-1127</c:v>
                </c:pt>
                <c:pt idx="3377">
                  <c:v>-1126</c:v>
                </c:pt>
                <c:pt idx="3378">
                  <c:v>-1125</c:v>
                </c:pt>
                <c:pt idx="3379">
                  <c:v>-1124</c:v>
                </c:pt>
                <c:pt idx="3380">
                  <c:v>-1123</c:v>
                </c:pt>
                <c:pt idx="3381">
                  <c:v>-1122</c:v>
                </c:pt>
                <c:pt idx="3382">
                  <c:v>-1121</c:v>
                </c:pt>
                <c:pt idx="3383">
                  <c:v>-1120</c:v>
                </c:pt>
                <c:pt idx="3384">
                  <c:v>-1119</c:v>
                </c:pt>
                <c:pt idx="3385">
                  <c:v>-1118</c:v>
                </c:pt>
                <c:pt idx="3386">
                  <c:v>-1117</c:v>
                </c:pt>
                <c:pt idx="3387">
                  <c:v>-1116</c:v>
                </c:pt>
                <c:pt idx="3388">
                  <c:v>-1115</c:v>
                </c:pt>
                <c:pt idx="3389">
                  <c:v>-1114</c:v>
                </c:pt>
                <c:pt idx="3390">
                  <c:v>-1113</c:v>
                </c:pt>
                <c:pt idx="3391">
                  <c:v>-1112</c:v>
                </c:pt>
                <c:pt idx="3392">
                  <c:v>-1111</c:v>
                </c:pt>
                <c:pt idx="3393">
                  <c:v>-1110</c:v>
                </c:pt>
                <c:pt idx="3394">
                  <c:v>-1109</c:v>
                </c:pt>
                <c:pt idx="3395">
                  <c:v>-1108</c:v>
                </c:pt>
                <c:pt idx="3396">
                  <c:v>-1107</c:v>
                </c:pt>
                <c:pt idx="3397">
                  <c:v>-1106</c:v>
                </c:pt>
                <c:pt idx="3398">
                  <c:v>-1105</c:v>
                </c:pt>
                <c:pt idx="3399">
                  <c:v>-1104</c:v>
                </c:pt>
                <c:pt idx="3400">
                  <c:v>-1103</c:v>
                </c:pt>
                <c:pt idx="3401">
                  <c:v>-1102</c:v>
                </c:pt>
                <c:pt idx="3402">
                  <c:v>-1101</c:v>
                </c:pt>
                <c:pt idx="3403">
                  <c:v>-1100</c:v>
                </c:pt>
                <c:pt idx="3404">
                  <c:v>-1099</c:v>
                </c:pt>
                <c:pt idx="3405">
                  <c:v>-1098</c:v>
                </c:pt>
                <c:pt idx="3406">
                  <c:v>-1097</c:v>
                </c:pt>
                <c:pt idx="3407">
                  <c:v>-1096</c:v>
                </c:pt>
                <c:pt idx="3408">
                  <c:v>-1095</c:v>
                </c:pt>
                <c:pt idx="3409">
                  <c:v>-1094</c:v>
                </c:pt>
                <c:pt idx="3410">
                  <c:v>-1093</c:v>
                </c:pt>
                <c:pt idx="3411">
                  <c:v>-1092</c:v>
                </c:pt>
                <c:pt idx="3412">
                  <c:v>-1091</c:v>
                </c:pt>
                <c:pt idx="3413">
                  <c:v>-1090</c:v>
                </c:pt>
                <c:pt idx="3414">
                  <c:v>-1089</c:v>
                </c:pt>
                <c:pt idx="3415">
                  <c:v>-1088</c:v>
                </c:pt>
                <c:pt idx="3416">
                  <c:v>-1087</c:v>
                </c:pt>
                <c:pt idx="3417">
                  <c:v>-1086</c:v>
                </c:pt>
                <c:pt idx="3418">
                  <c:v>-1085</c:v>
                </c:pt>
                <c:pt idx="3419">
                  <c:v>-1084</c:v>
                </c:pt>
                <c:pt idx="3420">
                  <c:v>-1083</c:v>
                </c:pt>
                <c:pt idx="3421">
                  <c:v>-1082</c:v>
                </c:pt>
                <c:pt idx="3422">
                  <c:v>-1081</c:v>
                </c:pt>
                <c:pt idx="3423">
                  <c:v>-1080</c:v>
                </c:pt>
                <c:pt idx="3424">
                  <c:v>-1079</c:v>
                </c:pt>
                <c:pt idx="3425">
                  <c:v>-1078</c:v>
                </c:pt>
                <c:pt idx="3426">
                  <c:v>-1077</c:v>
                </c:pt>
                <c:pt idx="3427">
                  <c:v>-1076</c:v>
                </c:pt>
                <c:pt idx="3428">
                  <c:v>-1075</c:v>
                </c:pt>
                <c:pt idx="3429">
                  <c:v>-1074</c:v>
                </c:pt>
                <c:pt idx="3430">
                  <c:v>-1073</c:v>
                </c:pt>
                <c:pt idx="3431">
                  <c:v>-1072</c:v>
                </c:pt>
                <c:pt idx="3432">
                  <c:v>-1071</c:v>
                </c:pt>
                <c:pt idx="3433">
                  <c:v>-1070</c:v>
                </c:pt>
                <c:pt idx="3434">
                  <c:v>-1069</c:v>
                </c:pt>
                <c:pt idx="3435">
                  <c:v>-1068</c:v>
                </c:pt>
                <c:pt idx="3436">
                  <c:v>-1067</c:v>
                </c:pt>
                <c:pt idx="3437">
                  <c:v>-1066</c:v>
                </c:pt>
                <c:pt idx="3438">
                  <c:v>-1065</c:v>
                </c:pt>
                <c:pt idx="3439">
                  <c:v>-1064</c:v>
                </c:pt>
                <c:pt idx="3440">
                  <c:v>-1063</c:v>
                </c:pt>
                <c:pt idx="3441">
                  <c:v>-1062</c:v>
                </c:pt>
                <c:pt idx="3442">
                  <c:v>-1061</c:v>
                </c:pt>
                <c:pt idx="3443">
                  <c:v>-1060</c:v>
                </c:pt>
                <c:pt idx="3444">
                  <c:v>-1059</c:v>
                </c:pt>
                <c:pt idx="3445">
                  <c:v>-1058</c:v>
                </c:pt>
                <c:pt idx="3446">
                  <c:v>-1057</c:v>
                </c:pt>
                <c:pt idx="3447">
                  <c:v>-1056</c:v>
                </c:pt>
                <c:pt idx="3448">
                  <c:v>-1055</c:v>
                </c:pt>
                <c:pt idx="3449">
                  <c:v>-1054</c:v>
                </c:pt>
                <c:pt idx="3450">
                  <c:v>-1053</c:v>
                </c:pt>
                <c:pt idx="3451">
                  <c:v>-1052</c:v>
                </c:pt>
                <c:pt idx="3452">
                  <c:v>-1051</c:v>
                </c:pt>
                <c:pt idx="3453">
                  <c:v>-1050</c:v>
                </c:pt>
                <c:pt idx="3454">
                  <c:v>-1049</c:v>
                </c:pt>
                <c:pt idx="3455">
                  <c:v>-1048</c:v>
                </c:pt>
                <c:pt idx="3456">
                  <c:v>-1047</c:v>
                </c:pt>
                <c:pt idx="3457">
                  <c:v>-1046</c:v>
                </c:pt>
                <c:pt idx="3458">
                  <c:v>-1045</c:v>
                </c:pt>
                <c:pt idx="3459">
                  <c:v>-1044</c:v>
                </c:pt>
                <c:pt idx="3460">
                  <c:v>-1043</c:v>
                </c:pt>
                <c:pt idx="3461">
                  <c:v>-1042</c:v>
                </c:pt>
                <c:pt idx="3462">
                  <c:v>-1041</c:v>
                </c:pt>
                <c:pt idx="3463">
                  <c:v>-1040</c:v>
                </c:pt>
                <c:pt idx="3464">
                  <c:v>-1039</c:v>
                </c:pt>
                <c:pt idx="3465">
                  <c:v>-1038</c:v>
                </c:pt>
                <c:pt idx="3466">
                  <c:v>-1037</c:v>
                </c:pt>
                <c:pt idx="3467">
                  <c:v>-1036</c:v>
                </c:pt>
                <c:pt idx="3468">
                  <c:v>-1035</c:v>
                </c:pt>
                <c:pt idx="3469">
                  <c:v>-1034</c:v>
                </c:pt>
                <c:pt idx="3470">
                  <c:v>-1033</c:v>
                </c:pt>
                <c:pt idx="3471">
                  <c:v>-1032</c:v>
                </c:pt>
                <c:pt idx="3472">
                  <c:v>-1031</c:v>
                </c:pt>
                <c:pt idx="3473">
                  <c:v>-1030</c:v>
                </c:pt>
                <c:pt idx="3474">
                  <c:v>-1029</c:v>
                </c:pt>
                <c:pt idx="3475">
                  <c:v>-1028</c:v>
                </c:pt>
                <c:pt idx="3476">
                  <c:v>-1027</c:v>
                </c:pt>
                <c:pt idx="3477">
                  <c:v>-1026</c:v>
                </c:pt>
                <c:pt idx="3478">
                  <c:v>-1025</c:v>
                </c:pt>
                <c:pt idx="3479">
                  <c:v>-1024</c:v>
                </c:pt>
                <c:pt idx="3480">
                  <c:v>-1023</c:v>
                </c:pt>
                <c:pt idx="3481">
                  <c:v>-1022</c:v>
                </c:pt>
                <c:pt idx="3482">
                  <c:v>-1021</c:v>
                </c:pt>
                <c:pt idx="3483">
                  <c:v>-1020</c:v>
                </c:pt>
                <c:pt idx="3484">
                  <c:v>-1019</c:v>
                </c:pt>
                <c:pt idx="3485">
                  <c:v>-1018</c:v>
                </c:pt>
                <c:pt idx="3486">
                  <c:v>-1017</c:v>
                </c:pt>
                <c:pt idx="3487">
                  <c:v>-1016</c:v>
                </c:pt>
                <c:pt idx="3488">
                  <c:v>-1015</c:v>
                </c:pt>
                <c:pt idx="3489">
                  <c:v>-1014</c:v>
                </c:pt>
                <c:pt idx="3490">
                  <c:v>-1013</c:v>
                </c:pt>
                <c:pt idx="3491">
                  <c:v>-1012</c:v>
                </c:pt>
                <c:pt idx="3492">
                  <c:v>-1011</c:v>
                </c:pt>
                <c:pt idx="3493">
                  <c:v>-1010</c:v>
                </c:pt>
                <c:pt idx="3494">
                  <c:v>-1009</c:v>
                </c:pt>
                <c:pt idx="3495">
                  <c:v>-1008</c:v>
                </c:pt>
                <c:pt idx="3496">
                  <c:v>-1007</c:v>
                </c:pt>
                <c:pt idx="3497">
                  <c:v>-1006</c:v>
                </c:pt>
                <c:pt idx="3498">
                  <c:v>-1005</c:v>
                </c:pt>
                <c:pt idx="3499">
                  <c:v>-1004</c:v>
                </c:pt>
                <c:pt idx="3500">
                  <c:v>-1003</c:v>
                </c:pt>
                <c:pt idx="3501">
                  <c:v>-1002</c:v>
                </c:pt>
                <c:pt idx="3502">
                  <c:v>-1001</c:v>
                </c:pt>
                <c:pt idx="3503">
                  <c:v>-1000</c:v>
                </c:pt>
                <c:pt idx="3504">
                  <c:v>-999</c:v>
                </c:pt>
                <c:pt idx="3505">
                  <c:v>-998</c:v>
                </c:pt>
                <c:pt idx="3506">
                  <c:v>-997</c:v>
                </c:pt>
                <c:pt idx="3507">
                  <c:v>-996</c:v>
                </c:pt>
                <c:pt idx="3508">
                  <c:v>-995</c:v>
                </c:pt>
                <c:pt idx="3509">
                  <c:v>-994</c:v>
                </c:pt>
                <c:pt idx="3510">
                  <c:v>-993</c:v>
                </c:pt>
                <c:pt idx="3511">
                  <c:v>-992</c:v>
                </c:pt>
                <c:pt idx="3512">
                  <c:v>-991</c:v>
                </c:pt>
                <c:pt idx="3513">
                  <c:v>-990</c:v>
                </c:pt>
                <c:pt idx="3514">
                  <c:v>-989</c:v>
                </c:pt>
                <c:pt idx="3515">
                  <c:v>-988</c:v>
                </c:pt>
                <c:pt idx="3516">
                  <c:v>-987</c:v>
                </c:pt>
                <c:pt idx="3517">
                  <c:v>-986</c:v>
                </c:pt>
                <c:pt idx="3518">
                  <c:v>-985</c:v>
                </c:pt>
                <c:pt idx="3519">
                  <c:v>-984</c:v>
                </c:pt>
                <c:pt idx="3520">
                  <c:v>-983</c:v>
                </c:pt>
                <c:pt idx="3521">
                  <c:v>-982</c:v>
                </c:pt>
                <c:pt idx="3522">
                  <c:v>-981</c:v>
                </c:pt>
                <c:pt idx="3523">
                  <c:v>-980</c:v>
                </c:pt>
                <c:pt idx="3524">
                  <c:v>-979</c:v>
                </c:pt>
                <c:pt idx="3525">
                  <c:v>-978</c:v>
                </c:pt>
                <c:pt idx="3526">
                  <c:v>-977</c:v>
                </c:pt>
                <c:pt idx="3527">
                  <c:v>-976</c:v>
                </c:pt>
                <c:pt idx="3528">
                  <c:v>-975</c:v>
                </c:pt>
                <c:pt idx="3529">
                  <c:v>-974</c:v>
                </c:pt>
                <c:pt idx="3530">
                  <c:v>-973</c:v>
                </c:pt>
                <c:pt idx="3531">
                  <c:v>-972</c:v>
                </c:pt>
                <c:pt idx="3532">
                  <c:v>-971</c:v>
                </c:pt>
                <c:pt idx="3533">
                  <c:v>-970</c:v>
                </c:pt>
                <c:pt idx="3534">
                  <c:v>-969</c:v>
                </c:pt>
                <c:pt idx="3535">
                  <c:v>-968</c:v>
                </c:pt>
                <c:pt idx="3536">
                  <c:v>-967</c:v>
                </c:pt>
                <c:pt idx="3537">
                  <c:v>-966</c:v>
                </c:pt>
                <c:pt idx="3538">
                  <c:v>-965</c:v>
                </c:pt>
                <c:pt idx="3539">
                  <c:v>-964</c:v>
                </c:pt>
                <c:pt idx="3540">
                  <c:v>-963</c:v>
                </c:pt>
                <c:pt idx="3541">
                  <c:v>-962</c:v>
                </c:pt>
                <c:pt idx="3542">
                  <c:v>-961</c:v>
                </c:pt>
                <c:pt idx="3543">
                  <c:v>-960</c:v>
                </c:pt>
                <c:pt idx="3544">
                  <c:v>-959</c:v>
                </c:pt>
                <c:pt idx="3545">
                  <c:v>-958</c:v>
                </c:pt>
                <c:pt idx="3546">
                  <c:v>-957</c:v>
                </c:pt>
                <c:pt idx="3547">
                  <c:v>-956</c:v>
                </c:pt>
                <c:pt idx="3548">
                  <c:v>-955</c:v>
                </c:pt>
                <c:pt idx="3549">
                  <c:v>-954</c:v>
                </c:pt>
                <c:pt idx="3550">
                  <c:v>-953</c:v>
                </c:pt>
                <c:pt idx="3551">
                  <c:v>-952</c:v>
                </c:pt>
                <c:pt idx="3552">
                  <c:v>-951</c:v>
                </c:pt>
                <c:pt idx="3553">
                  <c:v>-950</c:v>
                </c:pt>
                <c:pt idx="3554">
                  <c:v>-949</c:v>
                </c:pt>
                <c:pt idx="3555">
                  <c:v>-948</c:v>
                </c:pt>
                <c:pt idx="3556">
                  <c:v>-947</c:v>
                </c:pt>
                <c:pt idx="3557">
                  <c:v>-946</c:v>
                </c:pt>
                <c:pt idx="3558">
                  <c:v>-945</c:v>
                </c:pt>
                <c:pt idx="3559">
                  <c:v>-944</c:v>
                </c:pt>
                <c:pt idx="3560">
                  <c:v>-943</c:v>
                </c:pt>
                <c:pt idx="3561">
                  <c:v>-942</c:v>
                </c:pt>
                <c:pt idx="3562">
                  <c:v>-941</c:v>
                </c:pt>
                <c:pt idx="3563">
                  <c:v>-940</c:v>
                </c:pt>
                <c:pt idx="3564">
                  <c:v>-939</c:v>
                </c:pt>
                <c:pt idx="3565">
                  <c:v>-938</c:v>
                </c:pt>
                <c:pt idx="3566">
                  <c:v>-937</c:v>
                </c:pt>
                <c:pt idx="3567">
                  <c:v>-936</c:v>
                </c:pt>
                <c:pt idx="3568">
                  <c:v>-935</c:v>
                </c:pt>
                <c:pt idx="3569">
                  <c:v>-934</c:v>
                </c:pt>
                <c:pt idx="3570">
                  <c:v>-933</c:v>
                </c:pt>
                <c:pt idx="3571">
                  <c:v>-932</c:v>
                </c:pt>
                <c:pt idx="3572">
                  <c:v>-931</c:v>
                </c:pt>
                <c:pt idx="3573">
                  <c:v>-930</c:v>
                </c:pt>
                <c:pt idx="3574">
                  <c:v>-929</c:v>
                </c:pt>
                <c:pt idx="3575">
                  <c:v>-928</c:v>
                </c:pt>
                <c:pt idx="3576">
                  <c:v>-927</c:v>
                </c:pt>
                <c:pt idx="3577">
                  <c:v>-926</c:v>
                </c:pt>
                <c:pt idx="3578">
                  <c:v>-925</c:v>
                </c:pt>
                <c:pt idx="3579">
                  <c:v>-924</c:v>
                </c:pt>
                <c:pt idx="3580">
                  <c:v>-923</c:v>
                </c:pt>
                <c:pt idx="3581">
                  <c:v>-922</c:v>
                </c:pt>
                <c:pt idx="3582">
                  <c:v>-921</c:v>
                </c:pt>
                <c:pt idx="3583">
                  <c:v>-920</c:v>
                </c:pt>
                <c:pt idx="3584">
                  <c:v>-919</c:v>
                </c:pt>
                <c:pt idx="3585">
                  <c:v>-918</c:v>
                </c:pt>
                <c:pt idx="3586">
                  <c:v>-917</c:v>
                </c:pt>
                <c:pt idx="3587">
                  <c:v>-916</c:v>
                </c:pt>
                <c:pt idx="3588">
                  <c:v>-915</c:v>
                </c:pt>
                <c:pt idx="3589">
                  <c:v>-914</c:v>
                </c:pt>
                <c:pt idx="3590">
                  <c:v>-913</c:v>
                </c:pt>
                <c:pt idx="3591">
                  <c:v>-912</c:v>
                </c:pt>
                <c:pt idx="3592">
                  <c:v>-911</c:v>
                </c:pt>
                <c:pt idx="3593">
                  <c:v>-910</c:v>
                </c:pt>
                <c:pt idx="3594">
                  <c:v>-909</c:v>
                </c:pt>
                <c:pt idx="3595">
                  <c:v>-908</c:v>
                </c:pt>
                <c:pt idx="3596">
                  <c:v>-907</c:v>
                </c:pt>
                <c:pt idx="3597">
                  <c:v>-906</c:v>
                </c:pt>
                <c:pt idx="3598">
                  <c:v>-905</c:v>
                </c:pt>
                <c:pt idx="3599">
                  <c:v>-904</c:v>
                </c:pt>
                <c:pt idx="3600">
                  <c:v>-903</c:v>
                </c:pt>
                <c:pt idx="3601">
                  <c:v>-902</c:v>
                </c:pt>
                <c:pt idx="3602">
                  <c:v>-901</c:v>
                </c:pt>
                <c:pt idx="3603">
                  <c:v>-900</c:v>
                </c:pt>
                <c:pt idx="3604">
                  <c:v>-899</c:v>
                </c:pt>
                <c:pt idx="3605">
                  <c:v>-898</c:v>
                </c:pt>
                <c:pt idx="3606">
                  <c:v>-897</c:v>
                </c:pt>
                <c:pt idx="3607">
                  <c:v>-896</c:v>
                </c:pt>
                <c:pt idx="3608">
                  <c:v>-895</c:v>
                </c:pt>
                <c:pt idx="3609">
                  <c:v>-894</c:v>
                </c:pt>
                <c:pt idx="3610">
                  <c:v>-893</c:v>
                </c:pt>
                <c:pt idx="3611">
                  <c:v>-892</c:v>
                </c:pt>
                <c:pt idx="3612">
                  <c:v>-891</c:v>
                </c:pt>
                <c:pt idx="3613">
                  <c:v>-890</c:v>
                </c:pt>
                <c:pt idx="3614">
                  <c:v>-889</c:v>
                </c:pt>
                <c:pt idx="3615">
                  <c:v>-888</c:v>
                </c:pt>
                <c:pt idx="3616">
                  <c:v>-887</c:v>
                </c:pt>
                <c:pt idx="3617">
                  <c:v>-886</c:v>
                </c:pt>
                <c:pt idx="3618">
                  <c:v>-885</c:v>
                </c:pt>
                <c:pt idx="3619">
                  <c:v>-884</c:v>
                </c:pt>
                <c:pt idx="3620">
                  <c:v>-883</c:v>
                </c:pt>
                <c:pt idx="3621">
                  <c:v>-882</c:v>
                </c:pt>
                <c:pt idx="3622">
                  <c:v>-881</c:v>
                </c:pt>
                <c:pt idx="3623">
                  <c:v>-880</c:v>
                </c:pt>
                <c:pt idx="3624">
                  <c:v>-879</c:v>
                </c:pt>
                <c:pt idx="3625">
                  <c:v>-878</c:v>
                </c:pt>
                <c:pt idx="3626">
                  <c:v>-877</c:v>
                </c:pt>
                <c:pt idx="3627">
                  <c:v>-876</c:v>
                </c:pt>
                <c:pt idx="3628">
                  <c:v>-875</c:v>
                </c:pt>
                <c:pt idx="3629">
                  <c:v>-874</c:v>
                </c:pt>
                <c:pt idx="3630">
                  <c:v>-873</c:v>
                </c:pt>
                <c:pt idx="3631">
                  <c:v>-872</c:v>
                </c:pt>
                <c:pt idx="3632">
                  <c:v>-871</c:v>
                </c:pt>
                <c:pt idx="3633">
                  <c:v>-870</c:v>
                </c:pt>
                <c:pt idx="3634">
                  <c:v>-869</c:v>
                </c:pt>
                <c:pt idx="3635">
                  <c:v>-868</c:v>
                </c:pt>
                <c:pt idx="3636">
                  <c:v>-867</c:v>
                </c:pt>
                <c:pt idx="3637">
                  <c:v>-866</c:v>
                </c:pt>
                <c:pt idx="3638">
                  <c:v>-865</c:v>
                </c:pt>
                <c:pt idx="3639">
                  <c:v>-864</c:v>
                </c:pt>
                <c:pt idx="3640">
                  <c:v>-863</c:v>
                </c:pt>
                <c:pt idx="3641">
                  <c:v>-862</c:v>
                </c:pt>
                <c:pt idx="3642">
                  <c:v>-861</c:v>
                </c:pt>
                <c:pt idx="3643">
                  <c:v>-860</c:v>
                </c:pt>
                <c:pt idx="3644">
                  <c:v>-859</c:v>
                </c:pt>
                <c:pt idx="3645">
                  <c:v>-858</c:v>
                </c:pt>
                <c:pt idx="3646">
                  <c:v>-857</c:v>
                </c:pt>
                <c:pt idx="3647">
                  <c:v>-856</c:v>
                </c:pt>
                <c:pt idx="3648">
                  <c:v>-855</c:v>
                </c:pt>
                <c:pt idx="3649">
                  <c:v>-854</c:v>
                </c:pt>
                <c:pt idx="3650">
                  <c:v>-853</c:v>
                </c:pt>
                <c:pt idx="3651">
                  <c:v>-852</c:v>
                </c:pt>
                <c:pt idx="3652">
                  <c:v>-851</c:v>
                </c:pt>
                <c:pt idx="3653">
                  <c:v>-850</c:v>
                </c:pt>
                <c:pt idx="3654">
                  <c:v>-849</c:v>
                </c:pt>
                <c:pt idx="3655">
                  <c:v>-848</c:v>
                </c:pt>
                <c:pt idx="3656">
                  <c:v>-847</c:v>
                </c:pt>
                <c:pt idx="3657">
                  <c:v>-846</c:v>
                </c:pt>
                <c:pt idx="3658">
                  <c:v>-845</c:v>
                </c:pt>
                <c:pt idx="3659">
                  <c:v>-844</c:v>
                </c:pt>
                <c:pt idx="3660">
                  <c:v>-843</c:v>
                </c:pt>
                <c:pt idx="3661">
                  <c:v>-842</c:v>
                </c:pt>
                <c:pt idx="3662">
                  <c:v>-841</c:v>
                </c:pt>
                <c:pt idx="3663">
                  <c:v>-840</c:v>
                </c:pt>
                <c:pt idx="3664">
                  <c:v>-839</c:v>
                </c:pt>
                <c:pt idx="3665">
                  <c:v>-838</c:v>
                </c:pt>
                <c:pt idx="3666">
                  <c:v>-837</c:v>
                </c:pt>
                <c:pt idx="3667">
                  <c:v>-836</c:v>
                </c:pt>
                <c:pt idx="3668">
                  <c:v>-835</c:v>
                </c:pt>
                <c:pt idx="3669">
                  <c:v>-834</c:v>
                </c:pt>
                <c:pt idx="3670">
                  <c:v>-833</c:v>
                </c:pt>
                <c:pt idx="3671">
                  <c:v>-832</c:v>
                </c:pt>
                <c:pt idx="3672">
                  <c:v>-831</c:v>
                </c:pt>
                <c:pt idx="3673">
                  <c:v>-830</c:v>
                </c:pt>
                <c:pt idx="3674">
                  <c:v>-829</c:v>
                </c:pt>
                <c:pt idx="3675">
                  <c:v>-828</c:v>
                </c:pt>
                <c:pt idx="3676">
                  <c:v>-827</c:v>
                </c:pt>
                <c:pt idx="3677">
                  <c:v>-826</c:v>
                </c:pt>
                <c:pt idx="3678">
                  <c:v>-825</c:v>
                </c:pt>
                <c:pt idx="3679">
                  <c:v>-824</c:v>
                </c:pt>
                <c:pt idx="3680">
                  <c:v>-823</c:v>
                </c:pt>
                <c:pt idx="3681">
                  <c:v>-822</c:v>
                </c:pt>
                <c:pt idx="3682">
                  <c:v>-821</c:v>
                </c:pt>
                <c:pt idx="3683">
                  <c:v>-820</c:v>
                </c:pt>
                <c:pt idx="3684">
                  <c:v>-819</c:v>
                </c:pt>
                <c:pt idx="3685">
                  <c:v>-818</c:v>
                </c:pt>
                <c:pt idx="3686">
                  <c:v>-817</c:v>
                </c:pt>
                <c:pt idx="3687">
                  <c:v>-816</c:v>
                </c:pt>
                <c:pt idx="3688">
                  <c:v>-815</c:v>
                </c:pt>
                <c:pt idx="3689">
                  <c:v>-814</c:v>
                </c:pt>
                <c:pt idx="3690">
                  <c:v>-813</c:v>
                </c:pt>
                <c:pt idx="3691">
                  <c:v>-812</c:v>
                </c:pt>
                <c:pt idx="3692">
                  <c:v>-811</c:v>
                </c:pt>
                <c:pt idx="3693">
                  <c:v>-810</c:v>
                </c:pt>
                <c:pt idx="3694">
                  <c:v>-809</c:v>
                </c:pt>
                <c:pt idx="3695">
                  <c:v>-808</c:v>
                </c:pt>
                <c:pt idx="3696">
                  <c:v>-807</c:v>
                </c:pt>
                <c:pt idx="3697">
                  <c:v>-806</c:v>
                </c:pt>
                <c:pt idx="3698">
                  <c:v>-805</c:v>
                </c:pt>
                <c:pt idx="3699">
                  <c:v>-804</c:v>
                </c:pt>
                <c:pt idx="3700">
                  <c:v>-803</c:v>
                </c:pt>
                <c:pt idx="3701">
                  <c:v>-802</c:v>
                </c:pt>
                <c:pt idx="3702">
                  <c:v>-801</c:v>
                </c:pt>
                <c:pt idx="3703">
                  <c:v>-800</c:v>
                </c:pt>
                <c:pt idx="3704">
                  <c:v>-799</c:v>
                </c:pt>
                <c:pt idx="3705">
                  <c:v>-798</c:v>
                </c:pt>
                <c:pt idx="3706">
                  <c:v>-797</c:v>
                </c:pt>
                <c:pt idx="3707">
                  <c:v>-796</c:v>
                </c:pt>
                <c:pt idx="3708">
                  <c:v>-795</c:v>
                </c:pt>
                <c:pt idx="3709">
                  <c:v>-794</c:v>
                </c:pt>
                <c:pt idx="3710">
                  <c:v>-793</c:v>
                </c:pt>
                <c:pt idx="3711">
                  <c:v>-792</c:v>
                </c:pt>
                <c:pt idx="3712">
                  <c:v>-791</c:v>
                </c:pt>
                <c:pt idx="3713">
                  <c:v>-790</c:v>
                </c:pt>
                <c:pt idx="3714">
                  <c:v>-789</c:v>
                </c:pt>
                <c:pt idx="3715">
                  <c:v>-788</c:v>
                </c:pt>
                <c:pt idx="3716">
                  <c:v>-787</c:v>
                </c:pt>
                <c:pt idx="3717">
                  <c:v>-786</c:v>
                </c:pt>
                <c:pt idx="3718">
                  <c:v>-785</c:v>
                </c:pt>
                <c:pt idx="3719">
                  <c:v>-784</c:v>
                </c:pt>
                <c:pt idx="3720">
                  <c:v>-783</c:v>
                </c:pt>
                <c:pt idx="3721">
                  <c:v>-782</c:v>
                </c:pt>
                <c:pt idx="3722">
                  <c:v>-781</c:v>
                </c:pt>
                <c:pt idx="3723">
                  <c:v>-780</c:v>
                </c:pt>
                <c:pt idx="3724">
                  <c:v>-779</c:v>
                </c:pt>
                <c:pt idx="3725">
                  <c:v>-778</c:v>
                </c:pt>
                <c:pt idx="3726">
                  <c:v>-777</c:v>
                </c:pt>
                <c:pt idx="3727">
                  <c:v>-776</c:v>
                </c:pt>
                <c:pt idx="3728">
                  <c:v>-775</c:v>
                </c:pt>
                <c:pt idx="3729">
                  <c:v>-774</c:v>
                </c:pt>
                <c:pt idx="3730">
                  <c:v>-773</c:v>
                </c:pt>
                <c:pt idx="3731">
                  <c:v>-772</c:v>
                </c:pt>
                <c:pt idx="3732">
                  <c:v>-771</c:v>
                </c:pt>
                <c:pt idx="3733">
                  <c:v>-770</c:v>
                </c:pt>
                <c:pt idx="3734">
                  <c:v>-769</c:v>
                </c:pt>
                <c:pt idx="3735">
                  <c:v>-768</c:v>
                </c:pt>
                <c:pt idx="3736">
                  <c:v>-767</c:v>
                </c:pt>
                <c:pt idx="3737">
                  <c:v>-766</c:v>
                </c:pt>
                <c:pt idx="3738">
                  <c:v>-765</c:v>
                </c:pt>
                <c:pt idx="3739">
                  <c:v>-764</c:v>
                </c:pt>
                <c:pt idx="3740">
                  <c:v>-763</c:v>
                </c:pt>
                <c:pt idx="3741">
                  <c:v>-762</c:v>
                </c:pt>
                <c:pt idx="3742">
                  <c:v>-761</c:v>
                </c:pt>
                <c:pt idx="3743">
                  <c:v>-760</c:v>
                </c:pt>
                <c:pt idx="3744">
                  <c:v>-759</c:v>
                </c:pt>
                <c:pt idx="3745">
                  <c:v>-758</c:v>
                </c:pt>
                <c:pt idx="3746">
                  <c:v>-757</c:v>
                </c:pt>
                <c:pt idx="3747">
                  <c:v>-756</c:v>
                </c:pt>
                <c:pt idx="3748">
                  <c:v>-755</c:v>
                </c:pt>
                <c:pt idx="3749">
                  <c:v>-754</c:v>
                </c:pt>
                <c:pt idx="3750">
                  <c:v>-753</c:v>
                </c:pt>
                <c:pt idx="3751">
                  <c:v>-752</c:v>
                </c:pt>
                <c:pt idx="3752">
                  <c:v>-751</c:v>
                </c:pt>
                <c:pt idx="3753">
                  <c:v>-750</c:v>
                </c:pt>
                <c:pt idx="3754">
                  <c:v>-749</c:v>
                </c:pt>
                <c:pt idx="3755">
                  <c:v>-748</c:v>
                </c:pt>
                <c:pt idx="3756">
                  <c:v>-747</c:v>
                </c:pt>
                <c:pt idx="3757">
                  <c:v>-746</c:v>
                </c:pt>
                <c:pt idx="3758">
                  <c:v>-745</c:v>
                </c:pt>
                <c:pt idx="3759">
                  <c:v>-744</c:v>
                </c:pt>
                <c:pt idx="3760">
                  <c:v>-743</c:v>
                </c:pt>
                <c:pt idx="3761">
                  <c:v>-742</c:v>
                </c:pt>
                <c:pt idx="3762">
                  <c:v>-741</c:v>
                </c:pt>
                <c:pt idx="3763">
                  <c:v>-740</c:v>
                </c:pt>
                <c:pt idx="3764">
                  <c:v>-739</c:v>
                </c:pt>
                <c:pt idx="3765">
                  <c:v>-738</c:v>
                </c:pt>
                <c:pt idx="3766">
                  <c:v>-737</c:v>
                </c:pt>
                <c:pt idx="3767">
                  <c:v>-736</c:v>
                </c:pt>
                <c:pt idx="3768">
                  <c:v>-735</c:v>
                </c:pt>
                <c:pt idx="3769">
                  <c:v>-734</c:v>
                </c:pt>
                <c:pt idx="3770">
                  <c:v>-733</c:v>
                </c:pt>
                <c:pt idx="3771">
                  <c:v>-732</c:v>
                </c:pt>
                <c:pt idx="3772">
                  <c:v>-731</c:v>
                </c:pt>
                <c:pt idx="3773">
                  <c:v>-730</c:v>
                </c:pt>
                <c:pt idx="3774">
                  <c:v>-729</c:v>
                </c:pt>
                <c:pt idx="3775">
                  <c:v>-728</c:v>
                </c:pt>
                <c:pt idx="3776">
                  <c:v>-727</c:v>
                </c:pt>
                <c:pt idx="3777">
                  <c:v>-726</c:v>
                </c:pt>
                <c:pt idx="3778">
                  <c:v>-725</c:v>
                </c:pt>
                <c:pt idx="3779">
                  <c:v>-724</c:v>
                </c:pt>
                <c:pt idx="3780">
                  <c:v>-723</c:v>
                </c:pt>
                <c:pt idx="3781">
                  <c:v>-722</c:v>
                </c:pt>
                <c:pt idx="3782">
                  <c:v>-721</c:v>
                </c:pt>
                <c:pt idx="3783">
                  <c:v>-720</c:v>
                </c:pt>
                <c:pt idx="3784">
                  <c:v>-719</c:v>
                </c:pt>
                <c:pt idx="3785">
                  <c:v>-718</c:v>
                </c:pt>
                <c:pt idx="3786">
                  <c:v>-717</c:v>
                </c:pt>
                <c:pt idx="3787">
                  <c:v>-716</c:v>
                </c:pt>
                <c:pt idx="3788">
                  <c:v>-715</c:v>
                </c:pt>
                <c:pt idx="3789">
                  <c:v>-714</c:v>
                </c:pt>
                <c:pt idx="3790">
                  <c:v>-713</c:v>
                </c:pt>
                <c:pt idx="3791">
                  <c:v>-712</c:v>
                </c:pt>
                <c:pt idx="3792">
                  <c:v>-711</c:v>
                </c:pt>
                <c:pt idx="3793">
                  <c:v>-710</c:v>
                </c:pt>
                <c:pt idx="3794">
                  <c:v>-709</c:v>
                </c:pt>
                <c:pt idx="3795">
                  <c:v>-708</c:v>
                </c:pt>
                <c:pt idx="3796">
                  <c:v>-707</c:v>
                </c:pt>
                <c:pt idx="3797">
                  <c:v>-706</c:v>
                </c:pt>
                <c:pt idx="3798">
                  <c:v>-705</c:v>
                </c:pt>
                <c:pt idx="3799">
                  <c:v>-704</c:v>
                </c:pt>
                <c:pt idx="3800">
                  <c:v>-703</c:v>
                </c:pt>
                <c:pt idx="3801">
                  <c:v>-702</c:v>
                </c:pt>
                <c:pt idx="3802">
                  <c:v>-701</c:v>
                </c:pt>
                <c:pt idx="3803">
                  <c:v>-700</c:v>
                </c:pt>
                <c:pt idx="3804">
                  <c:v>-699</c:v>
                </c:pt>
                <c:pt idx="3805">
                  <c:v>-698</c:v>
                </c:pt>
                <c:pt idx="3806">
                  <c:v>-697</c:v>
                </c:pt>
                <c:pt idx="3807">
                  <c:v>-696</c:v>
                </c:pt>
                <c:pt idx="3808">
                  <c:v>-695</c:v>
                </c:pt>
                <c:pt idx="3809">
                  <c:v>-694</c:v>
                </c:pt>
                <c:pt idx="3810">
                  <c:v>-693</c:v>
                </c:pt>
                <c:pt idx="3811">
                  <c:v>-692</c:v>
                </c:pt>
                <c:pt idx="3812">
                  <c:v>-691</c:v>
                </c:pt>
                <c:pt idx="3813">
                  <c:v>-690</c:v>
                </c:pt>
                <c:pt idx="3814">
                  <c:v>-689</c:v>
                </c:pt>
                <c:pt idx="3815">
                  <c:v>-688</c:v>
                </c:pt>
                <c:pt idx="3816">
                  <c:v>-687</c:v>
                </c:pt>
                <c:pt idx="3817">
                  <c:v>-686</c:v>
                </c:pt>
                <c:pt idx="3818">
                  <c:v>-685</c:v>
                </c:pt>
                <c:pt idx="3819">
                  <c:v>-684</c:v>
                </c:pt>
                <c:pt idx="3820">
                  <c:v>-683</c:v>
                </c:pt>
                <c:pt idx="3821">
                  <c:v>-682</c:v>
                </c:pt>
                <c:pt idx="3822">
                  <c:v>-681</c:v>
                </c:pt>
                <c:pt idx="3823">
                  <c:v>-680</c:v>
                </c:pt>
                <c:pt idx="3824">
                  <c:v>-679</c:v>
                </c:pt>
                <c:pt idx="3825">
                  <c:v>-678</c:v>
                </c:pt>
                <c:pt idx="3826">
                  <c:v>-677</c:v>
                </c:pt>
                <c:pt idx="3827">
                  <c:v>-676</c:v>
                </c:pt>
                <c:pt idx="3828">
                  <c:v>-675</c:v>
                </c:pt>
                <c:pt idx="3829">
                  <c:v>-674</c:v>
                </c:pt>
                <c:pt idx="3830">
                  <c:v>-673</c:v>
                </c:pt>
                <c:pt idx="3831">
                  <c:v>-672</c:v>
                </c:pt>
                <c:pt idx="3832">
                  <c:v>-671</c:v>
                </c:pt>
                <c:pt idx="3833">
                  <c:v>-670</c:v>
                </c:pt>
                <c:pt idx="3834">
                  <c:v>-669</c:v>
                </c:pt>
                <c:pt idx="3835">
                  <c:v>-668</c:v>
                </c:pt>
                <c:pt idx="3836">
                  <c:v>-667</c:v>
                </c:pt>
                <c:pt idx="3837">
                  <c:v>-666</c:v>
                </c:pt>
                <c:pt idx="3838">
                  <c:v>-665</c:v>
                </c:pt>
                <c:pt idx="3839">
                  <c:v>-664</c:v>
                </c:pt>
                <c:pt idx="3840">
                  <c:v>-663</c:v>
                </c:pt>
                <c:pt idx="3841">
                  <c:v>-662</c:v>
                </c:pt>
                <c:pt idx="3842">
                  <c:v>-661</c:v>
                </c:pt>
                <c:pt idx="3843">
                  <c:v>-660</c:v>
                </c:pt>
                <c:pt idx="3844">
                  <c:v>-659</c:v>
                </c:pt>
                <c:pt idx="3845">
                  <c:v>-658</c:v>
                </c:pt>
                <c:pt idx="3846">
                  <c:v>-657</c:v>
                </c:pt>
                <c:pt idx="3847">
                  <c:v>-656</c:v>
                </c:pt>
                <c:pt idx="3848">
                  <c:v>-655</c:v>
                </c:pt>
                <c:pt idx="3849">
                  <c:v>-654</c:v>
                </c:pt>
                <c:pt idx="3850">
                  <c:v>-653</c:v>
                </c:pt>
                <c:pt idx="3851">
                  <c:v>-652</c:v>
                </c:pt>
                <c:pt idx="3852">
                  <c:v>-651</c:v>
                </c:pt>
                <c:pt idx="3853">
                  <c:v>-650</c:v>
                </c:pt>
                <c:pt idx="3854">
                  <c:v>-649</c:v>
                </c:pt>
                <c:pt idx="3855">
                  <c:v>-648</c:v>
                </c:pt>
                <c:pt idx="3856">
                  <c:v>-647</c:v>
                </c:pt>
                <c:pt idx="3857">
                  <c:v>-646</c:v>
                </c:pt>
                <c:pt idx="3858">
                  <c:v>-645</c:v>
                </c:pt>
                <c:pt idx="3859">
                  <c:v>-644</c:v>
                </c:pt>
                <c:pt idx="3860">
                  <c:v>-643</c:v>
                </c:pt>
                <c:pt idx="3861">
                  <c:v>-642</c:v>
                </c:pt>
                <c:pt idx="3862">
                  <c:v>-641</c:v>
                </c:pt>
                <c:pt idx="3863">
                  <c:v>-640</c:v>
                </c:pt>
                <c:pt idx="3864">
                  <c:v>-639</c:v>
                </c:pt>
                <c:pt idx="3865">
                  <c:v>-638</c:v>
                </c:pt>
                <c:pt idx="3866">
                  <c:v>-637</c:v>
                </c:pt>
                <c:pt idx="3867">
                  <c:v>-636</c:v>
                </c:pt>
                <c:pt idx="3868">
                  <c:v>-635</c:v>
                </c:pt>
                <c:pt idx="3869">
                  <c:v>-634</c:v>
                </c:pt>
                <c:pt idx="3870">
                  <c:v>-633</c:v>
                </c:pt>
                <c:pt idx="3871">
                  <c:v>-632</c:v>
                </c:pt>
                <c:pt idx="3872">
                  <c:v>-631</c:v>
                </c:pt>
                <c:pt idx="3873">
                  <c:v>-630</c:v>
                </c:pt>
                <c:pt idx="3874">
                  <c:v>-629</c:v>
                </c:pt>
                <c:pt idx="3875">
                  <c:v>-628</c:v>
                </c:pt>
                <c:pt idx="3876">
                  <c:v>-627</c:v>
                </c:pt>
                <c:pt idx="3877">
                  <c:v>-626</c:v>
                </c:pt>
                <c:pt idx="3878">
                  <c:v>-625</c:v>
                </c:pt>
                <c:pt idx="3879">
                  <c:v>-624</c:v>
                </c:pt>
                <c:pt idx="3880">
                  <c:v>-623</c:v>
                </c:pt>
                <c:pt idx="3881">
                  <c:v>-622</c:v>
                </c:pt>
                <c:pt idx="3882">
                  <c:v>-621</c:v>
                </c:pt>
                <c:pt idx="3883">
                  <c:v>-620</c:v>
                </c:pt>
                <c:pt idx="3884">
                  <c:v>-619</c:v>
                </c:pt>
                <c:pt idx="3885">
                  <c:v>-618</c:v>
                </c:pt>
                <c:pt idx="3886">
                  <c:v>-617</c:v>
                </c:pt>
                <c:pt idx="3887">
                  <c:v>-616</c:v>
                </c:pt>
                <c:pt idx="3888">
                  <c:v>-615</c:v>
                </c:pt>
                <c:pt idx="3889">
                  <c:v>-614</c:v>
                </c:pt>
                <c:pt idx="3890">
                  <c:v>-613</c:v>
                </c:pt>
                <c:pt idx="3891">
                  <c:v>-612</c:v>
                </c:pt>
                <c:pt idx="3892">
                  <c:v>-611</c:v>
                </c:pt>
                <c:pt idx="3893">
                  <c:v>-610</c:v>
                </c:pt>
                <c:pt idx="3894">
                  <c:v>-609</c:v>
                </c:pt>
                <c:pt idx="3895">
                  <c:v>-608</c:v>
                </c:pt>
                <c:pt idx="3896">
                  <c:v>-607</c:v>
                </c:pt>
                <c:pt idx="3897">
                  <c:v>-606</c:v>
                </c:pt>
                <c:pt idx="3898">
                  <c:v>-605</c:v>
                </c:pt>
                <c:pt idx="3899">
                  <c:v>-604</c:v>
                </c:pt>
                <c:pt idx="3900">
                  <c:v>-603</c:v>
                </c:pt>
                <c:pt idx="3901">
                  <c:v>-602</c:v>
                </c:pt>
                <c:pt idx="3902">
                  <c:v>-601</c:v>
                </c:pt>
                <c:pt idx="3903">
                  <c:v>-600</c:v>
                </c:pt>
                <c:pt idx="3904">
                  <c:v>-599</c:v>
                </c:pt>
                <c:pt idx="3905">
                  <c:v>-598</c:v>
                </c:pt>
                <c:pt idx="3906">
                  <c:v>-597</c:v>
                </c:pt>
                <c:pt idx="3907">
                  <c:v>-596</c:v>
                </c:pt>
                <c:pt idx="3908">
                  <c:v>-595</c:v>
                </c:pt>
                <c:pt idx="3909">
                  <c:v>-594</c:v>
                </c:pt>
                <c:pt idx="3910">
                  <c:v>-593</c:v>
                </c:pt>
                <c:pt idx="3911">
                  <c:v>-592</c:v>
                </c:pt>
                <c:pt idx="3912">
                  <c:v>-591</c:v>
                </c:pt>
                <c:pt idx="3913">
                  <c:v>-590</c:v>
                </c:pt>
                <c:pt idx="3914">
                  <c:v>-589</c:v>
                </c:pt>
                <c:pt idx="3915">
                  <c:v>-588</c:v>
                </c:pt>
                <c:pt idx="3916">
                  <c:v>-587</c:v>
                </c:pt>
                <c:pt idx="3917">
                  <c:v>-586</c:v>
                </c:pt>
                <c:pt idx="3918">
                  <c:v>-585</c:v>
                </c:pt>
                <c:pt idx="3919">
                  <c:v>-584</c:v>
                </c:pt>
                <c:pt idx="3920">
                  <c:v>-583</c:v>
                </c:pt>
                <c:pt idx="3921">
                  <c:v>-582</c:v>
                </c:pt>
                <c:pt idx="3922">
                  <c:v>-581</c:v>
                </c:pt>
                <c:pt idx="3923">
                  <c:v>-580</c:v>
                </c:pt>
                <c:pt idx="3924">
                  <c:v>-579</c:v>
                </c:pt>
                <c:pt idx="3925">
                  <c:v>-578</c:v>
                </c:pt>
                <c:pt idx="3926">
                  <c:v>-577</c:v>
                </c:pt>
                <c:pt idx="3927">
                  <c:v>-576</c:v>
                </c:pt>
                <c:pt idx="3928">
                  <c:v>-575</c:v>
                </c:pt>
                <c:pt idx="3929">
                  <c:v>-574</c:v>
                </c:pt>
                <c:pt idx="3930">
                  <c:v>-573</c:v>
                </c:pt>
                <c:pt idx="3931">
                  <c:v>-572</c:v>
                </c:pt>
                <c:pt idx="3932">
                  <c:v>-571</c:v>
                </c:pt>
                <c:pt idx="3933">
                  <c:v>-570</c:v>
                </c:pt>
                <c:pt idx="3934">
                  <c:v>-569</c:v>
                </c:pt>
                <c:pt idx="3935">
                  <c:v>-568</c:v>
                </c:pt>
                <c:pt idx="3936">
                  <c:v>-567</c:v>
                </c:pt>
                <c:pt idx="3937">
                  <c:v>-566</c:v>
                </c:pt>
                <c:pt idx="3938">
                  <c:v>-565</c:v>
                </c:pt>
                <c:pt idx="3939">
                  <c:v>-564</c:v>
                </c:pt>
                <c:pt idx="3940">
                  <c:v>-563</c:v>
                </c:pt>
                <c:pt idx="3941">
                  <c:v>-562</c:v>
                </c:pt>
                <c:pt idx="3942">
                  <c:v>-561</c:v>
                </c:pt>
                <c:pt idx="3943">
                  <c:v>-560</c:v>
                </c:pt>
                <c:pt idx="3944">
                  <c:v>-559</c:v>
                </c:pt>
                <c:pt idx="3945">
                  <c:v>-558</c:v>
                </c:pt>
                <c:pt idx="3946">
                  <c:v>-557</c:v>
                </c:pt>
                <c:pt idx="3947">
                  <c:v>-556</c:v>
                </c:pt>
                <c:pt idx="3948">
                  <c:v>-555</c:v>
                </c:pt>
                <c:pt idx="3949">
                  <c:v>-554</c:v>
                </c:pt>
                <c:pt idx="3950">
                  <c:v>-553</c:v>
                </c:pt>
                <c:pt idx="3951">
                  <c:v>-552</c:v>
                </c:pt>
                <c:pt idx="3952">
                  <c:v>-551</c:v>
                </c:pt>
                <c:pt idx="3953">
                  <c:v>-550</c:v>
                </c:pt>
                <c:pt idx="3954">
                  <c:v>-549</c:v>
                </c:pt>
                <c:pt idx="3955">
                  <c:v>-548</c:v>
                </c:pt>
                <c:pt idx="3956">
                  <c:v>-547</c:v>
                </c:pt>
                <c:pt idx="3957">
                  <c:v>-546</c:v>
                </c:pt>
                <c:pt idx="3958">
                  <c:v>-545</c:v>
                </c:pt>
                <c:pt idx="3959">
                  <c:v>-544</c:v>
                </c:pt>
                <c:pt idx="3960">
                  <c:v>-543</c:v>
                </c:pt>
                <c:pt idx="3961">
                  <c:v>-542</c:v>
                </c:pt>
                <c:pt idx="3962">
                  <c:v>-541</c:v>
                </c:pt>
                <c:pt idx="3963">
                  <c:v>-540</c:v>
                </c:pt>
                <c:pt idx="3964">
                  <c:v>-539</c:v>
                </c:pt>
                <c:pt idx="3965">
                  <c:v>-538</c:v>
                </c:pt>
                <c:pt idx="3966">
                  <c:v>-537</c:v>
                </c:pt>
                <c:pt idx="3967">
                  <c:v>-536</c:v>
                </c:pt>
                <c:pt idx="3968">
                  <c:v>-535</c:v>
                </c:pt>
                <c:pt idx="3969">
                  <c:v>-534</c:v>
                </c:pt>
                <c:pt idx="3970">
                  <c:v>-533</c:v>
                </c:pt>
                <c:pt idx="3971">
                  <c:v>-532</c:v>
                </c:pt>
                <c:pt idx="3972">
                  <c:v>-531</c:v>
                </c:pt>
                <c:pt idx="3973">
                  <c:v>-530</c:v>
                </c:pt>
                <c:pt idx="3974">
                  <c:v>-529</c:v>
                </c:pt>
                <c:pt idx="3975">
                  <c:v>-528</c:v>
                </c:pt>
                <c:pt idx="3976">
                  <c:v>-527</c:v>
                </c:pt>
                <c:pt idx="3977">
                  <c:v>-526</c:v>
                </c:pt>
                <c:pt idx="3978">
                  <c:v>-525</c:v>
                </c:pt>
                <c:pt idx="3979">
                  <c:v>-524</c:v>
                </c:pt>
                <c:pt idx="3980">
                  <c:v>-523</c:v>
                </c:pt>
                <c:pt idx="3981">
                  <c:v>-522</c:v>
                </c:pt>
                <c:pt idx="3982">
                  <c:v>-521</c:v>
                </c:pt>
                <c:pt idx="3983">
                  <c:v>-520</c:v>
                </c:pt>
                <c:pt idx="3984">
                  <c:v>-519</c:v>
                </c:pt>
                <c:pt idx="3985">
                  <c:v>-518</c:v>
                </c:pt>
                <c:pt idx="3986">
                  <c:v>-517</c:v>
                </c:pt>
                <c:pt idx="3987">
                  <c:v>-516</c:v>
                </c:pt>
                <c:pt idx="3988">
                  <c:v>-515</c:v>
                </c:pt>
                <c:pt idx="3989">
                  <c:v>-514</c:v>
                </c:pt>
                <c:pt idx="3990">
                  <c:v>-513</c:v>
                </c:pt>
                <c:pt idx="3991">
                  <c:v>-512</c:v>
                </c:pt>
                <c:pt idx="3992">
                  <c:v>-511</c:v>
                </c:pt>
                <c:pt idx="3993">
                  <c:v>-510</c:v>
                </c:pt>
                <c:pt idx="3994">
                  <c:v>-509</c:v>
                </c:pt>
                <c:pt idx="3995">
                  <c:v>-508</c:v>
                </c:pt>
                <c:pt idx="3996">
                  <c:v>-507</c:v>
                </c:pt>
                <c:pt idx="3997">
                  <c:v>-506</c:v>
                </c:pt>
                <c:pt idx="3998">
                  <c:v>-505</c:v>
                </c:pt>
                <c:pt idx="3999">
                  <c:v>-504</c:v>
                </c:pt>
                <c:pt idx="4000">
                  <c:v>-503</c:v>
                </c:pt>
                <c:pt idx="4001">
                  <c:v>-502</c:v>
                </c:pt>
                <c:pt idx="4002">
                  <c:v>-501</c:v>
                </c:pt>
                <c:pt idx="4003">
                  <c:v>-500</c:v>
                </c:pt>
                <c:pt idx="4004">
                  <c:v>-499</c:v>
                </c:pt>
                <c:pt idx="4005">
                  <c:v>-498</c:v>
                </c:pt>
                <c:pt idx="4006">
                  <c:v>-497</c:v>
                </c:pt>
                <c:pt idx="4007">
                  <c:v>-496</c:v>
                </c:pt>
                <c:pt idx="4008">
                  <c:v>-495</c:v>
                </c:pt>
                <c:pt idx="4009">
                  <c:v>-494</c:v>
                </c:pt>
                <c:pt idx="4010">
                  <c:v>-493</c:v>
                </c:pt>
                <c:pt idx="4011">
                  <c:v>-492</c:v>
                </c:pt>
                <c:pt idx="4012">
                  <c:v>-491</c:v>
                </c:pt>
                <c:pt idx="4013">
                  <c:v>-490</c:v>
                </c:pt>
                <c:pt idx="4014">
                  <c:v>-489</c:v>
                </c:pt>
                <c:pt idx="4015">
                  <c:v>-488</c:v>
                </c:pt>
                <c:pt idx="4016">
                  <c:v>-487</c:v>
                </c:pt>
                <c:pt idx="4017">
                  <c:v>-486</c:v>
                </c:pt>
                <c:pt idx="4018">
                  <c:v>-485</c:v>
                </c:pt>
                <c:pt idx="4019">
                  <c:v>-484</c:v>
                </c:pt>
                <c:pt idx="4020">
                  <c:v>-483</c:v>
                </c:pt>
                <c:pt idx="4021">
                  <c:v>-482</c:v>
                </c:pt>
                <c:pt idx="4022">
                  <c:v>-481</c:v>
                </c:pt>
                <c:pt idx="4023">
                  <c:v>-480</c:v>
                </c:pt>
                <c:pt idx="4024">
                  <c:v>-479</c:v>
                </c:pt>
                <c:pt idx="4025">
                  <c:v>-478</c:v>
                </c:pt>
                <c:pt idx="4026">
                  <c:v>-477</c:v>
                </c:pt>
                <c:pt idx="4027">
                  <c:v>-476</c:v>
                </c:pt>
                <c:pt idx="4028">
                  <c:v>-475</c:v>
                </c:pt>
                <c:pt idx="4029">
                  <c:v>-474</c:v>
                </c:pt>
                <c:pt idx="4030">
                  <c:v>-473</c:v>
                </c:pt>
                <c:pt idx="4031">
                  <c:v>-472</c:v>
                </c:pt>
                <c:pt idx="4032">
                  <c:v>-471</c:v>
                </c:pt>
                <c:pt idx="4033">
                  <c:v>-470</c:v>
                </c:pt>
                <c:pt idx="4034">
                  <c:v>-469</c:v>
                </c:pt>
                <c:pt idx="4035">
                  <c:v>-468</c:v>
                </c:pt>
                <c:pt idx="4036">
                  <c:v>-467</c:v>
                </c:pt>
                <c:pt idx="4037">
                  <c:v>-466</c:v>
                </c:pt>
                <c:pt idx="4038">
                  <c:v>-465</c:v>
                </c:pt>
                <c:pt idx="4039">
                  <c:v>-464</c:v>
                </c:pt>
                <c:pt idx="4040">
                  <c:v>-463</c:v>
                </c:pt>
                <c:pt idx="4041">
                  <c:v>-462</c:v>
                </c:pt>
                <c:pt idx="4042">
                  <c:v>-461</c:v>
                </c:pt>
                <c:pt idx="4043">
                  <c:v>-460</c:v>
                </c:pt>
                <c:pt idx="4044">
                  <c:v>-459</c:v>
                </c:pt>
                <c:pt idx="4045">
                  <c:v>-458</c:v>
                </c:pt>
                <c:pt idx="4046">
                  <c:v>-457</c:v>
                </c:pt>
                <c:pt idx="4047">
                  <c:v>-456</c:v>
                </c:pt>
                <c:pt idx="4048">
                  <c:v>-455</c:v>
                </c:pt>
                <c:pt idx="4049">
                  <c:v>-454</c:v>
                </c:pt>
                <c:pt idx="4050">
                  <c:v>-453</c:v>
                </c:pt>
                <c:pt idx="4051">
                  <c:v>-452</c:v>
                </c:pt>
                <c:pt idx="4052">
                  <c:v>-451</c:v>
                </c:pt>
                <c:pt idx="4053">
                  <c:v>-450</c:v>
                </c:pt>
                <c:pt idx="4054">
                  <c:v>-449</c:v>
                </c:pt>
                <c:pt idx="4055">
                  <c:v>-448</c:v>
                </c:pt>
                <c:pt idx="4056">
                  <c:v>-447</c:v>
                </c:pt>
                <c:pt idx="4057">
                  <c:v>-446</c:v>
                </c:pt>
                <c:pt idx="4058">
                  <c:v>-445</c:v>
                </c:pt>
                <c:pt idx="4059">
                  <c:v>-444</c:v>
                </c:pt>
                <c:pt idx="4060">
                  <c:v>-443</c:v>
                </c:pt>
                <c:pt idx="4061">
                  <c:v>-442</c:v>
                </c:pt>
                <c:pt idx="4062">
                  <c:v>-441</c:v>
                </c:pt>
                <c:pt idx="4063">
                  <c:v>-440</c:v>
                </c:pt>
                <c:pt idx="4064">
                  <c:v>-439</c:v>
                </c:pt>
                <c:pt idx="4065">
                  <c:v>-438</c:v>
                </c:pt>
                <c:pt idx="4066">
                  <c:v>-437</c:v>
                </c:pt>
                <c:pt idx="4067">
                  <c:v>-436</c:v>
                </c:pt>
                <c:pt idx="4068">
                  <c:v>-435</c:v>
                </c:pt>
                <c:pt idx="4069">
                  <c:v>-434</c:v>
                </c:pt>
                <c:pt idx="4070">
                  <c:v>-433</c:v>
                </c:pt>
                <c:pt idx="4071">
                  <c:v>-432</c:v>
                </c:pt>
                <c:pt idx="4072">
                  <c:v>-431</c:v>
                </c:pt>
                <c:pt idx="4073">
                  <c:v>-430</c:v>
                </c:pt>
                <c:pt idx="4074">
                  <c:v>-429</c:v>
                </c:pt>
                <c:pt idx="4075">
                  <c:v>-428</c:v>
                </c:pt>
                <c:pt idx="4076">
                  <c:v>-427</c:v>
                </c:pt>
                <c:pt idx="4077">
                  <c:v>-426</c:v>
                </c:pt>
                <c:pt idx="4078">
                  <c:v>-425</c:v>
                </c:pt>
                <c:pt idx="4079">
                  <c:v>-424</c:v>
                </c:pt>
                <c:pt idx="4080">
                  <c:v>-423</c:v>
                </c:pt>
                <c:pt idx="4081">
                  <c:v>-422</c:v>
                </c:pt>
                <c:pt idx="4082">
                  <c:v>-421</c:v>
                </c:pt>
                <c:pt idx="4083">
                  <c:v>-420</c:v>
                </c:pt>
                <c:pt idx="4084">
                  <c:v>-419</c:v>
                </c:pt>
                <c:pt idx="4085">
                  <c:v>-418</c:v>
                </c:pt>
                <c:pt idx="4086">
                  <c:v>-417</c:v>
                </c:pt>
                <c:pt idx="4087">
                  <c:v>-416</c:v>
                </c:pt>
                <c:pt idx="4088">
                  <c:v>-415</c:v>
                </c:pt>
                <c:pt idx="4089">
                  <c:v>-414</c:v>
                </c:pt>
                <c:pt idx="4090">
                  <c:v>-413</c:v>
                </c:pt>
                <c:pt idx="4091">
                  <c:v>-412</c:v>
                </c:pt>
                <c:pt idx="4092">
                  <c:v>-411</c:v>
                </c:pt>
                <c:pt idx="4093">
                  <c:v>-410</c:v>
                </c:pt>
                <c:pt idx="4094">
                  <c:v>-409</c:v>
                </c:pt>
                <c:pt idx="4095">
                  <c:v>-408</c:v>
                </c:pt>
                <c:pt idx="4096">
                  <c:v>-407</c:v>
                </c:pt>
                <c:pt idx="4097">
                  <c:v>-406</c:v>
                </c:pt>
                <c:pt idx="4098">
                  <c:v>-405</c:v>
                </c:pt>
                <c:pt idx="4099">
                  <c:v>-404</c:v>
                </c:pt>
                <c:pt idx="4100">
                  <c:v>-403</c:v>
                </c:pt>
                <c:pt idx="4101">
                  <c:v>-402</c:v>
                </c:pt>
                <c:pt idx="4102">
                  <c:v>-401</c:v>
                </c:pt>
                <c:pt idx="4103">
                  <c:v>-400</c:v>
                </c:pt>
                <c:pt idx="4104">
                  <c:v>-399</c:v>
                </c:pt>
                <c:pt idx="4105">
                  <c:v>-398</c:v>
                </c:pt>
                <c:pt idx="4106">
                  <c:v>-397</c:v>
                </c:pt>
                <c:pt idx="4107">
                  <c:v>-396</c:v>
                </c:pt>
                <c:pt idx="4108">
                  <c:v>-395</c:v>
                </c:pt>
                <c:pt idx="4109">
                  <c:v>-394</c:v>
                </c:pt>
                <c:pt idx="4110">
                  <c:v>-393</c:v>
                </c:pt>
                <c:pt idx="4111">
                  <c:v>-392</c:v>
                </c:pt>
                <c:pt idx="4112">
                  <c:v>-391</c:v>
                </c:pt>
                <c:pt idx="4113">
                  <c:v>-390</c:v>
                </c:pt>
                <c:pt idx="4114">
                  <c:v>-389</c:v>
                </c:pt>
                <c:pt idx="4115">
                  <c:v>-388</c:v>
                </c:pt>
                <c:pt idx="4116">
                  <c:v>-387</c:v>
                </c:pt>
                <c:pt idx="4117">
                  <c:v>-386</c:v>
                </c:pt>
                <c:pt idx="4118">
                  <c:v>-385</c:v>
                </c:pt>
                <c:pt idx="4119">
                  <c:v>-384</c:v>
                </c:pt>
                <c:pt idx="4120">
                  <c:v>-383</c:v>
                </c:pt>
                <c:pt idx="4121">
                  <c:v>-382</c:v>
                </c:pt>
                <c:pt idx="4122">
                  <c:v>-381</c:v>
                </c:pt>
                <c:pt idx="4123">
                  <c:v>-380</c:v>
                </c:pt>
                <c:pt idx="4124">
                  <c:v>-379</c:v>
                </c:pt>
                <c:pt idx="4125">
                  <c:v>-378</c:v>
                </c:pt>
                <c:pt idx="4126">
                  <c:v>-377</c:v>
                </c:pt>
                <c:pt idx="4127">
                  <c:v>-376</c:v>
                </c:pt>
                <c:pt idx="4128">
                  <c:v>-375</c:v>
                </c:pt>
                <c:pt idx="4129">
                  <c:v>-374</c:v>
                </c:pt>
                <c:pt idx="4130">
                  <c:v>-373</c:v>
                </c:pt>
                <c:pt idx="4131">
                  <c:v>-372</c:v>
                </c:pt>
                <c:pt idx="4132">
                  <c:v>-371</c:v>
                </c:pt>
                <c:pt idx="4133">
                  <c:v>-370</c:v>
                </c:pt>
                <c:pt idx="4134">
                  <c:v>-369</c:v>
                </c:pt>
                <c:pt idx="4135">
                  <c:v>-368</c:v>
                </c:pt>
                <c:pt idx="4136">
                  <c:v>-367</c:v>
                </c:pt>
                <c:pt idx="4137">
                  <c:v>-366</c:v>
                </c:pt>
                <c:pt idx="4138">
                  <c:v>-365</c:v>
                </c:pt>
                <c:pt idx="4139">
                  <c:v>-364</c:v>
                </c:pt>
                <c:pt idx="4140">
                  <c:v>-363</c:v>
                </c:pt>
                <c:pt idx="4141">
                  <c:v>-362</c:v>
                </c:pt>
                <c:pt idx="4142">
                  <c:v>-361</c:v>
                </c:pt>
                <c:pt idx="4143">
                  <c:v>-360</c:v>
                </c:pt>
                <c:pt idx="4144">
                  <c:v>-359</c:v>
                </c:pt>
                <c:pt idx="4145">
                  <c:v>-358</c:v>
                </c:pt>
                <c:pt idx="4146">
                  <c:v>-357</c:v>
                </c:pt>
                <c:pt idx="4147">
                  <c:v>-356</c:v>
                </c:pt>
                <c:pt idx="4148">
                  <c:v>-355</c:v>
                </c:pt>
                <c:pt idx="4149">
                  <c:v>-354</c:v>
                </c:pt>
                <c:pt idx="4150">
                  <c:v>-353</c:v>
                </c:pt>
                <c:pt idx="4151">
                  <c:v>-352</c:v>
                </c:pt>
                <c:pt idx="4152">
                  <c:v>-351</c:v>
                </c:pt>
                <c:pt idx="4153">
                  <c:v>-350</c:v>
                </c:pt>
                <c:pt idx="4154">
                  <c:v>-349</c:v>
                </c:pt>
                <c:pt idx="4155">
                  <c:v>-348</c:v>
                </c:pt>
                <c:pt idx="4156">
                  <c:v>-347</c:v>
                </c:pt>
                <c:pt idx="4157">
                  <c:v>-346</c:v>
                </c:pt>
                <c:pt idx="4158">
                  <c:v>-345</c:v>
                </c:pt>
                <c:pt idx="4159">
                  <c:v>-344</c:v>
                </c:pt>
                <c:pt idx="4160">
                  <c:v>-343</c:v>
                </c:pt>
                <c:pt idx="4161">
                  <c:v>-342</c:v>
                </c:pt>
                <c:pt idx="4162">
                  <c:v>-341</c:v>
                </c:pt>
                <c:pt idx="4163">
                  <c:v>-340</c:v>
                </c:pt>
                <c:pt idx="4164">
                  <c:v>-339</c:v>
                </c:pt>
                <c:pt idx="4165">
                  <c:v>-338</c:v>
                </c:pt>
                <c:pt idx="4166">
                  <c:v>-337</c:v>
                </c:pt>
                <c:pt idx="4167">
                  <c:v>-336</c:v>
                </c:pt>
                <c:pt idx="4168">
                  <c:v>-335</c:v>
                </c:pt>
                <c:pt idx="4169">
                  <c:v>-334</c:v>
                </c:pt>
                <c:pt idx="4170">
                  <c:v>-333</c:v>
                </c:pt>
                <c:pt idx="4171">
                  <c:v>-332</c:v>
                </c:pt>
                <c:pt idx="4172">
                  <c:v>-331</c:v>
                </c:pt>
                <c:pt idx="4173">
                  <c:v>-330</c:v>
                </c:pt>
                <c:pt idx="4174">
                  <c:v>-329</c:v>
                </c:pt>
                <c:pt idx="4175">
                  <c:v>-328</c:v>
                </c:pt>
                <c:pt idx="4176">
                  <c:v>-327</c:v>
                </c:pt>
                <c:pt idx="4177">
                  <c:v>-326</c:v>
                </c:pt>
                <c:pt idx="4178">
                  <c:v>-325</c:v>
                </c:pt>
                <c:pt idx="4179">
                  <c:v>-324</c:v>
                </c:pt>
                <c:pt idx="4180">
                  <c:v>-323</c:v>
                </c:pt>
                <c:pt idx="4181">
                  <c:v>-322</c:v>
                </c:pt>
                <c:pt idx="4182">
                  <c:v>-321</c:v>
                </c:pt>
                <c:pt idx="4183">
                  <c:v>-320</c:v>
                </c:pt>
                <c:pt idx="4184">
                  <c:v>-319</c:v>
                </c:pt>
                <c:pt idx="4185">
                  <c:v>-318</c:v>
                </c:pt>
                <c:pt idx="4186">
                  <c:v>-317</c:v>
                </c:pt>
                <c:pt idx="4187">
                  <c:v>-316</c:v>
                </c:pt>
                <c:pt idx="4188">
                  <c:v>-315</c:v>
                </c:pt>
                <c:pt idx="4189">
                  <c:v>-314</c:v>
                </c:pt>
                <c:pt idx="4190">
                  <c:v>-313</c:v>
                </c:pt>
                <c:pt idx="4191">
                  <c:v>-312</c:v>
                </c:pt>
                <c:pt idx="4192">
                  <c:v>-311</c:v>
                </c:pt>
                <c:pt idx="4193">
                  <c:v>-310</c:v>
                </c:pt>
                <c:pt idx="4194">
                  <c:v>-309</c:v>
                </c:pt>
                <c:pt idx="4195">
                  <c:v>-308</c:v>
                </c:pt>
                <c:pt idx="4196">
                  <c:v>-307</c:v>
                </c:pt>
                <c:pt idx="4197">
                  <c:v>-306</c:v>
                </c:pt>
                <c:pt idx="4198">
                  <c:v>-305</c:v>
                </c:pt>
                <c:pt idx="4199">
                  <c:v>-304</c:v>
                </c:pt>
                <c:pt idx="4200">
                  <c:v>-303</c:v>
                </c:pt>
                <c:pt idx="4201">
                  <c:v>-302</c:v>
                </c:pt>
                <c:pt idx="4202">
                  <c:v>-301</c:v>
                </c:pt>
                <c:pt idx="4203">
                  <c:v>-300</c:v>
                </c:pt>
                <c:pt idx="4204">
                  <c:v>-299</c:v>
                </c:pt>
                <c:pt idx="4205">
                  <c:v>-298</c:v>
                </c:pt>
                <c:pt idx="4206">
                  <c:v>-297</c:v>
                </c:pt>
                <c:pt idx="4207">
                  <c:v>-296</c:v>
                </c:pt>
                <c:pt idx="4208">
                  <c:v>-295</c:v>
                </c:pt>
                <c:pt idx="4209">
                  <c:v>-294</c:v>
                </c:pt>
                <c:pt idx="4210">
                  <c:v>-293</c:v>
                </c:pt>
                <c:pt idx="4211">
                  <c:v>-292</c:v>
                </c:pt>
                <c:pt idx="4212">
                  <c:v>-291</c:v>
                </c:pt>
                <c:pt idx="4213">
                  <c:v>-290</c:v>
                </c:pt>
                <c:pt idx="4214">
                  <c:v>-289</c:v>
                </c:pt>
                <c:pt idx="4215">
                  <c:v>-288</c:v>
                </c:pt>
                <c:pt idx="4216">
                  <c:v>-287</c:v>
                </c:pt>
                <c:pt idx="4217">
                  <c:v>-286</c:v>
                </c:pt>
                <c:pt idx="4218">
                  <c:v>-285</c:v>
                </c:pt>
                <c:pt idx="4219">
                  <c:v>-284</c:v>
                </c:pt>
                <c:pt idx="4220">
                  <c:v>-283</c:v>
                </c:pt>
                <c:pt idx="4221">
                  <c:v>-282</c:v>
                </c:pt>
                <c:pt idx="4222">
                  <c:v>-281</c:v>
                </c:pt>
                <c:pt idx="4223">
                  <c:v>-280</c:v>
                </c:pt>
                <c:pt idx="4224">
                  <c:v>-279</c:v>
                </c:pt>
                <c:pt idx="4225">
                  <c:v>-278</c:v>
                </c:pt>
                <c:pt idx="4226">
                  <c:v>-277</c:v>
                </c:pt>
                <c:pt idx="4227">
                  <c:v>-276</c:v>
                </c:pt>
                <c:pt idx="4228">
                  <c:v>-275</c:v>
                </c:pt>
                <c:pt idx="4229">
                  <c:v>-274</c:v>
                </c:pt>
                <c:pt idx="4230">
                  <c:v>-273</c:v>
                </c:pt>
                <c:pt idx="4231">
                  <c:v>-272</c:v>
                </c:pt>
                <c:pt idx="4232">
                  <c:v>-271</c:v>
                </c:pt>
                <c:pt idx="4233">
                  <c:v>-270</c:v>
                </c:pt>
                <c:pt idx="4234">
                  <c:v>-269</c:v>
                </c:pt>
                <c:pt idx="4235">
                  <c:v>-268</c:v>
                </c:pt>
                <c:pt idx="4236">
                  <c:v>-267</c:v>
                </c:pt>
                <c:pt idx="4237">
                  <c:v>-266</c:v>
                </c:pt>
                <c:pt idx="4238">
                  <c:v>-265</c:v>
                </c:pt>
                <c:pt idx="4239">
                  <c:v>-264</c:v>
                </c:pt>
                <c:pt idx="4240">
                  <c:v>-263</c:v>
                </c:pt>
                <c:pt idx="4241">
                  <c:v>-262</c:v>
                </c:pt>
                <c:pt idx="4242">
                  <c:v>-261</c:v>
                </c:pt>
                <c:pt idx="4243">
                  <c:v>-260</c:v>
                </c:pt>
                <c:pt idx="4244">
                  <c:v>-259</c:v>
                </c:pt>
                <c:pt idx="4245">
                  <c:v>-258</c:v>
                </c:pt>
                <c:pt idx="4246">
                  <c:v>-257</c:v>
                </c:pt>
                <c:pt idx="4247">
                  <c:v>-256</c:v>
                </c:pt>
                <c:pt idx="4248">
                  <c:v>-255</c:v>
                </c:pt>
                <c:pt idx="4249">
                  <c:v>-254</c:v>
                </c:pt>
                <c:pt idx="4250">
                  <c:v>-253</c:v>
                </c:pt>
                <c:pt idx="4251">
                  <c:v>-252</c:v>
                </c:pt>
                <c:pt idx="4252">
                  <c:v>-251</c:v>
                </c:pt>
                <c:pt idx="4253">
                  <c:v>-250</c:v>
                </c:pt>
                <c:pt idx="4254">
                  <c:v>-249</c:v>
                </c:pt>
                <c:pt idx="4255">
                  <c:v>-248</c:v>
                </c:pt>
                <c:pt idx="4256">
                  <c:v>-247</c:v>
                </c:pt>
                <c:pt idx="4257">
                  <c:v>-246</c:v>
                </c:pt>
                <c:pt idx="4258">
                  <c:v>-245</c:v>
                </c:pt>
                <c:pt idx="4259">
                  <c:v>-244</c:v>
                </c:pt>
                <c:pt idx="4260">
                  <c:v>-243</c:v>
                </c:pt>
                <c:pt idx="4261">
                  <c:v>-242</c:v>
                </c:pt>
                <c:pt idx="4262">
                  <c:v>-241</c:v>
                </c:pt>
                <c:pt idx="4263">
                  <c:v>-240</c:v>
                </c:pt>
                <c:pt idx="4264">
                  <c:v>-239</c:v>
                </c:pt>
                <c:pt idx="4265">
                  <c:v>-238</c:v>
                </c:pt>
                <c:pt idx="4266">
                  <c:v>-237</c:v>
                </c:pt>
                <c:pt idx="4267">
                  <c:v>-236</c:v>
                </c:pt>
                <c:pt idx="4268">
                  <c:v>-235</c:v>
                </c:pt>
                <c:pt idx="4269">
                  <c:v>-234</c:v>
                </c:pt>
                <c:pt idx="4270">
                  <c:v>-233</c:v>
                </c:pt>
                <c:pt idx="4271">
                  <c:v>-232</c:v>
                </c:pt>
                <c:pt idx="4272">
                  <c:v>-231</c:v>
                </c:pt>
                <c:pt idx="4273">
                  <c:v>-230</c:v>
                </c:pt>
                <c:pt idx="4274">
                  <c:v>-229</c:v>
                </c:pt>
                <c:pt idx="4275">
                  <c:v>-228</c:v>
                </c:pt>
                <c:pt idx="4276">
                  <c:v>-227</c:v>
                </c:pt>
                <c:pt idx="4277">
                  <c:v>-226</c:v>
                </c:pt>
                <c:pt idx="4278">
                  <c:v>-225</c:v>
                </c:pt>
                <c:pt idx="4279">
                  <c:v>-224</c:v>
                </c:pt>
                <c:pt idx="4280">
                  <c:v>-223</c:v>
                </c:pt>
                <c:pt idx="4281">
                  <c:v>-222</c:v>
                </c:pt>
                <c:pt idx="4282">
                  <c:v>-221</c:v>
                </c:pt>
                <c:pt idx="4283">
                  <c:v>-220</c:v>
                </c:pt>
                <c:pt idx="4284">
                  <c:v>-219</c:v>
                </c:pt>
                <c:pt idx="4285">
                  <c:v>-218</c:v>
                </c:pt>
                <c:pt idx="4286">
                  <c:v>-217</c:v>
                </c:pt>
                <c:pt idx="4287">
                  <c:v>-216</c:v>
                </c:pt>
                <c:pt idx="4288">
                  <c:v>-215</c:v>
                </c:pt>
                <c:pt idx="4289">
                  <c:v>-214</c:v>
                </c:pt>
                <c:pt idx="4290">
                  <c:v>-213</c:v>
                </c:pt>
                <c:pt idx="4291">
                  <c:v>-212</c:v>
                </c:pt>
                <c:pt idx="4292">
                  <c:v>-211</c:v>
                </c:pt>
                <c:pt idx="4293">
                  <c:v>-210</c:v>
                </c:pt>
                <c:pt idx="4294">
                  <c:v>-209</c:v>
                </c:pt>
                <c:pt idx="4295">
                  <c:v>-208</c:v>
                </c:pt>
                <c:pt idx="4296">
                  <c:v>-207</c:v>
                </c:pt>
                <c:pt idx="4297">
                  <c:v>-206</c:v>
                </c:pt>
                <c:pt idx="4298">
                  <c:v>-205</c:v>
                </c:pt>
                <c:pt idx="4299">
                  <c:v>-204</c:v>
                </c:pt>
                <c:pt idx="4300">
                  <c:v>-203</c:v>
                </c:pt>
                <c:pt idx="4301">
                  <c:v>-202</c:v>
                </c:pt>
                <c:pt idx="4302">
                  <c:v>-201</c:v>
                </c:pt>
                <c:pt idx="4303">
                  <c:v>-200</c:v>
                </c:pt>
                <c:pt idx="4304">
                  <c:v>-199</c:v>
                </c:pt>
                <c:pt idx="4305">
                  <c:v>-198</c:v>
                </c:pt>
                <c:pt idx="4306">
                  <c:v>-197</c:v>
                </c:pt>
                <c:pt idx="4307">
                  <c:v>-196</c:v>
                </c:pt>
                <c:pt idx="4308">
                  <c:v>-195</c:v>
                </c:pt>
                <c:pt idx="4309">
                  <c:v>-194</c:v>
                </c:pt>
                <c:pt idx="4310">
                  <c:v>-193</c:v>
                </c:pt>
                <c:pt idx="4311">
                  <c:v>-192</c:v>
                </c:pt>
                <c:pt idx="4312">
                  <c:v>-191</c:v>
                </c:pt>
                <c:pt idx="4313">
                  <c:v>-190</c:v>
                </c:pt>
                <c:pt idx="4314">
                  <c:v>-189</c:v>
                </c:pt>
                <c:pt idx="4315">
                  <c:v>-188</c:v>
                </c:pt>
                <c:pt idx="4316">
                  <c:v>-187</c:v>
                </c:pt>
                <c:pt idx="4317">
                  <c:v>-186</c:v>
                </c:pt>
                <c:pt idx="4318">
                  <c:v>-185</c:v>
                </c:pt>
                <c:pt idx="4319">
                  <c:v>-184</c:v>
                </c:pt>
                <c:pt idx="4320">
                  <c:v>-183</c:v>
                </c:pt>
                <c:pt idx="4321">
                  <c:v>-182</c:v>
                </c:pt>
                <c:pt idx="4322">
                  <c:v>-181</c:v>
                </c:pt>
                <c:pt idx="4323">
                  <c:v>-180</c:v>
                </c:pt>
                <c:pt idx="4324">
                  <c:v>-179</c:v>
                </c:pt>
                <c:pt idx="4325">
                  <c:v>-178</c:v>
                </c:pt>
                <c:pt idx="4326">
                  <c:v>-177</c:v>
                </c:pt>
                <c:pt idx="4327">
                  <c:v>-176</c:v>
                </c:pt>
                <c:pt idx="4328">
                  <c:v>-175</c:v>
                </c:pt>
                <c:pt idx="4329">
                  <c:v>-174</c:v>
                </c:pt>
                <c:pt idx="4330">
                  <c:v>-173</c:v>
                </c:pt>
                <c:pt idx="4331">
                  <c:v>-172</c:v>
                </c:pt>
                <c:pt idx="4332">
                  <c:v>-171</c:v>
                </c:pt>
                <c:pt idx="4333">
                  <c:v>-170</c:v>
                </c:pt>
                <c:pt idx="4334">
                  <c:v>-169</c:v>
                </c:pt>
                <c:pt idx="4335">
                  <c:v>-168</c:v>
                </c:pt>
                <c:pt idx="4336">
                  <c:v>-167</c:v>
                </c:pt>
                <c:pt idx="4337">
                  <c:v>-166</c:v>
                </c:pt>
                <c:pt idx="4338">
                  <c:v>-165</c:v>
                </c:pt>
                <c:pt idx="4339">
                  <c:v>-164</c:v>
                </c:pt>
                <c:pt idx="4340">
                  <c:v>-163</c:v>
                </c:pt>
                <c:pt idx="4341">
                  <c:v>-162</c:v>
                </c:pt>
                <c:pt idx="4342">
                  <c:v>-161</c:v>
                </c:pt>
                <c:pt idx="4343">
                  <c:v>-160</c:v>
                </c:pt>
                <c:pt idx="4344">
                  <c:v>-159</c:v>
                </c:pt>
                <c:pt idx="4345">
                  <c:v>-158</c:v>
                </c:pt>
                <c:pt idx="4346">
                  <c:v>-157</c:v>
                </c:pt>
                <c:pt idx="4347">
                  <c:v>-156</c:v>
                </c:pt>
                <c:pt idx="4348">
                  <c:v>-155</c:v>
                </c:pt>
                <c:pt idx="4349">
                  <c:v>-154</c:v>
                </c:pt>
                <c:pt idx="4350">
                  <c:v>-153</c:v>
                </c:pt>
                <c:pt idx="4351">
                  <c:v>-152</c:v>
                </c:pt>
                <c:pt idx="4352">
                  <c:v>-151</c:v>
                </c:pt>
                <c:pt idx="4353">
                  <c:v>-150</c:v>
                </c:pt>
                <c:pt idx="4354">
                  <c:v>-149</c:v>
                </c:pt>
                <c:pt idx="4355">
                  <c:v>-148</c:v>
                </c:pt>
                <c:pt idx="4356">
                  <c:v>-147</c:v>
                </c:pt>
                <c:pt idx="4357">
                  <c:v>-146</c:v>
                </c:pt>
                <c:pt idx="4358">
                  <c:v>-145</c:v>
                </c:pt>
                <c:pt idx="4359">
                  <c:v>-144</c:v>
                </c:pt>
                <c:pt idx="4360">
                  <c:v>-143</c:v>
                </c:pt>
                <c:pt idx="4361">
                  <c:v>-142</c:v>
                </c:pt>
                <c:pt idx="4362">
                  <c:v>-141</c:v>
                </c:pt>
                <c:pt idx="4363">
                  <c:v>-140</c:v>
                </c:pt>
                <c:pt idx="4364">
                  <c:v>-139</c:v>
                </c:pt>
                <c:pt idx="4365">
                  <c:v>-138</c:v>
                </c:pt>
                <c:pt idx="4366">
                  <c:v>-137</c:v>
                </c:pt>
                <c:pt idx="4367">
                  <c:v>-136</c:v>
                </c:pt>
                <c:pt idx="4368">
                  <c:v>-135</c:v>
                </c:pt>
                <c:pt idx="4369">
                  <c:v>-134</c:v>
                </c:pt>
                <c:pt idx="4370">
                  <c:v>-133</c:v>
                </c:pt>
                <c:pt idx="4371">
                  <c:v>-132</c:v>
                </c:pt>
                <c:pt idx="4372">
                  <c:v>-131</c:v>
                </c:pt>
                <c:pt idx="4373">
                  <c:v>-130</c:v>
                </c:pt>
                <c:pt idx="4374">
                  <c:v>-129</c:v>
                </c:pt>
                <c:pt idx="4375">
                  <c:v>-128</c:v>
                </c:pt>
                <c:pt idx="4376">
                  <c:v>-127</c:v>
                </c:pt>
                <c:pt idx="4377">
                  <c:v>-126</c:v>
                </c:pt>
                <c:pt idx="4378">
                  <c:v>-125</c:v>
                </c:pt>
                <c:pt idx="4379">
                  <c:v>-124</c:v>
                </c:pt>
                <c:pt idx="4380">
                  <c:v>-123</c:v>
                </c:pt>
                <c:pt idx="4381">
                  <c:v>-122</c:v>
                </c:pt>
                <c:pt idx="4382">
                  <c:v>-121</c:v>
                </c:pt>
                <c:pt idx="4383">
                  <c:v>-120</c:v>
                </c:pt>
                <c:pt idx="4384">
                  <c:v>-119</c:v>
                </c:pt>
                <c:pt idx="4385">
                  <c:v>-118</c:v>
                </c:pt>
                <c:pt idx="4386">
                  <c:v>-117</c:v>
                </c:pt>
                <c:pt idx="4387">
                  <c:v>-116</c:v>
                </c:pt>
                <c:pt idx="4388">
                  <c:v>-115</c:v>
                </c:pt>
                <c:pt idx="4389">
                  <c:v>-114</c:v>
                </c:pt>
                <c:pt idx="4390">
                  <c:v>-113</c:v>
                </c:pt>
                <c:pt idx="4391">
                  <c:v>-112</c:v>
                </c:pt>
                <c:pt idx="4392">
                  <c:v>-111</c:v>
                </c:pt>
                <c:pt idx="4393">
                  <c:v>-110</c:v>
                </c:pt>
                <c:pt idx="4394">
                  <c:v>-109</c:v>
                </c:pt>
                <c:pt idx="4395">
                  <c:v>-108</c:v>
                </c:pt>
                <c:pt idx="4396">
                  <c:v>-107</c:v>
                </c:pt>
                <c:pt idx="4397">
                  <c:v>-106</c:v>
                </c:pt>
                <c:pt idx="4398">
                  <c:v>-105</c:v>
                </c:pt>
                <c:pt idx="4399">
                  <c:v>-104</c:v>
                </c:pt>
                <c:pt idx="4400">
                  <c:v>-103</c:v>
                </c:pt>
                <c:pt idx="4401">
                  <c:v>-102</c:v>
                </c:pt>
                <c:pt idx="4402">
                  <c:v>-101</c:v>
                </c:pt>
                <c:pt idx="4403">
                  <c:v>-100</c:v>
                </c:pt>
                <c:pt idx="4404">
                  <c:v>-99</c:v>
                </c:pt>
                <c:pt idx="4405">
                  <c:v>-98</c:v>
                </c:pt>
                <c:pt idx="4406">
                  <c:v>-97</c:v>
                </c:pt>
                <c:pt idx="4407">
                  <c:v>-96</c:v>
                </c:pt>
                <c:pt idx="4408">
                  <c:v>-95</c:v>
                </c:pt>
                <c:pt idx="4409">
                  <c:v>-94</c:v>
                </c:pt>
                <c:pt idx="4410">
                  <c:v>-93</c:v>
                </c:pt>
                <c:pt idx="4411">
                  <c:v>-92</c:v>
                </c:pt>
                <c:pt idx="4412">
                  <c:v>-91</c:v>
                </c:pt>
                <c:pt idx="4413">
                  <c:v>-90</c:v>
                </c:pt>
                <c:pt idx="4414">
                  <c:v>-89</c:v>
                </c:pt>
                <c:pt idx="4415">
                  <c:v>-88</c:v>
                </c:pt>
                <c:pt idx="4416">
                  <c:v>-87</c:v>
                </c:pt>
                <c:pt idx="4417">
                  <c:v>-86</c:v>
                </c:pt>
                <c:pt idx="4418">
                  <c:v>-85</c:v>
                </c:pt>
                <c:pt idx="4419">
                  <c:v>-84</c:v>
                </c:pt>
                <c:pt idx="4420">
                  <c:v>-83</c:v>
                </c:pt>
                <c:pt idx="4421">
                  <c:v>-82</c:v>
                </c:pt>
                <c:pt idx="4422">
                  <c:v>-81</c:v>
                </c:pt>
                <c:pt idx="4423">
                  <c:v>-80</c:v>
                </c:pt>
                <c:pt idx="4424">
                  <c:v>-79</c:v>
                </c:pt>
                <c:pt idx="4425">
                  <c:v>-78</c:v>
                </c:pt>
                <c:pt idx="4426">
                  <c:v>-77</c:v>
                </c:pt>
                <c:pt idx="4427">
                  <c:v>-76</c:v>
                </c:pt>
                <c:pt idx="4428">
                  <c:v>-75</c:v>
                </c:pt>
                <c:pt idx="4429">
                  <c:v>-74</c:v>
                </c:pt>
                <c:pt idx="4430">
                  <c:v>-73</c:v>
                </c:pt>
                <c:pt idx="4431">
                  <c:v>-72</c:v>
                </c:pt>
                <c:pt idx="4432">
                  <c:v>-71</c:v>
                </c:pt>
                <c:pt idx="4433">
                  <c:v>-70</c:v>
                </c:pt>
                <c:pt idx="4434">
                  <c:v>-69</c:v>
                </c:pt>
                <c:pt idx="4435">
                  <c:v>-68</c:v>
                </c:pt>
                <c:pt idx="4436">
                  <c:v>-67</c:v>
                </c:pt>
                <c:pt idx="4437">
                  <c:v>-66</c:v>
                </c:pt>
                <c:pt idx="4438">
                  <c:v>-65</c:v>
                </c:pt>
                <c:pt idx="4439">
                  <c:v>-64</c:v>
                </c:pt>
                <c:pt idx="4440">
                  <c:v>-63</c:v>
                </c:pt>
                <c:pt idx="4441">
                  <c:v>-62</c:v>
                </c:pt>
                <c:pt idx="4442">
                  <c:v>-61</c:v>
                </c:pt>
                <c:pt idx="4443">
                  <c:v>-60</c:v>
                </c:pt>
                <c:pt idx="4444">
                  <c:v>-59</c:v>
                </c:pt>
                <c:pt idx="4445">
                  <c:v>-58</c:v>
                </c:pt>
                <c:pt idx="4446">
                  <c:v>-57</c:v>
                </c:pt>
                <c:pt idx="4447">
                  <c:v>-56</c:v>
                </c:pt>
                <c:pt idx="4448">
                  <c:v>-55</c:v>
                </c:pt>
                <c:pt idx="4449">
                  <c:v>-54</c:v>
                </c:pt>
                <c:pt idx="4450">
                  <c:v>-53</c:v>
                </c:pt>
                <c:pt idx="4451">
                  <c:v>-52</c:v>
                </c:pt>
                <c:pt idx="4452">
                  <c:v>-51</c:v>
                </c:pt>
                <c:pt idx="4453">
                  <c:v>-50</c:v>
                </c:pt>
                <c:pt idx="4454">
                  <c:v>-49</c:v>
                </c:pt>
                <c:pt idx="4455">
                  <c:v>-48</c:v>
                </c:pt>
                <c:pt idx="4456">
                  <c:v>-47</c:v>
                </c:pt>
                <c:pt idx="4457">
                  <c:v>-46</c:v>
                </c:pt>
                <c:pt idx="4458">
                  <c:v>-45</c:v>
                </c:pt>
                <c:pt idx="4459">
                  <c:v>-44</c:v>
                </c:pt>
                <c:pt idx="4460">
                  <c:v>-43</c:v>
                </c:pt>
                <c:pt idx="4461">
                  <c:v>-42</c:v>
                </c:pt>
                <c:pt idx="4462">
                  <c:v>-41</c:v>
                </c:pt>
                <c:pt idx="4463">
                  <c:v>-40</c:v>
                </c:pt>
                <c:pt idx="4464">
                  <c:v>-39</c:v>
                </c:pt>
                <c:pt idx="4465">
                  <c:v>-38</c:v>
                </c:pt>
                <c:pt idx="4466">
                  <c:v>-37</c:v>
                </c:pt>
                <c:pt idx="4467">
                  <c:v>-36</c:v>
                </c:pt>
                <c:pt idx="4468">
                  <c:v>-35</c:v>
                </c:pt>
                <c:pt idx="4469">
                  <c:v>-34</c:v>
                </c:pt>
                <c:pt idx="4470">
                  <c:v>-33</c:v>
                </c:pt>
                <c:pt idx="4471">
                  <c:v>-32</c:v>
                </c:pt>
                <c:pt idx="4472">
                  <c:v>-31</c:v>
                </c:pt>
                <c:pt idx="4473">
                  <c:v>-30</c:v>
                </c:pt>
                <c:pt idx="4474">
                  <c:v>-29</c:v>
                </c:pt>
                <c:pt idx="4475">
                  <c:v>-28</c:v>
                </c:pt>
                <c:pt idx="4476">
                  <c:v>-27</c:v>
                </c:pt>
                <c:pt idx="4477">
                  <c:v>-26</c:v>
                </c:pt>
                <c:pt idx="4478">
                  <c:v>-25</c:v>
                </c:pt>
                <c:pt idx="4479">
                  <c:v>-24</c:v>
                </c:pt>
                <c:pt idx="4480">
                  <c:v>-23</c:v>
                </c:pt>
                <c:pt idx="4481">
                  <c:v>-22</c:v>
                </c:pt>
                <c:pt idx="4482">
                  <c:v>-21</c:v>
                </c:pt>
                <c:pt idx="4483">
                  <c:v>-20</c:v>
                </c:pt>
                <c:pt idx="4484">
                  <c:v>-19</c:v>
                </c:pt>
                <c:pt idx="4485">
                  <c:v>-18</c:v>
                </c:pt>
                <c:pt idx="4486">
                  <c:v>-17</c:v>
                </c:pt>
                <c:pt idx="4487">
                  <c:v>-16</c:v>
                </c:pt>
                <c:pt idx="4488">
                  <c:v>-15</c:v>
                </c:pt>
                <c:pt idx="4489">
                  <c:v>-14</c:v>
                </c:pt>
                <c:pt idx="4490">
                  <c:v>-13</c:v>
                </c:pt>
                <c:pt idx="4491">
                  <c:v>-12</c:v>
                </c:pt>
                <c:pt idx="4492">
                  <c:v>-11</c:v>
                </c:pt>
                <c:pt idx="4493">
                  <c:v>-10</c:v>
                </c:pt>
                <c:pt idx="4494">
                  <c:v>-9</c:v>
                </c:pt>
                <c:pt idx="4495">
                  <c:v>-8</c:v>
                </c:pt>
                <c:pt idx="4496">
                  <c:v>-7</c:v>
                </c:pt>
                <c:pt idx="4497">
                  <c:v>-6</c:v>
                </c:pt>
                <c:pt idx="4498">
                  <c:v>-5</c:v>
                </c:pt>
                <c:pt idx="4499">
                  <c:v>-4</c:v>
                </c:pt>
                <c:pt idx="4500">
                  <c:v>-3</c:v>
                </c:pt>
                <c:pt idx="4501">
                  <c:v>-2</c:v>
                </c:pt>
                <c:pt idx="4502">
                  <c:v>-1</c:v>
                </c:pt>
                <c:pt idx="4503">
                  <c:v>0</c:v>
                </c:pt>
                <c:pt idx="4504">
                  <c:v>1</c:v>
                </c:pt>
                <c:pt idx="4505">
                  <c:v>2</c:v>
                </c:pt>
                <c:pt idx="4506">
                  <c:v>3</c:v>
                </c:pt>
                <c:pt idx="4507">
                  <c:v>4</c:v>
                </c:pt>
                <c:pt idx="4508">
                  <c:v>5</c:v>
                </c:pt>
                <c:pt idx="4509">
                  <c:v>6</c:v>
                </c:pt>
                <c:pt idx="4510">
                  <c:v>7</c:v>
                </c:pt>
                <c:pt idx="4511">
                  <c:v>8</c:v>
                </c:pt>
                <c:pt idx="4512">
                  <c:v>9</c:v>
                </c:pt>
                <c:pt idx="4513">
                  <c:v>10</c:v>
                </c:pt>
                <c:pt idx="4514">
                  <c:v>11</c:v>
                </c:pt>
                <c:pt idx="4515">
                  <c:v>12</c:v>
                </c:pt>
                <c:pt idx="4516">
                  <c:v>13</c:v>
                </c:pt>
                <c:pt idx="4517">
                  <c:v>14</c:v>
                </c:pt>
                <c:pt idx="4518">
                  <c:v>15</c:v>
                </c:pt>
                <c:pt idx="4519">
                  <c:v>16</c:v>
                </c:pt>
                <c:pt idx="4520">
                  <c:v>17</c:v>
                </c:pt>
                <c:pt idx="4521">
                  <c:v>18</c:v>
                </c:pt>
                <c:pt idx="4522">
                  <c:v>19</c:v>
                </c:pt>
                <c:pt idx="4523">
                  <c:v>20</c:v>
                </c:pt>
                <c:pt idx="4524">
                  <c:v>21</c:v>
                </c:pt>
                <c:pt idx="4525">
                  <c:v>22</c:v>
                </c:pt>
                <c:pt idx="4526">
                  <c:v>23</c:v>
                </c:pt>
                <c:pt idx="4527">
                  <c:v>24</c:v>
                </c:pt>
                <c:pt idx="4528">
                  <c:v>25</c:v>
                </c:pt>
                <c:pt idx="4529">
                  <c:v>26</c:v>
                </c:pt>
                <c:pt idx="4530">
                  <c:v>27</c:v>
                </c:pt>
                <c:pt idx="4531">
                  <c:v>28</c:v>
                </c:pt>
                <c:pt idx="4532">
                  <c:v>29</c:v>
                </c:pt>
                <c:pt idx="4533">
                  <c:v>30</c:v>
                </c:pt>
                <c:pt idx="4534">
                  <c:v>31</c:v>
                </c:pt>
                <c:pt idx="4535">
                  <c:v>32</c:v>
                </c:pt>
                <c:pt idx="4536">
                  <c:v>33</c:v>
                </c:pt>
                <c:pt idx="4537">
                  <c:v>34</c:v>
                </c:pt>
                <c:pt idx="4538">
                  <c:v>35</c:v>
                </c:pt>
                <c:pt idx="4539">
                  <c:v>36</c:v>
                </c:pt>
                <c:pt idx="4540">
                  <c:v>37</c:v>
                </c:pt>
                <c:pt idx="4541">
                  <c:v>38</c:v>
                </c:pt>
                <c:pt idx="4542">
                  <c:v>39</c:v>
                </c:pt>
                <c:pt idx="4543">
                  <c:v>40</c:v>
                </c:pt>
                <c:pt idx="4544">
                  <c:v>41</c:v>
                </c:pt>
                <c:pt idx="4545">
                  <c:v>42</c:v>
                </c:pt>
                <c:pt idx="4546">
                  <c:v>43</c:v>
                </c:pt>
                <c:pt idx="4547">
                  <c:v>44</c:v>
                </c:pt>
                <c:pt idx="4548">
                  <c:v>45</c:v>
                </c:pt>
                <c:pt idx="4549">
                  <c:v>46</c:v>
                </c:pt>
                <c:pt idx="4550">
                  <c:v>47</c:v>
                </c:pt>
                <c:pt idx="4551">
                  <c:v>48</c:v>
                </c:pt>
                <c:pt idx="4552">
                  <c:v>49</c:v>
                </c:pt>
                <c:pt idx="4553">
                  <c:v>50</c:v>
                </c:pt>
                <c:pt idx="4554">
                  <c:v>51</c:v>
                </c:pt>
                <c:pt idx="4555">
                  <c:v>52</c:v>
                </c:pt>
                <c:pt idx="4556">
                  <c:v>53</c:v>
                </c:pt>
                <c:pt idx="4557">
                  <c:v>54</c:v>
                </c:pt>
                <c:pt idx="4558">
                  <c:v>55</c:v>
                </c:pt>
                <c:pt idx="4559">
                  <c:v>56</c:v>
                </c:pt>
                <c:pt idx="4560">
                  <c:v>57</c:v>
                </c:pt>
                <c:pt idx="4561">
                  <c:v>58</c:v>
                </c:pt>
                <c:pt idx="4562">
                  <c:v>59</c:v>
                </c:pt>
                <c:pt idx="4563">
                  <c:v>60</c:v>
                </c:pt>
                <c:pt idx="4564">
                  <c:v>61</c:v>
                </c:pt>
                <c:pt idx="4565">
                  <c:v>62</c:v>
                </c:pt>
                <c:pt idx="4566">
                  <c:v>63</c:v>
                </c:pt>
                <c:pt idx="4567">
                  <c:v>64</c:v>
                </c:pt>
                <c:pt idx="4568">
                  <c:v>65</c:v>
                </c:pt>
                <c:pt idx="4569">
                  <c:v>66</c:v>
                </c:pt>
                <c:pt idx="4570">
                  <c:v>67</c:v>
                </c:pt>
                <c:pt idx="4571">
                  <c:v>68</c:v>
                </c:pt>
                <c:pt idx="4572">
                  <c:v>69</c:v>
                </c:pt>
                <c:pt idx="4573">
                  <c:v>70</c:v>
                </c:pt>
                <c:pt idx="4574">
                  <c:v>71</c:v>
                </c:pt>
                <c:pt idx="4575">
                  <c:v>72</c:v>
                </c:pt>
                <c:pt idx="4576">
                  <c:v>73</c:v>
                </c:pt>
                <c:pt idx="4577">
                  <c:v>74</c:v>
                </c:pt>
                <c:pt idx="4578">
                  <c:v>75</c:v>
                </c:pt>
                <c:pt idx="4579">
                  <c:v>76</c:v>
                </c:pt>
                <c:pt idx="4580">
                  <c:v>77</c:v>
                </c:pt>
                <c:pt idx="4581">
                  <c:v>78</c:v>
                </c:pt>
                <c:pt idx="4582">
                  <c:v>79</c:v>
                </c:pt>
                <c:pt idx="4583">
                  <c:v>80</c:v>
                </c:pt>
                <c:pt idx="4584">
                  <c:v>81</c:v>
                </c:pt>
                <c:pt idx="4585">
                  <c:v>82</c:v>
                </c:pt>
                <c:pt idx="4586">
                  <c:v>83</c:v>
                </c:pt>
                <c:pt idx="4587">
                  <c:v>84</c:v>
                </c:pt>
                <c:pt idx="4588">
                  <c:v>85</c:v>
                </c:pt>
                <c:pt idx="4589">
                  <c:v>86</c:v>
                </c:pt>
                <c:pt idx="4590">
                  <c:v>87</c:v>
                </c:pt>
                <c:pt idx="4591">
                  <c:v>88</c:v>
                </c:pt>
                <c:pt idx="4592">
                  <c:v>89</c:v>
                </c:pt>
                <c:pt idx="4593">
                  <c:v>90</c:v>
                </c:pt>
                <c:pt idx="4594">
                  <c:v>91</c:v>
                </c:pt>
                <c:pt idx="4595">
                  <c:v>92</c:v>
                </c:pt>
                <c:pt idx="4596">
                  <c:v>93</c:v>
                </c:pt>
                <c:pt idx="4597">
                  <c:v>94</c:v>
                </c:pt>
                <c:pt idx="4598">
                  <c:v>95</c:v>
                </c:pt>
                <c:pt idx="4599">
                  <c:v>96</c:v>
                </c:pt>
                <c:pt idx="4600">
                  <c:v>97</c:v>
                </c:pt>
                <c:pt idx="4601">
                  <c:v>98</c:v>
                </c:pt>
                <c:pt idx="4602">
                  <c:v>99</c:v>
                </c:pt>
                <c:pt idx="4603">
                  <c:v>100</c:v>
                </c:pt>
                <c:pt idx="4604">
                  <c:v>101</c:v>
                </c:pt>
                <c:pt idx="4605">
                  <c:v>102</c:v>
                </c:pt>
                <c:pt idx="4606">
                  <c:v>103</c:v>
                </c:pt>
                <c:pt idx="4607">
                  <c:v>104</c:v>
                </c:pt>
                <c:pt idx="4608">
                  <c:v>105</c:v>
                </c:pt>
                <c:pt idx="4609">
                  <c:v>106</c:v>
                </c:pt>
                <c:pt idx="4610">
                  <c:v>107</c:v>
                </c:pt>
                <c:pt idx="4611">
                  <c:v>108</c:v>
                </c:pt>
                <c:pt idx="4612">
                  <c:v>109</c:v>
                </c:pt>
                <c:pt idx="4613">
                  <c:v>110</c:v>
                </c:pt>
                <c:pt idx="4614">
                  <c:v>111</c:v>
                </c:pt>
                <c:pt idx="4615">
                  <c:v>112</c:v>
                </c:pt>
                <c:pt idx="4616">
                  <c:v>113</c:v>
                </c:pt>
                <c:pt idx="4617">
                  <c:v>114</c:v>
                </c:pt>
                <c:pt idx="4618">
                  <c:v>115</c:v>
                </c:pt>
                <c:pt idx="4619">
                  <c:v>116</c:v>
                </c:pt>
                <c:pt idx="4620">
                  <c:v>117</c:v>
                </c:pt>
                <c:pt idx="4621">
                  <c:v>118</c:v>
                </c:pt>
                <c:pt idx="4622">
                  <c:v>119</c:v>
                </c:pt>
                <c:pt idx="4623">
                  <c:v>120</c:v>
                </c:pt>
                <c:pt idx="4624">
                  <c:v>121</c:v>
                </c:pt>
                <c:pt idx="4625">
                  <c:v>122</c:v>
                </c:pt>
                <c:pt idx="4626">
                  <c:v>123</c:v>
                </c:pt>
                <c:pt idx="4627">
                  <c:v>124</c:v>
                </c:pt>
                <c:pt idx="4628">
                  <c:v>125</c:v>
                </c:pt>
                <c:pt idx="4629">
                  <c:v>126</c:v>
                </c:pt>
                <c:pt idx="4630">
                  <c:v>127</c:v>
                </c:pt>
                <c:pt idx="4631">
                  <c:v>128</c:v>
                </c:pt>
                <c:pt idx="4632">
                  <c:v>129</c:v>
                </c:pt>
                <c:pt idx="4633">
                  <c:v>130</c:v>
                </c:pt>
                <c:pt idx="4634">
                  <c:v>131</c:v>
                </c:pt>
                <c:pt idx="4635">
                  <c:v>132</c:v>
                </c:pt>
                <c:pt idx="4636">
                  <c:v>133</c:v>
                </c:pt>
                <c:pt idx="4637">
                  <c:v>134</c:v>
                </c:pt>
                <c:pt idx="4638">
                  <c:v>135</c:v>
                </c:pt>
                <c:pt idx="4639">
                  <c:v>136</c:v>
                </c:pt>
                <c:pt idx="4640">
                  <c:v>137</c:v>
                </c:pt>
                <c:pt idx="4641">
                  <c:v>138</c:v>
                </c:pt>
                <c:pt idx="4642">
                  <c:v>139</c:v>
                </c:pt>
                <c:pt idx="4643">
                  <c:v>140</c:v>
                </c:pt>
                <c:pt idx="4644">
                  <c:v>141</c:v>
                </c:pt>
                <c:pt idx="4645">
                  <c:v>142</c:v>
                </c:pt>
                <c:pt idx="4646">
                  <c:v>143</c:v>
                </c:pt>
                <c:pt idx="4647">
                  <c:v>144</c:v>
                </c:pt>
                <c:pt idx="4648">
                  <c:v>145</c:v>
                </c:pt>
                <c:pt idx="4649">
                  <c:v>146</c:v>
                </c:pt>
                <c:pt idx="4650">
                  <c:v>147</c:v>
                </c:pt>
                <c:pt idx="4651">
                  <c:v>148</c:v>
                </c:pt>
                <c:pt idx="4652">
                  <c:v>149</c:v>
                </c:pt>
                <c:pt idx="4653">
                  <c:v>150</c:v>
                </c:pt>
                <c:pt idx="4654">
                  <c:v>151</c:v>
                </c:pt>
                <c:pt idx="4655">
                  <c:v>152</c:v>
                </c:pt>
                <c:pt idx="4656">
                  <c:v>153</c:v>
                </c:pt>
                <c:pt idx="4657">
                  <c:v>154</c:v>
                </c:pt>
                <c:pt idx="4658">
                  <c:v>155</c:v>
                </c:pt>
                <c:pt idx="4659">
                  <c:v>156</c:v>
                </c:pt>
                <c:pt idx="4660">
                  <c:v>157</c:v>
                </c:pt>
                <c:pt idx="4661">
                  <c:v>158</c:v>
                </c:pt>
                <c:pt idx="4662">
                  <c:v>159</c:v>
                </c:pt>
                <c:pt idx="4663">
                  <c:v>160</c:v>
                </c:pt>
                <c:pt idx="4664">
                  <c:v>161</c:v>
                </c:pt>
                <c:pt idx="4665">
                  <c:v>162</c:v>
                </c:pt>
                <c:pt idx="4666">
                  <c:v>163</c:v>
                </c:pt>
                <c:pt idx="4667">
                  <c:v>164</c:v>
                </c:pt>
                <c:pt idx="4668">
                  <c:v>165</c:v>
                </c:pt>
                <c:pt idx="4669">
                  <c:v>166</c:v>
                </c:pt>
                <c:pt idx="4670">
                  <c:v>167</c:v>
                </c:pt>
                <c:pt idx="4671">
                  <c:v>168</c:v>
                </c:pt>
                <c:pt idx="4672">
                  <c:v>169</c:v>
                </c:pt>
                <c:pt idx="4673">
                  <c:v>170</c:v>
                </c:pt>
                <c:pt idx="4674">
                  <c:v>171</c:v>
                </c:pt>
                <c:pt idx="4675">
                  <c:v>172</c:v>
                </c:pt>
                <c:pt idx="4676">
                  <c:v>173</c:v>
                </c:pt>
                <c:pt idx="4677">
                  <c:v>174</c:v>
                </c:pt>
                <c:pt idx="4678">
                  <c:v>175</c:v>
                </c:pt>
                <c:pt idx="4679">
                  <c:v>176</c:v>
                </c:pt>
                <c:pt idx="4680">
                  <c:v>177</c:v>
                </c:pt>
                <c:pt idx="4681">
                  <c:v>178</c:v>
                </c:pt>
                <c:pt idx="4682">
                  <c:v>179</c:v>
                </c:pt>
                <c:pt idx="4683">
                  <c:v>180</c:v>
                </c:pt>
                <c:pt idx="4684">
                  <c:v>181</c:v>
                </c:pt>
                <c:pt idx="4685">
                  <c:v>182</c:v>
                </c:pt>
                <c:pt idx="4686">
                  <c:v>183</c:v>
                </c:pt>
                <c:pt idx="4687">
                  <c:v>184</c:v>
                </c:pt>
                <c:pt idx="4688">
                  <c:v>185</c:v>
                </c:pt>
                <c:pt idx="4689">
                  <c:v>186</c:v>
                </c:pt>
                <c:pt idx="4690">
                  <c:v>187</c:v>
                </c:pt>
                <c:pt idx="4691">
                  <c:v>188</c:v>
                </c:pt>
                <c:pt idx="4692">
                  <c:v>189</c:v>
                </c:pt>
                <c:pt idx="4693">
                  <c:v>190</c:v>
                </c:pt>
                <c:pt idx="4694">
                  <c:v>191</c:v>
                </c:pt>
                <c:pt idx="4695">
                  <c:v>192</c:v>
                </c:pt>
                <c:pt idx="4696">
                  <c:v>193</c:v>
                </c:pt>
                <c:pt idx="4697">
                  <c:v>194</c:v>
                </c:pt>
                <c:pt idx="4698">
                  <c:v>195</c:v>
                </c:pt>
                <c:pt idx="4699">
                  <c:v>196</c:v>
                </c:pt>
                <c:pt idx="4700">
                  <c:v>197</c:v>
                </c:pt>
                <c:pt idx="4701">
                  <c:v>198</c:v>
                </c:pt>
                <c:pt idx="4702">
                  <c:v>199</c:v>
                </c:pt>
                <c:pt idx="4703">
                  <c:v>200</c:v>
                </c:pt>
                <c:pt idx="4704">
                  <c:v>201</c:v>
                </c:pt>
                <c:pt idx="4705">
                  <c:v>202</c:v>
                </c:pt>
                <c:pt idx="4706">
                  <c:v>203</c:v>
                </c:pt>
                <c:pt idx="4707">
                  <c:v>204</c:v>
                </c:pt>
                <c:pt idx="4708">
                  <c:v>205</c:v>
                </c:pt>
                <c:pt idx="4709">
                  <c:v>206</c:v>
                </c:pt>
                <c:pt idx="4710">
                  <c:v>207</c:v>
                </c:pt>
                <c:pt idx="4711">
                  <c:v>208</c:v>
                </c:pt>
                <c:pt idx="4712">
                  <c:v>209</c:v>
                </c:pt>
                <c:pt idx="4713">
                  <c:v>210</c:v>
                </c:pt>
                <c:pt idx="4714">
                  <c:v>211</c:v>
                </c:pt>
                <c:pt idx="4715">
                  <c:v>212</c:v>
                </c:pt>
                <c:pt idx="4716">
                  <c:v>213</c:v>
                </c:pt>
                <c:pt idx="4717">
                  <c:v>214</c:v>
                </c:pt>
                <c:pt idx="4718">
                  <c:v>215</c:v>
                </c:pt>
                <c:pt idx="4719">
                  <c:v>216</c:v>
                </c:pt>
                <c:pt idx="4720">
                  <c:v>217</c:v>
                </c:pt>
                <c:pt idx="4721">
                  <c:v>218</c:v>
                </c:pt>
                <c:pt idx="4722">
                  <c:v>219</c:v>
                </c:pt>
                <c:pt idx="4723">
                  <c:v>220</c:v>
                </c:pt>
                <c:pt idx="4724">
                  <c:v>221</c:v>
                </c:pt>
                <c:pt idx="4725">
                  <c:v>222</c:v>
                </c:pt>
                <c:pt idx="4726">
                  <c:v>223</c:v>
                </c:pt>
                <c:pt idx="4727">
                  <c:v>224</c:v>
                </c:pt>
                <c:pt idx="4728">
                  <c:v>225</c:v>
                </c:pt>
                <c:pt idx="4729">
                  <c:v>226</c:v>
                </c:pt>
                <c:pt idx="4730">
                  <c:v>227</c:v>
                </c:pt>
                <c:pt idx="4731">
                  <c:v>228</c:v>
                </c:pt>
                <c:pt idx="4732">
                  <c:v>229</c:v>
                </c:pt>
                <c:pt idx="4733">
                  <c:v>230</c:v>
                </c:pt>
                <c:pt idx="4734">
                  <c:v>231</c:v>
                </c:pt>
                <c:pt idx="4735">
                  <c:v>232</c:v>
                </c:pt>
                <c:pt idx="4736">
                  <c:v>233</c:v>
                </c:pt>
                <c:pt idx="4737">
                  <c:v>234</c:v>
                </c:pt>
                <c:pt idx="4738">
                  <c:v>235</c:v>
                </c:pt>
                <c:pt idx="4739">
                  <c:v>236</c:v>
                </c:pt>
                <c:pt idx="4740">
                  <c:v>237</c:v>
                </c:pt>
                <c:pt idx="4741">
                  <c:v>238</c:v>
                </c:pt>
                <c:pt idx="4742">
                  <c:v>239</c:v>
                </c:pt>
                <c:pt idx="4743">
                  <c:v>240</c:v>
                </c:pt>
                <c:pt idx="4744">
                  <c:v>241</c:v>
                </c:pt>
                <c:pt idx="4745">
                  <c:v>242</c:v>
                </c:pt>
                <c:pt idx="4746">
                  <c:v>243</c:v>
                </c:pt>
                <c:pt idx="4747">
                  <c:v>244</c:v>
                </c:pt>
                <c:pt idx="4748">
                  <c:v>245</c:v>
                </c:pt>
                <c:pt idx="4749">
                  <c:v>246</c:v>
                </c:pt>
                <c:pt idx="4750">
                  <c:v>247</c:v>
                </c:pt>
                <c:pt idx="4751">
                  <c:v>248</c:v>
                </c:pt>
                <c:pt idx="4752">
                  <c:v>249</c:v>
                </c:pt>
                <c:pt idx="4753">
                  <c:v>250</c:v>
                </c:pt>
                <c:pt idx="4754">
                  <c:v>251</c:v>
                </c:pt>
                <c:pt idx="4755">
                  <c:v>252</c:v>
                </c:pt>
                <c:pt idx="4756">
                  <c:v>253</c:v>
                </c:pt>
                <c:pt idx="4757">
                  <c:v>254</c:v>
                </c:pt>
                <c:pt idx="4758">
                  <c:v>255</c:v>
                </c:pt>
                <c:pt idx="4759">
                  <c:v>256</c:v>
                </c:pt>
                <c:pt idx="4760">
                  <c:v>257</c:v>
                </c:pt>
                <c:pt idx="4761">
                  <c:v>258</c:v>
                </c:pt>
                <c:pt idx="4762">
                  <c:v>259</c:v>
                </c:pt>
                <c:pt idx="4763">
                  <c:v>260</c:v>
                </c:pt>
                <c:pt idx="4764">
                  <c:v>261</c:v>
                </c:pt>
                <c:pt idx="4765">
                  <c:v>262</c:v>
                </c:pt>
                <c:pt idx="4766">
                  <c:v>263</c:v>
                </c:pt>
                <c:pt idx="4767">
                  <c:v>264</c:v>
                </c:pt>
                <c:pt idx="4768">
                  <c:v>265</c:v>
                </c:pt>
                <c:pt idx="4769">
                  <c:v>266</c:v>
                </c:pt>
                <c:pt idx="4770">
                  <c:v>267</c:v>
                </c:pt>
                <c:pt idx="4771">
                  <c:v>268</c:v>
                </c:pt>
                <c:pt idx="4772">
                  <c:v>269</c:v>
                </c:pt>
                <c:pt idx="4773">
                  <c:v>270</c:v>
                </c:pt>
                <c:pt idx="4774">
                  <c:v>271</c:v>
                </c:pt>
                <c:pt idx="4775">
                  <c:v>272</c:v>
                </c:pt>
                <c:pt idx="4776">
                  <c:v>273</c:v>
                </c:pt>
                <c:pt idx="4777">
                  <c:v>274</c:v>
                </c:pt>
                <c:pt idx="4778">
                  <c:v>275</c:v>
                </c:pt>
                <c:pt idx="4779">
                  <c:v>276</c:v>
                </c:pt>
                <c:pt idx="4780">
                  <c:v>277</c:v>
                </c:pt>
                <c:pt idx="4781">
                  <c:v>278</c:v>
                </c:pt>
                <c:pt idx="4782">
                  <c:v>279</c:v>
                </c:pt>
                <c:pt idx="4783">
                  <c:v>280</c:v>
                </c:pt>
                <c:pt idx="4784">
                  <c:v>281</c:v>
                </c:pt>
                <c:pt idx="4785">
                  <c:v>282</c:v>
                </c:pt>
                <c:pt idx="4786">
                  <c:v>283</c:v>
                </c:pt>
                <c:pt idx="4787">
                  <c:v>284</c:v>
                </c:pt>
                <c:pt idx="4788">
                  <c:v>285</c:v>
                </c:pt>
                <c:pt idx="4789">
                  <c:v>286</c:v>
                </c:pt>
                <c:pt idx="4790">
                  <c:v>287</c:v>
                </c:pt>
                <c:pt idx="4791">
                  <c:v>288</c:v>
                </c:pt>
                <c:pt idx="4792">
                  <c:v>289</c:v>
                </c:pt>
                <c:pt idx="4793">
                  <c:v>290</c:v>
                </c:pt>
                <c:pt idx="4794">
                  <c:v>291</c:v>
                </c:pt>
                <c:pt idx="4795">
                  <c:v>292</c:v>
                </c:pt>
                <c:pt idx="4796">
                  <c:v>293</c:v>
                </c:pt>
                <c:pt idx="4797">
                  <c:v>294</c:v>
                </c:pt>
                <c:pt idx="4798">
                  <c:v>295</c:v>
                </c:pt>
                <c:pt idx="4799">
                  <c:v>296</c:v>
                </c:pt>
                <c:pt idx="4800">
                  <c:v>297</c:v>
                </c:pt>
                <c:pt idx="4801">
                  <c:v>298</c:v>
                </c:pt>
                <c:pt idx="4802">
                  <c:v>299</c:v>
                </c:pt>
                <c:pt idx="4803">
                  <c:v>300</c:v>
                </c:pt>
                <c:pt idx="4804">
                  <c:v>301</c:v>
                </c:pt>
                <c:pt idx="4805">
                  <c:v>302</c:v>
                </c:pt>
                <c:pt idx="4806">
                  <c:v>303</c:v>
                </c:pt>
                <c:pt idx="4807">
                  <c:v>304</c:v>
                </c:pt>
                <c:pt idx="4808">
                  <c:v>305</c:v>
                </c:pt>
                <c:pt idx="4809">
                  <c:v>306</c:v>
                </c:pt>
                <c:pt idx="4810">
                  <c:v>307</c:v>
                </c:pt>
                <c:pt idx="4811">
                  <c:v>308</c:v>
                </c:pt>
                <c:pt idx="4812">
                  <c:v>309</c:v>
                </c:pt>
                <c:pt idx="4813">
                  <c:v>310</c:v>
                </c:pt>
                <c:pt idx="4814">
                  <c:v>311</c:v>
                </c:pt>
                <c:pt idx="4815">
                  <c:v>312</c:v>
                </c:pt>
                <c:pt idx="4816">
                  <c:v>313</c:v>
                </c:pt>
                <c:pt idx="4817">
                  <c:v>314</c:v>
                </c:pt>
                <c:pt idx="4818">
                  <c:v>315</c:v>
                </c:pt>
                <c:pt idx="4819">
                  <c:v>316</c:v>
                </c:pt>
                <c:pt idx="4820">
                  <c:v>317</c:v>
                </c:pt>
                <c:pt idx="4821">
                  <c:v>318</c:v>
                </c:pt>
                <c:pt idx="4822">
                  <c:v>319</c:v>
                </c:pt>
                <c:pt idx="4823">
                  <c:v>320</c:v>
                </c:pt>
                <c:pt idx="4824">
                  <c:v>321</c:v>
                </c:pt>
                <c:pt idx="4825">
                  <c:v>322</c:v>
                </c:pt>
                <c:pt idx="4826">
                  <c:v>323</c:v>
                </c:pt>
                <c:pt idx="4827">
                  <c:v>324</c:v>
                </c:pt>
                <c:pt idx="4828">
                  <c:v>325</c:v>
                </c:pt>
                <c:pt idx="4829">
                  <c:v>326</c:v>
                </c:pt>
                <c:pt idx="4830">
                  <c:v>327</c:v>
                </c:pt>
                <c:pt idx="4831">
                  <c:v>328</c:v>
                </c:pt>
                <c:pt idx="4832">
                  <c:v>329</c:v>
                </c:pt>
                <c:pt idx="4833">
                  <c:v>330</c:v>
                </c:pt>
                <c:pt idx="4834">
                  <c:v>331</c:v>
                </c:pt>
                <c:pt idx="4835">
                  <c:v>332</c:v>
                </c:pt>
                <c:pt idx="4836">
                  <c:v>333</c:v>
                </c:pt>
                <c:pt idx="4837">
                  <c:v>334</c:v>
                </c:pt>
                <c:pt idx="4838">
                  <c:v>335</c:v>
                </c:pt>
                <c:pt idx="4839">
                  <c:v>336</c:v>
                </c:pt>
                <c:pt idx="4840">
                  <c:v>337</c:v>
                </c:pt>
                <c:pt idx="4841">
                  <c:v>338</c:v>
                </c:pt>
                <c:pt idx="4842">
                  <c:v>339</c:v>
                </c:pt>
                <c:pt idx="4843">
                  <c:v>340</c:v>
                </c:pt>
                <c:pt idx="4844">
                  <c:v>341</c:v>
                </c:pt>
                <c:pt idx="4845">
                  <c:v>342</c:v>
                </c:pt>
                <c:pt idx="4846">
                  <c:v>343</c:v>
                </c:pt>
                <c:pt idx="4847">
                  <c:v>344</c:v>
                </c:pt>
                <c:pt idx="4848">
                  <c:v>345</c:v>
                </c:pt>
                <c:pt idx="4849">
                  <c:v>346</c:v>
                </c:pt>
                <c:pt idx="4850">
                  <c:v>347</c:v>
                </c:pt>
                <c:pt idx="4851">
                  <c:v>348</c:v>
                </c:pt>
                <c:pt idx="4852">
                  <c:v>349</c:v>
                </c:pt>
                <c:pt idx="4853">
                  <c:v>350</c:v>
                </c:pt>
                <c:pt idx="4854">
                  <c:v>351</c:v>
                </c:pt>
                <c:pt idx="4855">
                  <c:v>352</c:v>
                </c:pt>
                <c:pt idx="4856">
                  <c:v>353</c:v>
                </c:pt>
                <c:pt idx="4857">
                  <c:v>354</c:v>
                </c:pt>
                <c:pt idx="4858">
                  <c:v>355</c:v>
                </c:pt>
                <c:pt idx="4859">
                  <c:v>356</c:v>
                </c:pt>
                <c:pt idx="4860">
                  <c:v>357</c:v>
                </c:pt>
                <c:pt idx="4861">
                  <c:v>358</c:v>
                </c:pt>
                <c:pt idx="4862">
                  <c:v>359</c:v>
                </c:pt>
                <c:pt idx="4863">
                  <c:v>360</c:v>
                </c:pt>
                <c:pt idx="4864">
                  <c:v>361</c:v>
                </c:pt>
                <c:pt idx="4865">
                  <c:v>362</c:v>
                </c:pt>
                <c:pt idx="4866">
                  <c:v>363</c:v>
                </c:pt>
                <c:pt idx="4867">
                  <c:v>364</c:v>
                </c:pt>
                <c:pt idx="4868">
                  <c:v>365</c:v>
                </c:pt>
                <c:pt idx="4869">
                  <c:v>366</c:v>
                </c:pt>
                <c:pt idx="4870">
                  <c:v>367</c:v>
                </c:pt>
                <c:pt idx="4871">
                  <c:v>368</c:v>
                </c:pt>
                <c:pt idx="4872">
                  <c:v>369</c:v>
                </c:pt>
                <c:pt idx="4873">
                  <c:v>370</c:v>
                </c:pt>
                <c:pt idx="4874">
                  <c:v>371</c:v>
                </c:pt>
                <c:pt idx="4875">
                  <c:v>372</c:v>
                </c:pt>
                <c:pt idx="4876">
                  <c:v>373</c:v>
                </c:pt>
                <c:pt idx="4877">
                  <c:v>374</c:v>
                </c:pt>
                <c:pt idx="4878">
                  <c:v>375</c:v>
                </c:pt>
                <c:pt idx="4879">
                  <c:v>376</c:v>
                </c:pt>
                <c:pt idx="4880">
                  <c:v>377</c:v>
                </c:pt>
                <c:pt idx="4881">
                  <c:v>378</c:v>
                </c:pt>
                <c:pt idx="4882">
                  <c:v>379</c:v>
                </c:pt>
                <c:pt idx="4883">
                  <c:v>380</c:v>
                </c:pt>
                <c:pt idx="4884">
                  <c:v>381</c:v>
                </c:pt>
                <c:pt idx="4885">
                  <c:v>382</c:v>
                </c:pt>
                <c:pt idx="4886">
                  <c:v>383</c:v>
                </c:pt>
                <c:pt idx="4887">
                  <c:v>384</c:v>
                </c:pt>
                <c:pt idx="4888">
                  <c:v>385</c:v>
                </c:pt>
                <c:pt idx="4889">
                  <c:v>386</c:v>
                </c:pt>
                <c:pt idx="4890">
                  <c:v>387</c:v>
                </c:pt>
                <c:pt idx="4891">
                  <c:v>388</c:v>
                </c:pt>
                <c:pt idx="4892">
                  <c:v>389</c:v>
                </c:pt>
                <c:pt idx="4893">
                  <c:v>390</c:v>
                </c:pt>
                <c:pt idx="4894">
                  <c:v>391</c:v>
                </c:pt>
                <c:pt idx="4895">
                  <c:v>392</c:v>
                </c:pt>
                <c:pt idx="4896">
                  <c:v>393</c:v>
                </c:pt>
                <c:pt idx="4897">
                  <c:v>394</c:v>
                </c:pt>
                <c:pt idx="4898">
                  <c:v>395</c:v>
                </c:pt>
                <c:pt idx="4899">
                  <c:v>396</c:v>
                </c:pt>
                <c:pt idx="4900">
                  <c:v>397</c:v>
                </c:pt>
                <c:pt idx="4901">
                  <c:v>398</c:v>
                </c:pt>
                <c:pt idx="4902">
                  <c:v>399</c:v>
                </c:pt>
                <c:pt idx="4903">
                  <c:v>400</c:v>
                </c:pt>
                <c:pt idx="4904">
                  <c:v>401</c:v>
                </c:pt>
                <c:pt idx="4905">
                  <c:v>402</c:v>
                </c:pt>
                <c:pt idx="4906">
                  <c:v>403</c:v>
                </c:pt>
                <c:pt idx="4907">
                  <c:v>404</c:v>
                </c:pt>
                <c:pt idx="4908">
                  <c:v>405</c:v>
                </c:pt>
                <c:pt idx="4909">
                  <c:v>406</c:v>
                </c:pt>
                <c:pt idx="4910">
                  <c:v>407</c:v>
                </c:pt>
                <c:pt idx="4911">
                  <c:v>408</c:v>
                </c:pt>
                <c:pt idx="4912">
                  <c:v>409</c:v>
                </c:pt>
                <c:pt idx="4913">
                  <c:v>410</c:v>
                </c:pt>
                <c:pt idx="4914">
                  <c:v>411</c:v>
                </c:pt>
                <c:pt idx="4915">
                  <c:v>412</c:v>
                </c:pt>
                <c:pt idx="4916">
                  <c:v>413</c:v>
                </c:pt>
                <c:pt idx="4917">
                  <c:v>414</c:v>
                </c:pt>
                <c:pt idx="4918">
                  <c:v>415</c:v>
                </c:pt>
                <c:pt idx="4919">
                  <c:v>416</c:v>
                </c:pt>
                <c:pt idx="4920">
                  <c:v>417</c:v>
                </c:pt>
                <c:pt idx="4921">
                  <c:v>418</c:v>
                </c:pt>
                <c:pt idx="4922">
                  <c:v>419</c:v>
                </c:pt>
                <c:pt idx="4923">
                  <c:v>420</c:v>
                </c:pt>
                <c:pt idx="4924">
                  <c:v>421</c:v>
                </c:pt>
                <c:pt idx="4925">
                  <c:v>422</c:v>
                </c:pt>
                <c:pt idx="4926">
                  <c:v>423</c:v>
                </c:pt>
                <c:pt idx="4927">
                  <c:v>424</c:v>
                </c:pt>
                <c:pt idx="4928">
                  <c:v>425</c:v>
                </c:pt>
                <c:pt idx="4929">
                  <c:v>426</c:v>
                </c:pt>
                <c:pt idx="4930">
                  <c:v>427</c:v>
                </c:pt>
                <c:pt idx="4931">
                  <c:v>428</c:v>
                </c:pt>
                <c:pt idx="4932">
                  <c:v>429</c:v>
                </c:pt>
                <c:pt idx="4933">
                  <c:v>430</c:v>
                </c:pt>
                <c:pt idx="4934">
                  <c:v>431</c:v>
                </c:pt>
                <c:pt idx="4935">
                  <c:v>432</c:v>
                </c:pt>
                <c:pt idx="4936">
                  <c:v>433</c:v>
                </c:pt>
                <c:pt idx="4937">
                  <c:v>434</c:v>
                </c:pt>
                <c:pt idx="4938">
                  <c:v>435</c:v>
                </c:pt>
                <c:pt idx="4939">
                  <c:v>436</c:v>
                </c:pt>
                <c:pt idx="4940">
                  <c:v>437</c:v>
                </c:pt>
                <c:pt idx="4941">
                  <c:v>438</c:v>
                </c:pt>
                <c:pt idx="4942">
                  <c:v>439</c:v>
                </c:pt>
                <c:pt idx="4943">
                  <c:v>440</c:v>
                </c:pt>
                <c:pt idx="4944">
                  <c:v>441</c:v>
                </c:pt>
                <c:pt idx="4945">
                  <c:v>442</c:v>
                </c:pt>
                <c:pt idx="4946">
                  <c:v>443</c:v>
                </c:pt>
                <c:pt idx="4947">
                  <c:v>444</c:v>
                </c:pt>
                <c:pt idx="4948">
                  <c:v>445</c:v>
                </c:pt>
                <c:pt idx="4949">
                  <c:v>446</c:v>
                </c:pt>
                <c:pt idx="4950">
                  <c:v>447</c:v>
                </c:pt>
                <c:pt idx="4951">
                  <c:v>448</c:v>
                </c:pt>
                <c:pt idx="4952">
                  <c:v>449</c:v>
                </c:pt>
                <c:pt idx="4953">
                  <c:v>450</c:v>
                </c:pt>
                <c:pt idx="4954">
                  <c:v>451</c:v>
                </c:pt>
                <c:pt idx="4955">
                  <c:v>452</c:v>
                </c:pt>
                <c:pt idx="4956">
                  <c:v>453</c:v>
                </c:pt>
                <c:pt idx="4957">
                  <c:v>454</c:v>
                </c:pt>
                <c:pt idx="4958">
                  <c:v>455</c:v>
                </c:pt>
                <c:pt idx="4959">
                  <c:v>456</c:v>
                </c:pt>
                <c:pt idx="4960">
                  <c:v>457</c:v>
                </c:pt>
                <c:pt idx="4961">
                  <c:v>458</c:v>
                </c:pt>
                <c:pt idx="4962">
                  <c:v>459</c:v>
                </c:pt>
                <c:pt idx="4963">
                  <c:v>460</c:v>
                </c:pt>
                <c:pt idx="4964">
                  <c:v>461</c:v>
                </c:pt>
                <c:pt idx="4965">
                  <c:v>462</c:v>
                </c:pt>
                <c:pt idx="4966">
                  <c:v>463</c:v>
                </c:pt>
                <c:pt idx="4967">
                  <c:v>464</c:v>
                </c:pt>
                <c:pt idx="4968">
                  <c:v>465</c:v>
                </c:pt>
                <c:pt idx="4969">
                  <c:v>466</c:v>
                </c:pt>
                <c:pt idx="4970">
                  <c:v>467</c:v>
                </c:pt>
                <c:pt idx="4971">
                  <c:v>468</c:v>
                </c:pt>
                <c:pt idx="4972">
                  <c:v>469</c:v>
                </c:pt>
                <c:pt idx="4973">
                  <c:v>470</c:v>
                </c:pt>
                <c:pt idx="4974">
                  <c:v>471</c:v>
                </c:pt>
                <c:pt idx="4975">
                  <c:v>472</c:v>
                </c:pt>
                <c:pt idx="4976">
                  <c:v>473</c:v>
                </c:pt>
                <c:pt idx="4977">
                  <c:v>474</c:v>
                </c:pt>
                <c:pt idx="4978">
                  <c:v>475</c:v>
                </c:pt>
                <c:pt idx="4979">
                  <c:v>476</c:v>
                </c:pt>
                <c:pt idx="4980">
                  <c:v>477</c:v>
                </c:pt>
                <c:pt idx="4981">
                  <c:v>478</c:v>
                </c:pt>
                <c:pt idx="4982">
                  <c:v>479</c:v>
                </c:pt>
                <c:pt idx="4983">
                  <c:v>480</c:v>
                </c:pt>
                <c:pt idx="4984">
                  <c:v>481</c:v>
                </c:pt>
                <c:pt idx="4985">
                  <c:v>482</c:v>
                </c:pt>
                <c:pt idx="4986">
                  <c:v>483</c:v>
                </c:pt>
                <c:pt idx="4987">
                  <c:v>484</c:v>
                </c:pt>
                <c:pt idx="4988">
                  <c:v>485</c:v>
                </c:pt>
                <c:pt idx="4989">
                  <c:v>486</c:v>
                </c:pt>
                <c:pt idx="4990">
                  <c:v>487</c:v>
                </c:pt>
                <c:pt idx="4991">
                  <c:v>488</c:v>
                </c:pt>
                <c:pt idx="4992">
                  <c:v>489</c:v>
                </c:pt>
                <c:pt idx="4993">
                  <c:v>490</c:v>
                </c:pt>
                <c:pt idx="4994">
                  <c:v>491</c:v>
                </c:pt>
                <c:pt idx="4995">
                  <c:v>492</c:v>
                </c:pt>
                <c:pt idx="4996">
                  <c:v>493</c:v>
                </c:pt>
                <c:pt idx="4997">
                  <c:v>494</c:v>
                </c:pt>
                <c:pt idx="4998">
                  <c:v>495</c:v>
                </c:pt>
                <c:pt idx="4999">
                  <c:v>496</c:v>
                </c:pt>
                <c:pt idx="5000">
                  <c:v>497</c:v>
                </c:pt>
                <c:pt idx="5001">
                  <c:v>498</c:v>
                </c:pt>
                <c:pt idx="5002">
                  <c:v>499</c:v>
                </c:pt>
                <c:pt idx="5003">
                  <c:v>500</c:v>
                </c:pt>
                <c:pt idx="5004">
                  <c:v>501</c:v>
                </c:pt>
                <c:pt idx="5005">
                  <c:v>502</c:v>
                </c:pt>
                <c:pt idx="5006">
                  <c:v>503</c:v>
                </c:pt>
                <c:pt idx="5007">
                  <c:v>504</c:v>
                </c:pt>
                <c:pt idx="5008">
                  <c:v>505</c:v>
                </c:pt>
                <c:pt idx="5009">
                  <c:v>506</c:v>
                </c:pt>
                <c:pt idx="5010">
                  <c:v>507</c:v>
                </c:pt>
                <c:pt idx="5011">
                  <c:v>508</c:v>
                </c:pt>
                <c:pt idx="5012">
                  <c:v>509</c:v>
                </c:pt>
                <c:pt idx="5013">
                  <c:v>510</c:v>
                </c:pt>
                <c:pt idx="5014">
                  <c:v>511</c:v>
                </c:pt>
                <c:pt idx="5015">
                  <c:v>512</c:v>
                </c:pt>
                <c:pt idx="5016">
                  <c:v>513</c:v>
                </c:pt>
                <c:pt idx="5017">
                  <c:v>514</c:v>
                </c:pt>
                <c:pt idx="5018">
                  <c:v>515</c:v>
                </c:pt>
                <c:pt idx="5019">
                  <c:v>516</c:v>
                </c:pt>
                <c:pt idx="5020">
                  <c:v>517</c:v>
                </c:pt>
                <c:pt idx="5021">
                  <c:v>518</c:v>
                </c:pt>
                <c:pt idx="5022">
                  <c:v>519</c:v>
                </c:pt>
                <c:pt idx="5023">
                  <c:v>520</c:v>
                </c:pt>
                <c:pt idx="5024">
                  <c:v>521</c:v>
                </c:pt>
                <c:pt idx="5025">
                  <c:v>522</c:v>
                </c:pt>
                <c:pt idx="5026">
                  <c:v>523</c:v>
                </c:pt>
                <c:pt idx="5027">
                  <c:v>524</c:v>
                </c:pt>
                <c:pt idx="5028">
                  <c:v>525</c:v>
                </c:pt>
                <c:pt idx="5029">
                  <c:v>526</c:v>
                </c:pt>
                <c:pt idx="5030">
                  <c:v>527</c:v>
                </c:pt>
                <c:pt idx="5031">
                  <c:v>528</c:v>
                </c:pt>
                <c:pt idx="5032">
                  <c:v>529</c:v>
                </c:pt>
                <c:pt idx="5033">
                  <c:v>530</c:v>
                </c:pt>
                <c:pt idx="5034">
                  <c:v>531</c:v>
                </c:pt>
                <c:pt idx="5035">
                  <c:v>532</c:v>
                </c:pt>
                <c:pt idx="5036">
                  <c:v>533</c:v>
                </c:pt>
                <c:pt idx="5037">
                  <c:v>534</c:v>
                </c:pt>
                <c:pt idx="5038">
                  <c:v>535</c:v>
                </c:pt>
                <c:pt idx="5039">
                  <c:v>536</c:v>
                </c:pt>
                <c:pt idx="5040">
                  <c:v>537</c:v>
                </c:pt>
                <c:pt idx="5041">
                  <c:v>538</c:v>
                </c:pt>
                <c:pt idx="5042">
                  <c:v>539</c:v>
                </c:pt>
                <c:pt idx="5043">
                  <c:v>540</c:v>
                </c:pt>
                <c:pt idx="5044">
                  <c:v>541</c:v>
                </c:pt>
                <c:pt idx="5045">
                  <c:v>542</c:v>
                </c:pt>
                <c:pt idx="5046">
                  <c:v>543</c:v>
                </c:pt>
                <c:pt idx="5047">
                  <c:v>544</c:v>
                </c:pt>
                <c:pt idx="5048">
                  <c:v>545</c:v>
                </c:pt>
                <c:pt idx="5049">
                  <c:v>546</c:v>
                </c:pt>
                <c:pt idx="5050">
                  <c:v>547</c:v>
                </c:pt>
                <c:pt idx="5051">
                  <c:v>548</c:v>
                </c:pt>
                <c:pt idx="5052">
                  <c:v>549</c:v>
                </c:pt>
                <c:pt idx="5053">
                  <c:v>550</c:v>
                </c:pt>
                <c:pt idx="5054">
                  <c:v>551</c:v>
                </c:pt>
                <c:pt idx="5055">
                  <c:v>552</c:v>
                </c:pt>
                <c:pt idx="5056">
                  <c:v>553</c:v>
                </c:pt>
                <c:pt idx="5057">
                  <c:v>554</c:v>
                </c:pt>
                <c:pt idx="5058">
                  <c:v>555</c:v>
                </c:pt>
                <c:pt idx="5059">
                  <c:v>556</c:v>
                </c:pt>
                <c:pt idx="5060">
                  <c:v>557</c:v>
                </c:pt>
                <c:pt idx="5061">
                  <c:v>558</c:v>
                </c:pt>
                <c:pt idx="5062">
                  <c:v>559</c:v>
                </c:pt>
                <c:pt idx="5063">
                  <c:v>560</c:v>
                </c:pt>
                <c:pt idx="5064">
                  <c:v>561</c:v>
                </c:pt>
                <c:pt idx="5065">
                  <c:v>562</c:v>
                </c:pt>
                <c:pt idx="5066">
                  <c:v>563</c:v>
                </c:pt>
                <c:pt idx="5067">
                  <c:v>564</c:v>
                </c:pt>
                <c:pt idx="5068">
                  <c:v>565</c:v>
                </c:pt>
                <c:pt idx="5069">
                  <c:v>566</c:v>
                </c:pt>
                <c:pt idx="5070">
                  <c:v>567</c:v>
                </c:pt>
                <c:pt idx="5071">
                  <c:v>568</c:v>
                </c:pt>
                <c:pt idx="5072">
                  <c:v>569</c:v>
                </c:pt>
                <c:pt idx="5073">
                  <c:v>570</c:v>
                </c:pt>
                <c:pt idx="5074">
                  <c:v>571</c:v>
                </c:pt>
                <c:pt idx="5075">
                  <c:v>572</c:v>
                </c:pt>
                <c:pt idx="5076">
                  <c:v>573</c:v>
                </c:pt>
                <c:pt idx="5077">
                  <c:v>574</c:v>
                </c:pt>
                <c:pt idx="5078">
                  <c:v>575</c:v>
                </c:pt>
                <c:pt idx="5079">
                  <c:v>576</c:v>
                </c:pt>
                <c:pt idx="5080">
                  <c:v>577</c:v>
                </c:pt>
                <c:pt idx="5081">
                  <c:v>578</c:v>
                </c:pt>
                <c:pt idx="5082">
                  <c:v>579</c:v>
                </c:pt>
                <c:pt idx="5083">
                  <c:v>580</c:v>
                </c:pt>
                <c:pt idx="5084">
                  <c:v>581</c:v>
                </c:pt>
                <c:pt idx="5085">
                  <c:v>582</c:v>
                </c:pt>
                <c:pt idx="5086">
                  <c:v>583</c:v>
                </c:pt>
                <c:pt idx="5087">
                  <c:v>584</c:v>
                </c:pt>
                <c:pt idx="5088">
                  <c:v>585</c:v>
                </c:pt>
                <c:pt idx="5089">
                  <c:v>586</c:v>
                </c:pt>
                <c:pt idx="5090">
                  <c:v>587</c:v>
                </c:pt>
                <c:pt idx="5091">
                  <c:v>588</c:v>
                </c:pt>
                <c:pt idx="5092">
                  <c:v>589</c:v>
                </c:pt>
                <c:pt idx="5093">
                  <c:v>590</c:v>
                </c:pt>
                <c:pt idx="5094">
                  <c:v>591</c:v>
                </c:pt>
                <c:pt idx="5095">
                  <c:v>592</c:v>
                </c:pt>
                <c:pt idx="5096">
                  <c:v>593</c:v>
                </c:pt>
                <c:pt idx="5097">
                  <c:v>594</c:v>
                </c:pt>
                <c:pt idx="5098">
                  <c:v>595</c:v>
                </c:pt>
                <c:pt idx="5099">
                  <c:v>596</c:v>
                </c:pt>
                <c:pt idx="5100">
                  <c:v>597</c:v>
                </c:pt>
                <c:pt idx="5101">
                  <c:v>598</c:v>
                </c:pt>
                <c:pt idx="5102">
                  <c:v>599</c:v>
                </c:pt>
                <c:pt idx="5103">
                  <c:v>600</c:v>
                </c:pt>
                <c:pt idx="5104">
                  <c:v>601</c:v>
                </c:pt>
                <c:pt idx="5105">
                  <c:v>602</c:v>
                </c:pt>
                <c:pt idx="5106">
                  <c:v>603</c:v>
                </c:pt>
                <c:pt idx="5107">
                  <c:v>604</c:v>
                </c:pt>
                <c:pt idx="5108">
                  <c:v>605</c:v>
                </c:pt>
                <c:pt idx="5109">
                  <c:v>606</c:v>
                </c:pt>
                <c:pt idx="5110">
                  <c:v>607</c:v>
                </c:pt>
                <c:pt idx="5111">
                  <c:v>608</c:v>
                </c:pt>
                <c:pt idx="5112">
                  <c:v>609</c:v>
                </c:pt>
                <c:pt idx="5113">
                  <c:v>610</c:v>
                </c:pt>
                <c:pt idx="5114">
                  <c:v>611</c:v>
                </c:pt>
                <c:pt idx="5115">
                  <c:v>612</c:v>
                </c:pt>
                <c:pt idx="5116">
                  <c:v>613</c:v>
                </c:pt>
                <c:pt idx="5117">
                  <c:v>614</c:v>
                </c:pt>
                <c:pt idx="5118">
                  <c:v>615</c:v>
                </c:pt>
                <c:pt idx="5119">
                  <c:v>616</c:v>
                </c:pt>
                <c:pt idx="5120">
                  <c:v>617</c:v>
                </c:pt>
                <c:pt idx="5121">
                  <c:v>618</c:v>
                </c:pt>
                <c:pt idx="5122">
                  <c:v>619</c:v>
                </c:pt>
                <c:pt idx="5123">
                  <c:v>620</c:v>
                </c:pt>
                <c:pt idx="5124">
                  <c:v>621</c:v>
                </c:pt>
                <c:pt idx="5125">
                  <c:v>622</c:v>
                </c:pt>
                <c:pt idx="5126">
                  <c:v>623</c:v>
                </c:pt>
                <c:pt idx="5127">
                  <c:v>624</c:v>
                </c:pt>
                <c:pt idx="5128">
                  <c:v>625</c:v>
                </c:pt>
                <c:pt idx="5129">
                  <c:v>626</c:v>
                </c:pt>
                <c:pt idx="5130">
                  <c:v>627</c:v>
                </c:pt>
                <c:pt idx="5131">
                  <c:v>628</c:v>
                </c:pt>
                <c:pt idx="5132">
                  <c:v>629</c:v>
                </c:pt>
                <c:pt idx="5133">
                  <c:v>630</c:v>
                </c:pt>
                <c:pt idx="5134">
                  <c:v>631</c:v>
                </c:pt>
                <c:pt idx="5135">
                  <c:v>632</c:v>
                </c:pt>
                <c:pt idx="5136">
                  <c:v>633</c:v>
                </c:pt>
                <c:pt idx="5137">
                  <c:v>634</c:v>
                </c:pt>
                <c:pt idx="5138">
                  <c:v>635</c:v>
                </c:pt>
                <c:pt idx="5139">
                  <c:v>636</c:v>
                </c:pt>
                <c:pt idx="5140">
                  <c:v>637</c:v>
                </c:pt>
                <c:pt idx="5141">
                  <c:v>638</c:v>
                </c:pt>
                <c:pt idx="5142">
                  <c:v>639</c:v>
                </c:pt>
                <c:pt idx="5143">
                  <c:v>640</c:v>
                </c:pt>
                <c:pt idx="5144">
                  <c:v>641</c:v>
                </c:pt>
                <c:pt idx="5145">
                  <c:v>642</c:v>
                </c:pt>
                <c:pt idx="5146">
                  <c:v>643</c:v>
                </c:pt>
                <c:pt idx="5147">
                  <c:v>644</c:v>
                </c:pt>
                <c:pt idx="5148">
                  <c:v>645</c:v>
                </c:pt>
                <c:pt idx="5149">
                  <c:v>646</c:v>
                </c:pt>
                <c:pt idx="5150">
                  <c:v>647</c:v>
                </c:pt>
                <c:pt idx="5151">
                  <c:v>648</c:v>
                </c:pt>
                <c:pt idx="5152">
                  <c:v>649</c:v>
                </c:pt>
                <c:pt idx="5153">
                  <c:v>650</c:v>
                </c:pt>
                <c:pt idx="5154">
                  <c:v>651</c:v>
                </c:pt>
                <c:pt idx="5155">
                  <c:v>652</c:v>
                </c:pt>
                <c:pt idx="5156">
                  <c:v>653</c:v>
                </c:pt>
                <c:pt idx="5157">
                  <c:v>654</c:v>
                </c:pt>
                <c:pt idx="5158">
                  <c:v>655</c:v>
                </c:pt>
                <c:pt idx="5159">
                  <c:v>656</c:v>
                </c:pt>
                <c:pt idx="5160">
                  <c:v>657</c:v>
                </c:pt>
                <c:pt idx="5161">
                  <c:v>658</c:v>
                </c:pt>
                <c:pt idx="5162">
                  <c:v>659</c:v>
                </c:pt>
                <c:pt idx="5163">
                  <c:v>660</c:v>
                </c:pt>
                <c:pt idx="5164">
                  <c:v>661</c:v>
                </c:pt>
                <c:pt idx="5165">
                  <c:v>662</c:v>
                </c:pt>
                <c:pt idx="5166">
                  <c:v>663</c:v>
                </c:pt>
                <c:pt idx="5167">
                  <c:v>664</c:v>
                </c:pt>
                <c:pt idx="5168">
                  <c:v>665</c:v>
                </c:pt>
                <c:pt idx="5169">
                  <c:v>666</c:v>
                </c:pt>
                <c:pt idx="5170">
                  <c:v>667</c:v>
                </c:pt>
                <c:pt idx="5171">
                  <c:v>668</c:v>
                </c:pt>
                <c:pt idx="5172">
                  <c:v>669</c:v>
                </c:pt>
                <c:pt idx="5173">
                  <c:v>670</c:v>
                </c:pt>
                <c:pt idx="5174">
                  <c:v>671</c:v>
                </c:pt>
                <c:pt idx="5175">
                  <c:v>672</c:v>
                </c:pt>
                <c:pt idx="5176">
                  <c:v>673</c:v>
                </c:pt>
                <c:pt idx="5177">
                  <c:v>674</c:v>
                </c:pt>
                <c:pt idx="5178">
                  <c:v>675</c:v>
                </c:pt>
                <c:pt idx="5179">
                  <c:v>676</c:v>
                </c:pt>
                <c:pt idx="5180">
                  <c:v>677</c:v>
                </c:pt>
                <c:pt idx="5181">
                  <c:v>678</c:v>
                </c:pt>
                <c:pt idx="5182">
                  <c:v>679</c:v>
                </c:pt>
                <c:pt idx="5183">
                  <c:v>680</c:v>
                </c:pt>
                <c:pt idx="5184">
                  <c:v>681</c:v>
                </c:pt>
                <c:pt idx="5185">
                  <c:v>682</c:v>
                </c:pt>
                <c:pt idx="5186">
                  <c:v>683</c:v>
                </c:pt>
                <c:pt idx="5187">
                  <c:v>684</c:v>
                </c:pt>
                <c:pt idx="5188">
                  <c:v>685</c:v>
                </c:pt>
                <c:pt idx="5189">
                  <c:v>686</c:v>
                </c:pt>
                <c:pt idx="5190">
                  <c:v>687</c:v>
                </c:pt>
                <c:pt idx="5191">
                  <c:v>688</c:v>
                </c:pt>
                <c:pt idx="5192">
                  <c:v>689</c:v>
                </c:pt>
                <c:pt idx="5193">
                  <c:v>690</c:v>
                </c:pt>
                <c:pt idx="5194">
                  <c:v>691</c:v>
                </c:pt>
                <c:pt idx="5195">
                  <c:v>692</c:v>
                </c:pt>
                <c:pt idx="5196">
                  <c:v>693</c:v>
                </c:pt>
                <c:pt idx="5197">
                  <c:v>694</c:v>
                </c:pt>
                <c:pt idx="5198">
                  <c:v>695</c:v>
                </c:pt>
                <c:pt idx="5199">
                  <c:v>696</c:v>
                </c:pt>
                <c:pt idx="5200">
                  <c:v>697</c:v>
                </c:pt>
                <c:pt idx="5201">
                  <c:v>698</c:v>
                </c:pt>
                <c:pt idx="5202">
                  <c:v>699</c:v>
                </c:pt>
                <c:pt idx="5203">
                  <c:v>700</c:v>
                </c:pt>
                <c:pt idx="5204">
                  <c:v>701</c:v>
                </c:pt>
                <c:pt idx="5205">
                  <c:v>702</c:v>
                </c:pt>
                <c:pt idx="5206">
                  <c:v>703</c:v>
                </c:pt>
                <c:pt idx="5207">
                  <c:v>704</c:v>
                </c:pt>
                <c:pt idx="5208">
                  <c:v>705</c:v>
                </c:pt>
                <c:pt idx="5209">
                  <c:v>706</c:v>
                </c:pt>
                <c:pt idx="5210">
                  <c:v>707</c:v>
                </c:pt>
                <c:pt idx="5211">
                  <c:v>708</c:v>
                </c:pt>
                <c:pt idx="5212">
                  <c:v>709</c:v>
                </c:pt>
                <c:pt idx="5213">
                  <c:v>710</c:v>
                </c:pt>
                <c:pt idx="5214">
                  <c:v>711</c:v>
                </c:pt>
                <c:pt idx="5215">
                  <c:v>712</c:v>
                </c:pt>
                <c:pt idx="5216">
                  <c:v>713</c:v>
                </c:pt>
                <c:pt idx="5217">
                  <c:v>714</c:v>
                </c:pt>
                <c:pt idx="5218">
                  <c:v>715</c:v>
                </c:pt>
                <c:pt idx="5219">
                  <c:v>716</c:v>
                </c:pt>
                <c:pt idx="5220">
                  <c:v>717</c:v>
                </c:pt>
                <c:pt idx="5221">
                  <c:v>718</c:v>
                </c:pt>
                <c:pt idx="5222">
                  <c:v>719</c:v>
                </c:pt>
                <c:pt idx="5223">
                  <c:v>720</c:v>
                </c:pt>
                <c:pt idx="5224">
                  <c:v>721</c:v>
                </c:pt>
                <c:pt idx="5225">
                  <c:v>722</c:v>
                </c:pt>
                <c:pt idx="5226">
                  <c:v>723</c:v>
                </c:pt>
                <c:pt idx="5227">
                  <c:v>724</c:v>
                </c:pt>
                <c:pt idx="5228">
                  <c:v>725</c:v>
                </c:pt>
                <c:pt idx="5229">
                  <c:v>726</c:v>
                </c:pt>
                <c:pt idx="5230">
                  <c:v>727</c:v>
                </c:pt>
                <c:pt idx="5231">
                  <c:v>728</c:v>
                </c:pt>
                <c:pt idx="5232">
                  <c:v>729</c:v>
                </c:pt>
                <c:pt idx="5233">
                  <c:v>730</c:v>
                </c:pt>
                <c:pt idx="5234">
                  <c:v>731</c:v>
                </c:pt>
                <c:pt idx="5235">
                  <c:v>732</c:v>
                </c:pt>
                <c:pt idx="5236">
                  <c:v>733</c:v>
                </c:pt>
                <c:pt idx="5237">
                  <c:v>734</c:v>
                </c:pt>
                <c:pt idx="5238">
                  <c:v>735</c:v>
                </c:pt>
                <c:pt idx="5239">
                  <c:v>736</c:v>
                </c:pt>
                <c:pt idx="5240">
                  <c:v>737</c:v>
                </c:pt>
                <c:pt idx="5241">
                  <c:v>738</c:v>
                </c:pt>
                <c:pt idx="5242">
                  <c:v>739</c:v>
                </c:pt>
                <c:pt idx="5243">
                  <c:v>740</c:v>
                </c:pt>
                <c:pt idx="5244">
                  <c:v>741</c:v>
                </c:pt>
                <c:pt idx="5245">
                  <c:v>742</c:v>
                </c:pt>
                <c:pt idx="5246">
                  <c:v>743</c:v>
                </c:pt>
                <c:pt idx="5247">
                  <c:v>744</c:v>
                </c:pt>
                <c:pt idx="5248">
                  <c:v>745</c:v>
                </c:pt>
                <c:pt idx="5249">
                  <c:v>746</c:v>
                </c:pt>
                <c:pt idx="5250">
                  <c:v>747</c:v>
                </c:pt>
                <c:pt idx="5251">
                  <c:v>748</c:v>
                </c:pt>
                <c:pt idx="5252">
                  <c:v>749</c:v>
                </c:pt>
                <c:pt idx="5253">
                  <c:v>750</c:v>
                </c:pt>
                <c:pt idx="5254">
                  <c:v>751</c:v>
                </c:pt>
                <c:pt idx="5255">
                  <c:v>752</c:v>
                </c:pt>
                <c:pt idx="5256">
                  <c:v>753</c:v>
                </c:pt>
                <c:pt idx="5257">
                  <c:v>754</c:v>
                </c:pt>
                <c:pt idx="5258">
                  <c:v>755</c:v>
                </c:pt>
                <c:pt idx="5259">
                  <c:v>756</c:v>
                </c:pt>
                <c:pt idx="5260">
                  <c:v>757</c:v>
                </c:pt>
                <c:pt idx="5261">
                  <c:v>758</c:v>
                </c:pt>
                <c:pt idx="5262">
                  <c:v>759</c:v>
                </c:pt>
                <c:pt idx="5263">
                  <c:v>760</c:v>
                </c:pt>
                <c:pt idx="5264">
                  <c:v>761</c:v>
                </c:pt>
                <c:pt idx="5265">
                  <c:v>762</c:v>
                </c:pt>
                <c:pt idx="5266">
                  <c:v>763</c:v>
                </c:pt>
                <c:pt idx="5267">
                  <c:v>764</c:v>
                </c:pt>
                <c:pt idx="5268">
                  <c:v>765</c:v>
                </c:pt>
                <c:pt idx="5269">
                  <c:v>766</c:v>
                </c:pt>
                <c:pt idx="5270">
                  <c:v>767</c:v>
                </c:pt>
                <c:pt idx="5271">
                  <c:v>768</c:v>
                </c:pt>
                <c:pt idx="5272">
                  <c:v>769</c:v>
                </c:pt>
                <c:pt idx="5273">
                  <c:v>770</c:v>
                </c:pt>
                <c:pt idx="5274">
                  <c:v>771</c:v>
                </c:pt>
                <c:pt idx="5275">
                  <c:v>772</c:v>
                </c:pt>
                <c:pt idx="5276">
                  <c:v>773</c:v>
                </c:pt>
                <c:pt idx="5277">
                  <c:v>774</c:v>
                </c:pt>
                <c:pt idx="5278">
                  <c:v>775</c:v>
                </c:pt>
                <c:pt idx="5279">
                  <c:v>776</c:v>
                </c:pt>
                <c:pt idx="5280">
                  <c:v>777</c:v>
                </c:pt>
                <c:pt idx="5281">
                  <c:v>778</c:v>
                </c:pt>
                <c:pt idx="5282">
                  <c:v>779</c:v>
                </c:pt>
                <c:pt idx="5283">
                  <c:v>780</c:v>
                </c:pt>
                <c:pt idx="5284">
                  <c:v>781</c:v>
                </c:pt>
                <c:pt idx="5285">
                  <c:v>782</c:v>
                </c:pt>
                <c:pt idx="5286">
                  <c:v>783</c:v>
                </c:pt>
                <c:pt idx="5287">
                  <c:v>784</c:v>
                </c:pt>
                <c:pt idx="5288">
                  <c:v>785</c:v>
                </c:pt>
                <c:pt idx="5289">
                  <c:v>786</c:v>
                </c:pt>
                <c:pt idx="5290">
                  <c:v>787</c:v>
                </c:pt>
                <c:pt idx="5291">
                  <c:v>788</c:v>
                </c:pt>
                <c:pt idx="5292">
                  <c:v>789</c:v>
                </c:pt>
                <c:pt idx="5293">
                  <c:v>790</c:v>
                </c:pt>
                <c:pt idx="5294">
                  <c:v>791</c:v>
                </c:pt>
                <c:pt idx="5295">
                  <c:v>792</c:v>
                </c:pt>
                <c:pt idx="5296">
                  <c:v>793</c:v>
                </c:pt>
                <c:pt idx="5297">
                  <c:v>794</c:v>
                </c:pt>
                <c:pt idx="5298">
                  <c:v>795</c:v>
                </c:pt>
                <c:pt idx="5299">
                  <c:v>796</c:v>
                </c:pt>
                <c:pt idx="5300">
                  <c:v>797</c:v>
                </c:pt>
                <c:pt idx="5301">
                  <c:v>798</c:v>
                </c:pt>
                <c:pt idx="5302">
                  <c:v>799</c:v>
                </c:pt>
                <c:pt idx="5303">
                  <c:v>800</c:v>
                </c:pt>
                <c:pt idx="5304">
                  <c:v>801</c:v>
                </c:pt>
                <c:pt idx="5305">
                  <c:v>802</c:v>
                </c:pt>
                <c:pt idx="5306">
                  <c:v>803</c:v>
                </c:pt>
                <c:pt idx="5307">
                  <c:v>804</c:v>
                </c:pt>
                <c:pt idx="5308">
                  <c:v>805</c:v>
                </c:pt>
                <c:pt idx="5309">
                  <c:v>806</c:v>
                </c:pt>
                <c:pt idx="5310">
                  <c:v>807</c:v>
                </c:pt>
                <c:pt idx="5311">
                  <c:v>808</c:v>
                </c:pt>
                <c:pt idx="5312">
                  <c:v>809</c:v>
                </c:pt>
                <c:pt idx="5313">
                  <c:v>810</c:v>
                </c:pt>
                <c:pt idx="5314">
                  <c:v>811</c:v>
                </c:pt>
                <c:pt idx="5315">
                  <c:v>812</c:v>
                </c:pt>
                <c:pt idx="5316">
                  <c:v>813</c:v>
                </c:pt>
                <c:pt idx="5317">
                  <c:v>814</c:v>
                </c:pt>
                <c:pt idx="5318">
                  <c:v>815</c:v>
                </c:pt>
                <c:pt idx="5319">
                  <c:v>816</c:v>
                </c:pt>
                <c:pt idx="5320">
                  <c:v>817</c:v>
                </c:pt>
                <c:pt idx="5321">
                  <c:v>818</c:v>
                </c:pt>
                <c:pt idx="5322">
                  <c:v>819</c:v>
                </c:pt>
                <c:pt idx="5323">
                  <c:v>820</c:v>
                </c:pt>
                <c:pt idx="5324">
                  <c:v>821</c:v>
                </c:pt>
                <c:pt idx="5325">
                  <c:v>822</c:v>
                </c:pt>
                <c:pt idx="5326">
                  <c:v>823</c:v>
                </c:pt>
                <c:pt idx="5327">
                  <c:v>824</c:v>
                </c:pt>
                <c:pt idx="5328">
                  <c:v>825</c:v>
                </c:pt>
                <c:pt idx="5329">
                  <c:v>826</c:v>
                </c:pt>
                <c:pt idx="5330">
                  <c:v>827</c:v>
                </c:pt>
                <c:pt idx="5331">
                  <c:v>828</c:v>
                </c:pt>
                <c:pt idx="5332">
                  <c:v>829</c:v>
                </c:pt>
                <c:pt idx="5333">
                  <c:v>830</c:v>
                </c:pt>
                <c:pt idx="5334">
                  <c:v>831</c:v>
                </c:pt>
                <c:pt idx="5335">
                  <c:v>832</c:v>
                </c:pt>
                <c:pt idx="5336">
                  <c:v>833</c:v>
                </c:pt>
                <c:pt idx="5337">
                  <c:v>834</c:v>
                </c:pt>
                <c:pt idx="5338">
                  <c:v>835</c:v>
                </c:pt>
                <c:pt idx="5339">
                  <c:v>836</c:v>
                </c:pt>
                <c:pt idx="5340">
                  <c:v>837</c:v>
                </c:pt>
                <c:pt idx="5341">
                  <c:v>838</c:v>
                </c:pt>
                <c:pt idx="5342">
                  <c:v>839</c:v>
                </c:pt>
                <c:pt idx="5343">
                  <c:v>840</c:v>
                </c:pt>
                <c:pt idx="5344">
                  <c:v>841</c:v>
                </c:pt>
                <c:pt idx="5345">
                  <c:v>842</c:v>
                </c:pt>
                <c:pt idx="5346">
                  <c:v>843</c:v>
                </c:pt>
                <c:pt idx="5347">
                  <c:v>844</c:v>
                </c:pt>
                <c:pt idx="5348">
                  <c:v>845</c:v>
                </c:pt>
                <c:pt idx="5349">
                  <c:v>846</c:v>
                </c:pt>
                <c:pt idx="5350">
                  <c:v>847</c:v>
                </c:pt>
                <c:pt idx="5351">
                  <c:v>848</c:v>
                </c:pt>
                <c:pt idx="5352">
                  <c:v>849</c:v>
                </c:pt>
                <c:pt idx="5353">
                  <c:v>850</c:v>
                </c:pt>
                <c:pt idx="5354">
                  <c:v>851</c:v>
                </c:pt>
                <c:pt idx="5355">
                  <c:v>852</c:v>
                </c:pt>
                <c:pt idx="5356">
                  <c:v>853</c:v>
                </c:pt>
                <c:pt idx="5357">
                  <c:v>854</c:v>
                </c:pt>
                <c:pt idx="5358">
                  <c:v>855</c:v>
                </c:pt>
                <c:pt idx="5359">
                  <c:v>856</c:v>
                </c:pt>
                <c:pt idx="5360">
                  <c:v>857</c:v>
                </c:pt>
                <c:pt idx="5361">
                  <c:v>858</c:v>
                </c:pt>
                <c:pt idx="5362">
                  <c:v>859</c:v>
                </c:pt>
                <c:pt idx="5363">
                  <c:v>860</c:v>
                </c:pt>
                <c:pt idx="5364">
                  <c:v>861</c:v>
                </c:pt>
                <c:pt idx="5365">
                  <c:v>862</c:v>
                </c:pt>
                <c:pt idx="5366">
                  <c:v>863</c:v>
                </c:pt>
                <c:pt idx="5367">
                  <c:v>864</c:v>
                </c:pt>
                <c:pt idx="5368">
                  <c:v>865</c:v>
                </c:pt>
                <c:pt idx="5369">
                  <c:v>866</c:v>
                </c:pt>
                <c:pt idx="5370">
                  <c:v>867</c:v>
                </c:pt>
                <c:pt idx="5371">
                  <c:v>868</c:v>
                </c:pt>
                <c:pt idx="5372">
                  <c:v>869</c:v>
                </c:pt>
                <c:pt idx="5373">
                  <c:v>870</c:v>
                </c:pt>
                <c:pt idx="5374">
                  <c:v>871</c:v>
                </c:pt>
                <c:pt idx="5375">
                  <c:v>872</c:v>
                </c:pt>
                <c:pt idx="5376">
                  <c:v>873</c:v>
                </c:pt>
                <c:pt idx="5377">
                  <c:v>874</c:v>
                </c:pt>
                <c:pt idx="5378">
                  <c:v>875</c:v>
                </c:pt>
                <c:pt idx="5379">
                  <c:v>876</c:v>
                </c:pt>
                <c:pt idx="5380">
                  <c:v>877</c:v>
                </c:pt>
                <c:pt idx="5381">
                  <c:v>878</c:v>
                </c:pt>
                <c:pt idx="5382">
                  <c:v>879</c:v>
                </c:pt>
                <c:pt idx="5383">
                  <c:v>880</c:v>
                </c:pt>
                <c:pt idx="5384">
                  <c:v>881</c:v>
                </c:pt>
                <c:pt idx="5385">
                  <c:v>882</c:v>
                </c:pt>
                <c:pt idx="5386">
                  <c:v>883</c:v>
                </c:pt>
                <c:pt idx="5387">
                  <c:v>884</c:v>
                </c:pt>
                <c:pt idx="5388">
                  <c:v>885</c:v>
                </c:pt>
                <c:pt idx="5389">
                  <c:v>886</c:v>
                </c:pt>
                <c:pt idx="5390">
                  <c:v>887</c:v>
                </c:pt>
                <c:pt idx="5391">
                  <c:v>888</c:v>
                </c:pt>
                <c:pt idx="5392">
                  <c:v>889</c:v>
                </c:pt>
                <c:pt idx="5393">
                  <c:v>890</c:v>
                </c:pt>
                <c:pt idx="5394">
                  <c:v>891</c:v>
                </c:pt>
                <c:pt idx="5395">
                  <c:v>892</c:v>
                </c:pt>
                <c:pt idx="5396">
                  <c:v>893</c:v>
                </c:pt>
                <c:pt idx="5397">
                  <c:v>894</c:v>
                </c:pt>
                <c:pt idx="5398">
                  <c:v>895</c:v>
                </c:pt>
                <c:pt idx="5399">
                  <c:v>896</c:v>
                </c:pt>
                <c:pt idx="5400">
                  <c:v>897</c:v>
                </c:pt>
                <c:pt idx="5401">
                  <c:v>898</c:v>
                </c:pt>
                <c:pt idx="5402">
                  <c:v>899</c:v>
                </c:pt>
                <c:pt idx="5403">
                  <c:v>900</c:v>
                </c:pt>
                <c:pt idx="5404">
                  <c:v>901</c:v>
                </c:pt>
                <c:pt idx="5405">
                  <c:v>902</c:v>
                </c:pt>
                <c:pt idx="5406">
                  <c:v>903</c:v>
                </c:pt>
                <c:pt idx="5407">
                  <c:v>904</c:v>
                </c:pt>
                <c:pt idx="5408">
                  <c:v>905</c:v>
                </c:pt>
                <c:pt idx="5409">
                  <c:v>906</c:v>
                </c:pt>
                <c:pt idx="5410">
                  <c:v>907</c:v>
                </c:pt>
                <c:pt idx="5411">
                  <c:v>908</c:v>
                </c:pt>
                <c:pt idx="5412">
                  <c:v>909</c:v>
                </c:pt>
                <c:pt idx="5413">
                  <c:v>910</c:v>
                </c:pt>
                <c:pt idx="5414">
                  <c:v>911</c:v>
                </c:pt>
                <c:pt idx="5415">
                  <c:v>912</c:v>
                </c:pt>
                <c:pt idx="5416">
                  <c:v>913</c:v>
                </c:pt>
                <c:pt idx="5417">
                  <c:v>914</c:v>
                </c:pt>
                <c:pt idx="5418">
                  <c:v>915</c:v>
                </c:pt>
                <c:pt idx="5419">
                  <c:v>916</c:v>
                </c:pt>
                <c:pt idx="5420">
                  <c:v>917</c:v>
                </c:pt>
                <c:pt idx="5421">
                  <c:v>918</c:v>
                </c:pt>
                <c:pt idx="5422">
                  <c:v>919</c:v>
                </c:pt>
                <c:pt idx="5423">
                  <c:v>920</c:v>
                </c:pt>
                <c:pt idx="5424">
                  <c:v>921</c:v>
                </c:pt>
                <c:pt idx="5425">
                  <c:v>922</c:v>
                </c:pt>
                <c:pt idx="5426">
                  <c:v>923</c:v>
                </c:pt>
                <c:pt idx="5427">
                  <c:v>924</c:v>
                </c:pt>
                <c:pt idx="5428">
                  <c:v>925</c:v>
                </c:pt>
                <c:pt idx="5429">
                  <c:v>926</c:v>
                </c:pt>
                <c:pt idx="5430">
                  <c:v>927</c:v>
                </c:pt>
                <c:pt idx="5431">
                  <c:v>928</c:v>
                </c:pt>
                <c:pt idx="5432">
                  <c:v>929</c:v>
                </c:pt>
                <c:pt idx="5433">
                  <c:v>930</c:v>
                </c:pt>
                <c:pt idx="5434">
                  <c:v>931</c:v>
                </c:pt>
                <c:pt idx="5435">
                  <c:v>932</c:v>
                </c:pt>
                <c:pt idx="5436">
                  <c:v>933</c:v>
                </c:pt>
                <c:pt idx="5437">
                  <c:v>934</c:v>
                </c:pt>
                <c:pt idx="5438">
                  <c:v>935</c:v>
                </c:pt>
                <c:pt idx="5439">
                  <c:v>936</c:v>
                </c:pt>
                <c:pt idx="5440">
                  <c:v>937</c:v>
                </c:pt>
                <c:pt idx="5441">
                  <c:v>938</c:v>
                </c:pt>
                <c:pt idx="5442">
                  <c:v>939</c:v>
                </c:pt>
                <c:pt idx="5443">
                  <c:v>940</c:v>
                </c:pt>
                <c:pt idx="5444">
                  <c:v>941</c:v>
                </c:pt>
                <c:pt idx="5445">
                  <c:v>942</c:v>
                </c:pt>
                <c:pt idx="5446">
                  <c:v>943</c:v>
                </c:pt>
                <c:pt idx="5447">
                  <c:v>944</c:v>
                </c:pt>
                <c:pt idx="5448">
                  <c:v>945</c:v>
                </c:pt>
                <c:pt idx="5449">
                  <c:v>946</c:v>
                </c:pt>
                <c:pt idx="5450">
                  <c:v>947</c:v>
                </c:pt>
                <c:pt idx="5451">
                  <c:v>948</c:v>
                </c:pt>
                <c:pt idx="5452">
                  <c:v>949</c:v>
                </c:pt>
                <c:pt idx="5453">
                  <c:v>950</c:v>
                </c:pt>
                <c:pt idx="5454">
                  <c:v>951</c:v>
                </c:pt>
                <c:pt idx="5455">
                  <c:v>952</c:v>
                </c:pt>
                <c:pt idx="5456">
                  <c:v>953</c:v>
                </c:pt>
                <c:pt idx="5457">
                  <c:v>954</c:v>
                </c:pt>
                <c:pt idx="5458">
                  <c:v>955</c:v>
                </c:pt>
                <c:pt idx="5459">
                  <c:v>956</c:v>
                </c:pt>
                <c:pt idx="5460">
                  <c:v>957</c:v>
                </c:pt>
                <c:pt idx="5461">
                  <c:v>958</c:v>
                </c:pt>
                <c:pt idx="5462">
                  <c:v>959</c:v>
                </c:pt>
                <c:pt idx="5463">
                  <c:v>960</c:v>
                </c:pt>
                <c:pt idx="5464">
                  <c:v>961</c:v>
                </c:pt>
                <c:pt idx="5465">
                  <c:v>962</c:v>
                </c:pt>
                <c:pt idx="5466">
                  <c:v>963</c:v>
                </c:pt>
                <c:pt idx="5467">
                  <c:v>964</c:v>
                </c:pt>
                <c:pt idx="5468">
                  <c:v>965</c:v>
                </c:pt>
                <c:pt idx="5469">
                  <c:v>966</c:v>
                </c:pt>
                <c:pt idx="5470">
                  <c:v>967</c:v>
                </c:pt>
                <c:pt idx="5471">
                  <c:v>968</c:v>
                </c:pt>
                <c:pt idx="5472">
                  <c:v>969</c:v>
                </c:pt>
                <c:pt idx="5473">
                  <c:v>970</c:v>
                </c:pt>
                <c:pt idx="5474">
                  <c:v>971</c:v>
                </c:pt>
                <c:pt idx="5475">
                  <c:v>972</c:v>
                </c:pt>
                <c:pt idx="5476">
                  <c:v>973</c:v>
                </c:pt>
                <c:pt idx="5477">
                  <c:v>974</c:v>
                </c:pt>
                <c:pt idx="5478">
                  <c:v>975</c:v>
                </c:pt>
                <c:pt idx="5479">
                  <c:v>976</c:v>
                </c:pt>
                <c:pt idx="5480">
                  <c:v>977</c:v>
                </c:pt>
                <c:pt idx="5481">
                  <c:v>978</c:v>
                </c:pt>
                <c:pt idx="5482">
                  <c:v>979</c:v>
                </c:pt>
                <c:pt idx="5483">
                  <c:v>980</c:v>
                </c:pt>
                <c:pt idx="5484">
                  <c:v>981</c:v>
                </c:pt>
                <c:pt idx="5485">
                  <c:v>982</c:v>
                </c:pt>
                <c:pt idx="5486">
                  <c:v>983</c:v>
                </c:pt>
                <c:pt idx="5487">
                  <c:v>984</c:v>
                </c:pt>
                <c:pt idx="5488">
                  <c:v>985</c:v>
                </c:pt>
                <c:pt idx="5489">
                  <c:v>986</c:v>
                </c:pt>
                <c:pt idx="5490">
                  <c:v>987</c:v>
                </c:pt>
                <c:pt idx="5491">
                  <c:v>988</c:v>
                </c:pt>
                <c:pt idx="5492">
                  <c:v>989</c:v>
                </c:pt>
                <c:pt idx="5493">
                  <c:v>990</c:v>
                </c:pt>
                <c:pt idx="5494">
                  <c:v>991</c:v>
                </c:pt>
                <c:pt idx="5495">
                  <c:v>992</c:v>
                </c:pt>
                <c:pt idx="5496">
                  <c:v>993</c:v>
                </c:pt>
                <c:pt idx="5497">
                  <c:v>994</c:v>
                </c:pt>
                <c:pt idx="5498">
                  <c:v>995</c:v>
                </c:pt>
                <c:pt idx="5499">
                  <c:v>996</c:v>
                </c:pt>
                <c:pt idx="5500">
                  <c:v>997</c:v>
                </c:pt>
                <c:pt idx="5501">
                  <c:v>998</c:v>
                </c:pt>
                <c:pt idx="5502">
                  <c:v>999</c:v>
                </c:pt>
                <c:pt idx="5503">
                  <c:v>1000</c:v>
                </c:pt>
                <c:pt idx="5504">
                  <c:v>1001</c:v>
                </c:pt>
                <c:pt idx="5505">
                  <c:v>1002</c:v>
                </c:pt>
                <c:pt idx="5506">
                  <c:v>1003</c:v>
                </c:pt>
                <c:pt idx="5507">
                  <c:v>1004</c:v>
                </c:pt>
                <c:pt idx="5508">
                  <c:v>1005</c:v>
                </c:pt>
                <c:pt idx="5509">
                  <c:v>1006</c:v>
                </c:pt>
                <c:pt idx="5510">
                  <c:v>1007</c:v>
                </c:pt>
                <c:pt idx="5511">
                  <c:v>1008</c:v>
                </c:pt>
                <c:pt idx="5512">
                  <c:v>1009</c:v>
                </c:pt>
                <c:pt idx="5513">
                  <c:v>1010</c:v>
                </c:pt>
                <c:pt idx="5514">
                  <c:v>1011</c:v>
                </c:pt>
                <c:pt idx="5515">
                  <c:v>1012</c:v>
                </c:pt>
                <c:pt idx="5516">
                  <c:v>1013</c:v>
                </c:pt>
                <c:pt idx="5517">
                  <c:v>1014</c:v>
                </c:pt>
                <c:pt idx="5518">
                  <c:v>1015</c:v>
                </c:pt>
                <c:pt idx="5519">
                  <c:v>1016</c:v>
                </c:pt>
                <c:pt idx="5520">
                  <c:v>1017</c:v>
                </c:pt>
                <c:pt idx="5521">
                  <c:v>1018</c:v>
                </c:pt>
                <c:pt idx="5522">
                  <c:v>1019</c:v>
                </c:pt>
                <c:pt idx="5523">
                  <c:v>1020</c:v>
                </c:pt>
                <c:pt idx="5524">
                  <c:v>1021</c:v>
                </c:pt>
                <c:pt idx="5525">
                  <c:v>1022</c:v>
                </c:pt>
                <c:pt idx="5526">
                  <c:v>1023</c:v>
                </c:pt>
                <c:pt idx="5527">
                  <c:v>1024</c:v>
                </c:pt>
                <c:pt idx="5528">
                  <c:v>1025</c:v>
                </c:pt>
                <c:pt idx="5529">
                  <c:v>1026</c:v>
                </c:pt>
                <c:pt idx="5530">
                  <c:v>1027</c:v>
                </c:pt>
                <c:pt idx="5531">
                  <c:v>1028</c:v>
                </c:pt>
                <c:pt idx="5532">
                  <c:v>1029</c:v>
                </c:pt>
                <c:pt idx="5533">
                  <c:v>1030</c:v>
                </c:pt>
                <c:pt idx="5534">
                  <c:v>1031</c:v>
                </c:pt>
                <c:pt idx="5535">
                  <c:v>1032</c:v>
                </c:pt>
                <c:pt idx="5536">
                  <c:v>1033</c:v>
                </c:pt>
                <c:pt idx="5537">
                  <c:v>1034</c:v>
                </c:pt>
                <c:pt idx="5538">
                  <c:v>1035</c:v>
                </c:pt>
                <c:pt idx="5539">
                  <c:v>1036</c:v>
                </c:pt>
                <c:pt idx="5540">
                  <c:v>1037</c:v>
                </c:pt>
                <c:pt idx="5541">
                  <c:v>1038</c:v>
                </c:pt>
                <c:pt idx="5542">
                  <c:v>1039</c:v>
                </c:pt>
                <c:pt idx="5543">
                  <c:v>1040</c:v>
                </c:pt>
                <c:pt idx="5544">
                  <c:v>1041</c:v>
                </c:pt>
                <c:pt idx="5545">
                  <c:v>1042</c:v>
                </c:pt>
                <c:pt idx="5546">
                  <c:v>1043</c:v>
                </c:pt>
                <c:pt idx="5547">
                  <c:v>1044</c:v>
                </c:pt>
                <c:pt idx="5548">
                  <c:v>1045</c:v>
                </c:pt>
                <c:pt idx="5549">
                  <c:v>1046</c:v>
                </c:pt>
                <c:pt idx="5550">
                  <c:v>1047</c:v>
                </c:pt>
                <c:pt idx="5551">
                  <c:v>1048</c:v>
                </c:pt>
                <c:pt idx="5552">
                  <c:v>1049</c:v>
                </c:pt>
                <c:pt idx="5553">
                  <c:v>1050</c:v>
                </c:pt>
                <c:pt idx="5554">
                  <c:v>1051</c:v>
                </c:pt>
                <c:pt idx="5555">
                  <c:v>1052</c:v>
                </c:pt>
                <c:pt idx="5556">
                  <c:v>1053</c:v>
                </c:pt>
                <c:pt idx="5557">
                  <c:v>1054</c:v>
                </c:pt>
                <c:pt idx="5558">
                  <c:v>1055</c:v>
                </c:pt>
                <c:pt idx="5559">
                  <c:v>1056</c:v>
                </c:pt>
                <c:pt idx="5560">
                  <c:v>1057</c:v>
                </c:pt>
                <c:pt idx="5561">
                  <c:v>1058</c:v>
                </c:pt>
                <c:pt idx="5562">
                  <c:v>1059</c:v>
                </c:pt>
                <c:pt idx="5563">
                  <c:v>1060</c:v>
                </c:pt>
                <c:pt idx="5564">
                  <c:v>1061</c:v>
                </c:pt>
                <c:pt idx="5565">
                  <c:v>1062</c:v>
                </c:pt>
                <c:pt idx="5566">
                  <c:v>1063</c:v>
                </c:pt>
                <c:pt idx="5567">
                  <c:v>1064</c:v>
                </c:pt>
                <c:pt idx="5568">
                  <c:v>1065</c:v>
                </c:pt>
                <c:pt idx="5569">
                  <c:v>1066</c:v>
                </c:pt>
                <c:pt idx="5570">
                  <c:v>1067</c:v>
                </c:pt>
                <c:pt idx="5571">
                  <c:v>1068</c:v>
                </c:pt>
                <c:pt idx="5572">
                  <c:v>1069</c:v>
                </c:pt>
                <c:pt idx="5573">
                  <c:v>1070</c:v>
                </c:pt>
                <c:pt idx="5574">
                  <c:v>1071</c:v>
                </c:pt>
                <c:pt idx="5575">
                  <c:v>1072</c:v>
                </c:pt>
                <c:pt idx="5576">
                  <c:v>1073</c:v>
                </c:pt>
                <c:pt idx="5577">
                  <c:v>1074</c:v>
                </c:pt>
                <c:pt idx="5578">
                  <c:v>1075</c:v>
                </c:pt>
                <c:pt idx="5579">
                  <c:v>1076</c:v>
                </c:pt>
                <c:pt idx="5580">
                  <c:v>1077</c:v>
                </c:pt>
                <c:pt idx="5581">
                  <c:v>1078</c:v>
                </c:pt>
                <c:pt idx="5582">
                  <c:v>1079</c:v>
                </c:pt>
                <c:pt idx="5583">
                  <c:v>1080</c:v>
                </c:pt>
                <c:pt idx="5584">
                  <c:v>1081</c:v>
                </c:pt>
                <c:pt idx="5585">
                  <c:v>1082</c:v>
                </c:pt>
                <c:pt idx="5586">
                  <c:v>1083</c:v>
                </c:pt>
                <c:pt idx="5587">
                  <c:v>1084</c:v>
                </c:pt>
                <c:pt idx="5588">
                  <c:v>1085</c:v>
                </c:pt>
                <c:pt idx="5589">
                  <c:v>1086</c:v>
                </c:pt>
                <c:pt idx="5590">
                  <c:v>1087</c:v>
                </c:pt>
                <c:pt idx="5591">
                  <c:v>1088</c:v>
                </c:pt>
                <c:pt idx="5592">
                  <c:v>1089</c:v>
                </c:pt>
                <c:pt idx="5593">
                  <c:v>1090</c:v>
                </c:pt>
                <c:pt idx="5594">
                  <c:v>1091</c:v>
                </c:pt>
                <c:pt idx="5595">
                  <c:v>1092</c:v>
                </c:pt>
                <c:pt idx="5596">
                  <c:v>1093</c:v>
                </c:pt>
                <c:pt idx="5597">
                  <c:v>1094</c:v>
                </c:pt>
                <c:pt idx="5598">
                  <c:v>1095</c:v>
                </c:pt>
                <c:pt idx="5599">
                  <c:v>1096</c:v>
                </c:pt>
                <c:pt idx="5600">
                  <c:v>1097</c:v>
                </c:pt>
                <c:pt idx="5601">
                  <c:v>1098</c:v>
                </c:pt>
                <c:pt idx="5602">
                  <c:v>1099</c:v>
                </c:pt>
                <c:pt idx="5603">
                  <c:v>1100</c:v>
                </c:pt>
                <c:pt idx="5604">
                  <c:v>1101</c:v>
                </c:pt>
                <c:pt idx="5605">
                  <c:v>1102</c:v>
                </c:pt>
                <c:pt idx="5606">
                  <c:v>1103</c:v>
                </c:pt>
                <c:pt idx="5607">
                  <c:v>1104</c:v>
                </c:pt>
                <c:pt idx="5608">
                  <c:v>1105</c:v>
                </c:pt>
                <c:pt idx="5609">
                  <c:v>1106</c:v>
                </c:pt>
                <c:pt idx="5610">
                  <c:v>1107</c:v>
                </c:pt>
                <c:pt idx="5611">
                  <c:v>1108</c:v>
                </c:pt>
                <c:pt idx="5612">
                  <c:v>1109</c:v>
                </c:pt>
                <c:pt idx="5613">
                  <c:v>1110</c:v>
                </c:pt>
                <c:pt idx="5614">
                  <c:v>1111</c:v>
                </c:pt>
                <c:pt idx="5615">
                  <c:v>1112</c:v>
                </c:pt>
                <c:pt idx="5616">
                  <c:v>1113</c:v>
                </c:pt>
                <c:pt idx="5617">
                  <c:v>1114</c:v>
                </c:pt>
                <c:pt idx="5618">
                  <c:v>1115</c:v>
                </c:pt>
                <c:pt idx="5619">
                  <c:v>1116</c:v>
                </c:pt>
                <c:pt idx="5620">
                  <c:v>1117</c:v>
                </c:pt>
                <c:pt idx="5621">
                  <c:v>1118</c:v>
                </c:pt>
                <c:pt idx="5622">
                  <c:v>1119</c:v>
                </c:pt>
                <c:pt idx="5623">
                  <c:v>1120</c:v>
                </c:pt>
                <c:pt idx="5624">
                  <c:v>1121</c:v>
                </c:pt>
                <c:pt idx="5625">
                  <c:v>1122</c:v>
                </c:pt>
                <c:pt idx="5626">
                  <c:v>1123</c:v>
                </c:pt>
                <c:pt idx="5627">
                  <c:v>1124</c:v>
                </c:pt>
                <c:pt idx="5628">
                  <c:v>1125</c:v>
                </c:pt>
                <c:pt idx="5629">
                  <c:v>1126</c:v>
                </c:pt>
                <c:pt idx="5630">
                  <c:v>1127</c:v>
                </c:pt>
                <c:pt idx="5631">
                  <c:v>1128</c:v>
                </c:pt>
                <c:pt idx="5632">
                  <c:v>1129</c:v>
                </c:pt>
                <c:pt idx="5633">
                  <c:v>1130</c:v>
                </c:pt>
                <c:pt idx="5634">
                  <c:v>1131</c:v>
                </c:pt>
                <c:pt idx="5635">
                  <c:v>1132</c:v>
                </c:pt>
                <c:pt idx="5636">
                  <c:v>1133</c:v>
                </c:pt>
                <c:pt idx="5637">
                  <c:v>1134</c:v>
                </c:pt>
                <c:pt idx="5638">
                  <c:v>1135</c:v>
                </c:pt>
                <c:pt idx="5639">
                  <c:v>1136</c:v>
                </c:pt>
                <c:pt idx="5640">
                  <c:v>1137</c:v>
                </c:pt>
                <c:pt idx="5641">
                  <c:v>1138</c:v>
                </c:pt>
                <c:pt idx="5642">
                  <c:v>1139</c:v>
                </c:pt>
                <c:pt idx="5643">
                  <c:v>1140</c:v>
                </c:pt>
                <c:pt idx="5644">
                  <c:v>1141</c:v>
                </c:pt>
                <c:pt idx="5645">
                  <c:v>1142</c:v>
                </c:pt>
                <c:pt idx="5646">
                  <c:v>1143</c:v>
                </c:pt>
                <c:pt idx="5647">
                  <c:v>1144</c:v>
                </c:pt>
                <c:pt idx="5648">
                  <c:v>1145</c:v>
                </c:pt>
                <c:pt idx="5649">
                  <c:v>1146</c:v>
                </c:pt>
                <c:pt idx="5650">
                  <c:v>1147</c:v>
                </c:pt>
                <c:pt idx="5651">
                  <c:v>1148</c:v>
                </c:pt>
                <c:pt idx="5652">
                  <c:v>1149</c:v>
                </c:pt>
                <c:pt idx="5653">
                  <c:v>1150</c:v>
                </c:pt>
                <c:pt idx="5654">
                  <c:v>1151</c:v>
                </c:pt>
                <c:pt idx="5655">
                  <c:v>1152</c:v>
                </c:pt>
                <c:pt idx="5656">
                  <c:v>1153</c:v>
                </c:pt>
                <c:pt idx="5657">
                  <c:v>1154</c:v>
                </c:pt>
                <c:pt idx="5658">
                  <c:v>1155</c:v>
                </c:pt>
                <c:pt idx="5659">
                  <c:v>1156</c:v>
                </c:pt>
                <c:pt idx="5660">
                  <c:v>1157</c:v>
                </c:pt>
                <c:pt idx="5661">
                  <c:v>1158</c:v>
                </c:pt>
                <c:pt idx="5662">
                  <c:v>1159</c:v>
                </c:pt>
                <c:pt idx="5663">
                  <c:v>1160</c:v>
                </c:pt>
                <c:pt idx="5664">
                  <c:v>1161</c:v>
                </c:pt>
                <c:pt idx="5665">
                  <c:v>1162</c:v>
                </c:pt>
                <c:pt idx="5666">
                  <c:v>1163</c:v>
                </c:pt>
                <c:pt idx="5667">
                  <c:v>1164</c:v>
                </c:pt>
                <c:pt idx="5668">
                  <c:v>1165</c:v>
                </c:pt>
                <c:pt idx="5669">
                  <c:v>1166</c:v>
                </c:pt>
                <c:pt idx="5670">
                  <c:v>1167</c:v>
                </c:pt>
                <c:pt idx="5671">
                  <c:v>1168</c:v>
                </c:pt>
                <c:pt idx="5672">
                  <c:v>1169</c:v>
                </c:pt>
                <c:pt idx="5673">
                  <c:v>1170</c:v>
                </c:pt>
                <c:pt idx="5674">
                  <c:v>1171</c:v>
                </c:pt>
                <c:pt idx="5675">
                  <c:v>1172</c:v>
                </c:pt>
                <c:pt idx="5676">
                  <c:v>1173</c:v>
                </c:pt>
                <c:pt idx="5677">
                  <c:v>1174</c:v>
                </c:pt>
                <c:pt idx="5678">
                  <c:v>1175</c:v>
                </c:pt>
                <c:pt idx="5679">
                  <c:v>1176</c:v>
                </c:pt>
                <c:pt idx="5680">
                  <c:v>1177</c:v>
                </c:pt>
                <c:pt idx="5681">
                  <c:v>1178</c:v>
                </c:pt>
                <c:pt idx="5682">
                  <c:v>1179</c:v>
                </c:pt>
                <c:pt idx="5683">
                  <c:v>1180</c:v>
                </c:pt>
                <c:pt idx="5684">
                  <c:v>1181</c:v>
                </c:pt>
                <c:pt idx="5685">
                  <c:v>1182</c:v>
                </c:pt>
                <c:pt idx="5686">
                  <c:v>1183</c:v>
                </c:pt>
                <c:pt idx="5687">
                  <c:v>1184</c:v>
                </c:pt>
                <c:pt idx="5688">
                  <c:v>1185</c:v>
                </c:pt>
                <c:pt idx="5689">
                  <c:v>1186</c:v>
                </c:pt>
                <c:pt idx="5690">
                  <c:v>1187</c:v>
                </c:pt>
                <c:pt idx="5691">
                  <c:v>1188</c:v>
                </c:pt>
                <c:pt idx="5692">
                  <c:v>1189</c:v>
                </c:pt>
                <c:pt idx="5693">
                  <c:v>1190</c:v>
                </c:pt>
                <c:pt idx="5694">
                  <c:v>1191</c:v>
                </c:pt>
                <c:pt idx="5695">
                  <c:v>1192</c:v>
                </c:pt>
                <c:pt idx="5696">
                  <c:v>1193</c:v>
                </c:pt>
                <c:pt idx="5697">
                  <c:v>1194</c:v>
                </c:pt>
                <c:pt idx="5698">
                  <c:v>1195</c:v>
                </c:pt>
                <c:pt idx="5699">
                  <c:v>1196</c:v>
                </c:pt>
                <c:pt idx="5700">
                  <c:v>1197</c:v>
                </c:pt>
                <c:pt idx="5701">
                  <c:v>1198</c:v>
                </c:pt>
                <c:pt idx="5702">
                  <c:v>1199</c:v>
                </c:pt>
                <c:pt idx="5703">
                  <c:v>1200</c:v>
                </c:pt>
                <c:pt idx="5704">
                  <c:v>1201</c:v>
                </c:pt>
                <c:pt idx="5705">
                  <c:v>1202</c:v>
                </c:pt>
                <c:pt idx="5706">
                  <c:v>1203</c:v>
                </c:pt>
                <c:pt idx="5707">
                  <c:v>1204</c:v>
                </c:pt>
                <c:pt idx="5708">
                  <c:v>1205</c:v>
                </c:pt>
                <c:pt idx="5709">
                  <c:v>1206</c:v>
                </c:pt>
                <c:pt idx="5710">
                  <c:v>1207</c:v>
                </c:pt>
                <c:pt idx="5711">
                  <c:v>1208</c:v>
                </c:pt>
                <c:pt idx="5712">
                  <c:v>1209</c:v>
                </c:pt>
                <c:pt idx="5713">
                  <c:v>1210</c:v>
                </c:pt>
                <c:pt idx="5714">
                  <c:v>1211</c:v>
                </c:pt>
                <c:pt idx="5715">
                  <c:v>1212</c:v>
                </c:pt>
                <c:pt idx="5716">
                  <c:v>1213</c:v>
                </c:pt>
                <c:pt idx="5717">
                  <c:v>1214</c:v>
                </c:pt>
                <c:pt idx="5718">
                  <c:v>1215</c:v>
                </c:pt>
                <c:pt idx="5719">
                  <c:v>1216</c:v>
                </c:pt>
                <c:pt idx="5720">
                  <c:v>1217</c:v>
                </c:pt>
                <c:pt idx="5721">
                  <c:v>1218</c:v>
                </c:pt>
                <c:pt idx="5722">
                  <c:v>1219</c:v>
                </c:pt>
                <c:pt idx="5723">
                  <c:v>1220</c:v>
                </c:pt>
                <c:pt idx="5724">
                  <c:v>1221</c:v>
                </c:pt>
                <c:pt idx="5725">
                  <c:v>1222</c:v>
                </c:pt>
                <c:pt idx="5726">
                  <c:v>1223</c:v>
                </c:pt>
                <c:pt idx="5727">
                  <c:v>1224</c:v>
                </c:pt>
                <c:pt idx="5728">
                  <c:v>1225</c:v>
                </c:pt>
                <c:pt idx="5729">
                  <c:v>1226</c:v>
                </c:pt>
                <c:pt idx="5730">
                  <c:v>1227</c:v>
                </c:pt>
                <c:pt idx="5731">
                  <c:v>1228</c:v>
                </c:pt>
                <c:pt idx="5732">
                  <c:v>1229</c:v>
                </c:pt>
                <c:pt idx="5733">
                  <c:v>1230</c:v>
                </c:pt>
                <c:pt idx="5734">
                  <c:v>1231</c:v>
                </c:pt>
                <c:pt idx="5735">
                  <c:v>1232</c:v>
                </c:pt>
                <c:pt idx="5736">
                  <c:v>1233</c:v>
                </c:pt>
                <c:pt idx="5737">
                  <c:v>1234</c:v>
                </c:pt>
                <c:pt idx="5738">
                  <c:v>1235</c:v>
                </c:pt>
                <c:pt idx="5739">
                  <c:v>1236</c:v>
                </c:pt>
                <c:pt idx="5740">
                  <c:v>1237</c:v>
                </c:pt>
                <c:pt idx="5741">
                  <c:v>1238</c:v>
                </c:pt>
                <c:pt idx="5742">
                  <c:v>1239</c:v>
                </c:pt>
                <c:pt idx="5743">
                  <c:v>1240</c:v>
                </c:pt>
                <c:pt idx="5744">
                  <c:v>1241</c:v>
                </c:pt>
                <c:pt idx="5745">
                  <c:v>1242</c:v>
                </c:pt>
                <c:pt idx="5746">
                  <c:v>1243</c:v>
                </c:pt>
                <c:pt idx="5747">
                  <c:v>1244</c:v>
                </c:pt>
                <c:pt idx="5748">
                  <c:v>1245</c:v>
                </c:pt>
                <c:pt idx="5749">
                  <c:v>1246</c:v>
                </c:pt>
                <c:pt idx="5750">
                  <c:v>1247</c:v>
                </c:pt>
                <c:pt idx="5751">
                  <c:v>1248</c:v>
                </c:pt>
                <c:pt idx="5752">
                  <c:v>1249</c:v>
                </c:pt>
                <c:pt idx="5753">
                  <c:v>1250</c:v>
                </c:pt>
                <c:pt idx="5754">
                  <c:v>1251</c:v>
                </c:pt>
                <c:pt idx="5755">
                  <c:v>1252</c:v>
                </c:pt>
                <c:pt idx="5756">
                  <c:v>1253</c:v>
                </c:pt>
                <c:pt idx="5757">
                  <c:v>1254</c:v>
                </c:pt>
                <c:pt idx="5758">
                  <c:v>1255</c:v>
                </c:pt>
                <c:pt idx="5759">
                  <c:v>1256</c:v>
                </c:pt>
                <c:pt idx="5760">
                  <c:v>1257</c:v>
                </c:pt>
                <c:pt idx="5761">
                  <c:v>1258</c:v>
                </c:pt>
                <c:pt idx="5762">
                  <c:v>1259</c:v>
                </c:pt>
                <c:pt idx="5763">
                  <c:v>1260</c:v>
                </c:pt>
                <c:pt idx="5764">
                  <c:v>1261</c:v>
                </c:pt>
                <c:pt idx="5765">
                  <c:v>1262</c:v>
                </c:pt>
                <c:pt idx="5766">
                  <c:v>1263</c:v>
                </c:pt>
                <c:pt idx="5767">
                  <c:v>1264</c:v>
                </c:pt>
                <c:pt idx="5768">
                  <c:v>1265</c:v>
                </c:pt>
                <c:pt idx="5769">
                  <c:v>1266</c:v>
                </c:pt>
                <c:pt idx="5770">
                  <c:v>1267</c:v>
                </c:pt>
                <c:pt idx="5771">
                  <c:v>1268</c:v>
                </c:pt>
                <c:pt idx="5772">
                  <c:v>1269</c:v>
                </c:pt>
                <c:pt idx="5773">
                  <c:v>1270</c:v>
                </c:pt>
                <c:pt idx="5774">
                  <c:v>1271</c:v>
                </c:pt>
                <c:pt idx="5775">
                  <c:v>1272</c:v>
                </c:pt>
                <c:pt idx="5776">
                  <c:v>1273</c:v>
                </c:pt>
                <c:pt idx="5777">
                  <c:v>1274</c:v>
                </c:pt>
                <c:pt idx="5778">
                  <c:v>1275</c:v>
                </c:pt>
                <c:pt idx="5779">
                  <c:v>1276</c:v>
                </c:pt>
                <c:pt idx="5780">
                  <c:v>1277</c:v>
                </c:pt>
                <c:pt idx="5781">
                  <c:v>1278</c:v>
                </c:pt>
                <c:pt idx="5782">
                  <c:v>1279</c:v>
                </c:pt>
                <c:pt idx="5783">
                  <c:v>1280</c:v>
                </c:pt>
                <c:pt idx="5784">
                  <c:v>1281</c:v>
                </c:pt>
                <c:pt idx="5785">
                  <c:v>1282</c:v>
                </c:pt>
                <c:pt idx="5786">
                  <c:v>1283</c:v>
                </c:pt>
                <c:pt idx="5787">
                  <c:v>1284</c:v>
                </c:pt>
                <c:pt idx="5788">
                  <c:v>1285</c:v>
                </c:pt>
                <c:pt idx="5789">
                  <c:v>1286</c:v>
                </c:pt>
                <c:pt idx="5790">
                  <c:v>1287</c:v>
                </c:pt>
                <c:pt idx="5791">
                  <c:v>1288</c:v>
                </c:pt>
                <c:pt idx="5792">
                  <c:v>1289</c:v>
                </c:pt>
                <c:pt idx="5793">
                  <c:v>1290</c:v>
                </c:pt>
                <c:pt idx="5794">
                  <c:v>1291</c:v>
                </c:pt>
                <c:pt idx="5795">
                  <c:v>1292</c:v>
                </c:pt>
                <c:pt idx="5796">
                  <c:v>1293</c:v>
                </c:pt>
                <c:pt idx="5797">
                  <c:v>1294</c:v>
                </c:pt>
                <c:pt idx="5798">
                  <c:v>1295</c:v>
                </c:pt>
                <c:pt idx="5799">
                  <c:v>1296</c:v>
                </c:pt>
                <c:pt idx="5800">
                  <c:v>1297</c:v>
                </c:pt>
                <c:pt idx="5801">
                  <c:v>1298</c:v>
                </c:pt>
                <c:pt idx="5802">
                  <c:v>1299</c:v>
                </c:pt>
                <c:pt idx="5803">
                  <c:v>1300</c:v>
                </c:pt>
                <c:pt idx="5804">
                  <c:v>1301</c:v>
                </c:pt>
                <c:pt idx="5805">
                  <c:v>1302</c:v>
                </c:pt>
                <c:pt idx="5806">
                  <c:v>1303</c:v>
                </c:pt>
                <c:pt idx="5807">
                  <c:v>1304</c:v>
                </c:pt>
                <c:pt idx="5808">
                  <c:v>1305</c:v>
                </c:pt>
                <c:pt idx="5809">
                  <c:v>1306</c:v>
                </c:pt>
                <c:pt idx="5810">
                  <c:v>1307</c:v>
                </c:pt>
                <c:pt idx="5811">
                  <c:v>1308</c:v>
                </c:pt>
                <c:pt idx="5812">
                  <c:v>1309</c:v>
                </c:pt>
                <c:pt idx="5813">
                  <c:v>1310</c:v>
                </c:pt>
                <c:pt idx="5814">
                  <c:v>1311</c:v>
                </c:pt>
                <c:pt idx="5815">
                  <c:v>1312</c:v>
                </c:pt>
                <c:pt idx="5816">
                  <c:v>1313</c:v>
                </c:pt>
                <c:pt idx="5817">
                  <c:v>1314</c:v>
                </c:pt>
                <c:pt idx="5818">
                  <c:v>1315</c:v>
                </c:pt>
                <c:pt idx="5819">
                  <c:v>1316</c:v>
                </c:pt>
                <c:pt idx="5820">
                  <c:v>1317</c:v>
                </c:pt>
                <c:pt idx="5821">
                  <c:v>1318</c:v>
                </c:pt>
                <c:pt idx="5822">
                  <c:v>1319</c:v>
                </c:pt>
                <c:pt idx="5823">
                  <c:v>1320</c:v>
                </c:pt>
                <c:pt idx="5824">
                  <c:v>1321</c:v>
                </c:pt>
                <c:pt idx="5825">
                  <c:v>1322</c:v>
                </c:pt>
                <c:pt idx="5826">
                  <c:v>1323</c:v>
                </c:pt>
                <c:pt idx="5827">
                  <c:v>1324</c:v>
                </c:pt>
                <c:pt idx="5828">
                  <c:v>1325</c:v>
                </c:pt>
                <c:pt idx="5829">
                  <c:v>1326</c:v>
                </c:pt>
                <c:pt idx="5830">
                  <c:v>1327</c:v>
                </c:pt>
                <c:pt idx="5831">
                  <c:v>1328</c:v>
                </c:pt>
                <c:pt idx="5832">
                  <c:v>1329</c:v>
                </c:pt>
                <c:pt idx="5833">
                  <c:v>1330</c:v>
                </c:pt>
                <c:pt idx="5834">
                  <c:v>1331</c:v>
                </c:pt>
                <c:pt idx="5835">
                  <c:v>1332</c:v>
                </c:pt>
                <c:pt idx="5836">
                  <c:v>1333</c:v>
                </c:pt>
                <c:pt idx="5837">
                  <c:v>1334</c:v>
                </c:pt>
                <c:pt idx="5838">
                  <c:v>1335</c:v>
                </c:pt>
                <c:pt idx="5839">
                  <c:v>1336</c:v>
                </c:pt>
                <c:pt idx="5840">
                  <c:v>1337</c:v>
                </c:pt>
                <c:pt idx="5841">
                  <c:v>1338</c:v>
                </c:pt>
                <c:pt idx="5842">
                  <c:v>1339</c:v>
                </c:pt>
                <c:pt idx="5843">
                  <c:v>1340</c:v>
                </c:pt>
                <c:pt idx="5844">
                  <c:v>1341</c:v>
                </c:pt>
                <c:pt idx="5845">
                  <c:v>1342</c:v>
                </c:pt>
                <c:pt idx="5846">
                  <c:v>1343</c:v>
                </c:pt>
                <c:pt idx="5847">
                  <c:v>1344</c:v>
                </c:pt>
                <c:pt idx="5848">
                  <c:v>1345</c:v>
                </c:pt>
                <c:pt idx="5849">
                  <c:v>1346</c:v>
                </c:pt>
                <c:pt idx="5850">
                  <c:v>1347</c:v>
                </c:pt>
                <c:pt idx="5851">
                  <c:v>1348</c:v>
                </c:pt>
                <c:pt idx="5852">
                  <c:v>1349</c:v>
                </c:pt>
                <c:pt idx="5853">
                  <c:v>1350</c:v>
                </c:pt>
                <c:pt idx="5854">
                  <c:v>1351</c:v>
                </c:pt>
                <c:pt idx="5855">
                  <c:v>1352</c:v>
                </c:pt>
                <c:pt idx="5856">
                  <c:v>1353</c:v>
                </c:pt>
                <c:pt idx="5857">
                  <c:v>1354</c:v>
                </c:pt>
                <c:pt idx="5858">
                  <c:v>1355</c:v>
                </c:pt>
                <c:pt idx="5859">
                  <c:v>1356</c:v>
                </c:pt>
                <c:pt idx="5860">
                  <c:v>1357</c:v>
                </c:pt>
                <c:pt idx="5861">
                  <c:v>1358</c:v>
                </c:pt>
                <c:pt idx="5862">
                  <c:v>1359</c:v>
                </c:pt>
                <c:pt idx="5863">
                  <c:v>1360</c:v>
                </c:pt>
                <c:pt idx="5864">
                  <c:v>1361</c:v>
                </c:pt>
                <c:pt idx="5865">
                  <c:v>1362</c:v>
                </c:pt>
                <c:pt idx="5866">
                  <c:v>1363</c:v>
                </c:pt>
                <c:pt idx="5867">
                  <c:v>1364</c:v>
                </c:pt>
                <c:pt idx="5868">
                  <c:v>1365</c:v>
                </c:pt>
                <c:pt idx="5869">
                  <c:v>1366</c:v>
                </c:pt>
                <c:pt idx="5870">
                  <c:v>1367</c:v>
                </c:pt>
                <c:pt idx="5871">
                  <c:v>1368</c:v>
                </c:pt>
                <c:pt idx="5872">
                  <c:v>1369</c:v>
                </c:pt>
                <c:pt idx="5873">
                  <c:v>1370</c:v>
                </c:pt>
                <c:pt idx="5874">
                  <c:v>1371</c:v>
                </c:pt>
                <c:pt idx="5875">
                  <c:v>1372</c:v>
                </c:pt>
                <c:pt idx="5876">
                  <c:v>1373</c:v>
                </c:pt>
                <c:pt idx="5877">
                  <c:v>1374</c:v>
                </c:pt>
                <c:pt idx="5878">
                  <c:v>1375</c:v>
                </c:pt>
                <c:pt idx="5879">
                  <c:v>1376</c:v>
                </c:pt>
                <c:pt idx="5880">
                  <c:v>1377</c:v>
                </c:pt>
                <c:pt idx="5881">
                  <c:v>1378</c:v>
                </c:pt>
                <c:pt idx="5882">
                  <c:v>1379</c:v>
                </c:pt>
                <c:pt idx="5883">
                  <c:v>1380</c:v>
                </c:pt>
                <c:pt idx="5884">
                  <c:v>1381</c:v>
                </c:pt>
                <c:pt idx="5885">
                  <c:v>1382</c:v>
                </c:pt>
                <c:pt idx="5886">
                  <c:v>1383</c:v>
                </c:pt>
                <c:pt idx="5887">
                  <c:v>1384</c:v>
                </c:pt>
                <c:pt idx="5888">
                  <c:v>1385</c:v>
                </c:pt>
                <c:pt idx="5889">
                  <c:v>1386</c:v>
                </c:pt>
                <c:pt idx="5890">
                  <c:v>1387</c:v>
                </c:pt>
                <c:pt idx="5891">
                  <c:v>1388</c:v>
                </c:pt>
                <c:pt idx="5892">
                  <c:v>1389</c:v>
                </c:pt>
                <c:pt idx="5893">
                  <c:v>1390</c:v>
                </c:pt>
                <c:pt idx="5894">
                  <c:v>1391</c:v>
                </c:pt>
                <c:pt idx="5895">
                  <c:v>1392</c:v>
                </c:pt>
                <c:pt idx="5896">
                  <c:v>1393</c:v>
                </c:pt>
                <c:pt idx="5897">
                  <c:v>1394</c:v>
                </c:pt>
                <c:pt idx="5898">
                  <c:v>1395</c:v>
                </c:pt>
                <c:pt idx="5899">
                  <c:v>1396</c:v>
                </c:pt>
                <c:pt idx="5900">
                  <c:v>1397</c:v>
                </c:pt>
                <c:pt idx="5901">
                  <c:v>1398</c:v>
                </c:pt>
                <c:pt idx="5902">
                  <c:v>1399</c:v>
                </c:pt>
                <c:pt idx="5903">
                  <c:v>1400</c:v>
                </c:pt>
                <c:pt idx="5904">
                  <c:v>1401</c:v>
                </c:pt>
                <c:pt idx="5905">
                  <c:v>1402</c:v>
                </c:pt>
                <c:pt idx="5906">
                  <c:v>1403</c:v>
                </c:pt>
                <c:pt idx="5907">
                  <c:v>1404</c:v>
                </c:pt>
                <c:pt idx="5908">
                  <c:v>1405</c:v>
                </c:pt>
                <c:pt idx="5909">
                  <c:v>1406</c:v>
                </c:pt>
                <c:pt idx="5910">
                  <c:v>1407</c:v>
                </c:pt>
                <c:pt idx="5911">
                  <c:v>1408</c:v>
                </c:pt>
                <c:pt idx="5912">
                  <c:v>1409</c:v>
                </c:pt>
                <c:pt idx="5913">
                  <c:v>1410</c:v>
                </c:pt>
                <c:pt idx="5914">
                  <c:v>1411</c:v>
                </c:pt>
                <c:pt idx="5915">
                  <c:v>1412</c:v>
                </c:pt>
                <c:pt idx="5916">
                  <c:v>1413</c:v>
                </c:pt>
                <c:pt idx="5917">
                  <c:v>1414</c:v>
                </c:pt>
                <c:pt idx="5918">
                  <c:v>1415</c:v>
                </c:pt>
                <c:pt idx="5919">
                  <c:v>1416</c:v>
                </c:pt>
                <c:pt idx="5920">
                  <c:v>1417</c:v>
                </c:pt>
                <c:pt idx="5921">
                  <c:v>1418</c:v>
                </c:pt>
                <c:pt idx="5922">
                  <c:v>1419</c:v>
                </c:pt>
                <c:pt idx="5923">
                  <c:v>1420</c:v>
                </c:pt>
                <c:pt idx="5924">
                  <c:v>1421</c:v>
                </c:pt>
                <c:pt idx="5925">
                  <c:v>1422</c:v>
                </c:pt>
                <c:pt idx="5926">
                  <c:v>1423</c:v>
                </c:pt>
                <c:pt idx="5927">
                  <c:v>1424</c:v>
                </c:pt>
                <c:pt idx="5928">
                  <c:v>1425</c:v>
                </c:pt>
                <c:pt idx="5929">
                  <c:v>1426</c:v>
                </c:pt>
                <c:pt idx="5930">
                  <c:v>1427</c:v>
                </c:pt>
                <c:pt idx="5931">
                  <c:v>1428</c:v>
                </c:pt>
                <c:pt idx="5932">
                  <c:v>1429</c:v>
                </c:pt>
                <c:pt idx="5933">
                  <c:v>1430</c:v>
                </c:pt>
                <c:pt idx="5934">
                  <c:v>1431</c:v>
                </c:pt>
                <c:pt idx="5935">
                  <c:v>1432</c:v>
                </c:pt>
                <c:pt idx="5936">
                  <c:v>1433</c:v>
                </c:pt>
                <c:pt idx="5937">
                  <c:v>1434</c:v>
                </c:pt>
                <c:pt idx="5938">
                  <c:v>1435</c:v>
                </c:pt>
                <c:pt idx="5939">
                  <c:v>1436</c:v>
                </c:pt>
                <c:pt idx="5940">
                  <c:v>1437</c:v>
                </c:pt>
                <c:pt idx="5941">
                  <c:v>1438</c:v>
                </c:pt>
                <c:pt idx="5942">
                  <c:v>1439</c:v>
                </c:pt>
                <c:pt idx="5943">
                  <c:v>1440</c:v>
                </c:pt>
                <c:pt idx="5944">
                  <c:v>1441</c:v>
                </c:pt>
                <c:pt idx="5945">
                  <c:v>1442</c:v>
                </c:pt>
                <c:pt idx="5946">
                  <c:v>1443</c:v>
                </c:pt>
                <c:pt idx="5947">
                  <c:v>1444</c:v>
                </c:pt>
                <c:pt idx="5948">
                  <c:v>1445</c:v>
                </c:pt>
                <c:pt idx="5949">
                  <c:v>1446</c:v>
                </c:pt>
                <c:pt idx="5950">
                  <c:v>1447</c:v>
                </c:pt>
                <c:pt idx="5951">
                  <c:v>1448</c:v>
                </c:pt>
                <c:pt idx="5952">
                  <c:v>1449</c:v>
                </c:pt>
                <c:pt idx="5953">
                  <c:v>1450</c:v>
                </c:pt>
                <c:pt idx="5954">
                  <c:v>1451</c:v>
                </c:pt>
                <c:pt idx="5955">
                  <c:v>1452</c:v>
                </c:pt>
                <c:pt idx="5956">
                  <c:v>1453</c:v>
                </c:pt>
                <c:pt idx="5957">
                  <c:v>1454</c:v>
                </c:pt>
                <c:pt idx="5958">
                  <c:v>1455</c:v>
                </c:pt>
                <c:pt idx="5959">
                  <c:v>1456</c:v>
                </c:pt>
                <c:pt idx="5960">
                  <c:v>1457</c:v>
                </c:pt>
                <c:pt idx="5961">
                  <c:v>1458</c:v>
                </c:pt>
                <c:pt idx="5962">
                  <c:v>1459</c:v>
                </c:pt>
                <c:pt idx="5963">
                  <c:v>1460</c:v>
                </c:pt>
                <c:pt idx="5964">
                  <c:v>1461</c:v>
                </c:pt>
                <c:pt idx="5965">
                  <c:v>1462</c:v>
                </c:pt>
                <c:pt idx="5966">
                  <c:v>1463</c:v>
                </c:pt>
                <c:pt idx="5967">
                  <c:v>1464</c:v>
                </c:pt>
                <c:pt idx="5968">
                  <c:v>1465</c:v>
                </c:pt>
                <c:pt idx="5969">
                  <c:v>1466</c:v>
                </c:pt>
                <c:pt idx="5970">
                  <c:v>1467</c:v>
                </c:pt>
                <c:pt idx="5971">
                  <c:v>1468</c:v>
                </c:pt>
                <c:pt idx="5972">
                  <c:v>1469</c:v>
                </c:pt>
                <c:pt idx="5973">
                  <c:v>1470</c:v>
                </c:pt>
                <c:pt idx="5974">
                  <c:v>1471</c:v>
                </c:pt>
                <c:pt idx="5975">
                  <c:v>1472</c:v>
                </c:pt>
                <c:pt idx="5976">
                  <c:v>1473</c:v>
                </c:pt>
                <c:pt idx="5977">
                  <c:v>1474</c:v>
                </c:pt>
                <c:pt idx="5978">
                  <c:v>1475</c:v>
                </c:pt>
                <c:pt idx="5979">
                  <c:v>1476</c:v>
                </c:pt>
                <c:pt idx="5980">
                  <c:v>1477</c:v>
                </c:pt>
                <c:pt idx="5981">
                  <c:v>1478</c:v>
                </c:pt>
                <c:pt idx="5982">
                  <c:v>1479</c:v>
                </c:pt>
                <c:pt idx="5983">
                  <c:v>1480</c:v>
                </c:pt>
                <c:pt idx="5984">
                  <c:v>1481</c:v>
                </c:pt>
                <c:pt idx="5985">
                  <c:v>1482</c:v>
                </c:pt>
                <c:pt idx="5986">
                  <c:v>1483</c:v>
                </c:pt>
                <c:pt idx="5987">
                  <c:v>1484</c:v>
                </c:pt>
                <c:pt idx="5988">
                  <c:v>1485</c:v>
                </c:pt>
                <c:pt idx="5989">
                  <c:v>1486</c:v>
                </c:pt>
                <c:pt idx="5990">
                  <c:v>1487</c:v>
                </c:pt>
                <c:pt idx="5991">
                  <c:v>1488</c:v>
                </c:pt>
                <c:pt idx="5992">
                  <c:v>1489</c:v>
                </c:pt>
                <c:pt idx="5993">
                  <c:v>1490</c:v>
                </c:pt>
                <c:pt idx="5994">
                  <c:v>1491</c:v>
                </c:pt>
                <c:pt idx="5995">
                  <c:v>1492</c:v>
                </c:pt>
                <c:pt idx="5996">
                  <c:v>1493</c:v>
                </c:pt>
                <c:pt idx="5997">
                  <c:v>1494</c:v>
                </c:pt>
                <c:pt idx="5998">
                  <c:v>1495</c:v>
                </c:pt>
                <c:pt idx="5999">
                  <c:v>1496</c:v>
                </c:pt>
                <c:pt idx="6000">
                  <c:v>1497</c:v>
                </c:pt>
                <c:pt idx="6001">
                  <c:v>1498</c:v>
                </c:pt>
                <c:pt idx="6002">
                  <c:v>1499</c:v>
                </c:pt>
                <c:pt idx="6003">
                  <c:v>1500</c:v>
                </c:pt>
                <c:pt idx="6004">
                  <c:v>1501</c:v>
                </c:pt>
                <c:pt idx="6005">
                  <c:v>1502</c:v>
                </c:pt>
                <c:pt idx="6006">
                  <c:v>1503</c:v>
                </c:pt>
                <c:pt idx="6007">
                  <c:v>1504</c:v>
                </c:pt>
                <c:pt idx="6008">
                  <c:v>1505</c:v>
                </c:pt>
                <c:pt idx="6009">
                  <c:v>1506</c:v>
                </c:pt>
                <c:pt idx="6010">
                  <c:v>1507</c:v>
                </c:pt>
                <c:pt idx="6011">
                  <c:v>1508</c:v>
                </c:pt>
                <c:pt idx="6012">
                  <c:v>1509</c:v>
                </c:pt>
                <c:pt idx="6013">
                  <c:v>1510</c:v>
                </c:pt>
                <c:pt idx="6014">
                  <c:v>1511</c:v>
                </c:pt>
                <c:pt idx="6015">
                  <c:v>1512</c:v>
                </c:pt>
                <c:pt idx="6016">
                  <c:v>1513</c:v>
                </c:pt>
                <c:pt idx="6017">
                  <c:v>1514</c:v>
                </c:pt>
                <c:pt idx="6018">
                  <c:v>1515</c:v>
                </c:pt>
                <c:pt idx="6019">
                  <c:v>1516</c:v>
                </c:pt>
                <c:pt idx="6020">
                  <c:v>1517</c:v>
                </c:pt>
                <c:pt idx="6021">
                  <c:v>1518</c:v>
                </c:pt>
                <c:pt idx="6022">
                  <c:v>1519</c:v>
                </c:pt>
                <c:pt idx="6023">
                  <c:v>1520</c:v>
                </c:pt>
                <c:pt idx="6024">
                  <c:v>1521</c:v>
                </c:pt>
                <c:pt idx="6025">
                  <c:v>1522</c:v>
                </c:pt>
                <c:pt idx="6026">
                  <c:v>1523</c:v>
                </c:pt>
                <c:pt idx="6027">
                  <c:v>1524</c:v>
                </c:pt>
                <c:pt idx="6028">
                  <c:v>1525</c:v>
                </c:pt>
                <c:pt idx="6029">
                  <c:v>1526</c:v>
                </c:pt>
                <c:pt idx="6030">
                  <c:v>1527</c:v>
                </c:pt>
                <c:pt idx="6031">
                  <c:v>1528</c:v>
                </c:pt>
                <c:pt idx="6032">
                  <c:v>1529</c:v>
                </c:pt>
                <c:pt idx="6033">
                  <c:v>1530</c:v>
                </c:pt>
                <c:pt idx="6034">
                  <c:v>1531</c:v>
                </c:pt>
                <c:pt idx="6035">
                  <c:v>1532</c:v>
                </c:pt>
                <c:pt idx="6036">
                  <c:v>1533</c:v>
                </c:pt>
                <c:pt idx="6037">
                  <c:v>1534</c:v>
                </c:pt>
                <c:pt idx="6038">
                  <c:v>1535</c:v>
                </c:pt>
                <c:pt idx="6039">
                  <c:v>1536</c:v>
                </c:pt>
                <c:pt idx="6040">
                  <c:v>1537</c:v>
                </c:pt>
                <c:pt idx="6041">
                  <c:v>1538</c:v>
                </c:pt>
                <c:pt idx="6042">
                  <c:v>1539</c:v>
                </c:pt>
                <c:pt idx="6043">
                  <c:v>1540</c:v>
                </c:pt>
                <c:pt idx="6044">
                  <c:v>1541</c:v>
                </c:pt>
                <c:pt idx="6045">
                  <c:v>1542</c:v>
                </c:pt>
                <c:pt idx="6046">
                  <c:v>1543</c:v>
                </c:pt>
                <c:pt idx="6047">
                  <c:v>1544</c:v>
                </c:pt>
                <c:pt idx="6048">
                  <c:v>1545</c:v>
                </c:pt>
                <c:pt idx="6049">
                  <c:v>1546</c:v>
                </c:pt>
                <c:pt idx="6050">
                  <c:v>1547</c:v>
                </c:pt>
                <c:pt idx="6051">
                  <c:v>1548</c:v>
                </c:pt>
                <c:pt idx="6052">
                  <c:v>1549</c:v>
                </c:pt>
                <c:pt idx="6053">
                  <c:v>1550</c:v>
                </c:pt>
                <c:pt idx="6054">
                  <c:v>1551</c:v>
                </c:pt>
                <c:pt idx="6055">
                  <c:v>1552</c:v>
                </c:pt>
                <c:pt idx="6056">
                  <c:v>1553</c:v>
                </c:pt>
                <c:pt idx="6057">
                  <c:v>1554</c:v>
                </c:pt>
                <c:pt idx="6058">
                  <c:v>1555</c:v>
                </c:pt>
                <c:pt idx="6059">
                  <c:v>1556</c:v>
                </c:pt>
                <c:pt idx="6060">
                  <c:v>1557</c:v>
                </c:pt>
                <c:pt idx="6061">
                  <c:v>1558</c:v>
                </c:pt>
                <c:pt idx="6062">
                  <c:v>1559</c:v>
                </c:pt>
                <c:pt idx="6063">
                  <c:v>1560</c:v>
                </c:pt>
                <c:pt idx="6064">
                  <c:v>1561</c:v>
                </c:pt>
                <c:pt idx="6065">
                  <c:v>1562</c:v>
                </c:pt>
                <c:pt idx="6066">
                  <c:v>1563</c:v>
                </c:pt>
                <c:pt idx="6067">
                  <c:v>1564</c:v>
                </c:pt>
                <c:pt idx="6068">
                  <c:v>1565</c:v>
                </c:pt>
                <c:pt idx="6069">
                  <c:v>1566</c:v>
                </c:pt>
                <c:pt idx="6070">
                  <c:v>1567</c:v>
                </c:pt>
                <c:pt idx="6071">
                  <c:v>1568</c:v>
                </c:pt>
                <c:pt idx="6072">
                  <c:v>1569</c:v>
                </c:pt>
                <c:pt idx="6073">
                  <c:v>1570</c:v>
                </c:pt>
                <c:pt idx="6074">
                  <c:v>1571</c:v>
                </c:pt>
                <c:pt idx="6075">
                  <c:v>1572</c:v>
                </c:pt>
                <c:pt idx="6076">
                  <c:v>1573</c:v>
                </c:pt>
                <c:pt idx="6077">
                  <c:v>1574</c:v>
                </c:pt>
                <c:pt idx="6078">
                  <c:v>1575</c:v>
                </c:pt>
                <c:pt idx="6079">
                  <c:v>1576</c:v>
                </c:pt>
                <c:pt idx="6080">
                  <c:v>1577</c:v>
                </c:pt>
                <c:pt idx="6081">
                  <c:v>1578</c:v>
                </c:pt>
                <c:pt idx="6082">
                  <c:v>1579</c:v>
                </c:pt>
                <c:pt idx="6083">
                  <c:v>1580</c:v>
                </c:pt>
                <c:pt idx="6084">
                  <c:v>1581</c:v>
                </c:pt>
                <c:pt idx="6085">
                  <c:v>1582</c:v>
                </c:pt>
                <c:pt idx="6086">
                  <c:v>1583</c:v>
                </c:pt>
                <c:pt idx="6087">
                  <c:v>1584</c:v>
                </c:pt>
                <c:pt idx="6088">
                  <c:v>1585</c:v>
                </c:pt>
                <c:pt idx="6089">
                  <c:v>1586</c:v>
                </c:pt>
                <c:pt idx="6090">
                  <c:v>1587</c:v>
                </c:pt>
                <c:pt idx="6091">
                  <c:v>1588</c:v>
                </c:pt>
                <c:pt idx="6092">
                  <c:v>1589</c:v>
                </c:pt>
                <c:pt idx="6093">
                  <c:v>1590</c:v>
                </c:pt>
                <c:pt idx="6094">
                  <c:v>1591</c:v>
                </c:pt>
                <c:pt idx="6095">
                  <c:v>1592</c:v>
                </c:pt>
                <c:pt idx="6096">
                  <c:v>1593</c:v>
                </c:pt>
                <c:pt idx="6097">
                  <c:v>1594</c:v>
                </c:pt>
                <c:pt idx="6098">
                  <c:v>1595</c:v>
                </c:pt>
                <c:pt idx="6099">
                  <c:v>1596</c:v>
                </c:pt>
                <c:pt idx="6100">
                  <c:v>1597</c:v>
                </c:pt>
                <c:pt idx="6101">
                  <c:v>1598</c:v>
                </c:pt>
                <c:pt idx="6102">
                  <c:v>1599</c:v>
                </c:pt>
                <c:pt idx="6103">
                  <c:v>1600</c:v>
                </c:pt>
                <c:pt idx="6104">
                  <c:v>1601</c:v>
                </c:pt>
                <c:pt idx="6105">
                  <c:v>1602</c:v>
                </c:pt>
                <c:pt idx="6106">
                  <c:v>1603</c:v>
                </c:pt>
                <c:pt idx="6107">
                  <c:v>1604</c:v>
                </c:pt>
                <c:pt idx="6108">
                  <c:v>1605</c:v>
                </c:pt>
                <c:pt idx="6109">
                  <c:v>1606</c:v>
                </c:pt>
                <c:pt idx="6110">
                  <c:v>1607</c:v>
                </c:pt>
                <c:pt idx="6111">
                  <c:v>1608</c:v>
                </c:pt>
                <c:pt idx="6112">
                  <c:v>1609</c:v>
                </c:pt>
                <c:pt idx="6113">
                  <c:v>1610</c:v>
                </c:pt>
                <c:pt idx="6114">
                  <c:v>1611</c:v>
                </c:pt>
                <c:pt idx="6115">
                  <c:v>1612</c:v>
                </c:pt>
                <c:pt idx="6116">
                  <c:v>1613</c:v>
                </c:pt>
                <c:pt idx="6117">
                  <c:v>1614</c:v>
                </c:pt>
                <c:pt idx="6118">
                  <c:v>1615</c:v>
                </c:pt>
                <c:pt idx="6119">
                  <c:v>1616</c:v>
                </c:pt>
                <c:pt idx="6120">
                  <c:v>1617</c:v>
                </c:pt>
                <c:pt idx="6121">
                  <c:v>1618</c:v>
                </c:pt>
                <c:pt idx="6122">
                  <c:v>1619</c:v>
                </c:pt>
                <c:pt idx="6123">
                  <c:v>1620</c:v>
                </c:pt>
                <c:pt idx="6124">
                  <c:v>1621</c:v>
                </c:pt>
                <c:pt idx="6125">
                  <c:v>1622</c:v>
                </c:pt>
                <c:pt idx="6126">
                  <c:v>1623</c:v>
                </c:pt>
                <c:pt idx="6127">
                  <c:v>1624</c:v>
                </c:pt>
                <c:pt idx="6128">
                  <c:v>1625</c:v>
                </c:pt>
                <c:pt idx="6129">
                  <c:v>1626</c:v>
                </c:pt>
                <c:pt idx="6130">
                  <c:v>1627</c:v>
                </c:pt>
                <c:pt idx="6131">
                  <c:v>1628</c:v>
                </c:pt>
                <c:pt idx="6132">
                  <c:v>1629</c:v>
                </c:pt>
                <c:pt idx="6133">
                  <c:v>1630</c:v>
                </c:pt>
                <c:pt idx="6134">
                  <c:v>1631</c:v>
                </c:pt>
                <c:pt idx="6135">
                  <c:v>1632</c:v>
                </c:pt>
                <c:pt idx="6136">
                  <c:v>1633</c:v>
                </c:pt>
                <c:pt idx="6137">
                  <c:v>1634</c:v>
                </c:pt>
                <c:pt idx="6138">
                  <c:v>1635</c:v>
                </c:pt>
                <c:pt idx="6139">
                  <c:v>1636</c:v>
                </c:pt>
                <c:pt idx="6140">
                  <c:v>1637</c:v>
                </c:pt>
                <c:pt idx="6141">
                  <c:v>1638</c:v>
                </c:pt>
                <c:pt idx="6142">
                  <c:v>1639</c:v>
                </c:pt>
                <c:pt idx="6143">
                  <c:v>1640</c:v>
                </c:pt>
                <c:pt idx="6144">
                  <c:v>1641</c:v>
                </c:pt>
                <c:pt idx="6145">
                  <c:v>1642</c:v>
                </c:pt>
                <c:pt idx="6146">
                  <c:v>1643</c:v>
                </c:pt>
                <c:pt idx="6147">
                  <c:v>1644</c:v>
                </c:pt>
                <c:pt idx="6148">
                  <c:v>1645</c:v>
                </c:pt>
                <c:pt idx="6149">
                  <c:v>1646</c:v>
                </c:pt>
                <c:pt idx="6150">
                  <c:v>1647</c:v>
                </c:pt>
                <c:pt idx="6151">
                  <c:v>1648</c:v>
                </c:pt>
                <c:pt idx="6152">
                  <c:v>1649</c:v>
                </c:pt>
                <c:pt idx="6153">
                  <c:v>1650</c:v>
                </c:pt>
                <c:pt idx="6154">
                  <c:v>1651</c:v>
                </c:pt>
                <c:pt idx="6155">
                  <c:v>1652</c:v>
                </c:pt>
                <c:pt idx="6156">
                  <c:v>1653</c:v>
                </c:pt>
                <c:pt idx="6157">
                  <c:v>1654</c:v>
                </c:pt>
                <c:pt idx="6158">
                  <c:v>1655</c:v>
                </c:pt>
                <c:pt idx="6159">
                  <c:v>1656</c:v>
                </c:pt>
                <c:pt idx="6160">
                  <c:v>1657</c:v>
                </c:pt>
                <c:pt idx="6161">
                  <c:v>1658</c:v>
                </c:pt>
                <c:pt idx="6162">
                  <c:v>1659</c:v>
                </c:pt>
                <c:pt idx="6163">
                  <c:v>1660</c:v>
                </c:pt>
                <c:pt idx="6164">
                  <c:v>1661</c:v>
                </c:pt>
                <c:pt idx="6165">
                  <c:v>1662</c:v>
                </c:pt>
                <c:pt idx="6166">
                  <c:v>1663</c:v>
                </c:pt>
                <c:pt idx="6167">
                  <c:v>1664</c:v>
                </c:pt>
                <c:pt idx="6168">
                  <c:v>1665</c:v>
                </c:pt>
                <c:pt idx="6169">
                  <c:v>1666</c:v>
                </c:pt>
                <c:pt idx="6170">
                  <c:v>1667</c:v>
                </c:pt>
                <c:pt idx="6171">
                  <c:v>1668</c:v>
                </c:pt>
                <c:pt idx="6172">
                  <c:v>1669</c:v>
                </c:pt>
                <c:pt idx="6173">
                  <c:v>1670</c:v>
                </c:pt>
                <c:pt idx="6174">
                  <c:v>1671</c:v>
                </c:pt>
                <c:pt idx="6175">
                  <c:v>1672</c:v>
                </c:pt>
                <c:pt idx="6176">
                  <c:v>1673</c:v>
                </c:pt>
                <c:pt idx="6177">
                  <c:v>1674</c:v>
                </c:pt>
                <c:pt idx="6178">
                  <c:v>1675</c:v>
                </c:pt>
                <c:pt idx="6179">
                  <c:v>1676</c:v>
                </c:pt>
                <c:pt idx="6180">
                  <c:v>1677</c:v>
                </c:pt>
                <c:pt idx="6181">
                  <c:v>1678</c:v>
                </c:pt>
                <c:pt idx="6182">
                  <c:v>1679</c:v>
                </c:pt>
                <c:pt idx="6183">
                  <c:v>1680</c:v>
                </c:pt>
                <c:pt idx="6184">
                  <c:v>1681</c:v>
                </c:pt>
                <c:pt idx="6185">
                  <c:v>1682</c:v>
                </c:pt>
                <c:pt idx="6186">
                  <c:v>1683</c:v>
                </c:pt>
                <c:pt idx="6187">
                  <c:v>1684</c:v>
                </c:pt>
                <c:pt idx="6188">
                  <c:v>1685</c:v>
                </c:pt>
                <c:pt idx="6189">
                  <c:v>1686</c:v>
                </c:pt>
                <c:pt idx="6190">
                  <c:v>1687</c:v>
                </c:pt>
                <c:pt idx="6191">
                  <c:v>1688</c:v>
                </c:pt>
                <c:pt idx="6192">
                  <c:v>1689</c:v>
                </c:pt>
                <c:pt idx="6193">
                  <c:v>1690</c:v>
                </c:pt>
                <c:pt idx="6194">
                  <c:v>1691</c:v>
                </c:pt>
                <c:pt idx="6195">
                  <c:v>1692</c:v>
                </c:pt>
                <c:pt idx="6196">
                  <c:v>1693</c:v>
                </c:pt>
                <c:pt idx="6197">
                  <c:v>1694</c:v>
                </c:pt>
                <c:pt idx="6198">
                  <c:v>1695</c:v>
                </c:pt>
                <c:pt idx="6199">
                  <c:v>1696</c:v>
                </c:pt>
                <c:pt idx="6200">
                  <c:v>1697</c:v>
                </c:pt>
                <c:pt idx="6201">
                  <c:v>1698</c:v>
                </c:pt>
                <c:pt idx="6202">
                  <c:v>1699</c:v>
                </c:pt>
                <c:pt idx="6203">
                  <c:v>1700</c:v>
                </c:pt>
                <c:pt idx="6204">
                  <c:v>1701</c:v>
                </c:pt>
                <c:pt idx="6205">
                  <c:v>1702</c:v>
                </c:pt>
                <c:pt idx="6206">
                  <c:v>1703</c:v>
                </c:pt>
                <c:pt idx="6207">
                  <c:v>1704</c:v>
                </c:pt>
                <c:pt idx="6208">
                  <c:v>1705</c:v>
                </c:pt>
                <c:pt idx="6209">
                  <c:v>1706</c:v>
                </c:pt>
                <c:pt idx="6210">
                  <c:v>1707</c:v>
                </c:pt>
                <c:pt idx="6211">
                  <c:v>1708</c:v>
                </c:pt>
                <c:pt idx="6212">
                  <c:v>1709</c:v>
                </c:pt>
                <c:pt idx="6213">
                  <c:v>1710</c:v>
                </c:pt>
                <c:pt idx="6214">
                  <c:v>1711</c:v>
                </c:pt>
                <c:pt idx="6215">
                  <c:v>1712</c:v>
                </c:pt>
                <c:pt idx="6216">
                  <c:v>1713</c:v>
                </c:pt>
                <c:pt idx="6217">
                  <c:v>1714</c:v>
                </c:pt>
                <c:pt idx="6218">
                  <c:v>1715</c:v>
                </c:pt>
                <c:pt idx="6219">
                  <c:v>1716</c:v>
                </c:pt>
                <c:pt idx="6220">
                  <c:v>1717</c:v>
                </c:pt>
                <c:pt idx="6221">
                  <c:v>1718</c:v>
                </c:pt>
                <c:pt idx="6222">
                  <c:v>1719</c:v>
                </c:pt>
                <c:pt idx="6223">
                  <c:v>1720</c:v>
                </c:pt>
                <c:pt idx="6224">
                  <c:v>1721</c:v>
                </c:pt>
                <c:pt idx="6225">
                  <c:v>1722</c:v>
                </c:pt>
                <c:pt idx="6226">
                  <c:v>1723</c:v>
                </c:pt>
                <c:pt idx="6227">
                  <c:v>1724</c:v>
                </c:pt>
                <c:pt idx="6228">
                  <c:v>1725</c:v>
                </c:pt>
                <c:pt idx="6229">
                  <c:v>1726</c:v>
                </c:pt>
                <c:pt idx="6230">
                  <c:v>1727</c:v>
                </c:pt>
                <c:pt idx="6231">
                  <c:v>1728</c:v>
                </c:pt>
                <c:pt idx="6232">
                  <c:v>1729</c:v>
                </c:pt>
                <c:pt idx="6233">
                  <c:v>1730</c:v>
                </c:pt>
                <c:pt idx="6234">
                  <c:v>1731</c:v>
                </c:pt>
                <c:pt idx="6235">
                  <c:v>1732</c:v>
                </c:pt>
                <c:pt idx="6236">
                  <c:v>1733</c:v>
                </c:pt>
                <c:pt idx="6237">
                  <c:v>1734</c:v>
                </c:pt>
                <c:pt idx="6238">
                  <c:v>1735</c:v>
                </c:pt>
                <c:pt idx="6239">
                  <c:v>1736</c:v>
                </c:pt>
                <c:pt idx="6240">
                  <c:v>1737</c:v>
                </c:pt>
                <c:pt idx="6241">
                  <c:v>1738</c:v>
                </c:pt>
                <c:pt idx="6242">
                  <c:v>1739</c:v>
                </c:pt>
                <c:pt idx="6243">
                  <c:v>1740</c:v>
                </c:pt>
                <c:pt idx="6244">
                  <c:v>1741</c:v>
                </c:pt>
                <c:pt idx="6245">
                  <c:v>1742</c:v>
                </c:pt>
                <c:pt idx="6246">
                  <c:v>1743</c:v>
                </c:pt>
                <c:pt idx="6247">
                  <c:v>1744</c:v>
                </c:pt>
                <c:pt idx="6248">
                  <c:v>1745</c:v>
                </c:pt>
                <c:pt idx="6249">
                  <c:v>1746</c:v>
                </c:pt>
                <c:pt idx="6250">
                  <c:v>1747</c:v>
                </c:pt>
                <c:pt idx="6251">
                  <c:v>1748</c:v>
                </c:pt>
                <c:pt idx="6252">
                  <c:v>1749</c:v>
                </c:pt>
                <c:pt idx="6253">
                  <c:v>1750</c:v>
                </c:pt>
                <c:pt idx="6254">
                  <c:v>1751</c:v>
                </c:pt>
                <c:pt idx="6255">
                  <c:v>1752</c:v>
                </c:pt>
                <c:pt idx="6256">
                  <c:v>1753</c:v>
                </c:pt>
                <c:pt idx="6257">
                  <c:v>1754</c:v>
                </c:pt>
                <c:pt idx="6258">
                  <c:v>1755</c:v>
                </c:pt>
                <c:pt idx="6259">
                  <c:v>1756</c:v>
                </c:pt>
                <c:pt idx="6260">
                  <c:v>1757</c:v>
                </c:pt>
                <c:pt idx="6261">
                  <c:v>1758</c:v>
                </c:pt>
                <c:pt idx="6262">
                  <c:v>1759</c:v>
                </c:pt>
                <c:pt idx="6263">
                  <c:v>1760</c:v>
                </c:pt>
                <c:pt idx="6264">
                  <c:v>1761</c:v>
                </c:pt>
                <c:pt idx="6265">
                  <c:v>1762</c:v>
                </c:pt>
                <c:pt idx="6266">
                  <c:v>1763</c:v>
                </c:pt>
                <c:pt idx="6267">
                  <c:v>1764</c:v>
                </c:pt>
                <c:pt idx="6268">
                  <c:v>1765</c:v>
                </c:pt>
                <c:pt idx="6269">
                  <c:v>1766</c:v>
                </c:pt>
                <c:pt idx="6270">
                  <c:v>1767</c:v>
                </c:pt>
                <c:pt idx="6271">
                  <c:v>1768</c:v>
                </c:pt>
                <c:pt idx="6272">
                  <c:v>1769</c:v>
                </c:pt>
                <c:pt idx="6273">
                  <c:v>1770</c:v>
                </c:pt>
                <c:pt idx="6274">
                  <c:v>1771</c:v>
                </c:pt>
                <c:pt idx="6275">
                  <c:v>1772</c:v>
                </c:pt>
                <c:pt idx="6276">
                  <c:v>1773</c:v>
                </c:pt>
                <c:pt idx="6277">
                  <c:v>1774</c:v>
                </c:pt>
                <c:pt idx="6278">
                  <c:v>1775</c:v>
                </c:pt>
                <c:pt idx="6279">
                  <c:v>1776</c:v>
                </c:pt>
                <c:pt idx="6280">
                  <c:v>1777</c:v>
                </c:pt>
                <c:pt idx="6281">
                  <c:v>1778</c:v>
                </c:pt>
                <c:pt idx="6282">
                  <c:v>1779</c:v>
                </c:pt>
                <c:pt idx="6283">
                  <c:v>1780</c:v>
                </c:pt>
                <c:pt idx="6284">
                  <c:v>1781</c:v>
                </c:pt>
                <c:pt idx="6285">
                  <c:v>1782</c:v>
                </c:pt>
                <c:pt idx="6286">
                  <c:v>1783</c:v>
                </c:pt>
                <c:pt idx="6287">
                  <c:v>1784</c:v>
                </c:pt>
                <c:pt idx="6288">
                  <c:v>1785</c:v>
                </c:pt>
                <c:pt idx="6289">
                  <c:v>1786</c:v>
                </c:pt>
                <c:pt idx="6290">
                  <c:v>1787</c:v>
                </c:pt>
                <c:pt idx="6291">
                  <c:v>1788</c:v>
                </c:pt>
                <c:pt idx="6292">
                  <c:v>1789</c:v>
                </c:pt>
                <c:pt idx="6293">
                  <c:v>1790</c:v>
                </c:pt>
                <c:pt idx="6294">
                  <c:v>1791</c:v>
                </c:pt>
                <c:pt idx="6295">
                  <c:v>1792</c:v>
                </c:pt>
                <c:pt idx="6296">
                  <c:v>1793</c:v>
                </c:pt>
                <c:pt idx="6297">
                  <c:v>1794</c:v>
                </c:pt>
                <c:pt idx="6298">
                  <c:v>1795</c:v>
                </c:pt>
                <c:pt idx="6299">
                  <c:v>1796</c:v>
                </c:pt>
                <c:pt idx="6300">
                  <c:v>1797</c:v>
                </c:pt>
                <c:pt idx="6301">
                  <c:v>1798</c:v>
                </c:pt>
                <c:pt idx="6302">
                  <c:v>1799</c:v>
                </c:pt>
                <c:pt idx="6303">
                  <c:v>1800</c:v>
                </c:pt>
                <c:pt idx="6304">
                  <c:v>1801</c:v>
                </c:pt>
                <c:pt idx="6305">
                  <c:v>1802</c:v>
                </c:pt>
                <c:pt idx="6306">
                  <c:v>1803</c:v>
                </c:pt>
                <c:pt idx="6307">
                  <c:v>1804</c:v>
                </c:pt>
                <c:pt idx="6308">
                  <c:v>1805</c:v>
                </c:pt>
                <c:pt idx="6309">
                  <c:v>1806</c:v>
                </c:pt>
                <c:pt idx="6310">
                  <c:v>1807</c:v>
                </c:pt>
                <c:pt idx="6311">
                  <c:v>1808</c:v>
                </c:pt>
                <c:pt idx="6312">
                  <c:v>1809</c:v>
                </c:pt>
                <c:pt idx="6313">
                  <c:v>1810</c:v>
                </c:pt>
                <c:pt idx="6314">
                  <c:v>1811</c:v>
                </c:pt>
                <c:pt idx="6315">
                  <c:v>1812</c:v>
                </c:pt>
                <c:pt idx="6316">
                  <c:v>1813</c:v>
                </c:pt>
                <c:pt idx="6317">
                  <c:v>1814</c:v>
                </c:pt>
                <c:pt idx="6318">
                  <c:v>1815</c:v>
                </c:pt>
                <c:pt idx="6319">
                  <c:v>1816</c:v>
                </c:pt>
                <c:pt idx="6320">
                  <c:v>1817</c:v>
                </c:pt>
                <c:pt idx="6321">
                  <c:v>1818</c:v>
                </c:pt>
                <c:pt idx="6322">
                  <c:v>1819</c:v>
                </c:pt>
                <c:pt idx="6323">
                  <c:v>1820</c:v>
                </c:pt>
                <c:pt idx="6324">
                  <c:v>1821</c:v>
                </c:pt>
                <c:pt idx="6325">
                  <c:v>1822</c:v>
                </c:pt>
                <c:pt idx="6326">
                  <c:v>1823</c:v>
                </c:pt>
                <c:pt idx="6327">
                  <c:v>1824</c:v>
                </c:pt>
                <c:pt idx="6328">
                  <c:v>1825</c:v>
                </c:pt>
                <c:pt idx="6329">
                  <c:v>1826</c:v>
                </c:pt>
                <c:pt idx="6330">
                  <c:v>1827</c:v>
                </c:pt>
                <c:pt idx="6331">
                  <c:v>1828</c:v>
                </c:pt>
                <c:pt idx="6332">
                  <c:v>1829</c:v>
                </c:pt>
                <c:pt idx="6333">
                  <c:v>1830</c:v>
                </c:pt>
                <c:pt idx="6334">
                  <c:v>1831</c:v>
                </c:pt>
                <c:pt idx="6335">
                  <c:v>1832</c:v>
                </c:pt>
                <c:pt idx="6336">
                  <c:v>1833</c:v>
                </c:pt>
                <c:pt idx="6337">
                  <c:v>1834</c:v>
                </c:pt>
                <c:pt idx="6338">
                  <c:v>1835</c:v>
                </c:pt>
                <c:pt idx="6339">
                  <c:v>1836</c:v>
                </c:pt>
                <c:pt idx="6340">
                  <c:v>1837</c:v>
                </c:pt>
                <c:pt idx="6341">
                  <c:v>1838</c:v>
                </c:pt>
                <c:pt idx="6342">
                  <c:v>1839</c:v>
                </c:pt>
                <c:pt idx="6343">
                  <c:v>1840</c:v>
                </c:pt>
                <c:pt idx="6344">
                  <c:v>1841</c:v>
                </c:pt>
                <c:pt idx="6345">
                  <c:v>1842</c:v>
                </c:pt>
                <c:pt idx="6346">
                  <c:v>1843</c:v>
                </c:pt>
                <c:pt idx="6347">
                  <c:v>1844</c:v>
                </c:pt>
                <c:pt idx="6348">
                  <c:v>1845</c:v>
                </c:pt>
                <c:pt idx="6349">
                  <c:v>1846</c:v>
                </c:pt>
                <c:pt idx="6350">
                  <c:v>1847</c:v>
                </c:pt>
                <c:pt idx="6351">
                  <c:v>1848</c:v>
                </c:pt>
                <c:pt idx="6352">
                  <c:v>1849</c:v>
                </c:pt>
                <c:pt idx="6353">
                  <c:v>1850</c:v>
                </c:pt>
                <c:pt idx="6354">
                  <c:v>1851</c:v>
                </c:pt>
                <c:pt idx="6355">
                  <c:v>1852</c:v>
                </c:pt>
                <c:pt idx="6356">
                  <c:v>1853</c:v>
                </c:pt>
                <c:pt idx="6357">
                  <c:v>1854</c:v>
                </c:pt>
                <c:pt idx="6358">
                  <c:v>1855</c:v>
                </c:pt>
                <c:pt idx="6359">
                  <c:v>1856</c:v>
                </c:pt>
                <c:pt idx="6360">
                  <c:v>1857</c:v>
                </c:pt>
                <c:pt idx="6361">
                  <c:v>1858</c:v>
                </c:pt>
                <c:pt idx="6362">
                  <c:v>1859</c:v>
                </c:pt>
                <c:pt idx="6363">
                  <c:v>1860</c:v>
                </c:pt>
                <c:pt idx="6364">
                  <c:v>1861</c:v>
                </c:pt>
                <c:pt idx="6365">
                  <c:v>1862</c:v>
                </c:pt>
                <c:pt idx="6366">
                  <c:v>1863</c:v>
                </c:pt>
                <c:pt idx="6367">
                  <c:v>1864</c:v>
                </c:pt>
                <c:pt idx="6368">
                  <c:v>1865</c:v>
                </c:pt>
                <c:pt idx="6369">
                  <c:v>1866</c:v>
                </c:pt>
                <c:pt idx="6370">
                  <c:v>1867</c:v>
                </c:pt>
                <c:pt idx="6371">
                  <c:v>1868</c:v>
                </c:pt>
                <c:pt idx="6372">
                  <c:v>1869</c:v>
                </c:pt>
                <c:pt idx="6373">
                  <c:v>1870</c:v>
                </c:pt>
                <c:pt idx="6374">
                  <c:v>1871</c:v>
                </c:pt>
                <c:pt idx="6375">
                  <c:v>1872</c:v>
                </c:pt>
                <c:pt idx="6376">
                  <c:v>1873</c:v>
                </c:pt>
                <c:pt idx="6377">
                  <c:v>1874</c:v>
                </c:pt>
                <c:pt idx="6378">
                  <c:v>1875</c:v>
                </c:pt>
                <c:pt idx="6379">
                  <c:v>1876</c:v>
                </c:pt>
                <c:pt idx="6380">
                  <c:v>1877</c:v>
                </c:pt>
                <c:pt idx="6381">
                  <c:v>1878</c:v>
                </c:pt>
                <c:pt idx="6382">
                  <c:v>1879</c:v>
                </c:pt>
                <c:pt idx="6383">
                  <c:v>1880</c:v>
                </c:pt>
                <c:pt idx="6384">
                  <c:v>1881</c:v>
                </c:pt>
                <c:pt idx="6385">
                  <c:v>1882</c:v>
                </c:pt>
                <c:pt idx="6386">
                  <c:v>1883</c:v>
                </c:pt>
                <c:pt idx="6387">
                  <c:v>1884</c:v>
                </c:pt>
                <c:pt idx="6388">
                  <c:v>1885</c:v>
                </c:pt>
                <c:pt idx="6389">
                  <c:v>1886</c:v>
                </c:pt>
                <c:pt idx="6390">
                  <c:v>1887</c:v>
                </c:pt>
                <c:pt idx="6391">
                  <c:v>1888</c:v>
                </c:pt>
                <c:pt idx="6392">
                  <c:v>1889</c:v>
                </c:pt>
                <c:pt idx="6393">
                  <c:v>1890</c:v>
                </c:pt>
                <c:pt idx="6394">
                  <c:v>1891</c:v>
                </c:pt>
                <c:pt idx="6395">
                  <c:v>1892</c:v>
                </c:pt>
                <c:pt idx="6396">
                  <c:v>1893</c:v>
                </c:pt>
                <c:pt idx="6397">
                  <c:v>1894</c:v>
                </c:pt>
                <c:pt idx="6398">
                  <c:v>1895</c:v>
                </c:pt>
                <c:pt idx="6399">
                  <c:v>1896</c:v>
                </c:pt>
                <c:pt idx="6400">
                  <c:v>1897</c:v>
                </c:pt>
                <c:pt idx="6401">
                  <c:v>1898</c:v>
                </c:pt>
                <c:pt idx="6402">
                  <c:v>1899</c:v>
                </c:pt>
                <c:pt idx="6403">
                  <c:v>1900</c:v>
                </c:pt>
                <c:pt idx="6404">
                  <c:v>1901</c:v>
                </c:pt>
                <c:pt idx="6405">
                  <c:v>1902</c:v>
                </c:pt>
                <c:pt idx="6406">
                  <c:v>1903</c:v>
                </c:pt>
                <c:pt idx="6407">
                  <c:v>1904</c:v>
                </c:pt>
                <c:pt idx="6408">
                  <c:v>1905</c:v>
                </c:pt>
                <c:pt idx="6409">
                  <c:v>1906</c:v>
                </c:pt>
                <c:pt idx="6410">
                  <c:v>1907</c:v>
                </c:pt>
                <c:pt idx="6411">
                  <c:v>1908</c:v>
                </c:pt>
                <c:pt idx="6412">
                  <c:v>1909</c:v>
                </c:pt>
                <c:pt idx="6413">
                  <c:v>1910</c:v>
                </c:pt>
                <c:pt idx="6414">
                  <c:v>1911</c:v>
                </c:pt>
                <c:pt idx="6415">
                  <c:v>1912</c:v>
                </c:pt>
                <c:pt idx="6416">
                  <c:v>1913</c:v>
                </c:pt>
                <c:pt idx="6417">
                  <c:v>1914</c:v>
                </c:pt>
                <c:pt idx="6418">
                  <c:v>1915</c:v>
                </c:pt>
                <c:pt idx="6419">
                  <c:v>1916</c:v>
                </c:pt>
                <c:pt idx="6420">
                  <c:v>1917</c:v>
                </c:pt>
                <c:pt idx="6421">
                  <c:v>1918</c:v>
                </c:pt>
                <c:pt idx="6422">
                  <c:v>1919</c:v>
                </c:pt>
                <c:pt idx="6423">
                  <c:v>1920</c:v>
                </c:pt>
                <c:pt idx="6424">
                  <c:v>1921</c:v>
                </c:pt>
                <c:pt idx="6425">
                  <c:v>1922</c:v>
                </c:pt>
                <c:pt idx="6426">
                  <c:v>1923</c:v>
                </c:pt>
                <c:pt idx="6427">
                  <c:v>1924</c:v>
                </c:pt>
                <c:pt idx="6428">
                  <c:v>1925</c:v>
                </c:pt>
                <c:pt idx="6429">
                  <c:v>1926</c:v>
                </c:pt>
                <c:pt idx="6430">
                  <c:v>1927</c:v>
                </c:pt>
                <c:pt idx="6431">
                  <c:v>1928</c:v>
                </c:pt>
                <c:pt idx="6432">
                  <c:v>1929</c:v>
                </c:pt>
                <c:pt idx="6433">
                  <c:v>1930</c:v>
                </c:pt>
                <c:pt idx="6434">
                  <c:v>1931</c:v>
                </c:pt>
                <c:pt idx="6435">
                  <c:v>1932</c:v>
                </c:pt>
                <c:pt idx="6436">
                  <c:v>1933</c:v>
                </c:pt>
                <c:pt idx="6437">
                  <c:v>1934</c:v>
                </c:pt>
                <c:pt idx="6438">
                  <c:v>1935</c:v>
                </c:pt>
                <c:pt idx="6439">
                  <c:v>1936</c:v>
                </c:pt>
                <c:pt idx="6440">
                  <c:v>1937</c:v>
                </c:pt>
                <c:pt idx="6441">
                  <c:v>1938</c:v>
                </c:pt>
                <c:pt idx="6442">
                  <c:v>1939</c:v>
                </c:pt>
                <c:pt idx="6443">
                  <c:v>1940</c:v>
                </c:pt>
                <c:pt idx="6444">
                  <c:v>1941</c:v>
                </c:pt>
                <c:pt idx="6445">
                  <c:v>1942</c:v>
                </c:pt>
                <c:pt idx="6446">
                  <c:v>1943</c:v>
                </c:pt>
                <c:pt idx="6447">
                  <c:v>1944</c:v>
                </c:pt>
                <c:pt idx="6448">
                  <c:v>1945</c:v>
                </c:pt>
                <c:pt idx="6449">
                  <c:v>1946</c:v>
                </c:pt>
                <c:pt idx="6450">
                  <c:v>1947</c:v>
                </c:pt>
                <c:pt idx="6451">
                  <c:v>1948</c:v>
                </c:pt>
                <c:pt idx="6452">
                  <c:v>1949</c:v>
                </c:pt>
                <c:pt idx="6453">
                  <c:v>1950</c:v>
                </c:pt>
                <c:pt idx="6454">
                  <c:v>1951</c:v>
                </c:pt>
                <c:pt idx="6455">
                  <c:v>1952</c:v>
                </c:pt>
                <c:pt idx="6456">
                  <c:v>1953</c:v>
                </c:pt>
                <c:pt idx="6457">
                  <c:v>1954</c:v>
                </c:pt>
                <c:pt idx="6458">
                  <c:v>1955</c:v>
                </c:pt>
                <c:pt idx="6459">
                  <c:v>1956</c:v>
                </c:pt>
                <c:pt idx="6460">
                  <c:v>1957</c:v>
                </c:pt>
                <c:pt idx="6461">
                  <c:v>1958</c:v>
                </c:pt>
                <c:pt idx="6462">
                  <c:v>1959</c:v>
                </c:pt>
                <c:pt idx="6463">
                  <c:v>1960</c:v>
                </c:pt>
                <c:pt idx="6464">
                  <c:v>1961</c:v>
                </c:pt>
                <c:pt idx="6465">
                  <c:v>1962</c:v>
                </c:pt>
                <c:pt idx="6466">
                  <c:v>1963</c:v>
                </c:pt>
                <c:pt idx="6467">
                  <c:v>1964</c:v>
                </c:pt>
                <c:pt idx="6468">
                  <c:v>1965</c:v>
                </c:pt>
                <c:pt idx="6469">
                  <c:v>1966</c:v>
                </c:pt>
                <c:pt idx="6470">
                  <c:v>1967</c:v>
                </c:pt>
                <c:pt idx="6471">
                  <c:v>1968</c:v>
                </c:pt>
                <c:pt idx="6472">
                  <c:v>1969</c:v>
                </c:pt>
                <c:pt idx="6473">
                  <c:v>1970</c:v>
                </c:pt>
                <c:pt idx="6474">
                  <c:v>1971</c:v>
                </c:pt>
                <c:pt idx="6475">
                  <c:v>1972</c:v>
                </c:pt>
                <c:pt idx="6476">
                  <c:v>1973</c:v>
                </c:pt>
                <c:pt idx="6477">
                  <c:v>1974</c:v>
                </c:pt>
                <c:pt idx="6478">
                  <c:v>1975</c:v>
                </c:pt>
                <c:pt idx="6479">
                  <c:v>1976</c:v>
                </c:pt>
                <c:pt idx="6480">
                  <c:v>1977</c:v>
                </c:pt>
                <c:pt idx="6481">
                  <c:v>1978</c:v>
                </c:pt>
                <c:pt idx="6482">
                  <c:v>1979</c:v>
                </c:pt>
                <c:pt idx="6483">
                  <c:v>1980</c:v>
                </c:pt>
                <c:pt idx="6484">
                  <c:v>1981</c:v>
                </c:pt>
                <c:pt idx="6485">
                  <c:v>1982</c:v>
                </c:pt>
                <c:pt idx="6486">
                  <c:v>1983</c:v>
                </c:pt>
                <c:pt idx="6487">
                  <c:v>1984</c:v>
                </c:pt>
                <c:pt idx="6488">
                  <c:v>1985</c:v>
                </c:pt>
                <c:pt idx="6489">
                  <c:v>1986</c:v>
                </c:pt>
                <c:pt idx="6490">
                  <c:v>1987</c:v>
                </c:pt>
                <c:pt idx="6491">
                  <c:v>1988</c:v>
                </c:pt>
                <c:pt idx="6492">
                  <c:v>1989</c:v>
                </c:pt>
                <c:pt idx="6493">
                  <c:v>1990</c:v>
                </c:pt>
                <c:pt idx="6494">
                  <c:v>1991</c:v>
                </c:pt>
                <c:pt idx="6495">
                  <c:v>1992</c:v>
                </c:pt>
                <c:pt idx="6496">
                  <c:v>1993</c:v>
                </c:pt>
                <c:pt idx="6497">
                  <c:v>1994</c:v>
                </c:pt>
                <c:pt idx="6498">
                  <c:v>1995</c:v>
                </c:pt>
                <c:pt idx="6499">
                  <c:v>1996</c:v>
                </c:pt>
                <c:pt idx="6500">
                  <c:v>1997</c:v>
                </c:pt>
                <c:pt idx="6501">
                  <c:v>1998</c:v>
                </c:pt>
                <c:pt idx="6502">
                  <c:v>1999</c:v>
                </c:pt>
                <c:pt idx="6503">
                  <c:v>2000</c:v>
                </c:pt>
                <c:pt idx="6504">
                  <c:v>2001</c:v>
                </c:pt>
                <c:pt idx="6505">
                  <c:v>2002</c:v>
                </c:pt>
                <c:pt idx="6506">
                  <c:v>2003</c:v>
                </c:pt>
                <c:pt idx="6507">
                  <c:v>2004</c:v>
                </c:pt>
                <c:pt idx="6508">
                  <c:v>2005</c:v>
                </c:pt>
                <c:pt idx="6509">
                  <c:v>2006</c:v>
                </c:pt>
                <c:pt idx="6510">
                  <c:v>2007</c:v>
                </c:pt>
                <c:pt idx="6511">
                  <c:v>2008</c:v>
                </c:pt>
                <c:pt idx="6512">
                  <c:v>2009</c:v>
                </c:pt>
                <c:pt idx="6513">
                  <c:v>2010</c:v>
                </c:pt>
                <c:pt idx="6514">
                  <c:v>2011</c:v>
                </c:pt>
                <c:pt idx="6515">
                  <c:v>2012</c:v>
                </c:pt>
                <c:pt idx="6516">
                  <c:v>2013</c:v>
                </c:pt>
                <c:pt idx="6517">
                  <c:v>2014</c:v>
                </c:pt>
                <c:pt idx="6518">
                  <c:v>2015</c:v>
                </c:pt>
                <c:pt idx="6519">
                  <c:v>2016</c:v>
                </c:pt>
                <c:pt idx="6520">
                  <c:v>2017</c:v>
                </c:pt>
                <c:pt idx="6521">
                  <c:v>2018</c:v>
                </c:pt>
                <c:pt idx="6522">
                  <c:v>2019</c:v>
                </c:pt>
                <c:pt idx="6523">
                  <c:v>2020</c:v>
                </c:pt>
                <c:pt idx="6524">
                  <c:v>2021</c:v>
                </c:pt>
                <c:pt idx="6525">
                  <c:v>2022</c:v>
                </c:pt>
                <c:pt idx="6526">
                  <c:v>2023</c:v>
                </c:pt>
                <c:pt idx="6527">
                  <c:v>2024</c:v>
                </c:pt>
                <c:pt idx="6528">
                  <c:v>2025</c:v>
                </c:pt>
                <c:pt idx="6529">
                  <c:v>2026</c:v>
                </c:pt>
                <c:pt idx="6530">
                  <c:v>2027</c:v>
                </c:pt>
                <c:pt idx="6531">
                  <c:v>2028</c:v>
                </c:pt>
                <c:pt idx="6532">
                  <c:v>2029</c:v>
                </c:pt>
                <c:pt idx="6533">
                  <c:v>2030</c:v>
                </c:pt>
                <c:pt idx="6534">
                  <c:v>2031</c:v>
                </c:pt>
                <c:pt idx="6535">
                  <c:v>2032</c:v>
                </c:pt>
                <c:pt idx="6536">
                  <c:v>2033</c:v>
                </c:pt>
                <c:pt idx="6537">
                  <c:v>2034</c:v>
                </c:pt>
                <c:pt idx="6538">
                  <c:v>2035</c:v>
                </c:pt>
                <c:pt idx="6539">
                  <c:v>2036</c:v>
                </c:pt>
                <c:pt idx="6540">
                  <c:v>2037</c:v>
                </c:pt>
                <c:pt idx="6541">
                  <c:v>2038</c:v>
                </c:pt>
                <c:pt idx="6542">
                  <c:v>2039</c:v>
                </c:pt>
                <c:pt idx="6543">
                  <c:v>2040</c:v>
                </c:pt>
                <c:pt idx="6544">
                  <c:v>2041</c:v>
                </c:pt>
                <c:pt idx="6545">
                  <c:v>2042</c:v>
                </c:pt>
                <c:pt idx="6546">
                  <c:v>2043</c:v>
                </c:pt>
                <c:pt idx="6547">
                  <c:v>2044</c:v>
                </c:pt>
                <c:pt idx="6548">
                  <c:v>2045</c:v>
                </c:pt>
                <c:pt idx="6549">
                  <c:v>2046</c:v>
                </c:pt>
                <c:pt idx="6550">
                  <c:v>2047</c:v>
                </c:pt>
                <c:pt idx="6551">
                  <c:v>2048</c:v>
                </c:pt>
                <c:pt idx="6552">
                  <c:v>2049</c:v>
                </c:pt>
                <c:pt idx="6553">
                  <c:v>2050</c:v>
                </c:pt>
                <c:pt idx="6554">
                  <c:v>2051</c:v>
                </c:pt>
                <c:pt idx="6555">
                  <c:v>2052</c:v>
                </c:pt>
                <c:pt idx="6556">
                  <c:v>2053</c:v>
                </c:pt>
                <c:pt idx="6557">
                  <c:v>2054</c:v>
                </c:pt>
                <c:pt idx="6558">
                  <c:v>2055</c:v>
                </c:pt>
                <c:pt idx="6559">
                  <c:v>2056</c:v>
                </c:pt>
                <c:pt idx="6560">
                  <c:v>2057</c:v>
                </c:pt>
                <c:pt idx="6561">
                  <c:v>2058</c:v>
                </c:pt>
                <c:pt idx="6562">
                  <c:v>2059</c:v>
                </c:pt>
                <c:pt idx="6563">
                  <c:v>2060</c:v>
                </c:pt>
                <c:pt idx="6564">
                  <c:v>2061</c:v>
                </c:pt>
                <c:pt idx="6565">
                  <c:v>2062</c:v>
                </c:pt>
                <c:pt idx="6566">
                  <c:v>2063</c:v>
                </c:pt>
                <c:pt idx="6567">
                  <c:v>2064</c:v>
                </c:pt>
                <c:pt idx="6568">
                  <c:v>2065</c:v>
                </c:pt>
                <c:pt idx="6569">
                  <c:v>2066</c:v>
                </c:pt>
                <c:pt idx="6570">
                  <c:v>2067</c:v>
                </c:pt>
                <c:pt idx="6571">
                  <c:v>2068</c:v>
                </c:pt>
                <c:pt idx="6572">
                  <c:v>2069</c:v>
                </c:pt>
                <c:pt idx="6573">
                  <c:v>2070</c:v>
                </c:pt>
                <c:pt idx="6574">
                  <c:v>2071</c:v>
                </c:pt>
                <c:pt idx="6575">
                  <c:v>2072</c:v>
                </c:pt>
                <c:pt idx="6576">
                  <c:v>2073</c:v>
                </c:pt>
                <c:pt idx="6577">
                  <c:v>2074</c:v>
                </c:pt>
                <c:pt idx="6578">
                  <c:v>2075</c:v>
                </c:pt>
                <c:pt idx="6579">
                  <c:v>2076</c:v>
                </c:pt>
                <c:pt idx="6580">
                  <c:v>2077</c:v>
                </c:pt>
                <c:pt idx="6581">
                  <c:v>2078</c:v>
                </c:pt>
                <c:pt idx="6582">
                  <c:v>2079</c:v>
                </c:pt>
                <c:pt idx="6583">
                  <c:v>2080</c:v>
                </c:pt>
                <c:pt idx="6584">
                  <c:v>2081</c:v>
                </c:pt>
                <c:pt idx="6585">
                  <c:v>2082</c:v>
                </c:pt>
                <c:pt idx="6586">
                  <c:v>2083</c:v>
                </c:pt>
                <c:pt idx="6587">
                  <c:v>2084</c:v>
                </c:pt>
                <c:pt idx="6588">
                  <c:v>2085</c:v>
                </c:pt>
                <c:pt idx="6589">
                  <c:v>2086</c:v>
                </c:pt>
                <c:pt idx="6590">
                  <c:v>2087</c:v>
                </c:pt>
                <c:pt idx="6591">
                  <c:v>2088</c:v>
                </c:pt>
                <c:pt idx="6592">
                  <c:v>2089</c:v>
                </c:pt>
                <c:pt idx="6593">
                  <c:v>2090</c:v>
                </c:pt>
                <c:pt idx="6594">
                  <c:v>2091</c:v>
                </c:pt>
                <c:pt idx="6595">
                  <c:v>2092</c:v>
                </c:pt>
                <c:pt idx="6596">
                  <c:v>2093</c:v>
                </c:pt>
                <c:pt idx="6597">
                  <c:v>2094</c:v>
                </c:pt>
                <c:pt idx="6598">
                  <c:v>2095</c:v>
                </c:pt>
                <c:pt idx="6599">
                  <c:v>2096</c:v>
                </c:pt>
                <c:pt idx="6600">
                  <c:v>2097</c:v>
                </c:pt>
                <c:pt idx="6601">
                  <c:v>2098</c:v>
                </c:pt>
                <c:pt idx="6602">
                  <c:v>2099</c:v>
                </c:pt>
                <c:pt idx="6603">
                  <c:v>2100</c:v>
                </c:pt>
                <c:pt idx="6604">
                  <c:v>2101</c:v>
                </c:pt>
                <c:pt idx="6605">
                  <c:v>2102</c:v>
                </c:pt>
                <c:pt idx="6606">
                  <c:v>2103</c:v>
                </c:pt>
                <c:pt idx="6607">
                  <c:v>2104</c:v>
                </c:pt>
                <c:pt idx="6608">
                  <c:v>2105</c:v>
                </c:pt>
                <c:pt idx="6609">
                  <c:v>2106</c:v>
                </c:pt>
                <c:pt idx="6610">
                  <c:v>2107</c:v>
                </c:pt>
                <c:pt idx="6611">
                  <c:v>2108</c:v>
                </c:pt>
                <c:pt idx="6612">
                  <c:v>2109</c:v>
                </c:pt>
                <c:pt idx="6613">
                  <c:v>2110</c:v>
                </c:pt>
                <c:pt idx="6614">
                  <c:v>2111</c:v>
                </c:pt>
                <c:pt idx="6615">
                  <c:v>2112</c:v>
                </c:pt>
                <c:pt idx="6616">
                  <c:v>2113</c:v>
                </c:pt>
                <c:pt idx="6617">
                  <c:v>2114</c:v>
                </c:pt>
                <c:pt idx="6618">
                  <c:v>2115</c:v>
                </c:pt>
                <c:pt idx="6619">
                  <c:v>2116</c:v>
                </c:pt>
                <c:pt idx="6620">
                  <c:v>2117</c:v>
                </c:pt>
                <c:pt idx="6621">
                  <c:v>2118</c:v>
                </c:pt>
                <c:pt idx="6622">
                  <c:v>2119</c:v>
                </c:pt>
                <c:pt idx="6623">
                  <c:v>2120</c:v>
                </c:pt>
                <c:pt idx="6624">
                  <c:v>2121</c:v>
                </c:pt>
                <c:pt idx="6625">
                  <c:v>2122</c:v>
                </c:pt>
                <c:pt idx="6626">
                  <c:v>2123</c:v>
                </c:pt>
                <c:pt idx="6627">
                  <c:v>2124</c:v>
                </c:pt>
                <c:pt idx="6628">
                  <c:v>2125</c:v>
                </c:pt>
                <c:pt idx="6629">
                  <c:v>2126</c:v>
                </c:pt>
                <c:pt idx="6630">
                  <c:v>2127</c:v>
                </c:pt>
                <c:pt idx="6631">
                  <c:v>2128</c:v>
                </c:pt>
                <c:pt idx="6632">
                  <c:v>2129</c:v>
                </c:pt>
                <c:pt idx="6633">
                  <c:v>2130</c:v>
                </c:pt>
                <c:pt idx="6634">
                  <c:v>2131</c:v>
                </c:pt>
                <c:pt idx="6635">
                  <c:v>2132</c:v>
                </c:pt>
                <c:pt idx="6636">
                  <c:v>2133</c:v>
                </c:pt>
                <c:pt idx="6637">
                  <c:v>2134</c:v>
                </c:pt>
                <c:pt idx="6638">
                  <c:v>2135</c:v>
                </c:pt>
                <c:pt idx="6639">
                  <c:v>2136</c:v>
                </c:pt>
                <c:pt idx="6640">
                  <c:v>2137</c:v>
                </c:pt>
                <c:pt idx="6641">
                  <c:v>2138</c:v>
                </c:pt>
                <c:pt idx="6642">
                  <c:v>2139</c:v>
                </c:pt>
                <c:pt idx="6643">
                  <c:v>2140</c:v>
                </c:pt>
                <c:pt idx="6644">
                  <c:v>2141</c:v>
                </c:pt>
                <c:pt idx="6645">
                  <c:v>2142</c:v>
                </c:pt>
                <c:pt idx="6646">
                  <c:v>2143</c:v>
                </c:pt>
                <c:pt idx="6647">
                  <c:v>2144</c:v>
                </c:pt>
                <c:pt idx="6648">
                  <c:v>2145</c:v>
                </c:pt>
                <c:pt idx="6649">
                  <c:v>2146</c:v>
                </c:pt>
                <c:pt idx="6650">
                  <c:v>2147</c:v>
                </c:pt>
                <c:pt idx="6651">
                  <c:v>2148</c:v>
                </c:pt>
                <c:pt idx="6652">
                  <c:v>2149</c:v>
                </c:pt>
                <c:pt idx="6653">
                  <c:v>2150</c:v>
                </c:pt>
                <c:pt idx="6654">
                  <c:v>2151</c:v>
                </c:pt>
                <c:pt idx="6655">
                  <c:v>2152</c:v>
                </c:pt>
                <c:pt idx="6656">
                  <c:v>2153</c:v>
                </c:pt>
                <c:pt idx="6657">
                  <c:v>2154</c:v>
                </c:pt>
                <c:pt idx="6658">
                  <c:v>2155</c:v>
                </c:pt>
                <c:pt idx="6659">
                  <c:v>2156</c:v>
                </c:pt>
                <c:pt idx="6660">
                  <c:v>2157</c:v>
                </c:pt>
                <c:pt idx="6661">
                  <c:v>2158</c:v>
                </c:pt>
                <c:pt idx="6662">
                  <c:v>2159</c:v>
                </c:pt>
                <c:pt idx="6663">
                  <c:v>2160</c:v>
                </c:pt>
                <c:pt idx="6664">
                  <c:v>2161</c:v>
                </c:pt>
                <c:pt idx="6665">
                  <c:v>2162</c:v>
                </c:pt>
                <c:pt idx="6666">
                  <c:v>2163</c:v>
                </c:pt>
                <c:pt idx="6667">
                  <c:v>2164</c:v>
                </c:pt>
                <c:pt idx="6668">
                  <c:v>2165</c:v>
                </c:pt>
                <c:pt idx="6669">
                  <c:v>2166</c:v>
                </c:pt>
                <c:pt idx="6670">
                  <c:v>2167</c:v>
                </c:pt>
                <c:pt idx="6671">
                  <c:v>2168</c:v>
                </c:pt>
                <c:pt idx="6672">
                  <c:v>2169</c:v>
                </c:pt>
                <c:pt idx="6673">
                  <c:v>2170</c:v>
                </c:pt>
                <c:pt idx="6674">
                  <c:v>2171</c:v>
                </c:pt>
                <c:pt idx="6675">
                  <c:v>2172</c:v>
                </c:pt>
                <c:pt idx="6676">
                  <c:v>2173</c:v>
                </c:pt>
                <c:pt idx="6677">
                  <c:v>2174</c:v>
                </c:pt>
                <c:pt idx="6678">
                  <c:v>2175</c:v>
                </c:pt>
                <c:pt idx="6679">
                  <c:v>2176</c:v>
                </c:pt>
                <c:pt idx="6680">
                  <c:v>2177</c:v>
                </c:pt>
                <c:pt idx="6681">
                  <c:v>2178</c:v>
                </c:pt>
                <c:pt idx="6682">
                  <c:v>2179</c:v>
                </c:pt>
                <c:pt idx="6683">
                  <c:v>2180</c:v>
                </c:pt>
                <c:pt idx="6684">
                  <c:v>2181</c:v>
                </c:pt>
                <c:pt idx="6685">
                  <c:v>2182</c:v>
                </c:pt>
                <c:pt idx="6686">
                  <c:v>2183</c:v>
                </c:pt>
                <c:pt idx="6687">
                  <c:v>2184</c:v>
                </c:pt>
                <c:pt idx="6688">
                  <c:v>2185</c:v>
                </c:pt>
                <c:pt idx="6689">
                  <c:v>2186</c:v>
                </c:pt>
                <c:pt idx="6690">
                  <c:v>2187</c:v>
                </c:pt>
                <c:pt idx="6691">
                  <c:v>2188</c:v>
                </c:pt>
                <c:pt idx="6692">
                  <c:v>2189</c:v>
                </c:pt>
                <c:pt idx="6693">
                  <c:v>2190</c:v>
                </c:pt>
                <c:pt idx="6694">
                  <c:v>2191</c:v>
                </c:pt>
                <c:pt idx="6695">
                  <c:v>2192</c:v>
                </c:pt>
                <c:pt idx="6696">
                  <c:v>2193</c:v>
                </c:pt>
                <c:pt idx="6697">
                  <c:v>2194</c:v>
                </c:pt>
                <c:pt idx="6698">
                  <c:v>2195</c:v>
                </c:pt>
                <c:pt idx="6699">
                  <c:v>2196</c:v>
                </c:pt>
                <c:pt idx="6700">
                  <c:v>2197</c:v>
                </c:pt>
                <c:pt idx="6701">
                  <c:v>2198</c:v>
                </c:pt>
                <c:pt idx="6702">
                  <c:v>2199</c:v>
                </c:pt>
                <c:pt idx="6703">
                  <c:v>2200</c:v>
                </c:pt>
                <c:pt idx="6704">
                  <c:v>2201</c:v>
                </c:pt>
                <c:pt idx="6705">
                  <c:v>2202</c:v>
                </c:pt>
                <c:pt idx="6706">
                  <c:v>2203</c:v>
                </c:pt>
                <c:pt idx="6707">
                  <c:v>2204</c:v>
                </c:pt>
                <c:pt idx="6708">
                  <c:v>2205</c:v>
                </c:pt>
                <c:pt idx="6709">
                  <c:v>2206</c:v>
                </c:pt>
                <c:pt idx="6710">
                  <c:v>2207</c:v>
                </c:pt>
                <c:pt idx="6711">
                  <c:v>2208</c:v>
                </c:pt>
                <c:pt idx="6712">
                  <c:v>2209</c:v>
                </c:pt>
                <c:pt idx="6713">
                  <c:v>2210</c:v>
                </c:pt>
                <c:pt idx="6714">
                  <c:v>2211</c:v>
                </c:pt>
                <c:pt idx="6715">
                  <c:v>2212</c:v>
                </c:pt>
                <c:pt idx="6716">
                  <c:v>2213</c:v>
                </c:pt>
                <c:pt idx="6717">
                  <c:v>2214</c:v>
                </c:pt>
                <c:pt idx="6718">
                  <c:v>2215</c:v>
                </c:pt>
                <c:pt idx="6719">
                  <c:v>2216</c:v>
                </c:pt>
                <c:pt idx="6720">
                  <c:v>2217</c:v>
                </c:pt>
                <c:pt idx="6721">
                  <c:v>2218</c:v>
                </c:pt>
                <c:pt idx="6722">
                  <c:v>2219</c:v>
                </c:pt>
                <c:pt idx="6723">
                  <c:v>2220</c:v>
                </c:pt>
                <c:pt idx="6724">
                  <c:v>2221</c:v>
                </c:pt>
                <c:pt idx="6725">
                  <c:v>2222</c:v>
                </c:pt>
                <c:pt idx="6726">
                  <c:v>2223</c:v>
                </c:pt>
                <c:pt idx="6727">
                  <c:v>2224</c:v>
                </c:pt>
                <c:pt idx="6728">
                  <c:v>2225</c:v>
                </c:pt>
                <c:pt idx="6729">
                  <c:v>2226</c:v>
                </c:pt>
                <c:pt idx="6730">
                  <c:v>2227</c:v>
                </c:pt>
                <c:pt idx="6731">
                  <c:v>2228</c:v>
                </c:pt>
                <c:pt idx="6732">
                  <c:v>2229</c:v>
                </c:pt>
                <c:pt idx="6733">
                  <c:v>2230</c:v>
                </c:pt>
                <c:pt idx="6734">
                  <c:v>2231</c:v>
                </c:pt>
                <c:pt idx="6735">
                  <c:v>2232</c:v>
                </c:pt>
                <c:pt idx="6736">
                  <c:v>2233</c:v>
                </c:pt>
                <c:pt idx="6737">
                  <c:v>2234</c:v>
                </c:pt>
                <c:pt idx="6738">
                  <c:v>2235</c:v>
                </c:pt>
                <c:pt idx="6739">
                  <c:v>2236</c:v>
                </c:pt>
                <c:pt idx="6740">
                  <c:v>2237</c:v>
                </c:pt>
                <c:pt idx="6741">
                  <c:v>2238</c:v>
                </c:pt>
                <c:pt idx="6742">
                  <c:v>2239</c:v>
                </c:pt>
                <c:pt idx="6743">
                  <c:v>2240</c:v>
                </c:pt>
                <c:pt idx="6744">
                  <c:v>2241</c:v>
                </c:pt>
                <c:pt idx="6745">
                  <c:v>2242</c:v>
                </c:pt>
                <c:pt idx="6746">
                  <c:v>2243</c:v>
                </c:pt>
                <c:pt idx="6747">
                  <c:v>2244</c:v>
                </c:pt>
                <c:pt idx="6748">
                  <c:v>2245</c:v>
                </c:pt>
                <c:pt idx="6749">
                  <c:v>2246</c:v>
                </c:pt>
                <c:pt idx="6750">
                  <c:v>2247</c:v>
                </c:pt>
                <c:pt idx="6751">
                  <c:v>2248</c:v>
                </c:pt>
                <c:pt idx="6752">
                  <c:v>2249</c:v>
                </c:pt>
                <c:pt idx="6753">
                  <c:v>2250</c:v>
                </c:pt>
                <c:pt idx="6754">
                  <c:v>2251</c:v>
                </c:pt>
                <c:pt idx="6755">
                  <c:v>2252</c:v>
                </c:pt>
                <c:pt idx="6756">
                  <c:v>2253</c:v>
                </c:pt>
                <c:pt idx="6757">
                  <c:v>2254</c:v>
                </c:pt>
                <c:pt idx="6758">
                  <c:v>2255</c:v>
                </c:pt>
                <c:pt idx="6759">
                  <c:v>2256</c:v>
                </c:pt>
                <c:pt idx="6760">
                  <c:v>2257</c:v>
                </c:pt>
                <c:pt idx="6761">
                  <c:v>2258</c:v>
                </c:pt>
                <c:pt idx="6762">
                  <c:v>2259</c:v>
                </c:pt>
                <c:pt idx="6763">
                  <c:v>2260</c:v>
                </c:pt>
                <c:pt idx="6764">
                  <c:v>2261</c:v>
                </c:pt>
                <c:pt idx="6765">
                  <c:v>2262</c:v>
                </c:pt>
                <c:pt idx="6766">
                  <c:v>2263</c:v>
                </c:pt>
                <c:pt idx="6767">
                  <c:v>2264</c:v>
                </c:pt>
                <c:pt idx="6768">
                  <c:v>2265</c:v>
                </c:pt>
                <c:pt idx="6769">
                  <c:v>2266</c:v>
                </c:pt>
                <c:pt idx="6770">
                  <c:v>2267</c:v>
                </c:pt>
                <c:pt idx="6771">
                  <c:v>2268</c:v>
                </c:pt>
                <c:pt idx="6772">
                  <c:v>2269</c:v>
                </c:pt>
                <c:pt idx="6773">
                  <c:v>2270</c:v>
                </c:pt>
                <c:pt idx="6774">
                  <c:v>2271</c:v>
                </c:pt>
                <c:pt idx="6775">
                  <c:v>2272</c:v>
                </c:pt>
                <c:pt idx="6776">
                  <c:v>2273</c:v>
                </c:pt>
                <c:pt idx="6777">
                  <c:v>2274</c:v>
                </c:pt>
                <c:pt idx="6778">
                  <c:v>2275</c:v>
                </c:pt>
                <c:pt idx="6779">
                  <c:v>2276</c:v>
                </c:pt>
                <c:pt idx="6780">
                  <c:v>2277</c:v>
                </c:pt>
                <c:pt idx="6781">
                  <c:v>2278</c:v>
                </c:pt>
                <c:pt idx="6782">
                  <c:v>2279</c:v>
                </c:pt>
                <c:pt idx="6783">
                  <c:v>2280</c:v>
                </c:pt>
                <c:pt idx="6784">
                  <c:v>2281</c:v>
                </c:pt>
                <c:pt idx="6785">
                  <c:v>2282</c:v>
                </c:pt>
                <c:pt idx="6786">
                  <c:v>2283</c:v>
                </c:pt>
                <c:pt idx="6787">
                  <c:v>2284</c:v>
                </c:pt>
                <c:pt idx="6788">
                  <c:v>2285</c:v>
                </c:pt>
                <c:pt idx="6789">
                  <c:v>2286</c:v>
                </c:pt>
                <c:pt idx="6790">
                  <c:v>2287</c:v>
                </c:pt>
                <c:pt idx="6791">
                  <c:v>2288</c:v>
                </c:pt>
                <c:pt idx="6792">
                  <c:v>2289</c:v>
                </c:pt>
                <c:pt idx="6793">
                  <c:v>2290</c:v>
                </c:pt>
                <c:pt idx="6794">
                  <c:v>2291</c:v>
                </c:pt>
                <c:pt idx="6795">
                  <c:v>2292</c:v>
                </c:pt>
                <c:pt idx="6796">
                  <c:v>2293</c:v>
                </c:pt>
                <c:pt idx="6797">
                  <c:v>2294</c:v>
                </c:pt>
                <c:pt idx="6798">
                  <c:v>2295</c:v>
                </c:pt>
                <c:pt idx="6799">
                  <c:v>2296</c:v>
                </c:pt>
                <c:pt idx="6800">
                  <c:v>2297</c:v>
                </c:pt>
                <c:pt idx="6801">
                  <c:v>2298</c:v>
                </c:pt>
                <c:pt idx="6802">
                  <c:v>2299</c:v>
                </c:pt>
                <c:pt idx="6803">
                  <c:v>2300</c:v>
                </c:pt>
                <c:pt idx="6804">
                  <c:v>2301</c:v>
                </c:pt>
                <c:pt idx="6805">
                  <c:v>2302</c:v>
                </c:pt>
                <c:pt idx="6806">
                  <c:v>2303</c:v>
                </c:pt>
                <c:pt idx="6807">
                  <c:v>2304</c:v>
                </c:pt>
                <c:pt idx="6808">
                  <c:v>2305</c:v>
                </c:pt>
                <c:pt idx="6809">
                  <c:v>2306</c:v>
                </c:pt>
                <c:pt idx="6810">
                  <c:v>2307</c:v>
                </c:pt>
                <c:pt idx="6811">
                  <c:v>2308</c:v>
                </c:pt>
                <c:pt idx="6812">
                  <c:v>2309</c:v>
                </c:pt>
                <c:pt idx="6813">
                  <c:v>2310</c:v>
                </c:pt>
                <c:pt idx="6814">
                  <c:v>2311</c:v>
                </c:pt>
                <c:pt idx="6815">
                  <c:v>2312</c:v>
                </c:pt>
                <c:pt idx="6816">
                  <c:v>2313</c:v>
                </c:pt>
                <c:pt idx="6817">
                  <c:v>2314</c:v>
                </c:pt>
                <c:pt idx="6818">
                  <c:v>2315</c:v>
                </c:pt>
                <c:pt idx="6819">
                  <c:v>2316</c:v>
                </c:pt>
                <c:pt idx="6820">
                  <c:v>2317</c:v>
                </c:pt>
                <c:pt idx="6821">
                  <c:v>2318</c:v>
                </c:pt>
                <c:pt idx="6822">
                  <c:v>2319</c:v>
                </c:pt>
                <c:pt idx="6823">
                  <c:v>2320</c:v>
                </c:pt>
                <c:pt idx="6824">
                  <c:v>2321</c:v>
                </c:pt>
                <c:pt idx="6825">
                  <c:v>2322</c:v>
                </c:pt>
                <c:pt idx="6826">
                  <c:v>2323</c:v>
                </c:pt>
                <c:pt idx="6827">
                  <c:v>2324</c:v>
                </c:pt>
                <c:pt idx="6828">
                  <c:v>2325</c:v>
                </c:pt>
                <c:pt idx="6829">
                  <c:v>2326</c:v>
                </c:pt>
                <c:pt idx="6830">
                  <c:v>2327</c:v>
                </c:pt>
                <c:pt idx="6831">
                  <c:v>2328</c:v>
                </c:pt>
                <c:pt idx="6832">
                  <c:v>2329</c:v>
                </c:pt>
                <c:pt idx="6833">
                  <c:v>2330</c:v>
                </c:pt>
                <c:pt idx="6834">
                  <c:v>2331</c:v>
                </c:pt>
                <c:pt idx="6835">
                  <c:v>2332</c:v>
                </c:pt>
                <c:pt idx="6836">
                  <c:v>2333</c:v>
                </c:pt>
                <c:pt idx="6837">
                  <c:v>2334</c:v>
                </c:pt>
                <c:pt idx="6838">
                  <c:v>2335</c:v>
                </c:pt>
                <c:pt idx="6839">
                  <c:v>2336</c:v>
                </c:pt>
                <c:pt idx="6840">
                  <c:v>2337</c:v>
                </c:pt>
                <c:pt idx="6841">
                  <c:v>2338</c:v>
                </c:pt>
                <c:pt idx="6842">
                  <c:v>2339</c:v>
                </c:pt>
                <c:pt idx="6843">
                  <c:v>2340</c:v>
                </c:pt>
                <c:pt idx="6844">
                  <c:v>2341</c:v>
                </c:pt>
                <c:pt idx="6845">
                  <c:v>2342</c:v>
                </c:pt>
                <c:pt idx="6846">
                  <c:v>2343</c:v>
                </c:pt>
                <c:pt idx="6847">
                  <c:v>2344</c:v>
                </c:pt>
                <c:pt idx="6848">
                  <c:v>2345</c:v>
                </c:pt>
                <c:pt idx="6849">
                  <c:v>2346</c:v>
                </c:pt>
                <c:pt idx="6850">
                  <c:v>2347</c:v>
                </c:pt>
                <c:pt idx="6851">
                  <c:v>2348</c:v>
                </c:pt>
                <c:pt idx="6852">
                  <c:v>2349</c:v>
                </c:pt>
                <c:pt idx="6853">
                  <c:v>2350</c:v>
                </c:pt>
                <c:pt idx="6854">
                  <c:v>2351</c:v>
                </c:pt>
                <c:pt idx="6855">
                  <c:v>2352</c:v>
                </c:pt>
                <c:pt idx="6856">
                  <c:v>2353</c:v>
                </c:pt>
                <c:pt idx="6857">
                  <c:v>2354</c:v>
                </c:pt>
                <c:pt idx="6858">
                  <c:v>2355</c:v>
                </c:pt>
                <c:pt idx="6859">
                  <c:v>2356</c:v>
                </c:pt>
                <c:pt idx="6860">
                  <c:v>2357</c:v>
                </c:pt>
                <c:pt idx="6861">
                  <c:v>2358</c:v>
                </c:pt>
                <c:pt idx="6862">
                  <c:v>2359</c:v>
                </c:pt>
                <c:pt idx="6863">
                  <c:v>2360</c:v>
                </c:pt>
                <c:pt idx="6864">
                  <c:v>2361</c:v>
                </c:pt>
                <c:pt idx="6865">
                  <c:v>2362</c:v>
                </c:pt>
                <c:pt idx="6866">
                  <c:v>2363</c:v>
                </c:pt>
                <c:pt idx="6867">
                  <c:v>2364</c:v>
                </c:pt>
                <c:pt idx="6868">
                  <c:v>2365</c:v>
                </c:pt>
                <c:pt idx="6869">
                  <c:v>2366</c:v>
                </c:pt>
                <c:pt idx="6870">
                  <c:v>2367</c:v>
                </c:pt>
                <c:pt idx="6871">
                  <c:v>2368</c:v>
                </c:pt>
                <c:pt idx="6872">
                  <c:v>2369</c:v>
                </c:pt>
                <c:pt idx="6873">
                  <c:v>2370</c:v>
                </c:pt>
                <c:pt idx="6874">
                  <c:v>2371</c:v>
                </c:pt>
                <c:pt idx="6875">
                  <c:v>2372</c:v>
                </c:pt>
                <c:pt idx="6876">
                  <c:v>2373</c:v>
                </c:pt>
                <c:pt idx="6877">
                  <c:v>2374</c:v>
                </c:pt>
                <c:pt idx="6878">
                  <c:v>2375</c:v>
                </c:pt>
                <c:pt idx="6879">
                  <c:v>2376</c:v>
                </c:pt>
                <c:pt idx="6880">
                  <c:v>2377</c:v>
                </c:pt>
                <c:pt idx="6881">
                  <c:v>2378</c:v>
                </c:pt>
                <c:pt idx="6882">
                  <c:v>2379</c:v>
                </c:pt>
                <c:pt idx="6883">
                  <c:v>2380</c:v>
                </c:pt>
                <c:pt idx="6884">
                  <c:v>2381</c:v>
                </c:pt>
                <c:pt idx="6885">
                  <c:v>2382</c:v>
                </c:pt>
                <c:pt idx="6886">
                  <c:v>2383</c:v>
                </c:pt>
                <c:pt idx="6887">
                  <c:v>2384</c:v>
                </c:pt>
                <c:pt idx="6888">
                  <c:v>2385</c:v>
                </c:pt>
                <c:pt idx="6889">
                  <c:v>2386</c:v>
                </c:pt>
                <c:pt idx="6890">
                  <c:v>2387</c:v>
                </c:pt>
                <c:pt idx="6891">
                  <c:v>2388</c:v>
                </c:pt>
                <c:pt idx="6892">
                  <c:v>2389</c:v>
                </c:pt>
                <c:pt idx="6893">
                  <c:v>2390</c:v>
                </c:pt>
                <c:pt idx="6894">
                  <c:v>2391</c:v>
                </c:pt>
                <c:pt idx="6895">
                  <c:v>2392</c:v>
                </c:pt>
                <c:pt idx="6896">
                  <c:v>2393</c:v>
                </c:pt>
                <c:pt idx="6897">
                  <c:v>2394</c:v>
                </c:pt>
                <c:pt idx="6898">
                  <c:v>2395</c:v>
                </c:pt>
                <c:pt idx="6899">
                  <c:v>2396</c:v>
                </c:pt>
                <c:pt idx="6900">
                  <c:v>2397</c:v>
                </c:pt>
                <c:pt idx="6901">
                  <c:v>2398</c:v>
                </c:pt>
                <c:pt idx="6902">
                  <c:v>2399</c:v>
                </c:pt>
                <c:pt idx="6903">
                  <c:v>2400</c:v>
                </c:pt>
                <c:pt idx="6904">
                  <c:v>2401</c:v>
                </c:pt>
                <c:pt idx="6905">
                  <c:v>2402</c:v>
                </c:pt>
                <c:pt idx="6906">
                  <c:v>2403</c:v>
                </c:pt>
                <c:pt idx="6907">
                  <c:v>2404</c:v>
                </c:pt>
                <c:pt idx="6908">
                  <c:v>2405</c:v>
                </c:pt>
                <c:pt idx="6909">
                  <c:v>2406</c:v>
                </c:pt>
                <c:pt idx="6910">
                  <c:v>2407</c:v>
                </c:pt>
                <c:pt idx="6911">
                  <c:v>2408</c:v>
                </c:pt>
                <c:pt idx="6912">
                  <c:v>2409</c:v>
                </c:pt>
                <c:pt idx="6913">
                  <c:v>2410</c:v>
                </c:pt>
                <c:pt idx="6914">
                  <c:v>2411</c:v>
                </c:pt>
                <c:pt idx="6915">
                  <c:v>2412</c:v>
                </c:pt>
                <c:pt idx="6916">
                  <c:v>2413</c:v>
                </c:pt>
                <c:pt idx="6917">
                  <c:v>2414</c:v>
                </c:pt>
                <c:pt idx="6918">
                  <c:v>2415</c:v>
                </c:pt>
                <c:pt idx="6919">
                  <c:v>2416</c:v>
                </c:pt>
                <c:pt idx="6920">
                  <c:v>2417</c:v>
                </c:pt>
                <c:pt idx="6921">
                  <c:v>2418</c:v>
                </c:pt>
                <c:pt idx="6922">
                  <c:v>2419</c:v>
                </c:pt>
                <c:pt idx="6923">
                  <c:v>2420</c:v>
                </c:pt>
                <c:pt idx="6924">
                  <c:v>2421</c:v>
                </c:pt>
                <c:pt idx="6925">
                  <c:v>2422</c:v>
                </c:pt>
                <c:pt idx="6926">
                  <c:v>2423</c:v>
                </c:pt>
                <c:pt idx="6927">
                  <c:v>2424</c:v>
                </c:pt>
                <c:pt idx="6928">
                  <c:v>2425</c:v>
                </c:pt>
                <c:pt idx="6929">
                  <c:v>2426</c:v>
                </c:pt>
                <c:pt idx="6930">
                  <c:v>2427</c:v>
                </c:pt>
                <c:pt idx="6931">
                  <c:v>2428</c:v>
                </c:pt>
                <c:pt idx="6932">
                  <c:v>2429</c:v>
                </c:pt>
                <c:pt idx="6933">
                  <c:v>2430</c:v>
                </c:pt>
                <c:pt idx="6934">
                  <c:v>2431</c:v>
                </c:pt>
                <c:pt idx="6935">
                  <c:v>2432</c:v>
                </c:pt>
                <c:pt idx="6936">
                  <c:v>2433</c:v>
                </c:pt>
                <c:pt idx="6937">
                  <c:v>2434</c:v>
                </c:pt>
                <c:pt idx="6938">
                  <c:v>2435</c:v>
                </c:pt>
                <c:pt idx="6939">
                  <c:v>2436</c:v>
                </c:pt>
                <c:pt idx="6940">
                  <c:v>2437</c:v>
                </c:pt>
                <c:pt idx="6941">
                  <c:v>2438</c:v>
                </c:pt>
                <c:pt idx="6942">
                  <c:v>2439</c:v>
                </c:pt>
                <c:pt idx="6943">
                  <c:v>2440</c:v>
                </c:pt>
                <c:pt idx="6944">
                  <c:v>2441</c:v>
                </c:pt>
                <c:pt idx="6945">
                  <c:v>2442</c:v>
                </c:pt>
                <c:pt idx="6946">
                  <c:v>2443</c:v>
                </c:pt>
                <c:pt idx="6947">
                  <c:v>2444</c:v>
                </c:pt>
                <c:pt idx="6948">
                  <c:v>2445</c:v>
                </c:pt>
                <c:pt idx="6949">
                  <c:v>2446</c:v>
                </c:pt>
                <c:pt idx="6950">
                  <c:v>2447</c:v>
                </c:pt>
                <c:pt idx="6951">
                  <c:v>2448</c:v>
                </c:pt>
                <c:pt idx="6952">
                  <c:v>2449</c:v>
                </c:pt>
                <c:pt idx="6953">
                  <c:v>2450</c:v>
                </c:pt>
                <c:pt idx="6954">
                  <c:v>2451</c:v>
                </c:pt>
                <c:pt idx="6955">
                  <c:v>2452</c:v>
                </c:pt>
                <c:pt idx="6956">
                  <c:v>2453</c:v>
                </c:pt>
                <c:pt idx="6957">
                  <c:v>2454</c:v>
                </c:pt>
                <c:pt idx="6958">
                  <c:v>2455</c:v>
                </c:pt>
                <c:pt idx="6959">
                  <c:v>2456</c:v>
                </c:pt>
                <c:pt idx="6960">
                  <c:v>2457</c:v>
                </c:pt>
                <c:pt idx="6961">
                  <c:v>2458</c:v>
                </c:pt>
                <c:pt idx="6962">
                  <c:v>2459</c:v>
                </c:pt>
                <c:pt idx="6963">
                  <c:v>2460</c:v>
                </c:pt>
                <c:pt idx="6964">
                  <c:v>2461</c:v>
                </c:pt>
                <c:pt idx="6965">
                  <c:v>2462</c:v>
                </c:pt>
                <c:pt idx="6966">
                  <c:v>2463</c:v>
                </c:pt>
                <c:pt idx="6967">
                  <c:v>2464</c:v>
                </c:pt>
                <c:pt idx="6968">
                  <c:v>2465</c:v>
                </c:pt>
                <c:pt idx="6969">
                  <c:v>2466</c:v>
                </c:pt>
                <c:pt idx="6970">
                  <c:v>2467</c:v>
                </c:pt>
                <c:pt idx="6971">
                  <c:v>2468</c:v>
                </c:pt>
                <c:pt idx="6972">
                  <c:v>2469</c:v>
                </c:pt>
                <c:pt idx="6973">
                  <c:v>2470</c:v>
                </c:pt>
                <c:pt idx="6974">
                  <c:v>2471</c:v>
                </c:pt>
                <c:pt idx="6975">
                  <c:v>2472</c:v>
                </c:pt>
                <c:pt idx="6976">
                  <c:v>2473</c:v>
                </c:pt>
                <c:pt idx="6977">
                  <c:v>2474</c:v>
                </c:pt>
                <c:pt idx="6978">
                  <c:v>2475</c:v>
                </c:pt>
                <c:pt idx="6979">
                  <c:v>2476</c:v>
                </c:pt>
                <c:pt idx="6980">
                  <c:v>2477</c:v>
                </c:pt>
                <c:pt idx="6981">
                  <c:v>2478</c:v>
                </c:pt>
                <c:pt idx="6982">
                  <c:v>2479</c:v>
                </c:pt>
                <c:pt idx="6983">
                  <c:v>2480</c:v>
                </c:pt>
                <c:pt idx="6984">
                  <c:v>2481</c:v>
                </c:pt>
                <c:pt idx="6985">
                  <c:v>2482</c:v>
                </c:pt>
                <c:pt idx="6986">
                  <c:v>2483</c:v>
                </c:pt>
                <c:pt idx="6987">
                  <c:v>2484</c:v>
                </c:pt>
                <c:pt idx="6988">
                  <c:v>2485</c:v>
                </c:pt>
                <c:pt idx="6989">
                  <c:v>2486</c:v>
                </c:pt>
                <c:pt idx="6990">
                  <c:v>2487</c:v>
                </c:pt>
                <c:pt idx="6991">
                  <c:v>2488</c:v>
                </c:pt>
                <c:pt idx="6992">
                  <c:v>2489</c:v>
                </c:pt>
                <c:pt idx="6993">
                  <c:v>2490</c:v>
                </c:pt>
                <c:pt idx="6994">
                  <c:v>2491</c:v>
                </c:pt>
                <c:pt idx="6995">
                  <c:v>2492</c:v>
                </c:pt>
                <c:pt idx="6996">
                  <c:v>2493</c:v>
                </c:pt>
                <c:pt idx="6997">
                  <c:v>2494</c:v>
                </c:pt>
                <c:pt idx="6998">
                  <c:v>2495</c:v>
                </c:pt>
                <c:pt idx="6999">
                  <c:v>2496</c:v>
                </c:pt>
                <c:pt idx="7000">
                  <c:v>2497</c:v>
                </c:pt>
                <c:pt idx="7001">
                  <c:v>2498</c:v>
                </c:pt>
                <c:pt idx="7002">
                  <c:v>2499</c:v>
                </c:pt>
                <c:pt idx="7003">
                  <c:v>2500</c:v>
                </c:pt>
                <c:pt idx="7004">
                  <c:v>2501</c:v>
                </c:pt>
                <c:pt idx="7005">
                  <c:v>2502</c:v>
                </c:pt>
                <c:pt idx="7006">
                  <c:v>2503</c:v>
                </c:pt>
                <c:pt idx="7007">
                  <c:v>2504</c:v>
                </c:pt>
                <c:pt idx="7008">
                  <c:v>2505</c:v>
                </c:pt>
                <c:pt idx="7009">
                  <c:v>2506</c:v>
                </c:pt>
                <c:pt idx="7010">
                  <c:v>2507</c:v>
                </c:pt>
                <c:pt idx="7011">
                  <c:v>2508</c:v>
                </c:pt>
                <c:pt idx="7012">
                  <c:v>2509</c:v>
                </c:pt>
                <c:pt idx="7013">
                  <c:v>2510</c:v>
                </c:pt>
                <c:pt idx="7014">
                  <c:v>2511</c:v>
                </c:pt>
                <c:pt idx="7015">
                  <c:v>2512</c:v>
                </c:pt>
                <c:pt idx="7016">
                  <c:v>2513</c:v>
                </c:pt>
                <c:pt idx="7017">
                  <c:v>2514</c:v>
                </c:pt>
                <c:pt idx="7018">
                  <c:v>2515</c:v>
                </c:pt>
                <c:pt idx="7019">
                  <c:v>2516</c:v>
                </c:pt>
                <c:pt idx="7020">
                  <c:v>2517</c:v>
                </c:pt>
                <c:pt idx="7021">
                  <c:v>2518</c:v>
                </c:pt>
                <c:pt idx="7022">
                  <c:v>2519</c:v>
                </c:pt>
                <c:pt idx="7023">
                  <c:v>2520</c:v>
                </c:pt>
                <c:pt idx="7024">
                  <c:v>2521</c:v>
                </c:pt>
                <c:pt idx="7025">
                  <c:v>2522</c:v>
                </c:pt>
                <c:pt idx="7026">
                  <c:v>2523</c:v>
                </c:pt>
                <c:pt idx="7027">
                  <c:v>2524</c:v>
                </c:pt>
                <c:pt idx="7028">
                  <c:v>2525</c:v>
                </c:pt>
                <c:pt idx="7029">
                  <c:v>2526</c:v>
                </c:pt>
                <c:pt idx="7030">
                  <c:v>2527</c:v>
                </c:pt>
                <c:pt idx="7031">
                  <c:v>2528</c:v>
                </c:pt>
                <c:pt idx="7032">
                  <c:v>2529</c:v>
                </c:pt>
                <c:pt idx="7033">
                  <c:v>2530</c:v>
                </c:pt>
                <c:pt idx="7034">
                  <c:v>2531</c:v>
                </c:pt>
                <c:pt idx="7035">
                  <c:v>2532</c:v>
                </c:pt>
                <c:pt idx="7036">
                  <c:v>2533</c:v>
                </c:pt>
                <c:pt idx="7037">
                  <c:v>2534</c:v>
                </c:pt>
                <c:pt idx="7038">
                  <c:v>2535</c:v>
                </c:pt>
                <c:pt idx="7039">
                  <c:v>2536</c:v>
                </c:pt>
                <c:pt idx="7040">
                  <c:v>2537</c:v>
                </c:pt>
                <c:pt idx="7041">
                  <c:v>2538</c:v>
                </c:pt>
                <c:pt idx="7042">
                  <c:v>2539</c:v>
                </c:pt>
                <c:pt idx="7043">
                  <c:v>2540</c:v>
                </c:pt>
                <c:pt idx="7044">
                  <c:v>2541</c:v>
                </c:pt>
                <c:pt idx="7045">
                  <c:v>2542</c:v>
                </c:pt>
                <c:pt idx="7046">
                  <c:v>2543</c:v>
                </c:pt>
                <c:pt idx="7047">
                  <c:v>2544</c:v>
                </c:pt>
                <c:pt idx="7048">
                  <c:v>2545</c:v>
                </c:pt>
                <c:pt idx="7049">
                  <c:v>2546</c:v>
                </c:pt>
                <c:pt idx="7050">
                  <c:v>2547</c:v>
                </c:pt>
                <c:pt idx="7051">
                  <c:v>2548</c:v>
                </c:pt>
                <c:pt idx="7052">
                  <c:v>2549</c:v>
                </c:pt>
                <c:pt idx="7053">
                  <c:v>2550</c:v>
                </c:pt>
                <c:pt idx="7054">
                  <c:v>2551</c:v>
                </c:pt>
                <c:pt idx="7055">
                  <c:v>2552</c:v>
                </c:pt>
                <c:pt idx="7056">
                  <c:v>2553</c:v>
                </c:pt>
                <c:pt idx="7057">
                  <c:v>2554</c:v>
                </c:pt>
                <c:pt idx="7058">
                  <c:v>2555</c:v>
                </c:pt>
                <c:pt idx="7059">
                  <c:v>2556</c:v>
                </c:pt>
                <c:pt idx="7060">
                  <c:v>2557</c:v>
                </c:pt>
                <c:pt idx="7061">
                  <c:v>2558</c:v>
                </c:pt>
                <c:pt idx="7062">
                  <c:v>2559</c:v>
                </c:pt>
                <c:pt idx="7063">
                  <c:v>2560</c:v>
                </c:pt>
                <c:pt idx="7064">
                  <c:v>2561</c:v>
                </c:pt>
                <c:pt idx="7065">
                  <c:v>2562</c:v>
                </c:pt>
                <c:pt idx="7066">
                  <c:v>2563</c:v>
                </c:pt>
                <c:pt idx="7067">
                  <c:v>2564</c:v>
                </c:pt>
                <c:pt idx="7068">
                  <c:v>2565</c:v>
                </c:pt>
                <c:pt idx="7069">
                  <c:v>2566</c:v>
                </c:pt>
                <c:pt idx="7070">
                  <c:v>2567</c:v>
                </c:pt>
                <c:pt idx="7071">
                  <c:v>2568</c:v>
                </c:pt>
                <c:pt idx="7072">
                  <c:v>2569</c:v>
                </c:pt>
                <c:pt idx="7073">
                  <c:v>2570</c:v>
                </c:pt>
                <c:pt idx="7074">
                  <c:v>2571</c:v>
                </c:pt>
                <c:pt idx="7075">
                  <c:v>2572</c:v>
                </c:pt>
                <c:pt idx="7076">
                  <c:v>2573</c:v>
                </c:pt>
                <c:pt idx="7077">
                  <c:v>2574</c:v>
                </c:pt>
                <c:pt idx="7078">
                  <c:v>2575</c:v>
                </c:pt>
                <c:pt idx="7079">
                  <c:v>2576</c:v>
                </c:pt>
                <c:pt idx="7080">
                  <c:v>2577</c:v>
                </c:pt>
                <c:pt idx="7081">
                  <c:v>2578</c:v>
                </c:pt>
                <c:pt idx="7082">
                  <c:v>2579</c:v>
                </c:pt>
                <c:pt idx="7083">
                  <c:v>2580</c:v>
                </c:pt>
                <c:pt idx="7084">
                  <c:v>2581</c:v>
                </c:pt>
                <c:pt idx="7085">
                  <c:v>2582</c:v>
                </c:pt>
                <c:pt idx="7086">
                  <c:v>2583</c:v>
                </c:pt>
                <c:pt idx="7087">
                  <c:v>2584</c:v>
                </c:pt>
                <c:pt idx="7088">
                  <c:v>2585</c:v>
                </c:pt>
                <c:pt idx="7089">
                  <c:v>2586</c:v>
                </c:pt>
                <c:pt idx="7090">
                  <c:v>2587</c:v>
                </c:pt>
                <c:pt idx="7091">
                  <c:v>2588</c:v>
                </c:pt>
                <c:pt idx="7092">
                  <c:v>2589</c:v>
                </c:pt>
                <c:pt idx="7093">
                  <c:v>2590</c:v>
                </c:pt>
                <c:pt idx="7094">
                  <c:v>2591</c:v>
                </c:pt>
                <c:pt idx="7095">
                  <c:v>2592</c:v>
                </c:pt>
                <c:pt idx="7096">
                  <c:v>2593</c:v>
                </c:pt>
                <c:pt idx="7097">
                  <c:v>2594</c:v>
                </c:pt>
                <c:pt idx="7098">
                  <c:v>2595</c:v>
                </c:pt>
                <c:pt idx="7099">
                  <c:v>2596</c:v>
                </c:pt>
                <c:pt idx="7100">
                  <c:v>2597</c:v>
                </c:pt>
                <c:pt idx="7101">
                  <c:v>2598</c:v>
                </c:pt>
                <c:pt idx="7102">
                  <c:v>2599</c:v>
                </c:pt>
                <c:pt idx="7103">
                  <c:v>2600</c:v>
                </c:pt>
                <c:pt idx="7104">
                  <c:v>2601</c:v>
                </c:pt>
                <c:pt idx="7105">
                  <c:v>2602</c:v>
                </c:pt>
                <c:pt idx="7106">
                  <c:v>2603</c:v>
                </c:pt>
                <c:pt idx="7107">
                  <c:v>2604</c:v>
                </c:pt>
                <c:pt idx="7108">
                  <c:v>2605</c:v>
                </c:pt>
                <c:pt idx="7109">
                  <c:v>2606</c:v>
                </c:pt>
                <c:pt idx="7110">
                  <c:v>2607</c:v>
                </c:pt>
                <c:pt idx="7111">
                  <c:v>2608</c:v>
                </c:pt>
                <c:pt idx="7112">
                  <c:v>2609</c:v>
                </c:pt>
                <c:pt idx="7113">
                  <c:v>2610</c:v>
                </c:pt>
                <c:pt idx="7114">
                  <c:v>2611</c:v>
                </c:pt>
                <c:pt idx="7115">
                  <c:v>2612</c:v>
                </c:pt>
                <c:pt idx="7116">
                  <c:v>2613</c:v>
                </c:pt>
                <c:pt idx="7117">
                  <c:v>2614</c:v>
                </c:pt>
                <c:pt idx="7118">
                  <c:v>2615</c:v>
                </c:pt>
                <c:pt idx="7119">
                  <c:v>2616</c:v>
                </c:pt>
                <c:pt idx="7120">
                  <c:v>2617</c:v>
                </c:pt>
                <c:pt idx="7121">
                  <c:v>2618</c:v>
                </c:pt>
                <c:pt idx="7122">
                  <c:v>2619</c:v>
                </c:pt>
                <c:pt idx="7123">
                  <c:v>2620</c:v>
                </c:pt>
                <c:pt idx="7124">
                  <c:v>2621</c:v>
                </c:pt>
                <c:pt idx="7125">
                  <c:v>2622</c:v>
                </c:pt>
                <c:pt idx="7126">
                  <c:v>2623</c:v>
                </c:pt>
                <c:pt idx="7127">
                  <c:v>2624</c:v>
                </c:pt>
                <c:pt idx="7128">
                  <c:v>2625</c:v>
                </c:pt>
                <c:pt idx="7129">
                  <c:v>2626</c:v>
                </c:pt>
                <c:pt idx="7130">
                  <c:v>2627</c:v>
                </c:pt>
                <c:pt idx="7131">
                  <c:v>2628</c:v>
                </c:pt>
                <c:pt idx="7132">
                  <c:v>2629</c:v>
                </c:pt>
                <c:pt idx="7133">
                  <c:v>2630</c:v>
                </c:pt>
                <c:pt idx="7134">
                  <c:v>2631</c:v>
                </c:pt>
                <c:pt idx="7135">
                  <c:v>2632</c:v>
                </c:pt>
                <c:pt idx="7136">
                  <c:v>2633</c:v>
                </c:pt>
                <c:pt idx="7137">
                  <c:v>2634</c:v>
                </c:pt>
                <c:pt idx="7138">
                  <c:v>2635</c:v>
                </c:pt>
                <c:pt idx="7139">
                  <c:v>2636</c:v>
                </c:pt>
                <c:pt idx="7140">
                  <c:v>2637</c:v>
                </c:pt>
                <c:pt idx="7141">
                  <c:v>2638</c:v>
                </c:pt>
                <c:pt idx="7142">
                  <c:v>2639</c:v>
                </c:pt>
                <c:pt idx="7143">
                  <c:v>2640</c:v>
                </c:pt>
                <c:pt idx="7144">
                  <c:v>2641</c:v>
                </c:pt>
                <c:pt idx="7145">
                  <c:v>2642</c:v>
                </c:pt>
                <c:pt idx="7146">
                  <c:v>2643</c:v>
                </c:pt>
                <c:pt idx="7147">
                  <c:v>2644</c:v>
                </c:pt>
                <c:pt idx="7148">
                  <c:v>2645</c:v>
                </c:pt>
                <c:pt idx="7149">
                  <c:v>2646</c:v>
                </c:pt>
                <c:pt idx="7150">
                  <c:v>2647</c:v>
                </c:pt>
                <c:pt idx="7151">
                  <c:v>2648</c:v>
                </c:pt>
                <c:pt idx="7152">
                  <c:v>2649</c:v>
                </c:pt>
                <c:pt idx="7153">
                  <c:v>2650</c:v>
                </c:pt>
                <c:pt idx="7154">
                  <c:v>2651</c:v>
                </c:pt>
                <c:pt idx="7155">
                  <c:v>2652</c:v>
                </c:pt>
                <c:pt idx="7156">
                  <c:v>2653</c:v>
                </c:pt>
                <c:pt idx="7157">
                  <c:v>2654</c:v>
                </c:pt>
                <c:pt idx="7158">
                  <c:v>2655</c:v>
                </c:pt>
                <c:pt idx="7159">
                  <c:v>2656</c:v>
                </c:pt>
                <c:pt idx="7160">
                  <c:v>2657</c:v>
                </c:pt>
                <c:pt idx="7161">
                  <c:v>2658</c:v>
                </c:pt>
                <c:pt idx="7162">
                  <c:v>2659</c:v>
                </c:pt>
                <c:pt idx="7163">
                  <c:v>2660</c:v>
                </c:pt>
                <c:pt idx="7164">
                  <c:v>2661</c:v>
                </c:pt>
                <c:pt idx="7165">
                  <c:v>2662</c:v>
                </c:pt>
                <c:pt idx="7166">
                  <c:v>2663</c:v>
                </c:pt>
                <c:pt idx="7167">
                  <c:v>2664</c:v>
                </c:pt>
                <c:pt idx="7168">
                  <c:v>2665</c:v>
                </c:pt>
                <c:pt idx="7169">
                  <c:v>2666</c:v>
                </c:pt>
                <c:pt idx="7170">
                  <c:v>2667</c:v>
                </c:pt>
                <c:pt idx="7171">
                  <c:v>2668</c:v>
                </c:pt>
                <c:pt idx="7172">
                  <c:v>2669</c:v>
                </c:pt>
                <c:pt idx="7173">
                  <c:v>2670</c:v>
                </c:pt>
                <c:pt idx="7174">
                  <c:v>2671</c:v>
                </c:pt>
                <c:pt idx="7175">
                  <c:v>2672</c:v>
                </c:pt>
                <c:pt idx="7176">
                  <c:v>2673</c:v>
                </c:pt>
                <c:pt idx="7177">
                  <c:v>2674</c:v>
                </c:pt>
                <c:pt idx="7178">
                  <c:v>2675</c:v>
                </c:pt>
                <c:pt idx="7179">
                  <c:v>2676</c:v>
                </c:pt>
                <c:pt idx="7180">
                  <c:v>2677</c:v>
                </c:pt>
                <c:pt idx="7181">
                  <c:v>2678</c:v>
                </c:pt>
                <c:pt idx="7182">
                  <c:v>2679</c:v>
                </c:pt>
                <c:pt idx="7183">
                  <c:v>2680</c:v>
                </c:pt>
                <c:pt idx="7184">
                  <c:v>2681</c:v>
                </c:pt>
                <c:pt idx="7185">
                  <c:v>2682</c:v>
                </c:pt>
                <c:pt idx="7186">
                  <c:v>2683</c:v>
                </c:pt>
                <c:pt idx="7187">
                  <c:v>2684</c:v>
                </c:pt>
                <c:pt idx="7188">
                  <c:v>2685</c:v>
                </c:pt>
                <c:pt idx="7189">
                  <c:v>2686</c:v>
                </c:pt>
                <c:pt idx="7190">
                  <c:v>2687</c:v>
                </c:pt>
                <c:pt idx="7191">
                  <c:v>2688</c:v>
                </c:pt>
                <c:pt idx="7192">
                  <c:v>2689</c:v>
                </c:pt>
                <c:pt idx="7193">
                  <c:v>2690</c:v>
                </c:pt>
                <c:pt idx="7194">
                  <c:v>2691</c:v>
                </c:pt>
                <c:pt idx="7195">
                  <c:v>2692</c:v>
                </c:pt>
                <c:pt idx="7196">
                  <c:v>2693</c:v>
                </c:pt>
                <c:pt idx="7197">
                  <c:v>2694</c:v>
                </c:pt>
                <c:pt idx="7198">
                  <c:v>2695</c:v>
                </c:pt>
                <c:pt idx="7199">
                  <c:v>2696</c:v>
                </c:pt>
                <c:pt idx="7200">
                  <c:v>2697</c:v>
                </c:pt>
                <c:pt idx="7201">
                  <c:v>2698</c:v>
                </c:pt>
                <c:pt idx="7202">
                  <c:v>2699</c:v>
                </c:pt>
                <c:pt idx="7203">
                  <c:v>2700</c:v>
                </c:pt>
                <c:pt idx="7204">
                  <c:v>2701</c:v>
                </c:pt>
                <c:pt idx="7205">
                  <c:v>2702</c:v>
                </c:pt>
                <c:pt idx="7206">
                  <c:v>2703</c:v>
                </c:pt>
                <c:pt idx="7207">
                  <c:v>2704</c:v>
                </c:pt>
                <c:pt idx="7208">
                  <c:v>2705</c:v>
                </c:pt>
                <c:pt idx="7209">
                  <c:v>2706</c:v>
                </c:pt>
                <c:pt idx="7210">
                  <c:v>2707</c:v>
                </c:pt>
                <c:pt idx="7211">
                  <c:v>2708</c:v>
                </c:pt>
                <c:pt idx="7212">
                  <c:v>2709</c:v>
                </c:pt>
                <c:pt idx="7213">
                  <c:v>2710</c:v>
                </c:pt>
                <c:pt idx="7214">
                  <c:v>2711</c:v>
                </c:pt>
                <c:pt idx="7215">
                  <c:v>2712</c:v>
                </c:pt>
                <c:pt idx="7216">
                  <c:v>2713</c:v>
                </c:pt>
                <c:pt idx="7217">
                  <c:v>2714</c:v>
                </c:pt>
                <c:pt idx="7218">
                  <c:v>2715</c:v>
                </c:pt>
                <c:pt idx="7219">
                  <c:v>2716</c:v>
                </c:pt>
                <c:pt idx="7220">
                  <c:v>2717</c:v>
                </c:pt>
                <c:pt idx="7221">
                  <c:v>2718</c:v>
                </c:pt>
                <c:pt idx="7222">
                  <c:v>2719</c:v>
                </c:pt>
                <c:pt idx="7223">
                  <c:v>2720</c:v>
                </c:pt>
                <c:pt idx="7224">
                  <c:v>2721</c:v>
                </c:pt>
                <c:pt idx="7225">
                  <c:v>2722</c:v>
                </c:pt>
                <c:pt idx="7226">
                  <c:v>2723</c:v>
                </c:pt>
                <c:pt idx="7227">
                  <c:v>2724</c:v>
                </c:pt>
                <c:pt idx="7228">
                  <c:v>2725</c:v>
                </c:pt>
                <c:pt idx="7229">
                  <c:v>2726</c:v>
                </c:pt>
                <c:pt idx="7230">
                  <c:v>2727</c:v>
                </c:pt>
                <c:pt idx="7231">
                  <c:v>2728</c:v>
                </c:pt>
                <c:pt idx="7232">
                  <c:v>2729</c:v>
                </c:pt>
                <c:pt idx="7233">
                  <c:v>2730</c:v>
                </c:pt>
                <c:pt idx="7234">
                  <c:v>2731</c:v>
                </c:pt>
                <c:pt idx="7235">
                  <c:v>2732</c:v>
                </c:pt>
                <c:pt idx="7236">
                  <c:v>2733</c:v>
                </c:pt>
                <c:pt idx="7237">
                  <c:v>2734</c:v>
                </c:pt>
                <c:pt idx="7238">
                  <c:v>2735</c:v>
                </c:pt>
                <c:pt idx="7239">
                  <c:v>2736</c:v>
                </c:pt>
                <c:pt idx="7240">
                  <c:v>2737</c:v>
                </c:pt>
                <c:pt idx="7241">
                  <c:v>2738</c:v>
                </c:pt>
                <c:pt idx="7242">
                  <c:v>2739</c:v>
                </c:pt>
                <c:pt idx="7243">
                  <c:v>2740</c:v>
                </c:pt>
                <c:pt idx="7244">
                  <c:v>2741</c:v>
                </c:pt>
                <c:pt idx="7245">
                  <c:v>2742</c:v>
                </c:pt>
                <c:pt idx="7246">
                  <c:v>2743</c:v>
                </c:pt>
                <c:pt idx="7247">
                  <c:v>2744</c:v>
                </c:pt>
                <c:pt idx="7248">
                  <c:v>2745</c:v>
                </c:pt>
                <c:pt idx="7249">
                  <c:v>2746</c:v>
                </c:pt>
                <c:pt idx="7250">
                  <c:v>2747</c:v>
                </c:pt>
                <c:pt idx="7251">
                  <c:v>2748</c:v>
                </c:pt>
                <c:pt idx="7252">
                  <c:v>2749</c:v>
                </c:pt>
                <c:pt idx="7253">
                  <c:v>2750</c:v>
                </c:pt>
                <c:pt idx="7254">
                  <c:v>2751</c:v>
                </c:pt>
                <c:pt idx="7255">
                  <c:v>2752</c:v>
                </c:pt>
                <c:pt idx="7256">
                  <c:v>2753</c:v>
                </c:pt>
                <c:pt idx="7257">
                  <c:v>2754</c:v>
                </c:pt>
                <c:pt idx="7258">
                  <c:v>2755</c:v>
                </c:pt>
                <c:pt idx="7259">
                  <c:v>2756</c:v>
                </c:pt>
                <c:pt idx="7260">
                  <c:v>2757</c:v>
                </c:pt>
                <c:pt idx="7261">
                  <c:v>2758</c:v>
                </c:pt>
                <c:pt idx="7262">
                  <c:v>2759</c:v>
                </c:pt>
                <c:pt idx="7263">
                  <c:v>2760</c:v>
                </c:pt>
                <c:pt idx="7264">
                  <c:v>2761</c:v>
                </c:pt>
                <c:pt idx="7265">
                  <c:v>2762</c:v>
                </c:pt>
                <c:pt idx="7266">
                  <c:v>2763</c:v>
                </c:pt>
                <c:pt idx="7267">
                  <c:v>2764</c:v>
                </c:pt>
                <c:pt idx="7268">
                  <c:v>2765</c:v>
                </c:pt>
                <c:pt idx="7269">
                  <c:v>2766</c:v>
                </c:pt>
                <c:pt idx="7270">
                  <c:v>2767</c:v>
                </c:pt>
                <c:pt idx="7271">
                  <c:v>2768</c:v>
                </c:pt>
                <c:pt idx="7272">
                  <c:v>2769</c:v>
                </c:pt>
                <c:pt idx="7273">
                  <c:v>2770</c:v>
                </c:pt>
                <c:pt idx="7274">
                  <c:v>2771</c:v>
                </c:pt>
                <c:pt idx="7275">
                  <c:v>2772</c:v>
                </c:pt>
                <c:pt idx="7276">
                  <c:v>2773</c:v>
                </c:pt>
                <c:pt idx="7277">
                  <c:v>2774</c:v>
                </c:pt>
                <c:pt idx="7278">
                  <c:v>2775</c:v>
                </c:pt>
                <c:pt idx="7279">
                  <c:v>2776</c:v>
                </c:pt>
                <c:pt idx="7280">
                  <c:v>2777</c:v>
                </c:pt>
                <c:pt idx="7281">
                  <c:v>2778</c:v>
                </c:pt>
                <c:pt idx="7282">
                  <c:v>2779</c:v>
                </c:pt>
                <c:pt idx="7283">
                  <c:v>2780</c:v>
                </c:pt>
                <c:pt idx="7284">
                  <c:v>2781</c:v>
                </c:pt>
                <c:pt idx="7285">
                  <c:v>2782</c:v>
                </c:pt>
                <c:pt idx="7286">
                  <c:v>2783</c:v>
                </c:pt>
                <c:pt idx="7287">
                  <c:v>2784</c:v>
                </c:pt>
                <c:pt idx="7288">
                  <c:v>2785</c:v>
                </c:pt>
                <c:pt idx="7289">
                  <c:v>2786</c:v>
                </c:pt>
                <c:pt idx="7290">
                  <c:v>2787</c:v>
                </c:pt>
                <c:pt idx="7291">
                  <c:v>2788</c:v>
                </c:pt>
                <c:pt idx="7292">
                  <c:v>2789</c:v>
                </c:pt>
                <c:pt idx="7293">
                  <c:v>2790</c:v>
                </c:pt>
                <c:pt idx="7294">
                  <c:v>2791</c:v>
                </c:pt>
                <c:pt idx="7295">
                  <c:v>2792</c:v>
                </c:pt>
                <c:pt idx="7296">
                  <c:v>2793</c:v>
                </c:pt>
                <c:pt idx="7297">
                  <c:v>2794</c:v>
                </c:pt>
                <c:pt idx="7298">
                  <c:v>2795</c:v>
                </c:pt>
                <c:pt idx="7299">
                  <c:v>2796</c:v>
                </c:pt>
                <c:pt idx="7300">
                  <c:v>2797</c:v>
                </c:pt>
                <c:pt idx="7301">
                  <c:v>2798</c:v>
                </c:pt>
                <c:pt idx="7302">
                  <c:v>2799</c:v>
                </c:pt>
                <c:pt idx="7303">
                  <c:v>2800</c:v>
                </c:pt>
                <c:pt idx="7304">
                  <c:v>2801</c:v>
                </c:pt>
                <c:pt idx="7305">
                  <c:v>2802</c:v>
                </c:pt>
                <c:pt idx="7306">
                  <c:v>2803</c:v>
                </c:pt>
                <c:pt idx="7307">
                  <c:v>2804</c:v>
                </c:pt>
                <c:pt idx="7308">
                  <c:v>2805</c:v>
                </c:pt>
                <c:pt idx="7309">
                  <c:v>2806</c:v>
                </c:pt>
                <c:pt idx="7310">
                  <c:v>2807</c:v>
                </c:pt>
                <c:pt idx="7311">
                  <c:v>2808</c:v>
                </c:pt>
                <c:pt idx="7312">
                  <c:v>2809</c:v>
                </c:pt>
                <c:pt idx="7313">
                  <c:v>2810</c:v>
                </c:pt>
                <c:pt idx="7314">
                  <c:v>2811</c:v>
                </c:pt>
                <c:pt idx="7315">
                  <c:v>2812</c:v>
                </c:pt>
                <c:pt idx="7316">
                  <c:v>2813</c:v>
                </c:pt>
                <c:pt idx="7317">
                  <c:v>2814</c:v>
                </c:pt>
                <c:pt idx="7318">
                  <c:v>2815</c:v>
                </c:pt>
                <c:pt idx="7319">
                  <c:v>2816</c:v>
                </c:pt>
                <c:pt idx="7320">
                  <c:v>2817</c:v>
                </c:pt>
                <c:pt idx="7321">
                  <c:v>2818</c:v>
                </c:pt>
                <c:pt idx="7322">
                  <c:v>2819</c:v>
                </c:pt>
                <c:pt idx="7323">
                  <c:v>2820</c:v>
                </c:pt>
                <c:pt idx="7324">
                  <c:v>2821</c:v>
                </c:pt>
                <c:pt idx="7325">
                  <c:v>2822</c:v>
                </c:pt>
                <c:pt idx="7326">
                  <c:v>2823</c:v>
                </c:pt>
                <c:pt idx="7327">
                  <c:v>2824</c:v>
                </c:pt>
                <c:pt idx="7328">
                  <c:v>2825</c:v>
                </c:pt>
                <c:pt idx="7329">
                  <c:v>2826</c:v>
                </c:pt>
                <c:pt idx="7330">
                  <c:v>2827</c:v>
                </c:pt>
                <c:pt idx="7331">
                  <c:v>2828</c:v>
                </c:pt>
                <c:pt idx="7332">
                  <c:v>2829</c:v>
                </c:pt>
                <c:pt idx="7333">
                  <c:v>2830</c:v>
                </c:pt>
                <c:pt idx="7334">
                  <c:v>2831</c:v>
                </c:pt>
                <c:pt idx="7335">
                  <c:v>2832</c:v>
                </c:pt>
                <c:pt idx="7336">
                  <c:v>2833</c:v>
                </c:pt>
                <c:pt idx="7337">
                  <c:v>2834</c:v>
                </c:pt>
                <c:pt idx="7338">
                  <c:v>2835</c:v>
                </c:pt>
                <c:pt idx="7339">
                  <c:v>2836</c:v>
                </c:pt>
                <c:pt idx="7340">
                  <c:v>2837</c:v>
                </c:pt>
                <c:pt idx="7341">
                  <c:v>2838</c:v>
                </c:pt>
                <c:pt idx="7342">
                  <c:v>2839</c:v>
                </c:pt>
                <c:pt idx="7343">
                  <c:v>2840</c:v>
                </c:pt>
                <c:pt idx="7344">
                  <c:v>2841</c:v>
                </c:pt>
                <c:pt idx="7345">
                  <c:v>2842</c:v>
                </c:pt>
                <c:pt idx="7346">
                  <c:v>2843</c:v>
                </c:pt>
                <c:pt idx="7347">
                  <c:v>2844</c:v>
                </c:pt>
                <c:pt idx="7348">
                  <c:v>2845</c:v>
                </c:pt>
                <c:pt idx="7349">
                  <c:v>2846</c:v>
                </c:pt>
                <c:pt idx="7350">
                  <c:v>2847</c:v>
                </c:pt>
                <c:pt idx="7351">
                  <c:v>2848</c:v>
                </c:pt>
                <c:pt idx="7352">
                  <c:v>2849</c:v>
                </c:pt>
                <c:pt idx="7353">
                  <c:v>2850</c:v>
                </c:pt>
                <c:pt idx="7354">
                  <c:v>2851</c:v>
                </c:pt>
                <c:pt idx="7355">
                  <c:v>2852</c:v>
                </c:pt>
                <c:pt idx="7356">
                  <c:v>2853</c:v>
                </c:pt>
                <c:pt idx="7357">
                  <c:v>2854</c:v>
                </c:pt>
                <c:pt idx="7358">
                  <c:v>2855</c:v>
                </c:pt>
                <c:pt idx="7359">
                  <c:v>2856</c:v>
                </c:pt>
                <c:pt idx="7360">
                  <c:v>2857</c:v>
                </c:pt>
                <c:pt idx="7361">
                  <c:v>2858</c:v>
                </c:pt>
                <c:pt idx="7362">
                  <c:v>2859</c:v>
                </c:pt>
                <c:pt idx="7363">
                  <c:v>2860</c:v>
                </c:pt>
                <c:pt idx="7364">
                  <c:v>2861</c:v>
                </c:pt>
                <c:pt idx="7365">
                  <c:v>2862</c:v>
                </c:pt>
                <c:pt idx="7366">
                  <c:v>2863</c:v>
                </c:pt>
                <c:pt idx="7367">
                  <c:v>2864</c:v>
                </c:pt>
                <c:pt idx="7368">
                  <c:v>2865</c:v>
                </c:pt>
                <c:pt idx="7369">
                  <c:v>2866</c:v>
                </c:pt>
                <c:pt idx="7370">
                  <c:v>2867</c:v>
                </c:pt>
                <c:pt idx="7371">
                  <c:v>2868</c:v>
                </c:pt>
                <c:pt idx="7372">
                  <c:v>2869</c:v>
                </c:pt>
                <c:pt idx="7373">
                  <c:v>2870</c:v>
                </c:pt>
                <c:pt idx="7374">
                  <c:v>2871</c:v>
                </c:pt>
                <c:pt idx="7375">
                  <c:v>2872</c:v>
                </c:pt>
                <c:pt idx="7376">
                  <c:v>2873</c:v>
                </c:pt>
                <c:pt idx="7377">
                  <c:v>2874</c:v>
                </c:pt>
                <c:pt idx="7378">
                  <c:v>2875</c:v>
                </c:pt>
                <c:pt idx="7379">
                  <c:v>2876</c:v>
                </c:pt>
                <c:pt idx="7380">
                  <c:v>2877</c:v>
                </c:pt>
                <c:pt idx="7381">
                  <c:v>2878</c:v>
                </c:pt>
                <c:pt idx="7382">
                  <c:v>2879</c:v>
                </c:pt>
                <c:pt idx="7383">
                  <c:v>2880</c:v>
                </c:pt>
                <c:pt idx="7384">
                  <c:v>2881</c:v>
                </c:pt>
                <c:pt idx="7385">
                  <c:v>2882</c:v>
                </c:pt>
                <c:pt idx="7386">
                  <c:v>2883</c:v>
                </c:pt>
                <c:pt idx="7387">
                  <c:v>2884</c:v>
                </c:pt>
                <c:pt idx="7388">
                  <c:v>2885</c:v>
                </c:pt>
                <c:pt idx="7389">
                  <c:v>2886</c:v>
                </c:pt>
                <c:pt idx="7390">
                  <c:v>2887</c:v>
                </c:pt>
                <c:pt idx="7391">
                  <c:v>2888</c:v>
                </c:pt>
                <c:pt idx="7392">
                  <c:v>2889</c:v>
                </c:pt>
                <c:pt idx="7393">
                  <c:v>2890</c:v>
                </c:pt>
                <c:pt idx="7394">
                  <c:v>2891</c:v>
                </c:pt>
                <c:pt idx="7395">
                  <c:v>2892</c:v>
                </c:pt>
                <c:pt idx="7396">
                  <c:v>2893</c:v>
                </c:pt>
                <c:pt idx="7397">
                  <c:v>2894</c:v>
                </c:pt>
                <c:pt idx="7398">
                  <c:v>2895</c:v>
                </c:pt>
                <c:pt idx="7399">
                  <c:v>2896</c:v>
                </c:pt>
                <c:pt idx="7400">
                  <c:v>2897</c:v>
                </c:pt>
                <c:pt idx="7401">
                  <c:v>2898</c:v>
                </c:pt>
                <c:pt idx="7402">
                  <c:v>2899</c:v>
                </c:pt>
                <c:pt idx="7403">
                  <c:v>2900</c:v>
                </c:pt>
                <c:pt idx="7404">
                  <c:v>2901</c:v>
                </c:pt>
                <c:pt idx="7405">
                  <c:v>2902</c:v>
                </c:pt>
                <c:pt idx="7406">
                  <c:v>2903</c:v>
                </c:pt>
                <c:pt idx="7407">
                  <c:v>2904</c:v>
                </c:pt>
                <c:pt idx="7408">
                  <c:v>2905</c:v>
                </c:pt>
                <c:pt idx="7409">
                  <c:v>2906</c:v>
                </c:pt>
                <c:pt idx="7410">
                  <c:v>2907</c:v>
                </c:pt>
                <c:pt idx="7411">
                  <c:v>2908</c:v>
                </c:pt>
                <c:pt idx="7412">
                  <c:v>2909</c:v>
                </c:pt>
                <c:pt idx="7413">
                  <c:v>2910</c:v>
                </c:pt>
                <c:pt idx="7414">
                  <c:v>2911</c:v>
                </c:pt>
                <c:pt idx="7415">
                  <c:v>2912</c:v>
                </c:pt>
                <c:pt idx="7416">
                  <c:v>2913</c:v>
                </c:pt>
                <c:pt idx="7417">
                  <c:v>2914</c:v>
                </c:pt>
                <c:pt idx="7418">
                  <c:v>2915</c:v>
                </c:pt>
                <c:pt idx="7419">
                  <c:v>2916</c:v>
                </c:pt>
                <c:pt idx="7420">
                  <c:v>2917</c:v>
                </c:pt>
                <c:pt idx="7421">
                  <c:v>2918</c:v>
                </c:pt>
                <c:pt idx="7422">
                  <c:v>2919</c:v>
                </c:pt>
                <c:pt idx="7423">
                  <c:v>2920</c:v>
                </c:pt>
                <c:pt idx="7424">
                  <c:v>2921</c:v>
                </c:pt>
                <c:pt idx="7425">
                  <c:v>2922</c:v>
                </c:pt>
                <c:pt idx="7426">
                  <c:v>2923</c:v>
                </c:pt>
                <c:pt idx="7427">
                  <c:v>2924</c:v>
                </c:pt>
                <c:pt idx="7428">
                  <c:v>2925</c:v>
                </c:pt>
                <c:pt idx="7429">
                  <c:v>2926</c:v>
                </c:pt>
                <c:pt idx="7430">
                  <c:v>2927</c:v>
                </c:pt>
                <c:pt idx="7431">
                  <c:v>2928</c:v>
                </c:pt>
                <c:pt idx="7432">
                  <c:v>2929</c:v>
                </c:pt>
                <c:pt idx="7433">
                  <c:v>2930</c:v>
                </c:pt>
                <c:pt idx="7434">
                  <c:v>2931</c:v>
                </c:pt>
                <c:pt idx="7435">
                  <c:v>2932</c:v>
                </c:pt>
                <c:pt idx="7436">
                  <c:v>2933</c:v>
                </c:pt>
                <c:pt idx="7437">
                  <c:v>2934</c:v>
                </c:pt>
                <c:pt idx="7438">
                  <c:v>2935</c:v>
                </c:pt>
                <c:pt idx="7439">
                  <c:v>2936</c:v>
                </c:pt>
                <c:pt idx="7440">
                  <c:v>2937</c:v>
                </c:pt>
                <c:pt idx="7441">
                  <c:v>2938</c:v>
                </c:pt>
                <c:pt idx="7442">
                  <c:v>2939</c:v>
                </c:pt>
                <c:pt idx="7443">
                  <c:v>2940</c:v>
                </c:pt>
                <c:pt idx="7444">
                  <c:v>2941</c:v>
                </c:pt>
                <c:pt idx="7445">
                  <c:v>2942</c:v>
                </c:pt>
                <c:pt idx="7446">
                  <c:v>2943</c:v>
                </c:pt>
                <c:pt idx="7447">
                  <c:v>2944</c:v>
                </c:pt>
                <c:pt idx="7448">
                  <c:v>2945</c:v>
                </c:pt>
                <c:pt idx="7449">
                  <c:v>2946</c:v>
                </c:pt>
                <c:pt idx="7450">
                  <c:v>2947</c:v>
                </c:pt>
                <c:pt idx="7451">
                  <c:v>2948</c:v>
                </c:pt>
                <c:pt idx="7452">
                  <c:v>2949</c:v>
                </c:pt>
                <c:pt idx="7453">
                  <c:v>2950</c:v>
                </c:pt>
                <c:pt idx="7454">
                  <c:v>2951</c:v>
                </c:pt>
                <c:pt idx="7455">
                  <c:v>2952</c:v>
                </c:pt>
                <c:pt idx="7456">
                  <c:v>2953</c:v>
                </c:pt>
                <c:pt idx="7457">
                  <c:v>2954</c:v>
                </c:pt>
                <c:pt idx="7458">
                  <c:v>2955</c:v>
                </c:pt>
                <c:pt idx="7459">
                  <c:v>2956</c:v>
                </c:pt>
                <c:pt idx="7460">
                  <c:v>2957</c:v>
                </c:pt>
                <c:pt idx="7461">
                  <c:v>2958</c:v>
                </c:pt>
                <c:pt idx="7462">
                  <c:v>2959</c:v>
                </c:pt>
                <c:pt idx="7463">
                  <c:v>2960</c:v>
                </c:pt>
                <c:pt idx="7464">
                  <c:v>2961</c:v>
                </c:pt>
                <c:pt idx="7465">
                  <c:v>2962</c:v>
                </c:pt>
                <c:pt idx="7466">
                  <c:v>2963</c:v>
                </c:pt>
                <c:pt idx="7467">
                  <c:v>2964</c:v>
                </c:pt>
                <c:pt idx="7468">
                  <c:v>2965</c:v>
                </c:pt>
                <c:pt idx="7469">
                  <c:v>2966</c:v>
                </c:pt>
                <c:pt idx="7470">
                  <c:v>2967</c:v>
                </c:pt>
                <c:pt idx="7471">
                  <c:v>2968</c:v>
                </c:pt>
                <c:pt idx="7472">
                  <c:v>2969</c:v>
                </c:pt>
                <c:pt idx="7473">
                  <c:v>2970</c:v>
                </c:pt>
                <c:pt idx="7474">
                  <c:v>2971</c:v>
                </c:pt>
                <c:pt idx="7475">
                  <c:v>2972</c:v>
                </c:pt>
                <c:pt idx="7476">
                  <c:v>2973</c:v>
                </c:pt>
                <c:pt idx="7477">
                  <c:v>2974</c:v>
                </c:pt>
                <c:pt idx="7478">
                  <c:v>2975</c:v>
                </c:pt>
                <c:pt idx="7479">
                  <c:v>2976</c:v>
                </c:pt>
                <c:pt idx="7480">
                  <c:v>2977</c:v>
                </c:pt>
                <c:pt idx="7481">
                  <c:v>2978</c:v>
                </c:pt>
                <c:pt idx="7482">
                  <c:v>2979</c:v>
                </c:pt>
                <c:pt idx="7483">
                  <c:v>2980</c:v>
                </c:pt>
                <c:pt idx="7484">
                  <c:v>2981</c:v>
                </c:pt>
                <c:pt idx="7485">
                  <c:v>2982</c:v>
                </c:pt>
                <c:pt idx="7486">
                  <c:v>2983</c:v>
                </c:pt>
                <c:pt idx="7487">
                  <c:v>2984</c:v>
                </c:pt>
                <c:pt idx="7488">
                  <c:v>2985</c:v>
                </c:pt>
                <c:pt idx="7489">
                  <c:v>2986</c:v>
                </c:pt>
                <c:pt idx="7490">
                  <c:v>2987</c:v>
                </c:pt>
                <c:pt idx="7491">
                  <c:v>2988</c:v>
                </c:pt>
                <c:pt idx="7492">
                  <c:v>2989</c:v>
                </c:pt>
                <c:pt idx="7493">
                  <c:v>2990</c:v>
                </c:pt>
                <c:pt idx="7494">
                  <c:v>2991</c:v>
                </c:pt>
                <c:pt idx="7495">
                  <c:v>2992</c:v>
                </c:pt>
                <c:pt idx="7496">
                  <c:v>2993</c:v>
                </c:pt>
                <c:pt idx="7497">
                  <c:v>2994</c:v>
                </c:pt>
                <c:pt idx="7498">
                  <c:v>2995</c:v>
                </c:pt>
                <c:pt idx="7499">
                  <c:v>2996</c:v>
                </c:pt>
                <c:pt idx="7500">
                  <c:v>2997</c:v>
                </c:pt>
                <c:pt idx="7501">
                  <c:v>2998</c:v>
                </c:pt>
                <c:pt idx="7502">
                  <c:v>2999</c:v>
                </c:pt>
                <c:pt idx="7503">
                  <c:v>3000</c:v>
                </c:pt>
                <c:pt idx="7504">
                  <c:v>3001</c:v>
                </c:pt>
                <c:pt idx="7505">
                  <c:v>3002</c:v>
                </c:pt>
                <c:pt idx="7506">
                  <c:v>3003</c:v>
                </c:pt>
                <c:pt idx="7507">
                  <c:v>3004</c:v>
                </c:pt>
                <c:pt idx="7508">
                  <c:v>3005</c:v>
                </c:pt>
                <c:pt idx="7509">
                  <c:v>3006</c:v>
                </c:pt>
                <c:pt idx="7510">
                  <c:v>3007</c:v>
                </c:pt>
                <c:pt idx="7511">
                  <c:v>3008</c:v>
                </c:pt>
                <c:pt idx="7512">
                  <c:v>3009</c:v>
                </c:pt>
                <c:pt idx="7513">
                  <c:v>3010</c:v>
                </c:pt>
                <c:pt idx="7514">
                  <c:v>3011</c:v>
                </c:pt>
                <c:pt idx="7515">
                  <c:v>3012</c:v>
                </c:pt>
                <c:pt idx="7516">
                  <c:v>3013</c:v>
                </c:pt>
                <c:pt idx="7517">
                  <c:v>3014</c:v>
                </c:pt>
                <c:pt idx="7518">
                  <c:v>3015</c:v>
                </c:pt>
                <c:pt idx="7519">
                  <c:v>3016</c:v>
                </c:pt>
                <c:pt idx="7520">
                  <c:v>3017</c:v>
                </c:pt>
                <c:pt idx="7521">
                  <c:v>3018</c:v>
                </c:pt>
                <c:pt idx="7522">
                  <c:v>3019</c:v>
                </c:pt>
                <c:pt idx="7523">
                  <c:v>3020</c:v>
                </c:pt>
                <c:pt idx="7524">
                  <c:v>3021</c:v>
                </c:pt>
                <c:pt idx="7525">
                  <c:v>3022</c:v>
                </c:pt>
                <c:pt idx="7526">
                  <c:v>3023</c:v>
                </c:pt>
                <c:pt idx="7527">
                  <c:v>3024</c:v>
                </c:pt>
                <c:pt idx="7528">
                  <c:v>3025</c:v>
                </c:pt>
                <c:pt idx="7529">
                  <c:v>3026</c:v>
                </c:pt>
                <c:pt idx="7530">
                  <c:v>3027</c:v>
                </c:pt>
                <c:pt idx="7531">
                  <c:v>3028</c:v>
                </c:pt>
                <c:pt idx="7532">
                  <c:v>3029</c:v>
                </c:pt>
                <c:pt idx="7533">
                  <c:v>3030</c:v>
                </c:pt>
                <c:pt idx="7534">
                  <c:v>3031</c:v>
                </c:pt>
                <c:pt idx="7535">
                  <c:v>3032</c:v>
                </c:pt>
                <c:pt idx="7536">
                  <c:v>3033</c:v>
                </c:pt>
                <c:pt idx="7537">
                  <c:v>3034</c:v>
                </c:pt>
                <c:pt idx="7538">
                  <c:v>3035</c:v>
                </c:pt>
                <c:pt idx="7539">
                  <c:v>3036</c:v>
                </c:pt>
                <c:pt idx="7540">
                  <c:v>3037</c:v>
                </c:pt>
                <c:pt idx="7541">
                  <c:v>3038</c:v>
                </c:pt>
                <c:pt idx="7542">
                  <c:v>3039</c:v>
                </c:pt>
                <c:pt idx="7543">
                  <c:v>3040</c:v>
                </c:pt>
                <c:pt idx="7544">
                  <c:v>3041</c:v>
                </c:pt>
                <c:pt idx="7545">
                  <c:v>3042</c:v>
                </c:pt>
                <c:pt idx="7546">
                  <c:v>3043</c:v>
                </c:pt>
                <c:pt idx="7547">
                  <c:v>3044</c:v>
                </c:pt>
                <c:pt idx="7548">
                  <c:v>3045</c:v>
                </c:pt>
                <c:pt idx="7549">
                  <c:v>3046</c:v>
                </c:pt>
                <c:pt idx="7550">
                  <c:v>3047</c:v>
                </c:pt>
                <c:pt idx="7551">
                  <c:v>3048</c:v>
                </c:pt>
                <c:pt idx="7552">
                  <c:v>3049</c:v>
                </c:pt>
                <c:pt idx="7553">
                  <c:v>3050</c:v>
                </c:pt>
                <c:pt idx="7554">
                  <c:v>3051</c:v>
                </c:pt>
                <c:pt idx="7555">
                  <c:v>3052</c:v>
                </c:pt>
                <c:pt idx="7556">
                  <c:v>3053</c:v>
                </c:pt>
                <c:pt idx="7557">
                  <c:v>3054</c:v>
                </c:pt>
                <c:pt idx="7558">
                  <c:v>3055</c:v>
                </c:pt>
                <c:pt idx="7559">
                  <c:v>3056</c:v>
                </c:pt>
                <c:pt idx="7560">
                  <c:v>3057</c:v>
                </c:pt>
                <c:pt idx="7561">
                  <c:v>3058</c:v>
                </c:pt>
                <c:pt idx="7562">
                  <c:v>3059</c:v>
                </c:pt>
                <c:pt idx="7563">
                  <c:v>3060</c:v>
                </c:pt>
                <c:pt idx="7564">
                  <c:v>3061</c:v>
                </c:pt>
                <c:pt idx="7565">
                  <c:v>3062</c:v>
                </c:pt>
                <c:pt idx="7566">
                  <c:v>3063</c:v>
                </c:pt>
                <c:pt idx="7567">
                  <c:v>3064</c:v>
                </c:pt>
                <c:pt idx="7568">
                  <c:v>3065</c:v>
                </c:pt>
                <c:pt idx="7569">
                  <c:v>3066</c:v>
                </c:pt>
                <c:pt idx="7570">
                  <c:v>3067</c:v>
                </c:pt>
                <c:pt idx="7571">
                  <c:v>3068</c:v>
                </c:pt>
                <c:pt idx="7572">
                  <c:v>3069</c:v>
                </c:pt>
                <c:pt idx="7573">
                  <c:v>3070</c:v>
                </c:pt>
                <c:pt idx="7574">
                  <c:v>3071</c:v>
                </c:pt>
                <c:pt idx="7575">
                  <c:v>3072</c:v>
                </c:pt>
                <c:pt idx="7576">
                  <c:v>3073</c:v>
                </c:pt>
                <c:pt idx="7577">
                  <c:v>3074</c:v>
                </c:pt>
                <c:pt idx="7578">
                  <c:v>3075</c:v>
                </c:pt>
                <c:pt idx="7579">
                  <c:v>3076</c:v>
                </c:pt>
                <c:pt idx="7580">
                  <c:v>3077</c:v>
                </c:pt>
                <c:pt idx="7581">
                  <c:v>3078</c:v>
                </c:pt>
                <c:pt idx="7582">
                  <c:v>3079</c:v>
                </c:pt>
                <c:pt idx="7583">
                  <c:v>3080</c:v>
                </c:pt>
                <c:pt idx="7584">
                  <c:v>3081</c:v>
                </c:pt>
                <c:pt idx="7585">
                  <c:v>3082</c:v>
                </c:pt>
                <c:pt idx="7586">
                  <c:v>3083</c:v>
                </c:pt>
                <c:pt idx="7587">
                  <c:v>3084</c:v>
                </c:pt>
                <c:pt idx="7588">
                  <c:v>3085</c:v>
                </c:pt>
                <c:pt idx="7589">
                  <c:v>3086</c:v>
                </c:pt>
                <c:pt idx="7590">
                  <c:v>3087</c:v>
                </c:pt>
                <c:pt idx="7591">
                  <c:v>3088</c:v>
                </c:pt>
                <c:pt idx="7592">
                  <c:v>3089</c:v>
                </c:pt>
                <c:pt idx="7593">
                  <c:v>3090</c:v>
                </c:pt>
                <c:pt idx="7594">
                  <c:v>3091</c:v>
                </c:pt>
                <c:pt idx="7595">
                  <c:v>3092</c:v>
                </c:pt>
                <c:pt idx="7596">
                  <c:v>3093</c:v>
                </c:pt>
                <c:pt idx="7597">
                  <c:v>3094</c:v>
                </c:pt>
                <c:pt idx="7598">
                  <c:v>3095</c:v>
                </c:pt>
                <c:pt idx="7599">
                  <c:v>3096</c:v>
                </c:pt>
                <c:pt idx="7600">
                  <c:v>3097</c:v>
                </c:pt>
                <c:pt idx="7601">
                  <c:v>3098</c:v>
                </c:pt>
                <c:pt idx="7602">
                  <c:v>3099</c:v>
                </c:pt>
                <c:pt idx="7603">
                  <c:v>3100</c:v>
                </c:pt>
                <c:pt idx="7604">
                  <c:v>3101</c:v>
                </c:pt>
                <c:pt idx="7605">
                  <c:v>3102</c:v>
                </c:pt>
                <c:pt idx="7606">
                  <c:v>3103</c:v>
                </c:pt>
                <c:pt idx="7607">
                  <c:v>3104</c:v>
                </c:pt>
                <c:pt idx="7608">
                  <c:v>3105</c:v>
                </c:pt>
                <c:pt idx="7609">
                  <c:v>3106</c:v>
                </c:pt>
                <c:pt idx="7610">
                  <c:v>3107</c:v>
                </c:pt>
                <c:pt idx="7611">
                  <c:v>3108</c:v>
                </c:pt>
                <c:pt idx="7612">
                  <c:v>3109</c:v>
                </c:pt>
                <c:pt idx="7613">
                  <c:v>3110</c:v>
                </c:pt>
                <c:pt idx="7614">
                  <c:v>3111</c:v>
                </c:pt>
                <c:pt idx="7615">
                  <c:v>3112</c:v>
                </c:pt>
                <c:pt idx="7616">
                  <c:v>3113</c:v>
                </c:pt>
                <c:pt idx="7617">
                  <c:v>3114</c:v>
                </c:pt>
                <c:pt idx="7618">
                  <c:v>3115</c:v>
                </c:pt>
                <c:pt idx="7619">
                  <c:v>3116</c:v>
                </c:pt>
                <c:pt idx="7620">
                  <c:v>3117</c:v>
                </c:pt>
                <c:pt idx="7621">
                  <c:v>3118</c:v>
                </c:pt>
                <c:pt idx="7622">
                  <c:v>3119</c:v>
                </c:pt>
                <c:pt idx="7623">
                  <c:v>3120</c:v>
                </c:pt>
                <c:pt idx="7624">
                  <c:v>3121</c:v>
                </c:pt>
                <c:pt idx="7625">
                  <c:v>3122</c:v>
                </c:pt>
                <c:pt idx="7626">
                  <c:v>3123</c:v>
                </c:pt>
                <c:pt idx="7627">
                  <c:v>3124</c:v>
                </c:pt>
                <c:pt idx="7628">
                  <c:v>3125</c:v>
                </c:pt>
                <c:pt idx="7629">
                  <c:v>3126</c:v>
                </c:pt>
                <c:pt idx="7630">
                  <c:v>3127</c:v>
                </c:pt>
                <c:pt idx="7631">
                  <c:v>3128</c:v>
                </c:pt>
                <c:pt idx="7632">
                  <c:v>3129</c:v>
                </c:pt>
                <c:pt idx="7633">
                  <c:v>3130</c:v>
                </c:pt>
                <c:pt idx="7634">
                  <c:v>3131</c:v>
                </c:pt>
                <c:pt idx="7635">
                  <c:v>3132</c:v>
                </c:pt>
                <c:pt idx="7636">
                  <c:v>3133</c:v>
                </c:pt>
                <c:pt idx="7637">
                  <c:v>3134</c:v>
                </c:pt>
                <c:pt idx="7638">
                  <c:v>3135</c:v>
                </c:pt>
                <c:pt idx="7639">
                  <c:v>3136</c:v>
                </c:pt>
                <c:pt idx="7640">
                  <c:v>3137</c:v>
                </c:pt>
                <c:pt idx="7641">
                  <c:v>3138</c:v>
                </c:pt>
                <c:pt idx="7642">
                  <c:v>3139</c:v>
                </c:pt>
                <c:pt idx="7643">
                  <c:v>3140</c:v>
                </c:pt>
                <c:pt idx="7644">
                  <c:v>3141</c:v>
                </c:pt>
                <c:pt idx="7645">
                  <c:v>3142</c:v>
                </c:pt>
                <c:pt idx="7646">
                  <c:v>3143</c:v>
                </c:pt>
                <c:pt idx="7647">
                  <c:v>3144</c:v>
                </c:pt>
                <c:pt idx="7648">
                  <c:v>3145</c:v>
                </c:pt>
                <c:pt idx="7649">
                  <c:v>3146</c:v>
                </c:pt>
                <c:pt idx="7650">
                  <c:v>3147</c:v>
                </c:pt>
                <c:pt idx="7651">
                  <c:v>3148</c:v>
                </c:pt>
                <c:pt idx="7652">
                  <c:v>3149</c:v>
                </c:pt>
                <c:pt idx="7653">
                  <c:v>3150</c:v>
                </c:pt>
                <c:pt idx="7654">
                  <c:v>3151</c:v>
                </c:pt>
                <c:pt idx="7655">
                  <c:v>3152</c:v>
                </c:pt>
                <c:pt idx="7656">
                  <c:v>3153</c:v>
                </c:pt>
                <c:pt idx="7657">
                  <c:v>3154</c:v>
                </c:pt>
                <c:pt idx="7658">
                  <c:v>3155</c:v>
                </c:pt>
                <c:pt idx="7659">
                  <c:v>3156</c:v>
                </c:pt>
                <c:pt idx="7660">
                  <c:v>3157</c:v>
                </c:pt>
                <c:pt idx="7661">
                  <c:v>3158</c:v>
                </c:pt>
                <c:pt idx="7662">
                  <c:v>3159</c:v>
                </c:pt>
                <c:pt idx="7663">
                  <c:v>3160</c:v>
                </c:pt>
                <c:pt idx="7664">
                  <c:v>3161</c:v>
                </c:pt>
                <c:pt idx="7665">
                  <c:v>3162</c:v>
                </c:pt>
                <c:pt idx="7666">
                  <c:v>3163</c:v>
                </c:pt>
                <c:pt idx="7667">
                  <c:v>3164</c:v>
                </c:pt>
                <c:pt idx="7668">
                  <c:v>3165</c:v>
                </c:pt>
                <c:pt idx="7669">
                  <c:v>3166</c:v>
                </c:pt>
                <c:pt idx="7670">
                  <c:v>3167</c:v>
                </c:pt>
                <c:pt idx="7671">
                  <c:v>3168</c:v>
                </c:pt>
                <c:pt idx="7672">
                  <c:v>3169</c:v>
                </c:pt>
                <c:pt idx="7673">
                  <c:v>3170</c:v>
                </c:pt>
                <c:pt idx="7674">
                  <c:v>3171</c:v>
                </c:pt>
                <c:pt idx="7675">
                  <c:v>3172</c:v>
                </c:pt>
                <c:pt idx="7676">
                  <c:v>3173</c:v>
                </c:pt>
                <c:pt idx="7677">
                  <c:v>3174</c:v>
                </c:pt>
                <c:pt idx="7678">
                  <c:v>3175</c:v>
                </c:pt>
                <c:pt idx="7679">
                  <c:v>3176</c:v>
                </c:pt>
                <c:pt idx="7680">
                  <c:v>3177</c:v>
                </c:pt>
                <c:pt idx="7681">
                  <c:v>3178</c:v>
                </c:pt>
                <c:pt idx="7682">
                  <c:v>3179</c:v>
                </c:pt>
                <c:pt idx="7683">
                  <c:v>3180</c:v>
                </c:pt>
                <c:pt idx="7684">
                  <c:v>3181</c:v>
                </c:pt>
                <c:pt idx="7685">
                  <c:v>3182</c:v>
                </c:pt>
                <c:pt idx="7686">
                  <c:v>3183</c:v>
                </c:pt>
                <c:pt idx="7687">
                  <c:v>3184</c:v>
                </c:pt>
                <c:pt idx="7688">
                  <c:v>3185</c:v>
                </c:pt>
                <c:pt idx="7689">
                  <c:v>3186</c:v>
                </c:pt>
                <c:pt idx="7690">
                  <c:v>3187</c:v>
                </c:pt>
                <c:pt idx="7691">
                  <c:v>3188</c:v>
                </c:pt>
                <c:pt idx="7692">
                  <c:v>3189</c:v>
                </c:pt>
                <c:pt idx="7693">
                  <c:v>3190</c:v>
                </c:pt>
                <c:pt idx="7694">
                  <c:v>3191</c:v>
                </c:pt>
                <c:pt idx="7695">
                  <c:v>3192</c:v>
                </c:pt>
                <c:pt idx="7696">
                  <c:v>3193</c:v>
                </c:pt>
                <c:pt idx="7697">
                  <c:v>3194</c:v>
                </c:pt>
                <c:pt idx="7698">
                  <c:v>3195</c:v>
                </c:pt>
                <c:pt idx="7699">
                  <c:v>3196</c:v>
                </c:pt>
                <c:pt idx="7700">
                  <c:v>3197</c:v>
                </c:pt>
                <c:pt idx="7701">
                  <c:v>3198</c:v>
                </c:pt>
                <c:pt idx="7702">
                  <c:v>3199</c:v>
                </c:pt>
                <c:pt idx="7703">
                  <c:v>3200</c:v>
                </c:pt>
                <c:pt idx="7704">
                  <c:v>3201</c:v>
                </c:pt>
                <c:pt idx="7705">
                  <c:v>3202</c:v>
                </c:pt>
                <c:pt idx="7706">
                  <c:v>3203</c:v>
                </c:pt>
                <c:pt idx="7707">
                  <c:v>3204</c:v>
                </c:pt>
                <c:pt idx="7708">
                  <c:v>3205</c:v>
                </c:pt>
                <c:pt idx="7709">
                  <c:v>3206</c:v>
                </c:pt>
                <c:pt idx="7710">
                  <c:v>3207</c:v>
                </c:pt>
                <c:pt idx="7711">
                  <c:v>3208</c:v>
                </c:pt>
                <c:pt idx="7712">
                  <c:v>3209</c:v>
                </c:pt>
                <c:pt idx="7713">
                  <c:v>3210</c:v>
                </c:pt>
                <c:pt idx="7714">
                  <c:v>3211</c:v>
                </c:pt>
                <c:pt idx="7715">
                  <c:v>3212</c:v>
                </c:pt>
                <c:pt idx="7716">
                  <c:v>3213</c:v>
                </c:pt>
                <c:pt idx="7717">
                  <c:v>3214</c:v>
                </c:pt>
                <c:pt idx="7718">
                  <c:v>3215</c:v>
                </c:pt>
                <c:pt idx="7719">
                  <c:v>3216</c:v>
                </c:pt>
                <c:pt idx="7720">
                  <c:v>3217</c:v>
                </c:pt>
                <c:pt idx="7721">
                  <c:v>3218</c:v>
                </c:pt>
                <c:pt idx="7722">
                  <c:v>3219</c:v>
                </c:pt>
                <c:pt idx="7723">
                  <c:v>3220</c:v>
                </c:pt>
                <c:pt idx="7724">
                  <c:v>3221</c:v>
                </c:pt>
                <c:pt idx="7725">
                  <c:v>3222</c:v>
                </c:pt>
                <c:pt idx="7726">
                  <c:v>3223</c:v>
                </c:pt>
                <c:pt idx="7727">
                  <c:v>3224</c:v>
                </c:pt>
                <c:pt idx="7728">
                  <c:v>3225</c:v>
                </c:pt>
                <c:pt idx="7729">
                  <c:v>3226</c:v>
                </c:pt>
                <c:pt idx="7730">
                  <c:v>3227</c:v>
                </c:pt>
                <c:pt idx="7731">
                  <c:v>3228</c:v>
                </c:pt>
                <c:pt idx="7732">
                  <c:v>3229</c:v>
                </c:pt>
                <c:pt idx="7733">
                  <c:v>3230</c:v>
                </c:pt>
                <c:pt idx="7734">
                  <c:v>3231</c:v>
                </c:pt>
                <c:pt idx="7735">
                  <c:v>3232</c:v>
                </c:pt>
                <c:pt idx="7736">
                  <c:v>3233</c:v>
                </c:pt>
                <c:pt idx="7737">
                  <c:v>3234</c:v>
                </c:pt>
                <c:pt idx="7738">
                  <c:v>3235</c:v>
                </c:pt>
                <c:pt idx="7739">
                  <c:v>3236</c:v>
                </c:pt>
                <c:pt idx="7740">
                  <c:v>3237</c:v>
                </c:pt>
                <c:pt idx="7741">
                  <c:v>3238</c:v>
                </c:pt>
                <c:pt idx="7742">
                  <c:v>3239</c:v>
                </c:pt>
                <c:pt idx="7743">
                  <c:v>3240</c:v>
                </c:pt>
                <c:pt idx="7744">
                  <c:v>3241</c:v>
                </c:pt>
                <c:pt idx="7745">
                  <c:v>3242</c:v>
                </c:pt>
                <c:pt idx="7746">
                  <c:v>3243</c:v>
                </c:pt>
                <c:pt idx="7747">
                  <c:v>3244</c:v>
                </c:pt>
                <c:pt idx="7748">
                  <c:v>3245</c:v>
                </c:pt>
                <c:pt idx="7749">
                  <c:v>3246</c:v>
                </c:pt>
                <c:pt idx="7750">
                  <c:v>3247</c:v>
                </c:pt>
                <c:pt idx="7751">
                  <c:v>3248</c:v>
                </c:pt>
                <c:pt idx="7752">
                  <c:v>3249</c:v>
                </c:pt>
                <c:pt idx="7753">
                  <c:v>3250</c:v>
                </c:pt>
                <c:pt idx="7754">
                  <c:v>3251</c:v>
                </c:pt>
                <c:pt idx="7755">
                  <c:v>3252</c:v>
                </c:pt>
                <c:pt idx="7756">
                  <c:v>3253</c:v>
                </c:pt>
                <c:pt idx="7757">
                  <c:v>3254</c:v>
                </c:pt>
                <c:pt idx="7758">
                  <c:v>3255</c:v>
                </c:pt>
                <c:pt idx="7759">
                  <c:v>3256</c:v>
                </c:pt>
                <c:pt idx="7760">
                  <c:v>3257</c:v>
                </c:pt>
                <c:pt idx="7761">
                  <c:v>3258</c:v>
                </c:pt>
                <c:pt idx="7762">
                  <c:v>3259</c:v>
                </c:pt>
                <c:pt idx="7763">
                  <c:v>3260</c:v>
                </c:pt>
                <c:pt idx="7764">
                  <c:v>3261</c:v>
                </c:pt>
                <c:pt idx="7765">
                  <c:v>3262</c:v>
                </c:pt>
                <c:pt idx="7766">
                  <c:v>3263</c:v>
                </c:pt>
                <c:pt idx="7767">
                  <c:v>3264</c:v>
                </c:pt>
                <c:pt idx="7768">
                  <c:v>3265</c:v>
                </c:pt>
                <c:pt idx="7769">
                  <c:v>3266</c:v>
                </c:pt>
                <c:pt idx="7770">
                  <c:v>3267</c:v>
                </c:pt>
                <c:pt idx="7771">
                  <c:v>3268</c:v>
                </c:pt>
                <c:pt idx="7772">
                  <c:v>3269</c:v>
                </c:pt>
                <c:pt idx="7773">
                  <c:v>3270</c:v>
                </c:pt>
                <c:pt idx="7774">
                  <c:v>3271</c:v>
                </c:pt>
                <c:pt idx="7775">
                  <c:v>3272</c:v>
                </c:pt>
                <c:pt idx="7776">
                  <c:v>3273</c:v>
                </c:pt>
                <c:pt idx="7777">
                  <c:v>3274</c:v>
                </c:pt>
                <c:pt idx="7778">
                  <c:v>3275</c:v>
                </c:pt>
                <c:pt idx="7779">
                  <c:v>3276</c:v>
                </c:pt>
                <c:pt idx="7780">
                  <c:v>3277</c:v>
                </c:pt>
                <c:pt idx="7781">
                  <c:v>3278</c:v>
                </c:pt>
                <c:pt idx="7782">
                  <c:v>3279</c:v>
                </c:pt>
                <c:pt idx="7783">
                  <c:v>3280</c:v>
                </c:pt>
                <c:pt idx="7784">
                  <c:v>3281</c:v>
                </c:pt>
                <c:pt idx="7785">
                  <c:v>3282</c:v>
                </c:pt>
                <c:pt idx="7786">
                  <c:v>3283</c:v>
                </c:pt>
                <c:pt idx="7787">
                  <c:v>3284</c:v>
                </c:pt>
                <c:pt idx="7788">
                  <c:v>3285</c:v>
                </c:pt>
                <c:pt idx="7789">
                  <c:v>3286</c:v>
                </c:pt>
                <c:pt idx="7790">
                  <c:v>3287</c:v>
                </c:pt>
                <c:pt idx="7791">
                  <c:v>3288</c:v>
                </c:pt>
                <c:pt idx="7792">
                  <c:v>3289</c:v>
                </c:pt>
                <c:pt idx="7793">
                  <c:v>3290</c:v>
                </c:pt>
                <c:pt idx="7794">
                  <c:v>3291</c:v>
                </c:pt>
                <c:pt idx="7795">
                  <c:v>3292</c:v>
                </c:pt>
                <c:pt idx="7796">
                  <c:v>3293</c:v>
                </c:pt>
                <c:pt idx="7797">
                  <c:v>3294</c:v>
                </c:pt>
                <c:pt idx="7798">
                  <c:v>3295</c:v>
                </c:pt>
                <c:pt idx="7799">
                  <c:v>3296</c:v>
                </c:pt>
                <c:pt idx="7800">
                  <c:v>3297</c:v>
                </c:pt>
                <c:pt idx="7801">
                  <c:v>3298</c:v>
                </c:pt>
                <c:pt idx="7802">
                  <c:v>3299</c:v>
                </c:pt>
                <c:pt idx="7803">
                  <c:v>3300</c:v>
                </c:pt>
                <c:pt idx="7804">
                  <c:v>3301</c:v>
                </c:pt>
                <c:pt idx="7805">
                  <c:v>3302</c:v>
                </c:pt>
                <c:pt idx="7806">
                  <c:v>3303</c:v>
                </c:pt>
                <c:pt idx="7807">
                  <c:v>3304</c:v>
                </c:pt>
                <c:pt idx="7808">
                  <c:v>3305</c:v>
                </c:pt>
                <c:pt idx="7809">
                  <c:v>3306</c:v>
                </c:pt>
                <c:pt idx="7810">
                  <c:v>3307</c:v>
                </c:pt>
                <c:pt idx="7811">
                  <c:v>3308</c:v>
                </c:pt>
                <c:pt idx="7812">
                  <c:v>3309</c:v>
                </c:pt>
                <c:pt idx="7813">
                  <c:v>3310</c:v>
                </c:pt>
                <c:pt idx="7814">
                  <c:v>3311</c:v>
                </c:pt>
                <c:pt idx="7815">
                  <c:v>3312</c:v>
                </c:pt>
                <c:pt idx="7816">
                  <c:v>3313</c:v>
                </c:pt>
                <c:pt idx="7817">
                  <c:v>3314</c:v>
                </c:pt>
                <c:pt idx="7818">
                  <c:v>3315</c:v>
                </c:pt>
                <c:pt idx="7819">
                  <c:v>3316</c:v>
                </c:pt>
                <c:pt idx="7820">
                  <c:v>3317</c:v>
                </c:pt>
                <c:pt idx="7821">
                  <c:v>3318</c:v>
                </c:pt>
                <c:pt idx="7822">
                  <c:v>3319</c:v>
                </c:pt>
                <c:pt idx="7823">
                  <c:v>3320</c:v>
                </c:pt>
                <c:pt idx="7824">
                  <c:v>3321</c:v>
                </c:pt>
                <c:pt idx="7825">
                  <c:v>3322</c:v>
                </c:pt>
                <c:pt idx="7826">
                  <c:v>3323</c:v>
                </c:pt>
                <c:pt idx="7827">
                  <c:v>3324</c:v>
                </c:pt>
                <c:pt idx="7828">
                  <c:v>3325</c:v>
                </c:pt>
                <c:pt idx="7829">
                  <c:v>3326</c:v>
                </c:pt>
                <c:pt idx="7830">
                  <c:v>3327</c:v>
                </c:pt>
                <c:pt idx="7831">
                  <c:v>3328</c:v>
                </c:pt>
                <c:pt idx="7832">
                  <c:v>3329</c:v>
                </c:pt>
                <c:pt idx="7833">
                  <c:v>3330</c:v>
                </c:pt>
                <c:pt idx="7834">
                  <c:v>3331</c:v>
                </c:pt>
                <c:pt idx="7835">
                  <c:v>3332</c:v>
                </c:pt>
                <c:pt idx="7836">
                  <c:v>3333</c:v>
                </c:pt>
                <c:pt idx="7837">
                  <c:v>3334</c:v>
                </c:pt>
                <c:pt idx="7838">
                  <c:v>3335</c:v>
                </c:pt>
                <c:pt idx="7839">
                  <c:v>3336</c:v>
                </c:pt>
                <c:pt idx="7840">
                  <c:v>3337</c:v>
                </c:pt>
                <c:pt idx="7841">
                  <c:v>3338</c:v>
                </c:pt>
                <c:pt idx="7842">
                  <c:v>3339</c:v>
                </c:pt>
                <c:pt idx="7843">
                  <c:v>3340</c:v>
                </c:pt>
                <c:pt idx="7844">
                  <c:v>3341</c:v>
                </c:pt>
                <c:pt idx="7845">
                  <c:v>3342</c:v>
                </c:pt>
                <c:pt idx="7846">
                  <c:v>3343</c:v>
                </c:pt>
                <c:pt idx="7847">
                  <c:v>3344</c:v>
                </c:pt>
                <c:pt idx="7848">
                  <c:v>3345</c:v>
                </c:pt>
                <c:pt idx="7849">
                  <c:v>3346</c:v>
                </c:pt>
                <c:pt idx="7850">
                  <c:v>3347</c:v>
                </c:pt>
                <c:pt idx="7851">
                  <c:v>3348</c:v>
                </c:pt>
                <c:pt idx="7852">
                  <c:v>3349</c:v>
                </c:pt>
                <c:pt idx="7853">
                  <c:v>3350</c:v>
                </c:pt>
                <c:pt idx="7854">
                  <c:v>3351</c:v>
                </c:pt>
                <c:pt idx="7855">
                  <c:v>3352</c:v>
                </c:pt>
                <c:pt idx="7856">
                  <c:v>3353</c:v>
                </c:pt>
                <c:pt idx="7857">
                  <c:v>3354</c:v>
                </c:pt>
                <c:pt idx="7858">
                  <c:v>3355</c:v>
                </c:pt>
                <c:pt idx="7859">
                  <c:v>3356</c:v>
                </c:pt>
                <c:pt idx="7860">
                  <c:v>3357</c:v>
                </c:pt>
                <c:pt idx="7861">
                  <c:v>3358</c:v>
                </c:pt>
                <c:pt idx="7862">
                  <c:v>3359</c:v>
                </c:pt>
                <c:pt idx="7863">
                  <c:v>3360</c:v>
                </c:pt>
                <c:pt idx="7864">
                  <c:v>3361</c:v>
                </c:pt>
                <c:pt idx="7865">
                  <c:v>3362</c:v>
                </c:pt>
                <c:pt idx="7866">
                  <c:v>3363</c:v>
                </c:pt>
                <c:pt idx="7867">
                  <c:v>3364</c:v>
                </c:pt>
                <c:pt idx="7868">
                  <c:v>3365</c:v>
                </c:pt>
                <c:pt idx="7869">
                  <c:v>3366</c:v>
                </c:pt>
                <c:pt idx="7870">
                  <c:v>3367</c:v>
                </c:pt>
                <c:pt idx="7871">
                  <c:v>3368</c:v>
                </c:pt>
                <c:pt idx="7872">
                  <c:v>3369</c:v>
                </c:pt>
                <c:pt idx="7873">
                  <c:v>3370</c:v>
                </c:pt>
                <c:pt idx="7874">
                  <c:v>3371</c:v>
                </c:pt>
                <c:pt idx="7875">
                  <c:v>3372</c:v>
                </c:pt>
                <c:pt idx="7876">
                  <c:v>3373</c:v>
                </c:pt>
                <c:pt idx="7877">
                  <c:v>3374</c:v>
                </c:pt>
                <c:pt idx="7878">
                  <c:v>3375</c:v>
                </c:pt>
                <c:pt idx="7879">
                  <c:v>3376</c:v>
                </c:pt>
                <c:pt idx="7880">
                  <c:v>3377</c:v>
                </c:pt>
                <c:pt idx="7881">
                  <c:v>3378</c:v>
                </c:pt>
                <c:pt idx="7882">
                  <c:v>3379</c:v>
                </c:pt>
                <c:pt idx="7883">
                  <c:v>3380</c:v>
                </c:pt>
                <c:pt idx="7884">
                  <c:v>3381</c:v>
                </c:pt>
                <c:pt idx="7885">
                  <c:v>3382</c:v>
                </c:pt>
                <c:pt idx="7886">
                  <c:v>3383</c:v>
                </c:pt>
                <c:pt idx="7887">
                  <c:v>3384</c:v>
                </c:pt>
                <c:pt idx="7888">
                  <c:v>3385</c:v>
                </c:pt>
                <c:pt idx="7889">
                  <c:v>3386</c:v>
                </c:pt>
                <c:pt idx="7890">
                  <c:v>3387</c:v>
                </c:pt>
                <c:pt idx="7891">
                  <c:v>3388</c:v>
                </c:pt>
                <c:pt idx="7892">
                  <c:v>3389</c:v>
                </c:pt>
                <c:pt idx="7893">
                  <c:v>3390</c:v>
                </c:pt>
                <c:pt idx="7894">
                  <c:v>3391</c:v>
                </c:pt>
                <c:pt idx="7895">
                  <c:v>3392</c:v>
                </c:pt>
                <c:pt idx="7896">
                  <c:v>3393</c:v>
                </c:pt>
                <c:pt idx="7897">
                  <c:v>3394</c:v>
                </c:pt>
                <c:pt idx="7898">
                  <c:v>3395</c:v>
                </c:pt>
                <c:pt idx="7899">
                  <c:v>3396</c:v>
                </c:pt>
                <c:pt idx="7900">
                  <c:v>3397</c:v>
                </c:pt>
                <c:pt idx="7901">
                  <c:v>3398</c:v>
                </c:pt>
                <c:pt idx="7902">
                  <c:v>3399</c:v>
                </c:pt>
                <c:pt idx="7903">
                  <c:v>3400</c:v>
                </c:pt>
                <c:pt idx="7904">
                  <c:v>3401</c:v>
                </c:pt>
                <c:pt idx="7905">
                  <c:v>3402</c:v>
                </c:pt>
                <c:pt idx="7906">
                  <c:v>3403</c:v>
                </c:pt>
                <c:pt idx="7907">
                  <c:v>3404</c:v>
                </c:pt>
                <c:pt idx="7908">
                  <c:v>3405</c:v>
                </c:pt>
                <c:pt idx="7909">
                  <c:v>3406</c:v>
                </c:pt>
                <c:pt idx="7910">
                  <c:v>3407</c:v>
                </c:pt>
                <c:pt idx="7911">
                  <c:v>3408</c:v>
                </c:pt>
                <c:pt idx="7912">
                  <c:v>3409</c:v>
                </c:pt>
                <c:pt idx="7913">
                  <c:v>3410</c:v>
                </c:pt>
                <c:pt idx="7914">
                  <c:v>3411</c:v>
                </c:pt>
                <c:pt idx="7915">
                  <c:v>3412</c:v>
                </c:pt>
                <c:pt idx="7916">
                  <c:v>3413</c:v>
                </c:pt>
                <c:pt idx="7917">
                  <c:v>3414</c:v>
                </c:pt>
                <c:pt idx="7918">
                  <c:v>3415</c:v>
                </c:pt>
                <c:pt idx="7919">
                  <c:v>3416</c:v>
                </c:pt>
                <c:pt idx="7920">
                  <c:v>3417</c:v>
                </c:pt>
                <c:pt idx="7921">
                  <c:v>3418</c:v>
                </c:pt>
                <c:pt idx="7922">
                  <c:v>3419</c:v>
                </c:pt>
                <c:pt idx="7923">
                  <c:v>3420</c:v>
                </c:pt>
                <c:pt idx="7924">
                  <c:v>3421</c:v>
                </c:pt>
                <c:pt idx="7925">
                  <c:v>3422</c:v>
                </c:pt>
                <c:pt idx="7926">
                  <c:v>3423</c:v>
                </c:pt>
                <c:pt idx="7927">
                  <c:v>3424</c:v>
                </c:pt>
                <c:pt idx="7928">
                  <c:v>3425</c:v>
                </c:pt>
                <c:pt idx="7929">
                  <c:v>3426</c:v>
                </c:pt>
                <c:pt idx="7930">
                  <c:v>3427</c:v>
                </c:pt>
                <c:pt idx="7931">
                  <c:v>3428</c:v>
                </c:pt>
                <c:pt idx="7932">
                  <c:v>3429</c:v>
                </c:pt>
                <c:pt idx="7933">
                  <c:v>3430</c:v>
                </c:pt>
                <c:pt idx="7934">
                  <c:v>3431</c:v>
                </c:pt>
                <c:pt idx="7935">
                  <c:v>3432</c:v>
                </c:pt>
                <c:pt idx="7936">
                  <c:v>3433</c:v>
                </c:pt>
                <c:pt idx="7937">
                  <c:v>3434</c:v>
                </c:pt>
                <c:pt idx="7938">
                  <c:v>3435</c:v>
                </c:pt>
                <c:pt idx="7939">
                  <c:v>3436</c:v>
                </c:pt>
                <c:pt idx="7940">
                  <c:v>3437</c:v>
                </c:pt>
                <c:pt idx="7941">
                  <c:v>3438</c:v>
                </c:pt>
                <c:pt idx="7942">
                  <c:v>3439</c:v>
                </c:pt>
                <c:pt idx="7943">
                  <c:v>3440</c:v>
                </c:pt>
                <c:pt idx="7944">
                  <c:v>3441</c:v>
                </c:pt>
                <c:pt idx="7945">
                  <c:v>3442</c:v>
                </c:pt>
                <c:pt idx="7946">
                  <c:v>3443</c:v>
                </c:pt>
                <c:pt idx="7947">
                  <c:v>3444</c:v>
                </c:pt>
                <c:pt idx="7948">
                  <c:v>3445</c:v>
                </c:pt>
                <c:pt idx="7949">
                  <c:v>3446</c:v>
                </c:pt>
                <c:pt idx="7950">
                  <c:v>3447</c:v>
                </c:pt>
                <c:pt idx="7951">
                  <c:v>3448</c:v>
                </c:pt>
                <c:pt idx="7952">
                  <c:v>3449</c:v>
                </c:pt>
                <c:pt idx="7953">
                  <c:v>3450</c:v>
                </c:pt>
                <c:pt idx="7954">
                  <c:v>3451</c:v>
                </c:pt>
                <c:pt idx="7955">
                  <c:v>3452</c:v>
                </c:pt>
                <c:pt idx="7956">
                  <c:v>3453</c:v>
                </c:pt>
                <c:pt idx="7957">
                  <c:v>3454</c:v>
                </c:pt>
                <c:pt idx="7958">
                  <c:v>3455</c:v>
                </c:pt>
                <c:pt idx="7959">
                  <c:v>3456</c:v>
                </c:pt>
                <c:pt idx="7960">
                  <c:v>3457</c:v>
                </c:pt>
                <c:pt idx="7961">
                  <c:v>3458</c:v>
                </c:pt>
                <c:pt idx="7962">
                  <c:v>3459</c:v>
                </c:pt>
                <c:pt idx="7963">
                  <c:v>3460</c:v>
                </c:pt>
                <c:pt idx="7964">
                  <c:v>3461</c:v>
                </c:pt>
                <c:pt idx="7965">
                  <c:v>3462</c:v>
                </c:pt>
                <c:pt idx="7966">
                  <c:v>3463</c:v>
                </c:pt>
                <c:pt idx="7967">
                  <c:v>3464</c:v>
                </c:pt>
                <c:pt idx="7968">
                  <c:v>3465</c:v>
                </c:pt>
                <c:pt idx="7969">
                  <c:v>3466</c:v>
                </c:pt>
                <c:pt idx="7970">
                  <c:v>3467</c:v>
                </c:pt>
                <c:pt idx="7971">
                  <c:v>3468</c:v>
                </c:pt>
                <c:pt idx="7972">
                  <c:v>3469</c:v>
                </c:pt>
                <c:pt idx="7973">
                  <c:v>3470</c:v>
                </c:pt>
                <c:pt idx="7974">
                  <c:v>3471</c:v>
                </c:pt>
                <c:pt idx="7975">
                  <c:v>3472</c:v>
                </c:pt>
                <c:pt idx="7976">
                  <c:v>3473</c:v>
                </c:pt>
                <c:pt idx="7977">
                  <c:v>3474</c:v>
                </c:pt>
                <c:pt idx="7978">
                  <c:v>3475</c:v>
                </c:pt>
                <c:pt idx="7979">
                  <c:v>3476</c:v>
                </c:pt>
                <c:pt idx="7980">
                  <c:v>3477</c:v>
                </c:pt>
                <c:pt idx="7981">
                  <c:v>3478</c:v>
                </c:pt>
                <c:pt idx="7982">
                  <c:v>3479</c:v>
                </c:pt>
                <c:pt idx="7983">
                  <c:v>3480</c:v>
                </c:pt>
                <c:pt idx="7984">
                  <c:v>3481</c:v>
                </c:pt>
                <c:pt idx="7985">
                  <c:v>3482</c:v>
                </c:pt>
                <c:pt idx="7986">
                  <c:v>3483</c:v>
                </c:pt>
                <c:pt idx="7987">
                  <c:v>3484</c:v>
                </c:pt>
                <c:pt idx="7988">
                  <c:v>3485</c:v>
                </c:pt>
                <c:pt idx="7989">
                  <c:v>3486</c:v>
                </c:pt>
                <c:pt idx="7990">
                  <c:v>3487</c:v>
                </c:pt>
                <c:pt idx="7991">
                  <c:v>3488</c:v>
                </c:pt>
                <c:pt idx="7992">
                  <c:v>3489</c:v>
                </c:pt>
                <c:pt idx="7993">
                  <c:v>3490</c:v>
                </c:pt>
                <c:pt idx="7994">
                  <c:v>3491</c:v>
                </c:pt>
                <c:pt idx="7995">
                  <c:v>3492</c:v>
                </c:pt>
                <c:pt idx="7996">
                  <c:v>3493</c:v>
                </c:pt>
                <c:pt idx="7997">
                  <c:v>3494</c:v>
                </c:pt>
                <c:pt idx="7998">
                  <c:v>3495</c:v>
                </c:pt>
                <c:pt idx="7999">
                  <c:v>3496</c:v>
                </c:pt>
                <c:pt idx="8000">
                  <c:v>3497</c:v>
                </c:pt>
                <c:pt idx="8001">
                  <c:v>3498</c:v>
                </c:pt>
                <c:pt idx="8002">
                  <c:v>3499</c:v>
                </c:pt>
                <c:pt idx="8003">
                  <c:v>3500</c:v>
                </c:pt>
                <c:pt idx="8004">
                  <c:v>3501</c:v>
                </c:pt>
                <c:pt idx="8005">
                  <c:v>3502</c:v>
                </c:pt>
                <c:pt idx="8006">
                  <c:v>3503</c:v>
                </c:pt>
                <c:pt idx="8007">
                  <c:v>3504</c:v>
                </c:pt>
                <c:pt idx="8008">
                  <c:v>3505</c:v>
                </c:pt>
                <c:pt idx="8009">
                  <c:v>3506</c:v>
                </c:pt>
                <c:pt idx="8010">
                  <c:v>3507</c:v>
                </c:pt>
                <c:pt idx="8011">
                  <c:v>3508</c:v>
                </c:pt>
                <c:pt idx="8012">
                  <c:v>3509</c:v>
                </c:pt>
                <c:pt idx="8013">
                  <c:v>3510</c:v>
                </c:pt>
                <c:pt idx="8014">
                  <c:v>3511</c:v>
                </c:pt>
                <c:pt idx="8015">
                  <c:v>3512</c:v>
                </c:pt>
                <c:pt idx="8016">
                  <c:v>3513</c:v>
                </c:pt>
                <c:pt idx="8017">
                  <c:v>3514</c:v>
                </c:pt>
                <c:pt idx="8018">
                  <c:v>3515</c:v>
                </c:pt>
                <c:pt idx="8019">
                  <c:v>3516</c:v>
                </c:pt>
                <c:pt idx="8020">
                  <c:v>3517</c:v>
                </c:pt>
                <c:pt idx="8021">
                  <c:v>3518</c:v>
                </c:pt>
                <c:pt idx="8022">
                  <c:v>3519</c:v>
                </c:pt>
                <c:pt idx="8023">
                  <c:v>3520</c:v>
                </c:pt>
                <c:pt idx="8024">
                  <c:v>3521</c:v>
                </c:pt>
                <c:pt idx="8025">
                  <c:v>3522</c:v>
                </c:pt>
                <c:pt idx="8026">
                  <c:v>3523</c:v>
                </c:pt>
                <c:pt idx="8027">
                  <c:v>3524</c:v>
                </c:pt>
                <c:pt idx="8028">
                  <c:v>3525</c:v>
                </c:pt>
                <c:pt idx="8029">
                  <c:v>3526</c:v>
                </c:pt>
                <c:pt idx="8030">
                  <c:v>3527</c:v>
                </c:pt>
                <c:pt idx="8031">
                  <c:v>3528</c:v>
                </c:pt>
                <c:pt idx="8032">
                  <c:v>3529</c:v>
                </c:pt>
                <c:pt idx="8033">
                  <c:v>3530</c:v>
                </c:pt>
                <c:pt idx="8034">
                  <c:v>3531</c:v>
                </c:pt>
                <c:pt idx="8035">
                  <c:v>3532</c:v>
                </c:pt>
                <c:pt idx="8036">
                  <c:v>3533</c:v>
                </c:pt>
                <c:pt idx="8037">
                  <c:v>3534</c:v>
                </c:pt>
                <c:pt idx="8038">
                  <c:v>3535</c:v>
                </c:pt>
                <c:pt idx="8039">
                  <c:v>3536</c:v>
                </c:pt>
                <c:pt idx="8040">
                  <c:v>3537</c:v>
                </c:pt>
                <c:pt idx="8041">
                  <c:v>3538</c:v>
                </c:pt>
                <c:pt idx="8042">
                  <c:v>3539</c:v>
                </c:pt>
                <c:pt idx="8043">
                  <c:v>3540</c:v>
                </c:pt>
                <c:pt idx="8044">
                  <c:v>3541</c:v>
                </c:pt>
                <c:pt idx="8045">
                  <c:v>3542</c:v>
                </c:pt>
                <c:pt idx="8046">
                  <c:v>3543</c:v>
                </c:pt>
                <c:pt idx="8047">
                  <c:v>3544</c:v>
                </c:pt>
                <c:pt idx="8048">
                  <c:v>3545</c:v>
                </c:pt>
                <c:pt idx="8049">
                  <c:v>3546</c:v>
                </c:pt>
                <c:pt idx="8050">
                  <c:v>3547</c:v>
                </c:pt>
                <c:pt idx="8051">
                  <c:v>3548</c:v>
                </c:pt>
                <c:pt idx="8052">
                  <c:v>3549</c:v>
                </c:pt>
                <c:pt idx="8053">
                  <c:v>3550</c:v>
                </c:pt>
                <c:pt idx="8054">
                  <c:v>3551</c:v>
                </c:pt>
                <c:pt idx="8055">
                  <c:v>3552</c:v>
                </c:pt>
                <c:pt idx="8056">
                  <c:v>3553</c:v>
                </c:pt>
                <c:pt idx="8057">
                  <c:v>3554</c:v>
                </c:pt>
                <c:pt idx="8058">
                  <c:v>3555</c:v>
                </c:pt>
                <c:pt idx="8059">
                  <c:v>3556</c:v>
                </c:pt>
                <c:pt idx="8060">
                  <c:v>3557</c:v>
                </c:pt>
                <c:pt idx="8061">
                  <c:v>3558</c:v>
                </c:pt>
                <c:pt idx="8062">
                  <c:v>3559</c:v>
                </c:pt>
                <c:pt idx="8063">
                  <c:v>3560</c:v>
                </c:pt>
                <c:pt idx="8064">
                  <c:v>3561</c:v>
                </c:pt>
                <c:pt idx="8065">
                  <c:v>3562</c:v>
                </c:pt>
                <c:pt idx="8066">
                  <c:v>3563</c:v>
                </c:pt>
                <c:pt idx="8067">
                  <c:v>3564</c:v>
                </c:pt>
                <c:pt idx="8068">
                  <c:v>3565</c:v>
                </c:pt>
                <c:pt idx="8069">
                  <c:v>3566</c:v>
                </c:pt>
                <c:pt idx="8070">
                  <c:v>3567</c:v>
                </c:pt>
                <c:pt idx="8071">
                  <c:v>3568</c:v>
                </c:pt>
                <c:pt idx="8072">
                  <c:v>3569</c:v>
                </c:pt>
                <c:pt idx="8073">
                  <c:v>3570</c:v>
                </c:pt>
                <c:pt idx="8074">
                  <c:v>3571</c:v>
                </c:pt>
                <c:pt idx="8075">
                  <c:v>3572</c:v>
                </c:pt>
                <c:pt idx="8076">
                  <c:v>3573</c:v>
                </c:pt>
                <c:pt idx="8077">
                  <c:v>3574</c:v>
                </c:pt>
                <c:pt idx="8078">
                  <c:v>3575</c:v>
                </c:pt>
                <c:pt idx="8079">
                  <c:v>3576</c:v>
                </c:pt>
                <c:pt idx="8080">
                  <c:v>3577</c:v>
                </c:pt>
                <c:pt idx="8081">
                  <c:v>3578</c:v>
                </c:pt>
                <c:pt idx="8082">
                  <c:v>3579</c:v>
                </c:pt>
                <c:pt idx="8083">
                  <c:v>3580</c:v>
                </c:pt>
                <c:pt idx="8084">
                  <c:v>3581</c:v>
                </c:pt>
                <c:pt idx="8085">
                  <c:v>3582</c:v>
                </c:pt>
                <c:pt idx="8086">
                  <c:v>3583</c:v>
                </c:pt>
                <c:pt idx="8087">
                  <c:v>3584</c:v>
                </c:pt>
                <c:pt idx="8088">
                  <c:v>3585</c:v>
                </c:pt>
                <c:pt idx="8089">
                  <c:v>3586</c:v>
                </c:pt>
                <c:pt idx="8090">
                  <c:v>3587</c:v>
                </c:pt>
                <c:pt idx="8091">
                  <c:v>3588</c:v>
                </c:pt>
                <c:pt idx="8092">
                  <c:v>3589</c:v>
                </c:pt>
                <c:pt idx="8093">
                  <c:v>3590</c:v>
                </c:pt>
                <c:pt idx="8094">
                  <c:v>3591</c:v>
                </c:pt>
                <c:pt idx="8095">
                  <c:v>3592</c:v>
                </c:pt>
                <c:pt idx="8096">
                  <c:v>3593</c:v>
                </c:pt>
                <c:pt idx="8097">
                  <c:v>3594</c:v>
                </c:pt>
                <c:pt idx="8098">
                  <c:v>3595</c:v>
                </c:pt>
                <c:pt idx="8099">
                  <c:v>3596</c:v>
                </c:pt>
                <c:pt idx="8100">
                  <c:v>3597</c:v>
                </c:pt>
                <c:pt idx="8101">
                  <c:v>3598</c:v>
                </c:pt>
                <c:pt idx="8102">
                  <c:v>3599</c:v>
                </c:pt>
                <c:pt idx="8103">
                  <c:v>3600</c:v>
                </c:pt>
                <c:pt idx="8104">
                  <c:v>3601</c:v>
                </c:pt>
                <c:pt idx="8105">
                  <c:v>3602</c:v>
                </c:pt>
                <c:pt idx="8106">
                  <c:v>3603</c:v>
                </c:pt>
                <c:pt idx="8107">
                  <c:v>3604</c:v>
                </c:pt>
                <c:pt idx="8108">
                  <c:v>3605</c:v>
                </c:pt>
                <c:pt idx="8109">
                  <c:v>3606</c:v>
                </c:pt>
                <c:pt idx="8110">
                  <c:v>3607</c:v>
                </c:pt>
                <c:pt idx="8111">
                  <c:v>3608</c:v>
                </c:pt>
                <c:pt idx="8112">
                  <c:v>3609</c:v>
                </c:pt>
                <c:pt idx="8113">
                  <c:v>3610</c:v>
                </c:pt>
                <c:pt idx="8114">
                  <c:v>3611</c:v>
                </c:pt>
                <c:pt idx="8115">
                  <c:v>3612</c:v>
                </c:pt>
                <c:pt idx="8116">
                  <c:v>3613</c:v>
                </c:pt>
                <c:pt idx="8117">
                  <c:v>3614</c:v>
                </c:pt>
                <c:pt idx="8118">
                  <c:v>3615</c:v>
                </c:pt>
                <c:pt idx="8119">
                  <c:v>3616</c:v>
                </c:pt>
                <c:pt idx="8120">
                  <c:v>3617</c:v>
                </c:pt>
                <c:pt idx="8121">
                  <c:v>3618</c:v>
                </c:pt>
                <c:pt idx="8122">
                  <c:v>3619</c:v>
                </c:pt>
                <c:pt idx="8123">
                  <c:v>3620</c:v>
                </c:pt>
                <c:pt idx="8124">
                  <c:v>3621</c:v>
                </c:pt>
                <c:pt idx="8125">
                  <c:v>3622</c:v>
                </c:pt>
                <c:pt idx="8126">
                  <c:v>3623</c:v>
                </c:pt>
                <c:pt idx="8127">
                  <c:v>3624</c:v>
                </c:pt>
                <c:pt idx="8128">
                  <c:v>3625</c:v>
                </c:pt>
                <c:pt idx="8129">
                  <c:v>3626</c:v>
                </c:pt>
                <c:pt idx="8130">
                  <c:v>3627</c:v>
                </c:pt>
                <c:pt idx="8131">
                  <c:v>3628</c:v>
                </c:pt>
                <c:pt idx="8132">
                  <c:v>3629</c:v>
                </c:pt>
                <c:pt idx="8133">
                  <c:v>3630</c:v>
                </c:pt>
                <c:pt idx="8134">
                  <c:v>3631</c:v>
                </c:pt>
                <c:pt idx="8135">
                  <c:v>3632</c:v>
                </c:pt>
                <c:pt idx="8136">
                  <c:v>3633</c:v>
                </c:pt>
                <c:pt idx="8137">
                  <c:v>3634</c:v>
                </c:pt>
                <c:pt idx="8138">
                  <c:v>3635</c:v>
                </c:pt>
                <c:pt idx="8139">
                  <c:v>3636</c:v>
                </c:pt>
                <c:pt idx="8140">
                  <c:v>3637</c:v>
                </c:pt>
                <c:pt idx="8141">
                  <c:v>3638</c:v>
                </c:pt>
                <c:pt idx="8142">
                  <c:v>3639</c:v>
                </c:pt>
                <c:pt idx="8143">
                  <c:v>3640</c:v>
                </c:pt>
                <c:pt idx="8144">
                  <c:v>3641</c:v>
                </c:pt>
                <c:pt idx="8145">
                  <c:v>3642</c:v>
                </c:pt>
                <c:pt idx="8146">
                  <c:v>3643</c:v>
                </c:pt>
                <c:pt idx="8147">
                  <c:v>3644</c:v>
                </c:pt>
                <c:pt idx="8148">
                  <c:v>3645</c:v>
                </c:pt>
                <c:pt idx="8149">
                  <c:v>3646</c:v>
                </c:pt>
                <c:pt idx="8150">
                  <c:v>3647</c:v>
                </c:pt>
                <c:pt idx="8151">
                  <c:v>3648</c:v>
                </c:pt>
                <c:pt idx="8152">
                  <c:v>3649</c:v>
                </c:pt>
                <c:pt idx="8153">
                  <c:v>3650</c:v>
                </c:pt>
                <c:pt idx="8154">
                  <c:v>3651</c:v>
                </c:pt>
                <c:pt idx="8155">
                  <c:v>3652</c:v>
                </c:pt>
                <c:pt idx="8156">
                  <c:v>3653</c:v>
                </c:pt>
                <c:pt idx="8157">
                  <c:v>3654</c:v>
                </c:pt>
                <c:pt idx="8158">
                  <c:v>3655</c:v>
                </c:pt>
                <c:pt idx="8159">
                  <c:v>3656</c:v>
                </c:pt>
                <c:pt idx="8160">
                  <c:v>3657</c:v>
                </c:pt>
                <c:pt idx="8161">
                  <c:v>3658</c:v>
                </c:pt>
                <c:pt idx="8162">
                  <c:v>3659</c:v>
                </c:pt>
                <c:pt idx="8163">
                  <c:v>3660</c:v>
                </c:pt>
                <c:pt idx="8164">
                  <c:v>3661</c:v>
                </c:pt>
                <c:pt idx="8165">
                  <c:v>3662</c:v>
                </c:pt>
                <c:pt idx="8166">
                  <c:v>3663</c:v>
                </c:pt>
                <c:pt idx="8167">
                  <c:v>3664</c:v>
                </c:pt>
                <c:pt idx="8168">
                  <c:v>3665</c:v>
                </c:pt>
                <c:pt idx="8169">
                  <c:v>3666</c:v>
                </c:pt>
                <c:pt idx="8170">
                  <c:v>3667</c:v>
                </c:pt>
                <c:pt idx="8171">
                  <c:v>3668</c:v>
                </c:pt>
                <c:pt idx="8172">
                  <c:v>3669</c:v>
                </c:pt>
                <c:pt idx="8173">
                  <c:v>3670</c:v>
                </c:pt>
                <c:pt idx="8174">
                  <c:v>3671</c:v>
                </c:pt>
                <c:pt idx="8175">
                  <c:v>3672</c:v>
                </c:pt>
                <c:pt idx="8176">
                  <c:v>3673</c:v>
                </c:pt>
                <c:pt idx="8177">
                  <c:v>3674</c:v>
                </c:pt>
                <c:pt idx="8178">
                  <c:v>3675</c:v>
                </c:pt>
                <c:pt idx="8179">
                  <c:v>3676</c:v>
                </c:pt>
                <c:pt idx="8180">
                  <c:v>3677</c:v>
                </c:pt>
                <c:pt idx="8181">
                  <c:v>3678</c:v>
                </c:pt>
                <c:pt idx="8182">
                  <c:v>3679</c:v>
                </c:pt>
                <c:pt idx="8183">
                  <c:v>3680</c:v>
                </c:pt>
                <c:pt idx="8184">
                  <c:v>3681</c:v>
                </c:pt>
                <c:pt idx="8185">
                  <c:v>3682</c:v>
                </c:pt>
                <c:pt idx="8186">
                  <c:v>3683</c:v>
                </c:pt>
                <c:pt idx="8187">
                  <c:v>3684</c:v>
                </c:pt>
                <c:pt idx="8188">
                  <c:v>3685</c:v>
                </c:pt>
                <c:pt idx="8189">
                  <c:v>3686</c:v>
                </c:pt>
                <c:pt idx="8190">
                  <c:v>3687</c:v>
                </c:pt>
                <c:pt idx="8191">
                  <c:v>3688</c:v>
                </c:pt>
                <c:pt idx="8192">
                  <c:v>3689</c:v>
                </c:pt>
                <c:pt idx="8193">
                  <c:v>3690</c:v>
                </c:pt>
                <c:pt idx="8194">
                  <c:v>3691</c:v>
                </c:pt>
                <c:pt idx="8195">
                  <c:v>3692</c:v>
                </c:pt>
                <c:pt idx="8196">
                  <c:v>3693</c:v>
                </c:pt>
                <c:pt idx="8197">
                  <c:v>3694</c:v>
                </c:pt>
                <c:pt idx="8198">
                  <c:v>3695</c:v>
                </c:pt>
                <c:pt idx="8199">
                  <c:v>3696</c:v>
                </c:pt>
                <c:pt idx="8200">
                  <c:v>3697</c:v>
                </c:pt>
                <c:pt idx="8201">
                  <c:v>3698</c:v>
                </c:pt>
                <c:pt idx="8202">
                  <c:v>3699</c:v>
                </c:pt>
                <c:pt idx="8203">
                  <c:v>3700</c:v>
                </c:pt>
                <c:pt idx="8204">
                  <c:v>3701</c:v>
                </c:pt>
                <c:pt idx="8205">
                  <c:v>3702</c:v>
                </c:pt>
                <c:pt idx="8206">
                  <c:v>3703</c:v>
                </c:pt>
                <c:pt idx="8207">
                  <c:v>3704</c:v>
                </c:pt>
                <c:pt idx="8208">
                  <c:v>3705</c:v>
                </c:pt>
                <c:pt idx="8209">
                  <c:v>3706</c:v>
                </c:pt>
                <c:pt idx="8210">
                  <c:v>3707</c:v>
                </c:pt>
                <c:pt idx="8211">
                  <c:v>3708</c:v>
                </c:pt>
                <c:pt idx="8212">
                  <c:v>3709</c:v>
                </c:pt>
                <c:pt idx="8213">
                  <c:v>3710</c:v>
                </c:pt>
                <c:pt idx="8214">
                  <c:v>3711</c:v>
                </c:pt>
                <c:pt idx="8215">
                  <c:v>3712</c:v>
                </c:pt>
                <c:pt idx="8216">
                  <c:v>3713</c:v>
                </c:pt>
                <c:pt idx="8217">
                  <c:v>3714</c:v>
                </c:pt>
                <c:pt idx="8218">
                  <c:v>3715</c:v>
                </c:pt>
                <c:pt idx="8219">
                  <c:v>3716</c:v>
                </c:pt>
                <c:pt idx="8220">
                  <c:v>3717</c:v>
                </c:pt>
                <c:pt idx="8221">
                  <c:v>3718</c:v>
                </c:pt>
                <c:pt idx="8222">
                  <c:v>3719</c:v>
                </c:pt>
                <c:pt idx="8223">
                  <c:v>3720</c:v>
                </c:pt>
                <c:pt idx="8224">
                  <c:v>3721</c:v>
                </c:pt>
                <c:pt idx="8225">
                  <c:v>3722</c:v>
                </c:pt>
                <c:pt idx="8226">
                  <c:v>3723</c:v>
                </c:pt>
                <c:pt idx="8227">
                  <c:v>3724</c:v>
                </c:pt>
                <c:pt idx="8228">
                  <c:v>3725</c:v>
                </c:pt>
                <c:pt idx="8229">
                  <c:v>3726</c:v>
                </c:pt>
                <c:pt idx="8230">
                  <c:v>3727</c:v>
                </c:pt>
                <c:pt idx="8231">
                  <c:v>3728</c:v>
                </c:pt>
                <c:pt idx="8232">
                  <c:v>3729</c:v>
                </c:pt>
                <c:pt idx="8233">
                  <c:v>3730</c:v>
                </c:pt>
                <c:pt idx="8234">
                  <c:v>3731</c:v>
                </c:pt>
                <c:pt idx="8235">
                  <c:v>3732</c:v>
                </c:pt>
                <c:pt idx="8236">
                  <c:v>3733</c:v>
                </c:pt>
                <c:pt idx="8237">
                  <c:v>3734</c:v>
                </c:pt>
                <c:pt idx="8238">
                  <c:v>3735</c:v>
                </c:pt>
                <c:pt idx="8239">
                  <c:v>3736</c:v>
                </c:pt>
                <c:pt idx="8240">
                  <c:v>3737</c:v>
                </c:pt>
                <c:pt idx="8241">
                  <c:v>3738</c:v>
                </c:pt>
                <c:pt idx="8242">
                  <c:v>3739</c:v>
                </c:pt>
                <c:pt idx="8243">
                  <c:v>3740</c:v>
                </c:pt>
                <c:pt idx="8244">
                  <c:v>3741</c:v>
                </c:pt>
                <c:pt idx="8245">
                  <c:v>3742</c:v>
                </c:pt>
                <c:pt idx="8246">
                  <c:v>3743</c:v>
                </c:pt>
                <c:pt idx="8247">
                  <c:v>3744</c:v>
                </c:pt>
                <c:pt idx="8248">
                  <c:v>3745</c:v>
                </c:pt>
                <c:pt idx="8249">
                  <c:v>3746</c:v>
                </c:pt>
                <c:pt idx="8250">
                  <c:v>3747</c:v>
                </c:pt>
                <c:pt idx="8251">
                  <c:v>3748</c:v>
                </c:pt>
                <c:pt idx="8252">
                  <c:v>3749</c:v>
                </c:pt>
                <c:pt idx="8253">
                  <c:v>3750</c:v>
                </c:pt>
                <c:pt idx="8254">
                  <c:v>3751</c:v>
                </c:pt>
                <c:pt idx="8255">
                  <c:v>3752</c:v>
                </c:pt>
                <c:pt idx="8256">
                  <c:v>3753</c:v>
                </c:pt>
                <c:pt idx="8257">
                  <c:v>3754</c:v>
                </c:pt>
                <c:pt idx="8258">
                  <c:v>3755</c:v>
                </c:pt>
                <c:pt idx="8259">
                  <c:v>3756</c:v>
                </c:pt>
                <c:pt idx="8260">
                  <c:v>3757</c:v>
                </c:pt>
                <c:pt idx="8261">
                  <c:v>3758</c:v>
                </c:pt>
                <c:pt idx="8262">
                  <c:v>3759</c:v>
                </c:pt>
                <c:pt idx="8263">
                  <c:v>3760</c:v>
                </c:pt>
                <c:pt idx="8264">
                  <c:v>3761</c:v>
                </c:pt>
                <c:pt idx="8265">
                  <c:v>3762</c:v>
                </c:pt>
                <c:pt idx="8266">
                  <c:v>3763</c:v>
                </c:pt>
                <c:pt idx="8267">
                  <c:v>3764</c:v>
                </c:pt>
                <c:pt idx="8268">
                  <c:v>3765</c:v>
                </c:pt>
                <c:pt idx="8269">
                  <c:v>3766</c:v>
                </c:pt>
                <c:pt idx="8270">
                  <c:v>3767</c:v>
                </c:pt>
                <c:pt idx="8271">
                  <c:v>3768</c:v>
                </c:pt>
                <c:pt idx="8272">
                  <c:v>3769</c:v>
                </c:pt>
                <c:pt idx="8273">
                  <c:v>3770</c:v>
                </c:pt>
                <c:pt idx="8274">
                  <c:v>3771</c:v>
                </c:pt>
                <c:pt idx="8275">
                  <c:v>3772</c:v>
                </c:pt>
                <c:pt idx="8276">
                  <c:v>3773</c:v>
                </c:pt>
                <c:pt idx="8277">
                  <c:v>3774</c:v>
                </c:pt>
                <c:pt idx="8278">
                  <c:v>3775</c:v>
                </c:pt>
                <c:pt idx="8279">
                  <c:v>3776</c:v>
                </c:pt>
                <c:pt idx="8280">
                  <c:v>3777</c:v>
                </c:pt>
                <c:pt idx="8281">
                  <c:v>3778</c:v>
                </c:pt>
                <c:pt idx="8282">
                  <c:v>3779</c:v>
                </c:pt>
                <c:pt idx="8283">
                  <c:v>3780</c:v>
                </c:pt>
                <c:pt idx="8284">
                  <c:v>3781</c:v>
                </c:pt>
                <c:pt idx="8285">
                  <c:v>3782</c:v>
                </c:pt>
                <c:pt idx="8286">
                  <c:v>3783</c:v>
                </c:pt>
                <c:pt idx="8287">
                  <c:v>3784</c:v>
                </c:pt>
                <c:pt idx="8288">
                  <c:v>3785</c:v>
                </c:pt>
                <c:pt idx="8289">
                  <c:v>3786</c:v>
                </c:pt>
                <c:pt idx="8290">
                  <c:v>3787</c:v>
                </c:pt>
                <c:pt idx="8291">
                  <c:v>3788</c:v>
                </c:pt>
                <c:pt idx="8292">
                  <c:v>3789</c:v>
                </c:pt>
                <c:pt idx="8293">
                  <c:v>3790</c:v>
                </c:pt>
                <c:pt idx="8294">
                  <c:v>3791</c:v>
                </c:pt>
                <c:pt idx="8295">
                  <c:v>3792</c:v>
                </c:pt>
                <c:pt idx="8296">
                  <c:v>3793</c:v>
                </c:pt>
                <c:pt idx="8297">
                  <c:v>3794</c:v>
                </c:pt>
                <c:pt idx="8298">
                  <c:v>3795</c:v>
                </c:pt>
                <c:pt idx="8299">
                  <c:v>3796</c:v>
                </c:pt>
                <c:pt idx="8300">
                  <c:v>3797</c:v>
                </c:pt>
                <c:pt idx="8301">
                  <c:v>3798</c:v>
                </c:pt>
                <c:pt idx="8302">
                  <c:v>3799</c:v>
                </c:pt>
                <c:pt idx="8303">
                  <c:v>3800</c:v>
                </c:pt>
                <c:pt idx="8304">
                  <c:v>3801</c:v>
                </c:pt>
                <c:pt idx="8305">
                  <c:v>3802</c:v>
                </c:pt>
                <c:pt idx="8306">
                  <c:v>3803</c:v>
                </c:pt>
                <c:pt idx="8307">
                  <c:v>3804</c:v>
                </c:pt>
                <c:pt idx="8308">
                  <c:v>3805</c:v>
                </c:pt>
                <c:pt idx="8309">
                  <c:v>3806</c:v>
                </c:pt>
                <c:pt idx="8310">
                  <c:v>3807</c:v>
                </c:pt>
                <c:pt idx="8311">
                  <c:v>3808</c:v>
                </c:pt>
                <c:pt idx="8312">
                  <c:v>3809</c:v>
                </c:pt>
                <c:pt idx="8313">
                  <c:v>3810</c:v>
                </c:pt>
                <c:pt idx="8314">
                  <c:v>3811</c:v>
                </c:pt>
                <c:pt idx="8315">
                  <c:v>3812</c:v>
                </c:pt>
                <c:pt idx="8316">
                  <c:v>3813</c:v>
                </c:pt>
                <c:pt idx="8317">
                  <c:v>3814</c:v>
                </c:pt>
                <c:pt idx="8318">
                  <c:v>3815</c:v>
                </c:pt>
                <c:pt idx="8319">
                  <c:v>3816</c:v>
                </c:pt>
                <c:pt idx="8320">
                  <c:v>3817</c:v>
                </c:pt>
                <c:pt idx="8321">
                  <c:v>3818</c:v>
                </c:pt>
                <c:pt idx="8322">
                  <c:v>3819</c:v>
                </c:pt>
                <c:pt idx="8323">
                  <c:v>3820</c:v>
                </c:pt>
                <c:pt idx="8324">
                  <c:v>3821</c:v>
                </c:pt>
                <c:pt idx="8325">
                  <c:v>3822</c:v>
                </c:pt>
                <c:pt idx="8326">
                  <c:v>3823</c:v>
                </c:pt>
                <c:pt idx="8327">
                  <c:v>3824</c:v>
                </c:pt>
                <c:pt idx="8328">
                  <c:v>3825</c:v>
                </c:pt>
                <c:pt idx="8329">
                  <c:v>3826</c:v>
                </c:pt>
                <c:pt idx="8330">
                  <c:v>3827</c:v>
                </c:pt>
                <c:pt idx="8331">
                  <c:v>3828</c:v>
                </c:pt>
                <c:pt idx="8332">
                  <c:v>3829</c:v>
                </c:pt>
                <c:pt idx="8333">
                  <c:v>3830</c:v>
                </c:pt>
                <c:pt idx="8334">
                  <c:v>3831</c:v>
                </c:pt>
                <c:pt idx="8335">
                  <c:v>3832</c:v>
                </c:pt>
                <c:pt idx="8336">
                  <c:v>3833</c:v>
                </c:pt>
                <c:pt idx="8337">
                  <c:v>3834</c:v>
                </c:pt>
                <c:pt idx="8338">
                  <c:v>3835</c:v>
                </c:pt>
                <c:pt idx="8339">
                  <c:v>3836</c:v>
                </c:pt>
                <c:pt idx="8340">
                  <c:v>3837</c:v>
                </c:pt>
                <c:pt idx="8341">
                  <c:v>3838</c:v>
                </c:pt>
                <c:pt idx="8342">
                  <c:v>3839</c:v>
                </c:pt>
                <c:pt idx="8343">
                  <c:v>3840</c:v>
                </c:pt>
                <c:pt idx="8344">
                  <c:v>3841</c:v>
                </c:pt>
                <c:pt idx="8345">
                  <c:v>3842</c:v>
                </c:pt>
                <c:pt idx="8346">
                  <c:v>3843</c:v>
                </c:pt>
                <c:pt idx="8347">
                  <c:v>3844</c:v>
                </c:pt>
                <c:pt idx="8348">
                  <c:v>3845</c:v>
                </c:pt>
                <c:pt idx="8349">
                  <c:v>3846</c:v>
                </c:pt>
                <c:pt idx="8350">
                  <c:v>3847</c:v>
                </c:pt>
                <c:pt idx="8351">
                  <c:v>3848</c:v>
                </c:pt>
                <c:pt idx="8352">
                  <c:v>3849</c:v>
                </c:pt>
                <c:pt idx="8353">
                  <c:v>3850</c:v>
                </c:pt>
                <c:pt idx="8354">
                  <c:v>3851</c:v>
                </c:pt>
                <c:pt idx="8355">
                  <c:v>3852</c:v>
                </c:pt>
                <c:pt idx="8356">
                  <c:v>3853</c:v>
                </c:pt>
                <c:pt idx="8357">
                  <c:v>3854</c:v>
                </c:pt>
                <c:pt idx="8358">
                  <c:v>3855</c:v>
                </c:pt>
                <c:pt idx="8359">
                  <c:v>3856</c:v>
                </c:pt>
                <c:pt idx="8360">
                  <c:v>3857</c:v>
                </c:pt>
                <c:pt idx="8361">
                  <c:v>3858</c:v>
                </c:pt>
                <c:pt idx="8362">
                  <c:v>3859</c:v>
                </c:pt>
                <c:pt idx="8363">
                  <c:v>3860</c:v>
                </c:pt>
                <c:pt idx="8364">
                  <c:v>3861</c:v>
                </c:pt>
                <c:pt idx="8365">
                  <c:v>3862</c:v>
                </c:pt>
                <c:pt idx="8366">
                  <c:v>3863</c:v>
                </c:pt>
                <c:pt idx="8367">
                  <c:v>3864</c:v>
                </c:pt>
                <c:pt idx="8368">
                  <c:v>3865</c:v>
                </c:pt>
                <c:pt idx="8369">
                  <c:v>3866</c:v>
                </c:pt>
                <c:pt idx="8370">
                  <c:v>3867</c:v>
                </c:pt>
                <c:pt idx="8371">
                  <c:v>3868</c:v>
                </c:pt>
                <c:pt idx="8372">
                  <c:v>3869</c:v>
                </c:pt>
                <c:pt idx="8373">
                  <c:v>3870</c:v>
                </c:pt>
                <c:pt idx="8374">
                  <c:v>3871</c:v>
                </c:pt>
                <c:pt idx="8375">
                  <c:v>3872</c:v>
                </c:pt>
                <c:pt idx="8376">
                  <c:v>3873</c:v>
                </c:pt>
                <c:pt idx="8377">
                  <c:v>3874</c:v>
                </c:pt>
                <c:pt idx="8378">
                  <c:v>3875</c:v>
                </c:pt>
                <c:pt idx="8379">
                  <c:v>3876</c:v>
                </c:pt>
                <c:pt idx="8380">
                  <c:v>3877</c:v>
                </c:pt>
                <c:pt idx="8381">
                  <c:v>3878</c:v>
                </c:pt>
                <c:pt idx="8382">
                  <c:v>3879</c:v>
                </c:pt>
                <c:pt idx="8383">
                  <c:v>3880</c:v>
                </c:pt>
                <c:pt idx="8384">
                  <c:v>3881</c:v>
                </c:pt>
                <c:pt idx="8385">
                  <c:v>3882</c:v>
                </c:pt>
                <c:pt idx="8386">
                  <c:v>3883</c:v>
                </c:pt>
                <c:pt idx="8387">
                  <c:v>3884</c:v>
                </c:pt>
                <c:pt idx="8388">
                  <c:v>3885</c:v>
                </c:pt>
                <c:pt idx="8389">
                  <c:v>3886</c:v>
                </c:pt>
                <c:pt idx="8390">
                  <c:v>3887</c:v>
                </c:pt>
                <c:pt idx="8391">
                  <c:v>3888</c:v>
                </c:pt>
                <c:pt idx="8392">
                  <c:v>3889</c:v>
                </c:pt>
                <c:pt idx="8393">
                  <c:v>3890</c:v>
                </c:pt>
                <c:pt idx="8394">
                  <c:v>3891</c:v>
                </c:pt>
                <c:pt idx="8395">
                  <c:v>3892</c:v>
                </c:pt>
                <c:pt idx="8396">
                  <c:v>3893</c:v>
                </c:pt>
                <c:pt idx="8397">
                  <c:v>3894</c:v>
                </c:pt>
                <c:pt idx="8398">
                  <c:v>3895</c:v>
                </c:pt>
                <c:pt idx="8399">
                  <c:v>3896</c:v>
                </c:pt>
                <c:pt idx="8400">
                  <c:v>3897</c:v>
                </c:pt>
                <c:pt idx="8401">
                  <c:v>3898</c:v>
                </c:pt>
                <c:pt idx="8402">
                  <c:v>3899</c:v>
                </c:pt>
                <c:pt idx="8403">
                  <c:v>3900</c:v>
                </c:pt>
                <c:pt idx="8404">
                  <c:v>3901</c:v>
                </c:pt>
                <c:pt idx="8405">
                  <c:v>3902</c:v>
                </c:pt>
                <c:pt idx="8406">
                  <c:v>3903</c:v>
                </c:pt>
                <c:pt idx="8407">
                  <c:v>3904</c:v>
                </c:pt>
                <c:pt idx="8408">
                  <c:v>3905</c:v>
                </c:pt>
                <c:pt idx="8409">
                  <c:v>3906</c:v>
                </c:pt>
                <c:pt idx="8410">
                  <c:v>3907</c:v>
                </c:pt>
                <c:pt idx="8411">
                  <c:v>3908</c:v>
                </c:pt>
                <c:pt idx="8412">
                  <c:v>3909</c:v>
                </c:pt>
                <c:pt idx="8413">
                  <c:v>3910</c:v>
                </c:pt>
                <c:pt idx="8414">
                  <c:v>3911</c:v>
                </c:pt>
                <c:pt idx="8415">
                  <c:v>3912</c:v>
                </c:pt>
                <c:pt idx="8416">
                  <c:v>3913</c:v>
                </c:pt>
                <c:pt idx="8417">
                  <c:v>3914</c:v>
                </c:pt>
                <c:pt idx="8418">
                  <c:v>3915</c:v>
                </c:pt>
                <c:pt idx="8419">
                  <c:v>3916</c:v>
                </c:pt>
                <c:pt idx="8420">
                  <c:v>3917</c:v>
                </c:pt>
                <c:pt idx="8421">
                  <c:v>3918</c:v>
                </c:pt>
                <c:pt idx="8422">
                  <c:v>3919</c:v>
                </c:pt>
                <c:pt idx="8423">
                  <c:v>3920</c:v>
                </c:pt>
                <c:pt idx="8424">
                  <c:v>3921</c:v>
                </c:pt>
                <c:pt idx="8425">
                  <c:v>3922</c:v>
                </c:pt>
                <c:pt idx="8426">
                  <c:v>3923</c:v>
                </c:pt>
                <c:pt idx="8427">
                  <c:v>3924</c:v>
                </c:pt>
                <c:pt idx="8428">
                  <c:v>3925</c:v>
                </c:pt>
                <c:pt idx="8429">
                  <c:v>3926</c:v>
                </c:pt>
                <c:pt idx="8430">
                  <c:v>3927</c:v>
                </c:pt>
                <c:pt idx="8431">
                  <c:v>3928</c:v>
                </c:pt>
                <c:pt idx="8432">
                  <c:v>3929</c:v>
                </c:pt>
                <c:pt idx="8433">
                  <c:v>3930</c:v>
                </c:pt>
                <c:pt idx="8434">
                  <c:v>3931</c:v>
                </c:pt>
                <c:pt idx="8435">
                  <c:v>3932</c:v>
                </c:pt>
                <c:pt idx="8436">
                  <c:v>3933</c:v>
                </c:pt>
                <c:pt idx="8437">
                  <c:v>3934</c:v>
                </c:pt>
                <c:pt idx="8438">
                  <c:v>3935</c:v>
                </c:pt>
                <c:pt idx="8439">
                  <c:v>3936</c:v>
                </c:pt>
                <c:pt idx="8440">
                  <c:v>3937</c:v>
                </c:pt>
                <c:pt idx="8441">
                  <c:v>3938</c:v>
                </c:pt>
                <c:pt idx="8442">
                  <c:v>3939</c:v>
                </c:pt>
                <c:pt idx="8443">
                  <c:v>3940</c:v>
                </c:pt>
                <c:pt idx="8444">
                  <c:v>3941</c:v>
                </c:pt>
                <c:pt idx="8445">
                  <c:v>3942</c:v>
                </c:pt>
                <c:pt idx="8446">
                  <c:v>3943</c:v>
                </c:pt>
                <c:pt idx="8447">
                  <c:v>3944</c:v>
                </c:pt>
                <c:pt idx="8448">
                  <c:v>3945</c:v>
                </c:pt>
                <c:pt idx="8449">
                  <c:v>3946</c:v>
                </c:pt>
                <c:pt idx="8450">
                  <c:v>3947</c:v>
                </c:pt>
                <c:pt idx="8451">
                  <c:v>3948</c:v>
                </c:pt>
                <c:pt idx="8452">
                  <c:v>3949</c:v>
                </c:pt>
                <c:pt idx="8453">
                  <c:v>3950</c:v>
                </c:pt>
                <c:pt idx="8454">
                  <c:v>3951</c:v>
                </c:pt>
                <c:pt idx="8455">
                  <c:v>3952</c:v>
                </c:pt>
                <c:pt idx="8456">
                  <c:v>3953</c:v>
                </c:pt>
                <c:pt idx="8457">
                  <c:v>3954</c:v>
                </c:pt>
                <c:pt idx="8458">
                  <c:v>3955</c:v>
                </c:pt>
                <c:pt idx="8459">
                  <c:v>3956</c:v>
                </c:pt>
                <c:pt idx="8460">
                  <c:v>3957</c:v>
                </c:pt>
                <c:pt idx="8461">
                  <c:v>3958</c:v>
                </c:pt>
                <c:pt idx="8462">
                  <c:v>3959</c:v>
                </c:pt>
                <c:pt idx="8463">
                  <c:v>3960</c:v>
                </c:pt>
                <c:pt idx="8464">
                  <c:v>3961</c:v>
                </c:pt>
                <c:pt idx="8465">
                  <c:v>3962</c:v>
                </c:pt>
                <c:pt idx="8466">
                  <c:v>3963</c:v>
                </c:pt>
                <c:pt idx="8467">
                  <c:v>3964</c:v>
                </c:pt>
                <c:pt idx="8468">
                  <c:v>3965</c:v>
                </c:pt>
                <c:pt idx="8469">
                  <c:v>3966</c:v>
                </c:pt>
                <c:pt idx="8470">
                  <c:v>3967</c:v>
                </c:pt>
                <c:pt idx="8471">
                  <c:v>3968</c:v>
                </c:pt>
                <c:pt idx="8472">
                  <c:v>3969</c:v>
                </c:pt>
                <c:pt idx="8473">
                  <c:v>3970</c:v>
                </c:pt>
                <c:pt idx="8474">
                  <c:v>3971</c:v>
                </c:pt>
                <c:pt idx="8475">
                  <c:v>3972</c:v>
                </c:pt>
                <c:pt idx="8476">
                  <c:v>3973</c:v>
                </c:pt>
                <c:pt idx="8477">
                  <c:v>3974</c:v>
                </c:pt>
                <c:pt idx="8478">
                  <c:v>3975</c:v>
                </c:pt>
                <c:pt idx="8479">
                  <c:v>3976</c:v>
                </c:pt>
                <c:pt idx="8480">
                  <c:v>3977</c:v>
                </c:pt>
                <c:pt idx="8481">
                  <c:v>3978</c:v>
                </c:pt>
                <c:pt idx="8482">
                  <c:v>3979</c:v>
                </c:pt>
                <c:pt idx="8483">
                  <c:v>3980</c:v>
                </c:pt>
                <c:pt idx="8484">
                  <c:v>3981</c:v>
                </c:pt>
                <c:pt idx="8485">
                  <c:v>3982</c:v>
                </c:pt>
                <c:pt idx="8486">
                  <c:v>3983</c:v>
                </c:pt>
                <c:pt idx="8487">
                  <c:v>3984</c:v>
                </c:pt>
                <c:pt idx="8488">
                  <c:v>3985</c:v>
                </c:pt>
                <c:pt idx="8489">
                  <c:v>3986</c:v>
                </c:pt>
                <c:pt idx="8490">
                  <c:v>3987</c:v>
                </c:pt>
                <c:pt idx="8491">
                  <c:v>3988</c:v>
                </c:pt>
                <c:pt idx="8492">
                  <c:v>3989</c:v>
                </c:pt>
                <c:pt idx="8493">
                  <c:v>3990</c:v>
                </c:pt>
                <c:pt idx="8494">
                  <c:v>3991</c:v>
                </c:pt>
                <c:pt idx="8495">
                  <c:v>3992</c:v>
                </c:pt>
                <c:pt idx="8496">
                  <c:v>3993</c:v>
                </c:pt>
                <c:pt idx="8497">
                  <c:v>3994</c:v>
                </c:pt>
                <c:pt idx="8498">
                  <c:v>3995</c:v>
                </c:pt>
                <c:pt idx="8499">
                  <c:v>3996</c:v>
                </c:pt>
                <c:pt idx="8500">
                  <c:v>3997</c:v>
                </c:pt>
                <c:pt idx="8501">
                  <c:v>3998</c:v>
                </c:pt>
                <c:pt idx="8502">
                  <c:v>3999</c:v>
                </c:pt>
                <c:pt idx="8503">
                  <c:v>4000</c:v>
                </c:pt>
                <c:pt idx="8504">
                  <c:v>4001</c:v>
                </c:pt>
                <c:pt idx="8505">
                  <c:v>4002</c:v>
                </c:pt>
                <c:pt idx="8506">
                  <c:v>4003</c:v>
                </c:pt>
                <c:pt idx="8507">
                  <c:v>4004</c:v>
                </c:pt>
                <c:pt idx="8508">
                  <c:v>4005</c:v>
                </c:pt>
                <c:pt idx="8509">
                  <c:v>4006</c:v>
                </c:pt>
                <c:pt idx="8510">
                  <c:v>4007</c:v>
                </c:pt>
                <c:pt idx="8511">
                  <c:v>4008</c:v>
                </c:pt>
                <c:pt idx="8512">
                  <c:v>4009</c:v>
                </c:pt>
                <c:pt idx="8513">
                  <c:v>4010</c:v>
                </c:pt>
                <c:pt idx="8514">
                  <c:v>4011</c:v>
                </c:pt>
                <c:pt idx="8515">
                  <c:v>4012</c:v>
                </c:pt>
                <c:pt idx="8516">
                  <c:v>4013</c:v>
                </c:pt>
                <c:pt idx="8517">
                  <c:v>4014</c:v>
                </c:pt>
                <c:pt idx="8518">
                  <c:v>4015</c:v>
                </c:pt>
                <c:pt idx="8519">
                  <c:v>4016</c:v>
                </c:pt>
                <c:pt idx="8520">
                  <c:v>4017</c:v>
                </c:pt>
                <c:pt idx="8521">
                  <c:v>4018</c:v>
                </c:pt>
                <c:pt idx="8522">
                  <c:v>4019</c:v>
                </c:pt>
                <c:pt idx="8523">
                  <c:v>4020</c:v>
                </c:pt>
                <c:pt idx="8524">
                  <c:v>4021</c:v>
                </c:pt>
                <c:pt idx="8525">
                  <c:v>4022</c:v>
                </c:pt>
                <c:pt idx="8526">
                  <c:v>4023</c:v>
                </c:pt>
                <c:pt idx="8527">
                  <c:v>4024</c:v>
                </c:pt>
                <c:pt idx="8528">
                  <c:v>4025</c:v>
                </c:pt>
                <c:pt idx="8529">
                  <c:v>4026</c:v>
                </c:pt>
                <c:pt idx="8530">
                  <c:v>4027</c:v>
                </c:pt>
                <c:pt idx="8531">
                  <c:v>4028</c:v>
                </c:pt>
                <c:pt idx="8532">
                  <c:v>4029</c:v>
                </c:pt>
                <c:pt idx="8533">
                  <c:v>4030</c:v>
                </c:pt>
                <c:pt idx="8534">
                  <c:v>4031</c:v>
                </c:pt>
                <c:pt idx="8535">
                  <c:v>4032</c:v>
                </c:pt>
                <c:pt idx="8536">
                  <c:v>4033</c:v>
                </c:pt>
                <c:pt idx="8537">
                  <c:v>4034</c:v>
                </c:pt>
                <c:pt idx="8538">
                  <c:v>4035</c:v>
                </c:pt>
                <c:pt idx="8539">
                  <c:v>4036</c:v>
                </c:pt>
                <c:pt idx="8540">
                  <c:v>4037</c:v>
                </c:pt>
                <c:pt idx="8541">
                  <c:v>4038</c:v>
                </c:pt>
                <c:pt idx="8542">
                  <c:v>4039</c:v>
                </c:pt>
                <c:pt idx="8543">
                  <c:v>4040</c:v>
                </c:pt>
                <c:pt idx="8544">
                  <c:v>4041</c:v>
                </c:pt>
                <c:pt idx="8545">
                  <c:v>4042</c:v>
                </c:pt>
                <c:pt idx="8546">
                  <c:v>4043</c:v>
                </c:pt>
                <c:pt idx="8547">
                  <c:v>4044</c:v>
                </c:pt>
                <c:pt idx="8548">
                  <c:v>4045</c:v>
                </c:pt>
                <c:pt idx="8549">
                  <c:v>4046</c:v>
                </c:pt>
                <c:pt idx="8550">
                  <c:v>4047</c:v>
                </c:pt>
                <c:pt idx="8551">
                  <c:v>4048</c:v>
                </c:pt>
                <c:pt idx="8552">
                  <c:v>4049</c:v>
                </c:pt>
                <c:pt idx="8553">
                  <c:v>4050</c:v>
                </c:pt>
                <c:pt idx="8554">
                  <c:v>4051</c:v>
                </c:pt>
                <c:pt idx="8555">
                  <c:v>4052</c:v>
                </c:pt>
                <c:pt idx="8556">
                  <c:v>4053</c:v>
                </c:pt>
                <c:pt idx="8557">
                  <c:v>4054</c:v>
                </c:pt>
                <c:pt idx="8558">
                  <c:v>4055</c:v>
                </c:pt>
                <c:pt idx="8559">
                  <c:v>4056</c:v>
                </c:pt>
                <c:pt idx="8560">
                  <c:v>4057</c:v>
                </c:pt>
                <c:pt idx="8561">
                  <c:v>4058</c:v>
                </c:pt>
                <c:pt idx="8562">
                  <c:v>4059</c:v>
                </c:pt>
                <c:pt idx="8563">
                  <c:v>4060</c:v>
                </c:pt>
                <c:pt idx="8564">
                  <c:v>4061</c:v>
                </c:pt>
                <c:pt idx="8565">
                  <c:v>4062</c:v>
                </c:pt>
                <c:pt idx="8566">
                  <c:v>4063</c:v>
                </c:pt>
                <c:pt idx="8567">
                  <c:v>4064</c:v>
                </c:pt>
                <c:pt idx="8568">
                  <c:v>4065</c:v>
                </c:pt>
                <c:pt idx="8569">
                  <c:v>4066</c:v>
                </c:pt>
                <c:pt idx="8570">
                  <c:v>4067</c:v>
                </c:pt>
                <c:pt idx="8571">
                  <c:v>4068</c:v>
                </c:pt>
                <c:pt idx="8572">
                  <c:v>4069</c:v>
                </c:pt>
                <c:pt idx="8573">
                  <c:v>4070</c:v>
                </c:pt>
                <c:pt idx="8574">
                  <c:v>4071</c:v>
                </c:pt>
                <c:pt idx="8575">
                  <c:v>4072</c:v>
                </c:pt>
                <c:pt idx="8576">
                  <c:v>4073</c:v>
                </c:pt>
                <c:pt idx="8577">
                  <c:v>4074</c:v>
                </c:pt>
                <c:pt idx="8578">
                  <c:v>4075</c:v>
                </c:pt>
                <c:pt idx="8579">
                  <c:v>4076</c:v>
                </c:pt>
                <c:pt idx="8580">
                  <c:v>4077</c:v>
                </c:pt>
                <c:pt idx="8581">
                  <c:v>4078</c:v>
                </c:pt>
                <c:pt idx="8582">
                  <c:v>4079</c:v>
                </c:pt>
                <c:pt idx="8583">
                  <c:v>4080</c:v>
                </c:pt>
                <c:pt idx="8584">
                  <c:v>4081</c:v>
                </c:pt>
                <c:pt idx="8585">
                  <c:v>4082</c:v>
                </c:pt>
                <c:pt idx="8586">
                  <c:v>4083</c:v>
                </c:pt>
                <c:pt idx="8587">
                  <c:v>4084</c:v>
                </c:pt>
                <c:pt idx="8588">
                  <c:v>4085</c:v>
                </c:pt>
                <c:pt idx="8589">
                  <c:v>4086</c:v>
                </c:pt>
                <c:pt idx="8590">
                  <c:v>4087</c:v>
                </c:pt>
                <c:pt idx="8591">
                  <c:v>4088</c:v>
                </c:pt>
                <c:pt idx="8592">
                  <c:v>4089</c:v>
                </c:pt>
                <c:pt idx="8593">
                  <c:v>4090</c:v>
                </c:pt>
                <c:pt idx="8594">
                  <c:v>4091</c:v>
                </c:pt>
                <c:pt idx="8595">
                  <c:v>4092</c:v>
                </c:pt>
                <c:pt idx="8596">
                  <c:v>4093</c:v>
                </c:pt>
                <c:pt idx="8597">
                  <c:v>4094</c:v>
                </c:pt>
                <c:pt idx="8598">
                  <c:v>4095</c:v>
                </c:pt>
                <c:pt idx="8599">
                  <c:v>4096</c:v>
                </c:pt>
                <c:pt idx="8600">
                  <c:v>4097</c:v>
                </c:pt>
                <c:pt idx="8601">
                  <c:v>4098</c:v>
                </c:pt>
                <c:pt idx="8602">
                  <c:v>4099</c:v>
                </c:pt>
                <c:pt idx="8603">
                  <c:v>4100</c:v>
                </c:pt>
                <c:pt idx="8604">
                  <c:v>4101</c:v>
                </c:pt>
                <c:pt idx="8605">
                  <c:v>4102</c:v>
                </c:pt>
                <c:pt idx="8606">
                  <c:v>4103</c:v>
                </c:pt>
                <c:pt idx="8607">
                  <c:v>4104</c:v>
                </c:pt>
                <c:pt idx="8608">
                  <c:v>4105</c:v>
                </c:pt>
                <c:pt idx="8609">
                  <c:v>4106</c:v>
                </c:pt>
                <c:pt idx="8610">
                  <c:v>4107</c:v>
                </c:pt>
                <c:pt idx="8611">
                  <c:v>4108</c:v>
                </c:pt>
                <c:pt idx="8612">
                  <c:v>4109</c:v>
                </c:pt>
                <c:pt idx="8613">
                  <c:v>4110</c:v>
                </c:pt>
                <c:pt idx="8614">
                  <c:v>4111</c:v>
                </c:pt>
                <c:pt idx="8615">
                  <c:v>4112</c:v>
                </c:pt>
                <c:pt idx="8616">
                  <c:v>4113</c:v>
                </c:pt>
                <c:pt idx="8617">
                  <c:v>4114</c:v>
                </c:pt>
                <c:pt idx="8618">
                  <c:v>4115</c:v>
                </c:pt>
                <c:pt idx="8619">
                  <c:v>4116</c:v>
                </c:pt>
                <c:pt idx="8620">
                  <c:v>4117</c:v>
                </c:pt>
                <c:pt idx="8621">
                  <c:v>4118</c:v>
                </c:pt>
                <c:pt idx="8622">
                  <c:v>4119</c:v>
                </c:pt>
                <c:pt idx="8623">
                  <c:v>4120</c:v>
                </c:pt>
                <c:pt idx="8624">
                  <c:v>4121</c:v>
                </c:pt>
                <c:pt idx="8625">
                  <c:v>4122</c:v>
                </c:pt>
                <c:pt idx="8626">
                  <c:v>4123</c:v>
                </c:pt>
                <c:pt idx="8627">
                  <c:v>4124</c:v>
                </c:pt>
                <c:pt idx="8628">
                  <c:v>4125</c:v>
                </c:pt>
                <c:pt idx="8629">
                  <c:v>4126</c:v>
                </c:pt>
                <c:pt idx="8630">
                  <c:v>4127</c:v>
                </c:pt>
                <c:pt idx="8631">
                  <c:v>4128</c:v>
                </c:pt>
                <c:pt idx="8632">
                  <c:v>4129</c:v>
                </c:pt>
                <c:pt idx="8633">
                  <c:v>4130</c:v>
                </c:pt>
                <c:pt idx="8634">
                  <c:v>4131</c:v>
                </c:pt>
                <c:pt idx="8635">
                  <c:v>4132</c:v>
                </c:pt>
                <c:pt idx="8636">
                  <c:v>4133</c:v>
                </c:pt>
                <c:pt idx="8637">
                  <c:v>4134</c:v>
                </c:pt>
                <c:pt idx="8638">
                  <c:v>4135</c:v>
                </c:pt>
                <c:pt idx="8639">
                  <c:v>4136</c:v>
                </c:pt>
                <c:pt idx="8640">
                  <c:v>4137</c:v>
                </c:pt>
                <c:pt idx="8641">
                  <c:v>4138</c:v>
                </c:pt>
                <c:pt idx="8642">
                  <c:v>4139</c:v>
                </c:pt>
                <c:pt idx="8643">
                  <c:v>4140</c:v>
                </c:pt>
                <c:pt idx="8644">
                  <c:v>4141</c:v>
                </c:pt>
                <c:pt idx="8645">
                  <c:v>4142</c:v>
                </c:pt>
                <c:pt idx="8646">
                  <c:v>4143</c:v>
                </c:pt>
                <c:pt idx="8647">
                  <c:v>4144</c:v>
                </c:pt>
                <c:pt idx="8648">
                  <c:v>4145</c:v>
                </c:pt>
                <c:pt idx="8649">
                  <c:v>4146</c:v>
                </c:pt>
                <c:pt idx="8650">
                  <c:v>4147</c:v>
                </c:pt>
                <c:pt idx="8651">
                  <c:v>4148</c:v>
                </c:pt>
                <c:pt idx="8652">
                  <c:v>4149</c:v>
                </c:pt>
                <c:pt idx="8653">
                  <c:v>4150</c:v>
                </c:pt>
                <c:pt idx="8654">
                  <c:v>4151</c:v>
                </c:pt>
                <c:pt idx="8655">
                  <c:v>4152</c:v>
                </c:pt>
                <c:pt idx="8656">
                  <c:v>4153</c:v>
                </c:pt>
                <c:pt idx="8657">
                  <c:v>4154</c:v>
                </c:pt>
                <c:pt idx="8658">
                  <c:v>4155</c:v>
                </c:pt>
                <c:pt idx="8659">
                  <c:v>4156</c:v>
                </c:pt>
                <c:pt idx="8660">
                  <c:v>4157</c:v>
                </c:pt>
                <c:pt idx="8661">
                  <c:v>4158</c:v>
                </c:pt>
                <c:pt idx="8662">
                  <c:v>4159</c:v>
                </c:pt>
                <c:pt idx="8663">
                  <c:v>4160</c:v>
                </c:pt>
                <c:pt idx="8664">
                  <c:v>4161</c:v>
                </c:pt>
                <c:pt idx="8665">
                  <c:v>4162</c:v>
                </c:pt>
                <c:pt idx="8666">
                  <c:v>4163</c:v>
                </c:pt>
                <c:pt idx="8667">
                  <c:v>4164</c:v>
                </c:pt>
                <c:pt idx="8668">
                  <c:v>4165</c:v>
                </c:pt>
                <c:pt idx="8669">
                  <c:v>4166</c:v>
                </c:pt>
                <c:pt idx="8670">
                  <c:v>4167</c:v>
                </c:pt>
                <c:pt idx="8671">
                  <c:v>4168</c:v>
                </c:pt>
                <c:pt idx="8672">
                  <c:v>4169</c:v>
                </c:pt>
                <c:pt idx="8673">
                  <c:v>4170</c:v>
                </c:pt>
                <c:pt idx="8674">
                  <c:v>4171</c:v>
                </c:pt>
                <c:pt idx="8675">
                  <c:v>4172</c:v>
                </c:pt>
                <c:pt idx="8676">
                  <c:v>4173</c:v>
                </c:pt>
                <c:pt idx="8677">
                  <c:v>4174</c:v>
                </c:pt>
                <c:pt idx="8678">
                  <c:v>4175</c:v>
                </c:pt>
                <c:pt idx="8679">
                  <c:v>4176</c:v>
                </c:pt>
                <c:pt idx="8680">
                  <c:v>4177</c:v>
                </c:pt>
                <c:pt idx="8681">
                  <c:v>4178</c:v>
                </c:pt>
                <c:pt idx="8682">
                  <c:v>4179</c:v>
                </c:pt>
                <c:pt idx="8683">
                  <c:v>4180</c:v>
                </c:pt>
                <c:pt idx="8684">
                  <c:v>4181</c:v>
                </c:pt>
                <c:pt idx="8685">
                  <c:v>4182</c:v>
                </c:pt>
                <c:pt idx="8686">
                  <c:v>4183</c:v>
                </c:pt>
                <c:pt idx="8687">
                  <c:v>4184</c:v>
                </c:pt>
                <c:pt idx="8688">
                  <c:v>4185</c:v>
                </c:pt>
                <c:pt idx="8689">
                  <c:v>4186</c:v>
                </c:pt>
                <c:pt idx="8690">
                  <c:v>4187</c:v>
                </c:pt>
                <c:pt idx="8691">
                  <c:v>4188</c:v>
                </c:pt>
                <c:pt idx="8692">
                  <c:v>4189</c:v>
                </c:pt>
                <c:pt idx="8693">
                  <c:v>4190</c:v>
                </c:pt>
                <c:pt idx="8694">
                  <c:v>4191</c:v>
                </c:pt>
                <c:pt idx="8695">
                  <c:v>4192</c:v>
                </c:pt>
                <c:pt idx="8696">
                  <c:v>4193</c:v>
                </c:pt>
                <c:pt idx="8697">
                  <c:v>4194</c:v>
                </c:pt>
                <c:pt idx="8698">
                  <c:v>4195</c:v>
                </c:pt>
                <c:pt idx="8699">
                  <c:v>4196</c:v>
                </c:pt>
                <c:pt idx="8700">
                  <c:v>4197</c:v>
                </c:pt>
                <c:pt idx="8701">
                  <c:v>4198</c:v>
                </c:pt>
                <c:pt idx="8702">
                  <c:v>4199</c:v>
                </c:pt>
                <c:pt idx="8703">
                  <c:v>4200</c:v>
                </c:pt>
                <c:pt idx="8704">
                  <c:v>4201</c:v>
                </c:pt>
                <c:pt idx="8705">
                  <c:v>4202</c:v>
                </c:pt>
                <c:pt idx="8706">
                  <c:v>4203</c:v>
                </c:pt>
                <c:pt idx="8707">
                  <c:v>4204</c:v>
                </c:pt>
                <c:pt idx="8708">
                  <c:v>4205</c:v>
                </c:pt>
                <c:pt idx="8709">
                  <c:v>4206</c:v>
                </c:pt>
                <c:pt idx="8710">
                  <c:v>4207</c:v>
                </c:pt>
                <c:pt idx="8711">
                  <c:v>4208</c:v>
                </c:pt>
                <c:pt idx="8712">
                  <c:v>4209</c:v>
                </c:pt>
                <c:pt idx="8713">
                  <c:v>4210</c:v>
                </c:pt>
                <c:pt idx="8714">
                  <c:v>4211</c:v>
                </c:pt>
                <c:pt idx="8715">
                  <c:v>4212</c:v>
                </c:pt>
                <c:pt idx="8716">
                  <c:v>4213</c:v>
                </c:pt>
                <c:pt idx="8717">
                  <c:v>4214</c:v>
                </c:pt>
                <c:pt idx="8718">
                  <c:v>4215</c:v>
                </c:pt>
                <c:pt idx="8719">
                  <c:v>4216</c:v>
                </c:pt>
                <c:pt idx="8720">
                  <c:v>4217</c:v>
                </c:pt>
                <c:pt idx="8721">
                  <c:v>4218</c:v>
                </c:pt>
                <c:pt idx="8722">
                  <c:v>4219</c:v>
                </c:pt>
                <c:pt idx="8723">
                  <c:v>4220</c:v>
                </c:pt>
                <c:pt idx="8724">
                  <c:v>4221</c:v>
                </c:pt>
                <c:pt idx="8725">
                  <c:v>4222</c:v>
                </c:pt>
                <c:pt idx="8726">
                  <c:v>4223</c:v>
                </c:pt>
                <c:pt idx="8727">
                  <c:v>4224</c:v>
                </c:pt>
                <c:pt idx="8728">
                  <c:v>4225</c:v>
                </c:pt>
                <c:pt idx="8729">
                  <c:v>4226</c:v>
                </c:pt>
                <c:pt idx="8730">
                  <c:v>4227</c:v>
                </c:pt>
                <c:pt idx="8731">
                  <c:v>4228</c:v>
                </c:pt>
                <c:pt idx="8732">
                  <c:v>4229</c:v>
                </c:pt>
                <c:pt idx="8733">
                  <c:v>4230</c:v>
                </c:pt>
                <c:pt idx="8734">
                  <c:v>4231</c:v>
                </c:pt>
                <c:pt idx="8735">
                  <c:v>4232</c:v>
                </c:pt>
                <c:pt idx="8736">
                  <c:v>4233</c:v>
                </c:pt>
                <c:pt idx="8737">
                  <c:v>4234</c:v>
                </c:pt>
                <c:pt idx="8738">
                  <c:v>4235</c:v>
                </c:pt>
                <c:pt idx="8739">
                  <c:v>4236</c:v>
                </c:pt>
                <c:pt idx="8740">
                  <c:v>4237</c:v>
                </c:pt>
                <c:pt idx="8741">
                  <c:v>4238</c:v>
                </c:pt>
                <c:pt idx="8742">
                  <c:v>4239</c:v>
                </c:pt>
                <c:pt idx="8743">
                  <c:v>4240</c:v>
                </c:pt>
                <c:pt idx="8744">
                  <c:v>4241</c:v>
                </c:pt>
                <c:pt idx="8745">
                  <c:v>4242</c:v>
                </c:pt>
                <c:pt idx="8746">
                  <c:v>4243</c:v>
                </c:pt>
                <c:pt idx="8747">
                  <c:v>4244</c:v>
                </c:pt>
                <c:pt idx="8748">
                  <c:v>4245</c:v>
                </c:pt>
                <c:pt idx="8749">
                  <c:v>4246</c:v>
                </c:pt>
                <c:pt idx="8750">
                  <c:v>4247</c:v>
                </c:pt>
                <c:pt idx="8751">
                  <c:v>4248</c:v>
                </c:pt>
                <c:pt idx="8752">
                  <c:v>4249</c:v>
                </c:pt>
                <c:pt idx="8753">
                  <c:v>4250</c:v>
                </c:pt>
                <c:pt idx="8754">
                  <c:v>4251</c:v>
                </c:pt>
                <c:pt idx="8755">
                  <c:v>4252</c:v>
                </c:pt>
                <c:pt idx="8756">
                  <c:v>4253</c:v>
                </c:pt>
                <c:pt idx="8757">
                  <c:v>4254</c:v>
                </c:pt>
                <c:pt idx="8758">
                  <c:v>4255</c:v>
                </c:pt>
                <c:pt idx="8759">
                  <c:v>4256</c:v>
                </c:pt>
                <c:pt idx="8760">
                  <c:v>4257</c:v>
                </c:pt>
                <c:pt idx="8761">
                  <c:v>4258</c:v>
                </c:pt>
                <c:pt idx="8762">
                  <c:v>4259</c:v>
                </c:pt>
                <c:pt idx="8763">
                  <c:v>4260</c:v>
                </c:pt>
                <c:pt idx="8764">
                  <c:v>4261</c:v>
                </c:pt>
                <c:pt idx="8765">
                  <c:v>4262</c:v>
                </c:pt>
                <c:pt idx="8766">
                  <c:v>4263</c:v>
                </c:pt>
                <c:pt idx="8767">
                  <c:v>4264</c:v>
                </c:pt>
                <c:pt idx="8768">
                  <c:v>4265</c:v>
                </c:pt>
                <c:pt idx="8769">
                  <c:v>4266</c:v>
                </c:pt>
                <c:pt idx="8770">
                  <c:v>4267</c:v>
                </c:pt>
                <c:pt idx="8771">
                  <c:v>4268</c:v>
                </c:pt>
                <c:pt idx="8772">
                  <c:v>4269</c:v>
                </c:pt>
                <c:pt idx="8773">
                  <c:v>4270</c:v>
                </c:pt>
                <c:pt idx="8774">
                  <c:v>4271</c:v>
                </c:pt>
                <c:pt idx="8775">
                  <c:v>4272</c:v>
                </c:pt>
                <c:pt idx="8776">
                  <c:v>4273</c:v>
                </c:pt>
                <c:pt idx="8777">
                  <c:v>4274</c:v>
                </c:pt>
                <c:pt idx="8778">
                  <c:v>4275</c:v>
                </c:pt>
                <c:pt idx="8779">
                  <c:v>4276</c:v>
                </c:pt>
                <c:pt idx="8780">
                  <c:v>4277</c:v>
                </c:pt>
                <c:pt idx="8781">
                  <c:v>4278</c:v>
                </c:pt>
                <c:pt idx="8782">
                  <c:v>4279</c:v>
                </c:pt>
                <c:pt idx="8783">
                  <c:v>4280</c:v>
                </c:pt>
                <c:pt idx="8784">
                  <c:v>4281</c:v>
                </c:pt>
                <c:pt idx="8785">
                  <c:v>4282</c:v>
                </c:pt>
                <c:pt idx="8786">
                  <c:v>4283</c:v>
                </c:pt>
                <c:pt idx="8787">
                  <c:v>4284</c:v>
                </c:pt>
                <c:pt idx="8788">
                  <c:v>4285</c:v>
                </c:pt>
                <c:pt idx="8789">
                  <c:v>4286</c:v>
                </c:pt>
                <c:pt idx="8790">
                  <c:v>4287</c:v>
                </c:pt>
                <c:pt idx="8791">
                  <c:v>4288</c:v>
                </c:pt>
                <c:pt idx="8792">
                  <c:v>4289</c:v>
                </c:pt>
                <c:pt idx="8793">
                  <c:v>4290</c:v>
                </c:pt>
                <c:pt idx="8794">
                  <c:v>4291</c:v>
                </c:pt>
                <c:pt idx="8795">
                  <c:v>4292</c:v>
                </c:pt>
                <c:pt idx="8796">
                  <c:v>4293</c:v>
                </c:pt>
                <c:pt idx="8797">
                  <c:v>4294</c:v>
                </c:pt>
                <c:pt idx="8798">
                  <c:v>4295</c:v>
                </c:pt>
                <c:pt idx="8799">
                  <c:v>4296</c:v>
                </c:pt>
                <c:pt idx="8800">
                  <c:v>4297</c:v>
                </c:pt>
                <c:pt idx="8801">
                  <c:v>4298</c:v>
                </c:pt>
                <c:pt idx="8802">
                  <c:v>4299</c:v>
                </c:pt>
                <c:pt idx="8803">
                  <c:v>4300</c:v>
                </c:pt>
                <c:pt idx="8804">
                  <c:v>4301</c:v>
                </c:pt>
                <c:pt idx="8805">
                  <c:v>4302</c:v>
                </c:pt>
                <c:pt idx="8806">
                  <c:v>4303</c:v>
                </c:pt>
                <c:pt idx="8807">
                  <c:v>4304</c:v>
                </c:pt>
                <c:pt idx="8808">
                  <c:v>4305</c:v>
                </c:pt>
                <c:pt idx="8809">
                  <c:v>4306</c:v>
                </c:pt>
                <c:pt idx="8810">
                  <c:v>4307</c:v>
                </c:pt>
                <c:pt idx="8811">
                  <c:v>4308</c:v>
                </c:pt>
                <c:pt idx="8812">
                  <c:v>4309</c:v>
                </c:pt>
                <c:pt idx="8813">
                  <c:v>4310</c:v>
                </c:pt>
                <c:pt idx="8814">
                  <c:v>4311</c:v>
                </c:pt>
                <c:pt idx="8815">
                  <c:v>4312</c:v>
                </c:pt>
                <c:pt idx="8816">
                  <c:v>4313</c:v>
                </c:pt>
                <c:pt idx="8817">
                  <c:v>4314</c:v>
                </c:pt>
                <c:pt idx="8818">
                  <c:v>4315</c:v>
                </c:pt>
                <c:pt idx="8819">
                  <c:v>4316</c:v>
                </c:pt>
                <c:pt idx="8820">
                  <c:v>4317</c:v>
                </c:pt>
                <c:pt idx="8821">
                  <c:v>4318</c:v>
                </c:pt>
                <c:pt idx="8822">
                  <c:v>4319</c:v>
                </c:pt>
                <c:pt idx="8823">
                  <c:v>4320</c:v>
                </c:pt>
                <c:pt idx="8824">
                  <c:v>4321</c:v>
                </c:pt>
                <c:pt idx="8825">
                  <c:v>4322</c:v>
                </c:pt>
                <c:pt idx="8826">
                  <c:v>4323</c:v>
                </c:pt>
                <c:pt idx="8827">
                  <c:v>4324</c:v>
                </c:pt>
                <c:pt idx="8828">
                  <c:v>4325</c:v>
                </c:pt>
                <c:pt idx="8829">
                  <c:v>4326</c:v>
                </c:pt>
                <c:pt idx="8830">
                  <c:v>4327</c:v>
                </c:pt>
                <c:pt idx="8831">
                  <c:v>4328</c:v>
                </c:pt>
                <c:pt idx="8832">
                  <c:v>4329</c:v>
                </c:pt>
                <c:pt idx="8833">
                  <c:v>4330</c:v>
                </c:pt>
                <c:pt idx="8834">
                  <c:v>4331</c:v>
                </c:pt>
                <c:pt idx="8835">
                  <c:v>4332</c:v>
                </c:pt>
                <c:pt idx="8836">
                  <c:v>4333</c:v>
                </c:pt>
                <c:pt idx="8837">
                  <c:v>4334</c:v>
                </c:pt>
                <c:pt idx="8838">
                  <c:v>4335</c:v>
                </c:pt>
                <c:pt idx="8839">
                  <c:v>4336</c:v>
                </c:pt>
                <c:pt idx="8840">
                  <c:v>4337</c:v>
                </c:pt>
                <c:pt idx="8841">
                  <c:v>4338</c:v>
                </c:pt>
                <c:pt idx="8842">
                  <c:v>4339</c:v>
                </c:pt>
                <c:pt idx="8843">
                  <c:v>4340</c:v>
                </c:pt>
                <c:pt idx="8844">
                  <c:v>4341</c:v>
                </c:pt>
                <c:pt idx="8845">
                  <c:v>4342</c:v>
                </c:pt>
                <c:pt idx="8846">
                  <c:v>4343</c:v>
                </c:pt>
                <c:pt idx="8847">
                  <c:v>4344</c:v>
                </c:pt>
                <c:pt idx="8848">
                  <c:v>4345</c:v>
                </c:pt>
                <c:pt idx="8849">
                  <c:v>4346</c:v>
                </c:pt>
                <c:pt idx="8850">
                  <c:v>4347</c:v>
                </c:pt>
                <c:pt idx="8851">
                  <c:v>4348</c:v>
                </c:pt>
                <c:pt idx="8852">
                  <c:v>4349</c:v>
                </c:pt>
                <c:pt idx="8853">
                  <c:v>4350</c:v>
                </c:pt>
                <c:pt idx="8854">
                  <c:v>4351</c:v>
                </c:pt>
                <c:pt idx="8855">
                  <c:v>4352</c:v>
                </c:pt>
                <c:pt idx="8856">
                  <c:v>4353</c:v>
                </c:pt>
                <c:pt idx="8857">
                  <c:v>4354</c:v>
                </c:pt>
                <c:pt idx="8858">
                  <c:v>4355</c:v>
                </c:pt>
                <c:pt idx="8859">
                  <c:v>4356</c:v>
                </c:pt>
                <c:pt idx="8860">
                  <c:v>4357</c:v>
                </c:pt>
                <c:pt idx="8861">
                  <c:v>4358</c:v>
                </c:pt>
                <c:pt idx="8862">
                  <c:v>4359</c:v>
                </c:pt>
                <c:pt idx="8863">
                  <c:v>4360</c:v>
                </c:pt>
                <c:pt idx="8864">
                  <c:v>4361</c:v>
                </c:pt>
                <c:pt idx="8865">
                  <c:v>4362</c:v>
                </c:pt>
                <c:pt idx="8866">
                  <c:v>4363</c:v>
                </c:pt>
                <c:pt idx="8867">
                  <c:v>4364</c:v>
                </c:pt>
                <c:pt idx="8868">
                  <c:v>4365</c:v>
                </c:pt>
                <c:pt idx="8869">
                  <c:v>4366</c:v>
                </c:pt>
                <c:pt idx="8870">
                  <c:v>4367</c:v>
                </c:pt>
                <c:pt idx="8871">
                  <c:v>4368</c:v>
                </c:pt>
                <c:pt idx="8872">
                  <c:v>4369</c:v>
                </c:pt>
                <c:pt idx="8873">
                  <c:v>4370</c:v>
                </c:pt>
                <c:pt idx="8874">
                  <c:v>4371</c:v>
                </c:pt>
                <c:pt idx="8875">
                  <c:v>4372</c:v>
                </c:pt>
                <c:pt idx="8876">
                  <c:v>4373</c:v>
                </c:pt>
                <c:pt idx="8877">
                  <c:v>4374</c:v>
                </c:pt>
                <c:pt idx="8878">
                  <c:v>4375</c:v>
                </c:pt>
                <c:pt idx="8879">
                  <c:v>4376</c:v>
                </c:pt>
                <c:pt idx="8880">
                  <c:v>4377</c:v>
                </c:pt>
                <c:pt idx="8881">
                  <c:v>4378</c:v>
                </c:pt>
                <c:pt idx="8882">
                  <c:v>4379</c:v>
                </c:pt>
                <c:pt idx="8883">
                  <c:v>4380</c:v>
                </c:pt>
                <c:pt idx="8884">
                  <c:v>4381</c:v>
                </c:pt>
                <c:pt idx="8885">
                  <c:v>4382</c:v>
                </c:pt>
                <c:pt idx="8886">
                  <c:v>4383</c:v>
                </c:pt>
                <c:pt idx="8887">
                  <c:v>4384</c:v>
                </c:pt>
                <c:pt idx="8888">
                  <c:v>4385</c:v>
                </c:pt>
                <c:pt idx="8889">
                  <c:v>4386</c:v>
                </c:pt>
                <c:pt idx="8890">
                  <c:v>4387</c:v>
                </c:pt>
                <c:pt idx="8891">
                  <c:v>4388</c:v>
                </c:pt>
                <c:pt idx="8892">
                  <c:v>4389</c:v>
                </c:pt>
                <c:pt idx="8893">
                  <c:v>4390</c:v>
                </c:pt>
                <c:pt idx="8894">
                  <c:v>4391</c:v>
                </c:pt>
                <c:pt idx="8895">
                  <c:v>4392</c:v>
                </c:pt>
                <c:pt idx="8896">
                  <c:v>4393</c:v>
                </c:pt>
                <c:pt idx="8897">
                  <c:v>4394</c:v>
                </c:pt>
                <c:pt idx="8898">
                  <c:v>4395</c:v>
                </c:pt>
              </c:numCache>
            </c:numRef>
          </c:cat>
          <c:val>
            <c:numRef>
              <c:f>'tempogram dla w. z 2 poz'!$T$2:$T$8900</c:f>
              <c:numCache>
                <c:formatCode>General</c:formatCode>
                <c:ptCount val="88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0.5</c:v>
                </c:pt>
                <c:pt idx="100">
                  <c:v>0.5</c:v>
                </c:pt>
                <c:pt idx="101">
                  <c:v>0.5</c:v>
                </c:pt>
                <c:pt idx="102">
                  <c:v>0.5</c:v>
                </c:pt>
                <c:pt idx="103">
                  <c:v>0.5</c:v>
                </c:pt>
                <c:pt idx="104">
                  <c:v>0.5</c:v>
                </c:pt>
                <c:pt idx="105">
                  <c:v>0.5</c:v>
                </c:pt>
                <c:pt idx="106">
                  <c:v>0.5</c:v>
                </c:pt>
                <c:pt idx="107">
                  <c:v>0.5</c:v>
                </c:pt>
                <c:pt idx="108">
                  <c:v>0.5</c:v>
                </c:pt>
                <c:pt idx="109">
                  <c:v>0.5</c:v>
                </c:pt>
                <c:pt idx="110">
                  <c:v>0.5</c:v>
                </c:pt>
                <c:pt idx="111">
                  <c:v>0.5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0.5</c:v>
                </c:pt>
                <c:pt idx="117">
                  <c:v>0.5</c:v>
                </c:pt>
                <c:pt idx="118">
                  <c:v>0.5</c:v>
                </c:pt>
                <c:pt idx="119">
                  <c:v>0.5</c:v>
                </c:pt>
                <c:pt idx="120">
                  <c:v>0.5</c:v>
                </c:pt>
                <c:pt idx="121">
                  <c:v>0.5</c:v>
                </c:pt>
                <c:pt idx="122">
                  <c:v>0.5</c:v>
                </c:pt>
                <c:pt idx="123">
                  <c:v>0.5</c:v>
                </c:pt>
                <c:pt idx="124">
                  <c:v>0.5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</c:v>
                </c:pt>
                <c:pt idx="132">
                  <c:v>0.5</c:v>
                </c:pt>
                <c:pt idx="133">
                  <c:v>0.5</c:v>
                </c:pt>
                <c:pt idx="134">
                  <c:v>0.5</c:v>
                </c:pt>
                <c:pt idx="135">
                  <c:v>0.5</c:v>
                </c:pt>
                <c:pt idx="136">
                  <c:v>0.5</c:v>
                </c:pt>
                <c:pt idx="137">
                  <c:v>0.5</c:v>
                </c:pt>
                <c:pt idx="138">
                  <c:v>0.5</c:v>
                </c:pt>
                <c:pt idx="139">
                  <c:v>0.5</c:v>
                </c:pt>
                <c:pt idx="140">
                  <c:v>0.5</c:v>
                </c:pt>
                <c:pt idx="141">
                  <c:v>0.5</c:v>
                </c:pt>
                <c:pt idx="142">
                  <c:v>0.5</c:v>
                </c:pt>
                <c:pt idx="143">
                  <c:v>0.5</c:v>
                </c:pt>
                <c:pt idx="144">
                  <c:v>0.5</c:v>
                </c:pt>
                <c:pt idx="145">
                  <c:v>0.5</c:v>
                </c:pt>
                <c:pt idx="146">
                  <c:v>0.5</c:v>
                </c:pt>
                <c:pt idx="147">
                  <c:v>0.5</c:v>
                </c:pt>
                <c:pt idx="148">
                  <c:v>0.5</c:v>
                </c:pt>
                <c:pt idx="149">
                  <c:v>0.5</c:v>
                </c:pt>
                <c:pt idx="150">
                  <c:v>0.5</c:v>
                </c:pt>
                <c:pt idx="151">
                  <c:v>0.5</c:v>
                </c:pt>
                <c:pt idx="152">
                  <c:v>0.5</c:v>
                </c:pt>
                <c:pt idx="153">
                  <c:v>0.5</c:v>
                </c:pt>
                <c:pt idx="154">
                  <c:v>0.5</c:v>
                </c:pt>
                <c:pt idx="155">
                  <c:v>0.5</c:v>
                </c:pt>
                <c:pt idx="156">
                  <c:v>0.5</c:v>
                </c:pt>
                <c:pt idx="157">
                  <c:v>0.5</c:v>
                </c:pt>
                <c:pt idx="158">
                  <c:v>0.5</c:v>
                </c:pt>
                <c:pt idx="159">
                  <c:v>0.5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0.5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0.5</c:v>
                </c:pt>
                <c:pt idx="181">
                  <c:v>0.5</c:v>
                </c:pt>
                <c:pt idx="182">
                  <c:v>0.5</c:v>
                </c:pt>
                <c:pt idx="183">
                  <c:v>0.5</c:v>
                </c:pt>
                <c:pt idx="184">
                  <c:v>0.5</c:v>
                </c:pt>
                <c:pt idx="185">
                  <c:v>0.5</c:v>
                </c:pt>
                <c:pt idx="186">
                  <c:v>0.5</c:v>
                </c:pt>
                <c:pt idx="187">
                  <c:v>0.5</c:v>
                </c:pt>
                <c:pt idx="188">
                  <c:v>0.5</c:v>
                </c:pt>
                <c:pt idx="189">
                  <c:v>0.5</c:v>
                </c:pt>
                <c:pt idx="190">
                  <c:v>0.5</c:v>
                </c:pt>
                <c:pt idx="191">
                  <c:v>0.5</c:v>
                </c:pt>
                <c:pt idx="192">
                  <c:v>0.5</c:v>
                </c:pt>
                <c:pt idx="193">
                  <c:v>0.5</c:v>
                </c:pt>
                <c:pt idx="194">
                  <c:v>0.5</c:v>
                </c:pt>
                <c:pt idx="195">
                  <c:v>0.5</c:v>
                </c:pt>
                <c:pt idx="196">
                  <c:v>0.5</c:v>
                </c:pt>
                <c:pt idx="197">
                  <c:v>0.5</c:v>
                </c:pt>
                <c:pt idx="198">
                  <c:v>0.5</c:v>
                </c:pt>
                <c:pt idx="199">
                  <c:v>0.5</c:v>
                </c:pt>
                <c:pt idx="200">
                  <c:v>0.5</c:v>
                </c:pt>
                <c:pt idx="201">
                  <c:v>0.5</c:v>
                </c:pt>
                <c:pt idx="202">
                  <c:v>0.5</c:v>
                </c:pt>
                <c:pt idx="203">
                  <c:v>0.5</c:v>
                </c:pt>
                <c:pt idx="204">
                  <c:v>0.5</c:v>
                </c:pt>
                <c:pt idx="205">
                  <c:v>0.5</c:v>
                </c:pt>
                <c:pt idx="206">
                  <c:v>0.5</c:v>
                </c:pt>
                <c:pt idx="207">
                  <c:v>0.5</c:v>
                </c:pt>
                <c:pt idx="208">
                  <c:v>0.5</c:v>
                </c:pt>
                <c:pt idx="209">
                  <c:v>0.5</c:v>
                </c:pt>
                <c:pt idx="210">
                  <c:v>0.5</c:v>
                </c:pt>
                <c:pt idx="211">
                  <c:v>0.5</c:v>
                </c:pt>
                <c:pt idx="212">
                  <c:v>0.5</c:v>
                </c:pt>
                <c:pt idx="213">
                  <c:v>0.5</c:v>
                </c:pt>
                <c:pt idx="214">
                  <c:v>0.5</c:v>
                </c:pt>
                <c:pt idx="215">
                  <c:v>0.5</c:v>
                </c:pt>
                <c:pt idx="216">
                  <c:v>0.5</c:v>
                </c:pt>
                <c:pt idx="217">
                  <c:v>0.5</c:v>
                </c:pt>
                <c:pt idx="218">
                  <c:v>0.5</c:v>
                </c:pt>
                <c:pt idx="219">
                  <c:v>0.5</c:v>
                </c:pt>
                <c:pt idx="220">
                  <c:v>0.5</c:v>
                </c:pt>
                <c:pt idx="221">
                  <c:v>0.5</c:v>
                </c:pt>
                <c:pt idx="222">
                  <c:v>0.5</c:v>
                </c:pt>
                <c:pt idx="223">
                  <c:v>0.5</c:v>
                </c:pt>
                <c:pt idx="224">
                  <c:v>0.5</c:v>
                </c:pt>
                <c:pt idx="225">
                  <c:v>0.5</c:v>
                </c:pt>
                <c:pt idx="226">
                  <c:v>0.5</c:v>
                </c:pt>
                <c:pt idx="227">
                  <c:v>0.5</c:v>
                </c:pt>
                <c:pt idx="228">
                  <c:v>0.5</c:v>
                </c:pt>
                <c:pt idx="229">
                  <c:v>0.5</c:v>
                </c:pt>
                <c:pt idx="230">
                  <c:v>0.5</c:v>
                </c:pt>
                <c:pt idx="231">
                  <c:v>0.5</c:v>
                </c:pt>
                <c:pt idx="232">
                  <c:v>0.5</c:v>
                </c:pt>
                <c:pt idx="233">
                  <c:v>0.5</c:v>
                </c:pt>
                <c:pt idx="234">
                  <c:v>0.5</c:v>
                </c:pt>
                <c:pt idx="235">
                  <c:v>0.5</c:v>
                </c:pt>
                <c:pt idx="236">
                  <c:v>0.5</c:v>
                </c:pt>
                <c:pt idx="237">
                  <c:v>0.5</c:v>
                </c:pt>
                <c:pt idx="238">
                  <c:v>0.5</c:v>
                </c:pt>
                <c:pt idx="239">
                  <c:v>0.5</c:v>
                </c:pt>
                <c:pt idx="240">
                  <c:v>0.5</c:v>
                </c:pt>
                <c:pt idx="241">
                  <c:v>0.5</c:v>
                </c:pt>
                <c:pt idx="242">
                  <c:v>0.5</c:v>
                </c:pt>
                <c:pt idx="243">
                  <c:v>0.5</c:v>
                </c:pt>
                <c:pt idx="244">
                  <c:v>0.5</c:v>
                </c:pt>
                <c:pt idx="245">
                  <c:v>0.5</c:v>
                </c:pt>
                <c:pt idx="246">
                  <c:v>0.5</c:v>
                </c:pt>
                <c:pt idx="247">
                  <c:v>0.5</c:v>
                </c:pt>
                <c:pt idx="248">
                  <c:v>0.5</c:v>
                </c:pt>
                <c:pt idx="249">
                  <c:v>0.5</c:v>
                </c:pt>
                <c:pt idx="250">
                  <c:v>0.5</c:v>
                </c:pt>
                <c:pt idx="251">
                  <c:v>0.5</c:v>
                </c:pt>
                <c:pt idx="252">
                  <c:v>0.5</c:v>
                </c:pt>
                <c:pt idx="253">
                  <c:v>0.5</c:v>
                </c:pt>
                <c:pt idx="254">
                  <c:v>0.5</c:v>
                </c:pt>
                <c:pt idx="255">
                  <c:v>0.5</c:v>
                </c:pt>
                <c:pt idx="256">
                  <c:v>0.5</c:v>
                </c:pt>
                <c:pt idx="257">
                  <c:v>0.5</c:v>
                </c:pt>
                <c:pt idx="258">
                  <c:v>0.5</c:v>
                </c:pt>
                <c:pt idx="259">
                  <c:v>0.5</c:v>
                </c:pt>
                <c:pt idx="260">
                  <c:v>0.5</c:v>
                </c:pt>
                <c:pt idx="261">
                  <c:v>0.5</c:v>
                </c:pt>
                <c:pt idx="262">
                  <c:v>0.5</c:v>
                </c:pt>
                <c:pt idx="263">
                  <c:v>0.5</c:v>
                </c:pt>
                <c:pt idx="264">
                  <c:v>0.5</c:v>
                </c:pt>
                <c:pt idx="265">
                  <c:v>0.5</c:v>
                </c:pt>
                <c:pt idx="266">
                  <c:v>0.5</c:v>
                </c:pt>
                <c:pt idx="267">
                  <c:v>0.5</c:v>
                </c:pt>
                <c:pt idx="268">
                  <c:v>0.5</c:v>
                </c:pt>
                <c:pt idx="269">
                  <c:v>0.5</c:v>
                </c:pt>
                <c:pt idx="270">
                  <c:v>0.5</c:v>
                </c:pt>
                <c:pt idx="271">
                  <c:v>0.5</c:v>
                </c:pt>
                <c:pt idx="272">
                  <c:v>0.5</c:v>
                </c:pt>
                <c:pt idx="273">
                  <c:v>0.5</c:v>
                </c:pt>
                <c:pt idx="274">
                  <c:v>0.5</c:v>
                </c:pt>
                <c:pt idx="275">
                  <c:v>0.5</c:v>
                </c:pt>
                <c:pt idx="276">
                  <c:v>0.5</c:v>
                </c:pt>
                <c:pt idx="277">
                  <c:v>0.5</c:v>
                </c:pt>
                <c:pt idx="278">
                  <c:v>0.5</c:v>
                </c:pt>
                <c:pt idx="279">
                  <c:v>0.5</c:v>
                </c:pt>
                <c:pt idx="280">
                  <c:v>0.5</c:v>
                </c:pt>
                <c:pt idx="281">
                  <c:v>0.5</c:v>
                </c:pt>
                <c:pt idx="282">
                  <c:v>0.5</c:v>
                </c:pt>
                <c:pt idx="283">
                  <c:v>0.5</c:v>
                </c:pt>
                <c:pt idx="284">
                  <c:v>0.5</c:v>
                </c:pt>
                <c:pt idx="285">
                  <c:v>0.5</c:v>
                </c:pt>
                <c:pt idx="286">
                  <c:v>0.5</c:v>
                </c:pt>
                <c:pt idx="287">
                  <c:v>0.5</c:v>
                </c:pt>
                <c:pt idx="288">
                  <c:v>0.5</c:v>
                </c:pt>
                <c:pt idx="289">
                  <c:v>0.5</c:v>
                </c:pt>
                <c:pt idx="290">
                  <c:v>0.5</c:v>
                </c:pt>
                <c:pt idx="291">
                  <c:v>0.5</c:v>
                </c:pt>
                <c:pt idx="292">
                  <c:v>0.5</c:v>
                </c:pt>
                <c:pt idx="293">
                  <c:v>0.5</c:v>
                </c:pt>
                <c:pt idx="294">
                  <c:v>0.5</c:v>
                </c:pt>
                <c:pt idx="295">
                  <c:v>0.5</c:v>
                </c:pt>
                <c:pt idx="296">
                  <c:v>0.5</c:v>
                </c:pt>
                <c:pt idx="297">
                  <c:v>0.5</c:v>
                </c:pt>
                <c:pt idx="298">
                  <c:v>0.5</c:v>
                </c:pt>
                <c:pt idx="299">
                  <c:v>0.5</c:v>
                </c:pt>
                <c:pt idx="300">
                  <c:v>0.5</c:v>
                </c:pt>
                <c:pt idx="301">
                  <c:v>0.5</c:v>
                </c:pt>
                <c:pt idx="302">
                  <c:v>0.5</c:v>
                </c:pt>
                <c:pt idx="303">
                  <c:v>0.5</c:v>
                </c:pt>
                <c:pt idx="304">
                  <c:v>0.5</c:v>
                </c:pt>
                <c:pt idx="305">
                  <c:v>0.5</c:v>
                </c:pt>
                <c:pt idx="306">
                  <c:v>0.5</c:v>
                </c:pt>
                <c:pt idx="307">
                  <c:v>0.5</c:v>
                </c:pt>
                <c:pt idx="308">
                  <c:v>0.5</c:v>
                </c:pt>
                <c:pt idx="309">
                  <c:v>0.5</c:v>
                </c:pt>
                <c:pt idx="310">
                  <c:v>0.5</c:v>
                </c:pt>
                <c:pt idx="311">
                  <c:v>0.5</c:v>
                </c:pt>
                <c:pt idx="312">
                  <c:v>0.5</c:v>
                </c:pt>
                <c:pt idx="313">
                  <c:v>0.5</c:v>
                </c:pt>
                <c:pt idx="314">
                  <c:v>0.5</c:v>
                </c:pt>
                <c:pt idx="315">
                  <c:v>0.5</c:v>
                </c:pt>
                <c:pt idx="316">
                  <c:v>0.5</c:v>
                </c:pt>
                <c:pt idx="317">
                  <c:v>0.5</c:v>
                </c:pt>
                <c:pt idx="318">
                  <c:v>0.5</c:v>
                </c:pt>
                <c:pt idx="319">
                  <c:v>0.5</c:v>
                </c:pt>
                <c:pt idx="320">
                  <c:v>0.5</c:v>
                </c:pt>
                <c:pt idx="321">
                  <c:v>0.5</c:v>
                </c:pt>
                <c:pt idx="322">
                  <c:v>0.5</c:v>
                </c:pt>
                <c:pt idx="323">
                  <c:v>0.5</c:v>
                </c:pt>
                <c:pt idx="324">
                  <c:v>0.5</c:v>
                </c:pt>
                <c:pt idx="325">
                  <c:v>0.5</c:v>
                </c:pt>
                <c:pt idx="326">
                  <c:v>0.5</c:v>
                </c:pt>
                <c:pt idx="327">
                  <c:v>0.5</c:v>
                </c:pt>
                <c:pt idx="328">
                  <c:v>0.5</c:v>
                </c:pt>
                <c:pt idx="329">
                  <c:v>0.5</c:v>
                </c:pt>
                <c:pt idx="330">
                  <c:v>0.5</c:v>
                </c:pt>
                <c:pt idx="331">
                  <c:v>0.5</c:v>
                </c:pt>
                <c:pt idx="332">
                  <c:v>0.5</c:v>
                </c:pt>
                <c:pt idx="333">
                  <c:v>0.5</c:v>
                </c:pt>
                <c:pt idx="334">
                  <c:v>0.5</c:v>
                </c:pt>
                <c:pt idx="335">
                  <c:v>0.5</c:v>
                </c:pt>
                <c:pt idx="336">
                  <c:v>0.5</c:v>
                </c:pt>
                <c:pt idx="337">
                  <c:v>0.5</c:v>
                </c:pt>
                <c:pt idx="338">
                  <c:v>0.5</c:v>
                </c:pt>
                <c:pt idx="339">
                  <c:v>0.5</c:v>
                </c:pt>
                <c:pt idx="340">
                  <c:v>0.5</c:v>
                </c:pt>
                <c:pt idx="341">
                  <c:v>0.5</c:v>
                </c:pt>
                <c:pt idx="342">
                  <c:v>0.5</c:v>
                </c:pt>
                <c:pt idx="343">
                  <c:v>0.5</c:v>
                </c:pt>
                <c:pt idx="344">
                  <c:v>0.5</c:v>
                </c:pt>
                <c:pt idx="345">
                  <c:v>0.5</c:v>
                </c:pt>
                <c:pt idx="346">
                  <c:v>0.5</c:v>
                </c:pt>
                <c:pt idx="347">
                  <c:v>0.5</c:v>
                </c:pt>
                <c:pt idx="348">
                  <c:v>0.5</c:v>
                </c:pt>
                <c:pt idx="349">
                  <c:v>0.5</c:v>
                </c:pt>
                <c:pt idx="350">
                  <c:v>0.5</c:v>
                </c:pt>
                <c:pt idx="351">
                  <c:v>0.5</c:v>
                </c:pt>
                <c:pt idx="352">
                  <c:v>0.5</c:v>
                </c:pt>
                <c:pt idx="353">
                  <c:v>0.5</c:v>
                </c:pt>
                <c:pt idx="354">
                  <c:v>0.5</c:v>
                </c:pt>
                <c:pt idx="355">
                  <c:v>0.5</c:v>
                </c:pt>
                <c:pt idx="356">
                  <c:v>0.5</c:v>
                </c:pt>
                <c:pt idx="357">
                  <c:v>0.5</c:v>
                </c:pt>
                <c:pt idx="358">
                  <c:v>0.5</c:v>
                </c:pt>
                <c:pt idx="359">
                  <c:v>0.5</c:v>
                </c:pt>
                <c:pt idx="360">
                  <c:v>0.5</c:v>
                </c:pt>
                <c:pt idx="361">
                  <c:v>0.5</c:v>
                </c:pt>
                <c:pt idx="362">
                  <c:v>0.5</c:v>
                </c:pt>
                <c:pt idx="363">
                  <c:v>0.5</c:v>
                </c:pt>
                <c:pt idx="364">
                  <c:v>0.5</c:v>
                </c:pt>
                <c:pt idx="365">
                  <c:v>0.5</c:v>
                </c:pt>
                <c:pt idx="366">
                  <c:v>0.5</c:v>
                </c:pt>
                <c:pt idx="367">
                  <c:v>0.5</c:v>
                </c:pt>
                <c:pt idx="368">
                  <c:v>0.5</c:v>
                </c:pt>
                <c:pt idx="369">
                  <c:v>0.5</c:v>
                </c:pt>
                <c:pt idx="370">
                  <c:v>0.5</c:v>
                </c:pt>
                <c:pt idx="371">
                  <c:v>0.5</c:v>
                </c:pt>
                <c:pt idx="372">
                  <c:v>0.5</c:v>
                </c:pt>
                <c:pt idx="373">
                  <c:v>0.5</c:v>
                </c:pt>
                <c:pt idx="374">
                  <c:v>0.5</c:v>
                </c:pt>
                <c:pt idx="375">
                  <c:v>0.5</c:v>
                </c:pt>
                <c:pt idx="376">
                  <c:v>0.5</c:v>
                </c:pt>
                <c:pt idx="377">
                  <c:v>0.5</c:v>
                </c:pt>
                <c:pt idx="378">
                  <c:v>0.5</c:v>
                </c:pt>
                <c:pt idx="379">
                  <c:v>0.5</c:v>
                </c:pt>
                <c:pt idx="380">
                  <c:v>0.5</c:v>
                </c:pt>
                <c:pt idx="381">
                  <c:v>0.5</c:v>
                </c:pt>
                <c:pt idx="382">
                  <c:v>0.5</c:v>
                </c:pt>
                <c:pt idx="383">
                  <c:v>0.5</c:v>
                </c:pt>
                <c:pt idx="384">
                  <c:v>0.5</c:v>
                </c:pt>
                <c:pt idx="385">
                  <c:v>0.5</c:v>
                </c:pt>
                <c:pt idx="386">
                  <c:v>0.5</c:v>
                </c:pt>
                <c:pt idx="387">
                  <c:v>0.5</c:v>
                </c:pt>
                <c:pt idx="388">
                  <c:v>0.5</c:v>
                </c:pt>
                <c:pt idx="389">
                  <c:v>0.5</c:v>
                </c:pt>
                <c:pt idx="390">
                  <c:v>0.5</c:v>
                </c:pt>
                <c:pt idx="391">
                  <c:v>0.5</c:v>
                </c:pt>
                <c:pt idx="392">
                  <c:v>0.5</c:v>
                </c:pt>
                <c:pt idx="393">
                  <c:v>0.5</c:v>
                </c:pt>
                <c:pt idx="394">
                  <c:v>0.5</c:v>
                </c:pt>
                <c:pt idx="395">
                  <c:v>0.5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0.5</c:v>
                </c:pt>
                <c:pt idx="463">
                  <c:v>0.5</c:v>
                </c:pt>
                <c:pt idx="464">
                  <c:v>0.5</c:v>
                </c:pt>
                <c:pt idx="465">
                  <c:v>0.5</c:v>
                </c:pt>
                <c:pt idx="466">
                  <c:v>0.5</c:v>
                </c:pt>
                <c:pt idx="467">
                  <c:v>0.5</c:v>
                </c:pt>
                <c:pt idx="468">
                  <c:v>0.5</c:v>
                </c:pt>
                <c:pt idx="469">
                  <c:v>0.5</c:v>
                </c:pt>
                <c:pt idx="470">
                  <c:v>0.5</c:v>
                </c:pt>
                <c:pt idx="471">
                  <c:v>0.5</c:v>
                </c:pt>
                <c:pt idx="472">
                  <c:v>0.5</c:v>
                </c:pt>
                <c:pt idx="473">
                  <c:v>0.5</c:v>
                </c:pt>
                <c:pt idx="474">
                  <c:v>0.5</c:v>
                </c:pt>
                <c:pt idx="475">
                  <c:v>0.5</c:v>
                </c:pt>
                <c:pt idx="476">
                  <c:v>0.5</c:v>
                </c:pt>
                <c:pt idx="477">
                  <c:v>0.5</c:v>
                </c:pt>
                <c:pt idx="478">
                  <c:v>0.5</c:v>
                </c:pt>
                <c:pt idx="479">
                  <c:v>0.5</c:v>
                </c:pt>
                <c:pt idx="480">
                  <c:v>0.5</c:v>
                </c:pt>
                <c:pt idx="481">
                  <c:v>0.5</c:v>
                </c:pt>
                <c:pt idx="482">
                  <c:v>0.5</c:v>
                </c:pt>
                <c:pt idx="483">
                  <c:v>0.5</c:v>
                </c:pt>
                <c:pt idx="484">
                  <c:v>0.5</c:v>
                </c:pt>
                <c:pt idx="485">
                  <c:v>0.5</c:v>
                </c:pt>
                <c:pt idx="486">
                  <c:v>0.5</c:v>
                </c:pt>
                <c:pt idx="487">
                  <c:v>0.5</c:v>
                </c:pt>
                <c:pt idx="488">
                  <c:v>0.5</c:v>
                </c:pt>
                <c:pt idx="489">
                  <c:v>0.5</c:v>
                </c:pt>
                <c:pt idx="490">
                  <c:v>0.5</c:v>
                </c:pt>
                <c:pt idx="491">
                  <c:v>0.5</c:v>
                </c:pt>
                <c:pt idx="492">
                  <c:v>0.5</c:v>
                </c:pt>
                <c:pt idx="493">
                  <c:v>0.5</c:v>
                </c:pt>
                <c:pt idx="494">
                  <c:v>0.5</c:v>
                </c:pt>
                <c:pt idx="495">
                  <c:v>0.5</c:v>
                </c:pt>
                <c:pt idx="496">
                  <c:v>0.5</c:v>
                </c:pt>
                <c:pt idx="497">
                  <c:v>0.5</c:v>
                </c:pt>
                <c:pt idx="498">
                  <c:v>0.5</c:v>
                </c:pt>
                <c:pt idx="499">
                  <c:v>0.5</c:v>
                </c:pt>
                <c:pt idx="500">
                  <c:v>0.5</c:v>
                </c:pt>
                <c:pt idx="501">
                  <c:v>0.5</c:v>
                </c:pt>
                <c:pt idx="502">
                  <c:v>0.5</c:v>
                </c:pt>
                <c:pt idx="503">
                  <c:v>0.5</c:v>
                </c:pt>
                <c:pt idx="504">
                  <c:v>0.5</c:v>
                </c:pt>
                <c:pt idx="505">
                  <c:v>0.5</c:v>
                </c:pt>
                <c:pt idx="506">
                  <c:v>0.5</c:v>
                </c:pt>
                <c:pt idx="507">
                  <c:v>0.5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0.66666666666666663</c:v>
                </c:pt>
                <c:pt idx="600">
                  <c:v>0.66666666666666663</c:v>
                </c:pt>
                <c:pt idx="601">
                  <c:v>0.66666666666666663</c:v>
                </c:pt>
                <c:pt idx="602">
                  <c:v>0.66666666666666663</c:v>
                </c:pt>
                <c:pt idx="603">
                  <c:v>0.66666666666666663</c:v>
                </c:pt>
                <c:pt idx="604">
                  <c:v>0.66666666666666663</c:v>
                </c:pt>
                <c:pt idx="605">
                  <c:v>0.66666666666666663</c:v>
                </c:pt>
                <c:pt idx="606">
                  <c:v>0.66666666666666663</c:v>
                </c:pt>
                <c:pt idx="607">
                  <c:v>0.66666666666666663</c:v>
                </c:pt>
                <c:pt idx="608">
                  <c:v>0.66666666666666663</c:v>
                </c:pt>
                <c:pt idx="609">
                  <c:v>0.66666666666666663</c:v>
                </c:pt>
                <c:pt idx="610">
                  <c:v>0.66666666666666663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0.75</c:v>
                </c:pt>
                <c:pt idx="621">
                  <c:v>0.75</c:v>
                </c:pt>
                <c:pt idx="622">
                  <c:v>0.75</c:v>
                </c:pt>
                <c:pt idx="623">
                  <c:v>0.75</c:v>
                </c:pt>
                <c:pt idx="624">
                  <c:v>0.75</c:v>
                </c:pt>
                <c:pt idx="625">
                  <c:v>0.75</c:v>
                </c:pt>
                <c:pt idx="626">
                  <c:v>0.75</c:v>
                </c:pt>
                <c:pt idx="627">
                  <c:v>0.75</c:v>
                </c:pt>
                <c:pt idx="628">
                  <c:v>0.75</c:v>
                </c:pt>
                <c:pt idx="629">
                  <c:v>0.75</c:v>
                </c:pt>
                <c:pt idx="630">
                  <c:v>0.75</c:v>
                </c:pt>
                <c:pt idx="631">
                  <c:v>0.75</c:v>
                </c:pt>
                <c:pt idx="632">
                  <c:v>0.75</c:v>
                </c:pt>
                <c:pt idx="633">
                  <c:v>0.75</c:v>
                </c:pt>
                <c:pt idx="634">
                  <c:v>0.75</c:v>
                </c:pt>
                <c:pt idx="635">
                  <c:v>0.75</c:v>
                </c:pt>
                <c:pt idx="636">
                  <c:v>0.75</c:v>
                </c:pt>
                <c:pt idx="637">
                  <c:v>0.75</c:v>
                </c:pt>
                <c:pt idx="638">
                  <c:v>0.75</c:v>
                </c:pt>
                <c:pt idx="639">
                  <c:v>0.75</c:v>
                </c:pt>
                <c:pt idx="640">
                  <c:v>0.75</c:v>
                </c:pt>
                <c:pt idx="641">
                  <c:v>0.75</c:v>
                </c:pt>
                <c:pt idx="642">
                  <c:v>0.75</c:v>
                </c:pt>
                <c:pt idx="643">
                  <c:v>0.75</c:v>
                </c:pt>
                <c:pt idx="644">
                  <c:v>0.75</c:v>
                </c:pt>
                <c:pt idx="645">
                  <c:v>0.75</c:v>
                </c:pt>
                <c:pt idx="646">
                  <c:v>0.75</c:v>
                </c:pt>
                <c:pt idx="647">
                  <c:v>0.75</c:v>
                </c:pt>
                <c:pt idx="648">
                  <c:v>0.75</c:v>
                </c:pt>
                <c:pt idx="649">
                  <c:v>0.75</c:v>
                </c:pt>
                <c:pt idx="650">
                  <c:v>0.75</c:v>
                </c:pt>
                <c:pt idx="651">
                  <c:v>0.75</c:v>
                </c:pt>
                <c:pt idx="652">
                  <c:v>0.75</c:v>
                </c:pt>
                <c:pt idx="653">
                  <c:v>0.75</c:v>
                </c:pt>
                <c:pt idx="654">
                  <c:v>0.75</c:v>
                </c:pt>
                <c:pt idx="655">
                  <c:v>0.75</c:v>
                </c:pt>
                <c:pt idx="656">
                  <c:v>0.75</c:v>
                </c:pt>
                <c:pt idx="657">
                  <c:v>0.75</c:v>
                </c:pt>
                <c:pt idx="658">
                  <c:v>0.75</c:v>
                </c:pt>
                <c:pt idx="659">
                  <c:v>0.75</c:v>
                </c:pt>
                <c:pt idx="660">
                  <c:v>0.75</c:v>
                </c:pt>
                <c:pt idx="661">
                  <c:v>0.75</c:v>
                </c:pt>
                <c:pt idx="662">
                  <c:v>0.6</c:v>
                </c:pt>
                <c:pt idx="663">
                  <c:v>0.4</c:v>
                </c:pt>
                <c:pt idx="664">
                  <c:v>0.4</c:v>
                </c:pt>
                <c:pt idx="665">
                  <c:v>0.4</c:v>
                </c:pt>
                <c:pt idx="666">
                  <c:v>0.4</c:v>
                </c:pt>
                <c:pt idx="667">
                  <c:v>0.4</c:v>
                </c:pt>
                <c:pt idx="668">
                  <c:v>0.4</c:v>
                </c:pt>
                <c:pt idx="669">
                  <c:v>0.4</c:v>
                </c:pt>
                <c:pt idx="670">
                  <c:v>0.4</c:v>
                </c:pt>
                <c:pt idx="671">
                  <c:v>0.4</c:v>
                </c:pt>
                <c:pt idx="672">
                  <c:v>0.4</c:v>
                </c:pt>
                <c:pt idx="673">
                  <c:v>0.4</c:v>
                </c:pt>
                <c:pt idx="674">
                  <c:v>0.4</c:v>
                </c:pt>
                <c:pt idx="675">
                  <c:v>0.4</c:v>
                </c:pt>
                <c:pt idx="676">
                  <c:v>0.4</c:v>
                </c:pt>
                <c:pt idx="677">
                  <c:v>0.4</c:v>
                </c:pt>
                <c:pt idx="678">
                  <c:v>0.4</c:v>
                </c:pt>
                <c:pt idx="679">
                  <c:v>0.4</c:v>
                </c:pt>
                <c:pt idx="680">
                  <c:v>0.4</c:v>
                </c:pt>
                <c:pt idx="681">
                  <c:v>0.4</c:v>
                </c:pt>
                <c:pt idx="682">
                  <c:v>0.4</c:v>
                </c:pt>
                <c:pt idx="683">
                  <c:v>0.4</c:v>
                </c:pt>
                <c:pt idx="684">
                  <c:v>0.4</c:v>
                </c:pt>
                <c:pt idx="685">
                  <c:v>0.4</c:v>
                </c:pt>
                <c:pt idx="686">
                  <c:v>0.4</c:v>
                </c:pt>
                <c:pt idx="687">
                  <c:v>0.4</c:v>
                </c:pt>
                <c:pt idx="688">
                  <c:v>0.4</c:v>
                </c:pt>
                <c:pt idx="689">
                  <c:v>0.4</c:v>
                </c:pt>
                <c:pt idx="690">
                  <c:v>0.4</c:v>
                </c:pt>
                <c:pt idx="691">
                  <c:v>0.4</c:v>
                </c:pt>
                <c:pt idx="692">
                  <c:v>0.4</c:v>
                </c:pt>
                <c:pt idx="693">
                  <c:v>0.4</c:v>
                </c:pt>
                <c:pt idx="694">
                  <c:v>0.4</c:v>
                </c:pt>
                <c:pt idx="695">
                  <c:v>0.4</c:v>
                </c:pt>
                <c:pt idx="696">
                  <c:v>0.4</c:v>
                </c:pt>
                <c:pt idx="697">
                  <c:v>0.4</c:v>
                </c:pt>
                <c:pt idx="698">
                  <c:v>0.4</c:v>
                </c:pt>
                <c:pt idx="699">
                  <c:v>0.4</c:v>
                </c:pt>
                <c:pt idx="700">
                  <c:v>0.4</c:v>
                </c:pt>
                <c:pt idx="701">
                  <c:v>0.4</c:v>
                </c:pt>
                <c:pt idx="702">
                  <c:v>0.4</c:v>
                </c:pt>
                <c:pt idx="703">
                  <c:v>0.4</c:v>
                </c:pt>
                <c:pt idx="704">
                  <c:v>0.4</c:v>
                </c:pt>
                <c:pt idx="705">
                  <c:v>0.4</c:v>
                </c:pt>
                <c:pt idx="706">
                  <c:v>0.4</c:v>
                </c:pt>
                <c:pt idx="707">
                  <c:v>0.4</c:v>
                </c:pt>
                <c:pt idx="708">
                  <c:v>0.4</c:v>
                </c:pt>
                <c:pt idx="709">
                  <c:v>0.4</c:v>
                </c:pt>
                <c:pt idx="710">
                  <c:v>0.4</c:v>
                </c:pt>
                <c:pt idx="711">
                  <c:v>0.4</c:v>
                </c:pt>
                <c:pt idx="712">
                  <c:v>0.4</c:v>
                </c:pt>
                <c:pt idx="713">
                  <c:v>0.4</c:v>
                </c:pt>
                <c:pt idx="714">
                  <c:v>0.4</c:v>
                </c:pt>
                <c:pt idx="715">
                  <c:v>0.4</c:v>
                </c:pt>
                <c:pt idx="716">
                  <c:v>0.4</c:v>
                </c:pt>
                <c:pt idx="717">
                  <c:v>0.4</c:v>
                </c:pt>
                <c:pt idx="718">
                  <c:v>0.4</c:v>
                </c:pt>
                <c:pt idx="719">
                  <c:v>0.4</c:v>
                </c:pt>
                <c:pt idx="720">
                  <c:v>0.4</c:v>
                </c:pt>
                <c:pt idx="721">
                  <c:v>0.4</c:v>
                </c:pt>
                <c:pt idx="722">
                  <c:v>0.4</c:v>
                </c:pt>
                <c:pt idx="723">
                  <c:v>0.4</c:v>
                </c:pt>
                <c:pt idx="724">
                  <c:v>0.2</c:v>
                </c:pt>
                <c:pt idx="725">
                  <c:v>0.2</c:v>
                </c:pt>
                <c:pt idx="726">
                  <c:v>0.2</c:v>
                </c:pt>
                <c:pt idx="727">
                  <c:v>0.2</c:v>
                </c:pt>
                <c:pt idx="728">
                  <c:v>0.2</c:v>
                </c:pt>
                <c:pt idx="729">
                  <c:v>0.2</c:v>
                </c:pt>
                <c:pt idx="730">
                  <c:v>0.2</c:v>
                </c:pt>
                <c:pt idx="731">
                  <c:v>0.2</c:v>
                </c:pt>
                <c:pt idx="732">
                  <c:v>0.2</c:v>
                </c:pt>
                <c:pt idx="733">
                  <c:v>0.2</c:v>
                </c:pt>
                <c:pt idx="734">
                  <c:v>0.2</c:v>
                </c:pt>
                <c:pt idx="735">
                  <c:v>0.2</c:v>
                </c:pt>
                <c:pt idx="736">
                  <c:v>0.2</c:v>
                </c:pt>
                <c:pt idx="737">
                  <c:v>0.2</c:v>
                </c:pt>
                <c:pt idx="738">
                  <c:v>0.2</c:v>
                </c:pt>
                <c:pt idx="739">
                  <c:v>0.2</c:v>
                </c:pt>
                <c:pt idx="740">
                  <c:v>0.2</c:v>
                </c:pt>
                <c:pt idx="741">
                  <c:v>0.2</c:v>
                </c:pt>
                <c:pt idx="742">
                  <c:v>0.2</c:v>
                </c:pt>
                <c:pt idx="743">
                  <c:v>0.2</c:v>
                </c:pt>
                <c:pt idx="744">
                  <c:v>0.2</c:v>
                </c:pt>
                <c:pt idx="745">
                  <c:v>0.2</c:v>
                </c:pt>
                <c:pt idx="746">
                  <c:v>0.2</c:v>
                </c:pt>
                <c:pt idx="747">
                  <c:v>0.2</c:v>
                </c:pt>
                <c:pt idx="748">
                  <c:v>0.2</c:v>
                </c:pt>
                <c:pt idx="749">
                  <c:v>0.2</c:v>
                </c:pt>
                <c:pt idx="750">
                  <c:v>0.2</c:v>
                </c:pt>
                <c:pt idx="751">
                  <c:v>0.2</c:v>
                </c:pt>
                <c:pt idx="752">
                  <c:v>0.2</c:v>
                </c:pt>
                <c:pt idx="753">
                  <c:v>0.2</c:v>
                </c:pt>
                <c:pt idx="754">
                  <c:v>0.2</c:v>
                </c:pt>
                <c:pt idx="755">
                  <c:v>0.2</c:v>
                </c:pt>
                <c:pt idx="756">
                  <c:v>0.2</c:v>
                </c:pt>
                <c:pt idx="757">
                  <c:v>0.2</c:v>
                </c:pt>
                <c:pt idx="758">
                  <c:v>0.2</c:v>
                </c:pt>
                <c:pt idx="759">
                  <c:v>0.2</c:v>
                </c:pt>
                <c:pt idx="760">
                  <c:v>0.2</c:v>
                </c:pt>
                <c:pt idx="761">
                  <c:v>0.2</c:v>
                </c:pt>
                <c:pt idx="762">
                  <c:v>0.2</c:v>
                </c:pt>
                <c:pt idx="763">
                  <c:v>0.2</c:v>
                </c:pt>
                <c:pt idx="764">
                  <c:v>0.2</c:v>
                </c:pt>
                <c:pt idx="765">
                  <c:v>0.2</c:v>
                </c:pt>
                <c:pt idx="766">
                  <c:v>0.2</c:v>
                </c:pt>
                <c:pt idx="767">
                  <c:v>0.2</c:v>
                </c:pt>
                <c:pt idx="768">
                  <c:v>0.2</c:v>
                </c:pt>
                <c:pt idx="769">
                  <c:v>0.2</c:v>
                </c:pt>
                <c:pt idx="770">
                  <c:v>0.2</c:v>
                </c:pt>
                <c:pt idx="771">
                  <c:v>0.2</c:v>
                </c:pt>
                <c:pt idx="772">
                  <c:v>0.2</c:v>
                </c:pt>
                <c:pt idx="773">
                  <c:v>0.2</c:v>
                </c:pt>
                <c:pt idx="774">
                  <c:v>0.16666666666666666</c:v>
                </c:pt>
                <c:pt idx="775">
                  <c:v>0.16666666666666666</c:v>
                </c:pt>
                <c:pt idx="776">
                  <c:v>0.16666666666666666</c:v>
                </c:pt>
                <c:pt idx="777">
                  <c:v>0.16666666666666666</c:v>
                </c:pt>
                <c:pt idx="778">
                  <c:v>0.16666666666666666</c:v>
                </c:pt>
                <c:pt idx="779">
                  <c:v>0.16666666666666666</c:v>
                </c:pt>
                <c:pt idx="780">
                  <c:v>0.16666666666666666</c:v>
                </c:pt>
                <c:pt idx="781">
                  <c:v>0.16666666666666666</c:v>
                </c:pt>
                <c:pt idx="782">
                  <c:v>0.16666666666666666</c:v>
                </c:pt>
                <c:pt idx="783">
                  <c:v>0.16666666666666666</c:v>
                </c:pt>
                <c:pt idx="784">
                  <c:v>0.16666666666666666</c:v>
                </c:pt>
                <c:pt idx="785">
                  <c:v>0.16666666666666666</c:v>
                </c:pt>
                <c:pt idx="786">
                  <c:v>0.16666666666666666</c:v>
                </c:pt>
                <c:pt idx="787">
                  <c:v>0.16666666666666666</c:v>
                </c:pt>
                <c:pt idx="788">
                  <c:v>0.16666666666666666</c:v>
                </c:pt>
                <c:pt idx="789">
                  <c:v>0.16666666666666666</c:v>
                </c:pt>
                <c:pt idx="790">
                  <c:v>0.16666666666666666</c:v>
                </c:pt>
                <c:pt idx="791">
                  <c:v>0.16666666666666666</c:v>
                </c:pt>
                <c:pt idx="792">
                  <c:v>0.16666666666666666</c:v>
                </c:pt>
                <c:pt idx="793">
                  <c:v>0.16666666666666666</c:v>
                </c:pt>
                <c:pt idx="794">
                  <c:v>0.2857142857142857</c:v>
                </c:pt>
                <c:pt idx="795">
                  <c:v>0.2857142857142857</c:v>
                </c:pt>
                <c:pt idx="796">
                  <c:v>0.2857142857142857</c:v>
                </c:pt>
                <c:pt idx="797">
                  <c:v>0.2857142857142857</c:v>
                </c:pt>
                <c:pt idx="798">
                  <c:v>0.2857142857142857</c:v>
                </c:pt>
                <c:pt idx="799">
                  <c:v>0.2857142857142857</c:v>
                </c:pt>
                <c:pt idx="800">
                  <c:v>0.2857142857142857</c:v>
                </c:pt>
                <c:pt idx="801">
                  <c:v>0.2857142857142857</c:v>
                </c:pt>
                <c:pt idx="802">
                  <c:v>0.2857142857142857</c:v>
                </c:pt>
                <c:pt idx="803">
                  <c:v>0.2857142857142857</c:v>
                </c:pt>
                <c:pt idx="804">
                  <c:v>0.2857142857142857</c:v>
                </c:pt>
                <c:pt idx="805">
                  <c:v>0.2857142857142857</c:v>
                </c:pt>
                <c:pt idx="806">
                  <c:v>0.42857142857142855</c:v>
                </c:pt>
                <c:pt idx="807">
                  <c:v>0.42857142857142855</c:v>
                </c:pt>
                <c:pt idx="808">
                  <c:v>0.42857142857142855</c:v>
                </c:pt>
                <c:pt idx="809">
                  <c:v>0.42857142857142855</c:v>
                </c:pt>
                <c:pt idx="810">
                  <c:v>0.42857142857142855</c:v>
                </c:pt>
                <c:pt idx="811">
                  <c:v>0.42857142857142855</c:v>
                </c:pt>
                <c:pt idx="812">
                  <c:v>0.42857142857142855</c:v>
                </c:pt>
                <c:pt idx="813">
                  <c:v>0.42857142857142855</c:v>
                </c:pt>
                <c:pt idx="814">
                  <c:v>0.375</c:v>
                </c:pt>
                <c:pt idx="815">
                  <c:v>0.375</c:v>
                </c:pt>
                <c:pt idx="816">
                  <c:v>0.5</c:v>
                </c:pt>
                <c:pt idx="817">
                  <c:v>0.5</c:v>
                </c:pt>
                <c:pt idx="818">
                  <c:v>0.5</c:v>
                </c:pt>
                <c:pt idx="819">
                  <c:v>0.5</c:v>
                </c:pt>
                <c:pt idx="820">
                  <c:v>0.5</c:v>
                </c:pt>
                <c:pt idx="821">
                  <c:v>0.5</c:v>
                </c:pt>
                <c:pt idx="822">
                  <c:v>0.5</c:v>
                </c:pt>
                <c:pt idx="823">
                  <c:v>0.375</c:v>
                </c:pt>
                <c:pt idx="824">
                  <c:v>0.375</c:v>
                </c:pt>
                <c:pt idx="825">
                  <c:v>0.375</c:v>
                </c:pt>
                <c:pt idx="826">
                  <c:v>0.375</c:v>
                </c:pt>
                <c:pt idx="827">
                  <c:v>0.375</c:v>
                </c:pt>
                <c:pt idx="828">
                  <c:v>0.33333333333333331</c:v>
                </c:pt>
                <c:pt idx="829">
                  <c:v>0.33333333333333331</c:v>
                </c:pt>
                <c:pt idx="830">
                  <c:v>0.33333333333333331</c:v>
                </c:pt>
                <c:pt idx="831">
                  <c:v>0.33333333333333331</c:v>
                </c:pt>
                <c:pt idx="832">
                  <c:v>0.33333333333333331</c:v>
                </c:pt>
                <c:pt idx="833">
                  <c:v>0.33333333333333331</c:v>
                </c:pt>
                <c:pt idx="834">
                  <c:v>0.33333333333333331</c:v>
                </c:pt>
                <c:pt idx="835">
                  <c:v>0.33333333333333331</c:v>
                </c:pt>
                <c:pt idx="836">
                  <c:v>0.33333333333333331</c:v>
                </c:pt>
                <c:pt idx="837">
                  <c:v>0.33333333333333331</c:v>
                </c:pt>
                <c:pt idx="838">
                  <c:v>0.33333333333333331</c:v>
                </c:pt>
                <c:pt idx="839">
                  <c:v>0.33333333333333331</c:v>
                </c:pt>
                <c:pt idx="840">
                  <c:v>0.33333333333333331</c:v>
                </c:pt>
                <c:pt idx="841">
                  <c:v>0.33333333333333331</c:v>
                </c:pt>
                <c:pt idx="842">
                  <c:v>0.33333333333333331</c:v>
                </c:pt>
                <c:pt idx="843">
                  <c:v>0.3</c:v>
                </c:pt>
                <c:pt idx="844">
                  <c:v>0.3</c:v>
                </c:pt>
                <c:pt idx="845">
                  <c:v>0.3</c:v>
                </c:pt>
                <c:pt idx="846">
                  <c:v>0.3</c:v>
                </c:pt>
                <c:pt idx="847">
                  <c:v>0.3</c:v>
                </c:pt>
                <c:pt idx="848">
                  <c:v>0.3</c:v>
                </c:pt>
                <c:pt idx="849">
                  <c:v>0.3</c:v>
                </c:pt>
                <c:pt idx="850">
                  <c:v>0.3</c:v>
                </c:pt>
                <c:pt idx="851">
                  <c:v>0.3</c:v>
                </c:pt>
                <c:pt idx="852">
                  <c:v>0.3</c:v>
                </c:pt>
                <c:pt idx="853">
                  <c:v>0.3</c:v>
                </c:pt>
                <c:pt idx="854">
                  <c:v>0.3</c:v>
                </c:pt>
                <c:pt idx="855">
                  <c:v>0.3</c:v>
                </c:pt>
                <c:pt idx="856">
                  <c:v>0.3</c:v>
                </c:pt>
                <c:pt idx="857">
                  <c:v>0.3</c:v>
                </c:pt>
                <c:pt idx="858">
                  <c:v>0.3</c:v>
                </c:pt>
                <c:pt idx="859">
                  <c:v>0.3</c:v>
                </c:pt>
                <c:pt idx="860">
                  <c:v>0.3</c:v>
                </c:pt>
                <c:pt idx="861">
                  <c:v>0.3</c:v>
                </c:pt>
                <c:pt idx="862">
                  <c:v>0.2</c:v>
                </c:pt>
                <c:pt idx="863">
                  <c:v>0.2</c:v>
                </c:pt>
                <c:pt idx="864">
                  <c:v>0.2</c:v>
                </c:pt>
                <c:pt idx="865">
                  <c:v>0.2</c:v>
                </c:pt>
                <c:pt idx="866">
                  <c:v>0.2</c:v>
                </c:pt>
                <c:pt idx="867">
                  <c:v>0.2</c:v>
                </c:pt>
                <c:pt idx="868">
                  <c:v>0.2</c:v>
                </c:pt>
                <c:pt idx="869">
                  <c:v>0.2</c:v>
                </c:pt>
                <c:pt idx="870">
                  <c:v>0.2</c:v>
                </c:pt>
                <c:pt idx="871">
                  <c:v>0.2</c:v>
                </c:pt>
                <c:pt idx="872">
                  <c:v>0.2</c:v>
                </c:pt>
                <c:pt idx="873">
                  <c:v>0.2</c:v>
                </c:pt>
                <c:pt idx="874">
                  <c:v>0.2</c:v>
                </c:pt>
                <c:pt idx="875">
                  <c:v>0.2</c:v>
                </c:pt>
                <c:pt idx="876">
                  <c:v>0.2</c:v>
                </c:pt>
                <c:pt idx="877">
                  <c:v>0.2</c:v>
                </c:pt>
                <c:pt idx="878">
                  <c:v>0.2</c:v>
                </c:pt>
                <c:pt idx="879">
                  <c:v>0.2</c:v>
                </c:pt>
                <c:pt idx="880">
                  <c:v>0.2</c:v>
                </c:pt>
                <c:pt idx="881">
                  <c:v>0.27272727272727271</c:v>
                </c:pt>
                <c:pt idx="882">
                  <c:v>0.27272727272727271</c:v>
                </c:pt>
                <c:pt idx="883">
                  <c:v>0.27272727272727271</c:v>
                </c:pt>
                <c:pt idx="884">
                  <c:v>0.27272727272727271</c:v>
                </c:pt>
                <c:pt idx="885">
                  <c:v>0.27272727272727271</c:v>
                </c:pt>
                <c:pt idx="886">
                  <c:v>0.27272727272727271</c:v>
                </c:pt>
                <c:pt idx="887">
                  <c:v>0.27272727272727271</c:v>
                </c:pt>
                <c:pt idx="888">
                  <c:v>0.27272727272727271</c:v>
                </c:pt>
                <c:pt idx="889">
                  <c:v>0.27272727272727271</c:v>
                </c:pt>
                <c:pt idx="890">
                  <c:v>0.27272727272727271</c:v>
                </c:pt>
                <c:pt idx="891">
                  <c:v>0.27272727272727271</c:v>
                </c:pt>
                <c:pt idx="892">
                  <c:v>0.27272727272727271</c:v>
                </c:pt>
                <c:pt idx="893">
                  <c:v>0.27272727272727271</c:v>
                </c:pt>
                <c:pt idx="894">
                  <c:v>0.27272727272727271</c:v>
                </c:pt>
                <c:pt idx="895">
                  <c:v>0.27272727272727271</c:v>
                </c:pt>
                <c:pt idx="896">
                  <c:v>0.27272727272727271</c:v>
                </c:pt>
                <c:pt idx="897">
                  <c:v>0.25</c:v>
                </c:pt>
                <c:pt idx="898">
                  <c:v>0.25</c:v>
                </c:pt>
                <c:pt idx="899">
                  <c:v>0.25</c:v>
                </c:pt>
                <c:pt idx="900">
                  <c:v>0.25</c:v>
                </c:pt>
                <c:pt idx="901">
                  <c:v>0.25</c:v>
                </c:pt>
                <c:pt idx="902">
                  <c:v>0.25</c:v>
                </c:pt>
                <c:pt idx="903">
                  <c:v>0.25</c:v>
                </c:pt>
                <c:pt idx="904">
                  <c:v>0.25</c:v>
                </c:pt>
                <c:pt idx="905">
                  <c:v>0.25</c:v>
                </c:pt>
                <c:pt idx="906">
                  <c:v>0.25</c:v>
                </c:pt>
                <c:pt idx="907">
                  <c:v>0.25</c:v>
                </c:pt>
                <c:pt idx="908">
                  <c:v>0.25</c:v>
                </c:pt>
                <c:pt idx="909">
                  <c:v>0.25</c:v>
                </c:pt>
                <c:pt idx="910">
                  <c:v>0.25</c:v>
                </c:pt>
                <c:pt idx="911">
                  <c:v>0.25</c:v>
                </c:pt>
                <c:pt idx="912">
                  <c:v>0.25</c:v>
                </c:pt>
                <c:pt idx="913">
                  <c:v>0.25</c:v>
                </c:pt>
                <c:pt idx="914">
                  <c:v>0.25</c:v>
                </c:pt>
                <c:pt idx="915">
                  <c:v>0.25</c:v>
                </c:pt>
                <c:pt idx="916">
                  <c:v>0.30769230769230771</c:v>
                </c:pt>
                <c:pt idx="917">
                  <c:v>0.30769230769230771</c:v>
                </c:pt>
                <c:pt idx="918">
                  <c:v>0.30769230769230771</c:v>
                </c:pt>
                <c:pt idx="919">
                  <c:v>0.30769230769230771</c:v>
                </c:pt>
                <c:pt idx="920">
                  <c:v>0.30769230769230771</c:v>
                </c:pt>
                <c:pt idx="921">
                  <c:v>0.30769230769230771</c:v>
                </c:pt>
                <c:pt idx="922">
                  <c:v>0.30769230769230771</c:v>
                </c:pt>
                <c:pt idx="923">
                  <c:v>0.30769230769230771</c:v>
                </c:pt>
                <c:pt idx="924">
                  <c:v>0.30769230769230771</c:v>
                </c:pt>
                <c:pt idx="925">
                  <c:v>0.30769230769230771</c:v>
                </c:pt>
                <c:pt idx="926">
                  <c:v>0.30769230769230771</c:v>
                </c:pt>
                <c:pt idx="927">
                  <c:v>0.30769230769230771</c:v>
                </c:pt>
                <c:pt idx="928">
                  <c:v>0.30769230769230771</c:v>
                </c:pt>
                <c:pt idx="929">
                  <c:v>0.30769230769230771</c:v>
                </c:pt>
                <c:pt idx="930">
                  <c:v>0.30769230769230771</c:v>
                </c:pt>
                <c:pt idx="931">
                  <c:v>0.30769230769230771</c:v>
                </c:pt>
                <c:pt idx="932">
                  <c:v>0.30769230769230771</c:v>
                </c:pt>
                <c:pt idx="933">
                  <c:v>0.30769230769230771</c:v>
                </c:pt>
                <c:pt idx="934">
                  <c:v>0.30769230769230771</c:v>
                </c:pt>
                <c:pt idx="935">
                  <c:v>0.30769230769230771</c:v>
                </c:pt>
                <c:pt idx="936">
                  <c:v>0.30769230769230771</c:v>
                </c:pt>
                <c:pt idx="937">
                  <c:v>0.30769230769230771</c:v>
                </c:pt>
                <c:pt idx="938">
                  <c:v>0.30769230769230771</c:v>
                </c:pt>
                <c:pt idx="939">
                  <c:v>0.30769230769230771</c:v>
                </c:pt>
                <c:pt idx="940">
                  <c:v>0.30769230769230771</c:v>
                </c:pt>
                <c:pt idx="941">
                  <c:v>0.30769230769230771</c:v>
                </c:pt>
                <c:pt idx="942">
                  <c:v>0.30769230769230771</c:v>
                </c:pt>
                <c:pt idx="943">
                  <c:v>0.30769230769230771</c:v>
                </c:pt>
                <c:pt idx="944">
                  <c:v>0.30769230769230771</c:v>
                </c:pt>
                <c:pt idx="945">
                  <c:v>0.30769230769230771</c:v>
                </c:pt>
                <c:pt idx="946">
                  <c:v>0.30769230769230771</c:v>
                </c:pt>
                <c:pt idx="947">
                  <c:v>0.30769230769230771</c:v>
                </c:pt>
                <c:pt idx="948">
                  <c:v>0.30769230769230771</c:v>
                </c:pt>
                <c:pt idx="949">
                  <c:v>0.30769230769230771</c:v>
                </c:pt>
                <c:pt idx="950">
                  <c:v>0.30769230769230771</c:v>
                </c:pt>
                <c:pt idx="951">
                  <c:v>0.30769230769230771</c:v>
                </c:pt>
                <c:pt idx="952">
                  <c:v>0.30769230769230771</c:v>
                </c:pt>
                <c:pt idx="953">
                  <c:v>0.30769230769230771</c:v>
                </c:pt>
                <c:pt idx="954">
                  <c:v>0.30769230769230771</c:v>
                </c:pt>
                <c:pt idx="955">
                  <c:v>0.30769230769230771</c:v>
                </c:pt>
                <c:pt idx="956">
                  <c:v>0.30769230769230771</c:v>
                </c:pt>
                <c:pt idx="957">
                  <c:v>0.30769230769230771</c:v>
                </c:pt>
                <c:pt idx="958">
                  <c:v>0.30769230769230771</c:v>
                </c:pt>
                <c:pt idx="959">
                  <c:v>0.30769230769230771</c:v>
                </c:pt>
                <c:pt idx="960">
                  <c:v>0.30769230769230771</c:v>
                </c:pt>
                <c:pt idx="961">
                  <c:v>0.30769230769230771</c:v>
                </c:pt>
                <c:pt idx="962">
                  <c:v>0.30769230769230771</c:v>
                </c:pt>
                <c:pt idx="963">
                  <c:v>0.30769230769230771</c:v>
                </c:pt>
                <c:pt idx="964">
                  <c:v>0.30769230769230771</c:v>
                </c:pt>
                <c:pt idx="965">
                  <c:v>0.30769230769230771</c:v>
                </c:pt>
                <c:pt idx="966">
                  <c:v>0.30769230769230771</c:v>
                </c:pt>
                <c:pt idx="967">
                  <c:v>0.38461538461538464</c:v>
                </c:pt>
                <c:pt idx="968">
                  <c:v>0.38461538461538464</c:v>
                </c:pt>
                <c:pt idx="969">
                  <c:v>0.38461538461538464</c:v>
                </c:pt>
                <c:pt idx="970">
                  <c:v>0.38461538461538464</c:v>
                </c:pt>
                <c:pt idx="971">
                  <c:v>0.38461538461538464</c:v>
                </c:pt>
                <c:pt idx="972">
                  <c:v>0.38461538461538464</c:v>
                </c:pt>
                <c:pt idx="973">
                  <c:v>0.5</c:v>
                </c:pt>
                <c:pt idx="974">
                  <c:v>0.5</c:v>
                </c:pt>
                <c:pt idx="975">
                  <c:v>0.5</c:v>
                </c:pt>
                <c:pt idx="976">
                  <c:v>0.5</c:v>
                </c:pt>
                <c:pt idx="977">
                  <c:v>0.5</c:v>
                </c:pt>
                <c:pt idx="978">
                  <c:v>0.5</c:v>
                </c:pt>
                <c:pt idx="979">
                  <c:v>0.5</c:v>
                </c:pt>
                <c:pt idx="980">
                  <c:v>0.5</c:v>
                </c:pt>
                <c:pt idx="981">
                  <c:v>0.53333333333333333</c:v>
                </c:pt>
                <c:pt idx="982">
                  <c:v>0.5</c:v>
                </c:pt>
                <c:pt idx="983">
                  <c:v>0.5</c:v>
                </c:pt>
                <c:pt idx="984">
                  <c:v>0.5</c:v>
                </c:pt>
                <c:pt idx="985">
                  <c:v>0.5</c:v>
                </c:pt>
                <c:pt idx="986">
                  <c:v>0.5</c:v>
                </c:pt>
                <c:pt idx="987">
                  <c:v>0.5</c:v>
                </c:pt>
                <c:pt idx="988">
                  <c:v>0.5</c:v>
                </c:pt>
                <c:pt idx="989">
                  <c:v>0.47058823529411764</c:v>
                </c:pt>
                <c:pt idx="990">
                  <c:v>0.47058823529411764</c:v>
                </c:pt>
                <c:pt idx="991">
                  <c:v>0.47058823529411764</c:v>
                </c:pt>
                <c:pt idx="992">
                  <c:v>0.47058823529411764</c:v>
                </c:pt>
                <c:pt idx="993">
                  <c:v>0.47058823529411764</c:v>
                </c:pt>
                <c:pt idx="994">
                  <c:v>0.47058823529411764</c:v>
                </c:pt>
                <c:pt idx="995">
                  <c:v>0.47058823529411764</c:v>
                </c:pt>
                <c:pt idx="996">
                  <c:v>0.47058823529411764</c:v>
                </c:pt>
                <c:pt idx="997">
                  <c:v>0.47058823529411764</c:v>
                </c:pt>
                <c:pt idx="998">
                  <c:v>0.47058823529411764</c:v>
                </c:pt>
                <c:pt idx="999">
                  <c:v>0.47058823529411764</c:v>
                </c:pt>
                <c:pt idx="1000">
                  <c:v>0.47058823529411764</c:v>
                </c:pt>
                <c:pt idx="1001">
                  <c:v>0.52941176470588236</c:v>
                </c:pt>
                <c:pt idx="1002">
                  <c:v>0.52941176470588236</c:v>
                </c:pt>
                <c:pt idx="1003">
                  <c:v>0.47058823529411764</c:v>
                </c:pt>
                <c:pt idx="1004">
                  <c:v>0.47058823529411764</c:v>
                </c:pt>
                <c:pt idx="1005">
                  <c:v>0.47058823529411764</c:v>
                </c:pt>
                <c:pt idx="1006">
                  <c:v>0.47058823529411764</c:v>
                </c:pt>
                <c:pt idx="1007">
                  <c:v>0.47058823529411764</c:v>
                </c:pt>
                <c:pt idx="1008">
                  <c:v>0.47058823529411764</c:v>
                </c:pt>
                <c:pt idx="1009">
                  <c:v>0.47058823529411764</c:v>
                </c:pt>
                <c:pt idx="1010">
                  <c:v>0.44444444444444442</c:v>
                </c:pt>
                <c:pt idx="1011">
                  <c:v>0.44444444444444442</c:v>
                </c:pt>
                <c:pt idx="1012">
                  <c:v>0.44444444444444442</c:v>
                </c:pt>
                <c:pt idx="1013">
                  <c:v>0.44444444444444442</c:v>
                </c:pt>
                <c:pt idx="1014">
                  <c:v>0.5</c:v>
                </c:pt>
                <c:pt idx="1015">
                  <c:v>0.5</c:v>
                </c:pt>
                <c:pt idx="1016">
                  <c:v>0.44444444444444442</c:v>
                </c:pt>
                <c:pt idx="1017">
                  <c:v>0.5</c:v>
                </c:pt>
                <c:pt idx="1018">
                  <c:v>0.5</c:v>
                </c:pt>
                <c:pt idx="1019">
                  <c:v>0.5</c:v>
                </c:pt>
                <c:pt idx="1020">
                  <c:v>0.5</c:v>
                </c:pt>
                <c:pt idx="1021">
                  <c:v>0.5</c:v>
                </c:pt>
                <c:pt idx="1022">
                  <c:v>0.55555555555555558</c:v>
                </c:pt>
                <c:pt idx="1023">
                  <c:v>0.55555555555555558</c:v>
                </c:pt>
                <c:pt idx="1024">
                  <c:v>0.55555555555555558</c:v>
                </c:pt>
                <c:pt idx="1025">
                  <c:v>0.55555555555555558</c:v>
                </c:pt>
                <c:pt idx="1026">
                  <c:v>0.5</c:v>
                </c:pt>
                <c:pt idx="1027">
                  <c:v>0.5</c:v>
                </c:pt>
                <c:pt idx="1028">
                  <c:v>0.5</c:v>
                </c:pt>
                <c:pt idx="1029">
                  <c:v>0.5</c:v>
                </c:pt>
                <c:pt idx="1030">
                  <c:v>0.5</c:v>
                </c:pt>
                <c:pt idx="1031">
                  <c:v>0.5</c:v>
                </c:pt>
                <c:pt idx="1032">
                  <c:v>0.5</c:v>
                </c:pt>
                <c:pt idx="1033">
                  <c:v>0.5</c:v>
                </c:pt>
                <c:pt idx="1034">
                  <c:v>0.5</c:v>
                </c:pt>
                <c:pt idx="1035">
                  <c:v>0.5</c:v>
                </c:pt>
                <c:pt idx="1036">
                  <c:v>0.5</c:v>
                </c:pt>
                <c:pt idx="1037">
                  <c:v>0.5</c:v>
                </c:pt>
                <c:pt idx="1038">
                  <c:v>0.5</c:v>
                </c:pt>
                <c:pt idx="1039">
                  <c:v>0.5</c:v>
                </c:pt>
                <c:pt idx="1040">
                  <c:v>0.5</c:v>
                </c:pt>
                <c:pt idx="1041">
                  <c:v>0.5</c:v>
                </c:pt>
                <c:pt idx="1042">
                  <c:v>0.5</c:v>
                </c:pt>
                <c:pt idx="1043">
                  <c:v>0.5</c:v>
                </c:pt>
                <c:pt idx="1044">
                  <c:v>0.5</c:v>
                </c:pt>
                <c:pt idx="1045">
                  <c:v>0.5</c:v>
                </c:pt>
                <c:pt idx="1046">
                  <c:v>0.5</c:v>
                </c:pt>
                <c:pt idx="1047">
                  <c:v>0.5</c:v>
                </c:pt>
                <c:pt idx="1048">
                  <c:v>0.5</c:v>
                </c:pt>
                <c:pt idx="1049">
                  <c:v>0.5</c:v>
                </c:pt>
                <c:pt idx="1050">
                  <c:v>0.5</c:v>
                </c:pt>
                <c:pt idx="1051">
                  <c:v>0.5</c:v>
                </c:pt>
                <c:pt idx="1052">
                  <c:v>0.5</c:v>
                </c:pt>
                <c:pt idx="1053">
                  <c:v>0.5</c:v>
                </c:pt>
                <c:pt idx="1054">
                  <c:v>0.5</c:v>
                </c:pt>
                <c:pt idx="1055">
                  <c:v>0.5</c:v>
                </c:pt>
                <c:pt idx="1056">
                  <c:v>0.5</c:v>
                </c:pt>
                <c:pt idx="1057">
                  <c:v>0.5</c:v>
                </c:pt>
                <c:pt idx="1058">
                  <c:v>0.5</c:v>
                </c:pt>
                <c:pt idx="1059">
                  <c:v>0.5</c:v>
                </c:pt>
                <c:pt idx="1060">
                  <c:v>0.5</c:v>
                </c:pt>
                <c:pt idx="1061">
                  <c:v>0.5</c:v>
                </c:pt>
                <c:pt idx="1062">
                  <c:v>0.5</c:v>
                </c:pt>
                <c:pt idx="1063">
                  <c:v>0.5</c:v>
                </c:pt>
                <c:pt idx="1064">
                  <c:v>0.5</c:v>
                </c:pt>
                <c:pt idx="1065">
                  <c:v>0.5</c:v>
                </c:pt>
                <c:pt idx="1066">
                  <c:v>0.5</c:v>
                </c:pt>
                <c:pt idx="1067">
                  <c:v>0.5</c:v>
                </c:pt>
                <c:pt idx="1068">
                  <c:v>0.5</c:v>
                </c:pt>
                <c:pt idx="1069">
                  <c:v>0.5</c:v>
                </c:pt>
                <c:pt idx="1070">
                  <c:v>0.5</c:v>
                </c:pt>
                <c:pt idx="1071">
                  <c:v>0.5</c:v>
                </c:pt>
                <c:pt idx="1072">
                  <c:v>0.5</c:v>
                </c:pt>
                <c:pt idx="1073">
                  <c:v>0.55555555555555558</c:v>
                </c:pt>
                <c:pt idx="1074">
                  <c:v>0.55555555555555558</c:v>
                </c:pt>
                <c:pt idx="1075">
                  <c:v>0.55555555555555558</c:v>
                </c:pt>
                <c:pt idx="1076">
                  <c:v>0.55555555555555558</c:v>
                </c:pt>
                <c:pt idx="1077">
                  <c:v>0.55555555555555558</c:v>
                </c:pt>
                <c:pt idx="1078">
                  <c:v>0.55555555555555558</c:v>
                </c:pt>
                <c:pt idx="1079">
                  <c:v>0.55555555555555558</c:v>
                </c:pt>
                <c:pt idx="1080">
                  <c:v>0.55555555555555558</c:v>
                </c:pt>
                <c:pt idx="1081">
                  <c:v>0.55555555555555558</c:v>
                </c:pt>
                <c:pt idx="1082">
                  <c:v>0.55555555555555558</c:v>
                </c:pt>
                <c:pt idx="1083">
                  <c:v>0.55555555555555558</c:v>
                </c:pt>
                <c:pt idx="1084">
                  <c:v>0.55555555555555558</c:v>
                </c:pt>
                <c:pt idx="1085">
                  <c:v>0.55555555555555558</c:v>
                </c:pt>
                <c:pt idx="1086">
                  <c:v>0.55555555555555558</c:v>
                </c:pt>
                <c:pt idx="1087">
                  <c:v>0.55555555555555558</c:v>
                </c:pt>
                <c:pt idx="1088">
                  <c:v>0.55555555555555558</c:v>
                </c:pt>
                <c:pt idx="1089">
                  <c:v>0.55555555555555558</c:v>
                </c:pt>
                <c:pt idx="1090">
                  <c:v>0.55555555555555558</c:v>
                </c:pt>
                <c:pt idx="1091">
                  <c:v>0.55555555555555558</c:v>
                </c:pt>
                <c:pt idx="1092">
                  <c:v>0.55555555555555558</c:v>
                </c:pt>
                <c:pt idx="1093">
                  <c:v>0.55555555555555558</c:v>
                </c:pt>
                <c:pt idx="1094">
                  <c:v>0.55555555555555558</c:v>
                </c:pt>
                <c:pt idx="1095">
                  <c:v>0.55555555555555558</c:v>
                </c:pt>
                <c:pt idx="1096">
                  <c:v>0.55555555555555558</c:v>
                </c:pt>
                <c:pt idx="1097">
                  <c:v>0.55555555555555558</c:v>
                </c:pt>
                <c:pt idx="1098">
                  <c:v>0.55555555555555558</c:v>
                </c:pt>
                <c:pt idx="1099">
                  <c:v>0.55555555555555558</c:v>
                </c:pt>
                <c:pt idx="1100">
                  <c:v>0.55555555555555558</c:v>
                </c:pt>
                <c:pt idx="1101">
                  <c:v>0.55555555555555558</c:v>
                </c:pt>
                <c:pt idx="1102">
                  <c:v>0.55555555555555558</c:v>
                </c:pt>
                <c:pt idx="1103">
                  <c:v>0.55555555555555558</c:v>
                </c:pt>
                <c:pt idx="1104">
                  <c:v>0.55555555555555558</c:v>
                </c:pt>
                <c:pt idx="1105">
                  <c:v>0.55555555555555558</c:v>
                </c:pt>
                <c:pt idx="1106">
                  <c:v>0.61111111111111116</c:v>
                </c:pt>
                <c:pt idx="1107">
                  <c:v>0.61111111111111116</c:v>
                </c:pt>
                <c:pt idx="1108">
                  <c:v>0.61111111111111116</c:v>
                </c:pt>
                <c:pt idx="1109">
                  <c:v>0.66666666666666663</c:v>
                </c:pt>
                <c:pt idx="1110">
                  <c:v>0.66666666666666663</c:v>
                </c:pt>
                <c:pt idx="1111">
                  <c:v>0.61111111111111116</c:v>
                </c:pt>
                <c:pt idx="1112">
                  <c:v>0.55555555555555558</c:v>
                </c:pt>
                <c:pt idx="1113">
                  <c:v>0.55555555555555558</c:v>
                </c:pt>
                <c:pt idx="1114">
                  <c:v>0.57894736842105265</c:v>
                </c:pt>
                <c:pt idx="1115">
                  <c:v>0.57894736842105265</c:v>
                </c:pt>
                <c:pt idx="1116">
                  <c:v>0.57894736842105265</c:v>
                </c:pt>
                <c:pt idx="1117">
                  <c:v>0.57894736842105265</c:v>
                </c:pt>
                <c:pt idx="1118">
                  <c:v>0.57894736842105265</c:v>
                </c:pt>
                <c:pt idx="1119">
                  <c:v>0.57894736842105265</c:v>
                </c:pt>
                <c:pt idx="1120">
                  <c:v>0.57894736842105265</c:v>
                </c:pt>
                <c:pt idx="1121">
                  <c:v>0.57894736842105265</c:v>
                </c:pt>
                <c:pt idx="1122">
                  <c:v>0.57894736842105265</c:v>
                </c:pt>
                <c:pt idx="1123">
                  <c:v>0.57894736842105265</c:v>
                </c:pt>
                <c:pt idx="1124">
                  <c:v>0.57894736842105265</c:v>
                </c:pt>
                <c:pt idx="1125">
                  <c:v>0.57894736842105265</c:v>
                </c:pt>
                <c:pt idx="1126">
                  <c:v>0.57894736842105265</c:v>
                </c:pt>
                <c:pt idx="1127">
                  <c:v>0.57894736842105265</c:v>
                </c:pt>
                <c:pt idx="1128">
                  <c:v>0.57894736842105265</c:v>
                </c:pt>
                <c:pt idx="1129">
                  <c:v>0.57894736842105265</c:v>
                </c:pt>
                <c:pt idx="1130">
                  <c:v>0.57894736842105265</c:v>
                </c:pt>
                <c:pt idx="1131">
                  <c:v>0.57894736842105265</c:v>
                </c:pt>
                <c:pt idx="1132">
                  <c:v>0.57894736842105265</c:v>
                </c:pt>
                <c:pt idx="1133">
                  <c:v>0.57894736842105265</c:v>
                </c:pt>
                <c:pt idx="1134">
                  <c:v>0.57894736842105265</c:v>
                </c:pt>
                <c:pt idx="1135">
                  <c:v>0.57894736842105265</c:v>
                </c:pt>
                <c:pt idx="1136">
                  <c:v>0.57894736842105265</c:v>
                </c:pt>
                <c:pt idx="1137">
                  <c:v>0.57894736842105265</c:v>
                </c:pt>
                <c:pt idx="1138">
                  <c:v>0.57894736842105265</c:v>
                </c:pt>
                <c:pt idx="1139">
                  <c:v>0.57894736842105265</c:v>
                </c:pt>
                <c:pt idx="1140">
                  <c:v>0.57894736842105265</c:v>
                </c:pt>
                <c:pt idx="1141">
                  <c:v>0.57894736842105265</c:v>
                </c:pt>
                <c:pt idx="1142">
                  <c:v>0.57894736842105265</c:v>
                </c:pt>
                <c:pt idx="1143">
                  <c:v>0.57894736842105265</c:v>
                </c:pt>
                <c:pt idx="1144">
                  <c:v>0.57894736842105265</c:v>
                </c:pt>
                <c:pt idx="1145">
                  <c:v>0.57894736842105265</c:v>
                </c:pt>
                <c:pt idx="1146">
                  <c:v>0.52631578947368418</c:v>
                </c:pt>
                <c:pt idx="1147">
                  <c:v>0.47368421052631576</c:v>
                </c:pt>
                <c:pt idx="1148">
                  <c:v>0.47368421052631576</c:v>
                </c:pt>
                <c:pt idx="1149">
                  <c:v>0.47368421052631576</c:v>
                </c:pt>
                <c:pt idx="1150">
                  <c:v>0.47368421052631576</c:v>
                </c:pt>
                <c:pt idx="1151">
                  <c:v>0.47368421052631576</c:v>
                </c:pt>
                <c:pt idx="1152">
                  <c:v>0.47368421052631576</c:v>
                </c:pt>
                <c:pt idx="1153">
                  <c:v>0.47368421052631576</c:v>
                </c:pt>
                <c:pt idx="1154">
                  <c:v>0.47368421052631576</c:v>
                </c:pt>
                <c:pt idx="1155">
                  <c:v>0.47368421052631576</c:v>
                </c:pt>
                <c:pt idx="1156">
                  <c:v>0.47368421052631576</c:v>
                </c:pt>
                <c:pt idx="1157">
                  <c:v>0.47368421052631576</c:v>
                </c:pt>
                <c:pt idx="1158">
                  <c:v>0.47368421052631576</c:v>
                </c:pt>
                <c:pt idx="1159">
                  <c:v>0.42105263157894735</c:v>
                </c:pt>
                <c:pt idx="1160">
                  <c:v>0.42105263157894735</c:v>
                </c:pt>
                <c:pt idx="1161">
                  <c:v>0.42105263157894735</c:v>
                </c:pt>
                <c:pt idx="1162">
                  <c:v>0.42105263157894735</c:v>
                </c:pt>
                <c:pt idx="1163">
                  <c:v>0.42105263157894735</c:v>
                </c:pt>
                <c:pt idx="1164">
                  <c:v>0.42105263157894735</c:v>
                </c:pt>
                <c:pt idx="1165">
                  <c:v>0.42105263157894735</c:v>
                </c:pt>
                <c:pt idx="1166">
                  <c:v>0.45</c:v>
                </c:pt>
                <c:pt idx="1167">
                  <c:v>0.45</c:v>
                </c:pt>
                <c:pt idx="1168">
                  <c:v>0.45</c:v>
                </c:pt>
                <c:pt idx="1169">
                  <c:v>0.45</c:v>
                </c:pt>
                <c:pt idx="1170">
                  <c:v>0.45</c:v>
                </c:pt>
                <c:pt idx="1171">
                  <c:v>0.45</c:v>
                </c:pt>
                <c:pt idx="1172">
                  <c:v>0.45</c:v>
                </c:pt>
                <c:pt idx="1173">
                  <c:v>0.45</c:v>
                </c:pt>
                <c:pt idx="1174">
                  <c:v>0.45</c:v>
                </c:pt>
                <c:pt idx="1175">
                  <c:v>0.42857142857142855</c:v>
                </c:pt>
                <c:pt idx="1176">
                  <c:v>0.42857142857142855</c:v>
                </c:pt>
                <c:pt idx="1177">
                  <c:v>0.47619047619047616</c:v>
                </c:pt>
                <c:pt idx="1178">
                  <c:v>0.47619047619047616</c:v>
                </c:pt>
                <c:pt idx="1179">
                  <c:v>0.47619047619047616</c:v>
                </c:pt>
                <c:pt idx="1180">
                  <c:v>0.47619047619047616</c:v>
                </c:pt>
                <c:pt idx="1181">
                  <c:v>0.5</c:v>
                </c:pt>
                <c:pt idx="1182">
                  <c:v>0.5</c:v>
                </c:pt>
                <c:pt idx="1183">
                  <c:v>0.5</c:v>
                </c:pt>
                <c:pt idx="1184">
                  <c:v>0.5</c:v>
                </c:pt>
                <c:pt idx="1185">
                  <c:v>0.5</c:v>
                </c:pt>
                <c:pt idx="1186">
                  <c:v>0.5</c:v>
                </c:pt>
                <c:pt idx="1187">
                  <c:v>0.5</c:v>
                </c:pt>
                <c:pt idx="1188">
                  <c:v>0.5</c:v>
                </c:pt>
                <c:pt idx="1189">
                  <c:v>0.5</c:v>
                </c:pt>
                <c:pt idx="1190">
                  <c:v>0.5</c:v>
                </c:pt>
                <c:pt idx="1191">
                  <c:v>0.5</c:v>
                </c:pt>
                <c:pt idx="1192">
                  <c:v>0.5</c:v>
                </c:pt>
                <c:pt idx="1193">
                  <c:v>0.5</c:v>
                </c:pt>
                <c:pt idx="1194">
                  <c:v>0.54545454545454541</c:v>
                </c:pt>
                <c:pt idx="1195">
                  <c:v>0.5</c:v>
                </c:pt>
                <c:pt idx="1196">
                  <c:v>0.5</c:v>
                </c:pt>
                <c:pt idx="1197">
                  <c:v>0.54545454545454541</c:v>
                </c:pt>
                <c:pt idx="1198">
                  <c:v>0.54545454545454541</c:v>
                </c:pt>
                <c:pt idx="1199">
                  <c:v>0.54545454545454541</c:v>
                </c:pt>
                <c:pt idx="1200">
                  <c:v>0.54545454545454541</c:v>
                </c:pt>
                <c:pt idx="1201">
                  <c:v>0.54545454545454541</c:v>
                </c:pt>
                <c:pt idx="1202">
                  <c:v>0.54545454545454541</c:v>
                </c:pt>
                <c:pt idx="1203">
                  <c:v>0.54545454545454541</c:v>
                </c:pt>
                <c:pt idx="1204">
                  <c:v>0.54545454545454541</c:v>
                </c:pt>
                <c:pt idx="1205">
                  <c:v>0.54545454545454541</c:v>
                </c:pt>
                <c:pt idx="1206">
                  <c:v>0.54545454545454541</c:v>
                </c:pt>
                <c:pt idx="1207">
                  <c:v>0.54545454545454541</c:v>
                </c:pt>
                <c:pt idx="1208">
                  <c:v>0.54545454545454541</c:v>
                </c:pt>
                <c:pt idx="1209">
                  <c:v>0.52173913043478259</c:v>
                </c:pt>
                <c:pt idx="1210">
                  <c:v>0.52173913043478259</c:v>
                </c:pt>
                <c:pt idx="1211">
                  <c:v>0.52173913043478259</c:v>
                </c:pt>
                <c:pt idx="1212">
                  <c:v>0.52173913043478259</c:v>
                </c:pt>
                <c:pt idx="1213">
                  <c:v>0.52173913043478259</c:v>
                </c:pt>
                <c:pt idx="1214">
                  <c:v>0.52173913043478259</c:v>
                </c:pt>
                <c:pt idx="1215">
                  <c:v>0.52173913043478259</c:v>
                </c:pt>
                <c:pt idx="1216">
                  <c:v>0.52173913043478259</c:v>
                </c:pt>
                <c:pt idx="1217">
                  <c:v>0.52173913043478259</c:v>
                </c:pt>
                <c:pt idx="1218">
                  <c:v>0.52173913043478259</c:v>
                </c:pt>
                <c:pt idx="1219">
                  <c:v>0.52173913043478259</c:v>
                </c:pt>
                <c:pt idx="1220">
                  <c:v>0.52173913043478259</c:v>
                </c:pt>
                <c:pt idx="1221">
                  <c:v>0.52173913043478259</c:v>
                </c:pt>
                <c:pt idx="1222">
                  <c:v>0.52173913043478259</c:v>
                </c:pt>
                <c:pt idx="1223">
                  <c:v>0.52173913043478259</c:v>
                </c:pt>
                <c:pt idx="1224">
                  <c:v>0.52173913043478259</c:v>
                </c:pt>
                <c:pt idx="1225">
                  <c:v>0.56521739130434778</c:v>
                </c:pt>
                <c:pt idx="1226">
                  <c:v>0.56521739130434778</c:v>
                </c:pt>
                <c:pt idx="1227">
                  <c:v>0.56521739130434778</c:v>
                </c:pt>
                <c:pt idx="1228">
                  <c:v>0.56521739130434778</c:v>
                </c:pt>
                <c:pt idx="1229">
                  <c:v>0.60869565217391308</c:v>
                </c:pt>
                <c:pt idx="1230">
                  <c:v>0.60869565217391308</c:v>
                </c:pt>
                <c:pt idx="1231">
                  <c:v>0.56521739130434778</c:v>
                </c:pt>
                <c:pt idx="1232">
                  <c:v>0.56521739130434778</c:v>
                </c:pt>
                <c:pt idx="1233">
                  <c:v>0.56521739130434778</c:v>
                </c:pt>
                <c:pt idx="1234">
                  <c:v>0.56521739130434778</c:v>
                </c:pt>
                <c:pt idx="1235">
                  <c:v>0.56521739130434778</c:v>
                </c:pt>
                <c:pt idx="1236">
                  <c:v>0.56521739130434778</c:v>
                </c:pt>
                <c:pt idx="1237">
                  <c:v>0.56521739130434778</c:v>
                </c:pt>
                <c:pt idx="1238">
                  <c:v>0.56521739130434778</c:v>
                </c:pt>
                <c:pt idx="1239">
                  <c:v>0.56521739130434778</c:v>
                </c:pt>
                <c:pt idx="1240">
                  <c:v>0.56521739130434778</c:v>
                </c:pt>
                <c:pt idx="1241">
                  <c:v>0.56521739130434778</c:v>
                </c:pt>
                <c:pt idx="1242">
                  <c:v>0.56521739130434778</c:v>
                </c:pt>
                <c:pt idx="1243">
                  <c:v>0.56521739130434778</c:v>
                </c:pt>
                <c:pt idx="1244">
                  <c:v>0.56521739130434778</c:v>
                </c:pt>
                <c:pt idx="1245">
                  <c:v>0.56521739130434778</c:v>
                </c:pt>
                <c:pt idx="1246">
                  <c:v>0.56521739130434778</c:v>
                </c:pt>
                <c:pt idx="1247">
                  <c:v>0.56521739130434778</c:v>
                </c:pt>
                <c:pt idx="1248">
                  <c:v>0.56521739130434778</c:v>
                </c:pt>
                <c:pt idx="1249">
                  <c:v>0.56521739130434778</c:v>
                </c:pt>
                <c:pt idx="1250">
                  <c:v>0.56521739130434778</c:v>
                </c:pt>
                <c:pt idx="1251">
                  <c:v>0.56521739130434778</c:v>
                </c:pt>
                <c:pt idx="1252">
                  <c:v>0.47826086956521741</c:v>
                </c:pt>
                <c:pt idx="1253">
                  <c:v>0.47826086956521741</c:v>
                </c:pt>
                <c:pt idx="1254">
                  <c:v>0.47826086956521741</c:v>
                </c:pt>
                <c:pt idx="1255">
                  <c:v>0.47826086956521741</c:v>
                </c:pt>
                <c:pt idx="1256">
                  <c:v>0.47826086956521741</c:v>
                </c:pt>
                <c:pt idx="1257">
                  <c:v>0.47826086956521741</c:v>
                </c:pt>
                <c:pt idx="1258">
                  <c:v>0.47826086956521741</c:v>
                </c:pt>
                <c:pt idx="1259">
                  <c:v>0.43478260869565216</c:v>
                </c:pt>
                <c:pt idx="1260">
                  <c:v>0.43478260869565216</c:v>
                </c:pt>
                <c:pt idx="1261">
                  <c:v>0.43478260869565216</c:v>
                </c:pt>
                <c:pt idx="1262">
                  <c:v>0.39130434782608697</c:v>
                </c:pt>
                <c:pt idx="1263">
                  <c:v>0.39130434782608697</c:v>
                </c:pt>
                <c:pt idx="1264">
                  <c:v>0.39130434782608697</c:v>
                </c:pt>
                <c:pt idx="1265">
                  <c:v>0.39130434782608697</c:v>
                </c:pt>
                <c:pt idx="1266">
                  <c:v>0.39130434782608697</c:v>
                </c:pt>
                <c:pt idx="1267">
                  <c:v>0.39130434782608697</c:v>
                </c:pt>
                <c:pt idx="1268">
                  <c:v>0.39130434782608697</c:v>
                </c:pt>
                <c:pt idx="1269">
                  <c:v>0.39130434782608697</c:v>
                </c:pt>
                <c:pt idx="1270">
                  <c:v>0.39130434782608697</c:v>
                </c:pt>
                <c:pt idx="1271">
                  <c:v>0.39130434782608697</c:v>
                </c:pt>
                <c:pt idx="1272">
                  <c:v>0.39130434782608697</c:v>
                </c:pt>
                <c:pt idx="1273">
                  <c:v>0.39130434782608697</c:v>
                </c:pt>
                <c:pt idx="1274">
                  <c:v>0.39130434782608697</c:v>
                </c:pt>
                <c:pt idx="1275">
                  <c:v>0.39130434782608697</c:v>
                </c:pt>
                <c:pt idx="1276">
                  <c:v>0.39130434782608697</c:v>
                </c:pt>
                <c:pt idx="1277">
                  <c:v>0.39130434782608697</c:v>
                </c:pt>
                <c:pt idx="1278">
                  <c:v>0.43478260869565216</c:v>
                </c:pt>
                <c:pt idx="1279">
                  <c:v>0.43478260869565216</c:v>
                </c:pt>
                <c:pt idx="1280">
                  <c:v>0.43478260869565216</c:v>
                </c:pt>
                <c:pt idx="1281">
                  <c:v>0.43478260869565216</c:v>
                </c:pt>
                <c:pt idx="1282">
                  <c:v>0.43478260869565216</c:v>
                </c:pt>
                <c:pt idx="1283">
                  <c:v>0.43478260869565216</c:v>
                </c:pt>
                <c:pt idx="1284">
                  <c:v>0.43478260869565216</c:v>
                </c:pt>
                <c:pt idx="1285">
                  <c:v>0.43478260869565216</c:v>
                </c:pt>
                <c:pt idx="1286">
                  <c:v>0.43478260869565216</c:v>
                </c:pt>
                <c:pt idx="1287">
                  <c:v>0.43478260869565216</c:v>
                </c:pt>
                <c:pt idx="1288">
                  <c:v>0.43478260869565216</c:v>
                </c:pt>
                <c:pt idx="1289">
                  <c:v>0.43478260869565216</c:v>
                </c:pt>
                <c:pt idx="1290">
                  <c:v>0.43478260869565216</c:v>
                </c:pt>
                <c:pt idx="1291">
                  <c:v>0.43478260869565216</c:v>
                </c:pt>
                <c:pt idx="1292">
                  <c:v>0.43478260869565216</c:v>
                </c:pt>
                <c:pt idx="1293">
                  <c:v>0.43478260869565216</c:v>
                </c:pt>
                <c:pt idx="1294">
                  <c:v>0.43478260869565216</c:v>
                </c:pt>
                <c:pt idx="1295">
                  <c:v>0.43478260869565216</c:v>
                </c:pt>
                <c:pt idx="1296">
                  <c:v>0.43478260869565216</c:v>
                </c:pt>
                <c:pt idx="1297">
                  <c:v>0.43478260869565216</c:v>
                </c:pt>
                <c:pt idx="1298">
                  <c:v>0.39130434782608697</c:v>
                </c:pt>
                <c:pt idx="1299">
                  <c:v>0.39130434782608697</c:v>
                </c:pt>
                <c:pt idx="1300">
                  <c:v>0.39130434782608697</c:v>
                </c:pt>
                <c:pt idx="1301">
                  <c:v>0.39130434782608697</c:v>
                </c:pt>
                <c:pt idx="1302">
                  <c:v>0.39130434782608697</c:v>
                </c:pt>
                <c:pt idx="1303">
                  <c:v>0.39130434782608697</c:v>
                </c:pt>
                <c:pt idx="1304">
                  <c:v>0.39130434782608697</c:v>
                </c:pt>
                <c:pt idx="1305">
                  <c:v>0.43478260869565216</c:v>
                </c:pt>
                <c:pt idx="1306">
                  <c:v>0.43478260869565216</c:v>
                </c:pt>
                <c:pt idx="1307">
                  <c:v>0.43478260869565216</c:v>
                </c:pt>
                <c:pt idx="1308">
                  <c:v>0.43478260869565216</c:v>
                </c:pt>
                <c:pt idx="1309">
                  <c:v>0.43478260869565216</c:v>
                </c:pt>
                <c:pt idx="1310">
                  <c:v>0.43478260869565216</c:v>
                </c:pt>
                <c:pt idx="1311">
                  <c:v>0.43478260869565216</c:v>
                </c:pt>
                <c:pt idx="1312">
                  <c:v>0.43478260869565216</c:v>
                </c:pt>
                <c:pt idx="1313">
                  <c:v>0.43478260869565216</c:v>
                </c:pt>
                <c:pt idx="1314">
                  <c:v>0.43478260869565216</c:v>
                </c:pt>
                <c:pt idx="1315">
                  <c:v>0.43478260869565216</c:v>
                </c:pt>
                <c:pt idx="1316">
                  <c:v>0.43478260869565216</c:v>
                </c:pt>
                <c:pt idx="1317">
                  <c:v>0.43478260869565216</c:v>
                </c:pt>
                <c:pt idx="1318">
                  <c:v>0.43478260869565216</c:v>
                </c:pt>
                <c:pt idx="1319">
                  <c:v>0.43478260869565216</c:v>
                </c:pt>
                <c:pt idx="1320">
                  <c:v>0.41666666666666669</c:v>
                </c:pt>
                <c:pt idx="1321">
                  <c:v>0.41666666666666669</c:v>
                </c:pt>
                <c:pt idx="1322">
                  <c:v>0.41666666666666669</c:v>
                </c:pt>
                <c:pt idx="1323">
                  <c:v>0.41666666666666669</c:v>
                </c:pt>
                <c:pt idx="1324">
                  <c:v>0.41666666666666669</c:v>
                </c:pt>
                <c:pt idx="1325">
                  <c:v>0.41666666666666669</c:v>
                </c:pt>
                <c:pt idx="1326">
                  <c:v>0.41666666666666669</c:v>
                </c:pt>
                <c:pt idx="1327">
                  <c:v>0.41666666666666669</c:v>
                </c:pt>
                <c:pt idx="1328">
                  <c:v>0.45833333333333331</c:v>
                </c:pt>
                <c:pt idx="1329">
                  <c:v>0.45833333333333331</c:v>
                </c:pt>
                <c:pt idx="1330">
                  <c:v>0.45833333333333331</c:v>
                </c:pt>
                <c:pt idx="1331">
                  <c:v>0.45833333333333331</c:v>
                </c:pt>
                <c:pt idx="1332">
                  <c:v>0.45833333333333331</c:v>
                </c:pt>
                <c:pt idx="1333">
                  <c:v>0.45833333333333331</c:v>
                </c:pt>
                <c:pt idx="1334">
                  <c:v>0.45833333333333331</c:v>
                </c:pt>
                <c:pt idx="1335">
                  <c:v>0.45833333333333331</c:v>
                </c:pt>
                <c:pt idx="1336">
                  <c:v>0.48</c:v>
                </c:pt>
                <c:pt idx="1337">
                  <c:v>0.48</c:v>
                </c:pt>
                <c:pt idx="1338">
                  <c:v>0.48</c:v>
                </c:pt>
                <c:pt idx="1339">
                  <c:v>0.48</c:v>
                </c:pt>
                <c:pt idx="1340">
                  <c:v>0.48</c:v>
                </c:pt>
                <c:pt idx="1341">
                  <c:v>0.48</c:v>
                </c:pt>
                <c:pt idx="1342">
                  <c:v>0.48</c:v>
                </c:pt>
                <c:pt idx="1343">
                  <c:v>0.48</c:v>
                </c:pt>
                <c:pt idx="1344">
                  <c:v>0.48</c:v>
                </c:pt>
                <c:pt idx="1345">
                  <c:v>0.48</c:v>
                </c:pt>
                <c:pt idx="1346">
                  <c:v>0.48</c:v>
                </c:pt>
                <c:pt idx="1347">
                  <c:v>0.48</c:v>
                </c:pt>
                <c:pt idx="1348">
                  <c:v>0.48</c:v>
                </c:pt>
                <c:pt idx="1349">
                  <c:v>0.48</c:v>
                </c:pt>
                <c:pt idx="1350">
                  <c:v>0.48</c:v>
                </c:pt>
                <c:pt idx="1351">
                  <c:v>0.48</c:v>
                </c:pt>
                <c:pt idx="1352">
                  <c:v>0.48</c:v>
                </c:pt>
                <c:pt idx="1353">
                  <c:v>0.48</c:v>
                </c:pt>
                <c:pt idx="1354">
                  <c:v>0.48</c:v>
                </c:pt>
                <c:pt idx="1355">
                  <c:v>0.48</c:v>
                </c:pt>
                <c:pt idx="1356">
                  <c:v>0.48</c:v>
                </c:pt>
                <c:pt idx="1357">
                  <c:v>0.48</c:v>
                </c:pt>
                <c:pt idx="1358">
                  <c:v>0.48</c:v>
                </c:pt>
                <c:pt idx="1359">
                  <c:v>0.48</c:v>
                </c:pt>
                <c:pt idx="1360">
                  <c:v>0.48</c:v>
                </c:pt>
                <c:pt idx="1361">
                  <c:v>0.48</c:v>
                </c:pt>
                <c:pt idx="1362">
                  <c:v>0.48</c:v>
                </c:pt>
                <c:pt idx="1363">
                  <c:v>0.48</c:v>
                </c:pt>
                <c:pt idx="1364">
                  <c:v>0.48</c:v>
                </c:pt>
                <c:pt idx="1365">
                  <c:v>0.46153846153846156</c:v>
                </c:pt>
                <c:pt idx="1366">
                  <c:v>0.46153846153846156</c:v>
                </c:pt>
                <c:pt idx="1367">
                  <c:v>0.46153846153846156</c:v>
                </c:pt>
                <c:pt idx="1368">
                  <c:v>0.46153846153846156</c:v>
                </c:pt>
                <c:pt idx="1369">
                  <c:v>0.46153846153846156</c:v>
                </c:pt>
                <c:pt idx="1370">
                  <c:v>0.42307692307692307</c:v>
                </c:pt>
                <c:pt idx="1371">
                  <c:v>0.42307692307692307</c:v>
                </c:pt>
                <c:pt idx="1372">
                  <c:v>0.42307692307692307</c:v>
                </c:pt>
                <c:pt idx="1373">
                  <c:v>0.42307692307692307</c:v>
                </c:pt>
                <c:pt idx="1374">
                  <c:v>0.42307692307692307</c:v>
                </c:pt>
                <c:pt idx="1375">
                  <c:v>0.42307692307692307</c:v>
                </c:pt>
                <c:pt idx="1376">
                  <c:v>0.46153846153846156</c:v>
                </c:pt>
                <c:pt idx="1377">
                  <c:v>0.46153846153846156</c:v>
                </c:pt>
                <c:pt idx="1378">
                  <c:v>0.5</c:v>
                </c:pt>
                <c:pt idx="1379">
                  <c:v>0.5</c:v>
                </c:pt>
                <c:pt idx="1380">
                  <c:v>0.5</c:v>
                </c:pt>
                <c:pt idx="1381">
                  <c:v>0.46153846153846156</c:v>
                </c:pt>
                <c:pt idx="1382">
                  <c:v>0.46153846153846156</c:v>
                </c:pt>
                <c:pt idx="1383">
                  <c:v>0.46153846153846156</c:v>
                </c:pt>
                <c:pt idx="1384">
                  <c:v>0.46153846153846156</c:v>
                </c:pt>
                <c:pt idx="1385">
                  <c:v>0.46153846153846156</c:v>
                </c:pt>
                <c:pt idx="1386">
                  <c:v>0.46153846153846156</c:v>
                </c:pt>
                <c:pt idx="1387">
                  <c:v>0.46153846153846156</c:v>
                </c:pt>
                <c:pt idx="1388">
                  <c:v>0.46153846153846156</c:v>
                </c:pt>
                <c:pt idx="1389">
                  <c:v>0.46153846153846156</c:v>
                </c:pt>
                <c:pt idx="1390">
                  <c:v>0.46153846153846156</c:v>
                </c:pt>
                <c:pt idx="1391">
                  <c:v>0.46153846153846156</c:v>
                </c:pt>
                <c:pt idx="1392">
                  <c:v>0.46153846153846156</c:v>
                </c:pt>
                <c:pt idx="1393">
                  <c:v>0.46153846153846156</c:v>
                </c:pt>
                <c:pt idx="1394">
                  <c:v>0.46153846153846156</c:v>
                </c:pt>
                <c:pt idx="1395">
                  <c:v>0.46153846153846156</c:v>
                </c:pt>
                <c:pt idx="1396">
                  <c:v>0.42307692307692307</c:v>
                </c:pt>
                <c:pt idx="1397">
                  <c:v>0.42307692307692307</c:v>
                </c:pt>
                <c:pt idx="1398">
                  <c:v>0.42307692307692307</c:v>
                </c:pt>
                <c:pt idx="1399">
                  <c:v>0.42307692307692307</c:v>
                </c:pt>
                <c:pt idx="1400">
                  <c:v>0.42307692307692307</c:v>
                </c:pt>
                <c:pt idx="1401">
                  <c:v>0.42307692307692307</c:v>
                </c:pt>
                <c:pt idx="1402">
                  <c:v>0.46153846153846156</c:v>
                </c:pt>
                <c:pt idx="1403">
                  <c:v>0.46153846153846156</c:v>
                </c:pt>
                <c:pt idx="1404">
                  <c:v>0.46153846153846156</c:v>
                </c:pt>
                <c:pt idx="1405">
                  <c:v>0.38461538461538464</c:v>
                </c:pt>
                <c:pt idx="1406">
                  <c:v>0.38461538461538464</c:v>
                </c:pt>
                <c:pt idx="1407">
                  <c:v>0.38461538461538464</c:v>
                </c:pt>
                <c:pt idx="1408">
                  <c:v>0.38461538461538464</c:v>
                </c:pt>
                <c:pt idx="1409">
                  <c:v>0.38461538461538464</c:v>
                </c:pt>
                <c:pt idx="1410">
                  <c:v>0.42307692307692307</c:v>
                </c:pt>
                <c:pt idx="1411">
                  <c:v>0.42307692307692307</c:v>
                </c:pt>
                <c:pt idx="1412">
                  <c:v>0.42307692307692307</c:v>
                </c:pt>
                <c:pt idx="1413">
                  <c:v>0.42307692307692307</c:v>
                </c:pt>
                <c:pt idx="1414">
                  <c:v>0.42307692307692307</c:v>
                </c:pt>
                <c:pt idx="1415">
                  <c:v>0.46153846153846156</c:v>
                </c:pt>
                <c:pt idx="1416">
                  <c:v>0.46153846153846156</c:v>
                </c:pt>
                <c:pt idx="1417">
                  <c:v>0.46153846153846156</c:v>
                </c:pt>
                <c:pt idx="1418">
                  <c:v>0.46153846153846156</c:v>
                </c:pt>
                <c:pt idx="1419">
                  <c:v>0.46153846153846156</c:v>
                </c:pt>
                <c:pt idx="1420">
                  <c:v>0.46153846153846156</c:v>
                </c:pt>
                <c:pt idx="1421">
                  <c:v>0.46153846153846156</c:v>
                </c:pt>
                <c:pt idx="1422">
                  <c:v>0.46153846153846156</c:v>
                </c:pt>
                <c:pt idx="1423">
                  <c:v>0.46153846153846156</c:v>
                </c:pt>
                <c:pt idx="1424">
                  <c:v>0.46153846153846156</c:v>
                </c:pt>
                <c:pt idx="1425">
                  <c:v>0.46153846153846156</c:v>
                </c:pt>
                <c:pt idx="1426">
                  <c:v>0.5</c:v>
                </c:pt>
                <c:pt idx="1427">
                  <c:v>0.5</c:v>
                </c:pt>
                <c:pt idx="1428">
                  <c:v>0.5</c:v>
                </c:pt>
                <c:pt idx="1429">
                  <c:v>0.5</c:v>
                </c:pt>
                <c:pt idx="1430">
                  <c:v>0.5</c:v>
                </c:pt>
                <c:pt idx="1431">
                  <c:v>0.53846153846153844</c:v>
                </c:pt>
                <c:pt idx="1432">
                  <c:v>0.53846153846153844</c:v>
                </c:pt>
                <c:pt idx="1433">
                  <c:v>0.53846153846153844</c:v>
                </c:pt>
                <c:pt idx="1434">
                  <c:v>0.53846153846153844</c:v>
                </c:pt>
                <c:pt idx="1435">
                  <c:v>0.53846153846153844</c:v>
                </c:pt>
                <c:pt idx="1436">
                  <c:v>0.53846153846153844</c:v>
                </c:pt>
                <c:pt idx="1437">
                  <c:v>0.53846153846153844</c:v>
                </c:pt>
                <c:pt idx="1438">
                  <c:v>0.53846153846153844</c:v>
                </c:pt>
                <c:pt idx="1439">
                  <c:v>0.53846153846153844</c:v>
                </c:pt>
                <c:pt idx="1440">
                  <c:v>0.53846153846153844</c:v>
                </c:pt>
                <c:pt idx="1441">
                  <c:v>0.53846153846153844</c:v>
                </c:pt>
                <c:pt idx="1442">
                  <c:v>0.53846153846153844</c:v>
                </c:pt>
                <c:pt idx="1443">
                  <c:v>0.53846153846153844</c:v>
                </c:pt>
                <c:pt idx="1444">
                  <c:v>0.53846153846153844</c:v>
                </c:pt>
                <c:pt idx="1445">
                  <c:v>0.53846153846153844</c:v>
                </c:pt>
                <c:pt idx="1446">
                  <c:v>0.53846153846153844</c:v>
                </c:pt>
                <c:pt idx="1447">
                  <c:v>0.53846153846153844</c:v>
                </c:pt>
                <c:pt idx="1448">
                  <c:v>0.53846153846153844</c:v>
                </c:pt>
                <c:pt idx="1449">
                  <c:v>0.53846153846153844</c:v>
                </c:pt>
                <c:pt idx="1450">
                  <c:v>0.57692307692307687</c:v>
                </c:pt>
                <c:pt idx="1451">
                  <c:v>0.57692307692307687</c:v>
                </c:pt>
                <c:pt idx="1452">
                  <c:v>0.57692307692307687</c:v>
                </c:pt>
                <c:pt idx="1453">
                  <c:v>0.57692307692307687</c:v>
                </c:pt>
                <c:pt idx="1454">
                  <c:v>0.57692307692307687</c:v>
                </c:pt>
                <c:pt idx="1455">
                  <c:v>0.57692307692307687</c:v>
                </c:pt>
                <c:pt idx="1456">
                  <c:v>0.57692307692307687</c:v>
                </c:pt>
                <c:pt idx="1457">
                  <c:v>0.57692307692307687</c:v>
                </c:pt>
                <c:pt idx="1458">
                  <c:v>0.57692307692307687</c:v>
                </c:pt>
                <c:pt idx="1459">
                  <c:v>0.57692307692307687</c:v>
                </c:pt>
                <c:pt idx="1460">
                  <c:v>0.57692307692307687</c:v>
                </c:pt>
                <c:pt idx="1461">
                  <c:v>0.57692307692307687</c:v>
                </c:pt>
                <c:pt idx="1462">
                  <c:v>0.57692307692307687</c:v>
                </c:pt>
                <c:pt idx="1463">
                  <c:v>0.57692307692307687</c:v>
                </c:pt>
                <c:pt idx="1464">
                  <c:v>0.57692307692307687</c:v>
                </c:pt>
                <c:pt idx="1465">
                  <c:v>0.57692307692307687</c:v>
                </c:pt>
                <c:pt idx="1466">
                  <c:v>0.57692307692307687</c:v>
                </c:pt>
                <c:pt idx="1467">
                  <c:v>0.57692307692307687</c:v>
                </c:pt>
                <c:pt idx="1468">
                  <c:v>0.57692307692307687</c:v>
                </c:pt>
                <c:pt idx="1469">
                  <c:v>0.57692307692307687</c:v>
                </c:pt>
                <c:pt idx="1470">
                  <c:v>0.57692307692307687</c:v>
                </c:pt>
                <c:pt idx="1471">
                  <c:v>0.57692307692307687</c:v>
                </c:pt>
                <c:pt idx="1472">
                  <c:v>0.57692307692307687</c:v>
                </c:pt>
                <c:pt idx="1473">
                  <c:v>0.57692307692307687</c:v>
                </c:pt>
                <c:pt idx="1474">
                  <c:v>0.57692307692307687</c:v>
                </c:pt>
                <c:pt idx="1475">
                  <c:v>0.57692307692307687</c:v>
                </c:pt>
                <c:pt idx="1476">
                  <c:v>0.57692307692307687</c:v>
                </c:pt>
                <c:pt idx="1477">
                  <c:v>0.53846153846153844</c:v>
                </c:pt>
                <c:pt idx="1478">
                  <c:v>0.53846153846153844</c:v>
                </c:pt>
                <c:pt idx="1479">
                  <c:v>0.53846153846153844</c:v>
                </c:pt>
                <c:pt idx="1480">
                  <c:v>0.53846153846153844</c:v>
                </c:pt>
                <c:pt idx="1481">
                  <c:v>0.53846153846153844</c:v>
                </c:pt>
                <c:pt idx="1482">
                  <c:v>0.53846153846153844</c:v>
                </c:pt>
                <c:pt idx="1483">
                  <c:v>0.53846153846153844</c:v>
                </c:pt>
                <c:pt idx="1484">
                  <c:v>0.53846153846153844</c:v>
                </c:pt>
                <c:pt idx="1485">
                  <c:v>0.53846153846153844</c:v>
                </c:pt>
                <c:pt idx="1486">
                  <c:v>0.53846153846153844</c:v>
                </c:pt>
                <c:pt idx="1487">
                  <c:v>0.53846153846153844</c:v>
                </c:pt>
                <c:pt idx="1488">
                  <c:v>0.53846153846153844</c:v>
                </c:pt>
                <c:pt idx="1489">
                  <c:v>0.53846153846153844</c:v>
                </c:pt>
                <c:pt idx="1490">
                  <c:v>0.53846153846153844</c:v>
                </c:pt>
                <c:pt idx="1491">
                  <c:v>0.53846153846153844</c:v>
                </c:pt>
                <c:pt idx="1492">
                  <c:v>0.53846153846153844</c:v>
                </c:pt>
                <c:pt idx="1493">
                  <c:v>0.53846153846153844</c:v>
                </c:pt>
                <c:pt idx="1494">
                  <c:v>0.53846153846153844</c:v>
                </c:pt>
                <c:pt idx="1495">
                  <c:v>0.53846153846153844</c:v>
                </c:pt>
                <c:pt idx="1496">
                  <c:v>0.53846153846153844</c:v>
                </c:pt>
                <c:pt idx="1497">
                  <c:v>0.53846153846153844</c:v>
                </c:pt>
                <c:pt idx="1498">
                  <c:v>0.5</c:v>
                </c:pt>
                <c:pt idx="1499">
                  <c:v>0.5</c:v>
                </c:pt>
                <c:pt idx="1500">
                  <c:v>0.48148148148148145</c:v>
                </c:pt>
                <c:pt idx="1501">
                  <c:v>0.48148148148148145</c:v>
                </c:pt>
                <c:pt idx="1502">
                  <c:v>0.48148148148148145</c:v>
                </c:pt>
                <c:pt idx="1503">
                  <c:v>0.48148148148148145</c:v>
                </c:pt>
                <c:pt idx="1504">
                  <c:v>0.48148148148148145</c:v>
                </c:pt>
                <c:pt idx="1505">
                  <c:v>0.48148148148148145</c:v>
                </c:pt>
                <c:pt idx="1506">
                  <c:v>0.48148148148148145</c:v>
                </c:pt>
                <c:pt idx="1507">
                  <c:v>0.48148148148148145</c:v>
                </c:pt>
                <c:pt idx="1508">
                  <c:v>0.48148148148148145</c:v>
                </c:pt>
                <c:pt idx="1509">
                  <c:v>0.48148148148148145</c:v>
                </c:pt>
                <c:pt idx="1510">
                  <c:v>0.48148148148148145</c:v>
                </c:pt>
                <c:pt idx="1511">
                  <c:v>0.48148148148148145</c:v>
                </c:pt>
                <c:pt idx="1512">
                  <c:v>0.48148148148148145</c:v>
                </c:pt>
                <c:pt idx="1513">
                  <c:v>0.44444444444444442</c:v>
                </c:pt>
                <c:pt idx="1514">
                  <c:v>0.44444444444444442</c:v>
                </c:pt>
                <c:pt idx="1515">
                  <c:v>0.44444444444444442</c:v>
                </c:pt>
                <c:pt idx="1516">
                  <c:v>0.44444444444444442</c:v>
                </c:pt>
                <c:pt idx="1517">
                  <c:v>0.44444444444444442</c:v>
                </c:pt>
                <c:pt idx="1518">
                  <c:v>0.40740740740740738</c:v>
                </c:pt>
                <c:pt idx="1519">
                  <c:v>0.40740740740740738</c:v>
                </c:pt>
                <c:pt idx="1520">
                  <c:v>0.40740740740740738</c:v>
                </c:pt>
                <c:pt idx="1521">
                  <c:v>0.40740740740740738</c:v>
                </c:pt>
                <c:pt idx="1522">
                  <c:v>0.40740740740740738</c:v>
                </c:pt>
                <c:pt idx="1523">
                  <c:v>0.40740740740740738</c:v>
                </c:pt>
                <c:pt idx="1524">
                  <c:v>0.40740740740740738</c:v>
                </c:pt>
                <c:pt idx="1525">
                  <c:v>0.44444444444444442</c:v>
                </c:pt>
                <c:pt idx="1526">
                  <c:v>0.42857142857142855</c:v>
                </c:pt>
                <c:pt idx="1527">
                  <c:v>0.42857142857142855</c:v>
                </c:pt>
                <c:pt idx="1528">
                  <c:v>0.42857142857142855</c:v>
                </c:pt>
                <c:pt idx="1529">
                  <c:v>0.42857142857142855</c:v>
                </c:pt>
                <c:pt idx="1530">
                  <c:v>0.42857142857142855</c:v>
                </c:pt>
                <c:pt idx="1531">
                  <c:v>0.42857142857142855</c:v>
                </c:pt>
                <c:pt idx="1532">
                  <c:v>0.42857142857142855</c:v>
                </c:pt>
                <c:pt idx="1533">
                  <c:v>0.42857142857142855</c:v>
                </c:pt>
                <c:pt idx="1534">
                  <c:v>0.42857142857142855</c:v>
                </c:pt>
                <c:pt idx="1535">
                  <c:v>0.42857142857142855</c:v>
                </c:pt>
                <c:pt idx="1536">
                  <c:v>0.42857142857142855</c:v>
                </c:pt>
                <c:pt idx="1537">
                  <c:v>0.39285714285714285</c:v>
                </c:pt>
                <c:pt idx="1538">
                  <c:v>0.39285714285714285</c:v>
                </c:pt>
                <c:pt idx="1539">
                  <c:v>0.39285714285714285</c:v>
                </c:pt>
                <c:pt idx="1540">
                  <c:v>0.39285714285714285</c:v>
                </c:pt>
                <c:pt idx="1541">
                  <c:v>0.39285714285714285</c:v>
                </c:pt>
                <c:pt idx="1542">
                  <c:v>0.39285714285714285</c:v>
                </c:pt>
                <c:pt idx="1543">
                  <c:v>0.39285714285714285</c:v>
                </c:pt>
                <c:pt idx="1544">
                  <c:v>0.39285714285714285</c:v>
                </c:pt>
                <c:pt idx="1545">
                  <c:v>0.39285714285714285</c:v>
                </c:pt>
                <c:pt idx="1546">
                  <c:v>0.39285714285714285</c:v>
                </c:pt>
                <c:pt idx="1547">
                  <c:v>0.42857142857142855</c:v>
                </c:pt>
                <c:pt idx="1548">
                  <c:v>0.4642857142857143</c:v>
                </c:pt>
                <c:pt idx="1549">
                  <c:v>0.4642857142857143</c:v>
                </c:pt>
                <c:pt idx="1550">
                  <c:v>0.44827586206896552</c:v>
                </c:pt>
                <c:pt idx="1551">
                  <c:v>0.44827586206896552</c:v>
                </c:pt>
                <c:pt idx="1552">
                  <c:v>0.44827586206896552</c:v>
                </c:pt>
                <c:pt idx="1553">
                  <c:v>0.41379310344827586</c:v>
                </c:pt>
                <c:pt idx="1554">
                  <c:v>0.41379310344827586</c:v>
                </c:pt>
                <c:pt idx="1555">
                  <c:v>0.41379310344827586</c:v>
                </c:pt>
                <c:pt idx="1556">
                  <c:v>0.41379310344827586</c:v>
                </c:pt>
                <c:pt idx="1557">
                  <c:v>0.41379310344827586</c:v>
                </c:pt>
                <c:pt idx="1558">
                  <c:v>0.41379310344827586</c:v>
                </c:pt>
                <c:pt idx="1559">
                  <c:v>0.44827586206896552</c:v>
                </c:pt>
                <c:pt idx="1560">
                  <c:v>0.44827586206896552</c:v>
                </c:pt>
                <c:pt idx="1561">
                  <c:v>0.44827586206896552</c:v>
                </c:pt>
                <c:pt idx="1562">
                  <c:v>0.44827586206896552</c:v>
                </c:pt>
                <c:pt idx="1563">
                  <c:v>0.44827586206896552</c:v>
                </c:pt>
                <c:pt idx="1564">
                  <c:v>0.44827586206896552</c:v>
                </c:pt>
                <c:pt idx="1565">
                  <c:v>0.44827586206896552</c:v>
                </c:pt>
                <c:pt idx="1566">
                  <c:v>0.44827586206896552</c:v>
                </c:pt>
                <c:pt idx="1567">
                  <c:v>0.43333333333333335</c:v>
                </c:pt>
                <c:pt idx="1568">
                  <c:v>0.43333333333333335</c:v>
                </c:pt>
                <c:pt idx="1569">
                  <c:v>0.43333333333333335</c:v>
                </c:pt>
                <c:pt idx="1570">
                  <c:v>0.43333333333333335</c:v>
                </c:pt>
                <c:pt idx="1571">
                  <c:v>0.43333333333333335</c:v>
                </c:pt>
                <c:pt idx="1572">
                  <c:v>0.43333333333333335</c:v>
                </c:pt>
                <c:pt idx="1573">
                  <c:v>0.43333333333333335</c:v>
                </c:pt>
                <c:pt idx="1574">
                  <c:v>0.4</c:v>
                </c:pt>
                <c:pt idx="1575">
                  <c:v>0.4</c:v>
                </c:pt>
                <c:pt idx="1576">
                  <c:v>0.4</c:v>
                </c:pt>
                <c:pt idx="1577">
                  <c:v>0.4</c:v>
                </c:pt>
                <c:pt idx="1578">
                  <c:v>0.4</c:v>
                </c:pt>
                <c:pt idx="1579">
                  <c:v>0.4</c:v>
                </c:pt>
                <c:pt idx="1580">
                  <c:v>0.4</c:v>
                </c:pt>
                <c:pt idx="1581">
                  <c:v>0.4</c:v>
                </c:pt>
                <c:pt idx="1582">
                  <c:v>0.38709677419354838</c:v>
                </c:pt>
                <c:pt idx="1583">
                  <c:v>0.38709677419354838</c:v>
                </c:pt>
                <c:pt idx="1584">
                  <c:v>0.38709677419354838</c:v>
                </c:pt>
                <c:pt idx="1585">
                  <c:v>0.38709677419354838</c:v>
                </c:pt>
                <c:pt idx="1586">
                  <c:v>0.38709677419354838</c:v>
                </c:pt>
                <c:pt idx="1587">
                  <c:v>0.38709677419354838</c:v>
                </c:pt>
                <c:pt idx="1588">
                  <c:v>0.38709677419354838</c:v>
                </c:pt>
                <c:pt idx="1589">
                  <c:v>0.38709677419354838</c:v>
                </c:pt>
                <c:pt idx="1590">
                  <c:v>0.38709677419354838</c:v>
                </c:pt>
                <c:pt idx="1591">
                  <c:v>0.38709677419354838</c:v>
                </c:pt>
                <c:pt idx="1592">
                  <c:v>0.38709677419354838</c:v>
                </c:pt>
                <c:pt idx="1593">
                  <c:v>0.38709677419354838</c:v>
                </c:pt>
                <c:pt idx="1594">
                  <c:v>0.38709677419354838</c:v>
                </c:pt>
                <c:pt idx="1595">
                  <c:v>0.38709677419354838</c:v>
                </c:pt>
                <c:pt idx="1596">
                  <c:v>0.38709677419354838</c:v>
                </c:pt>
                <c:pt idx="1597">
                  <c:v>0.38709677419354838</c:v>
                </c:pt>
                <c:pt idx="1598">
                  <c:v>0.38709677419354838</c:v>
                </c:pt>
                <c:pt idx="1599">
                  <c:v>0.38709677419354838</c:v>
                </c:pt>
                <c:pt idx="1600">
                  <c:v>0.38709677419354838</c:v>
                </c:pt>
                <c:pt idx="1601">
                  <c:v>0.38709677419354838</c:v>
                </c:pt>
                <c:pt idx="1602">
                  <c:v>0.38709677419354838</c:v>
                </c:pt>
                <c:pt idx="1603">
                  <c:v>0.38709677419354838</c:v>
                </c:pt>
                <c:pt idx="1604">
                  <c:v>0.38709677419354838</c:v>
                </c:pt>
                <c:pt idx="1605">
                  <c:v>0.38709677419354838</c:v>
                </c:pt>
                <c:pt idx="1606">
                  <c:v>0.38709677419354838</c:v>
                </c:pt>
                <c:pt idx="1607">
                  <c:v>0.38709677419354838</c:v>
                </c:pt>
                <c:pt idx="1608">
                  <c:v>0.38709677419354838</c:v>
                </c:pt>
                <c:pt idx="1609">
                  <c:v>0.38709677419354838</c:v>
                </c:pt>
                <c:pt idx="1610">
                  <c:v>0.38709677419354838</c:v>
                </c:pt>
                <c:pt idx="1611">
                  <c:v>0.38709677419354838</c:v>
                </c:pt>
                <c:pt idx="1612">
                  <c:v>0.375</c:v>
                </c:pt>
                <c:pt idx="1613">
                  <c:v>0.36363636363636365</c:v>
                </c:pt>
                <c:pt idx="1614">
                  <c:v>0.36363636363636365</c:v>
                </c:pt>
                <c:pt idx="1615">
                  <c:v>0.36363636363636365</c:v>
                </c:pt>
                <c:pt idx="1616">
                  <c:v>0.36363636363636365</c:v>
                </c:pt>
                <c:pt idx="1617">
                  <c:v>0.36363636363636365</c:v>
                </c:pt>
                <c:pt idx="1618">
                  <c:v>0.36363636363636365</c:v>
                </c:pt>
                <c:pt idx="1619">
                  <c:v>0.38235294117647056</c:v>
                </c:pt>
                <c:pt idx="1620">
                  <c:v>0.38235294117647056</c:v>
                </c:pt>
                <c:pt idx="1621">
                  <c:v>0.38235294117647056</c:v>
                </c:pt>
                <c:pt idx="1622">
                  <c:v>0.38235294117647056</c:v>
                </c:pt>
                <c:pt idx="1623">
                  <c:v>0.38235294117647056</c:v>
                </c:pt>
                <c:pt idx="1624">
                  <c:v>0.38235294117647056</c:v>
                </c:pt>
                <c:pt idx="1625">
                  <c:v>0.38235294117647056</c:v>
                </c:pt>
                <c:pt idx="1626">
                  <c:v>0.38235294117647056</c:v>
                </c:pt>
                <c:pt idx="1627">
                  <c:v>0.35294117647058826</c:v>
                </c:pt>
                <c:pt idx="1628">
                  <c:v>0.3235294117647059</c:v>
                </c:pt>
                <c:pt idx="1629">
                  <c:v>0.3235294117647059</c:v>
                </c:pt>
                <c:pt idx="1630">
                  <c:v>0.35294117647058826</c:v>
                </c:pt>
                <c:pt idx="1631">
                  <c:v>0.35294117647058826</c:v>
                </c:pt>
                <c:pt idx="1632">
                  <c:v>0.35294117647058826</c:v>
                </c:pt>
                <c:pt idx="1633">
                  <c:v>0.38235294117647056</c:v>
                </c:pt>
                <c:pt idx="1634">
                  <c:v>0.38235294117647056</c:v>
                </c:pt>
                <c:pt idx="1635">
                  <c:v>0.41176470588235292</c:v>
                </c:pt>
                <c:pt idx="1636">
                  <c:v>0.41176470588235292</c:v>
                </c:pt>
                <c:pt idx="1637">
                  <c:v>0.41176470588235292</c:v>
                </c:pt>
                <c:pt idx="1638">
                  <c:v>0.41176470588235292</c:v>
                </c:pt>
                <c:pt idx="1639">
                  <c:v>0.41176470588235292</c:v>
                </c:pt>
                <c:pt idx="1640">
                  <c:v>0.41176470588235292</c:v>
                </c:pt>
                <c:pt idx="1641">
                  <c:v>0.41176470588235292</c:v>
                </c:pt>
                <c:pt idx="1642">
                  <c:v>0.41176470588235292</c:v>
                </c:pt>
                <c:pt idx="1643">
                  <c:v>0.41176470588235292</c:v>
                </c:pt>
                <c:pt idx="1644">
                  <c:v>0.41176470588235292</c:v>
                </c:pt>
                <c:pt idx="1645">
                  <c:v>0.42857142857142855</c:v>
                </c:pt>
                <c:pt idx="1646">
                  <c:v>0.42857142857142855</c:v>
                </c:pt>
                <c:pt idx="1647">
                  <c:v>0.42857142857142855</c:v>
                </c:pt>
                <c:pt idx="1648">
                  <c:v>0.42857142857142855</c:v>
                </c:pt>
                <c:pt idx="1649">
                  <c:v>0.42857142857142855</c:v>
                </c:pt>
                <c:pt idx="1650">
                  <c:v>0.4</c:v>
                </c:pt>
                <c:pt idx="1651">
                  <c:v>0.4</c:v>
                </c:pt>
                <c:pt idx="1652">
                  <c:v>0.4</c:v>
                </c:pt>
                <c:pt idx="1653">
                  <c:v>0.4</c:v>
                </c:pt>
                <c:pt idx="1654">
                  <c:v>0.4</c:v>
                </c:pt>
                <c:pt idx="1655">
                  <c:v>0.4</c:v>
                </c:pt>
                <c:pt idx="1656">
                  <c:v>0.4</c:v>
                </c:pt>
                <c:pt idx="1657">
                  <c:v>0.4</c:v>
                </c:pt>
                <c:pt idx="1658">
                  <c:v>0.4</c:v>
                </c:pt>
                <c:pt idx="1659">
                  <c:v>0.4</c:v>
                </c:pt>
                <c:pt idx="1660">
                  <c:v>0.42857142857142855</c:v>
                </c:pt>
                <c:pt idx="1661">
                  <c:v>0.42857142857142855</c:v>
                </c:pt>
                <c:pt idx="1662">
                  <c:v>0.42857142857142855</c:v>
                </c:pt>
                <c:pt idx="1663">
                  <c:v>0.42857142857142855</c:v>
                </c:pt>
                <c:pt idx="1664">
                  <c:v>0.42857142857142855</c:v>
                </c:pt>
                <c:pt idx="1665">
                  <c:v>0.42857142857142855</c:v>
                </c:pt>
                <c:pt idx="1666">
                  <c:v>0.42857142857142855</c:v>
                </c:pt>
                <c:pt idx="1667">
                  <c:v>0.42857142857142855</c:v>
                </c:pt>
                <c:pt idx="1668">
                  <c:v>0.42857142857142855</c:v>
                </c:pt>
                <c:pt idx="1669">
                  <c:v>0.41666666666666669</c:v>
                </c:pt>
                <c:pt idx="1670">
                  <c:v>0.41666666666666669</c:v>
                </c:pt>
                <c:pt idx="1671">
                  <c:v>0.41666666666666669</c:v>
                </c:pt>
                <c:pt idx="1672">
                  <c:v>0.41666666666666669</c:v>
                </c:pt>
                <c:pt idx="1673">
                  <c:v>0.41666666666666669</c:v>
                </c:pt>
                <c:pt idx="1674">
                  <c:v>0.41666666666666669</c:v>
                </c:pt>
                <c:pt idx="1675">
                  <c:v>0.41666666666666669</c:v>
                </c:pt>
                <c:pt idx="1676">
                  <c:v>0.41666666666666669</c:v>
                </c:pt>
                <c:pt idx="1677">
                  <c:v>0.41666666666666669</c:v>
                </c:pt>
                <c:pt idx="1678">
                  <c:v>0.44444444444444442</c:v>
                </c:pt>
                <c:pt idx="1679">
                  <c:v>0.44444444444444442</c:v>
                </c:pt>
                <c:pt idx="1680">
                  <c:v>0.44444444444444442</c:v>
                </c:pt>
                <c:pt idx="1681">
                  <c:v>0.47222222222222221</c:v>
                </c:pt>
                <c:pt idx="1682">
                  <c:v>0.47222222222222221</c:v>
                </c:pt>
                <c:pt idx="1683">
                  <c:v>0.47222222222222221</c:v>
                </c:pt>
                <c:pt idx="1684">
                  <c:v>0.47222222222222221</c:v>
                </c:pt>
                <c:pt idx="1685">
                  <c:v>0.47222222222222221</c:v>
                </c:pt>
                <c:pt idx="1686">
                  <c:v>0.44444444444444442</c:v>
                </c:pt>
                <c:pt idx="1687">
                  <c:v>0.44444444444444442</c:v>
                </c:pt>
                <c:pt idx="1688">
                  <c:v>0.44444444444444442</c:v>
                </c:pt>
                <c:pt idx="1689">
                  <c:v>0.44444444444444442</c:v>
                </c:pt>
                <c:pt idx="1690">
                  <c:v>0.44444444444444442</c:v>
                </c:pt>
                <c:pt idx="1691">
                  <c:v>0.44444444444444442</c:v>
                </c:pt>
                <c:pt idx="1692">
                  <c:v>0.44444444444444442</c:v>
                </c:pt>
                <c:pt idx="1693">
                  <c:v>0.44444444444444442</c:v>
                </c:pt>
                <c:pt idx="1694">
                  <c:v>0.44444444444444442</c:v>
                </c:pt>
                <c:pt idx="1695">
                  <c:v>0.44444444444444442</c:v>
                </c:pt>
                <c:pt idx="1696">
                  <c:v>0.44444444444444442</c:v>
                </c:pt>
                <c:pt idx="1697">
                  <c:v>0.44444444444444442</c:v>
                </c:pt>
                <c:pt idx="1698">
                  <c:v>0.44444444444444442</c:v>
                </c:pt>
                <c:pt idx="1699">
                  <c:v>0.44444444444444442</c:v>
                </c:pt>
                <c:pt idx="1700">
                  <c:v>0.44444444444444442</c:v>
                </c:pt>
                <c:pt idx="1701">
                  <c:v>0.44444444444444442</c:v>
                </c:pt>
                <c:pt idx="1702">
                  <c:v>0.44444444444444442</c:v>
                </c:pt>
                <c:pt idx="1703">
                  <c:v>0.44444444444444442</c:v>
                </c:pt>
                <c:pt idx="1704">
                  <c:v>0.44444444444444442</c:v>
                </c:pt>
                <c:pt idx="1705">
                  <c:v>0.44444444444444442</c:v>
                </c:pt>
                <c:pt idx="1706">
                  <c:v>0.44444444444444442</c:v>
                </c:pt>
                <c:pt idx="1707">
                  <c:v>0.44444444444444442</c:v>
                </c:pt>
                <c:pt idx="1708">
                  <c:v>0.44444444444444442</c:v>
                </c:pt>
                <c:pt idx="1709">
                  <c:v>0.44444444444444442</c:v>
                </c:pt>
                <c:pt idx="1710">
                  <c:v>0.44444444444444442</c:v>
                </c:pt>
                <c:pt idx="1711">
                  <c:v>0.44444444444444442</c:v>
                </c:pt>
                <c:pt idx="1712">
                  <c:v>0.44444444444444442</c:v>
                </c:pt>
                <c:pt idx="1713">
                  <c:v>0.44444444444444442</c:v>
                </c:pt>
                <c:pt idx="1714">
                  <c:v>0.44444444444444442</c:v>
                </c:pt>
                <c:pt idx="1715">
                  <c:v>0.44444444444444442</c:v>
                </c:pt>
                <c:pt idx="1716">
                  <c:v>0.44444444444444442</c:v>
                </c:pt>
                <c:pt idx="1717">
                  <c:v>0.44444444444444442</c:v>
                </c:pt>
                <c:pt idx="1718">
                  <c:v>0.44444444444444442</c:v>
                </c:pt>
                <c:pt idx="1719">
                  <c:v>0.44444444444444442</c:v>
                </c:pt>
                <c:pt idx="1720">
                  <c:v>0.44444444444444442</c:v>
                </c:pt>
                <c:pt idx="1721">
                  <c:v>0.44444444444444442</c:v>
                </c:pt>
                <c:pt idx="1722">
                  <c:v>0.47222222222222221</c:v>
                </c:pt>
                <c:pt idx="1723">
                  <c:v>0.47222222222222221</c:v>
                </c:pt>
                <c:pt idx="1724">
                  <c:v>0.47222222222222221</c:v>
                </c:pt>
                <c:pt idx="1725">
                  <c:v>0.47222222222222221</c:v>
                </c:pt>
                <c:pt idx="1726">
                  <c:v>0.47222222222222221</c:v>
                </c:pt>
                <c:pt idx="1727">
                  <c:v>0.47222222222222221</c:v>
                </c:pt>
                <c:pt idx="1728">
                  <c:v>0.47222222222222221</c:v>
                </c:pt>
                <c:pt idx="1729">
                  <c:v>0.47222222222222221</c:v>
                </c:pt>
                <c:pt idx="1730">
                  <c:v>0.47222222222222221</c:v>
                </c:pt>
                <c:pt idx="1731">
                  <c:v>0.47222222222222221</c:v>
                </c:pt>
                <c:pt idx="1732">
                  <c:v>0.47222222222222221</c:v>
                </c:pt>
                <c:pt idx="1733">
                  <c:v>0.47222222222222221</c:v>
                </c:pt>
                <c:pt idx="1734">
                  <c:v>0.47222222222222221</c:v>
                </c:pt>
                <c:pt idx="1735">
                  <c:v>0.47222222222222221</c:v>
                </c:pt>
                <c:pt idx="1736">
                  <c:v>0.47222222222222221</c:v>
                </c:pt>
                <c:pt idx="1737">
                  <c:v>0.47222222222222221</c:v>
                </c:pt>
                <c:pt idx="1738">
                  <c:v>0.47222222222222221</c:v>
                </c:pt>
                <c:pt idx="1739">
                  <c:v>0.47222222222222221</c:v>
                </c:pt>
                <c:pt idx="1740">
                  <c:v>0.47222222222222221</c:v>
                </c:pt>
                <c:pt idx="1741">
                  <c:v>0.47222222222222221</c:v>
                </c:pt>
                <c:pt idx="1742">
                  <c:v>0.47222222222222221</c:v>
                </c:pt>
                <c:pt idx="1743">
                  <c:v>0.47222222222222221</c:v>
                </c:pt>
                <c:pt idx="1744">
                  <c:v>0.47222222222222221</c:v>
                </c:pt>
                <c:pt idx="1745">
                  <c:v>0.47222222222222221</c:v>
                </c:pt>
                <c:pt idx="1746">
                  <c:v>0.47222222222222221</c:v>
                </c:pt>
                <c:pt idx="1747">
                  <c:v>0.5</c:v>
                </c:pt>
                <c:pt idx="1748">
                  <c:v>0.47222222222222221</c:v>
                </c:pt>
                <c:pt idx="1749">
                  <c:v>0.47222222222222221</c:v>
                </c:pt>
                <c:pt idx="1750">
                  <c:v>0.47222222222222221</c:v>
                </c:pt>
                <c:pt idx="1751">
                  <c:v>0.47222222222222221</c:v>
                </c:pt>
                <c:pt idx="1752">
                  <c:v>0.47222222222222221</c:v>
                </c:pt>
                <c:pt idx="1753">
                  <c:v>0.47222222222222221</c:v>
                </c:pt>
                <c:pt idx="1754">
                  <c:v>0.47222222222222221</c:v>
                </c:pt>
                <c:pt idx="1755">
                  <c:v>0.44444444444444442</c:v>
                </c:pt>
                <c:pt idx="1756">
                  <c:v>0.44444444444444442</c:v>
                </c:pt>
                <c:pt idx="1757">
                  <c:v>0.44444444444444442</c:v>
                </c:pt>
                <c:pt idx="1758">
                  <c:v>0.44444444444444442</c:v>
                </c:pt>
                <c:pt idx="1759">
                  <c:v>0.44444444444444442</c:v>
                </c:pt>
                <c:pt idx="1760">
                  <c:v>0.44444444444444442</c:v>
                </c:pt>
                <c:pt idx="1761">
                  <c:v>0.44444444444444442</c:v>
                </c:pt>
                <c:pt idx="1762">
                  <c:v>0.47222222222222221</c:v>
                </c:pt>
                <c:pt idx="1763">
                  <c:v>0.47222222222222221</c:v>
                </c:pt>
                <c:pt idx="1764">
                  <c:v>0.47222222222222221</c:v>
                </c:pt>
                <c:pt idx="1765">
                  <c:v>0.47222222222222221</c:v>
                </c:pt>
                <c:pt idx="1766">
                  <c:v>0.47222222222222221</c:v>
                </c:pt>
                <c:pt idx="1767">
                  <c:v>0.5</c:v>
                </c:pt>
                <c:pt idx="1768">
                  <c:v>0.5</c:v>
                </c:pt>
                <c:pt idx="1769">
                  <c:v>0.5</c:v>
                </c:pt>
                <c:pt idx="1770">
                  <c:v>0.5</c:v>
                </c:pt>
                <c:pt idx="1771">
                  <c:v>0.5</c:v>
                </c:pt>
                <c:pt idx="1772">
                  <c:v>0.5</c:v>
                </c:pt>
                <c:pt idx="1773">
                  <c:v>0.5</c:v>
                </c:pt>
                <c:pt idx="1774">
                  <c:v>0.5</c:v>
                </c:pt>
                <c:pt idx="1775">
                  <c:v>0.5</c:v>
                </c:pt>
                <c:pt idx="1776">
                  <c:v>0.47222222222222221</c:v>
                </c:pt>
                <c:pt idx="1777">
                  <c:v>0.47222222222222221</c:v>
                </c:pt>
                <c:pt idx="1778">
                  <c:v>0.47222222222222221</c:v>
                </c:pt>
                <c:pt idx="1779">
                  <c:v>0.5</c:v>
                </c:pt>
                <c:pt idx="1780">
                  <c:v>0.5</c:v>
                </c:pt>
                <c:pt idx="1781">
                  <c:v>0.5</c:v>
                </c:pt>
                <c:pt idx="1782">
                  <c:v>0.5</c:v>
                </c:pt>
                <c:pt idx="1783">
                  <c:v>0.5</c:v>
                </c:pt>
                <c:pt idx="1784">
                  <c:v>0.5</c:v>
                </c:pt>
                <c:pt idx="1785">
                  <c:v>0.5</c:v>
                </c:pt>
                <c:pt idx="1786">
                  <c:v>0.5</c:v>
                </c:pt>
                <c:pt idx="1787">
                  <c:v>0.5</c:v>
                </c:pt>
                <c:pt idx="1788">
                  <c:v>0.5</c:v>
                </c:pt>
                <c:pt idx="1789">
                  <c:v>0.5</c:v>
                </c:pt>
                <c:pt idx="1790">
                  <c:v>0.5</c:v>
                </c:pt>
                <c:pt idx="1791">
                  <c:v>0.5</c:v>
                </c:pt>
                <c:pt idx="1792">
                  <c:v>0.5</c:v>
                </c:pt>
                <c:pt idx="1793">
                  <c:v>0.5</c:v>
                </c:pt>
                <c:pt idx="1794">
                  <c:v>0.47222222222222221</c:v>
                </c:pt>
                <c:pt idx="1795">
                  <c:v>0.47222222222222221</c:v>
                </c:pt>
                <c:pt idx="1796">
                  <c:v>0.44444444444444442</c:v>
                </c:pt>
                <c:pt idx="1797">
                  <c:v>0.44444444444444442</c:v>
                </c:pt>
                <c:pt idx="1798">
                  <c:v>0.44444444444444442</c:v>
                </c:pt>
                <c:pt idx="1799">
                  <c:v>0.44444444444444442</c:v>
                </c:pt>
                <c:pt idx="1800">
                  <c:v>0.44444444444444442</c:v>
                </c:pt>
                <c:pt idx="1801">
                  <c:v>0.44444444444444442</c:v>
                </c:pt>
                <c:pt idx="1802">
                  <c:v>0.44444444444444442</c:v>
                </c:pt>
                <c:pt idx="1803">
                  <c:v>0.44444444444444442</c:v>
                </c:pt>
                <c:pt idx="1804">
                  <c:v>0.41666666666666669</c:v>
                </c:pt>
                <c:pt idx="1805">
                  <c:v>0.44444444444444442</c:v>
                </c:pt>
                <c:pt idx="1806">
                  <c:v>0.43243243243243246</c:v>
                </c:pt>
                <c:pt idx="1807">
                  <c:v>0.43243243243243246</c:v>
                </c:pt>
                <c:pt idx="1808">
                  <c:v>0.43243243243243246</c:v>
                </c:pt>
                <c:pt idx="1809">
                  <c:v>0.43243243243243246</c:v>
                </c:pt>
                <c:pt idx="1810">
                  <c:v>0.43243243243243246</c:v>
                </c:pt>
                <c:pt idx="1811">
                  <c:v>0.43243243243243246</c:v>
                </c:pt>
                <c:pt idx="1812">
                  <c:v>0.45945945945945948</c:v>
                </c:pt>
                <c:pt idx="1813">
                  <c:v>0.45945945945945948</c:v>
                </c:pt>
                <c:pt idx="1814">
                  <c:v>0.45945945945945948</c:v>
                </c:pt>
                <c:pt idx="1815">
                  <c:v>0.45945945945945948</c:v>
                </c:pt>
                <c:pt idx="1816">
                  <c:v>0.45945945945945948</c:v>
                </c:pt>
                <c:pt idx="1817">
                  <c:v>0.45945945945945948</c:v>
                </c:pt>
                <c:pt idx="1818">
                  <c:v>0.45945945945945948</c:v>
                </c:pt>
                <c:pt idx="1819">
                  <c:v>0.45945945945945948</c:v>
                </c:pt>
                <c:pt idx="1820">
                  <c:v>0.45945945945945948</c:v>
                </c:pt>
                <c:pt idx="1821">
                  <c:v>0.45945945945945948</c:v>
                </c:pt>
                <c:pt idx="1822">
                  <c:v>0.45945945945945948</c:v>
                </c:pt>
                <c:pt idx="1823">
                  <c:v>0.45945945945945948</c:v>
                </c:pt>
                <c:pt idx="1824">
                  <c:v>0.45945945945945948</c:v>
                </c:pt>
                <c:pt idx="1825">
                  <c:v>0.45945945945945948</c:v>
                </c:pt>
                <c:pt idx="1826">
                  <c:v>0.45945945945945948</c:v>
                </c:pt>
                <c:pt idx="1827">
                  <c:v>0.43243243243243246</c:v>
                </c:pt>
                <c:pt idx="1828">
                  <c:v>0.43243243243243246</c:v>
                </c:pt>
                <c:pt idx="1829">
                  <c:v>0.45945945945945948</c:v>
                </c:pt>
                <c:pt idx="1830">
                  <c:v>0.45945945945945948</c:v>
                </c:pt>
                <c:pt idx="1831">
                  <c:v>0.45945945945945948</c:v>
                </c:pt>
                <c:pt idx="1832">
                  <c:v>0.45945945945945948</c:v>
                </c:pt>
                <c:pt idx="1833">
                  <c:v>0.45945945945945948</c:v>
                </c:pt>
                <c:pt idx="1834">
                  <c:v>0.45945945945945948</c:v>
                </c:pt>
                <c:pt idx="1835">
                  <c:v>0.48648648648648651</c:v>
                </c:pt>
                <c:pt idx="1836">
                  <c:v>0.48648648648648651</c:v>
                </c:pt>
                <c:pt idx="1837">
                  <c:v>0.45945945945945948</c:v>
                </c:pt>
                <c:pt idx="1838">
                  <c:v>0.43243243243243246</c:v>
                </c:pt>
                <c:pt idx="1839">
                  <c:v>0.43243243243243246</c:v>
                </c:pt>
                <c:pt idx="1840">
                  <c:v>0.43243243243243246</c:v>
                </c:pt>
                <c:pt idx="1841">
                  <c:v>0.40540540540540543</c:v>
                </c:pt>
                <c:pt idx="1842">
                  <c:v>0.40540540540540543</c:v>
                </c:pt>
                <c:pt idx="1843">
                  <c:v>0.40540540540540543</c:v>
                </c:pt>
                <c:pt idx="1844">
                  <c:v>0.3783783783783784</c:v>
                </c:pt>
                <c:pt idx="1845">
                  <c:v>0.3783783783783784</c:v>
                </c:pt>
                <c:pt idx="1846">
                  <c:v>0.35135135135135137</c:v>
                </c:pt>
                <c:pt idx="1847">
                  <c:v>0.35135135135135137</c:v>
                </c:pt>
                <c:pt idx="1848">
                  <c:v>0.34210526315789475</c:v>
                </c:pt>
                <c:pt idx="1849">
                  <c:v>0.34210526315789475</c:v>
                </c:pt>
                <c:pt idx="1850">
                  <c:v>0.34210526315789475</c:v>
                </c:pt>
                <c:pt idx="1851">
                  <c:v>0.34210526315789475</c:v>
                </c:pt>
                <c:pt idx="1852">
                  <c:v>0.34210526315789475</c:v>
                </c:pt>
                <c:pt idx="1853">
                  <c:v>0.34210526315789475</c:v>
                </c:pt>
                <c:pt idx="1854">
                  <c:v>0.34210526315789475</c:v>
                </c:pt>
                <c:pt idx="1855">
                  <c:v>0.36842105263157893</c:v>
                </c:pt>
                <c:pt idx="1856">
                  <c:v>0.36842105263157893</c:v>
                </c:pt>
                <c:pt idx="1857">
                  <c:v>0.36842105263157893</c:v>
                </c:pt>
                <c:pt idx="1858">
                  <c:v>0.39473684210526316</c:v>
                </c:pt>
                <c:pt idx="1859">
                  <c:v>0.39473684210526316</c:v>
                </c:pt>
                <c:pt idx="1860">
                  <c:v>0.36842105263157893</c:v>
                </c:pt>
                <c:pt idx="1861">
                  <c:v>0.34210526315789475</c:v>
                </c:pt>
                <c:pt idx="1862">
                  <c:v>0.34210526315789475</c:v>
                </c:pt>
                <c:pt idx="1863">
                  <c:v>0.34210526315789475</c:v>
                </c:pt>
                <c:pt idx="1864">
                  <c:v>0.34210526315789475</c:v>
                </c:pt>
                <c:pt idx="1865">
                  <c:v>0.34210526315789475</c:v>
                </c:pt>
                <c:pt idx="1866">
                  <c:v>0.36842105263157893</c:v>
                </c:pt>
                <c:pt idx="1867">
                  <c:v>0.34210526315789475</c:v>
                </c:pt>
                <c:pt idx="1868">
                  <c:v>0.34210526315789475</c:v>
                </c:pt>
                <c:pt idx="1869">
                  <c:v>0.36842105263157893</c:v>
                </c:pt>
                <c:pt idx="1870">
                  <c:v>0.39473684210526316</c:v>
                </c:pt>
                <c:pt idx="1871">
                  <c:v>0.39473684210526316</c:v>
                </c:pt>
                <c:pt idx="1872">
                  <c:v>0.39473684210526316</c:v>
                </c:pt>
                <c:pt idx="1873">
                  <c:v>0.39473684210526316</c:v>
                </c:pt>
                <c:pt idx="1874">
                  <c:v>0.38461538461538464</c:v>
                </c:pt>
                <c:pt idx="1875">
                  <c:v>0.38461538461538464</c:v>
                </c:pt>
                <c:pt idx="1876">
                  <c:v>0.38461538461538464</c:v>
                </c:pt>
                <c:pt idx="1877">
                  <c:v>0.38461538461538464</c:v>
                </c:pt>
                <c:pt idx="1878">
                  <c:v>0.35897435897435898</c:v>
                </c:pt>
                <c:pt idx="1879">
                  <c:v>0.35897435897435898</c:v>
                </c:pt>
                <c:pt idx="1880">
                  <c:v>0.35897435897435898</c:v>
                </c:pt>
                <c:pt idx="1881">
                  <c:v>0.35897435897435898</c:v>
                </c:pt>
                <c:pt idx="1882">
                  <c:v>0.35897435897435898</c:v>
                </c:pt>
                <c:pt idx="1883">
                  <c:v>0.35897435897435898</c:v>
                </c:pt>
                <c:pt idx="1884">
                  <c:v>0.35897435897435898</c:v>
                </c:pt>
                <c:pt idx="1885">
                  <c:v>0.35897435897435898</c:v>
                </c:pt>
                <c:pt idx="1886">
                  <c:v>0.35897435897435898</c:v>
                </c:pt>
                <c:pt idx="1887">
                  <c:v>0.35897435897435898</c:v>
                </c:pt>
                <c:pt idx="1888">
                  <c:v>0.35897435897435898</c:v>
                </c:pt>
                <c:pt idx="1889">
                  <c:v>0.35897435897435898</c:v>
                </c:pt>
                <c:pt idx="1890">
                  <c:v>0.35897435897435898</c:v>
                </c:pt>
                <c:pt idx="1891">
                  <c:v>0.35897435897435898</c:v>
                </c:pt>
                <c:pt idx="1892">
                  <c:v>0.33333333333333331</c:v>
                </c:pt>
                <c:pt idx="1893">
                  <c:v>0.33333333333333331</c:v>
                </c:pt>
                <c:pt idx="1894">
                  <c:v>0.33333333333333331</c:v>
                </c:pt>
                <c:pt idx="1895">
                  <c:v>0.33333333333333331</c:v>
                </c:pt>
                <c:pt idx="1896">
                  <c:v>0.33333333333333331</c:v>
                </c:pt>
                <c:pt idx="1897">
                  <c:v>0.35897435897435898</c:v>
                </c:pt>
                <c:pt idx="1898">
                  <c:v>0.35897435897435898</c:v>
                </c:pt>
                <c:pt idx="1899">
                  <c:v>0.35897435897435898</c:v>
                </c:pt>
                <c:pt idx="1900">
                  <c:v>0.33333333333333331</c:v>
                </c:pt>
                <c:pt idx="1901">
                  <c:v>0.35897435897435898</c:v>
                </c:pt>
                <c:pt idx="1902">
                  <c:v>0.35897435897435898</c:v>
                </c:pt>
                <c:pt idx="1903">
                  <c:v>0.35897435897435898</c:v>
                </c:pt>
                <c:pt idx="1904">
                  <c:v>0.35897435897435898</c:v>
                </c:pt>
                <c:pt idx="1905">
                  <c:v>0.35897435897435898</c:v>
                </c:pt>
                <c:pt idx="1906">
                  <c:v>0.35897435897435898</c:v>
                </c:pt>
                <c:pt idx="1907">
                  <c:v>0.38461538461538464</c:v>
                </c:pt>
                <c:pt idx="1908">
                  <c:v>0.38461538461538464</c:v>
                </c:pt>
                <c:pt idx="1909">
                  <c:v>0.38461538461538464</c:v>
                </c:pt>
                <c:pt idx="1910">
                  <c:v>0.38461538461538464</c:v>
                </c:pt>
                <c:pt idx="1911">
                  <c:v>0.38461538461538464</c:v>
                </c:pt>
                <c:pt idx="1912">
                  <c:v>0.38461538461538464</c:v>
                </c:pt>
                <c:pt idx="1913">
                  <c:v>0.38461538461538464</c:v>
                </c:pt>
                <c:pt idx="1914">
                  <c:v>0.38461538461538464</c:v>
                </c:pt>
                <c:pt idx="1915">
                  <c:v>0.38461538461538464</c:v>
                </c:pt>
                <c:pt idx="1916">
                  <c:v>0.38461538461538464</c:v>
                </c:pt>
                <c:pt idx="1917">
                  <c:v>0.38461538461538464</c:v>
                </c:pt>
                <c:pt idx="1918">
                  <c:v>0.38461538461538464</c:v>
                </c:pt>
                <c:pt idx="1919">
                  <c:v>0.375</c:v>
                </c:pt>
                <c:pt idx="1920">
                  <c:v>0.375</c:v>
                </c:pt>
                <c:pt idx="1921">
                  <c:v>0.35</c:v>
                </c:pt>
                <c:pt idx="1922">
                  <c:v>0.35</c:v>
                </c:pt>
                <c:pt idx="1923">
                  <c:v>0.35</c:v>
                </c:pt>
                <c:pt idx="1924">
                  <c:v>0.35</c:v>
                </c:pt>
                <c:pt idx="1925">
                  <c:v>0.35</c:v>
                </c:pt>
                <c:pt idx="1926">
                  <c:v>0.35</c:v>
                </c:pt>
                <c:pt idx="1927">
                  <c:v>0.35</c:v>
                </c:pt>
                <c:pt idx="1928">
                  <c:v>0.35</c:v>
                </c:pt>
                <c:pt idx="1929">
                  <c:v>0.34146341463414637</c:v>
                </c:pt>
                <c:pt idx="1930">
                  <c:v>0.31707317073170732</c:v>
                </c:pt>
                <c:pt idx="1931">
                  <c:v>0.31707317073170732</c:v>
                </c:pt>
                <c:pt idx="1932">
                  <c:v>0.31707317073170732</c:v>
                </c:pt>
                <c:pt idx="1933">
                  <c:v>0.31707317073170732</c:v>
                </c:pt>
                <c:pt idx="1934">
                  <c:v>0.34146341463414637</c:v>
                </c:pt>
                <c:pt idx="1935">
                  <c:v>0.34146341463414637</c:v>
                </c:pt>
                <c:pt idx="1936">
                  <c:v>0.34146341463414637</c:v>
                </c:pt>
                <c:pt idx="1937">
                  <c:v>0.34146341463414637</c:v>
                </c:pt>
                <c:pt idx="1938">
                  <c:v>0.34146341463414637</c:v>
                </c:pt>
                <c:pt idx="1939">
                  <c:v>0.34146341463414637</c:v>
                </c:pt>
                <c:pt idx="1940">
                  <c:v>0.36585365853658536</c:v>
                </c:pt>
                <c:pt idx="1941">
                  <c:v>0.36585365853658536</c:v>
                </c:pt>
                <c:pt idx="1942">
                  <c:v>0.36585365853658536</c:v>
                </c:pt>
                <c:pt idx="1943">
                  <c:v>0.36585365853658536</c:v>
                </c:pt>
                <c:pt idx="1944">
                  <c:v>0.35714285714285715</c:v>
                </c:pt>
                <c:pt idx="1945">
                  <c:v>0.35714285714285715</c:v>
                </c:pt>
                <c:pt idx="1946">
                  <c:v>0.35714285714285715</c:v>
                </c:pt>
                <c:pt idx="1947">
                  <c:v>0.35714285714285715</c:v>
                </c:pt>
                <c:pt idx="1948">
                  <c:v>0.35714285714285715</c:v>
                </c:pt>
                <c:pt idx="1949">
                  <c:v>0.35714285714285715</c:v>
                </c:pt>
                <c:pt idx="1950">
                  <c:v>0.35714285714285715</c:v>
                </c:pt>
                <c:pt idx="1951">
                  <c:v>0.33333333333333331</c:v>
                </c:pt>
                <c:pt idx="1952">
                  <c:v>0.33333333333333331</c:v>
                </c:pt>
                <c:pt idx="1953">
                  <c:v>0.33333333333333331</c:v>
                </c:pt>
                <c:pt idx="1954">
                  <c:v>0.33333333333333331</c:v>
                </c:pt>
                <c:pt idx="1955">
                  <c:v>0.35714285714285715</c:v>
                </c:pt>
                <c:pt idx="1956">
                  <c:v>0.35714285714285715</c:v>
                </c:pt>
                <c:pt idx="1957">
                  <c:v>0.35714285714285715</c:v>
                </c:pt>
                <c:pt idx="1958">
                  <c:v>0.35714285714285715</c:v>
                </c:pt>
                <c:pt idx="1959">
                  <c:v>0.35714285714285715</c:v>
                </c:pt>
                <c:pt idx="1960">
                  <c:v>0.35714285714285715</c:v>
                </c:pt>
                <c:pt idx="1961">
                  <c:v>0.35714285714285715</c:v>
                </c:pt>
                <c:pt idx="1962">
                  <c:v>0.35714285714285715</c:v>
                </c:pt>
                <c:pt idx="1963">
                  <c:v>0.38095238095238093</c:v>
                </c:pt>
                <c:pt idx="1964">
                  <c:v>0.38095238095238093</c:v>
                </c:pt>
                <c:pt idx="1965">
                  <c:v>0.38095238095238093</c:v>
                </c:pt>
                <c:pt idx="1966">
                  <c:v>0.38095238095238093</c:v>
                </c:pt>
                <c:pt idx="1967">
                  <c:v>0.38095238095238093</c:v>
                </c:pt>
                <c:pt idx="1968">
                  <c:v>0.38095238095238093</c:v>
                </c:pt>
                <c:pt idx="1969">
                  <c:v>0.38095238095238093</c:v>
                </c:pt>
                <c:pt idx="1970">
                  <c:v>0.3902439024390244</c:v>
                </c:pt>
                <c:pt idx="1971">
                  <c:v>0.42857142857142855</c:v>
                </c:pt>
                <c:pt idx="1972">
                  <c:v>0.42857142857142855</c:v>
                </c:pt>
                <c:pt idx="1973">
                  <c:v>0.42857142857142855</c:v>
                </c:pt>
                <c:pt idx="1974">
                  <c:v>0.42857142857142855</c:v>
                </c:pt>
                <c:pt idx="1975">
                  <c:v>0.42857142857142855</c:v>
                </c:pt>
                <c:pt idx="1976">
                  <c:v>0.42857142857142855</c:v>
                </c:pt>
                <c:pt idx="1977">
                  <c:v>0.42857142857142855</c:v>
                </c:pt>
                <c:pt idx="1978">
                  <c:v>0.42857142857142855</c:v>
                </c:pt>
                <c:pt idx="1979">
                  <c:v>0.42857142857142855</c:v>
                </c:pt>
                <c:pt idx="1980">
                  <c:v>0.42857142857142855</c:v>
                </c:pt>
                <c:pt idx="1981">
                  <c:v>0.42857142857142855</c:v>
                </c:pt>
                <c:pt idx="1982">
                  <c:v>0.42857142857142855</c:v>
                </c:pt>
                <c:pt idx="1983">
                  <c:v>0.42857142857142855</c:v>
                </c:pt>
                <c:pt idx="1984">
                  <c:v>0.42857142857142855</c:v>
                </c:pt>
                <c:pt idx="1985">
                  <c:v>0.40476190476190477</c:v>
                </c:pt>
                <c:pt idx="1986">
                  <c:v>0.40476190476190477</c:v>
                </c:pt>
                <c:pt idx="1987">
                  <c:v>0.40476190476190477</c:v>
                </c:pt>
                <c:pt idx="1988">
                  <c:v>0.40476190476190477</c:v>
                </c:pt>
                <c:pt idx="1989">
                  <c:v>0.40476190476190477</c:v>
                </c:pt>
                <c:pt idx="1990">
                  <c:v>0.40476190476190477</c:v>
                </c:pt>
                <c:pt idx="1991">
                  <c:v>0.40476190476190477</c:v>
                </c:pt>
                <c:pt idx="1992">
                  <c:v>0.40476190476190477</c:v>
                </c:pt>
                <c:pt idx="1993">
                  <c:v>0.40476190476190477</c:v>
                </c:pt>
                <c:pt idx="1994">
                  <c:v>0.40476190476190477</c:v>
                </c:pt>
                <c:pt idx="1995">
                  <c:v>0.40476190476190477</c:v>
                </c:pt>
                <c:pt idx="1996">
                  <c:v>0.40476190476190477</c:v>
                </c:pt>
                <c:pt idx="1997">
                  <c:v>0.40476190476190477</c:v>
                </c:pt>
                <c:pt idx="1998">
                  <c:v>0.40476190476190477</c:v>
                </c:pt>
                <c:pt idx="1999">
                  <c:v>0.40476190476190477</c:v>
                </c:pt>
                <c:pt idx="2000">
                  <c:v>0.40476190476190477</c:v>
                </c:pt>
                <c:pt idx="2001">
                  <c:v>0.40476190476190477</c:v>
                </c:pt>
                <c:pt idx="2002">
                  <c:v>0.40476190476190477</c:v>
                </c:pt>
                <c:pt idx="2003">
                  <c:v>0.40476190476190477</c:v>
                </c:pt>
                <c:pt idx="2004">
                  <c:v>0.40476190476190477</c:v>
                </c:pt>
                <c:pt idx="2005">
                  <c:v>0.40476190476190477</c:v>
                </c:pt>
                <c:pt idx="2006">
                  <c:v>0.40476190476190477</c:v>
                </c:pt>
                <c:pt idx="2007">
                  <c:v>0.40476190476190477</c:v>
                </c:pt>
                <c:pt idx="2008">
                  <c:v>0.39534883720930231</c:v>
                </c:pt>
                <c:pt idx="2009">
                  <c:v>0.39534883720930231</c:v>
                </c:pt>
                <c:pt idx="2010">
                  <c:v>0.39534883720930231</c:v>
                </c:pt>
                <c:pt idx="2011">
                  <c:v>0.39534883720930231</c:v>
                </c:pt>
                <c:pt idx="2012">
                  <c:v>0.39534883720930231</c:v>
                </c:pt>
                <c:pt idx="2013">
                  <c:v>0.39534883720930231</c:v>
                </c:pt>
                <c:pt idx="2014">
                  <c:v>0.39534883720930231</c:v>
                </c:pt>
                <c:pt idx="2015">
                  <c:v>0.39534883720930231</c:v>
                </c:pt>
                <c:pt idx="2016">
                  <c:v>0.39534883720930231</c:v>
                </c:pt>
                <c:pt idx="2017">
                  <c:v>0.38636363636363635</c:v>
                </c:pt>
                <c:pt idx="2018">
                  <c:v>0.38636363636363635</c:v>
                </c:pt>
                <c:pt idx="2019">
                  <c:v>0.38636363636363635</c:v>
                </c:pt>
                <c:pt idx="2020">
                  <c:v>0.38636363636363635</c:v>
                </c:pt>
                <c:pt idx="2021">
                  <c:v>0.38636363636363635</c:v>
                </c:pt>
                <c:pt idx="2022">
                  <c:v>0.38636363636363635</c:v>
                </c:pt>
                <c:pt idx="2023">
                  <c:v>0.36363636363636365</c:v>
                </c:pt>
                <c:pt idx="2024">
                  <c:v>0.36363636363636365</c:v>
                </c:pt>
                <c:pt idx="2025">
                  <c:v>0.36363636363636365</c:v>
                </c:pt>
                <c:pt idx="2026">
                  <c:v>0.38636363636363635</c:v>
                </c:pt>
                <c:pt idx="2027">
                  <c:v>0.38636363636363635</c:v>
                </c:pt>
                <c:pt idx="2028">
                  <c:v>0.38636363636363635</c:v>
                </c:pt>
                <c:pt idx="2029">
                  <c:v>0.38636363636363635</c:v>
                </c:pt>
                <c:pt idx="2030">
                  <c:v>0.38636363636363635</c:v>
                </c:pt>
                <c:pt idx="2031">
                  <c:v>0.38636363636363635</c:v>
                </c:pt>
                <c:pt idx="2032">
                  <c:v>0.36363636363636365</c:v>
                </c:pt>
                <c:pt idx="2033">
                  <c:v>0.36363636363636365</c:v>
                </c:pt>
                <c:pt idx="2034">
                  <c:v>0.36363636363636365</c:v>
                </c:pt>
                <c:pt idx="2035">
                  <c:v>0.36363636363636365</c:v>
                </c:pt>
                <c:pt idx="2036">
                  <c:v>0.36363636363636365</c:v>
                </c:pt>
                <c:pt idx="2037">
                  <c:v>0.36363636363636365</c:v>
                </c:pt>
                <c:pt idx="2038">
                  <c:v>0.36363636363636365</c:v>
                </c:pt>
                <c:pt idx="2039">
                  <c:v>0.36363636363636365</c:v>
                </c:pt>
                <c:pt idx="2040">
                  <c:v>0.35555555555555557</c:v>
                </c:pt>
                <c:pt idx="2041">
                  <c:v>0.35555555555555557</c:v>
                </c:pt>
                <c:pt idx="2042">
                  <c:v>0.37777777777777777</c:v>
                </c:pt>
                <c:pt idx="2043">
                  <c:v>0.37777777777777777</c:v>
                </c:pt>
                <c:pt idx="2044">
                  <c:v>0.37777777777777777</c:v>
                </c:pt>
                <c:pt idx="2045">
                  <c:v>0.37777777777777777</c:v>
                </c:pt>
                <c:pt idx="2046">
                  <c:v>0.37777777777777777</c:v>
                </c:pt>
                <c:pt idx="2047">
                  <c:v>0.37777777777777777</c:v>
                </c:pt>
                <c:pt idx="2048">
                  <c:v>0.37777777777777777</c:v>
                </c:pt>
                <c:pt idx="2049">
                  <c:v>0.37777777777777777</c:v>
                </c:pt>
                <c:pt idx="2050">
                  <c:v>0.37777777777777777</c:v>
                </c:pt>
                <c:pt idx="2051">
                  <c:v>0.37777777777777777</c:v>
                </c:pt>
                <c:pt idx="2052">
                  <c:v>0.37777777777777777</c:v>
                </c:pt>
                <c:pt idx="2053">
                  <c:v>0.37777777777777777</c:v>
                </c:pt>
                <c:pt idx="2054">
                  <c:v>0.36956521739130432</c:v>
                </c:pt>
                <c:pt idx="2055">
                  <c:v>0.36956521739130432</c:v>
                </c:pt>
                <c:pt idx="2056">
                  <c:v>0.36956521739130432</c:v>
                </c:pt>
                <c:pt idx="2057">
                  <c:v>0.36956521739130432</c:v>
                </c:pt>
                <c:pt idx="2058">
                  <c:v>0.36956521739130432</c:v>
                </c:pt>
                <c:pt idx="2059">
                  <c:v>0.36956521739130432</c:v>
                </c:pt>
                <c:pt idx="2060">
                  <c:v>0.36956521739130432</c:v>
                </c:pt>
                <c:pt idx="2061">
                  <c:v>0.36956521739130432</c:v>
                </c:pt>
                <c:pt idx="2062">
                  <c:v>0.36956521739130432</c:v>
                </c:pt>
                <c:pt idx="2063">
                  <c:v>0.36956521739130432</c:v>
                </c:pt>
                <c:pt idx="2064">
                  <c:v>0.36956521739130432</c:v>
                </c:pt>
                <c:pt idx="2065">
                  <c:v>0.36956521739130432</c:v>
                </c:pt>
                <c:pt idx="2066">
                  <c:v>0.36956521739130432</c:v>
                </c:pt>
                <c:pt idx="2067">
                  <c:v>0.34782608695652173</c:v>
                </c:pt>
                <c:pt idx="2068">
                  <c:v>0.32608695652173914</c:v>
                </c:pt>
                <c:pt idx="2069">
                  <c:v>0.32608695652173914</c:v>
                </c:pt>
                <c:pt idx="2070">
                  <c:v>0.31914893617021278</c:v>
                </c:pt>
                <c:pt idx="2071">
                  <c:v>0.31914893617021278</c:v>
                </c:pt>
                <c:pt idx="2072">
                  <c:v>0.2978723404255319</c:v>
                </c:pt>
                <c:pt idx="2073">
                  <c:v>0.2978723404255319</c:v>
                </c:pt>
                <c:pt idx="2074">
                  <c:v>0.2978723404255319</c:v>
                </c:pt>
                <c:pt idx="2075">
                  <c:v>0.2978723404255319</c:v>
                </c:pt>
                <c:pt idx="2076">
                  <c:v>0.2978723404255319</c:v>
                </c:pt>
                <c:pt idx="2077">
                  <c:v>0.2978723404255319</c:v>
                </c:pt>
                <c:pt idx="2078">
                  <c:v>0.2978723404255319</c:v>
                </c:pt>
                <c:pt idx="2079">
                  <c:v>0.2978723404255319</c:v>
                </c:pt>
                <c:pt idx="2080">
                  <c:v>0.31914893617021278</c:v>
                </c:pt>
                <c:pt idx="2081">
                  <c:v>0.31914893617021278</c:v>
                </c:pt>
                <c:pt idx="2082">
                  <c:v>0.31914893617021278</c:v>
                </c:pt>
                <c:pt idx="2083">
                  <c:v>0.31914893617021278</c:v>
                </c:pt>
                <c:pt idx="2084">
                  <c:v>0.31914893617021278</c:v>
                </c:pt>
                <c:pt idx="2085">
                  <c:v>0.31914893617021278</c:v>
                </c:pt>
                <c:pt idx="2086">
                  <c:v>0.31914893617021278</c:v>
                </c:pt>
                <c:pt idx="2087">
                  <c:v>0.34042553191489361</c:v>
                </c:pt>
                <c:pt idx="2088">
                  <c:v>0.34042553191489361</c:v>
                </c:pt>
                <c:pt idx="2089">
                  <c:v>0.34042553191489361</c:v>
                </c:pt>
                <c:pt idx="2090">
                  <c:v>0.34042553191489361</c:v>
                </c:pt>
                <c:pt idx="2091">
                  <c:v>0.34042553191489361</c:v>
                </c:pt>
                <c:pt idx="2092">
                  <c:v>0.34042553191489361</c:v>
                </c:pt>
                <c:pt idx="2093">
                  <c:v>0.31914893617021278</c:v>
                </c:pt>
                <c:pt idx="2094">
                  <c:v>0.31914893617021278</c:v>
                </c:pt>
                <c:pt idx="2095">
                  <c:v>0.31914893617021278</c:v>
                </c:pt>
                <c:pt idx="2096">
                  <c:v>0.31914893617021278</c:v>
                </c:pt>
                <c:pt idx="2097">
                  <c:v>0.31914893617021278</c:v>
                </c:pt>
                <c:pt idx="2098">
                  <c:v>0.31914893617021278</c:v>
                </c:pt>
                <c:pt idx="2099">
                  <c:v>0.31914893617021278</c:v>
                </c:pt>
                <c:pt idx="2100">
                  <c:v>0.34042553191489361</c:v>
                </c:pt>
                <c:pt idx="2101">
                  <c:v>0.34042553191489361</c:v>
                </c:pt>
                <c:pt idx="2102">
                  <c:v>0.33333333333333331</c:v>
                </c:pt>
                <c:pt idx="2103">
                  <c:v>0.33333333333333331</c:v>
                </c:pt>
                <c:pt idx="2104">
                  <c:v>0.33333333333333331</c:v>
                </c:pt>
                <c:pt idx="2105">
                  <c:v>0.33333333333333331</c:v>
                </c:pt>
                <c:pt idx="2106">
                  <c:v>0.33333333333333331</c:v>
                </c:pt>
                <c:pt idx="2107">
                  <c:v>0.33333333333333331</c:v>
                </c:pt>
                <c:pt idx="2108">
                  <c:v>0.35416666666666669</c:v>
                </c:pt>
                <c:pt idx="2109">
                  <c:v>0.35416666666666669</c:v>
                </c:pt>
                <c:pt idx="2110">
                  <c:v>0.35416666666666669</c:v>
                </c:pt>
                <c:pt idx="2111">
                  <c:v>0.35416666666666669</c:v>
                </c:pt>
                <c:pt idx="2112">
                  <c:v>0.35416666666666669</c:v>
                </c:pt>
                <c:pt idx="2113">
                  <c:v>0.33333333333333331</c:v>
                </c:pt>
                <c:pt idx="2114">
                  <c:v>0.33333333333333331</c:v>
                </c:pt>
                <c:pt idx="2115">
                  <c:v>0.33333333333333331</c:v>
                </c:pt>
                <c:pt idx="2116">
                  <c:v>0.33333333333333331</c:v>
                </c:pt>
                <c:pt idx="2117">
                  <c:v>0.33333333333333331</c:v>
                </c:pt>
                <c:pt idx="2118">
                  <c:v>0.33333333333333331</c:v>
                </c:pt>
                <c:pt idx="2119">
                  <c:v>0.33333333333333331</c:v>
                </c:pt>
                <c:pt idx="2120">
                  <c:v>0.33333333333333331</c:v>
                </c:pt>
                <c:pt idx="2121">
                  <c:v>0.33333333333333331</c:v>
                </c:pt>
                <c:pt idx="2122">
                  <c:v>0.33333333333333331</c:v>
                </c:pt>
                <c:pt idx="2123">
                  <c:v>0.33333333333333331</c:v>
                </c:pt>
                <c:pt idx="2124">
                  <c:v>0.33333333333333331</c:v>
                </c:pt>
                <c:pt idx="2125">
                  <c:v>0.33333333333333331</c:v>
                </c:pt>
                <c:pt idx="2126">
                  <c:v>0.33333333333333331</c:v>
                </c:pt>
                <c:pt idx="2127">
                  <c:v>0.33333333333333331</c:v>
                </c:pt>
                <c:pt idx="2128">
                  <c:v>0.33333333333333331</c:v>
                </c:pt>
                <c:pt idx="2129">
                  <c:v>0.33333333333333331</c:v>
                </c:pt>
                <c:pt idx="2130">
                  <c:v>0.33333333333333331</c:v>
                </c:pt>
                <c:pt idx="2131">
                  <c:v>0.33333333333333331</c:v>
                </c:pt>
                <c:pt idx="2132">
                  <c:v>0.33333333333333331</c:v>
                </c:pt>
                <c:pt idx="2133">
                  <c:v>0.35416666666666669</c:v>
                </c:pt>
                <c:pt idx="2134">
                  <c:v>0.35416666666666669</c:v>
                </c:pt>
                <c:pt idx="2135">
                  <c:v>0.35416666666666669</c:v>
                </c:pt>
                <c:pt idx="2136">
                  <c:v>0.35416666666666669</c:v>
                </c:pt>
                <c:pt idx="2137">
                  <c:v>0.35416666666666669</c:v>
                </c:pt>
                <c:pt idx="2138">
                  <c:v>0.35416666666666669</c:v>
                </c:pt>
                <c:pt idx="2139">
                  <c:v>0.32653061224489793</c:v>
                </c:pt>
                <c:pt idx="2140">
                  <c:v>0.32653061224489793</c:v>
                </c:pt>
                <c:pt idx="2141">
                  <c:v>0.32653061224489793</c:v>
                </c:pt>
                <c:pt idx="2142">
                  <c:v>0.32653061224489793</c:v>
                </c:pt>
                <c:pt idx="2143">
                  <c:v>0.32653061224489793</c:v>
                </c:pt>
                <c:pt idx="2144">
                  <c:v>0.30612244897959184</c:v>
                </c:pt>
                <c:pt idx="2145">
                  <c:v>0.30612244897959184</c:v>
                </c:pt>
                <c:pt idx="2146">
                  <c:v>0.2857142857142857</c:v>
                </c:pt>
                <c:pt idx="2147">
                  <c:v>0.26530612244897961</c:v>
                </c:pt>
                <c:pt idx="2148">
                  <c:v>0.26530612244897961</c:v>
                </c:pt>
                <c:pt idx="2149">
                  <c:v>0.26530612244897961</c:v>
                </c:pt>
                <c:pt idx="2150">
                  <c:v>0.26530612244897961</c:v>
                </c:pt>
                <c:pt idx="2151">
                  <c:v>0.26530612244897961</c:v>
                </c:pt>
                <c:pt idx="2152">
                  <c:v>0.26530612244897961</c:v>
                </c:pt>
                <c:pt idx="2153">
                  <c:v>0.26530612244897961</c:v>
                </c:pt>
                <c:pt idx="2154">
                  <c:v>0.2857142857142857</c:v>
                </c:pt>
                <c:pt idx="2155">
                  <c:v>0.2857142857142857</c:v>
                </c:pt>
                <c:pt idx="2156">
                  <c:v>0.2857142857142857</c:v>
                </c:pt>
                <c:pt idx="2157">
                  <c:v>0.2857142857142857</c:v>
                </c:pt>
                <c:pt idx="2158">
                  <c:v>0.2857142857142857</c:v>
                </c:pt>
                <c:pt idx="2159">
                  <c:v>0.30612244897959184</c:v>
                </c:pt>
                <c:pt idx="2160">
                  <c:v>0.30612244897959184</c:v>
                </c:pt>
                <c:pt idx="2161">
                  <c:v>0.30612244897959184</c:v>
                </c:pt>
                <c:pt idx="2162">
                  <c:v>0.30612244897959184</c:v>
                </c:pt>
                <c:pt idx="2163">
                  <c:v>0.30612244897959184</c:v>
                </c:pt>
                <c:pt idx="2164">
                  <c:v>0.32</c:v>
                </c:pt>
                <c:pt idx="2165">
                  <c:v>0.32</c:v>
                </c:pt>
                <c:pt idx="2166">
                  <c:v>0.32</c:v>
                </c:pt>
                <c:pt idx="2167">
                  <c:v>0.32</c:v>
                </c:pt>
                <c:pt idx="2168">
                  <c:v>0.3</c:v>
                </c:pt>
                <c:pt idx="2169">
                  <c:v>0.3</c:v>
                </c:pt>
                <c:pt idx="2170">
                  <c:v>0.3</c:v>
                </c:pt>
                <c:pt idx="2171">
                  <c:v>0.3</c:v>
                </c:pt>
                <c:pt idx="2172">
                  <c:v>0.3</c:v>
                </c:pt>
                <c:pt idx="2173">
                  <c:v>0.29411764705882354</c:v>
                </c:pt>
                <c:pt idx="2174">
                  <c:v>0.29411764705882354</c:v>
                </c:pt>
                <c:pt idx="2175">
                  <c:v>0.29411764705882354</c:v>
                </c:pt>
                <c:pt idx="2176">
                  <c:v>0.29411764705882354</c:v>
                </c:pt>
                <c:pt idx="2177">
                  <c:v>0.29411764705882354</c:v>
                </c:pt>
                <c:pt idx="2178">
                  <c:v>0.29411764705882354</c:v>
                </c:pt>
                <c:pt idx="2179">
                  <c:v>0.29411764705882354</c:v>
                </c:pt>
                <c:pt idx="2180">
                  <c:v>0.29411764705882354</c:v>
                </c:pt>
                <c:pt idx="2181">
                  <c:v>0.29411764705882354</c:v>
                </c:pt>
                <c:pt idx="2182">
                  <c:v>0.28846153846153844</c:v>
                </c:pt>
                <c:pt idx="2183">
                  <c:v>0.28846153846153844</c:v>
                </c:pt>
                <c:pt idx="2184">
                  <c:v>0.28846153846153844</c:v>
                </c:pt>
                <c:pt idx="2185">
                  <c:v>0.28846153846153844</c:v>
                </c:pt>
                <c:pt idx="2186">
                  <c:v>0.26923076923076922</c:v>
                </c:pt>
                <c:pt idx="2187">
                  <c:v>0.26923076923076922</c:v>
                </c:pt>
                <c:pt idx="2188">
                  <c:v>0.26923076923076922</c:v>
                </c:pt>
                <c:pt idx="2189">
                  <c:v>0.26923076923076922</c:v>
                </c:pt>
                <c:pt idx="2190">
                  <c:v>0.26923076923076922</c:v>
                </c:pt>
                <c:pt idx="2191">
                  <c:v>0.28846153846153844</c:v>
                </c:pt>
                <c:pt idx="2192">
                  <c:v>0.28846153846153844</c:v>
                </c:pt>
                <c:pt idx="2193">
                  <c:v>0.28846153846153844</c:v>
                </c:pt>
                <c:pt idx="2194">
                  <c:v>0.32692307692307693</c:v>
                </c:pt>
                <c:pt idx="2195">
                  <c:v>0.32692307692307693</c:v>
                </c:pt>
                <c:pt idx="2196">
                  <c:v>0.32692307692307693</c:v>
                </c:pt>
                <c:pt idx="2197">
                  <c:v>0.32692307692307693</c:v>
                </c:pt>
                <c:pt idx="2198">
                  <c:v>0.32692307692307693</c:v>
                </c:pt>
                <c:pt idx="2199">
                  <c:v>0.32692307692307693</c:v>
                </c:pt>
                <c:pt idx="2200">
                  <c:v>0.32692307692307693</c:v>
                </c:pt>
                <c:pt idx="2201">
                  <c:v>0.32692307692307693</c:v>
                </c:pt>
                <c:pt idx="2202">
                  <c:v>0.32692307692307693</c:v>
                </c:pt>
                <c:pt idx="2203">
                  <c:v>0.32692307692307693</c:v>
                </c:pt>
                <c:pt idx="2204">
                  <c:v>0.30769230769230771</c:v>
                </c:pt>
                <c:pt idx="2205">
                  <c:v>0.30769230769230771</c:v>
                </c:pt>
                <c:pt idx="2206">
                  <c:v>0.30769230769230771</c:v>
                </c:pt>
                <c:pt idx="2207">
                  <c:v>0.30769230769230771</c:v>
                </c:pt>
                <c:pt idx="2208">
                  <c:v>0.30769230769230771</c:v>
                </c:pt>
                <c:pt idx="2209">
                  <c:v>0.32692307692307693</c:v>
                </c:pt>
                <c:pt idx="2210">
                  <c:v>0.32692307692307693</c:v>
                </c:pt>
                <c:pt idx="2211">
                  <c:v>0.32692307692307693</c:v>
                </c:pt>
                <c:pt idx="2212">
                  <c:v>0.32692307692307693</c:v>
                </c:pt>
                <c:pt idx="2213">
                  <c:v>0.32692307692307693</c:v>
                </c:pt>
                <c:pt idx="2214">
                  <c:v>0.32692307692307693</c:v>
                </c:pt>
                <c:pt idx="2215">
                  <c:v>0.34615384615384615</c:v>
                </c:pt>
                <c:pt idx="2216">
                  <c:v>0.34615384615384615</c:v>
                </c:pt>
                <c:pt idx="2217">
                  <c:v>0.34615384615384615</c:v>
                </c:pt>
                <c:pt idx="2218">
                  <c:v>0.32692307692307693</c:v>
                </c:pt>
                <c:pt idx="2219">
                  <c:v>0.30769230769230771</c:v>
                </c:pt>
                <c:pt idx="2220">
                  <c:v>0.32692307692307693</c:v>
                </c:pt>
                <c:pt idx="2221">
                  <c:v>0.32692307692307693</c:v>
                </c:pt>
                <c:pt idx="2222">
                  <c:v>0.32692307692307693</c:v>
                </c:pt>
                <c:pt idx="2223">
                  <c:v>0.30769230769230771</c:v>
                </c:pt>
                <c:pt idx="2224">
                  <c:v>0.30769230769230771</c:v>
                </c:pt>
                <c:pt idx="2225">
                  <c:v>0.32692307692307693</c:v>
                </c:pt>
                <c:pt idx="2226">
                  <c:v>0.32692307692307693</c:v>
                </c:pt>
                <c:pt idx="2227">
                  <c:v>0.32692307692307693</c:v>
                </c:pt>
                <c:pt idx="2228">
                  <c:v>0.32692307692307693</c:v>
                </c:pt>
                <c:pt idx="2229">
                  <c:v>0.32692307692307693</c:v>
                </c:pt>
                <c:pt idx="2230">
                  <c:v>0.34615384615384615</c:v>
                </c:pt>
                <c:pt idx="2231">
                  <c:v>0.34615384615384615</c:v>
                </c:pt>
                <c:pt idx="2232">
                  <c:v>0.36538461538461536</c:v>
                </c:pt>
                <c:pt idx="2233">
                  <c:v>0.36538461538461536</c:v>
                </c:pt>
                <c:pt idx="2234">
                  <c:v>0.36538461538461536</c:v>
                </c:pt>
                <c:pt idx="2235">
                  <c:v>0.36538461538461536</c:v>
                </c:pt>
                <c:pt idx="2236">
                  <c:v>0.37735849056603776</c:v>
                </c:pt>
                <c:pt idx="2237">
                  <c:v>0.37735849056603776</c:v>
                </c:pt>
                <c:pt idx="2238">
                  <c:v>0.37735849056603776</c:v>
                </c:pt>
                <c:pt idx="2239">
                  <c:v>0.37735849056603776</c:v>
                </c:pt>
                <c:pt idx="2240">
                  <c:v>0.37735849056603776</c:v>
                </c:pt>
                <c:pt idx="2241">
                  <c:v>0.37735849056603776</c:v>
                </c:pt>
                <c:pt idx="2242">
                  <c:v>0.37735849056603776</c:v>
                </c:pt>
                <c:pt idx="2243">
                  <c:v>0.37735849056603776</c:v>
                </c:pt>
                <c:pt idx="2244">
                  <c:v>0.37735849056603776</c:v>
                </c:pt>
                <c:pt idx="2245">
                  <c:v>0.37735849056603776</c:v>
                </c:pt>
                <c:pt idx="2246">
                  <c:v>0.37735849056603776</c:v>
                </c:pt>
                <c:pt idx="2247">
                  <c:v>0.37735849056603776</c:v>
                </c:pt>
                <c:pt idx="2248">
                  <c:v>0.37735849056603776</c:v>
                </c:pt>
                <c:pt idx="2249">
                  <c:v>0.37735849056603776</c:v>
                </c:pt>
                <c:pt idx="2250">
                  <c:v>0.37735849056603776</c:v>
                </c:pt>
                <c:pt idx="2251">
                  <c:v>0.37735849056603776</c:v>
                </c:pt>
                <c:pt idx="2252">
                  <c:v>0.37735849056603776</c:v>
                </c:pt>
                <c:pt idx="2253">
                  <c:v>0.37735849056603776</c:v>
                </c:pt>
                <c:pt idx="2254">
                  <c:v>0.37735849056603776</c:v>
                </c:pt>
                <c:pt idx="2255">
                  <c:v>0.37735849056603776</c:v>
                </c:pt>
                <c:pt idx="2256">
                  <c:v>0.37735849056603776</c:v>
                </c:pt>
                <c:pt idx="2257">
                  <c:v>0.37735849056603776</c:v>
                </c:pt>
                <c:pt idx="2258">
                  <c:v>0.37735849056603776</c:v>
                </c:pt>
                <c:pt idx="2259">
                  <c:v>0.37735849056603776</c:v>
                </c:pt>
                <c:pt idx="2260">
                  <c:v>0.37735849056603776</c:v>
                </c:pt>
                <c:pt idx="2261">
                  <c:v>0.37735849056603776</c:v>
                </c:pt>
                <c:pt idx="2262">
                  <c:v>0.37735849056603776</c:v>
                </c:pt>
                <c:pt idx="2263">
                  <c:v>0.37735849056603776</c:v>
                </c:pt>
                <c:pt idx="2264">
                  <c:v>0.37735849056603776</c:v>
                </c:pt>
                <c:pt idx="2265">
                  <c:v>0.37735849056603776</c:v>
                </c:pt>
                <c:pt idx="2266">
                  <c:v>0.39622641509433965</c:v>
                </c:pt>
                <c:pt idx="2267">
                  <c:v>0.39622641509433965</c:v>
                </c:pt>
                <c:pt idx="2268">
                  <c:v>0.37037037037037035</c:v>
                </c:pt>
                <c:pt idx="2269">
                  <c:v>0.37037037037037035</c:v>
                </c:pt>
                <c:pt idx="2270">
                  <c:v>0.37037037037037035</c:v>
                </c:pt>
                <c:pt idx="2271">
                  <c:v>0.37037037037037035</c:v>
                </c:pt>
                <c:pt idx="2272">
                  <c:v>0.37037037037037035</c:v>
                </c:pt>
                <c:pt idx="2273">
                  <c:v>0.37037037037037035</c:v>
                </c:pt>
                <c:pt idx="2274">
                  <c:v>0.37037037037037035</c:v>
                </c:pt>
                <c:pt idx="2275">
                  <c:v>0.37037037037037035</c:v>
                </c:pt>
                <c:pt idx="2276">
                  <c:v>0.37037037037037035</c:v>
                </c:pt>
                <c:pt idx="2277">
                  <c:v>0.37037037037037035</c:v>
                </c:pt>
                <c:pt idx="2278">
                  <c:v>0.37037037037037035</c:v>
                </c:pt>
                <c:pt idx="2279">
                  <c:v>0.37037037037037035</c:v>
                </c:pt>
                <c:pt idx="2280">
                  <c:v>0.3888888888888889</c:v>
                </c:pt>
                <c:pt idx="2281">
                  <c:v>0.37037037037037035</c:v>
                </c:pt>
                <c:pt idx="2282">
                  <c:v>0.37037037037037035</c:v>
                </c:pt>
                <c:pt idx="2283">
                  <c:v>0.37037037037037035</c:v>
                </c:pt>
                <c:pt idx="2284">
                  <c:v>0.37037037037037035</c:v>
                </c:pt>
                <c:pt idx="2285">
                  <c:v>0.37037037037037035</c:v>
                </c:pt>
                <c:pt idx="2286">
                  <c:v>0.37037037037037035</c:v>
                </c:pt>
                <c:pt idx="2287">
                  <c:v>0.37037037037037035</c:v>
                </c:pt>
                <c:pt idx="2288">
                  <c:v>0.36363636363636365</c:v>
                </c:pt>
                <c:pt idx="2289">
                  <c:v>0.36363636363636365</c:v>
                </c:pt>
                <c:pt idx="2290">
                  <c:v>0.34545454545454546</c:v>
                </c:pt>
                <c:pt idx="2291">
                  <c:v>0.32727272727272727</c:v>
                </c:pt>
                <c:pt idx="2292">
                  <c:v>0.32727272727272727</c:v>
                </c:pt>
                <c:pt idx="2293">
                  <c:v>0.32727272727272727</c:v>
                </c:pt>
                <c:pt idx="2294">
                  <c:v>0.32727272727272727</c:v>
                </c:pt>
                <c:pt idx="2295">
                  <c:v>0.32727272727272727</c:v>
                </c:pt>
                <c:pt idx="2296">
                  <c:v>0.32727272727272727</c:v>
                </c:pt>
                <c:pt idx="2297">
                  <c:v>0.32727272727272727</c:v>
                </c:pt>
                <c:pt idx="2298">
                  <c:v>0.32727272727272727</c:v>
                </c:pt>
                <c:pt idx="2299">
                  <c:v>0.32727272727272727</c:v>
                </c:pt>
                <c:pt idx="2300">
                  <c:v>0.32727272727272727</c:v>
                </c:pt>
                <c:pt idx="2301">
                  <c:v>0.32727272727272727</c:v>
                </c:pt>
                <c:pt idx="2302">
                  <c:v>0.32727272727272727</c:v>
                </c:pt>
                <c:pt idx="2303">
                  <c:v>0.32727272727272727</c:v>
                </c:pt>
                <c:pt idx="2304">
                  <c:v>0.32727272727272727</c:v>
                </c:pt>
                <c:pt idx="2305">
                  <c:v>0.32727272727272727</c:v>
                </c:pt>
                <c:pt idx="2306">
                  <c:v>0.32727272727272727</c:v>
                </c:pt>
                <c:pt idx="2307">
                  <c:v>0.32727272727272727</c:v>
                </c:pt>
                <c:pt idx="2308">
                  <c:v>0.32727272727272727</c:v>
                </c:pt>
                <c:pt idx="2309">
                  <c:v>0.32727272727272727</c:v>
                </c:pt>
                <c:pt idx="2310">
                  <c:v>0.34545454545454546</c:v>
                </c:pt>
                <c:pt idx="2311">
                  <c:v>0.34545454545454546</c:v>
                </c:pt>
                <c:pt idx="2312">
                  <c:v>0.34545454545454546</c:v>
                </c:pt>
                <c:pt idx="2313">
                  <c:v>0.36363636363636365</c:v>
                </c:pt>
                <c:pt idx="2314">
                  <c:v>0.36363636363636365</c:v>
                </c:pt>
                <c:pt idx="2315">
                  <c:v>0.36363636363636365</c:v>
                </c:pt>
                <c:pt idx="2316">
                  <c:v>0.36363636363636365</c:v>
                </c:pt>
                <c:pt idx="2317">
                  <c:v>0.36363636363636365</c:v>
                </c:pt>
                <c:pt idx="2318">
                  <c:v>0.36363636363636365</c:v>
                </c:pt>
                <c:pt idx="2319">
                  <c:v>0.36363636363636365</c:v>
                </c:pt>
                <c:pt idx="2320">
                  <c:v>0.38181818181818183</c:v>
                </c:pt>
                <c:pt idx="2321">
                  <c:v>0.38181818181818183</c:v>
                </c:pt>
                <c:pt idx="2322">
                  <c:v>0.38181818181818183</c:v>
                </c:pt>
                <c:pt idx="2323">
                  <c:v>0.38181818181818183</c:v>
                </c:pt>
                <c:pt idx="2324">
                  <c:v>0.38181818181818183</c:v>
                </c:pt>
                <c:pt idx="2325">
                  <c:v>0.4</c:v>
                </c:pt>
                <c:pt idx="2326">
                  <c:v>0.4</c:v>
                </c:pt>
                <c:pt idx="2327">
                  <c:v>0.4</c:v>
                </c:pt>
                <c:pt idx="2328">
                  <c:v>0.4</c:v>
                </c:pt>
                <c:pt idx="2329">
                  <c:v>0.41818181818181815</c:v>
                </c:pt>
                <c:pt idx="2330">
                  <c:v>0.4107142857142857</c:v>
                </c:pt>
                <c:pt idx="2331">
                  <c:v>0.4107142857142857</c:v>
                </c:pt>
                <c:pt idx="2332">
                  <c:v>0.4107142857142857</c:v>
                </c:pt>
                <c:pt idx="2333">
                  <c:v>0.39285714285714285</c:v>
                </c:pt>
                <c:pt idx="2334">
                  <c:v>0.39285714285714285</c:v>
                </c:pt>
                <c:pt idx="2335">
                  <c:v>0.39285714285714285</c:v>
                </c:pt>
                <c:pt idx="2336">
                  <c:v>0.39285714285714285</c:v>
                </c:pt>
                <c:pt idx="2337">
                  <c:v>0.39285714285714285</c:v>
                </c:pt>
                <c:pt idx="2338">
                  <c:v>0.39285714285714285</c:v>
                </c:pt>
                <c:pt idx="2339">
                  <c:v>0.39285714285714285</c:v>
                </c:pt>
                <c:pt idx="2340">
                  <c:v>0.38596491228070173</c:v>
                </c:pt>
                <c:pt idx="2341">
                  <c:v>0.38596491228070173</c:v>
                </c:pt>
                <c:pt idx="2342">
                  <c:v>0.40350877192982454</c:v>
                </c:pt>
                <c:pt idx="2343">
                  <c:v>0.40350877192982454</c:v>
                </c:pt>
                <c:pt idx="2344">
                  <c:v>0.40350877192982454</c:v>
                </c:pt>
                <c:pt idx="2345">
                  <c:v>0.40350877192982454</c:v>
                </c:pt>
                <c:pt idx="2346">
                  <c:v>0.40350877192982454</c:v>
                </c:pt>
                <c:pt idx="2347">
                  <c:v>0.40350877192982454</c:v>
                </c:pt>
                <c:pt idx="2348">
                  <c:v>0.40350877192982454</c:v>
                </c:pt>
                <c:pt idx="2349">
                  <c:v>0.40350877192982454</c:v>
                </c:pt>
                <c:pt idx="2350">
                  <c:v>0.38596491228070173</c:v>
                </c:pt>
                <c:pt idx="2351">
                  <c:v>0.38596491228070173</c:v>
                </c:pt>
                <c:pt idx="2352">
                  <c:v>0.38596491228070173</c:v>
                </c:pt>
                <c:pt idx="2353">
                  <c:v>0.38596491228070173</c:v>
                </c:pt>
                <c:pt idx="2354">
                  <c:v>0.40350877192982454</c:v>
                </c:pt>
                <c:pt idx="2355">
                  <c:v>0.42105263157894735</c:v>
                </c:pt>
                <c:pt idx="2356">
                  <c:v>0.42105263157894735</c:v>
                </c:pt>
                <c:pt idx="2357">
                  <c:v>0.42105263157894735</c:v>
                </c:pt>
                <c:pt idx="2358">
                  <c:v>0.42105263157894735</c:v>
                </c:pt>
                <c:pt idx="2359">
                  <c:v>0.43859649122807015</c:v>
                </c:pt>
                <c:pt idx="2360">
                  <c:v>0.43859649122807015</c:v>
                </c:pt>
                <c:pt idx="2361">
                  <c:v>0.43859649122807015</c:v>
                </c:pt>
                <c:pt idx="2362">
                  <c:v>0.43859649122807015</c:v>
                </c:pt>
                <c:pt idx="2363">
                  <c:v>0.43103448275862066</c:v>
                </c:pt>
                <c:pt idx="2364">
                  <c:v>0.43103448275862066</c:v>
                </c:pt>
                <c:pt idx="2365">
                  <c:v>0.43103448275862066</c:v>
                </c:pt>
                <c:pt idx="2366">
                  <c:v>0.43103448275862066</c:v>
                </c:pt>
                <c:pt idx="2367">
                  <c:v>0.43103448275862066</c:v>
                </c:pt>
                <c:pt idx="2368">
                  <c:v>0.43103448275862066</c:v>
                </c:pt>
                <c:pt idx="2369">
                  <c:v>0.43103448275862066</c:v>
                </c:pt>
                <c:pt idx="2370">
                  <c:v>0.43103448275862066</c:v>
                </c:pt>
                <c:pt idx="2371">
                  <c:v>0.43103448275862066</c:v>
                </c:pt>
                <c:pt idx="2372">
                  <c:v>0.43103448275862066</c:v>
                </c:pt>
                <c:pt idx="2373">
                  <c:v>0.43103448275862066</c:v>
                </c:pt>
                <c:pt idx="2374">
                  <c:v>0.43103448275862066</c:v>
                </c:pt>
                <c:pt idx="2375">
                  <c:v>0.43103448275862066</c:v>
                </c:pt>
                <c:pt idx="2376">
                  <c:v>0.43103448275862066</c:v>
                </c:pt>
                <c:pt idx="2377">
                  <c:v>0.43103448275862066</c:v>
                </c:pt>
                <c:pt idx="2378">
                  <c:v>0.43103448275862066</c:v>
                </c:pt>
                <c:pt idx="2379">
                  <c:v>0.41379310344827586</c:v>
                </c:pt>
                <c:pt idx="2380">
                  <c:v>0.41379310344827586</c:v>
                </c:pt>
                <c:pt idx="2381">
                  <c:v>0.41379310344827586</c:v>
                </c:pt>
                <c:pt idx="2382">
                  <c:v>0.41379310344827586</c:v>
                </c:pt>
                <c:pt idx="2383">
                  <c:v>0.43103448275862066</c:v>
                </c:pt>
                <c:pt idx="2384">
                  <c:v>0.43103448275862066</c:v>
                </c:pt>
                <c:pt idx="2385">
                  <c:v>0.43103448275862066</c:v>
                </c:pt>
                <c:pt idx="2386">
                  <c:v>0.43103448275862066</c:v>
                </c:pt>
                <c:pt idx="2387">
                  <c:v>0.43103448275862066</c:v>
                </c:pt>
                <c:pt idx="2388">
                  <c:v>0.43103448275862066</c:v>
                </c:pt>
                <c:pt idx="2389">
                  <c:v>0.43103448275862066</c:v>
                </c:pt>
                <c:pt idx="2390">
                  <c:v>0.43103448275862066</c:v>
                </c:pt>
                <c:pt idx="2391">
                  <c:v>0.43103448275862066</c:v>
                </c:pt>
                <c:pt idx="2392">
                  <c:v>0.43103448275862066</c:v>
                </c:pt>
                <c:pt idx="2393">
                  <c:v>0.43103448275862066</c:v>
                </c:pt>
                <c:pt idx="2394">
                  <c:v>0.43103448275862066</c:v>
                </c:pt>
                <c:pt idx="2395">
                  <c:v>0.43103448275862066</c:v>
                </c:pt>
                <c:pt idx="2396">
                  <c:v>0.43103448275862066</c:v>
                </c:pt>
                <c:pt idx="2397">
                  <c:v>0.43103448275862066</c:v>
                </c:pt>
                <c:pt idx="2398">
                  <c:v>0.41379310344827586</c:v>
                </c:pt>
                <c:pt idx="2399">
                  <c:v>0.41379310344827586</c:v>
                </c:pt>
                <c:pt idx="2400">
                  <c:v>0.41379310344827586</c:v>
                </c:pt>
                <c:pt idx="2401">
                  <c:v>0.41379310344827586</c:v>
                </c:pt>
                <c:pt idx="2402">
                  <c:v>0.41379310344827586</c:v>
                </c:pt>
                <c:pt idx="2403">
                  <c:v>0.41379310344827586</c:v>
                </c:pt>
                <c:pt idx="2404">
                  <c:v>0.41379310344827586</c:v>
                </c:pt>
                <c:pt idx="2405">
                  <c:v>0.39655172413793105</c:v>
                </c:pt>
                <c:pt idx="2406">
                  <c:v>0.38983050847457629</c:v>
                </c:pt>
                <c:pt idx="2407">
                  <c:v>0.38983050847457629</c:v>
                </c:pt>
                <c:pt idx="2408">
                  <c:v>0.3728813559322034</c:v>
                </c:pt>
                <c:pt idx="2409">
                  <c:v>0.3728813559322034</c:v>
                </c:pt>
                <c:pt idx="2410">
                  <c:v>0.3728813559322034</c:v>
                </c:pt>
                <c:pt idx="2411">
                  <c:v>0.3728813559322034</c:v>
                </c:pt>
                <c:pt idx="2412">
                  <c:v>0.3728813559322034</c:v>
                </c:pt>
                <c:pt idx="2413">
                  <c:v>0.3728813559322034</c:v>
                </c:pt>
                <c:pt idx="2414">
                  <c:v>0.3728813559322034</c:v>
                </c:pt>
                <c:pt idx="2415">
                  <c:v>0.3728813559322034</c:v>
                </c:pt>
                <c:pt idx="2416">
                  <c:v>0.3559322033898305</c:v>
                </c:pt>
                <c:pt idx="2417">
                  <c:v>0.3559322033898305</c:v>
                </c:pt>
                <c:pt idx="2418">
                  <c:v>0.3559322033898305</c:v>
                </c:pt>
                <c:pt idx="2419">
                  <c:v>0.3559322033898305</c:v>
                </c:pt>
                <c:pt idx="2420">
                  <c:v>0.3559322033898305</c:v>
                </c:pt>
                <c:pt idx="2421">
                  <c:v>0.3559322033898305</c:v>
                </c:pt>
                <c:pt idx="2422">
                  <c:v>0.36666666666666664</c:v>
                </c:pt>
                <c:pt idx="2423">
                  <c:v>0.36666666666666664</c:v>
                </c:pt>
                <c:pt idx="2424">
                  <c:v>0.36666666666666664</c:v>
                </c:pt>
                <c:pt idx="2425">
                  <c:v>0.36666666666666664</c:v>
                </c:pt>
                <c:pt idx="2426">
                  <c:v>0.36065573770491804</c:v>
                </c:pt>
                <c:pt idx="2427">
                  <c:v>0.37096774193548387</c:v>
                </c:pt>
                <c:pt idx="2428">
                  <c:v>0.37096774193548387</c:v>
                </c:pt>
                <c:pt idx="2429">
                  <c:v>0.37096774193548387</c:v>
                </c:pt>
                <c:pt idx="2430">
                  <c:v>0.37096774193548387</c:v>
                </c:pt>
                <c:pt idx="2431">
                  <c:v>0.37096774193548387</c:v>
                </c:pt>
                <c:pt idx="2432">
                  <c:v>0.37096774193548387</c:v>
                </c:pt>
                <c:pt idx="2433">
                  <c:v>0.37096774193548387</c:v>
                </c:pt>
                <c:pt idx="2434">
                  <c:v>0.37096774193548387</c:v>
                </c:pt>
                <c:pt idx="2435">
                  <c:v>0.37096774193548387</c:v>
                </c:pt>
                <c:pt idx="2436">
                  <c:v>0.37096774193548387</c:v>
                </c:pt>
                <c:pt idx="2437">
                  <c:v>0.37096774193548387</c:v>
                </c:pt>
                <c:pt idx="2438">
                  <c:v>0.35483870967741937</c:v>
                </c:pt>
                <c:pt idx="2439">
                  <c:v>0.35483870967741937</c:v>
                </c:pt>
                <c:pt idx="2440">
                  <c:v>0.35483870967741937</c:v>
                </c:pt>
                <c:pt idx="2441">
                  <c:v>0.35483870967741937</c:v>
                </c:pt>
                <c:pt idx="2442">
                  <c:v>0.35483870967741937</c:v>
                </c:pt>
                <c:pt idx="2443">
                  <c:v>0.33870967741935482</c:v>
                </c:pt>
                <c:pt idx="2444">
                  <c:v>0.33870967741935482</c:v>
                </c:pt>
                <c:pt idx="2445">
                  <c:v>0.33870967741935482</c:v>
                </c:pt>
                <c:pt idx="2446">
                  <c:v>0.35483870967741937</c:v>
                </c:pt>
                <c:pt idx="2447">
                  <c:v>0.33870967741935482</c:v>
                </c:pt>
                <c:pt idx="2448">
                  <c:v>0.33870967741935482</c:v>
                </c:pt>
                <c:pt idx="2449">
                  <c:v>0.32258064516129031</c:v>
                </c:pt>
                <c:pt idx="2450">
                  <c:v>0.32258064516129031</c:v>
                </c:pt>
                <c:pt idx="2451">
                  <c:v>0.32258064516129031</c:v>
                </c:pt>
                <c:pt idx="2452">
                  <c:v>0.32258064516129031</c:v>
                </c:pt>
                <c:pt idx="2453">
                  <c:v>0.30645161290322581</c:v>
                </c:pt>
                <c:pt idx="2454">
                  <c:v>0.32258064516129031</c:v>
                </c:pt>
                <c:pt idx="2455">
                  <c:v>0.32258064516129031</c:v>
                </c:pt>
                <c:pt idx="2456">
                  <c:v>0.32258064516129031</c:v>
                </c:pt>
                <c:pt idx="2457">
                  <c:v>0.32258064516129031</c:v>
                </c:pt>
                <c:pt idx="2458">
                  <c:v>0.32258064516129031</c:v>
                </c:pt>
                <c:pt idx="2459">
                  <c:v>0.32258064516129031</c:v>
                </c:pt>
                <c:pt idx="2460">
                  <c:v>0.32258064516129031</c:v>
                </c:pt>
                <c:pt idx="2461">
                  <c:v>0.32258064516129031</c:v>
                </c:pt>
                <c:pt idx="2462">
                  <c:v>0.32258064516129031</c:v>
                </c:pt>
                <c:pt idx="2463">
                  <c:v>0.32258064516129031</c:v>
                </c:pt>
                <c:pt idx="2464">
                  <c:v>0.32258064516129031</c:v>
                </c:pt>
                <c:pt idx="2465">
                  <c:v>0.32258064516129031</c:v>
                </c:pt>
                <c:pt idx="2466">
                  <c:v>0.32258064516129031</c:v>
                </c:pt>
                <c:pt idx="2467">
                  <c:v>0.32258064516129031</c:v>
                </c:pt>
                <c:pt idx="2468">
                  <c:v>0.31746031746031744</c:v>
                </c:pt>
                <c:pt idx="2469">
                  <c:v>0.33333333333333331</c:v>
                </c:pt>
                <c:pt idx="2470">
                  <c:v>0.33333333333333331</c:v>
                </c:pt>
                <c:pt idx="2471">
                  <c:v>0.33333333333333331</c:v>
                </c:pt>
                <c:pt idx="2472">
                  <c:v>0.34920634920634919</c:v>
                </c:pt>
                <c:pt idx="2473">
                  <c:v>0.33333333333333331</c:v>
                </c:pt>
                <c:pt idx="2474">
                  <c:v>0.34920634920634919</c:v>
                </c:pt>
                <c:pt idx="2475">
                  <c:v>0.34920634920634919</c:v>
                </c:pt>
                <c:pt idx="2476">
                  <c:v>0.34920634920634919</c:v>
                </c:pt>
                <c:pt idx="2477">
                  <c:v>0.359375</c:v>
                </c:pt>
                <c:pt idx="2478">
                  <c:v>0.34375</c:v>
                </c:pt>
                <c:pt idx="2479">
                  <c:v>0.359375</c:v>
                </c:pt>
                <c:pt idx="2480">
                  <c:v>0.34375</c:v>
                </c:pt>
                <c:pt idx="2481">
                  <c:v>0.34375</c:v>
                </c:pt>
                <c:pt idx="2482">
                  <c:v>0.34375</c:v>
                </c:pt>
                <c:pt idx="2483">
                  <c:v>0.359375</c:v>
                </c:pt>
                <c:pt idx="2484">
                  <c:v>0.359375</c:v>
                </c:pt>
                <c:pt idx="2485">
                  <c:v>0.375</c:v>
                </c:pt>
                <c:pt idx="2486">
                  <c:v>0.375</c:v>
                </c:pt>
                <c:pt idx="2487">
                  <c:v>0.390625</c:v>
                </c:pt>
                <c:pt idx="2488">
                  <c:v>0.390625</c:v>
                </c:pt>
                <c:pt idx="2489">
                  <c:v>0.390625</c:v>
                </c:pt>
                <c:pt idx="2490">
                  <c:v>0.390625</c:v>
                </c:pt>
                <c:pt idx="2491">
                  <c:v>0.390625</c:v>
                </c:pt>
                <c:pt idx="2492">
                  <c:v>0.390625</c:v>
                </c:pt>
                <c:pt idx="2493">
                  <c:v>0.390625</c:v>
                </c:pt>
                <c:pt idx="2494">
                  <c:v>0.40625</c:v>
                </c:pt>
                <c:pt idx="2495">
                  <c:v>0.40625</c:v>
                </c:pt>
                <c:pt idx="2496">
                  <c:v>0.40625</c:v>
                </c:pt>
                <c:pt idx="2497">
                  <c:v>0.40625</c:v>
                </c:pt>
                <c:pt idx="2498">
                  <c:v>0.40625</c:v>
                </c:pt>
                <c:pt idx="2499">
                  <c:v>0.40625</c:v>
                </c:pt>
                <c:pt idx="2500">
                  <c:v>0.40625</c:v>
                </c:pt>
                <c:pt idx="2501">
                  <c:v>0.40625</c:v>
                </c:pt>
                <c:pt idx="2502">
                  <c:v>0.40625</c:v>
                </c:pt>
                <c:pt idx="2503">
                  <c:v>0.40625</c:v>
                </c:pt>
                <c:pt idx="2504">
                  <c:v>0.40625</c:v>
                </c:pt>
                <c:pt idx="2505">
                  <c:v>0.40625</c:v>
                </c:pt>
                <c:pt idx="2506">
                  <c:v>0.40625</c:v>
                </c:pt>
                <c:pt idx="2507">
                  <c:v>0.40625</c:v>
                </c:pt>
                <c:pt idx="2508">
                  <c:v>0.40625</c:v>
                </c:pt>
                <c:pt idx="2509">
                  <c:v>0.40625</c:v>
                </c:pt>
                <c:pt idx="2510">
                  <c:v>0.40625</c:v>
                </c:pt>
                <c:pt idx="2511">
                  <c:v>0.421875</c:v>
                </c:pt>
                <c:pt idx="2512">
                  <c:v>0.421875</c:v>
                </c:pt>
                <c:pt idx="2513">
                  <c:v>0.421875</c:v>
                </c:pt>
                <c:pt idx="2514">
                  <c:v>0.40625</c:v>
                </c:pt>
                <c:pt idx="2515">
                  <c:v>0.40625</c:v>
                </c:pt>
                <c:pt idx="2516">
                  <c:v>0.40625</c:v>
                </c:pt>
                <c:pt idx="2517">
                  <c:v>0.40625</c:v>
                </c:pt>
                <c:pt idx="2518">
                  <c:v>0.421875</c:v>
                </c:pt>
                <c:pt idx="2519">
                  <c:v>0.421875</c:v>
                </c:pt>
                <c:pt idx="2520">
                  <c:v>0.421875</c:v>
                </c:pt>
                <c:pt idx="2521">
                  <c:v>0.421875</c:v>
                </c:pt>
                <c:pt idx="2522">
                  <c:v>0.4375</c:v>
                </c:pt>
                <c:pt idx="2523">
                  <c:v>0.4375</c:v>
                </c:pt>
                <c:pt idx="2524">
                  <c:v>0.4375</c:v>
                </c:pt>
                <c:pt idx="2525">
                  <c:v>0.4375</c:v>
                </c:pt>
                <c:pt idx="2526">
                  <c:v>0.421875</c:v>
                </c:pt>
                <c:pt idx="2527">
                  <c:v>0.421875</c:v>
                </c:pt>
                <c:pt idx="2528">
                  <c:v>0.421875</c:v>
                </c:pt>
                <c:pt idx="2529">
                  <c:v>0.421875</c:v>
                </c:pt>
                <c:pt idx="2530">
                  <c:v>0.421875</c:v>
                </c:pt>
                <c:pt idx="2531">
                  <c:v>0.421875</c:v>
                </c:pt>
                <c:pt idx="2532">
                  <c:v>0.421875</c:v>
                </c:pt>
                <c:pt idx="2533">
                  <c:v>0.421875</c:v>
                </c:pt>
                <c:pt idx="2534">
                  <c:v>0.421875</c:v>
                </c:pt>
                <c:pt idx="2535">
                  <c:v>0.421875</c:v>
                </c:pt>
                <c:pt idx="2536">
                  <c:v>0.421875</c:v>
                </c:pt>
                <c:pt idx="2537">
                  <c:v>0.40625</c:v>
                </c:pt>
                <c:pt idx="2538">
                  <c:v>0.40625</c:v>
                </c:pt>
                <c:pt idx="2539">
                  <c:v>0.40625</c:v>
                </c:pt>
                <c:pt idx="2540">
                  <c:v>0.4375</c:v>
                </c:pt>
                <c:pt idx="2541">
                  <c:v>0.4375</c:v>
                </c:pt>
                <c:pt idx="2542">
                  <c:v>0.4375</c:v>
                </c:pt>
                <c:pt idx="2543">
                  <c:v>0.4375</c:v>
                </c:pt>
                <c:pt idx="2544">
                  <c:v>0.4375</c:v>
                </c:pt>
                <c:pt idx="2545">
                  <c:v>0.4375</c:v>
                </c:pt>
                <c:pt idx="2546">
                  <c:v>0.4375</c:v>
                </c:pt>
                <c:pt idx="2547">
                  <c:v>0.4375</c:v>
                </c:pt>
                <c:pt idx="2548">
                  <c:v>0.4375</c:v>
                </c:pt>
                <c:pt idx="2549">
                  <c:v>0.4375</c:v>
                </c:pt>
                <c:pt idx="2550">
                  <c:v>0.4375</c:v>
                </c:pt>
                <c:pt idx="2551">
                  <c:v>0.4375</c:v>
                </c:pt>
                <c:pt idx="2552">
                  <c:v>0.4375</c:v>
                </c:pt>
                <c:pt idx="2553">
                  <c:v>0.4375</c:v>
                </c:pt>
                <c:pt idx="2554">
                  <c:v>0.4375</c:v>
                </c:pt>
                <c:pt idx="2555">
                  <c:v>0.4375</c:v>
                </c:pt>
                <c:pt idx="2556">
                  <c:v>0.4375</c:v>
                </c:pt>
                <c:pt idx="2557">
                  <c:v>0.453125</c:v>
                </c:pt>
                <c:pt idx="2558">
                  <c:v>0.4375</c:v>
                </c:pt>
                <c:pt idx="2559">
                  <c:v>0.4375</c:v>
                </c:pt>
                <c:pt idx="2560">
                  <c:v>0.4375</c:v>
                </c:pt>
                <c:pt idx="2561">
                  <c:v>0.4375</c:v>
                </c:pt>
                <c:pt idx="2562">
                  <c:v>0.453125</c:v>
                </c:pt>
                <c:pt idx="2563">
                  <c:v>0.453125</c:v>
                </c:pt>
                <c:pt idx="2564">
                  <c:v>0.44615384615384618</c:v>
                </c:pt>
                <c:pt idx="2565">
                  <c:v>0.44615384615384618</c:v>
                </c:pt>
                <c:pt idx="2566">
                  <c:v>0.43076923076923079</c:v>
                </c:pt>
                <c:pt idx="2567">
                  <c:v>0.43076923076923079</c:v>
                </c:pt>
                <c:pt idx="2568">
                  <c:v>0.43076923076923079</c:v>
                </c:pt>
                <c:pt idx="2569">
                  <c:v>0.43076923076923079</c:v>
                </c:pt>
                <c:pt idx="2570">
                  <c:v>0.43076923076923079</c:v>
                </c:pt>
                <c:pt idx="2571">
                  <c:v>0.43076923076923079</c:v>
                </c:pt>
                <c:pt idx="2572">
                  <c:v>0.43076923076923079</c:v>
                </c:pt>
                <c:pt idx="2573">
                  <c:v>0.43076923076923079</c:v>
                </c:pt>
                <c:pt idx="2574">
                  <c:v>0.43076923076923079</c:v>
                </c:pt>
                <c:pt idx="2575">
                  <c:v>0.43076923076923079</c:v>
                </c:pt>
                <c:pt idx="2576">
                  <c:v>0.43076923076923079</c:v>
                </c:pt>
                <c:pt idx="2577">
                  <c:v>0.43076923076923079</c:v>
                </c:pt>
                <c:pt idx="2578">
                  <c:v>0.43076923076923079</c:v>
                </c:pt>
                <c:pt idx="2579">
                  <c:v>0.43076923076923079</c:v>
                </c:pt>
                <c:pt idx="2580">
                  <c:v>0.43076923076923079</c:v>
                </c:pt>
                <c:pt idx="2581">
                  <c:v>0.43076923076923079</c:v>
                </c:pt>
                <c:pt idx="2582">
                  <c:v>0.42424242424242425</c:v>
                </c:pt>
                <c:pt idx="2583">
                  <c:v>0.42424242424242425</c:v>
                </c:pt>
                <c:pt idx="2584">
                  <c:v>0.43939393939393939</c:v>
                </c:pt>
                <c:pt idx="2585">
                  <c:v>0.43939393939393939</c:v>
                </c:pt>
                <c:pt idx="2586">
                  <c:v>0.43939393939393939</c:v>
                </c:pt>
                <c:pt idx="2587">
                  <c:v>0.43939393939393939</c:v>
                </c:pt>
                <c:pt idx="2588">
                  <c:v>0.43939393939393939</c:v>
                </c:pt>
                <c:pt idx="2589">
                  <c:v>0.43939393939393939</c:v>
                </c:pt>
                <c:pt idx="2590">
                  <c:v>0.43939393939393939</c:v>
                </c:pt>
                <c:pt idx="2591">
                  <c:v>0.43939393939393939</c:v>
                </c:pt>
                <c:pt idx="2592">
                  <c:v>0.43939393939393939</c:v>
                </c:pt>
                <c:pt idx="2593">
                  <c:v>0.46969696969696972</c:v>
                </c:pt>
                <c:pt idx="2594">
                  <c:v>0.46969696969696972</c:v>
                </c:pt>
                <c:pt idx="2595">
                  <c:v>0.46969696969696972</c:v>
                </c:pt>
                <c:pt idx="2596">
                  <c:v>0.46969696969696972</c:v>
                </c:pt>
                <c:pt idx="2597">
                  <c:v>0.45454545454545453</c:v>
                </c:pt>
                <c:pt idx="2598">
                  <c:v>0.45454545454545453</c:v>
                </c:pt>
                <c:pt idx="2599">
                  <c:v>0.45454545454545453</c:v>
                </c:pt>
                <c:pt idx="2600">
                  <c:v>0.45454545454545453</c:v>
                </c:pt>
                <c:pt idx="2601">
                  <c:v>0.45454545454545453</c:v>
                </c:pt>
                <c:pt idx="2602">
                  <c:v>0.46268656716417911</c:v>
                </c:pt>
                <c:pt idx="2603">
                  <c:v>0.46268656716417911</c:v>
                </c:pt>
                <c:pt idx="2604">
                  <c:v>0.47761194029850745</c:v>
                </c:pt>
                <c:pt idx="2605">
                  <c:v>0.47761194029850745</c:v>
                </c:pt>
                <c:pt idx="2606">
                  <c:v>0.47761194029850745</c:v>
                </c:pt>
                <c:pt idx="2607">
                  <c:v>0.47761194029850745</c:v>
                </c:pt>
                <c:pt idx="2608">
                  <c:v>0.47761194029850745</c:v>
                </c:pt>
                <c:pt idx="2609">
                  <c:v>0.47761194029850745</c:v>
                </c:pt>
                <c:pt idx="2610">
                  <c:v>0.47761194029850745</c:v>
                </c:pt>
                <c:pt idx="2611">
                  <c:v>0.47761194029850745</c:v>
                </c:pt>
                <c:pt idx="2612">
                  <c:v>0.47761194029850745</c:v>
                </c:pt>
                <c:pt idx="2613">
                  <c:v>0.47761194029850745</c:v>
                </c:pt>
                <c:pt idx="2614">
                  <c:v>0.47761194029850745</c:v>
                </c:pt>
                <c:pt idx="2615">
                  <c:v>0.47761194029850745</c:v>
                </c:pt>
                <c:pt idx="2616">
                  <c:v>0.47761194029850745</c:v>
                </c:pt>
                <c:pt idx="2617">
                  <c:v>0.47761194029850745</c:v>
                </c:pt>
                <c:pt idx="2618">
                  <c:v>0.47761194029850745</c:v>
                </c:pt>
                <c:pt idx="2619">
                  <c:v>0.47761194029850745</c:v>
                </c:pt>
                <c:pt idx="2620">
                  <c:v>0.47761194029850745</c:v>
                </c:pt>
                <c:pt idx="2621">
                  <c:v>0.47761194029850745</c:v>
                </c:pt>
                <c:pt idx="2622">
                  <c:v>0.47761194029850745</c:v>
                </c:pt>
                <c:pt idx="2623">
                  <c:v>0.47761194029850745</c:v>
                </c:pt>
                <c:pt idx="2624">
                  <c:v>0.47761194029850745</c:v>
                </c:pt>
                <c:pt idx="2625">
                  <c:v>0.47761194029850745</c:v>
                </c:pt>
                <c:pt idx="2626">
                  <c:v>0.47761194029850745</c:v>
                </c:pt>
                <c:pt idx="2627">
                  <c:v>0.47761194029850745</c:v>
                </c:pt>
                <c:pt idx="2628">
                  <c:v>0.47761194029850745</c:v>
                </c:pt>
                <c:pt idx="2629">
                  <c:v>0.47761194029850745</c:v>
                </c:pt>
                <c:pt idx="2630">
                  <c:v>0.47761194029850745</c:v>
                </c:pt>
                <c:pt idx="2631">
                  <c:v>0.47761194029850745</c:v>
                </c:pt>
                <c:pt idx="2632">
                  <c:v>0.4925373134328358</c:v>
                </c:pt>
                <c:pt idx="2633">
                  <c:v>0.4925373134328358</c:v>
                </c:pt>
                <c:pt idx="2634">
                  <c:v>0.5074626865671642</c:v>
                </c:pt>
                <c:pt idx="2635">
                  <c:v>0.5074626865671642</c:v>
                </c:pt>
                <c:pt idx="2636">
                  <c:v>0.5074626865671642</c:v>
                </c:pt>
                <c:pt idx="2637">
                  <c:v>0.5074626865671642</c:v>
                </c:pt>
                <c:pt idx="2638">
                  <c:v>0.5</c:v>
                </c:pt>
                <c:pt idx="2639">
                  <c:v>0.49275362318840582</c:v>
                </c:pt>
                <c:pt idx="2640">
                  <c:v>0.49275362318840582</c:v>
                </c:pt>
                <c:pt idx="2641">
                  <c:v>0.49275362318840582</c:v>
                </c:pt>
                <c:pt idx="2642">
                  <c:v>0.49275362318840582</c:v>
                </c:pt>
                <c:pt idx="2643">
                  <c:v>0.48571428571428571</c:v>
                </c:pt>
                <c:pt idx="2644">
                  <c:v>0.48571428571428571</c:v>
                </c:pt>
                <c:pt idx="2645">
                  <c:v>0.48571428571428571</c:v>
                </c:pt>
                <c:pt idx="2646">
                  <c:v>0.48571428571428571</c:v>
                </c:pt>
                <c:pt idx="2647">
                  <c:v>0.48571428571428571</c:v>
                </c:pt>
                <c:pt idx="2648">
                  <c:v>0.48571428571428571</c:v>
                </c:pt>
                <c:pt idx="2649">
                  <c:v>0.48571428571428571</c:v>
                </c:pt>
                <c:pt idx="2650">
                  <c:v>0.48571428571428571</c:v>
                </c:pt>
                <c:pt idx="2651">
                  <c:v>0.48571428571428571</c:v>
                </c:pt>
                <c:pt idx="2652">
                  <c:v>0.48571428571428571</c:v>
                </c:pt>
                <c:pt idx="2653">
                  <c:v>0.48571428571428571</c:v>
                </c:pt>
                <c:pt idx="2654">
                  <c:v>0.47142857142857142</c:v>
                </c:pt>
                <c:pt idx="2655">
                  <c:v>0.47142857142857142</c:v>
                </c:pt>
                <c:pt idx="2656">
                  <c:v>0.47142857142857142</c:v>
                </c:pt>
                <c:pt idx="2657">
                  <c:v>0.47142857142857142</c:v>
                </c:pt>
                <c:pt idx="2658">
                  <c:v>0.48571428571428571</c:v>
                </c:pt>
                <c:pt idx="2659">
                  <c:v>0.47142857142857142</c:v>
                </c:pt>
                <c:pt idx="2660">
                  <c:v>0.45714285714285713</c:v>
                </c:pt>
                <c:pt idx="2661">
                  <c:v>0.44285714285714284</c:v>
                </c:pt>
                <c:pt idx="2662">
                  <c:v>0.44285714285714284</c:v>
                </c:pt>
                <c:pt idx="2663">
                  <c:v>0.44285714285714284</c:v>
                </c:pt>
                <c:pt idx="2664">
                  <c:v>0.44285714285714284</c:v>
                </c:pt>
                <c:pt idx="2665">
                  <c:v>0.44285714285714284</c:v>
                </c:pt>
                <c:pt idx="2666">
                  <c:v>0.44285714285714284</c:v>
                </c:pt>
                <c:pt idx="2667">
                  <c:v>0.42857142857142855</c:v>
                </c:pt>
                <c:pt idx="2668">
                  <c:v>0.42857142857142855</c:v>
                </c:pt>
                <c:pt idx="2669">
                  <c:v>0.42857142857142855</c:v>
                </c:pt>
                <c:pt idx="2670">
                  <c:v>0.42857142857142855</c:v>
                </c:pt>
                <c:pt idx="2671">
                  <c:v>0.42857142857142855</c:v>
                </c:pt>
                <c:pt idx="2672">
                  <c:v>0.42857142857142855</c:v>
                </c:pt>
                <c:pt idx="2673">
                  <c:v>0.42857142857142855</c:v>
                </c:pt>
                <c:pt idx="2674">
                  <c:v>0.42857142857142855</c:v>
                </c:pt>
                <c:pt idx="2675">
                  <c:v>0.41428571428571431</c:v>
                </c:pt>
                <c:pt idx="2676">
                  <c:v>0.4</c:v>
                </c:pt>
                <c:pt idx="2677">
                  <c:v>0.4</c:v>
                </c:pt>
                <c:pt idx="2678">
                  <c:v>0.4</c:v>
                </c:pt>
                <c:pt idx="2679">
                  <c:v>0.4</c:v>
                </c:pt>
                <c:pt idx="2680">
                  <c:v>0.38571428571428573</c:v>
                </c:pt>
                <c:pt idx="2681">
                  <c:v>0.38571428571428573</c:v>
                </c:pt>
                <c:pt idx="2682">
                  <c:v>0.375</c:v>
                </c:pt>
                <c:pt idx="2683">
                  <c:v>0.375</c:v>
                </c:pt>
                <c:pt idx="2684">
                  <c:v>0.3611111111111111</c:v>
                </c:pt>
                <c:pt idx="2685">
                  <c:v>0.3611111111111111</c:v>
                </c:pt>
                <c:pt idx="2686">
                  <c:v>0.3611111111111111</c:v>
                </c:pt>
                <c:pt idx="2687">
                  <c:v>0.3611111111111111</c:v>
                </c:pt>
                <c:pt idx="2688">
                  <c:v>0.3611111111111111</c:v>
                </c:pt>
                <c:pt idx="2689">
                  <c:v>0.3611111111111111</c:v>
                </c:pt>
                <c:pt idx="2690">
                  <c:v>0.375</c:v>
                </c:pt>
                <c:pt idx="2691">
                  <c:v>0.375</c:v>
                </c:pt>
                <c:pt idx="2692">
                  <c:v>0.375</c:v>
                </c:pt>
                <c:pt idx="2693">
                  <c:v>0.375</c:v>
                </c:pt>
                <c:pt idx="2694">
                  <c:v>0.375</c:v>
                </c:pt>
                <c:pt idx="2695">
                  <c:v>0.375</c:v>
                </c:pt>
                <c:pt idx="2696">
                  <c:v>0.375</c:v>
                </c:pt>
                <c:pt idx="2697">
                  <c:v>0.375</c:v>
                </c:pt>
                <c:pt idx="2698">
                  <c:v>0.375</c:v>
                </c:pt>
                <c:pt idx="2699">
                  <c:v>0.375</c:v>
                </c:pt>
                <c:pt idx="2700">
                  <c:v>0.375</c:v>
                </c:pt>
                <c:pt idx="2701">
                  <c:v>0.3888888888888889</c:v>
                </c:pt>
                <c:pt idx="2702">
                  <c:v>0.3888888888888889</c:v>
                </c:pt>
                <c:pt idx="2703">
                  <c:v>0.3888888888888889</c:v>
                </c:pt>
                <c:pt idx="2704">
                  <c:v>0.3888888888888889</c:v>
                </c:pt>
                <c:pt idx="2705">
                  <c:v>0.3888888888888889</c:v>
                </c:pt>
                <c:pt idx="2706">
                  <c:v>0.3888888888888889</c:v>
                </c:pt>
                <c:pt idx="2707">
                  <c:v>0.3888888888888889</c:v>
                </c:pt>
                <c:pt idx="2708">
                  <c:v>0.3888888888888889</c:v>
                </c:pt>
                <c:pt idx="2709">
                  <c:v>0.3888888888888889</c:v>
                </c:pt>
                <c:pt idx="2710">
                  <c:v>0.3888888888888889</c:v>
                </c:pt>
                <c:pt idx="2711">
                  <c:v>0.38356164383561642</c:v>
                </c:pt>
                <c:pt idx="2712">
                  <c:v>0.38356164383561642</c:v>
                </c:pt>
                <c:pt idx="2713">
                  <c:v>0.36986301369863012</c:v>
                </c:pt>
                <c:pt idx="2714">
                  <c:v>0.36986301369863012</c:v>
                </c:pt>
                <c:pt idx="2715">
                  <c:v>0.36986301369863012</c:v>
                </c:pt>
                <c:pt idx="2716">
                  <c:v>0.36986301369863012</c:v>
                </c:pt>
                <c:pt idx="2717">
                  <c:v>0.36986301369863012</c:v>
                </c:pt>
                <c:pt idx="2718">
                  <c:v>0.36986301369863012</c:v>
                </c:pt>
                <c:pt idx="2719">
                  <c:v>0.36986301369863012</c:v>
                </c:pt>
                <c:pt idx="2720">
                  <c:v>0.36986301369863012</c:v>
                </c:pt>
                <c:pt idx="2721">
                  <c:v>0.36986301369863012</c:v>
                </c:pt>
                <c:pt idx="2722">
                  <c:v>0.36986301369863012</c:v>
                </c:pt>
                <c:pt idx="2723">
                  <c:v>0.36986301369863012</c:v>
                </c:pt>
                <c:pt idx="2724">
                  <c:v>0.36986301369863012</c:v>
                </c:pt>
                <c:pt idx="2725">
                  <c:v>0.36986301369863012</c:v>
                </c:pt>
                <c:pt idx="2726">
                  <c:v>0.36986301369863012</c:v>
                </c:pt>
                <c:pt idx="2727">
                  <c:v>0.36986301369863012</c:v>
                </c:pt>
                <c:pt idx="2728">
                  <c:v>0.36986301369863012</c:v>
                </c:pt>
                <c:pt idx="2729">
                  <c:v>0.36986301369863012</c:v>
                </c:pt>
                <c:pt idx="2730">
                  <c:v>0.36986301369863012</c:v>
                </c:pt>
                <c:pt idx="2731">
                  <c:v>0.3783783783783784</c:v>
                </c:pt>
                <c:pt idx="2732">
                  <c:v>0.3783783783783784</c:v>
                </c:pt>
                <c:pt idx="2733">
                  <c:v>0.3783783783783784</c:v>
                </c:pt>
                <c:pt idx="2734">
                  <c:v>0.40540540540540543</c:v>
                </c:pt>
                <c:pt idx="2735">
                  <c:v>0.40540540540540543</c:v>
                </c:pt>
                <c:pt idx="2736">
                  <c:v>0.40540540540540543</c:v>
                </c:pt>
                <c:pt idx="2737">
                  <c:v>0.40540540540540543</c:v>
                </c:pt>
                <c:pt idx="2738">
                  <c:v>0.40540540540540543</c:v>
                </c:pt>
                <c:pt idx="2739">
                  <c:v>0.40540540540540543</c:v>
                </c:pt>
                <c:pt idx="2740">
                  <c:v>0.40540540540540543</c:v>
                </c:pt>
                <c:pt idx="2741">
                  <c:v>0.40540540540540543</c:v>
                </c:pt>
                <c:pt idx="2742">
                  <c:v>0.40540540540540543</c:v>
                </c:pt>
                <c:pt idx="2743">
                  <c:v>0.40540540540540543</c:v>
                </c:pt>
                <c:pt idx="2744">
                  <c:v>0.40540540540540543</c:v>
                </c:pt>
                <c:pt idx="2745">
                  <c:v>0.40540540540540543</c:v>
                </c:pt>
                <c:pt idx="2746">
                  <c:v>0.40540540540540543</c:v>
                </c:pt>
                <c:pt idx="2747">
                  <c:v>0.40540540540540543</c:v>
                </c:pt>
                <c:pt idx="2748">
                  <c:v>0.40540540540540543</c:v>
                </c:pt>
                <c:pt idx="2749">
                  <c:v>0.40540540540540543</c:v>
                </c:pt>
                <c:pt idx="2750">
                  <c:v>0.41891891891891891</c:v>
                </c:pt>
                <c:pt idx="2751">
                  <c:v>0.41891891891891891</c:v>
                </c:pt>
                <c:pt idx="2752">
                  <c:v>0.41891891891891891</c:v>
                </c:pt>
                <c:pt idx="2753">
                  <c:v>0.41891891891891891</c:v>
                </c:pt>
                <c:pt idx="2754">
                  <c:v>0.40540540540540543</c:v>
                </c:pt>
                <c:pt idx="2755">
                  <c:v>0.40540540540540543</c:v>
                </c:pt>
                <c:pt idx="2756">
                  <c:v>0.40540540540540543</c:v>
                </c:pt>
                <c:pt idx="2757">
                  <c:v>0.40540540540540543</c:v>
                </c:pt>
                <c:pt idx="2758">
                  <c:v>0.41891891891891891</c:v>
                </c:pt>
                <c:pt idx="2759">
                  <c:v>0.43243243243243246</c:v>
                </c:pt>
                <c:pt idx="2760">
                  <c:v>0.43243243243243246</c:v>
                </c:pt>
                <c:pt idx="2761">
                  <c:v>0.41891891891891891</c:v>
                </c:pt>
                <c:pt idx="2762">
                  <c:v>0.41891891891891891</c:v>
                </c:pt>
                <c:pt idx="2763">
                  <c:v>0.41891891891891891</c:v>
                </c:pt>
                <c:pt idx="2764">
                  <c:v>0.41891891891891891</c:v>
                </c:pt>
                <c:pt idx="2765">
                  <c:v>0.41891891891891891</c:v>
                </c:pt>
                <c:pt idx="2766">
                  <c:v>0.41891891891891891</c:v>
                </c:pt>
                <c:pt idx="2767">
                  <c:v>0.41891891891891891</c:v>
                </c:pt>
                <c:pt idx="2768">
                  <c:v>0.39189189189189189</c:v>
                </c:pt>
                <c:pt idx="2769">
                  <c:v>0.39189189189189189</c:v>
                </c:pt>
                <c:pt idx="2770">
                  <c:v>0.39189189189189189</c:v>
                </c:pt>
                <c:pt idx="2771">
                  <c:v>0.40540540540540543</c:v>
                </c:pt>
                <c:pt idx="2772">
                  <c:v>0.40540540540540543</c:v>
                </c:pt>
                <c:pt idx="2773">
                  <c:v>0.40540540540540543</c:v>
                </c:pt>
                <c:pt idx="2774">
                  <c:v>0.40540540540540543</c:v>
                </c:pt>
                <c:pt idx="2775">
                  <c:v>0.40540540540540543</c:v>
                </c:pt>
                <c:pt idx="2776">
                  <c:v>0.40540540540540543</c:v>
                </c:pt>
                <c:pt idx="2777">
                  <c:v>0.40540540540540543</c:v>
                </c:pt>
                <c:pt idx="2778">
                  <c:v>0.40540540540540543</c:v>
                </c:pt>
                <c:pt idx="2779">
                  <c:v>0.40540540540540543</c:v>
                </c:pt>
                <c:pt idx="2780">
                  <c:v>0.41891891891891891</c:v>
                </c:pt>
                <c:pt idx="2781">
                  <c:v>0.41891891891891891</c:v>
                </c:pt>
                <c:pt idx="2782">
                  <c:v>0.41333333333333333</c:v>
                </c:pt>
                <c:pt idx="2783">
                  <c:v>0.41333333333333333</c:v>
                </c:pt>
                <c:pt idx="2784">
                  <c:v>0.41333333333333333</c:v>
                </c:pt>
                <c:pt idx="2785">
                  <c:v>0.41333333333333333</c:v>
                </c:pt>
                <c:pt idx="2786">
                  <c:v>0.4</c:v>
                </c:pt>
                <c:pt idx="2787">
                  <c:v>0.4</c:v>
                </c:pt>
                <c:pt idx="2788">
                  <c:v>0.4</c:v>
                </c:pt>
                <c:pt idx="2789">
                  <c:v>0.4</c:v>
                </c:pt>
                <c:pt idx="2790">
                  <c:v>0.4</c:v>
                </c:pt>
                <c:pt idx="2791">
                  <c:v>0.4</c:v>
                </c:pt>
                <c:pt idx="2792">
                  <c:v>0.4</c:v>
                </c:pt>
                <c:pt idx="2793">
                  <c:v>0.4</c:v>
                </c:pt>
                <c:pt idx="2794">
                  <c:v>0.40789473684210525</c:v>
                </c:pt>
                <c:pt idx="2795">
                  <c:v>0.40789473684210525</c:v>
                </c:pt>
                <c:pt idx="2796">
                  <c:v>0.40789473684210525</c:v>
                </c:pt>
                <c:pt idx="2797">
                  <c:v>0.39473684210526316</c:v>
                </c:pt>
                <c:pt idx="2798">
                  <c:v>0.39473684210526316</c:v>
                </c:pt>
                <c:pt idx="2799">
                  <c:v>0.39473684210526316</c:v>
                </c:pt>
                <c:pt idx="2800">
                  <c:v>0.39473684210526316</c:v>
                </c:pt>
                <c:pt idx="2801">
                  <c:v>0.38157894736842107</c:v>
                </c:pt>
                <c:pt idx="2802">
                  <c:v>0.38157894736842107</c:v>
                </c:pt>
                <c:pt idx="2803">
                  <c:v>0.38157894736842107</c:v>
                </c:pt>
                <c:pt idx="2804">
                  <c:v>0.37662337662337664</c:v>
                </c:pt>
                <c:pt idx="2805">
                  <c:v>0.37662337662337664</c:v>
                </c:pt>
                <c:pt idx="2806">
                  <c:v>0.37662337662337664</c:v>
                </c:pt>
                <c:pt idx="2807">
                  <c:v>0.38961038961038963</c:v>
                </c:pt>
                <c:pt idx="2808">
                  <c:v>0.38961038961038963</c:v>
                </c:pt>
                <c:pt idx="2809">
                  <c:v>0.38961038961038963</c:v>
                </c:pt>
                <c:pt idx="2810">
                  <c:v>0.38961038961038963</c:v>
                </c:pt>
                <c:pt idx="2811">
                  <c:v>0.38961038961038963</c:v>
                </c:pt>
                <c:pt idx="2812">
                  <c:v>0.38961038961038963</c:v>
                </c:pt>
                <c:pt idx="2813">
                  <c:v>0.38961038961038963</c:v>
                </c:pt>
                <c:pt idx="2814">
                  <c:v>0.38961038961038963</c:v>
                </c:pt>
                <c:pt idx="2815">
                  <c:v>0.38961038961038963</c:v>
                </c:pt>
                <c:pt idx="2816">
                  <c:v>0.38961038961038963</c:v>
                </c:pt>
                <c:pt idx="2817">
                  <c:v>0.38961038961038963</c:v>
                </c:pt>
                <c:pt idx="2818">
                  <c:v>0.38961038961038963</c:v>
                </c:pt>
                <c:pt idx="2819">
                  <c:v>0.38461538461538464</c:v>
                </c:pt>
                <c:pt idx="2820">
                  <c:v>0.37179487179487181</c:v>
                </c:pt>
                <c:pt idx="2821">
                  <c:v>0.37179487179487181</c:v>
                </c:pt>
                <c:pt idx="2822">
                  <c:v>0.38461538461538464</c:v>
                </c:pt>
                <c:pt idx="2823">
                  <c:v>0.38461538461538464</c:v>
                </c:pt>
                <c:pt idx="2824">
                  <c:v>0.38461538461538464</c:v>
                </c:pt>
                <c:pt idx="2825">
                  <c:v>0.38461538461538464</c:v>
                </c:pt>
                <c:pt idx="2826">
                  <c:v>0.38461538461538464</c:v>
                </c:pt>
                <c:pt idx="2827">
                  <c:v>0.38461538461538464</c:v>
                </c:pt>
                <c:pt idx="2828">
                  <c:v>0.38461538461538464</c:v>
                </c:pt>
                <c:pt idx="2829">
                  <c:v>0.38461538461538464</c:v>
                </c:pt>
                <c:pt idx="2830">
                  <c:v>0.38461538461538464</c:v>
                </c:pt>
                <c:pt idx="2831">
                  <c:v>0.38461538461538464</c:v>
                </c:pt>
                <c:pt idx="2832">
                  <c:v>0.38461538461538464</c:v>
                </c:pt>
                <c:pt idx="2833">
                  <c:v>0.38461538461538464</c:v>
                </c:pt>
                <c:pt idx="2834">
                  <c:v>0.38461538461538464</c:v>
                </c:pt>
                <c:pt idx="2835">
                  <c:v>0.38461538461538464</c:v>
                </c:pt>
                <c:pt idx="2836">
                  <c:v>0.38461538461538464</c:v>
                </c:pt>
                <c:pt idx="2837">
                  <c:v>0.38461538461538464</c:v>
                </c:pt>
                <c:pt idx="2838">
                  <c:v>0.39743589743589741</c:v>
                </c:pt>
                <c:pt idx="2839">
                  <c:v>0.39743589743589741</c:v>
                </c:pt>
                <c:pt idx="2840">
                  <c:v>0.39240506329113922</c:v>
                </c:pt>
                <c:pt idx="2841">
                  <c:v>0.4050632911392405</c:v>
                </c:pt>
                <c:pt idx="2842">
                  <c:v>0.4050632911392405</c:v>
                </c:pt>
                <c:pt idx="2843">
                  <c:v>0.4050632911392405</c:v>
                </c:pt>
                <c:pt idx="2844">
                  <c:v>0.4050632911392405</c:v>
                </c:pt>
                <c:pt idx="2845">
                  <c:v>0.4050632911392405</c:v>
                </c:pt>
                <c:pt idx="2846">
                  <c:v>0.4050632911392405</c:v>
                </c:pt>
                <c:pt idx="2847">
                  <c:v>0.4050632911392405</c:v>
                </c:pt>
                <c:pt idx="2848">
                  <c:v>0.4050632911392405</c:v>
                </c:pt>
                <c:pt idx="2849">
                  <c:v>0.4050632911392405</c:v>
                </c:pt>
                <c:pt idx="2850">
                  <c:v>0.41772151898734178</c:v>
                </c:pt>
                <c:pt idx="2851">
                  <c:v>0.41772151898734178</c:v>
                </c:pt>
                <c:pt idx="2852">
                  <c:v>0.41772151898734178</c:v>
                </c:pt>
                <c:pt idx="2853">
                  <c:v>0.41772151898734178</c:v>
                </c:pt>
                <c:pt idx="2854">
                  <c:v>0.41772151898734178</c:v>
                </c:pt>
                <c:pt idx="2855">
                  <c:v>0.41772151898734178</c:v>
                </c:pt>
                <c:pt idx="2856">
                  <c:v>0.41772151898734178</c:v>
                </c:pt>
                <c:pt idx="2857">
                  <c:v>0.41772151898734178</c:v>
                </c:pt>
                <c:pt idx="2858">
                  <c:v>0.41772151898734178</c:v>
                </c:pt>
                <c:pt idx="2859">
                  <c:v>0.4050632911392405</c:v>
                </c:pt>
                <c:pt idx="2860">
                  <c:v>0.4050632911392405</c:v>
                </c:pt>
                <c:pt idx="2861">
                  <c:v>0.4050632911392405</c:v>
                </c:pt>
                <c:pt idx="2862">
                  <c:v>0.39240506329113922</c:v>
                </c:pt>
                <c:pt idx="2863">
                  <c:v>0.39240506329113922</c:v>
                </c:pt>
                <c:pt idx="2864">
                  <c:v>0.379746835443038</c:v>
                </c:pt>
                <c:pt idx="2865">
                  <c:v>0.379746835443038</c:v>
                </c:pt>
                <c:pt idx="2866">
                  <c:v>0.379746835443038</c:v>
                </c:pt>
                <c:pt idx="2867">
                  <c:v>0.379746835443038</c:v>
                </c:pt>
                <c:pt idx="2868">
                  <c:v>0.379746835443038</c:v>
                </c:pt>
                <c:pt idx="2869">
                  <c:v>0.379746835443038</c:v>
                </c:pt>
                <c:pt idx="2870">
                  <c:v>0.379746835443038</c:v>
                </c:pt>
                <c:pt idx="2871">
                  <c:v>0.379746835443038</c:v>
                </c:pt>
                <c:pt idx="2872">
                  <c:v>0.379746835443038</c:v>
                </c:pt>
                <c:pt idx="2873">
                  <c:v>0.379746835443038</c:v>
                </c:pt>
                <c:pt idx="2874">
                  <c:v>0.379746835443038</c:v>
                </c:pt>
                <c:pt idx="2875">
                  <c:v>0.375</c:v>
                </c:pt>
                <c:pt idx="2876">
                  <c:v>0.38750000000000001</c:v>
                </c:pt>
                <c:pt idx="2877">
                  <c:v>0.38750000000000001</c:v>
                </c:pt>
                <c:pt idx="2878">
                  <c:v>0.38750000000000001</c:v>
                </c:pt>
                <c:pt idx="2879">
                  <c:v>0.38750000000000001</c:v>
                </c:pt>
                <c:pt idx="2880">
                  <c:v>0.38750000000000001</c:v>
                </c:pt>
                <c:pt idx="2881">
                  <c:v>0.38750000000000001</c:v>
                </c:pt>
                <c:pt idx="2882">
                  <c:v>0.38750000000000001</c:v>
                </c:pt>
                <c:pt idx="2883">
                  <c:v>0.4</c:v>
                </c:pt>
                <c:pt idx="2884">
                  <c:v>0.4</c:v>
                </c:pt>
                <c:pt idx="2885">
                  <c:v>0.4</c:v>
                </c:pt>
                <c:pt idx="2886">
                  <c:v>0.4</c:v>
                </c:pt>
                <c:pt idx="2887">
                  <c:v>0.4</c:v>
                </c:pt>
                <c:pt idx="2888">
                  <c:v>0.41249999999999998</c:v>
                </c:pt>
                <c:pt idx="2889">
                  <c:v>0.42499999999999999</c:v>
                </c:pt>
                <c:pt idx="2890">
                  <c:v>0.42499999999999999</c:v>
                </c:pt>
                <c:pt idx="2891">
                  <c:v>0.42499999999999999</c:v>
                </c:pt>
                <c:pt idx="2892">
                  <c:v>0.42499999999999999</c:v>
                </c:pt>
                <c:pt idx="2893">
                  <c:v>0.45</c:v>
                </c:pt>
                <c:pt idx="2894">
                  <c:v>0.45</c:v>
                </c:pt>
                <c:pt idx="2895">
                  <c:v>0.45</c:v>
                </c:pt>
                <c:pt idx="2896">
                  <c:v>0.45</c:v>
                </c:pt>
                <c:pt idx="2897">
                  <c:v>0.45</c:v>
                </c:pt>
                <c:pt idx="2898">
                  <c:v>0.45</c:v>
                </c:pt>
                <c:pt idx="2899">
                  <c:v>0.45</c:v>
                </c:pt>
                <c:pt idx="2900">
                  <c:v>0.45</c:v>
                </c:pt>
                <c:pt idx="2901">
                  <c:v>0.46250000000000002</c:v>
                </c:pt>
                <c:pt idx="2902">
                  <c:v>0.46250000000000002</c:v>
                </c:pt>
                <c:pt idx="2903">
                  <c:v>0.46250000000000002</c:v>
                </c:pt>
                <c:pt idx="2904">
                  <c:v>0.4375</c:v>
                </c:pt>
                <c:pt idx="2905">
                  <c:v>0.42499999999999999</c:v>
                </c:pt>
                <c:pt idx="2906">
                  <c:v>0.4375</c:v>
                </c:pt>
                <c:pt idx="2907">
                  <c:v>0.4375</c:v>
                </c:pt>
                <c:pt idx="2908">
                  <c:v>0.4375</c:v>
                </c:pt>
                <c:pt idx="2909">
                  <c:v>0.41249999999999998</c:v>
                </c:pt>
                <c:pt idx="2910">
                  <c:v>0.41249999999999998</c:v>
                </c:pt>
                <c:pt idx="2911">
                  <c:v>0.41249999999999998</c:v>
                </c:pt>
                <c:pt idx="2912">
                  <c:v>0.41249999999999998</c:v>
                </c:pt>
                <c:pt idx="2913">
                  <c:v>0.41249999999999998</c:v>
                </c:pt>
                <c:pt idx="2914">
                  <c:v>0.41249999999999998</c:v>
                </c:pt>
                <c:pt idx="2915">
                  <c:v>0.41249999999999998</c:v>
                </c:pt>
                <c:pt idx="2916">
                  <c:v>0.41249999999999998</c:v>
                </c:pt>
                <c:pt idx="2917">
                  <c:v>0.40740740740740738</c:v>
                </c:pt>
                <c:pt idx="2918">
                  <c:v>0.40740740740740738</c:v>
                </c:pt>
                <c:pt idx="2919">
                  <c:v>0.40740740740740738</c:v>
                </c:pt>
                <c:pt idx="2920">
                  <c:v>0.41975308641975306</c:v>
                </c:pt>
                <c:pt idx="2921">
                  <c:v>0.43209876543209874</c:v>
                </c:pt>
                <c:pt idx="2922">
                  <c:v>0.43209876543209874</c:v>
                </c:pt>
                <c:pt idx="2923">
                  <c:v>0.43209876543209874</c:v>
                </c:pt>
                <c:pt idx="2924">
                  <c:v>0.43209876543209874</c:v>
                </c:pt>
                <c:pt idx="2925">
                  <c:v>0.44444444444444442</c:v>
                </c:pt>
                <c:pt idx="2926">
                  <c:v>0.44444444444444442</c:v>
                </c:pt>
                <c:pt idx="2927">
                  <c:v>0.44444444444444442</c:v>
                </c:pt>
                <c:pt idx="2928">
                  <c:v>0.4567901234567901</c:v>
                </c:pt>
                <c:pt idx="2929">
                  <c:v>0.4567901234567901</c:v>
                </c:pt>
                <c:pt idx="2930">
                  <c:v>0.4567901234567901</c:v>
                </c:pt>
                <c:pt idx="2931">
                  <c:v>0.4567901234567901</c:v>
                </c:pt>
                <c:pt idx="2932">
                  <c:v>0.4567901234567901</c:v>
                </c:pt>
                <c:pt idx="2933">
                  <c:v>0.4567901234567901</c:v>
                </c:pt>
                <c:pt idx="2934">
                  <c:v>0.46913580246913578</c:v>
                </c:pt>
                <c:pt idx="2935">
                  <c:v>0.46913580246913578</c:v>
                </c:pt>
                <c:pt idx="2936">
                  <c:v>0.46913580246913578</c:v>
                </c:pt>
                <c:pt idx="2937">
                  <c:v>0.46913580246913578</c:v>
                </c:pt>
                <c:pt idx="2938">
                  <c:v>0.46913580246913578</c:v>
                </c:pt>
                <c:pt idx="2939">
                  <c:v>0.4567901234567901</c:v>
                </c:pt>
                <c:pt idx="2940">
                  <c:v>0.4567901234567901</c:v>
                </c:pt>
                <c:pt idx="2941">
                  <c:v>0.4567901234567901</c:v>
                </c:pt>
                <c:pt idx="2942">
                  <c:v>0.4567901234567901</c:v>
                </c:pt>
                <c:pt idx="2943">
                  <c:v>0.44444444444444442</c:v>
                </c:pt>
                <c:pt idx="2944">
                  <c:v>0.44444444444444442</c:v>
                </c:pt>
                <c:pt idx="2945">
                  <c:v>0.44444444444444442</c:v>
                </c:pt>
                <c:pt idx="2946">
                  <c:v>0.44444444444444442</c:v>
                </c:pt>
                <c:pt idx="2947">
                  <c:v>0.44444444444444442</c:v>
                </c:pt>
                <c:pt idx="2948">
                  <c:v>0.46913580246913578</c:v>
                </c:pt>
                <c:pt idx="2949">
                  <c:v>0.4567901234567901</c:v>
                </c:pt>
                <c:pt idx="2950">
                  <c:v>0.4567901234567901</c:v>
                </c:pt>
                <c:pt idx="2951">
                  <c:v>0.4567901234567901</c:v>
                </c:pt>
                <c:pt idx="2952">
                  <c:v>0.4567901234567901</c:v>
                </c:pt>
                <c:pt idx="2953">
                  <c:v>0.44444444444444442</c:v>
                </c:pt>
                <c:pt idx="2954">
                  <c:v>0.4567901234567901</c:v>
                </c:pt>
                <c:pt idx="2955">
                  <c:v>0.46913580246913578</c:v>
                </c:pt>
                <c:pt idx="2956">
                  <c:v>0.46913580246913578</c:v>
                </c:pt>
                <c:pt idx="2957">
                  <c:v>0.46913580246913578</c:v>
                </c:pt>
                <c:pt idx="2958">
                  <c:v>0.4567901234567901</c:v>
                </c:pt>
                <c:pt idx="2959">
                  <c:v>0.4567901234567901</c:v>
                </c:pt>
                <c:pt idx="2960">
                  <c:v>0.4567901234567901</c:v>
                </c:pt>
                <c:pt idx="2961">
                  <c:v>0.4567901234567901</c:v>
                </c:pt>
                <c:pt idx="2962">
                  <c:v>0.4567901234567901</c:v>
                </c:pt>
                <c:pt idx="2963">
                  <c:v>0.4567901234567901</c:v>
                </c:pt>
                <c:pt idx="2964">
                  <c:v>0.44444444444444442</c:v>
                </c:pt>
                <c:pt idx="2965">
                  <c:v>0.44444444444444442</c:v>
                </c:pt>
                <c:pt idx="2966">
                  <c:v>0.44444444444444442</c:v>
                </c:pt>
                <c:pt idx="2967">
                  <c:v>0.44444444444444442</c:v>
                </c:pt>
                <c:pt idx="2968">
                  <c:v>0.44444444444444442</c:v>
                </c:pt>
                <c:pt idx="2969">
                  <c:v>0.44444444444444442</c:v>
                </c:pt>
                <c:pt idx="2970">
                  <c:v>0.44444444444444442</c:v>
                </c:pt>
                <c:pt idx="2971">
                  <c:v>0.44444444444444442</c:v>
                </c:pt>
                <c:pt idx="2972">
                  <c:v>0.44444444444444442</c:v>
                </c:pt>
                <c:pt idx="2973">
                  <c:v>0.44444444444444442</c:v>
                </c:pt>
                <c:pt idx="2974">
                  <c:v>0.4567901234567901</c:v>
                </c:pt>
                <c:pt idx="2975">
                  <c:v>0.4567901234567901</c:v>
                </c:pt>
                <c:pt idx="2976">
                  <c:v>0.4567901234567901</c:v>
                </c:pt>
                <c:pt idx="2977">
                  <c:v>0.4567901234567901</c:v>
                </c:pt>
                <c:pt idx="2978">
                  <c:v>0.4567901234567901</c:v>
                </c:pt>
                <c:pt idx="2979">
                  <c:v>0.4567901234567901</c:v>
                </c:pt>
                <c:pt idx="2980">
                  <c:v>0.4567901234567901</c:v>
                </c:pt>
                <c:pt idx="2981">
                  <c:v>0.4567901234567901</c:v>
                </c:pt>
                <c:pt idx="2982">
                  <c:v>0.46913580246913578</c:v>
                </c:pt>
                <c:pt idx="2983">
                  <c:v>0.46913580246913578</c:v>
                </c:pt>
                <c:pt idx="2984">
                  <c:v>0.46913580246913578</c:v>
                </c:pt>
                <c:pt idx="2985">
                  <c:v>0.46913580246913578</c:v>
                </c:pt>
                <c:pt idx="2986">
                  <c:v>0.48148148148148145</c:v>
                </c:pt>
                <c:pt idx="2987">
                  <c:v>0.48148148148148145</c:v>
                </c:pt>
                <c:pt idx="2988">
                  <c:v>0.48148148148148145</c:v>
                </c:pt>
                <c:pt idx="2989">
                  <c:v>0.48148148148148145</c:v>
                </c:pt>
                <c:pt idx="2990">
                  <c:v>0.48148148148148145</c:v>
                </c:pt>
                <c:pt idx="2991">
                  <c:v>0.48148148148148145</c:v>
                </c:pt>
                <c:pt idx="2992">
                  <c:v>0.48148148148148145</c:v>
                </c:pt>
                <c:pt idx="2993">
                  <c:v>0.48148148148148145</c:v>
                </c:pt>
                <c:pt idx="2994">
                  <c:v>0.48148148148148145</c:v>
                </c:pt>
                <c:pt idx="2995">
                  <c:v>0.48148148148148145</c:v>
                </c:pt>
                <c:pt idx="2996">
                  <c:v>0.48148148148148145</c:v>
                </c:pt>
                <c:pt idx="2997">
                  <c:v>0.47560975609756095</c:v>
                </c:pt>
                <c:pt idx="2998">
                  <c:v>0.47560975609756095</c:v>
                </c:pt>
                <c:pt idx="2999">
                  <c:v>0.47560975609756095</c:v>
                </c:pt>
                <c:pt idx="3000">
                  <c:v>0.48780487804878048</c:v>
                </c:pt>
                <c:pt idx="3001">
                  <c:v>0.48780487804878048</c:v>
                </c:pt>
                <c:pt idx="3002">
                  <c:v>0.5</c:v>
                </c:pt>
                <c:pt idx="3003">
                  <c:v>0.5</c:v>
                </c:pt>
                <c:pt idx="3004">
                  <c:v>0.5</c:v>
                </c:pt>
                <c:pt idx="3005">
                  <c:v>0.5</c:v>
                </c:pt>
                <c:pt idx="3006">
                  <c:v>0.48780487804878048</c:v>
                </c:pt>
                <c:pt idx="3007">
                  <c:v>0.47560975609756095</c:v>
                </c:pt>
                <c:pt idx="3008">
                  <c:v>0.47560975609756095</c:v>
                </c:pt>
                <c:pt idx="3009">
                  <c:v>0.47560975609756095</c:v>
                </c:pt>
                <c:pt idx="3010">
                  <c:v>0.47560975609756095</c:v>
                </c:pt>
                <c:pt idx="3011">
                  <c:v>0.48780487804878048</c:v>
                </c:pt>
                <c:pt idx="3012">
                  <c:v>0.48780487804878048</c:v>
                </c:pt>
                <c:pt idx="3013">
                  <c:v>0.48780487804878048</c:v>
                </c:pt>
                <c:pt idx="3014">
                  <c:v>0.48780487804878048</c:v>
                </c:pt>
                <c:pt idx="3015">
                  <c:v>0.5</c:v>
                </c:pt>
                <c:pt idx="3016">
                  <c:v>0.49397590361445781</c:v>
                </c:pt>
                <c:pt idx="3017">
                  <c:v>0.49397590361445781</c:v>
                </c:pt>
                <c:pt idx="3018">
                  <c:v>0.49397590361445781</c:v>
                </c:pt>
                <c:pt idx="3019">
                  <c:v>0.49397590361445781</c:v>
                </c:pt>
                <c:pt idx="3020">
                  <c:v>0.49397590361445781</c:v>
                </c:pt>
                <c:pt idx="3021">
                  <c:v>0.50602409638554213</c:v>
                </c:pt>
                <c:pt idx="3022">
                  <c:v>0.50602409638554213</c:v>
                </c:pt>
                <c:pt idx="3023">
                  <c:v>0.51807228915662651</c:v>
                </c:pt>
                <c:pt idx="3024">
                  <c:v>0.51807228915662651</c:v>
                </c:pt>
                <c:pt idx="3025">
                  <c:v>0.50602409638554213</c:v>
                </c:pt>
                <c:pt idx="3026">
                  <c:v>0.50602409638554213</c:v>
                </c:pt>
                <c:pt idx="3027">
                  <c:v>0.50602409638554213</c:v>
                </c:pt>
                <c:pt idx="3028">
                  <c:v>0.50602409638554213</c:v>
                </c:pt>
                <c:pt idx="3029">
                  <c:v>0.50602409638554213</c:v>
                </c:pt>
                <c:pt idx="3030">
                  <c:v>0.50602409638554213</c:v>
                </c:pt>
                <c:pt idx="3031">
                  <c:v>0.49397590361445781</c:v>
                </c:pt>
                <c:pt idx="3032">
                  <c:v>0.49397590361445781</c:v>
                </c:pt>
                <c:pt idx="3033">
                  <c:v>0.49397590361445781</c:v>
                </c:pt>
                <c:pt idx="3034">
                  <c:v>0.49397590361445781</c:v>
                </c:pt>
                <c:pt idx="3035">
                  <c:v>0.48809523809523808</c:v>
                </c:pt>
                <c:pt idx="3036">
                  <c:v>0.48809523809523808</c:v>
                </c:pt>
                <c:pt idx="3037">
                  <c:v>0.48809523809523808</c:v>
                </c:pt>
                <c:pt idx="3038">
                  <c:v>0.48809523809523808</c:v>
                </c:pt>
                <c:pt idx="3039">
                  <c:v>0.48809523809523808</c:v>
                </c:pt>
                <c:pt idx="3040">
                  <c:v>0.48809523809523808</c:v>
                </c:pt>
                <c:pt idx="3041">
                  <c:v>0.48809523809523808</c:v>
                </c:pt>
                <c:pt idx="3042">
                  <c:v>0.47619047619047616</c:v>
                </c:pt>
                <c:pt idx="3043">
                  <c:v>0.47619047619047616</c:v>
                </c:pt>
                <c:pt idx="3044">
                  <c:v>0.4823529411764706</c:v>
                </c:pt>
                <c:pt idx="3045">
                  <c:v>0.4823529411764706</c:v>
                </c:pt>
                <c:pt idx="3046">
                  <c:v>0.4823529411764706</c:v>
                </c:pt>
                <c:pt idx="3047">
                  <c:v>0.4823529411764706</c:v>
                </c:pt>
                <c:pt idx="3048">
                  <c:v>0.4823529411764706</c:v>
                </c:pt>
                <c:pt idx="3049">
                  <c:v>0.4823529411764706</c:v>
                </c:pt>
                <c:pt idx="3050">
                  <c:v>0.4823529411764706</c:v>
                </c:pt>
                <c:pt idx="3051">
                  <c:v>0.4823529411764706</c:v>
                </c:pt>
                <c:pt idx="3052">
                  <c:v>0.47674418604651164</c:v>
                </c:pt>
                <c:pt idx="3053">
                  <c:v>0.47674418604651164</c:v>
                </c:pt>
                <c:pt idx="3054">
                  <c:v>0.48837209302325579</c:v>
                </c:pt>
                <c:pt idx="3055">
                  <c:v>0.4942528735632184</c:v>
                </c:pt>
                <c:pt idx="3056">
                  <c:v>0.4942528735632184</c:v>
                </c:pt>
                <c:pt idx="3057">
                  <c:v>0.4942528735632184</c:v>
                </c:pt>
                <c:pt idx="3058">
                  <c:v>0.4942528735632184</c:v>
                </c:pt>
                <c:pt idx="3059">
                  <c:v>0.4942528735632184</c:v>
                </c:pt>
                <c:pt idx="3060">
                  <c:v>0.4942528735632184</c:v>
                </c:pt>
                <c:pt idx="3061">
                  <c:v>0.4942528735632184</c:v>
                </c:pt>
                <c:pt idx="3062">
                  <c:v>0.4942528735632184</c:v>
                </c:pt>
                <c:pt idx="3063">
                  <c:v>0.4942528735632184</c:v>
                </c:pt>
                <c:pt idx="3064">
                  <c:v>0.48275862068965519</c:v>
                </c:pt>
                <c:pt idx="3065">
                  <c:v>0.48275862068965519</c:v>
                </c:pt>
                <c:pt idx="3066">
                  <c:v>0.48275862068965519</c:v>
                </c:pt>
                <c:pt idx="3067">
                  <c:v>0.50574712643678166</c:v>
                </c:pt>
                <c:pt idx="3068">
                  <c:v>0.51136363636363635</c:v>
                </c:pt>
                <c:pt idx="3069">
                  <c:v>0.51136363636363635</c:v>
                </c:pt>
                <c:pt idx="3070">
                  <c:v>0.5</c:v>
                </c:pt>
                <c:pt idx="3071">
                  <c:v>0.5</c:v>
                </c:pt>
                <c:pt idx="3072">
                  <c:v>0.48863636363636365</c:v>
                </c:pt>
                <c:pt idx="3073">
                  <c:v>0.48863636363636365</c:v>
                </c:pt>
                <c:pt idx="3074">
                  <c:v>0.48863636363636365</c:v>
                </c:pt>
                <c:pt idx="3075">
                  <c:v>0.48863636363636365</c:v>
                </c:pt>
                <c:pt idx="3076">
                  <c:v>0.5</c:v>
                </c:pt>
                <c:pt idx="3077">
                  <c:v>0.48863636363636365</c:v>
                </c:pt>
                <c:pt idx="3078">
                  <c:v>0.5</c:v>
                </c:pt>
                <c:pt idx="3079">
                  <c:v>0.5</c:v>
                </c:pt>
                <c:pt idx="3080">
                  <c:v>0.5</c:v>
                </c:pt>
                <c:pt idx="3081">
                  <c:v>0.5</c:v>
                </c:pt>
                <c:pt idx="3082">
                  <c:v>0.5</c:v>
                </c:pt>
                <c:pt idx="3083">
                  <c:v>0.5</c:v>
                </c:pt>
                <c:pt idx="3084">
                  <c:v>0.46590909090909088</c:v>
                </c:pt>
                <c:pt idx="3085">
                  <c:v>0.46590909090909088</c:v>
                </c:pt>
                <c:pt idx="3086">
                  <c:v>0.46590909090909088</c:v>
                </c:pt>
                <c:pt idx="3087">
                  <c:v>0.45454545454545453</c:v>
                </c:pt>
                <c:pt idx="3088">
                  <c:v>0.45454545454545453</c:v>
                </c:pt>
                <c:pt idx="3089">
                  <c:v>0.45454545454545453</c:v>
                </c:pt>
                <c:pt idx="3090">
                  <c:v>0.45454545454545453</c:v>
                </c:pt>
                <c:pt idx="3091">
                  <c:v>0.45454545454545453</c:v>
                </c:pt>
                <c:pt idx="3092">
                  <c:v>0.45454545454545453</c:v>
                </c:pt>
                <c:pt idx="3093">
                  <c:v>0.45454545454545453</c:v>
                </c:pt>
                <c:pt idx="3094">
                  <c:v>0.45454545454545453</c:v>
                </c:pt>
                <c:pt idx="3095">
                  <c:v>0.44318181818181818</c:v>
                </c:pt>
                <c:pt idx="3096">
                  <c:v>0.44318181818181818</c:v>
                </c:pt>
                <c:pt idx="3097">
                  <c:v>0.44318181818181818</c:v>
                </c:pt>
                <c:pt idx="3098">
                  <c:v>0.44318181818181818</c:v>
                </c:pt>
                <c:pt idx="3099">
                  <c:v>0.44318181818181818</c:v>
                </c:pt>
                <c:pt idx="3100">
                  <c:v>0.45454545454545453</c:v>
                </c:pt>
                <c:pt idx="3101">
                  <c:v>0.45454545454545453</c:v>
                </c:pt>
                <c:pt idx="3102">
                  <c:v>0.45454545454545453</c:v>
                </c:pt>
                <c:pt idx="3103">
                  <c:v>0.45454545454545453</c:v>
                </c:pt>
                <c:pt idx="3104">
                  <c:v>0.45454545454545453</c:v>
                </c:pt>
                <c:pt idx="3105">
                  <c:v>0.45454545454545453</c:v>
                </c:pt>
                <c:pt idx="3106">
                  <c:v>0.44318181818181818</c:v>
                </c:pt>
                <c:pt idx="3107">
                  <c:v>0.44318181818181818</c:v>
                </c:pt>
                <c:pt idx="3108">
                  <c:v>0.43181818181818182</c:v>
                </c:pt>
                <c:pt idx="3109">
                  <c:v>0.43181818181818182</c:v>
                </c:pt>
                <c:pt idx="3110">
                  <c:v>0.43181818181818182</c:v>
                </c:pt>
                <c:pt idx="3111">
                  <c:v>0.43181818181818182</c:v>
                </c:pt>
                <c:pt idx="3112">
                  <c:v>0.43181818181818182</c:v>
                </c:pt>
                <c:pt idx="3113">
                  <c:v>0.43181818181818182</c:v>
                </c:pt>
                <c:pt idx="3114">
                  <c:v>0.42045454545454547</c:v>
                </c:pt>
                <c:pt idx="3115">
                  <c:v>0.42045454545454547</c:v>
                </c:pt>
                <c:pt idx="3116">
                  <c:v>0.42045454545454547</c:v>
                </c:pt>
                <c:pt idx="3117">
                  <c:v>0.4157303370786517</c:v>
                </c:pt>
                <c:pt idx="3118">
                  <c:v>0.4157303370786517</c:v>
                </c:pt>
                <c:pt idx="3119">
                  <c:v>0.4157303370786517</c:v>
                </c:pt>
                <c:pt idx="3120">
                  <c:v>0.4157303370786517</c:v>
                </c:pt>
                <c:pt idx="3121">
                  <c:v>0.4157303370786517</c:v>
                </c:pt>
                <c:pt idx="3122">
                  <c:v>0.4157303370786517</c:v>
                </c:pt>
                <c:pt idx="3123">
                  <c:v>0.4157303370786517</c:v>
                </c:pt>
                <c:pt idx="3124">
                  <c:v>0.4157303370786517</c:v>
                </c:pt>
                <c:pt idx="3125">
                  <c:v>0.4157303370786517</c:v>
                </c:pt>
                <c:pt idx="3126">
                  <c:v>0.41111111111111109</c:v>
                </c:pt>
                <c:pt idx="3127">
                  <c:v>0.41111111111111109</c:v>
                </c:pt>
                <c:pt idx="3128">
                  <c:v>0.41111111111111109</c:v>
                </c:pt>
                <c:pt idx="3129">
                  <c:v>0.41111111111111109</c:v>
                </c:pt>
                <c:pt idx="3130">
                  <c:v>0.41111111111111109</c:v>
                </c:pt>
                <c:pt idx="3131">
                  <c:v>0.41111111111111109</c:v>
                </c:pt>
                <c:pt idx="3132">
                  <c:v>0.42222222222222222</c:v>
                </c:pt>
                <c:pt idx="3133">
                  <c:v>0.42222222222222222</c:v>
                </c:pt>
                <c:pt idx="3134">
                  <c:v>0.42222222222222222</c:v>
                </c:pt>
                <c:pt idx="3135">
                  <c:v>0.42222222222222222</c:v>
                </c:pt>
                <c:pt idx="3136">
                  <c:v>0.45555555555555555</c:v>
                </c:pt>
                <c:pt idx="3137">
                  <c:v>0.46666666666666667</c:v>
                </c:pt>
                <c:pt idx="3138">
                  <c:v>0.46666666666666667</c:v>
                </c:pt>
                <c:pt idx="3139">
                  <c:v>0.46666666666666667</c:v>
                </c:pt>
                <c:pt idx="3140">
                  <c:v>0.46666666666666667</c:v>
                </c:pt>
                <c:pt idx="3141">
                  <c:v>0.46153846153846156</c:v>
                </c:pt>
                <c:pt idx="3142">
                  <c:v>0.46153846153846156</c:v>
                </c:pt>
                <c:pt idx="3143">
                  <c:v>0.46153846153846156</c:v>
                </c:pt>
                <c:pt idx="3144">
                  <c:v>0.46153846153846156</c:v>
                </c:pt>
                <c:pt idx="3145">
                  <c:v>0.46153846153846156</c:v>
                </c:pt>
                <c:pt idx="3146">
                  <c:v>0.45054945054945056</c:v>
                </c:pt>
                <c:pt idx="3147">
                  <c:v>0.45054945054945056</c:v>
                </c:pt>
                <c:pt idx="3148">
                  <c:v>0.45054945054945056</c:v>
                </c:pt>
                <c:pt idx="3149">
                  <c:v>0.45054945054945056</c:v>
                </c:pt>
                <c:pt idx="3150">
                  <c:v>0.45054945054945056</c:v>
                </c:pt>
                <c:pt idx="3151">
                  <c:v>0.45054945054945056</c:v>
                </c:pt>
                <c:pt idx="3152">
                  <c:v>0.46153846153846156</c:v>
                </c:pt>
                <c:pt idx="3153">
                  <c:v>0.47252747252747251</c:v>
                </c:pt>
                <c:pt idx="3154">
                  <c:v>0.46153846153846156</c:v>
                </c:pt>
                <c:pt idx="3155">
                  <c:v>0.46153846153846156</c:v>
                </c:pt>
                <c:pt idx="3156">
                  <c:v>0.46153846153846156</c:v>
                </c:pt>
                <c:pt idx="3157">
                  <c:v>0.43956043956043955</c:v>
                </c:pt>
                <c:pt idx="3158">
                  <c:v>0.43956043956043955</c:v>
                </c:pt>
                <c:pt idx="3159">
                  <c:v>0.43956043956043955</c:v>
                </c:pt>
                <c:pt idx="3160">
                  <c:v>0.43956043956043955</c:v>
                </c:pt>
                <c:pt idx="3161">
                  <c:v>0.43956043956043955</c:v>
                </c:pt>
                <c:pt idx="3162">
                  <c:v>0.43956043956043955</c:v>
                </c:pt>
                <c:pt idx="3163">
                  <c:v>0.43956043956043955</c:v>
                </c:pt>
                <c:pt idx="3164">
                  <c:v>0.43956043956043955</c:v>
                </c:pt>
                <c:pt idx="3165">
                  <c:v>0.43956043956043955</c:v>
                </c:pt>
                <c:pt idx="3166">
                  <c:v>0.43956043956043955</c:v>
                </c:pt>
                <c:pt idx="3167">
                  <c:v>0.45054945054945056</c:v>
                </c:pt>
                <c:pt idx="3168">
                  <c:v>0.45054945054945056</c:v>
                </c:pt>
                <c:pt idx="3169">
                  <c:v>0.45054945054945056</c:v>
                </c:pt>
                <c:pt idx="3170">
                  <c:v>0.45054945054945056</c:v>
                </c:pt>
                <c:pt idx="3171">
                  <c:v>0.43956043956043955</c:v>
                </c:pt>
                <c:pt idx="3172">
                  <c:v>0.43956043956043955</c:v>
                </c:pt>
                <c:pt idx="3173">
                  <c:v>0.43956043956043955</c:v>
                </c:pt>
                <c:pt idx="3174">
                  <c:v>0.43956043956043955</c:v>
                </c:pt>
                <c:pt idx="3175">
                  <c:v>0.43956043956043955</c:v>
                </c:pt>
                <c:pt idx="3176">
                  <c:v>0.43956043956043955</c:v>
                </c:pt>
                <c:pt idx="3177">
                  <c:v>0.43956043956043955</c:v>
                </c:pt>
                <c:pt idx="3178">
                  <c:v>0.42857142857142855</c:v>
                </c:pt>
                <c:pt idx="3179">
                  <c:v>0.42857142857142855</c:v>
                </c:pt>
                <c:pt idx="3180">
                  <c:v>0.42857142857142855</c:v>
                </c:pt>
                <c:pt idx="3181">
                  <c:v>0.42857142857142855</c:v>
                </c:pt>
                <c:pt idx="3182">
                  <c:v>0.42857142857142855</c:v>
                </c:pt>
                <c:pt idx="3183">
                  <c:v>0.42857142857142855</c:v>
                </c:pt>
                <c:pt idx="3184">
                  <c:v>0.43956043956043955</c:v>
                </c:pt>
                <c:pt idx="3185">
                  <c:v>0.43956043956043955</c:v>
                </c:pt>
                <c:pt idx="3186">
                  <c:v>0.43956043956043955</c:v>
                </c:pt>
                <c:pt idx="3187">
                  <c:v>0.43478260869565216</c:v>
                </c:pt>
                <c:pt idx="3188">
                  <c:v>0.43478260869565216</c:v>
                </c:pt>
                <c:pt idx="3189">
                  <c:v>0.43478260869565216</c:v>
                </c:pt>
                <c:pt idx="3190">
                  <c:v>0.44565217391304346</c:v>
                </c:pt>
                <c:pt idx="3191">
                  <c:v>0.44565217391304346</c:v>
                </c:pt>
                <c:pt idx="3192">
                  <c:v>0.44565217391304346</c:v>
                </c:pt>
                <c:pt idx="3193">
                  <c:v>0.45652173913043476</c:v>
                </c:pt>
                <c:pt idx="3194">
                  <c:v>0.44565217391304346</c:v>
                </c:pt>
                <c:pt idx="3195">
                  <c:v>0.44565217391304346</c:v>
                </c:pt>
                <c:pt idx="3196">
                  <c:v>0.46739130434782611</c:v>
                </c:pt>
                <c:pt idx="3197">
                  <c:v>0.46739130434782611</c:v>
                </c:pt>
                <c:pt idx="3198">
                  <c:v>0.46739130434782611</c:v>
                </c:pt>
                <c:pt idx="3199">
                  <c:v>0.46739130434782611</c:v>
                </c:pt>
                <c:pt idx="3200">
                  <c:v>0.5</c:v>
                </c:pt>
                <c:pt idx="3201">
                  <c:v>0.5</c:v>
                </c:pt>
                <c:pt idx="3202">
                  <c:v>0.4891304347826087</c:v>
                </c:pt>
                <c:pt idx="3203">
                  <c:v>0.4891304347826087</c:v>
                </c:pt>
                <c:pt idx="3204">
                  <c:v>0.4891304347826087</c:v>
                </c:pt>
                <c:pt idx="3205">
                  <c:v>0.4891304347826087</c:v>
                </c:pt>
                <c:pt idx="3206">
                  <c:v>0.4891304347826087</c:v>
                </c:pt>
                <c:pt idx="3207">
                  <c:v>0.4891304347826087</c:v>
                </c:pt>
                <c:pt idx="3208">
                  <c:v>0.5</c:v>
                </c:pt>
                <c:pt idx="3209">
                  <c:v>0.5</c:v>
                </c:pt>
                <c:pt idx="3210">
                  <c:v>0.5</c:v>
                </c:pt>
                <c:pt idx="3211">
                  <c:v>0.5</c:v>
                </c:pt>
                <c:pt idx="3212">
                  <c:v>0.5</c:v>
                </c:pt>
                <c:pt idx="3213">
                  <c:v>0.5</c:v>
                </c:pt>
                <c:pt idx="3214">
                  <c:v>0.5</c:v>
                </c:pt>
                <c:pt idx="3215">
                  <c:v>0.5</c:v>
                </c:pt>
                <c:pt idx="3216">
                  <c:v>0.5</c:v>
                </c:pt>
                <c:pt idx="3217">
                  <c:v>0.5</c:v>
                </c:pt>
                <c:pt idx="3218">
                  <c:v>0.5</c:v>
                </c:pt>
                <c:pt idx="3219">
                  <c:v>0.5</c:v>
                </c:pt>
                <c:pt idx="3220">
                  <c:v>0.5</c:v>
                </c:pt>
                <c:pt idx="3221">
                  <c:v>0.4891304347826087</c:v>
                </c:pt>
                <c:pt idx="3222">
                  <c:v>0.4891304347826087</c:v>
                </c:pt>
                <c:pt idx="3223">
                  <c:v>0.4891304347826087</c:v>
                </c:pt>
                <c:pt idx="3224">
                  <c:v>0.4891304347826087</c:v>
                </c:pt>
                <c:pt idx="3225">
                  <c:v>0.4891304347826087</c:v>
                </c:pt>
                <c:pt idx="3226">
                  <c:v>0.47826086956521741</c:v>
                </c:pt>
                <c:pt idx="3227">
                  <c:v>0.47826086956521741</c:v>
                </c:pt>
                <c:pt idx="3228">
                  <c:v>0.46739130434782611</c:v>
                </c:pt>
                <c:pt idx="3229">
                  <c:v>0.46739130434782611</c:v>
                </c:pt>
                <c:pt idx="3230">
                  <c:v>0.46739130434782611</c:v>
                </c:pt>
                <c:pt idx="3231">
                  <c:v>0.45161290322580644</c:v>
                </c:pt>
                <c:pt idx="3232">
                  <c:v>0.45161290322580644</c:v>
                </c:pt>
                <c:pt idx="3233">
                  <c:v>0.46236559139784944</c:v>
                </c:pt>
                <c:pt idx="3234">
                  <c:v>0.46236559139784944</c:v>
                </c:pt>
                <c:pt idx="3235">
                  <c:v>0.45161290322580644</c:v>
                </c:pt>
                <c:pt idx="3236">
                  <c:v>0.45161290322580644</c:v>
                </c:pt>
                <c:pt idx="3237">
                  <c:v>0.45161290322580644</c:v>
                </c:pt>
                <c:pt idx="3238">
                  <c:v>0.46236559139784944</c:v>
                </c:pt>
                <c:pt idx="3239">
                  <c:v>0.4731182795698925</c:v>
                </c:pt>
                <c:pt idx="3240">
                  <c:v>0.45744680851063829</c:v>
                </c:pt>
                <c:pt idx="3241">
                  <c:v>0.45744680851063829</c:v>
                </c:pt>
                <c:pt idx="3242">
                  <c:v>0.45744680851063829</c:v>
                </c:pt>
                <c:pt idx="3243">
                  <c:v>0.45744680851063829</c:v>
                </c:pt>
                <c:pt idx="3244">
                  <c:v>0.45744680851063829</c:v>
                </c:pt>
                <c:pt idx="3245">
                  <c:v>0.45744680851063829</c:v>
                </c:pt>
                <c:pt idx="3246">
                  <c:v>0.45744680851063829</c:v>
                </c:pt>
                <c:pt idx="3247">
                  <c:v>0.45744680851063829</c:v>
                </c:pt>
                <c:pt idx="3248">
                  <c:v>0.45744680851063829</c:v>
                </c:pt>
                <c:pt idx="3249">
                  <c:v>0.45744680851063829</c:v>
                </c:pt>
                <c:pt idx="3250">
                  <c:v>0.45744680851063829</c:v>
                </c:pt>
                <c:pt idx="3251">
                  <c:v>0.45744680851063829</c:v>
                </c:pt>
                <c:pt idx="3252">
                  <c:v>0.45744680851063829</c:v>
                </c:pt>
                <c:pt idx="3253">
                  <c:v>0.44680851063829785</c:v>
                </c:pt>
                <c:pt idx="3254">
                  <c:v>0.44680851063829785</c:v>
                </c:pt>
                <c:pt idx="3255">
                  <c:v>0.44680851063829785</c:v>
                </c:pt>
                <c:pt idx="3256">
                  <c:v>0.44680851063829785</c:v>
                </c:pt>
                <c:pt idx="3257">
                  <c:v>0.43617021276595747</c:v>
                </c:pt>
                <c:pt idx="3258">
                  <c:v>0.43157894736842106</c:v>
                </c:pt>
                <c:pt idx="3259">
                  <c:v>0.43157894736842106</c:v>
                </c:pt>
                <c:pt idx="3260">
                  <c:v>0.42105263157894735</c:v>
                </c:pt>
                <c:pt idx="3261">
                  <c:v>0.42105263157894735</c:v>
                </c:pt>
                <c:pt idx="3262">
                  <c:v>0.42105263157894735</c:v>
                </c:pt>
                <c:pt idx="3263">
                  <c:v>0.42105263157894735</c:v>
                </c:pt>
                <c:pt idx="3264">
                  <c:v>0.42105263157894735</c:v>
                </c:pt>
                <c:pt idx="3265">
                  <c:v>0.42105263157894735</c:v>
                </c:pt>
                <c:pt idx="3266">
                  <c:v>0.42105263157894735</c:v>
                </c:pt>
                <c:pt idx="3267">
                  <c:v>0.43157894736842106</c:v>
                </c:pt>
                <c:pt idx="3268">
                  <c:v>0.43157894736842106</c:v>
                </c:pt>
                <c:pt idx="3269">
                  <c:v>0.43157894736842106</c:v>
                </c:pt>
                <c:pt idx="3270">
                  <c:v>0.44210526315789472</c:v>
                </c:pt>
                <c:pt idx="3271">
                  <c:v>0.44210526315789472</c:v>
                </c:pt>
                <c:pt idx="3272">
                  <c:v>0.44210526315789472</c:v>
                </c:pt>
                <c:pt idx="3273">
                  <c:v>0.44210526315789472</c:v>
                </c:pt>
                <c:pt idx="3274">
                  <c:v>0.44210526315789472</c:v>
                </c:pt>
                <c:pt idx="3275">
                  <c:v>0.44210526315789472</c:v>
                </c:pt>
                <c:pt idx="3276">
                  <c:v>0.45263157894736844</c:v>
                </c:pt>
                <c:pt idx="3277">
                  <c:v>0.44791666666666669</c:v>
                </c:pt>
                <c:pt idx="3278">
                  <c:v>0.44791666666666669</c:v>
                </c:pt>
                <c:pt idx="3279">
                  <c:v>0.44791666666666669</c:v>
                </c:pt>
                <c:pt idx="3280">
                  <c:v>0.44791666666666669</c:v>
                </c:pt>
                <c:pt idx="3281">
                  <c:v>0.44791666666666669</c:v>
                </c:pt>
                <c:pt idx="3282">
                  <c:v>0.44791666666666669</c:v>
                </c:pt>
                <c:pt idx="3283">
                  <c:v>0.44791666666666669</c:v>
                </c:pt>
                <c:pt idx="3284">
                  <c:v>0.44791666666666669</c:v>
                </c:pt>
                <c:pt idx="3285">
                  <c:v>0.44791666666666669</c:v>
                </c:pt>
                <c:pt idx="3286">
                  <c:v>0.4375</c:v>
                </c:pt>
                <c:pt idx="3287">
                  <c:v>0.42708333333333331</c:v>
                </c:pt>
                <c:pt idx="3288">
                  <c:v>0.42708333333333331</c:v>
                </c:pt>
                <c:pt idx="3289">
                  <c:v>0.42708333333333331</c:v>
                </c:pt>
                <c:pt idx="3290">
                  <c:v>0.4375</c:v>
                </c:pt>
                <c:pt idx="3291">
                  <c:v>0.42708333333333331</c:v>
                </c:pt>
                <c:pt idx="3292">
                  <c:v>0.41666666666666669</c:v>
                </c:pt>
                <c:pt idx="3293">
                  <c:v>0.41666666666666669</c:v>
                </c:pt>
                <c:pt idx="3294">
                  <c:v>0.41666666666666669</c:v>
                </c:pt>
                <c:pt idx="3295">
                  <c:v>0.41666666666666669</c:v>
                </c:pt>
                <c:pt idx="3296">
                  <c:v>0.40625</c:v>
                </c:pt>
                <c:pt idx="3297">
                  <c:v>0.41237113402061853</c:v>
                </c:pt>
                <c:pt idx="3298">
                  <c:v>0.41237113402061853</c:v>
                </c:pt>
                <c:pt idx="3299">
                  <c:v>0.41237113402061853</c:v>
                </c:pt>
                <c:pt idx="3300">
                  <c:v>0.40206185567010311</c:v>
                </c:pt>
                <c:pt idx="3301">
                  <c:v>0.40206185567010311</c:v>
                </c:pt>
                <c:pt idx="3302">
                  <c:v>0.39175257731958762</c:v>
                </c:pt>
                <c:pt idx="3303">
                  <c:v>0.38144329896907214</c:v>
                </c:pt>
                <c:pt idx="3304">
                  <c:v>0.38144329896907214</c:v>
                </c:pt>
                <c:pt idx="3305">
                  <c:v>0.37113402061855671</c:v>
                </c:pt>
                <c:pt idx="3306">
                  <c:v>0.38144329896907214</c:v>
                </c:pt>
                <c:pt idx="3307">
                  <c:v>0.38144329896907214</c:v>
                </c:pt>
                <c:pt idx="3308">
                  <c:v>0.37755102040816324</c:v>
                </c:pt>
                <c:pt idx="3309">
                  <c:v>0.38775510204081631</c:v>
                </c:pt>
                <c:pt idx="3310">
                  <c:v>0.38775510204081631</c:v>
                </c:pt>
                <c:pt idx="3311">
                  <c:v>0.38775510204081631</c:v>
                </c:pt>
                <c:pt idx="3312">
                  <c:v>0.38775510204081631</c:v>
                </c:pt>
                <c:pt idx="3313">
                  <c:v>0.38775510204081631</c:v>
                </c:pt>
                <c:pt idx="3314">
                  <c:v>0.38775510204081631</c:v>
                </c:pt>
                <c:pt idx="3315">
                  <c:v>0.38775510204081631</c:v>
                </c:pt>
                <c:pt idx="3316">
                  <c:v>0.38775510204081631</c:v>
                </c:pt>
                <c:pt idx="3317">
                  <c:v>0.38775510204081631</c:v>
                </c:pt>
                <c:pt idx="3318">
                  <c:v>0.38775510204081631</c:v>
                </c:pt>
                <c:pt idx="3319">
                  <c:v>0.38775510204081631</c:v>
                </c:pt>
                <c:pt idx="3320">
                  <c:v>0.38775510204081631</c:v>
                </c:pt>
                <c:pt idx="3321">
                  <c:v>0.38775510204081631</c:v>
                </c:pt>
                <c:pt idx="3322">
                  <c:v>0.38775510204081631</c:v>
                </c:pt>
                <c:pt idx="3323">
                  <c:v>0.37755102040816324</c:v>
                </c:pt>
                <c:pt idx="3324">
                  <c:v>0.37755102040816324</c:v>
                </c:pt>
                <c:pt idx="3325">
                  <c:v>0.38383838383838381</c:v>
                </c:pt>
                <c:pt idx="3326">
                  <c:v>0.38383838383838381</c:v>
                </c:pt>
                <c:pt idx="3327">
                  <c:v>0.38383838383838381</c:v>
                </c:pt>
                <c:pt idx="3328">
                  <c:v>0.38383838383838381</c:v>
                </c:pt>
                <c:pt idx="3329">
                  <c:v>0.38383838383838381</c:v>
                </c:pt>
                <c:pt idx="3330">
                  <c:v>0.38383838383838381</c:v>
                </c:pt>
                <c:pt idx="3331">
                  <c:v>0.38383838383838381</c:v>
                </c:pt>
                <c:pt idx="3332">
                  <c:v>0.37373737373737376</c:v>
                </c:pt>
                <c:pt idx="3333">
                  <c:v>0.37</c:v>
                </c:pt>
                <c:pt idx="3334">
                  <c:v>0.37</c:v>
                </c:pt>
                <c:pt idx="3335">
                  <c:v>0.36</c:v>
                </c:pt>
                <c:pt idx="3336">
                  <c:v>0.36</c:v>
                </c:pt>
                <c:pt idx="3337">
                  <c:v>0.37</c:v>
                </c:pt>
                <c:pt idx="3338">
                  <c:v>0.37</c:v>
                </c:pt>
                <c:pt idx="3339">
                  <c:v>0.37</c:v>
                </c:pt>
                <c:pt idx="3340">
                  <c:v>0.37</c:v>
                </c:pt>
                <c:pt idx="3341">
                  <c:v>0.37</c:v>
                </c:pt>
                <c:pt idx="3342">
                  <c:v>0.37</c:v>
                </c:pt>
                <c:pt idx="3343">
                  <c:v>0.37</c:v>
                </c:pt>
                <c:pt idx="3344">
                  <c:v>0.37</c:v>
                </c:pt>
                <c:pt idx="3345">
                  <c:v>0.37</c:v>
                </c:pt>
                <c:pt idx="3346">
                  <c:v>0.37</c:v>
                </c:pt>
                <c:pt idx="3347">
                  <c:v>0.38</c:v>
                </c:pt>
                <c:pt idx="3348">
                  <c:v>0.38</c:v>
                </c:pt>
                <c:pt idx="3349">
                  <c:v>0.38</c:v>
                </c:pt>
                <c:pt idx="3350">
                  <c:v>0.38</c:v>
                </c:pt>
                <c:pt idx="3351">
                  <c:v>0.39</c:v>
                </c:pt>
                <c:pt idx="3352">
                  <c:v>0.4</c:v>
                </c:pt>
                <c:pt idx="3353">
                  <c:v>0.4</c:v>
                </c:pt>
                <c:pt idx="3354">
                  <c:v>0.4</c:v>
                </c:pt>
                <c:pt idx="3355">
                  <c:v>0.4</c:v>
                </c:pt>
                <c:pt idx="3356">
                  <c:v>0.41</c:v>
                </c:pt>
                <c:pt idx="3357">
                  <c:v>0.41</c:v>
                </c:pt>
                <c:pt idx="3358">
                  <c:v>0.41</c:v>
                </c:pt>
                <c:pt idx="3359">
                  <c:v>0.41</c:v>
                </c:pt>
                <c:pt idx="3360">
                  <c:v>0.42</c:v>
                </c:pt>
                <c:pt idx="3361">
                  <c:v>0.44</c:v>
                </c:pt>
                <c:pt idx="3362">
                  <c:v>0.44</c:v>
                </c:pt>
                <c:pt idx="3363">
                  <c:v>0.43</c:v>
                </c:pt>
                <c:pt idx="3364">
                  <c:v>0.43</c:v>
                </c:pt>
                <c:pt idx="3365">
                  <c:v>0.43</c:v>
                </c:pt>
                <c:pt idx="3366">
                  <c:v>0.43</c:v>
                </c:pt>
                <c:pt idx="3367">
                  <c:v>0.43</c:v>
                </c:pt>
                <c:pt idx="3368">
                  <c:v>0.43</c:v>
                </c:pt>
                <c:pt idx="3369">
                  <c:v>0.43</c:v>
                </c:pt>
                <c:pt idx="3370">
                  <c:v>0.42</c:v>
                </c:pt>
                <c:pt idx="3371">
                  <c:v>0.41</c:v>
                </c:pt>
                <c:pt idx="3372">
                  <c:v>0.41</c:v>
                </c:pt>
                <c:pt idx="3373">
                  <c:v>0.4</c:v>
                </c:pt>
                <c:pt idx="3374">
                  <c:v>0.39</c:v>
                </c:pt>
                <c:pt idx="3375">
                  <c:v>0.38</c:v>
                </c:pt>
                <c:pt idx="3376">
                  <c:v>0.36</c:v>
                </c:pt>
                <c:pt idx="3377">
                  <c:v>0.36</c:v>
                </c:pt>
                <c:pt idx="3378">
                  <c:v>0.36</c:v>
                </c:pt>
                <c:pt idx="3379">
                  <c:v>0.37</c:v>
                </c:pt>
                <c:pt idx="3380">
                  <c:v>0.38</c:v>
                </c:pt>
                <c:pt idx="3381">
                  <c:v>0.38</c:v>
                </c:pt>
                <c:pt idx="3382">
                  <c:v>0.38613861386138615</c:v>
                </c:pt>
                <c:pt idx="3383">
                  <c:v>0.38613861386138615</c:v>
                </c:pt>
                <c:pt idx="3384">
                  <c:v>0.38613861386138615</c:v>
                </c:pt>
                <c:pt idx="3385">
                  <c:v>0.38613861386138615</c:v>
                </c:pt>
                <c:pt idx="3386">
                  <c:v>0.37623762376237624</c:v>
                </c:pt>
                <c:pt idx="3387">
                  <c:v>0.37623762376237624</c:v>
                </c:pt>
                <c:pt idx="3388">
                  <c:v>0.37623762376237624</c:v>
                </c:pt>
                <c:pt idx="3389">
                  <c:v>0.37623762376237624</c:v>
                </c:pt>
                <c:pt idx="3390">
                  <c:v>0.36633663366336633</c:v>
                </c:pt>
                <c:pt idx="3391">
                  <c:v>0.36633663366336633</c:v>
                </c:pt>
                <c:pt idx="3392">
                  <c:v>0.37623762376237624</c:v>
                </c:pt>
                <c:pt idx="3393">
                  <c:v>0.38613861386138615</c:v>
                </c:pt>
                <c:pt idx="3394">
                  <c:v>0.39603960396039606</c:v>
                </c:pt>
                <c:pt idx="3395">
                  <c:v>0.38613861386138615</c:v>
                </c:pt>
                <c:pt idx="3396">
                  <c:v>0.38613861386138615</c:v>
                </c:pt>
                <c:pt idx="3397">
                  <c:v>0.38235294117647056</c:v>
                </c:pt>
                <c:pt idx="3398">
                  <c:v>0.38235294117647056</c:v>
                </c:pt>
                <c:pt idx="3399">
                  <c:v>0.39215686274509803</c:v>
                </c:pt>
                <c:pt idx="3400">
                  <c:v>0.39215686274509803</c:v>
                </c:pt>
                <c:pt idx="3401">
                  <c:v>0.38235294117647056</c:v>
                </c:pt>
                <c:pt idx="3402">
                  <c:v>0.38235294117647056</c:v>
                </c:pt>
                <c:pt idx="3403">
                  <c:v>0.39215686274509803</c:v>
                </c:pt>
                <c:pt idx="3404">
                  <c:v>0.38235294117647056</c:v>
                </c:pt>
                <c:pt idx="3405">
                  <c:v>0.37254901960784315</c:v>
                </c:pt>
                <c:pt idx="3406">
                  <c:v>0.36274509803921567</c:v>
                </c:pt>
                <c:pt idx="3407">
                  <c:v>0.36274509803921567</c:v>
                </c:pt>
                <c:pt idx="3408">
                  <c:v>0.37254901960784315</c:v>
                </c:pt>
                <c:pt idx="3409">
                  <c:v>0.37254901960784315</c:v>
                </c:pt>
                <c:pt idx="3410">
                  <c:v>0.37254901960784315</c:v>
                </c:pt>
                <c:pt idx="3411">
                  <c:v>0.37254901960784315</c:v>
                </c:pt>
                <c:pt idx="3412">
                  <c:v>0.37254901960784315</c:v>
                </c:pt>
                <c:pt idx="3413">
                  <c:v>0.37254901960784315</c:v>
                </c:pt>
                <c:pt idx="3414">
                  <c:v>0.37254901960784315</c:v>
                </c:pt>
                <c:pt idx="3415">
                  <c:v>0.38235294117647056</c:v>
                </c:pt>
                <c:pt idx="3416">
                  <c:v>0.38235294117647056</c:v>
                </c:pt>
                <c:pt idx="3417">
                  <c:v>0.38235294117647056</c:v>
                </c:pt>
                <c:pt idx="3418">
                  <c:v>0.38235294117647056</c:v>
                </c:pt>
                <c:pt idx="3419">
                  <c:v>0.39215686274509803</c:v>
                </c:pt>
                <c:pt idx="3420">
                  <c:v>0.39215686274509803</c:v>
                </c:pt>
                <c:pt idx="3421">
                  <c:v>0.40196078431372551</c:v>
                </c:pt>
                <c:pt idx="3422">
                  <c:v>0.41176470588235292</c:v>
                </c:pt>
                <c:pt idx="3423">
                  <c:v>0.41176470588235292</c:v>
                </c:pt>
                <c:pt idx="3424">
                  <c:v>0.41176470588235292</c:v>
                </c:pt>
                <c:pt idx="3425">
                  <c:v>0.41176470588235292</c:v>
                </c:pt>
                <c:pt idx="3426">
                  <c:v>0.41176470588235292</c:v>
                </c:pt>
                <c:pt idx="3427">
                  <c:v>0.41747572815533979</c:v>
                </c:pt>
                <c:pt idx="3428">
                  <c:v>0.42307692307692307</c:v>
                </c:pt>
                <c:pt idx="3429">
                  <c:v>0.42307692307692307</c:v>
                </c:pt>
                <c:pt idx="3430">
                  <c:v>0.41346153846153844</c:v>
                </c:pt>
                <c:pt idx="3431">
                  <c:v>0.42307692307692307</c:v>
                </c:pt>
                <c:pt idx="3432">
                  <c:v>0.43269230769230771</c:v>
                </c:pt>
                <c:pt idx="3433">
                  <c:v>0.43269230769230771</c:v>
                </c:pt>
                <c:pt idx="3434">
                  <c:v>0.43269230769230771</c:v>
                </c:pt>
                <c:pt idx="3435">
                  <c:v>0.43269230769230771</c:v>
                </c:pt>
                <c:pt idx="3436">
                  <c:v>0.42857142857142855</c:v>
                </c:pt>
                <c:pt idx="3437">
                  <c:v>0.41904761904761906</c:v>
                </c:pt>
                <c:pt idx="3438">
                  <c:v>0.41904761904761906</c:v>
                </c:pt>
                <c:pt idx="3439">
                  <c:v>0.41509433962264153</c:v>
                </c:pt>
                <c:pt idx="3440">
                  <c:v>0.42452830188679247</c:v>
                </c:pt>
                <c:pt idx="3441">
                  <c:v>0.42452830188679247</c:v>
                </c:pt>
                <c:pt idx="3442">
                  <c:v>0.43396226415094341</c:v>
                </c:pt>
                <c:pt idx="3443">
                  <c:v>0.42452830188679247</c:v>
                </c:pt>
                <c:pt idx="3444">
                  <c:v>0.42452830188679247</c:v>
                </c:pt>
                <c:pt idx="3445">
                  <c:v>0.42452830188679247</c:v>
                </c:pt>
                <c:pt idx="3446">
                  <c:v>0.42452830188679247</c:v>
                </c:pt>
                <c:pt idx="3447">
                  <c:v>0.42452830188679247</c:v>
                </c:pt>
                <c:pt idx="3448">
                  <c:v>0.42452830188679247</c:v>
                </c:pt>
                <c:pt idx="3449">
                  <c:v>0.42452830188679247</c:v>
                </c:pt>
                <c:pt idx="3450">
                  <c:v>0.42452830188679247</c:v>
                </c:pt>
                <c:pt idx="3451">
                  <c:v>0.42452830188679247</c:v>
                </c:pt>
                <c:pt idx="3452">
                  <c:v>0.42452830188679247</c:v>
                </c:pt>
                <c:pt idx="3453">
                  <c:v>0.41509433962264153</c:v>
                </c:pt>
                <c:pt idx="3454">
                  <c:v>0.41121495327102803</c:v>
                </c:pt>
                <c:pt idx="3455">
                  <c:v>0.41121495327102803</c:v>
                </c:pt>
                <c:pt idx="3456">
                  <c:v>0.41121495327102803</c:v>
                </c:pt>
                <c:pt idx="3457">
                  <c:v>0.41121495327102803</c:v>
                </c:pt>
                <c:pt idx="3458">
                  <c:v>0.41121495327102803</c:v>
                </c:pt>
                <c:pt idx="3459">
                  <c:v>0.41121495327102803</c:v>
                </c:pt>
                <c:pt idx="3460">
                  <c:v>0.41121495327102803</c:v>
                </c:pt>
                <c:pt idx="3461">
                  <c:v>0.41121495327102803</c:v>
                </c:pt>
                <c:pt idx="3462">
                  <c:v>0.41121495327102803</c:v>
                </c:pt>
                <c:pt idx="3463">
                  <c:v>0.40186915887850466</c:v>
                </c:pt>
                <c:pt idx="3464">
                  <c:v>0.40186915887850466</c:v>
                </c:pt>
                <c:pt idx="3465">
                  <c:v>0.40186915887850466</c:v>
                </c:pt>
                <c:pt idx="3466">
                  <c:v>0.40186915887850466</c:v>
                </c:pt>
                <c:pt idx="3467">
                  <c:v>0.39814814814814814</c:v>
                </c:pt>
                <c:pt idx="3468">
                  <c:v>0.40740740740740738</c:v>
                </c:pt>
                <c:pt idx="3469">
                  <c:v>0.40740740740740738</c:v>
                </c:pt>
                <c:pt idx="3470">
                  <c:v>0.40740740740740738</c:v>
                </c:pt>
                <c:pt idx="3471">
                  <c:v>0.40740740740740738</c:v>
                </c:pt>
                <c:pt idx="3472">
                  <c:v>0.41666666666666669</c:v>
                </c:pt>
                <c:pt idx="3473">
                  <c:v>0.42592592592592593</c:v>
                </c:pt>
                <c:pt idx="3474">
                  <c:v>0.42592592592592593</c:v>
                </c:pt>
                <c:pt idx="3475">
                  <c:v>0.42592592592592593</c:v>
                </c:pt>
                <c:pt idx="3476">
                  <c:v>0.42592592592592593</c:v>
                </c:pt>
                <c:pt idx="3477">
                  <c:v>0.42592592592592593</c:v>
                </c:pt>
                <c:pt idx="3478">
                  <c:v>0.43518518518518517</c:v>
                </c:pt>
                <c:pt idx="3479">
                  <c:v>0.44444444444444442</c:v>
                </c:pt>
                <c:pt idx="3480">
                  <c:v>0.43518518518518517</c:v>
                </c:pt>
                <c:pt idx="3481">
                  <c:v>0.45370370370370372</c:v>
                </c:pt>
                <c:pt idx="3482">
                  <c:v>0.45370370370370372</c:v>
                </c:pt>
                <c:pt idx="3483">
                  <c:v>0.45370370370370372</c:v>
                </c:pt>
                <c:pt idx="3484">
                  <c:v>0.45370370370370372</c:v>
                </c:pt>
                <c:pt idx="3485">
                  <c:v>0.45370370370370372</c:v>
                </c:pt>
                <c:pt idx="3486">
                  <c:v>0.45370370370370372</c:v>
                </c:pt>
                <c:pt idx="3487">
                  <c:v>0.46296296296296297</c:v>
                </c:pt>
                <c:pt idx="3488">
                  <c:v>0.46296296296296297</c:v>
                </c:pt>
                <c:pt idx="3489">
                  <c:v>0.46296296296296297</c:v>
                </c:pt>
                <c:pt idx="3490">
                  <c:v>0.46296296296296297</c:v>
                </c:pt>
                <c:pt idx="3491">
                  <c:v>0.46296296296296297</c:v>
                </c:pt>
                <c:pt idx="3492">
                  <c:v>0.46296296296296297</c:v>
                </c:pt>
                <c:pt idx="3493">
                  <c:v>0.46296296296296297</c:v>
                </c:pt>
                <c:pt idx="3494">
                  <c:v>0.46296296296296297</c:v>
                </c:pt>
                <c:pt idx="3495">
                  <c:v>0.45370370370370372</c:v>
                </c:pt>
                <c:pt idx="3496">
                  <c:v>0.45370370370370372</c:v>
                </c:pt>
                <c:pt idx="3497">
                  <c:v>0.44954128440366975</c:v>
                </c:pt>
                <c:pt idx="3498">
                  <c:v>0.44954128440366975</c:v>
                </c:pt>
                <c:pt idx="3499">
                  <c:v>0.44954128440366975</c:v>
                </c:pt>
                <c:pt idx="3500">
                  <c:v>0.44954128440366975</c:v>
                </c:pt>
                <c:pt idx="3501">
                  <c:v>0.44954128440366975</c:v>
                </c:pt>
                <c:pt idx="3502">
                  <c:v>0.45454545454545453</c:v>
                </c:pt>
                <c:pt idx="3503">
                  <c:v>0.45454545454545453</c:v>
                </c:pt>
                <c:pt idx="3504">
                  <c:v>0.45045045045045046</c:v>
                </c:pt>
                <c:pt idx="3505">
                  <c:v>0.45045045045045046</c:v>
                </c:pt>
                <c:pt idx="3506">
                  <c:v>0.45045045045045046</c:v>
                </c:pt>
                <c:pt idx="3507">
                  <c:v>0.45045045045045046</c:v>
                </c:pt>
                <c:pt idx="3508">
                  <c:v>0.44144144144144143</c:v>
                </c:pt>
                <c:pt idx="3509">
                  <c:v>0.44144144144144143</c:v>
                </c:pt>
                <c:pt idx="3510">
                  <c:v>0.44144144144144143</c:v>
                </c:pt>
                <c:pt idx="3511">
                  <c:v>0.4375</c:v>
                </c:pt>
                <c:pt idx="3512">
                  <c:v>0.4375</c:v>
                </c:pt>
                <c:pt idx="3513">
                  <c:v>0.44642857142857145</c:v>
                </c:pt>
                <c:pt idx="3514">
                  <c:v>0.44642857142857145</c:v>
                </c:pt>
                <c:pt idx="3515">
                  <c:v>0.44642857142857145</c:v>
                </c:pt>
                <c:pt idx="3516">
                  <c:v>0.44642857142857145</c:v>
                </c:pt>
                <c:pt idx="3517">
                  <c:v>0.44642857142857145</c:v>
                </c:pt>
                <c:pt idx="3518">
                  <c:v>0.44642857142857145</c:v>
                </c:pt>
                <c:pt idx="3519">
                  <c:v>0.45535714285714285</c:v>
                </c:pt>
                <c:pt idx="3520">
                  <c:v>0.45535714285714285</c:v>
                </c:pt>
                <c:pt idx="3521">
                  <c:v>0.45535714285714285</c:v>
                </c:pt>
                <c:pt idx="3522">
                  <c:v>0.45535714285714285</c:v>
                </c:pt>
                <c:pt idx="3523">
                  <c:v>0.45535714285714285</c:v>
                </c:pt>
                <c:pt idx="3524">
                  <c:v>0.44642857142857145</c:v>
                </c:pt>
                <c:pt idx="3525">
                  <c:v>0.44642857142857145</c:v>
                </c:pt>
                <c:pt idx="3526">
                  <c:v>0.4375</c:v>
                </c:pt>
                <c:pt idx="3527">
                  <c:v>0.4375</c:v>
                </c:pt>
                <c:pt idx="3528">
                  <c:v>0.44642857142857145</c:v>
                </c:pt>
                <c:pt idx="3529">
                  <c:v>0.45535714285714285</c:v>
                </c:pt>
                <c:pt idx="3530">
                  <c:v>0.4642857142857143</c:v>
                </c:pt>
                <c:pt idx="3531">
                  <c:v>0.4732142857142857</c:v>
                </c:pt>
                <c:pt idx="3532">
                  <c:v>0.4732142857142857</c:v>
                </c:pt>
                <c:pt idx="3533">
                  <c:v>0.48214285714285715</c:v>
                </c:pt>
                <c:pt idx="3534">
                  <c:v>0.48214285714285715</c:v>
                </c:pt>
                <c:pt idx="3535">
                  <c:v>0.4732142857142857</c:v>
                </c:pt>
                <c:pt idx="3536">
                  <c:v>0.48214285714285715</c:v>
                </c:pt>
                <c:pt idx="3537">
                  <c:v>0.48214285714285715</c:v>
                </c:pt>
                <c:pt idx="3538">
                  <c:v>0.48214285714285715</c:v>
                </c:pt>
                <c:pt idx="3539">
                  <c:v>0.48214285714285715</c:v>
                </c:pt>
                <c:pt idx="3540">
                  <c:v>0.48214285714285715</c:v>
                </c:pt>
                <c:pt idx="3541">
                  <c:v>0.48214285714285715</c:v>
                </c:pt>
                <c:pt idx="3542">
                  <c:v>0.48214285714285715</c:v>
                </c:pt>
                <c:pt idx="3543">
                  <c:v>0.48214285714285715</c:v>
                </c:pt>
                <c:pt idx="3544">
                  <c:v>0.49107142857142855</c:v>
                </c:pt>
                <c:pt idx="3545">
                  <c:v>0.5</c:v>
                </c:pt>
                <c:pt idx="3546">
                  <c:v>0.5</c:v>
                </c:pt>
                <c:pt idx="3547">
                  <c:v>0.5</c:v>
                </c:pt>
                <c:pt idx="3548">
                  <c:v>0.5089285714285714</c:v>
                </c:pt>
                <c:pt idx="3549">
                  <c:v>0.5089285714285714</c:v>
                </c:pt>
                <c:pt idx="3550">
                  <c:v>0.5</c:v>
                </c:pt>
                <c:pt idx="3551">
                  <c:v>0.5</c:v>
                </c:pt>
                <c:pt idx="3552">
                  <c:v>0.5</c:v>
                </c:pt>
                <c:pt idx="3553">
                  <c:v>0.49107142857142855</c:v>
                </c:pt>
                <c:pt idx="3554">
                  <c:v>0.49107142857142855</c:v>
                </c:pt>
                <c:pt idx="3555">
                  <c:v>0.5</c:v>
                </c:pt>
                <c:pt idx="3556">
                  <c:v>0.5</c:v>
                </c:pt>
                <c:pt idx="3557">
                  <c:v>0.5</c:v>
                </c:pt>
                <c:pt idx="3558">
                  <c:v>0.5089285714285714</c:v>
                </c:pt>
                <c:pt idx="3559">
                  <c:v>0.5089285714285714</c:v>
                </c:pt>
                <c:pt idx="3560">
                  <c:v>0.50442477876106195</c:v>
                </c:pt>
                <c:pt idx="3561">
                  <c:v>0.49557522123893805</c:v>
                </c:pt>
                <c:pt idx="3562">
                  <c:v>0.49557522123893805</c:v>
                </c:pt>
                <c:pt idx="3563">
                  <c:v>0.47787610619469029</c:v>
                </c:pt>
                <c:pt idx="3564">
                  <c:v>0.47787610619469029</c:v>
                </c:pt>
                <c:pt idx="3565">
                  <c:v>0.46902654867256638</c:v>
                </c:pt>
                <c:pt idx="3566">
                  <c:v>0.47368421052631576</c:v>
                </c:pt>
                <c:pt idx="3567">
                  <c:v>0.46491228070175439</c:v>
                </c:pt>
                <c:pt idx="3568">
                  <c:v>0.46491228070175439</c:v>
                </c:pt>
                <c:pt idx="3569">
                  <c:v>0.46491228070175439</c:v>
                </c:pt>
                <c:pt idx="3570">
                  <c:v>0.45614035087719296</c:v>
                </c:pt>
                <c:pt idx="3571">
                  <c:v>0.45614035087719296</c:v>
                </c:pt>
                <c:pt idx="3572">
                  <c:v>0.44736842105263158</c:v>
                </c:pt>
                <c:pt idx="3573">
                  <c:v>0.44736842105263158</c:v>
                </c:pt>
                <c:pt idx="3574">
                  <c:v>0.44736842105263158</c:v>
                </c:pt>
                <c:pt idx="3575">
                  <c:v>0.45614035087719296</c:v>
                </c:pt>
                <c:pt idx="3576">
                  <c:v>0.45614035087719296</c:v>
                </c:pt>
                <c:pt idx="3577">
                  <c:v>0.45614035087719296</c:v>
                </c:pt>
                <c:pt idx="3578">
                  <c:v>0.45217391304347826</c:v>
                </c:pt>
                <c:pt idx="3579">
                  <c:v>0.45217391304347826</c:v>
                </c:pt>
                <c:pt idx="3580">
                  <c:v>0.45217391304347826</c:v>
                </c:pt>
                <c:pt idx="3581">
                  <c:v>0.45217391304347826</c:v>
                </c:pt>
                <c:pt idx="3582">
                  <c:v>0.44347826086956521</c:v>
                </c:pt>
                <c:pt idx="3583">
                  <c:v>0.43478260869565216</c:v>
                </c:pt>
                <c:pt idx="3584">
                  <c:v>0.42608695652173911</c:v>
                </c:pt>
                <c:pt idx="3585">
                  <c:v>0.42608695652173911</c:v>
                </c:pt>
                <c:pt idx="3586">
                  <c:v>0.41739130434782606</c:v>
                </c:pt>
                <c:pt idx="3587">
                  <c:v>0.41739130434782606</c:v>
                </c:pt>
                <c:pt idx="3588">
                  <c:v>0.44347826086956521</c:v>
                </c:pt>
                <c:pt idx="3589">
                  <c:v>0.43478260869565216</c:v>
                </c:pt>
                <c:pt idx="3590">
                  <c:v>0.43478260869565216</c:v>
                </c:pt>
                <c:pt idx="3591">
                  <c:v>0.42608695652173911</c:v>
                </c:pt>
                <c:pt idx="3592">
                  <c:v>0.42608695652173911</c:v>
                </c:pt>
                <c:pt idx="3593">
                  <c:v>0.42608695652173911</c:v>
                </c:pt>
                <c:pt idx="3594">
                  <c:v>0.42608695652173911</c:v>
                </c:pt>
                <c:pt idx="3595">
                  <c:v>0.43478260869565216</c:v>
                </c:pt>
                <c:pt idx="3596">
                  <c:v>0.43478260869565216</c:v>
                </c:pt>
                <c:pt idx="3597">
                  <c:v>0.43478260869565216</c:v>
                </c:pt>
                <c:pt idx="3598">
                  <c:v>0.43478260869565216</c:v>
                </c:pt>
                <c:pt idx="3599">
                  <c:v>0.43478260869565216</c:v>
                </c:pt>
                <c:pt idx="3600">
                  <c:v>0.43965517241379309</c:v>
                </c:pt>
                <c:pt idx="3601">
                  <c:v>0.43103448275862066</c:v>
                </c:pt>
                <c:pt idx="3602">
                  <c:v>0.42241379310344829</c:v>
                </c:pt>
                <c:pt idx="3603">
                  <c:v>0.42241379310344829</c:v>
                </c:pt>
                <c:pt idx="3604">
                  <c:v>0.43103448275862066</c:v>
                </c:pt>
                <c:pt idx="3605">
                  <c:v>0.43103448275862066</c:v>
                </c:pt>
                <c:pt idx="3606">
                  <c:v>0.43103448275862066</c:v>
                </c:pt>
                <c:pt idx="3607">
                  <c:v>0.4358974358974359</c:v>
                </c:pt>
                <c:pt idx="3608">
                  <c:v>0.42735042735042733</c:v>
                </c:pt>
                <c:pt idx="3609">
                  <c:v>0.42735042735042733</c:v>
                </c:pt>
                <c:pt idx="3610">
                  <c:v>0.42735042735042733</c:v>
                </c:pt>
                <c:pt idx="3611">
                  <c:v>0.42735042735042733</c:v>
                </c:pt>
                <c:pt idx="3612">
                  <c:v>0.42735042735042733</c:v>
                </c:pt>
                <c:pt idx="3613">
                  <c:v>0.42735042735042733</c:v>
                </c:pt>
                <c:pt idx="3614">
                  <c:v>0.42372881355932202</c:v>
                </c:pt>
                <c:pt idx="3615">
                  <c:v>0.42372881355932202</c:v>
                </c:pt>
                <c:pt idx="3616">
                  <c:v>0.42372881355932202</c:v>
                </c:pt>
                <c:pt idx="3617">
                  <c:v>0.4152542372881356</c:v>
                </c:pt>
                <c:pt idx="3618">
                  <c:v>0.4152542372881356</c:v>
                </c:pt>
                <c:pt idx="3619">
                  <c:v>0.42372881355932202</c:v>
                </c:pt>
                <c:pt idx="3620">
                  <c:v>0.42372881355932202</c:v>
                </c:pt>
                <c:pt idx="3621">
                  <c:v>0.42016806722689076</c:v>
                </c:pt>
                <c:pt idx="3622">
                  <c:v>0.41176470588235292</c:v>
                </c:pt>
                <c:pt idx="3623">
                  <c:v>0.41176470588235292</c:v>
                </c:pt>
                <c:pt idx="3624">
                  <c:v>0.41176470588235292</c:v>
                </c:pt>
                <c:pt idx="3625">
                  <c:v>0.41176470588235292</c:v>
                </c:pt>
                <c:pt idx="3626">
                  <c:v>0.41176470588235292</c:v>
                </c:pt>
                <c:pt idx="3627">
                  <c:v>0.41666666666666669</c:v>
                </c:pt>
                <c:pt idx="3628">
                  <c:v>0.42499999999999999</c:v>
                </c:pt>
                <c:pt idx="3629">
                  <c:v>0.42499999999999999</c:v>
                </c:pt>
                <c:pt idx="3630">
                  <c:v>0.42499999999999999</c:v>
                </c:pt>
                <c:pt idx="3631">
                  <c:v>0.42499999999999999</c:v>
                </c:pt>
                <c:pt idx="3632">
                  <c:v>0.42499999999999999</c:v>
                </c:pt>
                <c:pt idx="3633">
                  <c:v>0.44166666666666665</c:v>
                </c:pt>
                <c:pt idx="3634">
                  <c:v>0.43333333333333335</c:v>
                </c:pt>
                <c:pt idx="3635">
                  <c:v>0.44166666666666665</c:v>
                </c:pt>
                <c:pt idx="3636">
                  <c:v>0.44166666666666665</c:v>
                </c:pt>
                <c:pt idx="3637">
                  <c:v>0.44166666666666665</c:v>
                </c:pt>
                <c:pt idx="3638">
                  <c:v>0.44166666666666665</c:v>
                </c:pt>
                <c:pt idx="3639">
                  <c:v>0.44166666666666665</c:v>
                </c:pt>
                <c:pt idx="3640">
                  <c:v>0.44166666666666665</c:v>
                </c:pt>
                <c:pt idx="3641">
                  <c:v>0.44166666666666665</c:v>
                </c:pt>
                <c:pt idx="3642">
                  <c:v>0.44166666666666665</c:v>
                </c:pt>
                <c:pt idx="3643">
                  <c:v>0.44166666666666665</c:v>
                </c:pt>
                <c:pt idx="3644">
                  <c:v>0.42499999999999999</c:v>
                </c:pt>
                <c:pt idx="3645">
                  <c:v>0.42499999999999999</c:v>
                </c:pt>
                <c:pt idx="3646">
                  <c:v>0.40833333333333333</c:v>
                </c:pt>
                <c:pt idx="3647">
                  <c:v>0.4</c:v>
                </c:pt>
                <c:pt idx="3648">
                  <c:v>0.39166666666666666</c:v>
                </c:pt>
                <c:pt idx="3649">
                  <c:v>0.39166666666666666</c:v>
                </c:pt>
                <c:pt idx="3650">
                  <c:v>0.39166666666666666</c:v>
                </c:pt>
                <c:pt idx="3651">
                  <c:v>0.39166666666666666</c:v>
                </c:pt>
                <c:pt idx="3652">
                  <c:v>0.39166666666666666</c:v>
                </c:pt>
                <c:pt idx="3653">
                  <c:v>0.39166666666666666</c:v>
                </c:pt>
                <c:pt idx="3654">
                  <c:v>0.39166666666666666</c:v>
                </c:pt>
                <c:pt idx="3655">
                  <c:v>0.39166666666666666</c:v>
                </c:pt>
                <c:pt idx="3656">
                  <c:v>0.4</c:v>
                </c:pt>
                <c:pt idx="3657">
                  <c:v>0.4</c:v>
                </c:pt>
                <c:pt idx="3658">
                  <c:v>0.4</c:v>
                </c:pt>
                <c:pt idx="3659">
                  <c:v>0.4</c:v>
                </c:pt>
                <c:pt idx="3660">
                  <c:v>0.4</c:v>
                </c:pt>
                <c:pt idx="3661">
                  <c:v>0.4</c:v>
                </c:pt>
                <c:pt idx="3662">
                  <c:v>0.38842975206611569</c:v>
                </c:pt>
                <c:pt idx="3663">
                  <c:v>0.38842975206611569</c:v>
                </c:pt>
                <c:pt idx="3664">
                  <c:v>0.38016528925619836</c:v>
                </c:pt>
                <c:pt idx="3665">
                  <c:v>0.37190082644628097</c:v>
                </c:pt>
                <c:pt idx="3666">
                  <c:v>0.36363636363636365</c:v>
                </c:pt>
                <c:pt idx="3667">
                  <c:v>0.36065573770491804</c:v>
                </c:pt>
                <c:pt idx="3668">
                  <c:v>0.36065573770491804</c:v>
                </c:pt>
                <c:pt idx="3669">
                  <c:v>0.36065573770491804</c:v>
                </c:pt>
                <c:pt idx="3670">
                  <c:v>0.36885245901639346</c:v>
                </c:pt>
                <c:pt idx="3671">
                  <c:v>0.36885245901639346</c:v>
                </c:pt>
                <c:pt idx="3672">
                  <c:v>0.36885245901639346</c:v>
                </c:pt>
                <c:pt idx="3673">
                  <c:v>0.36885245901639346</c:v>
                </c:pt>
                <c:pt idx="3674">
                  <c:v>0.36885245901639346</c:v>
                </c:pt>
                <c:pt idx="3675">
                  <c:v>0.36885245901639346</c:v>
                </c:pt>
                <c:pt idx="3676">
                  <c:v>0.36885245901639346</c:v>
                </c:pt>
                <c:pt idx="3677">
                  <c:v>0.36885245901639346</c:v>
                </c:pt>
                <c:pt idx="3678">
                  <c:v>0.36065573770491804</c:v>
                </c:pt>
                <c:pt idx="3679">
                  <c:v>0.36065573770491804</c:v>
                </c:pt>
                <c:pt idx="3680">
                  <c:v>0.36065573770491804</c:v>
                </c:pt>
                <c:pt idx="3681">
                  <c:v>0.36065573770491804</c:v>
                </c:pt>
                <c:pt idx="3682">
                  <c:v>0.36065573770491804</c:v>
                </c:pt>
                <c:pt idx="3683">
                  <c:v>0.36065573770491804</c:v>
                </c:pt>
                <c:pt idx="3684">
                  <c:v>0.35245901639344263</c:v>
                </c:pt>
                <c:pt idx="3685">
                  <c:v>0.35245901639344263</c:v>
                </c:pt>
                <c:pt idx="3686">
                  <c:v>0.35245901639344263</c:v>
                </c:pt>
                <c:pt idx="3687">
                  <c:v>0.35245901639344263</c:v>
                </c:pt>
                <c:pt idx="3688">
                  <c:v>0.35245901639344263</c:v>
                </c:pt>
                <c:pt idx="3689">
                  <c:v>0.36065573770491804</c:v>
                </c:pt>
                <c:pt idx="3690">
                  <c:v>0.36065573770491804</c:v>
                </c:pt>
                <c:pt idx="3691">
                  <c:v>0.36065573770491804</c:v>
                </c:pt>
                <c:pt idx="3692">
                  <c:v>0.36065573770491804</c:v>
                </c:pt>
                <c:pt idx="3693">
                  <c:v>0.36065573770491804</c:v>
                </c:pt>
                <c:pt idx="3694">
                  <c:v>0.36885245901639346</c:v>
                </c:pt>
                <c:pt idx="3695">
                  <c:v>0.36885245901639346</c:v>
                </c:pt>
                <c:pt idx="3696">
                  <c:v>0.36885245901639346</c:v>
                </c:pt>
                <c:pt idx="3697">
                  <c:v>0.36885245901639346</c:v>
                </c:pt>
                <c:pt idx="3698">
                  <c:v>0.37704918032786883</c:v>
                </c:pt>
                <c:pt idx="3699">
                  <c:v>0.36885245901639346</c:v>
                </c:pt>
                <c:pt idx="3700">
                  <c:v>0.36885245901639346</c:v>
                </c:pt>
                <c:pt idx="3701">
                  <c:v>0.36885245901639346</c:v>
                </c:pt>
                <c:pt idx="3702">
                  <c:v>0.36885245901639346</c:v>
                </c:pt>
                <c:pt idx="3703">
                  <c:v>0.36885245901639346</c:v>
                </c:pt>
                <c:pt idx="3704">
                  <c:v>0.36885245901639346</c:v>
                </c:pt>
                <c:pt idx="3705">
                  <c:v>0.36885245901639346</c:v>
                </c:pt>
                <c:pt idx="3706">
                  <c:v>0.37704918032786883</c:v>
                </c:pt>
                <c:pt idx="3707">
                  <c:v>0.38524590163934425</c:v>
                </c:pt>
                <c:pt idx="3708">
                  <c:v>0.37704918032786883</c:v>
                </c:pt>
                <c:pt idx="3709">
                  <c:v>0.38524590163934425</c:v>
                </c:pt>
                <c:pt idx="3710">
                  <c:v>0.38524590163934425</c:v>
                </c:pt>
                <c:pt idx="3711">
                  <c:v>0.38524590163934425</c:v>
                </c:pt>
                <c:pt idx="3712">
                  <c:v>0.39344262295081966</c:v>
                </c:pt>
                <c:pt idx="3713">
                  <c:v>0.38524590163934425</c:v>
                </c:pt>
                <c:pt idx="3714">
                  <c:v>0.38524590163934425</c:v>
                </c:pt>
                <c:pt idx="3715">
                  <c:v>0.38524590163934425</c:v>
                </c:pt>
                <c:pt idx="3716">
                  <c:v>0.38524590163934425</c:v>
                </c:pt>
                <c:pt idx="3717">
                  <c:v>0.38524590163934425</c:v>
                </c:pt>
                <c:pt idx="3718">
                  <c:v>0.38524590163934425</c:v>
                </c:pt>
                <c:pt idx="3719">
                  <c:v>0.37704918032786883</c:v>
                </c:pt>
                <c:pt idx="3720">
                  <c:v>0.36065573770491804</c:v>
                </c:pt>
                <c:pt idx="3721">
                  <c:v>0.36065573770491804</c:v>
                </c:pt>
                <c:pt idx="3722">
                  <c:v>0.36065573770491804</c:v>
                </c:pt>
                <c:pt idx="3723">
                  <c:v>0.36065573770491804</c:v>
                </c:pt>
                <c:pt idx="3724">
                  <c:v>0.36065573770491804</c:v>
                </c:pt>
                <c:pt idx="3725">
                  <c:v>0.36065573770491804</c:v>
                </c:pt>
                <c:pt idx="3726">
                  <c:v>0.36065573770491804</c:v>
                </c:pt>
                <c:pt idx="3727">
                  <c:v>0.36065573770491804</c:v>
                </c:pt>
                <c:pt idx="3728">
                  <c:v>0.36065573770491804</c:v>
                </c:pt>
                <c:pt idx="3729">
                  <c:v>0.36065573770491804</c:v>
                </c:pt>
                <c:pt idx="3730">
                  <c:v>0.36065573770491804</c:v>
                </c:pt>
                <c:pt idx="3731">
                  <c:v>0.35245901639344263</c:v>
                </c:pt>
                <c:pt idx="3732">
                  <c:v>0.35245901639344263</c:v>
                </c:pt>
                <c:pt idx="3733">
                  <c:v>0.35245901639344263</c:v>
                </c:pt>
                <c:pt idx="3734">
                  <c:v>0.34959349593495936</c:v>
                </c:pt>
                <c:pt idx="3735">
                  <c:v>0.34959349593495936</c:v>
                </c:pt>
                <c:pt idx="3736">
                  <c:v>0.34959349593495936</c:v>
                </c:pt>
                <c:pt idx="3737">
                  <c:v>0.34959349593495936</c:v>
                </c:pt>
                <c:pt idx="3738">
                  <c:v>0.34677419354838712</c:v>
                </c:pt>
                <c:pt idx="3739">
                  <c:v>0.34677419354838712</c:v>
                </c:pt>
                <c:pt idx="3740">
                  <c:v>0.33870967741935482</c:v>
                </c:pt>
                <c:pt idx="3741">
                  <c:v>0.33870967741935482</c:v>
                </c:pt>
                <c:pt idx="3742">
                  <c:v>0.33600000000000002</c:v>
                </c:pt>
                <c:pt idx="3743">
                  <c:v>0.33600000000000002</c:v>
                </c:pt>
                <c:pt idx="3744">
                  <c:v>0.33600000000000002</c:v>
                </c:pt>
                <c:pt idx="3745">
                  <c:v>0.33600000000000002</c:v>
                </c:pt>
                <c:pt idx="3746">
                  <c:v>0.33600000000000002</c:v>
                </c:pt>
                <c:pt idx="3747">
                  <c:v>0.33600000000000002</c:v>
                </c:pt>
                <c:pt idx="3748">
                  <c:v>0.33600000000000002</c:v>
                </c:pt>
                <c:pt idx="3749">
                  <c:v>0.34399999999999997</c:v>
                </c:pt>
                <c:pt idx="3750">
                  <c:v>0.34399999999999997</c:v>
                </c:pt>
                <c:pt idx="3751">
                  <c:v>0.34399999999999997</c:v>
                </c:pt>
                <c:pt idx="3752">
                  <c:v>0.34399999999999997</c:v>
                </c:pt>
                <c:pt idx="3753">
                  <c:v>0.34399999999999997</c:v>
                </c:pt>
                <c:pt idx="3754">
                  <c:v>0.33600000000000002</c:v>
                </c:pt>
                <c:pt idx="3755">
                  <c:v>0.34645669291338582</c:v>
                </c:pt>
                <c:pt idx="3756">
                  <c:v>0.33858267716535434</c:v>
                </c:pt>
                <c:pt idx="3757">
                  <c:v>0.33858267716535434</c:v>
                </c:pt>
                <c:pt idx="3758">
                  <c:v>0.33858267716535434</c:v>
                </c:pt>
                <c:pt idx="3759">
                  <c:v>0.33858267716535434</c:v>
                </c:pt>
                <c:pt idx="3760">
                  <c:v>0.33858267716535434</c:v>
                </c:pt>
                <c:pt idx="3761">
                  <c:v>0.33858267716535434</c:v>
                </c:pt>
                <c:pt idx="3762">
                  <c:v>0.33858267716535434</c:v>
                </c:pt>
                <c:pt idx="3763">
                  <c:v>0.33858267716535434</c:v>
                </c:pt>
                <c:pt idx="3764">
                  <c:v>0.34645669291338582</c:v>
                </c:pt>
                <c:pt idx="3765">
                  <c:v>0.3543307086614173</c:v>
                </c:pt>
                <c:pt idx="3766">
                  <c:v>0.3543307086614173</c:v>
                </c:pt>
                <c:pt idx="3767">
                  <c:v>0.3543307086614173</c:v>
                </c:pt>
                <c:pt idx="3768">
                  <c:v>0.3543307086614173</c:v>
                </c:pt>
                <c:pt idx="3769">
                  <c:v>0.3543307086614173</c:v>
                </c:pt>
                <c:pt idx="3770">
                  <c:v>0.3543307086614173</c:v>
                </c:pt>
                <c:pt idx="3771">
                  <c:v>0.3543307086614173</c:v>
                </c:pt>
                <c:pt idx="3772">
                  <c:v>0.3543307086614173</c:v>
                </c:pt>
                <c:pt idx="3773">
                  <c:v>0.3543307086614173</c:v>
                </c:pt>
                <c:pt idx="3774">
                  <c:v>0.3543307086614173</c:v>
                </c:pt>
                <c:pt idx="3775">
                  <c:v>0.3543307086614173</c:v>
                </c:pt>
                <c:pt idx="3776">
                  <c:v>0.36220472440944884</c:v>
                </c:pt>
                <c:pt idx="3777">
                  <c:v>0.3543307086614173</c:v>
                </c:pt>
                <c:pt idx="3778">
                  <c:v>0.36220472440944884</c:v>
                </c:pt>
                <c:pt idx="3779">
                  <c:v>0.36220472440944884</c:v>
                </c:pt>
                <c:pt idx="3780">
                  <c:v>0.36220472440944884</c:v>
                </c:pt>
                <c:pt idx="3781">
                  <c:v>0.36220472440944884</c:v>
                </c:pt>
                <c:pt idx="3782">
                  <c:v>0.36220472440944884</c:v>
                </c:pt>
                <c:pt idx="3783">
                  <c:v>0.37007874015748032</c:v>
                </c:pt>
                <c:pt idx="3784">
                  <c:v>0.37007874015748032</c:v>
                </c:pt>
                <c:pt idx="3785">
                  <c:v>0.37007874015748032</c:v>
                </c:pt>
                <c:pt idx="3786">
                  <c:v>0.37007874015748032</c:v>
                </c:pt>
                <c:pt idx="3787">
                  <c:v>0.36220472440944884</c:v>
                </c:pt>
                <c:pt idx="3788">
                  <c:v>0.3671875</c:v>
                </c:pt>
                <c:pt idx="3789">
                  <c:v>0.3671875</c:v>
                </c:pt>
                <c:pt idx="3790">
                  <c:v>0.359375</c:v>
                </c:pt>
                <c:pt idx="3791">
                  <c:v>0.359375</c:v>
                </c:pt>
                <c:pt idx="3792">
                  <c:v>0.359375</c:v>
                </c:pt>
                <c:pt idx="3793">
                  <c:v>0.359375</c:v>
                </c:pt>
                <c:pt idx="3794">
                  <c:v>0.3671875</c:v>
                </c:pt>
                <c:pt idx="3795">
                  <c:v>0.3671875</c:v>
                </c:pt>
                <c:pt idx="3796">
                  <c:v>0.359375</c:v>
                </c:pt>
                <c:pt idx="3797">
                  <c:v>0.35658914728682173</c:v>
                </c:pt>
                <c:pt idx="3798">
                  <c:v>0.34883720930232559</c:v>
                </c:pt>
                <c:pt idx="3799">
                  <c:v>0.34883720930232559</c:v>
                </c:pt>
                <c:pt idx="3800">
                  <c:v>0.34883720930232559</c:v>
                </c:pt>
                <c:pt idx="3801">
                  <c:v>0.34883720930232559</c:v>
                </c:pt>
                <c:pt idx="3802">
                  <c:v>0.34883720930232559</c:v>
                </c:pt>
                <c:pt idx="3803">
                  <c:v>0.34883720930232559</c:v>
                </c:pt>
                <c:pt idx="3804">
                  <c:v>0.34883720930232559</c:v>
                </c:pt>
                <c:pt idx="3805">
                  <c:v>0.34108527131782945</c:v>
                </c:pt>
                <c:pt idx="3806">
                  <c:v>0.34108527131782945</c:v>
                </c:pt>
                <c:pt idx="3807">
                  <c:v>0.33846153846153848</c:v>
                </c:pt>
                <c:pt idx="3808">
                  <c:v>0.33076923076923076</c:v>
                </c:pt>
                <c:pt idx="3809">
                  <c:v>0.32307692307692309</c:v>
                </c:pt>
                <c:pt idx="3810">
                  <c:v>0.33076923076923076</c:v>
                </c:pt>
                <c:pt idx="3811">
                  <c:v>0.33076923076923076</c:v>
                </c:pt>
                <c:pt idx="3812">
                  <c:v>0.33846153846153848</c:v>
                </c:pt>
                <c:pt idx="3813">
                  <c:v>0.33846153846153848</c:v>
                </c:pt>
                <c:pt idx="3814">
                  <c:v>0.33846153846153848</c:v>
                </c:pt>
                <c:pt idx="3815">
                  <c:v>0.33846153846153848</c:v>
                </c:pt>
                <c:pt idx="3816">
                  <c:v>0.33846153846153848</c:v>
                </c:pt>
                <c:pt idx="3817">
                  <c:v>0.33846153846153848</c:v>
                </c:pt>
                <c:pt idx="3818">
                  <c:v>0.33846153846153848</c:v>
                </c:pt>
                <c:pt idx="3819">
                  <c:v>0.33846153846153848</c:v>
                </c:pt>
                <c:pt idx="3820">
                  <c:v>0.33846153846153848</c:v>
                </c:pt>
                <c:pt idx="3821">
                  <c:v>0.33846153846153848</c:v>
                </c:pt>
                <c:pt idx="3822">
                  <c:v>0.34615384615384615</c:v>
                </c:pt>
                <c:pt idx="3823">
                  <c:v>0.35114503816793891</c:v>
                </c:pt>
                <c:pt idx="3824">
                  <c:v>0.35877862595419846</c:v>
                </c:pt>
                <c:pt idx="3825">
                  <c:v>0.35114503816793891</c:v>
                </c:pt>
                <c:pt idx="3826">
                  <c:v>0.35114503816793891</c:v>
                </c:pt>
                <c:pt idx="3827">
                  <c:v>0.35114503816793891</c:v>
                </c:pt>
                <c:pt idx="3828">
                  <c:v>0.34351145038167941</c:v>
                </c:pt>
                <c:pt idx="3829">
                  <c:v>0.34351145038167941</c:v>
                </c:pt>
                <c:pt idx="3830">
                  <c:v>0.35877862595419846</c:v>
                </c:pt>
                <c:pt idx="3831">
                  <c:v>0.35606060606060608</c:v>
                </c:pt>
                <c:pt idx="3832">
                  <c:v>0.35606060606060608</c:v>
                </c:pt>
                <c:pt idx="3833">
                  <c:v>0.35606060606060608</c:v>
                </c:pt>
                <c:pt idx="3834">
                  <c:v>0.35606060606060608</c:v>
                </c:pt>
                <c:pt idx="3835">
                  <c:v>0.35606060606060608</c:v>
                </c:pt>
                <c:pt idx="3836">
                  <c:v>0.35606060606060608</c:v>
                </c:pt>
                <c:pt idx="3837">
                  <c:v>0.34848484848484851</c:v>
                </c:pt>
                <c:pt idx="3838">
                  <c:v>0.34848484848484851</c:v>
                </c:pt>
                <c:pt idx="3839">
                  <c:v>0.34090909090909088</c:v>
                </c:pt>
                <c:pt idx="3840">
                  <c:v>0.34848484848484851</c:v>
                </c:pt>
                <c:pt idx="3841">
                  <c:v>0.34848484848484851</c:v>
                </c:pt>
                <c:pt idx="3842">
                  <c:v>0.34848484848484851</c:v>
                </c:pt>
                <c:pt idx="3843">
                  <c:v>0.34848484848484851</c:v>
                </c:pt>
                <c:pt idx="3844">
                  <c:v>0.35606060606060608</c:v>
                </c:pt>
                <c:pt idx="3845">
                  <c:v>0.35606060606060608</c:v>
                </c:pt>
                <c:pt idx="3846">
                  <c:v>0.35606060606060608</c:v>
                </c:pt>
                <c:pt idx="3847">
                  <c:v>0.35606060606060608</c:v>
                </c:pt>
                <c:pt idx="3848">
                  <c:v>0.34848484848484851</c:v>
                </c:pt>
                <c:pt idx="3849">
                  <c:v>0.34848484848484851</c:v>
                </c:pt>
                <c:pt idx="3850">
                  <c:v>0.34848484848484851</c:v>
                </c:pt>
                <c:pt idx="3851">
                  <c:v>0.35606060606060608</c:v>
                </c:pt>
                <c:pt idx="3852">
                  <c:v>0.35606060606060608</c:v>
                </c:pt>
                <c:pt idx="3853">
                  <c:v>0.35606060606060608</c:v>
                </c:pt>
                <c:pt idx="3854">
                  <c:v>0.35606060606060608</c:v>
                </c:pt>
                <c:pt idx="3855">
                  <c:v>0.36363636363636365</c:v>
                </c:pt>
                <c:pt idx="3856">
                  <c:v>0.35606060606060608</c:v>
                </c:pt>
                <c:pt idx="3857">
                  <c:v>0.35606060606060608</c:v>
                </c:pt>
                <c:pt idx="3858">
                  <c:v>0.35606060606060608</c:v>
                </c:pt>
                <c:pt idx="3859">
                  <c:v>0.34848484848484851</c:v>
                </c:pt>
                <c:pt idx="3860">
                  <c:v>0.35606060606060608</c:v>
                </c:pt>
                <c:pt idx="3861">
                  <c:v>0.35606060606060608</c:v>
                </c:pt>
                <c:pt idx="3862">
                  <c:v>0.35606060606060608</c:v>
                </c:pt>
                <c:pt idx="3863">
                  <c:v>0.35606060606060608</c:v>
                </c:pt>
                <c:pt idx="3864">
                  <c:v>0.36363636363636365</c:v>
                </c:pt>
                <c:pt idx="3865">
                  <c:v>0.36363636363636365</c:v>
                </c:pt>
                <c:pt idx="3866">
                  <c:v>0.36363636363636365</c:v>
                </c:pt>
                <c:pt idx="3867">
                  <c:v>0.37121212121212122</c:v>
                </c:pt>
                <c:pt idx="3868">
                  <c:v>0.37121212121212122</c:v>
                </c:pt>
                <c:pt idx="3869">
                  <c:v>0.36363636363636365</c:v>
                </c:pt>
                <c:pt idx="3870">
                  <c:v>0.36363636363636365</c:v>
                </c:pt>
                <c:pt idx="3871">
                  <c:v>0.36363636363636365</c:v>
                </c:pt>
                <c:pt idx="3872">
                  <c:v>0.37121212121212122</c:v>
                </c:pt>
                <c:pt idx="3873">
                  <c:v>0.37121212121212122</c:v>
                </c:pt>
                <c:pt idx="3874">
                  <c:v>0.37121212121212122</c:v>
                </c:pt>
                <c:pt idx="3875">
                  <c:v>0.37121212121212122</c:v>
                </c:pt>
                <c:pt idx="3876">
                  <c:v>0.37121212121212122</c:v>
                </c:pt>
                <c:pt idx="3877">
                  <c:v>0.37121212121212122</c:v>
                </c:pt>
                <c:pt idx="3878">
                  <c:v>0.37121212121212122</c:v>
                </c:pt>
                <c:pt idx="3879">
                  <c:v>0.36842105263157893</c:v>
                </c:pt>
                <c:pt idx="3880">
                  <c:v>0.37593984962406013</c:v>
                </c:pt>
                <c:pt idx="3881">
                  <c:v>0.37593984962406013</c:v>
                </c:pt>
                <c:pt idx="3882">
                  <c:v>0.37593984962406013</c:v>
                </c:pt>
                <c:pt idx="3883">
                  <c:v>0.37593984962406013</c:v>
                </c:pt>
                <c:pt idx="3884">
                  <c:v>0.36842105263157893</c:v>
                </c:pt>
                <c:pt idx="3885">
                  <c:v>0.36842105263157893</c:v>
                </c:pt>
                <c:pt idx="3886">
                  <c:v>0.37593984962406013</c:v>
                </c:pt>
                <c:pt idx="3887">
                  <c:v>0.37593984962406013</c:v>
                </c:pt>
                <c:pt idx="3888">
                  <c:v>0.37593984962406013</c:v>
                </c:pt>
                <c:pt idx="3889">
                  <c:v>0.38345864661654133</c:v>
                </c:pt>
                <c:pt idx="3890">
                  <c:v>0.38345864661654133</c:v>
                </c:pt>
                <c:pt idx="3891">
                  <c:v>0.37593984962406013</c:v>
                </c:pt>
                <c:pt idx="3892">
                  <c:v>0.38345864661654133</c:v>
                </c:pt>
                <c:pt idx="3893">
                  <c:v>0.39097744360902253</c:v>
                </c:pt>
                <c:pt idx="3894">
                  <c:v>0.39849624060150374</c:v>
                </c:pt>
                <c:pt idx="3895">
                  <c:v>0.39849624060150374</c:v>
                </c:pt>
                <c:pt idx="3896">
                  <c:v>0.39849624060150374</c:v>
                </c:pt>
                <c:pt idx="3897">
                  <c:v>0.39849624060150374</c:v>
                </c:pt>
                <c:pt idx="3898">
                  <c:v>0.39849624060150374</c:v>
                </c:pt>
                <c:pt idx="3899">
                  <c:v>0.40601503759398494</c:v>
                </c:pt>
                <c:pt idx="3900">
                  <c:v>0.39849624060150374</c:v>
                </c:pt>
                <c:pt idx="3901">
                  <c:v>0.39849624060150374</c:v>
                </c:pt>
                <c:pt idx="3902">
                  <c:v>0.39097744360902253</c:v>
                </c:pt>
                <c:pt idx="3903">
                  <c:v>0.39097744360902253</c:v>
                </c:pt>
                <c:pt idx="3904">
                  <c:v>0.39097744360902253</c:v>
                </c:pt>
                <c:pt idx="3905">
                  <c:v>0.39097744360902253</c:v>
                </c:pt>
                <c:pt idx="3906">
                  <c:v>0.39097744360902253</c:v>
                </c:pt>
                <c:pt idx="3907">
                  <c:v>0.39849624060150374</c:v>
                </c:pt>
                <c:pt idx="3908">
                  <c:v>0.39849624060150374</c:v>
                </c:pt>
                <c:pt idx="3909">
                  <c:v>0.40601503759398494</c:v>
                </c:pt>
                <c:pt idx="3910">
                  <c:v>0.40601503759398494</c:v>
                </c:pt>
                <c:pt idx="3911">
                  <c:v>0.40601503759398494</c:v>
                </c:pt>
                <c:pt idx="3912">
                  <c:v>0.40601503759398494</c:v>
                </c:pt>
                <c:pt idx="3913">
                  <c:v>0.40601503759398494</c:v>
                </c:pt>
                <c:pt idx="3914">
                  <c:v>0.42105263157894735</c:v>
                </c:pt>
                <c:pt idx="3915">
                  <c:v>0.42105263157894735</c:v>
                </c:pt>
                <c:pt idx="3916">
                  <c:v>0.42105263157894735</c:v>
                </c:pt>
                <c:pt idx="3917">
                  <c:v>0.42105263157894735</c:v>
                </c:pt>
                <c:pt idx="3918">
                  <c:v>0.42105263157894735</c:v>
                </c:pt>
                <c:pt idx="3919">
                  <c:v>0.42105263157894735</c:v>
                </c:pt>
                <c:pt idx="3920">
                  <c:v>0.42105263157894735</c:v>
                </c:pt>
                <c:pt idx="3921">
                  <c:v>0.42857142857142855</c:v>
                </c:pt>
                <c:pt idx="3922">
                  <c:v>0.42857142857142855</c:v>
                </c:pt>
                <c:pt idx="3923">
                  <c:v>0.42857142857142855</c:v>
                </c:pt>
                <c:pt idx="3924">
                  <c:v>0.42857142857142855</c:v>
                </c:pt>
                <c:pt idx="3925">
                  <c:v>0.43609022556390975</c:v>
                </c:pt>
                <c:pt idx="3926">
                  <c:v>0.43609022556390975</c:v>
                </c:pt>
                <c:pt idx="3927">
                  <c:v>0.42105263157894735</c:v>
                </c:pt>
                <c:pt idx="3928">
                  <c:v>0.42105263157894735</c:v>
                </c:pt>
                <c:pt idx="3929">
                  <c:v>0.42105263157894735</c:v>
                </c:pt>
                <c:pt idx="3930">
                  <c:v>0.42105263157894735</c:v>
                </c:pt>
                <c:pt idx="3931">
                  <c:v>0.42105263157894735</c:v>
                </c:pt>
                <c:pt idx="3932">
                  <c:v>0.41353383458646614</c:v>
                </c:pt>
                <c:pt idx="3933">
                  <c:v>0.42105263157894735</c:v>
                </c:pt>
                <c:pt idx="3934">
                  <c:v>0.42105263157894735</c:v>
                </c:pt>
                <c:pt idx="3935">
                  <c:v>0.41353383458646614</c:v>
                </c:pt>
                <c:pt idx="3936">
                  <c:v>0.41353383458646614</c:v>
                </c:pt>
                <c:pt idx="3937">
                  <c:v>0.41353383458646614</c:v>
                </c:pt>
                <c:pt idx="3938">
                  <c:v>0.41353383458646614</c:v>
                </c:pt>
                <c:pt idx="3939">
                  <c:v>0.40601503759398494</c:v>
                </c:pt>
                <c:pt idx="3940">
                  <c:v>0.40601503759398494</c:v>
                </c:pt>
                <c:pt idx="3941">
                  <c:v>0.40601503759398494</c:v>
                </c:pt>
                <c:pt idx="3942">
                  <c:v>0.39849624060150374</c:v>
                </c:pt>
                <c:pt idx="3943">
                  <c:v>0.39849624060150374</c:v>
                </c:pt>
                <c:pt idx="3944">
                  <c:v>0.39849624060150374</c:v>
                </c:pt>
                <c:pt idx="3945">
                  <c:v>0.39552238805970147</c:v>
                </c:pt>
                <c:pt idx="3946">
                  <c:v>0.40298507462686567</c:v>
                </c:pt>
                <c:pt idx="3947">
                  <c:v>0.40298507462686567</c:v>
                </c:pt>
                <c:pt idx="3948">
                  <c:v>0.41044776119402987</c:v>
                </c:pt>
                <c:pt idx="3949">
                  <c:v>0.41044776119402987</c:v>
                </c:pt>
                <c:pt idx="3950">
                  <c:v>0.41791044776119401</c:v>
                </c:pt>
                <c:pt idx="3951">
                  <c:v>0.42537313432835822</c:v>
                </c:pt>
                <c:pt idx="3952">
                  <c:v>0.43283582089552236</c:v>
                </c:pt>
                <c:pt idx="3953">
                  <c:v>0.43283582089552236</c:v>
                </c:pt>
                <c:pt idx="3954">
                  <c:v>0.43283582089552236</c:v>
                </c:pt>
                <c:pt idx="3955">
                  <c:v>0.44029850746268656</c:v>
                </c:pt>
                <c:pt idx="3956">
                  <c:v>0.44776119402985076</c:v>
                </c:pt>
                <c:pt idx="3957">
                  <c:v>0.44776119402985076</c:v>
                </c:pt>
                <c:pt idx="3958">
                  <c:v>0.43283582089552236</c:v>
                </c:pt>
                <c:pt idx="3959">
                  <c:v>0.43283582089552236</c:v>
                </c:pt>
                <c:pt idx="3960">
                  <c:v>0.43283582089552236</c:v>
                </c:pt>
                <c:pt idx="3961">
                  <c:v>0.43283582089552236</c:v>
                </c:pt>
                <c:pt idx="3962">
                  <c:v>0.42537313432835822</c:v>
                </c:pt>
                <c:pt idx="3963">
                  <c:v>0.44029850746268656</c:v>
                </c:pt>
                <c:pt idx="3964">
                  <c:v>0.44776119402985076</c:v>
                </c:pt>
                <c:pt idx="3965">
                  <c:v>0.44776119402985076</c:v>
                </c:pt>
                <c:pt idx="3966">
                  <c:v>0.44776119402985076</c:v>
                </c:pt>
                <c:pt idx="3967">
                  <c:v>0.44776119402985076</c:v>
                </c:pt>
                <c:pt idx="3968">
                  <c:v>0.44776119402985076</c:v>
                </c:pt>
                <c:pt idx="3969">
                  <c:v>0.44444444444444442</c:v>
                </c:pt>
                <c:pt idx="3970">
                  <c:v>0.44444444444444442</c:v>
                </c:pt>
                <c:pt idx="3971">
                  <c:v>0.44444444444444442</c:v>
                </c:pt>
                <c:pt idx="3972">
                  <c:v>0.44444444444444442</c:v>
                </c:pt>
                <c:pt idx="3973">
                  <c:v>0.44444444444444442</c:v>
                </c:pt>
                <c:pt idx="3974">
                  <c:v>0.44444444444444442</c:v>
                </c:pt>
                <c:pt idx="3975">
                  <c:v>0.44444444444444442</c:v>
                </c:pt>
                <c:pt idx="3976">
                  <c:v>0.44444444444444442</c:v>
                </c:pt>
                <c:pt idx="3977">
                  <c:v>0.43703703703703706</c:v>
                </c:pt>
                <c:pt idx="3978">
                  <c:v>0.43703703703703706</c:v>
                </c:pt>
                <c:pt idx="3979">
                  <c:v>0.42222222222222222</c:v>
                </c:pt>
                <c:pt idx="3980">
                  <c:v>0.42222222222222222</c:v>
                </c:pt>
                <c:pt idx="3981">
                  <c:v>0.42222222222222222</c:v>
                </c:pt>
                <c:pt idx="3982">
                  <c:v>0.4148148148148148</c:v>
                </c:pt>
                <c:pt idx="3983">
                  <c:v>0.4148148148148148</c:v>
                </c:pt>
                <c:pt idx="3984">
                  <c:v>0.4148148148148148</c:v>
                </c:pt>
                <c:pt idx="3985">
                  <c:v>0.41176470588235292</c:v>
                </c:pt>
                <c:pt idx="3986">
                  <c:v>0.41176470588235292</c:v>
                </c:pt>
                <c:pt idx="3987">
                  <c:v>0.41176470588235292</c:v>
                </c:pt>
                <c:pt idx="3988">
                  <c:v>0.41605839416058393</c:v>
                </c:pt>
                <c:pt idx="3989">
                  <c:v>0.41605839416058393</c:v>
                </c:pt>
                <c:pt idx="3990">
                  <c:v>0.42335766423357662</c:v>
                </c:pt>
                <c:pt idx="3991">
                  <c:v>0.41605839416058393</c:v>
                </c:pt>
                <c:pt idx="3992">
                  <c:v>0.41605839416058393</c:v>
                </c:pt>
                <c:pt idx="3993">
                  <c:v>0.40875912408759124</c:v>
                </c:pt>
                <c:pt idx="3994">
                  <c:v>0.40875912408759124</c:v>
                </c:pt>
                <c:pt idx="3995">
                  <c:v>0.40875912408759124</c:v>
                </c:pt>
                <c:pt idx="3996">
                  <c:v>0.40875912408759124</c:v>
                </c:pt>
                <c:pt idx="3997">
                  <c:v>0.40875912408759124</c:v>
                </c:pt>
                <c:pt idx="3998">
                  <c:v>0.40145985401459855</c:v>
                </c:pt>
                <c:pt idx="3999">
                  <c:v>0.40145985401459855</c:v>
                </c:pt>
                <c:pt idx="4000">
                  <c:v>0.40875912408759124</c:v>
                </c:pt>
                <c:pt idx="4001">
                  <c:v>0.40875912408759124</c:v>
                </c:pt>
                <c:pt idx="4002">
                  <c:v>0.40875912408759124</c:v>
                </c:pt>
                <c:pt idx="4003">
                  <c:v>0.40875912408759124</c:v>
                </c:pt>
                <c:pt idx="4004">
                  <c:v>0.40579710144927539</c:v>
                </c:pt>
                <c:pt idx="4005">
                  <c:v>0.40579710144927539</c:v>
                </c:pt>
                <c:pt idx="4006">
                  <c:v>0.40579710144927539</c:v>
                </c:pt>
                <c:pt idx="4007">
                  <c:v>0.42753623188405798</c:v>
                </c:pt>
                <c:pt idx="4008">
                  <c:v>0.42753623188405798</c:v>
                </c:pt>
                <c:pt idx="4009">
                  <c:v>0.42753623188405798</c:v>
                </c:pt>
                <c:pt idx="4010">
                  <c:v>0.42028985507246375</c:v>
                </c:pt>
                <c:pt idx="4011">
                  <c:v>0.42028985507246375</c:v>
                </c:pt>
                <c:pt idx="4012">
                  <c:v>0.42028985507246375</c:v>
                </c:pt>
                <c:pt idx="4013">
                  <c:v>0.42028985507246375</c:v>
                </c:pt>
                <c:pt idx="4014">
                  <c:v>0.41304347826086957</c:v>
                </c:pt>
                <c:pt idx="4015">
                  <c:v>0.41304347826086957</c:v>
                </c:pt>
                <c:pt idx="4016">
                  <c:v>0.41007194244604317</c:v>
                </c:pt>
                <c:pt idx="4017">
                  <c:v>0.41007194244604317</c:v>
                </c:pt>
                <c:pt idx="4018">
                  <c:v>0.41007194244604317</c:v>
                </c:pt>
                <c:pt idx="4019">
                  <c:v>0.41007194244604317</c:v>
                </c:pt>
                <c:pt idx="4020">
                  <c:v>0.41726618705035973</c:v>
                </c:pt>
                <c:pt idx="4021">
                  <c:v>0.41726618705035973</c:v>
                </c:pt>
                <c:pt idx="4022">
                  <c:v>0.41726618705035973</c:v>
                </c:pt>
                <c:pt idx="4023">
                  <c:v>0.41726618705035973</c:v>
                </c:pt>
                <c:pt idx="4024">
                  <c:v>0.41428571428571431</c:v>
                </c:pt>
                <c:pt idx="4025">
                  <c:v>0.40425531914893614</c:v>
                </c:pt>
                <c:pt idx="4026">
                  <c:v>0.40425531914893614</c:v>
                </c:pt>
                <c:pt idx="4027">
                  <c:v>0.3971631205673759</c:v>
                </c:pt>
                <c:pt idx="4028">
                  <c:v>0.39007092198581561</c:v>
                </c:pt>
                <c:pt idx="4029">
                  <c:v>0.39007092198581561</c:v>
                </c:pt>
                <c:pt idx="4030">
                  <c:v>0.39007092198581561</c:v>
                </c:pt>
                <c:pt idx="4031">
                  <c:v>0.39007092198581561</c:v>
                </c:pt>
                <c:pt idx="4032">
                  <c:v>0.39007092198581561</c:v>
                </c:pt>
                <c:pt idx="4033">
                  <c:v>0.38297872340425532</c:v>
                </c:pt>
                <c:pt idx="4034">
                  <c:v>0.38297872340425532</c:v>
                </c:pt>
                <c:pt idx="4035">
                  <c:v>0.38297872340425532</c:v>
                </c:pt>
                <c:pt idx="4036">
                  <c:v>0.38297872340425532</c:v>
                </c:pt>
                <c:pt idx="4037">
                  <c:v>0.38297872340425532</c:v>
                </c:pt>
                <c:pt idx="4038">
                  <c:v>0.38297872340425532</c:v>
                </c:pt>
                <c:pt idx="4039">
                  <c:v>0.39007092198581561</c:v>
                </c:pt>
                <c:pt idx="4040">
                  <c:v>0.39007092198581561</c:v>
                </c:pt>
                <c:pt idx="4041">
                  <c:v>0.39007092198581561</c:v>
                </c:pt>
                <c:pt idx="4042">
                  <c:v>0.39007092198581561</c:v>
                </c:pt>
                <c:pt idx="4043">
                  <c:v>0.39007092198581561</c:v>
                </c:pt>
                <c:pt idx="4044">
                  <c:v>0.39007092198581561</c:v>
                </c:pt>
                <c:pt idx="4045">
                  <c:v>0.3971631205673759</c:v>
                </c:pt>
                <c:pt idx="4046">
                  <c:v>0.3971631205673759</c:v>
                </c:pt>
                <c:pt idx="4047">
                  <c:v>0.3971631205673759</c:v>
                </c:pt>
                <c:pt idx="4048">
                  <c:v>0.3971631205673759</c:v>
                </c:pt>
                <c:pt idx="4049">
                  <c:v>0.3971631205673759</c:v>
                </c:pt>
                <c:pt idx="4050">
                  <c:v>0.3971631205673759</c:v>
                </c:pt>
                <c:pt idx="4051">
                  <c:v>0.3971631205673759</c:v>
                </c:pt>
                <c:pt idx="4052">
                  <c:v>0.40425531914893614</c:v>
                </c:pt>
                <c:pt idx="4053">
                  <c:v>0.40425531914893614</c:v>
                </c:pt>
                <c:pt idx="4054">
                  <c:v>0.40425531914893614</c:v>
                </c:pt>
                <c:pt idx="4055">
                  <c:v>0.41134751773049644</c:v>
                </c:pt>
                <c:pt idx="4056">
                  <c:v>0.41843971631205673</c:v>
                </c:pt>
                <c:pt idx="4057">
                  <c:v>0.41843971631205673</c:v>
                </c:pt>
                <c:pt idx="4058">
                  <c:v>0.42553191489361702</c:v>
                </c:pt>
                <c:pt idx="4059">
                  <c:v>0.42553191489361702</c:v>
                </c:pt>
                <c:pt idx="4060">
                  <c:v>0.42553191489361702</c:v>
                </c:pt>
                <c:pt idx="4061">
                  <c:v>0.41843971631205673</c:v>
                </c:pt>
                <c:pt idx="4062">
                  <c:v>0.41843971631205673</c:v>
                </c:pt>
                <c:pt idx="4063">
                  <c:v>0.41134751773049644</c:v>
                </c:pt>
                <c:pt idx="4064">
                  <c:v>0.41134751773049644</c:v>
                </c:pt>
                <c:pt idx="4065">
                  <c:v>0.41843971631205673</c:v>
                </c:pt>
                <c:pt idx="4066">
                  <c:v>0.41134751773049644</c:v>
                </c:pt>
                <c:pt idx="4067">
                  <c:v>0.40425531914893614</c:v>
                </c:pt>
                <c:pt idx="4068">
                  <c:v>0.40425531914893614</c:v>
                </c:pt>
                <c:pt idx="4069">
                  <c:v>0.40425531914893614</c:v>
                </c:pt>
                <c:pt idx="4070">
                  <c:v>0.40425531914893614</c:v>
                </c:pt>
                <c:pt idx="4071">
                  <c:v>0.40425531914893614</c:v>
                </c:pt>
                <c:pt idx="4072">
                  <c:v>0.40425531914893614</c:v>
                </c:pt>
                <c:pt idx="4073">
                  <c:v>0.41134751773049644</c:v>
                </c:pt>
                <c:pt idx="4074">
                  <c:v>0.41134751773049644</c:v>
                </c:pt>
                <c:pt idx="4075">
                  <c:v>0.41134751773049644</c:v>
                </c:pt>
                <c:pt idx="4076">
                  <c:v>0.41843971631205673</c:v>
                </c:pt>
                <c:pt idx="4077">
                  <c:v>0.41843971631205673</c:v>
                </c:pt>
                <c:pt idx="4078">
                  <c:v>0.41843971631205673</c:v>
                </c:pt>
                <c:pt idx="4079">
                  <c:v>0.41843971631205673</c:v>
                </c:pt>
                <c:pt idx="4080">
                  <c:v>0.41843971631205673</c:v>
                </c:pt>
                <c:pt idx="4081">
                  <c:v>0.41843971631205673</c:v>
                </c:pt>
                <c:pt idx="4082">
                  <c:v>0.41843971631205673</c:v>
                </c:pt>
                <c:pt idx="4083">
                  <c:v>0.41843971631205673</c:v>
                </c:pt>
                <c:pt idx="4084">
                  <c:v>0.41843971631205673</c:v>
                </c:pt>
                <c:pt idx="4085">
                  <c:v>0.42553191489361702</c:v>
                </c:pt>
                <c:pt idx="4086">
                  <c:v>0.42553191489361702</c:v>
                </c:pt>
                <c:pt idx="4087">
                  <c:v>0.42553191489361702</c:v>
                </c:pt>
                <c:pt idx="4088">
                  <c:v>0.42553191489361702</c:v>
                </c:pt>
                <c:pt idx="4089">
                  <c:v>0.42553191489361702</c:v>
                </c:pt>
                <c:pt idx="4090">
                  <c:v>0.42553191489361702</c:v>
                </c:pt>
                <c:pt idx="4091">
                  <c:v>0.41843971631205673</c:v>
                </c:pt>
                <c:pt idx="4092">
                  <c:v>0.41549295774647887</c:v>
                </c:pt>
                <c:pt idx="4093">
                  <c:v>0.41549295774647887</c:v>
                </c:pt>
                <c:pt idx="4094">
                  <c:v>0.41258741258741261</c:v>
                </c:pt>
                <c:pt idx="4095">
                  <c:v>0.41258741258741261</c:v>
                </c:pt>
                <c:pt idx="4096">
                  <c:v>0.41258741258741261</c:v>
                </c:pt>
                <c:pt idx="4097">
                  <c:v>0.41258741258741261</c:v>
                </c:pt>
                <c:pt idx="4098">
                  <c:v>0.41258741258741261</c:v>
                </c:pt>
                <c:pt idx="4099">
                  <c:v>0.40559440559440557</c:v>
                </c:pt>
                <c:pt idx="4100">
                  <c:v>0.40559440559440557</c:v>
                </c:pt>
                <c:pt idx="4101">
                  <c:v>0.40559440559440557</c:v>
                </c:pt>
                <c:pt idx="4102">
                  <c:v>0.39860139860139859</c:v>
                </c:pt>
                <c:pt idx="4103">
                  <c:v>0.41258741258741261</c:v>
                </c:pt>
                <c:pt idx="4104">
                  <c:v>0.40559440559440557</c:v>
                </c:pt>
                <c:pt idx="4105">
                  <c:v>0.40559440559440557</c:v>
                </c:pt>
                <c:pt idx="4106">
                  <c:v>0.39583333333333331</c:v>
                </c:pt>
                <c:pt idx="4107">
                  <c:v>0.39583333333333331</c:v>
                </c:pt>
                <c:pt idx="4108">
                  <c:v>0.3888888888888889</c:v>
                </c:pt>
                <c:pt idx="4109">
                  <c:v>0.3888888888888889</c:v>
                </c:pt>
                <c:pt idx="4110">
                  <c:v>0.3888888888888889</c:v>
                </c:pt>
                <c:pt idx="4111">
                  <c:v>0.38194444444444442</c:v>
                </c:pt>
                <c:pt idx="4112">
                  <c:v>0.375</c:v>
                </c:pt>
                <c:pt idx="4113">
                  <c:v>0.375</c:v>
                </c:pt>
                <c:pt idx="4114">
                  <c:v>0.375</c:v>
                </c:pt>
                <c:pt idx="4115">
                  <c:v>0.38194444444444442</c:v>
                </c:pt>
                <c:pt idx="4116">
                  <c:v>0.38194444444444442</c:v>
                </c:pt>
                <c:pt idx="4117">
                  <c:v>0.3888888888888889</c:v>
                </c:pt>
                <c:pt idx="4118">
                  <c:v>0.38620689655172413</c:v>
                </c:pt>
                <c:pt idx="4119">
                  <c:v>0.38620689655172413</c:v>
                </c:pt>
                <c:pt idx="4120">
                  <c:v>0.38620689655172413</c:v>
                </c:pt>
                <c:pt idx="4121">
                  <c:v>0.38620689655172413</c:v>
                </c:pt>
                <c:pt idx="4122">
                  <c:v>0.37931034482758619</c:v>
                </c:pt>
                <c:pt idx="4123">
                  <c:v>0.37931034482758619</c:v>
                </c:pt>
                <c:pt idx="4124">
                  <c:v>0.37931034482758619</c:v>
                </c:pt>
                <c:pt idx="4125">
                  <c:v>0.3724137931034483</c:v>
                </c:pt>
                <c:pt idx="4126">
                  <c:v>0.3724137931034483</c:v>
                </c:pt>
                <c:pt idx="4127">
                  <c:v>0.37931034482758619</c:v>
                </c:pt>
                <c:pt idx="4128">
                  <c:v>0.37931034482758619</c:v>
                </c:pt>
                <c:pt idx="4129">
                  <c:v>0.38620689655172413</c:v>
                </c:pt>
                <c:pt idx="4130">
                  <c:v>0.38620689655172413</c:v>
                </c:pt>
                <c:pt idx="4131">
                  <c:v>0.3724137931034483</c:v>
                </c:pt>
                <c:pt idx="4132">
                  <c:v>0.3724137931034483</c:v>
                </c:pt>
                <c:pt idx="4133">
                  <c:v>0.38620689655172413</c:v>
                </c:pt>
                <c:pt idx="4134">
                  <c:v>0.39310344827586208</c:v>
                </c:pt>
                <c:pt idx="4135">
                  <c:v>0.39310344827586208</c:v>
                </c:pt>
                <c:pt idx="4136">
                  <c:v>0.4</c:v>
                </c:pt>
                <c:pt idx="4137">
                  <c:v>0.4</c:v>
                </c:pt>
                <c:pt idx="4138">
                  <c:v>0.4</c:v>
                </c:pt>
                <c:pt idx="4139">
                  <c:v>0.40689655172413791</c:v>
                </c:pt>
                <c:pt idx="4140">
                  <c:v>0.40689655172413791</c:v>
                </c:pt>
                <c:pt idx="4141">
                  <c:v>0.40689655172413791</c:v>
                </c:pt>
                <c:pt idx="4142">
                  <c:v>0.40689655172413791</c:v>
                </c:pt>
                <c:pt idx="4143">
                  <c:v>0.4</c:v>
                </c:pt>
                <c:pt idx="4144">
                  <c:v>0.4</c:v>
                </c:pt>
                <c:pt idx="4145">
                  <c:v>0.38620689655172413</c:v>
                </c:pt>
                <c:pt idx="4146">
                  <c:v>0.38620689655172413</c:v>
                </c:pt>
                <c:pt idx="4147">
                  <c:v>0.39310344827586208</c:v>
                </c:pt>
                <c:pt idx="4148">
                  <c:v>0.39310344827586208</c:v>
                </c:pt>
                <c:pt idx="4149">
                  <c:v>0.39310344827586208</c:v>
                </c:pt>
                <c:pt idx="4150">
                  <c:v>0.39310344827586208</c:v>
                </c:pt>
                <c:pt idx="4151">
                  <c:v>0.39310344827586208</c:v>
                </c:pt>
                <c:pt idx="4152">
                  <c:v>0.39310344827586208</c:v>
                </c:pt>
                <c:pt idx="4153">
                  <c:v>0.39310344827586208</c:v>
                </c:pt>
                <c:pt idx="4154">
                  <c:v>0.39310344827586208</c:v>
                </c:pt>
                <c:pt idx="4155">
                  <c:v>0.39310344827586208</c:v>
                </c:pt>
                <c:pt idx="4156">
                  <c:v>0.39310344827586208</c:v>
                </c:pt>
                <c:pt idx="4157">
                  <c:v>0.39310344827586208</c:v>
                </c:pt>
                <c:pt idx="4158">
                  <c:v>0.4</c:v>
                </c:pt>
                <c:pt idx="4159">
                  <c:v>0.39310344827586208</c:v>
                </c:pt>
                <c:pt idx="4160">
                  <c:v>0.39310344827586208</c:v>
                </c:pt>
                <c:pt idx="4161">
                  <c:v>0.39310344827586208</c:v>
                </c:pt>
                <c:pt idx="4162">
                  <c:v>0.39310344827586208</c:v>
                </c:pt>
                <c:pt idx="4163">
                  <c:v>0.39310344827586208</c:v>
                </c:pt>
                <c:pt idx="4164">
                  <c:v>0.39310344827586208</c:v>
                </c:pt>
                <c:pt idx="4165">
                  <c:v>0.38620689655172413</c:v>
                </c:pt>
                <c:pt idx="4166">
                  <c:v>0.38620689655172413</c:v>
                </c:pt>
                <c:pt idx="4167">
                  <c:v>0.37931034482758619</c:v>
                </c:pt>
                <c:pt idx="4168">
                  <c:v>0.37931034482758619</c:v>
                </c:pt>
                <c:pt idx="4169">
                  <c:v>0.3724137931034483</c:v>
                </c:pt>
                <c:pt idx="4170">
                  <c:v>0.3724137931034483</c:v>
                </c:pt>
                <c:pt idx="4171">
                  <c:v>0.3724137931034483</c:v>
                </c:pt>
                <c:pt idx="4172">
                  <c:v>0.36551724137931035</c:v>
                </c:pt>
                <c:pt idx="4173">
                  <c:v>0.36301369863013699</c:v>
                </c:pt>
                <c:pt idx="4174">
                  <c:v>0.36986301369863012</c:v>
                </c:pt>
                <c:pt idx="4175">
                  <c:v>0.37671232876712329</c:v>
                </c:pt>
                <c:pt idx="4176">
                  <c:v>0.37671232876712329</c:v>
                </c:pt>
                <c:pt idx="4177">
                  <c:v>0.37671232876712329</c:v>
                </c:pt>
                <c:pt idx="4178">
                  <c:v>0.37671232876712329</c:v>
                </c:pt>
                <c:pt idx="4179">
                  <c:v>0.37671232876712329</c:v>
                </c:pt>
                <c:pt idx="4180">
                  <c:v>0.37414965986394561</c:v>
                </c:pt>
                <c:pt idx="4181">
                  <c:v>0.37414965986394561</c:v>
                </c:pt>
                <c:pt idx="4182">
                  <c:v>0.37414965986394561</c:v>
                </c:pt>
                <c:pt idx="4183">
                  <c:v>0.37414965986394561</c:v>
                </c:pt>
                <c:pt idx="4184">
                  <c:v>0.37414965986394561</c:v>
                </c:pt>
                <c:pt idx="4185">
                  <c:v>0.36734693877551022</c:v>
                </c:pt>
                <c:pt idx="4186">
                  <c:v>0.38095238095238093</c:v>
                </c:pt>
                <c:pt idx="4187">
                  <c:v>0.37414965986394561</c:v>
                </c:pt>
                <c:pt idx="4188">
                  <c:v>0.36734693877551022</c:v>
                </c:pt>
                <c:pt idx="4189">
                  <c:v>0.3716216216216216</c:v>
                </c:pt>
                <c:pt idx="4190">
                  <c:v>0.3716216216216216</c:v>
                </c:pt>
                <c:pt idx="4191">
                  <c:v>0.36486486486486486</c:v>
                </c:pt>
                <c:pt idx="4192">
                  <c:v>0.36241610738255031</c:v>
                </c:pt>
                <c:pt idx="4193">
                  <c:v>0.36241610738255031</c:v>
                </c:pt>
                <c:pt idx="4194">
                  <c:v>0.36241610738255031</c:v>
                </c:pt>
                <c:pt idx="4195">
                  <c:v>0.36486486486486486</c:v>
                </c:pt>
                <c:pt idx="4196">
                  <c:v>0.36912751677852351</c:v>
                </c:pt>
                <c:pt idx="4197">
                  <c:v>0.37583892617449666</c:v>
                </c:pt>
                <c:pt idx="4198">
                  <c:v>0.37583892617449666</c:v>
                </c:pt>
                <c:pt idx="4199">
                  <c:v>0.37583892617449666</c:v>
                </c:pt>
                <c:pt idx="4200">
                  <c:v>0.37583892617449666</c:v>
                </c:pt>
                <c:pt idx="4201">
                  <c:v>0.37583892617449666</c:v>
                </c:pt>
                <c:pt idx="4202">
                  <c:v>0.37333333333333335</c:v>
                </c:pt>
                <c:pt idx="4203">
                  <c:v>0.37333333333333335</c:v>
                </c:pt>
                <c:pt idx="4204">
                  <c:v>0.38</c:v>
                </c:pt>
                <c:pt idx="4205">
                  <c:v>0.37333333333333335</c:v>
                </c:pt>
                <c:pt idx="4206">
                  <c:v>0.37333333333333335</c:v>
                </c:pt>
                <c:pt idx="4207">
                  <c:v>0.37333333333333335</c:v>
                </c:pt>
                <c:pt idx="4208">
                  <c:v>0.37333333333333335</c:v>
                </c:pt>
                <c:pt idx="4209">
                  <c:v>0.37333333333333335</c:v>
                </c:pt>
                <c:pt idx="4210">
                  <c:v>0.37333333333333335</c:v>
                </c:pt>
                <c:pt idx="4211">
                  <c:v>0.37333333333333335</c:v>
                </c:pt>
                <c:pt idx="4212">
                  <c:v>0.37333333333333335</c:v>
                </c:pt>
                <c:pt idx="4213">
                  <c:v>0.38</c:v>
                </c:pt>
                <c:pt idx="4214">
                  <c:v>0.38410596026490068</c:v>
                </c:pt>
                <c:pt idx="4215">
                  <c:v>0.38410596026490068</c:v>
                </c:pt>
                <c:pt idx="4216">
                  <c:v>0.38410596026490068</c:v>
                </c:pt>
                <c:pt idx="4217">
                  <c:v>0.38410596026490068</c:v>
                </c:pt>
                <c:pt idx="4218">
                  <c:v>0.38410596026490068</c:v>
                </c:pt>
                <c:pt idx="4219">
                  <c:v>0.37748344370860926</c:v>
                </c:pt>
                <c:pt idx="4220">
                  <c:v>0.37748344370860926</c:v>
                </c:pt>
                <c:pt idx="4221">
                  <c:v>0.37748344370860926</c:v>
                </c:pt>
                <c:pt idx="4222">
                  <c:v>0.37748344370860926</c:v>
                </c:pt>
                <c:pt idx="4223">
                  <c:v>0.37748344370860926</c:v>
                </c:pt>
                <c:pt idx="4224">
                  <c:v>0.37748344370860926</c:v>
                </c:pt>
                <c:pt idx="4225">
                  <c:v>0.37748344370860926</c:v>
                </c:pt>
                <c:pt idx="4226">
                  <c:v>0.37748344370860926</c:v>
                </c:pt>
                <c:pt idx="4227">
                  <c:v>0.37748344370860926</c:v>
                </c:pt>
                <c:pt idx="4228">
                  <c:v>0.37748344370860926</c:v>
                </c:pt>
                <c:pt idx="4229">
                  <c:v>0.37748344370860926</c:v>
                </c:pt>
                <c:pt idx="4230">
                  <c:v>0.37254901960784315</c:v>
                </c:pt>
                <c:pt idx="4231">
                  <c:v>0.37254901960784315</c:v>
                </c:pt>
                <c:pt idx="4232">
                  <c:v>0.37254901960784315</c:v>
                </c:pt>
                <c:pt idx="4233">
                  <c:v>0.37908496732026142</c:v>
                </c:pt>
                <c:pt idx="4234">
                  <c:v>0.38562091503267976</c:v>
                </c:pt>
                <c:pt idx="4235">
                  <c:v>0.38562091503267976</c:v>
                </c:pt>
                <c:pt idx="4236">
                  <c:v>0.38562091503267976</c:v>
                </c:pt>
                <c:pt idx="4237">
                  <c:v>0.38562091503267976</c:v>
                </c:pt>
                <c:pt idx="4238">
                  <c:v>0.37908496732026142</c:v>
                </c:pt>
                <c:pt idx="4239">
                  <c:v>0.37908496732026142</c:v>
                </c:pt>
                <c:pt idx="4240">
                  <c:v>0.38562091503267976</c:v>
                </c:pt>
                <c:pt idx="4241">
                  <c:v>0.38562091503267976</c:v>
                </c:pt>
                <c:pt idx="4242">
                  <c:v>0.38562091503267976</c:v>
                </c:pt>
                <c:pt idx="4243">
                  <c:v>0.39215686274509803</c:v>
                </c:pt>
                <c:pt idx="4244">
                  <c:v>0.39215686274509803</c:v>
                </c:pt>
                <c:pt idx="4245">
                  <c:v>0.39215686274509803</c:v>
                </c:pt>
                <c:pt idx="4246">
                  <c:v>0.39215686274509803</c:v>
                </c:pt>
                <c:pt idx="4247">
                  <c:v>0.39215686274509803</c:v>
                </c:pt>
                <c:pt idx="4248">
                  <c:v>0.38562091503267976</c:v>
                </c:pt>
                <c:pt idx="4249">
                  <c:v>0.38562091503267976</c:v>
                </c:pt>
                <c:pt idx="4250">
                  <c:v>0.38562091503267976</c:v>
                </c:pt>
                <c:pt idx="4251">
                  <c:v>0.38562091503267976</c:v>
                </c:pt>
                <c:pt idx="4252">
                  <c:v>0.39215686274509803</c:v>
                </c:pt>
                <c:pt idx="4253">
                  <c:v>0.39215686274509803</c:v>
                </c:pt>
                <c:pt idx="4254">
                  <c:v>0.39215686274509803</c:v>
                </c:pt>
                <c:pt idx="4255">
                  <c:v>0.39215686274509803</c:v>
                </c:pt>
                <c:pt idx="4256">
                  <c:v>0.39215686274509803</c:v>
                </c:pt>
                <c:pt idx="4257">
                  <c:v>0.40522875816993464</c:v>
                </c:pt>
                <c:pt idx="4258">
                  <c:v>0.40522875816993464</c:v>
                </c:pt>
                <c:pt idx="4259">
                  <c:v>0.40522875816993464</c:v>
                </c:pt>
                <c:pt idx="4260">
                  <c:v>0.40522875816993464</c:v>
                </c:pt>
                <c:pt idx="4261">
                  <c:v>0.41176470588235292</c:v>
                </c:pt>
                <c:pt idx="4262">
                  <c:v>0.41176470588235292</c:v>
                </c:pt>
                <c:pt idx="4263">
                  <c:v>0.42483660130718953</c:v>
                </c:pt>
                <c:pt idx="4264">
                  <c:v>0.42483660130718953</c:v>
                </c:pt>
                <c:pt idx="4265">
                  <c:v>0.42483660130718953</c:v>
                </c:pt>
                <c:pt idx="4266">
                  <c:v>0.42483660130718953</c:v>
                </c:pt>
                <c:pt idx="4267">
                  <c:v>0.43790849673202614</c:v>
                </c:pt>
                <c:pt idx="4268">
                  <c:v>0.43790849673202614</c:v>
                </c:pt>
                <c:pt idx="4269">
                  <c:v>0.43790849673202614</c:v>
                </c:pt>
                <c:pt idx="4270">
                  <c:v>0.43790849673202614</c:v>
                </c:pt>
                <c:pt idx="4271">
                  <c:v>0.45098039215686275</c:v>
                </c:pt>
                <c:pt idx="4272">
                  <c:v>0.45098039215686275</c:v>
                </c:pt>
                <c:pt idx="4273">
                  <c:v>0.45098039215686275</c:v>
                </c:pt>
                <c:pt idx="4274">
                  <c:v>0.45098039215686275</c:v>
                </c:pt>
                <c:pt idx="4275">
                  <c:v>0.45098039215686275</c:v>
                </c:pt>
                <c:pt idx="4276">
                  <c:v>0.45098039215686275</c:v>
                </c:pt>
                <c:pt idx="4277">
                  <c:v>0.46405228758169936</c:v>
                </c:pt>
                <c:pt idx="4278">
                  <c:v>0.45751633986928103</c:v>
                </c:pt>
                <c:pt idx="4279">
                  <c:v>0.45751633986928103</c:v>
                </c:pt>
                <c:pt idx="4280">
                  <c:v>0.47058823529411764</c:v>
                </c:pt>
                <c:pt idx="4281">
                  <c:v>0.47058823529411764</c:v>
                </c:pt>
                <c:pt idx="4282">
                  <c:v>0.47058823529411764</c:v>
                </c:pt>
                <c:pt idx="4283">
                  <c:v>0.46405228758169936</c:v>
                </c:pt>
                <c:pt idx="4284">
                  <c:v>0.46405228758169936</c:v>
                </c:pt>
                <c:pt idx="4285">
                  <c:v>0.46405228758169936</c:v>
                </c:pt>
                <c:pt idx="4286">
                  <c:v>0.46405228758169936</c:v>
                </c:pt>
                <c:pt idx="4287">
                  <c:v>0.47058823529411764</c:v>
                </c:pt>
                <c:pt idx="4288">
                  <c:v>0.47712418300653597</c:v>
                </c:pt>
                <c:pt idx="4289">
                  <c:v>0.47712418300653597</c:v>
                </c:pt>
                <c:pt idx="4290">
                  <c:v>0.47712418300653597</c:v>
                </c:pt>
                <c:pt idx="4291">
                  <c:v>0.47712418300653597</c:v>
                </c:pt>
                <c:pt idx="4292">
                  <c:v>0.48366013071895425</c:v>
                </c:pt>
                <c:pt idx="4293">
                  <c:v>0.48051948051948051</c:v>
                </c:pt>
                <c:pt idx="4294">
                  <c:v>0.48701298701298701</c:v>
                </c:pt>
                <c:pt idx="4295">
                  <c:v>0.47402597402597402</c:v>
                </c:pt>
                <c:pt idx="4296">
                  <c:v>0.48051948051948051</c:v>
                </c:pt>
                <c:pt idx="4297">
                  <c:v>0.48051948051948051</c:v>
                </c:pt>
                <c:pt idx="4298">
                  <c:v>0.48051948051948051</c:v>
                </c:pt>
                <c:pt idx="4299">
                  <c:v>0.48701298701298701</c:v>
                </c:pt>
                <c:pt idx="4300">
                  <c:v>0.48701298701298701</c:v>
                </c:pt>
                <c:pt idx="4301">
                  <c:v>0.48701298701298701</c:v>
                </c:pt>
                <c:pt idx="4302">
                  <c:v>0.4935064935064935</c:v>
                </c:pt>
                <c:pt idx="4303">
                  <c:v>0.48051948051948051</c:v>
                </c:pt>
                <c:pt idx="4304">
                  <c:v>0.48051948051948051</c:v>
                </c:pt>
                <c:pt idx="4305">
                  <c:v>0.48051948051948051</c:v>
                </c:pt>
                <c:pt idx="4306">
                  <c:v>0.48051948051948051</c:v>
                </c:pt>
                <c:pt idx="4307">
                  <c:v>0.48701298701298701</c:v>
                </c:pt>
                <c:pt idx="4308">
                  <c:v>0.48701298701298701</c:v>
                </c:pt>
                <c:pt idx="4309">
                  <c:v>0.48701298701298701</c:v>
                </c:pt>
                <c:pt idx="4310">
                  <c:v>0.4838709677419355</c:v>
                </c:pt>
                <c:pt idx="4311">
                  <c:v>0.4838709677419355</c:v>
                </c:pt>
                <c:pt idx="4312">
                  <c:v>0.4838709677419355</c:v>
                </c:pt>
                <c:pt idx="4313">
                  <c:v>0.49032258064516127</c:v>
                </c:pt>
                <c:pt idx="4314">
                  <c:v>0.5</c:v>
                </c:pt>
                <c:pt idx="4315">
                  <c:v>0.5</c:v>
                </c:pt>
                <c:pt idx="4316">
                  <c:v>0.5</c:v>
                </c:pt>
                <c:pt idx="4317">
                  <c:v>0.5</c:v>
                </c:pt>
                <c:pt idx="4318">
                  <c:v>0.5</c:v>
                </c:pt>
                <c:pt idx="4319">
                  <c:v>0.49358974358974361</c:v>
                </c:pt>
                <c:pt idx="4320">
                  <c:v>0.49358974358974361</c:v>
                </c:pt>
                <c:pt idx="4321">
                  <c:v>0.49358974358974361</c:v>
                </c:pt>
                <c:pt idx="4322">
                  <c:v>0.48717948717948717</c:v>
                </c:pt>
                <c:pt idx="4323">
                  <c:v>0.48717948717948717</c:v>
                </c:pt>
                <c:pt idx="4324">
                  <c:v>0.47435897435897434</c:v>
                </c:pt>
                <c:pt idx="4325">
                  <c:v>0.47435897435897434</c:v>
                </c:pt>
                <c:pt idx="4326">
                  <c:v>0.47435897435897434</c:v>
                </c:pt>
                <c:pt idx="4327">
                  <c:v>0.46153846153846156</c:v>
                </c:pt>
                <c:pt idx="4328">
                  <c:v>0.46794871794871795</c:v>
                </c:pt>
                <c:pt idx="4329">
                  <c:v>0.46153846153846156</c:v>
                </c:pt>
                <c:pt idx="4330">
                  <c:v>0.46153846153846156</c:v>
                </c:pt>
                <c:pt idx="4331">
                  <c:v>0.46794871794871795</c:v>
                </c:pt>
                <c:pt idx="4332">
                  <c:v>0.46794871794871795</c:v>
                </c:pt>
                <c:pt idx="4333">
                  <c:v>0.46153846153846156</c:v>
                </c:pt>
                <c:pt idx="4334">
                  <c:v>0.46153846153846156</c:v>
                </c:pt>
                <c:pt idx="4335">
                  <c:v>0.46153846153846156</c:v>
                </c:pt>
                <c:pt idx="4336">
                  <c:v>0.46153846153846156</c:v>
                </c:pt>
                <c:pt idx="4337">
                  <c:v>0.46153846153846156</c:v>
                </c:pt>
                <c:pt idx="4338">
                  <c:v>0.46153846153846156</c:v>
                </c:pt>
                <c:pt idx="4339">
                  <c:v>0.46153846153846156</c:v>
                </c:pt>
                <c:pt idx="4340">
                  <c:v>0.46153846153846156</c:v>
                </c:pt>
                <c:pt idx="4341">
                  <c:v>0.46794871794871795</c:v>
                </c:pt>
                <c:pt idx="4342">
                  <c:v>0.4713375796178344</c:v>
                </c:pt>
                <c:pt idx="4343">
                  <c:v>0.4713375796178344</c:v>
                </c:pt>
                <c:pt idx="4344">
                  <c:v>0.4713375796178344</c:v>
                </c:pt>
                <c:pt idx="4345">
                  <c:v>0.4713375796178344</c:v>
                </c:pt>
                <c:pt idx="4346">
                  <c:v>0.4713375796178344</c:v>
                </c:pt>
                <c:pt idx="4347">
                  <c:v>0.4713375796178344</c:v>
                </c:pt>
                <c:pt idx="4348">
                  <c:v>0.4713375796178344</c:v>
                </c:pt>
                <c:pt idx="4349">
                  <c:v>0.4713375796178344</c:v>
                </c:pt>
                <c:pt idx="4350">
                  <c:v>0.4713375796178344</c:v>
                </c:pt>
                <c:pt idx="4351">
                  <c:v>0.4713375796178344</c:v>
                </c:pt>
                <c:pt idx="4352">
                  <c:v>0.4713375796178344</c:v>
                </c:pt>
                <c:pt idx="4353">
                  <c:v>0.46496815286624205</c:v>
                </c:pt>
                <c:pt idx="4354">
                  <c:v>0.46496815286624205</c:v>
                </c:pt>
                <c:pt idx="4355">
                  <c:v>0.46496815286624205</c:v>
                </c:pt>
                <c:pt idx="4356">
                  <c:v>0.46496815286624205</c:v>
                </c:pt>
                <c:pt idx="4357">
                  <c:v>0.45859872611464969</c:v>
                </c:pt>
                <c:pt idx="4358">
                  <c:v>0.4713375796178344</c:v>
                </c:pt>
                <c:pt idx="4359">
                  <c:v>0.4713375796178344</c:v>
                </c:pt>
                <c:pt idx="4360">
                  <c:v>0.4713375796178344</c:v>
                </c:pt>
                <c:pt idx="4361">
                  <c:v>0.4713375796178344</c:v>
                </c:pt>
                <c:pt idx="4362">
                  <c:v>0.4713375796178344</c:v>
                </c:pt>
                <c:pt idx="4363">
                  <c:v>0.46496815286624205</c:v>
                </c:pt>
                <c:pt idx="4364">
                  <c:v>0.46496815286624205</c:v>
                </c:pt>
                <c:pt idx="4365">
                  <c:v>0.46496815286624205</c:v>
                </c:pt>
                <c:pt idx="4366">
                  <c:v>0.46496815286624205</c:v>
                </c:pt>
                <c:pt idx="4367">
                  <c:v>0.46496815286624205</c:v>
                </c:pt>
                <c:pt idx="4368">
                  <c:v>0.46496815286624205</c:v>
                </c:pt>
                <c:pt idx="4369">
                  <c:v>0.46496815286624205</c:v>
                </c:pt>
                <c:pt idx="4370">
                  <c:v>0.45859872611464969</c:v>
                </c:pt>
                <c:pt idx="4371">
                  <c:v>0.45859872611464969</c:v>
                </c:pt>
                <c:pt idx="4372">
                  <c:v>0.45859872611464969</c:v>
                </c:pt>
                <c:pt idx="4373">
                  <c:v>0.45859872611464969</c:v>
                </c:pt>
                <c:pt idx="4374">
                  <c:v>0.47770700636942676</c:v>
                </c:pt>
                <c:pt idx="4375">
                  <c:v>0.47770700636942676</c:v>
                </c:pt>
                <c:pt idx="4376">
                  <c:v>0.47770700636942676</c:v>
                </c:pt>
                <c:pt idx="4377">
                  <c:v>0.4713375796178344</c:v>
                </c:pt>
                <c:pt idx="4378">
                  <c:v>0.4713375796178344</c:v>
                </c:pt>
                <c:pt idx="4379">
                  <c:v>0.46496815286624205</c:v>
                </c:pt>
                <c:pt idx="4380">
                  <c:v>0.4713375796178344</c:v>
                </c:pt>
                <c:pt idx="4381">
                  <c:v>0.4713375796178344</c:v>
                </c:pt>
                <c:pt idx="4382">
                  <c:v>0.48407643312101911</c:v>
                </c:pt>
                <c:pt idx="4383">
                  <c:v>0.48407643312101911</c:v>
                </c:pt>
                <c:pt idx="4384">
                  <c:v>0.48407643312101911</c:v>
                </c:pt>
                <c:pt idx="4385">
                  <c:v>0.47770700636942676</c:v>
                </c:pt>
                <c:pt idx="4386">
                  <c:v>0.4713375796178344</c:v>
                </c:pt>
                <c:pt idx="4387">
                  <c:v>0.4713375796178344</c:v>
                </c:pt>
                <c:pt idx="4388">
                  <c:v>0.4713375796178344</c:v>
                </c:pt>
                <c:pt idx="4389">
                  <c:v>0.46496815286624205</c:v>
                </c:pt>
                <c:pt idx="4390">
                  <c:v>0.46496815286624205</c:v>
                </c:pt>
                <c:pt idx="4391">
                  <c:v>0.46496815286624205</c:v>
                </c:pt>
                <c:pt idx="4392">
                  <c:v>0.46496815286624205</c:v>
                </c:pt>
                <c:pt idx="4393">
                  <c:v>0.46496815286624205</c:v>
                </c:pt>
                <c:pt idx="4394">
                  <c:v>0.46496815286624205</c:v>
                </c:pt>
                <c:pt idx="4395">
                  <c:v>0.46496815286624205</c:v>
                </c:pt>
                <c:pt idx="4396">
                  <c:v>0.46496815286624205</c:v>
                </c:pt>
                <c:pt idx="4397">
                  <c:v>0.46496815286624205</c:v>
                </c:pt>
                <c:pt idx="4398">
                  <c:v>0.46496815286624205</c:v>
                </c:pt>
                <c:pt idx="4399">
                  <c:v>0.46496815286624205</c:v>
                </c:pt>
                <c:pt idx="4400">
                  <c:v>0.46496815286624205</c:v>
                </c:pt>
                <c:pt idx="4401">
                  <c:v>0.4713375796178344</c:v>
                </c:pt>
                <c:pt idx="4402">
                  <c:v>0.4713375796178344</c:v>
                </c:pt>
                <c:pt idx="4403">
                  <c:v>0.4713375796178344</c:v>
                </c:pt>
                <c:pt idx="4404">
                  <c:v>0.4713375796178344</c:v>
                </c:pt>
                <c:pt idx="4405">
                  <c:v>0.46496815286624205</c:v>
                </c:pt>
                <c:pt idx="4406">
                  <c:v>0.47770700636942676</c:v>
                </c:pt>
                <c:pt idx="4407">
                  <c:v>0.48407643312101911</c:v>
                </c:pt>
                <c:pt idx="4408">
                  <c:v>0.47770700636942676</c:v>
                </c:pt>
                <c:pt idx="4409">
                  <c:v>0.47770700636942676</c:v>
                </c:pt>
                <c:pt idx="4410">
                  <c:v>0.47770700636942676</c:v>
                </c:pt>
                <c:pt idx="4411">
                  <c:v>0.48407643312101911</c:v>
                </c:pt>
                <c:pt idx="4412">
                  <c:v>0.49681528662420382</c:v>
                </c:pt>
                <c:pt idx="4413">
                  <c:v>0.49681528662420382</c:v>
                </c:pt>
                <c:pt idx="4414">
                  <c:v>0.49681528662420382</c:v>
                </c:pt>
                <c:pt idx="4415">
                  <c:v>0.49681528662420382</c:v>
                </c:pt>
                <c:pt idx="4416">
                  <c:v>0.49681528662420382</c:v>
                </c:pt>
                <c:pt idx="4417">
                  <c:v>0.49044585987261147</c:v>
                </c:pt>
                <c:pt idx="4418">
                  <c:v>0.49681528662420382</c:v>
                </c:pt>
                <c:pt idx="4419">
                  <c:v>0.50318471337579618</c:v>
                </c:pt>
                <c:pt idx="4420">
                  <c:v>0.50955414012738853</c:v>
                </c:pt>
                <c:pt idx="4421">
                  <c:v>0.50955414012738853</c:v>
                </c:pt>
                <c:pt idx="4422">
                  <c:v>0.50955414012738853</c:v>
                </c:pt>
                <c:pt idx="4423">
                  <c:v>0.50955414012738853</c:v>
                </c:pt>
                <c:pt idx="4424">
                  <c:v>0.50955414012738853</c:v>
                </c:pt>
                <c:pt idx="4425">
                  <c:v>0.52229299363057324</c:v>
                </c:pt>
                <c:pt idx="4426">
                  <c:v>0.51592356687898089</c:v>
                </c:pt>
                <c:pt idx="4427">
                  <c:v>0.51592356687898089</c:v>
                </c:pt>
                <c:pt idx="4428">
                  <c:v>0.51592356687898089</c:v>
                </c:pt>
                <c:pt idx="4429">
                  <c:v>0.51592356687898089</c:v>
                </c:pt>
                <c:pt idx="4430">
                  <c:v>0.50955414012738853</c:v>
                </c:pt>
                <c:pt idx="4431">
                  <c:v>0.50318471337579618</c:v>
                </c:pt>
                <c:pt idx="4432">
                  <c:v>0.49681528662420382</c:v>
                </c:pt>
                <c:pt idx="4433">
                  <c:v>0.49044585987261147</c:v>
                </c:pt>
                <c:pt idx="4434">
                  <c:v>0.47770700636942676</c:v>
                </c:pt>
                <c:pt idx="4435">
                  <c:v>0.47770700636942676</c:v>
                </c:pt>
                <c:pt idx="4436">
                  <c:v>0.48407643312101911</c:v>
                </c:pt>
                <c:pt idx="4437">
                  <c:v>0.48407643312101911</c:v>
                </c:pt>
                <c:pt idx="4438">
                  <c:v>0.48407643312101911</c:v>
                </c:pt>
                <c:pt idx="4439">
                  <c:v>0.47770700636942676</c:v>
                </c:pt>
                <c:pt idx="4440">
                  <c:v>0.47770700636942676</c:v>
                </c:pt>
                <c:pt idx="4441">
                  <c:v>0.4713375796178344</c:v>
                </c:pt>
                <c:pt idx="4442">
                  <c:v>0.4713375796178344</c:v>
                </c:pt>
                <c:pt idx="4443">
                  <c:v>0.4713375796178344</c:v>
                </c:pt>
                <c:pt idx="4444">
                  <c:v>0.47770700636942676</c:v>
                </c:pt>
                <c:pt idx="4445">
                  <c:v>0.47770700636942676</c:v>
                </c:pt>
                <c:pt idx="4446">
                  <c:v>0.47770700636942676</c:v>
                </c:pt>
                <c:pt idx="4447">
                  <c:v>0.4713375796178344</c:v>
                </c:pt>
                <c:pt idx="4448">
                  <c:v>0.4713375796178344</c:v>
                </c:pt>
                <c:pt idx="4449">
                  <c:v>0.46496815286624205</c:v>
                </c:pt>
                <c:pt idx="4450">
                  <c:v>0.45859872611464969</c:v>
                </c:pt>
                <c:pt idx="4451">
                  <c:v>0.46496815286624205</c:v>
                </c:pt>
                <c:pt idx="4452">
                  <c:v>0.46496815286624205</c:v>
                </c:pt>
                <c:pt idx="4453">
                  <c:v>0.45859872611464969</c:v>
                </c:pt>
                <c:pt idx="4454">
                  <c:v>0.46496815286624205</c:v>
                </c:pt>
                <c:pt idx="4455">
                  <c:v>0.45859872611464969</c:v>
                </c:pt>
                <c:pt idx="4456">
                  <c:v>0.45859872611464969</c:v>
                </c:pt>
                <c:pt idx="4457">
                  <c:v>0.45222929936305734</c:v>
                </c:pt>
                <c:pt idx="4458">
                  <c:v>0.45222929936305734</c:v>
                </c:pt>
                <c:pt idx="4459">
                  <c:v>0.45222929936305734</c:v>
                </c:pt>
                <c:pt idx="4460">
                  <c:v>0.44585987261146498</c:v>
                </c:pt>
                <c:pt idx="4461">
                  <c:v>0.44585987261146498</c:v>
                </c:pt>
                <c:pt idx="4462">
                  <c:v>0.45222929936305734</c:v>
                </c:pt>
                <c:pt idx="4463">
                  <c:v>0.45859872611464969</c:v>
                </c:pt>
                <c:pt idx="4464">
                  <c:v>0.45859872611464969</c:v>
                </c:pt>
                <c:pt idx="4465">
                  <c:v>0.45859872611464969</c:v>
                </c:pt>
                <c:pt idx="4466">
                  <c:v>0.45859872611464969</c:v>
                </c:pt>
                <c:pt idx="4467">
                  <c:v>0.45859872611464969</c:v>
                </c:pt>
                <c:pt idx="4468">
                  <c:v>0.45222929936305734</c:v>
                </c:pt>
                <c:pt idx="4469">
                  <c:v>0.45222929936305734</c:v>
                </c:pt>
                <c:pt idx="4470">
                  <c:v>0.45859872611464969</c:v>
                </c:pt>
                <c:pt idx="4471">
                  <c:v>0.46496815286624205</c:v>
                </c:pt>
                <c:pt idx="4472">
                  <c:v>0.45222929936305734</c:v>
                </c:pt>
                <c:pt idx="4473">
                  <c:v>0.45222929936305734</c:v>
                </c:pt>
                <c:pt idx="4474">
                  <c:v>0.44585987261146498</c:v>
                </c:pt>
                <c:pt idx="4475">
                  <c:v>0.44585987261146498</c:v>
                </c:pt>
                <c:pt idx="4476">
                  <c:v>0.44585987261146498</c:v>
                </c:pt>
                <c:pt idx="4477">
                  <c:v>0.42038216560509556</c:v>
                </c:pt>
                <c:pt idx="4478">
                  <c:v>0.42038216560509556</c:v>
                </c:pt>
                <c:pt idx="4479">
                  <c:v>0.42038216560509556</c:v>
                </c:pt>
                <c:pt idx="4480">
                  <c:v>0.42038216560509556</c:v>
                </c:pt>
                <c:pt idx="4481">
                  <c:v>0.42038216560509556</c:v>
                </c:pt>
                <c:pt idx="4482">
                  <c:v>0.42038216560509556</c:v>
                </c:pt>
                <c:pt idx="4483">
                  <c:v>0.42038216560509556</c:v>
                </c:pt>
                <c:pt idx="4484">
                  <c:v>0.42038216560509556</c:v>
                </c:pt>
                <c:pt idx="4485">
                  <c:v>0.4140127388535032</c:v>
                </c:pt>
                <c:pt idx="4486">
                  <c:v>0.40764331210191085</c:v>
                </c:pt>
                <c:pt idx="4487">
                  <c:v>0.40764331210191085</c:v>
                </c:pt>
                <c:pt idx="4488">
                  <c:v>0.40764331210191085</c:v>
                </c:pt>
                <c:pt idx="4489">
                  <c:v>0.40764331210191085</c:v>
                </c:pt>
                <c:pt idx="4490">
                  <c:v>0.40764331210191085</c:v>
                </c:pt>
                <c:pt idx="4491">
                  <c:v>0.40764331210191085</c:v>
                </c:pt>
                <c:pt idx="4492">
                  <c:v>0.40764331210191085</c:v>
                </c:pt>
                <c:pt idx="4493">
                  <c:v>0.40764331210191085</c:v>
                </c:pt>
                <c:pt idx="4494">
                  <c:v>0.40127388535031849</c:v>
                </c:pt>
                <c:pt idx="4495">
                  <c:v>0.40127388535031849</c:v>
                </c:pt>
                <c:pt idx="4496">
                  <c:v>0.40764331210191085</c:v>
                </c:pt>
                <c:pt idx="4497">
                  <c:v>0.40764331210191085</c:v>
                </c:pt>
                <c:pt idx="4498">
                  <c:v>0.40764331210191085</c:v>
                </c:pt>
                <c:pt idx="4499">
                  <c:v>0.40764331210191085</c:v>
                </c:pt>
                <c:pt idx="4500">
                  <c:v>0.40764331210191085</c:v>
                </c:pt>
                <c:pt idx="4501">
                  <c:v>0.40764331210191085</c:v>
                </c:pt>
                <c:pt idx="4502">
                  <c:v>0.40764331210191085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6.369426751592357E-3</c:v>
                </c:pt>
                <c:pt idx="4511">
                  <c:v>6.369426751592357E-3</c:v>
                </c:pt>
                <c:pt idx="4512">
                  <c:v>6.369426751592357E-3</c:v>
                </c:pt>
                <c:pt idx="4513">
                  <c:v>6.41025641025641E-3</c:v>
                </c:pt>
                <c:pt idx="4514">
                  <c:v>6.41025641025641E-3</c:v>
                </c:pt>
                <c:pt idx="4515">
                  <c:v>6.41025641025641E-3</c:v>
                </c:pt>
                <c:pt idx="4516">
                  <c:v>6.41025641025641E-3</c:v>
                </c:pt>
                <c:pt idx="4517">
                  <c:v>6.41025641025641E-3</c:v>
                </c:pt>
                <c:pt idx="4518">
                  <c:v>6.41025641025641E-3</c:v>
                </c:pt>
                <c:pt idx="4519">
                  <c:v>2.564102564102564E-2</c:v>
                </c:pt>
                <c:pt idx="4520">
                  <c:v>2.564102564102564E-2</c:v>
                </c:pt>
                <c:pt idx="4521">
                  <c:v>2.564102564102564E-2</c:v>
                </c:pt>
                <c:pt idx="4522">
                  <c:v>2.564102564102564E-2</c:v>
                </c:pt>
                <c:pt idx="4523">
                  <c:v>2.564102564102564E-2</c:v>
                </c:pt>
                <c:pt idx="4524">
                  <c:v>2.564102564102564E-2</c:v>
                </c:pt>
                <c:pt idx="4525">
                  <c:v>3.2051282051282048E-2</c:v>
                </c:pt>
                <c:pt idx="4526">
                  <c:v>3.2051282051282048E-2</c:v>
                </c:pt>
                <c:pt idx="4527">
                  <c:v>3.2051282051282048E-2</c:v>
                </c:pt>
                <c:pt idx="4528">
                  <c:v>3.8461538461538464E-2</c:v>
                </c:pt>
                <c:pt idx="4529">
                  <c:v>4.4871794871794872E-2</c:v>
                </c:pt>
                <c:pt idx="4530">
                  <c:v>4.4871794871794872E-2</c:v>
                </c:pt>
                <c:pt idx="4531">
                  <c:v>4.4871794871794872E-2</c:v>
                </c:pt>
                <c:pt idx="4532">
                  <c:v>4.4871794871794872E-2</c:v>
                </c:pt>
                <c:pt idx="4533">
                  <c:v>4.4871794871794872E-2</c:v>
                </c:pt>
                <c:pt idx="4534">
                  <c:v>4.4871794871794872E-2</c:v>
                </c:pt>
                <c:pt idx="4535">
                  <c:v>4.4871794871794872E-2</c:v>
                </c:pt>
                <c:pt idx="4536">
                  <c:v>4.4871794871794872E-2</c:v>
                </c:pt>
                <c:pt idx="4537">
                  <c:v>4.4871794871794872E-2</c:v>
                </c:pt>
                <c:pt idx="4538">
                  <c:v>4.5161290322580643E-2</c:v>
                </c:pt>
                <c:pt idx="4539">
                  <c:v>4.5161290322580643E-2</c:v>
                </c:pt>
                <c:pt idx="4540">
                  <c:v>4.5161290322580643E-2</c:v>
                </c:pt>
                <c:pt idx="4541">
                  <c:v>4.5161290322580643E-2</c:v>
                </c:pt>
                <c:pt idx="4542">
                  <c:v>5.1612903225806452E-2</c:v>
                </c:pt>
                <c:pt idx="4543">
                  <c:v>5.1612903225806452E-2</c:v>
                </c:pt>
                <c:pt idx="4544">
                  <c:v>5.1612903225806452E-2</c:v>
                </c:pt>
                <c:pt idx="4545">
                  <c:v>4.5161290322580643E-2</c:v>
                </c:pt>
                <c:pt idx="4546">
                  <c:v>4.5161290322580643E-2</c:v>
                </c:pt>
                <c:pt idx="4547">
                  <c:v>5.1612903225806452E-2</c:v>
                </c:pt>
                <c:pt idx="4548">
                  <c:v>5.1612903225806452E-2</c:v>
                </c:pt>
                <c:pt idx="4549">
                  <c:v>5.1612903225806452E-2</c:v>
                </c:pt>
                <c:pt idx="4550">
                  <c:v>5.1612903225806452E-2</c:v>
                </c:pt>
                <c:pt idx="4551">
                  <c:v>5.1612903225806452E-2</c:v>
                </c:pt>
                <c:pt idx="4552">
                  <c:v>5.1612903225806452E-2</c:v>
                </c:pt>
                <c:pt idx="4553">
                  <c:v>5.8064516129032261E-2</c:v>
                </c:pt>
                <c:pt idx="4554">
                  <c:v>5.8064516129032261E-2</c:v>
                </c:pt>
                <c:pt idx="4555">
                  <c:v>5.8064516129032261E-2</c:v>
                </c:pt>
                <c:pt idx="4556">
                  <c:v>5.8064516129032261E-2</c:v>
                </c:pt>
                <c:pt idx="4557">
                  <c:v>5.8064516129032261E-2</c:v>
                </c:pt>
                <c:pt idx="4558">
                  <c:v>5.8064516129032261E-2</c:v>
                </c:pt>
                <c:pt idx="4559">
                  <c:v>5.8064516129032261E-2</c:v>
                </c:pt>
                <c:pt idx="4560">
                  <c:v>5.8064516129032261E-2</c:v>
                </c:pt>
                <c:pt idx="4561">
                  <c:v>5.8064516129032261E-2</c:v>
                </c:pt>
                <c:pt idx="4562">
                  <c:v>5.8064516129032261E-2</c:v>
                </c:pt>
                <c:pt idx="4563">
                  <c:v>5.8064516129032261E-2</c:v>
                </c:pt>
                <c:pt idx="4564">
                  <c:v>5.8064516129032261E-2</c:v>
                </c:pt>
                <c:pt idx="4565">
                  <c:v>5.8064516129032261E-2</c:v>
                </c:pt>
                <c:pt idx="4566">
                  <c:v>5.8064516129032261E-2</c:v>
                </c:pt>
                <c:pt idx="4567">
                  <c:v>5.8064516129032261E-2</c:v>
                </c:pt>
                <c:pt idx="4568">
                  <c:v>5.8064516129032261E-2</c:v>
                </c:pt>
                <c:pt idx="4569">
                  <c:v>6.4516129032258063E-2</c:v>
                </c:pt>
                <c:pt idx="4570">
                  <c:v>6.4516129032258063E-2</c:v>
                </c:pt>
                <c:pt idx="4571">
                  <c:v>6.4516129032258063E-2</c:v>
                </c:pt>
                <c:pt idx="4572">
                  <c:v>6.4516129032258063E-2</c:v>
                </c:pt>
                <c:pt idx="4573">
                  <c:v>6.4516129032258063E-2</c:v>
                </c:pt>
                <c:pt idx="4574">
                  <c:v>6.4516129032258063E-2</c:v>
                </c:pt>
                <c:pt idx="4575">
                  <c:v>7.0967741935483872E-2</c:v>
                </c:pt>
                <c:pt idx="4576">
                  <c:v>7.0967741935483872E-2</c:v>
                </c:pt>
                <c:pt idx="4577">
                  <c:v>7.0967741935483872E-2</c:v>
                </c:pt>
                <c:pt idx="4578">
                  <c:v>7.7419354838709681E-2</c:v>
                </c:pt>
                <c:pt idx="4579">
                  <c:v>7.7419354838709681E-2</c:v>
                </c:pt>
                <c:pt idx="4580">
                  <c:v>7.7419354838709681E-2</c:v>
                </c:pt>
                <c:pt idx="4581">
                  <c:v>7.7419354838709681E-2</c:v>
                </c:pt>
                <c:pt idx="4582">
                  <c:v>7.7419354838709681E-2</c:v>
                </c:pt>
                <c:pt idx="4583">
                  <c:v>8.387096774193549E-2</c:v>
                </c:pt>
                <c:pt idx="4584">
                  <c:v>8.387096774193549E-2</c:v>
                </c:pt>
                <c:pt idx="4585">
                  <c:v>9.0322580645161285E-2</c:v>
                </c:pt>
                <c:pt idx="4586">
                  <c:v>9.0322580645161285E-2</c:v>
                </c:pt>
                <c:pt idx="4587">
                  <c:v>0.1032258064516129</c:v>
                </c:pt>
                <c:pt idx="4588">
                  <c:v>0.1032258064516129</c:v>
                </c:pt>
                <c:pt idx="4589">
                  <c:v>0.1032258064516129</c:v>
                </c:pt>
                <c:pt idx="4590">
                  <c:v>0.1032258064516129</c:v>
                </c:pt>
                <c:pt idx="4591">
                  <c:v>0.10967741935483871</c:v>
                </c:pt>
                <c:pt idx="4592">
                  <c:v>0.10967741935483871</c:v>
                </c:pt>
                <c:pt idx="4593">
                  <c:v>0.11038961038961038</c:v>
                </c:pt>
                <c:pt idx="4594">
                  <c:v>0.11038961038961038</c:v>
                </c:pt>
                <c:pt idx="4595">
                  <c:v>0.11038961038961038</c:v>
                </c:pt>
                <c:pt idx="4596">
                  <c:v>0.11038961038961038</c:v>
                </c:pt>
                <c:pt idx="4597">
                  <c:v>0.11688311688311688</c:v>
                </c:pt>
                <c:pt idx="4598">
                  <c:v>0.11688311688311688</c:v>
                </c:pt>
                <c:pt idx="4599">
                  <c:v>0.12337662337662338</c:v>
                </c:pt>
                <c:pt idx="4600">
                  <c:v>0.12987012987012986</c:v>
                </c:pt>
                <c:pt idx="4601">
                  <c:v>0.13636363636363635</c:v>
                </c:pt>
                <c:pt idx="4602">
                  <c:v>0.14285714285714285</c:v>
                </c:pt>
                <c:pt idx="4603">
                  <c:v>0.15584415584415584</c:v>
                </c:pt>
                <c:pt idx="4604">
                  <c:v>0.16233766233766234</c:v>
                </c:pt>
                <c:pt idx="4605">
                  <c:v>0.16233766233766234</c:v>
                </c:pt>
                <c:pt idx="4606">
                  <c:v>0.16233766233766234</c:v>
                </c:pt>
                <c:pt idx="4607">
                  <c:v>0.16233766233766234</c:v>
                </c:pt>
                <c:pt idx="4608">
                  <c:v>0.16233766233766234</c:v>
                </c:pt>
                <c:pt idx="4609">
                  <c:v>0.16233766233766234</c:v>
                </c:pt>
                <c:pt idx="4610">
                  <c:v>0.16233766233766234</c:v>
                </c:pt>
                <c:pt idx="4611">
                  <c:v>0.16233766233766234</c:v>
                </c:pt>
                <c:pt idx="4612">
                  <c:v>0.16233766233766234</c:v>
                </c:pt>
                <c:pt idx="4613">
                  <c:v>0.16233766233766234</c:v>
                </c:pt>
                <c:pt idx="4614">
                  <c:v>0.16883116883116883</c:v>
                </c:pt>
                <c:pt idx="4615">
                  <c:v>0.16883116883116883</c:v>
                </c:pt>
                <c:pt idx="4616">
                  <c:v>0.17532467532467533</c:v>
                </c:pt>
                <c:pt idx="4617">
                  <c:v>0.17532467532467533</c:v>
                </c:pt>
                <c:pt idx="4618">
                  <c:v>0.17532467532467533</c:v>
                </c:pt>
                <c:pt idx="4619">
                  <c:v>0.17532467532467533</c:v>
                </c:pt>
                <c:pt idx="4620">
                  <c:v>0.17532467532467533</c:v>
                </c:pt>
                <c:pt idx="4621">
                  <c:v>0.18831168831168832</c:v>
                </c:pt>
                <c:pt idx="4622">
                  <c:v>0.18831168831168832</c:v>
                </c:pt>
                <c:pt idx="4623">
                  <c:v>0.18831168831168832</c:v>
                </c:pt>
                <c:pt idx="4624">
                  <c:v>0.18831168831168832</c:v>
                </c:pt>
                <c:pt idx="4625">
                  <c:v>0.18831168831168832</c:v>
                </c:pt>
                <c:pt idx="4626">
                  <c:v>0.19480519480519481</c:v>
                </c:pt>
                <c:pt idx="4627">
                  <c:v>0.21428571428571427</c:v>
                </c:pt>
                <c:pt idx="4628">
                  <c:v>0.22077922077922077</c:v>
                </c:pt>
                <c:pt idx="4629">
                  <c:v>0.22222222222222221</c:v>
                </c:pt>
                <c:pt idx="4630">
                  <c:v>0.22222222222222221</c:v>
                </c:pt>
                <c:pt idx="4631">
                  <c:v>0.22222222222222221</c:v>
                </c:pt>
                <c:pt idx="4632">
                  <c:v>0.22222222222222221</c:v>
                </c:pt>
                <c:pt idx="4633">
                  <c:v>0.22222222222222221</c:v>
                </c:pt>
                <c:pt idx="4634">
                  <c:v>0.22222222222222221</c:v>
                </c:pt>
                <c:pt idx="4635">
                  <c:v>0.22222222222222221</c:v>
                </c:pt>
                <c:pt idx="4636">
                  <c:v>0.22222222222222221</c:v>
                </c:pt>
                <c:pt idx="4637">
                  <c:v>0.22875816993464052</c:v>
                </c:pt>
                <c:pt idx="4638">
                  <c:v>0.23026315789473684</c:v>
                </c:pt>
                <c:pt idx="4639">
                  <c:v>0.23684210526315788</c:v>
                </c:pt>
                <c:pt idx="4640">
                  <c:v>0.23684210526315788</c:v>
                </c:pt>
                <c:pt idx="4641">
                  <c:v>0.23684210526315788</c:v>
                </c:pt>
                <c:pt idx="4642">
                  <c:v>0.22368421052631579</c:v>
                </c:pt>
                <c:pt idx="4643">
                  <c:v>0.22368421052631579</c:v>
                </c:pt>
                <c:pt idx="4644">
                  <c:v>0.22368421052631579</c:v>
                </c:pt>
                <c:pt idx="4645">
                  <c:v>0.22368421052631579</c:v>
                </c:pt>
                <c:pt idx="4646">
                  <c:v>0.22368421052631579</c:v>
                </c:pt>
                <c:pt idx="4647">
                  <c:v>0.23026315789473684</c:v>
                </c:pt>
                <c:pt idx="4648">
                  <c:v>0.23026315789473684</c:v>
                </c:pt>
                <c:pt idx="4649">
                  <c:v>0.23026315789473684</c:v>
                </c:pt>
                <c:pt idx="4650">
                  <c:v>0.23026315789473684</c:v>
                </c:pt>
                <c:pt idx="4651">
                  <c:v>0.23026315789473684</c:v>
                </c:pt>
                <c:pt idx="4652">
                  <c:v>0.23026315789473684</c:v>
                </c:pt>
                <c:pt idx="4653">
                  <c:v>0.23026315789473684</c:v>
                </c:pt>
                <c:pt idx="4654">
                  <c:v>0.23026315789473684</c:v>
                </c:pt>
                <c:pt idx="4655">
                  <c:v>0.23026315789473684</c:v>
                </c:pt>
                <c:pt idx="4656">
                  <c:v>0.22368421052631579</c:v>
                </c:pt>
                <c:pt idx="4657">
                  <c:v>0.22368421052631579</c:v>
                </c:pt>
                <c:pt idx="4658">
                  <c:v>0.22368421052631579</c:v>
                </c:pt>
                <c:pt idx="4659">
                  <c:v>0.22368421052631579</c:v>
                </c:pt>
                <c:pt idx="4660">
                  <c:v>0.22368421052631579</c:v>
                </c:pt>
                <c:pt idx="4661">
                  <c:v>0.22368421052631579</c:v>
                </c:pt>
                <c:pt idx="4662">
                  <c:v>0.22368421052631579</c:v>
                </c:pt>
                <c:pt idx="4663">
                  <c:v>0.22368421052631579</c:v>
                </c:pt>
                <c:pt idx="4664">
                  <c:v>0.23026315789473684</c:v>
                </c:pt>
                <c:pt idx="4665">
                  <c:v>0.23684210526315788</c:v>
                </c:pt>
                <c:pt idx="4666">
                  <c:v>0.23684210526315788</c:v>
                </c:pt>
                <c:pt idx="4667">
                  <c:v>0.23841059602649006</c:v>
                </c:pt>
                <c:pt idx="4668">
                  <c:v>0.23841059602649006</c:v>
                </c:pt>
                <c:pt idx="4669">
                  <c:v>0.23841059602649006</c:v>
                </c:pt>
                <c:pt idx="4670">
                  <c:v>0.23841059602649006</c:v>
                </c:pt>
                <c:pt idx="4671">
                  <c:v>0.23841059602649006</c:v>
                </c:pt>
                <c:pt idx="4672">
                  <c:v>0.23841059602649006</c:v>
                </c:pt>
                <c:pt idx="4673">
                  <c:v>0.23841059602649006</c:v>
                </c:pt>
                <c:pt idx="4674">
                  <c:v>0.23841059602649006</c:v>
                </c:pt>
                <c:pt idx="4675">
                  <c:v>0.23178807947019867</c:v>
                </c:pt>
                <c:pt idx="4676">
                  <c:v>0.23178807947019867</c:v>
                </c:pt>
                <c:pt idx="4677">
                  <c:v>0.23178807947019867</c:v>
                </c:pt>
                <c:pt idx="4678">
                  <c:v>0.23178807947019867</c:v>
                </c:pt>
                <c:pt idx="4679">
                  <c:v>0.23178807947019867</c:v>
                </c:pt>
                <c:pt idx="4680">
                  <c:v>0.23178807947019867</c:v>
                </c:pt>
                <c:pt idx="4681">
                  <c:v>0.23178807947019867</c:v>
                </c:pt>
                <c:pt idx="4682">
                  <c:v>0.23178807947019867</c:v>
                </c:pt>
                <c:pt idx="4683">
                  <c:v>0.23333333333333334</c:v>
                </c:pt>
                <c:pt idx="4684">
                  <c:v>0.23333333333333334</c:v>
                </c:pt>
                <c:pt idx="4685">
                  <c:v>0.23333333333333334</c:v>
                </c:pt>
                <c:pt idx="4686">
                  <c:v>0.23333333333333334</c:v>
                </c:pt>
                <c:pt idx="4687">
                  <c:v>0.24666666666666667</c:v>
                </c:pt>
                <c:pt idx="4688">
                  <c:v>0.25333333333333335</c:v>
                </c:pt>
                <c:pt idx="4689">
                  <c:v>0.25333333333333335</c:v>
                </c:pt>
                <c:pt idx="4690">
                  <c:v>0.26</c:v>
                </c:pt>
                <c:pt idx="4691">
                  <c:v>0.27333333333333332</c:v>
                </c:pt>
                <c:pt idx="4692">
                  <c:v>0.27333333333333332</c:v>
                </c:pt>
                <c:pt idx="4693">
                  <c:v>0.28000000000000003</c:v>
                </c:pt>
                <c:pt idx="4694">
                  <c:v>0.28666666666666668</c:v>
                </c:pt>
                <c:pt idx="4695">
                  <c:v>0.28666666666666668</c:v>
                </c:pt>
                <c:pt idx="4696">
                  <c:v>0.3</c:v>
                </c:pt>
                <c:pt idx="4697">
                  <c:v>0.30666666666666664</c:v>
                </c:pt>
                <c:pt idx="4698">
                  <c:v>0.32</c:v>
                </c:pt>
                <c:pt idx="4699">
                  <c:v>0.32</c:v>
                </c:pt>
                <c:pt idx="4700">
                  <c:v>0.32</c:v>
                </c:pt>
                <c:pt idx="4701">
                  <c:v>0.32</c:v>
                </c:pt>
                <c:pt idx="4702">
                  <c:v>0.32</c:v>
                </c:pt>
                <c:pt idx="4703">
                  <c:v>0.32</c:v>
                </c:pt>
                <c:pt idx="4704">
                  <c:v>0.32</c:v>
                </c:pt>
                <c:pt idx="4705">
                  <c:v>0.32</c:v>
                </c:pt>
                <c:pt idx="4706">
                  <c:v>0.32666666666666666</c:v>
                </c:pt>
                <c:pt idx="4707">
                  <c:v>0.32666666666666666</c:v>
                </c:pt>
                <c:pt idx="4708">
                  <c:v>0.33333333333333331</c:v>
                </c:pt>
                <c:pt idx="4709">
                  <c:v>0.33333333333333331</c:v>
                </c:pt>
                <c:pt idx="4710">
                  <c:v>0.34</c:v>
                </c:pt>
                <c:pt idx="4711">
                  <c:v>0.34</c:v>
                </c:pt>
                <c:pt idx="4712">
                  <c:v>0.34666666666666668</c:v>
                </c:pt>
                <c:pt idx="4713">
                  <c:v>0.35333333333333333</c:v>
                </c:pt>
                <c:pt idx="4714">
                  <c:v>0.35333333333333333</c:v>
                </c:pt>
                <c:pt idx="4715">
                  <c:v>0.35333333333333333</c:v>
                </c:pt>
                <c:pt idx="4716">
                  <c:v>0.35333333333333333</c:v>
                </c:pt>
                <c:pt idx="4717">
                  <c:v>0.35333333333333333</c:v>
                </c:pt>
                <c:pt idx="4718">
                  <c:v>0.36</c:v>
                </c:pt>
                <c:pt idx="4719">
                  <c:v>0.36</c:v>
                </c:pt>
                <c:pt idx="4720">
                  <c:v>0.36</c:v>
                </c:pt>
                <c:pt idx="4721">
                  <c:v>0.35333333333333333</c:v>
                </c:pt>
                <c:pt idx="4722">
                  <c:v>0.35333333333333333</c:v>
                </c:pt>
                <c:pt idx="4723">
                  <c:v>0.36</c:v>
                </c:pt>
                <c:pt idx="4724">
                  <c:v>0.36</c:v>
                </c:pt>
                <c:pt idx="4725">
                  <c:v>0.36</c:v>
                </c:pt>
                <c:pt idx="4726">
                  <c:v>0.36</c:v>
                </c:pt>
                <c:pt idx="4727">
                  <c:v>0.36666666666666664</c:v>
                </c:pt>
                <c:pt idx="4728">
                  <c:v>0.36241610738255031</c:v>
                </c:pt>
                <c:pt idx="4729">
                  <c:v>0.36241610738255031</c:v>
                </c:pt>
                <c:pt idx="4730">
                  <c:v>0.36241610738255031</c:v>
                </c:pt>
                <c:pt idx="4731">
                  <c:v>0.35570469798657717</c:v>
                </c:pt>
                <c:pt idx="4732">
                  <c:v>0.35810810810810811</c:v>
                </c:pt>
                <c:pt idx="4733">
                  <c:v>0.35810810810810811</c:v>
                </c:pt>
                <c:pt idx="4734">
                  <c:v>0.36054421768707484</c:v>
                </c:pt>
                <c:pt idx="4735">
                  <c:v>0.36054421768707484</c:v>
                </c:pt>
                <c:pt idx="4736">
                  <c:v>0.36734693877551022</c:v>
                </c:pt>
                <c:pt idx="4737">
                  <c:v>0.37414965986394561</c:v>
                </c:pt>
                <c:pt idx="4738">
                  <c:v>0.37414965986394561</c:v>
                </c:pt>
                <c:pt idx="4739">
                  <c:v>0.37414965986394561</c:v>
                </c:pt>
                <c:pt idx="4740">
                  <c:v>0.37414965986394561</c:v>
                </c:pt>
                <c:pt idx="4741">
                  <c:v>0.38095238095238093</c:v>
                </c:pt>
                <c:pt idx="4742">
                  <c:v>0.38095238095238093</c:v>
                </c:pt>
                <c:pt idx="4743">
                  <c:v>0.38095238095238093</c:v>
                </c:pt>
                <c:pt idx="4744">
                  <c:v>0.38095238095238093</c:v>
                </c:pt>
                <c:pt idx="4745">
                  <c:v>0.38775510204081631</c:v>
                </c:pt>
                <c:pt idx="4746">
                  <c:v>0.39455782312925169</c:v>
                </c:pt>
                <c:pt idx="4747">
                  <c:v>0.40136054421768708</c:v>
                </c:pt>
                <c:pt idx="4748">
                  <c:v>0.40136054421768708</c:v>
                </c:pt>
                <c:pt idx="4749">
                  <c:v>0.40136054421768708</c:v>
                </c:pt>
                <c:pt idx="4750">
                  <c:v>0.40136054421768708</c:v>
                </c:pt>
                <c:pt idx="4751">
                  <c:v>0.40136054421768708</c:v>
                </c:pt>
                <c:pt idx="4752">
                  <c:v>0.39455782312925169</c:v>
                </c:pt>
                <c:pt idx="4753">
                  <c:v>0.39455782312925169</c:v>
                </c:pt>
                <c:pt idx="4754">
                  <c:v>0.3904109589041096</c:v>
                </c:pt>
                <c:pt idx="4755">
                  <c:v>0.3904109589041096</c:v>
                </c:pt>
                <c:pt idx="4756">
                  <c:v>0.3904109589041096</c:v>
                </c:pt>
                <c:pt idx="4757">
                  <c:v>0.3904109589041096</c:v>
                </c:pt>
                <c:pt idx="4758">
                  <c:v>0.3904109589041096</c:v>
                </c:pt>
                <c:pt idx="4759">
                  <c:v>0.3904109589041096</c:v>
                </c:pt>
                <c:pt idx="4760">
                  <c:v>0.3904109589041096</c:v>
                </c:pt>
                <c:pt idx="4761">
                  <c:v>0.3904109589041096</c:v>
                </c:pt>
                <c:pt idx="4762">
                  <c:v>0.3904109589041096</c:v>
                </c:pt>
                <c:pt idx="4763">
                  <c:v>0.3904109589041096</c:v>
                </c:pt>
                <c:pt idx="4764">
                  <c:v>0.4041095890410959</c:v>
                </c:pt>
                <c:pt idx="4765">
                  <c:v>0.41095890410958902</c:v>
                </c:pt>
                <c:pt idx="4766">
                  <c:v>0.41095890410958902</c:v>
                </c:pt>
                <c:pt idx="4767">
                  <c:v>0.4178082191780822</c:v>
                </c:pt>
                <c:pt idx="4768">
                  <c:v>0.41095890410958902</c:v>
                </c:pt>
                <c:pt idx="4769">
                  <c:v>0.4178082191780822</c:v>
                </c:pt>
                <c:pt idx="4770">
                  <c:v>0.41379310344827586</c:v>
                </c:pt>
                <c:pt idx="4771">
                  <c:v>0.41379310344827586</c:v>
                </c:pt>
                <c:pt idx="4772">
                  <c:v>0.41379310344827586</c:v>
                </c:pt>
                <c:pt idx="4773">
                  <c:v>0.42758620689655175</c:v>
                </c:pt>
                <c:pt idx="4774">
                  <c:v>0.42758620689655175</c:v>
                </c:pt>
                <c:pt idx="4775">
                  <c:v>0.42758620689655175</c:v>
                </c:pt>
                <c:pt idx="4776">
                  <c:v>0.42758620689655175</c:v>
                </c:pt>
                <c:pt idx="4777">
                  <c:v>0.4206896551724138</c:v>
                </c:pt>
                <c:pt idx="4778">
                  <c:v>0.4206896551724138</c:v>
                </c:pt>
                <c:pt idx="4779">
                  <c:v>0.40972222222222221</c:v>
                </c:pt>
                <c:pt idx="4780">
                  <c:v>0.40972222222222221</c:v>
                </c:pt>
                <c:pt idx="4781">
                  <c:v>0.40972222222222221</c:v>
                </c:pt>
                <c:pt idx="4782">
                  <c:v>0.40972222222222221</c:v>
                </c:pt>
                <c:pt idx="4783">
                  <c:v>0.40277777777777779</c:v>
                </c:pt>
                <c:pt idx="4784">
                  <c:v>0.40277777777777779</c:v>
                </c:pt>
                <c:pt idx="4785">
                  <c:v>0.40972222222222221</c:v>
                </c:pt>
                <c:pt idx="4786">
                  <c:v>0.40972222222222221</c:v>
                </c:pt>
                <c:pt idx="4787">
                  <c:v>0.40972222222222221</c:v>
                </c:pt>
                <c:pt idx="4788">
                  <c:v>0.40972222222222221</c:v>
                </c:pt>
                <c:pt idx="4789">
                  <c:v>0.40972222222222221</c:v>
                </c:pt>
                <c:pt idx="4790">
                  <c:v>0.40277777777777779</c:v>
                </c:pt>
                <c:pt idx="4791">
                  <c:v>0.40277777777777779</c:v>
                </c:pt>
                <c:pt idx="4792">
                  <c:v>0.40277777777777779</c:v>
                </c:pt>
                <c:pt idx="4793">
                  <c:v>0.40277777777777779</c:v>
                </c:pt>
                <c:pt idx="4794">
                  <c:v>0.40972222222222221</c:v>
                </c:pt>
                <c:pt idx="4795">
                  <c:v>0.41258741258741261</c:v>
                </c:pt>
                <c:pt idx="4796">
                  <c:v>0.41958041958041958</c:v>
                </c:pt>
                <c:pt idx="4797">
                  <c:v>0.41958041958041958</c:v>
                </c:pt>
                <c:pt idx="4798">
                  <c:v>0.41958041958041958</c:v>
                </c:pt>
                <c:pt idx="4799">
                  <c:v>0.41258741258741261</c:v>
                </c:pt>
                <c:pt idx="4800">
                  <c:v>0.40559440559440557</c:v>
                </c:pt>
                <c:pt idx="4801">
                  <c:v>0.40559440559440557</c:v>
                </c:pt>
                <c:pt idx="4802">
                  <c:v>0.40559440559440557</c:v>
                </c:pt>
                <c:pt idx="4803">
                  <c:v>0.40559440559440557</c:v>
                </c:pt>
                <c:pt idx="4804">
                  <c:v>0.40559440559440557</c:v>
                </c:pt>
                <c:pt idx="4805">
                  <c:v>0.40559440559440557</c:v>
                </c:pt>
                <c:pt idx="4806">
                  <c:v>0.40559440559440557</c:v>
                </c:pt>
                <c:pt idx="4807">
                  <c:v>0.41258741258741261</c:v>
                </c:pt>
                <c:pt idx="4808">
                  <c:v>0.41258741258741261</c:v>
                </c:pt>
                <c:pt idx="4809">
                  <c:v>0.41258741258741261</c:v>
                </c:pt>
                <c:pt idx="4810">
                  <c:v>0.41258741258741261</c:v>
                </c:pt>
                <c:pt idx="4811">
                  <c:v>0.41258741258741261</c:v>
                </c:pt>
                <c:pt idx="4812">
                  <c:v>0.41258741258741261</c:v>
                </c:pt>
                <c:pt idx="4813">
                  <c:v>0.41258741258741261</c:v>
                </c:pt>
                <c:pt idx="4814">
                  <c:v>0.41958041958041958</c:v>
                </c:pt>
                <c:pt idx="4815">
                  <c:v>0.41958041958041958</c:v>
                </c:pt>
                <c:pt idx="4816">
                  <c:v>0.41958041958041958</c:v>
                </c:pt>
                <c:pt idx="4817">
                  <c:v>0.41549295774647887</c:v>
                </c:pt>
                <c:pt idx="4818">
                  <c:v>0.41843971631205673</c:v>
                </c:pt>
                <c:pt idx="4819">
                  <c:v>0.41843971631205673</c:v>
                </c:pt>
                <c:pt idx="4820">
                  <c:v>0.41134751773049644</c:v>
                </c:pt>
                <c:pt idx="4821">
                  <c:v>0.41134751773049644</c:v>
                </c:pt>
                <c:pt idx="4822">
                  <c:v>0.41843971631205673</c:v>
                </c:pt>
                <c:pt idx="4823">
                  <c:v>0.42553191489361702</c:v>
                </c:pt>
                <c:pt idx="4824">
                  <c:v>0.42553191489361702</c:v>
                </c:pt>
                <c:pt idx="4825">
                  <c:v>0.42553191489361702</c:v>
                </c:pt>
                <c:pt idx="4826">
                  <c:v>0.42142857142857143</c:v>
                </c:pt>
                <c:pt idx="4827">
                  <c:v>0.41428571428571431</c:v>
                </c:pt>
                <c:pt idx="4828">
                  <c:v>0.41007194244604317</c:v>
                </c:pt>
                <c:pt idx="4829">
                  <c:v>0.41007194244604317</c:v>
                </c:pt>
                <c:pt idx="4830">
                  <c:v>0.41726618705035973</c:v>
                </c:pt>
                <c:pt idx="4831">
                  <c:v>0.41726618705035973</c:v>
                </c:pt>
                <c:pt idx="4832">
                  <c:v>0.40579710144927539</c:v>
                </c:pt>
                <c:pt idx="4833">
                  <c:v>0.40579710144927539</c:v>
                </c:pt>
                <c:pt idx="4834">
                  <c:v>0.40579710144927539</c:v>
                </c:pt>
                <c:pt idx="4835">
                  <c:v>0.40579710144927539</c:v>
                </c:pt>
                <c:pt idx="4836">
                  <c:v>0.40579710144927539</c:v>
                </c:pt>
                <c:pt idx="4837">
                  <c:v>0.42028985507246375</c:v>
                </c:pt>
                <c:pt idx="4838">
                  <c:v>0.43478260869565216</c:v>
                </c:pt>
                <c:pt idx="4839">
                  <c:v>0.43065693430656932</c:v>
                </c:pt>
                <c:pt idx="4840">
                  <c:v>0.43795620437956206</c:v>
                </c:pt>
                <c:pt idx="4841">
                  <c:v>0.43795620437956206</c:v>
                </c:pt>
                <c:pt idx="4842">
                  <c:v>0.43795620437956206</c:v>
                </c:pt>
                <c:pt idx="4843">
                  <c:v>0.43795620437956206</c:v>
                </c:pt>
                <c:pt idx="4844">
                  <c:v>0.44525547445255476</c:v>
                </c:pt>
                <c:pt idx="4845">
                  <c:v>0.43795620437956206</c:v>
                </c:pt>
                <c:pt idx="4846">
                  <c:v>0.43795620437956206</c:v>
                </c:pt>
                <c:pt idx="4847">
                  <c:v>0.43795620437956206</c:v>
                </c:pt>
                <c:pt idx="4848">
                  <c:v>0.44525547445255476</c:v>
                </c:pt>
                <c:pt idx="4849">
                  <c:v>0.43795620437956206</c:v>
                </c:pt>
                <c:pt idx="4850">
                  <c:v>0.43795620437956206</c:v>
                </c:pt>
                <c:pt idx="4851">
                  <c:v>0.43382352941176472</c:v>
                </c:pt>
                <c:pt idx="4852">
                  <c:v>0.4264705882352941</c:v>
                </c:pt>
                <c:pt idx="4853">
                  <c:v>0.4264705882352941</c:v>
                </c:pt>
                <c:pt idx="4854">
                  <c:v>0.41176470588235292</c:v>
                </c:pt>
                <c:pt idx="4855">
                  <c:v>0.41176470588235292</c:v>
                </c:pt>
                <c:pt idx="4856">
                  <c:v>0.41176470588235292</c:v>
                </c:pt>
                <c:pt idx="4857">
                  <c:v>0.41176470588235292</c:v>
                </c:pt>
                <c:pt idx="4858">
                  <c:v>0.40298507462686567</c:v>
                </c:pt>
                <c:pt idx="4859">
                  <c:v>0.40298507462686567</c:v>
                </c:pt>
                <c:pt idx="4860">
                  <c:v>0.39552238805970147</c:v>
                </c:pt>
                <c:pt idx="4861">
                  <c:v>0.39552238805970147</c:v>
                </c:pt>
                <c:pt idx="4862">
                  <c:v>0.40298507462686567</c:v>
                </c:pt>
                <c:pt idx="4863">
                  <c:v>0.40298507462686567</c:v>
                </c:pt>
                <c:pt idx="4864">
                  <c:v>0.40298507462686567</c:v>
                </c:pt>
                <c:pt idx="4865">
                  <c:v>0.40298507462686567</c:v>
                </c:pt>
                <c:pt idx="4866">
                  <c:v>0.39849624060150374</c:v>
                </c:pt>
                <c:pt idx="4867">
                  <c:v>0.39849624060150374</c:v>
                </c:pt>
                <c:pt idx="4868">
                  <c:v>0.40601503759398494</c:v>
                </c:pt>
                <c:pt idx="4869">
                  <c:v>0.40601503759398494</c:v>
                </c:pt>
                <c:pt idx="4870">
                  <c:v>0.40601503759398494</c:v>
                </c:pt>
                <c:pt idx="4871">
                  <c:v>0.41353383458646614</c:v>
                </c:pt>
                <c:pt idx="4872">
                  <c:v>0.41353383458646614</c:v>
                </c:pt>
                <c:pt idx="4873">
                  <c:v>0.42105263157894735</c:v>
                </c:pt>
                <c:pt idx="4874">
                  <c:v>0.42105263157894735</c:v>
                </c:pt>
                <c:pt idx="4875">
                  <c:v>0.42105263157894735</c:v>
                </c:pt>
                <c:pt idx="4876">
                  <c:v>0.42105263157894735</c:v>
                </c:pt>
                <c:pt idx="4877">
                  <c:v>0.41353383458646614</c:v>
                </c:pt>
                <c:pt idx="4878">
                  <c:v>0.42857142857142855</c:v>
                </c:pt>
                <c:pt idx="4879">
                  <c:v>0.42857142857142855</c:v>
                </c:pt>
                <c:pt idx="4880">
                  <c:v>0.42105263157894735</c:v>
                </c:pt>
                <c:pt idx="4881">
                  <c:v>0.42857142857142855</c:v>
                </c:pt>
                <c:pt idx="4882">
                  <c:v>0.42857142857142855</c:v>
                </c:pt>
                <c:pt idx="4883">
                  <c:v>0.43609022556390975</c:v>
                </c:pt>
                <c:pt idx="4884">
                  <c:v>0.43609022556390975</c:v>
                </c:pt>
                <c:pt idx="4885">
                  <c:v>0.43609022556390975</c:v>
                </c:pt>
                <c:pt idx="4886">
                  <c:v>0.43609022556390975</c:v>
                </c:pt>
                <c:pt idx="4887">
                  <c:v>0.43609022556390975</c:v>
                </c:pt>
                <c:pt idx="4888">
                  <c:v>0.43609022556390975</c:v>
                </c:pt>
                <c:pt idx="4889">
                  <c:v>0.44696969696969696</c:v>
                </c:pt>
                <c:pt idx="4890">
                  <c:v>0.44696969696969696</c:v>
                </c:pt>
                <c:pt idx="4891">
                  <c:v>0.44696969696969696</c:v>
                </c:pt>
                <c:pt idx="4892">
                  <c:v>0.44696969696969696</c:v>
                </c:pt>
                <c:pt idx="4893">
                  <c:v>0.43939393939393939</c:v>
                </c:pt>
                <c:pt idx="4894">
                  <c:v>0.44696969696969696</c:v>
                </c:pt>
                <c:pt idx="4895">
                  <c:v>0.43939393939393939</c:v>
                </c:pt>
                <c:pt idx="4896">
                  <c:v>0.43939393939393939</c:v>
                </c:pt>
                <c:pt idx="4897">
                  <c:v>0.43939393939393939</c:v>
                </c:pt>
                <c:pt idx="4898">
                  <c:v>0.44696969696969696</c:v>
                </c:pt>
                <c:pt idx="4899">
                  <c:v>0.44274809160305345</c:v>
                </c:pt>
                <c:pt idx="4900">
                  <c:v>0.43846153846153846</c:v>
                </c:pt>
                <c:pt idx="4901">
                  <c:v>0.43846153846153846</c:v>
                </c:pt>
                <c:pt idx="4902">
                  <c:v>0.43846153846153846</c:v>
                </c:pt>
                <c:pt idx="4903">
                  <c:v>0.43846153846153846</c:v>
                </c:pt>
                <c:pt idx="4904">
                  <c:v>0.44615384615384618</c:v>
                </c:pt>
                <c:pt idx="4905">
                  <c:v>0.44615384615384618</c:v>
                </c:pt>
                <c:pt idx="4906">
                  <c:v>0.44615384615384618</c:v>
                </c:pt>
                <c:pt idx="4907">
                  <c:v>0.44186046511627908</c:v>
                </c:pt>
                <c:pt idx="4908">
                  <c:v>0.44186046511627908</c:v>
                </c:pt>
                <c:pt idx="4909">
                  <c:v>0.44186046511627908</c:v>
                </c:pt>
                <c:pt idx="4910">
                  <c:v>0.44186046511627908</c:v>
                </c:pt>
                <c:pt idx="4911">
                  <c:v>0.43410852713178294</c:v>
                </c:pt>
                <c:pt idx="4912">
                  <c:v>0.43410852713178294</c:v>
                </c:pt>
                <c:pt idx="4913">
                  <c:v>0.43410852713178294</c:v>
                </c:pt>
                <c:pt idx="4914">
                  <c:v>0.43410852713178294</c:v>
                </c:pt>
                <c:pt idx="4915">
                  <c:v>0.43410852713178294</c:v>
                </c:pt>
                <c:pt idx="4916">
                  <c:v>0.4263565891472868</c:v>
                </c:pt>
                <c:pt idx="4917">
                  <c:v>0.4263565891472868</c:v>
                </c:pt>
                <c:pt idx="4918">
                  <c:v>0.41860465116279072</c:v>
                </c:pt>
                <c:pt idx="4919">
                  <c:v>0.41860465116279072</c:v>
                </c:pt>
                <c:pt idx="4920">
                  <c:v>0.41860465116279072</c:v>
                </c:pt>
                <c:pt idx="4921">
                  <c:v>0.41860465116279072</c:v>
                </c:pt>
                <c:pt idx="4922">
                  <c:v>0.41860465116279072</c:v>
                </c:pt>
                <c:pt idx="4923">
                  <c:v>0.41085271317829458</c:v>
                </c:pt>
                <c:pt idx="4924">
                  <c:v>0.41085271317829458</c:v>
                </c:pt>
                <c:pt idx="4925">
                  <c:v>0.4263565891472868</c:v>
                </c:pt>
                <c:pt idx="4926">
                  <c:v>0.4263565891472868</c:v>
                </c:pt>
                <c:pt idx="4927">
                  <c:v>0.4263565891472868</c:v>
                </c:pt>
                <c:pt idx="4928">
                  <c:v>0.44186046511627908</c:v>
                </c:pt>
                <c:pt idx="4929">
                  <c:v>0.44186046511627908</c:v>
                </c:pt>
                <c:pt idx="4930">
                  <c:v>0.44186046511627908</c:v>
                </c:pt>
                <c:pt idx="4931">
                  <c:v>0.44186046511627908</c:v>
                </c:pt>
                <c:pt idx="4932">
                  <c:v>0.44186046511627908</c:v>
                </c:pt>
                <c:pt idx="4933">
                  <c:v>0.44186046511627908</c:v>
                </c:pt>
                <c:pt idx="4934">
                  <c:v>0.44961240310077522</c:v>
                </c:pt>
                <c:pt idx="4935">
                  <c:v>0.44961240310077522</c:v>
                </c:pt>
                <c:pt idx="4936">
                  <c:v>0.44961240310077522</c:v>
                </c:pt>
                <c:pt idx="4937">
                  <c:v>0.44961240310077522</c:v>
                </c:pt>
                <c:pt idx="4938">
                  <c:v>0.44961240310077522</c:v>
                </c:pt>
                <c:pt idx="4939">
                  <c:v>0.44961240310077522</c:v>
                </c:pt>
                <c:pt idx="4940">
                  <c:v>0.44961240310077522</c:v>
                </c:pt>
                <c:pt idx="4941">
                  <c:v>0.44961240310077522</c:v>
                </c:pt>
                <c:pt idx="4942">
                  <c:v>0.4573643410852713</c:v>
                </c:pt>
                <c:pt idx="4943">
                  <c:v>0.4573643410852713</c:v>
                </c:pt>
                <c:pt idx="4944">
                  <c:v>0.4573643410852713</c:v>
                </c:pt>
                <c:pt idx="4945">
                  <c:v>0.46511627906976744</c:v>
                </c:pt>
                <c:pt idx="4946">
                  <c:v>0.4573643410852713</c:v>
                </c:pt>
                <c:pt idx="4947">
                  <c:v>0.44961240310077522</c:v>
                </c:pt>
                <c:pt idx="4948">
                  <c:v>0.44961240310077522</c:v>
                </c:pt>
                <c:pt idx="4949">
                  <c:v>0.4573643410852713</c:v>
                </c:pt>
                <c:pt idx="4950">
                  <c:v>0.4609375</c:v>
                </c:pt>
                <c:pt idx="4951">
                  <c:v>0.4609375</c:v>
                </c:pt>
                <c:pt idx="4952">
                  <c:v>0.44881889763779526</c:v>
                </c:pt>
                <c:pt idx="4953">
                  <c:v>0.44444444444444442</c:v>
                </c:pt>
                <c:pt idx="4954">
                  <c:v>0.44444444444444442</c:v>
                </c:pt>
                <c:pt idx="4955">
                  <c:v>0.45238095238095238</c:v>
                </c:pt>
                <c:pt idx="4956">
                  <c:v>0.45238095238095238</c:v>
                </c:pt>
                <c:pt idx="4957">
                  <c:v>0.45238095238095238</c:v>
                </c:pt>
                <c:pt idx="4958">
                  <c:v>0.44800000000000001</c:v>
                </c:pt>
                <c:pt idx="4959">
                  <c:v>0.44800000000000001</c:v>
                </c:pt>
                <c:pt idx="4960">
                  <c:v>0.44354838709677419</c:v>
                </c:pt>
                <c:pt idx="4961">
                  <c:v>0.44354838709677419</c:v>
                </c:pt>
                <c:pt idx="4962">
                  <c:v>0.44354838709677419</c:v>
                </c:pt>
                <c:pt idx="4963">
                  <c:v>0.45161290322580644</c:v>
                </c:pt>
                <c:pt idx="4964">
                  <c:v>0.45161290322580644</c:v>
                </c:pt>
                <c:pt idx="4965">
                  <c:v>0.45161290322580644</c:v>
                </c:pt>
                <c:pt idx="4966">
                  <c:v>0.45161290322580644</c:v>
                </c:pt>
                <c:pt idx="4967">
                  <c:v>0.44354838709677419</c:v>
                </c:pt>
                <c:pt idx="4968">
                  <c:v>0.44354838709677419</c:v>
                </c:pt>
                <c:pt idx="4969">
                  <c:v>0.44354838709677419</c:v>
                </c:pt>
                <c:pt idx="4970">
                  <c:v>0.44354838709677419</c:v>
                </c:pt>
                <c:pt idx="4971">
                  <c:v>0.44354838709677419</c:v>
                </c:pt>
                <c:pt idx="4972">
                  <c:v>0.43548387096774194</c:v>
                </c:pt>
                <c:pt idx="4973">
                  <c:v>0.43548387096774194</c:v>
                </c:pt>
                <c:pt idx="4974">
                  <c:v>0.44354838709677419</c:v>
                </c:pt>
                <c:pt idx="4975">
                  <c:v>0.44354838709677419</c:v>
                </c:pt>
                <c:pt idx="4976">
                  <c:v>0.44354838709677419</c:v>
                </c:pt>
                <c:pt idx="4977">
                  <c:v>0.44354838709677419</c:v>
                </c:pt>
                <c:pt idx="4978">
                  <c:v>0.43548387096774194</c:v>
                </c:pt>
                <c:pt idx="4979">
                  <c:v>0.43089430894308944</c:v>
                </c:pt>
                <c:pt idx="4980">
                  <c:v>0.41463414634146339</c:v>
                </c:pt>
                <c:pt idx="4981">
                  <c:v>0.41463414634146339</c:v>
                </c:pt>
                <c:pt idx="4982">
                  <c:v>0.41463414634146339</c:v>
                </c:pt>
                <c:pt idx="4983">
                  <c:v>0.41463414634146339</c:v>
                </c:pt>
                <c:pt idx="4984">
                  <c:v>0.41463414634146339</c:v>
                </c:pt>
                <c:pt idx="4985">
                  <c:v>0.41463414634146339</c:v>
                </c:pt>
                <c:pt idx="4986">
                  <c:v>0.41463414634146339</c:v>
                </c:pt>
                <c:pt idx="4987">
                  <c:v>0.4065040650406504</c:v>
                </c:pt>
                <c:pt idx="4988">
                  <c:v>0.4065040650406504</c:v>
                </c:pt>
                <c:pt idx="4989">
                  <c:v>0.4065040650406504</c:v>
                </c:pt>
                <c:pt idx="4990">
                  <c:v>0.3983739837398374</c:v>
                </c:pt>
                <c:pt idx="4991">
                  <c:v>0.3983739837398374</c:v>
                </c:pt>
                <c:pt idx="4992">
                  <c:v>0.3983739837398374</c:v>
                </c:pt>
                <c:pt idx="4993">
                  <c:v>0.4065040650406504</c:v>
                </c:pt>
                <c:pt idx="4994">
                  <c:v>0.4065040650406504</c:v>
                </c:pt>
                <c:pt idx="4995">
                  <c:v>0.4065040650406504</c:v>
                </c:pt>
                <c:pt idx="4996">
                  <c:v>0.4065040650406504</c:v>
                </c:pt>
                <c:pt idx="4997">
                  <c:v>0.4065040650406504</c:v>
                </c:pt>
                <c:pt idx="4998">
                  <c:v>0.4065040650406504</c:v>
                </c:pt>
                <c:pt idx="4999">
                  <c:v>0.4065040650406504</c:v>
                </c:pt>
                <c:pt idx="5000">
                  <c:v>0.41463414634146339</c:v>
                </c:pt>
                <c:pt idx="5001">
                  <c:v>0.41803278688524592</c:v>
                </c:pt>
                <c:pt idx="5002">
                  <c:v>0.41803278688524592</c:v>
                </c:pt>
                <c:pt idx="5003">
                  <c:v>0.41803278688524592</c:v>
                </c:pt>
                <c:pt idx="5004">
                  <c:v>0.41803278688524592</c:v>
                </c:pt>
                <c:pt idx="5005">
                  <c:v>0.41803278688524592</c:v>
                </c:pt>
                <c:pt idx="5006">
                  <c:v>0.41803278688524592</c:v>
                </c:pt>
                <c:pt idx="5007">
                  <c:v>0.4098360655737705</c:v>
                </c:pt>
                <c:pt idx="5008">
                  <c:v>0.4098360655737705</c:v>
                </c:pt>
                <c:pt idx="5009">
                  <c:v>0.42622950819672129</c:v>
                </c:pt>
                <c:pt idx="5010">
                  <c:v>0.4344262295081967</c:v>
                </c:pt>
                <c:pt idx="5011">
                  <c:v>0.4344262295081967</c:v>
                </c:pt>
                <c:pt idx="5012">
                  <c:v>0.42975206611570249</c:v>
                </c:pt>
                <c:pt idx="5013">
                  <c:v>0.42975206611570249</c:v>
                </c:pt>
                <c:pt idx="5014">
                  <c:v>0.42975206611570249</c:v>
                </c:pt>
                <c:pt idx="5015">
                  <c:v>0.42975206611570249</c:v>
                </c:pt>
                <c:pt idx="5016">
                  <c:v>0.42975206611570249</c:v>
                </c:pt>
                <c:pt idx="5017">
                  <c:v>0.42148760330578511</c:v>
                </c:pt>
                <c:pt idx="5018">
                  <c:v>0.41322314049586778</c:v>
                </c:pt>
                <c:pt idx="5019">
                  <c:v>0.41322314049586778</c:v>
                </c:pt>
                <c:pt idx="5020">
                  <c:v>0.42148760330578511</c:v>
                </c:pt>
                <c:pt idx="5021">
                  <c:v>0.42148760330578511</c:v>
                </c:pt>
                <c:pt idx="5022">
                  <c:v>0.42148760330578511</c:v>
                </c:pt>
                <c:pt idx="5023">
                  <c:v>0.42148760330578511</c:v>
                </c:pt>
                <c:pt idx="5024">
                  <c:v>0.42148760330578511</c:v>
                </c:pt>
                <c:pt idx="5025">
                  <c:v>0.41666666666666669</c:v>
                </c:pt>
                <c:pt idx="5026">
                  <c:v>0.41666666666666669</c:v>
                </c:pt>
                <c:pt idx="5027">
                  <c:v>0.41666666666666669</c:v>
                </c:pt>
                <c:pt idx="5028">
                  <c:v>0.42499999999999999</c:v>
                </c:pt>
                <c:pt idx="5029">
                  <c:v>0.42499999999999999</c:v>
                </c:pt>
                <c:pt idx="5030">
                  <c:v>0.42499999999999999</c:v>
                </c:pt>
                <c:pt idx="5031">
                  <c:v>0.41666666666666669</c:v>
                </c:pt>
                <c:pt idx="5032">
                  <c:v>0.40833333333333333</c:v>
                </c:pt>
                <c:pt idx="5033">
                  <c:v>0.42499999999999999</c:v>
                </c:pt>
                <c:pt idx="5034">
                  <c:v>0.42499999999999999</c:v>
                </c:pt>
                <c:pt idx="5035">
                  <c:v>0.42499999999999999</c:v>
                </c:pt>
                <c:pt idx="5036">
                  <c:v>0.43333333333333335</c:v>
                </c:pt>
                <c:pt idx="5037">
                  <c:v>0.43333333333333335</c:v>
                </c:pt>
                <c:pt idx="5038">
                  <c:v>0.44166666666666665</c:v>
                </c:pt>
                <c:pt idx="5039">
                  <c:v>0.43697478991596639</c:v>
                </c:pt>
                <c:pt idx="5040">
                  <c:v>0.43697478991596639</c:v>
                </c:pt>
                <c:pt idx="5041">
                  <c:v>0.43697478991596639</c:v>
                </c:pt>
                <c:pt idx="5042">
                  <c:v>0.43697478991596639</c:v>
                </c:pt>
                <c:pt idx="5043">
                  <c:v>0.42857142857142855</c:v>
                </c:pt>
                <c:pt idx="5044">
                  <c:v>0.42857142857142855</c:v>
                </c:pt>
                <c:pt idx="5045">
                  <c:v>0.42857142857142855</c:v>
                </c:pt>
                <c:pt idx="5046">
                  <c:v>0.42016806722689076</c:v>
                </c:pt>
                <c:pt idx="5047">
                  <c:v>0.42016806722689076</c:v>
                </c:pt>
                <c:pt idx="5048">
                  <c:v>0.42857142857142855</c:v>
                </c:pt>
                <c:pt idx="5049">
                  <c:v>0.42857142857142855</c:v>
                </c:pt>
                <c:pt idx="5050">
                  <c:v>0.42857142857142855</c:v>
                </c:pt>
                <c:pt idx="5051">
                  <c:v>0.43697478991596639</c:v>
                </c:pt>
                <c:pt idx="5052">
                  <c:v>0.43697478991596639</c:v>
                </c:pt>
                <c:pt idx="5053">
                  <c:v>0.44537815126050423</c:v>
                </c:pt>
                <c:pt idx="5054">
                  <c:v>0.45378151260504201</c:v>
                </c:pt>
                <c:pt idx="5055">
                  <c:v>0.45378151260504201</c:v>
                </c:pt>
                <c:pt idx="5056">
                  <c:v>0.45378151260504201</c:v>
                </c:pt>
                <c:pt idx="5057">
                  <c:v>0.45378151260504201</c:v>
                </c:pt>
                <c:pt idx="5058">
                  <c:v>0.44537815126050423</c:v>
                </c:pt>
                <c:pt idx="5059">
                  <c:v>0.45378151260504201</c:v>
                </c:pt>
                <c:pt idx="5060">
                  <c:v>0.45378151260504201</c:v>
                </c:pt>
                <c:pt idx="5061">
                  <c:v>0.45378151260504201</c:v>
                </c:pt>
                <c:pt idx="5062">
                  <c:v>0.45378151260504201</c:v>
                </c:pt>
                <c:pt idx="5063">
                  <c:v>0.45378151260504201</c:v>
                </c:pt>
                <c:pt idx="5064">
                  <c:v>0.45378151260504201</c:v>
                </c:pt>
                <c:pt idx="5065">
                  <c:v>0.45378151260504201</c:v>
                </c:pt>
                <c:pt idx="5066">
                  <c:v>0.45378151260504201</c:v>
                </c:pt>
                <c:pt idx="5067">
                  <c:v>0.45378151260504201</c:v>
                </c:pt>
                <c:pt idx="5068">
                  <c:v>0.45378151260504201</c:v>
                </c:pt>
                <c:pt idx="5069">
                  <c:v>0.45378151260504201</c:v>
                </c:pt>
                <c:pt idx="5070">
                  <c:v>0.45378151260504201</c:v>
                </c:pt>
                <c:pt idx="5071">
                  <c:v>0.44915254237288138</c:v>
                </c:pt>
                <c:pt idx="5072">
                  <c:v>0.44915254237288138</c:v>
                </c:pt>
                <c:pt idx="5073">
                  <c:v>0.4576271186440678</c:v>
                </c:pt>
                <c:pt idx="5074">
                  <c:v>0.4576271186440678</c:v>
                </c:pt>
                <c:pt idx="5075">
                  <c:v>0.4576271186440678</c:v>
                </c:pt>
                <c:pt idx="5076">
                  <c:v>0.4576271186440678</c:v>
                </c:pt>
                <c:pt idx="5077">
                  <c:v>0.44915254237288138</c:v>
                </c:pt>
                <c:pt idx="5078">
                  <c:v>0.4576271186440678</c:v>
                </c:pt>
                <c:pt idx="5079">
                  <c:v>0.4576271186440678</c:v>
                </c:pt>
                <c:pt idx="5080">
                  <c:v>0.4576271186440678</c:v>
                </c:pt>
                <c:pt idx="5081">
                  <c:v>0.4576271186440678</c:v>
                </c:pt>
                <c:pt idx="5082">
                  <c:v>0.4576271186440678</c:v>
                </c:pt>
                <c:pt idx="5083">
                  <c:v>0.4576271186440678</c:v>
                </c:pt>
                <c:pt idx="5084">
                  <c:v>0.4576271186440678</c:v>
                </c:pt>
                <c:pt idx="5085">
                  <c:v>0.4576271186440678</c:v>
                </c:pt>
                <c:pt idx="5086">
                  <c:v>0.4576271186440678</c:v>
                </c:pt>
                <c:pt idx="5087">
                  <c:v>0.4576271186440678</c:v>
                </c:pt>
                <c:pt idx="5088">
                  <c:v>0.4576271186440678</c:v>
                </c:pt>
                <c:pt idx="5089">
                  <c:v>0.4576271186440678</c:v>
                </c:pt>
                <c:pt idx="5090">
                  <c:v>0.4576271186440678</c:v>
                </c:pt>
                <c:pt idx="5091">
                  <c:v>0.46610169491525422</c:v>
                </c:pt>
                <c:pt idx="5092">
                  <c:v>0.46610169491525422</c:v>
                </c:pt>
                <c:pt idx="5093">
                  <c:v>0.47457627118644069</c:v>
                </c:pt>
                <c:pt idx="5094">
                  <c:v>0.47457627118644069</c:v>
                </c:pt>
                <c:pt idx="5095">
                  <c:v>0.47457627118644069</c:v>
                </c:pt>
                <c:pt idx="5096">
                  <c:v>0.46610169491525422</c:v>
                </c:pt>
                <c:pt idx="5097">
                  <c:v>0.46610169491525422</c:v>
                </c:pt>
                <c:pt idx="5098">
                  <c:v>0.47457627118644069</c:v>
                </c:pt>
                <c:pt idx="5099">
                  <c:v>0.47457627118644069</c:v>
                </c:pt>
                <c:pt idx="5100">
                  <c:v>0.48305084745762711</c:v>
                </c:pt>
                <c:pt idx="5101">
                  <c:v>0.48305084745762711</c:v>
                </c:pt>
                <c:pt idx="5102">
                  <c:v>0.48305084745762711</c:v>
                </c:pt>
                <c:pt idx="5103">
                  <c:v>0.48305084745762711</c:v>
                </c:pt>
                <c:pt idx="5104">
                  <c:v>0.48305084745762711</c:v>
                </c:pt>
                <c:pt idx="5105">
                  <c:v>0.48305084745762711</c:v>
                </c:pt>
                <c:pt idx="5106">
                  <c:v>0.48305084745762711</c:v>
                </c:pt>
                <c:pt idx="5107">
                  <c:v>0.48305084745762711</c:v>
                </c:pt>
                <c:pt idx="5108">
                  <c:v>0.47863247863247865</c:v>
                </c:pt>
                <c:pt idx="5109">
                  <c:v>0.47863247863247865</c:v>
                </c:pt>
                <c:pt idx="5110">
                  <c:v>0.47863247863247865</c:v>
                </c:pt>
                <c:pt idx="5111">
                  <c:v>0.47863247863247865</c:v>
                </c:pt>
                <c:pt idx="5112">
                  <c:v>0.47863247863247865</c:v>
                </c:pt>
                <c:pt idx="5113">
                  <c:v>0.47863247863247865</c:v>
                </c:pt>
                <c:pt idx="5114">
                  <c:v>0.47863247863247865</c:v>
                </c:pt>
                <c:pt idx="5115">
                  <c:v>0.47863247863247865</c:v>
                </c:pt>
                <c:pt idx="5116">
                  <c:v>0.47863247863247865</c:v>
                </c:pt>
                <c:pt idx="5117">
                  <c:v>0.47863247863247865</c:v>
                </c:pt>
                <c:pt idx="5118">
                  <c:v>0.47863247863247865</c:v>
                </c:pt>
                <c:pt idx="5119">
                  <c:v>0.47863247863247865</c:v>
                </c:pt>
                <c:pt idx="5120">
                  <c:v>0.47863247863247865</c:v>
                </c:pt>
                <c:pt idx="5121">
                  <c:v>0.47863247863247865</c:v>
                </c:pt>
                <c:pt idx="5122">
                  <c:v>0.47863247863247865</c:v>
                </c:pt>
                <c:pt idx="5123">
                  <c:v>0.47863247863247865</c:v>
                </c:pt>
                <c:pt idx="5124">
                  <c:v>0.47863247863247865</c:v>
                </c:pt>
                <c:pt idx="5125">
                  <c:v>0.47863247863247865</c:v>
                </c:pt>
                <c:pt idx="5126">
                  <c:v>0.47863247863247865</c:v>
                </c:pt>
                <c:pt idx="5127">
                  <c:v>0.47863247863247865</c:v>
                </c:pt>
                <c:pt idx="5128">
                  <c:v>0.47863247863247865</c:v>
                </c:pt>
                <c:pt idx="5129">
                  <c:v>0.47863247863247865</c:v>
                </c:pt>
                <c:pt idx="5130">
                  <c:v>0.47413793103448276</c:v>
                </c:pt>
                <c:pt idx="5131">
                  <c:v>0.48275862068965519</c:v>
                </c:pt>
                <c:pt idx="5132">
                  <c:v>0.48275862068965519</c:v>
                </c:pt>
                <c:pt idx="5133">
                  <c:v>0.48275862068965519</c:v>
                </c:pt>
                <c:pt idx="5134">
                  <c:v>0.48275862068965519</c:v>
                </c:pt>
                <c:pt idx="5135">
                  <c:v>0.47826086956521741</c:v>
                </c:pt>
                <c:pt idx="5136">
                  <c:v>0.47826086956521741</c:v>
                </c:pt>
                <c:pt idx="5137">
                  <c:v>0.47368421052631576</c:v>
                </c:pt>
                <c:pt idx="5138">
                  <c:v>0.47368421052631576</c:v>
                </c:pt>
                <c:pt idx="5139">
                  <c:v>0.48245614035087719</c:v>
                </c:pt>
                <c:pt idx="5140">
                  <c:v>0.47787610619469029</c:v>
                </c:pt>
                <c:pt idx="5141">
                  <c:v>0.47787610619469029</c:v>
                </c:pt>
                <c:pt idx="5142">
                  <c:v>0.48672566371681414</c:v>
                </c:pt>
                <c:pt idx="5143">
                  <c:v>0.48672566371681414</c:v>
                </c:pt>
                <c:pt idx="5144">
                  <c:v>0.48672566371681414</c:v>
                </c:pt>
                <c:pt idx="5145">
                  <c:v>0.49557522123893805</c:v>
                </c:pt>
                <c:pt idx="5146">
                  <c:v>0.48672566371681414</c:v>
                </c:pt>
                <c:pt idx="5147">
                  <c:v>0.49557522123893805</c:v>
                </c:pt>
                <c:pt idx="5148">
                  <c:v>0.49557522123893805</c:v>
                </c:pt>
                <c:pt idx="5149">
                  <c:v>0.48672566371681414</c:v>
                </c:pt>
                <c:pt idx="5150">
                  <c:v>0.49557522123893805</c:v>
                </c:pt>
                <c:pt idx="5151">
                  <c:v>0.49557522123893805</c:v>
                </c:pt>
                <c:pt idx="5152">
                  <c:v>0.49557522123893805</c:v>
                </c:pt>
                <c:pt idx="5153">
                  <c:v>0.48214285714285715</c:v>
                </c:pt>
                <c:pt idx="5154">
                  <c:v>0.48214285714285715</c:v>
                </c:pt>
                <c:pt idx="5155">
                  <c:v>0.49107142857142855</c:v>
                </c:pt>
                <c:pt idx="5156">
                  <c:v>0.49107142857142855</c:v>
                </c:pt>
                <c:pt idx="5157">
                  <c:v>0.49107142857142855</c:v>
                </c:pt>
                <c:pt idx="5158">
                  <c:v>0.49107142857142855</c:v>
                </c:pt>
                <c:pt idx="5159">
                  <c:v>0.49107142857142855</c:v>
                </c:pt>
                <c:pt idx="5160">
                  <c:v>0.49107142857142855</c:v>
                </c:pt>
                <c:pt idx="5161">
                  <c:v>0.48214285714285715</c:v>
                </c:pt>
                <c:pt idx="5162">
                  <c:v>0.48214285714285715</c:v>
                </c:pt>
                <c:pt idx="5163">
                  <c:v>0.48214285714285715</c:v>
                </c:pt>
                <c:pt idx="5164">
                  <c:v>0.48214285714285715</c:v>
                </c:pt>
                <c:pt idx="5165">
                  <c:v>0.48214285714285715</c:v>
                </c:pt>
                <c:pt idx="5166">
                  <c:v>0.48214285714285715</c:v>
                </c:pt>
                <c:pt idx="5167">
                  <c:v>0.48214285714285715</c:v>
                </c:pt>
                <c:pt idx="5168">
                  <c:v>0.48214285714285715</c:v>
                </c:pt>
                <c:pt idx="5169">
                  <c:v>0.48214285714285715</c:v>
                </c:pt>
                <c:pt idx="5170">
                  <c:v>0.49107142857142855</c:v>
                </c:pt>
                <c:pt idx="5171">
                  <c:v>0.49107142857142855</c:v>
                </c:pt>
                <c:pt idx="5172">
                  <c:v>0.49107142857142855</c:v>
                </c:pt>
                <c:pt idx="5173">
                  <c:v>0.49107142857142855</c:v>
                </c:pt>
                <c:pt idx="5174">
                  <c:v>0.49107142857142855</c:v>
                </c:pt>
                <c:pt idx="5175">
                  <c:v>0.48214285714285715</c:v>
                </c:pt>
                <c:pt idx="5176">
                  <c:v>0.48214285714285715</c:v>
                </c:pt>
                <c:pt idx="5177">
                  <c:v>0.48214285714285715</c:v>
                </c:pt>
                <c:pt idx="5178">
                  <c:v>0.49107142857142855</c:v>
                </c:pt>
                <c:pt idx="5179">
                  <c:v>0.49107142857142855</c:v>
                </c:pt>
                <c:pt idx="5180">
                  <c:v>0.5</c:v>
                </c:pt>
                <c:pt idx="5181">
                  <c:v>0.5</c:v>
                </c:pt>
                <c:pt idx="5182">
                  <c:v>0.5089285714285714</c:v>
                </c:pt>
                <c:pt idx="5183">
                  <c:v>0.5089285714285714</c:v>
                </c:pt>
                <c:pt idx="5184">
                  <c:v>0.51351351351351349</c:v>
                </c:pt>
                <c:pt idx="5185">
                  <c:v>0.51351351351351349</c:v>
                </c:pt>
                <c:pt idx="5186">
                  <c:v>0.52252252252252251</c:v>
                </c:pt>
                <c:pt idx="5187">
                  <c:v>0.51351351351351349</c:v>
                </c:pt>
                <c:pt idx="5188">
                  <c:v>0.52252252252252251</c:v>
                </c:pt>
                <c:pt idx="5189">
                  <c:v>0.52252252252252251</c:v>
                </c:pt>
                <c:pt idx="5190">
                  <c:v>0.52252252252252251</c:v>
                </c:pt>
                <c:pt idx="5191">
                  <c:v>0.52252252252252251</c:v>
                </c:pt>
                <c:pt idx="5192">
                  <c:v>0.52252252252252251</c:v>
                </c:pt>
                <c:pt idx="5193">
                  <c:v>0.52252252252252251</c:v>
                </c:pt>
                <c:pt idx="5194">
                  <c:v>0.52252252252252251</c:v>
                </c:pt>
                <c:pt idx="5195">
                  <c:v>0.52252252252252251</c:v>
                </c:pt>
                <c:pt idx="5196">
                  <c:v>0.53636363636363638</c:v>
                </c:pt>
                <c:pt idx="5197">
                  <c:v>0.53636363636363638</c:v>
                </c:pt>
                <c:pt idx="5198">
                  <c:v>0.53636363636363638</c:v>
                </c:pt>
                <c:pt idx="5199">
                  <c:v>0.52727272727272723</c:v>
                </c:pt>
                <c:pt idx="5200">
                  <c:v>0.52727272727272723</c:v>
                </c:pt>
                <c:pt idx="5201">
                  <c:v>0.53636363636363638</c:v>
                </c:pt>
                <c:pt idx="5202">
                  <c:v>0.53636363636363638</c:v>
                </c:pt>
                <c:pt idx="5203">
                  <c:v>0.52727272727272723</c:v>
                </c:pt>
                <c:pt idx="5204">
                  <c:v>0.52727272727272723</c:v>
                </c:pt>
                <c:pt idx="5205">
                  <c:v>0.52727272727272723</c:v>
                </c:pt>
                <c:pt idx="5206">
                  <c:v>0.52727272727272723</c:v>
                </c:pt>
                <c:pt idx="5207">
                  <c:v>0.52727272727272723</c:v>
                </c:pt>
                <c:pt idx="5208">
                  <c:v>0.52727272727272723</c:v>
                </c:pt>
                <c:pt idx="5209">
                  <c:v>0.5321100917431193</c:v>
                </c:pt>
                <c:pt idx="5210">
                  <c:v>0.52293577981651373</c:v>
                </c:pt>
                <c:pt idx="5211">
                  <c:v>0.52293577981651373</c:v>
                </c:pt>
                <c:pt idx="5212">
                  <c:v>0.52293577981651373</c:v>
                </c:pt>
                <c:pt idx="5213">
                  <c:v>0.5321100917431193</c:v>
                </c:pt>
                <c:pt idx="5214">
                  <c:v>0.5321100917431193</c:v>
                </c:pt>
                <c:pt idx="5215">
                  <c:v>0.5321100917431193</c:v>
                </c:pt>
                <c:pt idx="5216">
                  <c:v>0.52293577981651373</c:v>
                </c:pt>
                <c:pt idx="5217">
                  <c:v>0.52293577981651373</c:v>
                </c:pt>
                <c:pt idx="5218">
                  <c:v>0.51376146788990829</c:v>
                </c:pt>
                <c:pt idx="5219">
                  <c:v>0.50458715596330272</c:v>
                </c:pt>
                <c:pt idx="5220">
                  <c:v>0.50458715596330272</c:v>
                </c:pt>
                <c:pt idx="5221">
                  <c:v>0.50458715596330272</c:v>
                </c:pt>
                <c:pt idx="5222">
                  <c:v>0.5092592592592593</c:v>
                </c:pt>
                <c:pt idx="5223">
                  <c:v>0.5092592592592593</c:v>
                </c:pt>
                <c:pt idx="5224">
                  <c:v>0.5092592592592593</c:v>
                </c:pt>
                <c:pt idx="5225">
                  <c:v>0.5092592592592593</c:v>
                </c:pt>
                <c:pt idx="5226">
                  <c:v>0.5092592592592593</c:v>
                </c:pt>
                <c:pt idx="5227">
                  <c:v>0.5092592592592593</c:v>
                </c:pt>
                <c:pt idx="5228">
                  <c:v>0.51851851851851849</c:v>
                </c:pt>
                <c:pt idx="5229">
                  <c:v>0.52777777777777779</c:v>
                </c:pt>
                <c:pt idx="5230">
                  <c:v>0.51851851851851849</c:v>
                </c:pt>
                <c:pt idx="5231">
                  <c:v>0.51401869158878499</c:v>
                </c:pt>
                <c:pt idx="5232">
                  <c:v>0.51401869158878499</c:v>
                </c:pt>
                <c:pt idx="5233">
                  <c:v>0.51401869158878499</c:v>
                </c:pt>
                <c:pt idx="5234">
                  <c:v>0.50943396226415094</c:v>
                </c:pt>
                <c:pt idx="5235">
                  <c:v>0.50943396226415094</c:v>
                </c:pt>
                <c:pt idx="5236">
                  <c:v>0.50943396226415094</c:v>
                </c:pt>
                <c:pt idx="5237">
                  <c:v>0.50943396226415094</c:v>
                </c:pt>
                <c:pt idx="5238">
                  <c:v>0.51886792452830188</c:v>
                </c:pt>
                <c:pt idx="5239">
                  <c:v>0.51886792452830188</c:v>
                </c:pt>
                <c:pt idx="5240">
                  <c:v>0.51886792452830188</c:v>
                </c:pt>
                <c:pt idx="5241">
                  <c:v>0.51886792452830188</c:v>
                </c:pt>
                <c:pt idx="5242">
                  <c:v>0.51886792452830188</c:v>
                </c:pt>
                <c:pt idx="5243">
                  <c:v>0.51886792452830188</c:v>
                </c:pt>
                <c:pt idx="5244">
                  <c:v>0.51886792452830188</c:v>
                </c:pt>
                <c:pt idx="5245">
                  <c:v>0.52380952380952384</c:v>
                </c:pt>
                <c:pt idx="5246">
                  <c:v>0.52380952380952384</c:v>
                </c:pt>
                <c:pt idx="5247">
                  <c:v>0.51923076923076927</c:v>
                </c:pt>
                <c:pt idx="5248">
                  <c:v>0.51923076923076927</c:v>
                </c:pt>
                <c:pt idx="5249">
                  <c:v>0.51923076923076927</c:v>
                </c:pt>
                <c:pt idx="5250">
                  <c:v>0.51923076923076927</c:v>
                </c:pt>
                <c:pt idx="5251">
                  <c:v>0.51923076923076927</c:v>
                </c:pt>
                <c:pt idx="5252">
                  <c:v>0.50961538461538458</c:v>
                </c:pt>
                <c:pt idx="5253">
                  <c:v>0.50961538461538458</c:v>
                </c:pt>
                <c:pt idx="5254">
                  <c:v>0.50961538461538458</c:v>
                </c:pt>
                <c:pt idx="5255">
                  <c:v>0.50961538461538458</c:v>
                </c:pt>
                <c:pt idx="5256">
                  <c:v>0.50961538461538458</c:v>
                </c:pt>
                <c:pt idx="5257">
                  <c:v>0.50961538461538458</c:v>
                </c:pt>
                <c:pt idx="5258">
                  <c:v>0.51923076923076927</c:v>
                </c:pt>
                <c:pt idx="5259">
                  <c:v>0.51923076923076927</c:v>
                </c:pt>
                <c:pt idx="5260">
                  <c:v>0.51923076923076927</c:v>
                </c:pt>
                <c:pt idx="5261">
                  <c:v>0.51923076923076927</c:v>
                </c:pt>
                <c:pt idx="5262">
                  <c:v>0.51923076923076927</c:v>
                </c:pt>
                <c:pt idx="5263">
                  <c:v>0.51923076923076927</c:v>
                </c:pt>
                <c:pt idx="5264">
                  <c:v>0.52884615384615385</c:v>
                </c:pt>
                <c:pt idx="5265">
                  <c:v>0.52884615384615385</c:v>
                </c:pt>
                <c:pt idx="5266">
                  <c:v>0.52884615384615385</c:v>
                </c:pt>
                <c:pt idx="5267">
                  <c:v>0.52884615384615385</c:v>
                </c:pt>
                <c:pt idx="5268">
                  <c:v>0.52884615384615385</c:v>
                </c:pt>
                <c:pt idx="5269">
                  <c:v>0.52884615384615385</c:v>
                </c:pt>
                <c:pt idx="5270">
                  <c:v>0.52884615384615385</c:v>
                </c:pt>
                <c:pt idx="5271">
                  <c:v>0.52884615384615385</c:v>
                </c:pt>
                <c:pt idx="5272">
                  <c:v>0.52884615384615385</c:v>
                </c:pt>
                <c:pt idx="5273">
                  <c:v>0.51923076923076927</c:v>
                </c:pt>
                <c:pt idx="5274">
                  <c:v>0.51923076923076927</c:v>
                </c:pt>
                <c:pt idx="5275">
                  <c:v>0.51923076923076927</c:v>
                </c:pt>
                <c:pt idx="5276">
                  <c:v>0.54807692307692313</c:v>
                </c:pt>
                <c:pt idx="5277">
                  <c:v>0.54807692307692313</c:v>
                </c:pt>
                <c:pt idx="5278">
                  <c:v>0.54807692307692313</c:v>
                </c:pt>
                <c:pt idx="5279">
                  <c:v>0.54807692307692313</c:v>
                </c:pt>
                <c:pt idx="5280">
                  <c:v>0.54807692307692313</c:v>
                </c:pt>
                <c:pt idx="5281">
                  <c:v>0.54807692307692313</c:v>
                </c:pt>
                <c:pt idx="5282">
                  <c:v>0.54807692307692313</c:v>
                </c:pt>
                <c:pt idx="5283">
                  <c:v>0.53846153846153844</c:v>
                </c:pt>
                <c:pt idx="5284">
                  <c:v>0.54807692307692313</c:v>
                </c:pt>
                <c:pt idx="5285">
                  <c:v>0.55769230769230771</c:v>
                </c:pt>
                <c:pt idx="5286">
                  <c:v>0.55769230769230771</c:v>
                </c:pt>
                <c:pt idx="5287">
                  <c:v>0.55769230769230771</c:v>
                </c:pt>
                <c:pt idx="5288">
                  <c:v>0.55769230769230771</c:v>
                </c:pt>
                <c:pt idx="5289">
                  <c:v>0.55769230769230771</c:v>
                </c:pt>
                <c:pt idx="5290">
                  <c:v>0.55769230769230771</c:v>
                </c:pt>
                <c:pt idx="5291">
                  <c:v>0.55769230769230771</c:v>
                </c:pt>
                <c:pt idx="5292">
                  <c:v>0.55769230769230771</c:v>
                </c:pt>
                <c:pt idx="5293">
                  <c:v>0.55339805825242716</c:v>
                </c:pt>
                <c:pt idx="5294">
                  <c:v>0.55339805825242716</c:v>
                </c:pt>
                <c:pt idx="5295">
                  <c:v>0.55339805825242716</c:v>
                </c:pt>
                <c:pt idx="5296">
                  <c:v>0.55339805825242716</c:v>
                </c:pt>
                <c:pt idx="5297">
                  <c:v>0.55339805825242716</c:v>
                </c:pt>
                <c:pt idx="5298">
                  <c:v>0.55339805825242716</c:v>
                </c:pt>
                <c:pt idx="5299">
                  <c:v>0.55339805825242716</c:v>
                </c:pt>
                <c:pt idx="5300">
                  <c:v>0.55339805825242716</c:v>
                </c:pt>
                <c:pt idx="5301">
                  <c:v>0.55339805825242716</c:v>
                </c:pt>
                <c:pt idx="5302">
                  <c:v>0.55339805825242716</c:v>
                </c:pt>
                <c:pt idx="5303">
                  <c:v>0.55339805825242716</c:v>
                </c:pt>
                <c:pt idx="5304">
                  <c:v>0.55339805825242716</c:v>
                </c:pt>
                <c:pt idx="5305">
                  <c:v>0.55339805825242716</c:v>
                </c:pt>
                <c:pt idx="5306">
                  <c:v>0.55339805825242716</c:v>
                </c:pt>
                <c:pt idx="5307">
                  <c:v>0.55339805825242716</c:v>
                </c:pt>
                <c:pt idx="5308">
                  <c:v>0.55339805825242716</c:v>
                </c:pt>
                <c:pt idx="5309">
                  <c:v>0.55339805825242716</c:v>
                </c:pt>
                <c:pt idx="5310">
                  <c:v>0.55339805825242716</c:v>
                </c:pt>
                <c:pt idx="5311">
                  <c:v>0.55339805825242716</c:v>
                </c:pt>
                <c:pt idx="5312">
                  <c:v>0.55339805825242716</c:v>
                </c:pt>
                <c:pt idx="5313">
                  <c:v>0.55339805825242716</c:v>
                </c:pt>
                <c:pt idx="5314">
                  <c:v>0.5436893203883495</c:v>
                </c:pt>
                <c:pt idx="5315">
                  <c:v>0.53398058252427183</c:v>
                </c:pt>
                <c:pt idx="5316">
                  <c:v>0.52427184466019416</c:v>
                </c:pt>
                <c:pt idx="5317">
                  <c:v>0.52427184466019416</c:v>
                </c:pt>
                <c:pt idx="5318">
                  <c:v>0.52427184466019416</c:v>
                </c:pt>
                <c:pt idx="5319">
                  <c:v>0.52427184466019416</c:v>
                </c:pt>
                <c:pt idx="5320">
                  <c:v>0.52427184466019416</c:v>
                </c:pt>
                <c:pt idx="5321">
                  <c:v>0.52427184466019416</c:v>
                </c:pt>
                <c:pt idx="5322">
                  <c:v>0.52427184466019416</c:v>
                </c:pt>
                <c:pt idx="5323">
                  <c:v>0.52427184466019416</c:v>
                </c:pt>
                <c:pt idx="5324">
                  <c:v>0.52427184466019416</c:v>
                </c:pt>
                <c:pt idx="5325">
                  <c:v>0.52427184466019416</c:v>
                </c:pt>
                <c:pt idx="5326">
                  <c:v>0.52427184466019416</c:v>
                </c:pt>
                <c:pt idx="5327">
                  <c:v>0.5145631067961165</c:v>
                </c:pt>
                <c:pt idx="5328">
                  <c:v>0.50980392156862742</c:v>
                </c:pt>
                <c:pt idx="5329">
                  <c:v>0.50980392156862742</c:v>
                </c:pt>
                <c:pt idx="5330">
                  <c:v>0.50980392156862742</c:v>
                </c:pt>
                <c:pt idx="5331">
                  <c:v>0.50980392156862742</c:v>
                </c:pt>
                <c:pt idx="5332">
                  <c:v>0.52941176470588236</c:v>
                </c:pt>
                <c:pt idx="5333">
                  <c:v>0.52941176470588236</c:v>
                </c:pt>
                <c:pt idx="5334">
                  <c:v>0.52941176470588236</c:v>
                </c:pt>
                <c:pt idx="5335">
                  <c:v>0.52941176470588236</c:v>
                </c:pt>
                <c:pt idx="5336">
                  <c:v>0.52941176470588236</c:v>
                </c:pt>
                <c:pt idx="5337">
                  <c:v>0.52475247524752477</c:v>
                </c:pt>
                <c:pt idx="5338">
                  <c:v>0.52475247524752477</c:v>
                </c:pt>
                <c:pt idx="5339">
                  <c:v>0.52475247524752477</c:v>
                </c:pt>
                <c:pt idx="5340">
                  <c:v>0.52475247524752477</c:v>
                </c:pt>
                <c:pt idx="5341">
                  <c:v>0.52475247524752477</c:v>
                </c:pt>
                <c:pt idx="5342">
                  <c:v>0.53465346534653468</c:v>
                </c:pt>
                <c:pt idx="5343">
                  <c:v>0.53465346534653468</c:v>
                </c:pt>
                <c:pt idx="5344">
                  <c:v>0.53465346534653468</c:v>
                </c:pt>
                <c:pt idx="5345">
                  <c:v>0.54455445544554459</c:v>
                </c:pt>
                <c:pt idx="5346">
                  <c:v>0.54455445544554459</c:v>
                </c:pt>
                <c:pt idx="5347">
                  <c:v>0.54455445544554459</c:v>
                </c:pt>
                <c:pt idx="5348">
                  <c:v>0.54455445544554459</c:v>
                </c:pt>
                <c:pt idx="5349">
                  <c:v>0.5643564356435643</c:v>
                </c:pt>
                <c:pt idx="5350">
                  <c:v>0.56000000000000005</c:v>
                </c:pt>
                <c:pt idx="5351">
                  <c:v>0.56000000000000005</c:v>
                </c:pt>
                <c:pt idx="5352">
                  <c:v>0.56000000000000005</c:v>
                </c:pt>
                <c:pt idx="5353">
                  <c:v>0.56000000000000005</c:v>
                </c:pt>
                <c:pt idx="5354">
                  <c:v>0.56000000000000005</c:v>
                </c:pt>
                <c:pt idx="5355">
                  <c:v>0.56000000000000005</c:v>
                </c:pt>
                <c:pt idx="5356">
                  <c:v>0.56000000000000005</c:v>
                </c:pt>
                <c:pt idx="5357">
                  <c:v>0.54639175257731953</c:v>
                </c:pt>
                <c:pt idx="5358">
                  <c:v>0.54639175257731953</c:v>
                </c:pt>
                <c:pt idx="5359">
                  <c:v>0.54639175257731953</c:v>
                </c:pt>
                <c:pt idx="5360">
                  <c:v>0.54639175257731953</c:v>
                </c:pt>
                <c:pt idx="5361">
                  <c:v>0.54639175257731953</c:v>
                </c:pt>
                <c:pt idx="5362">
                  <c:v>0.54639175257731953</c:v>
                </c:pt>
                <c:pt idx="5363">
                  <c:v>0.54639175257731953</c:v>
                </c:pt>
                <c:pt idx="5364">
                  <c:v>0.54639175257731953</c:v>
                </c:pt>
                <c:pt idx="5365">
                  <c:v>0.54639175257731953</c:v>
                </c:pt>
                <c:pt idx="5366">
                  <c:v>0.54639175257731953</c:v>
                </c:pt>
                <c:pt idx="5367">
                  <c:v>0.54639175257731953</c:v>
                </c:pt>
                <c:pt idx="5368">
                  <c:v>0.54639175257731953</c:v>
                </c:pt>
                <c:pt idx="5369">
                  <c:v>0.54639175257731953</c:v>
                </c:pt>
                <c:pt idx="5370">
                  <c:v>0.54166666666666663</c:v>
                </c:pt>
                <c:pt idx="5371">
                  <c:v>0.54166666666666663</c:v>
                </c:pt>
                <c:pt idx="5372">
                  <c:v>0.5368421052631579</c:v>
                </c:pt>
                <c:pt idx="5373">
                  <c:v>0.5368421052631579</c:v>
                </c:pt>
                <c:pt idx="5374">
                  <c:v>0.5368421052631579</c:v>
                </c:pt>
                <c:pt idx="5375">
                  <c:v>0.5368421052631579</c:v>
                </c:pt>
                <c:pt idx="5376">
                  <c:v>0.5368421052631579</c:v>
                </c:pt>
                <c:pt idx="5377">
                  <c:v>0.5368421052631579</c:v>
                </c:pt>
                <c:pt idx="5378">
                  <c:v>0.5368421052631579</c:v>
                </c:pt>
                <c:pt idx="5379">
                  <c:v>0.5368421052631579</c:v>
                </c:pt>
                <c:pt idx="5380">
                  <c:v>0.5368421052631579</c:v>
                </c:pt>
                <c:pt idx="5381">
                  <c:v>0.5368421052631579</c:v>
                </c:pt>
                <c:pt idx="5382">
                  <c:v>0.52631578947368418</c:v>
                </c:pt>
                <c:pt idx="5383">
                  <c:v>0.52631578947368418</c:v>
                </c:pt>
                <c:pt idx="5384">
                  <c:v>0.52631578947368418</c:v>
                </c:pt>
                <c:pt idx="5385">
                  <c:v>0.52631578947368418</c:v>
                </c:pt>
                <c:pt idx="5386">
                  <c:v>0.52631578947368418</c:v>
                </c:pt>
                <c:pt idx="5387">
                  <c:v>0.52631578947368418</c:v>
                </c:pt>
                <c:pt idx="5388">
                  <c:v>0.5368421052631579</c:v>
                </c:pt>
                <c:pt idx="5389">
                  <c:v>0.5368421052631579</c:v>
                </c:pt>
                <c:pt idx="5390">
                  <c:v>0.5368421052631579</c:v>
                </c:pt>
                <c:pt idx="5391">
                  <c:v>0.5368421052631579</c:v>
                </c:pt>
                <c:pt idx="5392">
                  <c:v>0.54255319148936165</c:v>
                </c:pt>
                <c:pt idx="5393">
                  <c:v>0.53191489361702127</c:v>
                </c:pt>
                <c:pt idx="5394">
                  <c:v>0.51063829787234039</c:v>
                </c:pt>
                <c:pt idx="5395">
                  <c:v>0.51063829787234039</c:v>
                </c:pt>
                <c:pt idx="5396">
                  <c:v>0.51063829787234039</c:v>
                </c:pt>
                <c:pt idx="5397">
                  <c:v>0.51063829787234039</c:v>
                </c:pt>
                <c:pt idx="5398">
                  <c:v>0.51063829787234039</c:v>
                </c:pt>
                <c:pt idx="5399">
                  <c:v>0.51063829787234039</c:v>
                </c:pt>
                <c:pt idx="5400">
                  <c:v>0.5</c:v>
                </c:pt>
                <c:pt idx="5401">
                  <c:v>0.5</c:v>
                </c:pt>
                <c:pt idx="5402">
                  <c:v>0.5</c:v>
                </c:pt>
                <c:pt idx="5403">
                  <c:v>0.5</c:v>
                </c:pt>
                <c:pt idx="5404">
                  <c:v>0.5</c:v>
                </c:pt>
                <c:pt idx="5405">
                  <c:v>0.5</c:v>
                </c:pt>
                <c:pt idx="5406">
                  <c:v>0.51063829787234039</c:v>
                </c:pt>
                <c:pt idx="5407">
                  <c:v>0.51063829787234039</c:v>
                </c:pt>
                <c:pt idx="5408">
                  <c:v>0.51063829787234039</c:v>
                </c:pt>
                <c:pt idx="5409">
                  <c:v>0.51063829787234039</c:v>
                </c:pt>
                <c:pt idx="5410">
                  <c:v>0.51063829787234039</c:v>
                </c:pt>
                <c:pt idx="5411">
                  <c:v>0.51063829787234039</c:v>
                </c:pt>
                <c:pt idx="5412">
                  <c:v>0.51063829787234039</c:v>
                </c:pt>
                <c:pt idx="5413">
                  <c:v>0.5</c:v>
                </c:pt>
                <c:pt idx="5414">
                  <c:v>0.5</c:v>
                </c:pt>
                <c:pt idx="5415">
                  <c:v>0.51063829787234039</c:v>
                </c:pt>
                <c:pt idx="5416">
                  <c:v>0.51063829787234039</c:v>
                </c:pt>
                <c:pt idx="5417">
                  <c:v>0.51063829787234039</c:v>
                </c:pt>
                <c:pt idx="5418">
                  <c:v>0.51063829787234039</c:v>
                </c:pt>
                <c:pt idx="5419">
                  <c:v>0.51063829787234039</c:v>
                </c:pt>
                <c:pt idx="5420">
                  <c:v>0.53191489361702127</c:v>
                </c:pt>
                <c:pt idx="5421">
                  <c:v>0.53191489361702127</c:v>
                </c:pt>
                <c:pt idx="5422">
                  <c:v>0.52127659574468088</c:v>
                </c:pt>
                <c:pt idx="5423">
                  <c:v>0.52127659574468088</c:v>
                </c:pt>
                <c:pt idx="5424">
                  <c:v>0.52127659574468088</c:v>
                </c:pt>
                <c:pt idx="5425">
                  <c:v>0.51063829787234039</c:v>
                </c:pt>
                <c:pt idx="5426">
                  <c:v>0.4946236559139785</c:v>
                </c:pt>
                <c:pt idx="5427">
                  <c:v>0.5</c:v>
                </c:pt>
                <c:pt idx="5428">
                  <c:v>0.49450549450549453</c:v>
                </c:pt>
                <c:pt idx="5429">
                  <c:v>0.49450549450549453</c:v>
                </c:pt>
                <c:pt idx="5430">
                  <c:v>0.49450549450549453</c:v>
                </c:pt>
                <c:pt idx="5431">
                  <c:v>0.49450549450549453</c:v>
                </c:pt>
                <c:pt idx="5432">
                  <c:v>0.49450549450549453</c:v>
                </c:pt>
                <c:pt idx="5433">
                  <c:v>0.5</c:v>
                </c:pt>
                <c:pt idx="5434">
                  <c:v>0.5</c:v>
                </c:pt>
                <c:pt idx="5435">
                  <c:v>0.5</c:v>
                </c:pt>
                <c:pt idx="5436">
                  <c:v>0.48888888888888887</c:v>
                </c:pt>
                <c:pt idx="5437">
                  <c:v>0.48888888888888887</c:v>
                </c:pt>
                <c:pt idx="5438">
                  <c:v>0.48888888888888887</c:v>
                </c:pt>
                <c:pt idx="5439">
                  <c:v>0.48888888888888887</c:v>
                </c:pt>
                <c:pt idx="5440">
                  <c:v>0.48888888888888887</c:v>
                </c:pt>
                <c:pt idx="5441">
                  <c:v>0.5</c:v>
                </c:pt>
                <c:pt idx="5442">
                  <c:v>0.5</c:v>
                </c:pt>
                <c:pt idx="5443">
                  <c:v>0.5</c:v>
                </c:pt>
                <c:pt idx="5444">
                  <c:v>0.5</c:v>
                </c:pt>
                <c:pt idx="5445">
                  <c:v>0.51111111111111107</c:v>
                </c:pt>
                <c:pt idx="5446">
                  <c:v>0.51111111111111107</c:v>
                </c:pt>
                <c:pt idx="5447">
                  <c:v>0.5056179775280899</c:v>
                </c:pt>
                <c:pt idx="5448">
                  <c:v>0.5056179775280899</c:v>
                </c:pt>
                <c:pt idx="5449">
                  <c:v>0.5056179775280899</c:v>
                </c:pt>
                <c:pt idx="5450">
                  <c:v>0.4943820224719101</c:v>
                </c:pt>
                <c:pt idx="5451">
                  <c:v>0.4943820224719101</c:v>
                </c:pt>
                <c:pt idx="5452">
                  <c:v>0.4943820224719101</c:v>
                </c:pt>
                <c:pt idx="5453">
                  <c:v>0.4943820224719101</c:v>
                </c:pt>
                <c:pt idx="5454">
                  <c:v>0.4943820224719101</c:v>
                </c:pt>
                <c:pt idx="5455">
                  <c:v>0.5056179775280899</c:v>
                </c:pt>
                <c:pt idx="5456">
                  <c:v>0.5056179775280899</c:v>
                </c:pt>
                <c:pt idx="5457">
                  <c:v>0.5056179775280899</c:v>
                </c:pt>
                <c:pt idx="5458">
                  <c:v>0.5056179775280899</c:v>
                </c:pt>
                <c:pt idx="5459">
                  <c:v>0.5056179775280899</c:v>
                </c:pt>
                <c:pt idx="5460">
                  <c:v>0.5056179775280899</c:v>
                </c:pt>
                <c:pt idx="5461">
                  <c:v>0.5056179775280899</c:v>
                </c:pt>
                <c:pt idx="5462">
                  <c:v>0.5056179775280899</c:v>
                </c:pt>
                <c:pt idx="5463">
                  <c:v>0.5056179775280899</c:v>
                </c:pt>
                <c:pt idx="5464">
                  <c:v>0.5056179775280899</c:v>
                </c:pt>
                <c:pt idx="5465">
                  <c:v>0.5056179775280899</c:v>
                </c:pt>
                <c:pt idx="5466">
                  <c:v>0.5056179775280899</c:v>
                </c:pt>
                <c:pt idx="5467">
                  <c:v>0.5168539325842697</c:v>
                </c:pt>
                <c:pt idx="5468">
                  <c:v>0.5056179775280899</c:v>
                </c:pt>
                <c:pt idx="5469">
                  <c:v>0.5056179775280899</c:v>
                </c:pt>
                <c:pt idx="5470">
                  <c:v>0.5056179775280899</c:v>
                </c:pt>
                <c:pt idx="5471">
                  <c:v>0.5056179775280899</c:v>
                </c:pt>
                <c:pt idx="5472">
                  <c:v>0.5056179775280899</c:v>
                </c:pt>
                <c:pt idx="5473">
                  <c:v>0.5056179775280899</c:v>
                </c:pt>
                <c:pt idx="5474">
                  <c:v>0.5056179775280899</c:v>
                </c:pt>
                <c:pt idx="5475">
                  <c:v>0.5056179775280899</c:v>
                </c:pt>
                <c:pt idx="5476">
                  <c:v>0.5056179775280899</c:v>
                </c:pt>
                <c:pt idx="5477">
                  <c:v>0.5056179775280899</c:v>
                </c:pt>
                <c:pt idx="5478">
                  <c:v>0.5056179775280899</c:v>
                </c:pt>
                <c:pt idx="5479">
                  <c:v>0.5056179775280899</c:v>
                </c:pt>
                <c:pt idx="5480">
                  <c:v>0.5056179775280899</c:v>
                </c:pt>
                <c:pt idx="5481">
                  <c:v>0.5056179775280899</c:v>
                </c:pt>
                <c:pt idx="5482">
                  <c:v>0.5056179775280899</c:v>
                </c:pt>
                <c:pt idx="5483">
                  <c:v>0.5168539325842697</c:v>
                </c:pt>
                <c:pt idx="5484">
                  <c:v>0.5168539325842697</c:v>
                </c:pt>
                <c:pt idx="5485">
                  <c:v>0.5168539325842697</c:v>
                </c:pt>
                <c:pt idx="5486">
                  <c:v>0.5168539325842697</c:v>
                </c:pt>
                <c:pt idx="5487">
                  <c:v>0.5168539325842697</c:v>
                </c:pt>
                <c:pt idx="5488">
                  <c:v>0.5168539325842697</c:v>
                </c:pt>
                <c:pt idx="5489">
                  <c:v>0.5280898876404494</c:v>
                </c:pt>
                <c:pt idx="5490">
                  <c:v>0.5280898876404494</c:v>
                </c:pt>
                <c:pt idx="5491">
                  <c:v>0.5280898876404494</c:v>
                </c:pt>
                <c:pt idx="5492">
                  <c:v>0.5168539325842697</c:v>
                </c:pt>
                <c:pt idx="5493">
                  <c:v>0.5168539325842697</c:v>
                </c:pt>
                <c:pt idx="5494">
                  <c:v>0.5168539325842697</c:v>
                </c:pt>
                <c:pt idx="5495">
                  <c:v>0.5168539325842697</c:v>
                </c:pt>
                <c:pt idx="5496">
                  <c:v>0.5168539325842697</c:v>
                </c:pt>
                <c:pt idx="5497">
                  <c:v>0.51136363636363635</c:v>
                </c:pt>
                <c:pt idx="5498">
                  <c:v>0.52272727272727271</c:v>
                </c:pt>
                <c:pt idx="5499">
                  <c:v>0.52272727272727271</c:v>
                </c:pt>
                <c:pt idx="5500">
                  <c:v>0.52272727272727271</c:v>
                </c:pt>
                <c:pt idx="5501">
                  <c:v>0.52272727272727271</c:v>
                </c:pt>
                <c:pt idx="5502">
                  <c:v>0.5</c:v>
                </c:pt>
                <c:pt idx="5503">
                  <c:v>0.48863636363636365</c:v>
                </c:pt>
                <c:pt idx="5504">
                  <c:v>0.48863636363636365</c:v>
                </c:pt>
                <c:pt idx="5505">
                  <c:v>0.48863636363636365</c:v>
                </c:pt>
                <c:pt idx="5506">
                  <c:v>0.47727272727272729</c:v>
                </c:pt>
                <c:pt idx="5507">
                  <c:v>0.48863636363636365</c:v>
                </c:pt>
                <c:pt idx="5508">
                  <c:v>0.48863636363636365</c:v>
                </c:pt>
                <c:pt idx="5509">
                  <c:v>0.48863636363636365</c:v>
                </c:pt>
                <c:pt idx="5510">
                  <c:v>0.48275862068965519</c:v>
                </c:pt>
                <c:pt idx="5511">
                  <c:v>0.48275862068965519</c:v>
                </c:pt>
                <c:pt idx="5512">
                  <c:v>0.48275862068965519</c:v>
                </c:pt>
                <c:pt idx="5513">
                  <c:v>0.48275862068965519</c:v>
                </c:pt>
                <c:pt idx="5514">
                  <c:v>0.48275862068965519</c:v>
                </c:pt>
                <c:pt idx="5515">
                  <c:v>0.47126436781609193</c:v>
                </c:pt>
                <c:pt idx="5516">
                  <c:v>0.48275862068965519</c:v>
                </c:pt>
                <c:pt idx="5517">
                  <c:v>0.4942528735632184</c:v>
                </c:pt>
                <c:pt idx="5518">
                  <c:v>0.4942528735632184</c:v>
                </c:pt>
                <c:pt idx="5519">
                  <c:v>0.4942528735632184</c:v>
                </c:pt>
                <c:pt idx="5520">
                  <c:v>0.5</c:v>
                </c:pt>
                <c:pt idx="5521">
                  <c:v>0.5</c:v>
                </c:pt>
                <c:pt idx="5522">
                  <c:v>0.5</c:v>
                </c:pt>
                <c:pt idx="5523">
                  <c:v>0.50588235294117645</c:v>
                </c:pt>
                <c:pt idx="5524">
                  <c:v>0.50588235294117645</c:v>
                </c:pt>
                <c:pt idx="5525">
                  <c:v>0.51764705882352946</c:v>
                </c:pt>
                <c:pt idx="5526">
                  <c:v>0.51764705882352946</c:v>
                </c:pt>
                <c:pt idx="5527">
                  <c:v>0.51764705882352946</c:v>
                </c:pt>
                <c:pt idx="5528">
                  <c:v>0.52380952380952384</c:v>
                </c:pt>
                <c:pt idx="5529">
                  <c:v>0.52380952380952384</c:v>
                </c:pt>
                <c:pt idx="5530">
                  <c:v>0.52380952380952384</c:v>
                </c:pt>
                <c:pt idx="5531">
                  <c:v>0.52380952380952384</c:v>
                </c:pt>
                <c:pt idx="5532">
                  <c:v>0.51190476190476186</c:v>
                </c:pt>
                <c:pt idx="5533">
                  <c:v>0.51190476190476186</c:v>
                </c:pt>
                <c:pt idx="5534">
                  <c:v>0.51190476190476186</c:v>
                </c:pt>
                <c:pt idx="5535">
                  <c:v>0.51190476190476186</c:v>
                </c:pt>
                <c:pt idx="5536">
                  <c:v>0.51190476190476186</c:v>
                </c:pt>
                <c:pt idx="5537">
                  <c:v>0.51190476190476186</c:v>
                </c:pt>
                <c:pt idx="5538">
                  <c:v>0.51190476190476186</c:v>
                </c:pt>
                <c:pt idx="5539">
                  <c:v>0.51190476190476186</c:v>
                </c:pt>
                <c:pt idx="5540">
                  <c:v>0.51190476190476186</c:v>
                </c:pt>
                <c:pt idx="5541">
                  <c:v>0.51190476190476186</c:v>
                </c:pt>
                <c:pt idx="5542">
                  <c:v>0.51190476190476186</c:v>
                </c:pt>
                <c:pt idx="5543">
                  <c:v>0.51190476190476186</c:v>
                </c:pt>
                <c:pt idx="5544">
                  <c:v>0.51190476190476186</c:v>
                </c:pt>
                <c:pt idx="5545">
                  <c:v>0.51190476190476186</c:v>
                </c:pt>
                <c:pt idx="5546">
                  <c:v>0.48809523809523808</c:v>
                </c:pt>
                <c:pt idx="5547">
                  <c:v>0.48809523809523808</c:v>
                </c:pt>
                <c:pt idx="5548">
                  <c:v>0.48809523809523808</c:v>
                </c:pt>
                <c:pt idx="5549">
                  <c:v>0.5</c:v>
                </c:pt>
                <c:pt idx="5550">
                  <c:v>0.5</c:v>
                </c:pt>
                <c:pt idx="5551">
                  <c:v>0.5</c:v>
                </c:pt>
                <c:pt idx="5552">
                  <c:v>0.5</c:v>
                </c:pt>
                <c:pt idx="5553">
                  <c:v>0.49397590361445781</c:v>
                </c:pt>
                <c:pt idx="5554">
                  <c:v>0.49397590361445781</c:v>
                </c:pt>
                <c:pt idx="5555">
                  <c:v>0.50602409638554213</c:v>
                </c:pt>
                <c:pt idx="5556">
                  <c:v>0.50602409638554213</c:v>
                </c:pt>
                <c:pt idx="5557">
                  <c:v>0.50602409638554213</c:v>
                </c:pt>
                <c:pt idx="5558">
                  <c:v>0.51807228915662651</c:v>
                </c:pt>
                <c:pt idx="5559">
                  <c:v>0.51807228915662651</c:v>
                </c:pt>
                <c:pt idx="5560">
                  <c:v>0.51807228915662651</c:v>
                </c:pt>
                <c:pt idx="5561">
                  <c:v>0.51807228915662651</c:v>
                </c:pt>
                <c:pt idx="5562">
                  <c:v>0.51807228915662651</c:v>
                </c:pt>
                <c:pt idx="5563">
                  <c:v>0.51219512195121952</c:v>
                </c:pt>
                <c:pt idx="5564">
                  <c:v>0.51219512195121952</c:v>
                </c:pt>
                <c:pt idx="5565">
                  <c:v>0.51219512195121952</c:v>
                </c:pt>
                <c:pt idx="5566">
                  <c:v>0.49382716049382713</c:v>
                </c:pt>
                <c:pt idx="5567">
                  <c:v>0.49382716049382713</c:v>
                </c:pt>
                <c:pt idx="5568">
                  <c:v>0.49382716049382713</c:v>
                </c:pt>
                <c:pt idx="5569">
                  <c:v>0.49382716049382713</c:v>
                </c:pt>
                <c:pt idx="5570">
                  <c:v>0.49382716049382713</c:v>
                </c:pt>
                <c:pt idx="5571">
                  <c:v>0.49382716049382713</c:v>
                </c:pt>
                <c:pt idx="5572">
                  <c:v>0.49382716049382713</c:v>
                </c:pt>
                <c:pt idx="5573">
                  <c:v>0.49382716049382713</c:v>
                </c:pt>
                <c:pt idx="5574">
                  <c:v>0.49382716049382713</c:v>
                </c:pt>
                <c:pt idx="5575">
                  <c:v>0.49382716049382713</c:v>
                </c:pt>
                <c:pt idx="5576">
                  <c:v>0.48148148148148145</c:v>
                </c:pt>
                <c:pt idx="5577">
                  <c:v>0.48148148148148145</c:v>
                </c:pt>
                <c:pt idx="5578">
                  <c:v>0.48148148148148145</c:v>
                </c:pt>
                <c:pt idx="5579">
                  <c:v>0.48148148148148145</c:v>
                </c:pt>
                <c:pt idx="5580">
                  <c:v>0.48148148148148145</c:v>
                </c:pt>
                <c:pt idx="5581">
                  <c:v>0.48148148148148145</c:v>
                </c:pt>
                <c:pt idx="5582">
                  <c:v>0.48148148148148145</c:v>
                </c:pt>
                <c:pt idx="5583">
                  <c:v>0.48148148148148145</c:v>
                </c:pt>
                <c:pt idx="5584">
                  <c:v>0.48148148148148145</c:v>
                </c:pt>
                <c:pt idx="5585">
                  <c:v>0.48148148148148145</c:v>
                </c:pt>
                <c:pt idx="5586">
                  <c:v>0.48148148148148145</c:v>
                </c:pt>
                <c:pt idx="5587">
                  <c:v>0.49382716049382713</c:v>
                </c:pt>
                <c:pt idx="5588">
                  <c:v>0.49382716049382713</c:v>
                </c:pt>
                <c:pt idx="5589">
                  <c:v>0.49382716049382713</c:v>
                </c:pt>
                <c:pt idx="5590">
                  <c:v>0.49382716049382713</c:v>
                </c:pt>
                <c:pt idx="5591">
                  <c:v>0.50617283950617287</c:v>
                </c:pt>
                <c:pt idx="5592">
                  <c:v>0.50617283950617287</c:v>
                </c:pt>
                <c:pt idx="5593">
                  <c:v>0.51851851851851849</c:v>
                </c:pt>
                <c:pt idx="5594">
                  <c:v>0.51851851851851849</c:v>
                </c:pt>
                <c:pt idx="5595">
                  <c:v>0.51851851851851849</c:v>
                </c:pt>
                <c:pt idx="5596">
                  <c:v>0.51851851851851849</c:v>
                </c:pt>
                <c:pt idx="5597">
                  <c:v>0.51851851851851849</c:v>
                </c:pt>
                <c:pt idx="5598">
                  <c:v>0.51851851851851849</c:v>
                </c:pt>
                <c:pt idx="5599">
                  <c:v>0.50617283950617287</c:v>
                </c:pt>
                <c:pt idx="5600">
                  <c:v>0.50617283950617287</c:v>
                </c:pt>
                <c:pt idx="5601">
                  <c:v>0.50617283950617287</c:v>
                </c:pt>
                <c:pt idx="5602">
                  <c:v>0.50617283950617287</c:v>
                </c:pt>
                <c:pt idx="5603">
                  <c:v>0.52500000000000002</c:v>
                </c:pt>
                <c:pt idx="5604">
                  <c:v>0.52500000000000002</c:v>
                </c:pt>
                <c:pt idx="5605">
                  <c:v>0.52500000000000002</c:v>
                </c:pt>
                <c:pt idx="5606">
                  <c:v>0.53749999999999998</c:v>
                </c:pt>
                <c:pt idx="5607">
                  <c:v>0.53749999999999998</c:v>
                </c:pt>
                <c:pt idx="5608">
                  <c:v>0.53749999999999998</c:v>
                </c:pt>
                <c:pt idx="5609">
                  <c:v>0.53749999999999998</c:v>
                </c:pt>
                <c:pt idx="5610">
                  <c:v>0.52500000000000002</c:v>
                </c:pt>
                <c:pt idx="5611">
                  <c:v>0.53749999999999998</c:v>
                </c:pt>
                <c:pt idx="5612">
                  <c:v>0.53749999999999998</c:v>
                </c:pt>
                <c:pt idx="5613">
                  <c:v>0.53749999999999998</c:v>
                </c:pt>
                <c:pt idx="5614">
                  <c:v>0.53749999999999998</c:v>
                </c:pt>
                <c:pt idx="5615">
                  <c:v>0.53749999999999998</c:v>
                </c:pt>
                <c:pt idx="5616">
                  <c:v>0.55000000000000004</c:v>
                </c:pt>
                <c:pt idx="5617">
                  <c:v>0.54430379746835444</c:v>
                </c:pt>
                <c:pt idx="5618">
                  <c:v>0.55696202531645567</c:v>
                </c:pt>
                <c:pt idx="5619">
                  <c:v>0.55696202531645567</c:v>
                </c:pt>
                <c:pt idx="5620">
                  <c:v>0.54430379746835444</c:v>
                </c:pt>
                <c:pt idx="5621">
                  <c:v>0.54430379746835444</c:v>
                </c:pt>
                <c:pt idx="5622">
                  <c:v>0.54430379746835444</c:v>
                </c:pt>
                <c:pt idx="5623">
                  <c:v>0.54430379746835444</c:v>
                </c:pt>
                <c:pt idx="5624">
                  <c:v>0.54430379746835444</c:v>
                </c:pt>
                <c:pt idx="5625">
                  <c:v>0.54430379746835444</c:v>
                </c:pt>
                <c:pt idx="5626">
                  <c:v>0.53846153846153844</c:v>
                </c:pt>
                <c:pt idx="5627">
                  <c:v>0.53846153846153844</c:v>
                </c:pt>
                <c:pt idx="5628">
                  <c:v>0.53846153846153844</c:v>
                </c:pt>
                <c:pt idx="5629">
                  <c:v>0.53846153846153844</c:v>
                </c:pt>
                <c:pt idx="5630">
                  <c:v>0.55128205128205132</c:v>
                </c:pt>
                <c:pt idx="5631">
                  <c:v>0.5641025641025641</c:v>
                </c:pt>
                <c:pt idx="5632">
                  <c:v>0.5641025641025641</c:v>
                </c:pt>
                <c:pt idx="5633">
                  <c:v>0.5641025641025641</c:v>
                </c:pt>
                <c:pt idx="5634">
                  <c:v>0.5641025641025641</c:v>
                </c:pt>
                <c:pt idx="5635">
                  <c:v>0.5641025641025641</c:v>
                </c:pt>
                <c:pt idx="5636">
                  <c:v>0.5641025641025641</c:v>
                </c:pt>
                <c:pt idx="5637">
                  <c:v>0.5641025641025641</c:v>
                </c:pt>
                <c:pt idx="5638">
                  <c:v>0.5641025641025641</c:v>
                </c:pt>
                <c:pt idx="5639">
                  <c:v>0.5641025641025641</c:v>
                </c:pt>
                <c:pt idx="5640">
                  <c:v>0.5641025641025641</c:v>
                </c:pt>
                <c:pt idx="5641">
                  <c:v>0.57692307692307687</c:v>
                </c:pt>
                <c:pt idx="5642">
                  <c:v>0.57692307692307687</c:v>
                </c:pt>
                <c:pt idx="5643">
                  <c:v>0.57692307692307687</c:v>
                </c:pt>
                <c:pt idx="5644">
                  <c:v>0.5641025641025641</c:v>
                </c:pt>
                <c:pt idx="5645">
                  <c:v>0.5641025641025641</c:v>
                </c:pt>
                <c:pt idx="5646">
                  <c:v>0.5641025641025641</c:v>
                </c:pt>
                <c:pt idx="5647">
                  <c:v>0.5641025641025641</c:v>
                </c:pt>
                <c:pt idx="5648">
                  <c:v>0.5641025641025641</c:v>
                </c:pt>
                <c:pt idx="5649">
                  <c:v>0.55844155844155841</c:v>
                </c:pt>
                <c:pt idx="5650">
                  <c:v>0.55844155844155841</c:v>
                </c:pt>
                <c:pt idx="5651">
                  <c:v>0.53246753246753242</c:v>
                </c:pt>
                <c:pt idx="5652">
                  <c:v>0.53246753246753242</c:v>
                </c:pt>
                <c:pt idx="5653">
                  <c:v>0.53246753246753242</c:v>
                </c:pt>
                <c:pt idx="5654">
                  <c:v>0.53246753246753242</c:v>
                </c:pt>
                <c:pt idx="5655">
                  <c:v>0.54545454545454541</c:v>
                </c:pt>
                <c:pt idx="5656">
                  <c:v>0.5714285714285714</c:v>
                </c:pt>
                <c:pt idx="5657">
                  <c:v>0.5714285714285714</c:v>
                </c:pt>
                <c:pt idx="5658">
                  <c:v>0.56578947368421051</c:v>
                </c:pt>
                <c:pt idx="5659">
                  <c:v>0.56578947368421051</c:v>
                </c:pt>
                <c:pt idx="5660">
                  <c:v>0.56578947368421051</c:v>
                </c:pt>
                <c:pt idx="5661">
                  <c:v>0.56578947368421051</c:v>
                </c:pt>
                <c:pt idx="5662">
                  <c:v>0.56578947368421051</c:v>
                </c:pt>
                <c:pt idx="5663">
                  <c:v>0.56578947368421051</c:v>
                </c:pt>
                <c:pt idx="5664">
                  <c:v>0.56578947368421051</c:v>
                </c:pt>
                <c:pt idx="5665">
                  <c:v>0.56578947368421051</c:v>
                </c:pt>
                <c:pt idx="5666">
                  <c:v>0.55263157894736847</c:v>
                </c:pt>
                <c:pt idx="5667">
                  <c:v>0.55263157894736847</c:v>
                </c:pt>
                <c:pt idx="5668">
                  <c:v>0.55263157894736847</c:v>
                </c:pt>
                <c:pt idx="5669">
                  <c:v>0.55263157894736847</c:v>
                </c:pt>
                <c:pt idx="5670">
                  <c:v>0.55263157894736847</c:v>
                </c:pt>
                <c:pt idx="5671">
                  <c:v>0.53947368421052633</c:v>
                </c:pt>
                <c:pt idx="5672">
                  <c:v>0.53947368421052633</c:v>
                </c:pt>
                <c:pt idx="5673">
                  <c:v>0.53947368421052633</c:v>
                </c:pt>
                <c:pt idx="5674">
                  <c:v>0.53947368421052633</c:v>
                </c:pt>
                <c:pt idx="5675">
                  <c:v>0.53947368421052633</c:v>
                </c:pt>
                <c:pt idx="5676">
                  <c:v>0.53947368421052633</c:v>
                </c:pt>
                <c:pt idx="5677">
                  <c:v>0.53947368421052633</c:v>
                </c:pt>
                <c:pt idx="5678">
                  <c:v>0.53333333333333333</c:v>
                </c:pt>
                <c:pt idx="5679">
                  <c:v>0.53333333333333333</c:v>
                </c:pt>
                <c:pt idx="5680">
                  <c:v>0.53333333333333333</c:v>
                </c:pt>
                <c:pt idx="5681">
                  <c:v>0.53333333333333333</c:v>
                </c:pt>
                <c:pt idx="5682">
                  <c:v>0.53333333333333333</c:v>
                </c:pt>
                <c:pt idx="5683">
                  <c:v>0.52</c:v>
                </c:pt>
                <c:pt idx="5684">
                  <c:v>0.52</c:v>
                </c:pt>
                <c:pt idx="5685">
                  <c:v>0.52</c:v>
                </c:pt>
                <c:pt idx="5686">
                  <c:v>0.52</c:v>
                </c:pt>
                <c:pt idx="5687">
                  <c:v>0.52</c:v>
                </c:pt>
                <c:pt idx="5688">
                  <c:v>0.52</c:v>
                </c:pt>
                <c:pt idx="5689">
                  <c:v>0.52</c:v>
                </c:pt>
                <c:pt idx="5690">
                  <c:v>0.52</c:v>
                </c:pt>
                <c:pt idx="5691">
                  <c:v>0.52</c:v>
                </c:pt>
                <c:pt idx="5692">
                  <c:v>0.52</c:v>
                </c:pt>
                <c:pt idx="5693">
                  <c:v>0.52</c:v>
                </c:pt>
                <c:pt idx="5694">
                  <c:v>0.52</c:v>
                </c:pt>
                <c:pt idx="5695">
                  <c:v>0.52</c:v>
                </c:pt>
                <c:pt idx="5696">
                  <c:v>0.52</c:v>
                </c:pt>
                <c:pt idx="5697">
                  <c:v>0.52</c:v>
                </c:pt>
                <c:pt idx="5698">
                  <c:v>0.52</c:v>
                </c:pt>
                <c:pt idx="5699">
                  <c:v>0.53333333333333333</c:v>
                </c:pt>
                <c:pt idx="5700">
                  <c:v>0.54666666666666663</c:v>
                </c:pt>
                <c:pt idx="5701">
                  <c:v>0.54666666666666663</c:v>
                </c:pt>
                <c:pt idx="5702">
                  <c:v>0.54666666666666663</c:v>
                </c:pt>
                <c:pt idx="5703">
                  <c:v>0.54666666666666663</c:v>
                </c:pt>
                <c:pt idx="5704">
                  <c:v>0.54666666666666663</c:v>
                </c:pt>
                <c:pt idx="5705">
                  <c:v>0.54666666666666663</c:v>
                </c:pt>
                <c:pt idx="5706">
                  <c:v>0.56000000000000005</c:v>
                </c:pt>
                <c:pt idx="5707">
                  <c:v>0.56000000000000005</c:v>
                </c:pt>
                <c:pt idx="5708">
                  <c:v>0.56000000000000005</c:v>
                </c:pt>
                <c:pt idx="5709">
                  <c:v>0.56000000000000005</c:v>
                </c:pt>
                <c:pt idx="5710">
                  <c:v>0.56000000000000005</c:v>
                </c:pt>
                <c:pt idx="5711">
                  <c:v>0.57333333333333336</c:v>
                </c:pt>
                <c:pt idx="5712">
                  <c:v>0.57333333333333336</c:v>
                </c:pt>
                <c:pt idx="5713">
                  <c:v>0.57333333333333336</c:v>
                </c:pt>
                <c:pt idx="5714">
                  <c:v>0.57333333333333336</c:v>
                </c:pt>
                <c:pt idx="5715">
                  <c:v>0.57333333333333336</c:v>
                </c:pt>
                <c:pt idx="5716">
                  <c:v>0.57333333333333336</c:v>
                </c:pt>
                <c:pt idx="5717">
                  <c:v>0.57333333333333336</c:v>
                </c:pt>
                <c:pt idx="5718">
                  <c:v>0.56000000000000005</c:v>
                </c:pt>
                <c:pt idx="5719">
                  <c:v>0.56000000000000005</c:v>
                </c:pt>
                <c:pt idx="5720">
                  <c:v>0.56000000000000005</c:v>
                </c:pt>
                <c:pt idx="5721">
                  <c:v>0.56000000000000005</c:v>
                </c:pt>
                <c:pt idx="5722">
                  <c:v>0.56000000000000005</c:v>
                </c:pt>
                <c:pt idx="5723">
                  <c:v>0.56000000000000005</c:v>
                </c:pt>
                <c:pt idx="5724">
                  <c:v>0.56000000000000005</c:v>
                </c:pt>
                <c:pt idx="5725">
                  <c:v>0.56000000000000005</c:v>
                </c:pt>
                <c:pt idx="5726">
                  <c:v>0.56000000000000005</c:v>
                </c:pt>
                <c:pt idx="5727">
                  <c:v>0.56000000000000005</c:v>
                </c:pt>
                <c:pt idx="5728">
                  <c:v>0.56000000000000005</c:v>
                </c:pt>
                <c:pt idx="5729">
                  <c:v>0.57333333333333336</c:v>
                </c:pt>
                <c:pt idx="5730">
                  <c:v>0.57333333333333336</c:v>
                </c:pt>
                <c:pt idx="5731">
                  <c:v>0.57333333333333336</c:v>
                </c:pt>
                <c:pt idx="5732">
                  <c:v>0.58666666666666667</c:v>
                </c:pt>
                <c:pt idx="5733">
                  <c:v>0.58666666666666667</c:v>
                </c:pt>
                <c:pt idx="5734">
                  <c:v>0.6</c:v>
                </c:pt>
                <c:pt idx="5735">
                  <c:v>0.6</c:v>
                </c:pt>
                <c:pt idx="5736">
                  <c:v>0.6</c:v>
                </c:pt>
                <c:pt idx="5737">
                  <c:v>0.6</c:v>
                </c:pt>
                <c:pt idx="5738">
                  <c:v>0.58666666666666667</c:v>
                </c:pt>
                <c:pt idx="5739">
                  <c:v>0.58666666666666667</c:v>
                </c:pt>
                <c:pt idx="5740">
                  <c:v>0.58666666666666667</c:v>
                </c:pt>
                <c:pt idx="5741">
                  <c:v>0.58666666666666667</c:v>
                </c:pt>
                <c:pt idx="5742">
                  <c:v>0.57333333333333336</c:v>
                </c:pt>
                <c:pt idx="5743">
                  <c:v>0.57333333333333336</c:v>
                </c:pt>
                <c:pt idx="5744">
                  <c:v>0.57333333333333336</c:v>
                </c:pt>
                <c:pt idx="5745">
                  <c:v>0.57333333333333336</c:v>
                </c:pt>
                <c:pt idx="5746">
                  <c:v>0.57333333333333336</c:v>
                </c:pt>
                <c:pt idx="5747">
                  <c:v>0.57333333333333336</c:v>
                </c:pt>
                <c:pt idx="5748">
                  <c:v>0.57333333333333336</c:v>
                </c:pt>
                <c:pt idx="5749">
                  <c:v>0.57333333333333336</c:v>
                </c:pt>
                <c:pt idx="5750">
                  <c:v>0.57333333333333336</c:v>
                </c:pt>
                <c:pt idx="5751">
                  <c:v>0.57333333333333336</c:v>
                </c:pt>
                <c:pt idx="5752">
                  <c:v>0.58666666666666667</c:v>
                </c:pt>
                <c:pt idx="5753">
                  <c:v>0.58666666666666667</c:v>
                </c:pt>
                <c:pt idx="5754">
                  <c:v>0.58666666666666667</c:v>
                </c:pt>
                <c:pt idx="5755">
                  <c:v>0.58666666666666667</c:v>
                </c:pt>
                <c:pt idx="5756">
                  <c:v>0.58666666666666667</c:v>
                </c:pt>
                <c:pt idx="5757">
                  <c:v>0.58666666666666667</c:v>
                </c:pt>
                <c:pt idx="5758">
                  <c:v>0.58666666666666667</c:v>
                </c:pt>
                <c:pt idx="5759">
                  <c:v>0.58666666666666667</c:v>
                </c:pt>
                <c:pt idx="5760">
                  <c:v>0.6</c:v>
                </c:pt>
                <c:pt idx="5761">
                  <c:v>0.6</c:v>
                </c:pt>
                <c:pt idx="5762">
                  <c:v>0.59459459459459463</c:v>
                </c:pt>
                <c:pt idx="5763">
                  <c:v>0.59459459459459463</c:v>
                </c:pt>
                <c:pt idx="5764">
                  <c:v>0.59459459459459463</c:v>
                </c:pt>
                <c:pt idx="5765">
                  <c:v>0.59459459459459463</c:v>
                </c:pt>
                <c:pt idx="5766">
                  <c:v>0.59459459459459463</c:v>
                </c:pt>
                <c:pt idx="5767">
                  <c:v>0.59459459459459463</c:v>
                </c:pt>
                <c:pt idx="5768">
                  <c:v>0.59459459459459463</c:v>
                </c:pt>
                <c:pt idx="5769">
                  <c:v>0.59459459459459463</c:v>
                </c:pt>
                <c:pt idx="5770">
                  <c:v>0.59459459459459463</c:v>
                </c:pt>
                <c:pt idx="5771">
                  <c:v>0.61643835616438358</c:v>
                </c:pt>
                <c:pt idx="5772">
                  <c:v>0.61643835616438358</c:v>
                </c:pt>
                <c:pt idx="5773">
                  <c:v>0.61643835616438358</c:v>
                </c:pt>
                <c:pt idx="5774">
                  <c:v>0.61643835616438358</c:v>
                </c:pt>
                <c:pt idx="5775">
                  <c:v>0.61643835616438358</c:v>
                </c:pt>
                <c:pt idx="5776">
                  <c:v>0.61643835616438358</c:v>
                </c:pt>
                <c:pt idx="5777">
                  <c:v>0.61643835616438358</c:v>
                </c:pt>
                <c:pt idx="5778">
                  <c:v>0.61643835616438358</c:v>
                </c:pt>
                <c:pt idx="5779">
                  <c:v>0.61643835616438358</c:v>
                </c:pt>
                <c:pt idx="5780">
                  <c:v>0.61643835616438358</c:v>
                </c:pt>
                <c:pt idx="5781">
                  <c:v>0.60273972602739723</c:v>
                </c:pt>
                <c:pt idx="5782">
                  <c:v>0.60273972602739723</c:v>
                </c:pt>
                <c:pt idx="5783">
                  <c:v>0.59722222222222221</c:v>
                </c:pt>
                <c:pt idx="5784">
                  <c:v>0.59722222222222221</c:v>
                </c:pt>
                <c:pt idx="5785">
                  <c:v>0.59722222222222221</c:v>
                </c:pt>
                <c:pt idx="5786">
                  <c:v>0.59722222222222221</c:v>
                </c:pt>
                <c:pt idx="5787">
                  <c:v>0.59722222222222221</c:v>
                </c:pt>
                <c:pt idx="5788">
                  <c:v>0.59722222222222221</c:v>
                </c:pt>
                <c:pt idx="5789">
                  <c:v>0.59722222222222221</c:v>
                </c:pt>
                <c:pt idx="5790">
                  <c:v>0.59722222222222221</c:v>
                </c:pt>
                <c:pt idx="5791">
                  <c:v>0.59722222222222221</c:v>
                </c:pt>
                <c:pt idx="5792">
                  <c:v>0.61111111111111116</c:v>
                </c:pt>
                <c:pt idx="5793">
                  <c:v>0.61111111111111116</c:v>
                </c:pt>
                <c:pt idx="5794">
                  <c:v>0.61111111111111116</c:v>
                </c:pt>
                <c:pt idx="5795">
                  <c:v>0.61111111111111116</c:v>
                </c:pt>
                <c:pt idx="5796">
                  <c:v>0.61111111111111116</c:v>
                </c:pt>
                <c:pt idx="5797">
                  <c:v>0.625</c:v>
                </c:pt>
                <c:pt idx="5798">
                  <c:v>0.625</c:v>
                </c:pt>
                <c:pt idx="5799">
                  <c:v>0.625</c:v>
                </c:pt>
                <c:pt idx="5800">
                  <c:v>0.625</c:v>
                </c:pt>
                <c:pt idx="5801">
                  <c:v>0.625</c:v>
                </c:pt>
                <c:pt idx="5802">
                  <c:v>0.625</c:v>
                </c:pt>
                <c:pt idx="5803">
                  <c:v>0.625</c:v>
                </c:pt>
                <c:pt idx="5804">
                  <c:v>0.625</c:v>
                </c:pt>
                <c:pt idx="5805">
                  <c:v>0.61971830985915488</c:v>
                </c:pt>
                <c:pt idx="5806">
                  <c:v>0.60563380281690138</c:v>
                </c:pt>
                <c:pt idx="5807">
                  <c:v>0.60563380281690138</c:v>
                </c:pt>
                <c:pt idx="5808">
                  <c:v>0.60563380281690138</c:v>
                </c:pt>
                <c:pt idx="5809">
                  <c:v>0.60563380281690138</c:v>
                </c:pt>
                <c:pt idx="5810">
                  <c:v>0.60563380281690138</c:v>
                </c:pt>
                <c:pt idx="5811">
                  <c:v>0.60563380281690138</c:v>
                </c:pt>
                <c:pt idx="5812">
                  <c:v>0.61971830985915488</c:v>
                </c:pt>
                <c:pt idx="5813">
                  <c:v>0.61428571428571432</c:v>
                </c:pt>
                <c:pt idx="5814">
                  <c:v>0.61428571428571432</c:v>
                </c:pt>
                <c:pt idx="5815">
                  <c:v>0.61428571428571432</c:v>
                </c:pt>
                <c:pt idx="5816">
                  <c:v>0.61428571428571432</c:v>
                </c:pt>
                <c:pt idx="5817">
                  <c:v>0.61428571428571432</c:v>
                </c:pt>
                <c:pt idx="5818">
                  <c:v>0.61428571428571432</c:v>
                </c:pt>
                <c:pt idx="5819">
                  <c:v>0.61428571428571432</c:v>
                </c:pt>
                <c:pt idx="5820">
                  <c:v>0.61428571428571432</c:v>
                </c:pt>
                <c:pt idx="5821">
                  <c:v>0.61428571428571432</c:v>
                </c:pt>
                <c:pt idx="5822">
                  <c:v>0.61428571428571432</c:v>
                </c:pt>
                <c:pt idx="5823">
                  <c:v>0.60869565217391308</c:v>
                </c:pt>
                <c:pt idx="5824">
                  <c:v>0.60869565217391308</c:v>
                </c:pt>
                <c:pt idx="5825">
                  <c:v>0.60869565217391308</c:v>
                </c:pt>
                <c:pt idx="5826">
                  <c:v>0.60869565217391308</c:v>
                </c:pt>
                <c:pt idx="5827">
                  <c:v>0.60869565217391308</c:v>
                </c:pt>
                <c:pt idx="5828">
                  <c:v>0.60869565217391308</c:v>
                </c:pt>
                <c:pt idx="5829">
                  <c:v>0.60869565217391308</c:v>
                </c:pt>
                <c:pt idx="5830">
                  <c:v>0.60869565217391308</c:v>
                </c:pt>
                <c:pt idx="5831">
                  <c:v>0.60869565217391308</c:v>
                </c:pt>
                <c:pt idx="5832">
                  <c:v>0.60869565217391308</c:v>
                </c:pt>
                <c:pt idx="5833">
                  <c:v>0.60869565217391308</c:v>
                </c:pt>
                <c:pt idx="5834">
                  <c:v>0.60869565217391308</c:v>
                </c:pt>
                <c:pt idx="5835">
                  <c:v>0.60869565217391308</c:v>
                </c:pt>
                <c:pt idx="5836">
                  <c:v>0.60869565217391308</c:v>
                </c:pt>
                <c:pt idx="5837">
                  <c:v>0.60869565217391308</c:v>
                </c:pt>
                <c:pt idx="5838">
                  <c:v>0.60869565217391308</c:v>
                </c:pt>
                <c:pt idx="5839">
                  <c:v>0.60869565217391308</c:v>
                </c:pt>
                <c:pt idx="5840">
                  <c:v>0.62318840579710144</c:v>
                </c:pt>
                <c:pt idx="5841">
                  <c:v>0.62318840579710144</c:v>
                </c:pt>
                <c:pt idx="5842">
                  <c:v>0.62318840579710144</c:v>
                </c:pt>
                <c:pt idx="5843">
                  <c:v>0.62318840579710144</c:v>
                </c:pt>
                <c:pt idx="5844">
                  <c:v>0.62318840579710144</c:v>
                </c:pt>
                <c:pt idx="5845">
                  <c:v>0.63235294117647056</c:v>
                </c:pt>
                <c:pt idx="5846">
                  <c:v>0.61764705882352944</c:v>
                </c:pt>
                <c:pt idx="5847">
                  <c:v>0.61764705882352944</c:v>
                </c:pt>
                <c:pt idx="5848">
                  <c:v>0.61764705882352944</c:v>
                </c:pt>
                <c:pt idx="5849">
                  <c:v>0.61764705882352944</c:v>
                </c:pt>
                <c:pt idx="5850">
                  <c:v>0.61764705882352944</c:v>
                </c:pt>
                <c:pt idx="5851">
                  <c:v>0.61764705882352944</c:v>
                </c:pt>
                <c:pt idx="5852">
                  <c:v>0.61764705882352944</c:v>
                </c:pt>
                <c:pt idx="5853">
                  <c:v>0.6029411764705882</c:v>
                </c:pt>
                <c:pt idx="5854">
                  <c:v>0.6029411764705882</c:v>
                </c:pt>
                <c:pt idx="5855">
                  <c:v>0.58823529411764708</c:v>
                </c:pt>
                <c:pt idx="5856">
                  <c:v>0.58823529411764708</c:v>
                </c:pt>
                <c:pt idx="5857">
                  <c:v>0.58823529411764708</c:v>
                </c:pt>
                <c:pt idx="5858">
                  <c:v>0.58208955223880599</c:v>
                </c:pt>
                <c:pt idx="5859">
                  <c:v>0.5757575757575758</c:v>
                </c:pt>
                <c:pt idx="5860">
                  <c:v>0.5757575757575758</c:v>
                </c:pt>
                <c:pt idx="5861">
                  <c:v>0.59090909090909094</c:v>
                </c:pt>
                <c:pt idx="5862">
                  <c:v>0.59090909090909094</c:v>
                </c:pt>
                <c:pt idx="5863">
                  <c:v>0.59090909090909094</c:v>
                </c:pt>
                <c:pt idx="5864">
                  <c:v>0.59090909090909094</c:v>
                </c:pt>
                <c:pt idx="5865">
                  <c:v>0.59090909090909094</c:v>
                </c:pt>
                <c:pt idx="5866">
                  <c:v>0.59090909090909094</c:v>
                </c:pt>
                <c:pt idx="5867">
                  <c:v>0.59090909090909094</c:v>
                </c:pt>
                <c:pt idx="5868">
                  <c:v>0.59090909090909094</c:v>
                </c:pt>
                <c:pt idx="5869">
                  <c:v>0.59090909090909094</c:v>
                </c:pt>
                <c:pt idx="5870">
                  <c:v>0.59090909090909094</c:v>
                </c:pt>
                <c:pt idx="5871">
                  <c:v>0.59090909090909094</c:v>
                </c:pt>
                <c:pt idx="5872">
                  <c:v>0.59090909090909094</c:v>
                </c:pt>
                <c:pt idx="5873">
                  <c:v>0.59090909090909094</c:v>
                </c:pt>
                <c:pt idx="5874">
                  <c:v>0.59090909090909094</c:v>
                </c:pt>
                <c:pt idx="5875">
                  <c:v>0.5757575757575758</c:v>
                </c:pt>
                <c:pt idx="5876">
                  <c:v>0.5757575757575758</c:v>
                </c:pt>
                <c:pt idx="5877">
                  <c:v>0.5757575757575758</c:v>
                </c:pt>
                <c:pt idx="5878">
                  <c:v>0.59090909090909094</c:v>
                </c:pt>
                <c:pt idx="5879">
                  <c:v>0.60606060606060608</c:v>
                </c:pt>
                <c:pt idx="5880">
                  <c:v>0.59090909090909094</c:v>
                </c:pt>
                <c:pt idx="5881">
                  <c:v>0.59090909090909094</c:v>
                </c:pt>
                <c:pt idx="5882">
                  <c:v>0.59090909090909094</c:v>
                </c:pt>
                <c:pt idx="5883">
                  <c:v>0.59090909090909094</c:v>
                </c:pt>
                <c:pt idx="5884">
                  <c:v>0.58461538461538465</c:v>
                </c:pt>
                <c:pt idx="5885">
                  <c:v>0.58461538461538465</c:v>
                </c:pt>
                <c:pt idx="5886">
                  <c:v>0.58461538461538465</c:v>
                </c:pt>
                <c:pt idx="5887">
                  <c:v>0.58461538461538465</c:v>
                </c:pt>
                <c:pt idx="5888">
                  <c:v>0.58461538461538465</c:v>
                </c:pt>
                <c:pt idx="5889">
                  <c:v>0.58461538461538465</c:v>
                </c:pt>
                <c:pt idx="5890">
                  <c:v>0.58461538461538465</c:v>
                </c:pt>
                <c:pt idx="5891">
                  <c:v>0.56923076923076921</c:v>
                </c:pt>
                <c:pt idx="5892">
                  <c:v>0.56923076923076921</c:v>
                </c:pt>
                <c:pt idx="5893">
                  <c:v>0.55384615384615388</c:v>
                </c:pt>
                <c:pt idx="5894">
                  <c:v>0.55384615384615388</c:v>
                </c:pt>
                <c:pt idx="5895">
                  <c:v>0.55384615384615388</c:v>
                </c:pt>
                <c:pt idx="5896">
                  <c:v>0.55384615384615388</c:v>
                </c:pt>
                <c:pt idx="5897">
                  <c:v>0.55384615384615388</c:v>
                </c:pt>
                <c:pt idx="5898">
                  <c:v>0.55384615384615388</c:v>
                </c:pt>
                <c:pt idx="5899">
                  <c:v>0.55384615384615388</c:v>
                </c:pt>
                <c:pt idx="5900">
                  <c:v>0.55384615384615388</c:v>
                </c:pt>
                <c:pt idx="5901">
                  <c:v>0.56923076923076921</c:v>
                </c:pt>
                <c:pt idx="5902">
                  <c:v>0.58461538461538465</c:v>
                </c:pt>
                <c:pt idx="5903">
                  <c:v>0.58461538461538465</c:v>
                </c:pt>
                <c:pt idx="5904">
                  <c:v>0.6</c:v>
                </c:pt>
                <c:pt idx="5905">
                  <c:v>0.6</c:v>
                </c:pt>
                <c:pt idx="5906">
                  <c:v>0.61538461538461542</c:v>
                </c:pt>
                <c:pt idx="5907">
                  <c:v>0.61538461538461542</c:v>
                </c:pt>
                <c:pt idx="5908">
                  <c:v>0.61538461538461542</c:v>
                </c:pt>
                <c:pt idx="5909">
                  <c:v>0.58461538461538465</c:v>
                </c:pt>
                <c:pt idx="5910">
                  <c:v>0.58461538461538465</c:v>
                </c:pt>
                <c:pt idx="5911">
                  <c:v>0.58461538461538465</c:v>
                </c:pt>
                <c:pt idx="5912">
                  <c:v>0.58461538461538465</c:v>
                </c:pt>
                <c:pt idx="5913">
                  <c:v>0.58461538461538465</c:v>
                </c:pt>
                <c:pt idx="5914">
                  <c:v>0.58461538461538465</c:v>
                </c:pt>
                <c:pt idx="5915">
                  <c:v>0.58461538461538465</c:v>
                </c:pt>
                <c:pt idx="5916">
                  <c:v>0.58461538461538465</c:v>
                </c:pt>
                <c:pt idx="5917">
                  <c:v>0.58461538461538465</c:v>
                </c:pt>
                <c:pt idx="5918">
                  <c:v>0.58461538461538465</c:v>
                </c:pt>
                <c:pt idx="5919">
                  <c:v>0.58461538461538465</c:v>
                </c:pt>
                <c:pt idx="5920">
                  <c:v>0.58461538461538465</c:v>
                </c:pt>
                <c:pt idx="5921">
                  <c:v>0.56923076923076921</c:v>
                </c:pt>
                <c:pt idx="5922">
                  <c:v>0.56923076923076921</c:v>
                </c:pt>
                <c:pt idx="5923">
                  <c:v>0.56923076923076921</c:v>
                </c:pt>
                <c:pt idx="5924">
                  <c:v>0.56923076923076921</c:v>
                </c:pt>
                <c:pt idx="5925">
                  <c:v>0.55384615384615388</c:v>
                </c:pt>
                <c:pt idx="5926">
                  <c:v>0.55384615384615388</c:v>
                </c:pt>
                <c:pt idx="5927">
                  <c:v>0.56923076923076921</c:v>
                </c:pt>
                <c:pt idx="5928">
                  <c:v>0.56923076923076921</c:v>
                </c:pt>
                <c:pt idx="5929">
                  <c:v>0.56923076923076921</c:v>
                </c:pt>
                <c:pt idx="5930">
                  <c:v>0.5625</c:v>
                </c:pt>
                <c:pt idx="5931">
                  <c:v>0.546875</c:v>
                </c:pt>
                <c:pt idx="5932">
                  <c:v>0.53125</c:v>
                </c:pt>
                <c:pt idx="5933">
                  <c:v>0.53125</c:v>
                </c:pt>
                <c:pt idx="5934">
                  <c:v>0.53125</c:v>
                </c:pt>
                <c:pt idx="5935">
                  <c:v>0.53125</c:v>
                </c:pt>
                <c:pt idx="5936">
                  <c:v>0.53125</c:v>
                </c:pt>
                <c:pt idx="5937">
                  <c:v>0.53125</c:v>
                </c:pt>
                <c:pt idx="5938">
                  <c:v>0.53125</c:v>
                </c:pt>
                <c:pt idx="5939">
                  <c:v>0.53125</c:v>
                </c:pt>
                <c:pt idx="5940">
                  <c:v>0.53125</c:v>
                </c:pt>
                <c:pt idx="5941">
                  <c:v>0.53125</c:v>
                </c:pt>
                <c:pt idx="5942">
                  <c:v>0.53125</c:v>
                </c:pt>
                <c:pt idx="5943">
                  <c:v>0.53125</c:v>
                </c:pt>
                <c:pt idx="5944">
                  <c:v>0.53125</c:v>
                </c:pt>
                <c:pt idx="5945">
                  <c:v>0.53125</c:v>
                </c:pt>
                <c:pt idx="5946">
                  <c:v>0.515625</c:v>
                </c:pt>
                <c:pt idx="5947">
                  <c:v>0.515625</c:v>
                </c:pt>
                <c:pt idx="5948">
                  <c:v>0.515625</c:v>
                </c:pt>
                <c:pt idx="5949">
                  <c:v>0.515625</c:v>
                </c:pt>
                <c:pt idx="5950">
                  <c:v>0.515625</c:v>
                </c:pt>
                <c:pt idx="5951">
                  <c:v>0.515625</c:v>
                </c:pt>
                <c:pt idx="5952">
                  <c:v>0.515625</c:v>
                </c:pt>
                <c:pt idx="5953">
                  <c:v>0.515625</c:v>
                </c:pt>
                <c:pt idx="5954">
                  <c:v>0.515625</c:v>
                </c:pt>
                <c:pt idx="5955">
                  <c:v>0.515625</c:v>
                </c:pt>
                <c:pt idx="5956">
                  <c:v>0.515625</c:v>
                </c:pt>
                <c:pt idx="5957">
                  <c:v>0.515625</c:v>
                </c:pt>
                <c:pt idx="5958">
                  <c:v>0.515625</c:v>
                </c:pt>
                <c:pt idx="5959">
                  <c:v>0.515625</c:v>
                </c:pt>
                <c:pt idx="5960">
                  <c:v>0.515625</c:v>
                </c:pt>
                <c:pt idx="5961">
                  <c:v>0.515625</c:v>
                </c:pt>
                <c:pt idx="5962">
                  <c:v>0.515625</c:v>
                </c:pt>
                <c:pt idx="5963">
                  <c:v>0.515625</c:v>
                </c:pt>
                <c:pt idx="5964">
                  <c:v>0.515625</c:v>
                </c:pt>
                <c:pt idx="5965">
                  <c:v>0.53125</c:v>
                </c:pt>
                <c:pt idx="5966">
                  <c:v>0.53125</c:v>
                </c:pt>
                <c:pt idx="5967">
                  <c:v>0.53125</c:v>
                </c:pt>
                <c:pt idx="5968">
                  <c:v>0.53125</c:v>
                </c:pt>
                <c:pt idx="5969">
                  <c:v>0.53125</c:v>
                </c:pt>
                <c:pt idx="5970">
                  <c:v>0.53125</c:v>
                </c:pt>
                <c:pt idx="5971">
                  <c:v>0.53125</c:v>
                </c:pt>
                <c:pt idx="5972">
                  <c:v>0.53125</c:v>
                </c:pt>
                <c:pt idx="5973">
                  <c:v>0.53125</c:v>
                </c:pt>
                <c:pt idx="5974">
                  <c:v>0.52380952380952384</c:v>
                </c:pt>
                <c:pt idx="5975">
                  <c:v>0.53968253968253965</c:v>
                </c:pt>
                <c:pt idx="5976">
                  <c:v>0.54838709677419351</c:v>
                </c:pt>
                <c:pt idx="5977">
                  <c:v>0.54838709677419351</c:v>
                </c:pt>
                <c:pt idx="5978">
                  <c:v>0.56451612903225812</c:v>
                </c:pt>
                <c:pt idx="5979">
                  <c:v>0.56451612903225812</c:v>
                </c:pt>
                <c:pt idx="5980">
                  <c:v>0.55737704918032782</c:v>
                </c:pt>
                <c:pt idx="5981">
                  <c:v>0.54098360655737709</c:v>
                </c:pt>
                <c:pt idx="5982">
                  <c:v>0.54098360655737709</c:v>
                </c:pt>
                <c:pt idx="5983">
                  <c:v>0.54098360655737709</c:v>
                </c:pt>
                <c:pt idx="5984">
                  <c:v>0.54098360655737709</c:v>
                </c:pt>
                <c:pt idx="5985">
                  <c:v>0.54098360655737709</c:v>
                </c:pt>
                <c:pt idx="5986">
                  <c:v>0.54098360655737709</c:v>
                </c:pt>
                <c:pt idx="5987">
                  <c:v>0.54098360655737709</c:v>
                </c:pt>
                <c:pt idx="5988">
                  <c:v>0.54098360655737709</c:v>
                </c:pt>
                <c:pt idx="5989">
                  <c:v>0.54098360655737709</c:v>
                </c:pt>
                <c:pt idx="5990">
                  <c:v>0.53333333333333333</c:v>
                </c:pt>
                <c:pt idx="5991">
                  <c:v>0.53333333333333333</c:v>
                </c:pt>
                <c:pt idx="5992">
                  <c:v>0.53333333333333333</c:v>
                </c:pt>
                <c:pt idx="5993">
                  <c:v>0.53333333333333333</c:v>
                </c:pt>
                <c:pt idx="5994">
                  <c:v>0.53333333333333333</c:v>
                </c:pt>
                <c:pt idx="5995">
                  <c:v>0.53333333333333333</c:v>
                </c:pt>
                <c:pt idx="5996">
                  <c:v>0.53333333333333333</c:v>
                </c:pt>
                <c:pt idx="5997">
                  <c:v>0.53333333333333333</c:v>
                </c:pt>
                <c:pt idx="5998">
                  <c:v>0.53333333333333333</c:v>
                </c:pt>
                <c:pt idx="5999">
                  <c:v>0.53333333333333333</c:v>
                </c:pt>
                <c:pt idx="6000">
                  <c:v>0.53333333333333333</c:v>
                </c:pt>
                <c:pt idx="6001">
                  <c:v>0.53333333333333333</c:v>
                </c:pt>
                <c:pt idx="6002">
                  <c:v>0.51666666666666672</c:v>
                </c:pt>
                <c:pt idx="6003">
                  <c:v>0.51666666666666672</c:v>
                </c:pt>
                <c:pt idx="6004">
                  <c:v>0.51666666666666672</c:v>
                </c:pt>
                <c:pt idx="6005">
                  <c:v>0.51666666666666672</c:v>
                </c:pt>
                <c:pt idx="6006">
                  <c:v>0.51666666666666672</c:v>
                </c:pt>
                <c:pt idx="6007">
                  <c:v>0.51666666666666672</c:v>
                </c:pt>
                <c:pt idx="6008">
                  <c:v>0.51666666666666672</c:v>
                </c:pt>
                <c:pt idx="6009">
                  <c:v>0.51666666666666672</c:v>
                </c:pt>
                <c:pt idx="6010">
                  <c:v>0.51666666666666672</c:v>
                </c:pt>
                <c:pt idx="6011">
                  <c:v>0.51666666666666672</c:v>
                </c:pt>
                <c:pt idx="6012">
                  <c:v>0.51666666666666672</c:v>
                </c:pt>
                <c:pt idx="6013">
                  <c:v>0.51666666666666672</c:v>
                </c:pt>
                <c:pt idx="6014">
                  <c:v>0.51666666666666672</c:v>
                </c:pt>
                <c:pt idx="6015">
                  <c:v>0.51666666666666672</c:v>
                </c:pt>
                <c:pt idx="6016">
                  <c:v>0.5</c:v>
                </c:pt>
                <c:pt idx="6017">
                  <c:v>0.5</c:v>
                </c:pt>
                <c:pt idx="6018">
                  <c:v>0.5</c:v>
                </c:pt>
                <c:pt idx="6019">
                  <c:v>0.5</c:v>
                </c:pt>
                <c:pt idx="6020">
                  <c:v>0.5</c:v>
                </c:pt>
                <c:pt idx="6021">
                  <c:v>0.5</c:v>
                </c:pt>
                <c:pt idx="6022">
                  <c:v>0.5</c:v>
                </c:pt>
                <c:pt idx="6023">
                  <c:v>0.5</c:v>
                </c:pt>
                <c:pt idx="6024">
                  <c:v>0.5</c:v>
                </c:pt>
                <c:pt idx="6025">
                  <c:v>0.5</c:v>
                </c:pt>
                <c:pt idx="6026">
                  <c:v>0.5</c:v>
                </c:pt>
                <c:pt idx="6027">
                  <c:v>0.5</c:v>
                </c:pt>
                <c:pt idx="6028">
                  <c:v>0.5</c:v>
                </c:pt>
                <c:pt idx="6029">
                  <c:v>0.5</c:v>
                </c:pt>
                <c:pt idx="6030">
                  <c:v>0.5</c:v>
                </c:pt>
                <c:pt idx="6031">
                  <c:v>0.5</c:v>
                </c:pt>
                <c:pt idx="6032">
                  <c:v>0.5</c:v>
                </c:pt>
                <c:pt idx="6033">
                  <c:v>0.5</c:v>
                </c:pt>
                <c:pt idx="6034">
                  <c:v>0.51666666666666672</c:v>
                </c:pt>
                <c:pt idx="6035">
                  <c:v>0.5</c:v>
                </c:pt>
                <c:pt idx="6036">
                  <c:v>0.5</c:v>
                </c:pt>
                <c:pt idx="6037">
                  <c:v>0.48333333333333334</c:v>
                </c:pt>
                <c:pt idx="6038">
                  <c:v>0.48333333333333334</c:v>
                </c:pt>
                <c:pt idx="6039">
                  <c:v>0.48333333333333334</c:v>
                </c:pt>
                <c:pt idx="6040">
                  <c:v>0.5</c:v>
                </c:pt>
                <c:pt idx="6041">
                  <c:v>0.5</c:v>
                </c:pt>
                <c:pt idx="6042">
                  <c:v>0.5</c:v>
                </c:pt>
                <c:pt idx="6043">
                  <c:v>0.5</c:v>
                </c:pt>
                <c:pt idx="6044">
                  <c:v>0.5</c:v>
                </c:pt>
                <c:pt idx="6045">
                  <c:v>0.48333333333333334</c:v>
                </c:pt>
                <c:pt idx="6046">
                  <c:v>0.48333333333333334</c:v>
                </c:pt>
                <c:pt idx="6047">
                  <c:v>0.48333333333333334</c:v>
                </c:pt>
                <c:pt idx="6048">
                  <c:v>0.48333333333333334</c:v>
                </c:pt>
                <c:pt idx="6049">
                  <c:v>0.48333333333333334</c:v>
                </c:pt>
                <c:pt idx="6050">
                  <c:v>0.48333333333333334</c:v>
                </c:pt>
                <c:pt idx="6051">
                  <c:v>0.48333333333333334</c:v>
                </c:pt>
                <c:pt idx="6052">
                  <c:v>0.5</c:v>
                </c:pt>
                <c:pt idx="6053">
                  <c:v>0.51666666666666672</c:v>
                </c:pt>
                <c:pt idx="6054">
                  <c:v>0.51666666666666672</c:v>
                </c:pt>
                <c:pt idx="6055">
                  <c:v>0.53333333333333333</c:v>
                </c:pt>
                <c:pt idx="6056">
                  <c:v>0.53333333333333333</c:v>
                </c:pt>
                <c:pt idx="6057">
                  <c:v>0.53333333333333333</c:v>
                </c:pt>
                <c:pt idx="6058">
                  <c:v>0.55000000000000004</c:v>
                </c:pt>
                <c:pt idx="6059">
                  <c:v>0.55000000000000004</c:v>
                </c:pt>
                <c:pt idx="6060">
                  <c:v>0.55000000000000004</c:v>
                </c:pt>
                <c:pt idx="6061">
                  <c:v>0.55000000000000004</c:v>
                </c:pt>
                <c:pt idx="6062">
                  <c:v>0.55000000000000004</c:v>
                </c:pt>
                <c:pt idx="6063">
                  <c:v>0.55000000000000004</c:v>
                </c:pt>
                <c:pt idx="6064">
                  <c:v>0.55000000000000004</c:v>
                </c:pt>
                <c:pt idx="6065">
                  <c:v>0.53333333333333333</c:v>
                </c:pt>
                <c:pt idx="6066">
                  <c:v>0.53333333333333333</c:v>
                </c:pt>
                <c:pt idx="6067">
                  <c:v>0.53333333333333333</c:v>
                </c:pt>
                <c:pt idx="6068">
                  <c:v>0.53333333333333333</c:v>
                </c:pt>
                <c:pt idx="6069">
                  <c:v>0.53333333333333333</c:v>
                </c:pt>
                <c:pt idx="6070">
                  <c:v>0.51666666666666672</c:v>
                </c:pt>
                <c:pt idx="6071">
                  <c:v>0.51666666666666672</c:v>
                </c:pt>
                <c:pt idx="6072">
                  <c:v>0.51666666666666672</c:v>
                </c:pt>
                <c:pt idx="6073">
                  <c:v>0.51666666666666672</c:v>
                </c:pt>
                <c:pt idx="6074">
                  <c:v>0.53333333333333333</c:v>
                </c:pt>
                <c:pt idx="6075">
                  <c:v>0.52542372881355937</c:v>
                </c:pt>
                <c:pt idx="6076">
                  <c:v>0.52542372881355937</c:v>
                </c:pt>
                <c:pt idx="6077">
                  <c:v>0.52542372881355937</c:v>
                </c:pt>
                <c:pt idx="6078">
                  <c:v>0.52542372881355937</c:v>
                </c:pt>
                <c:pt idx="6079">
                  <c:v>0.52542372881355937</c:v>
                </c:pt>
                <c:pt idx="6080">
                  <c:v>0.5423728813559322</c:v>
                </c:pt>
                <c:pt idx="6081">
                  <c:v>0.5423728813559322</c:v>
                </c:pt>
                <c:pt idx="6082">
                  <c:v>0.5423728813559322</c:v>
                </c:pt>
                <c:pt idx="6083">
                  <c:v>0.5423728813559322</c:v>
                </c:pt>
                <c:pt idx="6084">
                  <c:v>0.5423728813559322</c:v>
                </c:pt>
                <c:pt idx="6085">
                  <c:v>0.5423728813559322</c:v>
                </c:pt>
                <c:pt idx="6086">
                  <c:v>0.5423728813559322</c:v>
                </c:pt>
                <c:pt idx="6087">
                  <c:v>0.5423728813559322</c:v>
                </c:pt>
                <c:pt idx="6088">
                  <c:v>0.5423728813559322</c:v>
                </c:pt>
                <c:pt idx="6089">
                  <c:v>0.5423728813559322</c:v>
                </c:pt>
                <c:pt idx="6090">
                  <c:v>0.5423728813559322</c:v>
                </c:pt>
                <c:pt idx="6091">
                  <c:v>0.5423728813559322</c:v>
                </c:pt>
                <c:pt idx="6092">
                  <c:v>0.5423728813559322</c:v>
                </c:pt>
                <c:pt idx="6093">
                  <c:v>0.5423728813559322</c:v>
                </c:pt>
                <c:pt idx="6094">
                  <c:v>0.5423728813559322</c:v>
                </c:pt>
                <c:pt idx="6095">
                  <c:v>0.52542372881355937</c:v>
                </c:pt>
                <c:pt idx="6096">
                  <c:v>0.52542372881355937</c:v>
                </c:pt>
                <c:pt idx="6097">
                  <c:v>0.52542372881355937</c:v>
                </c:pt>
                <c:pt idx="6098">
                  <c:v>0.52542372881355937</c:v>
                </c:pt>
                <c:pt idx="6099">
                  <c:v>0.52542372881355937</c:v>
                </c:pt>
                <c:pt idx="6100">
                  <c:v>0.52542372881355937</c:v>
                </c:pt>
                <c:pt idx="6101">
                  <c:v>0.52542372881355937</c:v>
                </c:pt>
                <c:pt idx="6102">
                  <c:v>0.52542372881355937</c:v>
                </c:pt>
                <c:pt idx="6103">
                  <c:v>0.51724137931034486</c:v>
                </c:pt>
                <c:pt idx="6104">
                  <c:v>0.51724137931034486</c:v>
                </c:pt>
                <c:pt idx="6105">
                  <c:v>0.51724137931034486</c:v>
                </c:pt>
                <c:pt idx="6106">
                  <c:v>0.51724137931034486</c:v>
                </c:pt>
                <c:pt idx="6107">
                  <c:v>0.51724137931034486</c:v>
                </c:pt>
                <c:pt idx="6108">
                  <c:v>0.51724137931034486</c:v>
                </c:pt>
                <c:pt idx="6109">
                  <c:v>0.51724137931034486</c:v>
                </c:pt>
                <c:pt idx="6110">
                  <c:v>0.51724137931034486</c:v>
                </c:pt>
                <c:pt idx="6111">
                  <c:v>0.50877192982456143</c:v>
                </c:pt>
                <c:pt idx="6112">
                  <c:v>0.50877192982456143</c:v>
                </c:pt>
                <c:pt idx="6113">
                  <c:v>0.50877192982456143</c:v>
                </c:pt>
                <c:pt idx="6114">
                  <c:v>0.50877192982456143</c:v>
                </c:pt>
                <c:pt idx="6115">
                  <c:v>0.50877192982456143</c:v>
                </c:pt>
                <c:pt idx="6116">
                  <c:v>0.50877192982456143</c:v>
                </c:pt>
                <c:pt idx="6117">
                  <c:v>0.50877192982456143</c:v>
                </c:pt>
                <c:pt idx="6118">
                  <c:v>0.50877192982456143</c:v>
                </c:pt>
                <c:pt idx="6119">
                  <c:v>0.50877192982456143</c:v>
                </c:pt>
                <c:pt idx="6120">
                  <c:v>0.50877192982456143</c:v>
                </c:pt>
                <c:pt idx="6121">
                  <c:v>0.50877192982456143</c:v>
                </c:pt>
                <c:pt idx="6122">
                  <c:v>0.50877192982456143</c:v>
                </c:pt>
                <c:pt idx="6123">
                  <c:v>0.50877192982456143</c:v>
                </c:pt>
                <c:pt idx="6124">
                  <c:v>0.50877192982456143</c:v>
                </c:pt>
                <c:pt idx="6125">
                  <c:v>0.50877192982456143</c:v>
                </c:pt>
                <c:pt idx="6126">
                  <c:v>0.50877192982456143</c:v>
                </c:pt>
                <c:pt idx="6127">
                  <c:v>0.50877192982456143</c:v>
                </c:pt>
                <c:pt idx="6128">
                  <c:v>0.49122807017543857</c:v>
                </c:pt>
                <c:pt idx="6129">
                  <c:v>0.49122807017543857</c:v>
                </c:pt>
                <c:pt idx="6130">
                  <c:v>0.50877192982456143</c:v>
                </c:pt>
                <c:pt idx="6131">
                  <c:v>0.50877192982456143</c:v>
                </c:pt>
                <c:pt idx="6132">
                  <c:v>0.50877192982456143</c:v>
                </c:pt>
                <c:pt idx="6133">
                  <c:v>0.50877192982456143</c:v>
                </c:pt>
                <c:pt idx="6134">
                  <c:v>0.50877192982456143</c:v>
                </c:pt>
                <c:pt idx="6135">
                  <c:v>0.50877192982456143</c:v>
                </c:pt>
                <c:pt idx="6136">
                  <c:v>0.50877192982456143</c:v>
                </c:pt>
                <c:pt idx="6137">
                  <c:v>0.49122807017543857</c:v>
                </c:pt>
                <c:pt idx="6138">
                  <c:v>0.49122807017543857</c:v>
                </c:pt>
                <c:pt idx="6139">
                  <c:v>0.49122807017543857</c:v>
                </c:pt>
                <c:pt idx="6140">
                  <c:v>0.47272727272727272</c:v>
                </c:pt>
                <c:pt idx="6141">
                  <c:v>0.47272727272727272</c:v>
                </c:pt>
                <c:pt idx="6142">
                  <c:v>0.47272727272727272</c:v>
                </c:pt>
                <c:pt idx="6143">
                  <c:v>0.47272727272727272</c:v>
                </c:pt>
                <c:pt idx="6144">
                  <c:v>0.47272727272727272</c:v>
                </c:pt>
                <c:pt idx="6145">
                  <c:v>0.47272727272727272</c:v>
                </c:pt>
                <c:pt idx="6146">
                  <c:v>0.47272727272727272</c:v>
                </c:pt>
                <c:pt idx="6147">
                  <c:v>0.49090909090909091</c:v>
                </c:pt>
                <c:pt idx="6148">
                  <c:v>0.50909090909090904</c:v>
                </c:pt>
                <c:pt idx="6149">
                  <c:v>0.50909090909090904</c:v>
                </c:pt>
                <c:pt idx="6150">
                  <c:v>0.49090909090909091</c:v>
                </c:pt>
                <c:pt idx="6151">
                  <c:v>0.49090909090909091</c:v>
                </c:pt>
                <c:pt idx="6152">
                  <c:v>0.49090909090909091</c:v>
                </c:pt>
                <c:pt idx="6153">
                  <c:v>0.49090909090909091</c:v>
                </c:pt>
                <c:pt idx="6154">
                  <c:v>0.49090909090909091</c:v>
                </c:pt>
                <c:pt idx="6155">
                  <c:v>0.49090909090909091</c:v>
                </c:pt>
                <c:pt idx="6156">
                  <c:v>0.49090909090909091</c:v>
                </c:pt>
                <c:pt idx="6157">
                  <c:v>0.49090909090909091</c:v>
                </c:pt>
                <c:pt idx="6158">
                  <c:v>0.49090909090909091</c:v>
                </c:pt>
                <c:pt idx="6159">
                  <c:v>0.49090909090909091</c:v>
                </c:pt>
                <c:pt idx="6160">
                  <c:v>0.49090909090909091</c:v>
                </c:pt>
                <c:pt idx="6161">
                  <c:v>0.49090909090909091</c:v>
                </c:pt>
                <c:pt idx="6162">
                  <c:v>0.50909090909090904</c:v>
                </c:pt>
                <c:pt idx="6163">
                  <c:v>0.50909090909090904</c:v>
                </c:pt>
                <c:pt idx="6164">
                  <c:v>0.50909090909090904</c:v>
                </c:pt>
                <c:pt idx="6165">
                  <c:v>0.50909090909090904</c:v>
                </c:pt>
                <c:pt idx="6166">
                  <c:v>0.50909090909090904</c:v>
                </c:pt>
                <c:pt idx="6167">
                  <c:v>0.50909090909090904</c:v>
                </c:pt>
                <c:pt idx="6168">
                  <c:v>0.50909090909090904</c:v>
                </c:pt>
                <c:pt idx="6169">
                  <c:v>0.50909090909090904</c:v>
                </c:pt>
                <c:pt idx="6170">
                  <c:v>0.49090909090909091</c:v>
                </c:pt>
                <c:pt idx="6171">
                  <c:v>0.49090909090909091</c:v>
                </c:pt>
                <c:pt idx="6172">
                  <c:v>0.47272727272727272</c:v>
                </c:pt>
                <c:pt idx="6173">
                  <c:v>0.47272727272727272</c:v>
                </c:pt>
                <c:pt idx="6174">
                  <c:v>0.47272727272727272</c:v>
                </c:pt>
                <c:pt idx="6175">
                  <c:v>0.47272727272727272</c:v>
                </c:pt>
                <c:pt idx="6176">
                  <c:v>0.47272727272727272</c:v>
                </c:pt>
                <c:pt idx="6177">
                  <c:v>0.47272727272727272</c:v>
                </c:pt>
                <c:pt idx="6178">
                  <c:v>0.47272727272727272</c:v>
                </c:pt>
                <c:pt idx="6179">
                  <c:v>0.47272727272727272</c:v>
                </c:pt>
                <c:pt idx="6180">
                  <c:v>0.47272727272727272</c:v>
                </c:pt>
                <c:pt idx="6181">
                  <c:v>0.47272727272727272</c:v>
                </c:pt>
                <c:pt idx="6182">
                  <c:v>0.47272727272727272</c:v>
                </c:pt>
                <c:pt idx="6183">
                  <c:v>0.47272727272727272</c:v>
                </c:pt>
                <c:pt idx="6184">
                  <c:v>0.47272727272727272</c:v>
                </c:pt>
                <c:pt idx="6185">
                  <c:v>0.47272727272727272</c:v>
                </c:pt>
                <c:pt idx="6186">
                  <c:v>0.47272727272727272</c:v>
                </c:pt>
                <c:pt idx="6187">
                  <c:v>0.46296296296296297</c:v>
                </c:pt>
                <c:pt idx="6188">
                  <c:v>0.46296296296296297</c:v>
                </c:pt>
                <c:pt idx="6189">
                  <c:v>0.46296296296296297</c:v>
                </c:pt>
                <c:pt idx="6190">
                  <c:v>0.46296296296296297</c:v>
                </c:pt>
                <c:pt idx="6191">
                  <c:v>0.46296296296296297</c:v>
                </c:pt>
                <c:pt idx="6192">
                  <c:v>0.46296296296296297</c:v>
                </c:pt>
                <c:pt idx="6193">
                  <c:v>0.46296296296296297</c:v>
                </c:pt>
                <c:pt idx="6194">
                  <c:v>0.46296296296296297</c:v>
                </c:pt>
                <c:pt idx="6195">
                  <c:v>0.46296296296296297</c:v>
                </c:pt>
                <c:pt idx="6196">
                  <c:v>0.48148148148148145</c:v>
                </c:pt>
                <c:pt idx="6197">
                  <c:v>0.47169811320754718</c:v>
                </c:pt>
                <c:pt idx="6198">
                  <c:v>0.47169811320754718</c:v>
                </c:pt>
                <c:pt idx="6199">
                  <c:v>0.47169811320754718</c:v>
                </c:pt>
                <c:pt idx="6200">
                  <c:v>0.47169811320754718</c:v>
                </c:pt>
                <c:pt idx="6201">
                  <c:v>0.47169811320754718</c:v>
                </c:pt>
                <c:pt idx="6202">
                  <c:v>0.47169811320754718</c:v>
                </c:pt>
                <c:pt idx="6203">
                  <c:v>0.47169811320754718</c:v>
                </c:pt>
                <c:pt idx="6204">
                  <c:v>0.47169811320754718</c:v>
                </c:pt>
                <c:pt idx="6205">
                  <c:v>0.47169811320754718</c:v>
                </c:pt>
                <c:pt idx="6206">
                  <c:v>0.47169811320754718</c:v>
                </c:pt>
                <c:pt idx="6207">
                  <c:v>0.47169811320754718</c:v>
                </c:pt>
                <c:pt idx="6208">
                  <c:v>0.47169811320754718</c:v>
                </c:pt>
                <c:pt idx="6209">
                  <c:v>0.47169811320754718</c:v>
                </c:pt>
                <c:pt idx="6210">
                  <c:v>0.47169811320754718</c:v>
                </c:pt>
                <c:pt idx="6211">
                  <c:v>0.47169811320754718</c:v>
                </c:pt>
                <c:pt idx="6212">
                  <c:v>0.47169811320754718</c:v>
                </c:pt>
                <c:pt idx="6213">
                  <c:v>0.47169811320754718</c:v>
                </c:pt>
                <c:pt idx="6214">
                  <c:v>0.47169811320754718</c:v>
                </c:pt>
                <c:pt idx="6215">
                  <c:v>0.47169811320754718</c:v>
                </c:pt>
                <c:pt idx="6216">
                  <c:v>0.47169811320754718</c:v>
                </c:pt>
                <c:pt idx="6217">
                  <c:v>0.47169811320754718</c:v>
                </c:pt>
                <c:pt idx="6218">
                  <c:v>0.49056603773584906</c:v>
                </c:pt>
                <c:pt idx="6219">
                  <c:v>0.47169811320754718</c:v>
                </c:pt>
                <c:pt idx="6220">
                  <c:v>0.47169811320754718</c:v>
                </c:pt>
                <c:pt idx="6221">
                  <c:v>0.47169811320754718</c:v>
                </c:pt>
                <c:pt idx="6222">
                  <c:v>0.47169811320754718</c:v>
                </c:pt>
                <c:pt idx="6223">
                  <c:v>0.47169811320754718</c:v>
                </c:pt>
                <c:pt idx="6224">
                  <c:v>0.47169811320754718</c:v>
                </c:pt>
                <c:pt idx="6225">
                  <c:v>0.47169811320754718</c:v>
                </c:pt>
                <c:pt idx="6226">
                  <c:v>0.47169811320754718</c:v>
                </c:pt>
                <c:pt idx="6227">
                  <c:v>0.47169811320754718</c:v>
                </c:pt>
                <c:pt idx="6228">
                  <c:v>0.47169811320754718</c:v>
                </c:pt>
                <c:pt idx="6229">
                  <c:v>0.47169811320754718</c:v>
                </c:pt>
                <c:pt idx="6230">
                  <c:v>0.47169811320754718</c:v>
                </c:pt>
                <c:pt idx="6231">
                  <c:v>0.47169811320754718</c:v>
                </c:pt>
                <c:pt idx="6232">
                  <c:v>0.49056603773584906</c:v>
                </c:pt>
                <c:pt idx="6233">
                  <c:v>0.47169811320754718</c:v>
                </c:pt>
                <c:pt idx="6234">
                  <c:v>0.47169811320754718</c:v>
                </c:pt>
                <c:pt idx="6235">
                  <c:v>0.47169811320754718</c:v>
                </c:pt>
                <c:pt idx="6236">
                  <c:v>0.47169811320754718</c:v>
                </c:pt>
                <c:pt idx="6237">
                  <c:v>0.47169811320754718</c:v>
                </c:pt>
                <c:pt idx="6238">
                  <c:v>0.47169811320754718</c:v>
                </c:pt>
                <c:pt idx="6239">
                  <c:v>0.47169811320754718</c:v>
                </c:pt>
                <c:pt idx="6240">
                  <c:v>0.47169811320754718</c:v>
                </c:pt>
                <c:pt idx="6241">
                  <c:v>0.47169811320754718</c:v>
                </c:pt>
                <c:pt idx="6242">
                  <c:v>0.47169811320754718</c:v>
                </c:pt>
                <c:pt idx="6243">
                  <c:v>0.47169811320754718</c:v>
                </c:pt>
                <c:pt idx="6244">
                  <c:v>0.47169811320754718</c:v>
                </c:pt>
                <c:pt idx="6245">
                  <c:v>0.47169811320754718</c:v>
                </c:pt>
                <c:pt idx="6246">
                  <c:v>0.47169811320754718</c:v>
                </c:pt>
                <c:pt idx="6247">
                  <c:v>0.47169811320754718</c:v>
                </c:pt>
                <c:pt idx="6248">
                  <c:v>0.47169811320754718</c:v>
                </c:pt>
                <c:pt idx="6249">
                  <c:v>0.47169811320754718</c:v>
                </c:pt>
                <c:pt idx="6250">
                  <c:v>0.47169811320754718</c:v>
                </c:pt>
                <c:pt idx="6251">
                  <c:v>0.47169811320754718</c:v>
                </c:pt>
                <c:pt idx="6252">
                  <c:v>0.47169811320754718</c:v>
                </c:pt>
                <c:pt idx="6253">
                  <c:v>0.47169811320754718</c:v>
                </c:pt>
                <c:pt idx="6254">
                  <c:v>0.45283018867924529</c:v>
                </c:pt>
                <c:pt idx="6255">
                  <c:v>0.43396226415094341</c:v>
                </c:pt>
                <c:pt idx="6256">
                  <c:v>0.43396226415094341</c:v>
                </c:pt>
                <c:pt idx="6257">
                  <c:v>0.43396226415094341</c:v>
                </c:pt>
                <c:pt idx="6258">
                  <c:v>0.43396226415094341</c:v>
                </c:pt>
                <c:pt idx="6259">
                  <c:v>0.43396226415094341</c:v>
                </c:pt>
                <c:pt idx="6260">
                  <c:v>0.43396226415094341</c:v>
                </c:pt>
                <c:pt idx="6261">
                  <c:v>0.45283018867924529</c:v>
                </c:pt>
                <c:pt idx="6262">
                  <c:v>0.45283018867924529</c:v>
                </c:pt>
                <c:pt idx="6263">
                  <c:v>0.45283018867924529</c:v>
                </c:pt>
                <c:pt idx="6264">
                  <c:v>0.45283018867924529</c:v>
                </c:pt>
                <c:pt idx="6265">
                  <c:v>0.45283018867924529</c:v>
                </c:pt>
                <c:pt idx="6266">
                  <c:v>0.45283018867924529</c:v>
                </c:pt>
                <c:pt idx="6267">
                  <c:v>0.45283018867924529</c:v>
                </c:pt>
                <c:pt idx="6268">
                  <c:v>0.45283018867924529</c:v>
                </c:pt>
                <c:pt idx="6269">
                  <c:v>0.45283018867924529</c:v>
                </c:pt>
                <c:pt idx="6270">
                  <c:v>0.45283018867924529</c:v>
                </c:pt>
                <c:pt idx="6271">
                  <c:v>0.45283018867924529</c:v>
                </c:pt>
                <c:pt idx="6272">
                  <c:v>0.45283018867924529</c:v>
                </c:pt>
                <c:pt idx="6273">
                  <c:v>0.45283018867924529</c:v>
                </c:pt>
                <c:pt idx="6274">
                  <c:v>0.43396226415094341</c:v>
                </c:pt>
                <c:pt idx="6275">
                  <c:v>0.43396226415094341</c:v>
                </c:pt>
                <c:pt idx="6276">
                  <c:v>0.41509433962264153</c:v>
                </c:pt>
                <c:pt idx="6277">
                  <c:v>0.41509433962264153</c:v>
                </c:pt>
                <c:pt idx="6278">
                  <c:v>0.41509433962264153</c:v>
                </c:pt>
                <c:pt idx="6279">
                  <c:v>0.41509433962264153</c:v>
                </c:pt>
                <c:pt idx="6280">
                  <c:v>0.41509433962264153</c:v>
                </c:pt>
                <c:pt idx="6281">
                  <c:v>0.39622641509433965</c:v>
                </c:pt>
                <c:pt idx="6282">
                  <c:v>0.39622641509433965</c:v>
                </c:pt>
                <c:pt idx="6283">
                  <c:v>0.39622641509433965</c:v>
                </c:pt>
                <c:pt idx="6284">
                  <c:v>0.41509433962264153</c:v>
                </c:pt>
                <c:pt idx="6285">
                  <c:v>0.41509433962264153</c:v>
                </c:pt>
                <c:pt idx="6286">
                  <c:v>0.41509433962264153</c:v>
                </c:pt>
                <c:pt idx="6287">
                  <c:v>0.41509433962264153</c:v>
                </c:pt>
                <c:pt idx="6288">
                  <c:v>0.41509433962264153</c:v>
                </c:pt>
                <c:pt idx="6289">
                  <c:v>0.41509433962264153</c:v>
                </c:pt>
                <c:pt idx="6290">
                  <c:v>0.41509433962264153</c:v>
                </c:pt>
                <c:pt idx="6291">
                  <c:v>0.41509433962264153</c:v>
                </c:pt>
                <c:pt idx="6292">
                  <c:v>0.41509433962264153</c:v>
                </c:pt>
                <c:pt idx="6293">
                  <c:v>0.41509433962264153</c:v>
                </c:pt>
                <c:pt idx="6294">
                  <c:v>0.42307692307692307</c:v>
                </c:pt>
                <c:pt idx="6295">
                  <c:v>0.42307692307692307</c:v>
                </c:pt>
                <c:pt idx="6296">
                  <c:v>0.42307692307692307</c:v>
                </c:pt>
                <c:pt idx="6297">
                  <c:v>0.40384615384615385</c:v>
                </c:pt>
                <c:pt idx="6298">
                  <c:v>0.40384615384615385</c:v>
                </c:pt>
                <c:pt idx="6299">
                  <c:v>0.40384615384615385</c:v>
                </c:pt>
                <c:pt idx="6300">
                  <c:v>0.40384615384615385</c:v>
                </c:pt>
                <c:pt idx="6301">
                  <c:v>0.40384615384615385</c:v>
                </c:pt>
                <c:pt idx="6302">
                  <c:v>0.40384615384615385</c:v>
                </c:pt>
                <c:pt idx="6303">
                  <c:v>0.40384615384615385</c:v>
                </c:pt>
                <c:pt idx="6304">
                  <c:v>0.40384615384615385</c:v>
                </c:pt>
                <c:pt idx="6305">
                  <c:v>0.40384615384615385</c:v>
                </c:pt>
                <c:pt idx="6306">
                  <c:v>0.40384615384615385</c:v>
                </c:pt>
                <c:pt idx="6307">
                  <c:v>0.40384615384615385</c:v>
                </c:pt>
                <c:pt idx="6308">
                  <c:v>0.40384615384615385</c:v>
                </c:pt>
                <c:pt idx="6309">
                  <c:v>0.40384615384615385</c:v>
                </c:pt>
                <c:pt idx="6310">
                  <c:v>0.40384615384615385</c:v>
                </c:pt>
                <c:pt idx="6311">
                  <c:v>0.40384615384615385</c:v>
                </c:pt>
                <c:pt idx="6312">
                  <c:v>0.40384615384615385</c:v>
                </c:pt>
                <c:pt idx="6313">
                  <c:v>0.40384615384615385</c:v>
                </c:pt>
                <c:pt idx="6314">
                  <c:v>0.40384615384615385</c:v>
                </c:pt>
                <c:pt idx="6315">
                  <c:v>0.40384615384615385</c:v>
                </c:pt>
                <c:pt idx="6316">
                  <c:v>0.40384615384615385</c:v>
                </c:pt>
                <c:pt idx="6317">
                  <c:v>0.40384615384615385</c:v>
                </c:pt>
                <c:pt idx="6318">
                  <c:v>0.38461538461538464</c:v>
                </c:pt>
                <c:pt idx="6319">
                  <c:v>0.38461538461538464</c:v>
                </c:pt>
                <c:pt idx="6320">
                  <c:v>0.38461538461538464</c:v>
                </c:pt>
                <c:pt idx="6321">
                  <c:v>0.38461538461538464</c:v>
                </c:pt>
                <c:pt idx="6322">
                  <c:v>0.38461538461538464</c:v>
                </c:pt>
                <c:pt idx="6323">
                  <c:v>0.38461538461538464</c:v>
                </c:pt>
                <c:pt idx="6324">
                  <c:v>0.38461538461538464</c:v>
                </c:pt>
                <c:pt idx="6325">
                  <c:v>0.38461538461538464</c:v>
                </c:pt>
                <c:pt idx="6326">
                  <c:v>0.38461538461538464</c:v>
                </c:pt>
                <c:pt idx="6327">
                  <c:v>0.38461538461538464</c:v>
                </c:pt>
                <c:pt idx="6328">
                  <c:v>0.38461538461538464</c:v>
                </c:pt>
                <c:pt idx="6329">
                  <c:v>0.38461538461538464</c:v>
                </c:pt>
                <c:pt idx="6330">
                  <c:v>0.38461538461538464</c:v>
                </c:pt>
                <c:pt idx="6331">
                  <c:v>0.38461538461538464</c:v>
                </c:pt>
                <c:pt idx="6332">
                  <c:v>0.38461538461538464</c:v>
                </c:pt>
                <c:pt idx="6333">
                  <c:v>0.38461538461538464</c:v>
                </c:pt>
                <c:pt idx="6334">
                  <c:v>0.38461538461538464</c:v>
                </c:pt>
                <c:pt idx="6335">
                  <c:v>0.38461538461538464</c:v>
                </c:pt>
                <c:pt idx="6336">
                  <c:v>0.38461538461538464</c:v>
                </c:pt>
                <c:pt idx="6337">
                  <c:v>0.40384615384615385</c:v>
                </c:pt>
                <c:pt idx="6338">
                  <c:v>0.40384615384615385</c:v>
                </c:pt>
                <c:pt idx="6339">
                  <c:v>0.40384615384615385</c:v>
                </c:pt>
                <c:pt idx="6340">
                  <c:v>0.40384615384615385</c:v>
                </c:pt>
                <c:pt idx="6341">
                  <c:v>0.40384615384615385</c:v>
                </c:pt>
                <c:pt idx="6342">
                  <c:v>0.40384615384615385</c:v>
                </c:pt>
                <c:pt idx="6343">
                  <c:v>0.39215686274509803</c:v>
                </c:pt>
                <c:pt idx="6344">
                  <c:v>0.37254901960784315</c:v>
                </c:pt>
                <c:pt idx="6345">
                  <c:v>0.37254901960784315</c:v>
                </c:pt>
                <c:pt idx="6346">
                  <c:v>0.37254901960784315</c:v>
                </c:pt>
                <c:pt idx="6347">
                  <c:v>0.37254901960784315</c:v>
                </c:pt>
                <c:pt idx="6348">
                  <c:v>0.37254901960784315</c:v>
                </c:pt>
                <c:pt idx="6349">
                  <c:v>0.37254901960784315</c:v>
                </c:pt>
                <c:pt idx="6350">
                  <c:v>0.37254901960784315</c:v>
                </c:pt>
                <c:pt idx="6351">
                  <c:v>0.36</c:v>
                </c:pt>
                <c:pt idx="6352">
                  <c:v>0.36</c:v>
                </c:pt>
                <c:pt idx="6353">
                  <c:v>0.36</c:v>
                </c:pt>
                <c:pt idx="6354">
                  <c:v>0.38</c:v>
                </c:pt>
                <c:pt idx="6355">
                  <c:v>0.38</c:v>
                </c:pt>
                <c:pt idx="6356">
                  <c:v>0.38</c:v>
                </c:pt>
                <c:pt idx="6357">
                  <c:v>0.38</c:v>
                </c:pt>
                <c:pt idx="6358">
                  <c:v>0.38</c:v>
                </c:pt>
                <c:pt idx="6359">
                  <c:v>0.38</c:v>
                </c:pt>
                <c:pt idx="6360">
                  <c:v>0.38</c:v>
                </c:pt>
                <c:pt idx="6361">
                  <c:v>0.38</c:v>
                </c:pt>
                <c:pt idx="6362">
                  <c:v>0.38</c:v>
                </c:pt>
                <c:pt idx="6363">
                  <c:v>0.38</c:v>
                </c:pt>
                <c:pt idx="6364">
                  <c:v>0.38</c:v>
                </c:pt>
                <c:pt idx="6365">
                  <c:v>0.38</c:v>
                </c:pt>
                <c:pt idx="6366">
                  <c:v>0.38</c:v>
                </c:pt>
                <c:pt idx="6367">
                  <c:v>0.38</c:v>
                </c:pt>
                <c:pt idx="6368">
                  <c:v>0.38</c:v>
                </c:pt>
                <c:pt idx="6369">
                  <c:v>0.38</c:v>
                </c:pt>
                <c:pt idx="6370">
                  <c:v>0.36</c:v>
                </c:pt>
                <c:pt idx="6371">
                  <c:v>0.38</c:v>
                </c:pt>
                <c:pt idx="6372">
                  <c:v>0.38</c:v>
                </c:pt>
                <c:pt idx="6373">
                  <c:v>0.38</c:v>
                </c:pt>
                <c:pt idx="6374">
                  <c:v>0.38</c:v>
                </c:pt>
                <c:pt idx="6375">
                  <c:v>0.38</c:v>
                </c:pt>
                <c:pt idx="6376">
                  <c:v>0.38</c:v>
                </c:pt>
                <c:pt idx="6377">
                  <c:v>0.38</c:v>
                </c:pt>
                <c:pt idx="6378">
                  <c:v>0.38</c:v>
                </c:pt>
                <c:pt idx="6379">
                  <c:v>0.38</c:v>
                </c:pt>
                <c:pt idx="6380">
                  <c:v>0.38</c:v>
                </c:pt>
                <c:pt idx="6381">
                  <c:v>0.38</c:v>
                </c:pt>
                <c:pt idx="6382">
                  <c:v>0.38</c:v>
                </c:pt>
                <c:pt idx="6383">
                  <c:v>0.4</c:v>
                </c:pt>
                <c:pt idx="6384">
                  <c:v>0.4</c:v>
                </c:pt>
                <c:pt idx="6385">
                  <c:v>0.38775510204081631</c:v>
                </c:pt>
                <c:pt idx="6386">
                  <c:v>0.36734693877551022</c:v>
                </c:pt>
                <c:pt idx="6387">
                  <c:v>0.36734693877551022</c:v>
                </c:pt>
                <c:pt idx="6388">
                  <c:v>0.36734693877551022</c:v>
                </c:pt>
                <c:pt idx="6389">
                  <c:v>0.36734693877551022</c:v>
                </c:pt>
                <c:pt idx="6390">
                  <c:v>0.36734693877551022</c:v>
                </c:pt>
                <c:pt idx="6391">
                  <c:v>0.36734693877551022</c:v>
                </c:pt>
                <c:pt idx="6392">
                  <c:v>0.36734693877551022</c:v>
                </c:pt>
                <c:pt idx="6393">
                  <c:v>0.36734693877551022</c:v>
                </c:pt>
                <c:pt idx="6394">
                  <c:v>0.36734693877551022</c:v>
                </c:pt>
                <c:pt idx="6395">
                  <c:v>0.36734693877551022</c:v>
                </c:pt>
                <c:pt idx="6396">
                  <c:v>0.36734693877551022</c:v>
                </c:pt>
                <c:pt idx="6397">
                  <c:v>0.36734693877551022</c:v>
                </c:pt>
                <c:pt idx="6398">
                  <c:v>0.36734693877551022</c:v>
                </c:pt>
                <c:pt idx="6399">
                  <c:v>0.36734693877551022</c:v>
                </c:pt>
                <c:pt idx="6400">
                  <c:v>0.34693877551020408</c:v>
                </c:pt>
                <c:pt idx="6401">
                  <c:v>0.34693877551020408</c:v>
                </c:pt>
                <c:pt idx="6402">
                  <c:v>0.34693877551020408</c:v>
                </c:pt>
                <c:pt idx="6403">
                  <c:v>0.34693877551020408</c:v>
                </c:pt>
                <c:pt idx="6404">
                  <c:v>0.34693877551020408</c:v>
                </c:pt>
                <c:pt idx="6405">
                  <c:v>0.34693877551020408</c:v>
                </c:pt>
                <c:pt idx="6406">
                  <c:v>0.34693877551020408</c:v>
                </c:pt>
                <c:pt idx="6407">
                  <c:v>0.34693877551020408</c:v>
                </c:pt>
                <c:pt idx="6408">
                  <c:v>0.34693877551020408</c:v>
                </c:pt>
                <c:pt idx="6409">
                  <c:v>0.34693877551020408</c:v>
                </c:pt>
                <c:pt idx="6410">
                  <c:v>0.34693877551020408</c:v>
                </c:pt>
                <c:pt idx="6411">
                  <c:v>0.34693877551020408</c:v>
                </c:pt>
                <c:pt idx="6412">
                  <c:v>0.34693877551020408</c:v>
                </c:pt>
                <c:pt idx="6413">
                  <c:v>0.34693877551020408</c:v>
                </c:pt>
                <c:pt idx="6414">
                  <c:v>0.34693877551020408</c:v>
                </c:pt>
                <c:pt idx="6415">
                  <c:v>0.34693877551020408</c:v>
                </c:pt>
                <c:pt idx="6416">
                  <c:v>0.34693877551020408</c:v>
                </c:pt>
                <c:pt idx="6417">
                  <c:v>0.34693877551020408</c:v>
                </c:pt>
                <c:pt idx="6418">
                  <c:v>0.34693877551020408</c:v>
                </c:pt>
                <c:pt idx="6419">
                  <c:v>0.34693877551020408</c:v>
                </c:pt>
                <c:pt idx="6420">
                  <c:v>0.36734693877551022</c:v>
                </c:pt>
                <c:pt idx="6421">
                  <c:v>0.36734693877551022</c:v>
                </c:pt>
                <c:pt idx="6422">
                  <c:v>0.36734693877551022</c:v>
                </c:pt>
                <c:pt idx="6423">
                  <c:v>0.36734693877551022</c:v>
                </c:pt>
                <c:pt idx="6424">
                  <c:v>0.36734693877551022</c:v>
                </c:pt>
                <c:pt idx="6425">
                  <c:v>0.36734693877551022</c:v>
                </c:pt>
                <c:pt idx="6426">
                  <c:v>0.38775510204081631</c:v>
                </c:pt>
                <c:pt idx="6427">
                  <c:v>0.38775510204081631</c:v>
                </c:pt>
                <c:pt idx="6428">
                  <c:v>0.38775510204081631</c:v>
                </c:pt>
                <c:pt idx="6429">
                  <c:v>0.40816326530612246</c:v>
                </c:pt>
                <c:pt idx="6430">
                  <c:v>0.40816326530612246</c:v>
                </c:pt>
                <c:pt idx="6431">
                  <c:v>0.40816326530612246</c:v>
                </c:pt>
                <c:pt idx="6432">
                  <c:v>0.40816326530612246</c:v>
                </c:pt>
                <c:pt idx="6433">
                  <c:v>0.40816326530612246</c:v>
                </c:pt>
                <c:pt idx="6434">
                  <c:v>0.40816326530612246</c:v>
                </c:pt>
                <c:pt idx="6435">
                  <c:v>0.40816326530612246</c:v>
                </c:pt>
                <c:pt idx="6436">
                  <c:v>0.40816326530612246</c:v>
                </c:pt>
                <c:pt idx="6437">
                  <c:v>0.40816326530612246</c:v>
                </c:pt>
                <c:pt idx="6438">
                  <c:v>0.40816326530612246</c:v>
                </c:pt>
                <c:pt idx="6439">
                  <c:v>0.40816326530612246</c:v>
                </c:pt>
                <c:pt idx="6440">
                  <c:v>0.40816326530612246</c:v>
                </c:pt>
                <c:pt idx="6441">
                  <c:v>0.40816326530612246</c:v>
                </c:pt>
                <c:pt idx="6442">
                  <c:v>0.44897959183673469</c:v>
                </c:pt>
                <c:pt idx="6443">
                  <c:v>0.42857142857142855</c:v>
                </c:pt>
                <c:pt idx="6444">
                  <c:v>0.42857142857142855</c:v>
                </c:pt>
                <c:pt idx="6445">
                  <c:v>0.42857142857142855</c:v>
                </c:pt>
                <c:pt idx="6446">
                  <c:v>0.42857142857142855</c:v>
                </c:pt>
                <c:pt idx="6447">
                  <c:v>0.42857142857142855</c:v>
                </c:pt>
                <c:pt idx="6448">
                  <c:v>0.42857142857142855</c:v>
                </c:pt>
                <c:pt idx="6449">
                  <c:v>0.42857142857142855</c:v>
                </c:pt>
                <c:pt idx="6450">
                  <c:v>0.42857142857142855</c:v>
                </c:pt>
                <c:pt idx="6451">
                  <c:v>0.42857142857142855</c:v>
                </c:pt>
                <c:pt idx="6452">
                  <c:v>0.42857142857142855</c:v>
                </c:pt>
                <c:pt idx="6453">
                  <c:v>0.42857142857142855</c:v>
                </c:pt>
                <c:pt idx="6454">
                  <c:v>0.42857142857142855</c:v>
                </c:pt>
                <c:pt idx="6455">
                  <c:v>0.42857142857142855</c:v>
                </c:pt>
                <c:pt idx="6456">
                  <c:v>0.42857142857142855</c:v>
                </c:pt>
                <c:pt idx="6457">
                  <c:v>0.42857142857142855</c:v>
                </c:pt>
                <c:pt idx="6458">
                  <c:v>0.41666666666666669</c:v>
                </c:pt>
                <c:pt idx="6459">
                  <c:v>0.41666666666666669</c:v>
                </c:pt>
                <c:pt idx="6460">
                  <c:v>0.41666666666666669</c:v>
                </c:pt>
                <c:pt idx="6461">
                  <c:v>0.41666666666666669</c:v>
                </c:pt>
                <c:pt idx="6462">
                  <c:v>0.41666666666666669</c:v>
                </c:pt>
                <c:pt idx="6463">
                  <c:v>0.41666666666666669</c:v>
                </c:pt>
                <c:pt idx="6464">
                  <c:v>0.41666666666666669</c:v>
                </c:pt>
                <c:pt idx="6465">
                  <c:v>0.41666666666666669</c:v>
                </c:pt>
                <c:pt idx="6466">
                  <c:v>0.41666666666666669</c:v>
                </c:pt>
                <c:pt idx="6467">
                  <c:v>0.41666666666666669</c:v>
                </c:pt>
                <c:pt idx="6468">
                  <c:v>0.39583333333333331</c:v>
                </c:pt>
                <c:pt idx="6469">
                  <c:v>0.39583333333333331</c:v>
                </c:pt>
                <c:pt idx="6470">
                  <c:v>0.39583333333333331</c:v>
                </c:pt>
                <c:pt idx="6471">
                  <c:v>0.39583333333333331</c:v>
                </c:pt>
                <c:pt idx="6472">
                  <c:v>0.39583333333333331</c:v>
                </c:pt>
                <c:pt idx="6473">
                  <c:v>0.39583333333333331</c:v>
                </c:pt>
                <c:pt idx="6474">
                  <c:v>0.39583333333333331</c:v>
                </c:pt>
                <c:pt idx="6475">
                  <c:v>0.41666666666666669</c:v>
                </c:pt>
                <c:pt idx="6476">
                  <c:v>0.41666666666666669</c:v>
                </c:pt>
                <c:pt idx="6477">
                  <c:v>0.41666666666666669</c:v>
                </c:pt>
                <c:pt idx="6478">
                  <c:v>0.41666666666666669</c:v>
                </c:pt>
                <c:pt idx="6479">
                  <c:v>0.41666666666666669</c:v>
                </c:pt>
                <c:pt idx="6480">
                  <c:v>0.41666666666666669</c:v>
                </c:pt>
                <c:pt idx="6481">
                  <c:v>0.4375</c:v>
                </c:pt>
                <c:pt idx="6482">
                  <c:v>0.4375</c:v>
                </c:pt>
                <c:pt idx="6483">
                  <c:v>0.4375</c:v>
                </c:pt>
                <c:pt idx="6484">
                  <c:v>0.4375</c:v>
                </c:pt>
                <c:pt idx="6485">
                  <c:v>0.4375</c:v>
                </c:pt>
                <c:pt idx="6486">
                  <c:v>0.4375</c:v>
                </c:pt>
                <c:pt idx="6487">
                  <c:v>0.4375</c:v>
                </c:pt>
                <c:pt idx="6488">
                  <c:v>0.4375</c:v>
                </c:pt>
                <c:pt idx="6489">
                  <c:v>0.4375</c:v>
                </c:pt>
                <c:pt idx="6490">
                  <c:v>0.45833333333333331</c:v>
                </c:pt>
                <c:pt idx="6491">
                  <c:v>0.47916666666666669</c:v>
                </c:pt>
                <c:pt idx="6492">
                  <c:v>0.47916666666666669</c:v>
                </c:pt>
                <c:pt idx="6493">
                  <c:v>0.45833333333333331</c:v>
                </c:pt>
                <c:pt idx="6494">
                  <c:v>0.45833333333333331</c:v>
                </c:pt>
                <c:pt idx="6495">
                  <c:v>0.45833333333333331</c:v>
                </c:pt>
                <c:pt idx="6496">
                  <c:v>0.45833333333333331</c:v>
                </c:pt>
                <c:pt idx="6497">
                  <c:v>0.45833333333333331</c:v>
                </c:pt>
                <c:pt idx="6498">
                  <c:v>0.45833333333333331</c:v>
                </c:pt>
                <c:pt idx="6499">
                  <c:v>0.45833333333333331</c:v>
                </c:pt>
                <c:pt idx="6500">
                  <c:v>0.45833333333333331</c:v>
                </c:pt>
                <c:pt idx="6501">
                  <c:v>0.45833333333333331</c:v>
                </c:pt>
                <c:pt idx="6502">
                  <c:v>0.45833333333333331</c:v>
                </c:pt>
                <c:pt idx="6503">
                  <c:v>0.45833333333333331</c:v>
                </c:pt>
                <c:pt idx="6504">
                  <c:v>0.45833333333333331</c:v>
                </c:pt>
                <c:pt idx="6505">
                  <c:v>0.45833333333333331</c:v>
                </c:pt>
                <c:pt idx="6506">
                  <c:v>0.45833333333333331</c:v>
                </c:pt>
                <c:pt idx="6507">
                  <c:v>0.45833333333333331</c:v>
                </c:pt>
                <c:pt idx="6508">
                  <c:v>0.45833333333333331</c:v>
                </c:pt>
                <c:pt idx="6509">
                  <c:v>0.45833333333333331</c:v>
                </c:pt>
                <c:pt idx="6510">
                  <c:v>0.45833333333333331</c:v>
                </c:pt>
                <c:pt idx="6511">
                  <c:v>0.45833333333333331</c:v>
                </c:pt>
                <c:pt idx="6512">
                  <c:v>0.44680851063829785</c:v>
                </c:pt>
                <c:pt idx="6513">
                  <c:v>0.44680851063829785</c:v>
                </c:pt>
                <c:pt idx="6514">
                  <c:v>0.44680851063829785</c:v>
                </c:pt>
                <c:pt idx="6515">
                  <c:v>0.44680851063829785</c:v>
                </c:pt>
                <c:pt idx="6516">
                  <c:v>0.44680851063829785</c:v>
                </c:pt>
                <c:pt idx="6517">
                  <c:v>0.44680851063829785</c:v>
                </c:pt>
                <c:pt idx="6518">
                  <c:v>0.44680851063829785</c:v>
                </c:pt>
                <c:pt idx="6519">
                  <c:v>0.44680851063829785</c:v>
                </c:pt>
                <c:pt idx="6520">
                  <c:v>0.44680851063829785</c:v>
                </c:pt>
                <c:pt idx="6521">
                  <c:v>0.44680851063829785</c:v>
                </c:pt>
                <c:pt idx="6522">
                  <c:v>0.44680851063829785</c:v>
                </c:pt>
                <c:pt idx="6523">
                  <c:v>0.43478260869565216</c:v>
                </c:pt>
                <c:pt idx="6524">
                  <c:v>0.43478260869565216</c:v>
                </c:pt>
                <c:pt idx="6525">
                  <c:v>0.43478260869565216</c:v>
                </c:pt>
                <c:pt idx="6526">
                  <c:v>0.43478260869565216</c:v>
                </c:pt>
                <c:pt idx="6527">
                  <c:v>0.45652173913043476</c:v>
                </c:pt>
                <c:pt idx="6528">
                  <c:v>0.45652173913043476</c:v>
                </c:pt>
                <c:pt idx="6529">
                  <c:v>0.45652173913043476</c:v>
                </c:pt>
                <c:pt idx="6530">
                  <c:v>0.45652173913043476</c:v>
                </c:pt>
                <c:pt idx="6531">
                  <c:v>0.44444444444444442</c:v>
                </c:pt>
                <c:pt idx="6532">
                  <c:v>0.46666666666666667</c:v>
                </c:pt>
                <c:pt idx="6533">
                  <c:v>0.44444444444444442</c:v>
                </c:pt>
                <c:pt idx="6534">
                  <c:v>0.44444444444444442</c:v>
                </c:pt>
                <c:pt idx="6535">
                  <c:v>0.44444444444444442</c:v>
                </c:pt>
                <c:pt idx="6536">
                  <c:v>0.44444444444444442</c:v>
                </c:pt>
                <c:pt idx="6537">
                  <c:v>0.42222222222222222</c:v>
                </c:pt>
                <c:pt idx="6538">
                  <c:v>0.42222222222222222</c:v>
                </c:pt>
                <c:pt idx="6539">
                  <c:v>0.42222222222222222</c:v>
                </c:pt>
                <c:pt idx="6540">
                  <c:v>0.42222222222222222</c:v>
                </c:pt>
                <c:pt idx="6541">
                  <c:v>0.44444444444444442</c:v>
                </c:pt>
                <c:pt idx="6542">
                  <c:v>0.44444444444444442</c:v>
                </c:pt>
                <c:pt idx="6543">
                  <c:v>0.44444444444444442</c:v>
                </c:pt>
                <c:pt idx="6544">
                  <c:v>0.44444444444444442</c:v>
                </c:pt>
                <c:pt idx="6545">
                  <c:v>0.44444444444444442</c:v>
                </c:pt>
                <c:pt idx="6546">
                  <c:v>0.44444444444444442</c:v>
                </c:pt>
                <c:pt idx="6547">
                  <c:v>0.46666666666666667</c:v>
                </c:pt>
                <c:pt idx="6548">
                  <c:v>0.46666666666666667</c:v>
                </c:pt>
                <c:pt idx="6549">
                  <c:v>0.46666666666666667</c:v>
                </c:pt>
                <c:pt idx="6550">
                  <c:v>0.46666666666666667</c:v>
                </c:pt>
                <c:pt idx="6551">
                  <c:v>0.46666666666666667</c:v>
                </c:pt>
                <c:pt idx="6552">
                  <c:v>0.46666666666666667</c:v>
                </c:pt>
                <c:pt idx="6553">
                  <c:v>0.46666666666666667</c:v>
                </c:pt>
                <c:pt idx="6554">
                  <c:v>0.46666666666666667</c:v>
                </c:pt>
                <c:pt idx="6555">
                  <c:v>0.48888888888888887</c:v>
                </c:pt>
                <c:pt idx="6556">
                  <c:v>0.48888888888888887</c:v>
                </c:pt>
                <c:pt idx="6557">
                  <c:v>0.48888888888888887</c:v>
                </c:pt>
                <c:pt idx="6558">
                  <c:v>0.48888888888888887</c:v>
                </c:pt>
                <c:pt idx="6559">
                  <c:v>0.48888888888888887</c:v>
                </c:pt>
                <c:pt idx="6560">
                  <c:v>0.48888888888888887</c:v>
                </c:pt>
                <c:pt idx="6561">
                  <c:v>0.48888888888888887</c:v>
                </c:pt>
                <c:pt idx="6562">
                  <c:v>0.48888888888888887</c:v>
                </c:pt>
                <c:pt idx="6563">
                  <c:v>0.48888888888888887</c:v>
                </c:pt>
                <c:pt idx="6564">
                  <c:v>0.47727272727272729</c:v>
                </c:pt>
                <c:pt idx="6565">
                  <c:v>0.47727272727272729</c:v>
                </c:pt>
                <c:pt idx="6566">
                  <c:v>0.47727272727272729</c:v>
                </c:pt>
                <c:pt idx="6567">
                  <c:v>0.47727272727272729</c:v>
                </c:pt>
                <c:pt idx="6568">
                  <c:v>0.47727272727272729</c:v>
                </c:pt>
                <c:pt idx="6569">
                  <c:v>0.47727272727272729</c:v>
                </c:pt>
                <c:pt idx="6570">
                  <c:v>0.47727272727272729</c:v>
                </c:pt>
                <c:pt idx="6571">
                  <c:v>0.5</c:v>
                </c:pt>
                <c:pt idx="6572">
                  <c:v>0.5</c:v>
                </c:pt>
                <c:pt idx="6573">
                  <c:v>0.5</c:v>
                </c:pt>
                <c:pt idx="6574">
                  <c:v>0.5</c:v>
                </c:pt>
                <c:pt idx="6575">
                  <c:v>0.52272727272727271</c:v>
                </c:pt>
                <c:pt idx="6576">
                  <c:v>0.54545454545454541</c:v>
                </c:pt>
                <c:pt idx="6577">
                  <c:v>0.54545454545454541</c:v>
                </c:pt>
                <c:pt idx="6578">
                  <c:v>0.54545454545454541</c:v>
                </c:pt>
                <c:pt idx="6579">
                  <c:v>0.54545454545454541</c:v>
                </c:pt>
                <c:pt idx="6580">
                  <c:v>0.54545454545454541</c:v>
                </c:pt>
                <c:pt idx="6581">
                  <c:v>0.54545454545454541</c:v>
                </c:pt>
                <c:pt idx="6582">
                  <c:v>0.54545454545454541</c:v>
                </c:pt>
                <c:pt idx="6583">
                  <c:v>0.54545454545454541</c:v>
                </c:pt>
                <c:pt idx="6584">
                  <c:v>0.54545454545454541</c:v>
                </c:pt>
                <c:pt idx="6585">
                  <c:v>0.53488372093023251</c:v>
                </c:pt>
                <c:pt idx="6586">
                  <c:v>0.53488372093023251</c:v>
                </c:pt>
                <c:pt idx="6587">
                  <c:v>0.53488372093023251</c:v>
                </c:pt>
                <c:pt idx="6588">
                  <c:v>0.53488372093023251</c:v>
                </c:pt>
                <c:pt idx="6589">
                  <c:v>0.55813953488372092</c:v>
                </c:pt>
                <c:pt idx="6590">
                  <c:v>0.58139534883720934</c:v>
                </c:pt>
                <c:pt idx="6591">
                  <c:v>0.58139534883720934</c:v>
                </c:pt>
                <c:pt idx="6592">
                  <c:v>0.58139534883720934</c:v>
                </c:pt>
                <c:pt idx="6593">
                  <c:v>0.60465116279069764</c:v>
                </c:pt>
                <c:pt idx="6594">
                  <c:v>0.60465116279069764</c:v>
                </c:pt>
                <c:pt idx="6595">
                  <c:v>0.60465116279069764</c:v>
                </c:pt>
                <c:pt idx="6596">
                  <c:v>0.60465116279069764</c:v>
                </c:pt>
                <c:pt idx="6597">
                  <c:v>0.60465116279069764</c:v>
                </c:pt>
                <c:pt idx="6598">
                  <c:v>0.60465116279069764</c:v>
                </c:pt>
                <c:pt idx="6599">
                  <c:v>0.60465116279069764</c:v>
                </c:pt>
                <c:pt idx="6600">
                  <c:v>0.60465116279069764</c:v>
                </c:pt>
                <c:pt idx="6601">
                  <c:v>0.60465116279069764</c:v>
                </c:pt>
                <c:pt idx="6602">
                  <c:v>0.60465116279069764</c:v>
                </c:pt>
                <c:pt idx="6603">
                  <c:v>0.60465116279069764</c:v>
                </c:pt>
                <c:pt idx="6604">
                  <c:v>0.60465116279069764</c:v>
                </c:pt>
                <c:pt idx="6605">
                  <c:v>0.60465116279069764</c:v>
                </c:pt>
                <c:pt idx="6606">
                  <c:v>0.60465116279069764</c:v>
                </c:pt>
                <c:pt idx="6607">
                  <c:v>0.60465116279069764</c:v>
                </c:pt>
                <c:pt idx="6608">
                  <c:v>0.60465116279069764</c:v>
                </c:pt>
                <c:pt idx="6609">
                  <c:v>0.60465116279069764</c:v>
                </c:pt>
                <c:pt idx="6610">
                  <c:v>0.60465116279069764</c:v>
                </c:pt>
                <c:pt idx="6611">
                  <c:v>0.60465116279069764</c:v>
                </c:pt>
                <c:pt idx="6612">
                  <c:v>0.60465116279069764</c:v>
                </c:pt>
                <c:pt idx="6613">
                  <c:v>0.60465116279069764</c:v>
                </c:pt>
                <c:pt idx="6614">
                  <c:v>0.60465116279069764</c:v>
                </c:pt>
                <c:pt idx="6615">
                  <c:v>0.60465116279069764</c:v>
                </c:pt>
                <c:pt idx="6616">
                  <c:v>0.60465116279069764</c:v>
                </c:pt>
                <c:pt idx="6617">
                  <c:v>0.60465116279069764</c:v>
                </c:pt>
                <c:pt idx="6618">
                  <c:v>0.60465116279069764</c:v>
                </c:pt>
                <c:pt idx="6619">
                  <c:v>0.60465116279069764</c:v>
                </c:pt>
                <c:pt idx="6620">
                  <c:v>0.60465116279069764</c:v>
                </c:pt>
                <c:pt idx="6621">
                  <c:v>0.60465116279069764</c:v>
                </c:pt>
                <c:pt idx="6622">
                  <c:v>0.60465116279069764</c:v>
                </c:pt>
                <c:pt idx="6623">
                  <c:v>0.60465116279069764</c:v>
                </c:pt>
                <c:pt idx="6624">
                  <c:v>0.60465116279069764</c:v>
                </c:pt>
                <c:pt idx="6625">
                  <c:v>0.62790697674418605</c:v>
                </c:pt>
                <c:pt idx="6626">
                  <c:v>0.62790697674418605</c:v>
                </c:pt>
                <c:pt idx="6627">
                  <c:v>0.62790697674418605</c:v>
                </c:pt>
                <c:pt idx="6628">
                  <c:v>0.62790697674418605</c:v>
                </c:pt>
                <c:pt idx="6629">
                  <c:v>0.62790697674418605</c:v>
                </c:pt>
                <c:pt idx="6630">
                  <c:v>0.62790697674418605</c:v>
                </c:pt>
                <c:pt idx="6631">
                  <c:v>0.62790697674418605</c:v>
                </c:pt>
                <c:pt idx="6632">
                  <c:v>0.62790697674418605</c:v>
                </c:pt>
                <c:pt idx="6633">
                  <c:v>0.62790697674418605</c:v>
                </c:pt>
                <c:pt idx="6634">
                  <c:v>0.62790697674418605</c:v>
                </c:pt>
                <c:pt idx="6635">
                  <c:v>0.62790697674418605</c:v>
                </c:pt>
                <c:pt idx="6636">
                  <c:v>0.62790697674418605</c:v>
                </c:pt>
                <c:pt idx="6637">
                  <c:v>0.62790697674418605</c:v>
                </c:pt>
                <c:pt idx="6638">
                  <c:v>0.62790697674418605</c:v>
                </c:pt>
                <c:pt idx="6639">
                  <c:v>0.62790697674418605</c:v>
                </c:pt>
                <c:pt idx="6640">
                  <c:v>0.62790697674418605</c:v>
                </c:pt>
                <c:pt idx="6641">
                  <c:v>0.62790697674418605</c:v>
                </c:pt>
                <c:pt idx="6642">
                  <c:v>0.62790697674418605</c:v>
                </c:pt>
                <c:pt idx="6643">
                  <c:v>0.62790697674418605</c:v>
                </c:pt>
                <c:pt idx="6644">
                  <c:v>0.60465116279069764</c:v>
                </c:pt>
                <c:pt idx="6645">
                  <c:v>0.60465116279069764</c:v>
                </c:pt>
                <c:pt idx="6646">
                  <c:v>0.60465116279069764</c:v>
                </c:pt>
                <c:pt idx="6647">
                  <c:v>0.60465116279069764</c:v>
                </c:pt>
                <c:pt idx="6648">
                  <c:v>0.60465116279069764</c:v>
                </c:pt>
                <c:pt idx="6649">
                  <c:v>0.60465116279069764</c:v>
                </c:pt>
                <c:pt idx="6650">
                  <c:v>0.60465116279069764</c:v>
                </c:pt>
                <c:pt idx="6651">
                  <c:v>0.60465116279069764</c:v>
                </c:pt>
                <c:pt idx="6652">
                  <c:v>0.60465116279069764</c:v>
                </c:pt>
                <c:pt idx="6653">
                  <c:v>0.59523809523809523</c:v>
                </c:pt>
                <c:pt idx="6654">
                  <c:v>0.59523809523809523</c:v>
                </c:pt>
                <c:pt idx="6655">
                  <c:v>0.59523809523809523</c:v>
                </c:pt>
                <c:pt idx="6656">
                  <c:v>0.59523809523809523</c:v>
                </c:pt>
                <c:pt idx="6657">
                  <c:v>0.59523809523809523</c:v>
                </c:pt>
                <c:pt idx="6658">
                  <c:v>0.59523809523809523</c:v>
                </c:pt>
                <c:pt idx="6659">
                  <c:v>0.59523809523809523</c:v>
                </c:pt>
                <c:pt idx="6660">
                  <c:v>0.6097560975609756</c:v>
                </c:pt>
                <c:pt idx="6661">
                  <c:v>0.6097560975609756</c:v>
                </c:pt>
                <c:pt idx="6662">
                  <c:v>0.6097560975609756</c:v>
                </c:pt>
                <c:pt idx="6663">
                  <c:v>0.6097560975609756</c:v>
                </c:pt>
                <c:pt idx="6664">
                  <c:v>0.6</c:v>
                </c:pt>
                <c:pt idx="6665">
                  <c:v>0.6</c:v>
                </c:pt>
                <c:pt idx="6666">
                  <c:v>0.6</c:v>
                </c:pt>
                <c:pt idx="6667">
                  <c:v>0.6</c:v>
                </c:pt>
                <c:pt idx="6668">
                  <c:v>0.6</c:v>
                </c:pt>
                <c:pt idx="6669">
                  <c:v>0.6</c:v>
                </c:pt>
                <c:pt idx="6670">
                  <c:v>0.6</c:v>
                </c:pt>
                <c:pt idx="6671">
                  <c:v>0.6</c:v>
                </c:pt>
                <c:pt idx="6672">
                  <c:v>0.6</c:v>
                </c:pt>
                <c:pt idx="6673">
                  <c:v>0.6</c:v>
                </c:pt>
                <c:pt idx="6674">
                  <c:v>0.61538461538461542</c:v>
                </c:pt>
                <c:pt idx="6675">
                  <c:v>0.61538461538461542</c:v>
                </c:pt>
                <c:pt idx="6676">
                  <c:v>0.58974358974358976</c:v>
                </c:pt>
                <c:pt idx="6677">
                  <c:v>0.58974358974358976</c:v>
                </c:pt>
                <c:pt idx="6678">
                  <c:v>0.58974358974358976</c:v>
                </c:pt>
                <c:pt idx="6679">
                  <c:v>0.61538461538461542</c:v>
                </c:pt>
                <c:pt idx="6680">
                  <c:v>0.61538461538461542</c:v>
                </c:pt>
                <c:pt idx="6681">
                  <c:v>0.61538461538461542</c:v>
                </c:pt>
                <c:pt idx="6682">
                  <c:v>0.61538461538461542</c:v>
                </c:pt>
                <c:pt idx="6683">
                  <c:v>0.61538461538461542</c:v>
                </c:pt>
                <c:pt idx="6684">
                  <c:v>0.61538461538461542</c:v>
                </c:pt>
                <c:pt idx="6685">
                  <c:v>0.58974358974358976</c:v>
                </c:pt>
                <c:pt idx="6686">
                  <c:v>0.58974358974358976</c:v>
                </c:pt>
                <c:pt idx="6687">
                  <c:v>0.58974358974358976</c:v>
                </c:pt>
                <c:pt idx="6688">
                  <c:v>0.58974358974358976</c:v>
                </c:pt>
                <c:pt idx="6689">
                  <c:v>0.58974358974358976</c:v>
                </c:pt>
                <c:pt idx="6690">
                  <c:v>0.58974358974358976</c:v>
                </c:pt>
                <c:pt idx="6691">
                  <c:v>0.61538461538461542</c:v>
                </c:pt>
                <c:pt idx="6692">
                  <c:v>0.61538461538461542</c:v>
                </c:pt>
                <c:pt idx="6693">
                  <c:v>0.61538461538461542</c:v>
                </c:pt>
                <c:pt idx="6694">
                  <c:v>0.61538461538461542</c:v>
                </c:pt>
                <c:pt idx="6695">
                  <c:v>0.61538461538461542</c:v>
                </c:pt>
                <c:pt idx="6696">
                  <c:v>0.61538461538461542</c:v>
                </c:pt>
                <c:pt idx="6697">
                  <c:v>0.61538461538461542</c:v>
                </c:pt>
                <c:pt idx="6698">
                  <c:v>0.61538461538461542</c:v>
                </c:pt>
                <c:pt idx="6699">
                  <c:v>0.61538461538461542</c:v>
                </c:pt>
                <c:pt idx="6700">
                  <c:v>0.61538461538461542</c:v>
                </c:pt>
                <c:pt idx="6701">
                  <c:v>0.61538461538461542</c:v>
                </c:pt>
                <c:pt idx="6702">
                  <c:v>0.61538461538461542</c:v>
                </c:pt>
                <c:pt idx="6703">
                  <c:v>0.61538461538461542</c:v>
                </c:pt>
                <c:pt idx="6704">
                  <c:v>0.61538461538461542</c:v>
                </c:pt>
                <c:pt idx="6705">
                  <c:v>0.60526315789473684</c:v>
                </c:pt>
                <c:pt idx="6706">
                  <c:v>0.60526315789473684</c:v>
                </c:pt>
                <c:pt idx="6707">
                  <c:v>0.60526315789473684</c:v>
                </c:pt>
                <c:pt idx="6708">
                  <c:v>0.60526315789473684</c:v>
                </c:pt>
                <c:pt idx="6709">
                  <c:v>0.60526315789473684</c:v>
                </c:pt>
                <c:pt idx="6710">
                  <c:v>0.60526315789473684</c:v>
                </c:pt>
                <c:pt idx="6711">
                  <c:v>0.60526315789473684</c:v>
                </c:pt>
                <c:pt idx="6712">
                  <c:v>0.60526315789473684</c:v>
                </c:pt>
                <c:pt idx="6713">
                  <c:v>0.60526315789473684</c:v>
                </c:pt>
                <c:pt idx="6714">
                  <c:v>0.60526315789473684</c:v>
                </c:pt>
                <c:pt idx="6715">
                  <c:v>0.63157894736842102</c:v>
                </c:pt>
                <c:pt idx="6716">
                  <c:v>0.63157894736842102</c:v>
                </c:pt>
                <c:pt idx="6717">
                  <c:v>0.63157894736842102</c:v>
                </c:pt>
                <c:pt idx="6718">
                  <c:v>0.63157894736842102</c:v>
                </c:pt>
                <c:pt idx="6719">
                  <c:v>0.63157894736842102</c:v>
                </c:pt>
                <c:pt idx="6720">
                  <c:v>0.63157894736842102</c:v>
                </c:pt>
                <c:pt idx="6721">
                  <c:v>0.63157894736842102</c:v>
                </c:pt>
                <c:pt idx="6722">
                  <c:v>0.60526315789473684</c:v>
                </c:pt>
                <c:pt idx="6723">
                  <c:v>0.60526315789473684</c:v>
                </c:pt>
                <c:pt idx="6724">
                  <c:v>0.60526315789473684</c:v>
                </c:pt>
                <c:pt idx="6725">
                  <c:v>0.60526315789473684</c:v>
                </c:pt>
                <c:pt idx="6726">
                  <c:v>0.60526315789473684</c:v>
                </c:pt>
                <c:pt idx="6727">
                  <c:v>0.60526315789473684</c:v>
                </c:pt>
                <c:pt idx="6728">
                  <c:v>0.60526315789473684</c:v>
                </c:pt>
                <c:pt idx="6729">
                  <c:v>0.60526315789473684</c:v>
                </c:pt>
                <c:pt idx="6730">
                  <c:v>0.60526315789473684</c:v>
                </c:pt>
                <c:pt idx="6731">
                  <c:v>0.60526315789473684</c:v>
                </c:pt>
                <c:pt idx="6732">
                  <c:v>0.60526315789473684</c:v>
                </c:pt>
                <c:pt idx="6733">
                  <c:v>0.60526315789473684</c:v>
                </c:pt>
                <c:pt idx="6734">
                  <c:v>0.60526315789473684</c:v>
                </c:pt>
                <c:pt idx="6735">
                  <c:v>0.60526315789473684</c:v>
                </c:pt>
                <c:pt idx="6736">
                  <c:v>0.60526315789473684</c:v>
                </c:pt>
                <c:pt idx="6737">
                  <c:v>0.59459459459459463</c:v>
                </c:pt>
                <c:pt idx="6738">
                  <c:v>0.59459459459459463</c:v>
                </c:pt>
                <c:pt idx="6739">
                  <c:v>0.59459459459459463</c:v>
                </c:pt>
                <c:pt idx="6740">
                  <c:v>0.59459459459459463</c:v>
                </c:pt>
                <c:pt idx="6741">
                  <c:v>0.6216216216216216</c:v>
                </c:pt>
                <c:pt idx="6742">
                  <c:v>0.6216216216216216</c:v>
                </c:pt>
                <c:pt idx="6743">
                  <c:v>0.6216216216216216</c:v>
                </c:pt>
                <c:pt idx="6744">
                  <c:v>0.6216216216216216</c:v>
                </c:pt>
                <c:pt idx="6745">
                  <c:v>0.61111111111111116</c:v>
                </c:pt>
                <c:pt idx="6746">
                  <c:v>0.58333333333333337</c:v>
                </c:pt>
                <c:pt idx="6747">
                  <c:v>0.58333333333333337</c:v>
                </c:pt>
                <c:pt idx="6748">
                  <c:v>0.58333333333333337</c:v>
                </c:pt>
                <c:pt idx="6749">
                  <c:v>0.58333333333333337</c:v>
                </c:pt>
                <c:pt idx="6750">
                  <c:v>0.58333333333333337</c:v>
                </c:pt>
                <c:pt idx="6751">
                  <c:v>0.58333333333333337</c:v>
                </c:pt>
                <c:pt idx="6752">
                  <c:v>0.58333333333333337</c:v>
                </c:pt>
                <c:pt idx="6753">
                  <c:v>0.58333333333333337</c:v>
                </c:pt>
                <c:pt idx="6754">
                  <c:v>0.58333333333333337</c:v>
                </c:pt>
                <c:pt idx="6755">
                  <c:v>0.58333333333333337</c:v>
                </c:pt>
                <c:pt idx="6756">
                  <c:v>0.58333333333333337</c:v>
                </c:pt>
                <c:pt idx="6757">
                  <c:v>0.58333333333333337</c:v>
                </c:pt>
                <c:pt idx="6758">
                  <c:v>0.58333333333333337</c:v>
                </c:pt>
                <c:pt idx="6759">
                  <c:v>0.58333333333333337</c:v>
                </c:pt>
                <c:pt idx="6760">
                  <c:v>0.58333333333333337</c:v>
                </c:pt>
                <c:pt idx="6761">
                  <c:v>0.58333333333333337</c:v>
                </c:pt>
                <c:pt idx="6762">
                  <c:v>0.58333333333333337</c:v>
                </c:pt>
                <c:pt idx="6763">
                  <c:v>0.58333333333333337</c:v>
                </c:pt>
                <c:pt idx="6764">
                  <c:v>0.58333333333333337</c:v>
                </c:pt>
                <c:pt idx="6765">
                  <c:v>0.58333333333333337</c:v>
                </c:pt>
                <c:pt idx="6766">
                  <c:v>0.58333333333333337</c:v>
                </c:pt>
                <c:pt idx="6767">
                  <c:v>0.58333333333333337</c:v>
                </c:pt>
                <c:pt idx="6768">
                  <c:v>0.55555555555555558</c:v>
                </c:pt>
                <c:pt idx="6769">
                  <c:v>0.55555555555555558</c:v>
                </c:pt>
                <c:pt idx="6770">
                  <c:v>0.55555555555555558</c:v>
                </c:pt>
                <c:pt idx="6771">
                  <c:v>0.58333333333333337</c:v>
                </c:pt>
                <c:pt idx="6772">
                  <c:v>0.58333333333333337</c:v>
                </c:pt>
                <c:pt idx="6773">
                  <c:v>0.58333333333333337</c:v>
                </c:pt>
                <c:pt idx="6774">
                  <c:v>0.5714285714285714</c:v>
                </c:pt>
                <c:pt idx="6775">
                  <c:v>0.5714285714285714</c:v>
                </c:pt>
                <c:pt idx="6776">
                  <c:v>0.5714285714285714</c:v>
                </c:pt>
                <c:pt idx="6777">
                  <c:v>0.5714285714285714</c:v>
                </c:pt>
                <c:pt idx="6778">
                  <c:v>0.5714285714285714</c:v>
                </c:pt>
                <c:pt idx="6779">
                  <c:v>0.5714285714285714</c:v>
                </c:pt>
                <c:pt idx="6780">
                  <c:v>0.5714285714285714</c:v>
                </c:pt>
                <c:pt idx="6781">
                  <c:v>0.5714285714285714</c:v>
                </c:pt>
                <c:pt idx="6782">
                  <c:v>0.6</c:v>
                </c:pt>
                <c:pt idx="6783">
                  <c:v>0.6</c:v>
                </c:pt>
                <c:pt idx="6784">
                  <c:v>0.62857142857142856</c:v>
                </c:pt>
                <c:pt idx="6785">
                  <c:v>0.62857142857142856</c:v>
                </c:pt>
                <c:pt idx="6786">
                  <c:v>0.62857142857142856</c:v>
                </c:pt>
                <c:pt idx="6787">
                  <c:v>0.65714285714285714</c:v>
                </c:pt>
                <c:pt idx="6788">
                  <c:v>0.65714285714285714</c:v>
                </c:pt>
                <c:pt idx="6789">
                  <c:v>0.65714285714285714</c:v>
                </c:pt>
                <c:pt idx="6790">
                  <c:v>0.65714285714285714</c:v>
                </c:pt>
                <c:pt idx="6791">
                  <c:v>0.6470588235294118</c:v>
                </c:pt>
                <c:pt idx="6792">
                  <c:v>0.6470588235294118</c:v>
                </c:pt>
                <c:pt idx="6793">
                  <c:v>0.6470588235294118</c:v>
                </c:pt>
                <c:pt idx="6794">
                  <c:v>0.6470588235294118</c:v>
                </c:pt>
                <c:pt idx="6795">
                  <c:v>0.6470588235294118</c:v>
                </c:pt>
                <c:pt idx="6796">
                  <c:v>0.6470588235294118</c:v>
                </c:pt>
                <c:pt idx="6797">
                  <c:v>0.6470588235294118</c:v>
                </c:pt>
                <c:pt idx="6798">
                  <c:v>0.6470588235294118</c:v>
                </c:pt>
                <c:pt idx="6799">
                  <c:v>0.6470588235294118</c:v>
                </c:pt>
                <c:pt idx="6800">
                  <c:v>0.6470588235294118</c:v>
                </c:pt>
                <c:pt idx="6801">
                  <c:v>0.6470588235294118</c:v>
                </c:pt>
                <c:pt idx="6802">
                  <c:v>0.6470588235294118</c:v>
                </c:pt>
                <c:pt idx="6803">
                  <c:v>0.6470588235294118</c:v>
                </c:pt>
                <c:pt idx="6804">
                  <c:v>0.6470588235294118</c:v>
                </c:pt>
                <c:pt idx="6805">
                  <c:v>0.6470588235294118</c:v>
                </c:pt>
                <c:pt idx="6806">
                  <c:v>0.6470588235294118</c:v>
                </c:pt>
                <c:pt idx="6807">
                  <c:v>0.6470588235294118</c:v>
                </c:pt>
                <c:pt idx="6808">
                  <c:v>0.6470588235294118</c:v>
                </c:pt>
                <c:pt idx="6809">
                  <c:v>0.6470588235294118</c:v>
                </c:pt>
                <c:pt idx="6810">
                  <c:v>0.6470588235294118</c:v>
                </c:pt>
                <c:pt idx="6811">
                  <c:v>0.6470588235294118</c:v>
                </c:pt>
                <c:pt idx="6812">
                  <c:v>0.6470588235294118</c:v>
                </c:pt>
                <c:pt idx="6813">
                  <c:v>0.6470588235294118</c:v>
                </c:pt>
                <c:pt idx="6814">
                  <c:v>0.6470588235294118</c:v>
                </c:pt>
                <c:pt idx="6815">
                  <c:v>0.67647058823529416</c:v>
                </c:pt>
                <c:pt idx="6816">
                  <c:v>0.6470588235294118</c:v>
                </c:pt>
                <c:pt idx="6817">
                  <c:v>0.6470588235294118</c:v>
                </c:pt>
                <c:pt idx="6818">
                  <c:v>0.6470588235294118</c:v>
                </c:pt>
                <c:pt idx="6819">
                  <c:v>0.63636363636363635</c:v>
                </c:pt>
                <c:pt idx="6820">
                  <c:v>0.63636363636363635</c:v>
                </c:pt>
                <c:pt idx="6821">
                  <c:v>0.63636363636363635</c:v>
                </c:pt>
                <c:pt idx="6822">
                  <c:v>0.63636363636363635</c:v>
                </c:pt>
                <c:pt idx="6823">
                  <c:v>0.63636363636363635</c:v>
                </c:pt>
                <c:pt idx="6824">
                  <c:v>0.63636363636363635</c:v>
                </c:pt>
                <c:pt idx="6825">
                  <c:v>0.60606060606060608</c:v>
                </c:pt>
                <c:pt idx="6826">
                  <c:v>0.60606060606060608</c:v>
                </c:pt>
                <c:pt idx="6827">
                  <c:v>0.60606060606060608</c:v>
                </c:pt>
                <c:pt idx="6828">
                  <c:v>0.60606060606060608</c:v>
                </c:pt>
                <c:pt idx="6829">
                  <c:v>0.60606060606060608</c:v>
                </c:pt>
                <c:pt idx="6830">
                  <c:v>0.60606060606060608</c:v>
                </c:pt>
                <c:pt idx="6831">
                  <c:v>0.60606060606060608</c:v>
                </c:pt>
                <c:pt idx="6832">
                  <c:v>0.60606060606060608</c:v>
                </c:pt>
                <c:pt idx="6833">
                  <c:v>0.60606060606060608</c:v>
                </c:pt>
                <c:pt idx="6834">
                  <c:v>0.60606060606060608</c:v>
                </c:pt>
                <c:pt idx="6835">
                  <c:v>0.60606060606060608</c:v>
                </c:pt>
                <c:pt idx="6836">
                  <c:v>0.60606060606060608</c:v>
                </c:pt>
                <c:pt idx="6837">
                  <c:v>0.60606060606060608</c:v>
                </c:pt>
                <c:pt idx="6838">
                  <c:v>0.60606060606060608</c:v>
                </c:pt>
                <c:pt idx="6839">
                  <c:v>0.60606060606060608</c:v>
                </c:pt>
                <c:pt idx="6840">
                  <c:v>0.60606060606060608</c:v>
                </c:pt>
                <c:pt idx="6841">
                  <c:v>0.60606060606060608</c:v>
                </c:pt>
                <c:pt idx="6842">
                  <c:v>0.60606060606060608</c:v>
                </c:pt>
                <c:pt idx="6843">
                  <c:v>0.60606060606060608</c:v>
                </c:pt>
                <c:pt idx="6844">
                  <c:v>0.5757575757575758</c:v>
                </c:pt>
                <c:pt idx="6845">
                  <c:v>0.5757575757575758</c:v>
                </c:pt>
                <c:pt idx="6846">
                  <c:v>0.5757575757575758</c:v>
                </c:pt>
                <c:pt idx="6847">
                  <c:v>0.5757575757575758</c:v>
                </c:pt>
                <c:pt idx="6848">
                  <c:v>0.5757575757575758</c:v>
                </c:pt>
                <c:pt idx="6849">
                  <c:v>0.5757575757575758</c:v>
                </c:pt>
                <c:pt idx="6850">
                  <c:v>0.5757575757575758</c:v>
                </c:pt>
                <c:pt idx="6851">
                  <c:v>0.5757575757575758</c:v>
                </c:pt>
                <c:pt idx="6852">
                  <c:v>0.5757575757575758</c:v>
                </c:pt>
                <c:pt idx="6853">
                  <c:v>0.5757575757575758</c:v>
                </c:pt>
                <c:pt idx="6854">
                  <c:v>0.5757575757575758</c:v>
                </c:pt>
                <c:pt idx="6855">
                  <c:v>0.5757575757575758</c:v>
                </c:pt>
                <c:pt idx="6856">
                  <c:v>0.5757575757575758</c:v>
                </c:pt>
                <c:pt idx="6857">
                  <c:v>0.5757575757575758</c:v>
                </c:pt>
                <c:pt idx="6858">
                  <c:v>0.5757575757575758</c:v>
                </c:pt>
                <c:pt idx="6859">
                  <c:v>0.5625</c:v>
                </c:pt>
                <c:pt idx="6860">
                  <c:v>0.5625</c:v>
                </c:pt>
                <c:pt idx="6861">
                  <c:v>0.5625</c:v>
                </c:pt>
                <c:pt idx="6862">
                  <c:v>0.54838709677419351</c:v>
                </c:pt>
                <c:pt idx="6863">
                  <c:v>0.54838709677419351</c:v>
                </c:pt>
                <c:pt idx="6864">
                  <c:v>0.54838709677419351</c:v>
                </c:pt>
                <c:pt idx="6865">
                  <c:v>0.54838709677419351</c:v>
                </c:pt>
                <c:pt idx="6866">
                  <c:v>0.54838709677419351</c:v>
                </c:pt>
                <c:pt idx="6867">
                  <c:v>0.54838709677419351</c:v>
                </c:pt>
                <c:pt idx="6868">
                  <c:v>0.54838709677419351</c:v>
                </c:pt>
                <c:pt idx="6869">
                  <c:v>0.54838709677419351</c:v>
                </c:pt>
                <c:pt idx="6870">
                  <c:v>0.54838709677419351</c:v>
                </c:pt>
                <c:pt idx="6871">
                  <c:v>0.54838709677419351</c:v>
                </c:pt>
                <c:pt idx="6872">
                  <c:v>0.54838709677419351</c:v>
                </c:pt>
                <c:pt idx="6873">
                  <c:v>0.54838709677419351</c:v>
                </c:pt>
                <c:pt idx="6874">
                  <c:v>0.54838709677419351</c:v>
                </c:pt>
                <c:pt idx="6875">
                  <c:v>0.54838709677419351</c:v>
                </c:pt>
                <c:pt idx="6876">
                  <c:v>0.54838709677419351</c:v>
                </c:pt>
                <c:pt idx="6877">
                  <c:v>0.54838709677419351</c:v>
                </c:pt>
                <c:pt idx="6878">
                  <c:v>0.54838709677419351</c:v>
                </c:pt>
                <c:pt idx="6879">
                  <c:v>0.54838709677419351</c:v>
                </c:pt>
                <c:pt idx="6880">
                  <c:v>0.54838709677419351</c:v>
                </c:pt>
                <c:pt idx="6881">
                  <c:v>0.54838709677419351</c:v>
                </c:pt>
                <c:pt idx="6882">
                  <c:v>0.54838709677419351</c:v>
                </c:pt>
                <c:pt idx="6883">
                  <c:v>0.54838709677419351</c:v>
                </c:pt>
                <c:pt idx="6884">
                  <c:v>0.54838709677419351</c:v>
                </c:pt>
                <c:pt idx="6885">
                  <c:v>0.54838709677419351</c:v>
                </c:pt>
                <c:pt idx="6886">
                  <c:v>0.54838709677419351</c:v>
                </c:pt>
                <c:pt idx="6887">
                  <c:v>0.54838709677419351</c:v>
                </c:pt>
                <c:pt idx="6888">
                  <c:v>0.54838709677419351</c:v>
                </c:pt>
                <c:pt idx="6889">
                  <c:v>0.54838709677419351</c:v>
                </c:pt>
                <c:pt idx="6890">
                  <c:v>0.54838709677419351</c:v>
                </c:pt>
                <c:pt idx="6891">
                  <c:v>0.54838709677419351</c:v>
                </c:pt>
                <c:pt idx="6892">
                  <c:v>0.54838709677419351</c:v>
                </c:pt>
                <c:pt idx="6893">
                  <c:v>0.54838709677419351</c:v>
                </c:pt>
                <c:pt idx="6894">
                  <c:v>0.54838709677419351</c:v>
                </c:pt>
                <c:pt idx="6895">
                  <c:v>0.54838709677419351</c:v>
                </c:pt>
                <c:pt idx="6896">
                  <c:v>0.54838709677419351</c:v>
                </c:pt>
                <c:pt idx="6897">
                  <c:v>0.54838709677419351</c:v>
                </c:pt>
                <c:pt idx="6898">
                  <c:v>0.5161290322580645</c:v>
                </c:pt>
                <c:pt idx="6899">
                  <c:v>0.5161290322580645</c:v>
                </c:pt>
                <c:pt idx="6900">
                  <c:v>0.5161290322580645</c:v>
                </c:pt>
                <c:pt idx="6901">
                  <c:v>0.5161290322580645</c:v>
                </c:pt>
                <c:pt idx="6902">
                  <c:v>0.5161290322580645</c:v>
                </c:pt>
                <c:pt idx="6903">
                  <c:v>0.5161290322580645</c:v>
                </c:pt>
                <c:pt idx="6904">
                  <c:v>0.4838709677419355</c:v>
                </c:pt>
                <c:pt idx="6905">
                  <c:v>0.4838709677419355</c:v>
                </c:pt>
                <c:pt idx="6906">
                  <c:v>0.4838709677419355</c:v>
                </c:pt>
                <c:pt idx="6907">
                  <c:v>0.4838709677419355</c:v>
                </c:pt>
                <c:pt idx="6908">
                  <c:v>0.4838709677419355</c:v>
                </c:pt>
                <c:pt idx="6909">
                  <c:v>0.4838709677419355</c:v>
                </c:pt>
                <c:pt idx="6910">
                  <c:v>0.4838709677419355</c:v>
                </c:pt>
                <c:pt idx="6911">
                  <c:v>0.4838709677419355</c:v>
                </c:pt>
                <c:pt idx="6912">
                  <c:v>0.4838709677419355</c:v>
                </c:pt>
                <c:pt idx="6913">
                  <c:v>0.4838709677419355</c:v>
                </c:pt>
                <c:pt idx="6914">
                  <c:v>0.4838709677419355</c:v>
                </c:pt>
                <c:pt idx="6915">
                  <c:v>0.4838709677419355</c:v>
                </c:pt>
                <c:pt idx="6916">
                  <c:v>0.4838709677419355</c:v>
                </c:pt>
                <c:pt idx="6917">
                  <c:v>0.4838709677419355</c:v>
                </c:pt>
                <c:pt idx="6918">
                  <c:v>0.4838709677419355</c:v>
                </c:pt>
                <c:pt idx="6919">
                  <c:v>0.4838709677419355</c:v>
                </c:pt>
                <c:pt idx="6920">
                  <c:v>0.4838709677419355</c:v>
                </c:pt>
                <c:pt idx="6921">
                  <c:v>0.4838709677419355</c:v>
                </c:pt>
                <c:pt idx="6922">
                  <c:v>0.4838709677419355</c:v>
                </c:pt>
                <c:pt idx="6923">
                  <c:v>0.4838709677419355</c:v>
                </c:pt>
                <c:pt idx="6924">
                  <c:v>0.4838709677419355</c:v>
                </c:pt>
                <c:pt idx="6925">
                  <c:v>0.5161290322580645</c:v>
                </c:pt>
                <c:pt idx="6926">
                  <c:v>0.5161290322580645</c:v>
                </c:pt>
                <c:pt idx="6927">
                  <c:v>0.5161290322580645</c:v>
                </c:pt>
                <c:pt idx="6928">
                  <c:v>0.4838709677419355</c:v>
                </c:pt>
                <c:pt idx="6929">
                  <c:v>0.4838709677419355</c:v>
                </c:pt>
                <c:pt idx="6930">
                  <c:v>0.4838709677419355</c:v>
                </c:pt>
                <c:pt idx="6931">
                  <c:v>0.4838709677419355</c:v>
                </c:pt>
                <c:pt idx="6932">
                  <c:v>0.4838709677419355</c:v>
                </c:pt>
                <c:pt idx="6933">
                  <c:v>0.4838709677419355</c:v>
                </c:pt>
                <c:pt idx="6934">
                  <c:v>0.4838709677419355</c:v>
                </c:pt>
                <c:pt idx="6935">
                  <c:v>0.4838709677419355</c:v>
                </c:pt>
                <c:pt idx="6936">
                  <c:v>0.4838709677419355</c:v>
                </c:pt>
                <c:pt idx="6937">
                  <c:v>0.4838709677419355</c:v>
                </c:pt>
                <c:pt idx="6938">
                  <c:v>0.4838709677419355</c:v>
                </c:pt>
                <c:pt idx="6939">
                  <c:v>0.5161290322580645</c:v>
                </c:pt>
                <c:pt idx="6940">
                  <c:v>0.5161290322580645</c:v>
                </c:pt>
                <c:pt idx="6941">
                  <c:v>0.54838709677419351</c:v>
                </c:pt>
                <c:pt idx="6942">
                  <c:v>0.54838709677419351</c:v>
                </c:pt>
                <c:pt idx="6943">
                  <c:v>0.54838709677419351</c:v>
                </c:pt>
                <c:pt idx="6944">
                  <c:v>0.54838709677419351</c:v>
                </c:pt>
                <c:pt idx="6945">
                  <c:v>0.54838709677419351</c:v>
                </c:pt>
                <c:pt idx="6946">
                  <c:v>0.54838709677419351</c:v>
                </c:pt>
                <c:pt idx="6947">
                  <c:v>0.54838709677419351</c:v>
                </c:pt>
                <c:pt idx="6948">
                  <c:v>0.54838709677419351</c:v>
                </c:pt>
                <c:pt idx="6949">
                  <c:v>0.54838709677419351</c:v>
                </c:pt>
                <c:pt idx="6950">
                  <c:v>0.54838709677419351</c:v>
                </c:pt>
                <c:pt idx="6951">
                  <c:v>0.54838709677419351</c:v>
                </c:pt>
                <c:pt idx="6952">
                  <c:v>0.54838709677419351</c:v>
                </c:pt>
                <c:pt idx="6953">
                  <c:v>0.54838709677419351</c:v>
                </c:pt>
                <c:pt idx="6954">
                  <c:v>0.58064516129032262</c:v>
                </c:pt>
                <c:pt idx="6955">
                  <c:v>0.58064516129032262</c:v>
                </c:pt>
                <c:pt idx="6956">
                  <c:v>0.58064516129032262</c:v>
                </c:pt>
                <c:pt idx="6957">
                  <c:v>0.58064516129032262</c:v>
                </c:pt>
                <c:pt idx="6958">
                  <c:v>0.58064516129032262</c:v>
                </c:pt>
                <c:pt idx="6959">
                  <c:v>0.58064516129032262</c:v>
                </c:pt>
                <c:pt idx="6960">
                  <c:v>0.58064516129032262</c:v>
                </c:pt>
                <c:pt idx="6961">
                  <c:v>0.58064516129032262</c:v>
                </c:pt>
                <c:pt idx="6962">
                  <c:v>0.58064516129032262</c:v>
                </c:pt>
                <c:pt idx="6963">
                  <c:v>0.58064516129032262</c:v>
                </c:pt>
                <c:pt idx="6964">
                  <c:v>0.58064516129032262</c:v>
                </c:pt>
                <c:pt idx="6965">
                  <c:v>0.58064516129032262</c:v>
                </c:pt>
                <c:pt idx="6966">
                  <c:v>0.61290322580645162</c:v>
                </c:pt>
                <c:pt idx="6967">
                  <c:v>0.61290322580645162</c:v>
                </c:pt>
                <c:pt idx="6968">
                  <c:v>0.61290322580645162</c:v>
                </c:pt>
                <c:pt idx="6969">
                  <c:v>0.61290322580645162</c:v>
                </c:pt>
                <c:pt idx="6970">
                  <c:v>0.61290322580645162</c:v>
                </c:pt>
                <c:pt idx="6971">
                  <c:v>0.61290322580645162</c:v>
                </c:pt>
                <c:pt idx="6972">
                  <c:v>0.61290322580645162</c:v>
                </c:pt>
                <c:pt idx="6973">
                  <c:v>0.61290322580645162</c:v>
                </c:pt>
                <c:pt idx="6974">
                  <c:v>0.61290322580645162</c:v>
                </c:pt>
                <c:pt idx="6975">
                  <c:v>0.61290322580645162</c:v>
                </c:pt>
                <c:pt idx="6976">
                  <c:v>0.61290322580645162</c:v>
                </c:pt>
                <c:pt idx="6977">
                  <c:v>0.61290322580645162</c:v>
                </c:pt>
                <c:pt idx="6978">
                  <c:v>0.61290322580645162</c:v>
                </c:pt>
                <c:pt idx="6979">
                  <c:v>0.61290322580645162</c:v>
                </c:pt>
                <c:pt idx="6980">
                  <c:v>0.61290322580645162</c:v>
                </c:pt>
                <c:pt idx="6981">
                  <c:v>0.61290322580645162</c:v>
                </c:pt>
                <c:pt idx="6982">
                  <c:v>0.58064516129032262</c:v>
                </c:pt>
                <c:pt idx="6983">
                  <c:v>0.58064516129032262</c:v>
                </c:pt>
                <c:pt idx="6984">
                  <c:v>0.58064516129032262</c:v>
                </c:pt>
                <c:pt idx="6985">
                  <c:v>0.58064516129032262</c:v>
                </c:pt>
                <c:pt idx="6986">
                  <c:v>0.58064516129032262</c:v>
                </c:pt>
                <c:pt idx="6987">
                  <c:v>0.58064516129032262</c:v>
                </c:pt>
                <c:pt idx="6988">
                  <c:v>0.58064516129032262</c:v>
                </c:pt>
                <c:pt idx="6989">
                  <c:v>0.58064516129032262</c:v>
                </c:pt>
                <c:pt idx="6990">
                  <c:v>0.58064516129032262</c:v>
                </c:pt>
                <c:pt idx="6991">
                  <c:v>0.58064516129032262</c:v>
                </c:pt>
                <c:pt idx="6992">
                  <c:v>0.58064516129032262</c:v>
                </c:pt>
                <c:pt idx="6993">
                  <c:v>0.58064516129032262</c:v>
                </c:pt>
                <c:pt idx="6994">
                  <c:v>0.58064516129032262</c:v>
                </c:pt>
                <c:pt idx="6995">
                  <c:v>0.58064516129032262</c:v>
                </c:pt>
                <c:pt idx="6996">
                  <c:v>0.54838709677419351</c:v>
                </c:pt>
                <c:pt idx="6997">
                  <c:v>0.54838709677419351</c:v>
                </c:pt>
                <c:pt idx="6998">
                  <c:v>0.54838709677419351</c:v>
                </c:pt>
                <c:pt idx="6999">
                  <c:v>0.54838709677419351</c:v>
                </c:pt>
                <c:pt idx="7000">
                  <c:v>0.54838709677419351</c:v>
                </c:pt>
                <c:pt idx="7001">
                  <c:v>0.53333333333333333</c:v>
                </c:pt>
                <c:pt idx="7002">
                  <c:v>0.55172413793103448</c:v>
                </c:pt>
                <c:pt idx="7003">
                  <c:v>0.55172413793103448</c:v>
                </c:pt>
                <c:pt idx="7004">
                  <c:v>0.55172413793103448</c:v>
                </c:pt>
                <c:pt idx="7005">
                  <c:v>0.55172413793103448</c:v>
                </c:pt>
                <c:pt idx="7006">
                  <c:v>0.55172413793103448</c:v>
                </c:pt>
                <c:pt idx="7007">
                  <c:v>0.55172413793103448</c:v>
                </c:pt>
                <c:pt idx="7008">
                  <c:v>0.55172413793103448</c:v>
                </c:pt>
                <c:pt idx="7009">
                  <c:v>0.55172413793103448</c:v>
                </c:pt>
                <c:pt idx="7010">
                  <c:v>0.5357142857142857</c:v>
                </c:pt>
                <c:pt idx="7011">
                  <c:v>0.5357142857142857</c:v>
                </c:pt>
                <c:pt idx="7012">
                  <c:v>0.5357142857142857</c:v>
                </c:pt>
                <c:pt idx="7013">
                  <c:v>0.5357142857142857</c:v>
                </c:pt>
                <c:pt idx="7014">
                  <c:v>0.5357142857142857</c:v>
                </c:pt>
                <c:pt idx="7015">
                  <c:v>0.5357142857142857</c:v>
                </c:pt>
                <c:pt idx="7016">
                  <c:v>0.5357142857142857</c:v>
                </c:pt>
                <c:pt idx="7017">
                  <c:v>0.5357142857142857</c:v>
                </c:pt>
                <c:pt idx="7018">
                  <c:v>0.5357142857142857</c:v>
                </c:pt>
                <c:pt idx="7019">
                  <c:v>0.5357142857142857</c:v>
                </c:pt>
                <c:pt idx="7020">
                  <c:v>0.5357142857142857</c:v>
                </c:pt>
                <c:pt idx="7021">
                  <c:v>0.5357142857142857</c:v>
                </c:pt>
                <c:pt idx="7022">
                  <c:v>0.5357142857142857</c:v>
                </c:pt>
                <c:pt idx="7023">
                  <c:v>0.5357142857142857</c:v>
                </c:pt>
                <c:pt idx="7024">
                  <c:v>0.5357142857142857</c:v>
                </c:pt>
                <c:pt idx="7025">
                  <c:v>0.5357142857142857</c:v>
                </c:pt>
                <c:pt idx="7026">
                  <c:v>0.5357142857142857</c:v>
                </c:pt>
                <c:pt idx="7027">
                  <c:v>0.5357142857142857</c:v>
                </c:pt>
                <c:pt idx="7028">
                  <c:v>0.5357142857142857</c:v>
                </c:pt>
                <c:pt idx="7029">
                  <c:v>0.5357142857142857</c:v>
                </c:pt>
                <c:pt idx="7030">
                  <c:v>0.5357142857142857</c:v>
                </c:pt>
                <c:pt idx="7031">
                  <c:v>0.5357142857142857</c:v>
                </c:pt>
                <c:pt idx="7032">
                  <c:v>0.5357142857142857</c:v>
                </c:pt>
                <c:pt idx="7033">
                  <c:v>0.5357142857142857</c:v>
                </c:pt>
                <c:pt idx="7034">
                  <c:v>0.5357142857142857</c:v>
                </c:pt>
                <c:pt idx="7035">
                  <c:v>0.5357142857142857</c:v>
                </c:pt>
                <c:pt idx="7036">
                  <c:v>0.5714285714285714</c:v>
                </c:pt>
                <c:pt idx="7037">
                  <c:v>0.5714285714285714</c:v>
                </c:pt>
                <c:pt idx="7038">
                  <c:v>0.5714285714285714</c:v>
                </c:pt>
                <c:pt idx="7039">
                  <c:v>0.5714285714285714</c:v>
                </c:pt>
                <c:pt idx="7040">
                  <c:v>0.5714285714285714</c:v>
                </c:pt>
                <c:pt idx="7041">
                  <c:v>0.5714285714285714</c:v>
                </c:pt>
                <c:pt idx="7042">
                  <c:v>0.5357142857142857</c:v>
                </c:pt>
                <c:pt idx="7043">
                  <c:v>0.5357142857142857</c:v>
                </c:pt>
                <c:pt idx="7044">
                  <c:v>0.5357142857142857</c:v>
                </c:pt>
                <c:pt idx="7045">
                  <c:v>0.5357142857142857</c:v>
                </c:pt>
                <c:pt idx="7046">
                  <c:v>0.5357142857142857</c:v>
                </c:pt>
                <c:pt idx="7047">
                  <c:v>0.5357142857142857</c:v>
                </c:pt>
                <c:pt idx="7048">
                  <c:v>0.5357142857142857</c:v>
                </c:pt>
                <c:pt idx="7049">
                  <c:v>0.5357142857142857</c:v>
                </c:pt>
                <c:pt idx="7050">
                  <c:v>0.5357142857142857</c:v>
                </c:pt>
                <c:pt idx="7051">
                  <c:v>0.5357142857142857</c:v>
                </c:pt>
                <c:pt idx="7052">
                  <c:v>0.5357142857142857</c:v>
                </c:pt>
                <c:pt idx="7053">
                  <c:v>0.5357142857142857</c:v>
                </c:pt>
                <c:pt idx="7054">
                  <c:v>0.5357142857142857</c:v>
                </c:pt>
                <c:pt idx="7055">
                  <c:v>0.5357142857142857</c:v>
                </c:pt>
                <c:pt idx="7056">
                  <c:v>0.5357142857142857</c:v>
                </c:pt>
                <c:pt idx="7057">
                  <c:v>0.5357142857142857</c:v>
                </c:pt>
                <c:pt idx="7058">
                  <c:v>0.5357142857142857</c:v>
                </c:pt>
                <c:pt idx="7059">
                  <c:v>0.5357142857142857</c:v>
                </c:pt>
                <c:pt idx="7060">
                  <c:v>0.5357142857142857</c:v>
                </c:pt>
                <c:pt idx="7061">
                  <c:v>0.5357142857142857</c:v>
                </c:pt>
                <c:pt idx="7062">
                  <c:v>0.5357142857142857</c:v>
                </c:pt>
                <c:pt idx="7063">
                  <c:v>0.5357142857142857</c:v>
                </c:pt>
                <c:pt idx="7064">
                  <c:v>0.5357142857142857</c:v>
                </c:pt>
                <c:pt idx="7065">
                  <c:v>0.5357142857142857</c:v>
                </c:pt>
                <c:pt idx="7066">
                  <c:v>0.5357142857142857</c:v>
                </c:pt>
                <c:pt idx="7067">
                  <c:v>0.5357142857142857</c:v>
                </c:pt>
                <c:pt idx="7068">
                  <c:v>0.5357142857142857</c:v>
                </c:pt>
                <c:pt idx="7069">
                  <c:v>0.5357142857142857</c:v>
                </c:pt>
                <c:pt idx="7070">
                  <c:v>0.5357142857142857</c:v>
                </c:pt>
                <c:pt idx="7071">
                  <c:v>0.5357142857142857</c:v>
                </c:pt>
                <c:pt idx="7072">
                  <c:v>0.5357142857142857</c:v>
                </c:pt>
                <c:pt idx="7073">
                  <c:v>0.5357142857142857</c:v>
                </c:pt>
                <c:pt idx="7074">
                  <c:v>0.5</c:v>
                </c:pt>
                <c:pt idx="7075">
                  <c:v>0.5</c:v>
                </c:pt>
                <c:pt idx="7076">
                  <c:v>0.5</c:v>
                </c:pt>
                <c:pt idx="7077">
                  <c:v>0.5</c:v>
                </c:pt>
                <c:pt idx="7078">
                  <c:v>0.5</c:v>
                </c:pt>
                <c:pt idx="7079">
                  <c:v>0.48148148148148145</c:v>
                </c:pt>
                <c:pt idx="7080">
                  <c:v>0.48148148148148145</c:v>
                </c:pt>
                <c:pt idx="7081">
                  <c:v>0.48148148148148145</c:v>
                </c:pt>
                <c:pt idx="7082">
                  <c:v>0.48148148148148145</c:v>
                </c:pt>
                <c:pt idx="7083">
                  <c:v>0.48148148148148145</c:v>
                </c:pt>
                <c:pt idx="7084">
                  <c:v>0.48148148148148145</c:v>
                </c:pt>
                <c:pt idx="7085">
                  <c:v>0.48148148148148145</c:v>
                </c:pt>
                <c:pt idx="7086">
                  <c:v>0.48148148148148145</c:v>
                </c:pt>
                <c:pt idx="7087">
                  <c:v>0.48148148148148145</c:v>
                </c:pt>
                <c:pt idx="7088">
                  <c:v>0.48148148148148145</c:v>
                </c:pt>
                <c:pt idx="7089">
                  <c:v>0.48148148148148145</c:v>
                </c:pt>
                <c:pt idx="7090">
                  <c:v>0.48148148148148145</c:v>
                </c:pt>
                <c:pt idx="7091">
                  <c:v>0.48148148148148145</c:v>
                </c:pt>
                <c:pt idx="7092">
                  <c:v>0.48148148148148145</c:v>
                </c:pt>
                <c:pt idx="7093">
                  <c:v>0.48148148148148145</c:v>
                </c:pt>
                <c:pt idx="7094">
                  <c:v>0.48148148148148145</c:v>
                </c:pt>
                <c:pt idx="7095">
                  <c:v>0.48148148148148145</c:v>
                </c:pt>
                <c:pt idx="7096">
                  <c:v>0.48148148148148145</c:v>
                </c:pt>
                <c:pt idx="7097">
                  <c:v>0.48148148148148145</c:v>
                </c:pt>
                <c:pt idx="7098">
                  <c:v>0.48148148148148145</c:v>
                </c:pt>
                <c:pt idx="7099">
                  <c:v>0.48148148148148145</c:v>
                </c:pt>
                <c:pt idx="7100">
                  <c:v>0.48148148148148145</c:v>
                </c:pt>
                <c:pt idx="7101">
                  <c:v>0.48148148148148145</c:v>
                </c:pt>
                <c:pt idx="7102">
                  <c:v>0.48148148148148145</c:v>
                </c:pt>
                <c:pt idx="7103">
                  <c:v>0.48148148148148145</c:v>
                </c:pt>
                <c:pt idx="7104">
                  <c:v>0.48148148148148145</c:v>
                </c:pt>
                <c:pt idx="7105">
                  <c:v>0.48148148148148145</c:v>
                </c:pt>
                <c:pt idx="7106">
                  <c:v>0.48148148148148145</c:v>
                </c:pt>
                <c:pt idx="7107">
                  <c:v>0.48148148148148145</c:v>
                </c:pt>
                <c:pt idx="7108">
                  <c:v>0.48148148148148145</c:v>
                </c:pt>
                <c:pt idx="7109">
                  <c:v>0.44444444444444442</c:v>
                </c:pt>
                <c:pt idx="7110">
                  <c:v>0.44444444444444442</c:v>
                </c:pt>
                <c:pt idx="7111">
                  <c:v>0.44444444444444442</c:v>
                </c:pt>
                <c:pt idx="7112">
                  <c:v>0.44444444444444442</c:v>
                </c:pt>
                <c:pt idx="7113">
                  <c:v>0.44444444444444442</c:v>
                </c:pt>
                <c:pt idx="7114">
                  <c:v>0.44444444444444442</c:v>
                </c:pt>
                <c:pt idx="7115">
                  <c:v>0.44444444444444442</c:v>
                </c:pt>
                <c:pt idx="7116">
                  <c:v>0.44444444444444442</c:v>
                </c:pt>
                <c:pt idx="7117">
                  <c:v>0.44444444444444442</c:v>
                </c:pt>
                <c:pt idx="7118">
                  <c:v>0.44444444444444442</c:v>
                </c:pt>
                <c:pt idx="7119">
                  <c:v>0.44444444444444442</c:v>
                </c:pt>
                <c:pt idx="7120">
                  <c:v>0.44444444444444442</c:v>
                </c:pt>
                <c:pt idx="7121">
                  <c:v>0.44444444444444442</c:v>
                </c:pt>
                <c:pt idx="7122">
                  <c:v>0.44444444444444442</c:v>
                </c:pt>
                <c:pt idx="7123">
                  <c:v>0.44444444444444442</c:v>
                </c:pt>
                <c:pt idx="7124">
                  <c:v>0.44444444444444442</c:v>
                </c:pt>
                <c:pt idx="7125">
                  <c:v>0.44444444444444442</c:v>
                </c:pt>
                <c:pt idx="7126">
                  <c:v>0.44444444444444442</c:v>
                </c:pt>
                <c:pt idx="7127">
                  <c:v>0.44444444444444442</c:v>
                </c:pt>
                <c:pt idx="7128">
                  <c:v>0.44444444444444442</c:v>
                </c:pt>
                <c:pt idx="7129">
                  <c:v>0.44444444444444442</c:v>
                </c:pt>
                <c:pt idx="7130">
                  <c:v>0.44444444444444442</c:v>
                </c:pt>
                <c:pt idx="7131">
                  <c:v>0.44444444444444442</c:v>
                </c:pt>
                <c:pt idx="7132">
                  <c:v>0.44444444444444442</c:v>
                </c:pt>
                <c:pt idx="7133">
                  <c:v>0.44444444444444442</c:v>
                </c:pt>
                <c:pt idx="7134">
                  <c:v>0.44444444444444442</c:v>
                </c:pt>
                <c:pt idx="7135">
                  <c:v>0.44444444444444442</c:v>
                </c:pt>
                <c:pt idx="7136">
                  <c:v>0.44444444444444442</c:v>
                </c:pt>
                <c:pt idx="7137">
                  <c:v>0.44444444444444442</c:v>
                </c:pt>
                <c:pt idx="7138">
                  <c:v>0.44444444444444442</c:v>
                </c:pt>
                <c:pt idx="7139">
                  <c:v>0.44444444444444442</c:v>
                </c:pt>
                <c:pt idx="7140">
                  <c:v>0.44444444444444442</c:v>
                </c:pt>
                <c:pt idx="7141">
                  <c:v>0.44444444444444442</c:v>
                </c:pt>
                <c:pt idx="7142">
                  <c:v>0.48148148148148145</c:v>
                </c:pt>
                <c:pt idx="7143">
                  <c:v>0.51851851851851849</c:v>
                </c:pt>
                <c:pt idx="7144">
                  <c:v>0.51851851851851849</c:v>
                </c:pt>
                <c:pt idx="7145">
                  <c:v>0.51851851851851849</c:v>
                </c:pt>
                <c:pt idx="7146">
                  <c:v>0.51851851851851849</c:v>
                </c:pt>
                <c:pt idx="7147">
                  <c:v>0.51851851851851849</c:v>
                </c:pt>
                <c:pt idx="7148">
                  <c:v>0.51851851851851849</c:v>
                </c:pt>
                <c:pt idx="7149">
                  <c:v>0.51851851851851849</c:v>
                </c:pt>
                <c:pt idx="7150">
                  <c:v>0.51851851851851849</c:v>
                </c:pt>
                <c:pt idx="7151">
                  <c:v>0.51851851851851849</c:v>
                </c:pt>
                <c:pt idx="7152">
                  <c:v>0.51851851851851849</c:v>
                </c:pt>
                <c:pt idx="7153">
                  <c:v>0.51851851851851849</c:v>
                </c:pt>
                <c:pt idx="7154">
                  <c:v>0.51851851851851849</c:v>
                </c:pt>
                <c:pt idx="7155">
                  <c:v>0.51851851851851849</c:v>
                </c:pt>
                <c:pt idx="7156">
                  <c:v>0.51851851851851849</c:v>
                </c:pt>
                <c:pt idx="7157">
                  <c:v>0.51851851851851849</c:v>
                </c:pt>
                <c:pt idx="7158">
                  <c:v>0.51851851851851849</c:v>
                </c:pt>
                <c:pt idx="7159">
                  <c:v>0.51851851851851849</c:v>
                </c:pt>
                <c:pt idx="7160">
                  <c:v>0.51851851851851849</c:v>
                </c:pt>
                <c:pt idx="7161">
                  <c:v>0.51851851851851849</c:v>
                </c:pt>
                <c:pt idx="7162">
                  <c:v>0.51851851851851849</c:v>
                </c:pt>
                <c:pt idx="7163">
                  <c:v>0.51851851851851849</c:v>
                </c:pt>
                <c:pt idx="7164">
                  <c:v>0.51851851851851849</c:v>
                </c:pt>
                <c:pt idx="7165">
                  <c:v>0.51851851851851849</c:v>
                </c:pt>
                <c:pt idx="7166">
                  <c:v>0.51851851851851849</c:v>
                </c:pt>
                <c:pt idx="7167">
                  <c:v>0.51851851851851849</c:v>
                </c:pt>
                <c:pt idx="7168">
                  <c:v>0.55555555555555558</c:v>
                </c:pt>
                <c:pt idx="7169">
                  <c:v>0.53846153846153844</c:v>
                </c:pt>
                <c:pt idx="7170">
                  <c:v>0.53846153846153844</c:v>
                </c:pt>
                <c:pt idx="7171">
                  <c:v>0.53846153846153844</c:v>
                </c:pt>
                <c:pt idx="7172">
                  <c:v>0.53846153846153844</c:v>
                </c:pt>
                <c:pt idx="7173">
                  <c:v>0.53846153846153844</c:v>
                </c:pt>
                <c:pt idx="7174">
                  <c:v>0.53846153846153844</c:v>
                </c:pt>
                <c:pt idx="7175">
                  <c:v>0.53846153846153844</c:v>
                </c:pt>
                <c:pt idx="7176">
                  <c:v>0.53846153846153844</c:v>
                </c:pt>
                <c:pt idx="7177">
                  <c:v>0.53846153846153844</c:v>
                </c:pt>
                <c:pt idx="7178">
                  <c:v>0.53846153846153844</c:v>
                </c:pt>
                <c:pt idx="7179">
                  <c:v>0.53846153846153844</c:v>
                </c:pt>
                <c:pt idx="7180">
                  <c:v>0.53846153846153844</c:v>
                </c:pt>
                <c:pt idx="7181">
                  <c:v>0.53846153846153844</c:v>
                </c:pt>
                <c:pt idx="7182">
                  <c:v>0.53846153846153844</c:v>
                </c:pt>
                <c:pt idx="7183">
                  <c:v>0.52</c:v>
                </c:pt>
                <c:pt idx="7184">
                  <c:v>0.52</c:v>
                </c:pt>
                <c:pt idx="7185">
                  <c:v>0.52</c:v>
                </c:pt>
                <c:pt idx="7186">
                  <c:v>0.52</c:v>
                </c:pt>
                <c:pt idx="7187">
                  <c:v>0.52</c:v>
                </c:pt>
                <c:pt idx="7188">
                  <c:v>0.52</c:v>
                </c:pt>
                <c:pt idx="7189">
                  <c:v>0.52</c:v>
                </c:pt>
                <c:pt idx="7190">
                  <c:v>0.52</c:v>
                </c:pt>
                <c:pt idx="7191">
                  <c:v>0.52</c:v>
                </c:pt>
                <c:pt idx="7192">
                  <c:v>0.52</c:v>
                </c:pt>
                <c:pt idx="7193">
                  <c:v>0.52</c:v>
                </c:pt>
                <c:pt idx="7194">
                  <c:v>0.52</c:v>
                </c:pt>
                <c:pt idx="7195">
                  <c:v>0.52</c:v>
                </c:pt>
                <c:pt idx="7196">
                  <c:v>0.52</c:v>
                </c:pt>
                <c:pt idx="7197">
                  <c:v>0.52</c:v>
                </c:pt>
                <c:pt idx="7198">
                  <c:v>0.52</c:v>
                </c:pt>
                <c:pt idx="7199">
                  <c:v>0.52</c:v>
                </c:pt>
                <c:pt idx="7200">
                  <c:v>0.52</c:v>
                </c:pt>
                <c:pt idx="7201">
                  <c:v>0.52</c:v>
                </c:pt>
                <c:pt idx="7202">
                  <c:v>0.52</c:v>
                </c:pt>
                <c:pt idx="7203">
                  <c:v>0.52</c:v>
                </c:pt>
                <c:pt idx="7204">
                  <c:v>0.52</c:v>
                </c:pt>
                <c:pt idx="7205">
                  <c:v>0.52</c:v>
                </c:pt>
                <c:pt idx="7206">
                  <c:v>0.52</c:v>
                </c:pt>
                <c:pt idx="7207">
                  <c:v>0.52</c:v>
                </c:pt>
                <c:pt idx="7208">
                  <c:v>0.52</c:v>
                </c:pt>
                <c:pt idx="7209">
                  <c:v>0.52</c:v>
                </c:pt>
                <c:pt idx="7210">
                  <c:v>0.52</c:v>
                </c:pt>
                <c:pt idx="7211">
                  <c:v>0.52</c:v>
                </c:pt>
                <c:pt idx="7212">
                  <c:v>0.52</c:v>
                </c:pt>
                <c:pt idx="7213">
                  <c:v>0.52</c:v>
                </c:pt>
                <c:pt idx="7214">
                  <c:v>0.52</c:v>
                </c:pt>
                <c:pt idx="7215">
                  <c:v>0.52</c:v>
                </c:pt>
                <c:pt idx="7216">
                  <c:v>0.52</c:v>
                </c:pt>
                <c:pt idx="7217">
                  <c:v>0.52</c:v>
                </c:pt>
                <c:pt idx="7218">
                  <c:v>0.52</c:v>
                </c:pt>
                <c:pt idx="7219">
                  <c:v>0.52</c:v>
                </c:pt>
                <c:pt idx="7220">
                  <c:v>0.52</c:v>
                </c:pt>
                <c:pt idx="7221">
                  <c:v>0.52</c:v>
                </c:pt>
                <c:pt idx="7222">
                  <c:v>0.52</c:v>
                </c:pt>
                <c:pt idx="7223">
                  <c:v>0.52</c:v>
                </c:pt>
                <c:pt idx="7224">
                  <c:v>0.52</c:v>
                </c:pt>
                <c:pt idx="7225">
                  <c:v>0.52</c:v>
                </c:pt>
                <c:pt idx="7226">
                  <c:v>0.52</c:v>
                </c:pt>
                <c:pt idx="7227">
                  <c:v>0.52</c:v>
                </c:pt>
                <c:pt idx="7228">
                  <c:v>0.52</c:v>
                </c:pt>
                <c:pt idx="7229">
                  <c:v>0.52</c:v>
                </c:pt>
                <c:pt idx="7230">
                  <c:v>0.56000000000000005</c:v>
                </c:pt>
                <c:pt idx="7231">
                  <c:v>0.56000000000000005</c:v>
                </c:pt>
                <c:pt idx="7232">
                  <c:v>0.56000000000000005</c:v>
                </c:pt>
                <c:pt idx="7233">
                  <c:v>0.56000000000000005</c:v>
                </c:pt>
                <c:pt idx="7234">
                  <c:v>0.56000000000000005</c:v>
                </c:pt>
                <c:pt idx="7235">
                  <c:v>0.56000000000000005</c:v>
                </c:pt>
                <c:pt idx="7236">
                  <c:v>0.56000000000000005</c:v>
                </c:pt>
                <c:pt idx="7237">
                  <c:v>0.56000000000000005</c:v>
                </c:pt>
                <c:pt idx="7238">
                  <c:v>0.56000000000000005</c:v>
                </c:pt>
                <c:pt idx="7239">
                  <c:v>0.56000000000000005</c:v>
                </c:pt>
                <c:pt idx="7240">
                  <c:v>0.56000000000000005</c:v>
                </c:pt>
                <c:pt idx="7241">
                  <c:v>0.56000000000000005</c:v>
                </c:pt>
                <c:pt idx="7242">
                  <c:v>0.56000000000000005</c:v>
                </c:pt>
                <c:pt idx="7243">
                  <c:v>0.56000000000000005</c:v>
                </c:pt>
                <c:pt idx="7244">
                  <c:v>0.56000000000000005</c:v>
                </c:pt>
                <c:pt idx="7245">
                  <c:v>0.54166666666666663</c:v>
                </c:pt>
                <c:pt idx="7246">
                  <c:v>0.54166666666666663</c:v>
                </c:pt>
                <c:pt idx="7247">
                  <c:v>0.54166666666666663</c:v>
                </c:pt>
                <c:pt idx="7248">
                  <c:v>0.54166666666666663</c:v>
                </c:pt>
                <c:pt idx="7249">
                  <c:v>0.54166666666666663</c:v>
                </c:pt>
                <c:pt idx="7250">
                  <c:v>0.54166666666666663</c:v>
                </c:pt>
                <c:pt idx="7251">
                  <c:v>0.54166666666666663</c:v>
                </c:pt>
                <c:pt idx="7252">
                  <c:v>0.54166666666666663</c:v>
                </c:pt>
                <c:pt idx="7253">
                  <c:v>0.54166666666666663</c:v>
                </c:pt>
                <c:pt idx="7254">
                  <c:v>0.54166666666666663</c:v>
                </c:pt>
                <c:pt idx="7255">
                  <c:v>0.54166666666666663</c:v>
                </c:pt>
                <c:pt idx="7256">
                  <c:v>0.54166666666666663</c:v>
                </c:pt>
                <c:pt idx="7257">
                  <c:v>0.54166666666666663</c:v>
                </c:pt>
                <c:pt idx="7258">
                  <c:v>0.54166666666666663</c:v>
                </c:pt>
                <c:pt idx="7259">
                  <c:v>0.54166666666666663</c:v>
                </c:pt>
                <c:pt idx="7260">
                  <c:v>0.54166666666666663</c:v>
                </c:pt>
                <c:pt idx="7261">
                  <c:v>0.54166666666666663</c:v>
                </c:pt>
                <c:pt idx="7262">
                  <c:v>0.54166666666666663</c:v>
                </c:pt>
                <c:pt idx="7263">
                  <c:v>0.54166666666666663</c:v>
                </c:pt>
                <c:pt idx="7264">
                  <c:v>0.54166666666666663</c:v>
                </c:pt>
                <c:pt idx="7265">
                  <c:v>0.54166666666666663</c:v>
                </c:pt>
                <c:pt idx="7266">
                  <c:v>0.54166666666666663</c:v>
                </c:pt>
                <c:pt idx="7267">
                  <c:v>0.54166666666666663</c:v>
                </c:pt>
                <c:pt idx="7268">
                  <c:v>0.54166666666666663</c:v>
                </c:pt>
                <c:pt idx="7269">
                  <c:v>0.54166666666666663</c:v>
                </c:pt>
                <c:pt idx="7270">
                  <c:v>0.54166666666666663</c:v>
                </c:pt>
                <c:pt idx="7271">
                  <c:v>0.54166666666666663</c:v>
                </c:pt>
                <c:pt idx="7272">
                  <c:v>0.54166666666666663</c:v>
                </c:pt>
                <c:pt idx="7273">
                  <c:v>0.54166666666666663</c:v>
                </c:pt>
                <c:pt idx="7274">
                  <c:v>0.54166666666666663</c:v>
                </c:pt>
                <c:pt idx="7275">
                  <c:v>0.54166666666666663</c:v>
                </c:pt>
                <c:pt idx="7276">
                  <c:v>0.54166666666666663</c:v>
                </c:pt>
                <c:pt idx="7277">
                  <c:v>0.54166666666666663</c:v>
                </c:pt>
                <c:pt idx="7278">
                  <c:v>0.5</c:v>
                </c:pt>
                <c:pt idx="7279">
                  <c:v>0.5</c:v>
                </c:pt>
                <c:pt idx="7280">
                  <c:v>0.5</c:v>
                </c:pt>
                <c:pt idx="7281">
                  <c:v>0.5</c:v>
                </c:pt>
                <c:pt idx="7282">
                  <c:v>0.5</c:v>
                </c:pt>
                <c:pt idx="7283">
                  <c:v>0.5</c:v>
                </c:pt>
                <c:pt idx="7284">
                  <c:v>0.5</c:v>
                </c:pt>
                <c:pt idx="7285">
                  <c:v>0.5</c:v>
                </c:pt>
                <c:pt idx="7286">
                  <c:v>0.5</c:v>
                </c:pt>
                <c:pt idx="7287">
                  <c:v>0.5</c:v>
                </c:pt>
                <c:pt idx="7288">
                  <c:v>0.56521739130434778</c:v>
                </c:pt>
                <c:pt idx="7289">
                  <c:v>0.56521739130434778</c:v>
                </c:pt>
                <c:pt idx="7290">
                  <c:v>0.56521739130434778</c:v>
                </c:pt>
                <c:pt idx="7291">
                  <c:v>0.56521739130434778</c:v>
                </c:pt>
                <c:pt idx="7292">
                  <c:v>0.56521739130434778</c:v>
                </c:pt>
                <c:pt idx="7293">
                  <c:v>0.56521739130434778</c:v>
                </c:pt>
                <c:pt idx="7294">
                  <c:v>0.54545454545454541</c:v>
                </c:pt>
                <c:pt idx="7295">
                  <c:v>0.54545454545454541</c:v>
                </c:pt>
                <c:pt idx="7296">
                  <c:v>0.54545454545454541</c:v>
                </c:pt>
                <c:pt idx="7297">
                  <c:v>0.54545454545454541</c:v>
                </c:pt>
                <c:pt idx="7298">
                  <c:v>0.54545454545454541</c:v>
                </c:pt>
                <c:pt idx="7299">
                  <c:v>0.54545454545454541</c:v>
                </c:pt>
                <c:pt idx="7300">
                  <c:v>0.54545454545454541</c:v>
                </c:pt>
                <c:pt idx="7301">
                  <c:v>0.54545454545454541</c:v>
                </c:pt>
                <c:pt idx="7302">
                  <c:v>0.54545454545454541</c:v>
                </c:pt>
                <c:pt idx="7303">
                  <c:v>0.54545454545454541</c:v>
                </c:pt>
                <c:pt idx="7304">
                  <c:v>0.54545454545454541</c:v>
                </c:pt>
                <c:pt idx="7305">
                  <c:v>0.54545454545454541</c:v>
                </c:pt>
                <c:pt idx="7306">
                  <c:v>0.54545454545454541</c:v>
                </c:pt>
                <c:pt idx="7307">
                  <c:v>0.54545454545454541</c:v>
                </c:pt>
                <c:pt idx="7308">
                  <c:v>0.54545454545454541</c:v>
                </c:pt>
                <c:pt idx="7309">
                  <c:v>0.54545454545454541</c:v>
                </c:pt>
                <c:pt idx="7310">
                  <c:v>0.54545454545454541</c:v>
                </c:pt>
                <c:pt idx="7311">
                  <c:v>0.54545454545454541</c:v>
                </c:pt>
                <c:pt idx="7312">
                  <c:v>0.54545454545454541</c:v>
                </c:pt>
                <c:pt idx="7313">
                  <c:v>0.54545454545454541</c:v>
                </c:pt>
                <c:pt idx="7314">
                  <c:v>0.54545454545454541</c:v>
                </c:pt>
                <c:pt idx="7315">
                  <c:v>0.54545454545454541</c:v>
                </c:pt>
                <c:pt idx="7316">
                  <c:v>0.54545454545454541</c:v>
                </c:pt>
                <c:pt idx="7317">
                  <c:v>0.54545454545454541</c:v>
                </c:pt>
                <c:pt idx="7318">
                  <c:v>0.54545454545454541</c:v>
                </c:pt>
                <c:pt idx="7319">
                  <c:v>0.54545454545454541</c:v>
                </c:pt>
                <c:pt idx="7320">
                  <c:v>0.54545454545454541</c:v>
                </c:pt>
                <c:pt idx="7321">
                  <c:v>0.54545454545454541</c:v>
                </c:pt>
                <c:pt idx="7322">
                  <c:v>0.54545454545454541</c:v>
                </c:pt>
                <c:pt idx="7323">
                  <c:v>0.54545454545454541</c:v>
                </c:pt>
                <c:pt idx="7324">
                  <c:v>0.54545454545454541</c:v>
                </c:pt>
                <c:pt idx="7325">
                  <c:v>0.54545454545454541</c:v>
                </c:pt>
                <c:pt idx="7326">
                  <c:v>0.54545454545454541</c:v>
                </c:pt>
                <c:pt idx="7327">
                  <c:v>0.54545454545454541</c:v>
                </c:pt>
                <c:pt idx="7328">
                  <c:v>0.54545454545454541</c:v>
                </c:pt>
                <c:pt idx="7329">
                  <c:v>0.54545454545454541</c:v>
                </c:pt>
                <c:pt idx="7330">
                  <c:v>0.54545454545454541</c:v>
                </c:pt>
                <c:pt idx="7331">
                  <c:v>0.54545454545454541</c:v>
                </c:pt>
                <c:pt idx="7332">
                  <c:v>0.52380952380952384</c:v>
                </c:pt>
                <c:pt idx="7333">
                  <c:v>0.52380952380952384</c:v>
                </c:pt>
                <c:pt idx="7334">
                  <c:v>0.52380952380952384</c:v>
                </c:pt>
                <c:pt idx="7335">
                  <c:v>0.52380952380952384</c:v>
                </c:pt>
                <c:pt idx="7336">
                  <c:v>0.5714285714285714</c:v>
                </c:pt>
                <c:pt idx="7337">
                  <c:v>0.5714285714285714</c:v>
                </c:pt>
                <c:pt idx="7338">
                  <c:v>0.5714285714285714</c:v>
                </c:pt>
                <c:pt idx="7339">
                  <c:v>0.5714285714285714</c:v>
                </c:pt>
                <c:pt idx="7340">
                  <c:v>0.5714285714285714</c:v>
                </c:pt>
                <c:pt idx="7341">
                  <c:v>0.5714285714285714</c:v>
                </c:pt>
                <c:pt idx="7342">
                  <c:v>0.5714285714285714</c:v>
                </c:pt>
                <c:pt idx="7343">
                  <c:v>0.5714285714285714</c:v>
                </c:pt>
                <c:pt idx="7344">
                  <c:v>0.5714285714285714</c:v>
                </c:pt>
                <c:pt idx="7345">
                  <c:v>0.5714285714285714</c:v>
                </c:pt>
                <c:pt idx="7346">
                  <c:v>0.5714285714285714</c:v>
                </c:pt>
                <c:pt idx="7347">
                  <c:v>0.5714285714285714</c:v>
                </c:pt>
                <c:pt idx="7348">
                  <c:v>0.5714285714285714</c:v>
                </c:pt>
                <c:pt idx="7349">
                  <c:v>0.5714285714285714</c:v>
                </c:pt>
                <c:pt idx="7350">
                  <c:v>0.5714285714285714</c:v>
                </c:pt>
                <c:pt idx="7351">
                  <c:v>0.61904761904761907</c:v>
                </c:pt>
                <c:pt idx="7352">
                  <c:v>0.61904761904761907</c:v>
                </c:pt>
                <c:pt idx="7353">
                  <c:v>0.61904761904761907</c:v>
                </c:pt>
                <c:pt idx="7354">
                  <c:v>0.61904761904761907</c:v>
                </c:pt>
                <c:pt idx="7355">
                  <c:v>0.61904761904761907</c:v>
                </c:pt>
                <c:pt idx="7356">
                  <c:v>0.61904761904761907</c:v>
                </c:pt>
                <c:pt idx="7357">
                  <c:v>0.61904761904761907</c:v>
                </c:pt>
                <c:pt idx="7358">
                  <c:v>0.66666666666666663</c:v>
                </c:pt>
                <c:pt idx="7359">
                  <c:v>0.66666666666666663</c:v>
                </c:pt>
                <c:pt idx="7360">
                  <c:v>0.66666666666666663</c:v>
                </c:pt>
                <c:pt idx="7361">
                  <c:v>0.66666666666666663</c:v>
                </c:pt>
                <c:pt idx="7362">
                  <c:v>0.66666666666666663</c:v>
                </c:pt>
                <c:pt idx="7363">
                  <c:v>0.66666666666666663</c:v>
                </c:pt>
                <c:pt idx="7364">
                  <c:v>0.66666666666666663</c:v>
                </c:pt>
                <c:pt idx="7365">
                  <c:v>0.66666666666666663</c:v>
                </c:pt>
                <c:pt idx="7366">
                  <c:v>0.66666666666666663</c:v>
                </c:pt>
                <c:pt idx="7367">
                  <c:v>0.66666666666666663</c:v>
                </c:pt>
                <c:pt idx="7368">
                  <c:v>0.66666666666666663</c:v>
                </c:pt>
                <c:pt idx="7369">
                  <c:v>0.66666666666666663</c:v>
                </c:pt>
                <c:pt idx="7370">
                  <c:v>0.66666666666666663</c:v>
                </c:pt>
                <c:pt idx="7371">
                  <c:v>0.66666666666666663</c:v>
                </c:pt>
                <c:pt idx="7372">
                  <c:v>0.66666666666666663</c:v>
                </c:pt>
                <c:pt idx="7373">
                  <c:v>0.66666666666666663</c:v>
                </c:pt>
                <c:pt idx="7374">
                  <c:v>0.66666666666666663</c:v>
                </c:pt>
                <c:pt idx="7375">
                  <c:v>0.66666666666666663</c:v>
                </c:pt>
                <c:pt idx="7376">
                  <c:v>0.66666666666666663</c:v>
                </c:pt>
                <c:pt idx="7377">
                  <c:v>0.66666666666666663</c:v>
                </c:pt>
                <c:pt idx="7378">
                  <c:v>0.66666666666666663</c:v>
                </c:pt>
                <c:pt idx="7379">
                  <c:v>0.66666666666666663</c:v>
                </c:pt>
                <c:pt idx="7380">
                  <c:v>0.66666666666666663</c:v>
                </c:pt>
                <c:pt idx="7381">
                  <c:v>0.66666666666666663</c:v>
                </c:pt>
                <c:pt idx="7382">
                  <c:v>0.66666666666666663</c:v>
                </c:pt>
                <c:pt idx="7383">
                  <c:v>0.66666666666666663</c:v>
                </c:pt>
                <c:pt idx="7384">
                  <c:v>0.65</c:v>
                </c:pt>
                <c:pt idx="7385">
                  <c:v>0.65</c:v>
                </c:pt>
                <c:pt idx="7386">
                  <c:v>0.7</c:v>
                </c:pt>
                <c:pt idx="7387">
                  <c:v>0.7</c:v>
                </c:pt>
                <c:pt idx="7388">
                  <c:v>0.7</c:v>
                </c:pt>
                <c:pt idx="7389">
                  <c:v>0.7</c:v>
                </c:pt>
                <c:pt idx="7390">
                  <c:v>0.7</c:v>
                </c:pt>
                <c:pt idx="7391">
                  <c:v>0.7</c:v>
                </c:pt>
                <c:pt idx="7392">
                  <c:v>0.7</c:v>
                </c:pt>
                <c:pt idx="7393">
                  <c:v>0.7</c:v>
                </c:pt>
                <c:pt idx="7394">
                  <c:v>0.7</c:v>
                </c:pt>
                <c:pt idx="7395">
                  <c:v>0.7</c:v>
                </c:pt>
                <c:pt idx="7396">
                  <c:v>0.7</c:v>
                </c:pt>
                <c:pt idx="7397">
                  <c:v>0.7</c:v>
                </c:pt>
                <c:pt idx="7398">
                  <c:v>0.7</c:v>
                </c:pt>
                <c:pt idx="7399">
                  <c:v>0.7</c:v>
                </c:pt>
                <c:pt idx="7400">
                  <c:v>0.7</c:v>
                </c:pt>
                <c:pt idx="7401">
                  <c:v>0.7</c:v>
                </c:pt>
                <c:pt idx="7402">
                  <c:v>0.7</c:v>
                </c:pt>
                <c:pt idx="7403">
                  <c:v>0.7</c:v>
                </c:pt>
                <c:pt idx="7404">
                  <c:v>0.7</c:v>
                </c:pt>
                <c:pt idx="7405">
                  <c:v>0.7</c:v>
                </c:pt>
                <c:pt idx="7406">
                  <c:v>0.7</c:v>
                </c:pt>
                <c:pt idx="7407">
                  <c:v>0.7</c:v>
                </c:pt>
                <c:pt idx="7408">
                  <c:v>0.7</c:v>
                </c:pt>
                <c:pt idx="7409">
                  <c:v>0.7</c:v>
                </c:pt>
                <c:pt idx="7410">
                  <c:v>0.65</c:v>
                </c:pt>
                <c:pt idx="7411">
                  <c:v>0.65</c:v>
                </c:pt>
                <c:pt idx="7412">
                  <c:v>0.65</c:v>
                </c:pt>
                <c:pt idx="7413">
                  <c:v>0.65</c:v>
                </c:pt>
                <c:pt idx="7414">
                  <c:v>0.65</c:v>
                </c:pt>
                <c:pt idx="7415">
                  <c:v>0.65</c:v>
                </c:pt>
                <c:pt idx="7416">
                  <c:v>0.65</c:v>
                </c:pt>
                <c:pt idx="7417">
                  <c:v>0.65</c:v>
                </c:pt>
                <c:pt idx="7418">
                  <c:v>0.65</c:v>
                </c:pt>
                <c:pt idx="7419">
                  <c:v>0.65</c:v>
                </c:pt>
                <c:pt idx="7420">
                  <c:v>0.65</c:v>
                </c:pt>
                <c:pt idx="7421">
                  <c:v>0.65</c:v>
                </c:pt>
                <c:pt idx="7422">
                  <c:v>0.65</c:v>
                </c:pt>
                <c:pt idx="7423">
                  <c:v>0.65</c:v>
                </c:pt>
                <c:pt idx="7424">
                  <c:v>0.65</c:v>
                </c:pt>
                <c:pt idx="7425">
                  <c:v>0.65</c:v>
                </c:pt>
                <c:pt idx="7426">
                  <c:v>0.65</c:v>
                </c:pt>
                <c:pt idx="7427">
                  <c:v>0.63157894736842102</c:v>
                </c:pt>
                <c:pt idx="7428">
                  <c:v>0.63157894736842102</c:v>
                </c:pt>
                <c:pt idx="7429">
                  <c:v>0.63157894736842102</c:v>
                </c:pt>
                <c:pt idx="7430">
                  <c:v>0.61111111111111116</c:v>
                </c:pt>
                <c:pt idx="7431">
                  <c:v>0.61111111111111116</c:v>
                </c:pt>
                <c:pt idx="7432">
                  <c:v>0.61111111111111116</c:v>
                </c:pt>
                <c:pt idx="7433">
                  <c:v>0.61111111111111116</c:v>
                </c:pt>
                <c:pt idx="7434">
                  <c:v>0.61111111111111116</c:v>
                </c:pt>
                <c:pt idx="7435">
                  <c:v>0.61111111111111116</c:v>
                </c:pt>
                <c:pt idx="7436">
                  <c:v>0.61111111111111116</c:v>
                </c:pt>
                <c:pt idx="7437">
                  <c:v>0.61111111111111116</c:v>
                </c:pt>
                <c:pt idx="7438">
                  <c:v>0.61111111111111116</c:v>
                </c:pt>
                <c:pt idx="7439">
                  <c:v>0.61111111111111116</c:v>
                </c:pt>
                <c:pt idx="7440">
                  <c:v>0.61111111111111116</c:v>
                </c:pt>
                <c:pt idx="7441">
                  <c:v>0.61111111111111116</c:v>
                </c:pt>
                <c:pt idx="7442">
                  <c:v>0.61111111111111116</c:v>
                </c:pt>
                <c:pt idx="7443">
                  <c:v>0.61111111111111116</c:v>
                </c:pt>
                <c:pt idx="7444">
                  <c:v>0.6470588235294118</c:v>
                </c:pt>
                <c:pt idx="7445">
                  <c:v>0.6470588235294118</c:v>
                </c:pt>
                <c:pt idx="7446">
                  <c:v>0.6470588235294118</c:v>
                </c:pt>
                <c:pt idx="7447">
                  <c:v>0.6470588235294118</c:v>
                </c:pt>
                <c:pt idx="7448">
                  <c:v>0.6470588235294118</c:v>
                </c:pt>
                <c:pt idx="7449">
                  <c:v>0.6470588235294118</c:v>
                </c:pt>
                <c:pt idx="7450">
                  <c:v>0.6470588235294118</c:v>
                </c:pt>
                <c:pt idx="7451">
                  <c:v>0.6470588235294118</c:v>
                </c:pt>
                <c:pt idx="7452">
                  <c:v>0.6470588235294118</c:v>
                </c:pt>
                <c:pt idx="7453">
                  <c:v>0.6470588235294118</c:v>
                </c:pt>
                <c:pt idx="7454">
                  <c:v>0.6470588235294118</c:v>
                </c:pt>
                <c:pt idx="7455">
                  <c:v>0.6470588235294118</c:v>
                </c:pt>
                <c:pt idx="7456">
                  <c:v>0.6470588235294118</c:v>
                </c:pt>
                <c:pt idx="7457">
                  <c:v>0.6470588235294118</c:v>
                </c:pt>
                <c:pt idx="7458">
                  <c:v>0.6470588235294118</c:v>
                </c:pt>
                <c:pt idx="7459">
                  <c:v>0.6470588235294118</c:v>
                </c:pt>
                <c:pt idx="7460">
                  <c:v>0.6470588235294118</c:v>
                </c:pt>
                <c:pt idx="7461">
                  <c:v>0.6470588235294118</c:v>
                </c:pt>
                <c:pt idx="7462">
                  <c:v>0.6470588235294118</c:v>
                </c:pt>
                <c:pt idx="7463">
                  <c:v>0.6470588235294118</c:v>
                </c:pt>
                <c:pt idx="7464">
                  <c:v>0.6470588235294118</c:v>
                </c:pt>
                <c:pt idx="7465">
                  <c:v>0.6470588235294118</c:v>
                </c:pt>
                <c:pt idx="7466">
                  <c:v>0.6470588235294118</c:v>
                </c:pt>
                <c:pt idx="7467">
                  <c:v>0.58823529411764708</c:v>
                </c:pt>
                <c:pt idx="7468">
                  <c:v>0.58823529411764708</c:v>
                </c:pt>
                <c:pt idx="7469">
                  <c:v>0.58823529411764708</c:v>
                </c:pt>
                <c:pt idx="7470">
                  <c:v>0.58823529411764708</c:v>
                </c:pt>
                <c:pt idx="7471">
                  <c:v>0.52941176470588236</c:v>
                </c:pt>
                <c:pt idx="7472">
                  <c:v>0.52941176470588236</c:v>
                </c:pt>
                <c:pt idx="7473">
                  <c:v>0.52941176470588236</c:v>
                </c:pt>
                <c:pt idx="7474">
                  <c:v>0.52941176470588236</c:v>
                </c:pt>
                <c:pt idx="7475">
                  <c:v>0.52941176470588236</c:v>
                </c:pt>
                <c:pt idx="7476">
                  <c:v>0.52941176470588236</c:v>
                </c:pt>
                <c:pt idx="7477">
                  <c:v>0.52941176470588236</c:v>
                </c:pt>
                <c:pt idx="7478">
                  <c:v>0.52941176470588236</c:v>
                </c:pt>
                <c:pt idx="7479">
                  <c:v>0.52941176470588236</c:v>
                </c:pt>
                <c:pt idx="7480">
                  <c:v>0.47058823529411764</c:v>
                </c:pt>
                <c:pt idx="7481">
                  <c:v>0.47058823529411764</c:v>
                </c:pt>
                <c:pt idx="7482">
                  <c:v>0.47058823529411764</c:v>
                </c:pt>
                <c:pt idx="7483">
                  <c:v>0.47058823529411764</c:v>
                </c:pt>
                <c:pt idx="7484">
                  <c:v>0.47058823529411764</c:v>
                </c:pt>
                <c:pt idx="7485">
                  <c:v>0.47058823529411764</c:v>
                </c:pt>
                <c:pt idx="7486">
                  <c:v>0.47058823529411764</c:v>
                </c:pt>
                <c:pt idx="7487">
                  <c:v>0.47058823529411764</c:v>
                </c:pt>
                <c:pt idx="7488">
                  <c:v>0.47058823529411764</c:v>
                </c:pt>
                <c:pt idx="7489">
                  <c:v>0.4375</c:v>
                </c:pt>
                <c:pt idx="7490">
                  <c:v>0.4375</c:v>
                </c:pt>
                <c:pt idx="7491">
                  <c:v>0.4375</c:v>
                </c:pt>
                <c:pt idx="7492">
                  <c:v>0.4375</c:v>
                </c:pt>
                <c:pt idx="7493">
                  <c:v>0.4375</c:v>
                </c:pt>
                <c:pt idx="7494">
                  <c:v>0.4375</c:v>
                </c:pt>
                <c:pt idx="7495">
                  <c:v>0.4375</c:v>
                </c:pt>
                <c:pt idx="7496">
                  <c:v>0.4375</c:v>
                </c:pt>
                <c:pt idx="7497">
                  <c:v>0.4375</c:v>
                </c:pt>
                <c:pt idx="7498">
                  <c:v>0.4375</c:v>
                </c:pt>
                <c:pt idx="7499">
                  <c:v>0.4375</c:v>
                </c:pt>
                <c:pt idx="7500">
                  <c:v>0.4375</c:v>
                </c:pt>
                <c:pt idx="7501">
                  <c:v>0.4375</c:v>
                </c:pt>
                <c:pt idx="7502">
                  <c:v>0.4375</c:v>
                </c:pt>
                <c:pt idx="7503">
                  <c:v>0.4375</c:v>
                </c:pt>
                <c:pt idx="7504">
                  <c:v>0.4375</c:v>
                </c:pt>
                <c:pt idx="7505">
                  <c:v>0.4375</c:v>
                </c:pt>
                <c:pt idx="7506">
                  <c:v>0.5</c:v>
                </c:pt>
                <c:pt idx="7507">
                  <c:v>0.5</c:v>
                </c:pt>
                <c:pt idx="7508">
                  <c:v>0.5</c:v>
                </c:pt>
                <c:pt idx="7509">
                  <c:v>0.5</c:v>
                </c:pt>
                <c:pt idx="7510">
                  <c:v>0.5</c:v>
                </c:pt>
                <c:pt idx="7511">
                  <c:v>0.5</c:v>
                </c:pt>
                <c:pt idx="7512">
                  <c:v>0.5</c:v>
                </c:pt>
                <c:pt idx="7513">
                  <c:v>0.5</c:v>
                </c:pt>
                <c:pt idx="7514">
                  <c:v>0.5</c:v>
                </c:pt>
                <c:pt idx="7515">
                  <c:v>0.5</c:v>
                </c:pt>
                <c:pt idx="7516">
                  <c:v>0.5</c:v>
                </c:pt>
                <c:pt idx="7517">
                  <c:v>0.5</c:v>
                </c:pt>
                <c:pt idx="7518">
                  <c:v>0.5</c:v>
                </c:pt>
                <c:pt idx="7519">
                  <c:v>0.4375</c:v>
                </c:pt>
                <c:pt idx="7520">
                  <c:v>0.4375</c:v>
                </c:pt>
                <c:pt idx="7521">
                  <c:v>0.4375</c:v>
                </c:pt>
                <c:pt idx="7522">
                  <c:v>0.4375</c:v>
                </c:pt>
                <c:pt idx="7523">
                  <c:v>0.4375</c:v>
                </c:pt>
                <c:pt idx="7524">
                  <c:v>0.4375</c:v>
                </c:pt>
                <c:pt idx="7525">
                  <c:v>0.4375</c:v>
                </c:pt>
                <c:pt idx="7526">
                  <c:v>0.4375</c:v>
                </c:pt>
                <c:pt idx="7527">
                  <c:v>0.4375</c:v>
                </c:pt>
                <c:pt idx="7528">
                  <c:v>0.4375</c:v>
                </c:pt>
                <c:pt idx="7529">
                  <c:v>0.4375</c:v>
                </c:pt>
                <c:pt idx="7530">
                  <c:v>0.4375</c:v>
                </c:pt>
                <c:pt idx="7531">
                  <c:v>0.4375</c:v>
                </c:pt>
                <c:pt idx="7532">
                  <c:v>0.4375</c:v>
                </c:pt>
                <c:pt idx="7533">
                  <c:v>0.4375</c:v>
                </c:pt>
                <c:pt idx="7534">
                  <c:v>0.4375</c:v>
                </c:pt>
                <c:pt idx="7535">
                  <c:v>0.4375</c:v>
                </c:pt>
                <c:pt idx="7536">
                  <c:v>0.4375</c:v>
                </c:pt>
                <c:pt idx="7537">
                  <c:v>0.4375</c:v>
                </c:pt>
                <c:pt idx="7538">
                  <c:v>0.4375</c:v>
                </c:pt>
                <c:pt idx="7539">
                  <c:v>0.4375</c:v>
                </c:pt>
                <c:pt idx="7540">
                  <c:v>0.4375</c:v>
                </c:pt>
                <c:pt idx="7541">
                  <c:v>0.4375</c:v>
                </c:pt>
                <c:pt idx="7542">
                  <c:v>0.4375</c:v>
                </c:pt>
                <c:pt idx="7543">
                  <c:v>0.4375</c:v>
                </c:pt>
                <c:pt idx="7544">
                  <c:v>0.4375</c:v>
                </c:pt>
                <c:pt idx="7545">
                  <c:v>0.4375</c:v>
                </c:pt>
                <c:pt idx="7546">
                  <c:v>0.4375</c:v>
                </c:pt>
                <c:pt idx="7547">
                  <c:v>0.4375</c:v>
                </c:pt>
                <c:pt idx="7548">
                  <c:v>0.4375</c:v>
                </c:pt>
                <c:pt idx="7549">
                  <c:v>0.4375</c:v>
                </c:pt>
                <c:pt idx="7550">
                  <c:v>0.4375</c:v>
                </c:pt>
                <c:pt idx="7551">
                  <c:v>0.4375</c:v>
                </c:pt>
                <c:pt idx="7552">
                  <c:v>0.4375</c:v>
                </c:pt>
                <c:pt idx="7553">
                  <c:v>0.4375</c:v>
                </c:pt>
                <c:pt idx="7554">
                  <c:v>0.4375</c:v>
                </c:pt>
                <c:pt idx="7555">
                  <c:v>0.4375</c:v>
                </c:pt>
                <c:pt idx="7556">
                  <c:v>0.4375</c:v>
                </c:pt>
                <c:pt idx="7557">
                  <c:v>0.4375</c:v>
                </c:pt>
                <c:pt idx="7558">
                  <c:v>0.4375</c:v>
                </c:pt>
                <c:pt idx="7559">
                  <c:v>0.4375</c:v>
                </c:pt>
                <c:pt idx="7560">
                  <c:v>0.4375</c:v>
                </c:pt>
                <c:pt idx="7561">
                  <c:v>0.4375</c:v>
                </c:pt>
                <c:pt idx="7562">
                  <c:v>0.4375</c:v>
                </c:pt>
                <c:pt idx="7563">
                  <c:v>0.4375</c:v>
                </c:pt>
                <c:pt idx="7564">
                  <c:v>0.4375</c:v>
                </c:pt>
                <c:pt idx="7565">
                  <c:v>0.4375</c:v>
                </c:pt>
                <c:pt idx="7566">
                  <c:v>0.4375</c:v>
                </c:pt>
                <c:pt idx="7567">
                  <c:v>0.4375</c:v>
                </c:pt>
                <c:pt idx="7568">
                  <c:v>0.4375</c:v>
                </c:pt>
                <c:pt idx="7569">
                  <c:v>0.4375</c:v>
                </c:pt>
                <c:pt idx="7570">
                  <c:v>0.4375</c:v>
                </c:pt>
                <c:pt idx="7571">
                  <c:v>0.4375</c:v>
                </c:pt>
                <c:pt idx="7572">
                  <c:v>0.4375</c:v>
                </c:pt>
                <c:pt idx="7573">
                  <c:v>0.4375</c:v>
                </c:pt>
                <c:pt idx="7574">
                  <c:v>0.4375</c:v>
                </c:pt>
                <c:pt idx="7575">
                  <c:v>0.4375</c:v>
                </c:pt>
                <c:pt idx="7576">
                  <c:v>0.4375</c:v>
                </c:pt>
                <c:pt idx="7577">
                  <c:v>0.4375</c:v>
                </c:pt>
                <c:pt idx="7578">
                  <c:v>0.4375</c:v>
                </c:pt>
                <c:pt idx="7579">
                  <c:v>0.4375</c:v>
                </c:pt>
                <c:pt idx="7580">
                  <c:v>0.4375</c:v>
                </c:pt>
                <c:pt idx="7581">
                  <c:v>0.4375</c:v>
                </c:pt>
                <c:pt idx="7582">
                  <c:v>0.4375</c:v>
                </c:pt>
                <c:pt idx="7583">
                  <c:v>0.4375</c:v>
                </c:pt>
                <c:pt idx="7584">
                  <c:v>0.4375</c:v>
                </c:pt>
                <c:pt idx="7585">
                  <c:v>0.4375</c:v>
                </c:pt>
                <c:pt idx="7586">
                  <c:v>0.4375</c:v>
                </c:pt>
                <c:pt idx="7587">
                  <c:v>0.4375</c:v>
                </c:pt>
                <c:pt idx="7588">
                  <c:v>0.4375</c:v>
                </c:pt>
                <c:pt idx="7589">
                  <c:v>0.4375</c:v>
                </c:pt>
                <c:pt idx="7590">
                  <c:v>0.4375</c:v>
                </c:pt>
                <c:pt idx="7591">
                  <c:v>0.4375</c:v>
                </c:pt>
                <c:pt idx="7592">
                  <c:v>0.5</c:v>
                </c:pt>
                <c:pt idx="7593">
                  <c:v>0.5</c:v>
                </c:pt>
                <c:pt idx="7594">
                  <c:v>0.5</c:v>
                </c:pt>
                <c:pt idx="7595">
                  <c:v>0.5</c:v>
                </c:pt>
                <c:pt idx="7596">
                  <c:v>0.46666666666666667</c:v>
                </c:pt>
                <c:pt idx="7597">
                  <c:v>0.46666666666666667</c:v>
                </c:pt>
                <c:pt idx="7598">
                  <c:v>0.46666666666666667</c:v>
                </c:pt>
                <c:pt idx="7599">
                  <c:v>0.46666666666666667</c:v>
                </c:pt>
                <c:pt idx="7600">
                  <c:v>0.46666666666666667</c:v>
                </c:pt>
                <c:pt idx="7601">
                  <c:v>0.46666666666666667</c:v>
                </c:pt>
                <c:pt idx="7602">
                  <c:v>0.46666666666666667</c:v>
                </c:pt>
                <c:pt idx="7603">
                  <c:v>0.46666666666666667</c:v>
                </c:pt>
                <c:pt idx="7604">
                  <c:v>0.46666666666666667</c:v>
                </c:pt>
                <c:pt idx="7605">
                  <c:v>0.46666666666666667</c:v>
                </c:pt>
                <c:pt idx="7606">
                  <c:v>0.46666666666666667</c:v>
                </c:pt>
                <c:pt idx="7607">
                  <c:v>0.46666666666666667</c:v>
                </c:pt>
                <c:pt idx="7608">
                  <c:v>0.46666666666666667</c:v>
                </c:pt>
                <c:pt idx="7609">
                  <c:v>0.46666666666666667</c:v>
                </c:pt>
                <c:pt idx="7610">
                  <c:v>0.46666666666666667</c:v>
                </c:pt>
                <c:pt idx="7611">
                  <c:v>0.46666666666666667</c:v>
                </c:pt>
                <c:pt idx="7612">
                  <c:v>0.46666666666666667</c:v>
                </c:pt>
                <c:pt idx="7613">
                  <c:v>0.46666666666666667</c:v>
                </c:pt>
                <c:pt idx="7614">
                  <c:v>0.46666666666666667</c:v>
                </c:pt>
                <c:pt idx="7615">
                  <c:v>0.46666666666666667</c:v>
                </c:pt>
                <c:pt idx="7616">
                  <c:v>0.46666666666666667</c:v>
                </c:pt>
                <c:pt idx="7617">
                  <c:v>0.46666666666666667</c:v>
                </c:pt>
                <c:pt idx="7618">
                  <c:v>0.46666666666666667</c:v>
                </c:pt>
                <c:pt idx="7619">
                  <c:v>0.46666666666666667</c:v>
                </c:pt>
                <c:pt idx="7620">
                  <c:v>0.46666666666666667</c:v>
                </c:pt>
                <c:pt idx="7621">
                  <c:v>0.46666666666666667</c:v>
                </c:pt>
                <c:pt idx="7622">
                  <c:v>0.46666666666666667</c:v>
                </c:pt>
                <c:pt idx="7623">
                  <c:v>0.46666666666666667</c:v>
                </c:pt>
                <c:pt idx="7624">
                  <c:v>0.46666666666666667</c:v>
                </c:pt>
                <c:pt idx="7625">
                  <c:v>0.46666666666666667</c:v>
                </c:pt>
                <c:pt idx="7626">
                  <c:v>0.46666666666666667</c:v>
                </c:pt>
                <c:pt idx="7627">
                  <c:v>0.46666666666666667</c:v>
                </c:pt>
                <c:pt idx="7628">
                  <c:v>0.46666666666666667</c:v>
                </c:pt>
                <c:pt idx="7629">
                  <c:v>0.46666666666666667</c:v>
                </c:pt>
                <c:pt idx="7630">
                  <c:v>0.46666666666666667</c:v>
                </c:pt>
                <c:pt idx="7631">
                  <c:v>0.46666666666666667</c:v>
                </c:pt>
                <c:pt idx="7632">
                  <c:v>0.46666666666666667</c:v>
                </c:pt>
                <c:pt idx="7633">
                  <c:v>0.46666666666666667</c:v>
                </c:pt>
                <c:pt idx="7634">
                  <c:v>0.46666666666666667</c:v>
                </c:pt>
                <c:pt idx="7635">
                  <c:v>0.46666666666666667</c:v>
                </c:pt>
                <c:pt idx="7636">
                  <c:v>0.46666666666666667</c:v>
                </c:pt>
                <c:pt idx="7637">
                  <c:v>0.46666666666666667</c:v>
                </c:pt>
                <c:pt idx="7638">
                  <c:v>0.46666666666666667</c:v>
                </c:pt>
                <c:pt idx="7639">
                  <c:v>0.46666666666666667</c:v>
                </c:pt>
                <c:pt idx="7640">
                  <c:v>0.46666666666666667</c:v>
                </c:pt>
                <c:pt idx="7641">
                  <c:v>0.46666666666666667</c:v>
                </c:pt>
                <c:pt idx="7642">
                  <c:v>0.53333333333333333</c:v>
                </c:pt>
                <c:pt idx="7643">
                  <c:v>0.53333333333333333</c:v>
                </c:pt>
                <c:pt idx="7644">
                  <c:v>0.53333333333333333</c:v>
                </c:pt>
                <c:pt idx="7645">
                  <c:v>0.53333333333333333</c:v>
                </c:pt>
                <c:pt idx="7646">
                  <c:v>0.53333333333333333</c:v>
                </c:pt>
                <c:pt idx="7647">
                  <c:v>0.53333333333333333</c:v>
                </c:pt>
                <c:pt idx="7648">
                  <c:v>0.53333333333333333</c:v>
                </c:pt>
                <c:pt idx="7649">
                  <c:v>0.53333333333333333</c:v>
                </c:pt>
                <c:pt idx="7650">
                  <c:v>0.53333333333333333</c:v>
                </c:pt>
                <c:pt idx="7651">
                  <c:v>0.53333333333333333</c:v>
                </c:pt>
                <c:pt idx="7652">
                  <c:v>0.53333333333333333</c:v>
                </c:pt>
                <c:pt idx="7653">
                  <c:v>0.53333333333333333</c:v>
                </c:pt>
                <c:pt idx="7654">
                  <c:v>0.53333333333333333</c:v>
                </c:pt>
                <c:pt idx="7655">
                  <c:v>0.53333333333333333</c:v>
                </c:pt>
                <c:pt idx="7656">
                  <c:v>0.53333333333333333</c:v>
                </c:pt>
                <c:pt idx="7657">
                  <c:v>0.53333333333333333</c:v>
                </c:pt>
                <c:pt idx="7658">
                  <c:v>0.53333333333333333</c:v>
                </c:pt>
                <c:pt idx="7659">
                  <c:v>0.53333333333333333</c:v>
                </c:pt>
                <c:pt idx="7660">
                  <c:v>0.53333333333333333</c:v>
                </c:pt>
                <c:pt idx="7661">
                  <c:v>0.53333333333333333</c:v>
                </c:pt>
                <c:pt idx="7662">
                  <c:v>0.6</c:v>
                </c:pt>
                <c:pt idx="7663">
                  <c:v>0.6</c:v>
                </c:pt>
                <c:pt idx="7664">
                  <c:v>0.6</c:v>
                </c:pt>
                <c:pt idx="7665">
                  <c:v>0.6</c:v>
                </c:pt>
                <c:pt idx="7666">
                  <c:v>0.6</c:v>
                </c:pt>
                <c:pt idx="7667">
                  <c:v>0.6</c:v>
                </c:pt>
                <c:pt idx="7668">
                  <c:v>0.6</c:v>
                </c:pt>
                <c:pt idx="7669">
                  <c:v>0.6</c:v>
                </c:pt>
                <c:pt idx="7670">
                  <c:v>0.6</c:v>
                </c:pt>
                <c:pt idx="7671">
                  <c:v>0.6</c:v>
                </c:pt>
                <c:pt idx="7672">
                  <c:v>0.6</c:v>
                </c:pt>
                <c:pt idx="7673">
                  <c:v>0.6</c:v>
                </c:pt>
                <c:pt idx="7674">
                  <c:v>0.6</c:v>
                </c:pt>
                <c:pt idx="7675">
                  <c:v>0.6</c:v>
                </c:pt>
                <c:pt idx="7676">
                  <c:v>0.6</c:v>
                </c:pt>
                <c:pt idx="7677">
                  <c:v>0.6</c:v>
                </c:pt>
                <c:pt idx="7678">
                  <c:v>0.6</c:v>
                </c:pt>
                <c:pt idx="7679">
                  <c:v>0.6</c:v>
                </c:pt>
                <c:pt idx="7680">
                  <c:v>0.6</c:v>
                </c:pt>
                <c:pt idx="7681">
                  <c:v>0.6</c:v>
                </c:pt>
                <c:pt idx="7682">
                  <c:v>0.6</c:v>
                </c:pt>
                <c:pt idx="7683">
                  <c:v>0.6</c:v>
                </c:pt>
                <c:pt idx="7684">
                  <c:v>0.6</c:v>
                </c:pt>
                <c:pt idx="7685">
                  <c:v>0.6</c:v>
                </c:pt>
                <c:pt idx="7686">
                  <c:v>0.6</c:v>
                </c:pt>
                <c:pt idx="7687">
                  <c:v>0.6</c:v>
                </c:pt>
                <c:pt idx="7688">
                  <c:v>0.6</c:v>
                </c:pt>
                <c:pt idx="7689">
                  <c:v>0.6</c:v>
                </c:pt>
                <c:pt idx="7690">
                  <c:v>0.6</c:v>
                </c:pt>
                <c:pt idx="7691">
                  <c:v>0.6</c:v>
                </c:pt>
                <c:pt idx="7692">
                  <c:v>0.6</c:v>
                </c:pt>
                <c:pt idx="7693">
                  <c:v>0.6</c:v>
                </c:pt>
                <c:pt idx="7694">
                  <c:v>0.6</c:v>
                </c:pt>
                <c:pt idx="7695">
                  <c:v>0.6</c:v>
                </c:pt>
                <c:pt idx="7696">
                  <c:v>0.6</c:v>
                </c:pt>
                <c:pt idx="7697">
                  <c:v>0.6</c:v>
                </c:pt>
                <c:pt idx="7698">
                  <c:v>0.6</c:v>
                </c:pt>
                <c:pt idx="7699">
                  <c:v>0.6</c:v>
                </c:pt>
                <c:pt idx="7700">
                  <c:v>0.6</c:v>
                </c:pt>
                <c:pt idx="7701">
                  <c:v>0.6</c:v>
                </c:pt>
                <c:pt idx="7702">
                  <c:v>0.6</c:v>
                </c:pt>
                <c:pt idx="7703">
                  <c:v>0.6</c:v>
                </c:pt>
                <c:pt idx="7704">
                  <c:v>0.6</c:v>
                </c:pt>
                <c:pt idx="7705">
                  <c:v>0.6</c:v>
                </c:pt>
                <c:pt idx="7706">
                  <c:v>0.6</c:v>
                </c:pt>
                <c:pt idx="7707">
                  <c:v>0.6</c:v>
                </c:pt>
                <c:pt idx="7708">
                  <c:v>0.6</c:v>
                </c:pt>
                <c:pt idx="7709">
                  <c:v>0.6</c:v>
                </c:pt>
                <c:pt idx="7710">
                  <c:v>0.6</c:v>
                </c:pt>
                <c:pt idx="7711">
                  <c:v>0.6</c:v>
                </c:pt>
                <c:pt idx="7712">
                  <c:v>0.6</c:v>
                </c:pt>
                <c:pt idx="7713">
                  <c:v>0.6</c:v>
                </c:pt>
                <c:pt idx="7714">
                  <c:v>0.6</c:v>
                </c:pt>
                <c:pt idx="7715">
                  <c:v>0.6</c:v>
                </c:pt>
                <c:pt idx="7716">
                  <c:v>0.6</c:v>
                </c:pt>
                <c:pt idx="7717">
                  <c:v>0.6</c:v>
                </c:pt>
                <c:pt idx="7718">
                  <c:v>0.6</c:v>
                </c:pt>
                <c:pt idx="7719">
                  <c:v>0.6</c:v>
                </c:pt>
                <c:pt idx="7720">
                  <c:v>0.6</c:v>
                </c:pt>
                <c:pt idx="7721">
                  <c:v>0.6</c:v>
                </c:pt>
                <c:pt idx="7722">
                  <c:v>0.6</c:v>
                </c:pt>
                <c:pt idx="7723">
                  <c:v>0.6</c:v>
                </c:pt>
                <c:pt idx="7724">
                  <c:v>0.6</c:v>
                </c:pt>
                <c:pt idx="7725">
                  <c:v>0.6</c:v>
                </c:pt>
                <c:pt idx="7726">
                  <c:v>0.6</c:v>
                </c:pt>
                <c:pt idx="7727">
                  <c:v>0.6</c:v>
                </c:pt>
                <c:pt idx="7728">
                  <c:v>0.6</c:v>
                </c:pt>
                <c:pt idx="7729">
                  <c:v>0.6</c:v>
                </c:pt>
                <c:pt idx="7730">
                  <c:v>0.6</c:v>
                </c:pt>
                <c:pt idx="7731">
                  <c:v>0.6</c:v>
                </c:pt>
                <c:pt idx="7732">
                  <c:v>0.6</c:v>
                </c:pt>
                <c:pt idx="7733">
                  <c:v>0.6</c:v>
                </c:pt>
                <c:pt idx="7734">
                  <c:v>0.6</c:v>
                </c:pt>
                <c:pt idx="7735">
                  <c:v>0.6</c:v>
                </c:pt>
                <c:pt idx="7736">
                  <c:v>0.6</c:v>
                </c:pt>
                <c:pt idx="7737">
                  <c:v>0.6</c:v>
                </c:pt>
                <c:pt idx="7738">
                  <c:v>0.6</c:v>
                </c:pt>
                <c:pt idx="7739">
                  <c:v>0.6</c:v>
                </c:pt>
                <c:pt idx="7740">
                  <c:v>0.6</c:v>
                </c:pt>
                <c:pt idx="7741">
                  <c:v>0.6</c:v>
                </c:pt>
                <c:pt idx="7742">
                  <c:v>0.6</c:v>
                </c:pt>
                <c:pt idx="7743">
                  <c:v>0.6</c:v>
                </c:pt>
                <c:pt idx="7744">
                  <c:v>0.6</c:v>
                </c:pt>
                <c:pt idx="7745">
                  <c:v>0.6</c:v>
                </c:pt>
                <c:pt idx="7746">
                  <c:v>0.6</c:v>
                </c:pt>
                <c:pt idx="7747">
                  <c:v>0.6</c:v>
                </c:pt>
                <c:pt idx="7748">
                  <c:v>0.66666666666666663</c:v>
                </c:pt>
                <c:pt idx="7749">
                  <c:v>0.66666666666666663</c:v>
                </c:pt>
                <c:pt idx="7750">
                  <c:v>0.66666666666666663</c:v>
                </c:pt>
                <c:pt idx="7751">
                  <c:v>0.66666666666666663</c:v>
                </c:pt>
                <c:pt idx="7752">
                  <c:v>0.66666666666666663</c:v>
                </c:pt>
                <c:pt idx="7753">
                  <c:v>0.66666666666666663</c:v>
                </c:pt>
                <c:pt idx="7754">
                  <c:v>0.66666666666666663</c:v>
                </c:pt>
                <c:pt idx="7755">
                  <c:v>0.66666666666666663</c:v>
                </c:pt>
                <c:pt idx="7756">
                  <c:v>0.66666666666666663</c:v>
                </c:pt>
                <c:pt idx="7757">
                  <c:v>0.66666666666666663</c:v>
                </c:pt>
                <c:pt idx="7758">
                  <c:v>0.66666666666666663</c:v>
                </c:pt>
                <c:pt idx="7759">
                  <c:v>0.6428571428571429</c:v>
                </c:pt>
                <c:pt idx="7760">
                  <c:v>0.6428571428571429</c:v>
                </c:pt>
                <c:pt idx="7761">
                  <c:v>0.6428571428571429</c:v>
                </c:pt>
                <c:pt idx="7762">
                  <c:v>0.6428571428571429</c:v>
                </c:pt>
                <c:pt idx="7763">
                  <c:v>0.6428571428571429</c:v>
                </c:pt>
                <c:pt idx="7764">
                  <c:v>0.6428571428571429</c:v>
                </c:pt>
                <c:pt idx="7765">
                  <c:v>0.6428571428571429</c:v>
                </c:pt>
                <c:pt idx="7766">
                  <c:v>0.6428571428571429</c:v>
                </c:pt>
                <c:pt idx="7767">
                  <c:v>0.7142857142857143</c:v>
                </c:pt>
                <c:pt idx="7768">
                  <c:v>0.7142857142857143</c:v>
                </c:pt>
                <c:pt idx="7769">
                  <c:v>0.7142857142857143</c:v>
                </c:pt>
                <c:pt idx="7770">
                  <c:v>0.7142857142857143</c:v>
                </c:pt>
                <c:pt idx="7771">
                  <c:v>0.7142857142857143</c:v>
                </c:pt>
                <c:pt idx="7772">
                  <c:v>0.7142857142857143</c:v>
                </c:pt>
                <c:pt idx="7773">
                  <c:v>0.7142857142857143</c:v>
                </c:pt>
                <c:pt idx="7774">
                  <c:v>0.7142857142857143</c:v>
                </c:pt>
                <c:pt idx="7775">
                  <c:v>0.7142857142857143</c:v>
                </c:pt>
                <c:pt idx="7776">
                  <c:v>0.7142857142857143</c:v>
                </c:pt>
                <c:pt idx="7777">
                  <c:v>0.7142857142857143</c:v>
                </c:pt>
                <c:pt idx="7778">
                  <c:v>0.7142857142857143</c:v>
                </c:pt>
                <c:pt idx="7779">
                  <c:v>0.7142857142857143</c:v>
                </c:pt>
                <c:pt idx="7780">
                  <c:v>0.7142857142857143</c:v>
                </c:pt>
                <c:pt idx="7781">
                  <c:v>0.7142857142857143</c:v>
                </c:pt>
                <c:pt idx="7782">
                  <c:v>0.7142857142857143</c:v>
                </c:pt>
                <c:pt idx="7783">
                  <c:v>0.7142857142857143</c:v>
                </c:pt>
                <c:pt idx="7784">
                  <c:v>0.7142857142857143</c:v>
                </c:pt>
                <c:pt idx="7785">
                  <c:v>0.7142857142857143</c:v>
                </c:pt>
                <c:pt idx="7786">
                  <c:v>0.7142857142857143</c:v>
                </c:pt>
                <c:pt idx="7787">
                  <c:v>0.7142857142857143</c:v>
                </c:pt>
                <c:pt idx="7788">
                  <c:v>0.7142857142857143</c:v>
                </c:pt>
                <c:pt idx="7789">
                  <c:v>0.7142857142857143</c:v>
                </c:pt>
                <c:pt idx="7790">
                  <c:v>0.7142857142857143</c:v>
                </c:pt>
                <c:pt idx="7791">
                  <c:v>0.7142857142857143</c:v>
                </c:pt>
                <c:pt idx="7792">
                  <c:v>0.7142857142857143</c:v>
                </c:pt>
                <c:pt idx="7793">
                  <c:v>0.7142857142857143</c:v>
                </c:pt>
                <c:pt idx="7794">
                  <c:v>0.7142857142857143</c:v>
                </c:pt>
                <c:pt idx="7795">
                  <c:v>0.7142857142857143</c:v>
                </c:pt>
                <c:pt idx="7796">
                  <c:v>0.7142857142857143</c:v>
                </c:pt>
                <c:pt idx="7797">
                  <c:v>0.7142857142857143</c:v>
                </c:pt>
                <c:pt idx="7798">
                  <c:v>0.7142857142857143</c:v>
                </c:pt>
                <c:pt idx="7799">
                  <c:v>0.7142857142857143</c:v>
                </c:pt>
                <c:pt idx="7800">
                  <c:v>0.7142857142857143</c:v>
                </c:pt>
                <c:pt idx="7801">
                  <c:v>0.7142857142857143</c:v>
                </c:pt>
                <c:pt idx="7802">
                  <c:v>0.7142857142857143</c:v>
                </c:pt>
                <c:pt idx="7803">
                  <c:v>0.7142857142857143</c:v>
                </c:pt>
                <c:pt idx="7804">
                  <c:v>0.7142857142857143</c:v>
                </c:pt>
                <c:pt idx="7805">
                  <c:v>0.7142857142857143</c:v>
                </c:pt>
                <c:pt idx="7806">
                  <c:v>0.7142857142857143</c:v>
                </c:pt>
                <c:pt idx="7807">
                  <c:v>0.7142857142857143</c:v>
                </c:pt>
                <c:pt idx="7808">
                  <c:v>0.7142857142857143</c:v>
                </c:pt>
                <c:pt idx="7809">
                  <c:v>0.7142857142857143</c:v>
                </c:pt>
                <c:pt idx="7810">
                  <c:v>0.7142857142857143</c:v>
                </c:pt>
                <c:pt idx="7811">
                  <c:v>0.7142857142857143</c:v>
                </c:pt>
                <c:pt idx="7812">
                  <c:v>0.7142857142857143</c:v>
                </c:pt>
                <c:pt idx="7813">
                  <c:v>0.7142857142857143</c:v>
                </c:pt>
                <c:pt idx="7814">
                  <c:v>0.7142857142857143</c:v>
                </c:pt>
                <c:pt idx="7815">
                  <c:v>0.7142857142857143</c:v>
                </c:pt>
                <c:pt idx="7816">
                  <c:v>0.7142857142857143</c:v>
                </c:pt>
                <c:pt idx="7817">
                  <c:v>0.7142857142857143</c:v>
                </c:pt>
                <c:pt idx="7818">
                  <c:v>0.7142857142857143</c:v>
                </c:pt>
                <c:pt idx="7819">
                  <c:v>0.7142857142857143</c:v>
                </c:pt>
                <c:pt idx="7820">
                  <c:v>0.7142857142857143</c:v>
                </c:pt>
                <c:pt idx="7821">
                  <c:v>0.7142857142857143</c:v>
                </c:pt>
                <c:pt idx="7822">
                  <c:v>0.7142857142857143</c:v>
                </c:pt>
                <c:pt idx="7823">
                  <c:v>0.7142857142857143</c:v>
                </c:pt>
                <c:pt idx="7824">
                  <c:v>0.7142857142857143</c:v>
                </c:pt>
                <c:pt idx="7825">
                  <c:v>0.7142857142857143</c:v>
                </c:pt>
                <c:pt idx="7826">
                  <c:v>0.7142857142857143</c:v>
                </c:pt>
                <c:pt idx="7827">
                  <c:v>0.7142857142857143</c:v>
                </c:pt>
                <c:pt idx="7828">
                  <c:v>0.7142857142857143</c:v>
                </c:pt>
                <c:pt idx="7829">
                  <c:v>0.7142857142857143</c:v>
                </c:pt>
                <c:pt idx="7830">
                  <c:v>0.7142857142857143</c:v>
                </c:pt>
                <c:pt idx="7831">
                  <c:v>0.7142857142857143</c:v>
                </c:pt>
                <c:pt idx="7832">
                  <c:v>0.7142857142857143</c:v>
                </c:pt>
                <c:pt idx="7833">
                  <c:v>0.6428571428571429</c:v>
                </c:pt>
                <c:pt idx="7834">
                  <c:v>0.6428571428571429</c:v>
                </c:pt>
                <c:pt idx="7835">
                  <c:v>0.6428571428571429</c:v>
                </c:pt>
                <c:pt idx="7836">
                  <c:v>0.6428571428571429</c:v>
                </c:pt>
                <c:pt idx="7837">
                  <c:v>0.6428571428571429</c:v>
                </c:pt>
                <c:pt idx="7838">
                  <c:v>0.6428571428571429</c:v>
                </c:pt>
                <c:pt idx="7839">
                  <c:v>0.5714285714285714</c:v>
                </c:pt>
                <c:pt idx="7840">
                  <c:v>0.5714285714285714</c:v>
                </c:pt>
                <c:pt idx="7841">
                  <c:v>0.5714285714285714</c:v>
                </c:pt>
                <c:pt idx="7842">
                  <c:v>0.5714285714285714</c:v>
                </c:pt>
                <c:pt idx="7843">
                  <c:v>0.5714285714285714</c:v>
                </c:pt>
                <c:pt idx="7844">
                  <c:v>0.5714285714285714</c:v>
                </c:pt>
                <c:pt idx="7845">
                  <c:v>0.5714285714285714</c:v>
                </c:pt>
                <c:pt idx="7846">
                  <c:v>0.5714285714285714</c:v>
                </c:pt>
                <c:pt idx="7847">
                  <c:v>0.5714285714285714</c:v>
                </c:pt>
                <c:pt idx="7848">
                  <c:v>0.5714285714285714</c:v>
                </c:pt>
                <c:pt idx="7849">
                  <c:v>0.5714285714285714</c:v>
                </c:pt>
                <c:pt idx="7850">
                  <c:v>0.5714285714285714</c:v>
                </c:pt>
                <c:pt idx="7851">
                  <c:v>0.5714285714285714</c:v>
                </c:pt>
                <c:pt idx="7852">
                  <c:v>0.5714285714285714</c:v>
                </c:pt>
                <c:pt idx="7853">
                  <c:v>0.5714285714285714</c:v>
                </c:pt>
                <c:pt idx="7854">
                  <c:v>0.53846153846153844</c:v>
                </c:pt>
                <c:pt idx="7855">
                  <c:v>0.53846153846153844</c:v>
                </c:pt>
                <c:pt idx="7856">
                  <c:v>0.53846153846153844</c:v>
                </c:pt>
                <c:pt idx="7857">
                  <c:v>0.53846153846153844</c:v>
                </c:pt>
                <c:pt idx="7858">
                  <c:v>0.53846153846153844</c:v>
                </c:pt>
                <c:pt idx="7859">
                  <c:v>0.53846153846153844</c:v>
                </c:pt>
                <c:pt idx="7860">
                  <c:v>0.53846153846153844</c:v>
                </c:pt>
                <c:pt idx="7861">
                  <c:v>0.53846153846153844</c:v>
                </c:pt>
                <c:pt idx="7862">
                  <c:v>0.53846153846153844</c:v>
                </c:pt>
                <c:pt idx="7863">
                  <c:v>0.53846153846153844</c:v>
                </c:pt>
                <c:pt idx="7864">
                  <c:v>0.53846153846153844</c:v>
                </c:pt>
                <c:pt idx="7865">
                  <c:v>0.53846153846153844</c:v>
                </c:pt>
                <c:pt idx="7866">
                  <c:v>0.53846153846153844</c:v>
                </c:pt>
                <c:pt idx="7867">
                  <c:v>0.61538461538461542</c:v>
                </c:pt>
                <c:pt idx="7868">
                  <c:v>0.61538461538461542</c:v>
                </c:pt>
                <c:pt idx="7869">
                  <c:v>0.61538461538461542</c:v>
                </c:pt>
                <c:pt idx="7870">
                  <c:v>0.61538461538461542</c:v>
                </c:pt>
                <c:pt idx="7871">
                  <c:v>0.61538461538461542</c:v>
                </c:pt>
                <c:pt idx="7872">
                  <c:v>0.61538461538461542</c:v>
                </c:pt>
                <c:pt idx="7873">
                  <c:v>0.61538461538461542</c:v>
                </c:pt>
                <c:pt idx="7874">
                  <c:v>0.61538461538461542</c:v>
                </c:pt>
                <c:pt idx="7875">
                  <c:v>0.53846153846153844</c:v>
                </c:pt>
                <c:pt idx="7876">
                  <c:v>0.53846153846153844</c:v>
                </c:pt>
                <c:pt idx="7877">
                  <c:v>0.53846153846153844</c:v>
                </c:pt>
                <c:pt idx="7878">
                  <c:v>0.53846153846153844</c:v>
                </c:pt>
                <c:pt idx="7879">
                  <c:v>0.53846153846153844</c:v>
                </c:pt>
                <c:pt idx="7880">
                  <c:v>0.53846153846153844</c:v>
                </c:pt>
                <c:pt idx="7881">
                  <c:v>0.53846153846153844</c:v>
                </c:pt>
                <c:pt idx="7882">
                  <c:v>0.53846153846153844</c:v>
                </c:pt>
                <c:pt idx="7883">
                  <c:v>0.53846153846153844</c:v>
                </c:pt>
                <c:pt idx="7884">
                  <c:v>0.53846153846153844</c:v>
                </c:pt>
                <c:pt idx="7885">
                  <c:v>0.53846153846153844</c:v>
                </c:pt>
                <c:pt idx="7886">
                  <c:v>0.53846153846153844</c:v>
                </c:pt>
                <c:pt idx="7887">
                  <c:v>0.53846153846153844</c:v>
                </c:pt>
                <c:pt idx="7888">
                  <c:v>0.53846153846153844</c:v>
                </c:pt>
                <c:pt idx="7889">
                  <c:v>0.53846153846153844</c:v>
                </c:pt>
                <c:pt idx="7890">
                  <c:v>0.53846153846153844</c:v>
                </c:pt>
                <c:pt idx="7891">
                  <c:v>0.53846153846153844</c:v>
                </c:pt>
                <c:pt idx="7892">
                  <c:v>0.53846153846153844</c:v>
                </c:pt>
                <c:pt idx="7893">
                  <c:v>0.53846153846153844</c:v>
                </c:pt>
                <c:pt idx="7894">
                  <c:v>0.53846153846153844</c:v>
                </c:pt>
                <c:pt idx="7895">
                  <c:v>0.53846153846153844</c:v>
                </c:pt>
                <c:pt idx="7896">
                  <c:v>0.53846153846153844</c:v>
                </c:pt>
                <c:pt idx="7897">
                  <c:v>0.53846153846153844</c:v>
                </c:pt>
                <c:pt idx="7898">
                  <c:v>0.53846153846153844</c:v>
                </c:pt>
                <c:pt idx="7899">
                  <c:v>0.53846153846153844</c:v>
                </c:pt>
                <c:pt idx="7900">
                  <c:v>0.53846153846153844</c:v>
                </c:pt>
                <c:pt idx="7901">
                  <c:v>0.53846153846153844</c:v>
                </c:pt>
                <c:pt idx="7902">
                  <c:v>0.53846153846153844</c:v>
                </c:pt>
                <c:pt idx="7903">
                  <c:v>0.53846153846153844</c:v>
                </c:pt>
                <c:pt idx="7904">
                  <c:v>0.53846153846153844</c:v>
                </c:pt>
                <c:pt idx="7905">
                  <c:v>0.53846153846153844</c:v>
                </c:pt>
                <c:pt idx="7906">
                  <c:v>0.53846153846153844</c:v>
                </c:pt>
                <c:pt idx="7907">
                  <c:v>0.53846153846153844</c:v>
                </c:pt>
                <c:pt idx="7908">
                  <c:v>0.53846153846153844</c:v>
                </c:pt>
                <c:pt idx="7909">
                  <c:v>0.53846153846153844</c:v>
                </c:pt>
                <c:pt idx="7910">
                  <c:v>0.53846153846153844</c:v>
                </c:pt>
                <c:pt idx="7911">
                  <c:v>0.53846153846153844</c:v>
                </c:pt>
                <c:pt idx="7912">
                  <c:v>0.53846153846153844</c:v>
                </c:pt>
                <c:pt idx="7913">
                  <c:v>0.53846153846153844</c:v>
                </c:pt>
                <c:pt idx="7914">
                  <c:v>0.53846153846153844</c:v>
                </c:pt>
                <c:pt idx="7915">
                  <c:v>0.53846153846153844</c:v>
                </c:pt>
                <c:pt idx="7916">
                  <c:v>0.53846153846153844</c:v>
                </c:pt>
                <c:pt idx="7917">
                  <c:v>0.53846153846153844</c:v>
                </c:pt>
                <c:pt idx="7918">
                  <c:v>0.53846153846153844</c:v>
                </c:pt>
                <c:pt idx="7919">
                  <c:v>0.53846153846153844</c:v>
                </c:pt>
                <c:pt idx="7920">
                  <c:v>0.53846153846153844</c:v>
                </c:pt>
                <c:pt idx="7921">
                  <c:v>0.53846153846153844</c:v>
                </c:pt>
                <c:pt idx="7922">
                  <c:v>0.53846153846153844</c:v>
                </c:pt>
                <c:pt idx="7923">
                  <c:v>0.53846153846153844</c:v>
                </c:pt>
                <c:pt idx="7924">
                  <c:v>0.53846153846153844</c:v>
                </c:pt>
                <c:pt idx="7925">
                  <c:v>0.53846153846153844</c:v>
                </c:pt>
                <c:pt idx="7926">
                  <c:v>0.53846153846153844</c:v>
                </c:pt>
                <c:pt idx="7927">
                  <c:v>0.53846153846153844</c:v>
                </c:pt>
                <c:pt idx="7928">
                  <c:v>0.53846153846153844</c:v>
                </c:pt>
                <c:pt idx="7929">
                  <c:v>0.53846153846153844</c:v>
                </c:pt>
                <c:pt idx="7930">
                  <c:v>0.53846153846153844</c:v>
                </c:pt>
                <c:pt idx="7931">
                  <c:v>0.53846153846153844</c:v>
                </c:pt>
                <c:pt idx="7932">
                  <c:v>0.53846153846153844</c:v>
                </c:pt>
                <c:pt idx="7933">
                  <c:v>0.53846153846153844</c:v>
                </c:pt>
                <c:pt idx="7934">
                  <c:v>0.53846153846153844</c:v>
                </c:pt>
                <c:pt idx="7935">
                  <c:v>0.53846153846153844</c:v>
                </c:pt>
                <c:pt idx="7936">
                  <c:v>0.53846153846153844</c:v>
                </c:pt>
                <c:pt idx="7937">
                  <c:v>0.53846153846153844</c:v>
                </c:pt>
                <c:pt idx="7938">
                  <c:v>0.61538461538461542</c:v>
                </c:pt>
                <c:pt idx="7939">
                  <c:v>0.61538461538461542</c:v>
                </c:pt>
                <c:pt idx="7940">
                  <c:v>0.61538461538461542</c:v>
                </c:pt>
                <c:pt idx="7941">
                  <c:v>0.61538461538461542</c:v>
                </c:pt>
                <c:pt idx="7942">
                  <c:v>0.61538461538461542</c:v>
                </c:pt>
                <c:pt idx="7943">
                  <c:v>0.61538461538461542</c:v>
                </c:pt>
                <c:pt idx="7944">
                  <c:v>0.61538461538461542</c:v>
                </c:pt>
                <c:pt idx="7945">
                  <c:v>0.61538461538461542</c:v>
                </c:pt>
                <c:pt idx="7946">
                  <c:v>0.61538461538461542</c:v>
                </c:pt>
                <c:pt idx="7947">
                  <c:v>0.61538461538461542</c:v>
                </c:pt>
                <c:pt idx="7948">
                  <c:v>0.61538461538461542</c:v>
                </c:pt>
                <c:pt idx="7949">
                  <c:v>0.61538461538461542</c:v>
                </c:pt>
                <c:pt idx="7950">
                  <c:v>0.61538461538461542</c:v>
                </c:pt>
                <c:pt idx="7951">
                  <c:v>0.61538461538461542</c:v>
                </c:pt>
                <c:pt idx="7952">
                  <c:v>0.61538461538461542</c:v>
                </c:pt>
                <c:pt idx="7953">
                  <c:v>0.61538461538461542</c:v>
                </c:pt>
                <c:pt idx="7954">
                  <c:v>0.61538461538461542</c:v>
                </c:pt>
                <c:pt idx="7955">
                  <c:v>0.61538461538461542</c:v>
                </c:pt>
                <c:pt idx="7956">
                  <c:v>0.61538461538461542</c:v>
                </c:pt>
                <c:pt idx="7957">
                  <c:v>0.61538461538461542</c:v>
                </c:pt>
                <c:pt idx="7958">
                  <c:v>0.61538461538461542</c:v>
                </c:pt>
                <c:pt idx="7959">
                  <c:v>0.61538461538461542</c:v>
                </c:pt>
                <c:pt idx="7960">
                  <c:v>0.61538461538461542</c:v>
                </c:pt>
                <c:pt idx="7961">
                  <c:v>0.61538461538461542</c:v>
                </c:pt>
                <c:pt idx="7962">
                  <c:v>0.61538461538461542</c:v>
                </c:pt>
                <c:pt idx="7963">
                  <c:v>0.61538461538461542</c:v>
                </c:pt>
                <c:pt idx="7964">
                  <c:v>0.61538461538461542</c:v>
                </c:pt>
                <c:pt idx="7965">
                  <c:v>0.61538461538461542</c:v>
                </c:pt>
                <c:pt idx="7966">
                  <c:v>0.61538461538461542</c:v>
                </c:pt>
                <c:pt idx="7967">
                  <c:v>0.61538461538461542</c:v>
                </c:pt>
                <c:pt idx="7968">
                  <c:v>0.61538461538461542</c:v>
                </c:pt>
                <c:pt idx="7969">
                  <c:v>0.61538461538461542</c:v>
                </c:pt>
                <c:pt idx="7970">
                  <c:v>0.61538461538461542</c:v>
                </c:pt>
                <c:pt idx="7971">
                  <c:v>0.61538461538461542</c:v>
                </c:pt>
                <c:pt idx="7972">
                  <c:v>0.61538461538461542</c:v>
                </c:pt>
                <c:pt idx="7973">
                  <c:v>0.61538461538461542</c:v>
                </c:pt>
                <c:pt idx="7974">
                  <c:v>0.61538461538461542</c:v>
                </c:pt>
                <c:pt idx="7975">
                  <c:v>0.61538461538461542</c:v>
                </c:pt>
                <c:pt idx="7976">
                  <c:v>0.61538461538461542</c:v>
                </c:pt>
                <c:pt idx="7977">
                  <c:v>0.61538461538461542</c:v>
                </c:pt>
                <c:pt idx="7978">
                  <c:v>0.61538461538461542</c:v>
                </c:pt>
                <c:pt idx="7979">
                  <c:v>0.61538461538461542</c:v>
                </c:pt>
                <c:pt idx="7980">
                  <c:v>0.61538461538461542</c:v>
                </c:pt>
                <c:pt idx="7981">
                  <c:v>0.61538461538461542</c:v>
                </c:pt>
                <c:pt idx="7982">
                  <c:v>0.61538461538461542</c:v>
                </c:pt>
                <c:pt idx="7983">
                  <c:v>0.61538461538461542</c:v>
                </c:pt>
                <c:pt idx="7984">
                  <c:v>0.61538461538461542</c:v>
                </c:pt>
                <c:pt idx="7985">
                  <c:v>0.61538461538461542</c:v>
                </c:pt>
                <c:pt idx="7986">
                  <c:v>0.61538461538461542</c:v>
                </c:pt>
                <c:pt idx="7987">
                  <c:v>0.61538461538461542</c:v>
                </c:pt>
                <c:pt idx="7988">
                  <c:v>0.61538461538461542</c:v>
                </c:pt>
                <c:pt idx="7989">
                  <c:v>0.61538461538461542</c:v>
                </c:pt>
                <c:pt idx="7990">
                  <c:v>0.61538461538461542</c:v>
                </c:pt>
                <c:pt idx="7991">
                  <c:v>0.61538461538461542</c:v>
                </c:pt>
                <c:pt idx="7992">
                  <c:v>0.61538461538461542</c:v>
                </c:pt>
                <c:pt idx="7993">
                  <c:v>0.61538461538461542</c:v>
                </c:pt>
                <c:pt idx="7994">
                  <c:v>0.61538461538461542</c:v>
                </c:pt>
                <c:pt idx="7995">
                  <c:v>0.58333333333333337</c:v>
                </c:pt>
                <c:pt idx="7996">
                  <c:v>0.58333333333333337</c:v>
                </c:pt>
                <c:pt idx="7997">
                  <c:v>0.58333333333333337</c:v>
                </c:pt>
                <c:pt idx="7998">
                  <c:v>0.54545454545454541</c:v>
                </c:pt>
                <c:pt idx="7999">
                  <c:v>0.54545454545454541</c:v>
                </c:pt>
                <c:pt idx="8000">
                  <c:v>0.45454545454545453</c:v>
                </c:pt>
                <c:pt idx="8001">
                  <c:v>0.45454545454545453</c:v>
                </c:pt>
                <c:pt idx="8002">
                  <c:v>0.45454545454545453</c:v>
                </c:pt>
                <c:pt idx="8003">
                  <c:v>0.45454545454545453</c:v>
                </c:pt>
                <c:pt idx="8004">
                  <c:v>0.45454545454545453</c:v>
                </c:pt>
                <c:pt idx="8005">
                  <c:v>0.45454545454545453</c:v>
                </c:pt>
                <c:pt idx="8006">
                  <c:v>0.45454545454545453</c:v>
                </c:pt>
                <c:pt idx="8007">
                  <c:v>0.45454545454545453</c:v>
                </c:pt>
                <c:pt idx="8008">
                  <c:v>0.45454545454545453</c:v>
                </c:pt>
                <c:pt idx="8009">
                  <c:v>0.45454545454545453</c:v>
                </c:pt>
                <c:pt idx="8010">
                  <c:v>0.45454545454545453</c:v>
                </c:pt>
                <c:pt idx="8011">
                  <c:v>0.45454545454545453</c:v>
                </c:pt>
                <c:pt idx="8012">
                  <c:v>0.45454545454545453</c:v>
                </c:pt>
                <c:pt idx="8013">
                  <c:v>0.45454545454545453</c:v>
                </c:pt>
                <c:pt idx="8014">
                  <c:v>0.54545454545454541</c:v>
                </c:pt>
                <c:pt idx="8015">
                  <c:v>0.54545454545454541</c:v>
                </c:pt>
                <c:pt idx="8016">
                  <c:v>0.54545454545454541</c:v>
                </c:pt>
                <c:pt idx="8017">
                  <c:v>0.54545454545454541</c:v>
                </c:pt>
                <c:pt idx="8018">
                  <c:v>0.54545454545454541</c:v>
                </c:pt>
                <c:pt idx="8019">
                  <c:v>0.54545454545454541</c:v>
                </c:pt>
                <c:pt idx="8020">
                  <c:v>0.54545454545454541</c:v>
                </c:pt>
                <c:pt idx="8021">
                  <c:v>0.54545454545454541</c:v>
                </c:pt>
                <c:pt idx="8022">
                  <c:v>0.54545454545454541</c:v>
                </c:pt>
                <c:pt idx="8023">
                  <c:v>0.54545454545454541</c:v>
                </c:pt>
                <c:pt idx="8024">
                  <c:v>0.54545454545454541</c:v>
                </c:pt>
                <c:pt idx="8025">
                  <c:v>0.5</c:v>
                </c:pt>
                <c:pt idx="8026">
                  <c:v>0.5</c:v>
                </c:pt>
                <c:pt idx="8027">
                  <c:v>0.5</c:v>
                </c:pt>
                <c:pt idx="8028">
                  <c:v>0.5</c:v>
                </c:pt>
                <c:pt idx="8029">
                  <c:v>0.5</c:v>
                </c:pt>
                <c:pt idx="8030">
                  <c:v>0.5</c:v>
                </c:pt>
                <c:pt idx="8031">
                  <c:v>0.5</c:v>
                </c:pt>
                <c:pt idx="8032">
                  <c:v>0.5</c:v>
                </c:pt>
                <c:pt idx="8033">
                  <c:v>0.5</c:v>
                </c:pt>
                <c:pt idx="8034">
                  <c:v>0.5</c:v>
                </c:pt>
                <c:pt idx="8035">
                  <c:v>0.5</c:v>
                </c:pt>
                <c:pt idx="8036">
                  <c:v>0.5</c:v>
                </c:pt>
                <c:pt idx="8037">
                  <c:v>0.5</c:v>
                </c:pt>
                <c:pt idx="8038">
                  <c:v>0.5</c:v>
                </c:pt>
                <c:pt idx="8039">
                  <c:v>0.5</c:v>
                </c:pt>
                <c:pt idx="8040">
                  <c:v>0.5</c:v>
                </c:pt>
                <c:pt idx="8041">
                  <c:v>0.5</c:v>
                </c:pt>
                <c:pt idx="8042">
                  <c:v>0.5</c:v>
                </c:pt>
                <c:pt idx="8043">
                  <c:v>0.5</c:v>
                </c:pt>
                <c:pt idx="8044">
                  <c:v>0.5</c:v>
                </c:pt>
                <c:pt idx="8045">
                  <c:v>0.5</c:v>
                </c:pt>
                <c:pt idx="8046">
                  <c:v>0.5</c:v>
                </c:pt>
                <c:pt idx="8047">
                  <c:v>0.5</c:v>
                </c:pt>
                <c:pt idx="8048">
                  <c:v>0.5</c:v>
                </c:pt>
                <c:pt idx="8049">
                  <c:v>0.5</c:v>
                </c:pt>
                <c:pt idx="8050">
                  <c:v>0.5</c:v>
                </c:pt>
                <c:pt idx="8051">
                  <c:v>0.4</c:v>
                </c:pt>
                <c:pt idx="8052">
                  <c:v>0.4</c:v>
                </c:pt>
                <c:pt idx="8053">
                  <c:v>0.4</c:v>
                </c:pt>
                <c:pt idx="8054">
                  <c:v>0.4</c:v>
                </c:pt>
                <c:pt idx="8055">
                  <c:v>0.4</c:v>
                </c:pt>
                <c:pt idx="8056">
                  <c:v>0.4</c:v>
                </c:pt>
                <c:pt idx="8057">
                  <c:v>0.4</c:v>
                </c:pt>
                <c:pt idx="8058">
                  <c:v>0.4</c:v>
                </c:pt>
                <c:pt idx="8059">
                  <c:v>0.4</c:v>
                </c:pt>
                <c:pt idx="8060">
                  <c:v>0.4</c:v>
                </c:pt>
                <c:pt idx="8061">
                  <c:v>0.4</c:v>
                </c:pt>
                <c:pt idx="8062">
                  <c:v>0.4</c:v>
                </c:pt>
                <c:pt idx="8063">
                  <c:v>0.4</c:v>
                </c:pt>
                <c:pt idx="8064">
                  <c:v>0.4</c:v>
                </c:pt>
                <c:pt idx="8065">
                  <c:v>0.4</c:v>
                </c:pt>
                <c:pt idx="8066">
                  <c:v>0.4</c:v>
                </c:pt>
                <c:pt idx="8067">
                  <c:v>0.4</c:v>
                </c:pt>
                <c:pt idx="8068">
                  <c:v>0.4</c:v>
                </c:pt>
                <c:pt idx="8069">
                  <c:v>0.4</c:v>
                </c:pt>
                <c:pt idx="8070">
                  <c:v>0.4</c:v>
                </c:pt>
                <c:pt idx="8071">
                  <c:v>0.4</c:v>
                </c:pt>
                <c:pt idx="8072">
                  <c:v>0.4</c:v>
                </c:pt>
                <c:pt idx="8073">
                  <c:v>0.4</c:v>
                </c:pt>
                <c:pt idx="8074">
                  <c:v>0.4</c:v>
                </c:pt>
                <c:pt idx="8075">
                  <c:v>0.4</c:v>
                </c:pt>
                <c:pt idx="8076">
                  <c:v>0.4</c:v>
                </c:pt>
                <c:pt idx="8077">
                  <c:v>0.4</c:v>
                </c:pt>
                <c:pt idx="8078">
                  <c:v>0.4</c:v>
                </c:pt>
                <c:pt idx="8079">
                  <c:v>0.4</c:v>
                </c:pt>
                <c:pt idx="8080">
                  <c:v>0.4</c:v>
                </c:pt>
                <c:pt idx="8081">
                  <c:v>0.4</c:v>
                </c:pt>
                <c:pt idx="8082">
                  <c:v>0.4</c:v>
                </c:pt>
                <c:pt idx="8083">
                  <c:v>0.4</c:v>
                </c:pt>
                <c:pt idx="8084">
                  <c:v>0.4</c:v>
                </c:pt>
                <c:pt idx="8085">
                  <c:v>0.4</c:v>
                </c:pt>
                <c:pt idx="8086">
                  <c:v>0.4</c:v>
                </c:pt>
                <c:pt idx="8087">
                  <c:v>0.4</c:v>
                </c:pt>
                <c:pt idx="8088">
                  <c:v>0.4</c:v>
                </c:pt>
                <c:pt idx="8089">
                  <c:v>0.4</c:v>
                </c:pt>
                <c:pt idx="8090">
                  <c:v>0.4</c:v>
                </c:pt>
                <c:pt idx="8091">
                  <c:v>0.4</c:v>
                </c:pt>
                <c:pt idx="8092">
                  <c:v>0.4</c:v>
                </c:pt>
                <c:pt idx="8093">
                  <c:v>0.4</c:v>
                </c:pt>
                <c:pt idx="8094">
                  <c:v>0.4</c:v>
                </c:pt>
                <c:pt idx="8095">
                  <c:v>0.4</c:v>
                </c:pt>
                <c:pt idx="8096">
                  <c:v>0.4</c:v>
                </c:pt>
                <c:pt idx="8097">
                  <c:v>0.4</c:v>
                </c:pt>
                <c:pt idx="8098">
                  <c:v>0.4</c:v>
                </c:pt>
                <c:pt idx="8099">
                  <c:v>0.4</c:v>
                </c:pt>
                <c:pt idx="8100">
                  <c:v>0.4</c:v>
                </c:pt>
                <c:pt idx="8101">
                  <c:v>0.4</c:v>
                </c:pt>
                <c:pt idx="8102">
                  <c:v>0.4</c:v>
                </c:pt>
                <c:pt idx="8103">
                  <c:v>0.4</c:v>
                </c:pt>
                <c:pt idx="8104">
                  <c:v>0.4</c:v>
                </c:pt>
                <c:pt idx="8105">
                  <c:v>0.4</c:v>
                </c:pt>
                <c:pt idx="8106">
                  <c:v>0.4</c:v>
                </c:pt>
                <c:pt idx="8107">
                  <c:v>0.4</c:v>
                </c:pt>
                <c:pt idx="8108">
                  <c:v>0.4</c:v>
                </c:pt>
                <c:pt idx="8109">
                  <c:v>0.4</c:v>
                </c:pt>
                <c:pt idx="8110">
                  <c:v>0.5</c:v>
                </c:pt>
                <c:pt idx="8111">
                  <c:v>0.5</c:v>
                </c:pt>
                <c:pt idx="8112">
                  <c:v>0.5</c:v>
                </c:pt>
                <c:pt idx="8113">
                  <c:v>0.5</c:v>
                </c:pt>
                <c:pt idx="8114">
                  <c:v>0.5</c:v>
                </c:pt>
                <c:pt idx="8115">
                  <c:v>0.5</c:v>
                </c:pt>
                <c:pt idx="8116">
                  <c:v>0.5</c:v>
                </c:pt>
                <c:pt idx="8117">
                  <c:v>0.5</c:v>
                </c:pt>
                <c:pt idx="8118">
                  <c:v>0.5</c:v>
                </c:pt>
                <c:pt idx="8119">
                  <c:v>0.5</c:v>
                </c:pt>
                <c:pt idx="8120">
                  <c:v>0.5</c:v>
                </c:pt>
                <c:pt idx="8121">
                  <c:v>0.5</c:v>
                </c:pt>
                <c:pt idx="8122">
                  <c:v>0.5</c:v>
                </c:pt>
                <c:pt idx="8123">
                  <c:v>0.5</c:v>
                </c:pt>
                <c:pt idx="8124">
                  <c:v>0.5</c:v>
                </c:pt>
                <c:pt idx="8125">
                  <c:v>0.5</c:v>
                </c:pt>
                <c:pt idx="8126">
                  <c:v>0.5</c:v>
                </c:pt>
                <c:pt idx="8127">
                  <c:v>0.5</c:v>
                </c:pt>
                <c:pt idx="8128">
                  <c:v>0.5</c:v>
                </c:pt>
                <c:pt idx="8129">
                  <c:v>0.5</c:v>
                </c:pt>
                <c:pt idx="8130">
                  <c:v>0.5</c:v>
                </c:pt>
                <c:pt idx="8131">
                  <c:v>0.5</c:v>
                </c:pt>
                <c:pt idx="8132">
                  <c:v>0.5</c:v>
                </c:pt>
                <c:pt idx="8133">
                  <c:v>0.44444444444444442</c:v>
                </c:pt>
                <c:pt idx="8134">
                  <c:v>0.44444444444444442</c:v>
                </c:pt>
                <c:pt idx="8135">
                  <c:v>0.55555555555555558</c:v>
                </c:pt>
                <c:pt idx="8136">
                  <c:v>0.55555555555555558</c:v>
                </c:pt>
                <c:pt idx="8137">
                  <c:v>0.55555555555555558</c:v>
                </c:pt>
                <c:pt idx="8138">
                  <c:v>0.55555555555555558</c:v>
                </c:pt>
                <c:pt idx="8139">
                  <c:v>0.55555555555555558</c:v>
                </c:pt>
                <c:pt idx="8140">
                  <c:v>0.55555555555555558</c:v>
                </c:pt>
                <c:pt idx="8141">
                  <c:v>0.55555555555555558</c:v>
                </c:pt>
                <c:pt idx="8142">
                  <c:v>0.55555555555555558</c:v>
                </c:pt>
                <c:pt idx="8143">
                  <c:v>0.55555555555555558</c:v>
                </c:pt>
                <c:pt idx="8144">
                  <c:v>0.55555555555555558</c:v>
                </c:pt>
                <c:pt idx="8145">
                  <c:v>0.55555555555555558</c:v>
                </c:pt>
                <c:pt idx="8146">
                  <c:v>0.55555555555555558</c:v>
                </c:pt>
                <c:pt idx="8147">
                  <c:v>0.55555555555555558</c:v>
                </c:pt>
                <c:pt idx="8148">
                  <c:v>0.55555555555555558</c:v>
                </c:pt>
                <c:pt idx="8149">
                  <c:v>0.55555555555555558</c:v>
                </c:pt>
                <c:pt idx="8150">
                  <c:v>0.66666666666666663</c:v>
                </c:pt>
                <c:pt idx="8151">
                  <c:v>0.66666666666666663</c:v>
                </c:pt>
                <c:pt idx="8152">
                  <c:v>0.66666666666666663</c:v>
                </c:pt>
                <c:pt idx="8153">
                  <c:v>0.66666666666666663</c:v>
                </c:pt>
                <c:pt idx="8154">
                  <c:v>0.66666666666666663</c:v>
                </c:pt>
                <c:pt idx="8155">
                  <c:v>0.66666666666666663</c:v>
                </c:pt>
                <c:pt idx="8156">
                  <c:v>0.66666666666666663</c:v>
                </c:pt>
                <c:pt idx="8157">
                  <c:v>0.66666666666666663</c:v>
                </c:pt>
                <c:pt idx="8158">
                  <c:v>0.66666666666666663</c:v>
                </c:pt>
                <c:pt idx="8159">
                  <c:v>0.66666666666666663</c:v>
                </c:pt>
                <c:pt idx="8160">
                  <c:v>0.66666666666666663</c:v>
                </c:pt>
                <c:pt idx="8161">
                  <c:v>0.66666666666666663</c:v>
                </c:pt>
                <c:pt idx="8162">
                  <c:v>0.66666666666666663</c:v>
                </c:pt>
                <c:pt idx="8163">
                  <c:v>0.66666666666666663</c:v>
                </c:pt>
                <c:pt idx="8164">
                  <c:v>0.66666666666666663</c:v>
                </c:pt>
                <c:pt idx="8165">
                  <c:v>0.66666666666666663</c:v>
                </c:pt>
                <c:pt idx="8166">
                  <c:v>0.66666666666666663</c:v>
                </c:pt>
                <c:pt idx="8167">
                  <c:v>0.66666666666666663</c:v>
                </c:pt>
                <c:pt idx="8168">
                  <c:v>0.66666666666666663</c:v>
                </c:pt>
                <c:pt idx="8169">
                  <c:v>0.66666666666666663</c:v>
                </c:pt>
                <c:pt idx="8170">
                  <c:v>0.66666666666666663</c:v>
                </c:pt>
                <c:pt idx="8171">
                  <c:v>0.66666666666666663</c:v>
                </c:pt>
                <c:pt idx="8172">
                  <c:v>0.66666666666666663</c:v>
                </c:pt>
                <c:pt idx="8173">
                  <c:v>0.66666666666666663</c:v>
                </c:pt>
                <c:pt idx="8174">
                  <c:v>0.66666666666666663</c:v>
                </c:pt>
                <c:pt idx="8175">
                  <c:v>0.77777777777777779</c:v>
                </c:pt>
                <c:pt idx="8176">
                  <c:v>0.77777777777777779</c:v>
                </c:pt>
                <c:pt idx="8177">
                  <c:v>0.77777777777777779</c:v>
                </c:pt>
                <c:pt idx="8178">
                  <c:v>0.77777777777777779</c:v>
                </c:pt>
                <c:pt idx="8179">
                  <c:v>0.77777777777777779</c:v>
                </c:pt>
                <c:pt idx="8180">
                  <c:v>0.77777777777777779</c:v>
                </c:pt>
                <c:pt idx="8181">
                  <c:v>0.77777777777777779</c:v>
                </c:pt>
                <c:pt idx="8182">
                  <c:v>0.77777777777777779</c:v>
                </c:pt>
                <c:pt idx="8183">
                  <c:v>0.77777777777777779</c:v>
                </c:pt>
                <c:pt idx="8184">
                  <c:v>0.77777777777777779</c:v>
                </c:pt>
                <c:pt idx="8185">
                  <c:v>0.77777777777777779</c:v>
                </c:pt>
                <c:pt idx="8186">
                  <c:v>0.77777777777777779</c:v>
                </c:pt>
                <c:pt idx="8187">
                  <c:v>0.77777777777777779</c:v>
                </c:pt>
                <c:pt idx="8188">
                  <c:v>0.77777777777777779</c:v>
                </c:pt>
                <c:pt idx="8189">
                  <c:v>0.77777777777777779</c:v>
                </c:pt>
                <c:pt idx="8190">
                  <c:v>0.77777777777777779</c:v>
                </c:pt>
                <c:pt idx="8191">
                  <c:v>0.77777777777777779</c:v>
                </c:pt>
                <c:pt idx="8192">
                  <c:v>0.77777777777777779</c:v>
                </c:pt>
                <c:pt idx="8193">
                  <c:v>0.77777777777777779</c:v>
                </c:pt>
                <c:pt idx="8194">
                  <c:v>0.77777777777777779</c:v>
                </c:pt>
                <c:pt idx="8195">
                  <c:v>0.77777777777777779</c:v>
                </c:pt>
                <c:pt idx="8196">
                  <c:v>0.77777777777777779</c:v>
                </c:pt>
                <c:pt idx="8197">
                  <c:v>0.77777777777777779</c:v>
                </c:pt>
                <c:pt idx="8198">
                  <c:v>0.77777777777777779</c:v>
                </c:pt>
                <c:pt idx="8199">
                  <c:v>0.77777777777777779</c:v>
                </c:pt>
                <c:pt idx="8200">
                  <c:v>0.77777777777777779</c:v>
                </c:pt>
                <c:pt idx="8201">
                  <c:v>0.77777777777777779</c:v>
                </c:pt>
                <c:pt idx="8202">
                  <c:v>0.77777777777777779</c:v>
                </c:pt>
                <c:pt idx="8203">
                  <c:v>0.77777777777777779</c:v>
                </c:pt>
                <c:pt idx="8204">
                  <c:v>0.77777777777777779</c:v>
                </c:pt>
                <c:pt idx="8205">
                  <c:v>0.77777777777777779</c:v>
                </c:pt>
                <c:pt idx="8206">
                  <c:v>0.77777777777777779</c:v>
                </c:pt>
                <c:pt idx="8207">
                  <c:v>0.77777777777777779</c:v>
                </c:pt>
                <c:pt idx="8208">
                  <c:v>0.77777777777777779</c:v>
                </c:pt>
                <c:pt idx="8209">
                  <c:v>0.77777777777777779</c:v>
                </c:pt>
                <c:pt idx="8210">
                  <c:v>0.77777777777777779</c:v>
                </c:pt>
                <c:pt idx="8211">
                  <c:v>0.77777777777777779</c:v>
                </c:pt>
                <c:pt idx="8212">
                  <c:v>0.77777777777777779</c:v>
                </c:pt>
                <c:pt idx="8213">
                  <c:v>0.77777777777777779</c:v>
                </c:pt>
                <c:pt idx="8214">
                  <c:v>0.77777777777777779</c:v>
                </c:pt>
                <c:pt idx="8215">
                  <c:v>0.77777777777777779</c:v>
                </c:pt>
                <c:pt idx="8216">
                  <c:v>0.77777777777777779</c:v>
                </c:pt>
                <c:pt idx="8217">
                  <c:v>0.77777777777777779</c:v>
                </c:pt>
                <c:pt idx="8218">
                  <c:v>0.77777777777777779</c:v>
                </c:pt>
                <c:pt idx="8219">
                  <c:v>0.77777777777777779</c:v>
                </c:pt>
                <c:pt idx="8220">
                  <c:v>0.75</c:v>
                </c:pt>
                <c:pt idx="8221">
                  <c:v>0.75</c:v>
                </c:pt>
                <c:pt idx="8222">
                  <c:v>0.75</c:v>
                </c:pt>
                <c:pt idx="8223">
                  <c:v>0.75</c:v>
                </c:pt>
                <c:pt idx="8224">
                  <c:v>0.75</c:v>
                </c:pt>
                <c:pt idx="8225">
                  <c:v>0.7142857142857143</c:v>
                </c:pt>
                <c:pt idx="8226">
                  <c:v>0.7142857142857143</c:v>
                </c:pt>
                <c:pt idx="8227">
                  <c:v>0.7142857142857143</c:v>
                </c:pt>
                <c:pt idx="8228">
                  <c:v>0.7142857142857143</c:v>
                </c:pt>
                <c:pt idx="8229">
                  <c:v>0.7142857142857143</c:v>
                </c:pt>
                <c:pt idx="8230">
                  <c:v>0.7142857142857143</c:v>
                </c:pt>
                <c:pt idx="8231">
                  <c:v>0.7142857142857143</c:v>
                </c:pt>
                <c:pt idx="8232">
                  <c:v>0.7142857142857143</c:v>
                </c:pt>
                <c:pt idx="8233">
                  <c:v>0.7142857142857143</c:v>
                </c:pt>
                <c:pt idx="8234">
                  <c:v>0.7142857142857143</c:v>
                </c:pt>
                <c:pt idx="8235">
                  <c:v>0.7142857142857143</c:v>
                </c:pt>
                <c:pt idx="8236">
                  <c:v>0.7142857142857143</c:v>
                </c:pt>
                <c:pt idx="8237">
                  <c:v>0.7142857142857143</c:v>
                </c:pt>
                <c:pt idx="8238">
                  <c:v>0.7142857142857143</c:v>
                </c:pt>
                <c:pt idx="8239">
                  <c:v>0.7142857142857143</c:v>
                </c:pt>
                <c:pt idx="8240">
                  <c:v>0.7142857142857143</c:v>
                </c:pt>
                <c:pt idx="8241">
                  <c:v>0.7142857142857143</c:v>
                </c:pt>
                <c:pt idx="8242">
                  <c:v>0.7142857142857143</c:v>
                </c:pt>
                <c:pt idx="8243">
                  <c:v>0.7142857142857143</c:v>
                </c:pt>
                <c:pt idx="8244">
                  <c:v>0.7142857142857143</c:v>
                </c:pt>
                <c:pt idx="8245">
                  <c:v>0.7142857142857143</c:v>
                </c:pt>
                <c:pt idx="8246">
                  <c:v>0.7142857142857143</c:v>
                </c:pt>
                <c:pt idx="8247">
                  <c:v>0.7142857142857143</c:v>
                </c:pt>
                <c:pt idx="8248">
                  <c:v>0.7142857142857143</c:v>
                </c:pt>
                <c:pt idx="8249">
                  <c:v>0.7142857142857143</c:v>
                </c:pt>
                <c:pt idx="8250">
                  <c:v>0.7142857142857143</c:v>
                </c:pt>
                <c:pt idx="8251">
                  <c:v>0.7142857142857143</c:v>
                </c:pt>
                <c:pt idx="8252">
                  <c:v>0.7142857142857143</c:v>
                </c:pt>
                <c:pt idx="8253">
                  <c:v>0.7142857142857143</c:v>
                </c:pt>
                <c:pt idx="8254">
                  <c:v>0.7142857142857143</c:v>
                </c:pt>
                <c:pt idx="8255">
                  <c:v>0.7142857142857143</c:v>
                </c:pt>
                <c:pt idx="8256">
                  <c:v>0.7142857142857143</c:v>
                </c:pt>
                <c:pt idx="8257">
                  <c:v>0.7142857142857143</c:v>
                </c:pt>
                <c:pt idx="8258">
                  <c:v>0.7142857142857143</c:v>
                </c:pt>
                <c:pt idx="8259">
                  <c:v>0.7142857142857143</c:v>
                </c:pt>
                <c:pt idx="8260">
                  <c:v>0.7142857142857143</c:v>
                </c:pt>
                <c:pt idx="8261">
                  <c:v>0.7142857142857143</c:v>
                </c:pt>
                <c:pt idx="8262">
                  <c:v>0.7142857142857143</c:v>
                </c:pt>
                <c:pt idx="8263">
                  <c:v>0.7142857142857143</c:v>
                </c:pt>
                <c:pt idx="8264">
                  <c:v>0.7142857142857143</c:v>
                </c:pt>
                <c:pt idx="8265">
                  <c:v>0.7142857142857143</c:v>
                </c:pt>
                <c:pt idx="8266">
                  <c:v>0.7142857142857143</c:v>
                </c:pt>
                <c:pt idx="8267">
                  <c:v>0.7142857142857143</c:v>
                </c:pt>
                <c:pt idx="8268">
                  <c:v>0.7142857142857143</c:v>
                </c:pt>
                <c:pt idx="8269">
                  <c:v>0.7142857142857143</c:v>
                </c:pt>
                <c:pt idx="8270">
                  <c:v>0.7142857142857143</c:v>
                </c:pt>
                <c:pt idx="8271">
                  <c:v>0.7142857142857143</c:v>
                </c:pt>
                <c:pt idx="8272">
                  <c:v>0.7142857142857143</c:v>
                </c:pt>
                <c:pt idx="8273">
                  <c:v>0.7142857142857143</c:v>
                </c:pt>
                <c:pt idx="8274">
                  <c:v>0.7142857142857143</c:v>
                </c:pt>
                <c:pt idx="8275">
                  <c:v>0.7142857142857143</c:v>
                </c:pt>
                <c:pt idx="8276">
                  <c:v>0.5714285714285714</c:v>
                </c:pt>
                <c:pt idx="8277">
                  <c:v>0.5714285714285714</c:v>
                </c:pt>
                <c:pt idx="8278">
                  <c:v>0.5714285714285714</c:v>
                </c:pt>
                <c:pt idx="8279">
                  <c:v>0.5714285714285714</c:v>
                </c:pt>
                <c:pt idx="8280">
                  <c:v>0.5714285714285714</c:v>
                </c:pt>
                <c:pt idx="8281">
                  <c:v>0.5714285714285714</c:v>
                </c:pt>
                <c:pt idx="8282">
                  <c:v>0.5714285714285714</c:v>
                </c:pt>
                <c:pt idx="8283">
                  <c:v>0.5714285714285714</c:v>
                </c:pt>
                <c:pt idx="8284">
                  <c:v>0.5714285714285714</c:v>
                </c:pt>
                <c:pt idx="8285">
                  <c:v>0.5714285714285714</c:v>
                </c:pt>
                <c:pt idx="8286">
                  <c:v>0.5714285714285714</c:v>
                </c:pt>
                <c:pt idx="8287">
                  <c:v>0.5714285714285714</c:v>
                </c:pt>
                <c:pt idx="8288">
                  <c:v>0.5714285714285714</c:v>
                </c:pt>
                <c:pt idx="8289">
                  <c:v>0.5714285714285714</c:v>
                </c:pt>
                <c:pt idx="8290">
                  <c:v>0.5714285714285714</c:v>
                </c:pt>
                <c:pt idx="8291">
                  <c:v>0.5714285714285714</c:v>
                </c:pt>
                <c:pt idx="8292">
                  <c:v>0.5714285714285714</c:v>
                </c:pt>
                <c:pt idx="8293">
                  <c:v>0.5714285714285714</c:v>
                </c:pt>
                <c:pt idx="8294">
                  <c:v>0.5714285714285714</c:v>
                </c:pt>
                <c:pt idx="8295">
                  <c:v>0.5714285714285714</c:v>
                </c:pt>
                <c:pt idx="8296">
                  <c:v>0.5714285714285714</c:v>
                </c:pt>
                <c:pt idx="8297">
                  <c:v>0.5714285714285714</c:v>
                </c:pt>
                <c:pt idx="8298">
                  <c:v>0.5714285714285714</c:v>
                </c:pt>
                <c:pt idx="8299">
                  <c:v>0.5714285714285714</c:v>
                </c:pt>
                <c:pt idx="8300">
                  <c:v>0.5714285714285714</c:v>
                </c:pt>
                <c:pt idx="8301">
                  <c:v>0.5714285714285714</c:v>
                </c:pt>
                <c:pt idx="8302">
                  <c:v>0.5714285714285714</c:v>
                </c:pt>
                <c:pt idx="8303">
                  <c:v>0.5714285714285714</c:v>
                </c:pt>
                <c:pt idx="8304">
                  <c:v>0.5714285714285714</c:v>
                </c:pt>
                <c:pt idx="8305">
                  <c:v>0.5714285714285714</c:v>
                </c:pt>
                <c:pt idx="8306">
                  <c:v>0.5714285714285714</c:v>
                </c:pt>
                <c:pt idx="8307">
                  <c:v>0.5714285714285714</c:v>
                </c:pt>
                <c:pt idx="8308">
                  <c:v>0.5714285714285714</c:v>
                </c:pt>
                <c:pt idx="8309">
                  <c:v>0.5714285714285714</c:v>
                </c:pt>
                <c:pt idx="8310">
                  <c:v>0.5714285714285714</c:v>
                </c:pt>
                <c:pt idx="8311">
                  <c:v>0.5714285714285714</c:v>
                </c:pt>
                <c:pt idx="8312">
                  <c:v>0.5714285714285714</c:v>
                </c:pt>
                <c:pt idx="8313">
                  <c:v>0.5714285714285714</c:v>
                </c:pt>
                <c:pt idx="8314">
                  <c:v>0.5714285714285714</c:v>
                </c:pt>
                <c:pt idx="8315">
                  <c:v>0.5714285714285714</c:v>
                </c:pt>
                <c:pt idx="8316">
                  <c:v>0.5714285714285714</c:v>
                </c:pt>
                <c:pt idx="8317">
                  <c:v>0.5714285714285714</c:v>
                </c:pt>
                <c:pt idx="8318">
                  <c:v>0.5714285714285714</c:v>
                </c:pt>
                <c:pt idx="8319">
                  <c:v>0.5714285714285714</c:v>
                </c:pt>
                <c:pt idx="8320">
                  <c:v>0.5714285714285714</c:v>
                </c:pt>
                <c:pt idx="8321">
                  <c:v>0.5714285714285714</c:v>
                </c:pt>
                <c:pt idx="8322">
                  <c:v>0.5714285714285714</c:v>
                </c:pt>
                <c:pt idx="8323">
                  <c:v>0.5714285714285714</c:v>
                </c:pt>
                <c:pt idx="8324">
                  <c:v>0.5714285714285714</c:v>
                </c:pt>
                <c:pt idx="8325">
                  <c:v>0.5714285714285714</c:v>
                </c:pt>
                <c:pt idx="8326">
                  <c:v>0.5714285714285714</c:v>
                </c:pt>
                <c:pt idx="8327">
                  <c:v>0.5714285714285714</c:v>
                </c:pt>
                <c:pt idx="8328">
                  <c:v>0.5714285714285714</c:v>
                </c:pt>
                <c:pt idx="8329">
                  <c:v>0.5714285714285714</c:v>
                </c:pt>
                <c:pt idx="8330">
                  <c:v>0.5714285714285714</c:v>
                </c:pt>
                <c:pt idx="8331">
                  <c:v>0.5714285714285714</c:v>
                </c:pt>
                <c:pt idx="8332">
                  <c:v>0.5714285714285714</c:v>
                </c:pt>
                <c:pt idx="8333">
                  <c:v>0.7142857142857143</c:v>
                </c:pt>
                <c:pt idx="8334">
                  <c:v>0.7142857142857143</c:v>
                </c:pt>
                <c:pt idx="8335">
                  <c:v>0.7142857142857143</c:v>
                </c:pt>
                <c:pt idx="8336">
                  <c:v>0.7142857142857143</c:v>
                </c:pt>
                <c:pt idx="8337">
                  <c:v>0.7142857142857143</c:v>
                </c:pt>
                <c:pt idx="8338">
                  <c:v>0.66666666666666663</c:v>
                </c:pt>
                <c:pt idx="8339">
                  <c:v>0.66666666666666663</c:v>
                </c:pt>
                <c:pt idx="8340">
                  <c:v>0.66666666666666663</c:v>
                </c:pt>
                <c:pt idx="8341">
                  <c:v>0.66666666666666663</c:v>
                </c:pt>
                <c:pt idx="8342">
                  <c:v>0.66666666666666663</c:v>
                </c:pt>
                <c:pt idx="8343">
                  <c:v>0.66666666666666663</c:v>
                </c:pt>
                <c:pt idx="8344">
                  <c:v>0.66666666666666663</c:v>
                </c:pt>
                <c:pt idx="8345">
                  <c:v>0.66666666666666663</c:v>
                </c:pt>
                <c:pt idx="8346">
                  <c:v>0.66666666666666663</c:v>
                </c:pt>
                <c:pt idx="8347">
                  <c:v>0.66666666666666663</c:v>
                </c:pt>
                <c:pt idx="8348">
                  <c:v>0.66666666666666663</c:v>
                </c:pt>
                <c:pt idx="8349">
                  <c:v>0.66666666666666663</c:v>
                </c:pt>
                <c:pt idx="8350">
                  <c:v>0.66666666666666663</c:v>
                </c:pt>
                <c:pt idx="8351">
                  <c:v>0.66666666666666663</c:v>
                </c:pt>
                <c:pt idx="8352">
                  <c:v>0.66666666666666663</c:v>
                </c:pt>
                <c:pt idx="8353">
                  <c:v>0.83333333333333337</c:v>
                </c:pt>
                <c:pt idx="8354">
                  <c:v>0.83333333333333337</c:v>
                </c:pt>
                <c:pt idx="8355">
                  <c:v>0.83333333333333337</c:v>
                </c:pt>
                <c:pt idx="8356">
                  <c:v>0.83333333333333337</c:v>
                </c:pt>
                <c:pt idx="8357">
                  <c:v>0.83333333333333337</c:v>
                </c:pt>
                <c:pt idx="8358">
                  <c:v>0.83333333333333337</c:v>
                </c:pt>
                <c:pt idx="8359">
                  <c:v>0.83333333333333337</c:v>
                </c:pt>
                <c:pt idx="8360">
                  <c:v>0.83333333333333337</c:v>
                </c:pt>
                <c:pt idx="8361">
                  <c:v>0.83333333333333337</c:v>
                </c:pt>
                <c:pt idx="8362">
                  <c:v>0.83333333333333337</c:v>
                </c:pt>
                <c:pt idx="8363">
                  <c:v>0.83333333333333337</c:v>
                </c:pt>
                <c:pt idx="8364">
                  <c:v>0.83333333333333337</c:v>
                </c:pt>
                <c:pt idx="8365">
                  <c:v>0.83333333333333337</c:v>
                </c:pt>
                <c:pt idx="8366">
                  <c:v>0.83333333333333337</c:v>
                </c:pt>
                <c:pt idx="8367">
                  <c:v>0.83333333333333337</c:v>
                </c:pt>
                <c:pt idx="8368">
                  <c:v>0.83333333333333337</c:v>
                </c:pt>
                <c:pt idx="8369">
                  <c:v>0.83333333333333337</c:v>
                </c:pt>
                <c:pt idx="8370">
                  <c:v>0.83333333333333337</c:v>
                </c:pt>
                <c:pt idx="8371">
                  <c:v>0.83333333333333337</c:v>
                </c:pt>
                <c:pt idx="8372">
                  <c:v>0.83333333333333337</c:v>
                </c:pt>
                <c:pt idx="8373">
                  <c:v>0.83333333333333337</c:v>
                </c:pt>
                <c:pt idx="8374">
                  <c:v>0.83333333333333337</c:v>
                </c:pt>
                <c:pt idx="8375">
                  <c:v>0.83333333333333337</c:v>
                </c:pt>
                <c:pt idx="8376">
                  <c:v>0.83333333333333337</c:v>
                </c:pt>
                <c:pt idx="8377">
                  <c:v>0.83333333333333337</c:v>
                </c:pt>
                <c:pt idx="8378">
                  <c:v>0.83333333333333337</c:v>
                </c:pt>
                <c:pt idx="8379">
                  <c:v>0.83333333333333337</c:v>
                </c:pt>
                <c:pt idx="8380">
                  <c:v>0.83333333333333337</c:v>
                </c:pt>
                <c:pt idx="8381">
                  <c:v>0.83333333333333337</c:v>
                </c:pt>
                <c:pt idx="8382">
                  <c:v>0.83333333333333337</c:v>
                </c:pt>
                <c:pt idx="8383">
                  <c:v>0.83333333333333337</c:v>
                </c:pt>
                <c:pt idx="8384">
                  <c:v>0.83333333333333337</c:v>
                </c:pt>
                <c:pt idx="8385">
                  <c:v>0.83333333333333337</c:v>
                </c:pt>
                <c:pt idx="8386">
                  <c:v>0.83333333333333337</c:v>
                </c:pt>
                <c:pt idx="8387">
                  <c:v>0.83333333333333337</c:v>
                </c:pt>
                <c:pt idx="8388">
                  <c:v>0.83333333333333337</c:v>
                </c:pt>
                <c:pt idx="8389">
                  <c:v>0.83333333333333337</c:v>
                </c:pt>
                <c:pt idx="8390">
                  <c:v>0.83333333333333337</c:v>
                </c:pt>
                <c:pt idx="8391">
                  <c:v>0.83333333333333337</c:v>
                </c:pt>
                <c:pt idx="8392">
                  <c:v>0.83333333333333337</c:v>
                </c:pt>
                <c:pt idx="8393">
                  <c:v>0.83333333333333337</c:v>
                </c:pt>
                <c:pt idx="8394">
                  <c:v>0.83333333333333337</c:v>
                </c:pt>
                <c:pt idx="8395">
                  <c:v>0.83333333333333337</c:v>
                </c:pt>
                <c:pt idx="8396">
                  <c:v>0.83333333333333337</c:v>
                </c:pt>
                <c:pt idx="8397">
                  <c:v>0.83333333333333337</c:v>
                </c:pt>
                <c:pt idx="8398">
                  <c:v>0.83333333333333337</c:v>
                </c:pt>
                <c:pt idx="8399">
                  <c:v>0.83333333333333337</c:v>
                </c:pt>
                <c:pt idx="8400">
                  <c:v>0.83333333333333337</c:v>
                </c:pt>
                <c:pt idx="8401">
                  <c:v>0.83333333333333337</c:v>
                </c:pt>
                <c:pt idx="8402">
                  <c:v>0.83333333333333337</c:v>
                </c:pt>
                <c:pt idx="8403">
                  <c:v>0.83333333333333337</c:v>
                </c:pt>
                <c:pt idx="8404">
                  <c:v>0.83333333333333337</c:v>
                </c:pt>
                <c:pt idx="8405">
                  <c:v>0.83333333333333337</c:v>
                </c:pt>
                <c:pt idx="8406">
                  <c:v>0.83333333333333337</c:v>
                </c:pt>
                <c:pt idx="8407">
                  <c:v>0.83333333333333337</c:v>
                </c:pt>
                <c:pt idx="8408">
                  <c:v>0.83333333333333337</c:v>
                </c:pt>
                <c:pt idx="8409">
                  <c:v>0.83333333333333337</c:v>
                </c:pt>
                <c:pt idx="8410">
                  <c:v>0.83333333333333337</c:v>
                </c:pt>
                <c:pt idx="8411">
                  <c:v>0.83333333333333337</c:v>
                </c:pt>
                <c:pt idx="8412">
                  <c:v>0.83333333333333337</c:v>
                </c:pt>
                <c:pt idx="8413">
                  <c:v>0.83333333333333337</c:v>
                </c:pt>
                <c:pt idx="8414">
                  <c:v>0.83333333333333337</c:v>
                </c:pt>
                <c:pt idx="8415">
                  <c:v>0.83333333333333337</c:v>
                </c:pt>
                <c:pt idx="8416">
                  <c:v>0.83333333333333337</c:v>
                </c:pt>
                <c:pt idx="8417">
                  <c:v>0.83333333333333337</c:v>
                </c:pt>
                <c:pt idx="8418">
                  <c:v>0.83333333333333337</c:v>
                </c:pt>
                <c:pt idx="8419">
                  <c:v>0.83333333333333337</c:v>
                </c:pt>
                <c:pt idx="8420">
                  <c:v>0.83333333333333337</c:v>
                </c:pt>
                <c:pt idx="8421">
                  <c:v>0.83333333333333337</c:v>
                </c:pt>
                <c:pt idx="8422">
                  <c:v>0.83333333333333337</c:v>
                </c:pt>
                <c:pt idx="8423">
                  <c:v>0.83333333333333337</c:v>
                </c:pt>
                <c:pt idx="8424">
                  <c:v>0.8</c:v>
                </c:pt>
                <c:pt idx="8425">
                  <c:v>0.8</c:v>
                </c:pt>
                <c:pt idx="8426">
                  <c:v>0.8</c:v>
                </c:pt>
                <c:pt idx="8427">
                  <c:v>0.8</c:v>
                </c:pt>
                <c:pt idx="8428">
                  <c:v>0.8</c:v>
                </c:pt>
                <c:pt idx="8429">
                  <c:v>0.8</c:v>
                </c:pt>
                <c:pt idx="8430">
                  <c:v>0.8</c:v>
                </c:pt>
                <c:pt idx="8431">
                  <c:v>0.8</c:v>
                </c:pt>
                <c:pt idx="8432">
                  <c:v>0.8</c:v>
                </c:pt>
                <c:pt idx="8433">
                  <c:v>0.8</c:v>
                </c:pt>
                <c:pt idx="8434">
                  <c:v>0.8</c:v>
                </c:pt>
                <c:pt idx="8435">
                  <c:v>0.8</c:v>
                </c:pt>
                <c:pt idx="8436">
                  <c:v>0.8</c:v>
                </c:pt>
                <c:pt idx="8437">
                  <c:v>0.8</c:v>
                </c:pt>
                <c:pt idx="8438">
                  <c:v>0.8</c:v>
                </c:pt>
                <c:pt idx="8439">
                  <c:v>0.8</c:v>
                </c:pt>
                <c:pt idx="8440">
                  <c:v>0.8</c:v>
                </c:pt>
                <c:pt idx="8441">
                  <c:v>0.8</c:v>
                </c:pt>
                <c:pt idx="8442">
                  <c:v>0.8</c:v>
                </c:pt>
                <c:pt idx="8443">
                  <c:v>0.8</c:v>
                </c:pt>
                <c:pt idx="8444">
                  <c:v>0.8</c:v>
                </c:pt>
                <c:pt idx="8445">
                  <c:v>0.8</c:v>
                </c:pt>
                <c:pt idx="8446">
                  <c:v>0.8</c:v>
                </c:pt>
                <c:pt idx="8447">
                  <c:v>0.8</c:v>
                </c:pt>
                <c:pt idx="8448">
                  <c:v>0.8</c:v>
                </c:pt>
                <c:pt idx="8449">
                  <c:v>0.8</c:v>
                </c:pt>
                <c:pt idx="8450">
                  <c:v>0.8</c:v>
                </c:pt>
                <c:pt idx="8451">
                  <c:v>0.8</c:v>
                </c:pt>
                <c:pt idx="8452">
                  <c:v>0.8</c:v>
                </c:pt>
                <c:pt idx="8453">
                  <c:v>0.8</c:v>
                </c:pt>
                <c:pt idx="8454">
                  <c:v>0.8</c:v>
                </c:pt>
                <c:pt idx="8455">
                  <c:v>0.8</c:v>
                </c:pt>
                <c:pt idx="8456">
                  <c:v>0.8</c:v>
                </c:pt>
                <c:pt idx="8457">
                  <c:v>0.8</c:v>
                </c:pt>
                <c:pt idx="8458">
                  <c:v>0.8</c:v>
                </c:pt>
                <c:pt idx="8459">
                  <c:v>0.8</c:v>
                </c:pt>
                <c:pt idx="8460">
                  <c:v>0.8</c:v>
                </c:pt>
                <c:pt idx="8461">
                  <c:v>0.8</c:v>
                </c:pt>
                <c:pt idx="8462">
                  <c:v>0.8</c:v>
                </c:pt>
                <c:pt idx="8463">
                  <c:v>0.8</c:v>
                </c:pt>
                <c:pt idx="8464">
                  <c:v>0.8</c:v>
                </c:pt>
                <c:pt idx="8465">
                  <c:v>0.8</c:v>
                </c:pt>
                <c:pt idx="8466">
                  <c:v>0.8</c:v>
                </c:pt>
                <c:pt idx="8467">
                  <c:v>0.8</c:v>
                </c:pt>
                <c:pt idx="8468">
                  <c:v>0.8</c:v>
                </c:pt>
                <c:pt idx="8469">
                  <c:v>0.8</c:v>
                </c:pt>
                <c:pt idx="8470">
                  <c:v>0.8</c:v>
                </c:pt>
                <c:pt idx="8471">
                  <c:v>0.8</c:v>
                </c:pt>
                <c:pt idx="8472">
                  <c:v>0.8</c:v>
                </c:pt>
                <c:pt idx="8473">
                  <c:v>0.8</c:v>
                </c:pt>
                <c:pt idx="8474">
                  <c:v>0.8</c:v>
                </c:pt>
                <c:pt idx="8475">
                  <c:v>0.8</c:v>
                </c:pt>
                <c:pt idx="8476">
                  <c:v>0.8</c:v>
                </c:pt>
                <c:pt idx="8477">
                  <c:v>0.8</c:v>
                </c:pt>
                <c:pt idx="8478">
                  <c:v>0.8</c:v>
                </c:pt>
                <c:pt idx="8479">
                  <c:v>0.8</c:v>
                </c:pt>
                <c:pt idx="8480">
                  <c:v>0.8</c:v>
                </c:pt>
                <c:pt idx="8481">
                  <c:v>0.8</c:v>
                </c:pt>
                <c:pt idx="8482">
                  <c:v>0.8</c:v>
                </c:pt>
                <c:pt idx="8483">
                  <c:v>0.8</c:v>
                </c:pt>
                <c:pt idx="8484">
                  <c:v>0.8</c:v>
                </c:pt>
                <c:pt idx="8485">
                  <c:v>0.8</c:v>
                </c:pt>
                <c:pt idx="8486">
                  <c:v>0.8</c:v>
                </c:pt>
                <c:pt idx="8487">
                  <c:v>0.8</c:v>
                </c:pt>
                <c:pt idx="8488">
                  <c:v>0.8</c:v>
                </c:pt>
                <c:pt idx="8489">
                  <c:v>0.8</c:v>
                </c:pt>
                <c:pt idx="8490">
                  <c:v>0.8</c:v>
                </c:pt>
                <c:pt idx="8491">
                  <c:v>0.8</c:v>
                </c:pt>
                <c:pt idx="8492">
                  <c:v>0.8</c:v>
                </c:pt>
                <c:pt idx="8493">
                  <c:v>0.8</c:v>
                </c:pt>
                <c:pt idx="8494">
                  <c:v>0.8</c:v>
                </c:pt>
                <c:pt idx="8495">
                  <c:v>0.8</c:v>
                </c:pt>
                <c:pt idx="8496">
                  <c:v>0.8</c:v>
                </c:pt>
                <c:pt idx="8497">
                  <c:v>0.8</c:v>
                </c:pt>
                <c:pt idx="8498">
                  <c:v>0.8</c:v>
                </c:pt>
                <c:pt idx="8499">
                  <c:v>0.8</c:v>
                </c:pt>
                <c:pt idx="8500">
                  <c:v>0.8</c:v>
                </c:pt>
                <c:pt idx="8501">
                  <c:v>0.8</c:v>
                </c:pt>
                <c:pt idx="8502">
                  <c:v>0.8</c:v>
                </c:pt>
                <c:pt idx="8503">
                  <c:v>0.8</c:v>
                </c:pt>
                <c:pt idx="8504">
                  <c:v>0.75</c:v>
                </c:pt>
                <c:pt idx="8505">
                  <c:v>0.75</c:v>
                </c:pt>
                <c:pt idx="8506">
                  <c:v>0.75</c:v>
                </c:pt>
                <c:pt idx="8507">
                  <c:v>0.75</c:v>
                </c:pt>
                <c:pt idx="8508">
                  <c:v>0.75</c:v>
                </c:pt>
                <c:pt idx="8509">
                  <c:v>0.75</c:v>
                </c:pt>
                <c:pt idx="8510">
                  <c:v>0.75</c:v>
                </c:pt>
                <c:pt idx="8511">
                  <c:v>0.75</c:v>
                </c:pt>
                <c:pt idx="8512">
                  <c:v>0.75</c:v>
                </c:pt>
                <c:pt idx="8513">
                  <c:v>0.75</c:v>
                </c:pt>
                <c:pt idx="8514">
                  <c:v>0.75</c:v>
                </c:pt>
                <c:pt idx="8515">
                  <c:v>0.75</c:v>
                </c:pt>
                <c:pt idx="8516">
                  <c:v>0.75</c:v>
                </c:pt>
                <c:pt idx="8517">
                  <c:v>0.75</c:v>
                </c:pt>
                <c:pt idx="8518">
                  <c:v>0.75</c:v>
                </c:pt>
                <c:pt idx="8519">
                  <c:v>0.75</c:v>
                </c:pt>
                <c:pt idx="8520">
                  <c:v>0.75</c:v>
                </c:pt>
                <c:pt idx="8521">
                  <c:v>0.75</c:v>
                </c:pt>
                <c:pt idx="8522">
                  <c:v>0.75</c:v>
                </c:pt>
                <c:pt idx="8523">
                  <c:v>0.75</c:v>
                </c:pt>
                <c:pt idx="8524">
                  <c:v>0.75</c:v>
                </c:pt>
                <c:pt idx="8525">
                  <c:v>0.75</c:v>
                </c:pt>
                <c:pt idx="8526">
                  <c:v>0.75</c:v>
                </c:pt>
                <c:pt idx="8527">
                  <c:v>0.75</c:v>
                </c:pt>
                <c:pt idx="8528">
                  <c:v>0.75</c:v>
                </c:pt>
                <c:pt idx="8529">
                  <c:v>0.75</c:v>
                </c:pt>
                <c:pt idx="8530">
                  <c:v>0.75</c:v>
                </c:pt>
                <c:pt idx="8531">
                  <c:v>0.75</c:v>
                </c:pt>
                <c:pt idx="8532">
                  <c:v>0.75</c:v>
                </c:pt>
                <c:pt idx="8533">
                  <c:v>0.75</c:v>
                </c:pt>
                <c:pt idx="8534">
                  <c:v>0.66666666666666663</c:v>
                </c:pt>
                <c:pt idx="8535">
                  <c:v>0.66666666666666663</c:v>
                </c:pt>
                <c:pt idx="8536">
                  <c:v>0.5</c:v>
                </c:pt>
                <c:pt idx="8537">
                  <c:v>0.5</c:v>
                </c:pt>
                <c:pt idx="8538">
                  <c:v>0.5</c:v>
                </c:pt>
                <c:pt idx="8539">
                  <c:v>0.5</c:v>
                </c:pt>
                <c:pt idx="8540">
                  <c:v>0.5</c:v>
                </c:pt>
                <c:pt idx="8541">
                  <c:v>0.5</c:v>
                </c:pt>
                <c:pt idx="8542">
                  <c:v>0.5</c:v>
                </c:pt>
                <c:pt idx="8543">
                  <c:v>0.5</c:v>
                </c:pt>
                <c:pt idx="8544">
                  <c:v>0.5</c:v>
                </c:pt>
                <c:pt idx="8545">
                  <c:v>0.5</c:v>
                </c:pt>
                <c:pt idx="8546">
                  <c:v>0.5</c:v>
                </c:pt>
                <c:pt idx="8547">
                  <c:v>0.5</c:v>
                </c:pt>
                <c:pt idx="8548">
                  <c:v>0.5</c:v>
                </c:pt>
                <c:pt idx="8549">
                  <c:v>0.5</c:v>
                </c:pt>
                <c:pt idx="8550">
                  <c:v>0.5</c:v>
                </c:pt>
                <c:pt idx="8551">
                  <c:v>0.5</c:v>
                </c:pt>
                <c:pt idx="8552">
                  <c:v>0.5</c:v>
                </c:pt>
                <c:pt idx="8553">
                  <c:v>0.5</c:v>
                </c:pt>
                <c:pt idx="8554">
                  <c:v>0.5</c:v>
                </c:pt>
                <c:pt idx="8555">
                  <c:v>0.5</c:v>
                </c:pt>
                <c:pt idx="8556">
                  <c:v>0.5</c:v>
                </c:pt>
                <c:pt idx="8557">
                  <c:v>0.5</c:v>
                </c:pt>
                <c:pt idx="8558">
                  <c:v>0.5</c:v>
                </c:pt>
                <c:pt idx="8559">
                  <c:v>0.5</c:v>
                </c:pt>
                <c:pt idx="8560">
                  <c:v>0.5</c:v>
                </c:pt>
                <c:pt idx="8561">
                  <c:v>0.5</c:v>
                </c:pt>
                <c:pt idx="8562">
                  <c:v>0.5</c:v>
                </c:pt>
                <c:pt idx="8563">
                  <c:v>0.5</c:v>
                </c:pt>
                <c:pt idx="8564">
                  <c:v>0.5</c:v>
                </c:pt>
                <c:pt idx="8565">
                  <c:v>0.5</c:v>
                </c:pt>
                <c:pt idx="8566">
                  <c:v>0.5</c:v>
                </c:pt>
                <c:pt idx="8567">
                  <c:v>0.5</c:v>
                </c:pt>
                <c:pt idx="8568">
                  <c:v>0.5</c:v>
                </c:pt>
                <c:pt idx="8569">
                  <c:v>0.5</c:v>
                </c:pt>
                <c:pt idx="8570">
                  <c:v>0.5</c:v>
                </c:pt>
                <c:pt idx="8571">
                  <c:v>0.5</c:v>
                </c:pt>
                <c:pt idx="8572">
                  <c:v>0.5</c:v>
                </c:pt>
                <c:pt idx="8573">
                  <c:v>0.5</c:v>
                </c:pt>
                <c:pt idx="8574">
                  <c:v>0.5</c:v>
                </c:pt>
                <c:pt idx="8575">
                  <c:v>0.5</c:v>
                </c:pt>
                <c:pt idx="8576">
                  <c:v>0.5</c:v>
                </c:pt>
                <c:pt idx="8577">
                  <c:v>0.5</c:v>
                </c:pt>
                <c:pt idx="8578">
                  <c:v>0.5</c:v>
                </c:pt>
                <c:pt idx="8579">
                  <c:v>0.5</c:v>
                </c:pt>
                <c:pt idx="8580">
                  <c:v>0.5</c:v>
                </c:pt>
                <c:pt idx="8581">
                  <c:v>0.5</c:v>
                </c:pt>
                <c:pt idx="8582">
                  <c:v>0.5</c:v>
                </c:pt>
                <c:pt idx="8583">
                  <c:v>0.5</c:v>
                </c:pt>
                <c:pt idx="8584">
                  <c:v>0.5</c:v>
                </c:pt>
                <c:pt idx="8585">
                  <c:v>0.5</c:v>
                </c:pt>
                <c:pt idx="8586">
                  <c:v>0.5</c:v>
                </c:pt>
                <c:pt idx="8587">
                  <c:v>0.5</c:v>
                </c:pt>
                <c:pt idx="8588">
                  <c:v>0.5</c:v>
                </c:pt>
                <c:pt idx="8589">
                  <c:v>0.5</c:v>
                </c:pt>
                <c:pt idx="8590">
                  <c:v>0.5</c:v>
                </c:pt>
                <c:pt idx="8591">
                  <c:v>0.5</c:v>
                </c:pt>
                <c:pt idx="8592">
                  <c:v>0.5</c:v>
                </c:pt>
                <c:pt idx="8593">
                  <c:v>0.5</c:v>
                </c:pt>
                <c:pt idx="8594">
                  <c:v>0.5</c:v>
                </c:pt>
                <c:pt idx="8595">
                  <c:v>0.5</c:v>
                </c:pt>
                <c:pt idx="8596">
                  <c:v>0.5</c:v>
                </c:pt>
                <c:pt idx="8597">
                  <c:v>0.5</c:v>
                </c:pt>
                <c:pt idx="8598">
                  <c:v>0.5</c:v>
                </c:pt>
                <c:pt idx="8599">
                  <c:v>0.5</c:v>
                </c:pt>
                <c:pt idx="8600">
                  <c:v>0.5</c:v>
                </c:pt>
                <c:pt idx="8601">
                  <c:v>0.5</c:v>
                </c:pt>
                <c:pt idx="8602">
                  <c:v>0.5</c:v>
                </c:pt>
                <c:pt idx="8603">
                  <c:v>0.5</c:v>
                </c:pt>
                <c:pt idx="8604">
                  <c:v>0.5</c:v>
                </c:pt>
                <c:pt idx="8605">
                  <c:v>0.5</c:v>
                </c:pt>
                <c:pt idx="8606">
                  <c:v>0.5</c:v>
                </c:pt>
                <c:pt idx="8607">
                  <c:v>0.5</c:v>
                </c:pt>
                <c:pt idx="8608">
                  <c:v>0.5</c:v>
                </c:pt>
                <c:pt idx="8609">
                  <c:v>0.5</c:v>
                </c:pt>
                <c:pt idx="8610">
                  <c:v>0.5</c:v>
                </c:pt>
                <c:pt idx="8611">
                  <c:v>0.5</c:v>
                </c:pt>
                <c:pt idx="8612">
                  <c:v>0.5</c:v>
                </c:pt>
                <c:pt idx="8613">
                  <c:v>0.5</c:v>
                </c:pt>
                <c:pt idx="8614">
                  <c:v>0.5</c:v>
                </c:pt>
                <c:pt idx="8615">
                  <c:v>0.5</c:v>
                </c:pt>
                <c:pt idx="8616">
                  <c:v>0.5</c:v>
                </c:pt>
                <c:pt idx="8617">
                  <c:v>0.5</c:v>
                </c:pt>
                <c:pt idx="8618">
                  <c:v>0.5</c:v>
                </c:pt>
                <c:pt idx="8619">
                  <c:v>0.5</c:v>
                </c:pt>
                <c:pt idx="8620">
                  <c:v>0.5</c:v>
                </c:pt>
                <c:pt idx="8621">
                  <c:v>0.5</c:v>
                </c:pt>
                <c:pt idx="8622">
                  <c:v>0.5</c:v>
                </c:pt>
                <c:pt idx="8623">
                  <c:v>0.5</c:v>
                </c:pt>
                <c:pt idx="8624">
                  <c:v>0.5</c:v>
                </c:pt>
                <c:pt idx="8625">
                  <c:v>0.5</c:v>
                </c:pt>
                <c:pt idx="8626">
                  <c:v>0.5</c:v>
                </c:pt>
                <c:pt idx="8627">
                  <c:v>0.5</c:v>
                </c:pt>
                <c:pt idx="8628">
                  <c:v>0.5</c:v>
                </c:pt>
                <c:pt idx="8629">
                  <c:v>0.5</c:v>
                </c:pt>
                <c:pt idx="8630">
                  <c:v>0.5</c:v>
                </c:pt>
                <c:pt idx="8631">
                  <c:v>0.5</c:v>
                </c:pt>
                <c:pt idx="8632">
                  <c:v>0.5</c:v>
                </c:pt>
                <c:pt idx="8633">
                  <c:v>0.5</c:v>
                </c:pt>
                <c:pt idx="8634">
                  <c:v>0.5</c:v>
                </c:pt>
                <c:pt idx="8635">
                  <c:v>0.5</c:v>
                </c:pt>
                <c:pt idx="8636">
                  <c:v>0.5</c:v>
                </c:pt>
                <c:pt idx="8637">
                  <c:v>0.5</c:v>
                </c:pt>
                <c:pt idx="8638">
                  <c:v>0.5</c:v>
                </c:pt>
                <c:pt idx="8639">
                  <c:v>0.5</c:v>
                </c:pt>
                <c:pt idx="8640">
                  <c:v>0.5</c:v>
                </c:pt>
                <c:pt idx="8641">
                  <c:v>0.5</c:v>
                </c:pt>
                <c:pt idx="8642">
                  <c:v>0.5</c:v>
                </c:pt>
                <c:pt idx="8643">
                  <c:v>0.5</c:v>
                </c:pt>
                <c:pt idx="8644">
                  <c:v>0.5</c:v>
                </c:pt>
                <c:pt idx="8645">
                  <c:v>0.5</c:v>
                </c:pt>
                <c:pt idx="8646">
                  <c:v>0.5</c:v>
                </c:pt>
                <c:pt idx="8647">
                  <c:v>0.5</c:v>
                </c:pt>
                <c:pt idx="8648">
                  <c:v>0.5</c:v>
                </c:pt>
                <c:pt idx="8649">
                  <c:v>0.5</c:v>
                </c:pt>
                <c:pt idx="8650">
                  <c:v>0.5</c:v>
                </c:pt>
                <c:pt idx="8651">
                  <c:v>0.5</c:v>
                </c:pt>
                <c:pt idx="8652">
                  <c:v>0.5</c:v>
                </c:pt>
                <c:pt idx="8653">
                  <c:v>0.5</c:v>
                </c:pt>
                <c:pt idx="8654">
                  <c:v>0.5</c:v>
                </c:pt>
                <c:pt idx="8655">
                  <c:v>0.5</c:v>
                </c:pt>
                <c:pt idx="8656">
                  <c:v>0.5</c:v>
                </c:pt>
                <c:pt idx="8657">
                  <c:v>0.5</c:v>
                </c:pt>
                <c:pt idx="8658">
                  <c:v>0.5</c:v>
                </c:pt>
                <c:pt idx="8659">
                  <c:v>0.5</c:v>
                </c:pt>
                <c:pt idx="8660">
                  <c:v>0.5</c:v>
                </c:pt>
                <c:pt idx="8661">
                  <c:v>0.5</c:v>
                </c:pt>
                <c:pt idx="8662">
                  <c:v>0.5</c:v>
                </c:pt>
                <c:pt idx="8663">
                  <c:v>0.5</c:v>
                </c:pt>
                <c:pt idx="8664">
                  <c:v>0.5</c:v>
                </c:pt>
                <c:pt idx="8665">
                  <c:v>0.5</c:v>
                </c:pt>
                <c:pt idx="8666">
                  <c:v>0.5</c:v>
                </c:pt>
                <c:pt idx="8667">
                  <c:v>0.5</c:v>
                </c:pt>
                <c:pt idx="8668">
                  <c:v>0.5</c:v>
                </c:pt>
                <c:pt idx="8669">
                  <c:v>0.5</c:v>
                </c:pt>
                <c:pt idx="8670">
                  <c:v>0.5</c:v>
                </c:pt>
                <c:pt idx="8671">
                  <c:v>0.5</c:v>
                </c:pt>
                <c:pt idx="8672">
                  <c:v>0.5</c:v>
                </c:pt>
                <c:pt idx="8673">
                  <c:v>0.5</c:v>
                </c:pt>
                <c:pt idx="8674">
                  <c:v>0.5</c:v>
                </c:pt>
                <c:pt idx="8675">
                  <c:v>0.5</c:v>
                </c:pt>
                <c:pt idx="8676">
                  <c:v>0.5</c:v>
                </c:pt>
                <c:pt idx="8677">
                  <c:v>0.5</c:v>
                </c:pt>
                <c:pt idx="8678">
                  <c:v>0.5</c:v>
                </c:pt>
                <c:pt idx="8679">
                  <c:v>0.5</c:v>
                </c:pt>
                <c:pt idx="8680">
                  <c:v>0.5</c:v>
                </c:pt>
                <c:pt idx="8681">
                  <c:v>0.5</c:v>
                </c:pt>
                <c:pt idx="8682">
                  <c:v>0.5</c:v>
                </c:pt>
                <c:pt idx="8683">
                  <c:v>0.5</c:v>
                </c:pt>
                <c:pt idx="8684">
                  <c:v>0.5</c:v>
                </c:pt>
                <c:pt idx="8685">
                  <c:v>0.5</c:v>
                </c:pt>
                <c:pt idx="8686">
                  <c:v>0.5</c:v>
                </c:pt>
                <c:pt idx="8687">
                  <c:v>0.5</c:v>
                </c:pt>
                <c:pt idx="8688">
                  <c:v>1</c:v>
                </c:pt>
                <c:pt idx="8689">
                  <c:v>1</c:v>
                </c:pt>
                <c:pt idx="8690">
                  <c:v>1</c:v>
                </c:pt>
                <c:pt idx="8691">
                  <c:v>1</c:v>
                </c:pt>
                <c:pt idx="8692">
                  <c:v>1</c:v>
                </c:pt>
                <c:pt idx="8693">
                  <c:v>1</c:v>
                </c:pt>
                <c:pt idx="8694">
                  <c:v>1</c:v>
                </c:pt>
                <c:pt idx="8695">
                  <c:v>1</c:v>
                </c:pt>
                <c:pt idx="8696">
                  <c:v>1</c:v>
                </c:pt>
                <c:pt idx="8697">
                  <c:v>1</c:v>
                </c:pt>
                <c:pt idx="8698">
                  <c:v>1</c:v>
                </c:pt>
                <c:pt idx="8699">
                  <c:v>1</c:v>
                </c:pt>
                <c:pt idx="8700">
                  <c:v>1</c:v>
                </c:pt>
                <c:pt idx="8701">
                  <c:v>1</c:v>
                </c:pt>
                <c:pt idx="8702">
                  <c:v>1</c:v>
                </c:pt>
                <c:pt idx="8703">
                  <c:v>1</c:v>
                </c:pt>
                <c:pt idx="8704">
                  <c:v>1</c:v>
                </c:pt>
                <c:pt idx="8705">
                  <c:v>1</c:v>
                </c:pt>
                <c:pt idx="8706">
                  <c:v>1</c:v>
                </c:pt>
                <c:pt idx="8707">
                  <c:v>1</c:v>
                </c:pt>
                <c:pt idx="8708">
                  <c:v>1</c:v>
                </c:pt>
                <c:pt idx="8709">
                  <c:v>1</c:v>
                </c:pt>
                <c:pt idx="8710">
                  <c:v>1</c:v>
                </c:pt>
                <c:pt idx="8711">
                  <c:v>1</c:v>
                </c:pt>
                <c:pt idx="8712">
                  <c:v>1</c:v>
                </c:pt>
                <c:pt idx="8713">
                  <c:v>1</c:v>
                </c:pt>
                <c:pt idx="8714">
                  <c:v>1</c:v>
                </c:pt>
                <c:pt idx="8715">
                  <c:v>1</c:v>
                </c:pt>
                <c:pt idx="8716">
                  <c:v>1</c:v>
                </c:pt>
                <c:pt idx="8717">
                  <c:v>1</c:v>
                </c:pt>
                <c:pt idx="8718">
                  <c:v>1</c:v>
                </c:pt>
                <c:pt idx="8719">
                  <c:v>1</c:v>
                </c:pt>
                <c:pt idx="8720">
                  <c:v>1</c:v>
                </c:pt>
                <c:pt idx="8721">
                  <c:v>1</c:v>
                </c:pt>
                <c:pt idx="8722">
                  <c:v>1</c:v>
                </c:pt>
                <c:pt idx="8723">
                  <c:v>1</c:v>
                </c:pt>
                <c:pt idx="8724">
                  <c:v>1</c:v>
                </c:pt>
                <c:pt idx="8725">
                  <c:v>1</c:v>
                </c:pt>
                <c:pt idx="8726">
                  <c:v>1</c:v>
                </c:pt>
                <c:pt idx="8727">
                  <c:v>1</c:v>
                </c:pt>
                <c:pt idx="8728">
                  <c:v>1</c:v>
                </c:pt>
                <c:pt idx="8729">
                  <c:v>1</c:v>
                </c:pt>
                <c:pt idx="8730">
                  <c:v>1</c:v>
                </c:pt>
                <c:pt idx="8731">
                  <c:v>1</c:v>
                </c:pt>
                <c:pt idx="8732">
                  <c:v>1</c:v>
                </c:pt>
                <c:pt idx="8733">
                  <c:v>1</c:v>
                </c:pt>
                <c:pt idx="8734">
                  <c:v>1</c:v>
                </c:pt>
                <c:pt idx="8735">
                  <c:v>1</c:v>
                </c:pt>
                <c:pt idx="8736">
                  <c:v>1</c:v>
                </c:pt>
                <c:pt idx="8737">
                  <c:v>1</c:v>
                </c:pt>
                <c:pt idx="8738">
                  <c:v>1</c:v>
                </c:pt>
                <c:pt idx="8739">
                  <c:v>1</c:v>
                </c:pt>
                <c:pt idx="8740">
                  <c:v>1</c:v>
                </c:pt>
                <c:pt idx="8741">
                  <c:v>1</c:v>
                </c:pt>
                <c:pt idx="8742">
                  <c:v>1</c:v>
                </c:pt>
                <c:pt idx="8743">
                  <c:v>1</c:v>
                </c:pt>
                <c:pt idx="8744">
                  <c:v>1</c:v>
                </c:pt>
                <c:pt idx="8745">
                  <c:v>1</c:v>
                </c:pt>
                <c:pt idx="8746">
                  <c:v>1</c:v>
                </c:pt>
                <c:pt idx="8747">
                  <c:v>1</c:v>
                </c:pt>
                <c:pt idx="8748">
                  <c:v>1</c:v>
                </c:pt>
                <c:pt idx="8749">
                  <c:v>1</c:v>
                </c:pt>
                <c:pt idx="8750">
                  <c:v>1</c:v>
                </c:pt>
                <c:pt idx="8751">
                  <c:v>1</c:v>
                </c:pt>
                <c:pt idx="8752">
                  <c:v>1</c:v>
                </c:pt>
                <c:pt idx="8753">
                  <c:v>1</c:v>
                </c:pt>
                <c:pt idx="8754">
                  <c:v>1</c:v>
                </c:pt>
                <c:pt idx="8755">
                  <c:v>1</c:v>
                </c:pt>
                <c:pt idx="8756">
                  <c:v>1</c:v>
                </c:pt>
                <c:pt idx="8757">
                  <c:v>1</c:v>
                </c:pt>
                <c:pt idx="8758">
                  <c:v>1</c:v>
                </c:pt>
                <c:pt idx="8759">
                  <c:v>1</c:v>
                </c:pt>
                <c:pt idx="8760">
                  <c:v>1</c:v>
                </c:pt>
                <c:pt idx="8761">
                  <c:v>1</c:v>
                </c:pt>
                <c:pt idx="8762">
                  <c:v>1</c:v>
                </c:pt>
                <c:pt idx="8763">
                  <c:v>1</c:v>
                </c:pt>
                <c:pt idx="8764">
                  <c:v>1</c:v>
                </c:pt>
                <c:pt idx="8765">
                  <c:v>1</c:v>
                </c:pt>
                <c:pt idx="8766">
                  <c:v>1</c:v>
                </c:pt>
                <c:pt idx="8767">
                  <c:v>1</c:v>
                </c:pt>
                <c:pt idx="8768">
                  <c:v>1</c:v>
                </c:pt>
                <c:pt idx="8769">
                  <c:v>1</c:v>
                </c:pt>
                <c:pt idx="8770">
                  <c:v>1</c:v>
                </c:pt>
                <c:pt idx="8771">
                  <c:v>1</c:v>
                </c:pt>
                <c:pt idx="8772">
                  <c:v>1</c:v>
                </c:pt>
                <c:pt idx="8773">
                  <c:v>1</c:v>
                </c:pt>
                <c:pt idx="8774">
                  <c:v>1</c:v>
                </c:pt>
                <c:pt idx="8775">
                  <c:v>1</c:v>
                </c:pt>
                <c:pt idx="8776">
                  <c:v>1</c:v>
                </c:pt>
                <c:pt idx="8777">
                  <c:v>1</c:v>
                </c:pt>
                <c:pt idx="8778">
                  <c:v>1</c:v>
                </c:pt>
                <c:pt idx="8779">
                  <c:v>1</c:v>
                </c:pt>
                <c:pt idx="8780">
                  <c:v>1</c:v>
                </c:pt>
                <c:pt idx="8781">
                  <c:v>1</c:v>
                </c:pt>
                <c:pt idx="8782">
                  <c:v>1</c:v>
                </c:pt>
                <c:pt idx="8783">
                  <c:v>1</c:v>
                </c:pt>
                <c:pt idx="8784">
                  <c:v>1</c:v>
                </c:pt>
                <c:pt idx="8785">
                  <c:v>1</c:v>
                </c:pt>
                <c:pt idx="8786">
                  <c:v>1</c:v>
                </c:pt>
                <c:pt idx="8787">
                  <c:v>1</c:v>
                </c:pt>
                <c:pt idx="8788">
                  <c:v>1</c:v>
                </c:pt>
                <c:pt idx="8789">
                  <c:v>1</c:v>
                </c:pt>
                <c:pt idx="8790">
                  <c:v>1</c:v>
                </c:pt>
                <c:pt idx="8791">
                  <c:v>1</c:v>
                </c:pt>
                <c:pt idx="8792">
                  <c:v>1</c:v>
                </c:pt>
                <c:pt idx="8793">
                  <c:v>1</c:v>
                </c:pt>
                <c:pt idx="8794">
                  <c:v>1</c:v>
                </c:pt>
                <c:pt idx="8795">
                  <c:v>1</c:v>
                </c:pt>
                <c:pt idx="8796">
                  <c:v>1</c:v>
                </c:pt>
                <c:pt idx="8797">
                  <c:v>1</c:v>
                </c:pt>
                <c:pt idx="8798">
                  <c:v>1</c:v>
                </c:pt>
                <c:pt idx="8799">
                  <c:v>1</c:v>
                </c:pt>
                <c:pt idx="8800">
                  <c:v>1</c:v>
                </c:pt>
                <c:pt idx="8801">
                  <c:v>1</c:v>
                </c:pt>
                <c:pt idx="8802">
                  <c:v>1</c:v>
                </c:pt>
                <c:pt idx="8803">
                  <c:v>1</c:v>
                </c:pt>
                <c:pt idx="8804">
                  <c:v>1</c:v>
                </c:pt>
                <c:pt idx="8805">
                  <c:v>1</c:v>
                </c:pt>
                <c:pt idx="8806">
                  <c:v>1</c:v>
                </c:pt>
                <c:pt idx="8807">
                  <c:v>1</c:v>
                </c:pt>
                <c:pt idx="8808">
                  <c:v>1</c:v>
                </c:pt>
                <c:pt idx="8809">
                  <c:v>1</c:v>
                </c:pt>
                <c:pt idx="8810">
                  <c:v>1</c:v>
                </c:pt>
                <c:pt idx="8811">
                  <c:v>1</c:v>
                </c:pt>
                <c:pt idx="8812">
                  <c:v>1</c:v>
                </c:pt>
                <c:pt idx="8813">
                  <c:v>1</c:v>
                </c:pt>
                <c:pt idx="8814">
                  <c:v>1</c:v>
                </c:pt>
                <c:pt idx="8815">
                  <c:v>1</c:v>
                </c:pt>
                <c:pt idx="8816">
                  <c:v>1</c:v>
                </c:pt>
                <c:pt idx="8817">
                  <c:v>1</c:v>
                </c:pt>
                <c:pt idx="8818">
                  <c:v>1</c:v>
                </c:pt>
                <c:pt idx="8819">
                  <c:v>1</c:v>
                </c:pt>
                <c:pt idx="8820">
                  <c:v>1</c:v>
                </c:pt>
                <c:pt idx="8821">
                  <c:v>1</c:v>
                </c:pt>
                <c:pt idx="8822">
                  <c:v>1</c:v>
                </c:pt>
                <c:pt idx="8823">
                  <c:v>1</c:v>
                </c:pt>
                <c:pt idx="8824">
                  <c:v>1</c:v>
                </c:pt>
                <c:pt idx="8825">
                  <c:v>1</c:v>
                </c:pt>
                <c:pt idx="8826">
                  <c:v>1</c:v>
                </c:pt>
                <c:pt idx="8827">
                  <c:v>1</c:v>
                </c:pt>
                <c:pt idx="8828">
                  <c:v>1</c:v>
                </c:pt>
                <c:pt idx="8829">
                  <c:v>1</c:v>
                </c:pt>
                <c:pt idx="8830">
                  <c:v>1</c:v>
                </c:pt>
                <c:pt idx="8831">
                  <c:v>1</c:v>
                </c:pt>
                <c:pt idx="8832">
                  <c:v>1</c:v>
                </c:pt>
                <c:pt idx="8833">
                  <c:v>1</c:v>
                </c:pt>
                <c:pt idx="8834">
                  <c:v>1</c:v>
                </c:pt>
                <c:pt idx="8835">
                  <c:v>1</c:v>
                </c:pt>
                <c:pt idx="8836">
                  <c:v>1</c:v>
                </c:pt>
                <c:pt idx="8837">
                  <c:v>1</c:v>
                </c:pt>
                <c:pt idx="8838">
                  <c:v>1</c:v>
                </c:pt>
                <c:pt idx="8839">
                  <c:v>1</c:v>
                </c:pt>
                <c:pt idx="8840">
                  <c:v>1</c:v>
                </c:pt>
                <c:pt idx="8841">
                  <c:v>1</c:v>
                </c:pt>
                <c:pt idx="8842">
                  <c:v>1</c:v>
                </c:pt>
                <c:pt idx="8843">
                  <c:v>1</c:v>
                </c:pt>
                <c:pt idx="8844">
                  <c:v>1</c:v>
                </c:pt>
                <c:pt idx="8845">
                  <c:v>1</c:v>
                </c:pt>
                <c:pt idx="8846">
                  <c:v>1</c:v>
                </c:pt>
                <c:pt idx="8847">
                  <c:v>1</c:v>
                </c:pt>
                <c:pt idx="8848">
                  <c:v>1</c:v>
                </c:pt>
                <c:pt idx="8849">
                  <c:v>1</c:v>
                </c:pt>
                <c:pt idx="8850">
                  <c:v>1</c:v>
                </c:pt>
                <c:pt idx="8851">
                  <c:v>1</c:v>
                </c:pt>
                <c:pt idx="8852">
                  <c:v>1</c:v>
                </c:pt>
                <c:pt idx="8853">
                  <c:v>1</c:v>
                </c:pt>
                <c:pt idx="8854">
                  <c:v>1</c:v>
                </c:pt>
                <c:pt idx="8855">
                  <c:v>1</c:v>
                </c:pt>
                <c:pt idx="8856">
                  <c:v>1</c:v>
                </c:pt>
                <c:pt idx="8857">
                  <c:v>1</c:v>
                </c:pt>
                <c:pt idx="8858">
                  <c:v>1</c:v>
                </c:pt>
                <c:pt idx="8859">
                  <c:v>1</c:v>
                </c:pt>
                <c:pt idx="8860">
                  <c:v>1</c:v>
                </c:pt>
                <c:pt idx="8861">
                  <c:v>1</c:v>
                </c:pt>
                <c:pt idx="8862">
                  <c:v>1</c:v>
                </c:pt>
                <c:pt idx="8863">
                  <c:v>1</c:v>
                </c:pt>
                <c:pt idx="8864">
                  <c:v>1</c:v>
                </c:pt>
                <c:pt idx="8865">
                  <c:v>1</c:v>
                </c:pt>
                <c:pt idx="8866">
                  <c:v>1</c:v>
                </c:pt>
                <c:pt idx="8867">
                  <c:v>1</c:v>
                </c:pt>
                <c:pt idx="8868">
                  <c:v>1</c:v>
                </c:pt>
                <c:pt idx="8869">
                  <c:v>1</c:v>
                </c:pt>
                <c:pt idx="8870">
                  <c:v>1</c:v>
                </c:pt>
                <c:pt idx="8871">
                  <c:v>1</c:v>
                </c:pt>
                <c:pt idx="8872">
                  <c:v>1</c:v>
                </c:pt>
                <c:pt idx="8873">
                  <c:v>1</c:v>
                </c:pt>
                <c:pt idx="8874">
                  <c:v>1</c:v>
                </c:pt>
                <c:pt idx="8875">
                  <c:v>1</c:v>
                </c:pt>
                <c:pt idx="8876">
                  <c:v>1</c:v>
                </c:pt>
                <c:pt idx="8877">
                  <c:v>1</c:v>
                </c:pt>
                <c:pt idx="8878">
                  <c:v>1</c:v>
                </c:pt>
                <c:pt idx="8879">
                  <c:v>1</c:v>
                </c:pt>
                <c:pt idx="8880">
                  <c:v>1</c:v>
                </c:pt>
                <c:pt idx="8881">
                  <c:v>1</c:v>
                </c:pt>
                <c:pt idx="8882">
                  <c:v>1</c:v>
                </c:pt>
                <c:pt idx="8883">
                  <c:v>1</c:v>
                </c:pt>
                <c:pt idx="8884">
                  <c:v>1</c:v>
                </c:pt>
                <c:pt idx="8885">
                  <c:v>1</c:v>
                </c:pt>
                <c:pt idx="8886">
                  <c:v>1</c:v>
                </c:pt>
                <c:pt idx="8887">
                  <c:v>1</c:v>
                </c:pt>
                <c:pt idx="8888">
                  <c:v>1</c:v>
                </c:pt>
                <c:pt idx="8889">
                  <c:v>1</c:v>
                </c:pt>
                <c:pt idx="8890">
                  <c:v>1</c:v>
                </c:pt>
                <c:pt idx="8891">
                  <c:v>1</c:v>
                </c:pt>
                <c:pt idx="8892">
                  <c:v>1</c:v>
                </c:pt>
                <c:pt idx="8893">
                  <c:v>1</c:v>
                </c:pt>
                <c:pt idx="8894">
                  <c:v>1</c:v>
                </c:pt>
                <c:pt idx="8895">
                  <c:v>1</c:v>
                </c:pt>
                <c:pt idx="8896">
                  <c:v>1</c:v>
                </c:pt>
                <c:pt idx="8897">
                  <c:v>1</c:v>
                </c:pt>
                <c:pt idx="889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9B-4A88-93C2-502D9BA58E25}"/>
            </c:ext>
          </c:extLst>
        </c:ser>
        <c:ser>
          <c:idx val="6"/>
          <c:order val="2"/>
          <c:tx>
            <c:strRef>
              <c:f>'tempogram dla w. z 2 poz'!$U$1</c:f>
              <c:strCache>
                <c:ptCount val="1"/>
                <c:pt idx="0">
                  <c:v>incarceration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'tempogram dla w. z 2 poz'!$N$2:$N$8900</c:f>
              <c:numCache>
                <c:formatCode>General</c:formatCode>
                <c:ptCount val="8899"/>
                <c:pt idx="0">
                  <c:v>-4503</c:v>
                </c:pt>
                <c:pt idx="1">
                  <c:v>-4502</c:v>
                </c:pt>
                <c:pt idx="2">
                  <c:v>-4501</c:v>
                </c:pt>
                <c:pt idx="3">
                  <c:v>-4500</c:v>
                </c:pt>
                <c:pt idx="4">
                  <c:v>-4499</c:v>
                </c:pt>
                <c:pt idx="5">
                  <c:v>-4498</c:v>
                </c:pt>
                <c:pt idx="6">
                  <c:v>-4497</c:v>
                </c:pt>
                <c:pt idx="7">
                  <c:v>-4496</c:v>
                </c:pt>
                <c:pt idx="8">
                  <c:v>-4495</c:v>
                </c:pt>
                <c:pt idx="9">
                  <c:v>-4494</c:v>
                </c:pt>
                <c:pt idx="10">
                  <c:v>-4493</c:v>
                </c:pt>
                <c:pt idx="11">
                  <c:v>-4492</c:v>
                </c:pt>
                <c:pt idx="12">
                  <c:v>-4491</c:v>
                </c:pt>
                <c:pt idx="13">
                  <c:v>-4490</c:v>
                </c:pt>
                <c:pt idx="14">
                  <c:v>-4489</c:v>
                </c:pt>
                <c:pt idx="15">
                  <c:v>-4488</c:v>
                </c:pt>
                <c:pt idx="16">
                  <c:v>-4487</c:v>
                </c:pt>
                <c:pt idx="17">
                  <c:v>-4486</c:v>
                </c:pt>
                <c:pt idx="18">
                  <c:v>-4485</c:v>
                </c:pt>
                <c:pt idx="19">
                  <c:v>-4484</c:v>
                </c:pt>
                <c:pt idx="20">
                  <c:v>-4483</c:v>
                </c:pt>
                <c:pt idx="21">
                  <c:v>-4482</c:v>
                </c:pt>
                <c:pt idx="22">
                  <c:v>-4481</c:v>
                </c:pt>
                <c:pt idx="23">
                  <c:v>-4480</c:v>
                </c:pt>
                <c:pt idx="24">
                  <c:v>-4479</c:v>
                </c:pt>
                <c:pt idx="25">
                  <c:v>-4478</c:v>
                </c:pt>
                <c:pt idx="26">
                  <c:v>-4477</c:v>
                </c:pt>
                <c:pt idx="27">
                  <c:v>-4476</c:v>
                </c:pt>
                <c:pt idx="28">
                  <c:v>-4475</c:v>
                </c:pt>
                <c:pt idx="29">
                  <c:v>-4474</c:v>
                </c:pt>
                <c:pt idx="30">
                  <c:v>-4473</c:v>
                </c:pt>
                <c:pt idx="31">
                  <c:v>-4472</c:v>
                </c:pt>
                <c:pt idx="32">
                  <c:v>-4471</c:v>
                </c:pt>
                <c:pt idx="33">
                  <c:v>-4470</c:v>
                </c:pt>
                <c:pt idx="34">
                  <c:v>-4469</c:v>
                </c:pt>
                <c:pt idx="35">
                  <c:v>-4468</c:v>
                </c:pt>
                <c:pt idx="36">
                  <c:v>-4467</c:v>
                </c:pt>
                <c:pt idx="37">
                  <c:v>-4466</c:v>
                </c:pt>
                <c:pt idx="38">
                  <c:v>-4465</c:v>
                </c:pt>
                <c:pt idx="39">
                  <c:v>-4464</c:v>
                </c:pt>
                <c:pt idx="40">
                  <c:v>-4463</c:v>
                </c:pt>
                <c:pt idx="41">
                  <c:v>-4462</c:v>
                </c:pt>
                <c:pt idx="42">
                  <c:v>-4461</c:v>
                </c:pt>
                <c:pt idx="43">
                  <c:v>-4460</c:v>
                </c:pt>
                <c:pt idx="44">
                  <c:v>-4459</c:v>
                </c:pt>
                <c:pt idx="45">
                  <c:v>-4458</c:v>
                </c:pt>
                <c:pt idx="46">
                  <c:v>-4457</c:v>
                </c:pt>
                <c:pt idx="47">
                  <c:v>-4456</c:v>
                </c:pt>
                <c:pt idx="48">
                  <c:v>-4455</c:v>
                </c:pt>
                <c:pt idx="49">
                  <c:v>-4454</c:v>
                </c:pt>
                <c:pt idx="50">
                  <c:v>-4453</c:v>
                </c:pt>
                <c:pt idx="51">
                  <c:v>-4452</c:v>
                </c:pt>
                <c:pt idx="52">
                  <c:v>-4451</c:v>
                </c:pt>
                <c:pt idx="53">
                  <c:v>-4450</c:v>
                </c:pt>
                <c:pt idx="54">
                  <c:v>-4449</c:v>
                </c:pt>
                <c:pt idx="55">
                  <c:v>-4448</c:v>
                </c:pt>
                <c:pt idx="56">
                  <c:v>-4447</c:v>
                </c:pt>
                <c:pt idx="57">
                  <c:v>-4446</c:v>
                </c:pt>
                <c:pt idx="58">
                  <c:v>-4445</c:v>
                </c:pt>
                <c:pt idx="59">
                  <c:v>-4444</c:v>
                </c:pt>
                <c:pt idx="60">
                  <c:v>-4443</c:v>
                </c:pt>
                <c:pt idx="61">
                  <c:v>-4442</c:v>
                </c:pt>
                <c:pt idx="62">
                  <c:v>-4441</c:v>
                </c:pt>
                <c:pt idx="63">
                  <c:v>-4440</c:v>
                </c:pt>
                <c:pt idx="64">
                  <c:v>-4439</c:v>
                </c:pt>
                <c:pt idx="65">
                  <c:v>-4438</c:v>
                </c:pt>
                <c:pt idx="66">
                  <c:v>-4437</c:v>
                </c:pt>
                <c:pt idx="67">
                  <c:v>-4436</c:v>
                </c:pt>
                <c:pt idx="68">
                  <c:v>-4435</c:v>
                </c:pt>
                <c:pt idx="69">
                  <c:v>-4434</c:v>
                </c:pt>
                <c:pt idx="70">
                  <c:v>-4433</c:v>
                </c:pt>
                <c:pt idx="71">
                  <c:v>-4432</c:v>
                </c:pt>
                <c:pt idx="72">
                  <c:v>-4431</c:v>
                </c:pt>
                <c:pt idx="73">
                  <c:v>-4430</c:v>
                </c:pt>
                <c:pt idx="74">
                  <c:v>-4429</c:v>
                </c:pt>
                <c:pt idx="75">
                  <c:v>-4428</c:v>
                </c:pt>
                <c:pt idx="76">
                  <c:v>-4427</c:v>
                </c:pt>
                <c:pt idx="77">
                  <c:v>-4426</c:v>
                </c:pt>
                <c:pt idx="78">
                  <c:v>-4425</c:v>
                </c:pt>
                <c:pt idx="79">
                  <c:v>-4424</c:v>
                </c:pt>
                <c:pt idx="80">
                  <c:v>-4423</c:v>
                </c:pt>
                <c:pt idx="81">
                  <c:v>-4422</c:v>
                </c:pt>
                <c:pt idx="82">
                  <c:v>-4421</c:v>
                </c:pt>
                <c:pt idx="83">
                  <c:v>-4420</c:v>
                </c:pt>
                <c:pt idx="84">
                  <c:v>-4419</c:v>
                </c:pt>
                <c:pt idx="85">
                  <c:v>-4418</c:v>
                </c:pt>
                <c:pt idx="86">
                  <c:v>-4417</c:v>
                </c:pt>
                <c:pt idx="87">
                  <c:v>-4416</c:v>
                </c:pt>
                <c:pt idx="88">
                  <c:v>-4415</c:v>
                </c:pt>
                <c:pt idx="89">
                  <c:v>-4414</c:v>
                </c:pt>
                <c:pt idx="90">
                  <c:v>-4413</c:v>
                </c:pt>
                <c:pt idx="91">
                  <c:v>-4412</c:v>
                </c:pt>
                <c:pt idx="92">
                  <c:v>-4411</c:v>
                </c:pt>
                <c:pt idx="93">
                  <c:v>-4410</c:v>
                </c:pt>
                <c:pt idx="94">
                  <c:v>-4409</c:v>
                </c:pt>
                <c:pt idx="95">
                  <c:v>-4408</c:v>
                </c:pt>
                <c:pt idx="96">
                  <c:v>-4407</c:v>
                </c:pt>
                <c:pt idx="97">
                  <c:v>-4406</c:v>
                </c:pt>
                <c:pt idx="98">
                  <c:v>-4405</c:v>
                </c:pt>
                <c:pt idx="99">
                  <c:v>-4404</c:v>
                </c:pt>
                <c:pt idx="100">
                  <c:v>-4403</c:v>
                </c:pt>
                <c:pt idx="101">
                  <c:v>-4402</c:v>
                </c:pt>
                <c:pt idx="102">
                  <c:v>-4401</c:v>
                </c:pt>
                <c:pt idx="103">
                  <c:v>-4400</c:v>
                </c:pt>
                <c:pt idx="104">
                  <c:v>-4399</c:v>
                </c:pt>
                <c:pt idx="105">
                  <c:v>-4398</c:v>
                </c:pt>
                <c:pt idx="106">
                  <c:v>-4397</c:v>
                </c:pt>
                <c:pt idx="107">
                  <c:v>-4396</c:v>
                </c:pt>
                <c:pt idx="108">
                  <c:v>-4395</c:v>
                </c:pt>
                <c:pt idx="109">
                  <c:v>-4394</c:v>
                </c:pt>
                <c:pt idx="110">
                  <c:v>-4393</c:v>
                </c:pt>
                <c:pt idx="111">
                  <c:v>-4392</c:v>
                </c:pt>
                <c:pt idx="112">
                  <c:v>-4391</c:v>
                </c:pt>
                <c:pt idx="113">
                  <c:v>-4390</c:v>
                </c:pt>
                <c:pt idx="114">
                  <c:v>-4389</c:v>
                </c:pt>
                <c:pt idx="115">
                  <c:v>-4388</c:v>
                </c:pt>
                <c:pt idx="116">
                  <c:v>-4387</c:v>
                </c:pt>
                <c:pt idx="117">
                  <c:v>-4386</c:v>
                </c:pt>
                <c:pt idx="118">
                  <c:v>-4385</c:v>
                </c:pt>
                <c:pt idx="119">
                  <c:v>-4384</c:v>
                </c:pt>
                <c:pt idx="120">
                  <c:v>-4383</c:v>
                </c:pt>
                <c:pt idx="121">
                  <c:v>-4382</c:v>
                </c:pt>
                <c:pt idx="122">
                  <c:v>-4381</c:v>
                </c:pt>
                <c:pt idx="123">
                  <c:v>-4380</c:v>
                </c:pt>
                <c:pt idx="124">
                  <c:v>-4379</c:v>
                </c:pt>
                <c:pt idx="125">
                  <c:v>-4378</c:v>
                </c:pt>
                <c:pt idx="126">
                  <c:v>-4377</c:v>
                </c:pt>
                <c:pt idx="127">
                  <c:v>-4376</c:v>
                </c:pt>
                <c:pt idx="128">
                  <c:v>-4375</c:v>
                </c:pt>
                <c:pt idx="129">
                  <c:v>-4374</c:v>
                </c:pt>
                <c:pt idx="130">
                  <c:v>-4373</c:v>
                </c:pt>
                <c:pt idx="131">
                  <c:v>-4372</c:v>
                </c:pt>
                <c:pt idx="132">
                  <c:v>-4371</c:v>
                </c:pt>
                <c:pt idx="133">
                  <c:v>-4370</c:v>
                </c:pt>
                <c:pt idx="134">
                  <c:v>-4369</c:v>
                </c:pt>
                <c:pt idx="135">
                  <c:v>-4368</c:v>
                </c:pt>
                <c:pt idx="136">
                  <c:v>-4367</c:v>
                </c:pt>
                <c:pt idx="137">
                  <c:v>-4366</c:v>
                </c:pt>
                <c:pt idx="138">
                  <c:v>-4365</c:v>
                </c:pt>
                <c:pt idx="139">
                  <c:v>-4364</c:v>
                </c:pt>
                <c:pt idx="140">
                  <c:v>-4363</c:v>
                </c:pt>
                <c:pt idx="141">
                  <c:v>-4362</c:v>
                </c:pt>
                <c:pt idx="142">
                  <c:v>-4361</c:v>
                </c:pt>
                <c:pt idx="143">
                  <c:v>-4360</c:v>
                </c:pt>
                <c:pt idx="144">
                  <c:v>-4359</c:v>
                </c:pt>
                <c:pt idx="145">
                  <c:v>-4358</c:v>
                </c:pt>
                <c:pt idx="146">
                  <c:v>-4357</c:v>
                </c:pt>
                <c:pt idx="147">
                  <c:v>-4356</c:v>
                </c:pt>
                <c:pt idx="148">
                  <c:v>-4355</c:v>
                </c:pt>
                <c:pt idx="149">
                  <c:v>-4354</c:v>
                </c:pt>
                <c:pt idx="150">
                  <c:v>-4353</c:v>
                </c:pt>
                <c:pt idx="151">
                  <c:v>-4352</c:v>
                </c:pt>
                <c:pt idx="152">
                  <c:v>-4351</c:v>
                </c:pt>
                <c:pt idx="153">
                  <c:v>-4350</c:v>
                </c:pt>
                <c:pt idx="154">
                  <c:v>-4349</c:v>
                </c:pt>
                <c:pt idx="155">
                  <c:v>-4348</c:v>
                </c:pt>
                <c:pt idx="156">
                  <c:v>-4347</c:v>
                </c:pt>
                <c:pt idx="157">
                  <c:v>-4346</c:v>
                </c:pt>
                <c:pt idx="158">
                  <c:v>-4345</c:v>
                </c:pt>
                <c:pt idx="159">
                  <c:v>-4344</c:v>
                </c:pt>
                <c:pt idx="160">
                  <c:v>-4343</c:v>
                </c:pt>
                <c:pt idx="161">
                  <c:v>-4342</c:v>
                </c:pt>
                <c:pt idx="162">
                  <c:v>-4341</c:v>
                </c:pt>
                <c:pt idx="163">
                  <c:v>-4340</c:v>
                </c:pt>
                <c:pt idx="164">
                  <c:v>-4339</c:v>
                </c:pt>
                <c:pt idx="165">
                  <c:v>-4338</c:v>
                </c:pt>
                <c:pt idx="166">
                  <c:v>-4337</c:v>
                </c:pt>
                <c:pt idx="167">
                  <c:v>-4336</c:v>
                </c:pt>
                <c:pt idx="168">
                  <c:v>-4335</c:v>
                </c:pt>
                <c:pt idx="169">
                  <c:v>-4334</c:v>
                </c:pt>
                <c:pt idx="170">
                  <c:v>-4333</c:v>
                </c:pt>
                <c:pt idx="171">
                  <c:v>-4332</c:v>
                </c:pt>
                <c:pt idx="172">
                  <c:v>-4331</c:v>
                </c:pt>
                <c:pt idx="173">
                  <c:v>-4330</c:v>
                </c:pt>
                <c:pt idx="174">
                  <c:v>-4329</c:v>
                </c:pt>
                <c:pt idx="175">
                  <c:v>-4328</c:v>
                </c:pt>
                <c:pt idx="176">
                  <c:v>-4327</c:v>
                </c:pt>
                <c:pt idx="177">
                  <c:v>-4326</c:v>
                </c:pt>
                <c:pt idx="178">
                  <c:v>-4325</c:v>
                </c:pt>
                <c:pt idx="179">
                  <c:v>-4324</c:v>
                </c:pt>
                <c:pt idx="180">
                  <c:v>-4323</c:v>
                </c:pt>
                <c:pt idx="181">
                  <c:v>-4322</c:v>
                </c:pt>
                <c:pt idx="182">
                  <c:v>-4321</c:v>
                </c:pt>
                <c:pt idx="183">
                  <c:v>-4320</c:v>
                </c:pt>
                <c:pt idx="184">
                  <c:v>-4319</c:v>
                </c:pt>
                <c:pt idx="185">
                  <c:v>-4318</c:v>
                </c:pt>
                <c:pt idx="186">
                  <c:v>-4317</c:v>
                </c:pt>
                <c:pt idx="187">
                  <c:v>-4316</c:v>
                </c:pt>
                <c:pt idx="188">
                  <c:v>-4315</c:v>
                </c:pt>
                <c:pt idx="189">
                  <c:v>-4314</c:v>
                </c:pt>
                <c:pt idx="190">
                  <c:v>-4313</c:v>
                </c:pt>
                <c:pt idx="191">
                  <c:v>-4312</c:v>
                </c:pt>
                <c:pt idx="192">
                  <c:v>-4311</c:v>
                </c:pt>
                <c:pt idx="193">
                  <c:v>-4310</c:v>
                </c:pt>
                <c:pt idx="194">
                  <c:v>-4309</c:v>
                </c:pt>
                <c:pt idx="195">
                  <c:v>-4308</c:v>
                </c:pt>
                <c:pt idx="196">
                  <c:v>-4307</c:v>
                </c:pt>
                <c:pt idx="197">
                  <c:v>-4306</c:v>
                </c:pt>
                <c:pt idx="198">
                  <c:v>-4305</c:v>
                </c:pt>
                <c:pt idx="199">
                  <c:v>-4304</c:v>
                </c:pt>
                <c:pt idx="200">
                  <c:v>-4303</c:v>
                </c:pt>
                <c:pt idx="201">
                  <c:v>-4302</c:v>
                </c:pt>
                <c:pt idx="202">
                  <c:v>-4301</c:v>
                </c:pt>
                <c:pt idx="203">
                  <c:v>-4300</c:v>
                </c:pt>
                <c:pt idx="204">
                  <c:v>-4299</c:v>
                </c:pt>
                <c:pt idx="205">
                  <c:v>-4298</c:v>
                </c:pt>
                <c:pt idx="206">
                  <c:v>-4297</c:v>
                </c:pt>
                <c:pt idx="207">
                  <c:v>-4296</c:v>
                </c:pt>
                <c:pt idx="208">
                  <c:v>-4295</c:v>
                </c:pt>
                <c:pt idx="209">
                  <c:v>-4294</c:v>
                </c:pt>
                <c:pt idx="210">
                  <c:v>-4293</c:v>
                </c:pt>
                <c:pt idx="211">
                  <c:v>-4292</c:v>
                </c:pt>
                <c:pt idx="212">
                  <c:v>-4291</c:v>
                </c:pt>
                <c:pt idx="213">
                  <c:v>-4290</c:v>
                </c:pt>
                <c:pt idx="214">
                  <c:v>-4289</c:v>
                </c:pt>
                <c:pt idx="215">
                  <c:v>-4288</c:v>
                </c:pt>
                <c:pt idx="216">
                  <c:v>-4287</c:v>
                </c:pt>
                <c:pt idx="217">
                  <c:v>-4286</c:v>
                </c:pt>
                <c:pt idx="218">
                  <c:v>-4285</c:v>
                </c:pt>
                <c:pt idx="219">
                  <c:v>-4284</c:v>
                </c:pt>
                <c:pt idx="220">
                  <c:v>-4283</c:v>
                </c:pt>
                <c:pt idx="221">
                  <c:v>-4282</c:v>
                </c:pt>
                <c:pt idx="222">
                  <c:v>-4281</c:v>
                </c:pt>
                <c:pt idx="223">
                  <c:v>-4280</c:v>
                </c:pt>
                <c:pt idx="224">
                  <c:v>-4279</c:v>
                </c:pt>
                <c:pt idx="225">
                  <c:v>-4278</c:v>
                </c:pt>
                <c:pt idx="226">
                  <c:v>-4277</c:v>
                </c:pt>
                <c:pt idx="227">
                  <c:v>-4276</c:v>
                </c:pt>
                <c:pt idx="228">
                  <c:v>-4275</c:v>
                </c:pt>
                <c:pt idx="229">
                  <c:v>-4274</c:v>
                </c:pt>
                <c:pt idx="230">
                  <c:v>-4273</c:v>
                </c:pt>
                <c:pt idx="231">
                  <c:v>-4272</c:v>
                </c:pt>
                <c:pt idx="232">
                  <c:v>-4271</c:v>
                </c:pt>
                <c:pt idx="233">
                  <c:v>-4270</c:v>
                </c:pt>
                <c:pt idx="234">
                  <c:v>-4269</c:v>
                </c:pt>
                <c:pt idx="235">
                  <c:v>-4268</c:v>
                </c:pt>
                <c:pt idx="236">
                  <c:v>-4267</c:v>
                </c:pt>
                <c:pt idx="237">
                  <c:v>-4266</c:v>
                </c:pt>
                <c:pt idx="238">
                  <c:v>-4265</c:v>
                </c:pt>
                <c:pt idx="239">
                  <c:v>-4264</c:v>
                </c:pt>
                <c:pt idx="240">
                  <c:v>-4263</c:v>
                </c:pt>
                <c:pt idx="241">
                  <c:v>-4262</c:v>
                </c:pt>
                <c:pt idx="242">
                  <c:v>-4261</c:v>
                </c:pt>
                <c:pt idx="243">
                  <c:v>-4260</c:v>
                </c:pt>
                <c:pt idx="244">
                  <c:v>-4259</c:v>
                </c:pt>
                <c:pt idx="245">
                  <c:v>-4258</c:v>
                </c:pt>
                <c:pt idx="246">
                  <c:v>-4257</c:v>
                </c:pt>
                <c:pt idx="247">
                  <c:v>-4256</c:v>
                </c:pt>
                <c:pt idx="248">
                  <c:v>-4255</c:v>
                </c:pt>
                <c:pt idx="249">
                  <c:v>-4254</c:v>
                </c:pt>
                <c:pt idx="250">
                  <c:v>-4253</c:v>
                </c:pt>
                <c:pt idx="251">
                  <c:v>-4252</c:v>
                </c:pt>
                <c:pt idx="252">
                  <c:v>-4251</c:v>
                </c:pt>
                <c:pt idx="253">
                  <c:v>-4250</c:v>
                </c:pt>
                <c:pt idx="254">
                  <c:v>-4249</c:v>
                </c:pt>
                <c:pt idx="255">
                  <c:v>-4248</c:v>
                </c:pt>
                <c:pt idx="256">
                  <c:v>-4247</c:v>
                </c:pt>
                <c:pt idx="257">
                  <c:v>-4246</c:v>
                </c:pt>
                <c:pt idx="258">
                  <c:v>-4245</c:v>
                </c:pt>
                <c:pt idx="259">
                  <c:v>-4244</c:v>
                </c:pt>
                <c:pt idx="260">
                  <c:v>-4243</c:v>
                </c:pt>
                <c:pt idx="261">
                  <c:v>-4242</c:v>
                </c:pt>
                <c:pt idx="262">
                  <c:v>-4241</c:v>
                </c:pt>
                <c:pt idx="263">
                  <c:v>-4240</c:v>
                </c:pt>
                <c:pt idx="264">
                  <c:v>-4239</c:v>
                </c:pt>
                <c:pt idx="265">
                  <c:v>-4238</c:v>
                </c:pt>
                <c:pt idx="266">
                  <c:v>-4237</c:v>
                </c:pt>
                <c:pt idx="267">
                  <c:v>-4236</c:v>
                </c:pt>
                <c:pt idx="268">
                  <c:v>-4235</c:v>
                </c:pt>
                <c:pt idx="269">
                  <c:v>-4234</c:v>
                </c:pt>
                <c:pt idx="270">
                  <c:v>-4233</c:v>
                </c:pt>
                <c:pt idx="271">
                  <c:v>-4232</c:v>
                </c:pt>
                <c:pt idx="272">
                  <c:v>-4231</c:v>
                </c:pt>
                <c:pt idx="273">
                  <c:v>-4230</c:v>
                </c:pt>
                <c:pt idx="274">
                  <c:v>-4229</c:v>
                </c:pt>
                <c:pt idx="275">
                  <c:v>-4228</c:v>
                </c:pt>
                <c:pt idx="276">
                  <c:v>-4227</c:v>
                </c:pt>
                <c:pt idx="277">
                  <c:v>-4226</c:v>
                </c:pt>
                <c:pt idx="278">
                  <c:v>-4225</c:v>
                </c:pt>
                <c:pt idx="279">
                  <c:v>-4224</c:v>
                </c:pt>
                <c:pt idx="280">
                  <c:v>-4223</c:v>
                </c:pt>
                <c:pt idx="281">
                  <c:v>-4222</c:v>
                </c:pt>
                <c:pt idx="282">
                  <c:v>-4221</c:v>
                </c:pt>
                <c:pt idx="283">
                  <c:v>-4220</c:v>
                </c:pt>
                <c:pt idx="284">
                  <c:v>-4219</c:v>
                </c:pt>
                <c:pt idx="285">
                  <c:v>-4218</c:v>
                </c:pt>
                <c:pt idx="286">
                  <c:v>-4217</c:v>
                </c:pt>
                <c:pt idx="287">
                  <c:v>-4216</c:v>
                </c:pt>
                <c:pt idx="288">
                  <c:v>-4215</c:v>
                </c:pt>
                <c:pt idx="289">
                  <c:v>-4214</c:v>
                </c:pt>
                <c:pt idx="290">
                  <c:v>-4213</c:v>
                </c:pt>
                <c:pt idx="291">
                  <c:v>-4212</c:v>
                </c:pt>
                <c:pt idx="292">
                  <c:v>-4211</c:v>
                </c:pt>
                <c:pt idx="293">
                  <c:v>-4210</c:v>
                </c:pt>
                <c:pt idx="294">
                  <c:v>-4209</c:v>
                </c:pt>
                <c:pt idx="295">
                  <c:v>-4208</c:v>
                </c:pt>
                <c:pt idx="296">
                  <c:v>-4207</c:v>
                </c:pt>
                <c:pt idx="297">
                  <c:v>-4206</c:v>
                </c:pt>
                <c:pt idx="298">
                  <c:v>-4205</c:v>
                </c:pt>
                <c:pt idx="299">
                  <c:v>-4204</c:v>
                </c:pt>
                <c:pt idx="300">
                  <c:v>-4203</c:v>
                </c:pt>
                <c:pt idx="301">
                  <c:v>-4202</c:v>
                </c:pt>
                <c:pt idx="302">
                  <c:v>-4201</c:v>
                </c:pt>
                <c:pt idx="303">
                  <c:v>-4200</c:v>
                </c:pt>
                <c:pt idx="304">
                  <c:v>-4199</c:v>
                </c:pt>
                <c:pt idx="305">
                  <c:v>-4198</c:v>
                </c:pt>
                <c:pt idx="306">
                  <c:v>-4197</c:v>
                </c:pt>
                <c:pt idx="307">
                  <c:v>-4196</c:v>
                </c:pt>
                <c:pt idx="308">
                  <c:v>-4195</c:v>
                </c:pt>
                <c:pt idx="309">
                  <c:v>-4194</c:v>
                </c:pt>
                <c:pt idx="310">
                  <c:v>-4193</c:v>
                </c:pt>
                <c:pt idx="311">
                  <c:v>-4192</c:v>
                </c:pt>
                <c:pt idx="312">
                  <c:v>-4191</c:v>
                </c:pt>
                <c:pt idx="313">
                  <c:v>-4190</c:v>
                </c:pt>
                <c:pt idx="314">
                  <c:v>-4189</c:v>
                </c:pt>
                <c:pt idx="315">
                  <c:v>-4188</c:v>
                </c:pt>
                <c:pt idx="316">
                  <c:v>-4187</c:v>
                </c:pt>
                <c:pt idx="317">
                  <c:v>-4186</c:v>
                </c:pt>
                <c:pt idx="318">
                  <c:v>-4185</c:v>
                </c:pt>
                <c:pt idx="319">
                  <c:v>-4184</c:v>
                </c:pt>
                <c:pt idx="320">
                  <c:v>-4183</c:v>
                </c:pt>
                <c:pt idx="321">
                  <c:v>-4182</c:v>
                </c:pt>
                <c:pt idx="322">
                  <c:v>-4181</c:v>
                </c:pt>
                <c:pt idx="323">
                  <c:v>-4180</c:v>
                </c:pt>
                <c:pt idx="324">
                  <c:v>-4179</c:v>
                </c:pt>
                <c:pt idx="325">
                  <c:v>-4178</c:v>
                </c:pt>
                <c:pt idx="326">
                  <c:v>-4177</c:v>
                </c:pt>
                <c:pt idx="327">
                  <c:v>-4176</c:v>
                </c:pt>
                <c:pt idx="328">
                  <c:v>-4175</c:v>
                </c:pt>
                <c:pt idx="329">
                  <c:v>-4174</c:v>
                </c:pt>
                <c:pt idx="330">
                  <c:v>-4173</c:v>
                </c:pt>
                <c:pt idx="331">
                  <c:v>-4172</c:v>
                </c:pt>
                <c:pt idx="332">
                  <c:v>-4171</c:v>
                </c:pt>
                <c:pt idx="333">
                  <c:v>-4170</c:v>
                </c:pt>
                <c:pt idx="334">
                  <c:v>-4169</c:v>
                </c:pt>
                <c:pt idx="335">
                  <c:v>-4168</c:v>
                </c:pt>
                <c:pt idx="336">
                  <c:v>-4167</c:v>
                </c:pt>
                <c:pt idx="337">
                  <c:v>-4166</c:v>
                </c:pt>
                <c:pt idx="338">
                  <c:v>-4165</c:v>
                </c:pt>
                <c:pt idx="339">
                  <c:v>-4164</c:v>
                </c:pt>
                <c:pt idx="340">
                  <c:v>-4163</c:v>
                </c:pt>
                <c:pt idx="341">
                  <c:v>-4162</c:v>
                </c:pt>
                <c:pt idx="342">
                  <c:v>-4161</c:v>
                </c:pt>
                <c:pt idx="343">
                  <c:v>-4160</c:v>
                </c:pt>
                <c:pt idx="344">
                  <c:v>-4159</c:v>
                </c:pt>
                <c:pt idx="345">
                  <c:v>-4158</c:v>
                </c:pt>
                <c:pt idx="346">
                  <c:v>-4157</c:v>
                </c:pt>
                <c:pt idx="347">
                  <c:v>-4156</c:v>
                </c:pt>
                <c:pt idx="348">
                  <c:v>-4155</c:v>
                </c:pt>
                <c:pt idx="349">
                  <c:v>-4154</c:v>
                </c:pt>
                <c:pt idx="350">
                  <c:v>-4153</c:v>
                </c:pt>
                <c:pt idx="351">
                  <c:v>-4152</c:v>
                </c:pt>
                <c:pt idx="352">
                  <c:v>-4151</c:v>
                </c:pt>
                <c:pt idx="353">
                  <c:v>-4150</c:v>
                </c:pt>
                <c:pt idx="354">
                  <c:v>-4149</c:v>
                </c:pt>
                <c:pt idx="355">
                  <c:v>-4148</c:v>
                </c:pt>
                <c:pt idx="356">
                  <c:v>-4147</c:v>
                </c:pt>
                <c:pt idx="357">
                  <c:v>-4146</c:v>
                </c:pt>
                <c:pt idx="358">
                  <c:v>-4145</c:v>
                </c:pt>
                <c:pt idx="359">
                  <c:v>-4144</c:v>
                </c:pt>
                <c:pt idx="360">
                  <c:v>-4143</c:v>
                </c:pt>
                <c:pt idx="361">
                  <c:v>-4142</c:v>
                </c:pt>
                <c:pt idx="362">
                  <c:v>-4141</c:v>
                </c:pt>
                <c:pt idx="363">
                  <c:v>-4140</c:v>
                </c:pt>
                <c:pt idx="364">
                  <c:v>-4139</c:v>
                </c:pt>
                <c:pt idx="365">
                  <c:v>-4138</c:v>
                </c:pt>
                <c:pt idx="366">
                  <c:v>-4137</c:v>
                </c:pt>
                <c:pt idx="367">
                  <c:v>-4136</c:v>
                </c:pt>
                <c:pt idx="368">
                  <c:v>-4135</c:v>
                </c:pt>
                <c:pt idx="369">
                  <c:v>-4134</c:v>
                </c:pt>
                <c:pt idx="370">
                  <c:v>-4133</c:v>
                </c:pt>
                <c:pt idx="371">
                  <c:v>-4132</c:v>
                </c:pt>
                <c:pt idx="372">
                  <c:v>-4131</c:v>
                </c:pt>
                <c:pt idx="373">
                  <c:v>-4130</c:v>
                </c:pt>
                <c:pt idx="374">
                  <c:v>-4129</c:v>
                </c:pt>
                <c:pt idx="375">
                  <c:v>-4128</c:v>
                </c:pt>
                <c:pt idx="376">
                  <c:v>-4127</c:v>
                </c:pt>
                <c:pt idx="377">
                  <c:v>-4126</c:v>
                </c:pt>
                <c:pt idx="378">
                  <c:v>-4125</c:v>
                </c:pt>
                <c:pt idx="379">
                  <c:v>-4124</c:v>
                </c:pt>
                <c:pt idx="380">
                  <c:v>-4123</c:v>
                </c:pt>
                <c:pt idx="381">
                  <c:v>-4122</c:v>
                </c:pt>
                <c:pt idx="382">
                  <c:v>-4121</c:v>
                </c:pt>
                <c:pt idx="383">
                  <c:v>-4120</c:v>
                </c:pt>
                <c:pt idx="384">
                  <c:v>-4119</c:v>
                </c:pt>
                <c:pt idx="385">
                  <c:v>-4118</c:v>
                </c:pt>
                <c:pt idx="386">
                  <c:v>-4117</c:v>
                </c:pt>
                <c:pt idx="387">
                  <c:v>-4116</c:v>
                </c:pt>
                <c:pt idx="388">
                  <c:v>-4115</c:v>
                </c:pt>
                <c:pt idx="389">
                  <c:v>-4114</c:v>
                </c:pt>
                <c:pt idx="390">
                  <c:v>-4113</c:v>
                </c:pt>
                <c:pt idx="391">
                  <c:v>-4112</c:v>
                </c:pt>
                <c:pt idx="392">
                  <c:v>-4111</c:v>
                </c:pt>
                <c:pt idx="393">
                  <c:v>-4110</c:v>
                </c:pt>
                <c:pt idx="394">
                  <c:v>-4109</c:v>
                </c:pt>
                <c:pt idx="395">
                  <c:v>-4108</c:v>
                </c:pt>
                <c:pt idx="396">
                  <c:v>-4107</c:v>
                </c:pt>
                <c:pt idx="397">
                  <c:v>-4106</c:v>
                </c:pt>
                <c:pt idx="398">
                  <c:v>-4105</c:v>
                </c:pt>
                <c:pt idx="399">
                  <c:v>-4104</c:v>
                </c:pt>
                <c:pt idx="400">
                  <c:v>-4103</c:v>
                </c:pt>
                <c:pt idx="401">
                  <c:v>-4102</c:v>
                </c:pt>
                <c:pt idx="402">
                  <c:v>-4101</c:v>
                </c:pt>
                <c:pt idx="403">
                  <c:v>-4100</c:v>
                </c:pt>
                <c:pt idx="404">
                  <c:v>-4099</c:v>
                </c:pt>
                <c:pt idx="405">
                  <c:v>-4098</c:v>
                </c:pt>
                <c:pt idx="406">
                  <c:v>-4097</c:v>
                </c:pt>
                <c:pt idx="407">
                  <c:v>-4096</c:v>
                </c:pt>
                <c:pt idx="408">
                  <c:v>-4095</c:v>
                </c:pt>
                <c:pt idx="409">
                  <c:v>-4094</c:v>
                </c:pt>
                <c:pt idx="410">
                  <c:v>-4093</c:v>
                </c:pt>
                <c:pt idx="411">
                  <c:v>-4092</c:v>
                </c:pt>
                <c:pt idx="412">
                  <c:v>-4091</c:v>
                </c:pt>
                <c:pt idx="413">
                  <c:v>-4090</c:v>
                </c:pt>
                <c:pt idx="414">
                  <c:v>-4089</c:v>
                </c:pt>
                <c:pt idx="415">
                  <c:v>-4088</c:v>
                </c:pt>
                <c:pt idx="416">
                  <c:v>-4087</c:v>
                </c:pt>
                <c:pt idx="417">
                  <c:v>-4086</c:v>
                </c:pt>
                <c:pt idx="418">
                  <c:v>-4085</c:v>
                </c:pt>
                <c:pt idx="419">
                  <c:v>-4084</c:v>
                </c:pt>
                <c:pt idx="420">
                  <c:v>-4083</c:v>
                </c:pt>
                <c:pt idx="421">
                  <c:v>-4082</c:v>
                </c:pt>
                <c:pt idx="422">
                  <c:v>-4081</c:v>
                </c:pt>
                <c:pt idx="423">
                  <c:v>-4080</c:v>
                </c:pt>
                <c:pt idx="424">
                  <c:v>-4079</c:v>
                </c:pt>
                <c:pt idx="425">
                  <c:v>-4078</c:v>
                </c:pt>
                <c:pt idx="426">
                  <c:v>-4077</c:v>
                </c:pt>
                <c:pt idx="427">
                  <c:v>-4076</c:v>
                </c:pt>
                <c:pt idx="428">
                  <c:v>-4075</c:v>
                </c:pt>
                <c:pt idx="429">
                  <c:v>-4074</c:v>
                </c:pt>
                <c:pt idx="430">
                  <c:v>-4073</c:v>
                </c:pt>
                <c:pt idx="431">
                  <c:v>-4072</c:v>
                </c:pt>
                <c:pt idx="432">
                  <c:v>-4071</c:v>
                </c:pt>
                <c:pt idx="433">
                  <c:v>-4070</c:v>
                </c:pt>
                <c:pt idx="434">
                  <c:v>-4069</c:v>
                </c:pt>
                <c:pt idx="435">
                  <c:v>-4068</c:v>
                </c:pt>
                <c:pt idx="436">
                  <c:v>-4067</c:v>
                </c:pt>
                <c:pt idx="437">
                  <c:v>-4066</c:v>
                </c:pt>
                <c:pt idx="438">
                  <c:v>-4065</c:v>
                </c:pt>
                <c:pt idx="439">
                  <c:v>-4064</c:v>
                </c:pt>
                <c:pt idx="440">
                  <c:v>-4063</c:v>
                </c:pt>
                <c:pt idx="441">
                  <c:v>-4062</c:v>
                </c:pt>
                <c:pt idx="442">
                  <c:v>-4061</c:v>
                </c:pt>
                <c:pt idx="443">
                  <c:v>-4060</c:v>
                </c:pt>
                <c:pt idx="444">
                  <c:v>-4059</c:v>
                </c:pt>
                <c:pt idx="445">
                  <c:v>-4058</c:v>
                </c:pt>
                <c:pt idx="446">
                  <c:v>-4057</c:v>
                </c:pt>
                <c:pt idx="447">
                  <c:v>-4056</c:v>
                </c:pt>
                <c:pt idx="448">
                  <c:v>-4055</c:v>
                </c:pt>
                <c:pt idx="449">
                  <c:v>-4054</c:v>
                </c:pt>
                <c:pt idx="450">
                  <c:v>-4053</c:v>
                </c:pt>
                <c:pt idx="451">
                  <c:v>-4052</c:v>
                </c:pt>
                <c:pt idx="452">
                  <c:v>-4051</c:v>
                </c:pt>
                <c:pt idx="453">
                  <c:v>-4050</c:v>
                </c:pt>
                <c:pt idx="454">
                  <c:v>-4049</c:v>
                </c:pt>
                <c:pt idx="455">
                  <c:v>-4048</c:v>
                </c:pt>
                <c:pt idx="456">
                  <c:v>-4047</c:v>
                </c:pt>
                <c:pt idx="457">
                  <c:v>-4046</c:v>
                </c:pt>
                <c:pt idx="458">
                  <c:v>-4045</c:v>
                </c:pt>
                <c:pt idx="459">
                  <c:v>-4044</c:v>
                </c:pt>
                <c:pt idx="460">
                  <c:v>-4043</c:v>
                </c:pt>
                <c:pt idx="461">
                  <c:v>-4042</c:v>
                </c:pt>
                <c:pt idx="462">
                  <c:v>-4041</c:v>
                </c:pt>
                <c:pt idx="463">
                  <c:v>-4040</c:v>
                </c:pt>
                <c:pt idx="464">
                  <c:v>-4039</c:v>
                </c:pt>
                <c:pt idx="465">
                  <c:v>-4038</c:v>
                </c:pt>
                <c:pt idx="466">
                  <c:v>-4037</c:v>
                </c:pt>
                <c:pt idx="467">
                  <c:v>-4036</c:v>
                </c:pt>
                <c:pt idx="468">
                  <c:v>-4035</c:v>
                </c:pt>
                <c:pt idx="469">
                  <c:v>-4034</c:v>
                </c:pt>
                <c:pt idx="470">
                  <c:v>-4033</c:v>
                </c:pt>
                <c:pt idx="471">
                  <c:v>-4032</c:v>
                </c:pt>
                <c:pt idx="472">
                  <c:v>-4031</c:v>
                </c:pt>
                <c:pt idx="473">
                  <c:v>-4030</c:v>
                </c:pt>
                <c:pt idx="474">
                  <c:v>-4029</c:v>
                </c:pt>
                <c:pt idx="475">
                  <c:v>-4028</c:v>
                </c:pt>
                <c:pt idx="476">
                  <c:v>-4027</c:v>
                </c:pt>
                <c:pt idx="477">
                  <c:v>-4026</c:v>
                </c:pt>
                <c:pt idx="478">
                  <c:v>-4025</c:v>
                </c:pt>
                <c:pt idx="479">
                  <c:v>-4024</c:v>
                </c:pt>
                <c:pt idx="480">
                  <c:v>-4023</c:v>
                </c:pt>
                <c:pt idx="481">
                  <c:v>-4022</c:v>
                </c:pt>
                <c:pt idx="482">
                  <c:v>-4021</c:v>
                </c:pt>
                <c:pt idx="483">
                  <c:v>-4020</c:v>
                </c:pt>
                <c:pt idx="484">
                  <c:v>-4019</c:v>
                </c:pt>
                <c:pt idx="485">
                  <c:v>-4018</c:v>
                </c:pt>
                <c:pt idx="486">
                  <c:v>-4017</c:v>
                </c:pt>
                <c:pt idx="487">
                  <c:v>-4016</c:v>
                </c:pt>
                <c:pt idx="488">
                  <c:v>-4015</c:v>
                </c:pt>
                <c:pt idx="489">
                  <c:v>-4014</c:v>
                </c:pt>
                <c:pt idx="490">
                  <c:v>-4013</c:v>
                </c:pt>
                <c:pt idx="491">
                  <c:v>-4012</c:v>
                </c:pt>
                <c:pt idx="492">
                  <c:v>-4011</c:v>
                </c:pt>
                <c:pt idx="493">
                  <c:v>-4010</c:v>
                </c:pt>
                <c:pt idx="494">
                  <c:v>-4009</c:v>
                </c:pt>
                <c:pt idx="495">
                  <c:v>-4008</c:v>
                </c:pt>
                <c:pt idx="496">
                  <c:v>-4007</c:v>
                </c:pt>
                <c:pt idx="497">
                  <c:v>-4006</c:v>
                </c:pt>
                <c:pt idx="498">
                  <c:v>-4005</c:v>
                </c:pt>
                <c:pt idx="499">
                  <c:v>-4004</c:v>
                </c:pt>
                <c:pt idx="500">
                  <c:v>-4003</c:v>
                </c:pt>
                <c:pt idx="501">
                  <c:v>-4002</c:v>
                </c:pt>
                <c:pt idx="502">
                  <c:v>-4001</c:v>
                </c:pt>
                <c:pt idx="503">
                  <c:v>-4000</c:v>
                </c:pt>
                <c:pt idx="504">
                  <c:v>-3999</c:v>
                </c:pt>
                <c:pt idx="505">
                  <c:v>-3998</c:v>
                </c:pt>
                <c:pt idx="506">
                  <c:v>-3997</c:v>
                </c:pt>
                <c:pt idx="507">
                  <c:v>-3996</c:v>
                </c:pt>
                <c:pt idx="508">
                  <c:v>-3995</c:v>
                </c:pt>
                <c:pt idx="509">
                  <c:v>-3994</c:v>
                </c:pt>
                <c:pt idx="510">
                  <c:v>-3993</c:v>
                </c:pt>
                <c:pt idx="511">
                  <c:v>-3992</c:v>
                </c:pt>
                <c:pt idx="512">
                  <c:v>-3991</c:v>
                </c:pt>
                <c:pt idx="513">
                  <c:v>-3990</c:v>
                </c:pt>
                <c:pt idx="514">
                  <c:v>-3989</c:v>
                </c:pt>
                <c:pt idx="515">
                  <c:v>-3988</c:v>
                </c:pt>
                <c:pt idx="516">
                  <c:v>-3987</c:v>
                </c:pt>
                <c:pt idx="517">
                  <c:v>-3986</c:v>
                </c:pt>
                <c:pt idx="518">
                  <c:v>-3985</c:v>
                </c:pt>
                <c:pt idx="519">
                  <c:v>-3984</c:v>
                </c:pt>
                <c:pt idx="520">
                  <c:v>-3983</c:v>
                </c:pt>
                <c:pt idx="521">
                  <c:v>-3982</c:v>
                </c:pt>
                <c:pt idx="522">
                  <c:v>-3981</c:v>
                </c:pt>
                <c:pt idx="523">
                  <c:v>-3980</c:v>
                </c:pt>
                <c:pt idx="524">
                  <c:v>-3979</c:v>
                </c:pt>
                <c:pt idx="525">
                  <c:v>-3978</c:v>
                </c:pt>
                <c:pt idx="526">
                  <c:v>-3977</c:v>
                </c:pt>
                <c:pt idx="527">
                  <c:v>-3976</c:v>
                </c:pt>
                <c:pt idx="528">
                  <c:v>-3975</c:v>
                </c:pt>
                <c:pt idx="529">
                  <c:v>-3974</c:v>
                </c:pt>
                <c:pt idx="530">
                  <c:v>-3973</c:v>
                </c:pt>
                <c:pt idx="531">
                  <c:v>-3972</c:v>
                </c:pt>
                <c:pt idx="532">
                  <c:v>-3971</c:v>
                </c:pt>
                <c:pt idx="533">
                  <c:v>-3970</c:v>
                </c:pt>
                <c:pt idx="534">
                  <c:v>-3969</c:v>
                </c:pt>
                <c:pt idx="535">
                  <c:v>-3968</c:v>
                </c:pt>
                <c:pt idx="536">
                  <c:v>-3967</c:v>
                </c:pt>
                <c:pt idx="537">
                  <c:v>-3966</c:v>
                </c:pt>
                <c:pt idx="538">
                  <c:v>-3965</c:v>
                </c:pt>
                <c:pt idx="539">
                  <c:v>-3964</c:v>
                </c:pt>
                <c:pt idx="540">
                  <c:v>-3963</c:v>
                </c:pt>
                <c:pt idx="541">
                  <c:v>-3962</c:v>
                </c:pt>
                <c:pt idx="542">
                  <c:v>-3961</c:v>
                </c:pt>
                <c:pt idx="543">
                  <c:v>-3960</c:v>
                </c:pt>
                <c:pt idx="544">
                  <c:v>-3959</c:v>
                </c:pt>
                <c:pt idx="545">
                  <c:v>-3958</c:v>
                </c:pt>
                <c:pt idx="546">
                  <c:v>-3957</c:v>
                </c:pt>
                <c:pt idx="547">
                  <c:v>-3956</c:v>
                </c:pt>
                <c:pt idx="548">
                  <c:v>-3955</c:v>
                </c:pt>
                <c:pt idx="549">
                  <c:v>-3954</c:v>
                </c:pt>
                <c:pt idx="550">
                  <c:v>-3953</c:v>
                </c:pt>
                <c:pt idx="551">
                  <c:v>-3952</c:v>
                </c:pt>
                <c:pt idx="552">
                  <c:v>-3951</c:v>
                </c:pt>
                <c:pt idx="553">
                  <c:v>-3950</c:v>
                </c:pt>
                <c:pt idx="554">
                  <c:v>-3949</c:v>
                </c:pt>
                <c:pt idx="555">
                  <c:v>-3948</c:v>
                </c:pt>
                <c:pt idx="556">
                  <c:v>-3947</c:v>
                </c:pt>
                <c:pt idx="557">
                  <c:v>-3946</c:v>
                </c:pt>
                <c:pt idx="558">
                  <c:v>-3945</c:v>
                </c:pt>
                <c:pt idx="559">
                  <c:v>-3944</c:v>
                </c:pt>
                <c:pt idx="560">
                  <c:v>-3943</c:v>
                </c:pt>
                <c:pt idx="561">
                  <c:v>-3942</c:v>
                </c:pt>
                <c:pt idx="562">
                  <c:v>-3941</c:v>
                </c:pt>
                <c:pt idx="563">
                  <c:v>-3940</c:v>
                </c:pt>
                <c:pt idx="564">
                  <c:v>-3939</c:v>
                </c:pt>
                <c:pt idx="565">
                  <c:v>-3938</c:v>
                </c:pt>
                <c:pt idx="566">
                  <c:v>-3937</c:v>
                </c:pt>
                <c:pt idx="567">
                  <c:v>-3936</c:v>
                </c:pt>
                <c:pt idx="568">
                  <c:v>-3935</c:v>
                </c:pt>
                <c:pt idx="569">
                  <c:v>-3934</c:v>
                </c:pt>
                <c:pt idx="570">
                  <c:v>-3933</c:v>
                </c:pt>
                <c:pt idx="571">
                  <c:v>-3932</c:v>
                </c:pt>
                <c:pt idx="572">
                  <c:v>-3931</c:v>
                </c:pt>
                <c:pt idx="573">
                  <c:v>-3930</c:v>
                </c:pt>
                <c:pt idx="574">
                  <c:v>-3929</c:v>
                </c:pt>
                <c:pt idx="575">
                  <c:v>-3928</c:v>
                </c:pt>
                <c:pt idx="576">
                  <c:v>-3927</c:v>
                </c:pt>
                <c:pt idx="577">
                  <c:v>-3926</c:v>
                </c:pt>
                <c:pt idx="578">
                  <c:v>-3925</c:v>
                </c:pt>
                <c:pt idx="579">
                  <c:v>-3924</c:v>
                </c:pt>
                <c:pt idx="580">
                  <c:v>-3923</c:v>
                </c:pt>
                <c:pt idx="581">
                  <c:v>-3922</c:v>
                </c:pt>
                <c:pt idx="582">
                  <c:v>-3921</c:v>
                </c:pt>
                <c:pt idx="583">
                  <c:v>-3920</c:v>
                </c:pt>
                <c:pt idx="584">
                  <c:v>-3919</c:v>
                </c:pt>
                <c:pt idx="585">
                  <c:v>-3918</c:v>
                </c:pt>
                <c:pt idx="586">
                  <c:v>-3917</c:v>
                </c:pt>
                <c:pt idx="587">
                  <c:v>-3916</c:v>
                </c:pt>
                <c:pt idx="588">
                  <c:v>-3915</c:v>
                </c:pt>
                <c:pt idx="589">
                  <c:v>-3914</c:v>
                </c:pt>
                <c:pt idx="590">
                  <c:v>-3913</c:v>
                </c:pt>
                <c:pt idx="591">
                  <c:v>-3912</c:v>
                </c:pt>
                <c:pt idx="592">
                  <c:v>-3911</c:v>
                </c:pt>
                <c:pt idx="593">
                  <c:v>-3910</c:v>
                </c:pt>
                <c:pt idx="594">
                  <c:v>-3909</c:v>
                </c:pt>
                <c:pt idx="595">
                  <c:v>-3908</c:v>
                </c:pt>
                <c:pt idx="596">
                  <c:v>-3907</c:v>
                </c:pt>
                <c:pt idx="597">
                  <c:v>-3906</c:v>
                </c:pt>
                <c:pt idx="598">
                  <c:v>-3905</c:v>
                </c:pt>
                <c:pt idx="599">
                  <c:v>-3904</c:v>
                </c:pt>
                <c:pt idx="600">
                  <c:v>-3903</c:v>
                </c:pt>
                <c:pt idx="601">
                  <c:v>-3902</c:v>
                </c:pt>
                <c:pt idx="602">
                  <c:v>-3901</c:v>
                </c:pt>
                <c:pt idx="603">
                  <c:v>-3900</c:v>
                </c:pt>
                <c:pt idx="604">
                  <c:v>-3899</c:v>
                </c:pt>
                <c:pt idx="605">
                  <c:v>-3898</c:v>
                </c:pt>
                <c:pt idx="606">
                  <c:v>-3897</c:v>
                </c:pt>
                <c:pt idx="607">
                  <c:v>-3896</c:v>
                </c:pt>
                <c:pt idx="608">
                  <c:v>-3895</c:v>
                </c:pt>
                <c:pt idx="609">
                  <c:v>-3894</c:v>
                </c:pt>
                <c:pt idx="610">
                  <c:v>-3893</c:v>
                </c:pt>
                <c:pt idx="611">
                  <c:v>-3892</c:v>
                </c:pt>
                <c:pt idx="612">
                  <c:v>-3891</c:v>
                </c:pt>
                <c:pt idx="613">
                  <c:v>-3890</c:v>
                </c:pt>
                <c:pt idx="614">
                  <c:v>-3889</c:v>
                </c:pt>
                <c:pt idx="615">
                  <c:v>-3888</c:v>
                </c:pt>
                <c:pt idx="616">
                  <c:v>-3887</c:v>
                </c:pt>
                <c:pt idx="617">
                  <c:v>-3886</c:v>
                </c:pt>
                <c:pt idx="618">
                  <c:v>-3885</c:v>
                </c:pt>
                <c:pt idx="619">
                  <c:v>-3884</c:v>
                </c:pt>
                <c:pt idx="620">
                  <c:v>-3883</c:v>
                </c:pt>
                <c:pt idx="621">
                  <c:v>-3882</c:v>
                </c:pt>
                <c:pt idx="622">
                  <c:v>-3881</c:v>
                </c:pt>
                <c:pt idx="623">
                  <c:v>-3880</c:v>
                </c:pt>
                <c:pt idx="624">
                  <c:v>-3879</c:v>
                </c:pt>
                <c:pt idx="625">
                  <c:v>-3878</c:v>
                </c:pt>
                <c:pt idx="626">
                  <c:v>-3877</c:v>
                </c:pt>
                <c:pt idx="627">
                  <c:v>-3876</c:v>
                </c:pt>
                <c:pt idx="628">
                  <c:v>-3875</c:v>
                </c:pt>
                <c:pt idx="629">
                  <c:v>-3874</c:v>
                </c:pt>
                <c:pt idx="630">
                  <c:v>-3873</c:v>
                </c:pt>
                <c:pt idx="631">
                  <c:v>-3872</c:v>
                </c:pt>
                <c:pt idx="632">
                  <c:v>-3871</c:v>
                </c:pt>
                <c:pt idx="633">
                  <c:v>-3870</c:v>
                </c:pt>
                <c:pt idx="634">
                  <c:v>-3869</c:v>
                </c:pt>
                <c:pt idx="635">
                  <c:v>-3868</c:v>
                </c:pt>
                <c:pt idx="636">
                  <c:v>-3867</c:v>
                </c:pt>
                <c:pt idx="637">
                  <c:v>-3866</c:v>
                </c:pt>
                <c:pt idx="638">
                  <c:v>-3865</c:v>
                </c:pt>
                <c:pt idx="639">
                  <c:v>-3864</c:v>
                </c:pt>
                <c:pt idx="640">
                  <c:v>-3863</c:v>
                </c:pt>
                <c:pt idx="641">
                  <c:v>-3862</c:v>
                </c:pt>
                <c:pt idx="642">
                  <c:v>-3861</c:v>
                </c:pt>
                <c:pt idx="643">
                  <c:v>-3860</c:v>
                </c:pt>
                <c:pt idx="644">
                  <c:v>-3859</c:v>
                </c:pt>
                <c:pt idx="645">
                  <c:v>-3858</c:v>
                </c:pt>
                <c:pt idx="646">
                  <c:v>-3857</c:v>
                </c:pt>
                <c:pt idx="647">
                  <c:v>-3856</c:v>
                </c:pt>
                <c:pt idx="648">
                  <c:v>-3855</c:v>
                </c:pt>
                <c:pt idx="649">
                  <c:v>-3854</c:v>
                </c:pt>
                <c:pt idx="650">
                  <c:v>-3853</c:v>
                </c:pt>
                <c:pt idx="651">
                  <c:v>-3852</c:v>
                </c:pt>
                <c:pt idx="652">
                  <c:v>-3851</c:v>
                </c:pt>
                <c:pt idx="653">
                  <c:v>-3850</c:v>
                </c:pt>
                <c:pt idx="654">
                  <c:v>-3849</c:v>
                </c:pt>
                <c:pt idx="655">
                  <c:v>-3848</c:v>
                </c:pt>
                <c:pt idx="656">
                  <c:v>-3847</c:v>
                </c:pt>
                <c:pt idx="657">
                  <c:v>-3846</c:v>
                </c:pt>
                <c:pt idx="658">
                  <c:v>-3845</c:v>
                </c:pt>
                <c:pt idx="659">
                  <c:v>-3844</c:v>
                </c:pt>
                <c:pt idx="660">
                  <c:v>-3843</c:v>
                </c:pt>
                <c:pt idx="661">
                  <c:v>-3842</c:v>
                </c:pt>
                <c:pt idx="662">
                  <c:v>-3841</c:v>
                </c:pt>
                <c:pt idx="663">
                  <c:v>-3840</c:v>
                </c:pt>
                <c:pt idx="664">
                  <c:v>-3839</c:v>
                </c:pt>
                <c:pt idx="665">
                  <c:v>-3838</c:v>
                </c:pt>
                <c:pt idx="666">
                  <c:v>-3837</c:v>
                </c:pt>
                <c:pt idx="667">
                  <c:v>-3836</c:v>
                </c:pt>
                <c:pt idx="668">
                  <c:v>-3835</c:v>
                </c:pt>
                <c:pt idx="669">
                  <c:v>-3834</c:v>
                </c:pt>
                <c:pt idx="670">
                  <c:v>-3833</c:v>
                </c:pt>
                <c:pt idx="671">
                  <c:v>-3832</c:v>
                </c:pt>
                <c:pt idx="672">
                  <c:v>-3831</c:v>
                </c:pt>
                <c:pt idx="673">
                  <c:v>-3830</c:v>
                </c:pt>
                <c:pt idx="674">
                  <c:v>-3829</c:v>
                </c:pt>
                <c:pt idx="675">
                  <c:v>-3828</c:v>
                </c:pt>
                <c:pt idx="676">
                  <c:v>-3827</c:v>
                </c:pt>
                <c:pt idx="677">
                  <c:v>-3826</c:v>
                </c:pt>
                <c:pt idx="678">
                  <c:v>-3825</c:v>
                </c:pt>
                <c:pt idx="679">
                  <c:v>-3824</c:v>
                </c:pt>
                <c:pt idx="680">
                  <c:v>-3823</c:v>
                </c:pt>
                <c:pt idx="681">
                  <c:v>-3822</c:v>
                </c:pt>
                <c:pt idx="682">
                  <c:v>-3821</c:v>
                </c:pt>
                <c:pt idx="683">
                  <c:v>-3820</c:v>
                </c:pt>
                <c:pt idx="684">
                  <c:v>-3819</c:v>
                </c:pt>
                <c:pt idx="685">
                  <c:v>-3818</c:v>
                </c:pt>
                <c:pt idx="686">
                  <c:v>-3817</c:v>
                </c:pt>
                <c:pt idx="687">
                  <c:v>-3816</c:v>
                </c:pt>
                <c:pt idx="688">
                  <c:v>-3815</c:v>
                </c:pt>
                <c:pt idx="689">
                  <c:v>-3814</c:v>
                </c:pt>
                <c:pt idx="690">
                  <c:v>-3813</c:v>
                </c:pt>
                <c:pt idx="691">
                  <c:v>-3812</c:v>
                </c:pt>
                <c:pt idx="692">
                  <c:v>-3811</c:v>
                </c:pt>
                <c:pt idx="693">
                  <c:v>-3810</c:v>
                </c:pt>
                <c:pt idx="694">
                  <c:v>-3809</c:v>
                </c:pt>
                <c:pt idx="695">
                  <c:v>-3808</c:v>
                </c:pt>
                <c:pt idx="696">
                  <c:v>-3807</c:v>
                </c:pt>
                <c:pt idx="697">
                  <c:v>-3806</c:v>
                </c:pt>
                <c:pt idx="698">
                  <c:v>-3805</c:v>
                </c:pt>
                <c:pt idx="699">
                  <c:v>-3804</c:v>
                </c:pt>
                <c:pt idx="700">
                  <c:v>-3803</c:v>
                </c:pt>
                <c:pt idx="701">
                  <c:v>-3802</c:v>
                </c:pt>
                <c:pt idx="702">
                  <c:v>-3801</c:v>
                </c:pt>
                <c:pt idx="703">
                  <c:v>-3800</c:v>
                </c:pt>
                <c:pt idx="704">
                  <c:v>-3799</c:v>
                </c:pt>
                <c:pt idx="705">
                  <c:v>-3798</c:v>
                </c:pt>
                <c:pt idx="706">
                  <c:v>-3797</c:v>
                </c:pt>
                <c:pt idx="707">
                  <c:v>-3796</c:v>
                </c:pt>
                <c:pt idx="708">
                  <c:v>-3795</c:v>
                </c:pt>
                <c:pt idx="709">
                  <c:v>-3794</c:v>
                </c:pt>
                <c:pt idx="710">
                  <c:v>-3793</c:v>
                </c:pt>
                <c:pt idx="711">
                  <c:v>-3792</c:v>
                </c:pt>
                <c:pt idx="712">
                  <c:v>-3791</c:v>
                </c:pt>
                <c:pt idx="713">
                  <c:v>-3790</c:v>
                </c:pt>
                <c:pt idx="714">
                  <c:v>-3789</c:v>
                </c:pt>
                <c:pt idx="715">
                  <c:v>-3788</c:v>
                </c:pt>
                <c:pt idx="716">
                  <c:v>-3787</c:v>
                </c:pt>
                <c:pt idx="717">
                  <c:v>-3786</c:v>
                </c:pt>
                <c:pt idx="718">
                  <c:v>-3785</c:v>
                </c:pt>
                <c:pt idx="719">
                  <c:v>-3784</c:v>
                </c:pt>
                <c:pt idx="720">
                  <c:v>-3783</c:v>
                </c:pt>
                <c:pt idx="721">
                  <c:v>-3782</c:v>
                </c:pt>
                <c:pt idx="722">
                  <c:v>-3781</c:v>
                </c:pt>
                <c:pt idx="723">
                  <c:v>-3780</c:v>
                </c:pt>
                <c:pt idx="724">
                  <c:v>-3779</c:v>
                </c:pt>
                <c:pt idx="725">
                  <c:v>-3778</c:v>
                </c:pt>
                <c:pt idx="726">
                  <c:v>-3777</c:v>
                </c:pt>
                <c:pt idx="727">
                  <c:v>-3776</c:v>
                </c:pt>
                <c:pt idx="728">
                  <c:v>-3775</c:v>
                </c:pt>
                <c:pt idx="729">
                  <c:v>-3774</c:v>
                </c:pt>
                <c:pt idx="730">
                  <c:v>-3773</c:v>
                </c:pt>
                <c:pt idx="731">
                  <c:v>-3772</c:v>
                </c:pt>
                <c:pt idx="732">
                  <c:v>-3771</c:v>
                </c:pt>
                <c:pt idx="733">
                  <c:v>-3770</c:v>
                </c:pt>
                <c:pt idx="734">
                  <c:v>-3769</c:v>
                </c:pt>
                <c:pt idx="735">
                  <c:v>-3768</c:v>
                </c:pt>
                <c:pt idx="736">
                  <c:v>-3767</c:v>
                </c:pt>
                <c:pt idx="737">
                  <c:v>-3766</c:v>
                </c:pt>
                <c:pt idx="738">
                  <c:v>-3765</c:v>
                </c:pt>
                <c:pt idx="739">
                  <c:v>-3764</c:v>
                </c:pt>
                <c:pt idx="740">
                  <c:v>-3763</c:v>
                </c:pt>
                <c:pt idx="741">
                  <c:v>-3762</c:v>
                </c:pt>
                <c:pt idx="742">
                  <c:v>-3761</c:v>
                </c:pt>
                <c:pt idx="743">
                  <c:v>-3760</c:v>
                </c:pt>
                <c:pt idx="744">
                  <c:v>-3759</c:v>
                </c:pt>
                <c:pt idx="745">
                  <c:v>-3758</c:v>
                </c:pt>
                <c:pt idx="746">
                  <c:v>-3757</c:v>
                </c:pt>
                <c:pt idx="747">
                  <c:v>-3756</c:v>
                </c:pt>
                <c:pt idx="748">
                  <c:v>-3755</c:v>
                </c:pt>
                <c:pt idx="749">
                  <c:v>-3754</c:v>
                </c:pt>
                <c:pt idx="750">
                  <c:v>-3753</c:v>
                </c:pt>
                <c:pt idx="751">
                  <c:v>-3752</c:v>
                </c:pt>
                <c:pt idx="752">
                  <c:v>-3751</c:v>
                </c:pt>
                <c:pt idx="753">
                  <c:v>-3750</c:v>
                </c:pt>
                <c:pt idx="754">
                  <c:v>-3749</c:v>
                </c:pt>
                <c:pt idx="755">
                  <c:v>-3748</c:v>
                </c:pt>
                <c:pt idx="756">
                  <c:v>-3747</c:v>
                </c:pt>
                <c:pt idx="757">
                  <c:v>-3746</c:v>
                </c:pt>
                <c:pt idx="758">
                  <c:v>-3745</c:v>
                </c:pt>
                <c:pt idx="759">
                  <c:v>-3744</c:v>
                </c:pt>
                <c:pt idx="760">
                  <c:v>-3743</c:v>
                </c:pt>
                <c:pt idx="761">
                  <c:v>-3742</c:v>
                </c:pt>
                <c:pt idx="762">
                  <c:v>-3741</c:v>
                </c:pt>
                <c:pt idx="763">
                  <c:v>-3740</c:v>
                </c:pt>
                <c:pt idx="764">
                  <c:v>-3739</c:v>
                </c:pt>
                <c:pt idx="765">
                  <c:v>-3738</c:v>
                </c:pt>
                <c:pt idx="766">
                  <c:v>-3737</c:v>
                </c:pt>
                <c:pt idx="767">
                  <c:v>-3736</c:v>
                </c:pt>
                <c:pt idx="768">
                  <c:v>-3735</c:v>
                </c:pt>
                <c:pt idx="769">
                  <c:v>-3734</c:v>
                </c:pt>
                <c:pt idx="770">
                  <c:v>-3733</c:v>
                </c:pt>
                <c:pt idx="771">
                  <c:v>-3732</c:v>
                </c:pt>
                <c:pt idx="772">
                  <c:v>-3731</c:v>
                </c:pt>
                <c:pt idx="773">
                  <c:v>-3730</c:v>
                </c:pt>
                <c:pt idx="774">
                  <c:v>-3729</c:v>
                </c:pt>
                <c:pt idx="775">
                  <c:v>-3728</c:v>
                </c:pt>
                <c:pt idx="776">
                  <c:v>-3727</c:v>
                </c:pt>
                <c:pt idx="777">
                  <c:v>-3726</c:v>
                </c:pt>
                <c:pt idx="778">
                  <c:v>-3725</c:v>
                </c:pt>
                <c:pt idx="779">
                  <c:v>-3724</c:v>
                </c:pt>
                <c:pt idx="780">
                  <c:v>-3723</c:v>
                </c:pt>
                <c:pt idx="781">
                  <c:v>-3722</c:v>
                </c:pt>
                <c:pt idx="782">
                  <c:v>-3721</c:v>
                </c:pt>
                <c:pt idx="783">
                  <c:v>-3720</c:v>
                </c:pt>
                <c:pt idx="784">
                  <c:v>-3719</c:v>
                </c:pt>
                <c:pt idx="785">
                  <c:v>-3718</c:v>
                </c:pt>
                <c:pt idx="786">
                  <c:v>-3717</c:v>
                </c:pt>
                <c:pt idx="787">
                  <c:v>-3716</c:v>
                </c:pt>
                <c:pt idx="788">
                  <c:v>-3715</c:v>
                </c:pt>
                <c:pt idx="789">
                  <c:v>-3714</c:v>
                </c:pt>
                <c:pt idx="790">
                  <c:v>-3713</c:v>
                </c:pt>
                <c:pt idx="791">
                  <c:v>-3712</c:v>
                </c:pt>
                <c:pt idx="792">
                  <c:v>-3711</c:v>
                </c:pt>
                <c:pt idx="793">
                  <c:v>-3710</c:v>
                </c:pt>
                <c:pt idx="794">
                  <c:v>-3709</c:v>
                </c:pt>
                <c:pt idx="795">
                  <c:v>-3708</c:v>
                </c:pt>
                <c:pt idx="796">
                  <c:v>-3707</c:v>
                </c:pt>
                <c:pt idx="797">
                  <c:v>-3706</c:v>
                </c:pt>
                <c:pt idx="798">
                  <c:v>-3705</c:v>
                </c:pt>
                <c:pt idx="799">
                  <c:v>-3704</c:v>
                </c:pt>
                <c:pt idx="800">
                  <c:v>-3703</c:v>
                </c:pt>
                <c:pt idx="801">
                  <c:v>-3702</c:v>
                </c:pt>
                <c:pt idx="802">
                  <c:v>-3701</c:v>
                </c:pt>
                <c:pt idx="803">
                  <c:v>-3700</c:v>
                </c:pt>
                <c:pt idx="804">
                  <c:v>-3699</c:v>
                </c:pt>
                <c:pt idx="805">
                  <c:v>-3698</c:v>
                </c:pt>
                <c:pt idx="806">
                  <c:v>-3697</c:v>
                </c:pt>
                <c:pt idx="807">
                  <c:v>-3696</c:v>
                </c:pt>
                <c:pt idx="808">
                  <c:v>-3695</c:v>
                </c:pt>
                <c:pt idx="809">
                  <c:v>-3694</c:v>
                </c:pt>
                <c:pt idx="810">
                  <c:v>-3693</c:v>
                </c:pt>
                <c:pt idx="811">
                  <c:v>-3692</c:v>
                </c:pt>
                <c:pt idx="812">
                  <c:v>-3691</c:v>
                </c:pt>
                <c:pt idx="813">
                  <c:v>-3690</c:v>
                </c:pt>
                <c:pt idx="814">
                  <c:v>-3689</c:v>
                </c:pt>
                <c:pt idx="815">
                  <c:v>-3688</c:v>
                </c:pt>
                <c:pt idx="816">
                  <c:v>-3687</c:v>
                </c:pt>
                <c:pt idx="817">
                  <c:v>-3686</c:v>
                </c:pt>
                <c:pt idx="818">
                  <c:v>-3685</c:v>
                </c:pt>
                <c:pt idx="819">
                  <c:v>-3684</c:v>
                </c:pt>
                <c:pt idx="820">
                  <c:v>-3683</c:v>
                </c:pt>
                <c:pt idx="821">
                  <c:v>-3682</c:v>
                </c:pt>
                <c:pt idx="822">
                  <c:v>-3681</c:v>
                </c:pt>
                <c:pt idx="823">
                  <c:v>-3680</c:v>
                </c:pt>
                <c:pt idx="824">
                  <c:v>-3679</c:v>
                </c:pt>
                <c:pt idx="825">
                  <c:v>-3678</c:v>
                </c:pt>
                <c:pt idx="826">
                  <c:v>-3677</c:v>
                </c:pt>
                <c:pt idx="827">
                  <c:v>-3676</c:v>
                </c:pt>
                <c:pt idx="828">
                  <c:v>-3675</c:v>
                </c:pt>
                <c:pt idx="829">
                  <c:v>-3674</c:v>
                </c:pt>
                <c:pt idx="830">
                  <c:v>-3673</c:v>
                </c:pt>
                <c:pt idx="831">
                  <c:v>-3672</c:v>
                </c:pt>
                <c:pt idx="832">
                  <c:v>-3671</c:v>
                </c:pt>
                <c:pt idx="833">
                  <c:v>-3670</c:v>
                </c:pt>
                <c:pt idx="834">
                  <c:v>-3669</c:v>
                </c:pt>
                <c:pt idx="835">
                  <c:v>-3668</c:v>
                </c:pt>
                <c:pt idx="836">
                  <c:v>-3667</c:v>
                </c:pt>
                <c:pt idx="837">
                  <c:v>-3666</c:v>
                </c:pt>
                <c:pt idx="838">
                  <c:v>-3665</c:v>
                </c:pt>
                <c:pt idx="839">
                  <c:v>-3664</c:v>
                </c:pt>
                <c:pt idx="840">
                  <c:v>-3663</c:v>
                </c:pt>
                <c:pt idx="841">
                  <c:v>-3662</c:v>
                </c:pt>
                <c:pt idx="842">
                  <c:v>-3661</c:v>
                </c:pt>
                <c:pt idx="843">
                  <c:v>-3660</c:v>
                </c:pt>
                <c:pt idx="844">
                  <c:v>-3659</c:v>
                </c:pt>
                <c:pt idx="845">
                  <c:v>-3658</c:v>
                </c:pt>
                <c:pt idx="846">
                  <c:v>-3657</c:v>
                </c:pt>
                <c:pt idx="847">
                  <c:v>-3656</c:v>
                </c:pt>
                <c:pt idx="848">
                  <c:v>-3655</c:v>
                </c:pt>
                <c:pt idx="849">
                  <c:v>-3654</c:v>
                </c:pt>
                <c:pt idx="850">
                  <c:v>-3653</c:v>
                </c:pt>
                <c:pt idx="851">
                  <c:v>-3652</c:v>
                </c:pt>
                <c:pt idx="852">
                  <c:v>-3651</c:v>
                </c:pt>
                <c:pt idx="853">
                  <c:v>-3650</c:v>
                </c:pt>
                <c:pt idx="854">
                  <c:v>-3649</c:v>
                </c:pt>
                <c:pt idx="855">
                  <c:v>-3648</c:v>
                </c:pt>
                <c:pt idx="856">
                  <c:v>-3647</c:v>
                </c:pt>
                <c:pt idx="857">
                  <c:v>-3646</c:v>
                </c:pt>
                <c:pt idx="858">
                  <c:v>-3645</c:v>
                </c:pt>
                <c:pt idx="859">
                  <c:v>-3644</c:v>
                </c:pt>
                <c:pt idx="860">
                  <c:v>-3643</c:v>
                </c:pt>
                <c:pt idx="861">
                  <c:v>-3642</c:v>
                </c:pt>
                <c:pt idx="862">
                  <c:v>-3641</c:v>
                </c:pt>
                <c:pt idx="863">
                  <c:v>-3640</c:v>
                </c:pt>
                <c:pt idx="864">
                  <c:v>-3639</c:v>
                </c:pt>
                <c:pt idx="865">
                  <c:v>-3638</c:v>
                </c:pt>
                <c:pt idx="866">
                  <c:v>-3637</c:v>
                </c:pt>
                <c:pt idx="867">
                  <c:v>-3636</c:v>
                </c:pt>
                <c:pt idx="868">
                  <c:v>-3635</c:v>
                </c:pt>
                <c:pt idx="869">
                  <c:v>-3634</c:v>
                </c:pt>
                <c:pt idx="870">
                  <c:v>-3633</c:v>
                </c:pt>
                <c:pt idx="871">
                  <c:v>-3632</c:v>
                </c:pt>
                <c:pt idx="872">
                  <c:v>-3631</c:v>
                </c:pt>
                <c:pt idx="873">
                  <c:v>-3630</c:v>
                </c:pt>
                <c:pt idx="874">
                  <c:v>-3629</c:v>
                </c:pt>
                <c:pt idx="875">
                  <c:v>-3628</c:v>
                </c:pt>
                <c:pt idx="876">
                  <c:v>-3627</c:v>
                </c:pt>
                <c:pt idx="877">
                  <c:v>-3626</c:v>
                </c:pt>
                <c:pt idx="878">
                  <c:v>-3625</c:v>
                </c:pt>
                <c:pt idx="879">
                  <c:v>-3624</c:v>
                </c:pt>
                <c:pt idx="880">
                  <c:v>-3623</c:v>
                </c:pt>
                <c:pt idx="881">
                  <c:v>-3622</c:v>
                </c:pt>
                <c:pt idx="882">
                  <c:v>-3621</c:v>
                </c:pt>
                <c:pt idx="883">
                  <c:v>-3620</c:v>
                </c:pt>
                <c:pt idx="884">
                  <c:v>-3619</c:v>
                </c:pt>
                <c:pt idx="885">
                  <c:v>-3618</c:v>
                </c:pt>
                <c:pt idx="886">
                  <c:v>-3617</c:v>
                </c:pt>
                <c:pt idx="887">
                  <c:v>-3616</c:v>
                </c:pt>
                <c:pt idx="888">
                  <c:v>-3615</c:v>
                </c:pt>
                <c:pt idx="889">
                  <c:v>-3614</c:v>
                </c:pt>
                <c:pt idx="890">
                  <c:v>-3613</c:v>
                </c:pt>
                <c:pt idx="891">
                  <c:v>-3612</c:v>
                </c:pt>
                <c:pt idx="892">
                  <c:v>-3611</c:v>
                </c:pt>
                <c:pt idx="893">
                  <c:v>-3610</c:v>
                </c:pt>
                <c:pt idx="894">
                  <c:v>-3609</c:v>
                </c:pt>
                <c:pt idx="895">
                  <c:v>-3608</c:v>
                </c:pt>
                <c:pt idx="896">
                  <c:v>-3607</c:v>
                </c:pt>
                <c:pt idx="897">
                  <c:v>-3606</c:v>
                </c:pt>
                <c:pt idx="898">
                  <c:v>-3605</c:v>
                </c:pt>
                <c:pt idx="899">
                  <c:v>-3604</c:v>
                </c:pt>
                <c:pt idx="900">
                  <c:v>-3603</c:v>
                </c:pt>
                <c:pt idx="901">
                  <c:v>-3602</c:v>
                </c:pt>
                <c:pt idx="902">
                  <c:v>-3601</c:v>
                </c:pt>
                <c:pt idx="903">
                  <c:v>-3600</c:v>
                </c:pt>
                <c:pt idx="904">
                  <c:v>-3599</c:v>
                </c:pt>
                <c:pt idx="905">
                  <c:v>-3598</c:v>
                </c:pt>
                <c:pt idx="906">
                  <c:v>-3597</c:v>
                </c:pt>
                <c:pt idx="907">
                  <c:v>-3596</c:v>
                </c:pt>
                <c:pt idx="908">
                  <c:v>-3595</c:v>
                </c:pt>
                <c:pt idx="909">
                  <c:v>-3594</c:v>
                </c:pt>
                <c:pt idx="910">
                  <c:v>-3593</c:v>
                </c:pt>
                <c:pt idx="911">
                  <c:v>-3592</c:v>
                </c:pt>
                <c:pt idx="912">
                  <c:v>-3591</c:v>
                </c:pt>
                <c:pt idx="913">
                  <c:v>-3590</c:v>
                </c:pt>
                <c:pt idx="914">
                  <c:v>-3589</c:v>
                </c:pt>
                <c:pt idx="915">
                  <c:v>-3588</c:v>
                </c:pt>
                <c:pt idx="916">
                  <c:v>-3587</c:v>
                </c:pt>
                <c:pt idx="917">
                  <c:v>-3586</c:v>
                </c:pt>
                <c:pt idx="918">
                  <c:v>-3585</c:v>
                </c:pt>
                <c:pt idx="919">
                  <c:v>-3584</c:v>
                </c:pt>
                <c:pt idx="920">
                  <c:v>-3583</c:v>
                </c:pt>
                <c:pt idx="921">
                  <c:v>-3582</c:v>
                </c:pt>
                <c:pt idx="922">
                  <c:v>-3581</c:v>
                </c:pt>
                <c:pt idx="923">
                  <c:v>-3580</c:v>
                </c:pt>
                <c:pt idx="924">
                  <c:v>-3579</c:v>
                </c:pt>
                <c:pt idx="925">
                  <c:v>-3578</c:v>
                </c:pt>
                <c:pt idx="926">
                  <c:v>-3577</c:v>
                </c:pt>
                <c:pt idx="927">
                  <c:v>-3576</c:v>
                </c:pt>
                <c:pt idx="928">
                  <c:v>-3575</c:v>
                </c:pt>
                <c:pt idx="929">
                  <c:v>-3574</c:v>
                </c:pt>
                <c:pt idx="930">
                  <c:v>-3573</c:v>
                </c:pt>
                <c:pt idx="931">
                  <c:v>-3572</c:v>
                </c:pt>
                <c:pt idx="932">
                  <c:v>-3571</c:v>
                </c:pt>
                <c:pt idx="933">
                  <c:v>-3570</c:v>
                </c:pt>
                <c:pt idx="934">
                  <c:v>-3569</c:v>
                </c:pt>
                <c:pt idx="935">
                  <c:v>-3568</c:v>
                </c:pt>
                <c:pt idx="936">
                  <c:v>-3567</c:v>
                </c:pt>
                <c:pt idx="937">
                  <c:v>-3566</c:v>
                </c:pt>
                <c:pt idx="938">
                  <c:v>-3565</c:v>
                </c:pt>
                <c:pt idx="939">
                  <c:v>-3564</c:v>
                </c:pt>
                <c:pt idx="940">
                  <c:v>-3563</c:v>
                </c:pt>
                <c:pt idx="941">
                  <c:v>-3562</c:v>
                </c:pt>
                <c:pt idx="942">
                  <c:v>-3561</c:v>
                </c:pt>
                <c:pt idx="943">
                  <c:v>-3560</c:v>
                </c:pt>
                <c:pt idx="944">
                  <c:v>-3559</c:v>
                </c:pt>
                <c:pt idx="945">
                  <c:v>-3558</c:v>
                </c:pt>
                <c:pt idx="946">
                  <c:v>-3557</c:v>
                </c:pt>
                <c:pt idx="947">
                  <c:v>-3556</c:v>
                </c:pt>
                <c:pt idx="948">
                  <c:v>-3555</c:v>
                </c:pt>
                <c:pt idx="949">
                  <c:v>-3554</c:v>
                </c:pt>
                <c:pt idx="950">
                  <c:v>-3553</c:v>
                </c:pt>
                <c:pt idx="951">
                  <c:v>-3552</c:v>
                </c:pt>
                <c:pt idx="952">
                  <c:v>-3551</c:v>
                </c:pt>
                <c:pt idx="953">
                  <c:v>-3550</c:v>
                </c:pt>
                <c:pt idx="954">
                  <c:v>-3549</c:v>
                </c:pt>
                <c:pt idx="955">
                  <c:v>-3548</c:v>
                </c:pt>
                <c:pt idx="956">
                  <c:v>-3547</c:v>
                </c:pt>
                <c:pt idx="957">
                  <c:v>-3546</c:v>
                </c:pt>
                <c:pt idx="958">
                  <c:v>-3545</c:v>
                </c:pt>
                <c:pt idx="959">
                  <c:v>-3544</c:v>
                </c:pt>
                <c:pt idx="960">
                  <c:v>-3543</c:v>
                </c:pt>
                <c:pt idx="961">
                  <c:v>-3542</c:v>
                </c:pt>
                <c:pt idx="962">
                  <c:v>-3541</c:v>
                </c:pt>
                <c:pt idx="963">
                  <c:v>-3540</c:v>
                </c:pt>
                <c:pt idx="964">
                  <c:v>-3539</c:v>
                </c:pt>
                <c:pt idx="965">
                  <c:v>-3538</c:v>
                </c:pt>
                <c:pt idx="966">
                  <c:v>-3537</c:v>
                </c:pt>
                <c:pt idx="967">
                  <c:v>-3536</c:v>
                </c:pt>
                <c:pt idx="968">
                  <c:v>-3535</c:v>
                </c:pt>
                <c:pt idx="969">
                  <c:v>-3534</c:v>
                </c:pt>
                <c:pt idx="970">
                  <c:v>-3533</c:v>
                </c:pt>
                <c:pt idx="971">
                  <c:v>-3532</c:v>
                </c:pt>
                <c:pt idx="972">
                  <c:v>-3531</c:v>
                </c:pt>
                <c:pt idx="973">
                  <c:v>-3530</c:v>
                </c:pt>
                <c:pt idx="974">
                  <c:v>-3529</c:v>
                </c:pt>
                <c:pt idx="975">
                  <c:v>-3528</c:v>
                </c:pt>
                <c:pt idx="976">
                  <c:v>-3527</c:v>
                </c:pt>
                <c:pt idx="977">
                  <c:v>-3526</c:v>
                </c:pt>
                <c:pt idx="978">
                  <c:v>-3525</c:v>
                </c:pt>
                <c:pt idx="979">
                  <c:v>-3524</c:v>
                </c:pt>
                <c:pt idx="980">
                  <c:v>-3523</c:v>
                </c:pt>
                <c:pt idx="981">
                  <c:v>-3522</c:v>
                </c:pt>
                <c:pt idx="982">
                  <c:v>-3521</c:v>
                </c:pt>
                <c:pt idx="983">
                  <c:v>-3520</c:v>
                </c:pt>
                <c:pt idx="984">
                  <c:v>-3519</c:v>
                </c:pt>
                <c:pt idx="985">
                  <c:v>-3518</c:v>
                </c:pt>
                <c:pt idx="986">
                  <c:v>-3517</c:v>
                </c:pt>
                <c:pt idx="987">
                  <c:v>-3516</c:v>
                </c:pt>
                <c:pt idx="988">
                  <c:v>-3515</c:v>
                </c:pt>
                <c:pt idx="989">
                  <c:v>-3514</c:v>
                </c:pt>
                <c:pt idx="990">
                  <c:v>-3513</c:v>
                </c:pt>
                <c:pt idx="991">
                  <c:v>-3512</c:v>
                </c:pt>
                <c:pt idx="992">
                  <c:v>-3511</c:v>
                </c:pt>
                <c:pt idx="993">
                  <c:v>-3510</c:v>
                </c:pt>
                <c:pt idx="994">
                  <c:v>-3509</c:v>
                </c:pt>
                <c:pt idx="995">
                  <c:v>-3508</c:v>
                </c:pt>
                <c:pt idx="996">
                  <c:v>-3507</c:v>
                </c:pt>
                <c:pt idx="997">
                  <c:v>-3506</c:v>
                </c:pt>
                <c:pt idx="998">
                  <c:v>-3505</c:v>
                </c:pt>
                <c:pt idx="999">
                  <c:v>-3504</c:v>
                </c:pt>
                <c:pt idx="1000">
                  <c:v>-3503</c:v>
                </c:pt>
                <c:pt idx="1001">
                  <c:v>-3502</c:v>
                </c:pt>
                <c:pt idx="1002">
                  <c:v>-3501</c:v>
                </c:pt>
                <c:pt idx="1003">
                  <c:v>-3500</c:v>
                </c:pt>
                <c:pt idx="1004">
                  <c:v>-3499</c:v>
                </c:pt>
                <c:pt idx="1005">
                  <c:v>-3498</c:v>
                </c:pt>
                <c:pt idx="1006">
                  <c:v>-3497</c:v>
                </c:pt>
                <c:pt idx="1007">
                  <c:v>-3496</c:v>
                </c:pt>
                <c:pt idx="1008">
                  <c:v>-3495</c:v>
                </c:pt>
                <c:pt idx="1009">
                  <c:v>-3494</c:v>
                </c:pt>
                <c:pt idx="1010">
                  <c:v>-3493</c:v>
                </c:pt>
                <c:pt idx="1011">
                  <c:v>-3492</c:v>
                </c:pt>
                <c:pt idx="1012">
                  <c:v>-3491</c:v>
                </c:pt>
                <c:pt idx="1013">
                  <c:v>-3490</c:v>
                </c:pt>
                <c:pt idx="1014">
                  <c:v>-3489</c:v>
                </c:pt>
                <c:pt idx="1015">
                  <c:v>-3488</c:v>
                </c:pt>
                <c:pt idx="1016">
                  <c:v>-3487</c:v>
                </c:pt>
                <c:pt idx="1017">
                  <c:v>-3486</c:v>
                </c:pt>
                <c:pt idx="1018">
                  <c:v>-3485</c:v>
                </c:pt>
                <c:pt idx="1019">
                  <c:v>-3484</c:v>
                </c:pt>
                <c:pt idx="1020">
                  <c:v>-3483</c:v>
                </c:pt>
                <c:pt idx="1021">
                  <c:v>-3482</c:v>
                </c:pt>
                <c:pt idx="1022">
                  <c:v>-3481</c:v>
                </c:pt>
                <c:pt idx="1023">
                  <c:v>-3480</c:v>
                </c:pt>
                <c:pt idx="1024">
                  <c:v>-3479</c:v>
                </c:pt>
                <c:pt idx="1025">
                  <c:v>-3478</c:v>
                </c:pt>
                <c:pt idx="1026">
                  <c:v>-3477</c:v>
                </c:pt>
                <c:pt idx="1027">
                  <c:v>-3476</c:v>
                </c:pt>
                <c:pt idx="1028">
                  <c:v>-3475</c:v>
                </c:pt>
                <c:pt idx="1029">
                  <c:v>-3474</c:v>
                </c:pt>
                <c:pt idx="1030">
                  <c:v>-3473</c:v>
                </c:pt>
                <c:pt idx="1031">
                  <c:v>-3472</c:v>
                </c:pt>
                <c:pt idx="1032">
                  <c:v>-3471</c:v>
                </c:pt>
                <c:pt idx="1033">
                  <c:v>-3470</c:v>
                </c:pt>
                <c:pt idx="1034">
                  <c:v>-3469</c:v>
                </c:pt>
                <c:pt idx="1035">
                  <c:v>-3468</c:v>
                </c:pt>
                <c:pt idx="1036">
                  <c:v>-3467</c:v>
                </c:pt>
                <c:pt idx="1037">
                  <c:v>-3466</c:v>
                </c:pt>
                <c:pt idx="1038">
                  <c:v>-3465</c:v>
                </c:pt>
                <c:pt idx="1039">
                  <c:v>-3464</c:v>
                </c:pt>
                <c:pt idx="1040">
                  <c:v>-3463</c:v>
                </c:pt>
                <c:pt idx="1041">
                  <c:v>-3462</c:v>
                </c:pt>
                <c:pt idx="1042">
                  <c:v>-3461</c:v>
                </c:pt>
                <c:pt idx="1043">
                  <c:v>-3460</c:v>
                </c:pt>
                <c:pt idx="1044">
                  <c:v>-3459</c:v>
                </c:pt>
                <c:pt idx="1045">
                  <c:v>-3458</c:v>
                </c:pt>
                <c:pt idx="1046">
                  <c:v>-3457</c:v>
                </c:pt>
                <c:pt idx="1047">
                  <c:v>-3456</c:v>
                </c:pt>
                <c:pt idx="1048">
                  <c:v>-3455</c:v>
                </c:pt>
                <c:pt idx="1049">
                  <c:v>-3454</c:v>
                </c:pt>
                <c:pt idx="1050">
                  <c:v>-3453</c:v>
                </c:pt>
                <c:pt idx="1051">
                  <c:v>-3452</c:v>
                </c:pt>
                <c:pt idx="1052">
                  <c:v>-3451</c:v>
                </c:pt>
                <c:pt idx="1053">
                  <c:v>-3450</c:v>
                </c:pt>
                <c:pt idx="1054">
                  <c:v>-3449</c:v>
                </c:pt>
                <c:pt idx="1055">
                  <c:v>-3448</c:v>
                </c:pt>
                <c:pt idx="1056">
                  <c:v>-3447</c:v>
                </c:pt>
                <c:pt idx="1057">
                  <c:v>-3446</c:v>
                </c:pt>
                <c:pt idx="1058">
                  <c:v>-3445</c:v>
                </c:pt>
                <c:pt idx="1059">
                  <c:v>-3444</c:v>
                </c:pt>
                <c:pt idx="1060">
                  <c:v>-3443</c:v>
                </c:pt>
                <c:pt idx="1061">
                  <c:v>-3442</c:v>
                </c:pt>
                <c:pt idx="1062">
                  <c:v>-3441</c:v>
                </c:pt>
                <c:pt idx="1063">
                  <c:v>-3440</c:v>
                </c:pt>
                <c:pt idx="1064">
                  <c:v>-3439</c:v>
                </c:pt>
                <c:pt idx="1065">
                  <c:v>-3438</c:v>
                </c:pt>
                <c:pt idx="1066">
                  <c:v>-3437</c:v>
                </c:pt>
                <c:pt idx="1067">
                  <c:v>-3436</c:v>
                </c:pt>
                <c:pt idx="1068">
                  <c:v>-3435</c:v>
                </c:pt>
                <c:pt idx="1069">
                  <c:v>-3434</c:v>
                </c:pt>
                <c:pt idx="1070">
                  <c:v>-3433</c:v>
                </c:pt>
                <c:pt idx="1071">
                  <c:v>-3432</c:v>
                </c:pt>
                <c:pt idx="1072">
                  <c:v>-3431</c:v>
                </c:pt>
                <c:pt idx="1073">
                  <c:v>-3430</c:v>
                </c:pt>
                <c:pt idx="1074">
                  <c:v>-3429</c:v>
                </c:pt>
                <c:pt idx="1075">
                  <c:v>-3428</c:v>
                </c:pt>
                <c:pt idx="1076">
                  <c:v>-3427</c:v>
                </c:pt>
                <c:pt idx="1077">
                  <c:v>-3426</c:v>
                </c:pt>
                <c:pt idx="1078">
                  <c:v>-3425</c:v>
                </c:pt>
                <c:pt idx="1079">
                  <c:v>-3424</c:v>
                </c:pt>
                <c:pt idx="1080">
                  <c:v>-3423</c:v>
                </c:pt>
                <c:pt idx="1081">
                  <c:v>-3422</c:v>
                </c:pt>
                <c:pt idx="1082">
                  <c:v>-3421</c:v>
                </c:pt>
                <c:pt idx="1083">
                  <c:v>-3420</c:v>
                </c:pt>
                <c:pt idx="1084">
                  <c:v>-3419</c:v>
                </c:pt>
                <c:pt idx="1085">
                  <c:v>-3418</c:v>
                </c:pt>
                <c:pt idx="1086">
                  <c:v>-3417</c:v>
                </c:pt>
                <c:pt idx="1087">
                  <c:v>-3416</c:v>
                </c:pt>
                <c:pt idx="1088">
                  <c:v>-3415</c:v>
                </c:pt>
                <c:pt idx="1089">
                  <c:v>-3414</c:v>
                </c:pt>
                <c:pt idx="1090">
                  <c:v>-3413</c:v>
                </c:pt>
                <c:pt idx="1091">
                  <c:v>-3412</c:v>
                </c:pt>
                <c:pt idx="1092">
                  <c:v>-3411</c:v>
                </c:pt>
                <c:pt idx="1093">
                  <c:v>-3410</c:v>
                </c:pt>
                <c:pt idx="1094">
                  <c:v>-3409</c:v>
                </c:pt>
                <c:pt idx="1095">
                  <c:v>-3408</c:v>
                </c:pt>
                <c:pt idx="1096">
                  <c:v>-3407</c:v>
                </c:pt>
                <c:pt idx="1097">
                  <c:v>-3406</c:v>
                </c:pt>
                <c:pt idx="1098">
                  <c:v>-3405</c:v>
                </c:pt>
                <c:pt idx="1099">
                  <c:v>-3404</c:v>
                </c:pt>
                <c:pt idx="1100">
                  <c:v>-3403</c:v>
                </c:pt>
                <c:pt idx="1101">
                  <c:v>-3402</c:v>
                </c:pt>
                <c:pt idx="1102">
                  <c:v>-3401</c:v>
                </c:pt>
                <c:pt idx="1103">
                  <c:v>-3400</c:v>
                </c:pt>
                <c:pt idx="1104">
                  <c:v>-3399</c:v>
                </c:pt>
                <c:pt idx="1105">
                  <c:v>-3398</c:v>
                </c:pt>
                <c:pt idx="1106">
                  <c:v>-3397</c:v>
                </c:pt>
                <c:pt idx="1107">
                  <c:v>-3396</c:v>
                </c:pt>
                <c:pt idx="1108">
                  <c:v>-3395</c:v>
                </c:pt>
                <c:pt idx="1109">
                  <c:v>-3394</c:v>
                </c:pt>
                <c:pt idx="1110">
                  <c:v>-3393</c:v>
                </c:pt>
                <c:pt idx="1111">
                  <c:v>-3392</c:v>
                </c:pt>
                <c:pt idx="1112">
                  <c:v>-3391</c:v>
                </c:pt>
                <c:pt idx="1113">
                  <c:v>-3390</c:v>
                </c:pt>
                <c:pt idx="1114">
                  <c:v>-3389</c:v>
                </c:pt>
                <c:pt idx="1115">
                  <c:v>-3388</c:v>
                </c:pt>
                <c:pt idx="1116">
                  <c:v>-3387</c:v>
                </c:pt>
                <c:pt idx="1117">
                  <c:v>-3386</c:v>
                </c:pt>
                <c:pt idx="1118">
                  <c:v>-3385</c:v>
                </c:pt>
                <c:pt idx="1119">
                  <c:v>-3384</c:v>
                </c:pt>
                <c:pt idx="1120">
                  <c:v>-3383</c:v>
                </c:pt>
                <c:pt idx="1121">
                  <c:v>-3382</c:v>
                </c:pt>
                <c:pt idx="1122">
                  <c:v>-3381</c:v>
                </c:pt>
                <c:pt idx="1123">
                  <c:v>-3380</c:v>
                </c:pt>
                <c:pt idx="1124">
                  <c:v>-3379</c:v>
                </c:pt>
                <c:pt idx="1125">
                  <c:v>-3378</c:v>
                </c:pt>
                <c:pt idx="1126">
                  <c:v>-3377</c:v>
                </c:pt>
                <c:pt idx="1127">
                  <c:v>-3376</c:v>
                </c:pt>
                <c:pt idx="1128">
                  <c:v>-3375</c:v>
                </c:pt>
                <c:pt idx="1129">
                  <c:v>-3374</c:v>
                </c:pt>
                <c:pt idx="1130">
                  <c:v>-3373</c:v>
                </c:pt>
                <c:pt idx="1131">
                  <c:v>-3372</c:v>
                </c:pt>
                <c:pt idx="1132">
                  <c:v>-3371</c:v>
                </c:pt>
                <c:pt idx="1133">
                  <c:v>-3370</c:v>
                </c:pt>
                <c:pt idx="1134">
                  <c:v>-3369</c:v>
                </c:pt>
                <c:pt idx="1135">
                  <c:v>-3368</c:v>
                </c:pt>
                <c:pt idx="1136">
                  <c:v>-3367</c:v>
                </c:pt>
                <c:pt idx="1137">
                  <c:v>-3366</c:v>
                </c:pt>
                <c:pt idx="1138">
                  <c:v>-3365</c:v>
                </c:pt>
                <c:pt idx="1139">
                  <c:v>-3364</c:v>
                </c:pt>
                <c:pt idx="1140">
                  <c:v>-3363</c:v>
                </c:pt>
                <c:pt idx="1141">
                  <c:v>-3362</c:v>
                </c:pt>
                <c:pt idx="1142">
                  <c:v>-3361</c:v>
                </c:pt>
                <c:pt idx="1143">
                  <c:v>-3360</c:v>
                </c:pt>
                <c:pt idx="1144">
                  <c:v>-3359</c:v>
                </c:pt>
                <c:pt idx="1145">
                  <c:v>-3358</c:v>
                </c:pt>
                <c:pt idx="1146">
                  <c:v>-3357</c:v>
                </c:pt>
                <c:pt idx="1147">
                  <c:v>-3356</c:v>
                </c:pt>
                <c:pt idx="1148">
                  <c:v>-3355</c:v>
                </c:pt>
                <c:pt idx="1149">
                  <c:v>-3354</c:v>
                </c:pt>
                <c:pt idx="1150">
                  <c:v>-3353</c:v>
                </c:pt>
                <c:pt idx="1151">
                  <c:v>-3352</c:v>
                </c:pt>
                <c:pt idx="1152">
                  <c:v>-3351</c:v>
                </c:pt>
                <c:pt idx="1153">
                  <c:v>-3350</c:v>
                </c:pt>
                <c:pt idx="1154">
                  <c:v>-3349</c:v>
                </c:pt>
                <c:pt idx="1155">
                  <c:v>-3348</c:v>
                </c:pt>
                <c:pt idx="1156">
                  <c:v>-3347</c:v>
                </c:pt>
                <c:pt idx="1157">
                  <c:v>-3346</c:v>
                </c:pt>
                <c:pt idx="1158">
                  <c:v>-3345</c:v>
                </c:pt>
                <c:pt idx="1159">
                  <c:v>-3344</c:v>
                </c:pt>
                <c:pt idx="1160">
                  <c:v>-3343</c:v>
                </c:pt>
                <c:pt idx="1161">
                  <c:v>-3342</c:v>
                </c:pt>
                <c:pt idx="1162">
                  <c:v>-3341</c:v>
                </c:pt>
                <c:pt idx="1163">
                  <c:v>-3340</c:v>
                </c:pt>
                <c:pt idx="1164">
                  <c:v>-3339</c:v>
                </c:pt>
                <c:pt idx="1165">
                  <c:v>-3338</c:v>
                </c:pt>
                <c:pt idx="1166">
                  <c:v>-3337</c:v>
                </c:pt>
                <c:pt idx="1167">
                  <c:v>-3336</c:v>
                </c:pt>
                <c:pt idx="1168">
                  <c:v>-3335</c:v>
                </c:pt>
                <c:pt idx="1169">
                  <c:v>-3334</c:v>
                </c:pt>
                <c:pt idx="1170">
                  <c:v>-3333</c:v>
                </c:pt>
                <c:pt idx="1171">
                  <c:v>-3332</c:v>
                </c:pt>
                <c:pt idx="1172">
                  <c:v>-3331</c:v>
                </c:pt>
                <c:pt idx="1173">
                  <c:v>-3330</c:v>
                </c:pt>
                <c:pt idx="1174">
                  <c:v>-3329</c:v>
                </c:pt>
                <c:pt idx="1175">
                  <c:v>-3328</c:v>
                </c:pt>
                <c:pt idx="1176">
                  <c:v>-3327</c:v>
                </c:pt>
                <c:pt idx="1177">
                  <c:v>-3326</c:v>
                </c:pt>
                <c:pt idx="1178">
                  <c:v>-3325</c:v>
                </c:pt>
                <c:pt idx="1179">
                  <c:v>-3324</c:v>
                </c:pt>
                <c:pt idx="1180">
                  <c:v>-3323</c:v>
                </c:pt>
                <c:pt idx="1181">
                  <c:v>-3322</c:v>
                </c:pt>
                <c:pt idx="1182">
                  <c:v>-3321</c:v>
                </c:pt>
                <c:pt idx="1183">
                  <c:v>-3320</c:v>
                </c:pt>
                <c:pt idx="1184">
                  <c:v>-3319</c:v>
                </c:pt>
                <c:pt idx="1185">
                  <c:v>-3318</c:v>
                </c:pt>
                <c:pt idx="1186">
                  <c:v>-3317</c:v>
                </c:pt>
                <c:pt idx="1187">
                  <c:v>-3316</c:v>
                </c:pt>
                <c:pt idx="1188">
                  <c:v>-3315</c:v>
                </c:pt>
                <c:pt idx="1189">
                  <c:v>-3314</c:v>
                </c:pt>
                <c:pt idx="1190">
                  <c:v>-3313</c:v>
                </c:pt>
                <c:pt idx="1191">
                  <c:v>-3312</c:v>
                </c:pt>
                <c:pt idx="1192">
                  <c:v>-3311</c:v>
                </c:pt>
                <c:pt idx="1193">
                  <c:v>-3310</c:v>
                </c:pt>
                <c:pt idx="1194">
                  <c:v>-3309</c:v>
                </c:pt>
                <c:pt idx="1195">
                  <c:v>-3308</c:v>
                </c:pt>
                <c:pt idx="1196">
                  <c:v>-3307</c:v>
                </c:pt>
                <c:pt idx="1197">
                  <c:v>-3306</c:v>
                </c:pt>
                <c:pt idx="1198">
                  <c:v>-3305</c:v>
                </c:pt>
                <c:pt idx="1199">
                  <c:v>-3304</c:v>
                </c:pt>
                <c:pt idx="1200">
                  <c:v>-3303</c:v>
                </c:pt>
                <c:pt idx="1201">
                  <c:v>-3302</c:v>
                </c:pt>
                <c:pt idx="1202">
                  <c:v>-3301</c:v>
                </c:pt>
                <c:pt idx="1203">
                  <c:v>-3300</c:v>
                </c:pt>
                <c:pt idx="1204">
                  <c:v>-3299</c:v>
                </c:pt>
                <c:pt idx="1205">
                  <c:v>-3298</c:v>
                </c:pt>
                <c:pt idx="1206">
                  <c:v>-3297</c:v>
                </c:pt>
                <c:pt idx="1207">
                  <c:v>-3296</c:v>
                </c:pt>
                <c:pt idx="1208">
                  <c:v>-3295</c:v>
                </c:pt>
                <c:pt idx="1209">
                  <c:v>-3294</c:v>
                </c:pt>
                <c:pt idx="1210">
                  <c:v>-3293</c:v>
                </c:pt>
                <c:pt idx="1211">
                  <c:v>-3292</c:v>
                </c:pt>
                <c:pt idx="1212">
                  <c:v>-3291</c:v>
                </c:pt>
                <c:pt idx="1213">
                  <c:v>-3290</c:v>
                </c:pt>
                <c:pt idx="1214">
                  <c:v>-3289</c:v>
                </c:pt>
                <c:pt idx="1215">
                  <c:v>-3288</c:v>
                </c:pt>
                <c:pt idx="1216">
                  <c:v>-3287</c:v>
                </c:pt>
                <c:pt idx="1217">
                  <c:v>-3286</c:v>
                </c:pt>
                <c:pt idx="1218">
                  <c:v>-3285</c:v>
                </c:pt>
                <c:pt idx="1219">
                  <c:v>-3284</c:v>
                </c:pt>
                <c:pt idx="1220">
                  <c:v>-3283</c:v>
                </c:pt>
                <c:pt idx="1221">
                  <c:v>-3282</c:v>
                </c:pt>
                <c:pt idx="1222">
                  <c:v>-3281</c:v>
                </c:pt>
                <c:pt idx="1223">
                  <c:v>-3280</c:v>
                </c:pt>
                <c:pt idx="1224">
                  <c:v>-3279</c:v>
                </c:pt>
                <c:pt idx="1225">
                  <c:v>-3278</c:v>
                </c:pt>
                <c:pt idx="1226">
                  <c:v>-3277</c:v>
                </c:pt>
                <c:pt idx="1227">
                  <c:v>-3276</c:v>
                </c:pt>
                <c:pt idx="1228">
                  <c:v>-3275</c:v>
                </c:pt>
                <c:pt idx="1229">
                  <c:v>-3274</c:v>
                </c:pt>
                <c:pt idx="1230">
                  <c:v>-3273</c:v>
                </c:pt>
                <c:pt idx="1231">
                  <c:v>-3272</c:v>
                </c:pt>
                <c:pt idx="1232">
                  <c:v>-3271</c:v>
                </c:pt>
                <c:pt idx="1233">
                  <c:v>-3270</c:v>
                </c:pt>
                <c:pt idx="1234">
                  <c:v>-3269</c:v>
                </c:pt>
                <c:pt idx="1235">
                  <c:v>-3268</c:v>
                </c:pt>
                <c:pt idx="1236">
                  <c:v>-3267</c:v>
                </c:pt>
                <c:pt idx="1237">
                  <c:v>-3266</c:v>
                </c:pt>
                <c:pt idx="1238">
                  <c:v>-3265</c:v>
                </c:pt>
                <c:pt idx="1239">
                  <c:v>-3264</c:v>
                </c:pt>
                <c:pt idx="1240">
                  <c:v>-3263</c:v>
                </c:pt>
                <c:pt idx="1241">
                  <c:v>-3262</c:v>
                </c:pt>
                <c:pt idx="1242">
                  <c:v>-3261</c:v>
                </c:pt>
                <c:pt idx="1243">
                  <c:v>-3260</c:v>
                </c:pt>
                <c:pt idx="1244">
                  <c:v>-3259</c:v>
                </c:pt>
                <c:pt idx="1245">
                  <c:v>-3258</c:v>
                </c:pt>
                <c:pt idx="1246">
                  <c:v>-3257</c:v>
                </c:pt>
                <c:pt idx="1247">
                  <c:v>-3256</c:v>
                </c:pt>
                <c:pt idx="1248">
                  <c:v>-3255</c:v>
                </c:pt>
                <c:pt idx="1249">
                  <c:v>-3254</c:v>
                </c:pt>
                <c:pt idx="1250">
                  <c:v>-3253</c:v>
                </c:pt>
                <c:pt idx="1251">
                  <c:v>-3252</c:v>
                </c:pt>
                <c:pt idx="1252">
                  <c:v>-3251</c:v>
                </c:pt>
                <c:pt idx="1253">
                  <c:v>-3250</c:v>
                </c:pt>
                <c:pt idx="1254">
                  <c:v>-3249</c:v>
                </c:pt>
                <c:pt idx="1255">
                  <c:v>-3248</c:v>
                </c:pt>
                <c:pt idx="1256">
                  <c:v>-3247</c:v>
                </c:pt>
                <c:pt idx="1257">
                  <c:v>-3246</c:v>
                </c:pt>
                <c:pt idx="1258">
                  <c:v>-3245</c:v>
                </c:pt>
                <c:pt idx="1259">
                  <c:v>-3244</c:v>
                </c:pt>
                <c:pt idx="1260">
                  <c:v>-3243</c:v>
                </c:pt>
                <c:pt idx="1261">
                  <c:v>-3242</c:v>
                </c:pt>
                <c:pt idx="1262">
                  <c:v>-3241</c:v>
                </c:pt>
                <c:pt idx="1263">
                  <c:v>-3240</c:v>
                </c:pt>
                <c:pt idx="1264">
                  <c:v>-3239</c:v>
                </c:pt>
                <c:pt idx="1265">
                  <c:v>-3238</c:v>
                </c:pt>
                <c:pt idx="1266">
                  <c:v>-3237</c:v>
                </c:pt>
                <c:pt idx="1267">
                  <c:v>-3236</c:v>
                </c:pt>
                <c:pt idx="1268">
                  <c:v>-3235</c:v>
                </c:pt>
                <c:pt idx="1269">
                  <c:v>-3234</c:v>
                </c:pt>
                <c:pt idx="1270">
                  <c:v>-3233</c:v>
                </c:pt>
                <c:pt idx="1271">
                  <c:v>-3232</c:v>
                </c:pt>
                <c:pt idx="1272">
                  <c:v>-3231</c:v>
                </c:pt>
                <c:pt idx="1273">
                  <c:v>-3230</c:v>
                </c:pt>
                <c:pt idx="1274">
                  <c:v>-3229</c:v>
                </c:pt>
                <c:pt idx="1275">
                  <c:v>-3228</c:v>
                </c:pt>
                <c:pt idx="1276">
                  <c:v>-3227</c:v>
                </c:pt>
                <c:pt idx="1277">
                  <c:v>-3226</c:v>
                </c:pt>
                <c:pt idx="1278">
                  <c:v>-3225</c:v>
                </c:pt>
                <c:pt idx="1279">
                  <c:v>-3224</c:v>
                </c:pt>
                <c:pt idx="1280">
                  <c:v>-3223</c:v>
                </c:pt>
                <c:pt idx="1281">
                  <c:v>-3222</c:v>
                </c:pt>
                <c:pt idx="1282">
                  <c:v>-3221</c:v>
                </c:pt>
                <c:pt idx="1283">
                  <c:v>-3220</c:v>
                </c:pt>
                <c:pt idx="1284">
                  <c:v>-3219</c:v>
                </c:pt>
                <c:pt idx="1285">
                  <c:v>-3218</c:v>
                </c:pt>
                <c:pt idx="1286">
                  <c:v>-3217</c:v>
                </c:pt>
                <c:pt idx="1287">
                  <c:v>-3216</c:v>
                </c:pt>
                <c:pt idx="1288">
                  <c:v>-3215</c:v>
                </c:pt>
                <c:pt idx="1289">
                  <c:v>-3214</c:v>
                </c:pt>
                <c:pt idx="1290">
                  <c:v>-3213</c:v>
                </c:pt>
                <c:pt idx="1291">
                  <c:v>-3212</c:v>
                </c:pt>
                <c:pt idx="1292">
                  <c:v>-3211</c:v>
                </c:pt>
                <c:pt idx="1293">
                  <c:v>-3210</c:v>
                </c:pt>
                <c:pt idx="1294">
                  <c:v>-3209</c:v>
                </c:pt>
                <c:pt idx="1295">
                  <c:v>-3208</c:v>
                </c:pt>
                <c:pt idx="1296">
                  <c:v>-3207</c:v>
                </c:pt>
                <c:pt idx="1297">
                  <c:v>-3206</c:v>
                </c:pt>
                <c:pt idx="1298">
                  <c:v>-3205</c:v>
                </c:pt>
                <c:pt idx="1299">
                  <c:v>-3204</c:v>
                </c:pt>
                <c:pt idx="1300">
                  <c:v>-3203</c:v>
                </c:pt>
                <c:pt idx="1301">
                  <c:v>-3202</c:v>
                </c:pt>
                <c:pt idx="1302">
                  <c:v>-3201</c:v>
                </c:pt>
                <c:pt idx="1303">
                  <c:v>-3200</c:v>
                </c:pt>
                <c:pt idx="1304">
                  <c:v>-3199</c:v>
                </c:pt>
                <c:pt idx="1305">
                  <c:v>-3198</c:v>
                </c:pt>
                <c:pt idx="1306">
                  <c:v>-3197</c:v>
                </c:pt>
                <c:pt idx="1307">
                  <c:v>-3196</c:v>
                </c:pt>
                <c:pt idx="1308">
                  <c:v>-3195</c:v>
                </c:pt>
                <c:pt idx="1309">
                  <c:v>-3194</c:v>
                </c:pt>
                <c:pt idx="1310">
                  <c:v>-3193</c:v>
                </c:pt>
                <c:pt idx="1311">
                  <c:v>-3192</c:v>
                </c:pt>
                <c:pt idx="1312">
                  <c:v>-3191</c:v>
                </c:pt>
                <c:pt idx="1313">
                  <c:v>-3190</c:v>
                </c:pt>
                <c:pt idx="1314">
                  <c:v>-3189</c:v>
                </c:pt>
                <c:pt idx="1315">
                  <c:v>-3188</c:v>
                </c:pt>
                <c:pt idx="1316">
                  <c:v>-3187</c:v>
                </c:pt>
                <c:pt idx="1317">
                  <c:v>-3186</c:v>
                </c:pt>
                <c:pt idx="1318">
                  <c:v>-3185</c:v>
                </c:pt>
                <c:pt idx="1319">
                  <c:v>-3184</c:v>
                </c:pt>
                <c:pt idx="1320">
                  <c:v>-3183</c:v>
                </c:pt>
                <c:pt idx="1321">
                  <c:v>-3182</c:v>
                </c:pt>
                <c:pt idx="1322">
                  <c:v>-3181</c:v>
                </c:pt>
                <c:pt idx="1323">
                  <c:v>-3180</c:v>
                </c:pt>
                <c:pt idx="1324">
                  <c:v>-3179</c:v>
                </c:pt>
                <c:pt idx="1325">
                  <c:v>-3178</c:v>
                </c:pt>
                <c:pt idx="1326">
                  <c:v>-3177</c:v>
                </c:pt>
                <c:pt idx="1327">
                  <c:v>-3176</c:v>
                </c:pt>
                <c:pt idx="1328">
                  <c:v>-3175</c:v>
                </c:pt>
                <c:pt idx="1329">
                  <c:v>-3174</c:v>
                </c:pt>
                <c:pt idx="1330">
                  <c:v>-3173</c:v>
                </c:pt>
                <c:pt idx="1331">
                  <c:v>-3172</c:v>
                </c:pt>
                <c:pt idx="1332">
                  <c:v>-3171</c:v>
                </c:pt>
                <c:pt idx="1333">
                  <c:v>-3170</c:v>
                </c:pt>
                <c:pt idx="1334">
                  <c:v>-3169</c:v>
                </c:pt>
                <c:pt idx="1335">
                  <c:v>-3168</c:v>
                </c:pt>
                <c:pt idx="1336">
                  <c:v>-3167</c:v>
                </c:pt>
                <c:pt idx="1337">
                  <c:v>-3166</c:v>
                </c:pt>
                <c:pt idx="1338">
                  <c:v>-3165</c:v>
                </c:pt>
                <c:pt idx="1339">
                  <c:v>-3164</c:v>
                </c:pt>
                <c:pt idx="1340">
                  <c:v>-3163</c:v>
                </c:pt>
                <c:pt idx="1341">
                  <c:v>-3162</c:v>
                </c:pt>
                <c:pt idx="1342">
                  <c:v>-3161</c:v>
                </c:pt>
                <c:pt idx="1343">
                  <c:v>-3160</c:v>
                </c:pt>
                <c:pt idx="1344">
                  <c:v>-3159</c:v>
                </c:pt>
                <c:pt idx="1345">
                  <c:v>-3158</c:v>
                </c:pt>
                <c:pt idx="1346">
                  <c:v>-3157</c:v>
                </c:pt>
                <c:pt idx="1347">
                  <c:v>-3156</c:v>
                </c:pt>
                <c:pt idx="1348">
                  <c:v>-3155</c:v>
                </c:pt>
                <c:pt idx="1349">
                  <c:v>-3154</c:v>
                </c:pt>
                <c:pt idx="1350">
                  <c:v>-3153</c:v>
                </c:pt>
                <c:pt idx="1351">
                  <c:v>-3152</c:v>
                </c:pt>
                <c:pt idx="1352">
                  <c:v>-3151</c:v>
                </c:pt>
                <c:pt idx="1353">
                  <c:v>-3150</c:v>
                </c:pt>
                <c:pt idx="1354">
                  <c:v>-3149</c:v>
                </c:pt>
                <c:pt idx="1355">
                  <c:v>-3148</c:v>
                </c:pt>
                <c:pt idx="1356">
                  <c:v>-3147</c:v>
                </c:pt>
                <c:pt idx="1357">
                  <c:v>-3146</c:v>
                </c:pt>
                <c:pt idx="1358">
                  <c:v>-3145</c:v>
                </c:pt>
                <c:pt idx="1359">
                  <c:v>-3144</c:v>
                </c:pt>
                <c:pt idx="1360">
                  <c:v>-3143</c:v>
                </c:pt>
                <c:pt idx="1361">
                  <c:v>-3142</c:v>
                </c:pt>
                <c:pt idx="1362">
                  <c:v>-3141</c:v>
                </c:pt>
                <c:pt idx="1363">
                  <c:v>-3140</c:v>
                </c:pt>
                <c:pt idx="1364">
                  <c:v>-3139</c:v>
                </c:pt>
                <c:pt idx="1365">
                  <c:v>-3138</c:v>
                </c:pt>
                <c:pt idx="1366">
                  <c:v>-3137</c:v>
                </c:pt>
                <c:pt idx="1367">
                  <c:v>-3136</c:v>
                </c:pt>
                <c:pt idx="1368">
                  <c:v>-3135</c:v>
                </c:pt>
                <c:pt idx="1369">
                  <c:v>-3134</c:v>
                </c:pt>
                <c:pt idx="1370">
                  <c:v>-3133</c:v>
                </c:pt>
                <c:pt idx="1371">
                  <c:v>-3132</c:v>
                </c:pt>
                <c:pt idx="1372">
                  <c:v>-3131</c:v>
                </c:pt>
                <c:pt idx="1373">
                  <c:v>-3130</c:v>
                </c:pt>
                <c:pt idx="1374">
                  <c:v>-3129</c:v>
                </c:pt>
                <c:pt idx="1375">
                  <c:v>-3128</c:v>
                </c:pt>
                <c:pt idx="1376">
                  <c:v>-3127</c:v>
                </c:pt>
                <c:pt idx="1377">
                  <c:v>-3126</c:v>
                </c:pt>
                <c:pt idx="1378">
                  <c:v>-3125</c:v>
                </c:pt>
                <c:pt idx="1379">
                  <c:v>-3124</c:v>
                </c:pt>
                <c:pt idx="1380">
                  <c:v>-3123</c:v>
                </c:pt>
                <c:pt idx="1381">
                  <c:v>-3122</c:v>
                </c:pt>
                <c:pt idx="1382">
                  <c:v>-3121</c:v>
                </c:pt>
                <c:pt idx="1383">
                  <c:v>-3120</c:v>
                </c:pt>
                <c:pt idx="1384">
                  <c:v>-3119</c:v>
                </c:pt>
                <c:pt idx="1385">
                  <c:v>-3118</c:v>
                </c:pt>
                <c:pt idx="1386">
                  <c:v>-3117</c:v>
                </c:pt>
                <c:pt idx="1387">
                  <c:v>-3116</c:v>
                </c:pt>
                <c:pt idx="1388">
                  <c:v>-3115</c:v>
                </c:pt>
                <c:pt idx="1389">
                  <c:v>-3114</c:v>
                </c:pt>
                <c:pt idx="1390">
                  <c:v>-3113</c:v>
                </c:pt>
                <c:pt idx="1391">
                  <c:v>-3112</c:v>
                </c:pt>
                <c:pt idx="1392">
                  <c:v>-3111</c:v>
                </c:pt>
                <c:pt idx="1393">
                  <c:v>-3110</c:v>
                </c:pt>
                <c:pt idx="1394">
                  <c:v>-3109</c:v>
                </c:pt>
                <c:pt idx="1395">
                  <c:v>-3108</c:v>
                </c:pt>
                <c:pt idx="1396">
                  <c:v>-3107</c:v>
                </c:pt>
                <c:pt idx="1397">
                  <c:v>-3106</c:v>
                </c:pt>
                <c:pt idx="1398">
                  <c:v>-3105</c:v>
                </c:pt>
                <c:pt idx="1399">
                  <c:v>-3104</c:v>
                </c:pt>
                <c:pt idx="1400">
                  <c:v>-3103</c:v>
                </c:pt>
                <c:pt idx="1401">
                  <c:v>-3102</c:v>
                </c:pt>
                <c:pt idx="1402">
                  <c:v>-3101</c:v>
                </c:pt>
                <c:pt idx="1403">
                  <c:v>-3100</c:v>
                </c:pt>
                <c:pt idx="1404">
                  <c:v>-3099</c:v>
                </c:pt>
                <c:pt idx="1405">
                  <c:v>-3098</c:v>
                </c:pt>
                <c:pt idx="1406">
                  <c:v>-3097</c:v>
                </c:pt>
                <c:pt idx="1407">
                  <c:v>-3096</c:v>
                </c:pt>
                <c:pt idx="1408">
                  <c:v>-3095</c:v>
                </c:pt>
                <c:pt idx="1409">
                  <c:v>-3094</c:v>
                </c:pt>
                <c:pt idx="1410">
                  <c:v>-3093</c:v>
                </c:pt>
                <c:pt idx="1411">
                  <c:v>-3092</c:v>
                </c:pt>
                <c:pt idx="1412">
                  <c:v>-3091</c:v>
                </c:pt>
                <c:pt idx="1413">
                  <c:v>-3090</c:v>
                </c:pt>
                <c:pt idx="1414">
                  <c:v>-3089</c:v>
                </c:pt>
                <c:pt idx="1415">
                  <c:v>-3088</c:v>
                </c:pt>
                <c:pt idx="1416">
                  <c:v>-3087</c:v>
                </c:pt>
                <c:pt idx="1417">
                  <c:v>-3086</c:v>
                </c:pt>
                <c:pt idx="1418">
                  <c:v>-3085</c:v>
                </c:pt>
                <c:pt idx="1419">
                  <c:v>-3084</c:v>
                </c:pt>
                <c:pt idx="1420">
                  <c:v>-3083</c:v>
                </c:pt>
                <c:pt idx="1421">
                  <c:v>-3082</c:v>
                </c:pt>
                <c:pt idx="1422">
                  <c:v>-3081</c:v>
                </c:pt>
                <c:pt idx="1423">
                  <c:v>-3080</c:v>
                </c:pt>
                <c:pt idx="1424">
                  <c:v>-3079</c:v>
                </c:pt>
                <c:pt idx="1425">
                  <c:v>-3078</c:v>
                </c:pt>
                <c:pt idx="1426">
                  <c:v>-3077</c:v>
                </c:pt>
                <c:pt idx="1427">
                  <c:v>-3076</c:v>
                </c:pt>
                <c:pt idx="1428">
                  <c:v>-3075</c:v>
                </c:pt>
                <c:pt idx="1429">
                  <c:v>-3074</c:v>
                </c:pt>
                <c:pt idx="1430">
                  <c:v>-3073</c:v>
                </c:pt>
                <c:pt idx="1431">
                  <c:v>-3072</c:v>
                </c:pt>
                <c:pt idx="1432">
                  <c:v>-3071</c:v>
                </c:pt>
                <c:pt idx="1433">
                  <c:v>-3070</c:v>
                </c:pt>
                <c:pt idx="1434">
                  <c:v>-3069</c:v>
                </c:pt>
                <c:pt idx="1435">
                  <c:v>-3068</c:v>
                </c:pt>
                <c:pt idx="1436">
                  <c:v>-3067</c:v>
                </c:pt>
                <c:pt idx="1437">
                  <c:v>-3066</c:v>
                </c:pt>
                <c:pt idx="1438">
                  <c:v>-3065</c:v>
                </c:pt>
                <c:pt idx="1439">
                  <c:v>-3064</c:v>
                </c:pt>
                <c:pt idx="1440">
                  <c:v>-3063</c:v>
                </c:pt>
                <c:pt idx="1441">
                  <c:v>-3062</c:v>
                </c:pt>
                <c:pt idx="1442">
                  <c:v>-3061</c:v>
                </c:pt>
                <c:pt idx="1443">
                  <c:v>-3060</c:v>
                </c:pt>
                <c:pt idx="1444">
                  <c:v>-3059</c:v>
                </c:pt>
                <c:pt idx="1445">
                  <c:v>-3058</c:v>
                </c:pt>
                <c:pt idx="1446">
                  <c:v>-3057</c:v>
                </c:pt>
                <c:pt idx="1447">
                  <c:v>-3056</c:v>
                </c:pt>
                <c:pt idx="1448">
                  <c:v>-3055</c:v>
                </c:pt>
                <c:pt idx="1449">
                  <c:v>-3054</c:v>
                </c:pt>
                <c:pt idx="1450">
                  <c:v>-3053</c:v>
                </c:pt>
                <c:pt idx="1451">
                  <c:v>-3052</c:v>
                </c:pt>
                <c:pt idx="1452">
                  <c:v>-3051</c:v>
                </c:pt>
                <c:pt idx="1453">
                  <c:v>-3050</c:v>
                </c:pt>
                <c:pt idx="1454">
                  <c:v>-3049</c:v>
                </c:pt>
                <c:pt idx="1455">
                  <c:v>-3048</c:v>
                </c:pt>
                <c:pt idx="1456">
                  <c:v>-3047</c:v>
                </c:pt>
                <c:pt idx="1457">
                  <c:v>-3046</c:v>
                </c:pt>
                <c:pt idx="1458">
                  <c:v>-3045</c:v>
                </c:pt>
                <c:pt idx="1459">
                  <c:v>-3044</c:v>
                </c:pt>
                <c:pt idx="1460">
                  <c:v>-3043</c:v>
                </c:pt>
                <c:pt idx="1461">
                  <c:v>-3042</c:v>
                </c:pt>
                <c:pt idx="1462">
                  <c:v>-3041</c:v>
                </c:pt>
                <c:pt idx="1463">
                  <c:v>-3040</c:v>
                </c:pt>
                <c:pt idx="1464">
                  <c:v>-3039</c:v>
                </c:pt>
                <c:pt idx="1465">
                  <c:v>-3038</c:v>
                </c:pt>
                <c:pt idx="1466">
                  <c:v>-3037</c:v>
                </c:pt>
                <c:pt idx="1467">
                  <c:v>-3036</c:v>
                </c:pt>
                <c:pt idx="1468">
                  <c:v>-3035</c:v>
                </c:pt>
                <c:pt idx="1469">
                  <c:v>-3034</c:v>
                </c:pt>
                <c:pt idx="1470">
                  <c:v>-3033</c:v>
                </c:pt>
                <c:pt idx="1471">
                  <c:v>-3032</c:v>
                </c:pt>
                <c:pt idx="1472">
                  <c:v>-3031</c:v>
                </c:pt>
                <c:pt idx="1473">
                  <c:v>-3030</c:v>
                </c:pt>
                <c:pt idx="1474">
                  <c:v>-3029</c:v>
                </c:pt>
                <c:pt idx="1475">
                  <c:v>-3028</c:v>
                </c:pt>
                <c:pt idx="1476">
                  <c:v>-3027</c:v>
                </c:pt>
                <c:pt idx="1477">
                  <c:v>-3026</c:v>
                </c:pt>
                <c:pt idx="1478">
                  <c:v>-3025</c:v>
                </c:pt>
                <c:pt idx="1479">
                  <c:v>-3024</c:v>
                </c:pt>
                <c:pt idx="1480">
                  <c:v>-3023</c:v>
                </c:pt>
                <c:pt idx="1481">
                  <c:v>-3022</c:v>
                </c:pt>
                <c:pt idx="1482">
                  <c:v>-3021</c:v>
                </c:pt>
                <c:pt idx="1483">
                  <c:v>-3020</c:v>
                </c:pt>
                <c:pt idx="1484">
                  <c:v>-3019</c:v>
                </c:pt>
                <c:pt idx="1485">
                  <c:v>-3018</c:v>
                </c:pt>
                <c:pt idx="1486">
                  <c:v>-3017</c:v>
                </c:pt>
                <c:pt idx="1487">
                  <c:v>-3016</c:v>
                </c:pt>
                <c:pt idx="1488">
                  <c:v>-3015</c:v>
                </c:pt>
                <c:pt idx="1489">
                  <c:v>-3014</c:v>
                </c:pt>
                <c:pt idx="1490">
                  <c:v>-3013</c:v>
                </c:pt>
                <c:pt idx="1491">
                  <c:v>-3012</c:v>
                </c:pt>
                <c:pt idx="1492">
                  <c:v>-3011</c:v>
                </c:pt>
                <c:pt idx="1493">
                  <c:v>-3010</c:v>
                </c:pt>
                <c:pt idx="1494">
                  <c:v>-3009</c:v>
                </c:pt>
                <c:pt idx="1495">
                  <c:v>-3008</c:v>
                </c:pt>
                <c:pt idx="1496">
                  <c:v>-3007</c:v>
                </c:pt>
                <c:pt idx="1497">
                  <c:v>-3006</c:v>
                </c:pt>
                <c:pt idx="1498">
                  <c:v>-3005</c:v>
                </c:pt>
                <c:pt idx="1499">
                  <c:v>-3004</c:v>
                </c:pt>
                <c:pt idx="1500">
                  <c:v>-3003</c:v>
                </c:pt>
                <c:pt idx="1501">
                  <c:v>-3002</c:v>
                </c:pt>
                <c:pt idx="1502">
                  <c:v>-3001</c:v>
                </c:pt>
                <c:pt idx="1503">
                  <c:v>-3000</c:v>
                </c:pt>
                <c:pt idx="1504">
                  <c:v>-2999</c:v>
                </c:pt>
                <c:pt idx="1505">
                  <c:v>-2998</c:v>
                </c:pt>
                <c:pt idx="1506">
                  <c:v>-2997</c:v>
                </c:pt>
                <c:pt idx="1507">
                  <c:v>-2996</c:v>
                </c:pt>
                <c:pt idx="1508">
                  <c:v>-2995</c:v>
                </c:pt>
                <c:pt idx="1509">
                  <c:v>-2994</c:v>
                </c:pt>
                <c:pt idx="1510">
                  <c:v>-2993</c:v>
                </c:pt>
                <c:pt idx="1511">
                  <c:v>-2992</c:v>
                </c:pt>
                <c:pt idx="1512">
                  <c:v>-2991</c:v>
                </c:pt>
                <c:pt idx="1513">
                  <c:v>-2990</c:v>
                </c:pt>
                <c:pt idx="1514">
                  <c:v>-2989</c:v>
                </c:pt>
                <c:pt idx="1515">
                  <c:v>-2988</c:v>
                </c:pt>
                <c:pt idx="1516">
                  <c:v>-2987</c:v>
                </c:pt>
                <c:pt idx="1517">
                  <c:v>-2986</c:v>
                </c:pt>
                <c:pt idx="1518">
                  <c:v>-2985</c:v>
                </c:pt>
                <c:pt idx="1519">
                  <c:v>-2984</c:v>
                </c:pt>
                <c:pt idx="1520">
                  <c:v>-2983</c:v>
                </c:pt>
                <c:pt idx="1521">
                  <c:v>-2982</c:v>
                </c:pt>
                <c:pt idx="1522">
                  <c:v>-2981</c:v>
                </c:pt>
                <c:pt idx="1523">
                  <c:v>-2980</c:v>
                </c:pt>
                <c:pt idx="1524">
                  <c:v>-2979</c:v>
                </c:pt>
                <c:pt idx="1525">
                  <c:v>-2978</c:v>
                </c:pt>
                <c:pt idx="1526">
                  <c:v>-2977</c:v>
                </c:pt>
                <c:pt idx="1527">
                  <c:v>-2976</c:v>
                </c:pt>
                <c:pt idx="1528">
                  <c:v>-2975</c:v>
                </c:pt>
                <c:pt idx="1529">
                  <c:v>-2974</c:v>
                </c:pt>
                <c:pt idx="1530">
                  <c:v>-2973</c:v>
                </c:pt>
                <c:pt idx="1531">
                  <c:v>-2972</c:v>
                </c:pt>
                <c:pt idx="1532">
                  <c:v>-2971</c:v>
                </c:pt>
                <c:pt idx="1533">
                  <c:v>-2970</c:v>
                </c:pt>
                <c:pt idx="1534">
                  <c:v>-2969</c:v>
                </c:pt>
                <c:pt idx="1535">
                  <c:v>-2968</c:v>
                </c:pt>
                <c:pt idx="1536">
                  <c:v>-2967</c:v>
                </c:pt>
                <c:pt idx="1537">
                  <c:v>-2966</c:v>
                </c:pt>
                <c:pt idx="1538">
                  <c:v>-2965</c:v>
                </c:pt>
                <c:pt idx="1539">
                  <c:v>-2964</c:v>
                </c:pt>
                <c:pt idx="1540">
                  <c:v>-2963</c:v>
                </c:pt>
                <c:pt idx="1541">
                  <c:v>-2962</c:v>
                </c:pt>
                <c:pt idx="1542">
                  <c:v>-2961</c:v>
                </c:pt>
                <c:pt idx="1543">
                  <c:v>-2960</c:v>
                </c:pt>
                <c:pt idx="1544">
                  <c:v>-2959</c:v>
                </c:pt>
                <c:pt idx="1545">
                  <c:v>-2958</c:v>
                </c:pt>
                <c:pt idx="1546">
                  <c:v>-2957</c:v>
                </c:pt>
                <c:pt idx="1547">
                  <c:v>-2956</c:v>
                </c:pt>
                <c:pt idx="1548">
                  <c:v>-2955</c:v>
                </c:pt>
                <c:pt idx="1549">
                  <c:v>-2954</c:v>
                </c:pt>
                <c:pt idx="1550">
                  <c:v>-2953</c:v>
                </c:pt>
                <c:pt idx="1551">
                  <c:v>-2952</c:v>
                </c:pt>
                <c:pt idx="1552">
                  <c:v>-2951</c:v>
                </c:pt>
                <c:pt idx="1553">
                  <c:v>-2950</c:v>
                </c:pt>
                <c:pt idx="1554">
                  <c:v>-2949</c:v>
                </c:pt>
                <c:pt idx="1555">
                  <c:v>-2948</c:v>
                </c:pt>
                <c:pt idx="1556">
                  <c:v>-2947</c:v>
                </c:pt>
                <c:pt idx="1557">
                  <c:v>-2946</c:v>
                </c:pt>
                <c:pt idx="1558">
                  <c:v>-2945</c:v>
                </c:pt>
                <c:pt idx="1559">
                  <c:v>-2944</c:v>
                </c:pt>
                <c:pt idx="1560">
                  <c:v>-2943</c:v>
                </c:pt>
                <c:pt idx="1561">
                  <c:v>-2942</c:v>
                </c:pt>
                <c:pt idx="1562">
                  <c:v>-2941</c:v>
                </c:pt>
                <c:pt idx="1563">
                  <c:v>-2940</c:v>
                </c:pt>
                <c:pt idx="1564">
                  <c:v>-2939</c:v>
                </c:pt>
                <c:pt idx="1565">
                  <c:v>-2938</c:v>
                </c:pt>
                <c:pt idx="1566">
                  <c:v>-2937</c:v>
                </c:pt>
                <c:pt idx="1567">
                  <c:v>-2936</c:v>
                </c:pt>
                <c:pt idx="1568">
                  <c:v>-2935</c:v>
                </c:pt>
                <c:pt idx="1569">
                  <c:v>-2934</c:v>
                </c:pt>
                <c:pt idx="1570">
                  <c:v>-2933</c:v>
                </c:pt>
                <c:pt idx="1571">
                  <c:v>-2932</c:v>
                </c:pt>
                <c:pt idx="1572">
                  <c:v>-2931</c:v>
                </c:pt>
                <c:pt idx="1573">
                  <c:v>-2930</c:v>
                </c:pt>
                <c:pt idx="1574">
                  <c:v>-2929</c:v>
                </c:pt>
                <c:pt idx="1575">
                  <c:v>-2928</c:v>
                </c:pt>
                <c:pt idx="1576">
                  <c:v>-2927</c:v>
                </c:pt>
                <c:pt idx="1577">
                  <c:v>-2926</c:v>
                </c:pt>
                <c:pt idx="1578">
                  <c:v>-2925</c:v>
                </c:pt>
                <c:pt idx="1579">
                  <c:v>-2924</c:v>
                </c:pt>
                <c:pt idx="1580">
                  <c:v>-2923</c:v>
                </c:pt>
                <c:pt idx="1581">
                  <c:v>-2922</c:v>
                </c:pt>
                <c:pt idx="1582">
                  <c:v>-2921</c:v>
                </c:pt>
                <c:pt idx="1583">
                  <c:v>-2920</c:v>
                </c:pt>
                <c:pt idx="1584">
                  <c:v>-2919</c:v>
                </c:pt>
                <c:pt idx="1585">
                  <c:v>-2918</c:v>
                </c:pt>
                <c:pt idx="1586">
                  <c:v>-2917</c:v>
                </c:pt>
                <c:pt idx="1587">
                  <c:v>-2916</c:v>
                </c:pt>
                <c:pt idx="1588">
                  <c:v>-2915</c:v>
                </c:pt>
                <c:pt idx="1589">
                  <c:v>-2914</c:v>
                </c:pt>
                <c:pt idx="1590">
                  <c:v>-2913</c:v>
                </c:pt>
                <c:pt idx="1591">
                  <c:v>-2912</c:v>
                </c:pt>
                <c:pt idx="1592">
                  <c:v>-2911</c:v>
                </c:pt>
                <c:pt idx="1593">
                  <c:v>-2910</c:v>
                </c:pt>
                <c:pt idx="1594">
                  <c:v>-2909</c:v>
                </c:pt>
                <c:pt idx="1595">
                  <c:v>-2908</c:v>
                </c:pt>
                <c:pt idx="1596">
                  <c:v>-2907</c:v>
                </c:pt>
                <c:pt idx="1597">
                  <c:v>-2906</c:v>
                </c:pt>
                <c:pt idx="1598">
                  <c:v>-2905</c:v>
                </c:pt>
                <c:pt idx="1599">
                  <c:v>-2904</c:v>
                </c:pt>
                <c:pt idx="1600">
                  <c:v>-2903</c:v>
                </c:pt>
                <c:pt idx="1601">
                  <c:v>-2902</c:v>
                </c:pt>
                <c:pt idx="1602">
                  <c:v>-2901</c:v>
                </c:pt>
                <c:pt idx="1603">
                  <c:v>-2900</c:v>
                </c:pt>
                <c:pt idx="1604">
                  <c:v>-2899</c:v>
                </c:pt>
                <c:pt idx="1605">
                  <c:v>-2898</c:v>
                </c:pt>
                <c:pt idx="1606">
                  <c:v>-2897</c:v>
                </c:pt>
                <c:pt idx="1607">
                  <c:v>-2896</c:v>
                </c:pt>
                <c:pt idx="1608">
                  <c:v>-2895</c:v>
                </c:pt>
                <c:pt idx="1609">
                  <c:v>-2894</c:v>
                </c:pt>
                <c:pt idx="1610">
                  <c:v>-2893</c:v>
                </c:pt>
                <c:pt idx="1611">
                  <c:v>-2892</c:v>
                </c:pt>
                <c:pt idx="1612">
                  <c:v>-2891</c:v>
                </c:pt>
                <c:pt idx="1613">
                  <c:v>-2890</c:v>
                </c:pt>
                <c:pt idx="1614">
                  <c:v>-2889</c:v>
                </c:pt>
                <c:pt idx="1615">
                  <c:v>-2888</c:v>
                </c:pt>
                <c:pt idx="1616">
                  <c:v>-2887</c:v>
                </c:pt>
                <c:pt idx="1617">
                  <c:v>-2886</c:v>
                </c:pt>
                <c:pt idx="1618">
                  <c:v>-2885</c:v>
                </c:pt>
                <c:pt idx="1619">
                  <c:v>-2884</c:v>
                </c:pt>
                <c:pt idx="1620">
                  <c:v>-2883</c:v>
                </c:pt>
                <c:pt idx="1621">
                  <c:v>-2882</c:v>
                </c:pt>
                <c:pt idx="1622">
                  <c:v>-2881</c:v>
                </c:pt>
                <c:pt idx="1623">
                  <c:v>-2880</c:v>
                </c:pt>
                <c:pt idx="1624">
                  <c:v>-2879</c:v>
                </c:pt>
                <c:pt idx="1625">
                  <c:v>-2878</c:v>
                </c:pt>
                <c:pt idx="1626">
                  <c:v>-2877</c:v>
                </c:pt>
                <c:pt idx="1627">
                  <c:v>-2876</c:v>
                </c:pt>
                <c:pt idx="1628">
                  <c:v>-2875</c:v>
                </c:pt>
                <c:pt idx="1629">
                  <c:v>-2874</c:v>
                </c:pt>
                <c:pt idx="1630">
                  <c:v>-2873</c:v>
                </c:pt>
                <c:pt idx="1631">
                  <c:v>-2872</c:v>
                </c:pt>
                <c:pt idx="1632">
                  <c:v>-2871</c:v>
                </c:pt>
                <c:pt idx="1633">
                  <c:v>-2870</c:v>
                </c:pt>
                <c:pt idx="1634">
                  <c:v>-2869</c:v>
                </c:pt>
                <c:pt idx="1635">
                  <c:v>-2868</c:v>
                </c:pt>
                <c:pt idx="1636">
                  <c:v>-2867</c:v>
                </c:pt>
                <c:pt idx="1637">
                  <c:v>-2866</c:v>
                </c:pt>
                <c:pt idx="1638">
                  <c:v>-2865</c:v>
                </c:pt>
                <c:pt idx="1639">
                  <c:v>-2864</c:v>
                </c:pt>
                <c:pt idx="1640">
                  <c:v>-2863</c:v>
                </c:pt>
                <c:pt idx="1641">
                  <c:v>-2862</c:v>
                </c:pt>
                <c:pt idx="1642">
                  <c:v>-2861</c:v>
                </c:pt>
                <c:pt idx="1643">
                  <c:v>-2860</c:v>
                </c:pt>
                <c:pt idx="1644">
                  <c:v>-2859</c:v>
                </c:pt>
                <c:pt idx="1645">
                  <c:v>-2858</c:v>
                </c:pt>
                <c:pt idx="1646">
                  <c:v>-2857</c:v>
                </c:pt>
                <c:pt idx="1647">
                  <c:v>-2856</c:v>
                </c:pt>
                <c:pt idx="1648">
                  <c:v>-2855</c:v>
                </c:pt>
                <c:pt idx="1649">
                  <c:v>-2854</c:v>
                </c:pt>
                <c:pt idx="1650">
                  <c:v>-2853</c:v>
                </c:pt>
                <c:pt idx="1651">
                  <c:v>-2852</c:v>
                </c:pt>
                <c:pt idx="1652">
                  <c:v>-2851</c:v>
                </c:pt>
                <c:pt idx="1653">
                  <c:v>-2850</c:v>
                </c:pt>
                <c:pt idx="1654">
                  <c:v>-2849</c:v>
                </c:pt>
                <c:pt idx="1655">
                  <c:v>-2848</c:v>
                </c:pt>
                <c:pt idx="1656">
                  <c:v>-2847</c:v>
                </c:pt>
                <c:pt idx="1657">
                  <c:v>-2846</c:v>
                </c:pt>
                <c:pt idx="1658">
                  <c:v>-2845</c:v>
                </c:pt>
                <c:pt idx="1659">
                  <c:v>-2844</c:v>
                </c:pt>
                <c:pt idx="1660">
                  <c:v>-2843</c:v>
                </c:pt>
                <c:pt idx="1661">
                  <c:v>-2842</c:v>
                </c:pt>
                <c:pt idx="1662">
                  <c:v>-2841</c:v>
                </c:pt>
                <c:pt idx="1663">
                  <c:v>-2840</c:v>
                </c:pt>
                <c:pt idx="1664">
                  <c:v>-2839</c:v>
                </c:pt>
                <c:pt idx="1665">
                  <c:v>-2838</c:v>
                </c:pt>
                <c:pt idx="1666">
                  <c:v>-2837</c:v>
                </c:pt>
                <c:pt idx="1667">
                  <c:v>-2836</c:v>
                </c:pt>
                <c:pt idx="1668">
                  <c:v>-2835</c:v>
                </c:pt>
                <c:pt idx="1669">
                  <c:v>-2834</c:v>
                </c:pt>
                <c:pt idx="1670">
                  <c:v>-2833</c:v>
                </c:pt>
                <c:pt idx="1671">
                  <c:v>-2832</c:v>
                </c:pt>
                <c:pt idx="1672">
                  <c:v>-2831</c:v>
                </c:pt>
                <c:pt idx="1673">
                  <c:v>-2830</c:v>
                </c:pt>
                <c:pt idx="1674">
                  <c:v>-2829</c:v>
                </c:pt>
                <c:pt idx="1675">
                  <c:v>-2828</c:v>
                </c:pt>
                <c:pt idx="1676">
                  <c:v>-2827</c:v>
                </c:pt>
                <c:pt idx="1677">
                  <c:v>-2826</c:v>
                </c:pt>
                <c:pt idx="1678">
                  <c:v>-2825</c:v>
                </c:pt>
                <c:pt idx="1679">
                  <c:v>-2824</c:v>
                </c:pt>
                <c:pt idx="1680">
                  <c:v>-2823</c:v>
                </c:pt>
                <c:pt idx="1681">
                  <c:v>-2822</c:v>
                </c:pt>
                <c:pt idx="1682">
                  <c:v>-2821</c:v>
                </c:pt>
                <c:pt idx="1683">
                  <c:v>-2820</c:v>
                </c:pt>
                <c:pt idx="1684">
                  <c:v>-2819</c:v>
                </c:pt>
                <c:pt idx="1685">
                  <c:v>-2818</c:v>
                </c:pt>
                <c:pt idx="1686">
                  <c:v>-2817</c:v>
                </c:pt>
                <c:pt idx="1687">
                  <c:v>-2816</c:v>
                </c:pt>
                <c:pt idx="1688">
                  <c:v>-2815</c:v>
                </c:pt>
                <c:pt idx="1689">
                  <c:v>-2814</c:v>
                </c:pt>
                <c:pt idx="1690">
                  <c:v>-2813</c:v>
                </c:pt>
                <c:pt idx="1691">
                  <c:v>-2812</c:v>
                </c:pt>
                <c:pt idx="1692">
                  <c:v>-2811</c:v>
                </c:pt>
                <c:pt idx="1693">
                  <c:v>-2810</c:v>
                </c:pt>
                <c:pt idx="1694">
                  <c:v>-2809</c:v>
                </c:pt>
                <c:pt idx="1695">
                  <c:v>-2808</c:v>
                </c:pt>
                <c:pt idx="1696">
                  <c:v>-2807</c:v>
                </c:pt>
                <c:pt idx="1697">
                  <c:v>-2806</c:v>
                </c:pt>
                <c:pt idx="1698">
                  <c:v>-2805</c:v>
                </c:pt>
                <c:pt idx="1699">
                  <c:v>-2804</c:v>
                </c:pt>
                <c:pt idx="1700">
                  <c:v>-2803</c:v>
                </c:pt>
                <c:pt idx="1701">
                  <c:v>-2802</c:v>
                </c:pt>
                <c:pt idx="1702">
                  <c:v>-2801</c:v>
                </c:pt>
                <c:pt idx="1703">
                  <c:v>-2800</c:v>
                </c:pt>
                <c:pt idx="1704">
                  <c:v>-2799</c:v>
                </c:pt>
                <c:pt idx="1705">
                  <c:v>-2798</c:v>
                </c:pt>
                <c:pt idx="1706">
                  <c:v>-2797</c:v>
                </c:pt>
                <c:pt idx="1707">
                  <c:v>-2796</c:v>
                </c:pt>
                <c:pt idx="1708">
                  <c:v>-2795</c:v>
                </c:pt>
                <c:pt idx="1709">
                  <c:v>-2794</c:v>
                </c:pt>
                <c:pt idx="1710">
                  <c:v>-2793</c:v>
                </c:pt>
                <c:pt idx="1711">
                  <c:v>-2792</c:v>
                </c:pt>
                <c:pt idx="1712">
                  <c:v>-2791</c:v>
                </c:pt>
                <c:pt idx="1713">
                  <c:v>-2790</c:v>
                </c:pt>
                <c:pt idx="1714">
                  <c:v>-2789</c:v>
                </c:pt>
                <c:pt idx="1715">
                  <c:v>-2788</c:v>
                </c:pt>
                <c:pt idx="1716">
                  <c:v>-2787</c:v>
                </c:pt>
                <c:pt idx="1717">
                  <c:v>-2786</c:v>
                </c:pt>
                <c:pt idx="1718">
                  <c:v>-2785</c:v>
                </c:pt>
                <c:pt idx="1719">
                  <c:v>-2784</c:v>
                </c:pt>
                <c:pt idx="1720">
                  <c:v>-2783</c:v>
                </c:pt>
                <c:pt idx="1721">
                  <c:v>-2782</c:v>
                </c:pt>
                <c:pt idx="1722">
                  <c:v>-2781</c:v>
                </c:pt>
                <c:pt idx="1723">
                  <c:v>-2780</c:v>
                </c:pt>
                <c:pt idx="1724">
                  <c:v>-2779</c:v>
                </c:pt>
                <c:pt idx="1725">
                  <c:v>-2778</c:v>
                </c:pt>
                <c:pt idx="1726">
                  <c:v>-2777</c:v>
                </c:pt>
                <c:pt idx="1727">
                  <c:v>-2776</c:v>
                </c:pt>
                <c:pt idx="1728">
                  <c:v>-2775</c:v>
                </c:pt>
                <c:pt idx="1729">
                  <c:v>-2774</c:v>
                </c:pt>
                <c:pt idx="1730">
                  <c:v>-2773</c:v>
                </c:pt>
                <c:pt idx="1731">
                  <c:v>-2772</c:v>
                </c:pt>
                <c:pt idx="1732">
                  <c:v>-2771</c:v>
                </c:pt>
                <c:pt idx="1733">
                  <c:v>-2770</c:v>
                </c:pt>
                <c:pt idx="1734">
                  <c:v>-2769</c:v>
                </c:pt>
                <c:pt idx="1735">
                  <c:v>-2768</c:v>
                </c:pt>
                <c:pt idx="1736">
                  <c:v>-2767</c:v>
                </c:pt>
                <c:pt idx="1737">
                  <c:v>-2766</c:v>
                </c:pt>
                <c:pt idx="1738">
                  <c:v>-2765</c:v>
                </c:pt>
                <c:pt idx="1739">
                  <c:v>-2764</c:v>
                </c:pt>
                <c:pt idx="1740">
                  <c:v>-2763</c:v>
                </c:pt>
                <c:pt idx="1741">
                  <c:v>-2762</c:v>
                </c:pt>
                <c:pt idx="1742">
                  <c:v>-2761</c:v>
                </c:pt>
                <c:pt idx="1743">
                  <c:v>-2760</c:v>
                </c:pt>
                <c:pt idx="1744">
                  <c:v>-2759</c:v>
                </c:pt>
                <c:pt idx="1745">
                  <c:v>-2758</c:v>
                </c:pt>
                <c:pt idx="1746">
                  <c:v>-2757</c:v>
                </c:pt>
                <c:pt idx="1747">
                  <c:v>-2756</c:v>
                </c:pt>
                <c:pt idx="1748">
                  <c:v>-2755</c:v>
                </c:pt>
                <c:pt idx="1749">
                  <c:v>-2754</c:v>
                </c:pt>
                <c:pt idx="1750">
                  <c:v>-2753</c:v>
                </c:pt>
                <c:pt idx="1751">
                  <c:v>-2752</c:v>
                </c:pt>
                <c:pt idx="1752">
                  <c:v>-2751</c:v>
                </c:pt>
                <c:pt idx="1753">
                  <c:v>-2750</c:v>
                </c:pt>
                <c:pt idx="1754">
                  <c:v>-2749</c:v>
                </c:pt>
                <c:pt idx="1755">
                  <c:v>-2748</c:v>
                </c:pt>
                <c:pt idx="1756">
                  <c:v>-2747</c:v>
                </c:pt>
                <c:pt idx="1757">
                  <c:v>-2746</c:v>
                </c:pt>
                <c:pt idx="1758">
                  <c:v>-2745</c:v>
                </c:pt>
                <c:pt idx="1759">
                  <c:v>-2744</c:v>
                </c:pt>
                <c:pt idx="1760">
                  <c:v>-2743</c:v>
                </c:pt>
                <c:pt idx="1761">
                  <c:v>-2742</c:v>
                </c:pt>
                <c:pt idx="1762">
                  <c:v>-2741</c:v>
                </c:pt>
                <c:pt idx="1763">
                  <c:v>-2740</c:v>
                </c:pt>
                <c:pt idx="1764">
                  <c:v>-2739</c:v>
                </c:pt>
                <c:pt idx="1765">
                  <c:v>-2738</c:v>
                </c:pt>
                <c:pt idx="1766">
                  <c:v>-2737</c:v>
                </c:pt>
                <c:pt idx="1767">
                  <c:v>-2736</c:v>
                </c:pt>
                <c:pt idx="1768">
                  <c:v>-2735</c:v>
                </c:pt>
                <c:pt idx="1769">
                  <c:v>-2734</c:v>
                </c:pt>
                <c:pt idx="1770">
                  <c:v>-2733</c:v>
                </c:pt>
                <c:pt idx="1771">
                  <c:v>-2732</c:v>
                </c:pt>
                <c:pt idx="1772">
                  <c:v>-2731</c:v>
                </c:pt>
                <c:pt idx="1773">
                  <c:v>-2730</c:v>
                </c:pt>
                <c:pt idx="1774">
                  <c:v>-2729</c:v>
                </c:pt>
                <c:pt idx="1775">
                  <c:v>-2728</c:v>
                </c:pt>
                <c:pt idx="1776">
                  <c:v>-2727</c:v>
                </c:pt>
                <c:pt idx="1777">
                  <c:v>-2726</c:v>
                </c:pt>
                <c:pt idx="1778">
                  <c:v>-2725</c:v>
                </c:pt>
                <c:pt idx="1779">
                  <c:v>-2724</c:v>
                </c:pt>
                <c:pt idx="1780">
                  <c:v>-2723</c:v>
                </c:pt>
                <c:pt idx="1781">
                  <c:v>-2722</c:v>
                </c:pt>
                <c:pt idx="1782">
                  <c:v>-2721</c:v>
                </c:pt>
                <c:pt idx="1783">
                  <c:v>-2720</c:v>
                </c:pt>
                <c:pt idx="1784">
                  <c:v>-2719</c:v>
                </c:pt>
                <c:pt idx="1785">
                  <c:v>-2718</c:v>
                </c:pt>
                <c:pt idx="1786">
                  <c:v>-2717</c:v>
                </c:pt>
                <c:pt idx="1787">
                  <c:v>-2716</c:v>
                </c:pt>
                <c:pt idx="1788">
                  <c:v>-2715</c:v>
                </c:pt>
                <c:pt idx="1789">
                  <c:v>-2714</c:v>
                </c:pt>
                <c:pt idx="1790">
                  <c:v>-2713</c:v>
                </c:pt>
                <c:pt idx="1791">
                  <c:v>-2712</c:v>
                </c:pt>
                <c:pt idx="1792">
                  <c:v>-2711</c:v>
                </c:pt>
                <c:pt idx="1793">
                  <c:v>-2710</c:v>
                </c:pt>
                <c:pt idx="1794">
                  <c:v>-2709</c:v>
                </c:pt>
                <c:pt idx="1795">
                  <c:v>-2708</c:v>
                </c:pt>
                <c:pt idx="1796">
                  <c:v>-2707</c:v>
                </c:pt>
                <c:pt idx="1797">
                  <c:v>-2706</c:v>
                </c:pt>
                <c:pt idx="1798">
                  <c:v>-2705</c:v>
                </c:pt>
                <c:pt idx="1799">
                  <c:v>-2704</c:v>
                </c:pt>
                <c:pt idx="1800">
                  <c:v>-2703</c:v>
                </c:pt>
                <c:pt idx="1801">
                  <c:v>-2702</c:v>
                </c:pt>
                <c:pt idx="1802">
                  <c:v>-2701</c:v>
                </c:pt>
                <c:pt idx="1803">
                  <c:v>-2700</c:v>
                </c:pt>
                <c:pt idx="1804">
                  <c:v>-2699</c:v>
                </c:pt>
                <c:pt idx="1805">
                  <c:v>-2698</c:v>
                </c:pt>
                <c:pt idx="1806">
                  <c:v>-2697</c:v>
                </c:pt>
                <c:pt idx="1807">
                  <c:v>-2696</c:v>
                </c:pt>
                <c:pt idx="1808">
                  <c:v>-2695</c:v>
                </c:pt>
                <c:pt idx="1809">
                  <c:v>-2694</c:v>
                </c:pt>
                <c:pt idx="1810">
                  <c:v>-2693</c:v>
                </c:pt>
                <c:pt idx="1811">
                  <c:v>-2692</c:v>
                </c:pt>
                <c:pt idx="1812">
                  <c:v>-2691</c:v>
                </c:pt>
                <c:pt idx="1813">
                  <c:v>-2690</c:v>
                </c:pt>
                <c:pt idx="1814">
                  <c:v>-2689</c:v>
                </c:pt>
                <c:pt idx="1815">
                  <c:v>-2688</c:v>
                </c:pt>
                <c:pt idx="1816">
                  <c:v>-2687</c:v>
                </c:pt>
                <c:pt idx="1817">
                  <c:v>-2686</c:v>
                </c:pt>
                <c:pt idx="1818">
                  <c:v>-2685</c:v>
                </c:pt>
                <c:pt idx="1819">
                  <c:v>-2684</c:v>
                </c:pt>
                <c:pt idx="1820">
                  <c:v>-2683</c:v>
                </c:pt>
                <c:pt idx="1821">
                  <c:v>-2682</c:v>
                </c:pt>
                <c:pt idx="1822">
                  <c:v>-2681</c:v>
                </c:pt>
                <c:pt idx="1823">
                  <c:v>-2680</c:v>
                </c:pt>
                <c:pt idx="1824">
                  <c:v>-2679</c:v>
                </c:pt>
                <c:pt idx="1825">
                  <c:v>-2678</c:v>
                </c:pt>
                <c:pt idx="1826">
                  <c:v>-2677</c:v>
                </c:pt>
                <c:pt idx="1827">
                  <c:v>-2676</c:v>
                </c:pt>
                <c:pt idx="1828">
                  <c:v>-2675</c:v>
                </c:pt>
                <c:pt idx="1829">
                  <c:v>-2674</c:v>
                </c:pt>
                <c:pt idx="1830">
                  <c:v>-2673</c:v>
                </c:pt>
                <c:pt idx="1831">
                  <c:v>-2672</c:v>
                </c:pt>
                <c:pt idx="1832">
                  <c:v>-2671</c:v>
                </c:pt>
                <c:pt idx="1833">
                  <c:v>-2670</c:v>
                </c:pt>
                <c:pt idx="1834">
                  <c:v>-2669</c:v>
                </c:pt>
                <c:pt idx="1835">
                  <c:v>-2668</c:v>
                </c:pt>
                <c:pt idx="1836">
                  <c:v>-2667</c:v>
                </c:pt>
                <c:pt idx="1837">
                  <c:v>-2666</c:v>
                </c:pt>
                <c:pt idx="1838">
                  <c:v>-2665</c:v>
                </c:pt>
                <c:pt idx="1839">
                  <c:v>-2664</c:v>
                </c:pt>
                <c:pt idx="1840">
                  <c:v>-2663</c:v>
                </c:pt>
                <c:pt idx="1841">
                  <c:v>-2662</c:v>
                </c:pt>
                <c:pt idx="1842">
                  <c:v>-2661</c:v>
                </c:pt>
                <c:pt idx="1843">
                  <c:v>-2660</c:v>
                </c:pt>
                <c:pt idx="1844">
                  <c:v>-2659</c:v>
                </c:pt>
                <c:pt idx="1845">
                  <c:v>-2658</c:v>
                </c:pt>
                <c:pt idx="1846">
                  <c:v>-2657</c:v>
                </c:pt>
                <c:pt idx="1847">
                  <c:v>-2656</c:v>
                </c:pt>
                <c:pt idx="1848">
                  <c:v>-2655</c:v>
                </c:pt>
                <c:pt idx="1849">
                  <c:v>-2654</c:v>
                </c:pt>
                <c:pt idx="1850">
                  <c:v>-2653</c:v>
                </c:pt>
                <c:pt idx="1851">
                  <c:v>-2652</c:v>
                </c:pt>
                <c:pt idx="1852">
                  <c:v>-2651</c:v>
                </c:pt>
                <c:pt idx="1853">
                  <c:v>-2650</c:v>
                </c:pt>
                <c:pt idx="1854">
                  <c:v>-2649</c:v>
                </c:pt>
                <c:pt idx="1855">
                  <c:v>-2648</c:v>
                </c:pt>
                <c:pt idx="1856">
                  <c:v>-2647</c:v>
                </c:pt>
                <c:pt idx="1857">
                  <c:v>-2646</c:v>
                </c:pt>
                <c:pt idx="1858">
                  <c:v>-2645</c:v>
                </c:pt>
                <c:pt idx="1859">
                  <c:v>-2644</c:v>
                </c:pt>
                <c:pt idx="1860">
                  <c:v>-2643</c:v>
                </c:pt>
                <c:pt idx="1861">
                  <c:v>-2642</c:v>
                </c:pt>
                <c:pt idx="1862">
                  <c:v>-2641</c:v>
                </c:pt>
                <c:pt idx="1863">
                  <c:v>-2640</c:v>
                </c:pt>
                <c:pt idx="1864">
                  <c:v>-2639</c:v>
                </c:pt>
                <c:pt idx="1865">
                  <c:v>-2638</c:v>
                </c:pt>
                <c:pt idx="1866">
                  <c:v>-2637</c:v>
                </c:pt>
                <c:pt idx="1867">
                  <c:v>-2636</c:v>
                </c:pt>
                <c:pt idx="1868">
                  <c:v>-2635</c:v>
                </c:pt>
                <c:pt idx="1869">
                  <c:v>-2634</c:v>
                </c:pt>
                <c:pt idx="1870">
                  <c:v>-2633</c:v>
                </c:pt>
                <c:pt idx="1871">
                  <c:v>-2632</c:v>
                </c:pt>
                <c:pt idx="1872">
                  <c:v>-2631</c:v>
                </c:pt>
                <c:pt idx="1873">
                  <c:v>-2630</c:v>
                </c:pt>
                <c:pt idx="1874">
                  <c:v>-2629</c:v>
                </c:pt>
                <c:pt idx="1875">
                  <c:v>-2628</c:v>
                </c:pt>
                <c:pt idx="1876">
                  <c:v>-2627</c:v>
                </c:pt>
                <c:pt idx="1877">
                  <c:v>-2626</c:v>
                </c:pt>
                <c:pt idx="1878">
                  <c:v>-2625</c:v>
                </c:pt>
                <c:pt idx="1879">
                  <c:v>-2624</c:v>
                </c:pt>
                <c:pt idx="1880">
                  <c:v>-2623</c:v>
                </c:pt>
                <c:pt idx="1881">
                  <c:v>-2622</c:v>
                </c:pt>
                <c:pt idx="1882">
                  <c:v>-2621</c:v>
                </c:pt>
                <c:pt idx="1883">
                  <c:v>-2620</c:v>
                </c:pt>
                <c:pt idx="1884">
                  <c:v>-2619</c:v>
                </c:pt>
                <c:pt idx="1885">
                  <c:v>-2618</c:v>
                </c:pt>
                <c:pt idx="1886">
                  <c:v>-2617</c:v>
                </c:pt>
                <c:pt idx="1887">
                  <c:v>-2616</c:v>
                </c:pt>
                <c:pt idx="1888">
                  <c:v>-2615</c:v>
                </c:pt>
                <c:pt idx="1889">
                  <c:v>-2614</c:v>
                </c:pt>
                <c:pt idx="1890">
                  <c:v>-2613</c:v>
                </c:pt>
                <c:pt idx="1891">
                  <c:v>-2612</c:v>
                </c:pt>
                <c:pt idx="1892">
                  <c:v>-2611</c:v>
                </c:pt>
                <c:pt idx="1893">
                  <c:v>-2610</c:v>
                </c:pt>
                <c:pt idx="1894">
                  <c:v>-2609</c:v>
                </c:pt>
                <c:pt idx="1895">
                  <c:v>-2608</c:v>
                </c:pt>
                <c:pt idx="1896">
                  <c:v>-2607</c:v>
                </c:pt>
                <c:pt idx="1897">
                  <c:v>-2606</c:v>
                </c:pt>
                <c:pt idx="1898">
                  <c:v>-2605</c:v>
                </c:pt>
                <c:pt idx="1899">
                  <c:v>-2604</c:v>
                </c:pt>
                <c:pt idx="1900">
                  <c:v>-2603</c:v>
                </c:pt>
                <c:pt idx="1901">
                  <c:v>-2602</c:v>
                </c:pt>
                <c:pt idx="1902">
                  <c:v>-2601</c:v>
                </c:pt>
                <c:pt idx="1903">
                  <c:v>-2600</c:v>
                </c:pt>
                <c:pt idx="1904">
                  <c:v>-2599</c:v>
                </c:pt>
                <c:pt idx="1905">
                  <c:v>-2598</c:v>
                </c:pt>
                <c:pt idx="1906">
                  <c:v>-2597</c:v>
                </c:pt>
                <c:pt idx="1907">
                  <c:v>-2596</c:v>
                </c:pt>
                <c:pt idx="1908">
                  <c:v>-2595</c:v>
                </c:pt>
                <c:pt idx="1909">
                  <c:v>-2594</c:v>
                </c:pt>
                <c:pt idx="1910">
                  <c:v>-2593</c:v>
                </c:pt>
                <c:pt idx="1911">
                  <c:v>-2592</c:v>
                </c:pt>
                <c:pt idx="1912">
                  <c:v>-2591</c:v>
                </c:pt>
                <c:pt idx="1913">
                  <c:v>-2590</c:v>
                </c:pt>
                <c:pt idx="1914">
                  <c:v>-2589</c:v>
                </c:pt>
                <c:pt idx="1915">
                  <c:v>-2588</c:v>
                </c:pt>
                <c:pt idx="1916">
                  <c:v>-2587</c:v>
                </c:pt>
                <c:pt idx="1917">
                  <c:v>-2586</c:v>
                </c:pt>
                <c:pt idx="1918">
                  <c:v>-2585</c:v>
                </c:pt>
                <c:pt idx="1919">
                  <c:v>-2584</c:v>
                </c:pt>
                <c:pt idx="1920">
                  <c:v>-2583</c:v>
                </c:pt>
                <c:pt idx="1921">
                  <c:v>-2582</c:v>
                </c:pt>
                <c:pt idx="1922">
                  <c:v>-2581</c:v>
                </c:pt>
                <c:pt idx="1923">
                  <c:v>-2580</c:v>
                </c:pt>
                <c:pt idx="1924">
                  <c:v>-2579</c:v>
                </c:pt>
                <c:pt idx="1925">
                  <c:v>-2578</c:v>
                </c:pt>
                <c:pt idx="1926">
                  <c:v>-2577</c:v>
                </c:pt>
                <c:pt idx="1927">
                  <c:v>-2576</c:v>
                </c:pt>
                <c:pt idx="1928">
                  <c:v>-2575</c:v>
                </c:pt>
                <c:pt idx="1929">
                  <c:v>-2574</c:v>
                </c:pt>
                <c:pt idx="1930">
                  <c:v>-2573</c:v>
                </c:pt>
                <c:pt idx="1931">
                  <c:v>-2572</c:v>
                </c:pt>
                <c:pt idx="1932">
                  <c:v>-2571</c:v>
                </c:pt>
                <c:pt idx="1933">
                  <c:v>-2570</c:v>
                </c:pt>
                <c:pt idx="1934">
                  <c:v>-2569</c:v>
                </c:pt>
                <c:pt idx="1935">
                  <c:v>-2568</c:v>
                </c:pt>
                <c:pt idx="1936">
                  <c:v>-2567</c:v>
                </c:pt>
                <c:pt idx="1937">
                  <c:v>-2566</c:v>
                </c:pt>
                <c:pt idx="1938">
                  <c:v>-2565</c:v>
                </c:pt>
                <c:pt idx="1939">
                  <c:v>-2564</c:v>
                </c:pt>
                <c:pt idx="1940">
                  <c:v>-2563</c:v>
                </c:pt>
                <c:pt idx="1941">
                  <c:v>-2562</c:v>
                </c:pt>
                <c:pt idx="1942">
                  <c:v>-2561</c:v>
                </c:pt>
                <c:pt idx="1943">
                  <c:v>-2560</c:v>
                </c:pt>
                <c:pt idx="1944">
                  <c:v>-2559</c:v>
                </c:pt>
                <c:pt idx="1945">
                  <c:v>-2558</c:v>
                </c:pt>
                <c:pt idx="1946">
                  <c:v>-2557</c:v>
                </c:pt>
                <c:pt idx="1947">
                  <c:v>-2556</c:v>
                </c:pt>
                <c:pt idx="1948">
                  <c:v>-2555</c:v>
                </c:pt>
                <c:pt idx="1949">
                  <c:v>-2554</c:v>
                </c:pt>
                <c:pt idx="1950">
                  <c:v>-2553</c:v>
                </c:pt>
                <c:pt idx="1951">
                  <c:v>-2552</c:v>
                </c:pt>
                <c:pt idx="1952">
                  <c:v>-2551</c:v>
                </c:pt>
                <c:pt idx="1953">
                  <c:v>-2550</c:v>
                </c:pt>
                <c:pt idx="1954">
                  <c:v>-2549</c:v>
                </c:pt>
                <c:pt idx="1955">
                  <c:v>-2548</c:v>
                </c:pt>
                <c:pt idx="1956">
                  <c:v>-2547</c:v>
                </c:pt>
                <c:pt idx="1957">
                  <c:v>-2546</c:v>
                </c:pt>
                <c:pt idx="1958">
                  <c:v>-2545</c:v>
                </c:pt>
                <c:pt idx="1959">
                  <c:v>-2544</c:v>
                </c:pt>
                <c:pt idx="1960">
                  <c:v>-2543</c:v>
                </c:pt>
                <c:pt idx="1961">
                  <c:v>-2542</c:v>
                </c:pt>
                <c:pt idx="1962">
                  <c:v>-2541</c:v>
                </c:pt>
                <c:pt idx="1963">
                  <c:v>-2540</c:v>
                </c:pt>
                <c:pt idx="1964">
                  <c:v>-2539</c:v>
                </c:pt>
                <c:pt idx="1965">
                  <c:v>-2538</c:v>
                </c:pt>
                <c:pt idx="1966">
                  <c:v>-2537</c:v>
                </c:pt>
                <c:pt idx="1967">
                  <c:v>-2536</c:v>
                </c:pt>
                <c:pt idx="1968">
                  <c:v>-2535</c:v>
                </c:pt>
                <c:pt idx="1969">
                  <c:v>-2534</c:v>
                </c:pt>
                <c:pt idx="1970">
                  <c:v>-2533</c:v>
                </c:pt>
                <c:pt idx="1971">
                  <c:v>-2532</c:v>
                </c:pt>
                <c:pt idx="1972">
                  <c:v>-2531</c:v>
                </c:pt>
                <c:pt idx="1973">
                  <c:v>-2530</c:v>
                </c:pt>
                <c:pt idx="1974">
                  <c:v>-2529</c:v>
                </c:pt>
                <c:pt idx="1975">
                  <c:v>-2528</c:v>
                </c:pt>
                <c:pt idx="1976">
                  <c:v>-2527</c:v>
                </c:pt>
                <c:pt idx="1977">
                  <c:v>-2526</c:v>
                </c:pt>
                <c:pt idx="1978">
                  <c:v>-2525</c:v>
                </c:pt>
                <c:pt idx="1979">
                  <c:v>-2524</c:v>
                </c:pt>
                <c:pt idx="1980">
                  <c:v>-2523</c:v>
                </c:pt>
                <c:pt idx="1981">
                  <c:v>-2522</c:v>
                </c:pt>
                <c:pt idx="1982">
                  <c:v>-2521</c:v>
                </c:pt>
                <c:pt idx="1983">
                  <c:v>-2520</c:v>
                </c:pt>
                <c:pt idx="1984">
                  <c:v>-2519</c:v>
                </c:pt>
                <c:pt idx="1985">
                  <c:v>-2518</c:v>
                </c:pt>
                <c:pt idx="1986">
                  <c:v>-2517</c:v>
                </c:pt>
                <c:pt idx="1987">
                  <c:v>-2516</c:v>
                </c:pt>
                <c:pt idx="1988">
                  <c:v>-2515</c:v>
                </c:pt>
                <c:pt idx="1989">
                  <c:v>-2514</c:v>
                </c:pt>
                <c:pt idx="1990">
                  <c:v>-2513</c:v>
                </c:pt>
                <c:pt idx="1991">
                  <c:v>-2512</c:v>
                </c:pt>
                <c:pt idx="1992">
                  <c:v>-2511</c:v>
                </c:pt>
                <c:pt idx="1993">
                  <c:v>-2510</c:v>
                </c:pt>
                <c:pt idx="1994">
                  <c:v>-2509</c:v>
                </c:pt>
                <c:pt idx="1995">
                  <c:v>-2508</c:v>
                </c:pt>
                <c:pt idx="1996">
                  <c:v>-2507</c:v>
                </c:pt>
                <c:pt idx="1997">
                  <c:v>-2506</c:v>
                </c:pt>
                <c:pt idx="1998">
                  <c:v>-2505</c:v>
                </c:pt>
                <c:pt idx="1999">
                  <c:v>-2504</c:v>
                </c:pt>
                <c:pt idx="2000">
                  <c:v>-2503</c:v>
                </c:pt>
                <c:pt idx="2001">
                  <c:v>-2502</c:v>
                </c:pt>
                <c:pt idx="2002">
                  <c:v>-2501</c:v>
                </c:pt>
                <c:pt idx="2003">
                  <c:v>-2500</c:v>
                </c:pt>
                <c:pt idx="2004">
                  <c:v>-2499</c:v>
                </c:pt>
                <c:pt idx="2005">
                  <c:v>-2498</c:v>
                </c:pt>
                <c:pt idx="2006">
                  <c:v>-2497</c:v>
                </c:pt>
                <c:pt idx="2007">
                  <c:v>-2496</c:v>
                </c:pt>
                <c:pt idx="2008">
                  <c:v>-2495</c:v>
                </c:pt>
                <c:pt idx="2009">
                  <c:v>-2494</c:v>
                </c:pt>
                <c:pt idx="2010">
                  <c:v>-2493</c:v>
                </c:pt>
                <c:pt idx="2011">
                  <c:v>-2492</c:v>
                </c:pt>
                <c:pt idx="2012">
                  <c:v>-2491</c:v>
                </c:pt>
                <c:pt idx="2013">
                  <c:v>-2490</c:v>
                </c:pt>
                <c:pt idx="2014">
                  <c:v>-2489</c:v>
                </c:pt>
                <c:pt idx="2015">
                  <c:v>-2488</c:v>
                </c:pt>
                <c:pt idx="2016">
                  <c:v>-2487</c:v>
                </c:pt>
                <c:pt idx="2017">
                  <c:v>-2486</c:v>
                </c:pt>
                <c:pt idx="2018">
                  <c:v>-2485</c:v>
                </c:pt>
                <c:pt idx="2019">
                  <c:v>-2484</c:v>
                </c:pt>
                <c:pt idx="2020">
                  <c:v>-2483</c:v>
                </c:pt>
                <c:pt idx="2021">
                  <c:v>-2482</c:v>
                </c:pt>
                <c:pt idx="2022">
                  <c:v>-2481</c:v>
                </c:pt>
                <c:pt idx="2023">
                  <c:v>-2480</c:v>
                </c:pt>
                <c:pt idx="2024">
                  <c:v>-2479</c:v>
                </c:pt>
                <c:pt idx="2025">
                  <c:v>-2478</c:v>
                </c:pt>
                <c:pt idx="2026">
                  <c:v>-2477</c:v>
                </c:pt>
                <c:pt idx="2027">
                  <c:v>-2476</c:v>
                </c:pt>
                <c:pt idx="2028">
                  <c:v>-2475</c:v>
                </c:pt>
                <c:pt idx="2029">
                  <c:v>-2474</c:v>
                </c:pt>
                <c:pt idx="2030">
                  <c:v>-2473</c:v>
                </c:pt>
                <c:pt idx="2031">
                  <c:v>-2472</c:v>
                </c:pt>
                <c:pt idx="2032">
                  <c:v>-2471</c:v>
                </c:pt>
                <c:pt idx="2033">
                  <c:v>-2470</c:v>
                </c:pt>
                <c:pt idx="2034">
                  <c:v>-2469</c:v>
                </c:pt>
                <c:pt idx="2035">
                  <c:v>-2468</c:v>
                </c:pt>
                <c:pt idx="2036">
                  <c:v>-2467</c:v>
                </c:pt>
                <c:pt idx="2037">
                  <c:v>-2466</c:v>
                </c:pt>
                <c:pt idx="2038">
                  <c:v>-2465</c:v>
                </c:pt>
                <c:pt idx="2039">
                  <c:v>-2464</c:v>
                </c:pt>
                <c:pt idx="2040">
                  <c:v>-2463</c:v>
                </c:pt>
                <c:pt idx="2041">
                  <c:v>-2462</c:v>
                </c:pt>
                <c:pt idx="2042">
                  <c:v>-2461</c:v>
                </c:pt>
                <c:pt idx="2043">
                  <c:v>-2460</c:v>
                </c:pt>
                <c:pt idx="2044">
                  <c:v>-2459</c:v>
                </c:pt>
                <c:pt idx="2045">
                  <c:v>-2458</c:v>
                </c:pt>
                <c:pt idx="2046">
                  <c:v>-2457</c:v>
                </c:pt>
                <c:pt idx="2047">
                  <c:v>-2456</c:v>
                </c:pt>
                <c:pt idx="2048">
                  <c:v>-2455</c:v>
                </c:pt>
                <c:pt idx="2049">
                  <c:v>-2454</c:v>
                </c:pt>
                <c:pt idx="2050">
                  <c:v>-2453</c:v>
                </c:pt>
                <c:pt idx="2051">
                  <c:v>-2452</c:v>
                </c:pt>
                <c:pt idx="2052">
                  <c:v>-2451</c:v>
                </c:pt>
                <c:pt idx="2053">
                  <c:v>-2450</c:v>
                </c:pt>
                <c:pt idx="2054">
                  <c:v>-2449</c:v>
                </c:pt>
                <c:pt idx="2055">
                  <c:v>-2448</c:v>
                </c:pt>
                <c:pt idx="2056">
                  <c:v>-2447</c:v>
                </c:pt>
                <c:pt idx="2057">
                  <c:v>-2446</c:v>
                </c:pt>
                <c:pt idx="2058">
                  <c:v>-2445</c:v>
                </c:pt>
                <c:pt idx="2059">
                  <c:v>-2444</c:v>
                </c:pt>
                <c:pt idx="2060">
                  <c:v>-2443</c:v>
                </c:pt>
                <c:pt idx="2061">
                  <c:v>-2442</c:v>
                </c:pt>
                <c:pt idx="2062">
                  <c:v>-2441</c:v>
                </c:pt>
                <c:pt idx="2063">
                  <c:v>-2440</c:v>
                </c:pt>
                <c:pt idx="2064">
                  <c:v>-2439</c:v>
                </c:pt>
                <c:pt idx="2065">
                  <c:v>-2438</c:v>
                </c:pt>
                <c:pt idx="2066">
                  <c:v>-2437</c:v>
                </c:pt>
                <c:pt idx="2067">
                  <c:v>-2436</c:v>
                </c:pt>
                <c:pt idx="2068">
                  <c:v>-2435</c:v>
                </c:pt>
                <c:pt idx="2069">
                  <c:v>-2434</c:v>
                </c:pt>
                <c:pt idx="2070">
                  <c:v>-2433</c:v>
                </c:pt>
                <c:pt idx="2071">
                  <c:v>-2432</c:v>
                </c:pt>
                <c:pt idx="2072">
                  <c:v>-2431</c:v>
                </c:pt>
                <c:pt idx="2073">
                  <c:v>-2430</c:v>
                </c:pt>
                <c:pt idx="2074">
                  <c:v>-2429</c:v>
                </c:pt>
                <c:pt idx="2075">
                  <c:v>-2428</c:v>
                </c:pt>
                <c:pt idx="2076">
                  <c:v>-2427</c:v>
                </c:pt>
                <c:pt idx="2077">
                  <c:v>-2426</c:v>
                </c:pt>
                <c:pt idx="2078">
                  <c:v>-2425</c:v>
                </c:pt>
                <c:pt idx="2079">
                  <c:v>-2424</c:v>
                </c:pt>
                <c:pt idx="2080">
                  <c:v>-2423</c:v>
                </c:pt>
                <c:pt idx="2081">
                  <c:v>-2422</c:v>
                </c:pt>
                <c:pt idx="2082">
                  <c:v>-2421</c:v>
                </c:pt>
                <c:pt idx="2083">
                  <c:v>-2420</c:v>
                </c:pt>
                <c:pt idx="2084">
                  <c:v>-2419</c:v>
                </c:pt>
                <c:pt idx="2085">
                  <c:v>-2418</c:v>
                </c:pt>
                <c:pt idx="2086">
                  <c:v>-2417</c:v>
                </c:pt>
                <c:pt idx="2087">
                  <c:v>-2416</c:v>
                </c:pt>
                <c:pt idx="2088">
                  <c:v>-2415</c:v>
                </c:pt>
                <c:pt idx="2089">
                  <c:v>-2414</c:v>
                </c:pt>
                <c:pt idx="2090">
                  <c:v>-2413</c:v>
                </c:pt>
                <c:pt idx="2091">
                  <c:v>-2412</c:v>
                </c:pt>
                <c:pt idx="2092">
                  <c:v>-2411</c:v>
                </c:pt>
                <c:pt idx="2093">
                  <c:v>-2410</c:v>
                </c:pt>
                <c:pt idx="2094">
                  <c:v>-2409</c:v>
                </c:pt>
                <c:pt idx="2095">
                  <c:v>-2408</c:v>
                </c:pt>
                <c:pt idx="2096">
                  <c:v>-2407</c:v>
                </c:pt>
                <c:pt idx="2097">
                  <c:v>-2406</c:v>
                </c:pt>
                <c:pt idx="2098">
                  <c:v>-2405</c:v>
                </c:pt>
                <c:pt idx="2099">
                  <c:v>-2404</c:v>
                </c:pt>
                <c:pt idx="2100">
                  <c:v>-2403</c:v>
                </c:pt>
                <c:pt idx="2101">
                  <c:v>-2402</c:v>
                </c:pt>
                <c:pt idx="2102">
                  <c:v>-2401</c:v>
                </c:pt>
                <c:pt idx="2103">
                  <c:v>-2400</c:v>
                </c:pt>
                <c:pt idx="2104">
                  <c:v>-2399</c:v>
                </c:pt>
                <c:pt idx="2105">
                  <c:v>-2398</c:v>
                </c:pt>
                <c:pt idx="2106">
                  <c:v>-2397</c:v>
                </c:pt>
                <c:pt idx="2107">
                  <c:v>-2396</c:v>
                </c:pt>
                <c:pt idx="2108">
                  <c:v>-2395</c:v>
                </c:pt>
                <c:pt idx="2109">
                  <c:v>-2394</c:v>
                </c:pt>
                <c:pt idx="2110">
                  <c:v>-2393</c:v>
                </c:pt>
                <c:pt idx="2111">
                  <c:v>-2392</c:v>
                </c:pt>
                <c:pt idx="2112">
                  <c:v>-2391</c:v>
                </c:pt>
                <c:pt idx="2113">
                  <c:v>-2390</c:v>
                </c:pt>
                <c:pt idx="2114">
                  <c:v>-2389</c:v>
                </c:pt>
                <c:pt idx="2115">
                  <c:v>-2388</c:v>
                </c:pt>
                <c:pt idx="2116">
                  <c:v>-2387</c:v>
                </c:pt>
                <c:pt idx="2117">
                  <c:v>-2386</c:v>
                </c:pt>
                <c:pt idx="2118">
                  <c:v>-2385</c:v>
                </c:pt>
                <c:pt idx="2119">
                  <c:v>-2384</c:v>
                </c:pt>
                <c:pt idx="2120">
                  <c:v>-2383</c:v>
                </c:pt>
                <c:pt idx="2121">
                  <c:v>-2382</c:v>
                </c:pt>
                <c:pt idx="2122">
                  <c:v>-2381</c:v>
                </c:pt>
                <c:pt idx="2123">
                  <c:v>-2380</c:v>
                </c:pt>
                <c:pt idx="2124">
                  <c:v>-2379</c:v>
                </c:pt>
                <c:pt idx="2125">
                  <c:v>-2378</c:v>
                </c:pt>
                <c:pt idx="2126">
                  <c:v>-2377</c:v>
                </c:pt>
                <c:pt idx="2127">
                  <c:v>-2376</c:v>
                </c:pt>
                <c:pt idx="2128">
                  <c:v>-2375</c:v>
                </c:pt>
                <c:pt idx="2129">
                  <c:v>-2374</c:v>
                </c:pt>
                <c:pt idx="2130">
                  <c:v>-2373</c:v>
                </c:pt>
                <c:pt idx="2131">
                  <c:v>-2372</c:v>
                </c:pt>
                <c:pt idx="2132">
                  <c:v>-2371</c:v>
                </c:pt>
                <c:pt idx="2133">
                  <c:v>-2370</c:v>
                </c:pt>
                <c:pt idx="2134">
                  <c:v>-2369</c:v>
                </c:pt>
                <c:pt idx="2135">
                  <c:v>-2368</c:v>
                </c:pt>
                <c:pt idx="2136">
                  <c:v>-2367</c:v>
                </c:pt>
                <c:pt idx="2137">
                  <c:v>-2366</c:v>
                </c:pt>
                <c:pt idx="2138">
                  <c:v>-2365</c:v>
                </c:pt>
                <c:pt idx="2139">
                  <c:v>-2364</c:v>
                </c:pt>
                <c:pt idx="2140">
                  <c:v>-2363</c:v>
                </c:pt>
                <c:pt idx="2141">
                  <c:v>-2362</c:v>
                </c:pt>
                <c:pt idx="2142">
                  <c:v>-2361</c:v>
                </c:pt>
                <c:pt idx="2143">
                  <c:v>-2360</c:v>
                </c:pt>
                <c:pt idx="2144">
                  <c:v>-2359</c:v>
                </c:pt>
                <c:pt idx="2145">
                  <c:v>-2358</c:v>
                </c:pt>
                <c:pt idx="2146">
                  <c:v>-2357</c:v>
                </c:pt>
                <c:pt idx="2147">
                  <c:v>-2356</c:v>
                </c:pt>
                <c:pt idx="2148">
                  <c:v>-2355</c:v>
                </c:pt>
                <c:pt idx="2149">
                  <c:v>-2354</c:v>
                </c:pt>
                <c:pt idx="2150">
                  <c:v>-2353</c:v>
                </c:pt>
                <c:pt idx="2151">
                  <c:v>-2352</c:v>
                </c:pt>
                <c:pt idx="2152">
                  <c:v>-2351</c:v>
                </c:pt>
                <c:pt idx="2153">
                  <c:v>-2350</c:v>
                </c:pt>
                <c:pt idx="2154">
                  <c:v>-2349</c:v>
                </c:pt>
                <c:pt idx="2155">
                  <c:v>-2348</c:v>
                </c:pt>
                <c:pt idx="2156">
                  <c:v>-2347</c:v>
                </c:pt>
                <c:pt idx="2157">
                  <c:v>-2346</c:v>
                </c:pt>
                <c:pt idx="2158">
                  <c:v>-2345</c:v>
                </c:pt>
                <c:pt idx="2159">
                  <c:v>-2344</c:v>
                </c:pt>
                <c:pt idx="2160">
                  <c:v>-2343</c:v>
                </c:pt>
                <c:pt idx="2161">
                  <c:v>-2342</c:v>
                </c:pt>
                <c:pt idx="2162">
                  <c:v>-2341</c:v>
                </c:pt>
                <c:pt idx="2163">
                  <c:v>-2340</c:v>
                </c:pt>
                <c:pt idx="2164">
                  <c:v>-2339</c:v>
                </c:pt>
                <c:pt idx="2165">
                  <c:v>-2338</c:v>
                </c:pt>
                <c:pt idx="2166">
                  <c:v>-2337</c:v>
                </c:pt>
                <c:pt idx="2167">
                  <c:v>-2336</c:v>
                </c:pt>
                <c:pt idx="2168">
                  <c:v>-2335</c:v>
                </c:pt>
                <c:pt idx="2169">
                  <c:v>-2334</c:v>
                </c:pt>
                <c:pt idx="2170">
                  <c:v>-2333</c:v>
                </c:pt>
                <c:pt idx="2171">
                  <c:v>-2332</c:v>
                </c:pt>
                <c:pt idx="2172">
                  <c:v>-2331</c:v>
                </c:pt>
                <c:pt idx="2173">
                  <c:v>-2330</c:v>
                </c:pt>
                <c:pt idx="2174">
                  <c:v>-2329</c:v>
                </c:pt>
                <c:pt idx="2175">
                  <c:v>-2328</c:v>
                </c:pt>
                <c:pt idx="2176">
                  <c:v>-2327</c:v>
                </c:pt>
                <c:pt idx="2177">
                  <c:v>-2326</c:v>
                </c:pt>
                <c:pt idx="2178">
                  <c:v>-2325</c:v>
                </c:pt>
                <c:pt idx="2179">
                  <c:v>-2324</c:v>
                </c:pt>
                <c:pt idx="2180">
                  <c:v>-2323</c:v>
                </c:pt>
                <c:pt idx="2181">
                  <c:v>-2322</c:v>
                </c:pt>
                <c:pt idx="2182">
                  <c:v>-2321</c:v>
                </c:pt>
                <c:pt idx="2183">
                  <c:v>-2320</c:v>
                </c:pt>
                <c:pt idx="2184">
                  <c:v>-2319</c:v>
                </c:pt>
                <c:pt idx="2185">
                  <c:v>-2318</c:v>
                </c:pt>
                <c:pt idx="2186">
                  <c:v>-2317</c:v>
                </c:pt>
                <c:pt idx="2187">
                  <c:v>-2316</c:v>
                </c:pt>
                <c:pt idx="2188">
                  <c:v>-2315</c:v>
                </c:pt>
                <c:pt idx="2189">
                  <c:v>-2314</c:v>
                </c:pt>
                <c:pt idx="2190">
                  <c:v>-2313</c:v>
                </c:pt>
                <c:pt idx="2191">
                  <c:v>-2312</c:v>
                </c:pt>
                <c:pt idx="2192">
                  <c:v>-2311</c:v>
                </c:pt>
                <c:pt idx="2193">
                  <c:v>-2310</c:v>
                </c:pt>
                <c:pt idx="2194">
                  <c:v>-2309</c:v>
                </c:pt>
                <c:pt idx="2195">
                  <c:v>-2308</c:v>
                </c:pt>
                <c:pt idx="2196">
                  <c:v>-2307</c:v>
                </c:pt>
                <c:pt idx="2197">
                  <c:v>-2306</c:v>
                </c:pt>
                <c:pt idx="2198">
                  <c:v>-2305</c:v>
                </c:pt>
                <c:pt idx="2199">
                  <c:v>-2304</c:v>
                </c:pt>
                <c:pt idx="2200">
                  <c:v>-2303</c:v>
                </c:pt>
                <c:pt idx="2201">
                  <c:v>-2302</c:v>
                </c:pt>
                <c:pt idx="2202">
                  <c:v>-2301</c:v>
                </c:pt>
                <c:pt idx="2203">
                  <c:v>-2300</c:v>
                </c:pt>
                <c:pt idx="2204">
                  <c:v>-2299</c:v>
                </c:pt>
                <c:pt idx="2205">
                  <c:v>-2298</c:v>
                </c:pt>
                <c:pt idx="2206">
                  <c:v>-2297</c:v>
                </c:pt>
                <c:pt idx="2207">
                  <c:v>-2296</c:v>
                </c:pt>
                <c:pt idx="2208">
                  <c:v>-2295</c:v>
                </c:pt>
                <c:pt idx="2209">
                  <c:v>-2294</c:v>
                </c:pt>
                <c:pt idx="2210">
                  <c:v>-2293</c:v>
                </c:pt>
                <c:pt idx="2211">
                  <c:v>-2292</c:v>
                </c:pt>
                <c:pt idx="2212">
                  <c:v>-2291</c:v>
                </c:pt>
                <c:pt idx="2213">
                  <c:v>-2290</c:v>
                </c:pt>
                <c:pt idx="2214">
                  <c:v>-2289</c:v>
                </c:pt>
                <c:pt idx="2215">
                  <c:v>-2288</c:v>
                </c:pt>
                <c:pt idx="2216">
                  <c:v>-2287</c:v>
                </c:pt>
                <c:pt idx="2217">
                  <c:v>-2286</c:v>
                </c:pt>
                <c:pt idx="2218">
                  <c:v>-2285</c:v>
                </c:pt>
                <c:pt idx="2219">
                  <c:v>-2284</c:v>
                </c:pt>
                <c:pt idx="2220">
                  <c:v>-2283</c:v>
                </c:pt>
                <c:pt idx="2221">
                  <c:v>-2282</c:v>
                </c:pt>
                <c:pt idx="2222">
                  <c:v>-2281</c:v>
                </c:pt>
                <c:pt idx="2223">
                  <c:v>-2280</c:v>
                </c:pt>
                <c:pt idx="2224">
                  <c:v>-2279</c:v>
                </c:pt>
                <c:pt idx="2225">
                  <c:v>-2278</c:v>
                </c:pt>
                <c:pt idx="2226">
                  <c:v>-2277</c:v>
                </c:pt>
                <c:pt idx="2227">
                  <c:v>-2276</c:v>
                </c:pt>
                <c:pt idx="2228">
                  <c:v>-2275</c:v>
                </c:pt>
                <c:pt idx="2229">
                  <c:v>-2274</c:v>
                </c:pt>
                <c:pt idx="2230">
                  <c:v>-2273</c:v>
                </c:pt>
                <c:pt idx="2231">
                  <c:v>-2272</c:v>
                </c:pt>
                <c:pt idx="2232">
                  <c:v>-2271</c:v>
                </c:pt>
                <c:pt idx="2233">
                  <c:v>-2270</c:v>
                </c:pt>
                <c:pt idx="2234">
                  <c:v>-2269</c:v>
                </c:pt>
                <c:pt idx="2235">
                  <c:v>-2268</c:v>
                </c:pt>
                <c:pt idx="2236">
                  <c:v>-2267</c:v>
                </c:pt>
                <c:pt idx="2237">
                  <c:v>-2266</c:v>
                </c:pt>
                <c:pt idx="2238">
                  <c:v>-2265</c:v>
                </c:pt>
                <c:pt idx="2239">
                  <c:v>-2264</c:v>
                </c:pt>
                <c:pt idx="2240">
                  <c:v>-2263</c:v>
                </c:pt>
                <c:pt idx="2241">
                  <c:v>-2262</c:v>
                </c:pt>
                <c:pt idx="2242">
                  <c:v>-2261</c:v>
                </c:pt>
                <c:pt idx="2243">
                  <c:v>-2260</c:v>
                </c:pt>
                <c:pt idx="2244">
                  <c:v>-2259</c:v>
                </c:pt>
                <c:pt idx="2245">
                  <c:v>-2258</c:v>
                </c:pt>
                <c:pt idx="2246">
                  <c:v>-2257</c:v>
                </c:pt>
                <c:pt idx="2247">
                  <c:v>-2256</c:v>
                </c:pt>
                <c:pt idx="2248">
                  <c:v>-2255</c:v>
                </c:pt>
                <c:pt idx="2249">
                  <c:v>-2254</c:v>
                </c:pt>
                <c:pt idx="2250">
                  <c:v>-2253</c:v>
                </c:pt>
                <c:pt idx="2251">
                  <c:v>-2252</c:v>
                </c:pt>
                <c:pt idx="2252">
                  <c:v>-2251</c:v>
                </c:pt>
                <c:pt idx="2253">
                  <c:v>-2250</c:v>
                </c:pt>
                <c:pt idx="2254">
                  <c:v>-2249</c:v>
                </c:pt>
                <c:pt idx="2255">
                  <c:v>-2248</c:v>
                </c:pt>
                <c:pt idx="2256">
                  <c:v>-2247</c:v>
                </c:pt>
                <c:pt idx="2257">
                  <c:v>-2246</c:v>
                </c:pt>
                <c:pt idx="2258">
                  <c:v>-2245</c:v>
                </c:pt>
                <c:pt idx="2259">
                  <c:v>-2244</c:v>
                </c:pt>
                <c:pt idx="2260">
                  <c:v>-2243</c:v>
                </c:pt>
                <c:pt idx="2261">
                  <c:v>-2242</c:v>
                </c:pt>
                <c:pt idx="2262">
                  <c:v>-2241</c:v>
                </c:pt>
                <c:pt idx="2263">
                  <c:v>-2240</c:v>
                </c:pt>
                <c:pt idx="2264">
                  <c:v>-2239</c:v>
                </c:pt>
                <c:pt idx="2265">
                  <c:v>-2238</c:v>
                </c:pt>
                <c:pt idx="2266">
                  <c:v>-2237</c:v>
                </c:pt>
                <c:pt idx="2267">
                  <c:v>-2236</c:v>
                </c:pt>
                <c:pt idx="2268">
                  <c:v>-2235</c:v>
                </c:pt>
                <c:pt idx="2269">
                  <c:v>-2234</c:v>
                </c:pt>
                <c:pt idx="2270">
                  <c:v>-2233</c:v>
                </c:pt>
                <c:pt idx="2271">
                  <c:v>-2232</c:v>
                </c:pt>
                <c:pt idx="2272">
                  <c:v>-2231</c:v>
                </c:pt>
                <c:pt idx="2273">
                  <c:v>-2230</c:v>
                </c:pt>
                <c:pt idx="2274">
                  <c:v>-2229</c:v>
                </c:pt>
                <c:pt idx="2275">
                  <c:v>-2228</c:v>
                </c:pt>
                <c:pt idx="2276">
                  <c:v>-2227</c:v>
                </c:pt>
                <c:pt idx="2277">
                  <c:v>-2226</c:v>
                </c:pt>
                <c:pt idx="2278">
                  <c:v>-2225</c:v>
                </c:pt>
                <c:pt idx="2279">
                  <c:v>-2224</c:v>
                </c:pt>
                <c:pt idx="2280">
                  <c:v>-2223</c:v>
                </c:pt>
                <c:pt idx="2281">
                  <c:v>-2222</c:v>
                </c:pt>
                <c:pt idx="2282">
                  <c:v>-2221</c:v>
                </c:pt>
                <c:pt idx="2283">
                  <c:v>-2220</c:v>
                </c:pt>
                <c:pt idx="2284">
                  <c:v>-2219</c:v>
                </c:pt>
                <c:pt idx="2285">
                  <c:v>-2218</c:v>
                </c:pt>
                <c:pt idx="2286">
                  <c:v>-2217</c:v>
                </c:pt>
                <c:pt idx="2287">
                  <c:v>-2216</c:v>
                </c:pt>
                <c:pt idx="2288">
                  <c:v>-2215</c:v>
                </c:pt>
                <c:pt idx="2289">
                  <c:v>-2214</c:v>
                </c:pt>
                <c:pt idx="2290">
                  <c:v>-2213</c:v>
                </c:pt>
                <c:pt idx="2291">
                  <c:v>-2212</c:v>
                </c:pt>
                <c:pt idx="2292">
                  <c:v>-2211</c:v>
                </c:pt>
                <c:pt idx="2293">
                  <c:v>-2210</c:v>
                </c:pt>
                <c:pt idx="2294">
                  <c:v>-2209</c:v>
                </c:pt>
                <c:pt idx="2295">
                  <c:v>-2208</c:v>
                </c:pt>
                <c:pt idx="2296">
                  <c:v>-2207</c:v>
                </c:pt>
                <c:pt idx="2297">
                  <c:v>-2206</c:v>
                </c:pt>
                <c:pt idx="2298">
                  <c:v>-2205</c:v>
                </c:pt>
                <c:pt idx="2299">
                  <c:v>-2204</c:v>
                </c:pt>
                <c:pt idx="2300">
                  <c:v>-2203</c:v>
                </c:pt>
                <c:pt idx="2301">
                  <c:v>-2202</c:v>
                </c:pt>
                <c:pt idx="2302">
                  <c:v>-2201</c:v>
                </c:pt>
                <c:pt idx="2303">
                  <c:v>-2200</c:v>
                </c:pt>
                <c:pt idx="2304">
                  <c:v>-2199</c:v>
                </c:pt>
                <c:pt idx="2305">
                  <c:v>-2198</c:v>
                </c:pt>
                <c:pt idx="2306">
                  <c:v>-2197</c:v>
                </c:pt>
                <c:pt idx="2307">
                  <c:v>-2196</c:v>
                </c:pt>
                <c:pt idx="2308">
                  <c:v>-2195</c:v>
                </c:pt>
                <c:pt idx="2309">
                  <c:v>-2194</c:v>
                </c:pt>
                <c:pt idx="2310">
                  <c:v>-2193</c:v>
                </c:pt>
                <c:pt idx="2311">
                  <c:v>-2192</c:v>
                </c:pt>
                <c:pt idx="2312">
                  <c:v>-2191</c:v>
                </c:pt>
                <c:pt idx="2313">
                  <c:v>-2190</c:v>
                </c:pt>
                <c:pt idx="2314">
                  <c:v>-2189</c:v>
                </c:pt>
                <c:pt idx="2315">
                  <c:v>-2188</c:v>
                </c:pt>
                <c:pt idx="2316">
                  <c:v>-2187</c:v>
                </c:pt>
                <c:pt idx="2317">
                  <c:v>-2186</c:v>
                </c:pt>
                <c:pt idx="2318">
                  <c:v>-2185</c:v>
                </c:pt>
                <c:pt idx="2319">
                  <c:v>-2184</c:v>
                </c:pt>
                <c:pt idx="2320">
                  <c:v>-2183</c:v>
                </c:pt>
                <c:pt idx="2321">
                  <c:v>-2182</c:v>
                </c:pt>
                <c:pt idx="2322">
                  <c:v>-2181</c:v>
                </c:pt>
                <c:pt idx="2323">
                  <c:v>-2180</c:v>
                </c:pt>
                <c:pt idx="2324">
                  <c:v>-2179</c:v>
                </c:pt>
                <c:pt idx="2325">
                  <c:v>-2178</c:v>
                </c:pt>
                <c:pt idx="2326">
                  <c:v>-2177</c:v>
                </c:pt>
                <c:pt idx="2327">
                  <c:v>-2176</c:v>
                </c:pt>
                <c:pt idx="2328">
                  <c:v>-2175</c:v>
                </c:pt>
                <c:pt idx="2329">
                  <c:v>-2174</c:v>
                </c:pt>
                <c:pt idx="2330">
                  <c:v>-2173</c:v>
                </c:pt>
                <c:pt idx="2331">
                  <c:v>-2172</c:v>
                </c:pt>
                <c:pt idx="2332">
                  <c:v>-2171</c:v>
                </c:pt>
                <c:pt idx="2333">
                  <c:v>-2170</c:v>
                </c:pt>
                <c:pt idx="2334">
                  <c:v>-2169</c:v>
                </c:pt>
                <c:pt idx="2335">
                  <c:v>-2168</c:v>
                </c:pt>
                <c:pt idx="2336">
                  <c:v>-2167</c:v>
                </c:pt>
                <c:pt idx="2337">
                  <c:v>-2166</c:v>
                </c:pt>
                <c:pt idx="2338">
                  <c:v>-2165</c:v>
                </c:pt>
                <c:pt idx="2339">
                  <c:v>-2164</c:v>
                </c:pt>
                <c:pt idx="2340">
                  <c:v>-2163</c:v>
                </c:pt>
                <c:pt idx="2341">
                  <c:v>-2162</c:v>
                </c:pt>
                <c:pt idx="2342">
                  <c:v>-2161</c:v>
                </c:pt>
                <c:pt idx="2343">
                  <c:v>-2160</c:v>
                </c:pt>
                <c:pt idx="2344">
                  <c:v>-2159</c:v>
                </c:pt>
                <c:pt idx="2345">
                  <c:v>-2158</c:v>
                </c:pt>
                <c:pt idx="2346">
                  <c:v>-2157</c:v>
                </c:pt>
                <c:pt idx="2347">
                  <c:v>-2156</c:v>
                </c:pt>
                <c:pt idx="2348">
                  <c:v>-2155</c:v>
                </c:pt>
                <c:pt idx="2349">
                  <c:v>-2154</c:v>
                </c:pt>
                <c:pt idx="2350">
                  <c:v>-2153</c:v>
                </c:pt>
                <c:pt idx="2351">
                  <c:v>-2152</c:v>
                </c:pt>
                <c:pt idx="2352">
                  <c:v>-2151</c:v>
                </c:pt>
                <c:pt idx="2353">
                  <c:v>-2150</c:v>
                </c:pt>
                <c:pt idx="2354">
                  <c:v>-2149</c:v>
                </c:pt>
                <c:pt idx="2355">
                  <c:v>-2148</c:v>
                </c:pt>
                <c:pt idx="2356">
                  <c:v>-2147</c:v>
                </c:pt>
                <c:pt idx="2357">
                  <c:v>-2146</c:v>
                </c:pt>
                <c:pt idx="2358">
                  <c:v>-2145</c:v>
                </c:pt>
                <c:pt idx="2359">
                  <c:v>-2144</c:v>
                </c:pt>
                <c:pt idx="2360">
                  <c:v>-2143</c:v>
                </c:pt>
                <c:pt idx="2361">
                  <c:v>-2142</c:v>
                </c:pt>
                <c:pt idx="2362">
                  <c:v>-2141</c:v>
                </c:pt>
                <c:pt idx="2363">
                  <c:v>-2140</c:v>
                </c:pt>
                <c:pt idx="2364">
                  <c:v>-2139</c:v>
                </c:pt>
                <c:pt idx="2365">
                  <c:v>-2138</c:v>
                </c:pt>
                <c:pt idx="2366">
                  <c:v>-2137</c:v>
                </c:pt>
                <c:pt idx="2367">
                  <c:v>-2136</c:v>
                </c:pt>
                <c:pt idx="2368">
                  <c:v>-2135</c:v>
                </c:pt>
                <c:pt idx="2369">
                  <c:v>-2134</c:v>
                </c:pt>
                <c:pt idx="2370">
                  <c:v>-2133</c:v>
                </c:pt>
                <c:pt idx="2371">
                  <c:v>-2132</c:v>
                </c:pt>
                <c:pt idx="2372">
                  <c:v>-2131</c:v>
                </c:pt>
                <c:pt idx="2373">
                  <c:v>-2130</c:v>
                </c:pt>
                <c:pt idx="2374">
                  <c:v>-2129</c:v>
                </c:pt>
                <c:pt idx="2375">
                  <c:v>-2128</c:v>
                </c:pt>
                <c:pt idx="2376">
                  <c:v>-2127</c:v>
                </c:pt>
                <c:pt idx="2377">
                  <c:v>-2126</c:v>
                </c:pt>
                <c:pt idx="2378">
                  <c:v>-2125</c:v>
                </c:pt>
                <c:pt idx="2379">
                  <c:v>-2124</c:v>
                </c:pt>
                <c:pt idx="2380">
                  <c:v>-2123</c:v>
                </c:pt>
                <c:pt idx="2381">
                  <c:v>-2122</c:v>
                </c:pt>
                <c:pt idx="2382">
                  <c:v>-2121</c:v>
                </c:pt>
                <c:pt idx="2383">
                  <c:v>-2120</c:v>
                </c:pt>
                <c:pt idx="2384">
                  <c:v>-2119</c:v>
                </c:pt>
                <c:pt idx="2385">
                  <c:v>-2118</c:v>
                </c:pt>
                <c:pt idx="2386">
                  <c:v>-2117</c:v>
                </c:pt>
                <c:pt idx="2387">
                  <c:v>-2116</c:v>
                </c:pt>
                <c:pt idx="2388">
                  <c:v>-2115</c:v>
                </c:pt>
                <c:pt idx="2389">
                  <c:v>-2114</c:v>
                </c:pt>
                <c:pt idx="2390">
                  <c:v>-2113</c:v>
                </c:pt>
                <c:pt idx="2391">
                  <c:v>-2112</c:v>
                </c:pt>
                <c:pt idx="2392">
                  <c:v>-2111</c:v>
                </c:pt>
                <c:pt idx="2393">
                  <c:v>-2110</c:v>
                </c:pt>
                <c:pt idx="2394">
                  <c:v>-2109</c:v>
                </c:pt>
                <c:pt idx="2395">
                  <c:v>-2108</c:v>
                </c:pt>
                <c:pt idx="2396">
                  <c:v>-2107</c:v>
                </c:pt>
                <c:pt idx="2397">
                  <c:v>-2106</c:v>
                </c:pt>
                <c:pt idx="2398">
                  <c:v>-2105</c:v>
                </c:pt>
                <c:pt idx="2399">
                  <c:v>-2104</c:v>
                </c:pt>
                <c:pt idx="2400">
                  <c:v>-2103</c:v>
                </c:pt>
                <c:pt idx="2401">
                  <c:v>-2102</c:v>
                </c:pt>
                <c:pt idx="2402">
                  <c:v>-2101</c:v>
                </c:pt>
                <c:pt idx="2403">
                  <c:v>-2100</c:v>
                </c:pt>
                <c:pt idx="2404">
                  <c:v>-2099</c:v>
                </c:pt>
                <c:pt idx="2405">
                  <c:v>-2098</c:v>
                </c:pt>
                <c:pt idx="2406">
                  <c:v>-2097</c:v>
                </c:pt>
                <c:pt idx="2407">
                  <c:v>-2096</c:v>
                </c:pt>
                <c:pt idx="2408">
                  <c:v>-2095</c:v>
                </c:pt>
                <c:pt idx="2409">
                  <c:v>-2094</c:v>
                </c:pt>
                <c:pt idx="2410">
                  <c:v>-2093</c:v>
                </c:pt>
                <c:pt idx="2411">
                  <c:v>-2092</c:v>
                </c:pt>
                <c:pt idx="2412">
                  <c:v>-2091</c:v>
                </c:pt>
                <c:pt idx="2413">
                  <c:v>-2090</c:v>
                </c:pt>
                <c:pt idx="2414">
                  <c:v>-2089</c:v>
                </c:pt>
                <c:pt idx="2415">
                  <c:v>-2088</c:v>
                </c:pt>
                <c:pt idx="2416">
                  <c:v>-2087</c:v>
                </c:pt>
                <c:pt idx="2417">
                  <c:v>-2086</c:v>
                </c:pt>
                <c:pt idx="2418">
                  <c:v>-2085</c:v>
                </c:pt>
                <c:pt idx="2419">
                  <c:v>-2084</c:v>
                </c:pt>
                <c:pt idx="2420">
                  <c:v>-2083</c:v>
                </c:pt>
                <c:pt idx="2421">
                  <c:v>-2082</c:v>
                </c:pt>
                <c:pt idx="2422">
                  <c:v>-2081</c:v>
                </c:pt>
                <c:pt idx="2423">
                  <c:v>-2080</c:v>
                </c:pt>
                <c:pt idx="2424">
                  <c:v>-2079</c:v>
                </c:pt>
                <c:pt idx="2425">
                  <c:v>-2078</c:v>
                </c:pt>
                <c:pt idx="2426">
                  <c:v>-2077</c:v>
                </c:pt>
                <c:pt idx="2427">
                  <c:v>-2076</c:v>
                </c:pt>
                <c:pt idx="2428">
                  <c:v>-2075</c:v>
                </c:pt>
                <c:pt idx="2429">
                  <c:v>-2074</c:v>
                </c:pt>
                <c:pt idx="2430">
                  <c:v>-2073</c:v>
                </c:pt>
                <c:pt idx="2431">
                  <c:v>-2072</c:v>
                </c:pt>
                <c:pt idx="2432">
                  <c:v>-2071</c:v>
                </c:pt>
                <c:pt idx="2433">
                  <c:v>-2070</c:v>
                </c:pt>
                <c:pt idx="2434">
                  <c:v>-2069</c:v>
                </c:pt>
                <c:pt idx="2435">
                  <c:v>-2068</c:v>
                </c:pt>
                <c:pt idx="2436">
                  <c:v>-2067</c:v>
                </c:pt>
                <c:pt idx="2437">
                  <c:v>-2066</c:v>
                </c:pt>
                <c:pt idx="2438">
                  <c:v>-2065</c:v>
                </c:pt>
                <c:pt idx="2439">
                  <c:v>-2064</c:v>
                </c:pt>
                <c:pt idx="2440">
                  <c:v>-2063</c:v>
                </c:pt>
                <c:pt idx="2441">
                  <c:v>-2062</c:v>
                </c:pt>
                <c:pt idx="2442">
                  <c:v>-2061</c:v>
                </c:pt>
                <c:pt idx="2443">
                  <c:v>-2060</c:v>
                </c:pt>
                <c:pt idx="2444">
                  <c:v>-2059</c:v>
                </c:pt>
                <c:pt idx="2445">
                  <c:v>-2058</c:v>
                </c:pt>
                <c:pt idx="2446">
                  <c:v>-2057</c:v>
                </c:pt>
                <c:pt idx="2447">
                  <c:v>-2056</c:v>
                </c:pt>
                <c:pt idx="2448">
                  <c:v>-2055</c:v>
                </c:pt>
                <c:pt idx="2449">
                  <c:v>-2054</c:v>
                </c:pt>
                <c:pt idx="2450">
                  <c:v>-2053</c:v>
                </c:pt>
                <c:pt idx="2451">
                  <c:v>-2052</c:v>
                </c:pt>
                <c:pt idx="2452">
                  <c:v>-2051</c:v>
                </c:pt>
                <c:pt idx="2453">
                  <c:v>-2050</c:v>
                </c:pt>
                <c:pt idx="2454">
                  <c:v>-2049</c:v>
                </c:pt>
                <c:pt idx="2455">
                  <c:v>-2048</c:v>
                </c:pt>
                <c:pt idx="2456">
                  <c:v>-2047</c:v>
                </c:pt>
                <c:pt idx="2457">
                  <c:v>-2046</c:v>
                </c:pt>
                <c:pt idx="2458">
                  <c:v>-2045</c:v>
                </c:pt>
                <c:pt idx="2459">
                  <c:v>-2044</c:v>
                </c:pt>
                <c:pt idx="2460">
                  <c:v>-2043</c:v>
                </c:pt>
                <c:pt idx="2461">
                  <c:v>-2042</c:v>
                </c:pt>
                <c:pt idx="2462">
                  <c:v>-2041</c:v>
                </c:pt>
                <c:pt idx="2463">
                  <c:v>-2040</c:v>
                </c:pt>
                <c:pt idx="2464">
                  <c:v>-2039</c:v>
                </c:pt>
                <c:pt idx="2465">
                  <c:v>-2038</c:v>
                </c:pt>
                <c:pt idx="2466">
                  <c:v>-2037</c:v>
                </c:pt>
                <c:pt idx="2467">
                  <c:v>-2036</c:v>
                </c:pt>
                <c:pt idx="2468">
                  <c:v>-2035</c:v>
                </c:pt>
                <c:pt idx="2469">
                  <c:v>-2034</c:v>
                </c:pt>
                <c:pt idx="2470">
                  <c:v>-2033</c:v>
                </c:pt>
                <c:pt idx="2471">
                  <c:v>-2032</c:v>
                </c:pt>
                <c:pt idx="2472">
                  <c:v>-2031</c:v>
                </c:pt>
                <c:pt idx="2473">
                  <c:v>-2030</c:v>
                </c:pt>
                <c:pt idx="2474">
                  <c:v>-2029</c:v>
                </c:pt>
                <c:pt idx="2475">
                  <c:v>-2028</c:v>
                </c:pt>
                <c:pt idx="2476">
                  <c:v>-2027</c:v>
                </c:pt>
                <c:pt idx="2477">
                  <c:v>-2026</c:v>
                </c:pt>
                <c:pt idx="2478">
                  <c:v>-2025</c:v>
                </c:pt>
                <c:pt idx="2479">
                  <c:v>-2024</c:v>
                </c:pt>
                <c:pt idx="2480">
                  <c:v>-2023</c:v>
                </c:pt>
                <c:pt idx="2481">
                  <c:v>-2022</c:v>
                </c:pt>
                <c:pt idx="2482">
                  <c:v>-2021</c:v>
                </c:pt>
                <c:pt idx="2483">
                  <c:v>-2020</c:v>
                </c:pt>
                <c:pt idx="2484">
                  <c:v>-2019</c:v>
                </c:pt>
                <c:pt idx="2485">
                  <c:v>-2018</c:v>
                </c:pt>
                <c:pt idx="2486">
                  <c:v>-2017</c:v>
                </c:pt>
                <c:pt idx="2487">
                  <c:v>-2016</c:v>
                </c:pt>
                <c:pt idx="2488">
                  <c:v>-2015</c:v>
                </c:pt>
                <c:pt idx="2489">
                  <c:v>-2014</c:v>
                </c:pt>
                <c:pt idx="2490">
                  <c:v>-2013</c:v>
                </c:pt>
                <c:pt idx="2491">
                  <c:v>-2012</c:v>
                </c:pt>
                <c:pt idx="2492">
                  <c:v>-2011</c:v>
                </c:pt>
                <c:pt idx="2493">
                  <c:v>-2010</c:v>
                </c:pt>
                <c:pt idx="2494">
                  <c:v>-2009</c:v>
                </c:pt>
                <c:pt idx="2495">
                  <c:v>-2008</c:v>
                </c:pt>
                <c:pt idx="2496">
                  <c:v>-2007</c:v>
                </c:pt>
                <c:pt idx="2497">
                  <c:v>-2006</c:v>
                </c:pt>
                <c:pt idx="2498">
                  <c:v>-2005</c:v>
                </c:pt>
                <c:pt idx="2499">
                  <c:v>-2004</c:v>
                </c:pt>
                <c:pt idx="2500">
                  <c:v>-2003</c:v>
                </c:pt>
                <c:pt idx="2501">
                  <c:v>-2002</c:v>
                </c:pt>
                <c:pt idx="2502">
                  <c:v>-2001</c:v>
                </c:pt>
                <c:pt idx="2503">
                  <c:v>-2000</c:v>
                </c:pt>
                <c:pt idx="2504">
                  <c:v>-1999</c:v>
                </c:pt>
                <c:pt idx="2505">
                  <c:v>-1998</c:v>
                </c:pt>
                <c:pt idx="2506">
                  <c:v>-1997</c:v>
                </c:pt>
                <c:pt idx="2507">
                  <c:v>-1996</c:v>
                </c:pt>
                <c:pt idx="2508">
                  <c:v>-1995</c:v>
                </c:pt>
                <c:pt idx="2509">
                  <c:v>-1994</c:v>
                </c:pt>
                <c:pt idx="2510">
                  <c:v>-1993</c:v>
                </c:pt>
                <c:pt idx="2511">
                  <c:v>-1992</c:v>
                </c:pt>
                <c:pt idx="2512">
                  <c:v>-1991</c:v>
                </c:pt>
                <c:pt idx="2513">
                  <c:v>-1990</c:v>
                </c:pt>
                <c:pt idx="2514">
                  <c:v>-1989</c:v>
                </c:pt>
                <c:pt idx="2515">
                  <c:v>-1988</c:v>
                </c:pt>
                <c:pt idx="2516">
                  <c:v>-1987</c:v>
                </c:pt>
                <c:pt idx="2517">
                  <c:v>-1986</c:v>
                </c:pt>
                <c:pt idx="2518">
                  <c:v>-1985</c:v>
                </c:pt>
                <c:pt idx="2519">
                  <c:v>-1984</c:v>
                </c:pt>
                <c:pt idx="2520">
                  <c:v>-1983</c:v>
                </c:pt>
                <c:pt idx="2521">
                  <c:v>-1982</c:v>
                </c:pt>
                <c:pt idx="2522">
                  <c:v>-1981</c:v>
                </c:pt>
                <c:pt idx="2523">
                  <c:v>-1980</c:v>
                </c:pt>
                <c:pt idx="2524">
                  <c:v>-1979</c:v>
                </c:pt>
                <c:pt idx="2525">
                  <c:v>-1978</c:v>
                </c:pt>
                <c:pt idx="2526">
                  <c:v>-1977</c:v>
                </c:pt>
                <c:pt idx="2527">
                  <c:v>-1976</c:v>
                </c:pt>
                <c:pt idx="2528">
                  <c:v>-1975</c:v>
                </c:pt>
                <c:pt idx="2529">
                  <c:v>-1974</c:v>
                </c:pt>
                <c:pt idx="2530">
                  <c:v>-1973</c:v>
                </c:pt>
                <c:pt idx="2531">
                  <c:v>-1972</c:v>
                </c:pt>
                <c:pt idx="2532">
                  <c:v>-1971</c:v>
                </c:pt>
                <c:pt idx="2533">
                  <c:v>-1970</c:v>
                </c:pt>
                <c:pt idx="2534">
                  <c:v>-1969</c:v>
                </c:pt>
                <c:pt idx="2535">
                  <c:v>-1968</c:v>
                </c:pt>
                <c:pt idx="2536">
                  <c:v>-1967</c:v>
                </c:pt>
                <c:pt idx="2537">
                  <c:v>-1966</c:v>
                </c:pt>
                <c:pt idx="2538">
                  <c:v>-1965</c:v>
                </c:pt>
                <c:pt idx="2539">
                  <c:v>-1964</c:v>
                </c:pt>
                <c:pt idx="2540">
                  <c:v>-1963</c:v>
                </c:pt>
                <c:pt idx="2541">
                  <c:v>-1962</c:v>
                </c:pt>
                <c:pt idx="2542">
                  <c:v>-1961</c:v>
                </c:pt>
                <c:pt idx="2543">
                  <c:v>-1960</c:v>
                </c:pt>
                <c:pt idx="2544">
                  <c:v>-1959</c:v>
                </c:pt>
                <c:pt idx="2545">
                  <c:v>-1958</c:v>
                </c:pt>
                <c:pt idx="2546">
                  <c:v>-1957</c:v>
                </c:pt>
                <c:pt idx="2547">
                  <c:v>-1956</c:v>
                </c:pt>
                <c:pt idx="2548">
                  <c:v>-1955</c:v>
                </c:pt>
                <c:pt idx="2549">
                  <c:v>-1954</c:v>
                </c:pt>
                <c:pt idx="2550">
                  <c:v>-1953</c:v>
                </c:pt>
                <c:pt idx="2551">
                  <c:v>-1952</c:v>
                </c:pt>
                <c:pt idx="2552">
                  <c:v>-1951</c:v>
                </c:pt>
                <c:pt idx="2553">
                  <c:v>-1950</c:v>
                </c:pt>
                <c:pt idx="2554">
                  <c:v>-1949</c:v>
                </c:pt>
                <c:pt idx="2555">
                  <c:v>-1948</c:v>
                </c:pt>
                <c:pt idx="2556">
                  <c:v>-1947</c:v>
                </c:pt>
                <c:pt idx="2557">
                  <c:v>-1946</c:v>
                </c:pt>
                <c:pt idx="2558">
                  <c:v>-1945</c:v>
                </c:pt>
                <c:pt idx="2559">
                  <c:v>-1944</c:v>
                </c:pt>
                <c:pt idx="2560">
                  <c:v>-1943</c:v>
                </c:pt>
                <c:pt idx="2561">
                  <c:v>-1942</c:v>
                </c:pt>
                <c:pt idx="2562">
                  <c:v>-1941</c:v>
                </c:pt>
                <c:pt idx="2563">
                  <c:v>-1940</c:v>
                </c:pt>
                <c:pt idx="2564">
                  <c:v>-1939</c:v>
                </c:pt>
                <c:pt idx="2565">
                  <c:v>-1938</c:v>
                </c:pt>
                <c:pt idx="2566">
                  <c:v>-1937</c:v>
                </c:pt>
                <c:pt idx="2567">
                  <c:v>-1936</c:v>
                </c:pt>
                <c:pt idx="2568">
                  <c:v>-1935</c:v>
                </c:pt>
                <c:pt idx="2569">
                  <c:v>-1934</c:v>
                </c:pt>
                <c:pt idx="2570">
                  <c:v>-1933</c:v>
                </c:pt>
                <c:pt idx="2571">
                  <c:v>-1932</c:v>
                </c:pt>
                <c:pt idx="2572">
                  <c:v>-1931</c:v>
                </c:pt>
                <c:pt idx="2573">
                  <c:v>-1930</c:v>
                </c:pt>
                <c:pt idx="2574">
                  <c:v>-1929</c:v>
                </c:pt>
                <c:pt idx="2575">
                  <c:v>-1928</c:v>
                </c:pt>
                <c:pt idx="2576">
                  <c:v>-1927</c:v>
                </c:pt>
                <c:pt idx="2577">
                  <c:v>-1926</c:v>
                </c:pt>
                <c:pt idx="2578">
                  <c:v>-1925</c:v>
                </c:pt>
                <c:pt idx="2579">
                  <c:v>-1924</c:v>
                </c:pt>
                <c:pt idx="2580">
                  <c:v>-1923</c:v>
                </c:pt>
                <c:pt idx="2581">
                  <c:v>-1922</c:v>
                </c:pt>
                <c:pt idx="2582">
                  <c:v>-1921</c:v>
                </c:pt>
                <c:pt idx="2583">
                  <c:v>-1920</c:v>
                </c:pt>
                <c:pt idx="2584">
                  <c:v>-1919</c:v>
                </c:pt>
                <c:pt idx="2585">
                  <c:v>-1918</c:v>
                </c:pt>
                <c:pt idx="2586">
                  <c:v>-1917</c:v>
                </c:pt>
                <c:pt idx="2587">
                  <c:v>-1916</c:v>
                </c:pt>
                <c:pt idx="2588">
                  <c:v>-1915</c:v>
                </c:pt>
                <c:pt idx="2589">
                  <c:v>-1914</c:v>
                </c:pt>
                <c:pt idx="2590">
                  <c:v>-1913</c:v>
                </c:pt>
                <c:pt idx="2591">
                  <c:v>-1912</c:v>
                </c:pt>
                <c:pt idx="2592">
                  <c:v>-1911</c:v>
                </c:pt>
                <c:pt idx="2593">
                  <c:v>-1910</c:v>
                </c:pt>
                <c:pt idx="2594">
                  <c:v>-1909</c:v>
                </c:pt>
                <c:pt idx="2595">
                  <c:v>-1908</c:v>
                </c:pt>
                <c:pt idx="2596">
                  <c:v>-1907</c:v>
                </c:pt>
                <c:pt idx="2597">
                  <c:v>-1906</c:v>
                </c:pt>
                <c:pt idx="2598">
                  <c:v>-1905</c:v>
                </c:pt>
                <c:pt idx="2599">
                  <c:v>-1904</c:v>
                </c:pt>
                <c:pt idx="2600">
                  <c:v>-1903</c:v>
                </c:pt>
                <c:pt idx="2601">
                  <c:v>-1902</c:v>
                </c:pt>
                <c:pt idx="2602">
                  <c:v>-1901</c:v>
                </c:pt>
                <c:pt idx="2603">
                  <c:v>-1900</c:v>
                </c:pt>
                <c:pt idx="2604">
                  <c:v>-1899</c:v>
                </c:pt>
                <c:pt idx="2605">
                  <c:v>-1898</c:v>
                </c:pt>
                <c:pt idx="2606">
                  <c:v>-1897</c:v>
                </c:pt>
                <c:pt idx="2607">
                  <c:v>-1896</c:v>
                </c:pt>
                <c:pt idx="2608">
                  <c:v>-1895</c:v>
                </c:pt>
                <c:pt idx="2609">
                  <c:v>-1894</c:v>
                </c:pt>
                <c:pt idx="2610">
                  <c:v>-1893</c:v>
                </c:pt>
                <c:pt idx="2611">
                  <c:v>-1892</c:v>
                </c:pt>
                <c:pt idx="2612">
                  <c:v>-1891</c:v>
                </c:pt>
                <c:pt idx="2613">
                  <c:v>-1890</c:v>
                </c:pt>
                <c:pt idx="2614">
                  <c:v>-1889</c:v>
                </c:pt>
                <c:pt idx="2615">
                  <c:v>-1888</c:v>
                </c:pt>
                <c:pt idx="2616">
                  <c:v>-1887</c:v>
                </c:pt>
                <c:pt idx="2617">
                  <c:v>-1886</c:v>
                </c:pt>
                <c:pt idx="2618">
                  <c:v>-1885</c:v>
                </c:pt>
                <c:pt idx="2619">
                  <c:v>-1884</c:v>
                </c:pt>
                <c:pt idx="2620">
                  <c:v>-1883</c:v>
                </c:pt>
                <c:pt idx="2621">
                  <c:v>-1882</c:v>
                </c:pt>
                <c:pt idx="2622">
                  <c:v>-1881</c:v>
                </c:pt>
                <c:pt idx="2623">
                  <c:v>-1880</c:v>
                </c:pt>
                <c:pt idx="2624">
                  <c:v>-1879</c:v>
                </c:pt>
                <c:pt idx="2625">
                  <c:v>-1878</c:v>
                </c:pt>
                <c:pt idx="2626">
                  <c:v>-1877</c:v>
                </c:pt>
                <c:pt idx="2627">
                  <c:v>-1876</c:v>
                </c:pt>
                <c:pt idx="2628">
                  <c:v>-1875</c:v>
                </c:pt>
                <c:pt idx="2629">
                  <c:v>-1874</c:v>
                </c:pt>
                <c:pt idx="2630">
                  <c:v>-1873</c:v>
                </c:pt>
                <c:pt idx="2631">
                  <c:v>-1872</c:v>
                </c:pt>
                <c:pt idx="2632">
                  <c:v>-1871</c:v>
                </c:pt>
                <c:pt idx="2633">
                  <c:v>-1870</c:v>
                </c:pt>
                <c:pt idx="2634">
                  <c:v>-1869</c:v>
                </c:pt>
                <c:pt idx="2635">
                  <c:v>-1868</c:v>
                </c:pt>
                <c:pt idx="2636">
                  <c:v>-1867</c:v>
                </c:pt>
                <c:pt idx="2637">
                  <c:v>-1866</c:v>
                </c:pt>
                <c:pt idx="2638">
                  <c:v>-1865</c:v>
                </c:pt>
                <c:pt idx="2639">
                  <c:v>-1864</c:v>
                </c:pt>
                <c:pt idx="2640">
                  <c:v>-1863</c:v>
                </c:pt>
                <c:pt idx="2641">
                  <c:v>-1862</c:v>
                </c:pt>
                <c:pt idx="2642">
                  <c:v>-1861</c:v>
                </c:pt>
                <c:pt idx="2643">
                  <c:v>-1860</c:v>
                </c:pt>
                <c:pt idx="2644">
                  <c:v>-1859</c:v>
                </c:pt>
                <c:pt idx="2645">
                  <c:v>-1858</c:v>
                </c:pt>
                <c:pt idx="2646">
                  <c:v>-1857</c:v>
                </c:pt>
                <c:pt idx="2647">
                  <c:v>-1856</c:v>
                </c:pt>
                <c:pt idx="2648">
                  <c:v>-1855</c:v>
                </c:pt>
                <c:pt idx="2649">
                  <c:v>-1854</c:v>
                </c:pt>
                <c:pt idx="2650">
                  <c:v>-1853</c:v>
                </c:pt>
                <c:pt idx="2651">
                  <c:v>-1852</c:v>
                </c:pt>
                <c:pt idx="2652">
                  <c:v>-1851</c:v>
                </c:pt>
                <c:pt idx="2653">
                  <c:v>-1850</c:v>
                </c:pt>
                <c:pt idx="2654">
                  <c:v>-1849</c:v>
                </c:pt>
                <c:pt idx="2655">
                  <c:v>-1848</c:v>
                </c:pt>
                <c:pt idx="2656">
                  <c:v>-1847</c:v>
                </c:pt>
                <c:pt idx="2657">
                  <c:v>-1846</c:v>
                </c:pt>
                <c:pt idx="2658">
                  <c:v>-1845</c:v>
                </c:pt>
                <c:pt idx="2659">
                  <c:v>-1844</c:v>
                </c:pt>
                <c:pt idx="2660">
                  <c:v>-1843</c:v>
                </c:pt>
                <c:pt idx="2661">
                  <c:v>-1842</c:v>
                </c:pt>
                <c:pt idx="2662">
                  <c:v>-1841</c:v>
                </c:pt>
                <c:pt idx="2663">
                  <c:v>-1840</c:v>
                </c:pt>
                <c:pt idx="2664">
                  <c:v>-1839</c:v>
                </c:pt>
                <c:pt idx="2665">
                  <c:v>-1838</c:v>
                </c:pt>
                <c:pt idx="2666">
                  <c:v>-1837</c:v>
                </c:pt>
                <c:pt idx="2667">
                  <c:v>-1836</c:v>
                </c:pt>
                <c:pt idx="2668">
                  <c:v>-1835</c:v>
                </c:pt>
                <c:pt idx="2669">
                  <c:v>-1834</c:v>
                </c:pt>
                <c:pt idx="2670">
                  <c:v>-1833</c:v>
                </c:pt>
                <c:pt idx="2671">
                  <c:v>-1832</c:v>
                </c:pt>
                <c:pt idx="2672">
                  <c:v>-1831</c:v>
                </c:pt>
                <c:pt idx="2673">
                  <c:v>-1830</c:v>
                </c:pt>
                <c:pt idx="2674">
                  <c:v>-1829</c:v>
                </c:pt>
                <c:pt idx="2675">
                  <c:v>-1828</c:v>
                </c:pt>
                <c:pt idx="2676">
                  <c:v>-1827</c:v>
                </c:pt>
                <c:pt idx="2677">
                  <c:v>-1826</c:v>
                </c:pt>
                <c:pt idx="2678">
                  <c:v>-1825</c:v>
                </c:pt>
                <c:pt idx="2679">
                  <c:v>-1824</c:v>
                </c:pt>
                <c:pt idx="2680">
                  <c:v>-1823</c:v>
                </c:pt>
                <c:pt idx="2681">
                  <c:v>-1822</c:v>
                </c:pt>
                <c:pt idx="2682">
                  <c:v>-1821</c:v>
                </c:pt>
                <c:pt idx="2683">
                  <c:v>-1820</c:v>
                </c:pt>
                <c:pt idx="2684">
                  <c:v>-1819</c:v>
                </c:pt>
                <c:pt idx="2685">
                  <c:v>-1818</c:v>
                </c:pt>
                <c:pt idx="2686">
                  <c:v>-1817</c:v>
                </c:pt>
                <c:pt idx="2687">
                  <c:v>-1816</c:v>
                </c:pt>
                <c:pt idx="2688">
                  <c:v>-1815</c:v>
                </c:pt>
                <c:pt idx="2689">
                  <c:v>-1814</c:v>
                </c:pt>
                <c:pt idx="2690">
                  <c:v>-1813</c:v>
                </c:pt>
                <c:pt idx="2691">
                  <c:v>-1812</c:v>
                </c:pt>
                <c:pt idx="2692">
                  <c:v>-1811</c:v>
                </c:pt>
                <c:pt idx="2693">
                  <c:v>-1810</c:v>
                </c:pt>
                <c:pt idx="2694">
                  <c:v>-1809</c:v>
                </c:pt>
                <c:pt idx="2695">
                  <c:v>-1808</c:v>
                </c:pt>
                <c:pt idx="2696">
                  <c:v>-1807</c:v>
                </c:pt>
                <c:pt idx="2697">
                  <c:v>-1806</c:v>
                </c:pt>
                <c:pt idx="2698">
                  <c:v>-1805</c:v>
                </c:pt>
                <c:pt idx="2699">
                  <c:v>-1804</c:v>
                </c:pt>
                <c:pt idx="2700">
                  <c:v>-1803</c:v>
                </c:pt>
                <c:pt idx="2701">
                  <c:v>-1802</c:v>
                </c:pt>
                <c:pt idx="2702">
                  <c:v>-1801</c:v>
                </c:pt>
                <c:pt idx="2703">
                  <c:v>-1800</c:v>
                </c:pt>
                <c:pt idx="2704">
                  <c:v>-1799</c:v>
                </c:pt>
                <c:pt idx="2705">
                  <c:v>-1798</c:v>
                </c:pt>
                <c:pt idx="2706">
                  <c:v>-1797</c:v>
                </c:pt>
                <c:pt idx="2707">
                  <c:v>-1796</c:v>
                </c:pt>
                <c:pt idx="2708">
                  <c:v>-1795</c:v>
                </c:pt>
                <c:pt idx="2709">
                  <c:v>-1794</c:v>
                </c:pt>
                <c:pt idx="2710">
                  <c:v>-1793</c:v>
                </c:pt>
                <c:pt idx="2711">
                  <c:v>-1792</c:v>
                </c:pt>
                <c:pt idx="2712">
                  <c:v>-1791</c:v>
                </c:pt>
                <c:pt idx="2713">
                  <c:v>-1790</c:v>
                </c:pt>
                <c:pt idx="2714">
                  <c:v>-1789</c:v>
                </c:pt>
                <c:pt idx="2715">
                  <c:v>-1788</c:v>
                </c:pt>
                <c:pt idx="2716">
                  <c:v>-1787</c:v>
                </c:pt>
                <c:pt idx="2717">
                  <c:v>-1786</c:v>
                </c:pt>
                <c:pt idx="2718">
                  <c:v>-1785</c:v>
                </c:pt>
                <c:pt idx="2719">
                  <c:v>-1784</c:v>
                </c:pt>
                <c:pt idx="2720">
                  <c:v>-1783</c:v>
                </c:pt>
                <c:pt idx="2721">
                  <c:v>-1782</c:v>
                </c:pt>
                <c:pt idx="2722">
                  <c:v>-1781</c:v>
                </c:pt>
                <c:pt idx="2723">
                  <c:v>-1780</c:v>
                </c:pt>
                <c:pt idx="2724">
                  <c:v>-1779</c:v>
                </c:pt>
                <c:pt idx="2725">
                  <c:v>-1778</c:v>
                </c:pt>
                <c:pt idx="2726">
                  <c:v>-1777</c:v>
                </c:pt>
                <c:pt idx="2727">
                  <c:v>-1776</c:v>
                </c:pt>
                <c:pt idx="2728">
                  <c:v>-1775</c:v>
                </c:pt>
                <c:pt idx="2729">
                  <c:v>-1774</c:v>
                </c:pt>
                <c:pt idx="2730">
                  <c:v>-1773</c:v>
                </c:pt>
                <c:pt idx="2731">
                  <c:v>-1772</c:v>
                </c:pt>
                <c:pt idx="2732">
                  <c:v>-1771</c:v>
                </c:pt>
                <c:pt idx="2733">
                  <c:v>-1770</c:v>
                </c:pt>
                <c:pt idx="2734">
                  <c:v>-1769</c:v>
                </c:pt>
                <c:pt idx="2735">
                  <c:v>-1768</c:v>
                </c:pt>
                <c:pt idx="2736">
                  <c:v>-1767</c:v>
                </c:pt>
                <c:pt idx="2737">
                  <c:v>-1766</c:v>
                </c:pt>
                <c:pt idx="2738">
                  <c:v>-1765</c:v>
                </c:pt>
                <c:pt idx="2739">
                  <c:v>-1764</c:v>
                </c:pt>
                <c:pt idx="2740">
                  <c:v>-1763</c:v>
                </c:pt>
                <c:pt idx="2741">
                  <c:v>-1762</c:v>
                </c:pt>
                <c:pt idx="2742">
                  <c:v>-1761</c:v>
                </c:pt>
                <c:pt idx="2743">
                  <c:v>-1760</c:v>
                </c:pt>
                <c:pt idx="2744">
                  <c:v>-1759</c:v>
                </c:pt>
                <c:pt idx="2745">
                  <c:v>-1758</c:v>
                </c:pt>
                <c:pt idx="2746">
                  <c:v>-1757</c:v>
                </c:pt>
                <c:pt idx="2747">
                  <c:v>-1756</c:v>
                </c:pt>
                <c:pt idx="2748">
                  <c:v>-1755</c:v>
                </c:pt>
                <c:pt idx="2749">
                  <c:v>-1754</c:v>
                </c:pt>
                <c:pt idx="2750">
                  <c:v>-1753</c:v>
                </c:pt>
                <c:pt idx="2751">
                  <c:v>-1752</c:v>
                </c:pt>
                <c:pt idx="2752">
                  <c:v>-1751</c:v>
                </c:pt>
                <c:pt idx="2753">
                  <c:v>-1750</c:v>
                </c:pt>
                <c:pt idx="2754">
                  <c:v>-1749</c:v>
                </c:pt>
                <c:pt idx="2755">
                  <c:v>-1748</c:v>
                </c:pt>
                <c:pt idx="2756">
                  <c:v>-1747</c:v>
                </c:pt>
                <c:pt idx="2757">
                  <c:v>-1746</c:v>
                </c:pt>
                <c:pt idx="2758">
                  <c:v>-1745</c:v>
                </c:pt>
                <c:pt idx="2759">
                  <c:v>-1744</c:v>
                </c:pt>
                <c:pt idx="2760">
                  <c:v>-1743</c:v>
                </c:pt>
                <c:pt idx="2761">
                  <c:v>-1742</c:v>
                </c:pt>
                <c:pt idx="2762">
                  <c:v>-1741</c:v>
                </c:pt>
                <c:pt idx="2763">
                  <c:v>-1740</c:v>
                </c:pt>
                <c:pt idx="2764">
                  <c:v>-1739</c:v>
                </c:pt>
                <c:pt idx="2765">
                  <c:v>-1738</c:v>
                </c:pt>
                <c:pt idx="2766">
                  <c:v>-1737</c:v>
                </c:pt>
                <c:pt idx="2767">
                  <c:v>-1736</c:v>
                </c:pt>
                <c:pt idx="2768">
                  <c:v>-1735</c:v>
                </c:pt>
                <c:pt idx="2769">
                  <c:v>-1734</c:v>
                </c:pt>
                <c:pt idx="2770">
                  <c:v>-1733</c:v>
                </c:pt>
                <c:pt idx="2771">
                  <c:v>-1732</c:v>
                </c:pt>
                <c:pt idx="2772">
                  <c:v>-1731</c:v>
                </c:pt>
                <c:pt idx="2773">
                  <c:v>-1730</c:v>
                </c:pt>
                <c:pt idx="2774">
                  <c:v>-1729</c:v>
                </c:pt>
                <c:pt idx="2775">
                  <c:v>-1728</c:v>
                </c:pt>
                <c:pt idx="2776">
                  <c:v>-1727</c:v>
                </c:pt>
                <c:pt idx="2777">
                  <c:v>-1726</c:v>
                </c:pt>
                <c:pt idx="2778">
                  <c:v>-1725</c:v>
                </c:pt>
                <c:pt idx="2779">
                  <c:v>-1724</c:v>
                </c:pt>
                <c:pt idx="2780">
                  <c:v>-1723</c:v>
                </c:pt>
                <c:pt idx="2781">
                  <c:v>-1722</c:v>
                </c:pt>
                <c:pt idx="2782">
                  <c:v>-1721</c:v>
                </c:pt>
                <c:pt idx="2783">
                  <c:v>-1720</c:v>
                </c:pt>
                <c:pt idx="2784">
                  <c:v>-1719</c:v>
                </c:pt>
                <c:pt idx="2785">
                  <c:v>-1718</c:v>
                </c:pt>
                <c:pt idx="2786">
                  <c:v>-1717</c:v>
                </c:pt>
                <c:pt idx="2787">
                  <c:v>-1716</c:v>
                </c:pt>
                <c:pt idx="2788">
                  <c:v>-1715</c:v>
                </c:pt>
                <c:pt idx="2789">
                  <c:v>-1714</c:v>
                </c:pt>
                <c:pt idx="2790">
                  <c:v>-1713</c:v>
                </c:pt>
                <c:pt idx="2791">
                  <c:v>-1712</c:v>
                </c:pt>
                <c:pt idx="2792">
                  <c:v>-1711</c:v>
                </c:pt>
                <c:pt idx="2793">
                  <c:v>-1710</c:v>
                </c:pt>
                <c:pt idx="2794">
                  <c:v>-1709</c:v>
                </c:pt>
                <c:pt idx="2795">
                  <c:v>-1708</c:v>
                </c:pt>
                <c:pt idx="2796">
                  <c:v>-1707</c:v>
                </c:pt>
                <c:pt idx="2797">
                  <c:v>-1706</c:v>
                </c:pt>
                <c:pt idx="2798">
                  <c:v>-1705</c:v>
                </c:pt>
                <c:pt idx="2799">
                  <c:v>-1704</c:v>
                </c:pt>
                <c:pt idx="2800">
                  <c:v>-1703</c:v>
                </c:pt>
                <c:pt idx="2801">
                  <c:v>-1702</c:v>
                </c:pt>
                <c:pt idx="2802">
                  <c:v>-1701</c:v>
                </c:pt>
                <c:pt idx="2803">
                  <c:v>-1700</c:v>
                </c:pt>
                <c:pt idx="2804">
                  <c:v>-1699</c:v>
                </c:pt>
                <c:pt idx="2805">
                  <c:v>-1698</c:v>
                </c:pt>
                <c:pt idx="2806">
                  <c:v>-1697</c:v>
                </c:pt>
                <c:pt idx="2807">
                  <c:v>-1696</c:v>
                </c:pt>
                <c:pt idx="2808">
                  <c:v>-1695</c:v>
                </c:pt>
                <c:pt idx="2809">
                  <c:v>-1694</c:v>
                </c:pt>
                <c:pt idx="2810">
                  <c:v>-1693</c:v>
                </c:pt>
                <c:pt idx="2811">
                  <c:v>-1692</c:v>
                </c:pt>
                <c:pt idx="2812">
                  <c:v>-1691</c:v>
                </c:pt>
                <c:pt idx="2813">
                  <c:v>-1690</c:v>
                </c:pt>
                <c:pt idx="2814">
                  <c:v>-1689</c:v>
                </c:pt>
                <c:pt idx="2815">
                  <c:v>-1688</c:v>
                </c:pt>
                <c:pt idx="2816">
                  <c:v>-1687</c:v>
                </c:pt>
                <c:pt idx="2817">
                  <c:v>-1686</c:v>
                </c:pt>
                <c:pt idx="2818">
                  <c:v>-1685</c:v>
                </c:pt>
                <c:pt idx="2819">
                  <c:v>-1684</c:v>
                </c:pt>
                <c:pt idx="2820">
                  <c:v>-1683</c:v>
                </c:pt>
                <c:pt idx="2821">
                  <c:v>-1682</c:v>
                </c:pt>
                <c:pt idx="2822">
                  <c:v>-1681</c:v>
                </c:pt>
                <c:pt idx="2823">
                  <c:v>-1680</c:v>
                </c:pt>
                <c:pt idx="2824">
                  <c:v>-1679</c:v>
                </c:pt>
                <c:pt idx="2825">
                  <c:v>-1678</c:v>
                </c:pt>
                <c:pt idx="2826">
                  <c:v>-1677</c:v>
                </c:pt>
                <c:pt idx="2827">
                  <c:v>-1676</c:v>
                </c:pt>
                <c:pt idx="2828">
                  <c:v>-1675</c:v>
                </c:pt>
                <c:pt idx="2829">
                  <c:v>-1674</c:v>
                </c:pt>
                <c:pt idx="2830">
                  <c:v>-1673</c:v>
                </c:pt>
                <c:pt idx="2831">
                  <c:v>-1672</c:v>
                </c:pt>
                <c:pt idx="2832">
                  <c:v>-1671</c:v>
                </c:pt>
                <c:pt idx="2833">
                  <c:v>-1670</c:v>
                </c:pt>
                <c:pt idx="2834">
                  <c:v>-1669</c:v>
                </c:pt>
                <c:pt idx="2835">
                  <c:v>-1668</c:v>
                </c:pt>
                <c:pt idx="2836">
                  <c:v>-1667</c:v>
                </c:pt>
                <c:pt idx="2837">
                  <c:v>-1666</c:v>
                </c:pt>
                <c:pt idx="2838">
                  <c:v>-1665</c:v>
                </c:pt>
                <c:pt idx="2839">
                  <c:v>-1664</c:v>
                </c:pt>
                <c:pt idx="2840">
                  <c:v>-1663</c:v>
                </c:pt>
                <c:pt idx="2841">
                  <c:v>-1662</c:v>
                </c:pt>
                <c:pt idx="2842">
                  <c:v>-1661</c:v>
                </c:pt>
                <c:pt idx="2843">
                  <c:v>-1660</c:v>
                </c:pt>
                <c:pt idx="2844">
                  <c:v>-1659</c:v>
                </c:pt>
                <c:pt idx="2845">
                  <c:v>-1658</c:v>
                </c:pt>
                <c:pt idx="2846">
                  <c:v>-1657</c:v>
                </c:pt>
                <c:pt idx="2847">
                  <c:v>-1656</c:v>
                </c:pt>
                <c:pt idx="2848">
                  <c:v>-1655</c:v>
                </c:pt>
                <c:pt idx="2849">
                  <c:v>-1654</c:v>
                </c:pt>
                <c:pt idx="2850">
                  <c:v>-1653</c:v>
                </c:pt>
                <c:pt idx="2851">
                  <c:v>-1652</c:v>
                </c:pt>
                <c:pt idx="2852">
                  <c:v>-1651</c:v>
                </c:pt>
                <c:pt idx="2853">
                  <c:v>-1650</c:v>
                </c:pt>
                <c:pt idx="2854">
                  <c:v>-1649</c:v>
                </c:pt>
                <c:pt idx="2855">
                  <c:v>-1648</c:v>
                </c:pt>
                <c:pt idx="2856">
                  <c:v>-1647</c:v>
                </c:pt>
                <c:pt idx="2857">
                  <c:v>-1646</c:v>
                </c:pt>
                <c:pt idx="2858">
                  <c:v>-1645</c:v>
                </c:pt>
                <c:pt idx="2859">
                  <c:v>-1644</c:v>
                </c:pt>
                <c:pt idx="2860">
                  <c:v>-1643</c:v>
                </c:pt>
                <c:pt idx="2861">
                  <c:v>-1642</c:v>
                </c:pt>
                <c:pt idx="2862">
                  <c:v>-1641</c:v>
                </c:pt>
                <c:pt idx="2863">
                  <c:v>-1640</c:v>
                </c:pt>
                <c:pt idx="2864">
                  <c:v>-1639</c:v>
                </c:pt>
                <c:pt idx="2865">
                  <c:v>-1638</c:v>
                </c:pt>
                <c:pt idx="2866">
                  <c:v>-1637</c:v>
                </c:pt>
                <c:pt idx="2867">
                  <c:v>-1636</c:v>
                </c:pt>
                <c:pt idx="2868">
                  <c:v>-1635</c:v>
                </c:pt>
                <c:pt idx="2869">
                  <c:v>-1634</c:v>
                </c:pt>
                <c:pt idx="2870">
                  <c:v>-1633</c:v>
                </c:pt>
                <c:pt idx="2871">
                  <c:v>-1632</c:v>
                </c:pt>
                <c:pt idx="2872">
                  <c:v>-1631</c:v>
                </c:pt>
                <c:pt idx="2873">
                  <c:v>-1630</c:v>
                </c:pt>
                <c:pt idx="2874">
                  <c:v>-1629</c:v>
                </c:pt>
                <c:pt idx="2875">
                  <c:v>-1628</c:v>
                </c:pt>
                <c:pt idx="2876">
                  <c:v>-1627</c:v>
                </c:pt>
                <c:pt idx="2877">
                  <c:v>-1626</c:v>
                </c:pt>
                <c:pt idx="2878">
                  <c:v>-1625</c:v>
                </c:pt>
                <c:pt idx="2879">
                  <c:v>-1624</c:v>
                </c:pt>
                <c:pt idx="2880">
                  <c:v>-1623</c:v>
                </c:pt>
                <c:pt idx="2881">
                  <c:v>-1622</c:v>
                </c:pt>
                <c:pt idx="2882">
                  <c:v>-1621</c:v>
                </c:pt>
                <c:pt idx="2883">
                  <c:v>-1620</c:v>
                </c:pt>
                <c:pt idx="2884">
                  <c:v>-1619</c:v>
                </c:pt>
                <c:pt idx="2885">
                  <c:v>-1618</c:v>
                </c:pt>
                <c:pt idx="2886">
                  <c:v>-1617</c:v>
                </c:pt>
                <c:pt idx="2887">
                  <c:v>-1616</c:v>
                </c:pt>
                <c:pt idx="2888">
                  <c:v>-1615</c:v>
                </c:pt>
                <c:pt idx="2889">
                  <c:v>-1614</c:v>
                </c:pt>
                <c:pt idx="2890">
                  <c:v>-1613</c:v>
                </c:pt>
                <c:pt idx="2891">
                  <c:v>-1612</c:v>
                </c:pt>
                <c:pt idx="2892">
                  <c:v>-1611</c:v>
                </c:pt>
                <c:pt idx="2893">
                  <c:v>-1610</c:v>
                </c:pt>
                <c:pt idx="2894">
                  <c:v>-1609</c:v>
                </c:pt>
                <c:pt idx="2895">
                  <c:v>-1608</c:v>
                </c:pt>
                <c:pt idx="2896">
                  <c:v>-1607</c:v>
                </c:pt>
                <c:pt idx="2897">
                  <c:v>-1606</c:v>
                </c:pt>
                <c:pt idx="2898">
                  <c:v>-1605</c:v>
                </c:pt>
                <c:pt idx="2899">
                  <c:v>-1604</c:v>
                </c:pt>
                <c:pt idx="2900">
                  <c:v>-1603</c:v>
                </c:pt>
                <c:pt idx="2901">
                  <c:v>-1602</c:v>
                </c:pt>
                <c:pt idx="2902">
                  <c:v>-1601</c:v>
                </c:pt>
                <c:pt idx="2903">
                  <c:v>-1600</c:v>
                </c:pt>
                <c:pt idx="2904">
                  <c:v>-1599</c:v>
                </c:pt>
                <c:pt idx="2905">
                  <c:v>-1598</c:v>
                </c:pt>
                <c:pt idx="2906">
                  <c:v>-1597</c:v>
                </c:pt>
                <c:pt idx="2907">
                  <c:v>-1596</c:v>
                </c:pt>
                <c:pt idx="2908">
                  <c:v>-1595</c:v>
                </c:pt>
                <c:pt idx="2909">
                  <c:v>-1594</c:v>
                </c:pt>
                <c:pt idx="2910">
                  <c:v>-1593</c:v>
                </c:pt>
                <c:pt idx="2911">
                  <c:v>-1592</c:v>
                </c:pt>
                <c:pt idx="2912">
                  <c:v>-1591</c:v>
                </c:pt>
                <c:pt idx="2913">
                  <c:v>-1590</c:v>
                </c:pt>
                <c:pt idx="2914">
                  <c:v>-1589</c:v>
                </c:pt>
                <c:pt idx="2915">
                  <c:v>-1588</c:v>
                </c:pt>
                <c:pt idx="2916">
                  <c:v>-1587</c:v>
                </c:pt>
                <c:pt idx="2917">
                  <c:v>-1586</c:v>
                </c:pt>
                <c:pt idx="2918">
                  <c:v>-1585</c:v>
                </c:pt>
                <c:pt idx="2919">
                  <c:v>-1584</c:v>
                </c:pt>
                <c:pt idx="2920">
                  <c:v>-1583</c:v>
                </c:pt>
                <c:pt idx="2921">
                  <c:v>-1582</c:v>
                </c:pt>
                <c:pt idx="2922">
                  <c:v>-1581</c:v>
                </c:pt>
                <c:pt idx="2923">
                  <c:v>-1580</c:v>
                </c:pt>
                <c:pt idx="2924">
                  <c:v>-1579</c:v>
                </c:pt>
                <c:pt idx="2925">
                  <c:v>-1578</c:v>
                </c:pt>
                <c:pt idx="2926">
                  <c:v>-1577</c:v>
                </c:pt>
                <c:pt idx="2927">
                  <c:v>-1576</c:v>
                </c:pt>
                <c:pt idx="2928">
                  <c:v>-1575</c:v>
                </c:pt>
                <c:pt idx="2929">
                  <c:v>-1574</c:v>
                </c:pt>
                <c:pt idx="2930">
                  <c:v>-1573</c:v>
                </c:pt>
                <c:pt idx="2931">
                  <c:v>-1572</c:v>
                </c:pt>
                <c:pt idx="2932">
                  <c:v>-1571</c:v>
                </c:pt>
                <c:pt idx="2933">
                  <c:v>-1570</c:v>
                </c:pt>
                <c:pt idx="2934">
                  <c:v>-1569</c:v>
                </c:pt>
                <c:pt idx="2935">
                  <c:v>-1568</c:v>
                </c:pt>
                <c:pt idx="2936">
                  <c:v>-1567</c:v>
                </c:pt>
                <c:pt idx="2937">
                  <c:v>-1566</c:v>
                </c:pt>
                <c:pt idx="2938">
                  <c:v>-1565</c:v>
                </c:pt>
                <c:pt idx="2939">
                  <c:v>-1564</c:v>
                </c:pt>
                <c:pt idx="2940">
                  <c:v>-1563</c:v>
                </c:pt>
                <c:pt idx="2941">
                  <c:v>-1562</c:v>
                </c:pt>
                <c:pt idx="2942">
                  <c:v>-1561</c:v>
                </c:pt>
                <c:pt idx="2943">
                  <c:v>-1560</c:v>
                </c:pt>
                <c:pt idx="2944">
                  <c:v>-1559</c:v>
                </c:pt>
                <c:pt idx="2945">
                  <c:v>-1558</c:v>
                </c:pt>
                <c:pt idx="2946">
                  <c:v>-1557</c:v>
                </c:pt>
                <c:pt idx="2947">
                  <c:v>-1556</c:v>
                </c:pt>
                <c:pt idx="2948">
                  <c:v>-1555</c:v>
                </c:pt>
                <c:pt idx="2949">
                  <c:v>-1554</c:v>
                </c:pt>
                <c:pt idx="2950">
                  <c:v>-1553</c:v>
                </c:pt>
                <c:pt idx="2951">
                  <c:v>-1552</c:v>
                </c:pt>
                <c:pt idx="2952">
                  <c:v>-1551</c:v>
                </c:pt>
                <c:pt idx="2953">
                  <c:v>-1550</c:v>
                </c:pt>
                <c:pt idx="2954">
                  <c:v>-1549</c:v>
                </c:pt>
                <c:pt idx="2955">
                  <c:v>-1548</c:v>
                </c:pt>
                <c:pt idx="2956">
                  <c:v>-1547</c:v>
                </c:pt>
                <c:pt idx="2957">
                  <c:v>-1546</c:v>
                </c:pt>
                <c:pt idx="2958">
                  <c:v>-1545</c:v>
                </c:pt>
                <c:pt idx="2959">
                  <c:v>-1544</c:v>
                </c:pt>
                <c:pt idx="2960">
                  <c:v>-1543</c:v>
                </c:pt>
                <c:pt idx="2961">
                  <c:v>-1542</c:v>
                </c:pt>
                <c:pt idx="2962">
                  <c:v>-1541</c:v>
                </c:pt>
                <c:pt idx="2963">
                  <c:v>-1540</c:v>
                </c:pt>
                <c:pt idx="2964">
                  <c:v>-1539</c:v>
                </c:pt>
                <c:pt idx="2965">
                  <c:v>-1538</c:v>
                </c:pt>
                <c:pt idx="2966">
                  <c:v>-1537</c:v>
                </c:pt>
                <c:pt idx="2967">
                  <c:v>-1536</c:v>
                </c:pt>
                <c:pt idx="2968">
                  <c:v>-1535</c:v>
                </c:pt>
                <c:pt idx="2969">
                  <c:v>-1534</c:v>
                </c:pt>
                <c:pt idx="2970">
                  <c:v>-1533</c:v>
                </c:pt>
                <c:pt idx="2971">
                  <c:v>-1532</c:v>
                </c:pt>
                <c:pt idx="2972">
                  <c:v>-1531</c:v>
                </c:pt>
                <c:pt idx="2973">
                  <c:v>-1530</c:v>
                </c:pt>
                <c:pt idx="2974">
                  <c:v>-1529</c:v>
                </c:pt>
                <c:pt idx="2975">
                  <c:v>-1528</c:v>
                </c:pt>
                <c:pt idx="2976">
                  <c:v>-1527</c:v>
                </c:pt>
                <c:pt idx="2977">
                  <c:v>-1526</c:v>
                </c:pt>
                <c:pt idx="2978">
                  <c:v>-1525</c:v>
                </c:pt>
                <c:pt idx="2979">
                  <c:v>-1524</c:v>
                </c:pt>
                <c:pt idx="2980">
                  <c:v>-1523</c:v>
                </c:pt>
                <c:pt idx="2981">
                  <c:v>-1522</c:v>
                </c:pt>
                <c:pt idx="2982">
                  <c:v>-1521</c:v>
                </c:pt>
                <c:pt idx="2983">
                  <c:v>-1520</c:v>
                </c:pt>
                <c:pt idx="2984">
                  <c:v>-1519</c:v>
                </c:pt>
                <c:pt idx="2985">
                  <c:v>-1518</c:v>
                </c:pt>
                <c:pt idx="2986">
                  <c:v>-1517</c:v>
                </c:pt>
                <c:pt idx="2987">
                  <c:v>-1516</c:v>
                </c:pt>
                <c:pt idx="2988">
                  <c:v>-1515</c:v>
                </c:pt>
                <c:pt idx="2989">
                  <c:v>-1514</c:v>
                </c:pt>
                <c:pt idx="2990">
                  <c:v>-1513</c:v>
                </c:pt>
                <c:pt idx="2991">
                  <c:v>-1512</c:v>
                </c:pt>
                <c:pt idx="2992">
                  <c:v>-1511</c:v>
                </c:pt>
                <c:pt idx="2993">
                  <c:v>-1510</c:v>
                </c:pt>
                <c:pt idx="2994">
                  <c:v>-1509</c:v>
                </c:pt>
                <c:pt idx="2995">
                  <c:v>-1508</c:v>
                </c:pt>
                <c:pt idx="2996">
                  <c:v>-1507</c:v>
                </c:pt>
                <c:pt idx="2997">
                  <c:v>-1506</c:v>
                </c:pt>
                <c:pt idx="2998">
                  <c:v>-1505</c:v>
                </c:pt>
                <c:pt idx="2999">
                  <c:v>-1504</c:v>
                </c:pt>
                <c:pt idx="3000">
                  <c:v>-1503</c:v>
                </c:pt>
                <c:pt idx="3001">
                  <c:v>-1502</c:v>
                </c:pt>
                <c:pt idx="3002">
                  <c:v>-1501</c:v>
                </c:pt>
                <c:pt idx="3003">
                  <c:v>-1500</c:v>
                </c:pt>
                <c:pt idx="3004">
                  <c:v>-1499</c:v>
                </c:pt>
                <c:pt idx="3005">
                  <c:v>-1498</c:v>
                </c:pt>
                <c:pt idx="3006">
                  <c:v>-1497</c:v>
                </c:pt>
                <c:pt idx="3007">
                  <c:v>-1496</c:v>
                </c:pt>
                <c:pt idx="3008">
                  <c:v>-1495</c:v>
                </c:pt>
                <c:pt idx="3009">
                  <c:v>-1494</c:v>
                </c:pt>
                <c:pt idx="3010">
                  <c:v>-1493</c:v>
                </c:pt>
                <c:pt idx="3011">
                  <c:v>-1492</c:v>
                </c:pt>
                <c:pt idx="3012">
                  <c:v>-1491</c:v>
                </c:pt>
                <c:pt idx="3013">
                  <c:v>-1490</c:v>
                </c:pt>
                <c:pt idx="3014">
                  <c:v>-1489</c:v>
                </c:pt>
                <c:pt idx="3015">
                  <c:v>-1488</c:v>
                </c:pt>
                <c:pt idx="3016">
                  <c:v>-1487</c:v>
                </c:pt>
                <c:pt idx="3017">
                  <c:v>-1486</c:v>
                </c:pt>
                <c:pt idx="3018">
                  <c:v>-1485</c:v>
                </c:pt>
                <c:pt idx="3019">
                  <c:v>-1484</c:v>
                </c:pt>
                <c:pt idx="3020">
                  <c:v>-1483</c:v>
                </c:pt>
                <c:pt idx="3021">
                  <c:v>-1482</c:v>
                </c:pt>
                <c:pt idx="3022">
                  <c:v>-1481</c:v>
                </c:pt>
                <c:pt idx="3023">
                  <c:v>-1480</c:v>
                </c:pt>
                <c:pt idx="3024">
                  <c:v>-1479</c:v>
                </c:pt>
                <c:pt idx="3025">
                  <c:v>-1478</c:v>
                </c:pt>
                <c:pt idx="3026">
                  <c:v>-1477</c:v>
                </c:pt>
                <c:pt idx="3027">
                  <c:v>-1476</c:v>
                </c:pt>
                <c:pt idx="3028">
                  <c:v>-1475</c:v>
                </c:pt>
                <c:pt idx="3029">
                  <c:v>-1474</c:v>
                </c:pt>
                <c:pt idx="3030">
                  <c:v>-1473</c:v>
                </c:pt>
                <c:pt idx="3031">
                  <c:v>-1472</c:v>
                </c:pt>
                <c:pt idx="3032">
                  <c:v>-1471</c:v>
                </c:pt>
                <c:pt idx="3033">
                  <c:v>-1470</c:v>
                </c:pt>
                <c:pt idx="3034">
                  <c:v>-1469</c:v>
                </c:pt>
                <c:pt idx="3035">
                  <c:v>-1468</c:v>
                </c:pt>
                <c:pt idx="3036">
                  <c:v>-1467</c:v>
                </c:pt>
                <c:pt idx="3037">
                  <c:v>-1466</c:v>
                </c:pt>
                <c:pt idx="3038">
                  <c:v>-1465</c:v>
                </c:pt>
                <c:pt idx="3039">
                  <c:v>-1464</c:v>
                </c:pt>
                <c:pt idx="3040">
                  <c:v>-1463</c:v>
                </c:pt>
                <c:pt idx="3041">
                  <c:v>-1462</c:v>
                </c:pt>
                <c:pt idx="3042">
                  <c:v>-1461</c:v>
                </c:pt>
                <c:pt idx="3043">
                  <c:v>-1460</c:v>
                </c:pt>
                <c:pt idx="3044">
                  <c:v>-1459</c:v>
                </c:pt>
                <c:pt idx="3045">
                  <c:v>-1458</c:v>
                </c:pt>
                <c:pt idx="3046">
                  <c:v>-1457</c:v>
                </c:pt>
                <c:pt idx="3047">
                  <c:v>-1456</c:v>
                </c:pt>
                <c:pt idx="3048">
                  <c:v>-1455</c:v>
                </c:pt>
                <c:pt idx="3049">
                  <c:v>-1454</c:v>
                </c:pt>
                <c:pt idx="3050">
                  <c:v>-1453</c:v>
                </c:pt>
                <c:pt idx="3051">
                  <c:v>-1452</c:v>
                </c:pt>
                <c:pt idx="3052">
                  <c:v>-1451</c:v>
                </c:pt>
                <c:pt idx="3053">
                  <c:v>-1450</c:v>
                </c:pt>
                <c:pt idx="3054">
                  <c:v>-1449</c:v>
                </c:pt>
                <c:pt idx="3055">
                  <c:v>-1448</c:v>
                </c:pt>
                <c:pt idx="3056">
                  <c:v>-1447</c:v>
                </c:pt>
                <c:pt idx="3057">
                  <c:v>-1446</c:v>
                </c:pt>
                <c:pt idx="3058">
                  <c:v>-1445</c:v>
                </c:pt>
                <c:pt idx="3059">
                  <c:v>-1444</c:v>
                </c:pt>
                <c:pt idx="3060">
                  <c:v>-1443</c:v>
                </c:pt>
                <c:pt idx="3061">
                  <c:v>-1442</c:v>
                </c:pt>
                <c:pt idx="3062">
                  <c:v>-1441</c:v>
                </c:pt>
                <c:pt idx="3063">
                  <c:v>-1440</c:v>
                </c:pt>
                <c:pt idx="3064">
                  <c:v>-1439</c:v>
                </c:pt>
                <c:pt idx="3065">
                  <c:v>-1438</c:v>
                </c:pt>
                <c:pt idx="3066">
                  <c:v>-1437</c:v>
                </c:pt>
                <c:pt idx="3067">
                  <c:v>-1436</c:v>
                </c:pt>
                <c:pt idx="3068">
                  <c:v>-1435</c:v>
                </c:pt>
                <c:pt idx="3069">
                  <c:v>-1434</c:v>
                </c:pt>
                <c:pt idx="3070">
                  <c:v>-1433</c:v>
                </c:pt>
                <c:pt idx="3071">
                  <c:v>-1432</c:v>
                </c:pt>
                <c:pt idx="3072">
                  <c:v>-1431</c:v>
                </c:pt>
                <c:pt idx="3073">
                  <c:v>-1430</c:v>
                </c:pt>
                <c:pt idx="3074">
                  <c:v>-1429</c:v>
                </c:pt>
                <c:pt idx="3075">
                  <c:v>-1428</c:v>
                </c:pt>
                <c:pt idx="3076">
                  <c:v>-1427</c:v>
                </c:pt>
                <c:pt idx="3077">
                  <c:v>-1426</c:v>
                </c:pt>
                <c:pt idx="3078">
                  <c:v>-1425</c:v>
                </c:pt>
                <c:pt idx="3079">
                  <c:v>-1424</c:v>
                </c:pt>
                <c:pt idx="3080">
                  <c:v>-1423</c:v>
                </c:pt>
                <c:pt idx="3081">
                  <c:v>-1422</c:v>
                </c:pt>
                <c:pt idx="3082">
                  <c:v>-1421</c:v>
                </c:pt>
                <c:pt idx="3083">
                  <c:v>-1420</c:v>
                </c:pt>
                <c:pt idx="3084">
                  <c:v>-1419</c:v>
                </c:pt>
                <c:pt idx="3085">
                  <c:v>-1418</c:v>
                </c:pt>
                <c:pt idx="3086">
                  <c:v>-1417</c:v>
                </c:pt>
                <c:pt idx="3087">
                  <c:v>-1416</c:v>
                </c:pt>
                <c:pt idx="3088">
                  <c:v>-1415</c:v>
                </c:pt>
                <c:pt idx="3089">
                  <c:v>-1414</c:v>
                </c:pt>
                <c:pt idx="3090">
                  <c:v>-1413</c:v>
                </c:pt>
                <c:pt idx="3091">
                  <c:v>-1412</c:v>
                </c:pt>
                <c:pt idx="3092">
                  <c:v>-1411</c:v>
                </c:pt>
                <c:pt idx="3093">
                  <c:v>-1410</c:v>
                </c:pt>
                <c:pt idx="3094">
                  <c:v>-1409</c:v>
                </c:pt>
                <c:pt idx="3095">
                  <c:v>-1408</c:v>
                </c:pt>
                <c:pt idx="3096">
                  <c:v>-1407</c:v>
                </c:pt>
                <c:pt idx="3097">
                  <c:v>-1406</c:v>
                </c:pt>
                <c:pt idx="3098">
                  <c:v>-1405</c:v>
                </c:pt>
                <c:pt idx="3099">
                  <c:v>-1404</c:v>
                </c:pt>
                <c:pt idx="3100">
                  <c:v>-1403</c:v>
                </c:pt>
                <c:pt idx="3101">
                  <c:v>-1402</c:v>
                </c:pt>
                <c:pt idx="3102">
                  <c:v>-1401</c:v>
                </c:pt>
                <c:pt idx="3103">
                  <c:v>-1400</c:v>
                </c:pt>
                <c:pt idx="3104">
                  <c:v>-1399</c:v>
                </c:pt>
                <c:pt idx="3105">
                  <c:v>-1398</c:v>
                </c:pt>
                <c:pt idx="3106">
                  <c:v>-1397</c:v>
                </c:pt>
                <c:pt idx="3107">
                  <c:v>-1396</c:v>
                </c:pt>
                <c:pt idx="3108">
                  <c:v>-1395</c:v>
                </c:pt>
                <c:pt idx="3109">
                  <c:v>-1394</c:v>
                </c:pt>
                <c:pt idx="3110">
                  <c:v>-1393</c:v>
                </c:pt>
                <c:pt idx="3111">
                  <c:v>-1392</c:v>
                </c:pt>
                <c:pt idx="3112">
                  <c:v>-1391</c:v>
                </c:pt>
                <c:pt idx="3113">
                  <c:v>-1390</c:v>
                </c:pt>
                <c:pt idx="3114">
                  <c:v>-1389</c:v>
                </c:pt>
                <c:pt idx="3115">
                  <c:v>-1388</c:v>
                </c:pt>
                <c:pt idx="3116">
                  <c:v>-1387</c:v>
                </c:pt>
                <c:pt idx="3117">
                  <c:v>-1386</c:v>
                </c:pt>
                <c:pt idx="3118">
                  <c:v>-1385</c:v>
                </c:pt>
                <c:pt idx="3119">
                  <c:v>-1384</c:v>
                </c:pt>
                <c:pt idx="3120">
                  <c:v>-1383</c:v>
                </c:pt>
                <c:pt idx="3121">
                  <c:v>-1382</c:v>
                </c:pt>
                <c:pt idx="3122">
                  <c:v>-1381</c:v>
                </c:pt>
                <c:pt idx="3123">
                  <c:v>-1380</c:v>
                </c:pt>
                <c:pt idx="3124">
                  <c:v>-1379</c:v>
                </c:pt>
                <c:pt idx="3125">
                  <c:v>-1378</c:v>
                </c:pt>
                <c:pt idx="3126">
                  <c:v>-1377</c:v>
                </c:pt>
                <c:pt idx="3127">
                  <c:v>-1376</c:v>
                </c:pt>
                <c:pt idx="3128">
                  <c:v>-1375</c:v>
                </c:pt>
                <c:pt idx="3129">
                  <c:v>-1374</c:v>
                </c:pt>
                <c:pt idx="3130">
                  <c:v>-1373</c:v>
                </c:pt>
                <c:pt idx="3131">
                  <c:v>-1372</c:v>
                </c:pt>
                <c:pt idx="3132">
                  <c:v>-1371</c:v>
                </c:pt>
                <c:pt idx="3133">
                  <c:v>-1370</c:v>
                </c:pt>
                <c:pt idx="3134">
                  <c:v>-1369</c:v>
                </c:pt>
                <c:pt idx="3135">
                  <c:v>-1368</c:v>
                </c:pt>
                <c:pt idx="3136">
                  <c:v>-1367</c:v>
                </c:pt>
                <c:pt idx="3137">
                  <c:v>-1366</c:v>
                </c:pt>
                <c:pt idx="3138">
                  <c:v>-1365</c:v>
                </c:pt>
                <c:pt idx="3139">
                  <c:v>-1364</c:v>
                </c:pt>
                <c:pt idx="3140">
                  <c:v>-1363</c:v>
                </c:pt>
                <c:pt idx="3141">
                  <c:v>-1362</c:v>
                </c:pt>
                <c:pt idx="3142">
                  <c:v>-1361</c:v>
                </c:pt>
                <c:pt idx="3143">
                  <c:v>-1360</c:v>
                </c:pt>
                <c:pt idx="3144">
                  <c:v>-1359</c:v>
                </c:pt>
                <c:pt idx="3145">
                  <c:v>-1358</c:v>
                </c:pt>
                <c:pt idx="3146">
                  <c:v>-1357</c:v>
                </c:pt>
                <c:pt idx="3147">
                  <c:v>-1356</c:v>
                </c:pt>
                <c:pt idx="3148">
                  <c:v>-1355</c:v>
                </c:pt>
                <c:pt idx="3149">
                  <c:v>-1354</c:v>
                </c:pt>
                <c:pt idx="3150">
                  <c:v>-1353</c:v>
                </c:pt>
                <c:pt idx="3151">
                  <c:v>-1352</c:v>
                </c:pt>
                <c:pt idx="3152">
                  <c:v>-1351</c:v>
                </c:pt>
                <c:pt idx="3153">
                  <c:v>-1350</c:v>
                </c:pt>
                <c:pt idx="3154">
                  <c:v>-1349</c:v>
                </c:pt>
                <c:pt idx="3155">
                  <c:v>-1348</c:v>
                </c:pt>
                <c:pt idx="3156">
                  <c:v>-1347</c:v>
                </c:pt>
                <c:pt idx="3157">
                  <c:v>-1346</c:v>
                </c:pt>
                <c:pt idx="3158">
                  <c:v>-1345</c:v>
                </c:pt>
                <c:pt idx="3159">
                  <c:v>-1344</c:v>
                </c:pt>
                <c:pt idx="3160">
                  <c:v>-1343</c:v>
                </c:pt>
                <c:pt idx="3161">
                  <c:v>-1342</c:v>
                </c:pt>
                <c:pt idx="3162">
                  <c:v>-1341</c:v>
                </c:pt>
                <c:pt idx="3163">
                  <c:v>-1340</c:v>
                </c:pt>
                <c:pt idx="3164">
                  <c:v>-1339</c:v>
                </c:pt>
                <c:pt idx="3165">
                  <c:v>-1338</c:v>
                </c:pt>
                <c:pt idx="3166">
                  <c:v>-1337</c:v>
                </c:pt>
                <c:pt idx="3167">
                  <c:v>-1336</c:v>
                </c:pt>
                <c:pt idx="3168">
                  <c:v>-1335</c:v>
                </c:pt>
                <c:pt idx="3169">
                  <c:v>-1334</c:v>
                </c:pt>
                <c:pt idx="3170">
                  <c:v>-1333</c:v>
                </c:pt>
                <c:pt idx="3171">
                  <c:v>-1332</c:v>
                </c:pt>
                <c:pt idx="3172">
                  <c:v>-1331</c:v>
                </c:pt>
                <c:pt idx="3173">
                  <c:v>-1330</c:v>
                </c:pt>
                <c:pt idx="3174">
                  <c:v>-1329</c:v>
                </c:pt>
                <c:pt idx="3175">
                  <c:v>-1328</c:v>
                </c:pt>
                <c:pt idx="3176">
                  <c:v>-1327</c:v>
                </c:pt>
                <c:pt idx="3177">
                  <c:v>-1326</c:v>
                </c:pt>
                <c:pt idx="3178">
                  <c:v>-1325</c:v>
                </c:pt>
                <c:pt idx="3179">
                  <c:v>-1324</c:v>
                </c:pt>
                <c:pt idx="3180">
                  <c:v>-1323</c:v>
                </c:pt>
                <c:pt idx="3181">
                  <c:v>-1322</c:v>
                </c:pt>
                <c:pt idx="3182">
                  <c:v>-1321</c:v>
                </c:pt>
                <c:pt idx="3183">
                  <c:v>-1320</c:v>
                </c:pt>
                <c:pt idx="3184">
                  <c:v>-1319</c:v>
                </c:pt>
                <c:pt idx="3185">
                  <c:v>-1318</c:v>
                </c:pt>
                <c:pt idx="3186">
                  <c:v>-1317</c:v>
                </c:pt>
                <c:pt idx="3187">
                  <c:v>-1316</c:v>
                </c:pt>
                <c:pt idx="3188">
                  <c:v>-1315</c:v>
                </c:pt>
                <c:pt idx="3189">
                  <c:v>-1314</c:v>
                </c:pt>
                <c:pt idx="3190">
                  <c:v>-1313</c:v>
                </c:pt>
                <c:pt idx="3191">
                  <c:v>-1312</c:v>
                </c:pt>
                <c:pt idx="3192">
                  <c:v>-1311</c:v>
                </c:pt>
                <c:pt idx="3193">
                  <c:v>-1310</c:v>
                </c:pt>
                <c:pt idx="3194">
                  <c:v>-1309</c:v>
                </c:pt>
                <c:pt idx="3195">
                  <c:v>-1308</c:v>
                </c:pt>
                <c:pt idx="3196">
                  <c:v>-1307</c:v>
                </c:pt>
                <c:pt idx="3197">
                  <c:v>-1306</c:v>
                </c:pt>
                <c:pt idx="3198">
                  <c:v>-1305</c:v>
                </c:pt>
                <c:pt idx="3199">
                  <c:v>-1304</c:v>
                </c:pt>
                <c:pt idx="3200">
                  <c:v>-1303</c:v>
                </c:pt>
                <c:pt idx="3201">
                  <c:v>-1302</c:v>
                </c:pt>
                <c:pt idx="3202">
                  <c:v>-1301</c:v>
                </c:pt>
                <c:pt idx="3203">
                  <c:v>-1300</c:v>
                </c:pt>
                <c:pt idx="3204">
                  <c:v>-1299</c:v>
                </c:pt>
                <c:pt idx="3205">
                  <c:v>-1298</c:v>
                </c:pt>
                <c:pt idx="3206">
                  <c:v>-1297</c:v>
                </c:pt>
                <c:pt idx="3207">
                  <c:v>-1296</c:v>
                </c:pt>
                <c:pt idx="3208">
                  <c:v>-1295</c:v>
                </c:pt>
                <c:pt idx="3209">
                  <c:v>-1294</c:v>
                </c:pt>
                <c:pt idx="3210">
                  <c:v>-1293</c:v>
                </c:pt>
                <c:pt idx="3211">
                  <c:v>-1292</c:v>
                </c:pt>
                <c:pt idx="3212">
                  <c:v>-1291</c:v>
                </c:pt>
                <c:pt idx="3213">
                  <c:v>-1290</c:v>
                </c:pt>
                <c:pt idx="3214">
                  <c:v>-1289</c:v>
                </c:pt>
                <c:pt idx="3215">
                  <c:v>-1288</c:v>
                </c:pt>
                <c:pt idx="3216">
                  <c:v>-1287</c:v>
                </c:pt>
                <c:pt idx="3217">
                  <c:v>-1286</c:v>
                </c:pt>
                <c:pt idx="3218">
                  <c:v>-1285</c:v>
                </c:pt>
                <c:pt idx="3219">
                  <c:v>-1284</c:v>
                </c:pt>
                <c:pt idx="3220">
                  <c:v>-1283</c:v>
                </c:pt>
                <c:pt idx="3221">
                  <c:v>-1282</c:v>
                </c:pt>
                <c:pt idx="3222">
                  <c:v>-1281</c:v>
                </c:pt>
                <c:pt idx="3223">
                  <c:v>-1280</c:v>
                </c:pt>
                <c:pt idx="3224">
                  <c:v>-1279</c:v>
                </c:pt>
                <c:pt idx="3225">
                  <c:v>-1278</c:v>
                </c:pt>
                <c:pt idx="3226">
                  <c:v>-1277</c:v>
                </c:pt>
                <c:pt idx="3227">
                  <c:v>-1276</c:v>
                </c:pt>
                <c:pt idx="3228">
                  <c:v>-1275</c:v>
                </c:pt>
                <c:pt idx="3229">
                  <c:v>-1274</c:v>
                </c:pt>
                <c:pt idx="3230">
                  <c:v>-1273</c:v>
                </c:pt>
                <c:pt idx="3231">
                  <c:v>-1272</c:v>
                </c:pt>
                <c:pt idx="3232">
                  <c:v>-1271</c:v>
                </c:pt>
                <c:pt idx="3233">
                  <c:v>-1270</c:v>
                </c:pt>
                <c:pt idx="3234">
                  <c:v>-1269</c:v>
                </c:pt>
                <c:pt idx="3235">
                  <c:v>-1268</c:v>
                </c:pt>
                <c:pt idx="3236">
                  <c:v>-1267</c:v>
                </c:pt>
                <c:pt idx="3237">
                  <c:v>-1266</c:v>
                </c:pt>
                <c:pt idx="3238">
                  <c:v>-1265</c:v>
                </c:pt>
                <c:pt idx="3239">
                  <c:v>-1264</c:v>
                </c:pt>
                <c:pt idx="3240">
                  <c:v>-1263</c:v>
                </c:pt>
                <c:pt idx="3241">
                  <c:v>-1262</c:v>
                </c:pt>
                <c:pt idx="3242">
                  <c:v>-1261</c:v>
                </c:pt>
                <c:pt idx="3243">
                  <c:v>-1260</c:v>
                </c:pt>
                <c:pt idx="3244">
                  <c:v>-1259</c:v>
                </c:pt>
                <c:pt idx="3245">
                  <c:v>-1258</c:v>
                </c:pt>
                <c:pt idx="3246">
                  <c:v>-1257</c:v>
                </c:pt>
                <c:pt idx="3247">
                  <c:v>-1256</c:v>
                </c:pt>
                <c:pt idx="3248">
                  <c:v>-1255</c:v>
                </c:pt>
                <c:pt idx="3249">
                  <c:v>-1254</c:v>
                </c:pt>
                <c:pt idx="3250">
                  <c:v>-1253</c:v>
                </c:pt>
                <c:pt idx="3251">
                  <c:v>-1252</c:v>
                </c:pt>
                <c:pt idx="3252">
                  <c:v>-1251</c:v>
                </c:pt>
                <c:pt idx="3253">
                  <c:v>-1250</c:v>
                </c:pt>
                <c:pt idx="3254">
                  <c:v>-1249</c:v>
                </c:pt>
                <c:pt idx="3255">
                  <c:v>-1248</c:v>
                </c:pt>
                <c:pt idx="3256">
                  <c:v>-1247</c:v>
                </c:pt>
                <c:pt idx="3257">
                  <c:v>-1246</c:v>
                </c:pt>
                <c:pt idx="3258">
                  <c:v>-1245</c:v>
                </c:pt>
                <c:pt idx="3259">
                  <c:v>-1244</c:v>
                </c:pt>
                <c:pt idx="3260">
                  <c:v>-1243</c:v>
                </c:pt>
                <c:pt idx="3261">
                  <c:v>-1242</c:v>
                </c:pt>
                <c:pt idx="3262">
                  <c:v>-1241</c:v>
                </c:pt>
                <c:pt idx="3263">
                  <c:v>-1240</c:v>
                </c:pt>
                <c:pt idx="3264">
                  <c:v>-1239</c:v>
                </c:pt>
                <c:pt idx="3265">
                  <c:v>-1238</c:v>
                </c:pt>
                <c:pt idx="3266">
                  <c:v>-1237</c:v>
                </c:pt>
                <c:pt idx="3267">
                  <c:v>-1236</c:v>
                </c:pt>
                <c:pt idx="3268">
                  <c:v>-1235</c:v>
                </c:pt>
                <c:pt idx="3269">
                  <c:v>-1234</c:v>
                </c:pt>
                <c:pt idx="3270">
                  <c:v>-1233</c:v>
                </c:pt>
                <c:pt idx="3271">
                  <c:v>-1232</c:v>
                </c:pt>
                <c:pt idx="3272">
                  <c:v>-1231</c:v>
                </c:pt>
                <c:pt idx="3273">
                  <c:v>-1230</c:v>
                </c:pt>
                <c:pt idx="3274">
                  <c:v>-1229</c:v>
                </c:pt>
                <c:pt idx="3275">
                  <c:v>-1228</c:v>
                </c:pt>
                <c:pt idx="3276">
                  <c:v>-1227</c:v>
                </c:pt>
                <c:pt idx="3277">
                  <c:v>-1226</c:v>
                </c:pt>
                <c:pt idx="3278">
                  <c:v>-1225</c:v>
                </c:pt>
                <c:pt idx="3279">
                  <c:v>-1224</c:v>
                </c:pt>
                <c:pt idx="3280">
                  <c:v>-1223</c:v>
                </c:pt>
                <c:pt idx="3281">
                  <c:v>-1222</c:v>
                </c:pt>
                <c:pt idx="3282">
                  <c:v>-1221</c:v>
                </c:pt>
                <c:pt idx="3283">
                  <c:v>-1220</c:v>
                </c:pt>
                <c:pt idx="3284">
                  <c:v>-1219</c:v>
                </c:pt>
                <c:pt idx="3285">
                  <c:v>-1218</c:v>
                </c:pt>
                <c:pt idx="3286">
                  <c:v>-1217</c:v>
                </c:pt>
                <c:pt idx="3287">
                  <c:v>-1216</c:v>
                </c:pt>
                <c:pt idx="3288">
                  <c:v>-1215</c:v>
                </c:pt>
                <c:pt idx="3289">
                  <c:v>-1214</c:v>
                </c:pt>
                <c:pt idx="3290">
                  <c:v>-1213</c:v>
                </c:pt>
                <c:pt idx="3291">
                  <c:v>-1212</c:v>
                </c:pt>
                <c:pt idx="3292">
                  <c:v>-1211</c:v>
                </c:pt>
                <c:pt idx="3293">
                  <c:v>-1210</c:v>
                </c:pt>
                <c:pt idx="3294">
                  <c:v>-1209</c:v>
                </c:pt>
                <c:pt idx="3295">
                  <c:v>-1208</c:v>
                </c:pt>
                <c:pt idx="3296">
                  <c:v>-1207</c:v>
                </c:pt>
                <c:pt idx="3297">
                  <c:v>-1206</c:v>
                </c:pt>
                <c:pt idx="3298">
                  <c:v>-1205</c:v>
                </c:pt>
                <c:pt idx="3299">
                  <c:v>-1204</c:v>
                </c:pt>
                <c:pt idx="3300">
                  <c:v>-1203</c:v>
                </c:pt>
                <c:pt idx="3301">
                  <c:v>-1202</c:v>
                </c:pt>
                <c:pt idx="3302">
                  <c:v>-1201</c:v>
                </c:pt>
                <c:pt idx="3303">
                  <c:v>-1200</c:v>
                </c:pt>
                <c:pt idx="3304">
                  <c:v>-1199</c:v>
                </c:pt>
                <c:pt idx="3305">
                  <c:v>-1198</c:v>
                </c:pt>
                <c:pt idx="3306">
                  <c:v>-1197</c:v>
                </c:pt>
                <c:pt idx="3307">
                  <c:v>-1196</c:v>
                </c:pt>
                <c:pt idx="3308">
                  <c:v>-1195</c:v>
                </c:pt>
                <c:pt idx="3309">
                  <c:v>-1194</c:v>
                </c:pt>
                <c:pt idx="3310">
                  <c:v>-1193</c:v>
                </c:pt>
                <c:pt idx="3311">
                  <c:v>-1192</c:v>
                </c:pt>
                <c:pt idx="3312">
                  <c:v>-1191</c:v>
                </c:pt>
                <c:pt idx="3313">
                  <c:v>-1190</c:v>
                </c:pt>
                <c:pt idx="3314">
                  <c:v>-1189</c:v>
                </c:pt>
                <c:pt idx="3315">
                  <c:v>-1188</c:v>
                </c:pt>
                <c:pt idx="3316">
                  <c:v>-1187</c:v>
                </c:pt>
                <c:pt idx="3317">
                  <c:v>-1186</c:v>
                </c:pt>
                <c:pt idx="3318">
                  <c:v>-1185</c:v>
                </c:pt>
                <c:pt idx="3319">
                  <c:v>-1184</c:v>
                </c:pt>
                <c:pt idx="3320">
                  <c:v>-1183</c:v>
                </c:pt>
                <c:pt idx="3321">
                  <c:v>-1182</c:v>
                </c:pt>
                <c:pt idx="3322">
                  <c:v>-1181</c:v>
                </c:pt>
                <c:pt idx="3323">
                  <c:v>-1180</c:v>
                </c:pt>
                <c:pt idx="3324">
                  <c:v>-1179</c:v>
                </c:pt>
                <c:pt idx="3325">
                  <c:v>-1178</c:v>
                </c:pt>
                <c:pt idx="3326">
                  <c:v>-1177</c:v>
                </c:pt>
                <c:pt idx="3327">
                  <c:v>-1176</c:v>
                </c:pt>
                <c:pt idx="3328">
                  <c:v>-1175</c:v>
                </c:pt>
                <c:pt idx="3329">
                  <c:v>-1174</c:v>
                </c:pt>
                <c:pt idx="3330">
                  <c:v>-1173</c:v>
                </c:pt>
                <c:pt idx="3331">
                  <c:v>-1172</c:v>
                </c:pt>
                <c:pt idx="3332">
                  <c:v>-1171</c:v>
                </c:pt>
                <c:pt idx="3333">
                  <c:v>-1170</c:v>
                </c:pt>
                <c:pt idx="3334">
                  <c:v>-1169</c:v>
                </c:pt>
                <c:pt idx="3335">
                  <c:v>-1168</c:v>
                </c:pt>
                <c:pt idx="3336">
                  <c:v>-1167</c:v>
                </c:pt>
                <c:pt idx="3337">
                  <c:v>-1166</c:v>
                </c:pt>
                <c:pt idx="3338">
                  <c:v>-1165</c:v>
                </c:pt>
                <c:pt idx="3339">
                  <c:v>-1164</c:v>
                </c:pt>
                <c:pt idx="3340">
                  <c:v>-1163</c:v>
                </c:pt>
                <c:pt idx="3341">
                  <c:v>-1162</c:v>
                </c:pt>
                <c:pt idx="3342">
                  <c:v>-1161</c:v>
                </c:pt>
                <c:pt idx="3343">
                  <c:v>-1160</c:v>
                </c:pt>
                <c:pt idx="3344">
                  <c:v>-1159</c:v>
                </c:pt>
                <c:pt idx="3345">
                  <c:v>-1158</c:v>
                </c:pt>
                <c:pt idx="3346">
                  <c:v>-1157</c:v>
                </c:pt>
                <c:pt idx="3347">
                  <c:v>-1156</c:v>
                </c:pt>
                <c:pt idx="3348">
                  <c:v>-1155</c:v>
                </c:pt>
                <c:pt idx="3349">
                  <c:v>-1154</c:v>
                </c:pt>
                <c:pt idx="3350">
                  <c:v>-1153</c:v>
                </c:pt>
                <c:pt idx="3351">
                  <c:v>-1152</c:v>
                </c:pt>
                <c:pt idx="3352">
                  <c:v>-1151</c:v>
                </c:pt>
                <c:pt idx="3353">
                  <c:v>-1150</c:v>
                </c:pt>
                <c:pt idx="3354">
                  <c:v>-1149</c:v>
                </c:pt>
                <c:pt idx="3355">
                  <c:v>-1148</c:v>
                </c:pt>
                <c:pt idx="3356">
                  <c:v>-1147</c:v>
                </c:pt>
                <c:pt idx="3357">
                  <c:v>-1146</c:v>
                </c:pt>
                <c:pt idx="3358">
                  <c:v>-1145</c:v>
                </c:pt>
                <c:pt idx="3359">
                  <c:v>-1144</c:v>
                </c:pt>
                <c:pt idx="3360">
                  <c:v>-1143</c:v>
                </c:pt>
                <c:pt idx="3361">
                  <c:v>-1142</c:v>
                </c:pt>
                <c:pt idx="3362">
                  <c:v>-1141</c:v>
                </c:pt>
                <c:pt idx="3363">
                  <c:v>-1140</c:v>
                </c:pt>
                <c:pt idx="3364">
                  <c:v>-1139</c:v>
                </c:pt>
                <c:pt idx="3365">
                  <c:v>-1138</c:v>
                </c:pt>
                <c:pt idx="3366">
                  <c:v>-1137</c:v>
                </c:pt>
                <c:pt idx="3367">
                  <c:v>-1136</c:v>
                </c:pt>
                <c:pt idx="3368">
                  <c:v>-1135</c:v>
                </c:pt>
                <c:pt idx="3369">
                  <c:v>-1134</c:v>
                </c:pt>
                <c:pt idx="3370">
                  <c:v>-1133</c:v>
                </c:pt>
                <c:pt idx="3371">
                  <c:v>-1132</c:v>
                </c:pt>
                <c:pt idx="3372">
                  <c:v>-1131</c:v>
                </c:pt>
                <c:pt idx="3373">
                  <c:v>-1130</c:v>
                </c:pt>
                <c:pt idx="3374">
                  <c:v>-1129</c:v>
                </c:pt>
                <c:pt idx="3375">
                  <c:v>-1128</c:v>
                </c:pt>
                <c:pt idx="3376">
                  <c:v>-1127</c:v>
                </c:pt>
                <c:pt idx="3377">
                  <c:v>-1126</c:v>
                </c:pt>
                <c:pt idx="3378">
                  <c:v>-1125</c:v>
                </c:pt>
                <c:pt idx="3379">
                  <c:v>-1124</c:v>
                </c:pt>
                <c:pt idx="3380">
                  <c:v>-1123</c:v>
                </c:pt>
                <c:pt idx="3381">
                  <c:v>-1122</c:v>
                </c:pt>
                <c:pt idx="3382">
                  <c:v>-1121</c:v>
                </c:pt>
                <c:pt idx="3383">
                  <c:v>-1120</c:v>
                </c:pt>
                <c:pt idx="3384">
                  <c:v>-1119</c:v>
                </c:pt>
                <c:pt idx="3385">
                  <c:v>-1118</c:v>
                </c:pt>
                <c:pt idx="3386">
                  <c:v>-1117</c:v>
                </c:pt>
                <c:pt idx="3387">
                  <c:v>-1116</c:v>
                </c:pt>
                <c:pt idx="3388">
                  <c:v>-1115</c:v>
                </c:pt>
                <c:pt idx="3389">
                  <c:v>-1114</c:v>
                </c:pt>
                <c:pt idx="3390">
                  <c:v>-1113</c:v>
                </c:pt>
                <c:pt idx="3391">
                  <c:v>-1112</c:v>
                </c:pt>
                <c:pt idx="3392">
                  <c:v>-1111</c:v>
                </c:pt>
                <c:pt idx="3393">
                  <c:v>-1110</c:v>
                </c:pt>
                <c:pt idx="3394">
                  <c:v>-1109</c:v>
                </c:pt>
                <c:pt idx="3395">
                  <c:v>-1108</c:v>
                </c:pt>
                <c:pt idx="3396">
                  <c:v>-1107</c:v>
                </c:pt>
                <c:pt idx="3397">
                  <c:v>-1106</c:v>
                </c:pt>
                <c:pt idx="3398">
                  <c:v>-1105</c:v>
                </c:pt>
                <c:pt idx="3399">
                  <c:v>-1104</c:v>
                </c:pt>
                <c:pt idx="3400">
                  <c:v>-1103</c:v>
                </c:pt>
                <c:pt idx="3401">
                  <c:v>-1102</c:v>
                </c:pt>
                <c:pt idx="3402">
                  <c:v>-1101</c:v>
                </c:pt>
                <c:pt idx="3403">
                  <c:v>-1100</c:v>
                </c:pt>
                <c:pt idx="3404">
                  <c:v>-1099</c:v>
                </c:pt>
                <c:pt idx="3405">
                  <c:v>-1098</c:v>
                </c:pt>
                <c:pt idx="3406">
                  <c:v>-1097</c:v>
                </c:pt>
                <c:pt idx="3407">
                  <c:v>-1096</c:v>
                </c:pt>
                <c:pt idx="3408">
                  <c:v>-1095</c:v>
                </c:pt>
                <c:pt idx="3409">
                  <c:v>-1094</c:v>
                </c:pt>
                <c:pt idx="3410">
                  <c:v>-1093</c:v>
                </c:pt>
                <c:pt idx="3411">
                  <c:v>-1092</c:v>
                </c:pt>
                <c:pt idx="3412">
                  <c:v>-1091</c:v>
                </c:pt>
                <c:pt idx="3413">
                  <c:v>-1090</c:v>
                </c:pt>
                <c:pt idx="3414">
                  <c:v>-1089</c:v>
                </c:pt>
                <c:pt idx="3415">
                  <c:v>-1088</c:v>
                </c:pt>
                <c:pt idx="3416">
                  <c:v>-1087</c:v>
                </c:pt>
                <c:pt idx="3417">
                  <c:v>-1086</c:v>
                </c:pt>
                <c:pt idx="3418">
                  <c:v>-1085</c:v>
                </c:pt>
                <c:pt idx="3419">
                  <c:v>-1084</c:v>
                </c:pt>
                <c:pt idx="3420">
                  <c:v>-1083</c:v>
                </c:pt>
                <c:pt idx="3421">
                  <c:v>-1082</c:v>
                </c:pt>
                <c:pt idx="3422">
                  <c:v>-1081</c:v>
                </c:pt>
                <c:pt idx="3423">
                  <c:v>-1080</c:v>
                </c:pt>
                <c:pt idx="3424">
                  <c:v>-1079</c:v>
                </c:pt>
                <c:pt idx="3425">
                  <c:v>-1078</c:v>
                </c:pt>
                <c:pt idx="3426">
                  <c:v>-1077</c:v>
                </c:pt>
                <c:pt idx="3427">
                  <c:v>-1076</c:v>
                </c:pt>
                <c:pt idx="3428">
                  <c:v>-1075</c:v>
                </c:pt>
                <c:pt idx="3429">
                  <c:v>-1074</c:v>
                </c:pt>
                <c:pt idx="3430">
                  <c:v>-1073</c:v>
                </c:pt>
                <c:pt idx="3431">
                  <c:v>-1072</c:v>
                </c:pt>
                <c:pt idx="3432">
                  <c:v>-1071</c:v>
                </c:pt>
                <c:pt idx="3433">
                  <c:v>-1070</c:v>
                </c:pt>
                <c:pt idx="3434">
                  <c:v>-1069</c:v>
                </c:pt>
                <c:pt idx="3435">
                  <c:v>-1068</c:v>
                </c:pt>
                <c:pt idx="3436">
                  <c:v>-1067</c:v>
                </c:pt>
                <c:pt idx="3437">
                  <c:v>-1066</c:v>
                </c:pt>
                <c:pt idx="3438">
                  <c:v>-1065</c:v>
                </c:pt>
                <c:pt idx="3439">
                  <c:v>-1064</c:v>
                </c:pt>
                <c:pt idx="3440">
                  <c:v>-1063</c:v>
                </c:pt>
                <c:pt idx="3441">
                  <c:v>-1062</c:v>
                </c:pt>
                <c:pt idx="3442">
                  <c:v>-1061</c:v>
                </c:pt>
                <c:pt idx="3443">
                  <c:v>-1060</c:v>
                </c:pt>
                <c:pt idx="3444">
                  <c:v>-1059</c:v>
                </c:pt>
                <c:pt idx="3445">
                  <c:v>-1058</c:v>
                </c:pt>
                <c:pt idx="3446">
                  <c:v>-1057</c:v>
                </c:pt>
                <c:pt idx="3447">
                  <c:v>-1056</c:v>
                </c:pt>
                <c:pt idx="3448">
                  <c:v>-1055</c:v>
                </c:pt>
                <c:pt idx="3449">
                  <c:v>-1054</c:v>
                </c:pt>
                <c:pt idx="3450">
                  <c:v>-1053</c:v>
                </c:pt>
                <c:pt idx="3451">
                  <c:v>-1052</c:v>
                </c:pt>
                <c:pt idx="3452">
                  <c:v>-1051</c:v>
                </c:pt>
                <c:pt idx="3453">
                  <c:v>-1050</c:v>
                </c:pt>
                <c:pt idx="3454">
                  <c:v>-1049</c:v>
                </c:pt>
                <c:pt idx="3455">
                  <c:v>-1048</c:v>
                </c:pt>
                <c:pt idx="3456">
                  <c:v>-1047</c:v>
                </c:pt>
                <c:pt idx="3457">
                  <c:v>-1046</c:v>
                </c:pt>
                <c:pt idx="3458">
                  <c:v>-1045</c:v>
                </c:pt>
                <c:pt idx="3459">
                  <c:v>-1044</c:v>
                </c:pt>
                <c:pt idx="3460">
                  <c:v>-1043</c:v>
                </c:pt>
                <c:pt idx="3461">
                  <c:v>-1042</c:v>
                </c:pt>
                <c:pt idx="3462">
                  <c:v>-1041</c:v>
                </c:pt>
                <c:pt idx="3463">
                  <c:v>-1040</c:v>
                </c:pt>
                <c:pt idx="3464">
                  <c:v>-1039</c:v>
                </c:pt>
                <c:pt idx="3465">
                  <c:v>-1038</c:v>
                </c:pt>
                <c:pt idx="3466">
                  <c:v>-1037</c:v>
                </c:pt>
                <c:pt idx="3467">
                  <c:v>-1036</c:v>
                </c:pt>
                <c:pt idx="3468">
                  <c:v>-1035</c:v>
                </c:pt>
                <c:pt idx="3469">
                  <c:v>-1034</c:v>
                </c:pt>
                <c:pt idx="3470">
                  <c:v>-1033</c:v>
                </c:pt>
                <c:pt idx="3471">
                  <c:v>-1032</c:v>
                </c:pt>
                <c:pt idx="3472">
                  <c:v>-1031</c:v>
                </c:pt>
                <c:pt idx="3473">
                  <c:v>-1030</c:v>
                </c:pt>
                <c:pt idx="3474">
                  <c:v>-1029</c:v>
                </c:pt>
                <c:pt idx="3475">
                  <c:v>-1028</c:v>
                </c:pt>
                <c:pt idx="3476">
                  <c:v>-1027</c:v>
                </c:pt>
                <c:pt idx="3477">
                  <c:v>-1026</c:v>
                </c:pt>
                <c:pt idx="3478">
                  <c:v>-1025</c:v>
                </c:pt>
                <c:pt idx="3479">
                  <c:v>-1024</c:v>
                </c:pt>
                <c:pt idx="3480">
                  <c:v>-1023</c:v>
                </c:pt>
                <c:pt idx="3481">
                  <c:v>-1022</c:v>
                </c:pt>
                <c:pt idx="3482">
                  <c:v>-1021</c:v>
                </c:pt>
                <c:pt idx="3483">
                  <c:v>-1020</c:v>
                </c:pt>
                <c:pt idx="3484">
                  <c:v>-1019</c:v>
                </c:pt>
                <c:pt idx="3485">
                  <c:v>-1018</c:v>
                </c:pt>
                <c:pt idx="3486">
                  <c:v>-1017</c:v>
                </c:pt>
                <c:pt idx="3487">
                  <c:v>-1016</c:v>
                </c:pt>
                <c:pt idx="3488">
                  <c:v>-1015</c:v>
                </c:pt>
                <c:pt idx="3489">
                  <c:v>-1014</c:v>
                </c:pt>
                <c:pt idx="3490">
                  <c:v>-1013</c:v>
                </c:pt>
                <c:pt idx="3491">
                  <c:v>-1012</c:v>
                </c:pt>
                <c:pt idx="3492">
                  <c:v>-1011</c:v>
                </c:pt>
                <c:pt idx="3493">
                  <c:v>-1010</c:v>
                </c:pt>
                <c:pt idx="3494">
                  <c:v>-1009</c:v>
                </c:pt>
                <c:pt idx="3495">
                  <c:v>-1008</c:v>
                </c:pt>
                <c:pt idx="3496">
                  <c:v>-1007</c:v>
                </c:pt>
                <c:pt idx="3497">
                  <c:v>-1006</c:v>
                </c:pt>
                <c:pt idx="3498">
                  <c:v>-1005</c:v>
                </c:pt>
                <c:pt idx="3499">
                  <c:v>-1004</c:v>
                </c:pt>
                <c:pt idx="3500">
                  <c:v>-1003</c:v>
                </c:pt>
                <c:pt idx="3501">
                  <c:v>-1002</c:v>
                </c:pt>
                <c:pt idx="3502">
                  <c:v>-1001</c:v>
                </c:pt>
                <c:pt idx="3503">
                  <c:v>-1000</c:v>
                </c:pt>
                <c:pt idx="3504">
                  <c:v>-999</c:v>
                </c:pt>
                <c:pt idx="3505">
                  <c:v>-998</c:v>
                </c:pt>
                <c:pt idx="3506">
                  <c:v>-997</c:v>
                </c:pt>
                <c:pt idx="3507">
                  <c:v>-996</c:v>
                </c:pt>
                <c:pt idx="3508">
                  <c:v>-995</c:v>
                </c:pt>
                <c:pt idx="3509">
                  <c:v>-994</c:v>
                </c:pt>
                <c:pt idx="3510">
                  <c:v>-993</c:v>
                </c:pt>
                <c:pt idx="3511">
                  <c:v>-992</c:v>
                </c:pt>
                <c:pt idx="3512">
                  <c:v>-991</c:v>
                </c:pt>
                <c:pt idx="3513">
                  <c:v>-990</c:v>
                </c:pt>
                <c:pt idx="3514">
                  <c:v>-989</c:v>
                </c:pt>
                <c:pt idx="3515">
                  <c:v>-988</c:v>
                </c:pt>
                <c:pt idx="3516">
                  <c:v>-987</c:v>
                </c:pt>
                <c:pt idx="3517">
                  <c:v>-986</c:v>
                </c:pt>
                <c:pt idx="3518">
                  <c:v>-985</c:v>
                </c:pt>
                <c:pt idx="3519">
                  <c:v>-984</c:v>
                </c:pt>
                <c:pt idx="3520">
                  <c:v>-983</c:v>
                </c:pt>
                <c:pt idx="3521">
                  <c:v>-982</c:v>
                </c:pt>
                <c:pt idx="3522">
                  <c:v>-981</c:v>
                </c:pt>
                <c:pt idx="3523">
                  <c:v>-980</c:v>
                </c:pt>
                <c:pt idx="3524">
                  <c:v>-979</c:v>
                </c:pt>
                <c:pt idx="3525">
                  <c:v>-978</c:v>
                </c:pt>
                <c:pt idx="3526">
                  <c:v>-977</c:v>
                </c:pt>
                <c:pt idx="3527">
                  <c:v>-976</c:v>
                </c:pt>
                <c:pt idx="3528">
                  <c:v>-975</c:v>
                </c:pt>
                <c:pt idx="3529">
                  <c:v>-974</c:v>
                </c:pt>
                <c:pt idx="3530">
                  <c:v>-973</c:v>
                </c:pt>
                <c:pt idx="3531">
                  <c:v>-972</c:v>
                </c:pt>
                <c:pt idx="3532">
                  <c:v>-971</c:v>
                </c:pt>
                <c:pt idx="3533">
                  <c:v>-970</c:v>
                </c:pt>
                <c:pt idx="3534">
                  <c:v>-969</c:v>
                </c:pt>
                <c:pt idx="3535">
                  <c:v>-968</c:v>
                </c:pt>
                <c:pt idx="3536">
                  <c:v>-967</c:v>
                </c:pt>
                <c:pt idx="3537">
                  <c:v>-966</c:v>
                </c:pt>
                <c:pt idx="3538">
                  <c:v>-965</c:v>
                </c:pt>
                <c:pt idx="3539">
                  <c:v>-964</c:v>
                </c:pt>
                <c:pt idx="3540">
                  <c:v>-963</c:v>
                </c:pt>
                <c:pt idx="3541">
                  <c:v>-962</c:v>
                </c:pt>
                <c:pt idx="3542">
                  <c:v>-961</c:v>
                </c:pt>
                <c:pt idx="3543">
                  <c:v>-960</c:v>
                </c:pt>
                <c:pt idx="3544">
                  <c:v>-959</c:v>
                </c:pt>
                <c:pt idx="3545">
                  <c:v>-958</c:v>
                </c:pt>
                <c:pt idx="3546">
                  <c:v>-957</c:v>
                </c:pt>
                <c:pt idx="3547">
                  <c:v>-956</c:v>
                </c:pt>
                <c:pt idx="3548">
                  <c:v>-955</c:v>
                </c:pt>
                <c:pt idx="3549">
                  <c:v>-954</c:v>
                </c:pt>
                <c:pt idx="3550">
                  <c:v>-953</c:v>
                </c:pt>
                <c:pt idx="3551">
                  <c:v>-952</c:v>
                </c:pt>
                <c:pt idx="3552">
                  <c:v>-951</c:v>
                </c:pt>
                <c:pt idx="3553">
                  <c:v>-950</c:v>
                </c:pt>
                <c:pt idx="3554">
                  <c:v>-949</c:v>
                </c:pt>
                <c:pt idx="3555">
                  <c:v>-948</c:v>
                </c:pt>
                <c:pt idx="3556">
                  <c:v>-947</c:v>
                </c:pt>
                <c:pt idx="3557">
                  <c:v>-946</c:v>
                </c:pt>
                <c:pt idx="3558">
                  <c:v>-945</c:v>
                </c:pt>
                <c:pt idx="3559">
                  <c:v>-944</c:v>
                </c:pt>
                <c:pt idx="3560">
                  <c:v>-943</c:v>
                </c:pt>
                <c:pt idx="3561">
                  <c:v>-942</c:v>
                </c:pt>
                <c:pt idx="3562">
                  <c:v>-941</c:v>
                </c:pt>
                <c:pt idx="3563">
                  <c:v>-940</c:v>
                </c:pt>
                <c:pt idx="3564">
                  <c:v>-939</c:v>
                </c:pt>
                <c:pt idx="3565">
                  <c:v>-938</c:v>
                </c:pt>
                <c:pt idx="3566">
                  <c:v>-937</c:v>
                </c:pt>
                <c:pt idx="3567">
                  <c:v>-936</c:v>
                </c:pt>
                <c:pt idx="3568">
                  <c:v>-935</c:v>
                </c:pt>
                <c:pt idx="3569">
                  <c:v>-934</c:v>
                </c:pt>
                <c:pt idx="3570">
                  <c:v>-933</c:v>
                </c:pt>
                <c:pt idx="3571">
                  <c:v>-932</c:v>
                </c:pt>
                <c:pt idx="3572">
                  <c:v>-931</c:v>
                </c:pt>
                <c:pt idx="3573">
                  <c:v>-930</c:v>
                </c:pt>
                <c:pt idx="3574">
                  <c:v>-929</c:v>
                </c:pt>
                <c:pt idx="3575">
                  <c:v>-928</c:v>
                </c:pt>
                <c:pt idx="3576">
                  <c:v>-927</c:v>
                </c:pt>
                <c:pt idx="3577">
                  <c:v>-926</c:v>
                </c:pt>
                <c:pt idx="3578">
                  <c:v>-925</c:v>
                </c:pt>
                <c:pt idx="3579">
                  <c:v>-924</c:v>
                </c:pt>
                <c:pt idx="3580">
                  <c:v>-923</c:v>
                </c:pt>
                <c:pt idx="3581">
                  <c:v>-922</c:v>
                </c:pt>
                <c:pt idx="3582">
                  <c:v>-921</c:v>
                </c:pt>
                <c:pt idx="3583">
                  <c:v>-920</c:v>
                </c:pt>
                <c:pt idx="3584">
                  <c:v>-919</c:v>
                </c:pt>
                <c:pt idx="3585">
                  <c:v>-918</c:v>
                </c:pt>
                <c:pt idx="3586">
                  <c:v>-917</c:v>
                </c:pt>
                <c:pt idx="3587">
                  <c:v>-916</c:v>
                </c:pt>
                <c:pt idx="3588">
                  <c:v>-915</c:v>
                </c:pt>
                <c:pt idx="3589">
                  <c:v>-914</c:v>
                </c:pt>
                <c:pt idx="3590">
                  <c:v>-913</c:v>
                </c:pt>
                <c:pt idx="3591">
                  <c:v>-912</c:v>
                </c:pt>
                <c:pt idx="3592">
                  <c:v>-911</c:v>
                </c:pt>
                <c:pt idx="3593">
                  <c:v>-910</c:v>
                </c:pt>
                <c:pt idx="3594">
                  <c:v>-909</c:v>
                </c:pt>
                <c:pt idx="3595">
                  <c:v>-908</c:v>
                </c:pt>
                <c:pt idx="3596">
                  <c:v>-907</c:v>
                </c:pt>
                <c:pt idx="3597">
                  <c:v>-906</c:v>
                </c:pt>
                <c:pt idx="3598">
                  <c:v>-905</c:v>
                </c:pt>
                <c:pt idx="3599">
                  <c:v>-904</c:v>
                </c:pt>
                <c:pt idx="3600">
                  <c:v>-903</c:v>
                </c:pt>
                <c:pt idx="3601">
                  <c:v>-902</c:v>
                </c:pt>
                <c:pt idx="3602">
                  <c:v>-901</c:v>
                </c:pt>
                <c:pt idx="3603">
                  <c:v>-900</c:v>
                </c:pt>
                <c:pt idx="3604">
                  <c:v>-899</c:v>
                </c:pt>
                <c:pt idx="3605">
                  <c:v>-898</c:v>
                </c:pt>
                <c:pt idx="3606">
                  <c:v>-897</c:v>
                </c:pt>
                <c:pt idx="3607">
                  <c:v>-896</c:v>
                </c:pt>
                <c:pt idx="3608">
                  <c:v>-895</c:v>
                </c:pt>
                <c:pt idx="3609">
                  <c:v>-894</c:v>
                </c:pt>
                <c:pt idx="3610">
                  <c:v>-893</c:v>
                </c:pt>
                <c:pt idx="3611">
                  <c:v>-892</c:v>
                </c:pt>
                <c:pt idx="3612">
                  <c:v>-891</c:v>
                </c:pt>
                <c:pt idx="3613">
                  <c:v>-890</c:v>
                </c:pt>
                <c:pt idx="3614">
                  <c:v>-889</c:v>
                </c:pt>
                <c:pt idx="3615">
                  <c:v>-888</c:v>
                </c:pt>
                <c:pt idx="3616">
                  <c:v>-887</c:v>
                </c:pt>
                <c:pt idx="3617">
                  <c:v>-886</c:v>
                </c:pt>
                <c:pt idx="3618">
                  <c:v>-885</c:v>
                </c:pt>
                <c:pt idx="3619">
                  <c:v>-884</c:v>
                </c:pt>
                <c:pt idx="3620">
                  <c:v>-883</c:v>
                </c:pt>
                <c:pt idx="3621">
                  <c:v>-882</c:v>
                </c:pt>
                <c:pt idx="3622">
                  <c:v>-881</c:v>
                </c:pt>
                <c:pt idx="3623">
                  <c:v>-880</c:v>
                </c:pt>
                <c:pt idx="3624">
                  <c:v>-879</c:v>
                </c:pt>
                <c:pt idx="3625">
                  <c:v>-878</c:v>
                </c:pt>
                <c:pt idx="3626">
                  <c:v>-877</c:v>
                </c:pt>
                <c:pt idx="3627">
                  <c:v>-876</c:v>
                </c:pt>
                <c:pt idx="3628">
                  <c:v>-875</c:v>
                </c:pt>
                <c:pt idx="3629">
                  <c:v>-874</c:v>
                </c:pt>
                <c:pt idx="3630">
                  <c:v>-873</c:v>
                </c:pt>
                <c:pt idx="3631">
                  <c:v>-872</c:v>
                </c:pt>
                <c:pt idx="3632">
                  <c:v>-871</c:v>
                </c:pt>
                <c:pt idx="3633">
                  <c:v>-870</c:v>
                </c:pt>
                <c:pt idx="3634">
                  <c:v>-869</c:v>
                </c:pt>
                <c:pt idx="3635">
                  <c:v>-868</c:v>
                </c:pt>
                <c:pt idx="3636">
                  <c:v>-867</c:v>
                </c:pt>
                <c:pt idx="3637">
                  <c:v>-866</c:v>
                </c:pt>
                <c:pt idx="3638">
                  <c:v>-865</c:v>
                </c:pt>
                <c:pt idx="3639">
                  <c:v>-864</c:v>
                </c:pt>
                <c:pt idx="3640">
                  <c:v>-863</c:v>
                </c:pt>
                <c:pt idx="3641">
                  <c:v>-862</c:v>
                </c:pt>
                <c:pt idx="3642">
                  <c:v>-861</c:v>
                </c:pt>
                <c:pt idx="3643">
                  <c:v>-860</c:v>
                </c:pt>
                <c:pt idx="3644">
                  <c:v>-859</c:v>
                </c:pt>
                <c:pt idx="3645">
                  <c:v>-858</c:v>
                </c:pt>
                <c:pt idx="3646">
                  <c:v>-857</c:v>
                </c:pt>
                <c:pt idx="3647">
                  <c:v>-856</c:v>
                </c:pt>
                <c:pt idx="3648">
                  <c:v>-855</c:v>
                </c:pt>
                <c:pt idx="3649">
                  <c:v>-854</c:v>
                </c:pt>
                <c:pt idx="3650">
                  <c:v>-853</c:v>
                </c:pt>
                <c:pt idx="3651">
                  <c:v>-852</c:v>
                </c:pt>
                <c:pt idx="3652">
                  <c:v>-851</c:v>
                </c:pt>
                <c:pt idx="3653">
                  <c:v>-850</c:v>
                </c:pt>
                <c:pt idx="3654">
                  <c:v>-849</c:v>
                </c:pt>
                <c:pt idx="3655">
                  <c:v>-848</c:v>
                </c:pt>
                <c:pt idx="3656">
                  <c:v>-847</c:v>
                </c:pt>
                <c:pt idx="3657">
                  <c:v>-846</c:v>
                </c:pt>
                <c:pt idx="3658">
                  <c:v>-845</c:v>
                </c:pt>
                <c:pt idx="3659">
                  <c:v>-844</c:v>
                </c:pt>
                <c:pt idx="3660">
                  <c:v>-843</c:v>
                </c:pt>
                <c:pt idx="3661">
                  <c:v>-842</c:v>
                </c:pt>
                <c:pt idx="3662">
                  <c:v>-841</c:v>
                </c:pt>
                <c:pt idx="3663">
                  <c:v>-840</c:v>
                </c:pt>
                <c:pt idx="3664">
                  <c:v>-839</c:v>
                </c:pt>
                <c:pt idx="3665">
                  <c:v>-838</c:v>
                </c:pt>
                <c:pt idx="3666">
                  <c:v>-837</c:v>
                </c:pt>
                <c:pt idx="3667">
                  <c:v>-836</c:v>
                </c:pt>
                <c:pt idx="3668">
                  <c:v>-835</c:v>
                </c:pt>
                <c:pt idx="3669">
                  <c:v>-834</c:v>
                </c:pt>
                <c:pt idx="3670">
                  <c:v>-833</c:v>
                </c:pt>
                <c:pt idx="3671">
                  <c:v>-832</c:v>
                </c:pt>
                <c:pt idx="3672">
                  <c:v>-831</c:v>
                </c:pt>
                <c:pt idx="3673">
                  <c:v>-830</c:v>
                </c:pt>
                <c:pt idx="3674">
                  <c:v>-829</c:v>
                </c:pt>
                <c:pt idx="3675">
                  <c:v>-828</c:v>
                </c:pt>
                <c:pt idx="3676">
                  <c:v>-827</c:v>
                </c:pt>
                <c:pt idx="3677">
                  <c:v>-826</c:v>
                </c:pt>
                <c:pt idx="3678">
                  <c:v>-825</c:v>
                </c:pt>
                <c:pt idx="3679">
                  <c:v>-824</c:v>
                </c:pt>
                <c:pt idx="3680">
                  <c:v>-823</c:v>
                </c:pt>
                <c:pt idx="3681">
                  <c:v>-822</c:v>
                </c:pt>
                <c:pt idx="3682">
                  <c:v>-821</c:v>
                </c:pt>
                <c:pt idx="3683">
                  <c:v>-820</c:v>
                </c:pt>
                <c:pt idx="3684">
                  <c:v>-819</c:v>
                </c:pt>
                <c:pt idx="3685">
                  <c:v>-818</c:v>
                </c:pt>
                <c:pt idx="3686">
                  <c:v>-817</c:v>
                </c:pt>
                <c:pt idx="3687">
                  <c:v>-816</c:v>
                </c:pt>
                <c:pt idx="3688">
                  <c:v>-815</c:v>
                </c:pt>
                <c:pt idx="3689">
                  <c:v>-814</c:v>
                </c:pt>
                <c:pt idx="3690">
                  <c:v>-813</c:v>
                </c:pt>
                <c:pt idx="3691">
                  <c:v>-812</c:v>
                </c:pt>
                <c:pt idx="3692">
                  <c:v>-811</c:v>
                </c:pt>
                <c:pt idx="3693">
                  <c:v>-810</c:v>
                </c:pt>
                <c:pt idx="3694">
                  <c:v>-809</c:v>
                </c:pt>
                <c:pt idx="3695">
                  <c:v>-808</c:v>
                </c:pt>
                <c:pt idx="3696">
                  <c:v>-807</c:v>
                </c:pt>
                <c:pt idx="3697">
                  <c:v>-806</c:v>
                </c:pt>
                <c:pt idx="3698">
                  <c:v>-805</c:v>
                </c:pt>
                <c:pt idx="3699">
                  <c:v>-804</c:v>
                </c:pt>
                <c:pt idx="3700">
                  <c:v>-803</c:v>
                </c:pt>
                <c:pt idx="3701">
                  <c:v>-802</c:v>
                </c:pt>
                <c:pt idx="3702">
                  <c:v>-801</c:v>
                </c:pt>
                <c:pt idx="3703">
                  <c:v>-800</c:v>
                </c:pt>
                <c:pt idx="3704">
                  <c:v>-799</c:v>
                </c:pt>
                <c:pt idx="3705">
                  <c:v>-798</c:v>
                </c:pt>
                <c:pt idx="3706">
                  <c:v>-797</c:v>
                </c:pt>
                <c:pt idx="3707">
                  <c:v>-796</c:v>
                </c:pt>
                <c:pt idx="3708">
                  <c:v>-795</c:v>
                </c:pt>
                <c:pt idx="3709">
                  <c:v>-794</c:v>
                </c:pt>
                <c:pt idx="3710">
                  <c:v>-793</c:v>
                </c:pt>
                <c:pt idx="3711">
                  <c:v>-792</c:v>
                </c:pt>
                <c:pt idx="3712">
                  <c:v>-791</c:v>
                </c:pt>
                <c:pt idx="3713">
                  <c:v>-790</c:v>
                </c:pt>
                <c:pt idx="3714">
                  <c:v>-789</c:v>
                </c:pt>
                <c:pt idx="3715">
                  <c:v>-788</c:v>
                </c:pt>
                <c:pt idx="3716">
                  <c:v>-787</c:v>
                </c:pt>
                <c:pt idx="3717">
                  <c:v>-786</c:v>
                </c:pt>
                <c:pt idx="3718">
                  <c:v>-785</c:v>
                </c:pt>
                <c:pt idx="3719">
                  <c:v>-784</c:v>
                </c:pt>
                <c:pt idx="3720">
                  <c:v>-783</c:v>
                </c:pt>
                <c:pt idx="3721">
                  <c:v>-782</c:v>
                </c:pt>
                <c:pt idx="3722">
                  <c:v>-781</c:v>
                </c:pt>
                <c:pt idx="3723">
                  <c:v>-780</c:v>
                </c:pt>
                <c:pt idx="3724">
                  <c:v>-779</c:v>
                </c:pt>
                <c:pt idx="3725">
                  <c:v>-778</c:v>
                </c:pt>
                <c:pt idx="3726">
                  <c:v>-777</c:v>
                </c:pt>
                <c:pt idx="3727">
                  <c:v>-776</c:v>
                </c:pt>
                <c:pt idx="3728">
                  <c:v>-775</c:v>
                </c:pt>
                <c:pt idx="3729">
                  <c:v>-774</c:v>
                </c:pt>
                <c:pt idx="3730">
                  <c:v>-773</c:v>
                </c:pt>
                <c:pt idx="3731">
                  <c:v>-772</c:v>
                </c:pt>
                <c:pt idx="3732">
                  <c:v>-771</c:v>
                </c:pt>
                <c:pt idx="3733">
                  <c:v>-770</c:v>
                </c:pt>
                <c:pt idx="3734">
                  <c:v>-769</c:v>
                </c:pt>
                <c:pt idx="3735">
                  <c:v>-768</c:v>
                </c:pt>
                <c:pt idx="3736">
                  <c:v>-767</c:v>
                </c:pt>
                <c:pt idx="3737">
                  <c:v>-766</c:v>
                </c:pt>
                <c:pt idx="3738">
                  <c:v>-765</c:v>
                </c:pt>
                <c:pt idx="3739">
                  <c:v>-764</c:v>
                </c:pt>
                <c:pt idx="3740">
                  <c:v>-763</c:v>
                </c:pt>
                <c:pt idx="3741">
                  <c:v>-762</c:v>
                </c:pt>
                <c:pt idx="3742">
                  <c:v>-761</c:v>
                </c:pt>
                <c:pt idx="3743">
                  <c:v>-760</c:v>
                </c:pt>
                <c:pt idx="3744">
                  <c:v>-759</c:v>
                </c:pt>
                <c:pt idx="3745">
                  <c:v>-758</c:v>
                </c:pt>
                <c:pt idx="3746">
                  <c:v>-757</c:v>
                </c:pt>
                <c:pt idx="3747">
                  <c:v>-756</c:v>
                </c:pt>
                <c:pt idx="3748">
                  <c:v>-755</c:v>
                </c:pt>
                <c:pt idx="3749">
                  <c:v>-754</c:v>
                </c:pt>
                <c:pt idx="3750">
                  <c:v>-753</c:v>
                </c:pt>
                <c:pt idx="3751">
                  <c:v>-752</c:v>
                </c:pt>
                <c:pt idx="3752">
                  <c:v>-751</c:v>
                </c:pt>
                <c:pt idx="3753">
                  <c:v>-750</c:v>
                </c:pt>
                <c:pt idx="3754">
                  <c:v>-749</c:v>
                </c:pt>
                <c:pt idx="3755">
                  <c:v>-748</c:v>
                </c:pt>
                <c:pt idx="3756">
                  <c:v>-747</c:v>
                </c:pt>
                <c:pt idx="3757">
                  <c:v>-746</c:v>
                </c:pt>
                <c:pt idx="3758">
                  <c:v>-745</c:v>
                </c:pt>
                <c:pt idx="3759">
                  <c:v>-744</c:v>
                </c:pt>
                <c:pt idx="3760">
                  <c:v>-743</c:v>
                </c:pt>
                <c:pt idx="3761">
                  <c:v>-742</c:v>
                </c:pt>
                <c:pt idx="3762">
                  <c:v>-741</c:v>
                </c:pt>
                <c:pt idx="3763">
                  <c:v>-740</c:v>
                </c:pt>
                <c:pt idx="3764">
                  <c:v>-739</c:v>
                </c:pt>
                <c:pt idx="3765">
                  <c:v>-738</c:v>
                </c:pt>
                <c:pt idx="3766">
                  <c:v>-737</c:v>
                </c:pt>
                <c:pt idx="3767">
                  <c:v>-736</c:v>
                </c:pt>
                <c:pt idx="3768">
                  <c:v>-735</c:v>
                </c:pt>
                <c:pt idx="3769">
                  <c:v>-734</c:v>
                </c:pt>
                <c:pt idx="3770">
                  <c:v>-733</c:v>
                </c:pt>
                <c:pt idx="3771">
                  <c:v>-732</c:v>
                </c:pt>
                <c:pt idx="3772">
                  <c:v>-731</c:v>
                </c:pt>
                <c:pt idx="3773">
                  <c:v>-730</c:v>
                </c:pt>
                <c:pt idx="3774">
                  <c:v>-729</c:v>
                </c:pt>
                <c:pt idx="3775">
                  <c:v>-728</c:v>
                </c:pt>
                <c:pt idx="3776">
                  <c:v>-727</c:v>
                </c:pt>
                <c:pt idx="3777">
                  <c:v>-726</c:v>
                </c:pt>
                <c:pt idx="3778">
                  <c:v>-725</c:v>
                </c:pt>
                <c:pt idx="3779">
                  <c:v>-724</c:v>
                </c:pt>
                <c:pt idx="3780">
                  <c:v>-723</c:v>
                </c:pt>
                <c:pt idx="3781">
                  <c:v>-722</c:v>
                </c:pt>
                <c:pt idx="3782">
                  <c:v>-721</c:v>
                </c:pt>
                <c:pt idx="3783">
                  <c:v>-720</c:v>
                </c:pt>
                <c:pt idx="3784">
                  <c:v>-719</c:v>
                </c:pt>
                <c:pt idx="3785">
                  <c:v>-718</c:v>
                </c:pt>
                <c:pt idx="3786">
                  <c:v>-717</c:v>
                </c:pt>
                <c:pt idx="3787">
                  <c:v>-716</c:v>
                </c:pt>
                <c:pt idx="3788">
                  <c:v>-715</c:v>
                </c:pt>
                <c:pt idx="3789">
                  <c:v>-714</c:v>
                </c:pt>
                <c:pt idx="3790">
                  <c:v>-713</c:v>
                </c:pt>
                <c:pt idx="3791">
                  <c:v>-712</c:v>
                </c:pt>
                <c:pt idx="3792">
                  <c:v>-711</c:v>
                </c:pt>
                <c:pt idx="3793">
                  <c:v>-710</c:v>
                </c:pt>
                <c:pt idx="3794">
                  <c:v>-709</c:v>
                </c:pt>
                <c:pt idx="3795">
                  <c:v>-708</c:v>
                </c:pt>
                <c:pt idx="3796">
                  <c:v>-707</c:v>
                </c:pt>
                <c:pt idx="3797">
                  <c:v>-706</c:v>
                </c:pt>
                <c:pt idx="3798">
                  <c:v>-705</c:v>
                </c:pt>
                <c:pt idx="3799">
                  <c:v>-704</c:v>
                </c:pt>
                <c:pt idx="3800">
                  <c:v>-703</c:v>
                </c:pt>
                <c:pt idx="3801">
                  <c:v>-702</c:v>
                </c:pt>
                <c:pt idx="3802">
                  <c:v>-701</c:v>
                </c:pt>
                <c:pt idx="3803">
                  <c:v>-700</c:v>
                </c:pt>
                <c:pt idx="3804">
                  <c:v>-699</c:v>
                </c:pt>
                <c:pt idx="3805">
                  <c:v>-698</c:v>
                </c:pt>
                <c:pt idx="3806">
                  <c:v>-697</c:v>
                </c:pt>
                <c:pt idx="3807">
                  <c:v>-696</c:v>
                </c:pt>
                <c:pt idx="3808">
                  <c:v>-695</c:v>
                </c:pt>
                <c:pt idx="3809">
                  <c:v>-694</c:v>
                </c:pt>
                <c:pt idx="3810">
                  <c:v>-693</c:v>
                </c:pt>
                <c:pt idx="3811">
                  <c:v>-692</c:v>
                </c:pt>
                <c:pt idx="3812">
                  <c:v>-691</c:v>
                </c:pt>
                <c:pt idx="3813">
                  <c:v>-690</c:v>
                </c:pt>
                <c:pt idx="3814">
                  <c:v>-689</c:v>
                </c:pt>
                <c:pt idx="3815">
                  <c:v>-688</c:v>
                </c:pt>
                <c:pt idx="3816">
                  <c:v>-687</c:v>
                </c:pt>
                <c:pt idx="3817">
                  <c:v>-686</c:v>
                </c:pt>
                <c:pt idx="3818">
                  <c:v>-685</c:v>
                </c:pt>
                <c:pt idx="3819">
                  <c:v>-684</c:v>
                </c:pt>
                <c:pt idx="3820">
                  <c:v>-683</c:v>
                </c:pt>
                <c:pt idx="3821">
                  <c:v>-682</c:v>
                </c:pt>
                <c:pt idx="3822">
                  <c:v>-681</c:v>
                </c:pt>
                <c:pt idx="3823">
                  <c:v>-680</c:v>
                </c:pt>
                <c:pt idx="3824">
                  <c:v>-679</c:v>
                </c:pt>
                <c:pt idx="3825">
                  <c:v>-678</c:v>
                </c:pt>
                <c:pt idx="3826">
                  <c:v>-677</c:v>
                </c:pt>
                <c:pt idx="3827">
                  <c:v>-676</c:v>
                </c:pt>
                <c:pt idx="3828">
                  <c:v>-675</c:v>
                </c:pt>
                <c:pt idx="3829">
                  <c:v>-674</c:v>
                </c:pt>
                <c:pt idx="3830">
                  <c:v>-673</c:v>
                </c:pt>
                <c:pt idx="3831">
                  <c:v>-672</c:v>
                </c:pt>
                <c:pt idx="3832">
                  <c:v>-671</c:v>
                </c:pt>
                <c:pt idx="3833">
                  <c:v>-670</c:v>
                </c:pt>
                <c:pt idx="3834">
                  <c:v>-669</c:v>
                </c:pt>
                <c:pt idx="3835">
                  <c:v>-668</c:v>
                </c:pt>
                <c:pt idx="3836">
                  <c:v>-667</c:v>
                </c:pt>
                <c:pt idx="3837">
                  <c:v>-666</c:v>
                </c:pt>
                <c:pt idx="3838">
                  <c:v>-665</c:v>
                </c:pt>
                <c:pt idx="3839">
                  <c:v>-664</c:v>
                </c:pt>
                <c:pt idx="3840">
                  <c:v>-663</c:v>
                </c:pt>
                <c:pt idx="3841">
                  <c:v>-662</c:v>
                </c:pt>
                <c:pt idx="3842">
                  <c:v>-661</c:v>
                </c:pt>
                <c:pt idx="3843">
                  <c:v>-660</c:v>
                </c:pt>
                <c:pt idx="3844">
                  <c:v>-659</c:v>
                </c:pt>
                <c:pt idx="3845">
                  <c:v>-658</c:v>
                </c:pt>
                <c:pt idx="3846">
                  <c:v>-657</c:v>
                </c:pt>
                <c:pt idx="3847">
                  <c:v>-656</c:v>
                </c:pt>
                <c:pt idx="3848">
                  <c:v>-655</c:v>
                </c:pt>
                <c:pt idx="3849">
                  <c:v>-654</c:v>
                </c:pt>
                <c:pt idx="3850">
                  <c:v>-653</c:v>
                </c:pt>
                <c:pt idx="3851">
                  <c:v>-652</c:v>
                </c:pt>
                <c:pt idx="3852">
                  <c:v>-651</c:v>
                </c:pt>
                <c:pt idx="3853">
                  <c:v>-650</c:v>
                </c:pt>
                <c:pt idx="3854">
                  <c:v>-649</c:v>
                </c:pt>
                <c:pt idx="3855">
                  <c:v>-648</c:v>
                </c:pt>
                <c:pt idx="3856">
                  <c:v>-647</c:v>
                </c:pt>
                <c:pt idx="3857">
                  <c:v>-646</c:v>
                </c:pt>
                <c:pt idx="3858">
                  <c:v>-645</c:v>
                </c:pt>
                <c:pt idx="3859">
                  <c:v>-644</c:v>
                </c:pt>
                <c:pt idx="3860">
                  <c:v>-643</c:v>
                </c:pt>
                <c:pt idx="3861">
                  <c:v>-642</c:v>
                </c:pt>
                <c:pt idx="3862">
                  <c:v>-641</c:v>
                </c:pt>
                <c:pt idx="3863">
                  <c:v>-640</c:v>
                </c:pt>
                <c:pt idx="3864">
                  <c:v>-639</c:v>
                </c:pt>
                <c:pt idx="3865">
                  <c:v>-638</c:v>
                </c:pt>
                <c:pt idx="3866">
                  <c:v>-637</c:v>
                </c:pt>
                <c:pt idx="3867">
                  <c:v>-636</c:v>
                </c:pt>
                <c:pt idx="3868">
                  <c:v>-635</c:v>
                </c:pt>
                <c:pt idx="3869">
                  <c:v>-634</c:v>
                </c:pt>
                <c:pt idx="3870">
                  <c:v>-633</c:v>
                </c:pt>
                <c:pt idx="3871">
                  <c:v>-632</c:v>
                </c:pt>
                <c:pt idx="3872">
                  <c:v>-631</c:v>
                </c:pt>
                <c:pt idx="3873">
                  <c:v>-630</c:v>
                </c:pt>
                <c:pt idx="3874">
                  <c:v>-629</c:v>
                </c:pt>
                <c:pt idx="3875">
                  <c:v>-628</c:v>
                </c:pt>
                <c:pt idx="3876">
                  <c:v>-627</c:v>
                </c:pt>
                <c:pt idx="3877">
                  <c:v>-626</c:v>
                </c:pt>
                <c:pt idx="3878">
                  <c:v>-625</c:v>
                </c:pt>
                <c:pt idx="3879">
                  <c:v>-624</c:v>
                </c:pt>
                <c:pt idx="3880">
                  <c:v>-623</c:v>
                </c:pt>
                <c:pt idx="3881">
                  <c:v>-622</c:v>
                </c:pt>
                <c:pt idx="3882">
                  <c:v>-621</c:v>
                </c:pt>
                <c:pt idx="3883">
                  <c:v>-620</c:v>
                </c:pt>
                <c:pt idx="3884">
                  <c:v>-619</c:v>
                </c:pt>
                <c:pt idx="3885">
                  <c:v>-618</c:v>
                </c:pt>
                <c:pt idx="3886">
                  <c:v>-617</c:v>
                </c:pt>
                <c:pt idx="3887">
                  <c:v>-616</c:v>
                </c:pt>
                <c:pt idx="3888">
                  <c:v>-615</c:v>
                </c:pt>
                <c:pt idx="3889">
                  <c:v>-614</c:v>
                </c:pt>
                <c:pt idx="3890">
                  <c:v>-613</c:v>
                </c:pt>
                <c:pt idx="3891">
                  <c:v>-612</c:v>
                </c:pt>
                <c:pt idx="3892">
                  <c:v>-611</c:v>
                </c:pt>
                <c:pt idx="3893">
                  <c:v>-610</c:v>
                </c:pt>
                <c:pt idx="3894">
                  <c:v>-609</c:v>
                </c:pt>
                <c:pt idx="3895">
                  <c:v>-608</c:v>
                </c:pt>
                <c:pt idx="3896">
                  <c:v>-607</c:v>
                </c:pt>
                <c:pt idx="3897">
                  <c:v>-606</c:v>
                </c:pt>
                <c:pt idx="3898">
                  <c:v>-605</c:v>
                </c:pt>
                <c:pt idx="3899">
                  <c:v>-604</c:v>
                </c:pt>
                <c:pt idx="3900">
                  <c:v>-603</c:v>
                </c:pt>
                <c:pt idx="3901">
                  <c:v>-602</c:v>
                </c:pt>
                <c:pt idx="3902">
                  <c:v>-601</c:v>
                </c:pt>
                <c:pt idx="3903">
                  <c:v>-600</c:v>
                </c:pt>
                <c:pt idx="3904">
                  <c:v>-599</c:v>
                </c:pt>
                <c:pt idx="3905">
                  <c:v>-598</c:v>
                </c:pt>
                <c:pt idx="3906">
                  <c:v>-597</c:v>
                </c:pt>
                <c:pt idx="3907">
                  <c:v>-596</c:v>
                </c:pt>
                <c:pt idx="3908">
                  <c:v>-595</c:v>
                </c:pt>
                <c:pt idx="3909">
                  <c:v>-594</c:v>
                </c:pt>
                <c:pt idx="3910">
                  <c:v>-593</c:v>
                </c:pt>
                <c:pt idx="3911">
                  <c:v>-592</c:v>
                </c:pt>
                <c:pt idx="3912">
                  <c:v>-591</c:v>
                </c:pt>
                <c:pt idx="3913">
                  <c:v>-590</c:v>
                </c:pt>
                <c:pt idx="3914">
                  <c:v>-589</c:v>
                </c:pt>
                <c:pt idx="3915">
                  <c:v>-588</c:v>
                </c:pt>
                <c:pt idx="3916">
                  <c:v>-587</c:v>
                </c:pt>
                <c:pt idx="3917">
                  <c:v>-586</c:v>
                </c:pt>
                <c:pt idx="3918">
                  <c:v>-585</c:v>
                </c:pt>
                <c:pt idx="3919">
                  <c:v>-584</c:v>
                </c:pt>
                <c:pt idx="3920">
                  <c:v>-583</c:v>
                </c:pt>
                <c:pt idx="3921">
                  <c:v>-582</c:v>
                </c:pt>
                <c:pt idx="3922">
                  <c:v>-581</c:v>
                </c:pt>
                <c:pt idx="3923">
                  <c:v>-580</c:v>
                </c:pt>
                <c:pt idx="3924">
                  <c:v>-579</c:v>
                </c:pt>
                <c:pt idx="3925">
                  <c:v>-578</c:v>
                </c:pt>
                <c:pt idx="3926">
                  <c:v>-577</c:v>
                </c:pt>
                <c:pt idx="3927">
                  <c:v>-576</c:v>
                </c:pt>
                <c:pt idx="3928">
                  <c:v>-575</c:v>
                </c:pt>
                <c:pt idx="3929">
                  <c:v>-574</c:v>
                </c:pt>
                <c:pt idx="3930">
                  <c:v>-573</c:v>
                </c:pt>
                <c:pt idx="3931">
                  <c:v>-572</c:v>
                </c:pt>
                <c:pt idx="3932">
                  <c:v>-571</c:v>
                </c:pt>
                <c:pt idx="3933">
                  <c:v>-570</c:v>
                </c:pt>
                <c:pt idx="3934">
                  <c:v>-569</c:v>
                </c:pt>
                <c:pt idx="3935">
                  <c:v>-568</c:v>
                </c:pt>
                <c:pt idx="3936">
                  <c:v>-567</c:v>
                </c:pt>
                <c:pt idx="3937">
                  <c:v>-566</c:v>
                </c:pt>
                <c:pt idx="3938">
                  <c:v>-565</c:v>
                </c:pt>
                <c:pt idx="3939">
                  <c:v>-564</c:v>
                </c:pt>
                <c:pt idx="3940">
                  <c:v>-563</c:v>
                </c:pt>
                <c:pt idx="3941">
                  <c:v>-562</c:v>
                </c:pt>
                <c:pt idx="3942">
                  <c:v>-561</c:v>
                </c:pt>
                <c:pt idx="3943">
                  <c:v>-560</c:v>
                </c:pt>
                <c:pt idx="3944">
                  <c:v>-559</c:v>
                </c:pt>
                <c:pt idx="3945">
                  <c:v>-558</c:v>
                </c:pt>
                <c:pt idx="3946">
                  <c:v>-557</c:v>
                </c:pt>
                <c:pt idx="3947">
                  <c:v>-556</c:v>
                </c:pt>
                <c:pt idx="3948">
                  <c:v>-555</c:v>
                </c:pt>
                <c:pt idx="3949">
                  <c:v>-554</c:v>
                </c:pt>
                <c:pt idx="3950">
                  <c:v>-553</c:v>
                </c:pt>
                <c:pt idx="3951">
                  <c:v>-552</c:v>
                </c:pt>
                <c:pt idx="3952">
                  <c:v>-551</c:v>
                </c:pt>
                <c:pt idx="3953">
                  <c:v>-550</c:v>
                </c:pt>
                <c:pt idx="3954">
                  <c:v>-549</c:v>
                </c:pt>
                <c:pt idx="3955">
                  <c:v>-548</c:v>
                </c:pt>
                <c:pt idx="3956">
                  <c:v>-547</c:v>
                </c:pt>
                <c:pt idx="3957">
                  <c:v>-546</c:v>
                </c:pt>
                <c:pt idx="3958">
                  <c:v>-545</c:v>
                </c:pt>
                <c:pt idx="3959">
                  <c:v>-544</c:v>
                </c:pt>
                <c:pt idx="3960">
                  <c:v>-543</c:v>
                </c:pt>
                <c:pt idx="3961">
                  <c:v>-542</c:v>
                </c:pt>
                <c:pt idx="3962">
                  <c:v>-541</c:v>
                </c:pt>
                <c:pt idx="3963">
                  <c:v>-540</c:v>
                </c:pt>
                <c:pt idx="3964">
                  <c:v>-539</c:v>
                </c:pt>
                <c:pt idx="3965">
                  <c:v>-538</c:v>
                </c:pt>
                <c:pt idx="3966">
                  <c:v>-537</c:v>
                </c:pt>
                <c:pt idx="3967">
                  <c:v>-536</c:v>
                </c:pt>
                <c:pt idx="3968">
                  <c:v>-535</c:v>
                </c:pt>
                <c:pt idx="3969">
                  <c:v>-534</c:v>
                </c:pt>
                <c:pt idx="3970">
                  <c:v>-533</c:v>
                </c:pt>
                <c:pt idx="3971">
                  <c:v>-532</c:v>
                </c:pt>
                <c:pt idx="3972">
                  <c:v>-531</c:v>
                </c:pt>
                <c:pt idx="3973">
                  <c:v>-530</c:v>
                </c:pt>
                <c:pt idx="3974">
                  <c:v>-529</c:v>
                </c:pt>
                <c:pt idx="3975">
                  <c:v>-528</c:v>
                </c:pt>
                <c:pt idx="3976">
                  <c:v>-527</c:v>
                </c:pt>
                <c:pt idx="3977">
                  <c:v>-526</c:v>
                </c:pt>
                <c:pt idx="3978">
                  <c:v>-525</c:v>
                </c:pt>
                <c:pt idx="3979">
                  <c:v>-524</c:v>
                </c:pt>
                <c:pt idx="3980">
                  <c:v>-523</c:v>
                </c:pt>
                <c:pt idx="3981">
                  <c:v>-522</c:v>
                </c:pt>
                <c:pt idx="3982">
                  <c:v>-521</c:v>
                </c:pt>
                <c:pt idx="3983">
                  <c:v>-520</c:v>
                </c:pt>
                <c:pt idx="3984">
                  <c:v>-519</c:v>
                </c:pt>
                <c:pt idx="3985">
                  <c:v>-518</c:v>
                </c:pt>
                <c:pt idx="3986">
                  <c:v>-517</c:v>
                </c:pt>
                <c:pt idx="3987">
                  <c:v>-516</c:v>
                </c:pt>
                <c:pt idx="3988">
                  <c:v>-515</c:v>
                </c:pt>
                <c:pt idx="3989">
                  <c:v>-514</c:v>
                </c:pt>
                <c:pt idx="3990">
                  <c:v>-513</c:v>
                </c:pt>
                <c:pt idx="3991">
                  <c:v>-512</c:v>
                </c:pt>
                <c:pt idx="3992">
                  <c:v>-511</c:v>
                </c:pt>
                <c:pt idx="3993">
                  <c:v>-510</c:v>
                </c:pt>
                <c:pt idx="3994">
                  <c:v>-509</c:v>
                </c:pt>
                <c:pt idx="3995">
                  <c:v>-508</c:v>
                </c:pt>
                <c:pt idx="3996">
                  <c:v>-507</c:v>
                </c:pt>
                <c:pt idx="3997">
                  <c:v>-506</c:v>
                </c:pt>
                <c:pt idx="3998">
                  <c:v>-505</c:v>
                </c:pt>
                <c:pt idx="3999">
                  <c:v>-504</c:v>
                </c:pt>
                <c:pt idx="4000">
                  <c:v>-503</c:v>
                </c:pt>
                <c:pt idx="4001">
                  <c:v>-502</c:v>
                </c:pt>
                <c:pt idx="4002">
                  <c:v>-501</c:v>
                </c:pt>
                <c:pt idx="4003">
                  <c:v>-500</c:v>
                </c:pt>
                <c:pt idx="4004">
                  <c:v>-499</c:v>
                </c:pt>
                <c:pt idx="4005">
                  <c:v>-498</c:v>
                </c:pt>
                <c:pt idx="4006">
                  <c:v>-497</c:v>
                </c:pt>
                <c:pt idx="4007">
                  <c:v>-496</c:v>
                </c:pt>
                <c:pt idx="4008">
                  <c:v>-495</c:v>
                </c:pt>
                <c:pt idx="4009">
                  <c:v>-494</c:v>
                </c:pt>
                <c:pt idx="4010">
                  <c:v>-493</c:v>
                </c:pt>
                <c:pt idx="4011">
                  <c:v>-492</c:v>
                </c:pt>
                <c:pt idx="4012">
                  <c:v>-491</c:v>
                </c:pt>
                <c:pt idx="4013">
                  <c:v>-490</c:v>
                </c:pt>
                <c:pt idx="4014">
                  <c:v>-489</c:v>
                </c:pt>
                <c:pt idx="4015">
                  <c:v>-488</c:v>
                </c:pt>
                <c:pt idx="4016">
                  <c:v>-487</c:v>
                </c:pt>
                <c:pt idx="4017">
                  <c:v>-486</c:v>
                </c:pt>
                <c:pt idx="4018">
                  <c:v>-485</c:v>
                </c:pt>
                <c:pt idx="4019">
                  <c:v>-484</c:v>
                </c:pt>
                <c:pt idx="4020">
                  <c:v>-483</c:v>
                </c:pt>
                <c:pt idx="4021">
                  <c:v>-482</c:v>
                </c:pt>
                <c:pt idx="4022">
                  <c:v>-481</c:v>
                </c:pt>
                <c:pt idx="4023">
                  <c:v>-480</c:v>
                </c:pt>
                <c:pt idx="4024">
                  <c:v>-479</c:v>
                </c:pt>
                <c:pt idx="4025">
                  <c:v>-478</c:v>
                </c:pt>
                <c:pt idx="4026">
                  <c:v>-477</c:v>
                </c:pt>
                <c:pt idx="4027">
                  <c:v>-476</c:v>
                </c:pt>
                <c:pt idx="4028">
                  <c:v>-475</c:v>
                </c:pt>
                <c:pt idx="4029">
                  <c:v>-474</c:v>
                </c:pt>
                <c:pt idx="4030">
                  <c:v>-473</c:v>
                </c:pt>
                <c:pt idx="4031">
                  <c:v>-472</c:v>
                </c:pt>
                <c:pt idx="4032">
                  <c:v>-471</c:v>
                </c:pt>
                <c:pt idx="4033">
                  <c:v>-470</c:v>
                </c:pt>
                <c:pt idx="4034">
                  <c:v>-469</c:v>
                </c:pt>
                <c:pt idx="4035">
                  <c:v>-468</c:v>
                </c:pt>
                <c:pt idx="4036">
                  <c:v>-467</c:v>
                </c:pt>
                <c:pt idx="4037">
                  <c:v>-466</c:v>
                </c:pt>
                <c:pt idx="4038">
                  <c:v>-465</c:v>
                </c:pt>
                <c:pt idx="4039">
                  <c:v>-464</c:v>
                </c:pt>
                <c:pt idx="4040">
                  <c:v>-463</c:v>
                </c:pt>
                <c:pt idx="4041">
                  <c:v>-462</c:v>
                </c:pt>
                <c:pt idx="4042">
                  <c:v>-461</c:v>
                </c:pt>
                <c:pt idx="4043">
                  <c:v>-460</c:v>
                </c:pt>
                <c:pt idx="4044">
                  <c:v>-459</c:v>
                </c:pt>
                <c:pt idx="4045">
                  <c:v>-458</c:v>
                </c:pt>
                <c:pt idx="4046">
                  <c:v>-457</c:v>
                </c:pt>
                <c:pt idx="4047">
                  <c:v>-456</c:v>
                </c:pt>
                <c:pt idx="4048">
                  <c:v>-455</c:v>
                </c:pt>
                <c:pt idx="4049">
                  <c:v>-454</c:v>
                </c:pt>
                <c:pt idx="4050">
                  <c:v>-453</c:v>
                </c:pt>
                <c:pt idx="4051">
                  <c:v>-452</c:v>
                </c:pt>
                <c:pt idx="4052">
                  <c:v>-451</c:v>
                </c:pt>
                <c:pt idx="4053">
                  <c:v>-450</c:v>
                </c:pt>
                <c:pt idx="4054">
                  <c:v>-449</c:v>
                </c:pt>
                <c:pt idx="4055">
                  <c:v>-448</c:v>
                </c:pt>
                <c:pt idx="4056">
                  <c:v>-447</c:v>
                </c:pt>
                <c:pt idx="4057">
                  <c:v>-446</c:v>
                </c:pt>
                <c:pt idx="4058">
                  <c:v>-445</c:v>
                </c:pt>
                <c:pt idx="4059">
                  <c:v>-444</c:v>
                </c:pt>
                <c:pt idx="4060">
                  <c:v>-443</c:v>
                </c:pt>
                <c:pt idx="4061">
                  <c:v>-442</c:v>
                </c:pt>
                <c:pt idx="4062">
                  <c:v>-441</c:v>
                </c:pt>
                <c:pt idx="4063">
                  <c:v>-440</c:v>
                </c:pt>
                <c:pt idx="4064">
                  <c:v>-439</c:v>
                </c:pt>
                <c:pt idx="4065">
                  <c:v>-438</c:v>
                </c:pt>
                <c:pt idx="4066">
                  <c:v>-437</c:v>
                </c:pt>
                <c:pt idx="4067">
                  <c:v>-436</c:v>
                </c:pt>
                <c:pt idx="4068">
                  <c:v>-435</c:v>
                </c:pt>
                <c:pt idx="4069">
                  <c:v>-434</c:v>
                </c:pt>
                <c:pt idx="4070">
                  <c:v>-433</c:v>
                </c:pt>
                <c:pt idx="4071">
                  <c:v>-432</c:v>
                </c:pt>
                <c:pt idx="4072">
                  <c:v>-431</c:v>
                </c:pt>
                <c:pt idx="4073">
                  <c:v>-430</c:v>
                </c:pt>
                <c:pt idx="4074">
                  <c:v>-429</c:v>
                </c:pt>
                <c:pt idx="4075">
                  <c:v>-428</c:v>
                </c:pt>
                <c:pt idx="4076">
                  <c:v>-427</c:v>
                </c:pt>
                <c:pt idx="4077">
                  <c:v>-426</c:v>
                </c:pt>
                <c:pt idx="4078">
                  <c:v>-425</c:v>
                </c:pt>
                <c:pt idx="4079">
                  <c:v>-424</c:v>
                </c:pt>
                <c:pt idx="4080">
                  <c:v>-423</c:v>
                </c:pt>
                <c:pt idx="4081">
                  <c:v>-422</c:v>
                </c:pt>
                <c:pt idx="4082">
                  <c:v>-421</c:v>
                </c:pt>
                <c:pt idx="4083">
                  <c:v>-420</c:v>
                </c:pt>
                <c:pt idx="4084">
                  <c:v>-419</c:v>
                </c:pt>
                <c:pt idx="4085">
                  <c:v>-418</c:v>
                </c:pt>
                <c:pt idx="4086">
                  <c:v>-417</c:v>
                </c:pt>
                <c:pt idx="4087">
                  <c:v>-416</c:v>
                </c:pt>
                <c:pt idx="4088">
                  <c:v>-415</c:v>
                </c:pt>
                <c:pt idx="4089">
                  <c:v>-414</c:v>
                </c:pt>
                <c:pt idx="4090">
                  <c:v>-413</c:v>
                </c:pt>
                <c:pt idx="4091">
                  <c:v>-412</c:v>
                </c:pt>
                <c:pt idx="4092">
                  <c:v>-411</c:v>
                </c:pt>
                <c:pt idx="4093">
                  <c:v>-410</c:v>
                </c:pt>
                <c:pt idx="4094">
                  <c:v>-409</c:v>
                </c:pt>
                <c:pt idx="4095">
                  <c:v>-408</c:v>
                </c:pt>
                <c:pt idx="4096">
                  <c:v>-407</c:v>
                </c:pt>
                <c:pt idx="4097">
                  <c:v>-406</c:v>
                </c:pt>
                <c:pt idx="4098">
                  <c:v>-405</c:v>
                </c:pt>
                <c:pt idx="4099">
                  <c:v>-404</c:v>
                </c:pt>
                <c:pt idx="4100">
                  <c:v>-403</c:v>
                </c:pt>
                <c:pt idx="4101">
                  <c:v>-402</c:v>
                </c:pt>
                <c:pt idx="4102">
                  <c:v>-401</c:v>
                </c:pt>
                <c:pt idx="4103">
                  <c:v>-400</c:v>
                </c:pt>
                <c:pt idx="4104">
                  <c:v>-399</c:v>
                </c:pt>
                <c:pt idx="4105">
                  <c:v>-398</c:v>
                </c:pt>
                <c:pt idx="4106">
                  <c:v>-397</c:v>
                </c:pt>
                <c:pt idx="4107">
                  <c:v>-396</c:v>
                </c:pt>
                <c:pt idx="4108">
                  <c:v>-395</c:v>
                </c:pt>
                <c:pt idx="4109">
                  <c:v>-394</c:v>
                </c:pt>
                <c:pt idx="4110">
                  <c:v>-393</c:v>
                </c:pt>
                <c:pt idx="4111">
                  <c:v>-392</c:v>
                </c:pt>
                <c:pt idx="4112">
                  <c:v>-391</c:v>
                </c:pt>
                <c:pt idx="4113">
                  <c:v>-390</c:v>
                </c:pt>
                <c:pt idx="4114">
                  <c:v>-389</c:v>
                </c:pt>
                <c:pt idx="4115">
                  <c:v>-388</c:v>
                </c:pt>
                <c:pt idx="4116">
                  <c:v>-387</c:v>
                </c:pt>
                <c:pt idx="4117">
                  <c:v>-386</c:v>
                </c:pt>
                <c:pt idx="4118">
                  <c:v>-385</c:v>
                </c:pt>
                <c:pt idx="4119">
                  <c:v>-384</c:v>
                </c:pt>
                <c:pt idx="4120">
                  <c:v>-383</c:v>
                </c:pt>
                <c:pt idx="4121">
                  <c:v>-382</c:v>
                </c:pt>
                <c:pt idx="4122">
                  <c:v>-381</c:v>
                </c:pt>
                <c:pt idx="4123">
                  <c:v>-380</c:v>
                </c:pt>
                <c:pt idx="4124">
                  <c:v>-379</c:v>
                </c:pt>
                <c:pt idx="4125">
                  <c:v>-378</c:v>
                </c:pt>
                <c:pt idx="4126">
                  <c:v>-377</c:v>
                </c:pt>
                <c:pt idx="4127">
                  <c:v>-376</c:v>
                </c:pt>
                <c:pt idx="4128">
                  <c:v>-375</c:v>
                </c:pt>
                <c:pt idx="4129">
                  <c:v>-374</c:v>
                </c:pt>
                <c:pt idx="4130">
                  <c:v>-373</c:v>
                </c:pt>
                <c:pt idx="4131">
                  <c:v>-372</c:v>
                </c:pt>
                <c:pt idx="4132">
                  <c:v>-371</c:v>
                </c:pt>
                <c:pt idx="4133">
                  <c:v>-370</c:v>
                </c:pt>
                <c:pt idx="4134">
                  <c:v>-369</c:v>
                </c:pt>
                <c:pt idx="4135">
                  <c:v>-368</c:v>
                </c:pt>
                <c:pt idx="4136">
                  <c:v>-367</c:v>
                </c:pt>
                <c:pt idx="4137">
                  <c:v>-366</c:v>
                </c:pt>
                <c:pt idx="4138">
                  <c:v>-365</c:v>
                </c:pt>
                <c:pt idx="4139">
                  <c:v>-364</c:v>
                </c:pt>
                <c:pt idx="4140">
                  <c:v>-363</c:v>
                </c:pt>
                <c:pt idx="4141">
                  <c:v>-362</c:v>
                </c:pt>
                <c:pt idx="4142">
                  <c:v>-361</c:v>
                </c:pt>
                <c:pt idx="4143">
                  <c:v>-360</c:v>
                </c:pt>
                <c:pt idx="4144">
                  <c:v>-359</c:v>
                </c:pt>
                <c:pt idx="4145">
                  <c:v>-358</c:v>
                </c:pt>
                <c:pt idx="4146">
                  <c:v>-357</c:v>
                </c:pt>
                <c:pt idx="4147">
                  <c:v>-356</c:v>
                </c:pt>
                <c:pt idx="4148">
                  <c:v>-355</c:v>
                </c:pt>
                <c:pt idx="4149">
                  <c:v>-354</c:v>
                </c:pt>
                <c:pt idx="4150">
                  <c:v>-353</c:v>
                </c:pt>
                <c:pt idx="4151">
                  <c:v>-352</c:v>
                </c:pt>
                <c:pt idx="4152">
                  <c:v>-351</c:v>
                </c:pt>
                <c:pt idx="4153">
                  <c:v>-350</c:v>
                </c:pt>
                <c:pt idx="4154">
                  <c:v>-349</c:v>
                </c:pt>
                <c:pt idx="4155">
                  <c:v>-348</c:v>
                </c:pt>
                <c:pt idx="4156">
                  <c:v>-347</c:v>
                </c:pt>
                <c:pt idx="4157">
                  <c:v>-346</c:v>
                </c:pt>
                <c:pt idx="4158">
                  <c:v>-345</c:v>
                </c:pt>
                <c:pt idx="4159">
                  <c:v>-344</c:v>
                </c:pt>
                <c:pt idx="4160">
                  <c:v>-343</c:v>
                </c:pt>
                <c:pt idx="4161">
                  <c:v>-342</c:v>
                </c:pt>
                <c:pt idx="4162">
                  <c:v>-341</c:v>
                </c:pt>
                <c:pt idx="4163">
                  <c:v>-340</c:v>
                </c:pt>
                <c:pt idx="4164">
                  <c:v>-339</c:v>
                </c:pt>
                <c:pt idx="4165">
                  <c:v>-338</c:v>
                </c:pt>
                <c:pt idx="4166">
                  <c:v>-337</c:v>
                </c:pt>
                <c:pt idx="4167">
                  <c:v>-336</c:v>
                </c:pt>
                <c:pt idx="4168">
                  <c:v>-335</c:v>
                </c:pt>
                <c:pt idx="4169">
                  <c:v>-334</c:v>
                </c:pt>
                <c:pt idx="4170">
                  <c:v>-333</c:v>
                </c:pt>
                <c:pt idx="4171">
                  <c:v>-332</c:v>
                </c:pt>
                <c:pt idx="4172">
                  <c:v>-331</c:v>
                </c:pt>
                <c:pt idx="4173">
                  <c:v>-330</c:v>
                </c:pt>
                <c:pt idx="4174">
                  <c:v>-329</c:v>
                </c:pt>
                <c:pt idx="4175">
                  <c:v>-328</c:v>
                </c:pt>
                <c:pt idx="4176">
                  <c:v>-327</c:v>
                </c:pt>
                <c:pt idx="4177">
                  <c:v>-326</c:v>
                </c:pt>
                <c:pt idx="4178">
                  <c:v>-325</c:v>
                </c:pt>
                <c:pt idx="4179">
                  <c:v>-324</c:v>
                </c:pt>
                <c:pt idx="4180">
                  <c:v>-323</c:v>
                </c:pt>
                <c:pt idx="4181">
                  <c:v>-322</c:v>
                </c:pt>
                <c:pt idx="4182">
                  <c:v>-321</c:v>
                </c:pt>
                <c:pt idx="4183">
                  <c:v>-320</c:v>
                </c:pt>
                <c:pt idx="4184">
                  <c:v>-319</c:v>
                </c:pt>
                <c:pt idx="4185">
                  <c:v>-318</c:v>
                </c:pt>
                <c:pt idx="4186">
                  <c:v>-317</c:v>
                </c:pt>
                <c:pt idx="4187">
                  <c:v>-316</c:v>
                </c:pt>
                <c:pt idx="4188">
                  <c:v>-315</c:v>
                </c:pt>
                <c:pt idx="4189">
                  <c:v>-314</c:v>
                </c:pt>
                <c:pt idx="4190">
                  <c:v>-313</c:v>
                </c:pt>
                <c:pt idx="4191">
                  <c:v>-312</c:v>
                </c:pt>
                <c:pt idx="4192">
                  <c:v>-311</c:v>
                </c:pt>
                <c:pt idx="4193">
                  <c:v>-310</c:v>
                </c:pt>
                <c:pt idx="4194">
                  <c:v>-309</c:v>
                </c:pt>
                <c:pt idx="4195">
                  <c:v>-308</c:v>
                </c:pt>
                <c:pt idx="4196">
                  <c:v>-307</c:v>
                </c:pt>
                <c:pt idx="4197">
                  <c:v>-306</c:v>
                </c:pt>
                <c:pt idx="4198">
                  <c:v>-305</c:v>
                </c:pt>
                <c:pt idx="4199">
                  <c:v>-304</c:v>
                </c:pt>
                <c:pt idx="4200">
                  <c:v>-303</c:v>
                </c:pt>
                <c:pt idx="4201">
                  <c:v>-302</c:v>
                </c:pt>
                <c:pt idx="4202">
                  <c:v>-301</c:v>
                </c:pt>
                <c:pt idx="4203">
                  <c:v>-300</c:v>
                </c:pt>
                <c:pt idx="4204">
                  <c:v>-299</c:v>
                </c:pt>
                <c:pt idx="4205">
                  <c:v>-298</c:v>
                </c:pt>
                <c:pt idx="4206">
                  <c:v>-297</c:v>
                </c:pt>
                <c:pt idx="4207">
                  <c:v>-296</c:v>
                </c:pt>
                <c:pt idx="4208">
                  <c:v>-295</c:v>
                </c:pt>
                <c:pt idx="4209">
                  <c:v>-294</c:v>
                </c:pt>
                <c:pt idx="4210">
                  <c:v>-293</c:v>
                </c:pt>
                <c:pt idx="4211">
                  <c:v>-292</c:v>
                </c:pt>
                <c:pt idx="4212">
                  <c:v>-291</c:v>
                </c:pt>
                <c:pt idx="4213">
                  <c:v>-290</c:v>
                </c:pt>
                <c:pt idx="4214">
                  <c:v>-289</c:v>
                </c:pt>
                <c:pt idx="4215">
                  <c:v>-288</c:v>
                </c:pt>
                <c:pt idx="4216">
                  <c:v>-287</c:v>
                </c:pt>
                <c:pt idx="4217">
                  <c:v>-286</c:v>
                </c:pt>
                <c:pt idx="4218">
                  <c:v>-285</c:v>
                </c:pt>
                <c:pt idx="4219">
                  <c:v>-284</c:v>
                </c:pt>
                <c:pt idx="4220">
                  <c:v>-283</c:v>
                </c:pt>
                <c:pt idx="4221">
                  <c:v>-282</c:v>
                </c:pt>
                <c:pt idx="4222">
                  <c:v>-281</c:v>
                </c:pt>
                <c:pt idx="4223">
                  <c:v>-280</c:v>
                </c:pt>
                <c:pt idx="4224">
                  <c:v>-279</c:v>
                </c:pt>
                <c:pt idx="4225">
                  <c:v>-278</c:v>
                </c:pt>
                <c:pt idx="4226">
                  <c:v>-277</c:v>
                </c:pt>
                <c:pt idx="4227">
                  <c:v>-276</c:v>
                </c:pt>
                <c:pt idx="4228">
                  <c:v>-275</c:v>
                </c:pt>
                <c:pt idx="4229">
                  <c:v>-274</c:v>
                </c:pt>
                <c:pt idx="4230">
                  <c:v>-273</c:v>
                </c:pt>
                <c:pt idx="4231">
                  <c:v>-272</c:v>
                </c:pt>
                <c:pt idx="4232">
                  <c:v>-271</c:v>
                </c:pt>
                <c:pt idx="4233">
                  <c:v>-270</c:v>
                </c:pt>
                <c:pt idx="4234">
                  <c:v>-269</c:v>
                </c:pt>
                <c:pt idx="4235">
                  <c:v>-268</c:v>
                </c:pt>
                <c:pt idx="4236">
                  <c:v>-267</c:v>
                </c:pt>
                <c:pt idx="4237">
                  <c:v>-266</c:v>
                </c:pt>
                <c:pt idx="4238">
                  <c:v>-265</c:v>
                </c:pt>
                <c:pt idx="4239">
                  <c:v>-264</c:v>
                </c:pt>
                <c:pt idx="4240">
                  <c:v>-263</c:v>
                </c:pt>
                <c:pt idx="4241">
                  <c:v>-262</c:v>
                </c:pt>
                <c:pt idx="4242">
                  <c:v>-261</c:v>
                </c:pt>
                <c:pt idx="4243">
                  <c:v>-260</c:v>
                </c:pt>
                <c:pt idx="4244">
                  <c:v>-259</c:v>
                </c:pt>
                <c:pt idx="4245">
                  <c:v>-258</c:v>
                </c:pt>
                <c:pt idx="4246">
                  <c:v>-257</c:v>
                </c:pt>
                <c:pt idx="4247">
                  <c:v>-256</c:v>
                </c:pt>
                <c:pt idx="4248">
                  <c:v>-255</c:v>
                </c:pt>
                <c:pt idx="4249">
                  <c:v>-254</c:v>
                </c:pt>
                <c:pt idx="4250">
                  <c:v>-253</c:v>
                </c:pt>
                <c:pt idx="4251">
                  <c:v>-252</c:v>
                </c:pt>
                <c:pt idx="4252">
                  <c:v>-251</c:v>
                </c:pt>
                <c:pt idx="4253">
                  <c:v>-250</c:v>
                </c:pt>
                <c:pt idx="4254">
                  <c:v>-249</c:v>
                </c:pt>
                <c:pt idx="4255">
                  <c:v>-248</c:v>
                </c:pt>
                <c:pt idx="4256">
                  <c:v>-247</c:v>
                </c:pt>
                <c:pt idx="4257">
                  <c:v>-246</c:v>
                </c:pt>
                <c:pt idx="4258">
                  <c:v>-245</c:v>
                </c:pt>
                <c:pt idx="4259">
                  <c:v>-244</c:v>
                </c:pt>
                <c:pt idx="4260">
                  <c:v>-243</c:v>
                </c:pt>
                <c:pt idx="4261">
                  <c:v>-242</c:v>
                </c:pt>
                <c:pt idx="4262">
                  <c:v>-241</c:v>
                </c:pt>
                <c:pt idx="4263">
                  <c:v>-240</c:v>
                </c:pt>
                <c:pt idx="4264">
                  <c:v>-239</c:v>
                </c:pt>
                <c:pt idx="4265">
                  <c:v>-238</c:v>
                </c:pt>
                <c:pt idx="4266">
                  <c:v>-237</c:v>
                </c:pt>
                <c:pt idx="4267">
                  <c:v>-236</c:v>
                </c:pt>
                <c:pt idx="4268">
                  <c:v>-235</c:v>
                </c:pt>
                <c:pt idx="4269">
                  <c:v>-234</c:v>
                </c:pt>
                <c:pt idx="4270">
                  <c:v>-233</c:v>
                </c:pt>
                <c:pt idx="4271">
                  <c:v>-232</c:v>
                </c:pt>
                <c:pt idx="4272">
                  <c:v>-231</c:v>
                </c:pt>
                <c:pt idx="4273">
                  <c:v>-230</c:v>
                </c:pt>
                <c:pt idx="4274">
                  <c:v>-229</c:v>
                </c:pt>
                <c:pt idx="4275">
                  <c:v>-228</c:v>
                </c:pt>
                <c:pt idx="4276">
                  <c:v>-227</c:v>
                </c:pt>
                <c:pt idx="4277">
                  <c:v>-226</c:v>
                </c:pt>
                <c:pt idx="4278">
                  <c:v>-225</c:v>
                </c:pt>
                <c:pt idx="4279">
                  <c:v>-224</c:v>
                </c:pt>
                <c:pt idx="4280">
                  <c:v>-223</c:v>
                </c:pt>
                <c:pt idx="4281">
                  <c:v>-222</c:v>
                </c:pt>
                <c:pt idx="4282">
                  <c:v>-221</c:v>
                </c:pt>
                <c:pt idx="4283">
                  <c:v>-220</c:v>
                </c:pt>
                <c:pt idx="4284">
                  <c:v>-219</c:v>
                </c:pt>
                <c:pt idx="4285">
                  <c:v>-218</c:v>
                </c:pt>
                <c:pt idx="4286">
                  <c:v>-217</c:v>
                </c:pt>
                <c:pt idx="4287">
                  <c:v>-216</c:v>
                </c:pt>
                <c:pt idx="4288">
                  <c:v>-215</c:v>
                </c:pt>
                <c:pt idx="4289">
                  <c:v>-214</c:v>
                </c:pt>
                <c:pt idx="4290">
                  <c:v>-213</c:v>
                </c:pt>
                <c:pt idx="4291">
                  <c:v>-212</c:v>
                </c:pt>
                <c:pt idx="4292">
                  <c:v>-211</c:v>
                </c:pt>
                <c:pt idx="4293">
                  <c:v>-210</c:v>
                </c:pt>
                <c:pt idx="4294">
                  <c:v>-209</c:v>
                </c:pt>
                <c:pt idx="4295">
                  <c:v>-208</c:v>
                </c:pt>
                <c:pt idx="4296">
                  <c:v>-207</c:v>
                </c:pt>
                <c:pt idx="4297">
                  <c:v>-206</c:v>
                </c:pt>
                <c:pt idx="4298">
                  <c:v>-205</c:v>
                </c:pt>
                <c:pt idx="4299">
                  <c:v>-204</c:v>
                </c:pt>
                <c:pt idx="4300">
                  <c:v>-203</c:v>
                </c:pt>
                <c:pt idx="4301">
                  <c:v>-202</c:v>
                </c:pt>
                <c:pt idx="4302">
                  <c:v>-201</c:v>
                </c:pt>
                <c:pt idx="4303">
                  <c:v>-200</c:v>
                </c:pt>
                <c:pt idx="4304">
                  <c:v>-199</c:v>
                </c:pt>
                <c:pt idx="4305">
                  <c:v>-198</c:v>
                </c:pt>
                <c:pt idx="4306">
                  <c:v>-197</c:v>
                </c:pt>
                <c:pt idx="4307">
                  <c:v>-196</c:v>
                </c:pt>
                <c:pt idx="4308">
                  <c:v>-195</c:v>
                </c:pt>
                <c:pt idx="4309">
                  <c:v>-194</c:v>
                </c:pt>
                <c:pt idx="4310">
                  <c:v>-193</c:v>
                </c:pt>
                <c:pt idx="4311">
                  <c:v>-192</c:v>
                </c:pt>
                <c:pt idx="4312">
                  <c:v>-191</c:v>
                </c:pt>
                <c:pt idx="4313">
                  <c:v>-190</c:v>
                </c:pt>
                <c:pt idx="4314">
                  <c:v>-189</c:v>
                </c:pt>
                <c:pt idx="4315">
                  <c:v>-188</c:v>
                </c:pt>
                <c:pt idx="4316">
                  <c:v>-187</c:v>
                </c:pt>
                <c:pt idx="4317">
                  <c:v>-186</c:v>
                </c:pt>
                <c:pt idx="4318">
                  <c:v>-185</c:v>
                </c:pt>
                <c:pt idx="4319">
                  <c:v>-184</c:v>
                </c:pt>
                <c:pt idx="4320">
                  <c:v>-183</c:v>
                </c:pt>
                <c:pt idx="4321">
                  <c:v>-182</c:v>
                </c:pt>
                <c:pt idx="4322">
                  <c:v>-181</c:v>
                </c:pt>
                <c:pt idx="4323">
                  <c:v>-180</c:v>
                </c:pt>
                <c:pt idx="4324">
                  <c:v>-179</c:v>
                </c:pt>
                <c:pt idx="4325">
                  <c:v>-178</c:v>
                </c:pt>
                <c:pt idx="4326">
                  <c:v>-177</c:v>
                </c:pt>
                <c:pt idx="4327">
                  <c:v>-176</c:v>
                </c:pt>
                <c:pt idx="4328">
                  <c:v>-175</c:v>
                </c:pt>
                <c:pt idx="4329">
                  <c:v>-174</c:v>
                </c:pt>
                <c:pt idx="4330">
                  <c:v>-173</c:v>
                </c:pt>
                <c:pt idx="4331">
                  <c:v>-172</c:v>
                </c:pt>
                <c:pt idx="4332">
                  <c:v>-171</c:v>
                </c:pt>
                <c:pt idx="4333">
                  <c:v>-170</c:v>
                </c:pt>
                <c:pt idx="4334">
                  <c:v>-169</c:v>
                </c:pt>
                <c:pt idx="4335">
                  <c:v>-168</c:v>
                </c:pt>
                <c:pt idx="4336">
                  <c:v>-167</c:v>
                </c:pt>
                <c:pt idx="4337">
                  <c:v>-166</c:v>
                </c:pt>
                <c:pt idx="4338">
                  <c:v>-165</c:v>
                </c:pt>
                <c:pt idx="4339">
                  <c:v>-164</c:v>
                </c:pt>
                <c:pt idx="4340">
                  <c:v>-163</c:v>
                </c:pt>
                <c:pt idx="4341">
                  <c:v>-162</c:v>
                </c:pt>
                <c:pt idx="4342">
                  <c:v>-161</c:v>
                </c:pt>
                <c:pt idx="4343">
                  <c:v>-160</c:v>
                </c:pt>
                <c:pt idx="4344">
                  <c:v>-159</c:v>
                </c:pt>
                <c:pt idx="4345">
                  <c:v>-158</c:v>
                </c:pt>
                <c:pt idx="4346">
                  <c:v>-157</c:v>
                </c:pt>
                <c:pt idx="4347">
                  <c:v>-156</c:v>
                </c:pt>
                <c:pt idx="4348">
                  <c:v>-155</c:v>
                </c:pt>
                <c:pt idx="4349">
                  <c:v>-154</c:v>
                </c:pt>
                <c:pt idx="4350">
                  <c:v>-153</c:v>
                </c:pt>
                <c:pt idx="4351">
                  <c:v>-152</c:v>
                </c:pt>
                <c:pt idx="4352">
                  <c:v>-151</c:v>
                </c:pt>
                <c:pt idx="4353">
                  <c:v>-150</c:v>
                </c:pt>
                <c:pt idx="4354">
                  <c:v>-149</c:v>
                </c:pt>
                <c:pt idx="4355">
                  <c:v>-148</c:v>
                </c:pt>
                <c:pt idx="4356">
                  <c:v>-147</c:v>
                </c:pt>
                <c:pt idx="4357">
                  <c:v>-146</c:v>
                </c:pt>
                <c:pt idx="4358">
                  <c:v>-145</c:v>
                </c:pt>
                <c:pt idx="4359">
                  <c:v>-144</c:v>
                </c:pt>
                <c:pt idx="4360">
                  <c:v>-143</c:v>
                </c:pt>
                <c:pt idx="4361">
                  <c:v>-142</c:v>
                </c:pt>
                <c:pt idx="4362">
                  <c:v>-141</c:v>
                </c:pt>
                <c:pt idx="4363">
                  <c:v>-140</c:v>
                </c:pt>
                <c:pt idx="4364">
                  <c:v>-139</c:v>
                </c:pt>
                <c:pt idx="4365">
                  <c:v>-138</c:v>
                </c:pt>
                <c:pt idx="4366">
                  <c:v>-137</c:v>
                </c:pt>
                <c:pt idx="4367">
                  <c:v>-136</c:v>
                </c:pt>
                <c:pt idx="4368">
                  <c:v>-135</c:v>
                </c:pt>
                <c:pt idx="4369">
                  <c:v>-134</c:v>
                </c:pt>
                <c:pt idx="4370">
                  <c:v>-133</c:v>
                </c:pt>
                <c:pt idx="4371">
                  <c:v>-132</c:v>
                </c:pt>
                <c:pt idx="4372">
                  <c:v>-131</c:v>
                </c:pt>
                <c:pt idx="4373">
                  <c:v>-130</c:v>
                </c:pt>
                <c:pt idx="4374">
                  <c:v>-129</c:v>
                </c:pt>
                <c:pt idx="4375">
                  <c:v>-128</c:v>
                </c:pt>
                <c:pt idx="4376">
                  <c:v>-127</c:v>
                </c:pt>
                <c:pt idx="4377">
                  <c:v>-126</c:v>
                </c:pt>
                <c:pt idx="4378">
                  <c:v>-125</c:v>
                </c:pt>
                <c:pt idx="4379">
                  <c:v>-124</c:v>
                </c:pt>
                <c:pt idx="4380">
                  <c:v>-123</c:v>
                </c:pt>
                <c:pt idx="4381">
                  <c:v>-122</c:v>
                </c:pt>
                <c:pt idx="4382">
                  <c:v>-121</c:v>
                </c:pt>
                <c:pt idx="4383">
                  <c:v>-120</c:v>
                </c:pt>
                <c:pt idx="4384">
                  <c:v>-119</c:v>
                </c:pt>
                <c:pt idx="4385">
                  <c:v>-118</c:v>
                </c:pt>
                <c:pt idx="4386">
                  <c:v>-117</c:v>
                </c:pt>
                <c:pt idx="4387">
                  <c:v>-116</c:v>
                </c:pt>
                <c:pt idx="4388">
                  <c:v>-115</c:v>
                </c:pt>
                <c:pt idx="4389">
                  <c:v>-114</c:v>
                </c:pt>
                <c:pt idx="4390">
                  <c:v>-113</c:v>
                </c:pt>
                <c:pt idx="4391">
                  <c:v>-112</c:v>
                </c:pt>
                <c:pt idx="4392">
                  <c:v>-111</c:v>
                </c:pt>
                <c:pt idx="4393">
                  <c:v>-110</c:v>
                </c:pt>
                <c:pt idx="4394">
                  <c:v>-109</c:v>
                </c:pt>
                <c:pt idx="4395">
                  <c:v>-108</c:v>
                </c:pt>
                <c:pt idx="4396">
                  <c:v>-107</c:v>
                </c:pt>
                <c:pt idx="4397">
                  <c:v>-106</c:v>
                </c:pt>
                <c:pt idx="4398">
                  <c:v>-105</c:v>
                </c:pt>
                <c:pt idx="4399">
                  <c:v>-104</c:v>
                </c:pt>
                <c:pt idx="4400">
                  <c:v>-103</c:v>
                </c:pt>
                <c:pt idx="4401">
                  <c:v>-102</c:v>
                </c:pt>
                <c:pt idx="4402">
                  <c:v>-101</c:v>
                </c:pt>
                <c:pt idx="4403">
                  <c:v>-100</c:v>
                </c:pt>
                <c:pt idx="4404">
                  <c:v>-99</c:v>
                </c:pt>
                <c:pt idx="4405">
                  <c:v>-98</c:v>
                </c:pt>
                <c:pt idx="4406">
                  <c:v>-97</c:v>
                </c:pt>
                <c:pt idx="4407">
                  <c:v>-96</c:v>
                </c:pt>
                <c:pt idx="4408">
                  <c:v>-95</c:v>
                </c:pt>
                <c:pt idx="4409">
                  <c:v>-94</c:v>
                </c:pt>
                <c:pt idx="4410">
                  <c:v>-93</c:v>
                </c:pt>
                <c:pt idx="4411">
                  <c:v>-92</c:v>
                </c:pt>
                <c:pt idx="4412">
                  <c:v>-91</c:v>
                </c:pt>
                <c:pt idx="4413">
                  <c:v>-90</c:v>
                </c:pt>
                <c:pt idx="4414">
                  <c:v>-89</c:v>
                </c:pt>
                <c:pt idx="4415">
                  <c:v>-88</c:v>
                </c:pt>
                <c:pt idx="4416">
                  <c:v>-87</c:v>
                </c:pt>
                <c:pt idx="4417">
                  <c:v>-86</c:v>
                </c:pt>
                <c:pt idx="4418">
                  <c:v>-85</c:v>
                </c:pt>
                <c:pt idx="4419">
                  <c:v>-84</c:v>
                </c:pt>
                <c:pt idx="4420">
                  <c:v>-83</c:v>
                </c:pt>
                <c:pt idx="4421">
                  <c:v>-82</c:v>
                </c:pt>
                <c:pt idx="4422">
                  <c:v>-81</c:v>
                </c:pt>
                <c:pt idx="4423">
                  <c:v>-80</c:v>
                </c:pt>
                <c:pt idx="4424">
                  <c:v>-79</c:v>
                </c:pt>
                <c:pt idx="4425">
                  <c:v>-78</c:v>
                </c:pt>
                <c:pt idx="4426">
                  <c:v>-77</c:v>
                </c:pt>
                <c:pt idx="4427">
                  <c:v>-76</c:v>
                </c:pt>
                <c:pt idx="4428">
                  <c:v>-75</c:v>
                </c:pt>
                <c:pt idx="4429">
                  <c:v>-74</c:v>
                </c:pt>
                <c:pt idx="4430">
                  <c:v>-73</c:v>
                </c:pt>
                <c:pt idx="4431">
                  <c:v>-72</c:v>
                </c:pt>
                <c:pt idx="4432">
                  <c:v>-71</c:v>
                </c:pt>
                <c:pt idx="4433">
                  <c:v>-70</c:v>
                </c:pt>
                <c:pt idx="4434">
                  <c:v>-69</c:v>
                </c:pt>
                <c:pt idx="4435">
                  <c:v>-68</c:v>
                </c:pt>
                <c:pt idx="4436">
                  <c:v>-67</c:v>
                </c:pt>
                <c:pt idx="4437">
                  <c:v>-66</c:v>
                </c:pt>
                <c:pt idx="4438">
                  <c:v>-65</c:v>
                </c:pt>
                <c:pt idx="4439">
                  <c:v>-64</c:v>
                </c:pt>
                <c:pt idx="4440">
                  <c:v>-63</c:v>
                </c:pt>
                <c:pt idx="4441">
                  <c:v>-62</c:v>
                </c:pt>
                <c:pt idx="4442">
                  <c:v>-61</c:v>
                </c:pt>
                <c:pt idx="4443">
                  <c:v>-60</c:v>
                </c:pt>
                <c:pt idx="4444">
                  <c:v>-59</c:v>
                </c:pt>
                <c:pt idx="4445">
                  <c:v>-58</c:v>
                </c:pt>
                <c:pt idx="4446">
                  <c:v>-57</c:v>
                </c:pt>
                <c:pt idx="4447">
                  <c:v>-56</c:v>
                </c:pt>
                <c:pt idx="4448">
                  <c:v>-55</c:v>
                </c:pt>
                <c:pt idx="4449">
                  <c:v>-54</c:v>
                </c:pt>
                <c:pt idx="4450">
                  <c:v>-53</c:v>
                </c:pt>
                <c:pt idx="4451">
                  <c:v>-52</c:v>
                </c:pt>
                <c:pt idx="4452">
                  <c:v>-51</c:v>
                </c:pt>
                <c:pt idx="4453">
                  <c:v>-50</c:v>
                </c:pt>
                <c:pt idx="4454">
                  <c:v>-49</c:v>
                </c:pt>
                <c:pt idx="4455">
                  <c:v>-48</c:v>
                </c:pt>
                <c:pt idx="4456">
                  <c:v>-47</c:v>
                </c:pt>
                <c:pt idx="4457">
                  <c:v>-46</c:v>
                </c:pt>
                <c:pt idx="4458">
                  <c:v>-45</c:v>
                </c:pt>
                <c:pt idx="4459">
                  <c:v>-44</c:v>
                </c:pt>
                <c:pt idx="4460">
                  <c:v>-43</c:v>
                </c:pt>
                <c:pt idx="4461">
                  <c:v>-42</c:v>
                </c:pt>
                <c:pt idx="4462">
                  <c:v>-41</c:v>
                </c:pt>
                <c:pt idx="4463">
                  <c:v>-40</c:v>
                </c:pt>
                <c:pt idx="4464">
                  <c:v>-39</c:v>
                </c:pt>
                <c:pt idx="4465">
                  <c:v>-38</c:v>
                </c:pt>
                <c:pt idx="4466">
                  <c:v>-37</c:v>
                </c:pt>
                <c:pt idx="4467">
                  <c:v>-36</c:v>
                </c:pt>
                <c:pt idx="4468">
                  <c:v>-35</c:v>
                </c:pt>
                <c:pt idx="4469">
                  <c:v>-34</c:v>
                </c:pt>
                <c:pt idx="4470">
                  <c:v>-33</c:v>
                </c:pt>
                <c:pt idx="4471">
                  <c:v>-32</c:v>
                </c:pt>
                <c:pt idx="4472">
                  <c:v>-31</c:v>
                </c:pt>
                <c:pt idx="4473">
                  <c:v>-30</c:v>
                </c:pt>
                <c:pt idx="4474">
                  <c:v>-29</c:v>
                </c:pt>
                <c:pt idx="4475">
                  <c:v>-28</c:v>
                </c:pt>
                <c:pt idx="4476">
                  <c:v>-27</c:v>
                </c:pt>
                <c:pt idx="4477">
                  <c:v>-26</c:v>
                </c:pt>
                <c:pt idx="4478">
                  <c:v>-25</c:v>
                </c:pt>
                <c:pt idx="4479">
                  <c:v>-24</c:v>
                </c:pt>
                <c:pt idx="4480">
                  <c:v>-23</c:v>
                </c:pt>
                <c:pt idx="4481">
                  <c:v>-22</c:v>
                </c:pt>
                <c:pt idx="4482">
                  <c:v>-21</c:v>
                </c:pt>
                <c:pt idx="4483">
                  <c:v>-20</c:v>
                </c:pt>
                <c:pt idx="4484">
                  <c:v>-19</c:v>
                </c:pt>
                <c:pt idx="4485">
                  <c:v>-18</c:v>
                </c:pt>
                <c:pt idx="4486">
                  <c:v>-17</c:v>
                </c:pt>
                <c:pt idx="4487">
                  <c:v>-16</c:v>
                </c:pt>
                <c:pt idx="4488">
                  <c:v>-15</c:v>
                </c:pt>
                <c:pt idx="4489">
                  <c:v>-14</c:v>
                </c:pt>
                <c:pt idx="4490">
                  <c:v>-13</c:v>
                </c:pt>
                <c:pt idx="4491">
                  <c:v>-12</c:v>
                </c:pt>
                <c:pt idx="4492">
                  <c:v>-11</c:v>
                </c:pt>
                <c:pt idx="4493">
                  <c:v>-10</c:v>
                </c:pt>
                <c:pt idx="4494">
                  <c:v>-9</c:v>
                </c:pt>
                <c:pt idx="4495">
                  <c:v>-8</c:v>
                </c:pt>
                <c:pt idx="4496">
                  <c:v>-7</c:v>
                </c:pt>
                <c:pt idx="4497">
                  <c:v>-6</c:v>
                </c:pt>
                <c:pt idx="4498">
                  <c:v>-5</c:v>
                </c:pt>
                <c:pt idx="4499">
                  <c:v>-4</c:v>
                </c:pt>
                <c:pt idx="4500">
                  <c:v>-3</c:v>
                </c:pt>
                <c:pt idx="4501">
                  <c:v>-2</c:v>
                </c:pt>
                <c:pt idx="4502">
                  <c:v>-1</c:v>
                </c:pt>
                <c:pt idx="4503">
                  <c:v>0</c:v>
                </c:pt>
                <c:pt idx="4504">
                  <c:v>1</c:v>
                </c:pt>
                <c:pt idx="4505">
                  <c:v>2</c:v>
                </c:pt>
                <c:pt idx="4506">
                  <c:v>3</c:v>
                </c:pt>
                <c:pt idx="4507">
                  <c:v>4</c:v>
                </c:pt>
                <c:pt idx="4508">
                  <c:v>5</c:v>
                </c:pt>
                <c:pt idx="4509">
                  <c:v>6</c:v>
                </c:pt>
                <c:pt idx="4510">
                  <c:v>7</c:v>
                </c:pt>
                <c:pt idx="4511">
                  <c:v>8</c:v>
                </c:pt>
                <c:pt idx="4512">
                  <c:v>9</c:v>
                </c:pt>
                <c:pt idx="4513">
                  <c:v>10</c:v>
                </c:pt>
                <c:pt idx="4514">
                  <c:v>11</c:v>
                </c:pt>
                <c:pt idx="4515">
                  <c:v>12</c:v>
                </c:pt>
                <c:pt idx="4516">
                  <c:v>13</c:v>
                </c:pt>
                <c:pt idx="4517">
                  <c:v>14</c:v>
                </c:pt>
                <c:pt idx="4518">
                  <c:v>15</c:v>
                </c:pt>
                <c:pt idx="4519">
                  <c:v>16</c:v>
                </c:pt>
                <c:pt idx="4520">
                  <c:v>17</c:v>
                </c:pt>
                <c:pt idx="4521">
                  <c:v>18</c:v>
                </c:pt>
                <c:pt idx="4522">
                  <c:v>19</c:v>
                </c:pt>
                <c:pt idx="4523">
                  <c:v>20</c:v>
                </c:pt>
                <c:pt idx="4524">
                  <c:v>21</c:v>
                </c:pt>
                <c:pt idx="4525">
                  <c:v>22</c:v>
                </c:pt>
                <c:pt idx="4526">
                  <c:v>23</c:v>
                </c:pt>
                <c:pt idx="4527">
                  <c:v>24</c:v>
                </c:pt>
                <c:pt idx="4528">
                  <c:v>25</c:v>
                </c:pt>
                <c:pt idx="4529">
                  <c:v>26</c:v>
                </c:pt>
                <c:pt idx="4530">
                  <c:v>27</c:v>
                </c:pt>
                <c:pt idx="4531">
                  <c:v>28</c:v>
                </c:pt>
                <c:pt idx="4532">
                  <c:v>29</c:v>
                </c:pt>
                <c:pt idx="4533">
                  <c:v>30</c:v>
                </c:pt>
                <c:pt idx="4534">
                  <c:v>31</c:v>
                </c:pt>
                <c:pt idx="4535">
                  <c:v>32</c:v>
                </c:pt>
                <c:pt idx="4536">
                  <c:v>33</c:v>
                </c:pt>
                <c:pt idx="4537">
                  <c:v>34</c:v>
                </c:pt>
                <c:pt idx="4538">
                  <c:v>35</c:v>
                </c:pt>
                <c:pt idx="4539">
                  <c:v>36</c:v>
                </c:pt>
                <c:pt idx="4540">
                  <c:v>37</c:v>
                </c:pt>
                <c:pt idx="4541">
                  <c:v>38</c:v>
                </c:pt>
                <c:pt idx="4542">
                  <c:v>39</c:v>
                </c:pt>
                <c:pt idx="4543">
                  <c:v>40</c:v>
                </c:pt>
                <c:pt idx="4544">
                  <c:v>41</c:v>
                </c:pt>
                <c:pt idx="4545">
                  <c:v>42</c:v>
                </c:pt>
                <c:pt idx="4546">
                  <c:v>43</c:v>
                </c:pt>
                <c:pt idx="4547">
                  <c:v>44</c:v>
                </c:pt>
                <c:pt idx="4548">
                  <c:v>45</c:v>
                </c:pt>
                <c:pt idx="4549">
                  <c:v>46</c:v>
                </c:pt>
                <c:pt idx="4550">
                  <c:v>47</c:v>
                </c:pt>
                <c:pt idx="4551">
                  <c:v>48</c:v>
                </c:pt>
                <c:pt idx="4552">
                  <c:v>49</c:v>
                </c:pt>
                <c:pt idx="4553">
                  <c:v>50</c:v>
                </c:pt>
                <c:pt idx="4554">
                  <c:v>51</c:v>
                </c:pt>
                <c:pt idx="4555">
                  <c:v>52</c:v>
                </c:pt>
                <c:pt idx="4556">
                  <c:v>53</c:v>
                </c:pt>
                <c:pt idx="4557">
                  <c:v>54</c:v>
                </c:pt>
                <c:pt idx="4558">
                  <c:v>55</c:v>
                </c:pt>
                <c:pt idx="4559">
                  <c:v>56</c:v>
                </c:pt>
                <c:pt idx="4560">
                  <c:v>57</c:v>
                </c:pt>
                <c:pt idx="4561">
                  <c:v>58</c:v>
                </c:pt>
                <c:pt idx="4562">
                  <c:v>59</c:v>
                </c:pt>
                <c:pt idx="4563">
                  <c:v>60</c:v>
                </c:pt>
                <c:pt idx="4564">
                  <c:v>61</c:v>
                </c:pt>
                <c:pt idx="4565">
                  <c:v>62</c:v>
                </c:pt>
                <c:pt idx="4566">
                  <c:v>63</c:v>
                </c:pt>
                <c:pt idx="4567">
                  <c:v>64</c:v>
                </c:pt>
                <c:pt idx="4568">
                  <c:v>65</c:v>
                </c:pt>
                <c:pt idx="4569">
                  <c:v>66</c:v>
                </c:pt>
                <c:pt idx="4570">
                  <c:v>67</c:v>
                </c:pt>
                <c:pt idx="4571">
                  <c:v>68</c:v>
                </c:pt>
                <c:pt idx="4572">
                  <c:v>69</c:v>
                </c:pt>
                <c:pt idx="4573">
                  <c:v>70</c:v>
                </c:pt>
                <c:pt idx="4574">
                  <c:v>71</c:v>
                </c:pt>
                <c:pt idx="4575">
                  <c:v>72</c:v>
                </c:pt>
                <c:pt idx="4576">
                  <c:v>73</c:v>
                </c:pt>
                <c:pt idx="4577">
                  <c:v>74</c:v>
                </c:pt>
                <c:pt idx="4578">
                  <c:v>75</c:v>
                </c:pt>
                <c:pt idx="4579">
                  <c:v>76</c:v>
                </c:pt>
                <c:pt idx="4580">
                  <c:v>77</c:v>
                </c:pt>
                <c:pt idx="4581">
                  <c:v>78</c:v>
                </c:pt>
                <c:pt idx="4582">
                  <c:v>79</c:v>
                </c:pt>
                <c:pt idx="4583">
                  <c:v>80</c:v>
                </c:pt>
                <c:pt idx="4584">
                  <c:v>81</c:v>
                </c:pt>
                <c:pt idx="4585">
                  <c:v>82</c:v>
                </c:pt>
                <c:pt idx="4586">
                  <c:v>83</c:v>
                </c:pt>
                <c:pt idx="4587">
                  <c:v>84</c:v>
                </c:pt>
                <c:pt idx="4588">
                  <c:v>85</c:v>
                </c:pt>
                <c:pt idx="4589">
                  <c:v>86</c:v>
                </c:pt>
                <c:pt idx="4590">
                  <c:v>87</c:v>
                </c:pt>
                <c:pt idx="4591">
                  <c:v>88</c:v>
                </c:pt>
                <c:pt idx="4592">
                  <c:v>89</c:v>
                </c:pt>
                <c:pt idx="4593">
                  <c:v>90</c:v>
                </c:pt>
                <c:pt idx="4594">
                  <c:v>91</c:v>
                </c:pt>
                <c:pt idx="4595">
                  <c:v>92</c:v>
                </c:pt>
                <c:pt idx="4596">
                  <c:v>93</c:v>
                </c:pt>
                <c:pt idx="4597">
                  <c:v>94</c:v>
                </c:pt>
                <c:pt idx="4598">
                  <c:v>95</c:v>
                </c:pt>
                <c:pt idx="4599">
                  <c:v>96</c:v>
                </c:pt>
                <c:pt idx="4600">
                  <c:v>97</c:v>
                </c:pt>
                <c:pt idx="4601">
                  <c:v>98</c:v>
                </c:pt>
                <c:pt idx="4602">
                  <c:v>99</c:v>
                </c:pt>
                <c:pt idx="4603">
                  <c:v>100</c:v>
                </c:pt>
                <c:pt idx="4604">
                  <c:v>101</c:v>
                </c:pt>
                <c:pt idx="4605">
                  <c:v>102</c:v>
                </c:pt>
                <c:pt idx="4606">
                  <c:v>103</c:v>
                </c:pt>
                <c:pt idx="4607">
                  <c:v>104</c:v>
                </c:pt>
                <c:pt idx="4608">
                  <c:v>105</c:v>
                </c:pt>
                <c:pt idx="4609">
                  <c:v>106</c:v>
                </c:pt>
                <c:pt idx="4610">
                  <c:v>107</c:v>
                </c:pt>
                <c:pt idx="4611">
                  <c:v>108</c:v>
                </c:pt>
                <c:pt idx="4612">
                  <c:v>109</c:v>
                </c:pt>
                <c:pt idx="4613">
                  <c:v>110</c:v>
                </c:pt>
                <c:pt idx="4614">
                  <c:v>111</c:v>
                </c:pt>
                <c:pt idx="4615">
                  <c:v>112</c:v>
                </c:pt>
                <c:pt idx="4616">
                  <c:v>113</c:v>
                </c:pt>
                <c:pt idx="4617">
                  <c:v>114</c:v>
                </c:pt>
                <c:pt idx="4618">
                  <c:v>115</c:v>
                </c:pt>
                <c:pt idx="4619">
                  <c:v>116</c:v>
                </c:pt>
                <c:pt idx="4620">
                  <c:v>117</c:v>
                </c:pt>
                <c:pt idx="4621">
                  <c:v>118</c:v>
                </c:pt>
                <c:pt idx="4622">
                  <c:v>119</c:v>
                </c:pt>
                <c:pt idx="4623">
                  <c:v>120</c:v>
                </c:pt>
                <c:pt idx="4624">
                  <c:v>121</c:v>
                </c:pt>
                <c:pt idx="4625">
                  <c:v>122</c:v>
                </c:pt>
                <c:pt idx="4626">
                  <c:v>123</c:v>
                </c:pt>
                <c:pt idx="4627">
                  <c:v>124</c:v>
                </c:pt>
                <c:pt idx="4628">
                  <c:v>125</c:v>
                </c:pt>
                <c:pt idx="4629">
                  <c:v>126</c:v>
                </c:pt>
                <c:pt idx="4630">
                  <c:v>127</c:v>
                </c:pt>
                <c:pt idx="4631">
                  <c:v>128</c:v>
                </c:pt>
                <c:pt idx="4632">
                  <c:v>129</c:v>
                </c:pt>
                <c:pt idx="4633">
                  <c:v>130</c:v>
                </c:pt>
                <c:pt idx="4634">
                  <c:v>131</c:v>
                </c:pt>
                <c:pt idx="4635">
                  <c:v>132</c:v>
                </c:pt>
                <c:pt idx="4636">
                  <c:v>133</c:v>
                </c:pt>
                <c:pt idx="4637">
                  <c:v>134</c:v>
                </c:pt>
                <c:pt idx="4638">
                  <c:v>135</c:v>
                </c:pt>
                <c:pt idx="4639">
                  <c:v>136</c:v>
                </c:pt>
                <c:pt idx="4640">
                  <c:v>137</c:v>
                </c:pt>
                <c:pt idx="4641">
                  <c:v>138</c:v>
                </c:pt>
                <c:pt idx="4642">
                  <c:v>139</c:v>
                </c:pt>
                <c:pt idx="4643">
                  <c:v>140</c:v>
                </c:pt>
                <c:pt idx="4644">
                  <c:v>141</c:v>
                </c:pt>
                <c:pt idx="4645">
                  <c:v>142</c:v>
                </c:pt>
                <c:pt idx="4646">
                  <c:v>143</c:v>
                </c:pt>
                <c:pt idx="4647">
                  <c:v>144</c:v>
                </c:pt>
                <c:pt idx="4648">
                  <c:v>145</c:v>
                </c:pt>
                <c:pt idx="4649">
                  <c:v>146</c:v>
                </c:pt>
                <c:pt idx="4650">
                  <c:v>147</c:v>
                </c:pt>
                <c:pt idx="4651">
                  <c:v>148</c:v>
                </c:pt>
                <c:pt idx="4652">
                  <c:v>149</c:v>
                </c:pt>
                <c:pt idx="4653">
                  <c:v>150</c:v>
                </c:pt>
                <c:pt idx="4654">
                  <c:v>151</c:v>
                </c:pt>
                <c:pt idx="4655">
                  <c:v>152</c:v>
                </c:pt>
                <c:pt idx="4656">
                  <c:v>153</c:v>
                </c:pt>
                <c:pt idx="4657">
                  <c:v>154</c:v>
                </c:pt>
                <c:pt idx="4658">
                  <c:v>155</c:v>
                </c:pt>
                <c:pt idx="4659">
                  <c:v>156</c:v>
                </c:pt>
                <c:pt idx="4660">
                  <c:v>157</c:v>
                </c:pt>
                <c:pt idx="4661">
                  <c:v>158</c:v>
                </c:pt>
                <c:pt idx="4662">
                  <c:v>159</c:v>
                </c:pt>
                <c:pt idx="4663">
                  <c:v>160</c:v>
                </c:pt>
                <c:pt idx="4664">
                  <c:v>161</c:v>
                </c:pt>
                <c:pt idx="4665">
                  <c:v>162</c:v>
                </c:pt>
                <c:pt idx="4666">
                  <c:v>163</c:v>
                </c:pt>
                <c:pt idx="4667">
                  <c:v>164</c:v>
                </c:pt>
                <c:pt idx="4668">
                  <c:v>165</c:v>
                </c:pt>
                <c:pt idx="4669">
                  <c:v>166</c:v>
                </c:pt>
                <c:pt idx="4670">
                  <c:v>167</c:v>
                </c:pt>
                <c:pt idx="4671">
                  <c:v>168</c:v>
                </c:pt>
                <c:pt idx="4672">
                  <c:v>169</c:v>
                </c:pt>
                <c:pt idx="4673">
                  <c:v>170</c:v>
                </c:pt>
                <c:pt idx="4674">
                  <c:v>171</c:v>
                </c:pt>
                <c:pt idx="4675">
                  <c:v>172</c:v>
                </c:pt>
                <c:pt idx="4676">
                  <c:v>173</c:v>
                </c:pt>
                <c:pt idx="4677">
                  <c:v>174</c:v>
                </c:pt>
                <c:pt idx="4678">
                  <c:v>175</c:v>
                </c:pt>
                <c:pt idx="4679">
                  <c:v>176</c:v>
                </c:pt>
                <c:pt idx="4680">
                  <c:v>177</c:v>
                </c:pt>
                <c:pt idx="4681">
                  <c:v>178</c:v>
                </c:pt>
                <c:pt idx="4682">
                  <c:v>179</c:v>
                </c:pt>
                <c:pt idx="4683">
                  <c:v>180</c:v>
                </c:pt>
                <c:pt idx="4684">
                  <c:v>181</c:v>
                </c:pt>
                <c:pt idx="4685">
                  <c:v>182</c:v>
                </c:pt>
                <c:pt idx="4686">
                  <c:v>183</c:v>
                </c:pt>
                <c:pt idx="4687">
                  <c:v>184</c:v>
                </c:pt>
                <c:pt idx="4688">
                  <c:v>185</c:v>
                </c:pt>
                <c:pt idx="4689">
                  <c:v>186</c:v>
                </c:pt>
                <c:pt idx="4690">
                  <c:v>187</c:v>
                </c:pt>
                <c:pt idx="4691">
                  <c:v>188</c:v>
                </c:pt>
                <c:pt idx="4692">
                  <c:v>189</c:v>
                </c:pt>
                <c:pt idx="4693">
                  <c:v>190</c:v>
                </c:pt>
                <c:pt idx="4694">
                  <c:v>191</c:v>
                </c:pt>
                <c:pt idx="4695">
                  <c:v>192</c:v>
                </c:pt>
                <c:pt idx="4696">
                  <c:v>193</c:v>
                </c:pt>
                <c:pt idx="4697">
                  <c:v>194</c:v>
                </c:pt>
                <c:pt idx="4698">
                  <c:v>195</c:v>
                </c:pt>
                <c:pt idx="4699">
                  <c:v>196</c:v>
                </c:pt>
                <c:pt idx="4700">
                  <c:v>197</c:v>
                </c:pt>
                <c:pt idx="4701">
                  <c:v>198</c:v>
                </c:pt>
                <c:pt idx="4702">
                  <c:v>199</c:v>
                </c:pt>
                <c:pt idx="4703">
                  <c:v>200</c:v>
                </c:pt>
                <c:pt idx="4704">
                  <c:v>201</c:v>
                </c:pt>
                <c:pt idx="4705">
                  <c:v>202</c:v>
                </c:pt>
                <c:pt idx="4706">
                  <c:v>203</c:v>
                </c:pt>
                <c:pt idx="4707">
                  <c:v>204</c:v>
                </c:pt>
                <c:pt idx="4708">
                  <c:v>205</c:v>
                </c:pt>
                <c:pt idx="4709">
                  <c:v>206</c:v>
                </c:pt>
                <c:pt idx="4710">
                  <c:v>207</c:v>
                </c:pt>
                <c:pt idx="4711">
                  <c:v>208</c:v>
                </c:pt>
                <c:pt idx="4712">
                  <c:v>209</c:v>
                </c:pt>
                <c:pt idx="4713">
                  <c:v>210</c:v>
                </c:pt>
                <c:pt idx="4714">
                  <c:v>211</c:v>
                </c:pt>
                <c:pt idx="4715">
                  <c:v>212</c:v>
                </c:pt>
                <c:pt idx="4716">
                  <c:v>213</c:v>
                </c:pt>
                <c:pt idx="4717">
                  <c:v>214</c:v>
                </c:pt>
                <c:pt idx="4718">
                  <c:v>215</c:v>
                </c:pt>
                <c:pt idx="4719">
                  <c:v>216</c:v>
                </c:pt>
                <c:pt idx="4720">
                  <c:v>217</c:v>
                </c:pt>
                <c:pt idx="4721">
                  <c:v>218</c:v>
                </c:pt>
                <c:pt idx="4722">
                  <c:v>219</c:v>
                </c:pt>
                <c:pt idx="4723">
                  <c:v>220</c:v>
                </c:pt>
                <c:pt idx="4724">
                  <c:v>221</c:v>
                </c:pt>
                <c:pt idx="4725">
                  <c:v>222</c:v>
                </c:pt>
                <c:pt idx="4726">
                  <c:v>223</c:v>
                </c:pt>
                <c:pt idx="4727">
                  <c:v>224</c:v>
                </c:pt>
                <c:pt idx="4728">
                  <c:v>225</c:v>
                </c:pt>
                <c:pt idx="4729">
                  <c:v>226</c:v>
                </c:pt>
                <c:pt idx="4730">
                  <c:v>227</c:v>
                </c:pt>
                <c:pt idx="4731">
                  <c:v>228</c:v>
                </c:pt>
                <c:pt idx="4732">
                  <c:v>229</c:v>
                </c:pt>
                <c:pt idx="4733">
                  <c:v>230</c:v>
                </c:pt>
                <c:pt idx="4734">
                  <c:v>231</c:v>
                </c:pt>
                <c:pt idx="4735">
                  <c:v>232</c:v>
                </c:pt>
                <c:pt idx="4736">
                  <c:v>233</c:v>
                </c:pt>
                <c:pt idx="4737">
                  <c:v>234</c:v>
                </c:pt>
                <c:pt idx="4738">
                  <c:v>235</c:v>
                </c:pt>
                <c:pt idx="4739">
                  <c:v>236</c:v>
                </c:pt>
                <c:pt idx="4740">
                  <c:v>237</c:v>
                </c:pt>
                <c:pt idx="4741">
                  <c:v>238</c:v>
                </c:pt>
                <c:pt idx="4742">
                  <c:v>239</c:v>
                </c:pt>
                <c:pt idx="4743">
                  <c:v>240</c:v>
                </c:pt>
                <c:pt idx="4744">
                  <c:v>241</c:v>
                </c:pt>
                <c:pt idx="4745">
                  <c:v>242</c:v>
                </c:pt>
                <c:pt idx="4746">
                  <c:v>243</c:v>
                </c:pt>
                <c:pt idx="4747">
                  <c:v>244</c:v>
                </c:pt>
                <c:pt idx="4748">
                  <c:v>245</c:v>
                </c:pt>
                <c:pt idx="4749">
                  <c:v>246</c:v>
                </c:pt>
                <c:pt idx="4750">
                  <c:v>247</c:v>
                </c:pt>
                <c:pt idx="4751">
                  <c:v>248</c:v>
                </c:pt>
                <c:pt idx="4752">
                  <c:v>249</c:v>
                </c:pt>
                <c:pt idx="4753">
                  <c:v>250</c:v>
                </c:pt>
                <c:pt idx="4754">
                  <c:v>251</c:v>
                </c:pt>
                <c:pt idx="4755">
                  <c:v>252</c:v>
                </c:pt>
                <c:pt idx="4756">
                  <c:v>253</c:v>
                </c:pt>
                <c:pt idx="4757">
                  <c:v>254</c:v>
                </c:pt>
                <c:pt idx="4758">
                  <c:v>255</c:v>
                </c:pt>
                <c:pt idx="4759">
                  <c:v>256</c:v>
                </c:pt>
                <c:pt idx="4760">
                  <c:v>257</c:v>
                </c:pt>
                <c:pt idx="4761">
                  <c:v>258</c:v>
                </c:pt>
                <c:pt idx="4762">
                  <c:v>259</c:v>
                </c:pt>
                <c:pt idx="4763">
                  <c:v>260</c:v>
                </c:pt>
                <c:pt idx="4764">
                  <c:v>261</c:v>
                </c:pt>
                <c:pt idx="4765">
                  <c:v>262</c:v>
                </c:pt>
                <c:pt idx="4766">
                  <c:v>263</c:v>
                </c:pt>
                <c:pt idx="4767">
                  <c:v>264</c:v>
                </c:pt>
                <c:pt idx="4768">
                  <c:v>265</c:v>
                </c:pt>
                <c:pt idx="4769">
                  <c:v>266</c:v>
                </c:pt>
                <c:pt idx="4770">
                  <c:v>267</c:v>
                </c:pt>
                <c:pt idx="4771">
                  <c:v>268</c:v>
                </c:pt>
                <c:pt idx="4772">
                  <c:v>269</c:v>
                </c:pt>
                <c:pt idx="4773">
                  <c:v>270</c:v>
                </c:pt>
                <c:pt idx="4774">
                  <c:v>271</c:v>
                </c:pt>
                <c:pt idx="4775">
                  <c:v>272</c:v>
                </c:pt>
                <c:pt idx="4776">
                  <c:v>273</c:v>
                </c:pt>
                <c:pt idx="4777">
                  <c:v>274</c:v>
                </c:pt>
                <c:pt idx="4778">
                  <c:v>275</c:v>
                </c:pt>
                <c:pt idx="4779">
                  <c:v>276</c:v>
                </c:pt>
                <c:pt idx="4780">
                  <c:v>277</c:v>
                </c:pt>
                <c:pt idx="4781">
                  <c:v>278</c:v>
                </c:pt>
                <c:pt idx="4782">
                  <c:v>279</c:v>
                </c:pt>
                <c:pt idx="4783">
                  <c:v>280</c:v>
                </c:pt>
                <c:pt idx="4784">
                  <c:v>281</c:v>
                </c:pt>
                <c:pt idx="4785">
                  <c:v>282</c:v>
                </c:pt>
                <c:pt idx="4786">
                  <c:v>283</c:v>
                </c:pt>
                <c:pt idx="4787">
                  <c:v>284</c:v>
                </c:pt>
                <c:pt idx="4788">
                  <c:v>285</c:v>
                </c:pt>
                <c:pt idx="4789">
                  <c:v>286</c:v>
                </c:pt>
                <c:pt idx="4790">
                  <c:v>287</c:v>
                </c:pt>
                <c:pt idx="4791">
                  <c:v>288</c:v>
                </c:pt>
                <c:pt idx="4792">
                  <c:v>289</c:v>
                </c:pt>
                <c:pt idx="4793">
                  <c:v>290</c:v>
                </c:pt>
                <c:pt idx="4794">
                  <c:v>291</c:v>
                </c:pt>
                <c:pt idx="4795">
                  <c:v>292</c:v>
                </c:pt>
                <c:pt idx="4796">
                  <c:v>293</c:v>
                </c:pt>
                <c:pt idx="4797">
                  <c:v>294</c:v>
                </c:pt>
                <c:pt idx="4798">
                  <c:v>295</c:v>
                </c:pt>
                <c:pt idx="4799">
                  <c:v>296</c:v>
                </c:pt>
                <c:pt idx="4800">
                  <c:v>297</c:v>
                </c:pt>
                <c:pt idx="4801">
                  <c:v>298</c:v>
                </c:pt>
                <c:pt idx="4802">
                  <c:v>299</c:v>
                </c:pt>
                <c:pt idx="4803">
                  <c:v>300</c:v>
                </c:pt>
                <c:pt idx="4804">
                  <c:v>301</c:v>
                </c:pt>
                <c:pt idx="4805">
                  <c:v>302</c:v>
                </c:pt>
                <c:pt idx="4806">
                  <c:v>303</c:v>
                </c:pt>
                <c:pt idx="4807">
                  <c:v>304</c:v>
                </c:pt>
                <c:pt idx="4808">
                  <c:v>305</c:v>
                </c:pt>
                <c:pt idx="4809">
                  <c:v>306</c:v>
                </c:pt>
                <c:pt idx="4810">
                  <c:v>307</c:v>
                </c:pt>
                <c:pt idx="4811">
                  <c:v>308</c:v>
                </c:pt>
                <c:pt idx="4812">
                  <c:v>309</c:v>
                </c:pt>
                <c:pt idx="4813">
                  <c:v>310</c:v>
                </c:pt>
                <c:pt idx="4814">
                  <c:v>311</c:v>
                </c:pt>
                <c:pt idx="4815">
                  <c:v>312</c:v>
                </c:pt>
                <c:pt idx="4816">
                  <c:v>313</c:v>
                </c:pt>
                <c:pt idx="4817">
                  <c:v>314</c:v>
                </c:pt>
                <c:pt idx="4818">
                  <c:v>315</c:v>
                </c:pt>
                <c:pt idx="4819">
                  <c:v>316</c:v>
                </c:pt>
                <c:pt idx="4820">
                  <c:v>317</c:v>
                </c:pt>
                <c:pt idx="4821">
                  <c:v>318</c:v>
                </c:pt>
                <c:pt idx="4822">
                  <c:v>319</c:v>
                </c:pt>
                <c:pt idx="4823">
                  <c:v>320</c:v>
                </c:pt>
                <c:pt idx="4824">
                  <c:v>321</c:v>
                </c:pt>
                <c:pt idx="4825">
                  <c:v>322</c:v>
                </c:pt>
                <c:pt idx="4826">
                  <c:v>323</c:v>
                </c:pt>
                <c:pt idx="4827">
                  <c:v>324</c:v>
                </c:pt>
                <c:pt idx="4828">
                  <c:v>325</c:v>
                </c:pt>
                <c:pt idx="4829">
                  <c:v>326</c:v>
                </c:pt>
                <c:pt idx="4830">
                  <c:v>327</c:v>
                </c:pt>
                <c:pt idx="4831">
                  <c:v>328</c:v>
                </c:pt>
                <c:pt idx="4832">
                  <c:v>329</c:v>
                </c:pt>
                <c:pt idx="4833">
                  <c:v>330</c:v>
                </c:pt>
                <c:pt idx="4834">
                  <c:v>331</c:v>
                </c:pt>
                <c:pt idx="4835">
                  <c:v>332</c:v>
                </c:pt>
                <c:pt idx="4836">
                  <c:v>333</c:v>
                </c:pt>
                <c:pt idx="4837">
                  <c:v>334</c:v>
                </c:pt>
                <c:pt idx="4838">
                  <c:v>335</c:v>
                </c:pt>
                <c:pt idx="4839">
                  <c:v>336</c:v>
                </c:pt>
                <c:pt idx="4840">
                  <c:v>337</c:v>
                </c:pt>
                <c:pt idx="4841">
                  <c:v>338</c:v>
                </c:pt>
                <c:pt idx="4842">
                  <c:v>339</c:v>
                </c:pt>
                <c:pt idx="4843">
                  <c:v>340</c:v>
                </c:pt>
                <c:pt idx="4844">
                  <c:v>341</c:v>
                </c:pt>
                <c:pt idx="4845">
                  <c:v>342</c:v>
                </c:pt>
                <c:pt idx="4846">
                  <c:v>343</c:v>
                </c:pt>
                <c:pt idx="4847">
                  <c:v>344</c:v>
                </c:pt>
                <c:pt idx="4848">
                  <c:v>345</c:v>
                </c:pt>
                <c:pt idx="4849">
                  <c:v>346</c:v>
                </c:pt>
                <c:pt idx="4850">
                  <c:v>347</c:v>
                </c:pt>
                <c:pt idx="4851">
                  <c:v>348</c:v>
                </c:pt>
                <c:pt idx="4852">
                  <c:v>349</c:v>
                </c:pt>
                <c:pt idx="4853">
                  <c:v>350</c:v>
                </c:pt>
                <c:pt idx="4854">
                  <c:v>351</c:v>
                </c:pt>
                <c:pt idx="4855">
                  <c:v>352</c:v>
                </c:pt>
                <c:pt idx="4856">
                  <c:v>353</c:v>
                </c:pt>
                <c:pt idx="4857">
                  <c:v>354</c:v>
                </c:pt>
                <c:pt idx="4858">
                  <c:v>355</c:v>
                </c:pt>
                <c:pt idx="4859">
                  <c:v>356</c:v>
                </c:pt>
                <c:pt idx="4860">
                  <c:v>357</c:v>
                </c:pt>
                <c:pt idx="4861">
                  <c:v>358</c:v>
                </c:pt>
                <c:pt idx="4862">
                  <c:v>359</c:v>
                </c:pt>
                <c:pt idx="4863">
                  <c:v>360</c:v>
                </c:pt>
                <c:pt idx="4864">
                  <c:v>361</c:v>
                </c:pt>
                <c:pt idx="4865">
                  <c:v>362</c:v>
                </c:pt>
                <c:pt idx="4866">
                  <c:v>363</c:v>
                </c:pt>
                <c:pt idx="4867">
                  <c:v>364</c:v>
                </c:pt>
                <c:pt idx="4868">
                  <c:v>365</c:v>
                </c:pt>
                <c:pt idx="4869">
                  <c:v>366</c:v>
                </c:pt>
                <c:pt idx="4870">
                  <c:v>367</c:v>
                </c:pt>
                <c:pt idx="4871">
                  <c:v>368</c:v>
                </c:pt>
                <c:pt idx="4872">
                  <c:v>369</c:v>
                </c:pt>
                <c:pt idx="4873">
                  <c:v>370</c:v>
                </c:pt>
                <c:pt idx="4874">
                  <c:v>371</c:v>
                </c:pt>
                <c:pt idx="4875">
                  <c:v>372</c:v>
                </c:pt>
                <c:pt idx="4876">
                  <c:v>373</c:v>
                </c:pt>
                <c:pt idx="4877">
                  <c:v>374</c:v>
                </c:pt>
                <c:pt idx="4878">
                  <c:v>375</c:v>
                </c:pt>
                <c:pt idx="4879">
                  <c:v>376</c:v>
                </c:pt>
                <c:pt idx="4880">
                  <c:v>377</c:v>
                </c:pt>
                <c:pt idx="4881">
                  <c:v>378</c:v>
                </c:pt>
                <c:pt idx="4882">
                  <c:v>379</c:v>
                </c:pt>
                <c:pt idx="4883">
                  <c:v>380</c:v>
                </c:pt>
                <c:pt idx="4884">
                  <c:v>381</c:v>
                </c:pt>
                <c:pt idx="4885">
                  <c:v>382</c:v>
                </c:pt>
                <c:pt idx="4886">
                  <c:v>383</c:v>
                </c:pt>
                <c:pt idx="4887">
                  <c:v>384</c:v>
                </c:pt>
                <c:pt idx="4888">
                  <c:v>385</c:v>
                </c:pt>
                <c:pt idx="4889">
                  <c:v>386</c:v>
                </c:pt>
                <c:pt idx="4890">
                  <c:v>387</c:v>
                </c:pt>
                <c:pt idx="4891">
                  <c:v>388</c:v>
                </c:pt>
                <c:pt idx="4892">
                  <c:v>389</c:v>
                </c:pt>
                <c:pt idx="4893">
                  <c:v>390</c:v>
                </c:pt>
                <c:pt idx="4894">
                  <c:v>391</c:v>
                </c:pt>
                <c:pt idx="4895">
                  <c:v>392</c:v>
                </c:pt>
                <c:pt idx="4896">
                  <c:v>393</c:v>
                </c:pt>
                <c:pt idx="4897">
                  <c:v>394</c:v>
                </c:pt>
                <c:pt idx="4898">
                  <c:v>395</c:v>
                </c:pt>
                <c:pt idx="4899">
                  <c:v>396</c:v>
                </c:pt>
                <c:pt idx="4900">
                  <c:v>397</c:v>
                </c:pt>
                <c:pt idx="4901">
                  <c:v>398</c:v>
                </c:pt>
                <c:pt idx="4902">
                  <c:v>399</c:v>
                </c:pt>
                <c:pt idx="4903">
                  <c:v>400</c:v>
                </c:pt>
                <c:pt idx="4904">
                  <c:v>401</c:v>
                </c:pt>
                <c:pt idx="4905">
                  <c:v>402</c:v>
                </c:pt>
                <c:pt idx="4906">
                  <c:v>403</c:v>
                </c:pt>
                <c:pt idx="4907">
                  <c:v>404</c:v>
                </c:pt>
                <c:pt idx="4908">
                  <c:v>405</c:v>
                </c:pt>
                <c:pt idx="4909">
                  <c:v>406</c:v>
                </c:pt>
                <c:pt idx="4910">
                  <c:v>407</c:v>
                </c:pt>
                <c:pt idx="4911">
                  <c:v>408</c:v>
                </c:pt>
                <c:pt idx="4912">
                  <c:v>409</c:v>
                </c:pt>
                <c:pt idx="4913">
                  <c:v>410</c:v>
                </c:pt>
                <c:pt idx="4914">
                  <c:v>411</c:v>
                </c:pt>
                <c:pt idx="4915">
                  <c:v>412</c:v>
                </c:pt>
                <c:pt idx="4916">
                  <c:v>413</c:v>
                </c:pt>
                <c:pt idx="4917">
                  <c:v>414</c:v>
                </c:pt>
                <c:pt idx="4918">
                  <c:v>415</c:v>
                </c:pt>
                <c:pt idx="4919">
                  <c:v>416</c:v>
                </c:pt>
                <c:pt idx="4920">
                  <c:v>417</c:v>
                </c:pt>
                <c:pt idx="4921">
                  <c:v>418</c:v>
                </c:pt>
                <c:pt idx="4922">
                  <c:v>419</c:v>
                </c:pt>
                <c:pt idx="4923">
                  <c:v>420</c:v>
                </c:pt>
                <c:pt idx="4924">
                  <c:v>421</c:v>
                </c:pt>
                <c:pt idx="4925">
                  <c:v>422</c:v>
                </c:pt>
                <c:pt idx="4926">
                  <c:v>423</c:v>
                </c:pt>
                <c:pt idx="4927">
                  <c:v>424</c:v>
                </c:pt>
                <c:pt idx="4928">
                  <c:v>425</c:v>
                </c:pt>
                <c:pt idx="4929">
                  <c:v>426</c:v>
                </c:pt>
                <c:pt idx="4930">
                  <c:v>427</c:v>
                </c:pt>
                <c:pt idx="4931">
                  <c:v>428</c:v>
                </c:pt>
                <c:pt idx="4932">
                  <c:v>429</c:v>
                </c:pt>
                <c:pt idx="4933">
                  <c:v>430</c:v>
                </c:pt>
                <c:pt idx="4934">
                  <c:v>431</c:v>
                </c:pt>
                <c:pt idx="4935">
                  <c:v>432</c:v>
                </c:pt>
                <c:pt idx="4936">
                  <c:v>433</c:v>
                </c:pt>
                <c:pt idx="4937">
                  <c:v>434</c:v>
                </c:pt>
                <c:pt idx="4938">
                  <c:v>435</c:v>
                </c:pt>
                <c:pt idx="4939">
                  <c:v>436</c:v>
                </c:pt>
                <c:pt idx="4940">
                  <c:v>437</c:v>
                </c:pt>
                <c:pt idx="4941">
                  <c:v>438</c:v>
                </c:pt>
                <c:pt idx="4942">
                  <c:v>439</c:v>
                </c:pt>
                <c:pt idx="4943">
                  <c:v>440</c:v>
                </c:pt>
                <c:pt idx="4944">
                  <c:v>441</c:v>
                </c:pt>
                <c:pt idx="4945">
                  <c:v>442</c:v>
                </c:pt>
                <c:pt idx="4946">
                  <c:v>443</c:v>
                </c:pt>
                <c:pt idx="4947">
                  <c:v>444</c:v>
                </c:pt>
                <c:pt idx="4948">
                  <c:v>445</c:v>
                </c:pt>
                <c:pt idx="4949">
                  <c:v>446</c:v>
                </c:pt>
                <c:pt idx="4950">
                  <c:v>447</c:v>
                </c:pt>
                <c:pt idx="4951">
                  <c:v>448</c:v>
                </c:pt>
                <c:pt idx="4952">
                  <c:v>449</c:v>
                </c:pt>
                <c:pt idx="4953">
                  <c:v>450</c:v>
                </c:pt>
                <c:pt idx="4954">
                  <c:v>451</c:v>
                </c:pt>
                <c:pt idx="4955">
                  <c:v>452</c:v>
                </c:pt>
                <c:pt idx="4956">
                  <c:v>453</c:v>
                </c:pt>
                <c:pt idx="4957">
                  <c:v>454</c:v>
                </c:pt>
                <c:pt idx="4958">
                  <c:v>455</c:v>
                </c:pt>
                <c:pt idx="4959">
                  <c:v>456</c:v>
                </c:pt>
                <c:pt idx="4960">
                  <c:v>457</c:v>
                </c:pt>
                <c:pt idx="4961">
                  <c:v>458</c:v>
                </c:pt>
                <c:pt idx="4962">
                  <c:v>459</c:v>
                </c:pt>
                <c:pt idx="4963">
                  <c:v>460</c:v>
                </c:pt>
                <c:pt idx="4964">
                  <c:v>461</c:v>
                </c:pt>
                <c:pt idx="4965">
                  <c:v>462</c:v>
                </c:pt>
                <c:pt idx="4966">
                  <c:v>463</c:v>
                </c:pt>
                <c:pt idx="4967">
                  <c:v>464</c:v>
                </c:pt>
                <c:pt idx="4968">
                  <c:v>465</c:v>
                </c:pt>
                <c:pt idx="4969">
                  <c:v>466</c:v>
                </c:pt>
                <c:pt idx="4970">
                  <c:v>467</c:v>
                </c:pt>
                <c:pt idx="4971">
                  <c:v>468</c:v>
                </c:pt>
                <c:pt idx="4972">
                  <c:v>469</c:v>
                </c:pt>
                <c:pt idx="4973">
                  <c:v>470</c:v>
                </c:pt>
                <c:pt idx="4974">
                  <c:v>471</c:v>
                </c:pt>
                <c:pt idx="4975">
                  <c:v>472</c:v>
                </c:pt>
                <c:pt idx="4976">
                  <c:v>473</c:v>
                </c:pt>
                <c:pt idx="4977">
                  <c:v>474</c:v>
                </c:pt>
                <c:pt idx="4978">
                  <c:v>475</c:v>
                </c:pt>
                <c:pt idx="4979">
                  <c:v>476</c:v>
                </c:pt>
                <c:pt idx="4980">
                  <c:v>477</c:v>
                </c:pt>
                <c:pt idx="4981">
                  <c:v>478</c:v>
                </c:pt>
                <c:pt idx="4982">
                  <c:v>479</c:v>
                </c:pt>
                <c:pt idx="4983">
                  <c:v>480</c:v>
                </c:pt>
                <c:pt idx="4984">
                  <c:v>481</c:v>
                </c:pt>
                <c:pt idx="4985">
                  <c:v>482</c:v>
                </c:pt>
                <c:pt idx="4986">
                  <c:v>483</c:v>
                </c:pt>
                <c:pt idx="4987">
                  <c:v>484</c:v>
                </c:pt>
                <c:pt idx="4988">
                  <c:v>485</c:v>
                </c:pt>
                <c:pt idx="4989">
                  <c:v>486</c:v>
                </c:pt>
                <c:pt idx="4990">
                  <c:v>487</c:v>
                </c:pt>
                <c:pt idx="4991">
                  <c:v>488</c:v>
                </c:pt>
                <c:pt idx="4992">
                  <c:v>489</c:v>
                </c:pt>
                <c:pt idx="4993">
                  <c:v>490</c:v>
                </c:pt>
                <c:pt idx="4994">
                  <c:v>491</c:v>
                </c:pt>
                <c:pt idx="4995">
                  <c:v>492</c:v>
                </c:pt>
                <c:pt idx="4996">
                  <c:v>493</c:v>
                </c:pt>
                <c:pt idx="4997">
                  <c:v>494</c:v>
                </c:pt>
                <c:pt idx="4998">
                  <c:v>495</c:v>
                </c:pt>
                <c:pt idx="4999">
                  <c:v>496</c:v>
                </c:pt>
                <c:pt idx="5000">
                  <c:v>497</c:v>
                </c:pt>
                <c:pt idx="5001">
                  <c:v>498</c:v>
                </c:pt>
                <c:pt idx="5002">
                  <c:v>499</c:v>
                </c:pt>
                <c:pt idx="5003">
                  <c:v>500</c:v>
                </c:pt>
                <c:pt idx="5004">
                  <c:v>501</c:v>
                </c:pt>
                <c:pt idx="5005">
                  <c:v>502</c:v>
                </c:pt>
                <c:pt idx="5006">
                  <c:v>503</c:v>
                </c:pt>
                <c:pt idx="5007">
                  <c:v>504</c:v>
                </c:pt>
                <c:pt idx="5008">
                  <c:v>505</c:v>
                </c:pt>
                <c:pt idx="5009">
                  <c:v>506</c:v>
                </c:pt>
                <c:pt idx="5010">
                  <c:v>507</c:v>
                </c:pt>
                <c:pt idx="5011">
                  <c:v>508</c:v>
                </c:pt>
                <c:pt idx="5012">
                  <c:v>509</c:v>
                </c:pt>
                <c:pt idx="5013">
                  <c:v>510</c:v>
                </c:pt>
                <c:pt idx="5014">
                  <c:v>511</c:v>
                </c:pt>
                <c:pt idx="5015">
                  <c:v>512</c:v>
                </c:pt>
                <c:pt idx="5016">
                  <c:v>513</c:v>
                </c:pt>
                <c:pt idx="5017">
                  <c:v>514</c:v>
                </c:pt>
                <c:pt idx="5018">
                  <c:v>515</c:v>
                </c:pt>
                <c:pt idx="5019">
                  <c:v>516</c:v>
                </c:pt>
                <c:pt idx="5020">
                  <c:v>517</c:v>
                </c:pt>
                <c:pt idx="5021">
                  <c:v>518</c:v>
                </c:pt>
                <c:pt idx="5022">
                  <c:v>519</c:v>
                </c:pt>
                <c:pt idx="5023">
                  <c:v>520</c:v>
                </c:pt>
                <c:pt idx="5024">
                  <c:v>521</c:v>
                </c:pt>
                <c:pt idx="5025">
                  <c:v>522</c:v>
                </c:pt>
                <c:pt idx="5026">
                  <c:v>523</c:v>
                </c:pt>
                <c:pt idx="5027">
                  <c:v>524</c:v>
                </c:pt>
                <c:pt idx="5028">
                  <c:v>525</c:v>
                </c:pt>
                <c:pt idx="5029">
                  <c:v>526</c:v>
                </c:pt>
                <c:pt idx="5030">
                  <c:v>527</c:v>
                </c:pt>
                <c:pt idx="5031">
                  <c:v>528</c:v>
                </c:pt>
                <c:pt idx="5032">
                  <c:v>529</c:v>
                </c:pt>
                <c:pt idx="5033">
                  <c:v>530</c:v>
                </c:pt>
                <c:pt idx="5034">
                  <c:v>531</c:v>
                </c:pt>
                <c:pt idx="5035">
                  <c:v>532</c:v>
                </c:pt>
                <c:pt idx="5036">
                  <c:v>533</c:v>
                </c:pt>
                <c:pt idx="5037">
                  <c:v>534</c:v>
                </c:pt>
                <c:pt idx="5038">
                  <c:v>535</c:v>
                </c:pt>
                <c:pt idx="5039">
                  <c:v>536</c:v>
                </c:pt>
                <c:pt idx="5040">
                  <c:v>537</c:v>
                </c:pt>
                <c:pt idx="5041">
                  <c:v>538</c:v>
                </c:pt>
                <c:pt idx="5042">
                  <c:v>539</c:v>
                </c:pt>
                <c:pt idx="5043">
                  <c:v>540</c:v>
                </c:pt>
                <c:pt idx="5044">
                  <c:v>541</c:v>
                </c:pt>
                <c:pt idx="5045">
                  <c:v>542</c:v>
                </c:pt>
                <c:pt idx="5046">
                  <c:v>543</c:v>
                </c:pt>
                <c:pt idx="5047">
                  <c:v>544</c:v>
                </c:pt>
                <c:pt idx="5048">
                  <c:v>545</c:v>
                </c:pt>
                <c:pt idx="5049">
                  <c:v>546</c:v>
                </c:pt>
                <c:pt idx="5050">
                  <c:v>547</c:v>
                </c:pt>
                <c:pt idx="5051">
                  <c:v>548</c:v>
                </c:pt>
                <c:pt idx="5052">
                  <c:v>549</c:v>
                </c:pt>
                <c:pt idx="5053">
                  <c:v>550</c:v>
                </c:pt>
                <c:pt idx="5054">
                  <c:v>551</c:v>
                </c:pt>
                <c:pt idx="5055">
                  <c:v>552</c:v>
                </c:pt>
                <c:pt idx="5056">
                  <c:v>553</c:v>
                </c:pt>
                <c:pt idx="5057">
                  <c:v>554</c:v>
                </c:pt>
                <c:pt idx="5058">
                  <c:v>555</c:v>
                </c:pt>
                <c:pt idx="5059">
                  <c:v>556</c:v>
                </c:pt>
                <c:pt idx="5060">
                  <c:v>557</c:v>
                </c:pt>
                <c:pt idx="5061">
                  <c:v>558</c:v>
                </c:pt>
                <c:pt idx="5062">
                  <c:v>559</c:v>
                </c:pt>
                <c:pt idx="5063">
                  <c:v>560</c:v>
                </c:pt>
                <c:pt idx="5064">
                  <c:v>561</c:v>
                </c:pt>
                <c:pt idx="5065">
                  <c:v>562</c:v>
                </c:pt>
                <c:pt idx="5066">
                  <c:v>563</c:v>
                </c:pt>
                <c:pt idx="5067">
                  <c:v>564</c:v>
                </c:pt>
                <c:pt idx="5068">
                  <c:v>565</c:v>
                </c:pt>
                <c:pt idx="5069">
                  <c:v>566</c:v>
                </c:pt>
                <c:pt idx="5070">
                  <c:v>567</c:v>
                </c:pt>
                <c:pt idx="5071">
                  <c:v>568</c:v>
                </c:pt>
                <c:pt idx="5072">
                  <c:v>569</c:v>
                </c:pt>
                <c:pt idx="5073">
                  <c:v>570</c:v>
                </c:pt>
                <c:pt idx="5074">
                  <c:v>571</c:v>
                </c:pt>
                <c:pt idx="5075">
                  <c:v>572</c:v>
                </c:pt>
                <c:pt idx="5076">
                  <c:v>573</c:v>
                </c:pt>
                <c:pt idx="5077">
                  <c:v>574</c:v>
                </c:pt>
                <c:pt idx="5078">
                  <c:v>575</c:v>
                </c:pt>
                <c:pt idx="5079">
                  <c:v>576</c:v>
                </c:pt>
                <c:pt idx="5080">
                  <c:v>577</c:v>
                </c:pt>
                <c:pt idx="5081">
                  <c:v>578</c:v>
                </c:pt>
                <c:pt idx="5082">
                  <c:v>579</c:v>
                </c:pt>
                <c:pt idx="5083">
                  <c:v>580</c:v>
                </c:pt>
                <c:pt idx="5084">
                  <c:v>581</c:v>
                </c:pt>
                <c:pt idx="5085">
                  <c:v>582</c:v>
                </c:pt>
                <c:pt idx="5086">
                  <c:v>583</c:v>
                </c:pt>
                <c:pt idx="5087">
                  <c:v>584</c:v>
                </c:pt>
                <c:pt idx="5088">
                  <c:v>585</c:v>
                </c:pt>
                <c:pt idx="5089">
                  <c:v>586</c:v>
                </c:pt>
                <c:pt idx="5090">
                  <c:v>587</c:v>
                </c:pt>
                <c:pt idx="5091">
                  <c:v>588</c:v>
                </c:pt>
                <c:pt idx="5092">
                  <c:v>589</c:v>
                </c:pt>
                <c:pt idx="5093">
                  <c:v>590</c:v>
                </c:pt>
                <c:pt idx="5094">
                  <c:v>591</c:v>
                </c:pt>
                <c:pt idx="5095">
                  <c:v>592</c:v>
                </c:pt>
                <c:pt idx="5096">
                  <c:v>593</c:v>
                </c:pt>
                <c:pt idx="5097">
                  <c:v>594</c:v>
                </c:pt>
                <c:pt idx="5098">
                  <c:v>595</c:v>
                </c:pt>
                <c:pt idx="5099">
                  <c:v>596</c:v>
                </c:pt>
                <c:pt idx="5100">
                  <c:v>597</c:v>
                </c:pt>
                <c:pt idx="5101">
                  <c:v>598</c:v>
                </c:pt>
                <c:pt idx="5102">
                  <c:v>599</c:v>
                </c:pt>
                <c:pt idx="5103">
                  <c:v>600</c:v>
                </c:pt>
                <c:pt idx="5104">
                  <c:v>601</c:v>
                </c:pt>
                <c:pt idx="5105">
                  <c:v>602</c:v>
                </c:pt>
                <c:pt idx="5106">
                  <c:v>603</c:v>
                </c:pt>
                <c:pt idx="5107">
                  <c:v>604</c:v>
                </c:pt>
                <c:pt idx="5108">
                  <c:v>605</c:v>
                </c:pt>
                <c:pt idx="5109">
                  <c:v>606</c:v>
                </c:pt>
                <c:pt idx="5110">
                  <c:v>607</c:v>
                </c:pt>
                <c:pt idx="5111">
                  <c:v>608</c:v>
                </c:pt>
                <c:pt idx="5112">
                  <c:v>609</c:v>
                </c:pt>
                <c:pt idx="5113">
                  <c:v>610</c:v>
                </c:pt>
                <c:pt idx="5114">
                  <c:v>611</c:v>
                </c:pt>
                <c:pt idx="5115">
                  <c:v>612</c:v>
                </c:pt>
                <c:pt idx="5116">
                  <c:v>613</c:v>
                </c:pt>
                <c:pt idx="5117">
                  <c:v>614</c:v>
                </c:pt>
                <c:pt idx="5118">
                  <c:v>615</c:v>
                </c:pt>
                <c:pt idx="5119">
                  <c:v>616</c:v>
                </c:pt>
                <c:pt idx="5120">
                  <c:v>617</c:v>
                </c:pt>
                <c:pt idx="5121">
                  <c:v>618</c:v>
                </c:pt>
                <c:pt idx="5122">
                  <c:v>619</c:v>
                </c:pt>
                <c:pt idx="5123">
                  <c:v>620</c:v>
                </c:pt>
                <c:pt idx="5124">
                  <c:v>621</c:v>
                </c:pt>
                <c:pt idx="5125">
                  <c:v>622</c:v>
                </c:pt>
                <c:pt idx="5126">
                  <c:v>623</c:v>
                </c:pt>
                <c:pt idx="5127">
                  <c:v>624</c:v>
                </c:pt>
                <c:pt idx="5128">
                  <c:v>625</c:v>
                </c:pt>
                <c:pt idx="5129">
                  <c:v>626</c:v>
                </c:pt>
                <c:pt idx="5130">
                  <c:v>627</c:v>
                </c:pt>
                <c:pt idx="5131">
                  <c:v>628</c:v>
                </c:pt>
                <c:pt idx="5132">
                  <c:v>629</c:v>
                </c:pt>
                <c:pt idx="5133">
                  <c:v>630</c:v>
                </c:pt>
                <c:pt idx="5134">
                  <c:v>631</c:v>
                </c:pt>
                <c:pt idx="5135">
                  <c:v>632</c:v>
                </c:pt>
                <c:pt idx="5136">
                  <c:v>633</c:v>
                </c:pt>
                <c:pt idx="5137">
                  <c:v>634</c:v>
                </c:pt>
                <c:pt idx="5138">
                  <c:v>635</c:v>
                </c:pt>
                <c:pt idx="5139">
                  <c:v>636</c:v>
                </c:pt>
                <c:pt idx="5140">
                  <c:v>637</c:v>
                </c:pt>
                <c:pt idx="5141">
                  <c:v>638</c:v>
                </c:pt>
                <c:pt idx="5142">
                  <c:v>639</c:v>
                </c:pt>
                <c:pt idx="5143">
                  <c:v>640</c:v>
                </c:pt>
                <c:pt idx="5144">
                  <c:v>641</c:v>
                </c:pt>
                <c:pt idx="5145">
                  <c:v>642</c:v>
                </c:pt>
                <c:pt idx="5146">
                  <c:v>643</c:v>
                </c:pt>
                <c:pt idx="5147">
                  <c:v>644</c:v>
                </c:pt>
                <c:pt idx="5148">
                  <c:v>645</c:v>
                </c:pt>
                <c:pt idx="5149">
                  <c:v>646</c:v>
                </c:pt>
                <c:pt idx="5150">
                  <c:v>647</c:v>
                </c:pt>
                <c:pt idx="5151">
                  <c:v>648</c:v>
                </c:pt>
                <c:pt idx="5152">
                  <c:v>649</c:v>
                </c:pt>
                <c:pt idx="5153">
                  <c:v>650</c:v>
                </c:pt>
                <c:pt idx="5154">
                  <c:v>651</c:v>
                </c:pt>
                <c:pt idx="5155">
                  <c:v>652</c:v>
                </c:pt>
                <c:pt idx="5156">
                  <c:v>653</c:v>
                </c:pt>
                <c:pt idx="5157">
                  <c:v>654</c:v>
                </c:pt>
                <c:pt idx="5158">
                  <c:v>655</c:v>
                </c:pt>
                <c:pt idx="5159">
                  <c:v>656</c:v>
                </c:pt>
                <c:pt idx="5160">
                  <c:v>657</c:v>
                </c:pt>
                <c:pt idx="5161">
                  <c:v>658</c:v>
                </c:pt>
                <c:pt idx="5162">
                  <c:v>659</c:v>
                </c:pt>
                <c:pt idx="5163">
                  <c:v>660</c:v>
                </c:pt>
                <c:pt idx="5164">
                  <c:v>661</c:v>
                </c:pt>
                <c:pt idx="5165">
                  <c:v>662</c:v>
                </c:pt>
                <c:pt idx="5166">
                  <c:v>663</c:v>
                </c:pt>
                <c:pt idx="5167">
                  <c:v>664</c:v>
                </c:pt>
                <c:pt idx="5168">
                  <c:v>665</c:v>
                </c:pt>
                <c:pt idx="5169">
                  <c:v>666</c:v>
                </c:pt>
                <c:pt idx="5170">
                  <c:v>667</c:v>
                </c:pt>
                <c:pt idx="5171">
                  <c:v>668</c:v>
                </c:pt>
                <c:pt idx="5172">
                  <c:v>669</c:v>
                </c:pt>
                <c:pt idx="5173">
                  <c:v>670</c:v>
                </c:pt>
                <c:pt idx="5174">
                  <c:v>671</c:v>
                </c:pt>
                <c:pt idx="5175">
                  <c:v>672</c:v>
                </c:pt>
                <c:pt idx="5176">
                  <c:v>673</c:v>
                </c:pt>
                <c:pt idx="5177">
                  <c:v>674</c:v>
                </c:pt>
                <c:pt idx="5178">
                  <c:v>675</c:v>
                </c:pt>
                <c:pt idx="5179">
                  <c:v>676</c:v>
                </c:pt>
                <c:pt idx="5180">
                  <c:v>677</c:v>
                </c:pt>
                <c:pt idx="5181">
                  <c:v>678</c:v>
                </c:pt>
                <c:pt idx="5182">
                  <c:v>679</c:v>
                </c:pt>
                <c:pt idx="5183">
                  <c:v>680</c:v>
                </c:pt>
                <c:pt idx="5184">
                  <c:v>681</c:v>
                </c:pt>
                <c:pt idx="5185">
                  <c:v>682</c:v>
                </c:pt>
                <c:pt idx="5186">
                  <c:v>683</c:v>
                </c:pt>
                <c:pt idx="5187">
                  <c:v>684</c:v>
                </c:pt>
                <c:pt idx="5188">
                  <c:v>685</c:v>
                </c:pt>
                <c:pt idx="5189">
                  <c:v>686</c:v>
                </c:pt>
                <c:pt idx="5190">
                  <c:v>687</c:v>
                </c:pt>
                <c:pt idx="5191">
                  <c:v>688</c:v>
                </c:pt>
                <c:pt idx="5192">
                  <c:v>689</c:v>
                </c:pt>
                <c:pt idx="5193">
                  <c:v>690</c:v>
                </c:pt>
                <c:pt idx="5194">
                  <c:v>691</c:v>
                </c:pt>
                <c:pt idx="5195">
                  <c:v>692</c:v>
                </c:pt>
                <c:pt idx="5196">
                  <c:v>693</c:v>
                </c:pt>
                <c:pt idx="5197">
                  <c:v>694</c:v>
                </c:pt>
                <c:pt idx="5198">
                  <c:v>695</c:v>
                </c:pt>
                <c:pt idx="5199">
                  <c:v>696</c:v>
                </c:pt>
                <c:pt idx="5200">
                  <c:v>697</c:v>
                </c:pt>
                <c:pt idx="5201">
                  <c:v>698</c:v>
                </c:pt>
                <c:pt idx="5202">
                  <c:v>699</c:v>
                </c:pt>
                <c:pt idx="5203">
                  <c:v>700</c:v>
                </c:pt>
                <c:pt idx="5204">
                  <c:v>701</c:v>
                </c:pt>
                <c:pt idx="5205">
                  <c:v>702</c:v>
                </c:pt>
                <c:pt idx="5206">
                  <c:v>703</c:v>
                </c:pt>
                <c:pt idx="5207">
                  <c:v>704</c:v>
                </c:pt>
                <c:pt idx="5208">
                  <c:v>705</c:v>
                </c:pt>
                <c:pt idx="5209">
                  <c:v>706</c:v>
                </c:pt>
                <c:pt idx="5210">
                  <c:v>707</c:v>
                </c:pt>
                <c:pt idx="5211">
                  <c:v>708</c:v>
                </c:pt>
                <c:pt idx="5212">
                  <c:v>709</c:v>
                </c:pt>
                <c:pt idx="5213">
                  <c:v>710</c:v>
                </c:pt>
                <c:pt idx="5214">
                  <c:v>711</c:v>
                </c:pt>
                <c:pt idx="5215">
                  <c:v>712</c:v>
                </c:pt>
                <c:pt idx="5216">
                  <c:v>713</c:v>
                </c:pt>
                <c:pt idx="5217">
                  <c:v>714</c:v>
                </c:pt>
                <c:pt idx="5218">
                  <c:v>715</c:v>
                </c:pt>
                <c:pt idx="5219">
                  <c:v>716</c:v>
                </c:pt>
                <c:pt idx="5220">
                  <c:v>717</c:v>
                </c:pt>
                <c:pt idx="5221">
                  <c:v>718</c:v>
                </c:pt>
                <c:pt idx="5222">
                  <c:v>719</c:v>
                </c:pt>
                <c:pt idx="5223">
                  <c:v>720</c:v>
                </c:pt>
                <c:pt idx="5224">
                  <c:v>721</c:v>
                </c:pt>
                <c:pt idx="5225">
                  <c:v>722</c:v>
                </c:pt>
                <c:pt idx="5226">
                  <c:v>723</c:v>
                </c:pt>
                <c:pt idx="5227">
                  <c:v>724</c:v>
                </c:pt>
                <c:pt idx="5228">
                  <c:v>725</c:v>
                </c:pt>
                <c:pt idx="5229">
                  <c:v>726</c:v>
                </c:pt>
                <c:pt idx="5230">
                  <c:v>727</c:v>
                </c:pt>
                <c:pt idx="5231">
                  <c:v>728</c:v>
                </c:pt>
                <c:pt idx="5232">
                  <c:v>729</c:v>
                </c:pt>
                <c:pt idx="5233">
                  <c:v>730</c:v>
                </c:pt>
                <c:pt idx="5234">
                  <c:v>731</c:v>
                </c:pt>
                <c:pt idx="5235">
                  <c:v>732</c:v>
                </c:pt>
                <c:pt idx="5236">
                  <c:v>733</c:v>
                </c:pt>
                <c:pt idx="5237">
                  <c:v>734</c:v>
                </c:pt>
                <c:pt idx="5238">
                  <c:v>735</c:v>
                </c:pt>
                <c:pt idx="5239">
                  <c:v>736</c:v>
                </c:pt>
                <c:pt idx="5240">
                  <c:v>737</c:v>
                </c:pt>
                <c:pt idx="5241">
                  <c:v>738</c:v>
                </c:pt>
                <c:pt idx="5242">
                  <c:v>739</c:v>
                </c:pt>
                <c:pt idx="5243">
                  <c:v>740</c:v>
                </c:pt>
                <c:pt idx="5244">
                  <c:v>741</c:v>
                </c:pt>
                <c:pt idx="5245">
                  <c:v>742</c:v>
                </c:pt>
                <c:pt idx="5246">
                  <c:v>743</c:v>
                </c:pt>
                <c:pt idx="5247">
                  <c:v>744</c:v>
                </c:pt>
                <c:pt idx="5248">
                  <c:v>745</c:v>
                </c:pt>
                <c:pt idx="5249">
                  <c:v>746</c:v>
                </c:pt>
                <c:pt idx="5250">
                  <c:v>747</c:v>
                </c:pt>
                <c:pt idx="5251">
                  <c:v>748</c:v>
                </c:pt>
                <c:pt idx="5252">
                  <c:v>749</c:v>
                </c:pt>
                <c:pt idx="5253">
                  <c:v>750</c:v>
                </c:pt>
                <c:pt idx="5254">
                  <c:v>751</c:v>
                </c:pt>
                <c:pt idx="5255">
                  <c:v>752</c:v>
                </c:pt>
                <c:pt idx="5256">
                  <c:v>753</c:v>
                </c:pt>
                <c:pt idx="5257">
                  <c:v>754</c:v>
                </c:pt>
                <c:pt idx="5258">
                  <c:v>755</c:v>
                </c:pt>
                <c:pt idx="5259">
                  <c:v>756</c:v>
                </c:pt>
                <c:pt idx="5260">
                  <c:v>757</c:v>
                </c:pt>
                <c:pt idx="5261">
                  <c:v>758</c:v>
                </c:pt>
                <c:pt idx="5262">
                  <c:v>759</c:v>
                </c:pt>
                <c:pt idx="5263">
                  <c:v>760</c:v>
                </c:pt>
                <c:pt idx="5264">
                  <c:v>761</c:v>
                </c:pt>
                <c:pt idx="5265">
                  <c:v>762</c:v>
                </c:pt>
                <c:pt idx="5266">
                  <c:v>763</c:v>
                </c:pt>
                <c:pt idx="5267">
                  <c:v>764</c:v>
                </c:pt>
                <c:pt idx="5268">
                  <c:v>765</c:v>
                </c:pt>
                <c:pt idx="5269">
                  <c:v>766</c:v>
                </c:pt>
                <c:pt idx="5270">
                  <c:v>767</c:v>
                </c:pt>
                <c:pt idx="5271">
                  <c:v>768</c:v>
                </c:pt>
                <c:pt idx="5272">
                  <c:v>769</c:v>
                </c:pt>
                <c:pt idx="5273">
                  <c:v>770</c:v>
                </c:pt>
                <c:pt idx="5274">
                  <c:v>771</c:v>
                </c:pt>
                <c:pt idx="5275">
                  <c:v>772</c:v>
                </c:pt>
                <c:pt idx="5276">
                  <c:v>773</c:v>
                </c:pt>
                <c:pt idx="5277">
                  <c:v>774</c:v>
                </c:pt>
                <c:pt idx="5278">
                  <c:v>775</c:v>
                </c:pt>
                <c:pt idx="5279">
                  <c:v>776</c:v>
                </c:pt>
                <c:pt idx="5280">
                  <c:v>777</c:v>
                </c:pt>
                <c:pt idx="5281">
                  <c:v>778</c:v>
                </c:pt>
                <c:pt idx="5282">
                  <c:v>779</c:v>
                </c:pt>
                <c:pt idx="5283">
                  <c:v>780</c:v>
                </c:pt>
                <c:pt idx="5284">
                  <c:v>781</c:v>
                </c:pt>
                <c:pt idx="5285">
                  <c:v>782</c:v>
                </c:pt>
                <c:pt idx="5286">
                  <c:v>783</c:v>
                </c:pt>
                <c:pt idx="5287">
                  <c:v>784</c:v>
                </c:pt>
                <c:pt idx="5288">
                  <c:v>785</c:v>
                </c:pt>
                <c:pt idx="5289">
                  <c:v>786</c:v>
                </c:pt>
                <c:pt idx="5290">
                  <c:v>787</c:v>
                </c:pt>
                <c:pt idx="5291">
                  <c:v>788</c:v>
                </c:pt>
                <c:pt idx="5292">
                  <c:v>789</c:v>
                </c:pt>
                <c:pt idx="5293">
                  <c:v>790</c:v>
                </c:pt>
                <c:pt idx="5294">
                  <c:v>791</c:v>
                </c:pt>
                <c:pt idx="5295">
                  <c:v>792</c:v>
                </c:pt>
                <c:pt idx="5296">
                  <c:v>793</c:v>
                </c:pt>
                <c:pt idx="5297">
                  <c:v>794</c:v>
                </c:pt>
                <c:pt idx="5298">
                  <c:v>795</c:v>
                </c:pt>
                <c:pt idx="5299">
                  <c:v>796</c:v>
                </c:pt>
                <c:pt idx="5300">
                  <c:v>797</c:v>
                </c:pt>
                <c:pt idx="5301">
                  <c:v>798</c:v>
                </c:pt>
                <c:pt idx="5302">
                  <c:v>799</c:v>
                </c:pt>
                <c:pt idx="5303">
                  <c:v>800</c:v>
                </c:pt>
                <c:pt idx="5304">
                  <c:v>801</c:v>
                </c:pt>
                <c:pt idx="5305">
                  <c:v>802</c:v>
                </c:pt>
                <c:pt idx="5306">
                  <c:v>803</c:v>
                </c:pt>
                <c:pt idx="5307">
                  <c:v>804</c:v>
                </c:pt>
                <c:pt idx="5308">
                  <c:v>805</c:v>
                </c:pt>
                <c:pt idx="5309">
                  <c:v>806</c:v>
                </c:pt>
                <c:pt idx="5310">
                  <c:v>807</c:v>
                </c:pt>
                <c:pt idx="5311">
                  <c:v>808</c:v>
                </c:pt>
                <c:pt idx="5312">
                  <c:v>809</c:v>
                </c:pt>
                <c:pt idx="5313">
                  <c:v>810</c:v>
                </c:pt>
                <c:pt idx="5314">
                  <c:v>811</c:v>
                </c:pt>
                <c:pt idx="5315">
                  <c:v>812</c:v>
                </c:pt>
                <c:pt idx="5316">
                  <c:v>813</c:v>
                </c:pt>
                <c:pt idx="5317">
                  <c:v>814</c:v>
                </c:pt>
                <c:pt idx="5318">
                  <c:v>815</c:v>
                </c:pt>
                <c:pt idx="5319">
                  <c:v>816</c:v>
                </c:pt>
                <c:pt idx="5320">
                  <c:v>817</c:v>
                </c:pt>
                <c:pt idx="5321">
                  <c:v>818</c:v>
                </c:pt>
                <c:pt idx="5322">
                  <c:v>819</c:v>
                </c:pt>
                <c:pt idx="5323">
                  <c:v>820</c:v>
                </c:pt>
                <c:pt idx="5324">
                  <c:v>821</c:v>
                </c:pt>
                <c:pt idx="5325">
                  <c:v>822</c:v>
                </c:pt>
                <c:pt idx="5326">
                  <c:v>823</c:v>
                </c:pt>
                <c:pt idx="5327">
                  <c:v>824</c:v>
                </c:pt>
                <c:pt idx="5328">
                  <c:v>825</c:v>
                </c:pt>
                <c:pt idx="5329">
                  <c:v>826</c:v>
                </c:pt>
                <c:pt idx="5330">
                  <c:v>827</c:v>
                </c:pt>
                <c:pt idx="5331">
                  <c:v>828</c:v>
                </c:pt>
                <c:pt idx="5332">
                  <c:v>829</c:v>
                </c:pt>
                <c:pt idx="5333">
                  <c:v>830</c:v>
                </c:pt>
                <c:pt idx="5334">
                  <c:v>831</c:v>
                </c:pt>
                <c:pt idx="5335">
                  <c:v>832</c:v>
                </c:pt>
                <c:pt idx="5336">
                  <c:v>833</c:v>
                </c:pt>
                <c:pt idx="5337">
                  <c:v>834</c:v>
                </c:pt>
                <c:pt idx="5338">
                  <c:v>835</c:v>
                </c:pt>
                <c:pt idx="5339">
                  <c:v>836</c:v>
                </c:pt>
                <c:pt idx="5340">
                  <c:v>837</c:v>
                </c:pt>
                <c:pt idx="5341">
                  <c:v>838</c:v>
                </c:pt>
                <c:pt idx="5342">
                  <c:v>839</c:v>
                </c:pt>
                <c:pt idx="5343">
                  <c:v>840</c:v>
                </c:pt>
                <c:pt idx="5344">
                  <c:v>841</c:v>
                </c:pt>
                <c:pt idx="5345">
                  <c:v>842</c:v>
                </c:pt>
                <c:pt idx="5346">
                  <c:v>843</c:v>
                </c:pt>
                <c:pt idx="5347">
                  <c:v>844</c:v>
                </c:pt>
                <c:pt idx="5348">
                  <c:v>845</c:v>
                </c:pt>
                <c:pt idx="5349">
                  <c:v>846</c:v>
                </c:pt>
                <c:pt idx="5350">
                  <c:v>847</c:v>
                </c:pt>
                <c:pt idx="5351">
                  <c:v>848</c:v>
                </c:pt>
                <c:pt idx="5352">
                  <c:v>849</c:v>
                </c:pt>
                <c:pt idx="5353">
                  <c:v>850</c:v>
                </c:pt>
                <c:pt idx="5354">
                  <c:v>851</c:v>
                </c:pt>
                <c:pt idx="5355">
                  <c:v>852</c:v>
                </c:pt>
                <c:pt idx="5356">
                  <c:v>853</c:v>
                </c:pt>
                <c:pt idx="5357">
                  <c:v>854</c:v>
                </c:pt>
                <c:pt idx="5358">
                  <c:v>855</c:v>
                </c:pt>
                <c:pt idx="5359">
                  <c:v>856</c:v>
                </c:pt>
                <c:pt idx="5360">
                  <c:v>857</c:v>
                </c:pt>
                <c:pt idx="5361">
                  <c:v>858</c:v>
                </c:pt>
                <c:pt idx="5362">
                  <c:v>859</c:v>
                </c:pt>
                <c:pt idx="5363">
                  <c:v>860</c:v>
                </c:pt>
                <c:pt idx="5364">
                  <c:v>861</c:v>
                </c:pt>
                <c:pt idx="5365">
                  <c:v>862</c:v>
                </c:pt>
                <c:pt idx="5366">
                  <c:v>863</c:v>
                </c:pt>
                <c:pt idx="5367">
                  <c:v>864</c:v>
                </c:pt>
                <c:pt idx="5368">
                  <c:v>865</c:v>
                </c:pt>
                <c:pt idx="5369">
                  <c:v>866</c:v>
                </c:pt>
                <c:pt idx="5370">
                  <c:v>867</c:v>
                </c:pt>
                <c:pt idx="5371">
                  <c:v>868</c:v>
                </c:pt>
                <c:pt idx="5372">
                  <c:v>869</c:v>
                </c:pt>
                <c:pt idx="5373">
                  <c:v>870</c:v>
                </c:pt>
                <c:pt idx="5374">
                  <c:v>871</c:v>
                </c:pt>
                <c:pt idx="5375">
                  <c:v>872</c:v>
                </c:pt>
                <c:pt idx="5376">
                  <c:v>873</c:v>
                </c:pt>
                <c:pt idx="5377">
                  <c:v>874</c:v>
                </c:pt>
                <c:pt idx="5378">
                  <c:v>875</c:v>
                </c:pt>
                <c:pt idx="5379">
                  <c:v>876</c:v>
                </c:pt>
                <c:pt idx="5380">
                  <c:v>877</c:v>
                </c:pt>
                <c:pt idx="5381">
                  <c:v>878</c:v>
                </c:pt>
                <c:pt idx="5382">
                  <c:v>879</c:v>
                </c:pt>
                <c:pt idx="5383">
                  <c:v>880</c:v>
                </c:pt>
                <c:pt idx="5384">
                  <c:v>881</c:v>
                </c:pt>
                <c:pt idx="5385">
                  <c:v>882</c:v>
                </c:pt>
                <c:pt idx="5386">
                  <c:v>883</c:v>
                </c:pt>
                <c:pt idx="5387">
                  <c:v>884</c:v>
                </c:pt>
                <c:pt idx="5388">
                  <c:v>885</c:v>
                </c:pt>
                <c:pt idx="5389">
                  <c:v>886</c:v>
                </c:pt>
                <c:pt idx="5390">
                  <c:v>887</c:v>
                </c:pt>
                <c:pt idx="5391">
                  <c:v>888</c:v>
                </c:pt>
                <c:pt idx="5392">
                  <c:v>889</c:v>
                </c:pt>
                <c:pt idx="5393">
                  <c:v>890</c:v>
                </c:pt>
                <c:pt idx="5394">
                  <c:v>891</c:v>
                </c:pt>
                <c:pt idx="5395">
                  <c:v>892</c:v>
                </c:pt>
                <c:pt idx="5396">
                  <c:v>893</c:v>
                </c:pt>
                <c:pt idx="5397">
                  <c:v>894</c:v>
                </c:pt>
                <c:pt idx="5398">
                  <c:v>895</c:v>
                </c:pt>
                <c:pt idx="5399">
                  <c:v>896</c:v>
                </c:pt>
                <c:pt idx="5400">
                  <c:v>897</c:v>
                </c:pt>
                <c:pt idx="5401">
                  <c:v>898</c:v>
                </c:pt>
                <c:pt idx="5402">
                  <c:v>899</c:v>
                </c:pt>
                <c:pt idx="5403">
                  <c:v>900</c:v>
                </c:pt>
                <c:pt idx="5404">
                  <c:v>901</c:v>
                </c:pt>
                <c:pt idx="5405">
                  <c:v>902</c:v>
                </c:pt>
                <c:pt idx="5406">
                  <c:v>903</c:v>
                </c:pt>
                <c:pt idx="5407">
                  <c:v>904</c:v>
                </c:pt>
                <c:pt idx="5408">
                  <c:v>905</c:v>
                </c:pt>
                <c:pt idx="5409">
                  <c:v>906</c:v>
                </c:pt>
                <c:pt idx="5410">
                  <c:v>907</c:v>
                </c:pt>
                <c:pt idx="5411">
                  <c:v>908</c:v>
                </c:pt>
                <c:pt idx="5412">
                  <c:v>909</c:v>
                </c:pt>
                <c:pt idx="5413">
                  <c:v>910</c:v>
                </c:pt>
                <c:pt idx="5414">
                  <c:v>911</c:v>
                </c:pt>
                <c:pt idx="5415">
                  <c:v>912</c:v>
                </c:pt>
                <c:pt idx="5416">
                  <c:v>913</c:v>
                </c:pt>
                <c:pt idx="5417">
                  <c:v>914</c:v>
                </c:pt>
                <c:pt idx="5418">
                  <c:v>915</c:v>
                </c:pt>
                <c:pt idx="5419">
                  <c:v>916</c:v>
                </c:pt>
                <c:pt idx="5420">
                  <c:v>917</c:v>
                </c:pt>
                <c:pt idx="5421">
                  <c:v>918</c:v>
                </c:pt>
                <c:pt idx="5422">
                  <c:v>919</c:v>
                </c:pt>
                <c:pt idx="5423">
                  <c:v>920</c:v>
                </c:pt>
                <c:pt idx="5424">
                  <c:v>921</c:v>
                </c:pt>
                <c:pt idx="5425">
                  <c:v>922</c:v>
                </c:pt>
                <c:pt idx="5426">
                  <c:v>923</c:v>
                </c:pt>
                <c:pt idx="5427">
                  <c:v>924</c:v>
                </c:pt>
                <c:pt idx="5428">
                  <c:v>925</c:v>
                </c:pt>
                <c:pt idx="5429">
                  <c:v>926</c:v>
                </c:pt>
                <c:pt idx="5430">
                  <c:v>927</c:v>
                </c:pt>
                <c:pt idx="5431">
                  <c:v>928</c:v>
                </c:pt>
                <c:pt idx="5432">
                  <c:v>929</c:v>
                </c:pt>
                <c:pt idx="5433">
                  <c:v>930</c:v>
                </c:pt>
                <c:pt idx="5434">
                  <c:v>931</c:v>
                </c:pt>
                <c:pt idx="5435">
                  <c:v>932</c:v>
                </c:pt>
                <c:pt idx="5436">
                  <c:v>933</c:v>
                </c:pt>
                <c:pt idx="5437">
                  <c:v>934</c:v>
                </c:pt>
                <c:pt idx="5438">
                  <c:v>935</c:v>
                </c:pt>
                <c:pt idx="5439">
                  <c:v>936</c:v>
                </c:pt>
                <c:pt idx="5440">
                  <c:v>937</c:v>
                </c:pt>
                <c:pt idx="5441">
                  <c:v>938</c:v>
                </c:pt>
                <c:pt idx="5442">
                  <c:v>939</c:v>
                </c:pt>
                <c:pt idx="5443">
                  <c:v>940</c:v>
                </c:pt>
                <c:pt idx="5444">
                  <c:v>941</c:v>
                </c:pt>
                <c:pt idx="5445">
                  <c:v>942</c:v>
                </c:pt>
                <c:pt idx="5446">
                  <c:v>943</c:v>
                </c:pt>
                <c:pt idx="5447">
                  <c:v>944</c:v>
                </c:pt>
                <c:pt idx="5448">
                  <c:v>945</c:v>
                </c:pt>
                <c:pt idx="5449">
                  <c:v>946</c:v>
                </c:pt>
                <c:pt idx="5450">
                  <c:v>947</c:v>
                </c:pt>
                <c:pt idx="5451">
                  <c:v>948</c:v>
                </c:pt>
                <c:pt idx="5452">
                  <c:v>949</c:v>
                </c:pt>
                <c:pt idx="5453">
                  <c:v>950</c:v>
                </c:pt>
                <c:pt idx="5454">
                  <c:v>951</c:v>
                </c:pt>
                <c:pt idx="5455">
                  <c:v>952</c:v>
                </c:pt>
                <c:pt idx="5456">
                  <c:v>953</c:v>
                </c:pt>
                <c:pt idx="5457">
                  <c:v>954</c:v>
                </c:pt>
                <c:pt idx="5458">
                  <c:v>955</c:v>
                </c:pt>
                <c:pt idx="5459">
                  <c:v>956</c:v>
                </c:pt>
                <c:pt idx="5460">
                  <c:v>957</c:v>
                </c:pt>
                <c:pt idx="5461">
                  <c:v>958</c:v>
                </c:pt>
                <c:pt idx="5462">
                  <c:v>959</c:v>
                </c:pt>
                <c:pt idx="5463">
                  <c:v>960</c:v>
                </c:pt>
                <c:pt idx="5464">
                  <c:v>961</c:v>
                </c:pt>
                <c:pt idx="5465">
                  <c:v>962</c:v>
                </c:pt>
                <c:pt idx="5466">
                  <c:v>963</c:v>
                </c:pt>
                <c:pt idx="5467">
                  <c:v>964</c:v>
                </c:pt>
                <c:pt idx="5468">
                  <c:v>965</c:v>
                </c:pt>
                <c:pt idx="5469">
                  <c:v>966</c:v>
                </c:pt>
                <c:pt idx="5470">
                  <c:v>967</c:v>
                </c:pt>
                <c:pt idx="5471">
                  <c:v>968</c:v>
                </c:pt>
                <c:pt idx="5472">
                  <c:v>969</c:v>
                </c:pt>
                <c:pt idx="5473">
                  <c:v>970</c:v>
                </c:pt>
                <c:pt idx="5474">
                  <c:v>971</c:v>
                </c:pt>
                <c:pt idx="5475">
                  <c:v>972</c:v>
                </c:pt>
                <c:pt idx="5476">
                  <c:v>973</c:v>
                </c:pt>
                <c:pt idx="5477">
                  <c:v>974</c:v>
                </c:pt>
                <c:pt idx="5478">
                  <c:v>975</c:v>
                </c:pt>
                <c:pt idx="5479">
                  <c:v>976</c:v>
                </c:pt>
                <c:pt idx="5480">
                  <c:v>977</c:v>
                </c:pt>
                <c:pt idx="5481">
                  <c:v>978</c:v>
                </c:pt>
                <c:pt idx="5482">
                  <c:v>979</c:v>
                </c:pt>
                <c:pt idx="5483">
                  <c:v>980</c:v>
                </c:pt>
                <c:pt idx="5484">
                  <c:v>981</c:v>
                </c:pt>
                <c:pt idx="5485">
                  <c:v>982</c:v>
                </c:pt>
                <c:pt idx="5486">
                  <c:v>983</c:v>
                </c:pt>
                <c:pt idx="5487">
                  <c:v>984</c:v>
                </c:pt>
                <c:pt idx="5488">
                  <c:v>985</c:v>
                </c:pt>
                <c:pt idx="5489">
                  <c:v>986</c:v>
                </c:pt>
                <c:pt idx="5490">
                  <c:v>987</c:v>
                </c:pt>
                <c:pt idx="5491">
                  <c:v>988</c:v>
                </c:pt>
                <c:pt idx="5492">
                  <c:v>989</c:v>
                </c:pt>
                <c:pt idx="5493">
                  <c:v>990</c:v>
                </c:pt>
                <c:pt idx="5494">
                  <c:v>991</c:v>
                </c:pt>
                <c:pt idx="5495">
                  <c:v>992</c:v>
                </c:pt>
                <c:pt idx="5496">
                  <c:v>993</c:v>
                </c:pt>
                <c:pt idx="5497">
                  <c:v>994</c:v>
                </c:pt>
                <c:pt idx="5498">
                  <c:v>995</c:v>
                </c:pt>
                <c:pt idx="5499">
                  <c:v>996</c:v>
                </c:pt>
                <c:pt idx="5500">
                  <c:v>997</c:v>
                </c:pt>
                <c:pt idx="5501">
                  <c:v>998</c:v>
                </c:pt>
                <c:pt idx="5502">
                  <c:v>999</c:v>
                </c:pt>
                <c:pt idx="5503">
                  <c:v>1000</c:v>
                </c:pt>
                <c:pt idx="5504">
                  <c:v>1001</c:v>
                </c:pt>
                <c:pt idx="5505">
                  <c:v>1002</c:v>
                </c:pt>
                <c:pt idx="5506">
                  <c:v>1003</c:v>
                </c:pt>
                <c:pt idx="5507">
                  <c:v>1004</c:v>
                </c:pt>
                <c:pt idx="5508">
                  <c:v>1005</c:v>
                </c:pt>
                <c:pt idx="5509">
                  <c:v>1006</c:v>
                </c:pt>
                <c:pt idx="5510">
                  <c:v>1007</c:v>
                </c:pt>
                <c:pt idx="5511">
                  <c:v>1008</c:v>
                </c:pt>
                <c:pt idx="5512">
                  <c:v>1009</c:v>
                </c:pt>
                <c:pt idx="5513">
                  <c:v>1010</c:v>
                </c:pt>
                <c:pt idx="5514">
                  <c:v>1011</c:v>
                </c:pt>
                <c:pt idx="5515">
                  <c:v>1012</c:v>
                </c:pt>
                <c:pt idx="5516">
                  <c:v>1013</c:v>
                </c:pt>
                <c:pt idx="5517">
                  <c:v>1014</c:v>
                </c:pt>
                <c:pt idx="5518">
                  <c:v>1015</c:v>
                </c:pt>
                <c:pt idx="5519">
                  <c:v>1016</c:v>
                </c:pt>
                <c:pt idx="5520">
                  <c:v>1017</c:v>
                </c:pt>
                <c:pt idx="5521">
                  <c:v>1018</c:v>
                </c:pt>
                <c:pt idx="5522">
                  <c:v>1019</c:v>
                </c:pt>
                <c:pt idx="5523">
                  <c:v>1020</c:v>
                </c:pt>
                <c:pt idx="5524">
                  <c:v>1021</c:v>
                </c:pt>
                <c:pt idx="5525">
                  <c:v>1022</c:v>
                </c:pt>
                <c:pt idx="5526">
                  <c:v>1023</c:v>
                </c:pt>
                <c:pt idx="5527">
                  <c:v>1024</c:v>
                </c:pt>
                <c:pt idx="5528">
                  <c:v>1025</c:v>
                </c:pt>
                <c:pt idx="5529">
                  <c:v>1026</c:v>
                </c:pt>
                <c:pt idx="5530">
                  <c:v>1027</c:v>
                </c:pt>
                <c:pt idx="5531">
                  <c:v>1028</c:v>
                </c:pt>
                <c:pt idx="5532">
                  <c:v>1029</c:v>
                </c:pt>
                <c:pt idx="5533">
                  <c:v>1030</c:v>
                </c:pt>
                <c:pt idx="5534">
                  <c:v>1031</c:v>
                </c:pt>
                <c:pt idx="5535">
                  <c:v>1032</c:v>
                </c:pt>
                <c:pt idx="5536">
                  <c:v>1033</c:v>
                </c:pt>
                <c:pt idx="5537">
                  <c:v>1034</c:v>
                </c:pt>
                <c:pt idx="5538">
                  <c:v>1035</c:v>
                </c:pt>
                <c:pt idx="5539">
                  <c:v>1036</c:v>
                </c:pt>
                <c:pt idx="5540">
                  <c:v>1037</c:v>
                </c:pt>
                <c:pt idx="5541">
                  <c:v>1038</c:v>
                </c:pt>
                <c:pt idx="5542">
                  <c:v>1039</c:v>
                </c:pt>
                <c:pt idx="5543">
                  <c:v>1040</c:v>
                </c:pt>
                <c:pt idx="5544">
                  <c:v>1041</c:v>
                </c:pt>
                <c:pt idx="5545">
                  <c:v>1042</c:v>
                </c:pt>
                <c:pt idx="5546">
                  <c:v>1043</c:v>
                </c:pt>
                <c:pt idx="5547">
                  <c:v>1044</c:v>
                </c:pt>
                <c:pt idx="5548">
                  <c:v>1045</c:v>
                </c:pt>
                <c:pt idx="5549">
                  <c:v>1046</c:v>
                </c:pt>
                <c:pt idx="5550">
                  <c:v>1047</c:v>
                </c:pt>
                <c:pt idx="5551">
                  <c:v>1048</c:v>
                </c:pt>
                <c:pt idx="5552">
                  <c:v>1049</c:v>
                </c:pt>
                <c:pt idx="5553">
                  <c:v>1050</c:v>
                </c:pt>
                <c:pt idx="5554">
                  <c:v>1051</c:v>
                </c:pt>
                <c:pt idx="5555">
                  <c:v>1052</c:v>
                </c:pt>
                <c:pt idx="5556">
                  <c:v>1053</c:v>
                </c:pt>
                <c:pt idx="5557">
                  <c:v>1054</c:v>
                </c:pt>
                <c:pt idx="5558">
                  <c:v>1055</c:v>
                </c:pt>
                <c:pt idx="5559">
                  <c:v>1056</c:v>
                </c:pt>
                <c:pt idx="5560">
                  <c:v>1057</c:v>
                </c:pt>
                <c:pt idx="5561">
                  <c:v>1058</c:v>
                </c:pt>
                <c:pt idx="5562">
                  <c:v>1059</c:v>
                </c:pt>
                <c:pt idx="5563">
                  <c:v>1060</c:v>
                </c:pt>
                <c:pt idx="5564">
                  <c:v>1061</c:v>
                </c:pt>
                <c:pt idx="5565">
                  <c:v>1062</c:v>
                </c:pt>
                <c:pt idx="5566">
                  <c:v>1063</c:v>
                </c:pt>
                <c:pt idx="5567">
                  <c:v>1064</c:v>
                </c:pt>
                <c:pt idx="5568">
                  <c:v>1065</c:v>
                </c:pt>
                <c:pt idx="5569">
                  <c:v>1066</c:v>
                </c:pt>
                <c:pt idx="5570">
                  <c:v>1067</c:v>
                </c:pt>
                <c:pt idx="5571">
                  <c:v>1068</c:v>
                </c:pt>
                <c:pt idx="5572">
                  <c:v>1069</c:v>
                </c:pt>
                <c:pt idx="5573">
                  <c:v>1070</c:v>
                </c:pt>
                <c:pt idx="5574">
                  <c:v>1071</c:v>
                </c:pt>
                <c:pt idx="5575">
                  <c:v>1072</c:v>
                </c:pt>
                <c:pt idx="5576">
                  <c:v>1073</c:v>
                </c:pt>
                <c:pt idx="5577">
                  <c:v>1074</c:v>
                </c:pt>
                <c:pt idx="5578">
                  <c:v>1075</c:v>
                </c:pt>
                <c:pt idx="5579">
                  <c:v>1076</c:v>
                </c:pt>
                <c:pt idx="5580">
                  <c:v>1077</c:v>
                </c:pt>
                <c:pt idx="5581">
                  <c:v>1078</c:v>
                </c:pt>
                <c:pt idx="5582">
                  <c:v>1079</c:v>
                </c:pt>
                <c:pt idx="5583">
                  <c:v>1080</c:v>
                </c:pt>
                <c:pt idx="5584">
                  <c:v>1081</c:v>
                </c:pt>
                <c:pt idx="5585">
                  <c:v>1082</c:v>
                </c:pt>
                <c:pt idx="5586">
                  <c:v>1083</c:v>
                </c:pt>
                <c:pt idx="5587">
                  <c:v>1084</c:v>
                </c:pt>
                <c:pt idx="5588">
                  <c:v>1085</c:v>
                </c:pt>
                <c:pt idx="5589">
                  <c:v>1086</c:v>
                </c:pt>
                <c:pt idx="5590">
                  <c:v>1087</c:v>
                </c:pt>
                <c:pt idx="5591">
                  <c:v>1088</c:v>
                </c:pt>
                <c:pt idx="5592">
                  <c:v>1089</c:v>
                </c:pt>
                <c:pt idx="5593">
                  <c:v>1090</c:v>
                </c:pt>
                <c:pt idx="5594">
                  <c:v>1091</c:v>
                </c:pt>
                <c:pt idx="5595">
                  <c:v>1092</c:v>
                </c:pt>
                <c:pt idx="5596">
                  <c:v>1093</c:v>
                </c:pt>
                <c:pt idx="5597">
                  <c:v>1094</c:v>
                </c:pt>
                <c:pt idx="5598">
                  <c:v>1095</c:v>
                </c:pt>
                <c:pt idx="5599">
                  <c:v>1096</c:v>
                </c:pt>
                <c:pt idx="5600">
                  <c:v>1097</c:v>
                </c:pt>
                <c:pt idx="5601">
                  <c:v>1098</c:v>
                </c:pt>
                <c:pt idx="5602">
                  <c:v>1099</c:v>
                </c:pt>
                <c:pt idx="5603">
                  <c:v>1100</c:v>
                </c:pt>
                <c:pt idx="5604">
                  <c:v>1101</c:v>
                </c:pt>
                <c:pt idx="5605">
                  <c:v>1102</c:v>
                </c:pt>
                <c:pt idx="5606">
                  <c:v>1103</c:v>
                </c:pt>
                <c:pt idx="5607">
                  <c:v>1104</c:v>
                </c:pt>
                <c:pt idx="5608">
                  <c:v>1105</c:v>
                </c:pt>
                <c:pt idx="5609">
                  <c:v>1106</c:v>
                </c:pt>
                <c:pt idx="5610">
                  <c:v>1107</c:v>
                </c:pt>
                <c:pt idx="5611">
                  <c:v>1108</c:v>
                </c:pt>
                <c:pt idx="5612">
                  <c:v>1109</c:v>
                </c:pt>
                <c:pt idx="5613">
                  <c:v>1110</c:v>
                </c:pt>
                <c:pt idx="5614">
                  <c:v>1111</c:v>
                </c:pt>
                <c:pt idx="5615">
                  <c:v>1112</c:v>
                </c:pt>
                <c:pt idx="5616">
                  <c:v>1113</c:v>
                </c:pt>
                <c:pt idx="5617">
                  <c:v>1114</c:v>
                </c:pt>
                <c:pt idx="5618">
                  <c:v>1115</c:v>
                </c:pt>
                <c:pt idx="5619">
                  <c:v>1116</c:v>
                </c:pt>
                <c:pt idx="5620">
                  <c:v>1117</c:v>
                </c:pt>
                <c:pt idx="5621">
                  <c:v>1118</c:v>
                </c:pt>
                <c:pt idx="5622">
                  <c:v>1119</c:v>
                </c:pt>
                <c:pt idx="5623">
                  <c:v>1120</c:v>
                </c:pt>
                <c:pt idx="5624">
                  <c:v>1121</c:v>
                </c:pt>
                <c:pt idx="5625">
                  <c:v>1122</c:v>
                </c:pt>
                <c:pt idx="5626">
                  <c:v>1123</c:v>
                </c:pt>
                <c:pt idx="5627">
                  <c:v>1124</c:v>
                </c:pt>
                <c:pt idx="5628">
                  <c:v>1125</c:v>
                </c:pt>
                <c:pt idx="5629">
                  <c:v>1126</c:v>
                </c:pt>
                <c:pt idx="5630">
                  <c:v>1127</c:v>
                </c:pt>
                <c:pt idx="5631">
                  <c:v>1128</c:v>
                </c:pt>
                <c:pt idx="5632">
                  <c:v>1129</c:v>
                </c:pt>
                <c:pt idx="5633">
                  <c:v>1130</c:v>
                </c:pt>
                <c:pt idx="5634">
                  <c:v>1131</c:v>
                </c:pt>
                <c:pt idx="5635">
                  <c:v>1132</c:v>
                </c:pt>
                <c:pt idx="5636">
                  <c:v>1133</c:v>
                </c:pt>
                <c:pt idx="5637">
                  <c:v>1134</c:v>
                </c:pt>
                <c:pt idx="5638">
                  <c:v>1135</c:v>
                </c:pt>
                <c:pt idx="5639">
                  <c:v>1136</c:v>
                </c:pt>
                <c:pt idx="5640">
                  <c:v>1137</c:v>
                </c:pt>
                <c:pt idx="5641">
                  <c:v>1138</c:v>
                </c:pt>
                <c:pt idx="5642">
                  <c:v>1139</c:v>
                </c:pt>
                <c:pt idx="5643">
                  <c:v>1140</c:v>
                </c:pt>
                <c:pt idx="5644">
                  <c:v>1141</c:v>
                </c:pt>
                <c:pt idx="5645">
                  <c:v>1142</c:v>
                </c:pt>
                <c:pt idx="5646">
                  <c:v>1143</c:v>
                </c:pt>
                <c:pt idx="5647">
                  <c:v>1144</c:v>
                </c:pt>
                <c:pt idx="5648">
                  <c:v>1145</c:v>
                </c:pt>
                <c:pt idx="5649">
                  <c:v>1146</c:v>
                </c:pt>
                <c:pt idx="5650">
                  <c:v>1147</c:v>
                </c:pt>
                <c:pt idx="5651">
                  <c:v>1148</c:v>
                </c:pt>
                <c:pt idx="5652">
                  <c:v>1149</c:v>
                </c:pt>
                <c:pt idx="5653">
                  <c:v>1150</c:v>
                </c:pt>
                <c:pt idx="5654">
                  <c:v>1151</c:v>
                </c:pt>
                <c:pt idx="5655">
                  <c:v>1152</c:v>
                </c:pt>
                <c:pt idx="5656">
                  <c:v>1153</c:v>
                </c:pt>
                <c:pt idx="5657">
                  <c:v>1154</c:v>
                </c:pt>
                <c:pt idx="5658">
                  <c:v>1155</c:v>
                </c:pt>
                <c:pt idx="5659">
                  <c:v>1156</c:v>
                </c:pt>
                <c:pt idx="5660">
                  <c:v>1157</c:v>
                </c:pt>
                <c:pt idx="5661">
                  <c:v>1158</c:v>
                </c:pt>
                <c:pt idx="5662">
                  <c:v>1159</c:v>
                </c:pt>
                <c:pt idx="5663">
                  <c:v>1160</c:v>
                </c:pt>
                <c:pt idx="5664">
                  <c:v>1161</c:v>
                </c:pt>
                <c:pt idx="5665">
                  <c:v>1162</c:v>
                </c:pt>
                <c:pt idx="5666">
                  <c:v>1163</c:v>
                </c:pt>
                <c:pt idx="5667">
                  <c:v>1164</c:v>
                </c:pt>
                <c:pt idx="5668">
                  <c:v>1165</c:v>
                </c:pt>
                <c:pt idx="5669">
                  <c:v>1166</c:v>
                </c:pt>
                <c:pt idx="5670">
                  <c:v>1167</c:v>
                </c:pt>
                <c:pt idx="5671">
                  <c:v>1168</c:v>
                </c:pt>
                <c:pt idx="5672">
                  <c:v>1169</c:v>
                </c:pt>
                <c:pt idx="5673">
                  <c:v>1170</c:v>
                </c:pt>
                <c:pt idx="5674">
                  <c:v>1171</c:v>
                </c:pt>
                <c:pt idx="5675">
                  <c:v>1172</c:v>
                </c:pt>
                <c:pt idx="5676">
                  <c:v>1173</c:v>
                </c:pt>
                <c:pt idx="5677">
                  <c:v>1174</c:v>
                </c:pt>
                <c:pt idx="5678">
                  <c:v>1175</c:v>
                </c:pt>
                <c:pt idx="5679">
                  <c:v>1176</c:v>
                </c:pt>
                <c:pt idx="5680">
                  <c:v>1177</c:v>
                </c:pt>
                <c:pt idx="5681">
                  <c:v>1178</c:v>
                </c:pt>
                <c:pt idx="5682">
                  <c:v>1179</c:v>
                </c:pt>
                <c:pt idx="5683">
                  <c:v>1180</c:v>
                </c:pt>
                <c:pt idx="5684">
                  <c:v>1181</c:v>
                </c:pt>
                <c:pt idx="5685">
                  <c:v>1182</c:v>
                </c:pt>
                <c:pt idx="5686">
                  <c:v>1183</c:v>
                </c:pt>
                <c:pt idx="5687">
                  <c:v>1184</c:v>
                </c:pt>
                <c:pt idx="5688">
                  <c:v>1185</c:v>
                </c:pt>
                <c:pt idx="5689">
                  <c:v>1186</c:v>
                </c:pt>
                <c:pt idx="5690">
                  <c:v>1187</c:v>
                </c:pt>
                <c:pt idx="5691">
                  <c:v>1188</c:v>
                </c:pt>
                <c:pt idx="5692">
                  <c:v>1189</c:v>
                </c:pt>
                <c:pt idx="5693">
                  <c:v>1190</c:v>
                </c:pt>
                <c:pt idx="5694">
                  <c:v>1191</c:v>
                </c:pt>
                <c:pt idx="5695">
                  <c:v>1192</c:v>
                </c:pt>
                <c:pt idx="5696">
                  <c:v>1193</c:v>
                </c:pt>
                <c:pt idx="5697">
                  <c:v>1194</c:v>
                </c:pt>
                <c:pt idx="5698">
                  <c:v>1195</c:v>
                </c:pt>
                <c:pt idx="5699">
                  <c:v>1196</c:v>
                </c:pt>
                <c:pt idx="5700">
                  <c:v>1197</c:v>
                </c:pt>
                <c:pt idx="5701">
                  <c:v>1198</c:v>
                </c:pt>
                <c:pt idx="5702">
                  <c:v>1199</c:v>
                </c:pt>
                <c:pt idx="5703">
                  <c:v>1200</c:v>
                </c:pt>
                <c:pt idx="5704">
                  <c:v>1201</c:v>
                </c:pt>
                <c:pt idx="5705">
                  <c:v>1202</c:v>
                </c:pt>
                <c:pt idx="5706">
                  <c:v>1203</c:v>
                </c:pt>
                <c:pt idx="5707">
                  <c:v>1204</c:v>
                </c:pt>
                <c:pt idx="5708">
                  <c:v>1205</c:v>
                </c:pt>
                <c:pt idx="5709">
                  <c:v>1206</c:v>
                </c:pt>
                <c:pt idx="5710">
                  <c:v>1207</c:v>
                </c:pt>
                <c:pt idx="5711">
                  <c:v>1208</c:v>
                </c:pt>
                <c:pt idx="5712">
                  <c:v>1209</c:v>
                </c:pt>
                <c:pt idx="5713">
                  <c:v>1210</c:v>
                </c:pt>
                <c:pt idx="5714">
                  <c:v>1211</c:v>
                </c:pt>
                <c:pt idx="5715">
                  <c:v>1212</c:v>
                </c:pt>
                <c:pt idx="5716">
                  <c:v>1213</c:v>
                </c:pt>
                <c:pt idx="5717">
                  <c:v>1214</c:v>
                </c:pt>
                <c:pt idx="5718">
                  <c:v>1215</c:v>
                </c:pt>
                <c:pt idx="5719">
                  <c:v>1216</c:v>
                </c:pt>
                <c:pt idx="5720">
                  <c:v>1217</c:v>
                </c:pt>
                <c:pt idx="5721">
                  <c:v>1218</c:v>
                </c:pt>
                <c:pt idx="5722">
                  <c:v>1219</c:v>
                </c:pt>
                <c:pt idx="5723">
                  <c:v>1220</c:v>
                </c:pt>
                <c:pt idx="5724">
                  <c:v>1221</c:v>
                </c:pt>
                <c:pt idx="5725">
                  <c:v>1222</c:v>
                </c:pt>
                <c:pt idx="5726">
                  <c:v>1223</c:v>
                </c:pt>
                <c:pt idx="5727">
                  <c:v>1224</c:v>
                </c:pt>
                <c:pt idx="5728">
                  <c:v>1225</c:v>
                </c:pt>
                <c:pt idx="5729">
                  <c:v>1226</c:v>
                </c:pt>
                <c:pt idx="5730">
                  <c:v>1227</c:v>
                </c:pt>
                <c:pt idx="5731">
                  <c:v>1228</c:v>
                </c:pt>
                <c:pt idx="5732">
                  <c:v>1229</c:v>
                </c:pt>
                <c:pt idx="5733">
                  <c:v>1230</c:v>
                </c:pt>
                <c:pt idx="5734">
                  <c:v>1231</c:v>
                </c:pt>
                <c:pt idx="5735">
                  <c:v>1232</c:v>
                </c:pt>
                <c:pt idx="5736">
                  <c:v>1233</c:v>
                </c:pt>
                <c:pt idx="5737">
                  <c:v>1234</c:v>
                </c:pt>
                <c:pt idx="5738">
                  <c:v>1235</c:v>
                </c:pt>
                <c:pt idx="5739">
                  <c:v>1236</c:v>
                </c:pt>
                <c:pt idx="5740">
                  <c:v>1237</c:v>
                </c:pt>
                <c:pt idx="5741">
                  <c:v>1238</c:v>
                </c:pt>
                <c:pt idx="5742">
                  <c:v>1239</c:v>
                </c:pt>
                <c:pt idx="5743">
                  <c:v>1240</c:v>
                </c:pt>
                <c:pt idx="5744">
                  <c:v>1241</c:v>
                </c:pt>
                <c:pt idx="5745">
                  <c:v>1242</c:v>
                </c:pt>
                <c:pt idx="5746">
                  <c:v>1243</c:v>
                </c:pt>
                <c:pt idx="5747">
                  <c:v>1244</c:v>
                </c:pt>
                <c:pt idx="5748">
                  <c:v>1245</c:v>
                </c:pt>
                <c:pt idx="5749">
                  <c:v>1246</c:v>
                </c:pt>
                <c:pt idx="5750">
                  <c:v>1247</c:v>
                </c:pt>
                <c:pt idx="5751">
                  <c:v>1248</c:v>
                </c:pt>
                <c:pt idx="5752">
                  <c:v>1249</c:v>
                </c:pt>
                <c:pt idx="5753">
                  <c:v>1250</c:v>
                </c:pt>
                <c:pt idx="5754">
                  <c:v>1251</c:v>
                </c:pt>
                <c:pt idx="5755">
                  <c:v>1252</c:v>
                </c:pt>
                <c:pt idx="5756">
                  <c:v>1253</c:v>
                </c:pt>
                <c:pt idx="5757">
                  <c:v>1254</c:v>
                </c:pt>
                <c:pt idx="5758">
                  <c:v>1255</c:v>
                </c:pt>
                <c:pt idx="5759">
                  <c:v>1256</c:v>
                </c:pt>
                <c:pt idx="5760">
                  <c:v>1257</c:v>
                </c:pt>
                <c:pt idx="5761">
                  <c:v>1258</c:v>
                </c:pt>
                <c:pt idx="5762">
                  <c:v>1259</c:v>
                </c:pt>
                <c:pt idx="5763">
                  <c:v>1260</c:v>
                </c:pt>
                <c:pt idx="5764">
                  <c:v>1261</c:v>
                </c:pt>
                <c:pt idx="5765">
                  <c:v>1262</c:v>
                </c:pt>
                <c:pt idx="5766">
                  <c:v>1263</c:v>
                </c:pt>
                <c:pt idx="5767">
                  <c:v>1264</c:v>
                </c:pt>
                <c:pt idx="5768">
                  <c:v>1265</c:v>
                </c:pt>
                <c:pt idx="5769">
                  <c:v>1266</c:v>
                </c:pt>
                <c:pt idx="5770">
                  <c:v>1267</c:v>
                </c:pt>
                <c:pt idx="5771">
                  <c:v>1268</c:v>
                </c:pt>
                <c:pt idx="5772">
                  <c:v>1269</c:v>
                </c:pt>
                <c:pt idx="5773">
                  <c:v>1270</c:v>
                </c:pt>
                <c:pt idx="5774">
                  <c:v>1271</c:v>
                </c:pt>
                <c:pt idx="5775">
                  <c:v>1272</c:v>
                </c:pt>
                <c:pt idx="5776">
                  <c:v>1273</c:v>
                </c:pt>
                <c:pt idx="5777">
                  <c:v>1274</c:v>
                </c:pt>
                <c:pt idx="5778">
                  <c:v>1275</c:v>
                </c:pt>
                <c:pt idx="5779">
                  <c:v>1276</c:v>
                </c:pt>
                <c:pt idx="5780">
                  <c:v>1277</c:v>
                </c:pt>
                <c:pt idx="5781">
                  <c:v>1278</c:v>
                </c:pt>
                <c:pt idx="5782">
                  <c:v>1279</c:v>
                </c:pt>
                <c:pt idx="5783">
                  <c:v>1280</c:v>
                </c:pt>
                <c:pt idx="5784">
                  <c:v>1281</c:v>
                </c:pt>
                <c:pt idx="5785">
                  <c:v>1282</c:v>
                </c:pt>
                <c:pt idx="5786">
                  <c:v>1283</c:v>
                </c:pt>
                <c:pt idx="5787">
                  <c:v>1284</c:v>
                </c:pt>
                <c:pt idx="5788">
                  <c:v>1285</c:v>
                </c:pt>
                <c:pt idx="5789">
                  <c:v>1286</c:v>
                </c:pt>
                <c:pt idx="5790">
                  <c:v>1287</c:v>
                </c:pt>
                <c:pt idx="5791">
                  <c:v>1288</c:v>
                </c:pt>
                <c:pt idx="5792">
                  <c:v>1289</c:v>
                </c:pt>
                <c:pt idx="5793">
                  <c:v>1290</c:v>
                </c:pt>
                <c:pt idx="5794">
                  <c:v>1291</c:v>
                </c:pt>
                <c:pt idx="5795">
                  <c:v>1292</c:v>
                </c:pt>
                <c:pt idx="5796">
                  <c:v>1293</c:v>
                </c:pt>
                <c:pt idx="5797">
                  <c:v>1294</c:v>
                </c:pt>
                <c:pt idx="5798">
                  <c:v>1295</c:v>
                </c:pt>
                <c:pt idx="5799">
                  <c:v>1296</c:v>
                </c:pt>
                <c:pt idx="5800">
                  <c:v>1297</c:v>
                </c:pt>
                <c:pt idx="5801">
                  <c:v>1298</c:v>
                </c:pt>
                <c:pt idx="5802">
                  <c:v>1299</c:v>
                </c:pt>
                <c:pt idx="5803">
                  <c:v>1300</c:v>
                </c:pt>
                <c:pt idx="5804">
                  <c:v>1301</c:v>
                </c:pt>
                <c:pt idx="5805">
                  <c:v>1302</c:v>
                </c:pt>
                <c:pt idx="5806">
                  <c:v>1303</c:v>
                </c:pt>
                <c:pt idx="5807">
                  <c:v>1304</c:v>
                </c:pt>
                <c:pt idx="5808">
                  <c:v>1305</c:v>
                </c:pt>
                <c:pt idx="5809">
                  <c:v>1306</c:v>
                </c:pt>
                <c:pt idx="5810">
                  <c:v>1307</c:v>
                </c:pt>
                <c:pt idx="5811">
                  <c:v>1308</c:v>
                </c:pt>
                <c:pt idx="5812">
                  <c:v>1309</c:v>
                </c:pt>
                <c:pt idx="5813">
                  <c:v>1310</c:v>
                </c:pt>
                <c:pt idx="5814">
                  <c:v>1311</c:v>
                </c:pt>
                <c:pt idx="5815">
                  <c:v>1312</c:v>
                </c:pt>
                <c:pt idx="5816">
                  <c:v>1313</c:v>
                </c:pt>
                <c:pt idx="5817">
                  <c:v>1314</c:v>
                </c:pt>
                <c:pt idx="5818">
                  <c:v>1315</c:v>
                </c:pt>
                <c:pt idx="5819">
                  <c:v>1316</c:v>
                </c:pt>
                <c:pt idx="5820">
                  <c:v>1317</c:v>
                </c:pt>
                <c:pt idx="5821">
                  <c:v>1318</c:v>
                </c:pt>
                <c:pt idx="5822">
                  <c:v>1319</c:v>
                </c:pt>
                <c:pt idx="5823">
                  <c:v>1320</c:v>
                </c:pt>
                <c:pt idx="5824">
                  <c:v>1321</c:v>
                </c:pt>
                <c:pt idx="5825">
                  <c:v>1322</c:v>
                </c:pt>
                <c:pt idx="5826">
                  <c:v>1323</c:v>
                </c:pt>
                <c:pt idx="5827">
                  <c:v>1324</c:v>
                </c:pt>
                <c:pt idx="5828">
                  <c:v>1325</c:v>
                </c:pt>
                <c:pt idx="5829">
                  <c:v>1326</c:v>
                </c:pt>
                <c:pt idx="5830">
                  <c:v>1327</c:v>
                </c:pt>
                <c:pt idx="5831">
                  <c:v>1328</c:v>
                </c:pt>
                <c:pt idx="5832">
                  <c:v>1329</c:v>
                </c:pt>
                <c:pt idx="5833">
                  <c:v>1330</c:v>
                </c:pt>
                <c:pt idx="5834">
                  <c:v>1331</c:v>
                </c:pt>
                <c:pt idx="5835">
                  <c:v>1332</c:v>
                </c:pt>
                <c:pt idx="5836">
                  <c:v>1333</c:v>
                </c:pt>
                <c:pt idx="5837">
                  <c:v>1334</c:v>
                </c:pt>
                <c:pt idx="5838">
                  <c:v>1335</c:v>
                </c:pt>
                <c:pt idx="5839">
                  <c:v>1336</c:v>
                </c:pt>
                <c:pt idx="5840">
                  <c:v>1337</c:v>
                </c:pt>
                <c:pt idx="5841">
                  <c:v>1338</c:v>
                </c:pt>
                <c:pt idx="5842">
                  <c:v>1339</c:v>
                </c:pt>
                <c:pt idx="5843">
                  <c:v>1340</c:v>
                </c:pt>
                <c:pt idx="5844">
                  <c:v>1341</c:v>
                </c:pt>
                <c:pt idx="5845">
                  <c:v>1342</c:v>
                </c:pt>
                <c:pt idx="5846">
                  <c:v>1343</c:v>
                </c:pt>
                <c:pt idx="5847">
                  <c:v>1344</c:v>
                </c:pt>
                <c:pt idx="5848">
                  <c:v>1345</c:v>
                </c:pt>
                <c:pt idx="5849">
                  <c:v>1346</c:v>
                </c:pt>
                <c:pt idx="5850">
                  <c:v>1347</c:v>
                </c:pt>
                <c:pt idx="5851">
                  <c:v>1348</c:v>
                </c:pt>
                <c:pt idx="5852">
                  <c:v>1349</c:v>
                </c:pt>
                <c:pt idx="5853">
                  <c:v>1350</c:v>
                </c:pt>
                <c:pt idx="5854">
                  <c:v>1351</c:v>
                </c:pt>
                <c:pt idx="5855">
                  <c:v>1352</c:v>
                </c:pt>
                <c:pt idx="5856">
                  <c:v>1353</c:v>
                </c:pt>
                <c:pt idx="5857">
                  <c:v>1354</c:v>
                </c:pt>
                <c:pt idx="5858">
                  <c:v>1355</c:v>
                </c:pt>
                <c:pt idx="5859">
                  <c:v>1356</c:v>
                </c:pt>
                <c:pt idx="5860">
                  <c:v>1357</c:v>
                </c:pt>
                <c:pt idx="5861">
                  <c:v>1358</c:v>
                </c:pt>
                <c:pt idx="5862">
                  <c:v>1359</c:v>
                </c:pt>
                <c:pt idx="5863">
                  <c:v>1360</c:v>
                </c:pt>
                <c:pt idx="5864">
                  <c:v>1361</c:v>
                </c:pt>
                <c:pt idx="5865">
                  <c:v>1362</c:v>
                </c:pt>
                <c:pt idx="5866">
                  <c:v>1363</c:v>
                </c:pt>
                <c:pt idx="5867">
                  <c:v>1364</c:v>
                </c:pt>
                <c:pt idx="5868">
                  <c:v>1365</c:v>
                </c:pt>
                <c:pt idx="5869">
                  <c:v>1366</c:v>
                </c:pt>
                <c:pt idx="5870">
                  <c:v>1367</c:v>
                </c:pt>
                <c:pt idx="5871">
                  <c:v>1368</c:v>
                </c:pt>
                <c:pt idx="5872">
                  <c:v>1369</c:v>
                </c:pt>
                <c:pt idx="5873">
                  <c:v>1370</c:v>
                </c:pt>
                <c:pt idx="5874">
                  <c:v>1371</c:v>
                </c:pt>
                <c:pt idx="5875">
                  <c:v>1372</c:v>
                </c:pt>
                <c:pt idx="5876">
                  <c:v>1373</c:v>
                </c:pt>
                <c:pt idx="5877">
                  <c:v>1374</c:v>
                </c:pt>
                <c:pt idx="5878">
                  <c:v>1375</c:v>
                </c:pt>
                <c:pt idx="5879">
                  <c:v>1376</c:v>
                </c:pt>
                <c:pt idx="5880">
                  <c:v>1377</c:v>
                </c:pt>
                <c:pt idx="5881">
                  <c:v>1378</c:v>
                </c:pt>
                <c:pt idx="5882">
                  <c:v>1379</c:v>
                </c:pt>
                <c:pt idx="5883">
                  <c:v>1380</c:v>
                </c:pt>
                <c:pt idx="5884">
                  <c:v>1381</c:v>
                </c:pt>
                <c:pt idx="5885">
                  <c:v>1382</c:v>
                </c:pt>
                <c:pt idx="5886">
                  <c:v>1383</c:v>
                </c:pt>
                <c:pt idx="5887">
                  <c:v>1384</c:v>
                </c:pt>
                <c:pt idx="5888">
                  <c:v>1385</c:v>
                </c:pt>
                <c:pt idx="5889">
                  <c:v>1386</c:v>
                </c:pt>
                <c:pt idx="5890">
                  <c:v>1387</c:v>
                </c:pt>
                <c:pt idx="5891">
                  <c:v>1388</c:v>
                </c:pt>
                <c:pt idx="5892">
                  <c:v>1389</c:v>
                </c:pt>
                <c:pt idx="5893">
                  <c:v>1390</c:v>
                </c:pt>
                <c:pt idx="5894">
                  <c:v>1391</c:v>
                </c:pt>
                <c:pt idx="5895">
                  <c:v>1392</c:v>
                </c:pt>
                <c:pt idx="5896">
                  <c:v>1393</c:v>
                </c:pt>
                <c:pt idx="5897">
                  <c:v>1394</c:v>
                </c:pt>
                <c:pt idx="5898">
                  <c:v>1395</c:v>
                </c:pt>
                <c:pt idx="5899">
                  <c:v>1396</c:v>
                </c:pt>
                <c:pt idx="5900">
                  <c:v>1397</c:v>
                </c:pt>
                <c:pt idx="5901">
                  <c:v>1398</c:v>
                </c:pt>
                <c:pt idx="5902">
                  <c:v>1399</c:v>
                </c:pt>
                <c:pt idx="5903">
                  <c:v>1400</c:v>
                </c:pt>
                <c:pt idx="5904">
                  <c:v>1401</c:v>
                </c:pt>
                <c:pt idx="5905">
                  <c:v>1402</c:v>
                </c:pt>
                <c:pt idx="5906">
                  <c:v>1403</c:v>
                </c:pt>
                <c:pt idx="5907">
                  <c:v>1404</c:v>
                </c:pt>
                <c:pt idx="5908">
                  <c:v>1405</c:v>
                </c:pt>
                <c:pt idx="5909">
                  <c:v>1406</c:v>
                </c:pt>
                <c:pt idx="5910">
                  <c:v>1407</c:v>
                </c:pt>
                <c:pt idx="5911">
                  <c:v>1408</c:v>
                </c:pt>
                <c:pt idx="5912">
                  <c:v>1409</c:v>
                </c:pt>
                <c:pt idx="5913">
                  <c:v>1410</c:v>
                </c:pt>
                <c:pt idx="5914">
                  <c:v>1411</c:v>
                </c:pt>
                <c:pt idx="5915">
                  <c:v>1412</c:v>
                </c:pt>
                <c:pt idx="5916">
                  <c:v>1413</c:v>
                </c:pt>
                <c:pt idx="5917">
                  <c:v>1414</c:v>
                </c:pt>
                <c:pt idx="5918">
                  <c:v>1415</c:v>
                </c:pt>
                <c:pt idx="5919">
                  <c:v>1416</c:v>
                </c:pt>
                <c:pt idx="5920">
                  <c:v>1417</c:v>
                </c:pt>
                <c:pt idx="5921">
                  <c:v>1418</c:v>
                </c:pt>
                <c:pt idx="5922">
                  <c:v>1419</c:v>
                </c:pt>
                <c:pt idx="5923">
                  <c:v>1420</c:v>
                </c:pt>
                <c:pt idx="5924">
                  <c:v>1421</c:v>
                </c:pt>
                <c:pt idx="5925">
                  <c:v>1422</c:v>
                </c:pt>
                <c:pt idx="5926">
                  <c:v>1423</c:v>
                </c:pt>
                <c:pt idx="5927">
                  <c:v>1424</c:v>
                </c:pt>
                <c:pt idx="5928">
                  <c:v>1425</c:v>
                </c:pt>
                <c:pt idx="5929">
                  <c:v>1426</c:v>
                </c:pt>
                <c:pt idx="5930">
                  <c:v>1427</c:v>
                </c:pt>
                <c:pt idx="5931">
                  <c:v>1428</c:v>
                </c:pt>
                <c:pt idx="5932">
                  <c:v>1429</c:v>
                </c:pt>
                <c:pt idx="5933">
                  <c:v>1430</c:v>
                </c:pt>
                <c:pt idx="5934">
                  <c:v>1431</c:v>
                </c:pt>
                <c:pt idx="5935">
                  <c:v>1432</c:v>
                </c:pt>
                <c:pt idx="5936">
                  <c:v>1433</c:v>
                </c:pt>
                <c:pt idx="5937">
                  <c:v>1434</c:v>
                </c:pt>
                <c:pt idx="5938">
                  <c:v>1435</c:v>
                </c:pt>
                <c:pt idx="5939">
                  <c:v>1436</c:v>
                </c:pt>
                <c:pt idx="5940">
                  <c:v>1437</c:v>
                </c:pt>
                <c:pt idx="5941">
                  <c:v>1438</c:v>
                </c:pt>
                <c:pt idx="5942">
                  <c:v>1439</c:v>
                </c:pt>
                <c:pt idx="5943">
                  <c:v>1440</c:v>
                </c:pt>
                <c:pt idx="5944">
                  <c:v>1441</c:v>
                </c:pt>
                <c:pt idx="5945">
                  <c:v>1442</c:v>
                </c:pt>
                <c:pt idx="5946">
                  <c:v>1443</c:v>
                </c:pt>
                <c:pt idx="5947">
                  <c:v>1444</c:v>
                </c:pt>
                <c:pt idx="5948">
                  <c:v>1445</c:v>
                </c:pt>
                <c:pt idx="5949">
                  <c:v>1446</c:v>
                </c:pt>
                <c:pt idx="5950">
                  <c:v>1447</c:v>
                </c:pt>
                <c:pt idx="5951">
                  <c:v>1448</c:v>
                </c:pt>
                <c:pt idx="5952">
                  <c:v>1449</c:v>
                </c:pt>
                <c:pt idx="5953">
                  <c:v>1450</c:v>
                </c:pt>
                <c:pt idx="5954">
                  <c:v>1451</c:v>
                </c:pt>
                <c:pt idx="5955">
                  <c:v>1452</c:v>
                </c:pt>
                <c:pt idx="5956">
                  <c:v>1453</c:v>
                </c:pt>
                <c:pt idx="5957">
                  <c:v>1454</c:v>
                </c:pt>
                <c:pt idx="5958">
                  <c:v>1455</c:v>
                </c:pt>
                <c:pt idx="5959">
                  <c:v>1456</c:v>
                </c:pt>
                <c:pt idx="5960">
                  <c:v>1457</c:v>
                </c:pt>
                <c:pt idx="5961">
                  <c:v>1458</c:v>
                </c:pt>
                <c:pt idx="5962">
                  <c:v>1459</c:v>
                </c:pt>
                <c:pt idx="5963">
                  <c:v>1460</c:v>
                </c:pt>
                <c:pt idx="5964">
                  <c:v>1461</c:v>
                </c:pt>
                <c:pt idx="5965">
                  <c:v>1462</c:v>
                </c:pt>
                <c:pt idx="5966">
                  <c:v>1463</c:v>
                </c:pt>
                <c:pt idx="5967">
                  <c:v>1464</c:v>
                </c:pt>
                <c:pt idx="5968">
                  <c:v>1465</c:v>
                </c:pt>
                <c:pt idx="5969">
                  <c:v>1466</c:v>
                </c:pt>
                <c:pt idx="5970">
                  <c:v>1467</c:v>
                </c:pt>
                <c:pt idx="5971">
                  <c:v>1468</c:v>
                </c:pt>
                <c:pt idx="5972">
                  <c:v>1469</c:v>
                </c:pt>
                <c:pt idx="5973">
                  <c:v>1470</c:v>
                </c:pt>
                <c:pt idx="5974">
                  <c:v>1471</c:v>
                </c:pt>
                <c:pt idx="5975">
                  <c:v>1472</c:v>
                </c:pt>
                <c:pt idx="5976">
                  <c:v>1473</c:v>
                </c:pt>
                <c:pt idx="5977">
                  <c:v>1474</c:v>
                </c:pt>
                <c:pt idx="5978">
                  <c:v>1475</c:v>
                </c:pt>
                <c:pt idx="5979">
                  <c:v>1476</c:v>
                </c:pt>
                <c:pt idx="5980">
                  <c:v>1477</c:v>
                </c:pt>
                <c:pt idx="5981">
                  <c:v>1478</c:v>
                </c:pt>
                <c:pt idx="5982">
                  <c:v>1479</c:v>
                </c:pt>
                <c:pt idx="5983">
                  <c:v>1480</c:v>
                </c:pt>
                <c:pt idx="5984">
                  <c:v>1481</c:v>
                </c:pt>
                <c:pt idx="5985">
                  <c:v>1482</c:v>
                </c:pt>
                <c:pt idx="5986">
                  <c:v>1483</c:v>
                </c:pt>
                <c:pt idx="5987">
                  <c:v>1484</c:v>
                </c:pt>
                <c:pt idx="5988">
                  <c:v>1485</c:v>
                </c:pt>
                <c:pt idx="5989">
                  <c:v>1486</c:v>
                </c:pt>
                <c:pt idx="5990">
                  <c:v>1487</c:v>
                </c:pt>
                <c:pt idx="5991">
                  <c:v>1488</c:v>
                </c:pt>
                <c:pt idx="5992">
                  <c:v>1489</c:v>
                </c:pt>
                <c:pt idx="5993">
                  <c:v>1490</c:v>
                </c:pt>
                <c:pt idx="5994">
                  <c:v>1491</c:v>
                </c:pt>
                <c:pt idx="5995">
                  <c:v>1492</c:v>
                </c:pt>
                <c:pt idx="5996">
                  <c:v>1493</c:v>
                </c:pt>
                <c:pt idx="5997">
                  <c:v>1494</c:v>
                </c:pt>
                <c:pt idx="5998">
                  <c:v>1495</c:v>
                </c:pt>
                <c:pt idx="5999">
                  <c:v>1496</c:v>
                </c:pt>
                <c:pt idx="6000">
                  <c:v>1497</c:v>
                </c:pt>
                <c:pt idx="6001">
                  <c:v>1498</c:v>
                </c:pt>
                <c:pt idx="6002">
                  <c:v>1499</c:v>
                </c:pt>
                <c:pt idx="6003">
                  <c:v>1500</c:v>
                </c:pt>
                <c:pt idx="6004">
                  <c:v>1501</c:v>
                </c:pt>
                <c:pt idx="6005">
                  <c:v>1502</c:v>
                </c:pt>
                <c:pt idx="6006">
                  <c:v>1503</c:v>
                </c:pt>
                <c:pt idx="6007">
                  <c:v>1504</c:v>
                </c:pt>
                <c:pt idx="6008">
                  <c:v>1505</c:v>
                </c:pt>
                <c:pt idx="6009">
                  <c:v>1506</c:v>
                </c:pt>
                <c:pt idx="6010">
                  <c:v>1507</c:v>
                </c:pt>
                <c:pt idx="6011">
                  <c:v>1508</c:v>
                </c:pt>
                <c:pt idx="6012">
                  <c:v>1509</c:v>
                </c:pt>
                <c:pt idx="6013">
                  <c:v>1510</c:v>
                </c:pt>
                <c:pt idx="6014">
                  <c:v>1511</c:v>
                </c:pt>
                <c:pt idx="6015">
                  <c:v>1512</c:v>
                </c:pt>
                <c:pt idx="6016">
                  <c:v>1513</c:v>
                </c:pt>
                <c:pt idx="6017">
                  <c:v>1514</c:v>
                </c:pt>
                <c:pt idx="6018">
                  <c:v>1515</c:v>
                </c:pt>
                <c:pt idx="6019">
                  <c:v>1516</c:v>
                </c:pt>
                <c:pt idx="6020">
                  <c:v>1517</c:v>
                </c:pt>
                <c:pt idx="6021">
                  <c:v>1518</c:v>
                </c:pt>
                <c:pt idx="6022">
                  <c:v>1519</c:v>
                </c:pt>
                <c:pt idx="6023">
                  <c:v>1520</c:v>
                </c:pt>
                <c:pt idx="6024">
                  <c:v>1521</c:v>
                </c:pt>
                <c:pt idx="6025">
                  <c:v>1522</c:v>
                </c:pt>
                <c:pt idx="6026">
                  <c:v>1523</c:v>
                </c:pt>
                <c:pt idx="6027">
                  <c:v>1524</c:v>
                </c:pt>
                <c:pt idx="6028">
                  <c:v>1525</c:v>
                </c:pt>
                <c:pt idx="6029">
                  <c:v>1526</c:v>
                </c:pt>
                <c:pt idx="6030">
                  <c:v>1527</c:v>
                </c:pt>
                <c:pt idx="6031">
                  <c:v>1528</c:v>
                </c:pt>
                <c:pt idx="6032">
                  <c:v>1529</c:v>
                </c:pt>
                <c:pt idx="6033">
                  <c:v>1530</c:v>
                </c:pt>
                <c:pt idx="6034">
                  <c:v>1531</c:v>
                </c:pt>
                <c:pt idx="6035">
                  <c:v>1532</c:v>
                </c:pt>
                <c:pt idx="6036">
                  <c:v>1533</c:v>
                </c:pt>
                <c:pt idx="6037">
                  <c:v>1534</c:v>
                </c:pt>
                <c:pt idx="6038">
                  <c:v>1535</c:v>
                </c:pt>
                <c:pt idx="6039">
                  <c:v>1536</c:v>
                </c:pt>
                <c:pt idx="6040">
                  <c:v>1537</c:v>
                </c:pt>
                <c:pt idx="6041">
                  <c:v>1538</c:v>
                </c:pt>
                <c:pt idx="6042">
                  <c:v>1539</c:v>
                </c:pt>
                <c:pt idx="6043">
                  <c:v>1540</c:v>
                </c:pt>
                <c:pt idx="6044">
                  <c:v>1541</c:v>
                </c:pt>
                <c:pt idx="6045">
                  <c:v>1542</c:v>
                </c:pt>
                <c:pt idx="6046">
                  <c:v>1543</c:v>
                </c:pt>
                <c:pt idx="6047">
                  <c:v>1544</c:v>
                </c:pt>
                <c:pt idx="6048">
                  <c:v>1545</c:v>
                </c:pt>
                <c:pt idx="6049">
                  <c:v>1546</c:v>
                </c:pt>
                <c:pt idx="6050">
                  <c:v>1547</c:v>
                </c:pt>
                <c:pt idx="6051">
                  <c:v>1548</c:v>
                </c:pt>
                <c:pt idx="6052">
                  <c:v>1549</c:v>
                </c:pt>
                <c:pt idx="6053">
                  <c:v>1550</c:v>
                </c:pt>
                <c:pt idx="6054">
                  <c:v>1551</c:v>
                </c:pt>
                <c:pt idx="6055">
                  <c:v>1552</c:v>
                </c:pt>
                <c:pt idx="6056">
                  <c:v>1553</c:v>
                </c:pt>
                <c:pt idx="6057">
                  <c:v>1554</c:v>
                </c:pt>
                <c:pt idx="6058">
                  <c:v>1555</c:v>
                </c:pt>
                <c:pt idx="6059">
                  <c:v>1556</c:v>
                </c:pt>
                <c:pt idx="6060">
                  <c:v>1557</c:v>
                </c:pt>
                <c:pt idx="6061">
                  <c:v>1558</c:v>
                </c:pt>
                <c:pt idx="6062">
                  <c:v>1559</c:v>
                </c:pt>
                <c:pt idx="6063">
                  <c:v>1560</c:v>
                </c:pt>
                <c:pt idx="6064">
                  <c:v>1561</c:v>
                </c:pt>
                <c:pt idx="6065">
                  <c:v>1562</c:v>
                </c:pt>
                <c:pt idx="6066">
                  <c:v>1563</c:v>
                </c:pt>
                <c:pt idx="6067">
                  <c:v>1564</c:v>
                </c:pt>
                <c:pt idx="6068">
                  <c:v>1565</c:v>
                </c:pt>
                <c:pt idx="6069">
                  <c:v>1566</c:v>
                </c:pt>
                <c:pt idx="6070">
                  <c:v>1567</c:v>
                </c:pt>
                <c:pt idx="6071">
                  <c:v>1568</c:v>
                </c:pt>
                <c:pt idx="6072">
                  <c:v>1569</c:v>
                </c:pt>
                <c:pt idx="6073">
                  <c:v>1570</c:v>
                </c:pt>
                <c:pt idx="6074">
                  <c:v>1571</c:v>
                </c:pt>
                <c:pt idx="6075">
                  <c:v>1572</c:v>
                </c:pt>
                <c:pt idx="6076">
                  <c:v>1573</c:v>
                </c:pt>
                <c:pt idx="6077">
                  <c:v>1574</c:v>
                </c:pt>
                <c:pt idx="6078">
                  <c:v>1575</c:v>
                </c:pt>
                <c:pt idx="6079">
                  <c:v>1576</c:v>
                </c:pt>
                <c:pt idx="6080">
                  <c:v>1577</c:v>
                </c:pt>
                <c:pt idx="6081">
                  <c:v>1578</c:v>
                </c:pt>
                <c:pt idx="6082">
                  <c:v>1579</c:v>
                </c:pt>
                <c:pt idx="6083">
                  <c:v>1580</c:v>
                </c:pt>
                <c:pt idx="6084">
                  <c:v>1581</c:v>
                </c:pt>
                <c:pt idx="6085">
                  <c:v>1582</c:v>
                </c:pt>
                <c:pt idx="6086">
                  <c:v>1583</c:v>
                </c:pt>
                <c:pt idx="6087">
                  <c:v>1584</c:v>
                </c:pt>
                <c:pt idx="6088">
                  <c:v>1585</c:v>
                </c:pt>
                <c:pt idx="6089">
                  <c:v>1586</c:v>
                </c:pt>
                <c:pt idx="6090">
                  <c:v>1587</c:v>
                </c:pt>
                <c:pt idx="6091">
                  <c:v>1588</c:v>
                </c:pt>
                <c:pt idx="6092">
                  <c:v>1589</c:v>
                </c:pt>
                <c:pt idx="6093">
                  <c:v>1590</c:v>
                </c:pt>
                <c:pt idx="6094">
                  <c:v>1591</c:v>
                </c:pt>
                <c:pt idx="6095">
                  <c:v>1592</c:v>
                </c:pt>
                <c:pt idx="6096">
                  <c:v>1593</c:v>
                </c:pt>
                <c:pt idx="6097">
                  <c:v>1594</c:v>
                </c:pt>
                <c:pt idx="6098">
                  <c:v>1595</c:v>
                </c:pt>
                <c:pt idx="6099">
                  <c:v>1596</c:v>
                </c:pt>
                <c:pt idx="6100">
                  <c:v>1597</c:v>
                </c:pt>
                <c:pt idx="6101">
                  <c:v>1598</c:v>
                </c:pt>
                <c:pt idx="6102">
                  <c:v>1599</c:v>
                </c:pt>
                <c:pt idx="6103">
                  <c:v>1600</c:v>
                </c:pt>
                <c:pt idx="6104">
                  <c:v>1601</c:v>
                </c:pt>
                <c:pt idx="6105">
                  <c:v>1602</c:v>
                </c:pt>
                <c:pt idx="6106">
                  <c:v>1603</c:v>
                </c:pt>
                <c:pt idx="6107">
                  <c:v>1604</c:v>
                </c:pt>
                <c:pt idx="6108">
                  <c:v>1605</c:v>
                </c:pt>
                <c:pt idx="6109">
                  <c:v>1606</c:v>
                </c:pt>
                <c:pt idx="6110">
                  <c:v>1607</c:v>
                </c:pt>
                <c:pt idx="6111">
                  <c:v>1608</c:v>
                </c:pt>
                <c:pt idx="6112">
                  <c:v>1609</c:v>
                </c:pt>
                <c:pt idx="6113">
                  <c:v>1610</c:v>
                </c:pt>
                <c:pt idx="6114">
                  <c:v>1611</c:v>
                </c:pt>
                <c:pt idx="6115">
                  <c:v>1612</c:v>
                </c:pt>
                <c:pt idx="6116">
                  <c:v>1613</c:v>
                </c:pt>
                <c:pt idx="6117">
                  <c:v>1614</c:v>
                </c:pt>
                <c:pt idx="6118">
                  <c:v>1615</c:v>
                </c:pt>
                <c:pt idx="6119">
                  <c:v>1616</c:v>
                </c:pt>
                <c:pt idx="6120">
                  <c:v>1617</c:v>
                </c:pt>
                <c:pt idx="6121">
                  <c:v>1618</c:v>
                </c:pt>
                <c:pt idx="6122">
                  <c:v>1619</c:v>
                </c:pt>
                <c:pt idx="6123">
                  <c:v>1620</c:v>
                </c:pt>
                <c:pt idx="6124">
                  <c:v>1621</c:v>
                </c:pt>
                <c:pt idx="6125">
                  <c:v>1622</c:v>
                </c:pt>
                <c:pt idx="6126">
                  <c:v>1623</c:v>
                </c:pt>
                <c:pt idx="6127">
                  <c:v>1624</c:v>
                </c:pt>
                <c:pt idx="6128">
                  <c:v>1625</c:v>
                </c:pt>
                <c:pt idx="6129">
                  <c:v>1626</c:v>
                </c:pt>
                <c:pt idx="6130">
                  <c:v>1627</c:v>
                </c:pt>
                <c:pt idx="6131">
                  <c:v>1628</c:v>
                </c:pt>
                <c:pt idx="6132">
                  <c:v>1629</c:v>
                </c:pt>
                <c:pt idx="6133">
                  <c:v>1630</c:v>
                </c:pt>
                <c:pt idx="6134">
                  <c:v>1631</c:v>
                </c:pt>
                <c:pt idx="6135">
                  <c:v>1632</c:v>
                </c:pt>
                <c:pt idx="6136">
                  <c:v>1633</c:v>
                </c:pt>
                <c:pt idx="6137">
                  <c:v>1634</c:v>
                </c:pt>
                <c:pt idx="6138">
                  <c:v>1635</c:v>
                </c:pt>
                <c:pt idx="6139">
                  <c:v>1636</c:v>
                </c:pt>
                <c:pt idx="6140">
                  <c:v>1637</c:v>
                </c:pt>
                <c:pt idx="6141">
                  <c:v>1638</c:v>
                </c:pt>
                <c:pt idx="6142">
                  <c:v>1639</c:v>
                </c:pt>
                <c:pt idx="6143">
                  <c:v>1640</c:v>
                </c:pt>
                <c:pt idx="6144">
                  <c:v>1641</c:v>
                </c:pt>
                <c:pt idx="6145">
                  <c:v>1642</c:v>
                </c:pt>
                <c:pt idx="6146">
                  <c:v>1643</c:v>
                </c:pt>
                <c:pt idx="6147">
                  <c:v>1644</c:v>
                </c:pt>
                <c:pt idx="6148">
                  <c:v>1645</c:v>
                </c:pt>
                <c:pt idx="6149">
                  <c:v>1646</c:v>
                </c:pt>
                <c:pt idx="6150">
                  <c:v>1647</c:v>
                </c:pt>
                <c:pt idx="6151">
                  <c:v>1648</c:v>
                </c:pt>
                <c:pt idx="6152">
                  <c:v>1649</c:v>
                </c:pt>
                <c:pt idx="6153">
                  <c:v>1650</c:v>
                </c:pt>
                <c:pt idx="6154">
                  <c:v>1651</c:v>
                </c:pt>
                <c:pt idx="6155">
                  <c:v>1652</c:v>
                </c:pt>
                <c:pt idx="6156">
                  <c:v>1653</c:v>
                </c:pt>
                <c:pt idx="6157">
                  <c:v>1654</c:v>
                </c:pt>
                <c:pt idx="6158">
                  <c:v>1655</c:v>
                </c:pt>
                <c:pt idx="6159">
                  <c:v>1656</c:v>
                </c:pt>
                <c:pt idx="6160">
                  <c:v>1657</c:v>
                </c:pt>
                <c:pt idx="6161">
                  <c:v>1658</c:v>
                </c:pt>
                <c:pt idx="6162">
                  <c:v>1659</c:v>
                </c:pt>
                <c:pt idx="6163">
                  <c:v>1660</c:v>
                </c:pt>
                <c:pt idx="6164">
                  <c:v>1661</c:v>
                </c:pt>
                <c:pt idx="6165">
                  <c:v>1662</c:v>
                </c:pt>
                <c:pt idx="6166">
                  <c:v>1663</c:v>
                </c:pt>
                <c:pt idx="6167">
                  <c:v>1664</c:v>
                </c:pt>
                <c:pt idx="6168">
                  <c:v>1665</c:v>
                </c:pt>
                <c:pt idx="6169">
                  <c:v>1666</c:v>
                </c:pt>
                <c:pt idx="6170">
                  <c:v>1667</c:v>
                </c:pt>
                <c:pt idx="6171">
                  <c:v>1668</c:v>
                </c:pt>
                <c:pt idx="6172">
                  <c:v>1669</c:v>
                </c:pt>
                <c:pt idx="6173">
                  <c:v>1670</c:v>
                </c:pt>
                <c:pt idx="6174">
                  <c:v>1671</c:v>
                </c:pt>
                <c:pt idx="6175">
                  <c:v>1672</c:v>
                </c:pt>
                <c:pt idx="6176">
                  <c:v>1673</c:v>
                </c:pt>
                <c:pt idx="6177">
                  <c:v>1674</c:v>
                </c:pt>
                <c:pt idx="6178">
                  <c:v>1675</c:v>
                </c:pt>
                <c:pt idx="6179">
                  <c:v>1676</c:v>
                </c:pt>
                <c:pt idx="6180">
                  <c:v>1677</c:v>
                </c:pt>
                <c:pt idx="6181">
                  <c:v>1678</c:v>
                </c:pt>
                <c:pt idx="6182">
                  <c:v>1679</c:v>
                </c:pt>
                <c:pt idx="6183">
                  <c:v>1680</c:v>
                </c:pt>
                <c:pt idx="6184">
                  <c:v>1681</c:v>
                </c:pt>
                <c:pt idx="6185">
                  <c:v>1682</c:v>
                </c:pt>
                <c:pt idx="6186">
                  <c:v>1683</c:v>
                </c:pt>
                <c:pt idx="6187">
                  <c:v>1684</c:v>
                </c:pt>
                <c:pt idx="6188">
                  <c:v>1685</c:v>
                </c:pt>
                <c:pt idx="6189">
                  <c:v>1686</c:v>
                </c:pt>
                <c:pt idx="6190">
                  <c:v>1687</c:v>
                </c:pt>
                <c:pt idx="6191">
                  <c:v>1688</c:v>
                </c:pt>
                <c:pt idx="6192">
                  <c:v>1689</c:v>
                </c:pt>
                <c:pt idx="6193">
                  <c:v>1690</c:v>
                </c:pt>
                <c:pt idx="6194">
                  <c:v>1691</c:v>
                </c:pt>
                <c:pt idx="6195">
                  <c:v>1692</c:v>
                </c:pt>
                <c:pt idx="6196">
                  <c:v>1693</c:v>
                </c:pt>
                <c:pt idx="6197">
                  <c:v>1694</c:v>
                </c:pt>
                <c:pt idx="6198">
                  <c:v>1695</c:v>
                </c:pt>
                <c:pt idx="6199">
                  <c:v>1696</c:v>
                </c:pt>
                <c:pt idx="6200">
                  <c:v>1697</c:v>
                </c:pt>
                <c:pt idx="6201">
                  <c:v>1698</c:v>
                </c:pt>
                <c:pt idx="6202">
                  <c:v>1699</c:v>
                </c:pt>
                <c:pt idx="6203">
                  <c:v>1700</c:v>
                </c:pt>
                <c:pt idx="6204">
                  <c:v>1701</c:v>
                </c:pt>
                <c:pt idx="6205">
                  <c:v>1702</c:v>
                </c:pt>
                <c:pt idx="6206">
                  <c:v>1703</c:v>
                </c:pt>
                <c:pt idx="6207">
                  <c:v>1704</c:v>
                </c:pt>
                <c:pt idx="6208">
                  <c:v>1705</c:v>
                </c:pt>
                <c:pt idx="6209">
                  <c:v>1706</c:v>
                </c:pt>
                <c:pt idx="6210">
                  <c:v>1707</c:v>
                </c:pt>
                <c:pt idx="6211">
                  <c:v>1708</c:v>
                </c:pt>
                <c:pt idx="6212">
                  <c:v>1709</c:v>
                </c:pt>
                <c:pt idx="6213">
                  <c:v>1710</c:v>
                </c:pt>
                <c:pt idx="6214">
                  <c:v>1711</c:v>
                </c:pt>
                <c:pt idx="6215">
                  <c:v>1712</c:v>
                </c:pt>
                <c:pt idx="6216">
                  <c:v>1713</c:v>
                </c:pt>
                <c:pt idx="6217">
                  <c:v>1714</c:v>
                </c:pt>
                <c:pt idx="6218">
                  <c:v>1715</c:v>
                </c:pt>
                <c:pt idx="6219">
                  <c:v>1716</c:v>
                </c:pt>
                <c:pt idx="6220">
                  <c:v>1717</c:v>
                </c:pt>
                <c:pt idx="6221">
                  <c:v>1718</c:v>
                </c:pt>
                <c:pt idx="6222">
                  <c:v>1719</c:v>
                </c:pt>
                <c:pt idx="6223">
                  <c:v>1720</c:v>
                </c:pt>
                <c:pt idx="6224">
                  <c:v>1721</c:v>
                </c:pt>
                <c:pt idx="6225">
                  <c:v>1722</c:v>
                </c:pt>
                <c:pt idx="6226">
                  <c:v>1723</c:v>
                </c:pt>
                <c:pt idx="6227">
                  <c:v>1724</c:v>
                </c:pt>
                <c:pt idx="6228">
                  <c:v>1725</c:v>
                </c:pt>
                <c:pt idx="6229">
                  <c:v>1726</c:v>
                </c:pt>
                <c:pt idx="6230">
                  <c:v>1727</c:v>
                </c:pt>
                <c:pt idx="6231">
                  <c:v>1728</c:v>
                </c:pt>
                <c:pt idx="6232">
                  <c:v>1729</c:v>
                </c:pt>
                <c:pt idx="6233">
                  <c:v>1730</c:v>
                </c:pt>
                <c:pt idx="6234">
                  <c:v>1731</c:v>
                </c:pt>
                <c:pt idx="6235">
                  <c:v>1732</c:v>
                </c:pt>
                <c:pt idx="6236">
                  <c:v>1733</c:v>
                </c:pt>
                <c:pt idx="6237">
                  <c:v>1734</c:v>
                </c:pt>
                <c:pt idx="6238">
                  <c:v>1735</c:v>
                </c:pt>
                <c:pt idx="6239">
                  <c:v>1736</c:v>
                </c:pt>
                <c:pt idx="6240">
                  <c:v>1737</c:v>
                </c:pt>
                <c:pt idx="6241">
                  <c:v>1738</c:v>
                </c:pt>
                <c:pt idx="6242">
                  <c:v>1739</c:v>
                </c:pt>
                <c:pt idx="6243">
                  <c:v>1740</c:v>
                </c:pt>
                <c:pt idx="6244">
                  <c:v>1741</c:v>
                </c:pt>
                <c:pt idx="6245">
                  <c:v>1742</c:v>
                </c:pt>
                <c:pt idx="6246">
                  <c:v>1743</c:v>
                </c:pt>
                <c:pt idx="6247">
                  <c:v>1744</c:v>
                </c:pt>
                <c:pt idx="6248">
                  <c:v>1745</c:v>
                </c:pt>
                <c:pt idx="6249">
                  <c:v>1746</c:v>
                </c:pt>
                <c:pt idx="6250">
                  <c:v>1747</c:v>
                </c:pt>
                <c:pt idx="6251">
                  <c:v>1748</c:v>
                </c:pt>
                <c:pt idx="6252">
                  <c:v>1749</c:v>
                </c:pt>
                <c:pt idx="6253">
                  <c:v>1750</c:v>
                </c:pt>
                <c:pt idx="6254">
                  <c:v>1751</c:v>
                </c:pt>
                <c:pt idx="6255">
                  <c:v>1752</c:v>
                </c:pt>
                <c:pt idx="6256">
                  <c:v>1753</c:v>
                </c:pt>
                <c:pt idx="6257">
                  <c:v>1754</c:v>
                </c:pt>
                <c:pt idx="6258">
                  <c:v>1755</c:v>
                </c:pt>
                <c:pt idx="6259">
                  <c:v>1756</c:v>
                </c:pt>
                <c:pt idx="6260">
                  <c:v>1757</c:v>
                </c:pt>
                <c:pt idx="6261">
                  <c:v>1758</c:v>
                </c:pt>
                <c:pt idx="6262">
                  <c:v>1759</c:v>
                </c:pt>
                <c:pt idx="6263">
                  <c:v>1760</c:v>
                </c:pt>
                <c:pt idx="6264">
                  <c:v>1761</c:v>
                </c:pt>
                <c:pt idx="6265">
                  <c:v>1762</c:v>
                </c:pt>
                <c:pt idx="6266">
                  <c:v>1763</c:v>
                </c:pt>
                <c:pt idx="6267">
                  <c:v>1764</c:v>
                </c:pt>
                <c:pt idx="6268">
                  <c:v>1765</c:v>
                </c:pt>
                <c:pt idx="6269">
                  <c:v>1766</c:v>
                </c:pt>
                <c:pt idx="6270">
                  <c:v>1767</c:v>
                </c:pt>
                <c:pt idx="6271">
                  <c:v>1768</c:v>
                </c:pt>
                <c:pt idx="6272">
                  <c:v>1769</c:v>
                </c:pt>
                <c:pt idx="6273">
                  <c:v>1770</c:v>
                </c:pt>
                <c:pt idx="6274">
                  <c:v>1771</c:v>
                </c:pt>
                <c:pt idx="6275">
                  <c:v>1772</c:v>
                </c:pt>
                <c:pt idx="6276">
                  <c:v>1773</c:v>
                </c:pt>
                <c:pt idx="6277">
                  <c:v>1774</c:v>
                </c:pt>
                <c:pt idx="6278">
                  <c:v>1775</c:v>
                </c:pt>
                <c:pt idx="6279">
                  <c:v>1776</c:v>
                </c:pt>
                <c:pt idx="6280">
                  <c:v>1777</c:v>
                </c:pt>
                <c:pt idx="6281">
                  <c:v>1778</c:v>
                </c:pt>
                <c:pt idx="6282">
                  <c:v>1779</c:v>
                </c:pt>
                <c:pt idx="6283">
                  <c:v>1780</c:v>
                </c:pt>
                <c:pt idx="6284">
                  <c:v>1781</c:v>
                </c:pt>
                <c:pt idx="6285">
                  <c:v>1782</c:v>
                </c:pt>
                <c:pt idx="6286">
                  <c:v>1783</c:v>
                </c:pt>
                <c:pt idx="6287">
                  <c:v>1784</c:v>
                </c:pt>
                <c:pt idx="6288">
                  <c:v>1785</c:v>
                </c:pt>
                <c:pt idx="6289">
                  <c:v>1786</c:v>
                </c:pt>
                <c:pt idx="6290">
                  <c:v>1787</c:v>
                </c:pt>
                <c:pt idx="6291">
                  <c:v>1788</c:v>
                </c:pt>
                <c:pt idx="6292">
                  <c:v>1789</c:v>
                </c:pt>
                <c:pt idx="6293">
                  <c:v>1790</c:v>
                </c:pt>
                <c:pt idx="6294">
                  <c:v>1791</c:v>
                </c:pt>
                <c:pt idx="6295">
                  <c:v>1792</c:v>
                </c:pt>
                <c:pt idx="6296">
                  <c:v>1793</c:v>
                </c:pt>
                <c:pt idx="6297">
                  <c:v>1794</c:v>
                </c:pt>
                <c:pt idx="6298">
                  <c:v>1795</c:v>
                </c:pt>
                <c:pt idx="6299">
                  <c:v>1796</c:v>
                </c:pt>
                <c:pt idx="6300">
                  <c:v>1797</c:v>
                </c:pt>
                <c:pt idx="6301">
                  <c:v>1798</c:v>
                </c:pt>
                <c:pt idx="6302">
                  <c:v>1799</c:v>
                </c:pt>
                <c:pt idx="6303">
                  <c:v>1800</c:v>
                </c:pt>
                <c:pt idx="6304">
                  <c:v>1801</c:v>
                </c:pt>
                <c:pt idx="6305">
                  <c:v>1802</c:v>
                </c:pt>
                <c:pt idx="6306">
                  <c:v>1803</c:v>
                </c:pt>
                <c:pt idx="6307">
                  <c:v>1804</c:v>
                </c:pt>
                <c:pt idx="6308">
                  <c:v>1805</c:v>
                </c:pt>
                <c:pt idx="6309">
                  <c:v>1806</c:v>
                </c:pt>
                <c:pt idx="6310">
                  <c:v>1807</c:v>
                </c:pt>
                <c:pt idx="6311">
                  <c:v>1808</c:v>
                </c:pt>
                <c:pt idx="6312">
                  <c:v>1809</c:v>
                </c:pt>
                <c:pt idx="6313">
                  <c:v>1810</c:v>
                </c:pt>
                <c:pt idx="6314">
                  <c:v>1811</c:v>
                </c:pt>
                <c:pt idx="6315">
                  <c:v>1812</c:v>
                </c:pt>
                <c:pt idx="6316">
                  <c:v>1813</c:v>
                </c:pt>
                <c:pt idx="6317">
                  <c:v>1814</c:v>
                </c:pt>
                <c:pt idx="6318">
                  <c:v>1815</c:v>
                </c:pt>
                <c:pt idx="6319">
                  <c:v>1816</c:v>
                </c:pt>
                <c:pt idx="6320">
                  <c:v>1817</c:v>
                </c:pt>
                <c:pt idx="6321">
                  <c:v>1818</c:v>
                </c:pt>
                <c:pt idx="6322">
                  <c:v>1819</c:v>
                </c:pt>
                <c:pt idx="6323">
                  <c:v>1820</c:v>
                </c:pt>
                <c:pt idx="6324">
                  <c:v>1821</c:v>
                </c:pt>
                <c:pt idx="6325">
                  <c:v>1822</c:v>
                </c:pt>
                <c:pt idx="6326">
                  <c:v>1823</c:v>
                </c:pt>
                <c:pt idx="6327">
                  <c:v>1824</c:v>
                </c:pt>
                <c:pt idx="6328">
                  <c:v>1825</c:v>
                </c:pt>
                <c:pt idx="6329">
                  <c:v>1826</c:v>
                </c:pt>
                <c:pt idx="6330">
                  <c:v>1827</c:v>
                </c:pt>
                <c:pt idx="6331">
                  <c:v>1828</c:v>
                </c:pt>
                <c:pt idx="6332">
                  <c:v>1829</c:v>
                </c:pt>
                <c:pt idx="6333">
                  <c:v>1830</c:v>
                </c:pt>
                <c:pt idx="6334">
                  <c:v>1831</c:v>
                </c:pt>
                <c:pt idx="6335">
                  <c:v>1832</c:v>
                </c:pt>
                <c:pt idx="6336">
                  <c:v>1833</c:v>
                </c:pt>
                <c:pt idx="6337">
                  <c:v>1834</c:v>
                </c:pt>
                <c:pt idx="6338">
                  <c:v>1835</c:v>
                </c:pt>
                <c:pt idx="6339">
                  <c:v>1836</c:v>
                </c:pt>
                <c:pt idx="6340">
                  <c:v>1837</c:v>
                </c:pt>
                <c:pt idx="6341">
                  <c:v>1838</c:v>
                </c:pt>
                <c:pt idx="6342">
                  <c:v>1839</c:v>
                </c:pt>
                <c:pt idx="6343">
                  <c:v>1840</c:v>
                </c:pt>
                <c:pt idx="6344">
                  <c:v>1841</c:v>
                </c:pt>
                <c:pt idx="6345">
                  <c:v>1842</c:v>
                </c:pt>
                <c:pt idx="6346">
                  <c:v>1843</c:v>
                </c:pt>
                <c:pt idx="6347">
                  <c:v>1844</c:v>
                </c:pt>
                <c:pt idx="6348">
                  <c:v>1845</c:v>
                </c:pt>
                <c:pt idx="6349">
                  <c:v>1846</c:v>
                </c:pt>
                <c:pt idx="6350">
                  <c:v>1847</c:v>
                </c:pt>
                <c:pt idx="6351">
                  <c:v>1848</c:v>
                </c:pt>
                <c:pt idx="6352">
                  <c:v>1849</c:v>
                </c:pt>
                <c:pt idx="6353">
                  <c:v>1850</c:v>
                </c:pt>
                <c:pt idx="6354">
                  <c:v>1851</c:v>
                </c:pt>
                <c:pt idx="6355">
                  <c:v>1852</c:v>
                </c:pt>
                <c:pt idx="6356">
                  <c:v>1853</c:v>
                </c:pt>
                <c:pt idx="6357">
                  <c:v>1854</c:v>
                </c:pt>
                <c:pt idx="6358">
                  <c:v>1855</c:v>
                </c:pt>
                <c:pt idx="6359">
                  <c:v>1856</c:v>
                </c:pt>
                <c:pt idx="6360">
                  <c:v>1857</c:v>
                </c:pt>
                <c:pt idx="6361">
                  <c:v>1858</c:v>
                </c:pt>
                <c:pt idx="6362">
                  <c:v>1859</c:v>
                </c:pt>
                <c:pt idx="6363">
                  <c:v>1860</c:v>
                </c:pt>
                <c:pt idx="6364">
                  <c:v>1861</c:v>
                </c:pt>
                <c:pt idx="6365">
                  <c:v>1862</c:v>
                </c:pt>
                <c:pt idx="6366">
                  <c:v>1863</c:v>
                </c:pt>
                <c:pt idx="6367">
                  <c:v>1864</c:v>
                </c:pt>
                <c:pt idx="6368">
                  <c:v>1865</c:v>
                </c:pt>
                <c:pt idx="6369">
                  <c:v>1866</c:v>
                </c:pt>
                <c:pt idx="6370">
                  <c:v>1867</c:v>
                </c:pt>
                <c:pt idx="6371">
                  <c:v>1868</c:v>
                </c:pt>
                <c:pt idx="6372">
                  <c:v>1869</c:v>
                </c:pt>
                <c:pt idx="6373">
                  <c:v>1870</c:v>
                </c:pt>
                <c:pt idx="6374">
                  <c:v>1871</c:v>
                </c:pt>
                <c:pt idx="6375">
                  <c:v>1872</c:v>
                </c:pt>
                <c:pt idx="6376">
                  <c:v>1873</c:v>
                </c:pt>
                <c:pt idx="6377">
                  <c:v>1874</c:v>
                </c:pt>
                <c:pt idx="6378">
                  <c:v>1875</c:v>
                </c:pt>
                <c:pt idx="6379">
                  <c:v>1876</c:v>
                </c:pt>
                <c:pt idx="6380">
                  <c:v>1877</c:v>
                </c:pt>
                <c:pt idx="6381">
                  <c:v>1878</c:v>
                </c:pt>
                <c:pt idx="6382">
                  <c:v>1879</c:v>
                </c:pt>
                <c:pt idx="6383">
                  <c:v>1880</c:v>
                </c:pt>
                <c:pt idx="6384">
                  <c:v>1881</c:v>
                </c:pt>
                <c:pt idx="6385">
                  <c:v>1882</c:v>
                </c:pt>
                <c:pt idx="6386">
                  <c:v>1883</c:v>
                </c:pt>
                <c:pt idx="6387">
                  <c:v>1884</c:v>
                </c:pt>
                <c:pt idx="6388">
                  <c:v>1885</c:v>
                </c:pt>
                <c:pt idx="6389">
                  <c:v>1886</c:v>
                </c:pt>
                <c:pt idx="6390">
                  <c:v>1887</c:v>
                </c:pt>
                <c:pt idx="6391">
                  <c:v>1888</c:v>
                </c:pt>
                <c:pt idx="6392">
                  <c:v>1889</c:v>
                </c:pt>
                <c:pt idx="6393">
                  <c:v>1890</c:v>
                </c:pt>
                <c:pt idx="6394">
                  <c:v>1891</c:v>
                </c:pt>
                <c:pt idx="6395">
                  <c:v>1892</c:v>
                </c:pt>
                <c:pt idx="6396">
                  <c:v>1893</c:v>
                </c:pt>
                <c:pt idx="6397">
                  <c:v>1894</c:v>
                </c:pt>
                <c:pt idx="6398">
                  <c:v>1895</c:v>
                </c:pt>
                <c:pt idx="6399">
                  <c:v>1896</c:v>
                </c:pt>
                <c:pt idx="6400">
                  <c:v>1897</c:v>
                </c:pt>
                <c:pt idx="6401">
                  <c:v>1898</c:v>
                </c:pt>
                <c:pt idx="6402">
                  <c:v>1899</c:v>
                </c:pt>
                <c:pt idx="6403">
                  <c:v>1900</c:v>
                </c:pt>
                <c:pt idx="6404">
                  <c:v>1901</c:v>
                </c:pt>
                <c:pt idx="6405">
                  <c:v>1902</c:v>
                </c:pt>
                <c:pt idx="6406">
                  <c:v>1903</c:v>
                </c:pt>
                <c:pt idx="6407">
                  <c:v>1904</c:v>
                </c:pt>
                <c:pt idx="6408">
                  <c:v>1905</c:v>
                </c:pt>
                <c:pt idx="6409">
                  <c:v>1906</c:v>
                </c:pt>
                <c:pt idx="6410">
                  <c:v>1907</c:v>
                </c:pt>
                <c:pt idx="6411">
                  <c:v>1908</c:v>
                </c:pt>
                <c:pt idx="6412">
                  <c:v>1909</c:v>
                </c:pt>
                <c:pt idx="6413">
                  <c:v>1910</c:v>
                </c:pt>
                <c:pt idx="6414">
                  <c:v>1911</c:v>
                </c:pt>
                <c:pt idx="6415">
                  <c:v>1912</c:v>
                </c:pt>
                <c:pt idx="6416">
                  <c:v>1913</c:v>
                </c:pt>
                <c:pt idx="6417">
                  <c:v>1914</c:v>
                </c:pt>
                <c:pt idx="6418">
                  <c:v>1915</c:v>
                </c:pt>
                <c:pt idx="6419">
                  <c:v>1916</c:v>
                </c:pt>
                <c:pt idx="6420">
                  <c:v>1917</c:v>
                </c:pt>
                <c:pt idx="6421">
                  <c:v>1918</c:v>
                </c:pt>
                <c:pt idx="6422">
                  <c:v>1919</c:v>
                </c:pt>
                <c:pt idx="6423">
                  <c:v>1920</c:v>
                </c:pt>
                <c:pt idx="6424">
                  <c:v>1921</c:v>
                </c:pt>
                <c:pt idx="6425">
                  <c:v>1922</c:v>
                </c:pt>
                <c:pt idx="6426">
                  <c:v>1923</c:v>
                </c:pt>
                <c:pt idx="6427">
                  <c:v>1924</c:v>
                </c:pt>
                <c:pt idx="6428">
                  <c:v>1925</c:v>
                </c:pt>
                <c:pt idx="6429">
                  <c:v>1926</c:v>
                </c:pt>
                <c:pt idx="6430">
                  <c:v>1927</c:v>
                </c:pt>
                <c:pt idx="6431">
                  <c:v>1928</c:v>
                </c:pt>
                <c:pt idx="6432">
                  <c:v>1929</c:v>
                </c:pt>
                <c:pt idx="6433">
                  <c:v>1930</c:v>
                </c:pt>
                <c:pt idx="6434">
                  <c:v>1931</c:v>
                </c:pt>
                <c:pt idx="6435">
                  <c:v>1932</c:v>
                </c:pt>
                <c:pt idx="6436">
                  <c:v>1933</c:v>
                </c:pt>
                <c:pt idx="6437">
                  <c:v>1934</c:v>
                </c:pt>
                <c:pt idx="6438">
                  <c:v>1935</c:v>
                </c:pt>
                <c:pt idx="6439">
                  <c:v>1936</c:v>
                </c:pt>
                <c:pt idx="6440">
                  <c:v>1937</c:v>
                </c:pt>
                <c:pt idx="6441">
                  <c:v>1938</c:v>
                </c:pt>
                <c:pt idx="6442">
                  <c:v>1939</c:v>
                </c:pt>
                <c:pt idx="6443">
                  <c:v>1940</c:v>
                </c:pt>
                <c:pt idx="6444">
                  <c:v>1941</c:v>
                </c:pt>
                <c:pt idx="6445">
                  <c:v>1942</c:v>
                </c:pt>
                <c:pt idx="6446">
                  <c:v>1943</c:v>
                </c:pt>
                <c:pt idx="6447">
                  <c:v>1944</c:v>
                </c:pt>
                <c:pt idx="6448">
                  <c:v>1945</c:v>
                </c:pt>
                <c:pt idx="6449">
                  <c:v>1946</c:v>
                </c:pt>
                <c:pt idx="6450">
                  <c:v>1947</c:v>
                </c:pt>
                <c:pt idx="6451">
                  <c:v>1948</c:v>
                </c:pt>
                <c:pt idx="6452">
                  <c:v>1949</c:v>
                </c:pt>
                <c:pt idx="6453">
                  <c:v>1950</c:v>
                </c:pt>
                <c:pt idx="6454">
                  <c:v>1951</c:v>
                </c:pt>
                <c:pt idx="6455">
                  <c:v>1952</c:v>
                </c:pt>
                <c:pt idx="6456">
                  <c:v>1953</c:v>
                </c:pt>
                <c:pt idx="6457">
                  <c:v>1954</c:v>
                </c:pt>
                <c:pt idx="6458">
                  <c:v>1955</c:v>
                </c:pt>
                <c:pt idx="6459">
                  <c:v>1956</c:v>
                </c:pt>
                <c:pt idx="6460">
                  <c:v>1957</c:v>
                </c:pt>
                <c:pt idx="6461">
                  <c:v>1958</c:v>
                </c:pt>
                <c:pt idx="6462">
                  <c:v>1959</c:v>
                </c:pt>
                <c:pt idx="6463">
                  <c:v>1960</c:v>
                </c:pt>
                <c:pt idx="6464">
                  <c:v>1961</c:v>
                </c:pt>
                <c:pt idx="6465">
                  <c:v>1962</c:v>
                </c:pt>
                <c:pt idx="6466">
                  <c:v>1963</c:v>
                </c:pt>
                <c:pt idx="6467">
                  <c:v>1964</c:v>
                </c:pt>
                <c:pt idx="6468">
                  <c:v>1965</c:v>
                </c:pt>
                <c:pt idx="6469">
                  <c:v>1966</c:v>
                </c:pt>
                <c:pt idx="6470">
                  <c:v>1967</c:v>
                </c:pt>
                <c:pt idx="6471">
                  <c:v>1968</c:v>
                </c:pt>
                <c:pt idx="6472">
                  <c:v>1969</c:v>
                </c:pt>
                <c:pt idx="6473">
                  <c:v>1970</c:v>
                </c:pt>
                <c:pt idx="6474">
                  <c:v>1971</c:v>
                </c:pt>
                <c:pt idx="6475">
                  <c:v>1972</c:v>
                </c:pt>
                <c:pt idx="6476">
                  <c:v>1973</c:v>
                </c:pt>
                <c:pt idx="6477">
                  <c:v>1974</c:v>
                </c:pt>
                <c:pt idx="6478">
                  <c:v>1975</c:v>
                </c:pt>
                <c:pt idx="6479">
                  <c:v>1976</c:v>
                </c:pt>
                <c:pt idx="6480">
                  <c:v>1977</c:v>
                </c:pt>
                <c:pt idx="6481">
                  <c:v>1978</c:v>
                </c:pt>
                <c:pt idx="6482">
                  <c:v>1979</c:v>
                </c:pt>
                <c:pt idx="6483">
                  <c:v>1980</c:v>
                </c:pt>
                <c:pt idx="6484">
                  <c:v>1981</c:v>
                </c:pt>
                <c:pt idx="6485">
                  <c:v>1982</c:v>
                </c:pt>
                <c:pt idx="6486">
                  <c:v>1983</c:v>
                </c:pt>
                <c:pt idx="6487">
                  <c:v>1984</c:v>
                </c:pt>
                <c:pt idx="6488">
                  <c:v>1985</c:v>
                </c:pt>
                <c:pt idx="6489">
                  <c:v>1986</c:v>
                </c:pt>
                <c:pt idx="6490">
                  <c:v>1987</c:v>
                </c:pt>
                <c:pt idx="6491">
                  <c:v>1988</c:v>
                </c:pt>
                <c:pt idx="6492">
                  <c:v>1989</c:v>
                </c:pt>
                <c:pt idx="6493">
                  <c:v>1990</c:v>
                </c:pt>
                <c:pt idx="6494">
                  <c:v>1991</c:v>
                </c:pt>
                <c:pt idx="6495">
                  <c:v>1992</c:v>
                </c:pt>
                <c:pt idx="6496">
                  <c:v>1993</c:v>
                </c:pt>
                <c:pt idx="6497">
                  <c:v>1994</c:v>
                </c:pt>
                <c:pt idx="6498">
                  <c:v>1995</c:v>
                </c:pt>
                <c:pt idx="6499">
                  <c:v>1996</c:v>
                </c:pt>
                <c:pt idx="6500">
                  <c:v>1997</c:v>
                </c:pt>
                <c:pt idx="6501">
                  <c:v>1998</c:v>
                </c:pt>
                <c:pt idx="6502">
                  <c:v>1999</c:v>
                </c:pt>
                <c:pt idx="6503">
                  <c:v>2000</c:v>
                </c:pt>
                <c:pt idx="6504">
                  <c:v>2001</c:v>
                </c:pt>
                <c:pt idx="6505">
                  <c:v>2002</c:v>
                </c:pt>
                <c:pt idx="6506">
                  <c:v>2003</c:v>
                </c:pt>
                <c:pt idx="6507">
                  <c:v>2004</c:v>
                </c:pt>
                <c:pt idx="6508">
                  <c:v>2005</c:v>
                </c:pt>
                <c:pt idx="6509">
                  <c:v>2006</c:v>
                </c:pt>
                <c:pt idx="6510">
                  <c:v>2007</c:v>
                </c:pt>
                <c:pt idx="6511">
                  <c:v>2008</c:v>
                </c:pt>
                <c:pt idx="6512">
                  <c:v>2009</c:v>
                </c:pt>
                <c:pt idx="6513">
                  <c:v>2010</c:v>
                </c:pt>
                <c:pt idx="6514">
                  <c:v>2011</c:v>
                </c:pt>
                <c:pt idx="6515">
                  <c:v>2012</c:v>
                </c:pt>
                <c:pt idx="6516">
                  <c:v>2013</c:v>
                </c:pt>
                <c:pt idx="6517">
                  <c:v>2014</c:v>
                </c:pt>
                <c:pt idx="6518">
                  <c:v>2015</c:v>
                </c:pt>
                <c:pt idx="6519">
                  <c:v>2016</c:v>
                </c:pt>
                <c:pt idx="6520">
                  <c:v>2017</c:v>
                </c:pt>
                <c:pt idx="6521">
                  <c:v>2018</c:v>
                </c:pt>
                <c:pt idx="6522">
                  <c:v>2019</c:v>
                </c:pt>
                <c:pt idx="6523">
                  <c:v>2020</c:v>
                </c:pt>
                <c:pt idx="6524">
                  <c:v>2021</c:v>
                </c:pt>
                <c:pt idx="6525">
                  <c:v>2022</c:v>
                </c:pt>
                <c:pt idx="6526">
                  <c:v>2023</c:v>
                </c:pt>
                <c:pt idx="6527">
                  <c:v>2024</c:v>
                </c:pt>
                <c:pt idx="6528">
                  <c:v>2025</c:v>
                </c:pt>
                <c:pt idx="6529">
                  <c:v>2026</c:v>
                </c:pt>
                <c:pt idx="6530">
                  <c:v>2027</c:v>
                </c:pt>
                <c:pt idx="6531">
                  <c:v>2028</c:v>
                </c:pt>
                <c:pt idx="6532">
                  <c:v>2029</c:v>
                </c:pt>
                <c:pt idx="6533">
                  <c:v>2030</c:v>
                </c:pt>
                <c:pt idx="6534">
                  <c:v>2031</c:v>
                </c:pt>
                <c:pt idx="6535">
                  <c:v>2032</c:v>
                </c:pt>
                <c:pt idx="6536">
                  <c:v>2033</c:v>
                </c:pt>
                <c:pt idx="6537">
                  <c:v>2034</c:v>
                </c:pt>
                <c:pt idx="6538">
                  <c:v>2035</c:v>
                </c:pt>
                <c:pt idx="6539">
                  <c:v>2036</c:v>
                </c:pt>
                <c:pt idx="6540">
                  <c:v>2037</c:v>
                </c:pt>
                <c:pt idx="6541">
                  <c:v>2038</c:v>
                </c:pt>
                <c:pt idx="6542">
                  <c:v>2039</c:v>
                </c:pt>
                <c:pt idx="6543">
                  <c:v>2040</c:v>
                </c:pt>
                <c:pt idx="6544">
                  <c:v>2041</c:v>
                </c:pt>
                <c:pt idx="6545">
                  <c:v>2042</c:v>
                </c:pt>
                <c:pt idx="6546">
                  <c:v>2043</c:v>
                </c:pt>
                <c:pt idx="6547">
                  <c:v>2044</c:v>
                </c:pt>
                <c:pt idx="6548">
                  <c:v>2045</c:v>
                </c:pt>
                <c:pt idx="6549">
                  <c:v>2046</c:v>
                </c:pt>
                <c:pt idx="6550">
                  <c:v>2047</c:v>
                </c:pt>
                <c:pt idx="6551">
                  <c:v>2048</c:v>
                </c:pt>
                <c:pt idx="6552">
                  <c:v>2049</c:v>
                </c:pt>
                <c:pt idx="6553">
                  <c:v>2050</c:v>
                </c:pt>
                <c:pt idx="6554">
                  <c:v>2051</c:v>
                </c:pt>
                <c:pt idx="6555">
                  <c:v>2052</c:v>
                </c:pt>
                <c:pt idx="6556">
                  <c:v>2053</c:v>
                </c:pt>
                <c:pt idx="6557">
                  <c:v>2054</c:v>
                </c:pt>
                <c:pt idx="6558">
                  <c:v>2055</c:v>
                </c:pt>
                <c:pt idx="6559">
                  <c:v>2056</c:v>
                </c:pt>
                <c:pt idx="6560">
                  <c:v>2057</c:v>
                </c:pt>
                <c:pt idx="6561">
                  <c:v>2058</c:v>
                </c:pt>
                <c:pt idx="6562">
                  <c:v>2059</c:v>
                </c:pt>
                <c:pt idx="6563">
                  <c:v>2060</c:v>
                </c:pt>
                <c:pt idx="6564">
                  <c:v>2061</c:v>
                </c:pt>
                <c:pt idx="6565">
                  <c:v>2062</c:v>
                </c:pt>
                <c:pt idx="6566">
                  <c:v>2063</c:v>
                </c:pt>
                <c:pt idx="6567">
                  <c:v>2064</c:v>
                </c:pt>
                <c:pt idx="6568">
                  <c:v>2065</c:v>
                </c:pt>
                <c:pt idx="6569">
                  <c:v>2066</c:v>
                </c:pt>
                <c:pt idx="6570">
                  <c:v>2067</c:v>
                </c:pt>
                <c:pt idx="6571">
                  <c:v>2068</c:v>
                </c:pt>
                <c:pt idx="6572">
                  <c:v>2069</c:v>
                </c:pt>
                <c:pt idx="6573">
                  <c:v>2070</c:v>
                </c:pt>
                <c:pt idx="6574">
                  <c:v>2071</c:v>
                </c:pt>
                <c:pt idx="6575">
                  <c:v>2072</c:v>
                </c:pt>
                <c:pt idx="6576">
                  <c:v>2073</c:v>
                </c:pt>
                <c:pt idx="6577">
                  <c:v>2074</c:v>
                </c:pt>
                <c:pt idx="6578">
                  <c:v>2075</c:v>
                </c:pt>
                <c:pt idx="6579">
                  <c:v>2076</c:v>
                </c:pt>
                <c:pt idx="6580">
                  <c:v>2077</c:v>
                </c:pt>
                <c:pt idx="6581">
                  <c:v>2078</c:v>
                </c:pt>
                <c:pt idx="6582">
                  <c:v>2079</c:v>
                </c:pt>
                <c:pt idx="6583">
                  <c:v>2080</c:v>
                </c:pt>
                <c:pt idx="6584">
                  <c:v>2081</c:v>
                </c:pt>
                <c:pt idx="6585">
                  <c:v>2082</c:v>
                </c:pt>
                <c:pt idx="6586">
                  <c:v>2083</c:v>
                </c:pt>
                <c:pt idx="6587">
                  <c:v>2084</c:v>
                </c:pt>
                <c:pt idx="6588">
                  <c:v>2085</c:v>
                </c:pt>
                <c:pt idx="6589">
                  <c:v>2086</c:v>
                </c:pt>
                <c:pt idx="6590">
                  <c:v>2087</c:v>
                </c:pt>
                <c:pt idx="6591">
                  <c:v>2088</c:v>
                </c:pt>
                <c:pt idx="6592">
                  <c:v>2089</c:v>
                </c:pt>
                <c:pt idx="6593">
                  <c:v>2090</c:v>
                </c:pt>
                <c:pt idx="6594">
                  <c:v>2091</c:v>
                </c:pt>
                <c:pt idx="6595">
                  <c:v>2092</c:v>
                </c:pt>
                <c:pt idx="6596">
                  <c:v>2093</c:v>
                </c:pt>
                <c:pt idx="6597">
                  <c:v>2094</c:v>
                </c:pt>
                <c:pt idx="6598">
                  <c:v>2095</c:v>
                </c:pt>
                <c:pt idx="6599">
                  <c:v>2096</c:v>
                </c:pt>
                <c:pt idx="6600">
                  <c:v>2097</c:v>
                </c:pt>
                <c:pt idx="6601">
                  <c:v>2098</c:v>
                </c:pt>
                <c:pt idx="6602">
                  <c:v>2099</c:v>
                </c:pt>
                <c:pt idx="6603">
                  <c:v>2100</c:v>
                </c:pt>
                <c:pt idx="6604">
                  <c:v>2101</c:v>
                </c:pt>
                <c:pt idx="6605">
                  <c:v>2102</c:v>
                </c:pt>
                <c:pt idx="6606">
                  <c:v>2103</c:v>
                </c:pt>
                <c:pt idx="6607">
                  <c:v>2104</c:v>
                </c:pt>
                <c:pt idx="6608">
                  <c:v>2105</c:v>
                </c:pt>
                <c:pt idx="6609">
                  <c:v>2106</c:v>
                </c:pt>
                <c:pt idx="6610">
                  <c:v>2107</c:v>
                </c:pt>
                <c:pt idx="6611">
                  <c:v>2108</c:v>
                </c:pt>
                <c:pt idx="6612">
                  <c:v>2109</c:v>
                </c:pt>
                <c:pt idx="6613">
                  <c:v>2110</c:v>
                </c:pt>
                <c:pt idx="6614">
                  <c:v>2111</c:v>
                </c:pt>
                <c:pt idx="6615">
                  <c:v>2112</c:v>
                </c:pt>
                <c:pt idx="6616">
                  <c:v>2113</c:v>
                </c:pt>
                <c:pt idx="6617">
                  <c:v>2114</c:v>
                </c:pt>
                <c:pt idx="6618">
                  <c:v>2115</c:v>
                </c:pt>
                <c:pt idx="6619">
                  <c:v>2116</c:v>
                </c:pt>
                <c:pt idx="6620">
                  <c:v>2117</c:v>
                </c:pt>
                <c:pt idx="6621">
                  <c:v>2118</c:v>
                </c:pt>
                <c:pt idx="6622">
                  <c:v>2119</c:v>
                </c:pt>
                <c:pt idx="6623">
                  <c:v>2120</c:v>
                </c:pt>
                <c:pt idx="6624">
                  <c:v>2121</c:v>
                </c:pt>
                <c:pt idx="6625">
                  <c:v>2122</c:v>
                </c:pt>
                <c:pt idx="6626">
                  <c:v>2123</c:v>
                </c:pt>
                <c:pt idx="6627">
                  <c:v>2124</c:v>
                </c:pt>
                <c:pt idx="6628">
                  <c:v>2125</c:v>
                </c:pt>
                <c:pt idx="6629">
                  <c:v>2126</c:v>
                </c:pt>
                <c:pt idx="6630">
                  <c:v>2127</c:v>
                </c:pt>
                <c:pt idx="6631">
                  <c:v>2128</c:v>
                </c:pt>
                <c:pt idx="6632">
                  <c:v>2129</c:v>
                </c:pt>
                <c:pt idx="6633">
                  <c:v>2130</c:v>
                </c:pt>
                <c:pt idx="6634">
                  <c:v>2131</c:v>
                </c:pt>
                <c:pt idx="6635">
                  <c:v>2132</c:v>
                </c:pt>
                <c:pt idx="6636">
                  <c:v>2133</c:v>
                </c:pt>
                <c:pt idx="6637">
                  <c:v>2134</c:v>
                </c:pt>
                <c:pt idx="6638">
                  <c:v>2135</c:v>
                </c:pt>
                <c:pt idx="6639">
                  <c:v>2136</c:v>
                </c:pt>
                <c:pt idx="6640">
                  <c:v>2137</c:v>
                </c:pt>
                <c:pt idx="6641">
                  <c:v>2138</c:v>
                </c:pt>
                <c:pt idx="6642">
                  <c:v>2139</c:v>
                </c:pt>
                <c:pt idx="6643">
                  <c:v>2140</c:v>
                </c:pt>
                <c:pt idx="6644">
                  <c:v>2141</c:v>
                </c:pt>
                <c:pt idx="6645">
                  <c:v>2142</c:v>
                </c:pt>
                <c:pt idx="6646">
                  <c:v>2143</c:v>
                </c:pt>
                <c:pt idx="6647">
                  <c:v>2144</c:v>
                </c:pt>
                <c:pt idx="6648">
                  <c:v>2145</c:v>
                </c:pt>
                <c:pt idx="6649">
                  <c:v>2146</c:v>
                </c:pt>
                <c:pt idx="6650">
                  <c:v>2147</c:v>
                </c:pt>
                <c:pt idx="6651">
                  <c:v>2148</c:v>
                </c:pt>
                <c:pt idx="6652">
                  <c:v>2149</c:v>
                </c:pt>
                <c:pt idx="6653">
                  <c:v>2150</c:v>
                </c:pt>
                <c:pt idx="6654">
                  <c:v>2151</c:v>
                </c:pt>
                <c:pt idx="6655">
                  <c:v>2152</c:v>
                </c:pt>
                <c:pt idx="6656">
                  <c:v>2153</c:v>
                </c:pt>
                <c:pt idx="6657">
                  <c:v>2154</c:v>
                </c:pt>
                <c:pt idx="6658">
                  <c:v>2155</c:v>
                </c:pt>
                <c:pt idx="6659">
                  <c:v>2156</c:v>
                </c:pt>
                <c:pt idx="6660">
                  <c:v>2157</c:v>
                </c:pt>
                <c:pt idx="6661">
                  <c:v>2158</c:v>
                </c:pt>
                <c:pt idx="6662">
                  <c:v>2159</c:v>
                </c:pt>
                <c:pt idx="6663">
                  <c:v>2160</c:v>
                </c:pt>
                <c:pt idx="6664">
                  <c:v>2161</c:v>
                </c:pt>
                <c:pt idx="6665">
                  <c:v>2162</c:v>
                </c:pt>
                <c:pt idx="6666">
                  <c:v>2163</c:v>
                </c:pt>
                <c:pt idx="6667">
                  <c:v>2164</c:v>
                </c:pt>
                <c:pt idx="6668">
                  <c:v>2165</c:v>
                </c:pt>
                <c:pt idx="6669">
                  <c:v>2166</c:v>
                </c:pt>
                <c:pt idx="6670">
                  <c:v>2167</c:v>
                </c:pt>
                <c:pt idx="6671">
                  <c:v>2168</c:v>
                </c:pt>
                <c:pt idx="6672">
                  <c:v>2169</c:v>
                </c:pt>
                <c:pt idx="6673">
                  <c:v>2170</c:v>
                </c:pt>
                <c:pt idx="6674">
                  <c:v>2171</c:v>
                </c:pt>
                <c:pt idx="6675">
                  <c:v>2172</c:v>
                </c:pt>
                <c:pt idx="6676">
                  <c:v>2173</c:v>
                </c:pt>
                <c:pt idx="6677">
                  <c:v>2174</c:v>
                </c:pt>
                <c:pt idx="6678">
                  <c:v>2175</c:v>
                </c:pt>
                <c:pt idx="6679">
                  <c:v>2176</c:v>
                </c:pt>
                <c:pt idx="6680">
                  <c:v>2177</c:v>
                </c:pt>
                <c:pt idx="6681">
                  <c:v>2178</c:v>
                </c:pt>
                <c:pt idx="6682">
                  <c:v>2179</c:v>
                </c:pt>
                <c:pt idx="6683">
                  <c:v>2180</c:v>
                </c:pt>
                <c:pt idx="6684">
                  <c:v>2181</c:v>
                </c:pt>
                <c:pt idx="6685">
                  <c:v>2182</c:v>
                </c:pt>
                <c:pt idx="6686">
                  <c:v>2183</c:v>
                </c:pt>
                <c:pt idx="6687">
                  <c:v>2184</c:v>
                </c:pt>
                <c:pt idx="6688">
                  <c:v>2185</c:v>
                </c:pt>
                <c:pt idx="6689">
                  <c:v>2186</c:v>
                </c:pt>
                <c:pt idx="6690">
                  <c:v>2187</c:v>
                </c:pt>
                <c:pt idx="6691">
                  <c:v>2188</c:v>
                </c:pt>
                <c:pt idx="6692">
                  <c:v>2189</c:v>
                </c:pt>
                <c:pt idx="6693">
                  <c:v>2190</c:v>
                </c:pt>
                <c:pt idx="6694">
                  <c:v>2191</c:v>
                </c:pt>
                <c:pt idx="6695">
                  <c:v>2192</c:v>
                </c:pt>
                <c:pt idx="6696">
                  <c:v>2193</c:v>
                </c:pt>
                <c:pt idx="6697">
                  <c:v>2194</c:v>
                </c:pt>
                <c:pt idx="6698">
                  <c:v>2195</c:v>
                </c:pt>
                <c:pt idx="6699">
                  <c:v>2196</c:v>
                </c:pt>
                <c:pt idx="6700">
                  <c:v>2197</c:v>
                </c:pt>
                <c:pt idx="6701">
                  <c:v>2198</c:v>
                </c:pt>
                <c:pt idx="6702">
                  <c:v>2199</c:v>
                </c:pt>
                <c:pt idx="6703">
                  <c:v>2200</c:v>
                </c:pt>
                <c:pt idx="6704">
                  <c:v>2201</c:v>
                </c:pt>
                <c:pt idx="6705">
                  <c:v>2202</c:v>
                </c:pt>
                <c:pt idx="6706">
                  <c:v>2203</c:v>
                </c:pt>
                <c:pt idx="6707">
                  <c:v>2204</c:v>
                </c:pt>
                <c:pt idx="6708">
                  <c:v>2205</c:v>
                </c:pt>
                <c:pt idx="6709">
                  <c:v>2206</c:v>
                </c:pt>
                <c:pt idx="6710">
                  <c:v>2207</c:v>
                </c:pt>
                <c:pt idx="6711">
                  <c:v>2208</c:v>
                </c:pt>
                <c:pt idx="6712">
                  <c:v>2209</c:v>
                </c:pt>
                <c:pt idx="6713">
                  <c:v>2210</c:v>
                </c:pt>
                <c:pt idx="6714">
                  <c:v>2211</c:v>
                </c:pt>
                <c:pt idx="6715">
                  <c:v>2212</c:v>
                </c:pt>
                <c:pt idx="6716">
                  <c:v>2213</c:v>
                </c:pt>
                <c:pt idx="6717">
                  <c:v>2214</c:v>
                </c:pt>
                <c:pt idx="6718">
                  <c:v>2215</c:v>
                </c:pt>
                <c:pt idx="6719">
                  <c:v>2216</c:v>
                </c:pt>
                <c:pt idx="6720">
                  <c:v>2217</c:v>
                </c:pt>
                <c:pt idx="6721">
                  <c:v>2218</c:v>
                </c:pt>
                <c:pt idx="6722">
                  <c:v>2219</c:v>
                </c:pt>
                <c:pt idx="6723">
                  <c:v>2220</c:v>
                </c:pt>
                <c:pt idx="6724">
                  <c:v>2221</c:v>
                </c:pt>
                <c:pt idx="6725">
                  <c:v>2222</c:v>
                </c:pt>
                <c:pt idx="6726">
                  <c:v>2223</c:v>
                </c:pt>
                <c:pt idx="6727">
                  <c:v>2224</c:v>
                </c:pt>
                <c:pt idx="6728">
                  <c:v>2225</c:v>
                </c:pt>
                <c:pt idx="6729">
                  <c:v>2226</c:v>
                </c:pt>
                <c:pt idx="6730">
                  <c:v>2227</c:v>
                </c:pt>
                <c:pt idx="6731">
                  <c:v>2228</c:v>
                </c:pt>
                <c:pt idx="6732">
                  <c:v>2229</c:v>
                </c:pt>
                <c:pt idx="6733">
                  <c:v>2230</c:v>
                </c:pt>
                <c:pt idx="6734">
                  <c:v>2231</c:v>
                </c:pt>
                <c:pt idx="6735">
                  <c:v>2232</c:v>
                </c:pt>
                <c:pt idx="6736">
                  <c:v>2233</c:v>
                </c:pt>
                <c:pt idx="6737">
                  <c:v>2234</c:v>
                </c:pt>
                <c:pt idx="6738">
                  <c:v>2235</c:v>
                </c:pt>
                <c:pt idx="6739">
                  <c:v>2236</c:v>
                </c:pt>
                <c:pt idx="6740">
                  <c:v>2237</c:v>
                </c:pt>
                <c:pt idx="6741">
                  <c:v>2238</c:v>
                </c:pt>
                <c:pt idx="6742">
                  <c:v>2239</c:v>
                </c:pt>
                <c:pt idx="6743">
                  <c:v>2240</c:v>
                </c:pt>
                <c:pt idx="6744">
                  <c:v>2241</c:v>
                </c:pt>
                <c:pt idx="6745">
                  <c:v>2242</c:v>
                </c:pt>
                <c:pt idx="6746">
                  <c:v>2243</c:v>
                </c:pt>
                <c:pt idx="6747">
                  <c:v>2244</c:v>
                </c:pt>
                <c:pt idx="6748">
                  <c:v>2245</c:v>
                </c:pt>
                <c:pt idx="6749">
                  <c:v>2246</c:v>
                </c:pt>
                <c:pt idx="6750">
                  <c:v>2247</c:v>
                </c:pt>
                <c:pt idx="6751">
                  <c:v>2248</c:v>
                </c:pt>
                <c:pt idx="6752">
                  <c:v>2249</c:v>
                </c:pt>
                <c:pt idx="6753">
                  <c:v>2250</c:v>
                </c:pt>
                <c:pt idx="6754">
                  <c:v>2251</c:v>
                </c:pt>
                <c:pt idx="6755">
                  <c:v>2252</c:v>
                </c:pt>
                <c:pt idx="6756">
                  <c:v>2253</c:v>
                </c:pt>
                <c:pt idx="6757">
                  <c:v>2254</c:v>
                </c:pt>
                <c:pt idx="6758">
                  <c:v>2255</c:v>
                </c:pt>
                <c:pt idx="6759">
                  <c:v>2256</c:v>
                </c:pt>
                <c:pt idx="6760">
                  <c:v>2257</c:v>
                </c:pt>
                <c:pt idx="6761">
                  <c:v>2258</c:v>
                </c:pt>
                <c:pt idx="6762">
                  <c:v>2259</c:v>
                </c:pt>
                <c:pt idx="6763">
                  <c:v>2260</c:v>
                </c:pt>
                <c:pt idx="6764">
                  <c:v>2261</c:v>
                </c:pt>
                <c:pt idx="6765">
                  <c:v>2262</c:v>
                </c:pt>
                <c:pt idx="6766">
                  <c:v>2263</c:v>
                </c:pt>
                <c:pt idx="6767">
                  <c:v>2264</c:v>
                </c:pt>
                <c:pt idx="6768">
                  <c:v>2265</c:v>
                </c:pt>
                <c:pt idx="6769">
                  <c:v>2266</c:v>
                </c:pt>
                <c:pt idx="6770">
                  <c:v>2267</c:v>
                </c:pt>
                <c:pt idx="6771">
                  <c:v>2268</c:v>
                </c:pt>
                <c:pt idx="6772">
                  <c:v>2269</c:v>
                </c:pt>
                <c:pt idx="6773">
                  <c:v>2270</c:v>
                </c:pt>
                <c:pt idx="6774">
                  <c:v>2271</c:v>
                </c:pt>
                <c:pt idx="6775">
                  <c:v>2272</c:v>
                </c:pt>
                <c:pt idx="6776">
                  <c:v>2273</c:v>
                </c:pt>
                <c:pt idx="6777">
                  <c:v>2274</c:v>
                </c:pt>
                <c:pt idx="6778">
                  <c:v>2275</c:v>
                </c:pt>
                <c:pt idx="6779">
                  <c:v>2276</c:v>
                </c:pt>
                <c:pt idx="6780">
                  <c:v>2277</c:v>
                </c:pt>
                <c:pt idx="6781">
                  <c:v>2278</c:v>
                </c:pt>
                <c:pt idx="6782">
                  <c:v>2279</c:v>
                </c:pt>
                <c:pt idx="6783">
                  <c:v>2280</c:v>
                </c:pt>
                <c:pt idx="6784">
                  <c:v>2281</c:v>
                </c:pt>
                <c:pt idx="6785">
                  <c:v>2282</c:v>
                </c:pt>
                <c:pt idx="6786">
                  <c:v>2283</c:v>
                </c:pt>
                <c:pt idx="6787">
                  <c:v>2284</c:v>
                </c:pt>
                <c:pt idx="6788">
                  <c:v>2285</c:v>
                </c:pt>
                <c:pt idx="6789">
                  <c:v>2286</c:v>
                </c:pt>
                <c:pt idx="6790">
                  <c:v>2287</c:v>
                </c:pt>
                <c:pt idx="6791">
                  <c:v>2288</c:v>
                </c:pt>
                <c:pt idx="6792">
                  <c:v>2289</c:v>
                </c:pt>
                <c:pt idx="6793">
                  <c:v>2290</c:v>
                </c:pt>
                <c:pt idx="6794">
                  <c:v>2291</c:v>
                </c:pt>
                <c:pt idx="6795">
                  <c:v>2292</c:v>
                </c:pt>
                <c:pt idx="6796">
                  <c:v>2293</c:v>
                </c:pt>
                <c:pt idx="6797">
                  <c:v>2294</c:v>
                </c:pt>
                <c:pt idx="6798">
                  <c:v>2295</c:v>
                </c:pt>
                <c:pt idx="6799">
                  <c:v>2296</c:v>
                </c:pt>
                <c:pt idx="6800">
                  <c:v>2297</c:v>
                </c:pt>
                <c:pt idx="6801">
                  <c:v>2298</c:v>
                </c:pt>
                <c:pt idx="6802">
                  <c:v>2299</c:v>
                </c:pt>
                <c:pt idx="6803">
                  <c:v>2300</c:v>
                </c:pt>
                <c:pt idx="6804">
                  <c:v>2301</c:v>
                </c:pt>
                <c:pt idx="6805">
                  <c:v>2302</c:v>
                </c:pt>
                <c:pt idx="6806">
                  <c:v>2303</c:v>
                </c:pt>
                <c:pt idx="6807">
                  <c:v>2304</c:v>
                </c:pt>
                <c:pt idx="6808">
                  <c:v>2305</c:v>
                </c:pt>
                <c:pt idx="6809">
                  <c:v>2306</c:v>
                </c:pt>
                <c:pt idx="6810">
                  <c:v>2307</c:v>
                </c:pt>
                <c:pt idx="6811">
                  <c:v>2308</c:v>
                </c:pt>
                <c:pt idx="6812">
                  <c:v>2309</c:v>
                </c:pt>
                <c:pt idx="6813">
                  <c:v>2310</c:v>
                </c:pt>
                <c:pt idx="6814">
                  <c:v>2311</c:v>
                </c:pt>
                <c:pt idx="6815">
                  <c:v>2312</c:v>
                </c:pt>
                <c:pt idx="6816">
                  <c:v>2313</c:v>
                </c:pt>
                <c:pt idx="6817">
                  <c:v>2314</c:v>
                </c:pt>
                <c:pt idx="6818">
                  <c:v>2315</c:v>
                </c:pt>
                <c:pt idx="6819">
                  <c:v>2316</c:v>
                </c:pt>
                <c:pt idx="6820">
                  <c:v>2317</c:v>
                </c:pt>
                <c:pt idx="6821">
                  <c:v>2318</c:v>
                </c:pt>
                <c:pt idx="6822">
                  <c:v>2319</c:v>
                </c:pt>
                <c:pt idx="6823">
                  <c:v>2320</c:v>
                </c:pt>
                <c:pt idx="6824">
                  <c:v>2321</c:v>
                </c:pt>
                <c:pt idx="6825">
                  <c:v>2322</c:v>
                </c:pt>
                <c:pt idx="6826">
                  <c:v>2323</c:v>
                </c:pt>
                <c:pt idx="6827">
                  <c:v>2324</c:v>
                </c:pt>
                <c:pt idx="6828">
                  <c:v>2325</c:v>
                </c:pt>
                <c:pt idx="6829">
                  <c:v>2326</c:v>
                </c:pt>
                <c:pt idx="6830">
                  <c:v>2327</c:v>
                </c:pt>
                <c:pt idx="6831">
                  <c:v>2328</c:v>
                </c:pt>
                <c:pt idx="6832">
                  <c:v>2329</c:v>
                </c:pt>
                <c:pt idx="6833">
                  <c:v>2330</c:v>
                </c:pt>
                <c:pt idx="6834">
                  <c:v>2331</c:v>
                </c:pt>
                <c:pt idx="6835">
                  <c:v>2332</c:v>
                </c:pt>
                <c:pt idx="6836">
                  <c:v>2333</c:v>
                </c:pt>
                <c:pt idx="6837">
                  <c:v>2334</c:v>
                </c:pt>
                <c:pt idx="6838">
                  <c:v>2335</c:v>
                </c:pt>
                <c:pt idx="6839">
                  <c:v>2336</c:v>
                </c:pt>
                <c:pt idx="6840">
                  <c:v>2337</c:v>
                </c:pt>
                <c:pt idx="6841">
                  <c:v>2338</c:v>
                </c:pt>
                <c:pt idx="6842">
                  <c:v>2339</c:v>
                </c:pt>
                <c:pt idx="6843">
                  <c:v>2340</c:v>
                </c:pt>
                <c:pt idx="6844">
                  <c:v>2341</c:v>
                </c:pt>
                <c:pt idx="6845">
                  <c:v>2342</c:v>
                </c:pt>
                <c:pt idx="6846">
                  <c:v>2343</c:v>
                </c:pt>
                <c:pt idx="6847">
                  <c:v>2344</c:v>
                </c:pt>
                <c:pt idx="6848">
                  <c:v>2345</c:v>
                </c:pt>
                <c:pt idx="6849">
                  <c:v>2346</c:v>
                </c:pt>
                <c:pt idx="6850">
                  <c:v>2347</c:v>
                </c:pt>
                <c:pt idx="6851">
                  <c:v>2348</c:v>
                </c:pt>
                <c:pt idx="6852">
                  <c:v>2349</c:v>
                </c:pt>
                <c:pt idx="6853">
                  <c:v>2350</c:v>
                </c:pt>
                <c:pt idx="6854">
                  <c:v>2351</c:v>
                </c:pt>
                <c:pt idx="6855">
                  <c:v>2352</c:v>
                </c:pt>
                <c:pt idx="6856">
                  <c:v>2353</c:v>
                </c:pt>
                <c:pt idx="6857">
                  <c:v>2354</c:v>
                </c:pt>
                <c:pt idx="6858">
                  <c:v>2355</c:v>
                </c:pt>
                <c:pt idx="6859">
                  <c:v>2356</c:v>
                </c:pt>
                <c:pt idx="6860">
                  <c:v>2357</c:v>
                </c:pt>
                <c:pt idx="6861">
                  <c:v>2358</c:v>
                </c:pt>
                <c:pt idx="6862">
                  <c:v>2359</c:v>
                </c:pt>
                <c:pt idx="6863">
                  <c:v>2360</c:v>
                </c:pt>
                <c:pt idx="6864">
                  <c:v>2361</c:v>
                </c:pt>
                <c:pt idx="6865">
                  <c:v>2362</c:v>
                </c:pt>
                <c:pt idx="6866">
                  <c:v>2363</c:v>
                </c:pt>
                <c:pt idx="6867">
                  <c:v>2364</c:v>
                </c:pt>
                <c:pt idx="6868">
                  <c:v>2365</c:v>
                </c:pt>
                <c:pt idx="6869">
                  <c:v>2366</c:v>
                </c:pt>
                <c:pt idx="6870">
                  <c:v>2367</c:v>
                </c:pt>
                <c:pt idx="6871">
                  <c:v>2368</c:v>
                </c:pt>
                <c:pt idx="6872">
                  <c:v>2369</c:v>
                </c:pt>
                <c:pt idx="6873">
                  <c:v>2370</c:v>
                </c:pt>
                <c:pt idx="6874">
                  <c:v>2371</c:v>
                </c:pt>
                <c:pt idx="6875">
                  <c:v>2372</c:v>
                </c:pt>
                <c:pt idx="6876">
                  <c:v>2373</c:v>
                </c:pt>
                <c:pt idx="6877">
                  <c:v>2374</c:v>
                </c:pt>
                <c:pt idx="6878">
                  <c:v>2375</c:v>
                </c:pt>
                <c:pt idx="6879">
                  <c:v>2376</c:v>
                </c:pt>
                <c:pt idx="6880">
                  <c:v>2377</c:v>
                </c:pt>
                <c:pt idx="6881">
                  <c:v>2378</c:v>
                </c:pt>
                <c:pt idx="6882">
                  <c:v>2379</c:v>
                </c:pt>
                <c:pt idx="6883">
                  <c:v>2380</c:v>
                </c:pt>
                <c:pt idx="6884">
                  <c:v>2381</c:v>
                </c:pt>
                <c:pt idx="6885">
                  <c:v>2382</c:v>
                </c:pt>
                <c:pt idx="6886">
                  <c:v>2383</c:v>
                </c:pt>
                <c:pt idx="6887">
                  <c:v>2384</c:v>
                </c:pt>
                <c:pt idx="6888">
                  <c:v>2385</c:v>
                </c:pt>
                <c:pt idx="6889">
                  <c:v>2386</c:v>
                </c:pt>
                <c:pt idx="6890">
                  <c:v>2387</c:v>
                </c:pt>
                <c:pt idx="6891">
                  <c:v>2388</c:v>
                </c:pt>
                <c:pt idx="6892">
                  <c:v>2389</c:v>
                </c:pt>
                <c:pt idx="6893">
                  <c:v>2390</c:v>
                </c:pt>
                <c:pt idx="6894">
                  <c:v>2391</c:v>
                </c:pt>
                <c:pt idx="6895">
                  <c:v>2392</c:v>
                </c:pt>
                <c:pt idx="6896">
                  <c:v>2393</c:v>
                </c:pt>
                <c:pt idx="6897">
                  <c:v>2394</c:v>
                </c:pt>
                <c:pt idx="6898">
                  <c:v>2395</c:v>
                </c:pt>
                <c:pt idx="6899">
                  <c:v>2396</c:v>
                </c:pt>
                <c:pt idx="6900">
                  <c:v>2397</c:v>
                </c:pt>
                <c:pt idx="6901">
                  <c:v>2398</c:v>
                </c:pt>
                <c:pt idx="6902">
                  <c:v>2399</c:v>
                </c:pt>
                <c:pt idx="6903">
                  <c:v>2400</c:v>
                </c:pt>
                <c:pt idx="6904">
                  <c:v>2401</c:v>
                </c:pt>
                <c:pt idx="6905">
                  <c:v>2402</c:v>
                </c:pt>
                <c:pt idx="6906">
                  <c:v>2403</c:v>
                </c:pt>
                <c:pt idx="6907">
                  <c:v>2404</c:v>
                </c:pt>
                <c:pt idx="6908">
                  <c:v>2405</c:v>
                </c:pt>
                <c:pt idx="6909">
                  <c:v>2406</c:v>
                </c:pt>
                <c:pt idx="6910">
                  <c:v>2407</c:v>
                </c:pt>
                <c:pt idx="6911">
                  <c:v>2408</c:v>
                </c:pt>
                <c:pt idx="6912">
                  <c:v>2409</c:v>
                </c:pt>
                <c:pt idx="6913">
                  <c:v>2410</c:v>
                </c:pt>
                <c:pt idx="6914">
                  <c:v>2411</c:v>
                </c:pt>
                <c:pt idx="6915">
                  <c:v>2412</c:v>
                </c:pt>
                <c:pt idx="6916">
                  <c:v>2413</c:v>
                </c:pt>
                <c:pt idx="6917">
                  <c:v>2414</c:v>
                </c:pt>
                <c:pt idx="6918">
                  <c:v>2415</c:v>
                </c:pt>
                <c:pt idx="6919">
                  <c:v>2416</c:v>
                </c:pt>
                <c:pt idx="6920">
                  <c:v>2417</c:v>
                </c:pt>
                <c:pt idx="6921">
                  <c:v>2418</c:v>
                </c:pt>
                <c:pt idx="6922">
                  <c:v>2419</c:v>
                </c:pt>
                <c:pt idx="6923">
                  <c:v>2420</c:v>
                </c:pt>
                <c:pt idx="6924">
                  <c:v>2421</c:v>
                </c:pt>
                <c:pt idx="6925">
                  <c:v>2422</c:v>
                </c:pt>
                <c:pt idx="6926">
                  <c:v>2423</c:v>
                </c:pt>
                <c:pt idx="6927">
                  <c:v>2424</c:v>
                </c:pt>
                <c:pt idx="6928">
                  <c:v>2425</c:v>
                </c:pt>
                <c:pt idx="6929">
                  <c:v>2426</c:v>
                </c:pt>
                <c:pt idx="6930">
                  <c:v>2427</c:v>
                </c:pt>
                <c:pt idx="6931">
                  <c:v>2428</c:v>
                </c:pt>
                <c:pt idx="6932">
                  <c:v>2429</c:v>
                </c:pt>
                <c:pt idx="6933">
                  <c:v>2430</c:v>
                </c:pt>
                <c:pt idx="6934">
                  <c:v>2431</c:v>
                </c:pt>
                <c:pt idx="6935">
                  <c:v>2432</c:v>
                </c:pt>
                <c:pt idx="6936">
                  <c:v>2433</c:v>
                </c:pt>
                <c:pt idx="6937">
                  <c:v>2434</c:v>
                </c:pt>
                <c:pt idx="6938">
                  <c:v>2435</c:v>
                </c:pt>
                <c:pt idx="6939">
                  <c:v>2436</c:v>
                </c:pt>
                <c:pt idx="6940">
                  <c:v>2437</c:v>
                </c:pt>
                <c:pt idx="6941">
                  <c:v>2438</c:v>
                </c:pt>
                <c:pt idx="6942">
                  <c:v>2439</c:v>
                </c:pt>
                <c:pt idx="6943">
                  <c:v>2440</c:v>
                </c:pt>
                <c:pt idx="6944">
                  <c:v>2441</c:v>
                </c:pt>
                <c:pt idx="6945">
                  <c:v>2442</c:v>
                </c:pt>
                <c:pt idx="6946">
                  <c:v>2443</c:v>
                </c:pt>
                <c:pt idx="6947">
                  <c:v>2444</c:v>
                </c:pt>
                <c:pt idx="6948">
                  <c:v>2445</c:v>
                </c:pt>
                <c:pt idx="6949">
                  <c:v>2446</c:v>
                </c:pt>
                <c:pt idx="6950">
                  <c:v>2447</c:v>
                </c:pt>
                <c:pt idx="6951">
                  <c:v>2448</c:v>
                </c:pt>
                <c:pt idx="6952">
                  <c:v>2449</c:v>
                </c:pt>
                <c:pt idx="6953">
                  <c:v>2450</c:v>
                </c:pt>
                <c:pt idx="6954">
                  <c:v>2451</c:v>
                </c:pt>
                <c:pt idx="6955">
                  <c:v>2452</c:v>
                </c:pt>
                <c:pt idx="6956">
                  <c:v>2453</c:v>
                </c:pt>
                <c:pt idx="6957">
                  <c:v>2454</c:v>
                </c:pt>
                <c:pt idx="6958">
                  <c:v>2455</c:v>
                </c:pt>
                <c:pt idx="6959">
                  <c:v>2456</c:v>
                </c:pt>
                <c:pt idx="6960">
                  <c:v>2457</c:v>
                </c:pt>
                <c:pt idx="6961">
                  <c:v>2458</c:v>
                </c:pt>
                <c:pt idx="6962">
                  <c:v>2459</c:v>
                </c:pt>
                <c:pt idx="6963">
                  <c:v>2460</c:v>
                </c:pt>
                <c:pt idx="6964">
                  <c:v>2461</c:v>
                </c:pt>
                <c:pt idx="6965">
                  <c:v>2462</c:v>
                </c:pt>
                <c:pt idx="6966">
                  <c:v>2463</c:v>
                </c:pt>
                <c:pt idx="6967">
                  <c:v>2464</c:v>
                </c:pt>
                <c:pt idx="6968">
                  <c:v>2465</c:v>
                </c:pt>
                <c:pt idx="6969">
                  <c:v>2466</c:v>
                </c:pt>
                <c:pt idx="6970">
                  <c:v>2467</c:v>
                </c:pt>
                <c:pt idx="6971">
                  <c:v>2468</c:v>
                </c:pt>
                <c:pt idx="6972">
                  <c:v>2469</c:v>
                </c:pt>
                <c:pt idx="6973">
                  <c:v>2470</c:v>
                </c:pt>
                <c:pt idx="6974">
                  <c:v>2471</c:v>
                </c:pt>
                <c:pt idx="6975">
                  <c:v>2472</c:v>
                </c:pt>
                <c:pt idx="6976">
                  <c:v>2473</c:v>
                </c:pt>
                <c:pt idx="6977">
                  <c:v>2474</c:v>
                </c:pt>
                <c:pt idx="6978">
                  <c:v>2475</c:v>
                </c:pt>
                <c:pt idx="6979">
                  <c:v>2476</c:v>
                </c:pt>
                <c:pt idx="6980">
                  <c:v>2477</c:v>
                </c:pt>
                <c:pt idx="6981">
                  <c:v>2478</c:v>
                </c:pt>
                <c:pt idx="6982">
                  <c:v>2479</c:v>
                </c:pt>
                <c:pt idx="6983">
                  <c:v>2480</c:v>
                </c:pt>
                <c:pt idx="6984">
                  <c:v>2481</c:v>
                </c:pt>
                <c:pt idx="6985">
                  <c:v>2482</c:v>
                </c:pt>
                <c:pt idx="6986">
                  <c:v>2483</c:v>
                </c:pt>
                <c:pt idx="6987">
                  <c:v>2484</c:v>
                </c:pt>
                <c:pt idx="6988">
                  <c:v>2485</c:v>
                </c:pt>
                <c:pt idx="6989">
                  <c:v>2486</c:v>
                </c:pt>
                <c:pt idx="6990">
                  <c:v>2487</c:v>
                </c:pt>
                <c:pt idx="6991">
                  <c:v>2488</c:v>
                </c:pt>
                <c:pt idx="6992">
                  <c:v>2489</c:v>
                </c:pt>
                <c:pt idx="6993">
                  <c:v>2490</c:v>
                </c:pt>
                <c:pt idx="6994">
                  <c:v>2491</c:v>
                </c:pt>
                <c:pt idx="6995">
                  <c:v>2492</c:v>
                </c:pt>
                <c:pt idx="6996">
                  <c:v>2493</c:v>
                </c:pt>
                <c:pt idx="6997">
                  <c:v>2494</c:v>
                </c:pt>
                <c:pt idx="6998">
                  <c:v>2495</c:v>
                </c:pt>
                <c:pt idx="6999">
                  <c:v>2496</c:v>
                </c:pt>
                <c:pt idx="7000">
                  <c:v>2497</c:v>
                </c:pt>
                <c:pt idx="7001">
                  <c:v>2498</c:v>
                </c:pt>
                <c:pt idx="7002">
                  <c:v>2499</c:v>
                </c:pt>
                <c:pt idx="7003">
                  <c:v>2500</c:v>
                </c:pt>
                <c:pt idx="7004">
                  <c:v>2501</c:v>
                </c:pt>
                <c:pt idx="7005">
                  <c:v>2502</c:v>
                </c:pt>
                <c:pt idx="7006">
                  <c:v>2503</c:v>
                </c:pt>
                <c:pt idx="7007">
                  <c:v>2504</c:v>
                </c:pt>
                <c:pt idx="7008">
                  <c:v>2505</c:v>
                </c:pt>
                <c:pt idx="7009">
                  <c:v>2506</c:v>
                </c:pt>
                <c:pt idx="7010">
                  <c:v>2507</c:v>
                </c:pt>
                <c:pt idx="7011">
                  <c:v>2508</c:v>
                </c:pt>
                <c:pt idx="7012">
                  <c:v>2509</c:v>
                </c:pt>
                <c:pt idx="7013">
                  <c:v>2510</c:v>
                </c:pt>
                <c:pt idx="7014">
                  <c:v>2511</c:v>
                </c:pt>
                <c:pt idx="7015">
                  <c:v>2512</c:v>
                </c:pt>
                <c:pt idx="7016">
                  <c:v>2513</c:v>
                </c:pt>
                <c:pt idx="7017">
                  <c:v>2514</c:v>
                </c:pt>
                <c:pt idx="7018">
                  <c:v>2515</c:v>
                </c:pt>
                <c:pt idx="7019">
                  <c:v>2516</c:v>
                </c:pt>
                <c:pt idx="7020">
                  <c:v>2517</c:v>
                </c:pt>
                <c:pt idx="7021">
                  <c:v>2518</c:v>
                </c:pt>
                <c:pt idx="7022">
                  <c:v>2519</c:v>
                </c:pt>
                <c:pt idx="7023">
                  <c:v>2520</c:v>
                </c:pt>
                <c:pt idx="7024">
                  <c:v>2521</c:v>
                </c:pt>
                <c:pt idx="7025">
                  <c:v>2522</c:v>
                </c:pt>
                <c:pt idx="7026">
                  <c:v>2523</c:v>
                </c:pt>
                <c:pt idx="7027">
                  <c:v>2524</c:v>
                </c:pt>
                <c:pt idx="7028">
                  <c:v>2525</c:v>
                </c:pt>
                <c:pt idx="7029">
                  <c:v>2526</c:v>
                </c:pt>
                <c:pt idx="7030">
                  <c:v>2527</c:v>
                </c:pt>
                <c:pt idx="7031">
                  <c:v>2528</c:v>
                </c:pt>
                <c:pt idx="7032">
                  <c:v>2529</c:v>
                </c:pt>
                <c:pt idx="7033">
                  <c:v>2530</c:v>
                </c:pt>
                <c:pt idx="7034">
                  <c:v>2531</c:v>
                </c:pt>
                <c:pt idx="7035">
                  <c:v>2532</c:v>
                </c:pt>
                <c:pt idx="7036">
                  <c:v>2533</c:v>
                </c:pt>
                <c:pt idx="7037">
                  <c:v>2534</c:v>
                </c:pt>
                <c:pt idx="7038">
                  <c:v>2535</c:v>
                </c:pt>
                <c:pt idx="7039">
                  <c:v>2536</c:v>
                </c:pt>
                <c:pt idx="7040">
                  <c:v>2537</c:v>
                </c:pt>
                <c:pt idx="7041">
                  <c:v>2538</c:v>
                </c:pt>
                <c:pt idx="7042">
                  <c:v>2539</c:v>
                </c:pt>
                <c:pt idx="7043">
                  <c:v>2540</c:v>
                </c:pt>
                <c:pt idx="7044">
                  <c:v>2541</c:v>
                </c:pt>
                <c:pt idx="7045">
                  <c:v>2542</c:v>
                </c:pt>
                <c:pt idx="7046">
                  <c:v>2543</c:v>
                </c:pt>
                <c:pt idx="7047">
                  <c:v>2544</c:v>
                </c:pt>
                <c:pt idx="7048">
                  <c:v>2545</c:v>
                </c:pt>
                <c:pt idx="7049">
                  <c:v>2546</c:v>
                </c:pt>
                <c:pt idx="7050">
                  <c:v>2547</c:v>
                </c:pt>
                <c:pt idx="7051">
                  <c:v>2548</c:v>
                </c:pt>
                <c:pt idx="7052">
                  <c:v>2549</c:v>
                </c:pt>
                <c:pt idx="7053">
                  <c:v>2550</c:v>
                </c:pt>
                <c:pt idx="7054">
                  <c:v>2551</c:v>
                </c:pt>
                <c:pt idx="7055">
                  <c:v>2552</c:v>
                </c:pt>
                <c:pt idx="7056">
                  <c:v>2553</c:v>
                </c:pt>
                <c:pt idx="7057">
                  <c:v>2554</c:v>
                </c:pt>
                <c:pt idx="7058">
                  <c:v>2555</c:v>
                </c:pt>
                <c:pt idx="7059">
                  <c:v>2556</c:v>
                </c:pt>
                <c:pt idx="7060">
                  <c:v>2557</c:v>
                </c:pt>
                <c:pt idx="7061">
                  <c:v>2558</c:v>
                </c:pt>
                <c:pt idx="7062">
                  <c:v>2559</c:v>
                </c:pt>
                <c:pt idx="7063">
                  <c:v>2560</c:v>
                </c:pt>
                <c:pt idx="7064">
                  <c:v>2561</c:v>
                </c:pt>
                <c:pt idx="7065">
                  <c:v>2562</c:v>
                </c:pt>
                <c:pt idx="7066">
                  <c:v>2563</c:v>
                </c:pt>
                <c:pt idx="7067">
                  <c:v>2564</c:v>
                </c:pt>
                <c:pt idx="7068">
                  <c:v>2565</c:v>
                </c:pt>
                <c:pt idx="7069">
                  <c:v>2566</c:v>
                </c:pt>
                <c:pt idx="7070">
                  <c:v>2567</c:v>
                </c:pt>
                <c:pt idx="7071">
                  <c:v>2568</c:v>
                </c:pt>
                <c:pt idx="7072">
                  <c:v>2569</c:v>
                </c:pt>
                <c:pt idx="7073">
                  <c:v>2570</c:v>
                </c:pt>
                <c:pt idx="7074">
                  <c:v>2571</c:v>
                </c:pt>
                <c:pt idx="7075">
                  <c:v>2572</c:v>
                </c:pt>
                <c:pt idx="7076">
                  <c:v>2573</c:v>
                </c:pt>
                <c:pt idx="7077">
                  <c:v>2574</c:v>
                </c:pt>
                <c:pt idx="7078">
                  <c:v>2575</c:v>
                </c:pt>
                <c:pt idx="7079">
                  <c:v>2576</c:v>
                </c:pt>
                <c:pt idx="7080">
                  <c:v>2577</c:v>
                </c:pt>
                <c:pt idx="7081">
                  <c:v>2578</c:v>
                </c:pt>
                <c:pt idx="7082">
                  <c:v>2579</c:v>
                </c:pt>
                <c:pt idx="7083">
                  <c:v>2580</c:v>
                </c:pt>
                <c:pt idx="7084">
                  <c:v>2581</c:v>
                </c:pt>
                <c:pt idx="7085">
                  <c:v>2582</c:v>
                </c:pt>
                <c:pt idx="7086">
                  <c:v>2583</c:v>
                </c:pt>
                <c:pt idx="7087">
                  <c:v>2584</c:v>
                </c:pt>
                <c:pt idx="7088">
                  <c:v>2585</c:v>
                </c:pt>
                <c:pt idx="7089">
                  <c:v>2586</c:v>
                </c:pt>
                <c:pt idx="7090">
                  <c:v>2587</c:v>
                </c:pt>
                <c:pt idx="7091">
                  <c:v>2588</c:v>
                </c:pt>
                <c:pt idx="7092">
                  <c:v>2589</c:v>
                </c:pt>
                <c:pt idx="7093">
                  <c:v>2590</c:v>
                </c:pt>
                <c:pt idx="7094">
                  <c:v>2591</c:v>
                </c:pt>
                <c:pt idx="7095">
                  <c:v>2592</c:v>
                </c:pt>
                <c:pt idx="7096">
                  <c:v>2593</c:v>
                </c:pt>
                <c:pt idx="7097">
                  <c:v>2594</c:v>
                </c:pt>
                <c:pt idx="7098">
                  <c:v>2595</c:v>
                </c:pt>
                <c:pt idx="7099">
                  <c:v>2596</c:v>
                </c:pt>
                <c:pt idx="7100">
                  <c:v>2597</c:v>
                </c:pt>
                <c:pt idx="7101">
                  <c:v>2598</c:v>
                </c:pt>
                <c:pt idx="7102">
                  <c:v>2599</c:v>
                </c:pt>
                <c:pt idx="7103">
                  <c:v>2600</c:v>
                </c:pt>
                <c:pt idx="7104">
                  <c:v>2601</c:v>
                </c:pt>
                <c:pt idx="7105">
                  <c:v>2602</c:v>
                </c:pt>
                <c:pt idx="7106">
                  <c:v>2603</c:v>
                </c:pt>
                <c:pt idx="7107">
                  <c:v>2604</c:v>
                </c:pt>
                <c:pt idx="7108">
                  <c:v>2605</c:v>
                </c:pt>
                <c:pt idx="7109">
                  <c:v>2606</c:v>
                </c:pt>
                <c:pt idx="7110">
                  <c:v>2607</c:v>
                </c:pt>
                <c:pt idx="7111">
                  <c:v>2608</c:v>
                </c:pt>
                <c:pt idx="7112">
                  <c:v>2609</c:v>
                </c:pt>
                <c:pt idx="7113">
                  <c:v>2610</c:v>
                </c:pt>
                <c:pt idx="7114">
                  <c:v>2611</c:v>
                </c:pt>
                <c:pt idx="7115">
                  <c:v>2612</c:v>
                </c:pt>
                <c:pt idx="7116">
                  <c:v>2613</c:v>
                </c:pt>
                <c:pt idx="7117">
                  <c:v>2614</c:v>
                </c:pt>
                <c:pt idx="7118">
                  <c:v>2615</c:v>
                </c:pt>
                <c:pt idx="7119">
                  <c:v>2616</c:v>
                </c:pt>
                <c:pt idx="7120">
                  <c:v>2617</c:v>
                </c:pt>
                <c:pt idx="7121">
                  <c:v>2618</c:v>
                </c:pt>
                <c:pt idx="7122">
                  <c:v>2619</c:v>
                </c:pt>
                <c:pt idx="7123">
                  <c:v>2620</c:v>
                </c:pt>
                <c:pt idx="7124">
                  <c:v>2621</c:v>
                </c:pt>
                <c:pt idx="7125">
                  <c:v>2622</c:v>
                </c:pt>
                <c:pt idx="7126">
                  <c:v>2623</c:v>
                </c:pt>
                <c:pt idx="7127">
                  <c:v>2624</c:v>
                </c:pt>
                <c:pt idx="7128">
                  <c:v>2625</c:v>
                </c:pt>
                <c:pt idx="7129">
                  <c:v>2626</c:v>
                </c:pt>
                <c:pt idx="7130">
                  <c:v>2627</c:v>
                </c:pt>
                <c:pt idx="7131">
                  <c:v>2628</c:v>
                </c:pt>
                <c:pt idx="7132">
                  <c:v>2629</c:v>
                </c:pt>
                <c:pt idx="7133">
                  <c:v>2630</c:v>
                </c:pt>
                <c:pt idx="7134">
                  <c:v>2631</c:v>
                </c:pt>
                <c:pt idx="7135">
                  <c:v>2632</c:v>
                </c:pt>
                <c:pt idx="7136">
                  <c:v>2633</c:v>
                </c:pt>
                <c:pt idx="7137">
                  <c:v>2634</c:v>
                </c:pt>
                <c:pt idx="7138">
                  <c:v>2635</c:v>
                </c:pt>
                <c:pt idx="7139">
                  <c:v>2636</c:v>
                </c:pt>
                <c:pt idx="7140">
                  <c:v>2637</c:v>
                </c:pt>
                <c:pt idx="7141">
                  <c:v>2638</c:v>
                </c:pt>
                <c:pt idx="7142">
                  <c:v>2639</c:v>
                </c:pt>
                <c:pt idx="7143">
                  <c:v>2640</c:v>
                </c:pt>
                <c:pt idx="7144">
                  <c:v>2641</c:v>
                </c:pt>
                <c:pt idx="7145">
                  <c:v>2642</c:v>
                </c:pt>
                <c:pt idx="7146">
                  <c:v>2643</c:v>
                </c:pt>
                <c:pt idx="7147">
                  <c:v>2644</c:v>
                </c:pt>
                <c:pt idx="7148">
                  <c:v>2645</c:v>
                </c:pt>
                <c:pt idx="7149">
                  <c:v>2646</c:v>
                </c:pt>
                <c:pt idx="7150">
                  <c:v>2647</c:v>
                </c:pt>
                <c:pt idx="7151">
                  <c:v>2648</c:v>
                </c:pt>
                <c:pt idx="7152">
                  <c:v>2649</c:v>
                </c:pt>
                <c:pt idx="7153">
                  <c:v>2650</c:v>
                </c:pt>
                <c:pt idx="7154">
                  <c:v>2651</c:v>
                </c:pt>
                <c:pt idx="7155">
                  <c:v>2652</c:v>
                </c:pt>
                <c:pt idx="7156">
                  <c:v>2653</c:v>
                </c:pt>
                <c:pt idx="7157">
                  <c:v>2654</c:v>
                </c:pt>
                <c:pt idx="7158">
                  <c:v>2655</c:v>
                </c:pt>
                <c:pt idx="7159">
                  <c:v>2656</c:v>
                </c:pt>
                <c:pt idx="7160">
                  <c:v>2657</c:v>
                </c:pt>
                <c:pt idx="7161">
                  <c:v>2658</c:v>
                </c:pt>
                <c:pt idx="7162">
                  <c:v>2659</c:v>
                </c:pt>
                <c:pt idx="7163">
                  <c:v>2660</c:v>
                </c:pt>
                <c:pt idx="7164">
                  <c:v>2661</c:v>
                </c:pt>
                <c:pt idx="7165">
                  <c:v>2662</c:v>
                </c:pt>
                <c:pt idx="7166">
                  <c:v>2663</c:v>
                </c:pt>
                <c:pt idx="7167">
                  <c:v>2664</c:v>
                </c:pt>
                <c:pt idx="7168">
                  <c:v>2665</c:v>
                </c:pt>
                <c:pt idx="7169">
                  <c:v>2666</c:v>
                </c:pt>
                <c:pt idx="7170">
                  <c:v>2667</c:v>
                </c:pt>
                <c:pt idx="7171">
                  <c:v>2668</c:v>
                </c:pt>
                <c:pt idx="7172">
                  <c:v>2669</c:v>
                </c:pt>
                <c:pt idx="7173">
                  <c:v>2670</c:v>
                </c:pt>
                <c:pt idx="7174">
                  <c:v>2671</c:v>
                </c:pt>
                <c:pt idx="7175">
                  <c:v>2672</c:v>
                </c:pt>
                <c:pt idx="7176">
                  <c:v>2673</c:v>
                </c:pt>
                <c:pt idx="7177">
                  <c:v>2674</c:v>
                </c:pt>
                <c:pt idx="7178">
                  <c:v>2675</c:v>
                </c:pt>
                <c:pt idx="7179">
                  <c:v>2676</c:v>
                </c:pt>
                <c:pt idx="7180">
                  <c:v>2677</c:v>
                </c:pt>
                <c:pt idx="7181">
                  <c:v>2678</c:v>
                </c:pt>
                <c:pt idx="7182">
                  <c:v>2679</c:v>
                </c:pt>
                <c:pt idx="7183">
                  <c:v>2680</c:v>
                </c:pt>
                <c:pt idx="7184">
                  <c:v>2681</c:v>
                </c:pt>
                <c:pt idx="7185">
                  <c:v>2682</c:v>
                </c:pt>
                <c:pt idx="7186">
                  <c:v>2683</c:v>
                </c:pt>
                <c:pt idx="7187">
                  <c:v>2684</c:v>
                </c:pt>
                <c:pt idx="7188">
                  <c:v>2685</c:v>
                </c:pt>
                <c:pt idx="7189">
                  <c:v>2686</c:v>
                </c:pt>
                <c:pt idx="7190">
                  <c:v>2687</c:v>
                </c:pt>
                <c:pt idx="7191">
                  <c:v>2688</c:v>
                </c:pt>
                <c:pt idx="7192">
                  <c:v>2689</c:v>
                </c:pt>
                <c:pt idx="7193">
                  <c:v>2690</c:v>
                </c:pt>
                <c:pt idx="7194">
                  <c:v>2691</c:v>
                </c:pt>
                <c:pt idx="7195">
                  <c:v>2692</c:v>
                </c:pt>
                <c:pt idx="7196">
                  <c:v>2693</c:v>
                </c:pt>
                <c:pt idx="7197">
                  <c:v>2694</c:v>
                </c:pt>
                <c:pt idx="7198">
                  <c:v>2695</c:v>
                </c:pt>
                <c:pt idx="7199">
                  <c:v>2696</c:v>
                </c:pt>
                <c:pt idx="7200">
                  <c:v>2697</c:v>
                </c:pt>
                <c:pt idx="7201">
                  <c:v>2698</c:v>
                </c:pt>
                <c:pt idx="7202">
                  <c:v>2699</c:v>
                </c:pt>
                <c:pt idx="7203">
                  <c:v>2700</c:v>
                </c:pt>
                <c:pt idx="7204">
                  <c:v>2701</c:v>
                </c:pt>
                <c:pt idx="7205">
                  <c:v>2702</c:v>
                </c:pt>
                <c:pt idx="7206">
                  <c:v>2703</c:v>
                </c:pt>
                <c:pt idx="7207">
                  <c:v>2704</c:v>
                </c:pt>
                <c:pt idx="7208">
                  <c:v>2705</c:v>
                </c:pt>
                <c:pt idx="7209">
                  <c:v>2706</c:v>
                </c:pt>
                <c:pt idx="7210">
                  <c:v>2707</c:v>
                </c:pt>
                <c:pt idx="7211">
                  <c:v>2708</c:v>
                </c:pt>
                <c:pt idx="7212">
                  <c:v>2709</c:v>
                </c:pt>
                <c:pt idx="7213">
                  <c:v>2710</c:v>
                </c:pt>
                <c:pt idx="7214">
                  <c:v>2711</c:v>
                </c:pt>
                <c:pt idx="7215">
                  <c:v>2712</c:v>
                </c:pt>
                <c:pt idx="7216">
                  <c:v>2713</c:v>
                </c:pt>
                <c:pt idx="7217">
                  <c:v>2714</c:v>
                </c:pt>
                <c:pt idx="7218">
                  <c:v>2715</c:v>
                </c:pt>
                <c:pt idx="7219">
                  <c:v>2716</c:v>
                </c:pt>
                <c:pt idx="7220">
                  <c:v>2717</c:v>
                </c:pt>
                <c:pt idx="7221">
                  <c:v>2718</c:v>
                </c:pt>
                <c:pt idx="7222">
                  <c:v>2719</c:v>
                </c:pt>
                <c:pt idx="7223">
                  <c:v>2720</c:v>
                </c:pt>
                <c:pt idx="7224">
                  <c:v>2721</c:v>
                </c:pt>
                <c:pt idx="7225">
                  <c:v>2722</c:v>
                </c:pt>
                <c:pt idx="7226">
                  <c:v>2723</c:v>
                </c:pt>
                <c:pt idx="7227">
                  <c:v>2724</c:v>
                </c:pt>
                <c:pt idx="7228">
                  <c:v>2725</c:v>
                </c:pt>
                <c:pt idx="7229">
                  <c:v>2726</c:v>
                </c:pt>
                <c:pt idx="7230">
                  <c:v>2727</c:v>
                </c:pt>
                <c:pt idx="7231">
                  <c:v>2728</c:v>
                </c:pt>
                <c:pt idx="7232">
                  <c:v>2729</c:v>
                </c:pt>
                <c:pt idx="7233">
                  <c:v>2730</c:v>
                </c:pt>
                <c:pt idx="7234">
                  <c:v>2731</c:v>
                </c:pt>
                <c:pt idx="7235">
                  <c:v>2732</c:v>
                </c:pt>
                <c:pt idx="7236">
                  <c:v>2733</c:v>
                </c:pt>
                <c:pt idx="7237">
                  <c:v>2734</c:v>
                </c:pt>
                <c:pt idx="7238">
                  <c:v>2735</c:v>
                </c:pt>
                <c:pt idx="7239">
                  <c:v>2736</c:v>
                </c:pt>
                <c:pt idx="7240">
                  <c:v>2737</c:v>
                </c:pt>
                <c:pt idx="7241">
                  <c:v>2738</c:v>
                </c:pt>
                <c:pt idx="7242">
                  <c:v>2739</c:v>
                </c:pt>
                <c:pt idx="7243">
                  <c:v>2740</c:v>
                </c:pt>
                <c:pt idx="7244">
                  <c:v>2741</c:v>
                </c:pt>
                <c:pt idx="7245">
                  <c:v>2742</c:v>
                </c:pt>
                <c:pt idx="7246">
                  <c:v>2743</c:v>
                </c:pt>
                <c:pt idx="7247">
                  <c:v>2744</c:v>
                </c:pt>
                <c:pt idx="7248">
                  <c:v>2745</c:v>
                </c:pt>
                <c:pt idx="7249">
                  <c:v>2746</c:v>
                </c:pt>
                <c:pt idx="7250">
                  <c:v>2747</c:v>
                </c:pt>
                <c:pt idx="7251">
                  <c:v>2748</c:v>
                </c:pt>
                <c:pt idx="7252">
                  <c:v>2749</c:v>
                </c:pt>
                <c:pt idx="7253">
                  <c:v>2750</c:v>
                </c:pt>
                <c:pt idx="7254">
                  <c:v>2751</c:v>
                </c:pt>
                <c:pt idx="7255">
                  <c:v>2752</c:v>
                </c:pt>
                <c:pt idx="7256">
                  <c:v>2753</c:v>
                </c:pt>
                <c:pt idx="7257">
                  <c:v>2754</c:v>
                </c:pt>
                <c:pt idx="7258">
                  <c:v>2755</c:v>
                </c:pt>
                <c:pt idx="7259">
                  <c:v>2756</c:v>
                </c:pt>
                <c:pt idx="7260">
                  <c:v>2757</c:v>
                </c:pt>
                <c:pt idx="7261">
                  <c:v>2758</c:v>
                </c:pt>
                <c:pt idx="7262">
                  <c:v>2759</c:v>
                </c:pt>
                <c:pt idx="7263">
                  <c:v>2760</c:v>
                </c:pt>
                <c:pt idx="7264">
                  <c:v>2761</c:v>
                </c:pt>
                <c:pt idx="7265">
                  <c:v>2762</c:v>
                </c:pt>
                <c:pt idx="7266">
                  <c:v>2763</c:v>
                </c:pt>
                <c:pt idx="7267">
                  <c:v>2764</c:v>
                </c:pt>
                <c:pt idx="7268">
                  <c:v>2765</c:v>
                </c:pt>
                <c:pt idx="7269">
                  <c:v>2766</c:v>
                </c:pt>
                <c:pt idx="7270">
                  <c:v>2767</c:v>
                </c:pt>
                <c:pt idx="7271">
                  <c:v>2768</c:v>
                </c:pt>
                <c:pt idx="7272">
                  <c:v>2769</c:v>
                </c:pt>
                <c:pt idx="7273">
                  <c:v>2770</c:v>
                </c:pt>
                <c:pt idx="7274">
                  <c:v>2771</c:v>
                </c:pt>
                <c:pt idx="7275">
                  <c:v>2772</c:v>
                </c:pt>
                <c:pt idx="7276">
                  <c:v>2773</c:v>
                </c:pt>
                <c:pt idx="7277">
                  <c:v>2774</c:v>
                </c:pt>
                <c:pt idx="7278">
                  <c:v>2775</c:v>
                </c:pt>
                <c:pt idx="7279">
                  <c:v>2776</c:v>
                </c:pt>
                <c:pt idx="7280">
                  <c:v>2777</c:v>
                </c:pt>
                <c:pt idx="7281">
                  <c:v>2778</c:v>
                </c:pt>
                <c:pt idx="7282">
                  <c:v>2779</c:v>
                </c:pt>
                <c:pt idx="7283">
                  <c:v>2780</c:v>
                </c:pt>
                <c:pt idx="7284">
                  <c:v>2781</c:v>
                </c:pt>
                <c:pt idx="7285">
                  <c:v>2782</c:v>
                </c:pt>
                <c:pt idx="7286">
                  <c:v>2783</c:v>
                </c:pt>
                <c:pt idx="7287">
                  <c:v>2784</c:v>
                </c:pt>
                <c:pt idx="7288">
                  <c:v>2785</c:v>
                </c:pt>
                <c:pt idx="7289">
                  <c:v>2786</c:v>
                </c:pt>
                <c:pt idx="7290">
                  <c:v>2787</c:v>
                </c:pt>
                <c:pt idx="7291">
                  <c:v>2788</c:v>
                </c:pt>
                <c:pt idx="7292">
                  <c:v>2789</c:v>
                </c:pt>
                <c:pt idx="7293">
                  <c:v>2790</c:v>
                </c:pt>
                <c:pt idx="7294">
                  <c:v>2791</c:v>
                </c:pt>
                <c:pt idx="7295">
                  <c:v>2792</c:v>
                </c:pt>
                <c:pt idx="7296">
                  <c:v>2793</c:v>
                </c:pt>
                <c:pt idx="7297">
                  <c:v>2794</c:v>
                </c:pt>
                <c:pt idx="7298">
                  <c:v>2795</c:v>
                </c:pt>
                <c:pt idx="7299">
                  <c:v>2796</c:v>
                </c:pt>
                <c:pt idx="7300">
                  <c:v>2797</c:v>
                </c:pt>
                <c:pt idx="7301">
                  <c:v>2798</c:v>
                </c:pt>
                <c:pt idx="7302">
                  <c:v>2799</c:v>
                </c:pt>
                <c:pt idx="7303">
                  <c:v>2800</c:v>
                </c:pt>
                <c:pt idx="7304">
                  <c:v>2801</c:v>
                </c:pt>
                <c:pt idx="7305">
                  <c:v>2802</c:v>
                </c:pt>
                <c:pt idx="7306">
                  <c:v>2803</c:v>
                </c:pt>
                <c:pt idx="7307">
                  <c:v>2804</c:v>
                </c:pt>
                <c:pt idx="7308">
                  <c:v>2805</c:v>
                </c:pt>
                <c:pt idx="7309">
                  <c:v>2806</c:v>
                </c:pt>
                <c:pt idx="7310">
                  <c:v>2807</c:v>
                </c:pt>
                <c:pt idx="7311">
                  <c:v>2808</c:v>
                </c:pt>
                <c:pt idx="7312">
                  <c:v>2809</c:v>
                </c:pt>
                <c:pt idx="7313">
                  <c:v>2810</c:v>
                </c:pt>
                <c:pt idx="7314">
                  <c:v>2811</c:v>
                </c:pt>
                <c:pt idx="7315">
                  <c:v>2812</c:v>
                </c:pt>
                <c:pt idx="7316">
                  <c:v>2813</c:v>
                </c:pt>
                <c:pt idx="7317">
                  <c:v>2814</c:v>
                </c:pt>
                <c:pt idx="7318">
                  <c:v>2815</c:v>
                </c:pt>
                <c:pt idx="7319">
                  <c:v>2816</c:v>
                </c:pt>
                <c:pt idx="7320">
                  <c:v>2817</c:v>
                </c:pt>
                <c:pt idx="7321">
                  <c:v>2818</c:v>
                </c:pt>
                <c:pt idx="7322">
                  <c:v>2819</c:v>
                </c:pt>
                <c:pt idx="7323">
                  <c:v>2820</c:v>
                </c:pt>
                <c:pt idx="7324">
                  <c:v>2821</c:v>
                </c:pt>
                <c:pt idx="7325">
                  <c:v>2822</c:v>
                </c:pt>
                <c:pt idx="7326">
                  <c:v>2823</c:v>
                </c:pt>
                <c:pt idx="7327">
                  <c:v>2824</c:v>
                </c:pt>
                <c:pt idx="7328">
                  <c:v>2825</c:v>
                </c:pt>
                <c:pt idx="7329">
                  <c:v>2826</c:v>
                </c:pt>
                <c:pt idx="7330">
                  <c:v>2827</c:v>
                </c:pt>
                <c:pt idx="7331">
                  <c:v>2828</c:v>
                </c:pt>
                <c:pt idx="7332">
                  <c:v>2829</c:v>
                </c:pt>
                <c:pt idx="7333">
                  <c:v>2830</c:v>
                </c:pt>
                <c:pt idx="7334">
                  <c:v>2831</c:v>
                </c:pt>
                <c:pt idx="7335">
                  <c:v>2832</c:v>
                </c:pt>
                <c:pt idx="7336">
                  <c:v>2833</c:v>
                </c:pt>
                <c:pt idx="7337">
                  <c:v>2834</c:v>
                </c:pt>
                <c:pt idx="7338">
                  <c:v>2835</c:v>
                </c:pt>
                <c:pt idx="7339">
                  <c:v>2836</c:v>
                </c:pt>
                <c:pt idx="7340">
                  <c:v>2837</c:v>
                </c:pt>
                <c:pt idx="7341">
                  <c:v>2838</c:v>
                </c:pt>
                <c:pt idx="7342">
                  <c:v>2839</c:v>
                </c:pt>
                <c:pt idx="7343">
                  <c:v>2840</c:v>
                </c:pt>
                <c:pt idx="7344">
                  <c:v>2841</c:v>
                </c:pt>
                <c:pt idx="7345">
                  <c:v>2842</c:v>
                </c:pt>
                <c:pt idx="7346">
                  <c:v>2843</c:v>
                </c:pt>
                <c:pt idx="7347">
                  <c:v>2844</c:v>
                </c:pt>
                <c:pt idx="7348">
                  <c:v>2845</c:v>
                </c:pt>
                <c:pt idx="7349">
                  <c:v>2846</c:v>
                </c:pt>
                <c:pt idx="7350">
                  <c:v>2847</c:v>
                </c:pt>
                <c:pt idx="7351">
                  <c:v>2848</c:v>
                </c:pt>
                <c:pt idx="7352">
                  <c:v>2849</c:v>
                </c:pt>
                <c:pt idx="7353">
                  <c:v>2850</c:v>
                </c:pt>
                <c:pt idx="7354">
                  <c:v>2851</c:v>
                </c:pt>
                <c:pt idx="7355">
                  <c:v>2852</c:v>
                </c:pt>
                <c:pt idx="7356">
                  <c:v>2853</c:v>
                </c:pt>
                <c:pt idx="7357">
                  <c:v>2854</c:v>
                </c:pt>
                <c:pt idx="7358">
                  <c:v>2855</c:v>
                </c:pt>
                <c:pt idx="7359">
                  <c:v>2856</c:v>
                </c:pt>
                <c:pt idx="7360">
                  <c:v>2857</c:v>
                </c:pt>
                <c:pt idx="7361">
                  <c:v>2858</c:v>
                </c:pt>
                <c:pt idx="7362">
                  <c:v>2859</c:v>
                </c:pt>
                <c:pt idx="7363">
                  <c:v>2860</c:v>
                </c:pt>
                <c:pt idx="7364">
                  <c:v>2861</c:v>
                </c:pt>
                <c:pt idx="7365">
                  <c:v>2862</c:v>
                </c:pt>
                <c:pt idx="7366">
                  <c:v>2863</c:v>
                </c:pt>
                <c:pt idx="7367">
                  <c:v>2864</c:v>
                </c:pt>
                <c:pt idx="7368">
                  <c:v>2865</c:v>
                </c:pt>
                <c:pt idx="7369">
                  <c:v>2866</c:v>
                </c:pt>
                <c:pt idx="7370">
                  <c:v>2867</c:v>
                </c:pt>
                <c:pt idx="7371">
                  <c:v>2868</c:v>
                </c:pt>
                <c:pt idx="7372">
                  <c:v>2869</c:v>
                </c:pt>
                <c:pt idx="7373">
                  <c:v>2870</c:v>
                </c:pt>
                <c:pt idx="7374">
                  <c:v>2871</c:v>
                </c:pt>
                <c:pt idx="7375">
                  <c:v>2872</c:v>
                </c:pt>
                <c:pt idx="7376">
                  <c:v>2873</c:v>
                </c:pt>
                <c:pt idx="7377">
                  <c:v>2874</c:v>
                </c:pt>
                <c:pt idx="7378">
                  <c:v>2875</c:v>
                </c:pt>
                <c:pt idx="7379">
                  <c:v>2876</c:v>
                </c:pt>
                <c:pt idx="7380">
                  <c:v>2877</c:v>
                </c:pt>
                <c:pt idx="7381">
                  <c:v>2878</c:v>
                </c:pt>
                <c:pt idx="7382">
                  <c:v>2879</c:v>
                </c:pt>
                <c:pt idx="7383">
                  <c:v>2880</c:v>
                </c:pt>
                <c:pt idx="7384">
                  <c:v>2881</c:v>
                </c:pt>
                <c:pt idx="7385">
                  <c:v>2882</c:v>
                </c:pt>
                <c:pt idx="7386">
                  <c:v>2883</c:v>
                </c:pt>
                <c:pt idx="7387">
                  <c:v>2884</c:v>
                </c:pt>
                <c:pt idx="7388">
                  <c:v>2885</c:v>
                </c:pt>
                <c:pt idx="7389">
                  <c:v>2886</c:v>
                </c:pt>
                <c:pt idx="7390">
                  <c:v>2887</c:v>
                </c:pt>
                <c:pt idx="7391">
                  <c:v>2888</c:v>
                </c:pt>
                <c:pt idx="7392">
                  <c:v>2889</c:v>
                </c:pt>
                <c:pt idx="7393">
                  <c:v>2890</c:v>
                </c:pt>
                <c:pt idx="7394">
                  <c:v>2891</c:v>
                </c:pt>
                <c:pt idx="7395">
                  <c:v>2892</c:v>
                </c:pt>
                <c:pt idx="7396">
                  <c:v>2893</c:v>
                </c:pt>
                <c:pt idx="7397">
                  <c:v>2894</c:v>
                </c:pt>
                <c:pt idx="7398">
                  <c:v>2895</c:v>
                </c:pt>
                <c:pt idx="7399">
                  <c:v>2896</c:v>
                </c:pt>
                <c:pt idx="7400">
                  <c:v>2897</c:v>
                </c:pt>
                <c:pt idx="7401">
                  <c:v>2898</c:v>
                </c:pt>
                <c:pt idx="7402">
                  <c:v>2899</c:v>
                </c:pt>
                <c:pt idx="7403">
                  <c:v>2900</c:v>
                </c:pt>
                <c:pt idx="7404">
                  <c:v>2901</c:v>
                </c:pt>
                <c:pt idx="7405">
                  <c:v>2902</c:v>
                </c:pt>
                <c:pt idx="7406">
                  <c:v>2903</c:v>
                </c:pt>
                <c:pt idx="7407">
                  <c:v>2904</c:v>
                </c:pt>
                <c:pt idx="7408">
                  <c:v>2905</c:v>
                </c:pt>
                <c:pt idx="7409">
                  <c:v>2906</c:v>
                </c:pt>
                <c:pt idx="7410">
                  <c:v>2907</c:v>
                </c:pt>
                <c:pt idx="7411">
                  <c:v>2908</c:v>
                </c:pt>
                <c:pt idx="7412">
                  <c:v>2909</c:v>
                </c:pt>
                <c:pt idx="7413">
                  <c:v>2910</c:v>
                </c:pt>
                <c:pt idx="7414">
                  <c:v>2911</c:v>
                </c:pt>
                <c:pt idx="7415">
                  <c:v>2912</c:v>
                </c:pt>
                <c:pt idx="7416">
                  <c:v>2913</c:v>
                </c:pt>
                <c:pt idx="7417">
                  <c:v>2914</c:v>
                </c:pt>
                <c:pt idx="7418">
                  <c:v>2915</c:v>
                </c:pt>
                <c:pt idx="7419">
                  <c:v>2916</c:v>
                </c:pt>
                <c:pt idx="7420">
                  <c:v>2917</c:v>
                </c:pt>
                <c:pt idx="7421">
                  <c:v>2918</c:v>
                </c:pt>
                <c:pt idx="7422">
                  <c:v>2919</c:v>
                </c:pt>
                <c:pt idx="7423">
                  <c:v>2920</c:v>
                </c:pt>
                <c:pt idx="7424">
                  <c:v>2921</c:v>
                </c:pt>
                <c:pt idx="7425">
                  <c:v>2922</c:v>
                </c:pt>
                <c:pt idx="7426">
                  <c:v>2923</c:v>
                </c:pt>
                <c:pt idx="7427">
                  <c:v>2924</c:v>
                </c:pt>
                <c:pt idx="7428">
                  <c:v>2925</c:v>
                </c:pt>
                <c:pt idx="7429">
                  <c:v>2926</c:v>
                </c:pt>
                <c:pt idx="7430">
                  <c:v>2927</c:v>
                </c:pt>
                <c:pt idx="7431">
                  <c:v>2928</c:v>
                </c:pt>
                <c:pt idx="7432">
                  <c:v>2929</c:v>
                </c:pt>
                <c:pt idx="7433">
                  <c:v>2930</c:v>
                </c:pt>
                <c:pt idx="7434">
                  <c:v>2931</c:v>
                </c:pt>
                <c:pt idx="7435">
                  <c:v>2932</c:v>
                </c:pt>
                <c:pt idx="7436">
                  <c:v>2933</c:v>
                </c:pt>
                <c:pt idx="7437">
                  <c:v>2934</c:v>
                </c:pt>
                <c:pt idx="7438">
                  <c:v>2935</c:v>
                </c:pt>
                <c:pt idx="7439">
                  <c:v>2936</c:v>
                </c:pt>
                <c:pt idx="7440">
                  <c:v>2937</c:v>
                </c:pt>
                <c:pt idx="7441">
                  <c:v>2938</c:v>
                </c:pt>
                <c:pt idx="7442">
                  <c:v>2939</c:v>
                </c:pt>
                <c:pt idx="7443">
                  <c:v>2940</c:v>
                </c:pt>
                <c:pt idx="7444">
                  <c:v>2941</c:v>
                </c:pt>
                <c:pt idx="7445">
                  <c:v>2942</c:v>
                </c:pt>
                <c:pt idx="7446">
                  <c:v>2943</c:v>
                </c:pt>
                <c:pt idx="7447">
                  <c:v>2944</c:v>
                </c:pt>
                <c:pt idx="7448">
                  <c:v>2945</c:v>
                </c:pt>
                <c:pt idx="7449">
                  <c:v>2946</c:v>
                </c:pt>
                <c:pt idx="7450">
                  <c:v>2947</c:v>
                </c:pt>
                <c:pt idx="7451">
                  <c:v>2948</c:v>
                </c:pt>
                <c:pt idx="7452">
                  <c:v>2949</c:v>
                </c:pt>
                <c:pt idx="7453">
                  <c:v>2950</c:v>
                </c:pt>
                <c:pt idx="7454">
                  <c:v>2951</c:v>
                </c:pt>
                <c:pt idx="7455">
                  <c:v>2952</c:v>
                </c:pt>
                <c:pt idx="7456">
                  <c:v>2953</c:v>
                </c:pt>
                <c:pt idx="7457">
                  <c:v>2954</c:v>
                </c:pt>
                <c:pt idx="7458">
                  <c:v>2955</c:v>
                </c:pt>
                <c:pt idx="7459">
                  <c:v>2956</c:v>
                </c:pt>
                <c:pt idx="7460">
                  <c:v>2957</c:v>
                </c:pt>
                <c:pt idx="7461">
                  <c:v>2958</c:v>
                </c:pt>
                <c:pt idx="7462">
                  <c:v>2959</c:v>
                </c:pt>
                <c:pt idx="7463">
                  <c:v>2960</c:v>
                </c:pt>
                <c:pt idx="7464">
                  <c:v>2961</c:v>
                </c:pt>
                <c:pt idx="7465">
                  <c:v>2962</c:v>
                </c:pt>
                <c:pt idx="7466">
                  <c:v>2963</c:v>
                </c:pt>
                <c:pt idx="7467">
                  <c:v>2964</c:v>
                </c:pt>
                <c:pt idx="7468">
                  <c:v>2965</c:v>
                </c:pt>
                <c:pt idx="7469">
                  <c:v>2966</c:v>
                </c:pt>
                <c:pt idx="7470">
                  <c:v>2967</c:v>
                </c:pt>
                <c:pt idx="7471">
                  <c:v>2968</c:v>
                </c:pt>
                <c:pt idx="7472">
                  <c:v>2969</c:v>
                </c:pt>
                <c:pt idx="7473">
                  <c:v>2970</c:v>
                </c:pt>
                <c:pt idx="7474">
                  <c:v>2971</c:v>
                </c:pt>
                <c:pt idx="7475">
                  <c:v>2972</c:v>
                </c:pt>
                <c:pt idx="7476">
                  <c:v>2973</c:v>
                </c:pt>
                <c:pt idx="7477">
                  <c:v>2974</c:v>
                </c:pt>
                <c:pt idx="7478">
                  <c:v>2975</c:v>
                </c:pt>
                <c:pt idx="7479">
                  <c:v>2976</c:v>
                </c:pt>
                <c:pt idx="7480">
                  <c:v>2977</c:v>
                </c:pt>
                <c:pt idx="7481">
                  <c:v>2978</c:v>
                </c:pt>
                <c:pt idx="7482">
                  <c:v>2979</c:v>
                </c:pt>
                <c:pt idx="7483">
                  <c:v>2980</c:v>
                </c:pt>
                <c:pt idx="7484">
                  <c:v>2981</c:v>
                </c:pt>
                <c:pt idx="7485">
                  <c:v>2982</c:v>
                </c:pt>
                <c:pt idx="7486">
                  <c:v>2983</c:v>
                </c:pt>
                <c:pt idx="7487">
                  <c:v>2984</c:v>
                </c:pt>
                <c:pt idx="7488">
                  <c:v>2985</c:v>
                </c:pt>
                <c:pt idx="7489">
                  <c:v>2986</c:v>
                </c:pt>
                <c:pt idx="7490">
                  <c:v>2987</c:v>
                </c:pt>
                <c:pt idx="7491">
                  <c:v>2988</c:v>
                </c:pt>
                <c:pt idx="7492">
                  <c:v>2989</c:v>
                </c:pt>
                <c:pt idx="7493">
                  <c:v>2990</c:v>
                </c:pt>
                <c:pt idx="7494">
                  <c:v>2991</c:v>
                </c:pt>
                <c:pt idx="7495">
                  <c:v>2992</c:v>
                </c:pt>
                <c:pt idx="7496">
                  <c:v>2993</c:v>
                </c:pt>
                <c:pt idx="7497">
                  <c:v>2994</c:v>
                </c:pt>
                <c:pt idx="7498">
                  <c:v>2995</c:v>
                </c:pt>
                <c:pt idx="7499">
                  <c:v>2996</c:v>
                </c:pt>
                <c:pt idx="7500">
                  <c:v>2997</c:v>
                </c:pt>
                <c:pt idx="7501">
                  <c:v>2998</c:v>
                </c:pt>
                <c:pt idx="7502">
                  <c:v>2999</c:v>
                </c:pt>
                <c:pt idx="7503">
                  <c:v>3000</c:v>
                </c:pt>
                <c:pt idx="7504">
                  <c:v>3001</c:v>
                </c:pt>
                <c:pt idx="7505">
                  <c:v>3002</c:v>
                </c:pt>
                <c:pt idx="7506">
                  <c:v>3003</c:v>
                </c:pt>
                <c:pt idx="7507">
                  <c:v>3004</c:v>
                </c:pt>
                <c:pt idx="7508">
                  <c:v>3005</c:v>
                </c:pt>
                <c:pt idx="7509">
                  <c:v>3006</c:v>
                </c:pt>
                <c:pt idx="7510">
                  <c:v>3007</c:v>
                </c:pt>
                <c:pt idx="7511">
                  <c:v>3008</c:v>
                </c:pt>
                <c:pt idx="7512">
                  <c:v>3009</c:v>
                </c:pt>
                <c:pt idx="7513">
                  <c:v>3010</c:v>
                </c:pt>
                <c:pt idx="7514">
                  <c:v>3011</c:v>
                </c:pt>
                <c:pt idx="7515">
                  <c:v>3012</c:v>
                </c:pt>
                <c:pt idx="7516">
                  <c:v>3013</c:v>
                </c:pt>
                <c:pt idx="7517">
                  <c:v>3014</c:v>
                </c:pt>
                <c:pt idx="7518">
                  <c:v>3015</c:v>
                </c:pt>
                <c:pt idx="7519">
                  <c:v>3016</c:v>
                </c:pt>
                <c:pt idx="7520">
                  <c:v>3017</c:v>
                </c:pt>
                <c:pt idx="7521">
                  <c:v>3018</c:v>
                </c:pt>
                <c:pt idx="7522">
                  <c:v>3019</c:v>
                </c:pt>
                <c:pt idx="7523">
                  <c:v>3020</c:v>
                </c:pt>
                <c:pt idx="7524">
                  <c:v>3021</c:v>
                </c:pt>
                <c:pt idx="7525">
                  <c:v>3022</c:v>
                </c:pt>
                <c:pt idx="7526">
                  <c:v>3023</c:v>
                </c:pt>
                <c:pt idx="7527">
                  <c:v>3024</c:v>
                </c:pt>
                <c:pt idx="7528">
                  <c:v>3025</c:v>
                </c:pt>
                <c:pt idx="7529">
                  <c:v>3026</c:v>
                </c:pt>
                <c:pt idx="7530">
                  <c:v>3027</c:v>
                </c:pt>
                <c:pt idx="7531">
                  <c:v>3028</c:v>
                </c:pt>
                <c:pt idx="7532">
                  <c:v>3029</c:v>
                </c:pt>
                <c:pt idx="7533">
                  <c:v>3030</c:v>
                </c:pt>
                <c:pt idx="7534">
                  <c:v>3031</c:v>
                </c:pt>
                <c:pt idx="7535">
                  <c:v>3032</c:v>
                </c:pt>
                <c:pt idx="7536">
                  <c:v>3033</c:v>
                </c:pt>
                <c:pt idx="7537">
                  <c:v>3034</c:v>
                </c:pt>
                <c:pt idx="7538">
                  <c:v>3035</c:v>
                </c:pt>
                <c:pt idx="7539">
                  <c:v>3036</c:v>
                </c:pt>
                <c:pt idx="7540">
                  <c:v>3037</c:v>
                </c:pt>
                <c:pt idx="7541">
                  <c:v>3038</c:v>
                </c:pt>
                <c:pt idx="7542">
                  <c:v>3039</c:v>
                </c:pt>
                <c:pt idx="7543">
                  <c:v>3040</c:v>
                </c:pt>
                <c:pt idx="7544">
                  <c:v>3041</c:v>
                </c:pt>
                <c:pt idx="7545">
                  <c:v>3042</c:v>
                </c:pt>
                <c:pt idx="7546">
                  <c:v>3043</c:v>
                </c:pt>
                <c:pt idx="7547">
                  <c:v>3044</c:v>
                </c:pt>
                <c:pt idx="7548">
                  <c:v>3045</c:v>
                </c:pt>
                <c:pt idx="7549">
                  <c:v>3046</c:v>
                </c:pt>
                <c:pt idx="7550">
                  <c:v>3047</c:v>
                </c:pt>
                <c:pt idx="7551">
                  <c:v>3048</c:v>
                </c:pt>
                <c:pt idx="7552">
                  <c:v>3049</c:v>
                </c:pt>
                <c:pt idx="7553">
                  <c:v>3050</c:v>
                </c:pt>
                <c:pt idx="7554">
                  <c:v>3051</c:v>
                </c:pt>
                <c:pt idx="7555">
                  <c:v>3052</c:v>
                </c:pt>
                <c:pt idx="7556">
                  <c:v>3053</c:v>
                </c:pt>
                <c:pt idx="7557">
                  <c:v>3054</c:v>
                </c:pt>
                <c:pt idx="7558">
                  <c:v>3055</c:v>
                </c:pt>
                <c:pt idx="7559">
                  <c:v>3056</c:v>
                </c:pt>
                <c:pt idx="7560">
                  <c:v>3057</c:v>
                </c:pt>
                <c:pt idx="7561">
                  <c:v>3058</c:v>
                </c:pt>
                <c:pt idx="7562">
                  <c:v>3059</c:v>
                </c:pt>
                <c:pt idx="7563">
                  <c:v>3060</c:v>
                </c:pt>
                <c:pt idx="7564">
                  <c:v>3061</c:v>
                </c:pt>
                <c:pt idx="7565">
                  <c:v>3062</c:v>
                </c:pt>
                <c:pt idx="7566">
                  <c:v>3063</c:v>
                </c:pt>
                <c:pt idx="7567">
                  <c:v>3064</c:v>
                </c:pt>
                <c:pt idx="7568">
                  <c:v>3065</c:v>
                </c:pt>
                <c:pt idx="7569">
                  <c:v>3066</c:v>
                </c:pt>
                <c:pt idx="7570">
                  <c:v>3067</c:v>
                </c:pt>
                <c:pt idx="7571">
                  <c:v>3068</c:v>
                </c:pt>
                <c:pt idx="7572">
                  <c:v>3069</c:v>
                </c:pt>
                <c:pt idx="7573">
                  <c:v>3070</c:v>
                </c:pt>
                <c:pt idx="7574">
                  <c:v>3071</c:v>
                </c:pt>
                <c:pt idx="7575">
                  <c:v>3072</c:v>
                </c:pt>
                <c:pt idx="7576">
                  <c:v>3073</c:v>
                </c:pt>
                <c:pt idx="7577">
                  <c:v>3074</c:v>
                </c:pt>
                <c:pt idx="7578">
                  <c:v>3075</c:v>
                </c:pt>
                <c:pt idx="7579">
                  <c:v>3076</c:v>
                </c:pt>
                <c:pt idx="7580">
                  <c:v>3077</c:v>
                </c:pt>
                <c:pt idx="7581">
                  <c:v>3078</c:v>
                </c:pt>
                <c:pt idx="7582">
                  <c:v>3079</c:v>
                </c:pt>
                <c:pt idx="7583">
                  <c:v>3080</c:v>
                </c:pt>
                <c:pt idx="7584">
                  <c:v>3081</c:v>
                </c:pt>
                <c:pt idx="7585">
                  <c:v>3082</c:v>
                </c:pt>
                <c:pt idx="7586">
                  <c:v>3083</c:v>
                </c:pt>
                <c:pt idx="7587">
                  <c:v>3084</c:v>
                </c:pt>
                <c:pt idx="7588">
                  <c:v>3085</c:v>
                </c:pt>
                <c:pt idx="7589">
                  <c:v>3086</c:v>
                </c:pt>
                <c:pt idx="7590">
                  <c:v>3087</c:v>
                </c:pt>
                <c:pt idx="7591">
                  <c:v>3088</c:v>
                </c:pt>
                <c:pt idx="7592">
                  <c:v>3089</c:v>
                </c:pt>
                <c:pt idx="7593">
                  <c:v>3090</c:v>
                </c:pt>
                <c:pt idx="7594">
                  <c:v>3091</c:v>
                </c:pt>
                <c:pt idx="7595">
                  <c:v>3092</c:v>
                </c:pt>
                <c:pt idx="7596">
                  <c:v>3093</c:v>
                </c:pt>
                <c:pt idx="7597">
                  <c:v>3094</c:v>
                </c:pt>
                <c:pt idx="7598">
                  <c:v>3095</c:v>
                </c:pt>
                <c:pt idx="7599">
                  <c:v>3096</c:v>
                </c:pt>
                <c:pt idx="7600">
                  <c:v>3097</c:v>
                </c:pt>
                <c:pt idx="7601">
                  <c:v>3098</c:v>
                </c:pt>
                <c:pt idx="7602">
                  <c:v>3099</c:v>
                </c:pt>
                <c:pt idx="7603">
                  <c:v>3100</c:v>
                </c:pt>
                <c:pt idx="7604">
                  <c:v>3101</c:v>
                </c:pt>
                <c:pt idx="7605">
                  <c:v>3102</c:v>
                </c:pt>
                <c:pt idx="7606">
                  <c:v>3103</c:v>
                </c:pt>
                <c:pt idx="7607">
                  <c:v>3104</c:v>
                </c:pt>
                <c:pt idx="7608">
                  <c:v>3105</c:v>
                </c:pt>
                <c:pt idx="7609">
                  <c:v>3106</c:v>
                </c:pt>
                <c:pt idx="7610">
                  <c:v>3107</c:v>
                </c:pt>
                <c:pt idx="7611">
                  <c:v>3108</c:v>
                </c:pt>
                <c:pt idx="7612">
                  <c:v>3109</c:v>
                </c:pt>
                <c:pt idx="7613">
                  <c:v>3110</c:v>
                </c:pt>
                <c:pt idx="7614">
                  <c:v>3111</c:v>
                </c:pt>
                <c:pt idx="7615">
                  <c:v>3112</c:v>
                </c:pt>
                <c:pt idx="7616">
                  <c:v>3113</c:v>
                </c:pt>
                <c:pt idx="7617">
                  <c:v>3114</c:v>
                </c:pt>
                <c:pt idx="7618">
                  <c:v>3115</c:v>
                </c:pt>
                <c:pt idx="7619">
                  <c:v>3116</c:v>
                </c:pt>
                <c:pt idx="7620">
                  <c:v>3117</c:v>
                </c:pt>
                <c:pt idx="7621">
                  <c:v>3118</c:v>
                </c:pt>
                <c:pt idx="7622">
                  <c:v>3119</c:v>
                </c:pt>
                <c:pt idx="7623">
                  <c:v>3120</c:v>
                </c:pt>
                <c:pt idx="7624">
                  <c:v>3121</c:v>
                </c:pt>
                <c:pt idx="7625">
                  <c:v>3122</c:v>
                </c:pt>
                <c:pt idx="7626">
                  <c:v>3123</c:v>
                </c:pt>
                <c:pt idx="7627">
                  <c:v>3124</c:v>
                </c:pt>
                <c:pt idx="7628">
                  <c:v>3125</c:v>
                </c:pt>
                <c:pt idx="7629">
                  <c:v>3126</c:v>
                </c:pt>
                <c:pt idx="7630">
                  <c:v>3127</c:v>
                </c:pt>
                <c:pt idx="7631">
                  <c:v>3128</c:v>
                </c:pt>
                <c:pt idx="7632">
                  <c:v>3129</c:v>
                </c:pt>
                <c:pt idx="7633">
                  <c:v>3130</c:v>
                </c:pt>
                <c:pt idx="7634">
                  <c:v>3131</c:v>
                </c:pt>
                <c:pt idx="7635">
                  <c:v>3132</c:v>
                </c:pt>
                <c:pt idx="7636">
                  <c:v>3133</c:v>
                </c:pt>
                <c:pt idx="7637">
                  <c:v>3134</c:v>
                </c:pt>
                <c:pt idx="7638">
                  <c:v>3135</c:v>
                </c:pt>
                <c:pt idx="7639">
                  <c:v>3136</c:v>
                </c:pt>
                <c:pt idx="7640">
                  <c:v>3137</c:v>
                </c:pt>
                <c:pt idx="7641">
                  <c:v>3138</c:v>
                </c:pt>
                <c:pt idx="7642">
                  <c:v>3139</c:v>
                </c:pt>
                <c:pt idx="7643">
                  <c:v>3140</c:v>
                </c:pt>
                <c:pt idx="7644">
                  <c:v>3141</c:v>
                </c:pt>
                <c:pt idx="7645">
                  <c:v>3142</c:v>
                </c:pt>
                <c:pt idx="7646">
                  <c:v>3143</c:v>
                </c:pt>
                <c:pt idx="7647">
                  <c:v>3144</c:v>
                </c:pt>
                <c:pt idx="7648">
                  <c:v>3145</c:v>
                </c:pt>
                <c:pt idx="7649">
                  <c:v>3146</c:v>
                </c:pt>
                <c:pt idx="7650">
                  <c:v>3147</c:v>
                </c:pt>
                <c:pt idx="7651">
                  <c:v>3148</c:v>
                </c:pt>
                <c:pt idx="7652">
                  <c:v>3149</c:v>
                </c:pt>
                <c:pt idx="7653">
                  <c:v>3150</c:v>
                </c:pt>
                <c:pt idx="7654">
                  <c:v>3151</c:v>
                </c:pt>
                <c:pt idx="7655">
                  <c:v>3152</c:v>
                </c:pt>
                <c:pt idx="7656">
                  <c:v>3153</c:v>
                </c:pt>
                <c:pt idx="7657">
                  <c:v>3154</c:v>
                </c:pt>
                <c:pt idx="7658">
                  <c:v>3155</c:v>
                </c:pt>
                <c:pt idx="7659">
                  <c:v>3156</c:v>
                </c:pt>
                <c:pt idx="7660">
                  <c:v>3157</c:v>
                </c:pt>
                <c:pt idx="7661">
                  <c:v>3158</c:v>
                </c:pt>
                <c:pt idx="7662">
                  <c:v>3159</c:v>
                </c:pt>
                <c:pt idx="7663">
                  <c:v>3160</c:v>
                </c:pt>
                <c:pt idx="7664">
                  <c:v>3161</c:v>
                </c:pt>
                <c:pt idx="7665">
                  <c:v>3162</c:v>
                </c:pt>
                <c:pt idx="7666">
                  <c:v>3163</c:v>
                </c:pt>
                <c:pt idx="7667">
                  <c:v>3164</c:v>
                </c:pt>
                <c:pt idx="7668">
                  <c:v>3165</c:v>
                </c:pt>
                <c:pt idx="7669">
                  <c:v>3166</c:v>
                </c:pt>
                <c:pt idx="7670">
                  <c:v>3167</c:v>
                </c:pt>
                <c:pt idx="7671">
                  <c:v>3168</c:v>
                </c:pt>
                <c:pt idx="7672">
                  <c:v>3169</c:v>
                </c:pt>
                <c:pt idx="7673">
                  <c:v>3170</c:v>
                </c:pt>
                <c:pt idx="7674">
                  <c:v>3171</c:v>
                </c:pt>
                <c:pt idx="7675">
                  <c:v>3172</c:v>
                </c:pt>
                <c:pt idx="7676">
                  <c:v>3173</c:v>
                </c:pt>
                <c:pt idx="7677">
                  <c:v>3174</c:v>
                </c:pt>
                <c:pt idx="7678">
                  <c:v>3175</c:v>
                </c:pt>
                <c:pt idx="7679">
                  <c:v>3176</c:v>
                </c:pt>
                <c:pt idx="7680">
                  <c:v>3177</c:v>
                </c:pt>
                <c:pt idx="7681">
                  <c:v>3178</c:v>
                </c:pt>
                <c:pt idx="7682">
                  <c:v>3179</c:v>
                </c:pt>
                <c:pt idx="7683">
                  <c:v>3180</c:v>
                </c:pt>
                <c:pt idx="7684">
                  <c:v>3181</c:v>
                </c:pt>
                <c:pt idx="7685">
                  <c:v>3182</c:v>
                </c:pt>
                <c:pt idx="7686">
                  <c:v>3183</c:v>
                </c:pt>
                <c:pt idx="7687">
                  <c:v>3184</c:v>
                </c:pt>
                <c:pt idx="7688">
                  <c:v>3185</c:v>
                </c:pt>
                <c:pt idx="7689">
                  <c:v>3186</c:v>
                </c:pt>
                <c:pt idx="7690">
                  <c:v>3187</c:v>
                </c:pt>
                <c:pt idx="7691">
                  <c:v>3188</c:v>
                </c:pt>
                <c:pt idx="7692">
                  <c:v>3189</c:v>
                </c:pt>
                <c:pt idx="7693">
                  <c:v>3190</c:v>
                </c:pt>
                <c:pt idx="7694">
                  <c:v>3191</c:v>
                </c:pt>
                <c:pt idx="7695">
                  <c:v>3192</c:v>
                </c:pt>
                <c:pt idx="7696">
                  <c:v>3193</c:v>
                </c:pt>
                <c:pt idx="7697">
                  <c:v>3194</c:v>
                </c:pt>
                <c:pt idx="7698">
                  <c:v>3195</c:v>
                </c:pt>
                <c:pt idx="7699">
                  <c:v>3196</c:v>
                </c:pt>
                <c:pt idx="7700">
                  <c:v>3197</c:v>
                </c:pt>
                <c:pt idx="7701">
                  <c:v>3198</c:v>
                </c:pt>
                <c:pt idx="7702">
                  <c:v>3199</c:v>
                </c:pt>
                <c:pt idx="7703">
                  <c:v>3200</c:v>
                </c:pt>
                <c:pt idx="7704">
                  <c:v>3201</c:v>
                </c:pt>
                <c:pt idx="7705">
                  <c:v>3202</c:v>
                </c:pt>
                <c:pt idx="7706">
                  <c:v>3203</c:v>
                </c:pt>
                <c:pt idx="7707">
                  <c:v>3204</c:v>
                </c:pt>
                <c:pt idx="7708">
                  <c:v>3205</c:v>
                </c:pt>
                <c:pt idx="7709">
                  <c:v>3206</c:v>
                </c:pt>
                <c:pt idx="7710">
                  <c:v>3207</c:v>
                </c:pt>
                <c:pt idx="7711">
                  <c:v>3208</c:v>
                </c:pt>
                <c:pt idx="7712">
                  <c:v>3209</c:v>
                </c:pt>
                <c:pt idx="7713">
                  <c:v>3210</c:v>
                </c:pt>
                <c:pt idx="7714">
                  <c:v>3211</c:v>
                </c:pt>
                <c:pt idx="7715">
                  <c:v>3212</c:v>
                </c:pt>
                <c:pt idx="7716">
                  <c:v>3213</c:v>
                </c:pt>
                <c:pt idx="7717">
                  <c:v>3214</c:v>
                </c:pt>
                <c:pt idx="7718">
                  <c:v>3215</c:v>
                </c:pt>
                <c:pt idx="7719">
                  <c:v>3216</c:v>
                </c:pt>
                <c:pt idx="7720">
                  <c:v>3217</c:v>
                </c:pt>
                <c:pt idx="7721">
                  <c:v>3218</c:v>
                </c:pt>
                <c:pt idx="7722">
                  <c:v>3219</c:v>
                </c:pt>
                <c:pt idx="7723">
                  <c:v>3220</c:v>
                </c:pt>
                <c:pt idx="7724">
                  <c:v>3221</c:v>
                </c:pt>
                <c:pt idx="7725">
                  <c:v>3222</c:v>
                </c:pt>
                <c:pt idx="7726">
                  <c:v>3223</c:v>
                </c:pt>
                <c:pt idx="7727">
                  <c:v>3224</c:v>
                </c:pt>
                <c:pt idx="7728">
                  <c:v>3225</c:v>
                </c:pt>
                <c:pt idx="7729">
                  <c:v>3226</c:v>
                </c:pt>
                <c:pt idx="7730">
                  <c:v>3227</c:v>
                </c:pt>
                <c:pt idx="7731">
                  <c:v>3228</c:v>
                </c:pt>
                <c:pt idx="7732">
                  <c:v>3229</c:v>
                </c:pt>
                <c:pt idx="7733">
                  <c:v>3230</c:v>
                </c:pt>
                <c:pt idx="7734">
                  <c:v>3231</c:v>
                </c:pt>
                <c:pt idx="7735">
                  <c:v>3232</c:v>
                </c:pt>
                <c:pt idx="7736">
                  <c:v>3233</c:v>
                </c:pt>
                <c:pt idx="7737">
                  <c:v>3234</c:v>
                </c:pt>
                <c:pt idx="7738">
                  <c:v>3235</c:v>
                </c:pt>
                <c:pt idx="7739">
                  <c:v>3236</c:v>
                </c:pt>
                <c:pt idx="7740">
                  <c:v>3237</c:v>
                </c:pt>
                <c:pt idx="7741">
                  <c:v>3238</c:v>
                </c:pt>
                <c:pt idx="7742">
                  <c:v>3239</c:v>
                </c:pt>
                <c:pt idx="7743">
                  <c:v>3240</c:v>
                </c:pt>
                <c:pt idx="7744">
                  <c:v>3241</c:v>
                </c:pt>
                <c:pt idx="7745">
                  <c:v>3242</c:v>
                </c:pt>
                <c:pt idx="7746">
                  <c:v>3243</c:v>
                </c:pt>
                <c:pt idx="7747">
                  <c:v>3244</c:v>
                </c:pt>
                <c:pt idx="7748">
                  <c:v>3245</c:v>
                </c:pt>
                <c:pt idx="7749">
                  <c:v>3246</c:v>
                </c:pt>
                <c:pt idx="7750">
                  <c:v>3247</c:v>
                </c:pt>
                <c:pt idx="7751">
                  <c:v>3248</c:v>
                </c:pt>
                <c:pt idx="7752">
                  <c:v>3249</c:v>
                </c:pt>
                <c:pt idx="7753">
                  <c:v>3250</c:v>
                </c:pt>
                <c:pt idx="7754">
                  <c:v>3251</c:v>
                </c:pt>
                <c:pt idx="7755">
                  <c:v>3252</c:v>
                </c:pt>
                <c:pt idx="7756">
                  <c:v>3253</c:v>
                </c:pt>
                <c:pt idx="7757">
                  <c:v>3254</c:v>
                </c:pt>
                <c:pt idx="7758">
                  <c:v>3255</c:v>
                </c:pt>
                <c:pt idx="7759">
                  <c:v>3256</c:v>
                </c:pt>
                <c:pt idx="7760">
                  <c:v>3257</c:v>
                </c:pt>
                <c:pt idx="7761">
                  <c:v>3258</c:v>
                </c:pt>
                <c:pt idx="7762">
                  <c:v>3259</c:v>
                </c:pt>
                <c:pt idx="7763">
                  <c:v>3260</c:v>
                </c:pt>
                <c:pt idx="7764">
                  <c:v>3261</c:v>
                </c:pt>
                <c:pt idx="7765">
                  <c:v>3262</c:v>
                </c:pt>
                <c:pt idx="7766">
                  <c:v>3263</c:v>
                </c:pt>
                <c:pt idx="7767">
                  <c:v>3264</c:v>
                </c:pt>
                <c:pt idx="7768">
                  <c:v>3265</c:v>
                </c:pt>
                <c:pt idx="7769">
                  <c:v>3266</c:v>
                </c:pt>
                <c:pt idx="7770">
                  <c:v>3267</c:v>
                </c:pt>
                <c:pt idx="7771">
                  <c:v>3268</c:v>
                </c:pt>
                <c:pt idx="7772">
                  <c:v>3269</c:v>
                </c:pt>
                <c:pt idx="7773">
                  <c:v>3270</c:v>
                </c:pt>
                <c:pt idx="7774">
                  <c:v>3271</c:v>
                </c:pt>
                <c:pt idx="7775">
                  <c:v>3272</c:v>
                </c:pt>
                <c:pt idx="7776">
                  <c:v>3273</c:v>
                </c:pt>
                <c:pt idx="7777">
                  <c:v>3274</c:v>
                </c:pt>
                <c:pt idx="7778">
                  <c:v>3275</c:v>
                </c:pt>
                <c:pt idx="7779">
                  <c:v>3276</c:v>
                </c:pt>
                <c:pt idx="7780">
                  <c:v>3277</c:v>
                </c:pt>
                <c:pt idx="7781">
                  <c:v>3278</c:v>
                </c:pt>
                <c:pt idx="7782">
                  <c:v>3279</c:v>
                </c:pt>
                <c:pt idx="7783">
                  <c:v>3280</c:v>
                </c:pt>
                <c:pt idx="7784">
                  <c:v>3281</c:v>
                </c:pt>
                <c:pt idx="7785">
                  <c:v>3282</c:v>
                </c:pt>
                <c:pt idx="7786">
                  <c:v>3283</c:v>
                </c:pt>
                <c:pt idx="7787">
                  <c:v>3284</c:v>
                </c:pt>
                <c:pt idx="7788">
                  <c:v>3285</c:v>
                </c:pt>
                <c:pt idx="7789">
                  <c:v>3286</c:v>
                </c:pt>
                <c:pt idx="7790">
                  <c:v>3287</c:v>
                </c:pt>
                <c:pt idx="7791">
                  <c:v>3288</c:v>
                </c:pt>
                <c:pt idx="7792">
                  <c:v>3289</c:v>
                </c:pt>
                <c:pt idx="7793">
                  <c:v>3290</c:v>
                </c:pt>
                <c:pt idx="7794">
                  <c:v>3291</c:v>
                </c:pt>
                <c:pt idx="7795">
                  <c:v>3292</c:v>
                </c:pt>
                <c:pt idx="7796">
                  <c:v>3293</c:v>
                </c:pt>
                <c:pt idx="7797">
                  <c:v>3294</c:v>
                </c:pt>
                <c:pt idx="7798">
                  <c:v>3295</c:v>
                </c:pt>
                <c:pt idx="7799">
                  <c:v>3296</c:v>
                </c:pt>
                <c:pt idx="7800">
                  <c:v>3297</c:v>
                </c:pt>
                <c:pt idx="7801">
                  <c:v>3298</c:v>
                </c:pt>
                <c:pt idx="7802">
                  <c:v>3299</c:v>
                </c:pt>
                <c:pt idx="7803">
                  <c:v>3300</c:v>
                </c:pt>
                <c:pt idx="7804">
                  <c:v>3301</c:v>
                </c:pt>
                <c:pt idx="7805">
                  <c:v>3302</c:v>
                </c:pt>
                <c:pt idx="7806">
                  <c:v>3303</c:v>
                </c:pt>
                <c:pt idx="7807">
                  <c:v>3304</c:v>
                </c:pt>
                <c:pt idx="7808">
                  <c:v>3305</c:v>
                </c:pt>
                <c:pt idx="7809">
                  <c:v>3306</c:v>
                </c:pt>
                <c:pt idx="7810">
                  <c:v>3307</c:v>
                </c:pt>
                <c:pt idx="7811">
                  <c:v>3308</c:v>
                </c:pt>
                <c:pt idx="7812">
                  <c:v>3309</c:v>
                </c:pt>
                <c:pt idx="7813">
                  <c:v>3310</c:v>
                </c:pt>
                <c:pt idx="7814">
                  <c:v>3311</c:v>
                </c:pt>
                <c:pt idx="7815">
                  <c:v>3312</c:v>
                </c:pt>
                <c:pt idx="7816">
                  <c:v>3313</c:v>
                </c:pt>
                <c:pt idx="7817">
                  <c:v>3314</c:v>
                </c:pt>
                <c:pt idx="7818">
                  <c:v>3315</c:v>
                </c:pt>
                <c:pt idx="7819">
                  <c:v>3316</c:v>
                </c:pt>
                <c:pt idx="7820">
                  <c:v>3317</c:v>
                </c:pt>
                <c:pt idx="7821">
                  <c:v>3318</c:v>
                </c:pt>
                <c:pt idx="7822">
                  <c:v>3319</c:v>
                </c:pt>
                <c:pt idx="7823">
                  <c:v>3320</c:v>
                </c:pt>
                <c:pt idx="7824">
                  <c:v>3321</c:v>
                </c:pt>
                <c:pt idx="7825">
                  <c:v>3322</c:v>
                </c:pt>
                <c:pt idx="7826">
                  <c:v>3323</c:v>
                </c:pt>
                <c:pt idx="7827">
                  <c:v>3324</c:v>
                </c:pt>
                <c:pt idx="7828">
                  <c:v>3325</c:v>
                </c:pt>
                <c:pt idx="7829">
                  <c:v>3326</c:v>
                </c:pt>
                <c:pt idx="7830">
                  <c:v>3327</c:v>
                </c:pt>
                <c:pt idx="7831">
                  <c:v>3328</c:v>
                </c:pt>
                <c:pt idx="7832">
                  <c:v>3329</c:v>
                </c:pt>
                <c:pt idx="7833">
                  <c:v>3330</c:v>
                </c:pt>
                <c:pt idx="7834">
                  <c:v>3331</c:v>
                </c:pt>
                <c:pt idx="7835">
                  <c:v>3332</c:v>
                </c:pt>
                <c:pt idx="7836">
                  <c:v>3333</c:v>
                </c:pt>
                <c:pt idx="7837">
                  <c:v>3334</c:v>
                </c:pt>
                <c:pt idx="7838">
                  <c:v>3335</c:v>
                </c:pt>
                <c:pt idx="7839">
                  <c:v>3336</c:v>
                </c:pt>
                <c:pt idx="7840">
                  <c:v>3337</c:v>
                </c:pt>
                <c:pt idx="7841">
                  <c:v>3338</c:v>
                </c:pt>
                <c:pt idx="7842">
                  <c:v>3339</c:v>
                </c:pt>
                <c:pt idx="7843">
                  <c:v>3340</c:v>
                </c:pt>
                <c:pt idx="7844">
                  <c:v>3341</c:v>
                </c:pt>
                <c:pt idx="7845">
                  <c:v>3342</c:v>
                </c:pt>
                <c:pt idx="7846">
                  <c:v>3343</c:v>
                </c:pt>
                <c:pt idx="7847">
                  <c:v>3344</c:v>
                </c:pt>
                <c:pt idx="7848">
                  <c:v>3345</c:v>
                </c:pt>
                <c:pt idx="7849">
                  <c:v>3346</c:v>
                </c:pt>
                <c:pt idx="7850">
                  <c:v>3347</c:v>
                </c:pt>
                <c:pt idx="7851">
                  <c:v>3348</c:v>
                </c:pt>
                <c:pt idx="7852">
                  <c:v>3349</c:v>
                </c:pt>
                <c:pt idx="7853">
                  <c:v>3350</c:v>
                </c:pt>
                <c:pt idx="7854">
                  <c:v>3351</c:v>
                </c:pt>
                <c:pt idx="7855">
                  <c:v>3352</c:v>
                </c:pt>
                <c:pt idx="7856">
                  <c:v>3353</c:v>
                </c:pt>
                <c:pt idx="7857">
                  <c:v>3354</c:v>
                </c:pt>
                <c:pt idx="7858">
                  <c:v>3355</c:v>
                </c:pt>
                <c:pt idx="7859">
                  <c:v>3356</c:v>
                </c:pt>
                <c:pt idx="7860">
                  <c:v>3357</c:v>
                </c:pt>
                <c:pt idx="7861">
                  <c:v>3358</c:v>
                </c:pt>
                <c:pt idx="7862">
                  <c:v>3359</c:v>
                </c:pt>
                <c:pt idx="7863">
                  <c:v>3360</c:v>
                </c:pt>
                <c:pt idx="7864">
                  <c:v>3361</c:v>
                </c:pt>
                <c:pt idx="7865">
                  <c:v>3362</c:v>
                </c:pt>
                <c:pt idx="7866">
                  <c:v>3363</c:v>
                </c:pt>
                <c:pt idx="7867">
                  <c:v>3364</c:v>
                </c:pt>
                <c:pt idx="7868">
                  <c:v>3365</c:v>
                </c:pt>
                <c:pt idx="7869">
                  <c:v>3366</c:v>
                </c:pt>
                <c:pt idx="7870">
                  <c:v>3367</c:v>
                </c:pt>
                <c:pt idx="7871">
                  <c:v>3368</c:v>
                </c:pt>
                <c:pt idx="7872">
                  <c:v>3369</c:v>
                </c:pt>
                <c:pt idx="7873">
                  <c:v>3370</c:v>
                </c:pt>
                <c:pt idx="7874">
                  <c:v>3371</c:v>
                </c:pt>
                <c:pt idx="7875">
                  <c:v>3372</c:v>
                </c:pt>
                <c:pt idx="7876">
                  <c:v>3373</c:v>
                </c:pt>
                <c:pt idx="7877">
                  <c:v>3374</c:v>
                </c:pt>
                <c:pt idx="7878">
                  <c:v>3375</c:v>
                </c:pt>
                <c:pt idx="7879">
                  <c:v>3376</c:v>
                </c:pt>
                <c:pt idx="7880">
                  <c:v>3377</c:v>
                </c:pt>
                <c:pt idx="7881">
                  <c:v>3378</c:v>
                </c:pt>
                <c:pt idx="7882">
                  <c:v>3379</c:v>
                </c:pt>
                <c:pt idx="7883">
                  <c:v>3380</c:v>
                </c:pt>
                <c:pt idx="7884">
                  <c:v>3381</c:v>
                </c:pt>
                <c:pt idx="7885">
                  <c:v>3382</c:v>
                </c:pt>
                <c:pt idx="7886">
                  <c:v>3383</c:v>
                </c:pt>
                <c:pt idx="7887">
                  <c:v>3384</c:v>
                </c:pt>
                <c:pt idx="7888">
                  <c:v>3385</c:v>
                </c:pt>
                <c:pt idx="7889">
                  <c:v>3386</c:v>
                </c:pt>
                <c:pt idx="7890">
                  <c:v>3387</c:v>
                </c:pt>
                <c:pt idx="7891">
                  <c:v>3388</c:v>
                </c:pt>
                <c:pt idx="7892">
                  <c:v>3389</c:v>
                </c:pt>
                <c:pt idx="7893">
                  <c:v>3390</c:v>
                </c:pt>
                <c:pt idx="7894">
                  <c:v>3391</c:v>
                </c:pt>
                <c:pt idx="7895">
                  <c:v>3392</c:v>
                </c:pt>
                <c:pt idx="7896">
                  <c:v>3393</c:v>
                </c:pt>
                <c:pt idx="7897">
                  <c:v>3394</c:v>
                </c:pt>
                <c:pt idx="7898">
                  <c:v>3395</c:v>
                </c:pt>
                <c:pt idx="7899">
                  <c:v>3396</c:v>
                </c:pt>
                <c:pt idx="7900">
                  <c:v>3397</c:v>
                </c:pt>
                <c:pt idx="7901">
                  <c:v>3398</c:v>
                </c:pt>
                <c:pt idx="7902">
                  <c:v>3399</c:v>
                </c:pt>
                <c:pt idx="7903">
                  <c:v>3400</c:v>
                </c:pt>
                <c:pt idx="7904">
                  <c:v>3401</c:v>
                </c:pt>
                <c:pt idx="7905">
                  <c:v>3402</c:v>
                </c:pt>
                <c:pt idx="7906">
                  <c:v>3403</c:v>
                </c:pt>
                <c:pt idx="7907">
                  <c:v>3404</c:v>
                </c:pt>
                <c:pt idx="7908">
                  <c:v>3405</c:v>
                </c:pt>
                <c:pt idx="7909">
                  <c:v>3406</c:v>
                </c:pt>
                <c:pt idx="7910">
                  <c:v>3407</c:v>
                </c:pt>
                <c:pt idx="7911">
                  <c:v>3408</c:v>
                </c:pt>
                <c:pt idx="7912">
                  <c:v>3409</c:v>
                </c:pt>
                <c:pt idx="7913">
                  <c:v>3410</c:v>
                </c:pt>
                <c:pt idx="7914">
                  <c:v>3411</c:v>
                </c:pt>
                <c:pt idx="7915">
                  <c:v>3412</c:v>
                </c:pt>
                <c:pt idx="7916">
                  <c:v>3413</c:v>
                </c:pt>
                <c:pt idx="7917">
                  <c:v>3414</c:v>
                </c:pt>
                <c:pt idx="7918">
                  <c:v>3415</c:v>
                </c:pt>
                <c:pt idx="7919">
                  <c:v>3416</c:v>
                </c:pt>
                <c:pt idx="7920">
                  <c:v>3417</c:v>
                </c:pt>
                <c:pt idx="7921">
                  <c:v>3418</c:v>
                </c:pt>
                <c:pt idx="7922">
                  <c:v>3419</c:v>
                </c:pt>
                <c:pt idx="7923">
                  <c:v>3420</c:v>
                </c:pt>
                <c:pt idx="7924">
                  <c:v>3421</c:v>
                </c:pt>
                <c:pt idx="7925">
                  <c:v>3422</c:v>
                </c:pt>
                <c:pt idx="7926">
                  <c:v>3423</c:v>
                </c:pt>
                <c:pt idx="7927">
                  <c:v>3424</c:v>
                </c:pt>
                <c:pt idx="7928">
                  <c:v>3425</c:v>
                </c:pt>
                <c:pt idx="7929">
                  <c:v>3426</c:v>
                </c:pt>
                <c:pt idx="7930">
                  <c:v>3427</c:v>
                </c:pt>
                <c:pt idx="7931">
                  <c:v>3428</c:v>
                </c:pt>
                <c:pt idx="7932">
                  <c:v>3429</c:v>
                </c:pt>
                <c:pt idx="7933">
                  <c:v>3430</c:v>
                </c:pt>
                <c:pt idx="7934">
                  <c:v>3431</c:v>
                </c:pt>
                <c:pt idx="7935">
                  <c:v>3432</c:v>
                </c:pt>
                <c:pt idx="7936">
                  <c:v>3433</c:v>
                </c:pt>
                <c:pt idx="7937">
                  <c:v>3434</c:v>
                </c:pt>
                <c:pt idx="7938">
                  <c:v>3435</c:v>
                </c:pt>
                <c:pt idx="7939">
                  <c:v>3436</c:v>
                </c:pt>
                <c:pt idx="7940">
                  <c:v>3437</c:v>
                </c:pt>
                <c:pt idx="7941">
                  <c:v>3438</c:v>
                </c:pt>
                <c:pt idx="7942">
                  <c:v>3439</c:v>
                </c:pt>
                <c:pt idx="7943">
                  <c:v>3440</c:v>
                </c:pt>
                <c:pt idx="7944">
                  <c:v>3441</c:v>
                </c:pt>
                <c:pt idx="7945">
                  <c:v>3442</c:v>
                </c:pt>
                <c:pt idx="7946">
                  <c:v>3443</c:v>
                </c:pt>
                <c:pt idx="7947">
                  <c:v>3444</c:v>
                </c:pt>
                <c:pt idx="7948">
                  <c:v>3445</c:v>
                </c:pt>
                <c:pt idx="7949">
                  <c:v>3446</c:v>
                </c:pt>
                <c:pt idx="7950">
                  <c:v>3447</c:v>
                </c:pt>
                <c:pt idx="7951">
                  <c:v>3448</c:v>
                </c:pt>
                <c:pt idx="7952">
                  <c:v>3449</c:v>
                </c:pt>
                <c:pt idx="7953">
                  <c:v>3450</c:v>
                </c:pt>
                <c:pt idx="7954">
                  <c:v>3451</c:v>
                </c:pt>
                <c:pt idx="7955">
                  <c:v>3452</c:v>
                </c:pt>
                <c:pt idx="7956">
                  <c:v>3453</c:v>
                </c:pt>
                <c:pt idx="7957">
                  <c:v>3454</c:v>
                </c:pt>
                <c:pt idx="7958">
                  <c:v>3455</c:v>
                </c:pt>
                <c:pt idx="7959">
                  <c:v>3456</c:v>
                </c:pt>
                <c:pt idx="7960">
                  <c:v>3457</c:v>
                </c:pt>
                <c:pt idx="7961">
                  <c:v>3458</c:v>
                </c:pt>
                <c:pt idx="7962">
                  <c:v>3459</c:v>
                </c:pt>
                <c:pt idx="7963">
                  <c:v>3460</c:v>
                </c:pt>
                <c:pt idx="7964">
                  <c:v>3461</c:v>
                </c:pt>
                <c:pt idx="7965">
                  <c:v>3462</c:v>
                </c:pt>
                <c:pt idx="7966">
                  <c:v>3463</c:v>
                </c:pt>
                <c:pt idx="7967">
                  <c:v>3464</c:v>
                </c:pt>
                <c:pt idx="7968">
                  <c:v>3465</c:v>
                </c:pt>
                <c:pt idx="7969">
                  <c:v>3466</c:v>
                </c:pt>
                <c:pt idx="7970">
                  <c:v>3467</c:v>
                </c:pt>
                <c:pt idx="7971">
                  <c:v>3468</c:v>
                </c:pt>
                <c:pt idx="7972">
                  <c:v>3469</c:v>
                </c:pt>
                <c:pt idx="7973">
                  <c:v>3470</c:v>
                </c:pt>
                <c:pt idx="7974">
                  <c:v>3471</c:v>
                </c:pt>
                <c:pt idx="7975">
                  <c:v>3472</c:v>
                </c:pt>
                <c:pt idx="7976">
                  <c:v>3473</c:v>
                </c:pt>
                <c:pt idx="7977">
                  <c:v>3474</c:v>
                </c:pt>
                <c:pt idx="7978">
                  <c:v>3475</c:v>
                </c:pt>
                <c:pt idx="7979">
                  <c:v>3476</c:v>
                </c:pt>
                <c:pt idx="7980">
                  <c:v>3477</c:v>
                </c:pt>
                <c:pt idx="7981">
                  <c:v>3478</c:v>
                </c:pt>
                <c:pt idx="7982">
                  <c:v>3479</c:v>
                </c:pt>
                <c:pt idx="7983">
                  <c:v>3480</c:v>
                </c:pt>
                <c:pt idx="7984">
                  <c:v>3481</c:v>
                </c:pt>
                <c:pt idx="7985">
                  <c:v>3482</c:v>
                </c:pt>
                <c:pt idx="7986">
                  <c:v>3483</c:v>
                </c:pt>
                <c:pt idx="7987">
                  <c:v>3484</c:v>
                </c:pt>
                <c:pt idx="7988">
                  <c:v>3485</c:v>
                </c:pt>
                <c:pt idx="7989">
                  <c:v>3486</c:v>
                </c:pt>
                <c:pt idx="7990">
                  <c:v>3487</c:v>
                </c:pt>
                <c:pt idx="7991">
                  <c:v>3488</c:v>
                </c:pt>
                <c:pt idx="7992">
                  <c:v>3489</c:v>
                </c:pt>
                <c:pt idx="7993">
                  <c:v>3490</c:v>
                </c:pt>
                <c:pt idx="7994">
                  <c:v>3491</c:v>
                </c:pt>
                <c:pt idx="7995">
                  <c:v>3492</c:v>
                </c:pt>
                <c:pt idx="7996">
                  <c:v>3493</c:v>
                </c:pt>
                <c:pt idx="7997">
                  <c:v>3494</c:v>
                </c:pt>
                <c:pt idx="7998">
                  <c:v>3495</c:v>
                </c:pt>
                <c:pt idx="7999">
                  <c:v>3496</c:v>
                </c:pt>
                <c:pt idx="8000">
                  <c:v>3497</c:v>
                </c:pt>
                <c:pt idx="8001">
                  <c:v>3498</c:v>
                </c:pt>
                <c:pt idx="8002">
                  <c:v>3499</c:v>
                </c:pt>
                <c:pt idx="8003">
                  <c:v>3500</c:v>
                </c:pt>
                <c:pt idx="8004">
                  <c:v>3501</c:v>
                </c:pt>
                <c:pt idx="8005">
                  <c:v>3502</c:v>
                </c:pt>
                <c:pt idx="8006">
                  <c:v>3503</c:v>
                </c:pt>
                <c:pt idx="8007">
                  <c:v>3504</c:v>
                </c:pt>
                <c:pt idx="8008">
                  <c:v>3505</c:v>
                </c:pt>
                <c:pt idx="8009">
                  <c:v>3506</c:v>
                </c:pt>
                <c:pt idx="8010">
                  <c:v>3507</c:v>
                </c:pt>
                <c:pt idx="8011">
                  <c:v>3508</c:v>
                </c:pt>
                <c:pt idx="8012">
                  <c:v>3509</c:v>
                </c:pt>
                <c:pt idx="8013">
                  <c:v>3510</c:v>
                </c:pt>
                <c:pt idx="8014">
                  <c:v>3511</c:v>
                </c:pt>
                <c:pt idx="8015">
                  <c:v>3512</c:v>
                </c:pt>
                <c:pt idx="8016">
                  <c:v>3513</c:v>
                </c:pt>
                <c:pt idx="8017">
                  <c:v>3514</c:v>
                </c:pt>
                <c:pt idx="8018">
                  <c:v>3515</c:v>
                </c:pt>
                <c:pt idx="8019">
                  <c:v>3516</c:v>
                </c:pt>
                <c:pt idx="8020">
                  <c:v>3517</c:v>
                </c:pt>
                <c:pt idx="8021">
                  <c:v>3518</c:v>
                </c:pt>
                <c:pt idx="8022">
                  <c:v>3519</c:v>
                </c:pt>
                <c:pt idx="8023">
                  <c:v>3520</c:v>
                </c:pt>
                <c:pt idx="8024">
                  <c:v>3521</c:v>
                </c:pt>
                <c:pt idx="8025">
                  <c:v>3522</c:v>
                </c:pt>
                <c:pt idx="8026">
                  <c:v>3523</c:v>
                </c:pt>
                <c:pt idx="8027">
                  <c:v>3524</c:v>
                </c:pt>
                <c:pt idx="8028">
                  <c:v>3525</c:v>
                </c:pt>
                <c:pt idx="8029">
                  <c:v>3526</c:v>
                </c:pt>
                <c:pt idx="8030">
                  <c:v>3527</c:v>
                </c:pt>
                <c:pt idx="8031">
                  <c:v>3528</c:v>
                </c:pt>
                <c:pt idx="8032">
                  <c:v>3529</c:v>
                </c:pt>
                <c:pt idx="8033">
                  <c:v>3530</c:v>
                </c:pt>
                <c:pt idx="8034">
                  <c:v>3531</c:v>
                </c:pt>
                <c:pt idx="8035">
                  <c:v>3532</c:v>
                </c:pt>
                <c:pt idx="8036">
                  <c:v>3533</c:v>
                </c:pt>
                <c:pt idx="8037">
                  <c:v>3534</c:v>
                </c:pt>
                <c:pt idx="8038">
                  <c:v>3535</c:v>
                </c:pt>
                <c:pt idx="8039">
                  <c:v>3536</c:v>
                </c:pt>
                <c:pt idx="8040">
                  <c:v>3537</c:v>
                </c:pt>
                <c:pt idx="8041">
                  <c:v>3538</c:v>
                </c:pt>
                <c:pt idx="8042">
                  <c:v>3539</c:v>
                </c:pt>
                <c:pt idx="8043">
                  <c:v>3540</c:v>
                </c:pt>
                <c:pt idx="8044">
                  <c:v>3541</c:v>
                </c:pt>
                <c:pt idx="8045">
                  <c:v>3542</c:v>
                </c:pt>
                <c:pt idx="8046">
                  <c:v>3543</c:v>
                </c:pt>
                <c:pt idx="8047">
                  <c:v>3544</c:v>
                </c:pt>
                <c:pt idx="8048">
                  <c:v>3545</c:v>
                </c:pt>
                <c:pt idx="8049">
                  <c:v>3546</c:v>
                </c:pt>
                <c:pt idx="8050">
                  <c:v>3547</c:v>
                </c:pt>
                <c:pt idx="8051">
                  <c:v>3548</c:v>
                </c:pt>
                <c:pt idx="8052">
                  <c:v>3549</c:v>
                </c:pt>
                <c:pt idx="8053">
                  <c:v>3550</c:v>
                </c:pt>
                <c:pt idx="8054">
                  <c:v>3551</c:v>
                </c:pt>
                <c:pt idx="8055">
                  <c:v>3552</c:v>
                </c:pt>
                <c:pt idx="8056">
                  <c:v>3553</c:v>
                </c:pt>
                <c:pt idx="8057">
                  <c:v>3554</c:v>
                </c:pt>
                <c:pt idx="8058">
                  <c:v>3555</c:v>
                </c:pt>
                <c:pt idx="8059">
                  <c:v>3556</c:v>
                </c:pt>
                <c:pt idx="8060">
                  <c:v>3557</c:v>
                </c:pt>
                <c:pt idx="8061">
                  <c:v>3558</c:v>
                </c:pt>
                <c:pt idx="8062">
                  <c:v>3559</c:v>
                </c:pt>
                <c:pt idx="8063">
                  <c:v>3560</c:v>
                </c:pt>
                <c:pt idx="8064">
                  <c:v>3561</c:v>
                </c:pt>
                <c:pt idx="8065">
                  <c:v>3562</c:v>
                </c:pt>
                <c:pt idx="8066">
                  <c:v>3563</c:v>
                </c:pt>
                <c:pt idx="8067">
                  <c:v>3564</c:v>
                </c:pt>
                <c:pt idx="8068">
                  <c:v>3565</c:v>
                </c:pt>
                <c:pt idx="8069">
                  <c:v>3566</c:v>
                </c:pt>
                <c:pt idx="8070">
                  <c:v>3567</c:v>
                </c:pt>
                <c:pt idx="8071">
                  <c:v>3568</c:v>
                </c:pt>
                <c:pt idx="8072">
                  <c:v>3569</c:v>
                </c:pt>
                <c:pt idx="8073">
                  <c:v>3570</c:v>
                </c:pt>
                <c:pt idx="8074">
                  <c:v>3571</c:v>
                </c:pt>
                <c:pt idx="8075">
                  <c:v>3572</c:v>
                </c:pt>
                <c:pt idx="8076">
                  <c:v>3573</c:v>
                </c:pt>
                <c:pt idx="8077">
                  <c:v>3574</c:v>
                </c:pt>
                <c:pt idx="8078">
                  <c:v>3575</c:v>
                </c:pt>
                <c:pt idx="8079">
                  <c:v>3576</c:v>
                </c:pt>
                <c:pt idx="8080">
                  <c:v>3577</c:v>
                </c:pt>
                <c:pt idx="8081">
                  <c:v>3578</c:v>
                </c:pt>
                <c:pt idx="8082">
                  <c:v>3579</c:v>
                </c:pt>
                <c:pt idx="8083">
                  <c:v>3580</c:v>
                </c:pt>
                <c:pt idx="8084">
                  <c:v>3581</c:v>
                </c:pt>
                <c:pt idx="8085">
                  <c:v>3582</c:v>
                </c:pt>
                <c:pt idx="8086">
                  <c:v>3583</c:v>
                </c:pt>
                <c:pt idx="8087">
                  <c:v>3584</c:v>
                </c:pt>
                <c:pt idx="8088">
                  <c:v>3585</c:v>
                </c:pt>
                <c:pt idx="8089">
                  <c:v>3586</c:v>
                </c:pt>
                <c:pt idx="8090">
                  <c:v>3587</c:v>
                </c:pt>
                <c:pt idx="8091">
                  <c:v>3588</c:v>
                </c:pt>
                <c:pt idx="8092">
                  <c:v>3589</c:v>
                </c:pt>
                <c:pt idx="8093">
                  <c:v>3590</c:v>
                </c:pt>
                <c:pt idx="8094">
                  <c:v>3591</c:v>
                </c:pt>
                <c:pt idx="8095">
                  <c:v>3592</c:v>
                </c:pt>
                <c:pt idx="8096">
                  <c:v>3593</c:v>
                </c:pt>
                <c:pt idx="8097">
                  <c:v>3594</c:v>
                </c:pt>
                <c:pt idx="8098">
                  <c:v>3595</c:v>
                </c:pt>
                <c:pt idx="8099">
                  <c:v>3596</c:v>
                </c:pt>
                <c:pt idx="8100">
                  <c:v>3597</c:v>
                </c:pt>
                <c:pt idx="8101">
                  <c:v>3598</c:v>
                </c:pt>
                <c:pt idx="8102">
                  <c:v>3599</c:v>
                </c:pt>
                <c:pt idx="8103">
                  <c:v>3600</c:v>
                </c:pt>
                <c:pt idx="8104">
                  <c:v>3601</c:v>
                </c:pt>
                <c:pt idx="8105">
                  <c:v>3602</c:v>
                </c:pt>
                <c:pt idx="8106">
                  <c:v>3603</c:v>
                </c:pt>
                <c:pt idx="8107">
                  <c:v>3604</c:v>
                </c:pt>
                <c:pt idx="8108">
                  <c:v>3605</c:v>
                </c:pt>
                <c:pt idx="8109">
                  <c:v>3606</c:v>
                </c:pt>
                <c:pt idx="8110">
                  <c:v>3607</c:v>
                </c:pt>
                <c:pt idx="8111">
                  <c:v>3608</c:v>
                </c:pt>
                <c:pt idx="8112">
                  <c:v>3609</c:v>
                </c:pt>
                <c:pt idx="8113">
                  <c:v>3610</c:v>
                </c:pt>
                <c:pt idx="8114">
                  <c:v>3611</c:v>
                </c:pt>
                <c:pt idx="8115">
                  <c:v>3612</c:v>
                </c:pt>
                <c:pt idx="8116">
                  <c:v>3613</c:v>
                </c:pt>
                <c:pt idx="8117">
                  <c:v>3614</c:v>
                </c:pt>
                <c:pt idx="8118">
                  <c:v>3615</c:v>
                </c:pt>
                <c:pt idx="8119">
                  <c:v>3616</c:v>
                </c:pt>
                <c:pt idx="8120">
                  <c:v>3617</c:v>
                </c:pt>
                <c:pt idx="8121">
                  <c:v>3618</c:v>
                </c:pt>
                <c:pt idx="8122">
                  <c:v>3619</c:v>
                </c:pt>
                <c:pt idx="8123">
                  <c:v>3620</c:v>
                </c:pt>
                <c:pt idx="8124">
                  <c:v>3621</c:v>
                </c:pt>
                <c:pt idx="8125">
                  <c:v>3622</c:v>
                </c:pt>
                <c:pt idx="8126">
                  <c:v>3623</c:v>
                </c:pt>
                <c:pt idx="8127">
                  <c:v>3624</c:v>
                </c:pt>
                <c:pt idx="8128">
                  <c:v>3625</c:v>
                </c:pt>
                <c:pt idx="8129">
                  <c:v>3626</c:v>
                </c:pt>
                <c:pt idx="8130">
                  <c:v>3627</c:v>
                </c:pt>
                <c:pt idx="8131">
                  <c:v>3628</c:v>
                </c:pt>
                <c:pt idx="8132">
                  <c:v>3629</c:v>
                </c:pt>
                <c:pt idx="8133">
                  <c:v>3630</c:v>
                </c:pt>
                <c:pt idx="8134">
                  <c:v>3631</c:v>
                </c:pt>
                <c:pt idx="8135">
                  <c:v>3632</c:v>
                </c:pt>
                <c:pt idx="8136">
                  <c:v>3633</c:v>
                </c:pt>
                <c:pt idx="8137">
                  <c:v>3634</c:v>
                </c:pt>
                <c:pt idx="8138">
                  <c:v>3635</c:v>
                </c:pt>
                <c:pt idx="8139">
                  <c:v>3636</c:v>
                </c:pt>
                <c:pt idx="8140">
                  <c:v>3637</c:v>
                </c:pt>
                <c:pt idx="8141">
                  <c:v>3638</c:v>
                </c:pt>
                <c:pt idx="8142">
                  <c:v>3639</c:v>
                </c:pt>
                <c:pt idx="8143">
                  <c:v>3640</c:v>
                </c:pt>
                <c:pt idx="8144">
                  <c:v>3641</c:v>
                </c:pt>
                <c:pt idx="8145">
                  <c:v>3642</c:v>
                </c:pt>
                <c:pt idx="8146">
                  <c:v>3643</c:v>
                </c:pt>
                <c:pt idx="8147">
                  <c:v>3644</c:v>
                </c:pt>
                <c:pt idx="8148">
                  <c:v>3645</c:v>
                </c:pt>
                <c:pt idx="8149">
                  <c:v>3646</c:v>
                </c:pt>
                <c:pt idx="8150">
                  <c:v>3647</c:v>
                </c:pt>
                <c:pt idx="8151">
                  <c:v>3648</c:v>
                </c:pt>
                <c:pt idx="8152">
                  <c:v>3649</c:v>
                </c:pt>
                <c:pt idx="8153">
                  <c:v>3650</c:v>
                </c:pt>
                <c:pt idx="8154">
                  <c:v>3651</c:v>
                </c:pt>
                <c:pt idx="8155">
                  <c:v>3652</c:v>
                </c:pt>
                <c:pt idx="8156">
                  <c:v>3653</c:v>
                </c:pt>
                <c:pt idx="8157">
                  <c:v>3654</c:v>
                </c:pt>
                <c:pt idx="8158">
                  <c:v>3655</c:v>
                </c:pt>
                <c:pt idx="8159">
                  <c:v>3656</c:v>
                </c:pt>
                <c:pt idx="8160">
                  <c:v>3657</c:v>
                </c:pt>
                <c:pt idx="8161">
                  <c:v>3658</c:v>
                </c:pt>
                <c:pt idx="8162">
                  <c:v>3659</c:v>
                </c:pt>
                <c:pt idx="8163">
                  <c:v>3660</c:v>
                </c:pt>
                <c:pt idx="8164">
                  <c:v>3661</c:v>
                </c:pt>
                <c:pt idx="8165">
                  <c:v>3662</c:v>
                </c:pt>
                <c:pt idx="8166">
                  <c:v>3663</c:v>
                </c:pt>
                <c:pt idx="8167">
                  <c:v>3664</c:v>
                </c:pt>
                <c:pt idx="8168">
                  <c:v>3665</c:v>
                </c:pt>
                <c:pt idx="8169">
                  <c:v>3666</c:v>
                </c:pt>
                <c:pt idx="8170">
                  <c:v>3667</c:v>
                </c:pt>
                <c:pt idx="8171">
                  <c:v>3668</c:v>
                </c:pt>
                <c:pt idx="8172">
                  <c:v>3669</c:v>
                </c:pt>
                <c:pt idx="8173">
                  <c:v>3670</c:v>
                </c:pt>
                <c:pt idx="8174">
                  <c:v>3671</c:v>
                </c:pt>
                <c:pt idx="8175">
                  <c:v>3672</c:v>
                </c:pt>
                <c:pt idx="8176">
                  <c:v>3673</c:v>
                </c:pt>
                <c:pt idx="8177">
                  <c:v>3674</c:v>
                </c:pt>
                <c:pt idx="8178">
                  <c:v>3675</c:v>
                </c:pt>
                <c:pt idx="8179">
                  <c:v>3676</c:v>
                </c:pt>
                <c:pt idx="8180">
                  <c:v>3677</c:v>
                </c:pt>
                <c:pt idx="8181">
                  <c:v>3678</c:v>
                </c:pt>
                <c:pt idx="8182">
                  <c:v>3679</c:v>
                </c:pt>
                <c:pt idx="8183">
                  <c:v>3680</c:v>
                </c:pt>
                <c:pt idx="8184">
                  <c:v>3681</c:v>
                </c:pt>
                <c:pt idx="8185">
                  <c:v>3682</c:v>
                </c:pt>
                <c:pt idx="8186">
                  <c:v>3683</c:v>
                </c:pt>
                <c:pt idx="8187">
                  <c:v>3684</c:v>
                </c:pt>
                <c:pt idx="8188">
                  <c:v>3685</c:v>
                </c:pt>
                <c:pt idx="8189">
                  <c:v>3686</c:v>
                </c:pt>
                <c:pt idx="8190">
                  <c:v>3687</c:v>
                </c:pt>
                <c:pt idx="8191">
                  <c:v>3688</c:v>
                </c:pt>
                <c:pt idx="8192">
                  <c:v>3689</c:v>
                </c:pt>
                <c:pt idx="8193">
                  <c:v>3690</c:v>
                </c:pt>
                <c:pt idx="8194">
                  <c:v>3691</c:v>
                </c:pt>
                <c:pt idx="8195">
                  <c:v>3692</c:v>
                </c:pt>
                <c:pt idx="8196">
                  <c:v>3693</c:v>
                </c:pt>
                <c:pt idx="8197">
                  <c:v>3694</c:v>
                </c:pt>
                <c:pt idx="8198">
                  <c:v>3695</c:v>
                </c:pt>
                <c:pt idx="8199">
                  <c:v>3696</c:v>
                </c:pt>
                <c:pt idx="8200">
                  <c:v>3697</c:v>
                </c:pt>
                <c:pt idx="8201">
                  <c:v>3698</c:v>
                </c:pt>
                <c:pt idx="8202">
                  <c:v>3699</c:v>
                </c:pt>
                <c:pt idx="8203">
                  <c:v>3700</c:v>
                </c:pt>
                <c:pt idx="8204">
                  <c:v>3701</c:v>
                </c:pt>
                <c:pt idx="8205">
                  <c:v>3702</c:v>
                </c:pt>
                <c:pt idx="8206">
                  <c:v>3703</c:v>
                </c:pt>
                <c:pt idx="8207">
                  <c:v>3704</c:v>
                </c:pt>
                <c:pt idx="8208">
                  <c:v>3705</c:v>
                </c:pt>
                <c:pt idx="8209">
                  <c:v>3706</c:v>
                </c:pt>
                <c:pt idx="8210">
                  <c:v>3707</c:v>
                </c:pt>
                <c:pt idx="8211">
                  <c:v>3708</c:v>
                </c:pt>
                <c:pt idx="8212">
                  <c:v>3709</c:v>
                </c:pt>
                <c:pt idx="8213">
                  <c:v>3710</c:v>
                </c:pt>
                <c:pt idx="8214">
                  <c:v>3711</c:v>
                </c:pt>
                <c:pt idx="8215">
                  <c:v>3712</c:v>
                </c:pt>
                <c:pt idx="8216">
                  <c:v>3713</c:v>
                </c:pt>
                <c:pt idx="8217">
                  <c:v>3714</c:v>
                </c:pt>
                <c:pt idx="8218">
                  <c:v>3715</c:v>
                </c:pt>
                <c:pt idx="8219">
                  <c:v>3716</c:v>
                </c:pt>
                <c:pt idx="8220">
                  <c:v>3717</c:v>
                </c:pt>
                <c:pt idx="8221">
                  <c:v>3718</c:v>
                </c:pt>
                <c:pt idx="8222">
                  <c:v>3719</c:v>
                </c:pt>
                <c:pt idx="8223">
                  <c:v>3720</c:v>
                </c:pt>
                <c:pt idx="8224">
                  <c:v>3721</c:v>
                </c:pt>
                <c:pt idx="8225">
                  <c:v>3722</c:v>
                </c:pt>
                <c:pt idx="8226">
                  <c:v>3723</c:v>
                </c:pt>
                <c:pt idx="8227">
                  <c:v>3724</c:v>
                </c:pt>
                <c:pt idx="8228">
                  <c:v>3725</c:v>
                </c:pt>
                <c:pt idx="8229">
                  <c:v>3726</c:v>
                </c:pt>
                <c:pt idx="8230">
                  <c:v>3727</c:v>
                </c:pt>
                <c:pt idx="8231">
                  <c:v>3728</c:v>
                </c:pt>
                <c:pt idx="8232">
                  <c:v>3729</c:v>
                </c:pt>
                <c:pt idx="8233">
                  <c:v>3730</c:v>
                </c:pt>
                <c:pt idx="8234">
                  <c:v>3731</c:v>
                </c:pt>
                <c:pt idx="8235">
                  <c:v>3732</c:v>
                </c:pt>
                <c:pt idx="8236">
                  <c:v>3733</c:v>
                </c:pt>
                <c:pt idx="8237">
                  <c:v>3734</c:v>
                </c:pt>
                <c:pt idx="8238">
                  <c:v>3735</c:v>
                </c:pt>
                <c:pt idx="8239">
                  <c:v>3736</c:v>
                </c:pt>
                <c:pt idx="8240">
                  <c:v>3737</c:v>
                </c:pt>
                <c:pt idx="8241">
                  <c:v>3738</c:v>
                </c:pt>
                <c:pt idx="8242">
                  <c:v>3739</c:v>
                </c:pt>
                <c:pt idx="8243">
                  <c:v>3740</c:v>
                </c:pt>
                <c:pt idx="8244">
                  <c:v>3741</c:v>
                </c:pt>
                <c:pt idx="8245">
                  <c:v>3742</c:v>
                </c:pt>
                <c:pt idx="8246">
                  <c:v>3743</c:v>
                </c:pt>
                <c:pt idx="8247">
                  <c:v>3744</c:v>
                </c:pt>
                <c:pt idx="8248">
                  <c:v>3745</c:v>
                </c:pt>
                <c:pt idx="8249">
                  <c:v>3746</c:v>
                </c:pt>
                <c:pt idx="8250">
                  <c:v>3747</c:v>
                </c:pt>
                <c:pt idx="8251">
                  <c:v>3748</c:v>
                </c:pt>
                <c:pt idx="8252">
                  <c:v>3749</c:v>
                </c:pt>
                <c:pt idx="8253">
                  <c:v>3750</c:v>
                </c:pt>
                <c:pt idx="8254">
                  <c:v>3751</c:v>
                </c:pt>
                <c:pt idx="8255">
                  <c:v>3752</c:v>
                </c:pt>
                <c:pt idx="8256">
                  <c:v>3753</c:v>
                </c:pt>
                <c:pt idx="8257">
                  <c:v>3754</c:v>
                </c:pt>
                <c:pt idx="8258">
                  <c:v>3755</c:v>
                </c:pt>
                <c:pt idx="8259">
                  <c:v>3756</c:v>
                </c:pt>
                <c:pt idx="8260">
                  <c:v>3757</c:v>
                </c:pt>
                <c:pt idx="8261">
                  <c:v>3758</c:v>
                </c:pt>
                <c:pt idx="8262">
                  <c:v>3759</c:v>
                </c:pt>
                <c:pt idx="8263">
                  <c:v>3760</c:v>
                </c:pt>
                <c:pt idx="8264">
                  <c:v>3761</c:v>
                </c:pt>
                <c:pt idx="8265">
                  <c:v>3762</c:v>
                </c:pt>
                <c:pt idx="8266">
                  <c:v>3763</c:v>
                </c:pt>
                <c:pt idx="8267">
                  <c:v>3764</c:v>
                </c:pt>
                <c:pt idx="8268">
                  <c:v>3765</c:v>
                </c:pt>
                <c:pt idx="8269">
                  <c:v>3766</c:v>
                </c:pt>
                <c:pt idx="8270">
                  <c:v>3767</c:v>
                </c:pt>
                <c:pt idx="8271">
                  <c:v>3768</c:v>
                </c:pt>
                <c:pt idx="8272">
                  <c:v>3769</c:v>
                </c:pt>
                <c:pt idx="8273">
                  <c:v>3770</c:v>
                </c:pt>
                <c:pt idx="8274">
                  <c:v>3771</c:v>
                </c:pt>
                <c:pt idx="8275">
                  <c:v>3772</c:v>
                </c:pt>
                <c:pt idx="8276">
                  <c:v>3773</c:v>
                </c:pt>
                <c:pt idx="8277">
                  <c:v>3774</c:v>
                </c:pt>
                <c:pt idx="8278">
                  <c:v>3775</c:v>
                </c:pt>
                <c:pt idx="8279">
                  <c:v>3776</c:v>
                </c:pt>
                <c:pt idx="8280">
                  <c:v>3777</c:v>
                </c:pt>
                <c:pt idx="8281">
                  <c:v>3778</c:v>
                </c:pt>
                <c:pt idx="8282">
                  <c:v>3779</c:v>
                </c:pt>
                <c:pt idx="8283">
                  <c:v>3780</c:v>
                </c:pt>
                <c:pt idx="8284">
                  <c:v>3781</c:v>
                </c:pt>
                <c:pt idx="8285">
                  <c:v>3782</c:v>
                </c:pt>
                <c:pt idx="8286">
                  <c:v>3783</c:v>
                </c:pt>
                <c:pt idx="8287">
                  <c:v>3784</c:v>
                </c:pt>
                <c:pt idx="8288">
                  <c:v>3785</c:v>
                </c:pt>
                <c:pt idx="8289">
                  <c:v>3786</c:v>
                </c:pt>
                <c:pt idx="8290">
                  <c:v>3787</c:v>
                </c:pt>
                <c:pt idx="8291">
                  <c:v>3788</c:v>
                </c:pt>
                <c:pt idx="8292">
                  <c:v>3789</c:v>
                </c:pt>
                <c:pt idx="8293">
                  <c:v>3790</c:v>
                </c:pt>
                <c:pt idx="8294">
                  <c:v>3791</c:v>
                </c:pt>
                <c:pt idx="8295">
                  <c:v>3792</c:v>
                </c:pt>
                <c:pt idx="8296">
                  <c:v>3793</c:v>
                </c:pt>
                <c:pt idx="8297">
                  <c:v>3794</c:v>
                </c:pt>
                <c:pt idx="8298">
                  <c:v>3795</c:v>
                </c:pt>
                <c:pt idx="8299">
                  <c:v>3796</c:v>
                </c:pt>
                <c:pt idx="8300">
                  <c:v>3797</c:v>
                </c:pt>
                <c:pt idx="8301">
                  <c:v>3798</c:v>
                </c:pt>
                <c:pt idx="8302">
                  <c:v>3799</c:v>
                </c:pt>
                <c:pt idx="8303">
                  <c:v>3800</c:v>
                </c:pt>
                <c:pt idx="8304">
                  <c:v>3801</c:v>
                </c:pt>
                <c:pt idx="8305">
                  <c:v>3802</c:v>
                </c:pt>
                <c:pt idx="8306">
                  <c:v>3803</c:v>
                </c:pt>
                <c:pt idx="8307">
                  <c:v>3804</c:v>
                </c:pt>
                <c:pt idx="8308">
                  <c:v>3805</c:v>
                </c:pt>
                <c:pt idx="8309">
                  <c:v>3806</c:v>
                </c:pt>
                <c:pt idx="8310">
                  <c:v>3807</c:v>
                </c:pt>
                <c:pt idx="8311">
                  <c:v>3808</c:v>
                </c:pt>
                <c:pt idx="8312">
                  <c:v>3809</c:v>
                </c:pt>
                <c:pt idx="8313">
                  <c:v>3810</c:v>
                </c:pt>
                <c:pt idx="8314">
                  <c:v>3811</c:v>
                </c:pt>
                <c:pt idx="8315">
                  <c:v>3812</c:v>
                </c:pt>
                <c:pt idx="8316">
                  <c:v>3813</c:v>
                </c:pt>
                <c:pt idx="8317">
                  <c:v>3814</c:v>
                </c:pt>
                <c:pt idx="8318">
                  <c:v>3815</c:v>
                </c:pt>
                <c:pt idx="8319">
                  <c:v>3816</c:v>
                </c:pt>
                <c:pt idx="8320">
                  <c:v>3817</c:v>
                </c:pt>
                <c:pt idx="8321">
                  <c:v>3818</c:v>
                </c:pt>
                <c:pt idx="8322">
                  <c:v>3819</c:v>
                </c:pt>
                <c:pt idx="8323">
                  <c:v>3820</c:v>
                </c:pt>
                <c:pt idx="8324">
                  <c:v>3821</c:v>
                </c:pt>
                <c:pt idx="8325">
                  <c:v>3822</c:v>
                </c:pt>
                <c:pt idx="8326">
                  <c:v>3823</c:v>
                </c:pt>
                <c:pt idx="8327">
                  <c:v>3824</c:v>
                </c:pt>
                <c:pt idx="8328">
                  <c:v>3825</c:v>
                </c:pt>
                <c:pt idx="8329">
                  <c:v>3826</c:v>
                </c:pt>
                <c:pt idx="8330">
                  <c:v>3827</c:v>
                </c:pt>
                <c:pt idx="8331">
                  <c:v>3828</c:v>
                </c:pt>
                <c:pt idx="8332">
                  <c:v>3829</c:v>
                </c:pt>
                <c:pt idx="8333">
                  <c:v>3830</c:v>
                </c:pt>
                <c:pt idx="8334">
                  <c:v>3831</c:v>
                </c:pt>
                <c:pt idx="8335">
                  <c:v>3832</c:v>
                </c:pt>
                <c:pt idx="8336">
                  <c:v>3833</c:v>
                </c:pt>
                <c:pt idx="8337">
                  <c:v>3834</c:v>
                </c:pt>
                <c:pt idx="8338">
                  <c:v>3835</c:v>
                </c:pt>
                <c:pt idx="8339">
                  <c:v>3836</c:v>
                </c:pt>
                <c:pt idx="8340">
                  <c:v>3837</c:v>
                </c:pt>
                <c:pt idx="8341">
                  <c:v>3838</c:v>
                </c:pt>
                <c:pt idx="8342">
                  <c:v>3839</c:v>
                </c:pt>
                <c:pt idx="8343">
                  <c:v>3840</c:v>
                </c:pt>
                <c:pt idx="8344">
                  <c:v>3841</c:v>
                </c:pt>
                <c:pt idx="8345">
                  <c:v>3842</c:v>
                </c:pt>
                <c:pt idx="8346">
                  <c:v>3843</c:v>
                </c:pt>
                <c:pt idx="8347">
                  <c:v>3844</c:v>
                </c:pt>
                <c:pt idx="8348">
                  <c:v>3845</c:v>
                </c:pt>
                <c:pt idx="8349">
                  <c:v>3846</c:v>
                </c:pt>
                <c:pt idx="8350">
                  <c:v>3847</c:v>
                </c:pt>
                <c:pt idx="8351">
                  <c:v>3848</c:v>
                </c:pt>
                <c:pt idx="8352">
                  <c:v>3849</c:v>
                </c:pt>
                <c:pt idx="8353">
                  <c:v>3850</c:v>
                </c:pt>
                <c:pt idx="8354">
                  <c:v>3851</c:v>
                </c:pt>
                <c:pt idx="8355">
                  <c:v>3852</c:v>
                </c:pt>
                <c:pt idx="8356">
                  <c:v>3853</c:v>
                </c:pt>
                <c:pt idx="8357">
                  <c:v>3854</c:v>
                </c:pt>
                <c:pt idx="8358">
                  <c:v>3855</c:v>
                </c:pt>
                <c:pt idx="8359">
                  <c:v>3856</c:v>
                </c:pt>
                <c:pt idx="8360">
                  <c:v>3857</c:v>
                </c:pt>
                <c:pt idx="8361">
                  <c:v>3858</c:v>
                </c:pt>
                <c:pt idx="8362">
                  <c:v>3859</c:v>
                </c:pt>
                <c:pt idx="8363">
                  <c:v>3860</c:v>
                </c:pt>
                <c:pt idx="8364">
                  <c:v>3861</c:v>
                </c:pt>
                <c:pt idx="8365">
                  <c:v>3862</c:v>
                </c:pt>
                <c:pt idx="8366">
                  <c:v>3863</c:v>
                </c:pt>
                <c:pt idx="8367">
                  <c:v>3864</c:v>
                </c:pt>
                <c:pt idx="8368">
                  <c:v>3865</c:v>
                </c:pt>
                <c:pt idx="8369">
                  <c:v>3866</c:v>
                </c:pt>
                <c:pt idx="8370">
                  <c:v>3867</c:v>
                </c:pt>
                <c:pt idx="8371">
                  <c:v>3868</c:v>
                </c:pt>
                <c:pt idx="8372">
                  <c:v>3869</c:v>
                </c:pt>
                <c:pt idx="8373">
                  <c:v>3870</c:v>
                </c:pt>
                <c:pt idx="8374">
                  <c:v>3871</c:v>
                </c:pt>
                <c:pt idx="8375">
                  <c:v>3872</c:v>
                </c:pt>
                <c:pt idx="8376">
                  <c:v>3873</c:v>
                </c:pt>
                <c:pt idx="8377">
                  <c:v>3874</c:v>
                </c:pt>
                <c:pt idx="8378">
                  <c:v>3875</c:v>
                </c:pt>
                <c:pt idx="8379">
                  <c:v>3876</c:v>
                </c:pt>
                <c:pt idx="8380">
                  <c:v>3877</c:v>
                </c:pt>
                <c:pt idx="8381">
                  <c:v>3878</c:v>
                </c:pt>
                <c:pt idx="8382">
                  <c:v>3879</c:v>
                </c:pt>
                <c:pt idx="8383">
                  <c:v>3880</c:v>
                </c:pt>
                <c:pt idx="8384">
                  <c:v>3881</c:v>
                </c:pt>
                <c:pt idx="8385">
                  <c:v>3882</c:v>
                </c:pt>
                <c:pt idx="8386">
                  <c:v>3883</c:v>
                </c:pt>
                <c:pt idx="8387">
                  <c:v>3884</c:v>
                </c:pt>
                <c:pt idx="8388">
                  <c:v>3885</c:v>
                </c:pt>
                <c:pt idx="8389">
                  <c:v>3886</c:v>
                </c:pt>
                <c:pt idx="8390">
                  <c:v>3887</c:v>
                </c:pt>
                <c:pt idx="8391">
                  <c:v>3888</c:v>
                </c:pt>
                <c:pt idx="8392">
                  <c:v>3889</c:v>
                </c:pt>
                <c:pt idx="8393">
                  <c:v>3890</c:v>
                </c:pt>
                <c:pt idx="8394">
                  <c:v>3891</c:v>
                </c:pt>
                <c:pt idx="8395">
                  <c:v>3892</c:v>
                </c:pt>
                <c:pt idx="8396">
                  <c:v>3893</c:v>
                </c:pt>
                <c:pt idx="8397">
                  <c:v>3894</c:v>
                </c:pt>
                <c:pt idx="8398">
                  <c:v>3895</c:v>
                </c:pt>
                <c:pt idx="8399">
                  <c:v>3896</c:v>
                </c:pt>
                <c:pt idx="8400">
                  <c:v>3897</c:v>
                </c:pt>
                <c:pt idx="8401">
                  <c:v>3898</c:v>
                </c:pt>
                <c:pt idx="8402">
                  <c:v>3899</c:v>
                </c:pt>
                <c:pt idx="8403">
                  <c:v>3900</c:v>
                </c:pt>
                <c:pt idx="8404">
                  <c:v>3901</c:v>
                </c:pt>
                <c:pt idx="8405">
                  <c:v>3902</c:v>
                </c:pt>
                <c:pt idx="8406">
                  <c:v>3903</c:v>
                </c:pt>
                <c:pt idx="8407">
                  <c:v>3904</c:v>
                </c:pt>
                <c:pt idx="8408">
                  <c:v>3905</c:v>
                </c:pt>
                <c:pt idx="8409">
                  <c:v>3906</c:v>
                </c:pt>
                <c:pt idx="8410">
                  <c:v>3907</c:v>
                </c:pt>
                <c:pt idx="8411">
                  <c:v>3908</c:v>
                </c:pt>
                <c:pt idx="8412">
                  <c:v>3909</c:v>
                </c:pt>
                <c:pt idx="8413">
                  <c:v>3910</c:v>
                </c:pt>
                <c:pt idx="8414">
                  <c:v>3911</c:v>
                </c:pt>
                <c:pt idx="8415">
                  <c:v>3912</c:v>
                </c:pt>
                <c:pt idx="8416">
                  <c:v>3913</c:v>
                </c:pt>
                <c:pt idx="8417">
                  <c:v>3914</c:v>
                </c:pt>
                <c:pt idx="8418">
                  <c:v>3915</c:v>
                </c:pt>
                <c:pt idx="8419">
                  <c:v>3916</c:v>
                </c:pt>
                <c:pt idx="8420">
                  <c:v>3917</c:v>
                </c:pt>
                <c:pt idx="8421">
                  <c:v>3918</c:v>
                </c:pt>
                <c:pt idx="8422">
                  <c:v>3919</c:v>
                </c:pt>
                <c:pt idx="8423">
                  <c:v>3920</c:v>
                </c:pt>
                <c:pt idx="8424">
                  <c:v>3921</c:v>
                </c:pt>
                <c:pt idx="8425">
                  <c:v>3922</c:v>
                </c:pt>
                <c:pt idx="8426">
                  <c:v>3923</c:v>
                </c:pt>
                <c:pt idx="8427">
                  <c:v>3924</c:v>
                </c:pt>
                <c:pt idx="8428">
                  <c:v>3925</c:v>
                </c:pt>
                <c:pt idx="8429">
                  <c:v>3926</c:v>
                </c:pt>
                <c:pt idx="8430">
                  <c:v>3927</c:v>
                </c:pt>
                <c:pt idx="8431">
                  <c:v>3928</c:v>
                </c:pt>
                <c:pt idx="8432">
                  <c:v>3929</c:v>
                </c:pt>
                <c:pt idx="8433">
                  <c:v>3930</c:v>
                </c:pt>
                <c:pt idx="8434">
                  <c:v>3931</c:v>
                </c:pt>
                <c:pt idx="8435">
                  <c:v>3932</c:v>
                </c:pt>
                <c:pt idx="8436">
                  <c:v>3933</c:v>
                </c:pt>
                <c:pt idx="8437">
                  <c:v>3934</c:v>
                </c:pt>
                <c:pt idx="8438">
                  <c:v>3935</c:v>
                </c:pt>
                <c:pt idx="8439">
                  <c:v>3936</c:v>
                </c:pt>
                <c:pt idx="8440">
                  <c:v>3937</c:v>
                </c:pt>
                <c:pt idx="8441">
                  <c:v>3938</c:v>
                </c:pt>
                <c:pt idx="8442">
                  <c:v>3939</c:v>
                </c:pt>
                <c:pt idx="8443">
                  <c:v>3940</c:v>
                </c:pt>
                <c:pt idx="8444">
                  <c:v>3941</c:v>
                </c:pt>
                <c:pt idx="8445">
                  <c:v>3942</c:v>
                </c:pt>
                <c:pt idx="8446">
                  <c:v>3943</c:v>
                </c:pt>
                <c:pt idx="8447">
                  <c:v>3944</c:v>
                </c:pt>
                <c:pt idx="8448">
                  <c:v>3945</c:v>
                </c:pt>
                <c:pt idx="8449">
                  <c:v>3946</c:v>
                </c:pt>
                <c:pt idx="8450">
                  <c:v>3947</c:v>
                </c:pt>
                <c:pt idx="8451">
                  <c:v>3948</c:v>
                </c:pt>
                <c:pt idx="8452">
                  <c:v>3949</c:v>
                </c:pt>
                <c:pt idx="8453">
                  <c:v>3950</c:v>
                </c:pt>
                <c:pt idx="8454">
                  <c:v>3951</c:v>
                </c:pt>
                <c:pt idx="8455">
                  <c:v>3952</c:v>
                </c:pt>
                <c:pt idx="8456">
                  <c:v>3953</c:v>
                </c:pt>
                <c:pt idx="8457">
                  <c:v>3954</c:v>
                </c:pt>
                <c:pt idx="8458">
                  <c:v>3955</c:v>
                </c:pt>
                <c:pt idx="8459">
                  <c:v>3956</c:v>
                </c:pt>
                <c:pt idx="8460">
                  <c:v>3957</c:v>
                </c:pt>
                <c:pt idx="8461">
                  <c:v>3958</c:v>
                </c:pt>
                <c:pt idx="8462">
                  <c:v>3959</c:v>
                </c:pt>
                <c:pt idx="8463">
                  <c:v>3960</c:v>
                </c:pt>
                <c:pt idx="8464">
                  <c:v>3961</c:v>
                </c:pt>
                <c:pt idx="8465">
                  <c:v>3962</c:v>
                </c:pt>
                <c:pt idx="8466">
                  <c:v>3963</c:v>
                </c:pt>
                <c:pt idx="8467">
                  <c:v>3964</c:v>
                </c:pt>
                <c:pt idx="8468">
                  <c:v>3965</c:v>
                </c:pt>
                <c:pt idx="8469">
                  <c:v>3966</c:v>
                </c:pt>
                <c:pt idx="8470">
                  <c:v>3967</c:v>
                </c:pt>
                <c:pt idx="8471">
                  <c:v>3968</c:v>
                </c:pt>
                <c:pt idx="8472">
                  <c:v>3969</c:v>
                </c:pt>
                <c:pt idx="8473">
                  <c:v>3970</c:v>
                </c:pt>
                <c:pt idx="8474">
                  <c:v>3971</c:v>
                </c:pt>
                <c:pt idx="8475">
                  <c:v>3972</c:v>
                </c:pt>
                <c:pt idx="8476">
                  <c:v>3973</c:v>
                </c:pt>
                <c:pt idx="8477">
                  <c:v>3974</c:v>
                </c:pt>
                <c:pt idx="8478">
                  <c:v>3975</c:v>
                </c:pt>
                <c:pt idx="8479">
                  <c:v>3976</c:v>
                </c:pt>
                <c:pt idx="8480">
                  <c:v>3977</c:v>
                </c:pt>
                <c:pt idx="8481">
                  <c:v>3978</c:v>
                </c:pt>
                <c:pt idx="8482">
                  <c:v>3979</c:v>
                </c:pt>
                <c:pt idx="8483">
                  <c:v>3980</c:v>
                </c:pt>
                <c:pt idx="8484">
                  <c:v>3981</c:v>
                </c:pt>
                <c:pt idx="8485">
                  <c:v>3982</c:v>
                </c:pt>
                <c:pt idx="8486">
                  <c:v>3983</c:v>
                </c:pt>
                <c:pt idx="8487">
                  <c:v>3984</c:v>
                </c:pt>
                <c:pt idx="8488">
                  <c:v>3985</c:v>
                </c:pt>
                <c:pt idx="8489">
                  <c:v>3986</c:v>
                </c:pt>
                <c:pt idx="8490">
                  <c:v>3987</c:v>
                </c:pt>
                <c:pt idx="8491">
                  <c:v>3988</c:v>
                </c:pt>
                <c:pt idx="8492">
                  <c:v>3989</c:v>
                </c:pt>
                <c:pt idx="8493">
                  <c:v>3990</c:v>
                </c:pt>
                <c:pt idx="8494">
                  <c:v>3991</c:v>
                </c:pt>
                <c:pt idx="8495">
                  <c:v>3992</c:v>
                </c:pt>
                <c:pt idx="8496">
                  <c:v>3993</c:v>
                </c:pt>
                <c:pt idx="8497">
                  <c:v>3994</c:v>
                </c:pt>
                <c:pt idx="8498">
                  <c:v>3995</c:v>
                </c:pt>
                <c:pt idx="8499">
                  <c:v>3996</c:v>
                </c:pt>
                <c:pt idx="8500">
                  <c:v>3997</c:v>
                </c:pt>
                <c:pt idx="8501">
                  <c:v>3998</c:v>
                </c:pt>
                <c:pt idx="8502">
                  <c:v>3999</c:v>
                </c:pt>
                <c:pt idx="8503">
                  <c:v>4000</c:v>
                </c:pt>
                <c:pt idx="8504">
                  <c:v>4001</c:v>
                </c:pt>
                <c:pt idx="8505">
                  <c:v>4002</c:v>
                </c:pt>
                <c:pt idx="8506">
                  <c:v>4003</c:v>
                </c:pt>
                <c:pt idx="8507">
                  <c:v>4004</c:v>
                </c:pt>
                <c:pt idx="8508">
                  <c:v>4005</c:v>
                </c:pt>
                <c:pt idx="8509">
                  <c:v>4006</c:v>
                </c:pt>
                <c:pt idx="8510">
                  <c:v>4007</c:v>
                </c:pt>
                <c:pt idx="8511">
                  <c:v>4008</c:v>
                </c:pt>
                <c:pt idx="8512">
                  <c:v>4009</c:v>
                </c:pt>
                <c:pt idx="8513">
                  <c:v>4010</c:v>
                </c:pt>
                <c:pt idx="8514">
                  <c:v>4011</c:v>
                </c:pt>
                <c:pt idx="8515">
                  <c:v>4012</c:v>
                </c:pt>
                <c:pt idx="8516">
                  <c:v>4013</c:v>
                </c:pt>
                <c:pt idx="8517">
                  <c:v>4014</c:v>
                </c:pt>
                <c:pt idx="8518">
                  <c:v>4015</c:v>
                </c:pt>
                <c:pt idx="8519">
                  <c:v>4016</c:v>
                </c:pt>
                <c:pt idx="8520">
                  <c:v>4017</c:v>
                </c:pt>
                <c:pt idx="8521">
                  <c:v>4018</c:v>
                </c:pt>
                <c:pt idx="8522">
                  <c:v>4019</c:v>
                </c:pt>
                <c:pt idx="8523">
                  <c:v>4020</c:v>
                </c:pt>
                <c:pt idx="8524">
                  <c:v>4021</c:v>
                </c:pt>
                <c:pt idx="8525">
                  <c:v>4022</c:v>
                </c:pt>
                <c:pt idx="8526">
                  <c:v>4023</c:v>
                </c:pt>
                <c:pt idx="8527">
                  <c:v>4024</c:v>
                </c:pt>
                <c:pt idx="8528">
                  <c:v>4025</c:v>
                </c:pt>
                <c:pt idx="8529">
                  <c:v>4026</c:v>
                </c:pt>
                <c:pt idx="8530">
                  <c:v>4027</c:v>
                </c:pt>
                <c:pt idx="8531">
                  <c:v>4028</c:v>
                </c:pt>
                <c:pt idx="8532">
                  <c:v>4029</c:v>
                </c:pt>
                <c:pt idx="8533">
                  <c:v>4030</c:v>
                </c:pt>
                <c:pt idx="8534">
                  <c:v>4031</c:v>
                </c:pt>
                <c:pt idx="8535">
                  <c:v>4032</c:v>
                </c:pt>
                <c:pt idx="8536">
                  <c:v>4033</c:v>
                </c:pt>
                <c:pt idx="8537">
                  <c:v>4034</c:v>
                </c:pt>
                <c:pt idx="8538">
                  <c:v>4035</c:v>
                </c:pt>
                <c:pt idx="8539">
                  <c:v>4036</c:v>
                </c:pt>
                <c:pt idx="8540">
                  <c:v>4037</c:v>
                </c:pt>
                <c:pt idx="8541">
                  <c:v>4038</c:v>
                </c:pt>
                <c:pt idx="8542">
                  <c:v>4039</c:v>
                </c:pt>
                <c:pt idx="8543">
                  <c:v>4040</c:v>
                </c:pt>
                <c:pt idx="8544">
                  <c:v>4041</c:v>
                </c:pt>
                <c:pt idx="8545">
                  <c:v>4042</c:v>
                </c:pt>
                <c:pt idx="8546">
                  <c:v>4043</c:v>
                </c:pt>
                <c:pt idx="8547">
                  <c:v>4044</c:v>
                </c:pt>
                <c:pt idx="8548">
                  <c:v>4045</c:v>
                </c:pt>
                <c:pt idx="8549">
                  <c:v>4046</c:v>
                </c:pt>
                <c:pt idx="8550">
                  <c:v>4047</c:v>
                </c:pt>
                <c:pt idx="8551">
                  <c:v>4048</c:v>
                </c:pt>
                <c:pt idx="8552">
                  <c:v>4049</c:v>
                </c:pt>
                <c:pt idx="8553">
                  <c:v>4050</c:v>
                </c:pt>
                <c:pt idx="8554">
                  <c:v>4051</c:v>
                </c:pt>
                <c:pt idx="8555">
                  <c:v>4052</c:v>
                </c:pt>
                <c:pt idx="8556">
                  <c:v>4053</c:v>
                </c:pt>
                <c:pt idx="8557">
                  <c:v>4054</c:v>
                </c:pt>
                <c:pt idx="8558">
                  <c:v>4055</c:v>
                </c:pt>
                <c:pt idx="8559">
                  <c:v>4056</c:v>
                </c:pt>
                <c:pt idx="8560">
                  <c:v>4057</c:v>
                </c:pt>
                <c:pt idx="8561">
                  <c:v>4058</c:v>
                </c:pt>
                <c:pt idx="8562">
                  <c:v>4059</c:v>
                </c:pt>
                <c:pt idx="8563">
                  <c:v>4060</c:v>
                </c:pt>
                <c:pt idx="8564">
                  <c:v>4061</c:v>
                </c:pt>
                <c:pt idx="8565">
                  <c:v>4062</c:v>
                </c:pt>
                <c:pt idx="8566">
                  <c:v>4063</c:v>
                </c:pt>
                <c:pt idx="8567">
                  <c:v>4064</c:v>
                </c:pt>
                <c:pt idx="8568">
                  <c:v>4065</c:v>
                </c:pt>
                <c:pt idx="8569">
                  <c:v>4066</c:v>
                </c:pt>
                <c:pt idx="8570">
                  <c:v>4067</c:v>
                </c:pt>
                <c:pt idx="8571">
                  <c:v>4068</c:v>
                </c:pt>
                <c:pt idx="8572">
                  <c:v>4069</c:v>
                </c:pt>
                <c:pt idx="8573">
                  <c:v>4070</c:v>
                </c:pt>
                <c:pt idx="8574">
                  <c:v>4071</c:v>
                </c:pt>
                <c:pt idx="8575">
                  <c:v>4072</c:v>
                </c:pt>
                <c:pt idx="8576">
                  <c:v>4073</c:v>
                </c:pt>
                <c:pt idx="8577">
                  <c:v>4074</c:v>
                </c:pt>
                <c:pt idx="8578">
                  <c:v>4075</c:v>
                </c:pt>
                <c:pt idx="8579">
                  <c:v>4076</c:v>
                </c:pt>
                <c:pt idx="8580">
                  <c:v>4077</c:v>
                </c:pt>
                <c:pt idx="8581">
                  <c:v>4078</c:v>
                </c:pt>
                <c:pt idx="8582">
                  <c:v>4079</c:v>
                </c:pt>
                <c:pt idx="8583">
                  <c:v>4080</c:v>
                </c:pt>
                <c:pt idx="8584">
                  <c:v>4081</c:v>
                </c:pt>
                <c:pt idx="8585">
                  <c:v>4082</c:v>
                </c:pt>
                <c:pt idx="8586">
                  <c:v>4083</c:v>
                </c:pt>
                <c:pt idx="8587">
                  <c:v>4084</c:v>
                </c:pt>
                <c:pt idx="8588">
                  <c:v>4085</c:v>
                </c:pt>
                <c:pt idx="8589">
                  <c:v>4086</c:v>
                </c:pt>
                <c:pt idx="8590">
                  <c:v>4087</c:v>
                </c:pt>
                <c:pt idx="8591">
                  <c:v>4088</c:v>
                </c:pt>
                <c:pt idx="8592">
                  <c:v>4089</c:v>
                </c:pt>
                <c:pt idx="8593">
                  <c:v>4090</c:v>
                </c:pt>
                <c:pt idx="8594">
                  <c:v>4091</c:v>
                </c:pt>
                <c:pt idx="8595">
                  <c:v>4092</c:v>
                </c:pt>
                <c:pt idx="8596">
                  <c:v>4093</c:v>
                </c:pt>
                <c:pt idx="8597">
                  <c:v>4094</c:v>
                </c:pt>
                <c:pt idx="8598">
                  <c:v>4095</c:v>
                </c:pt>
                <c:pt idx="8599">
                  <c:v>4096</c:v>
                </c:pt>
                <c:pt idx="8600">
                  <c:v>4097</c:v>
                </c:pt>
                <c:pt idx="8601">
                  <c:v>4098</c:v>
                </c:pt>
                <c:pt idx="8602">
                  <c:v>4099</c:v>
                </c:pt>
                <c:pt idx="8603">
                  <c:v>4100</c:v>
                </c:pt>
                <c:pt idx="8604">
                  <c:v>4101</c:v>
                </c:pt>
                <c:pt idx="8605">
                  <c:v>4102</c:v>
                </c:pt>
                <c:pt idx="8606">
                  <c:v>4103</c:v>
                </c:pt>
                <c:pt idx="8607">
                  <c:v>4104</c:v>
                </c:pt>
                <c:pt idx="8608">
                  <c:v>4105</c:v>
                </c:pt>
                <c:pt idx="8609">
                  <c:v>4106</c:v>
                </c:pt>
                <c:pt idx="8610">
                  <c:v>4107</c:v>
                </c:pt>
                <c:pt idx="8611">
                  <c:v>4108</c:v>
                </c:pt>
                <c:pt idx="8612">
                  <c:v>4109</c:v>
                </c:pt>
                <c:pt idx="8613">
                  <c:v>4110</c:v>
                </c:pt>
                <c:pt idx="8614">
                  <c:v>4111</c:v>
                </c:pt>
                <c:pt idx="8615">
                  <c:v>4112</c:v>
                </c:pt>
                <c:pt idx="8616">
                  <c:v>4113</c:v>
                </c:pt>
                <c:pt idx="8617">
                  <c:v>4114</c:v>
                </c:pt>
                <c:pt idx="8618">
                  <c:v>4115</c:v>
                </c:pt>
                <c:pt idx="8619">
                  <c:v>4116</c:v>
                </c:pt>
                <c:pt idx="8620">
                  <c:v>4117</c:v>
                </c:pt>
                <c:pt idx="8621">
                  <c:v>4118</c:v>
                </c:pt>
                <c:pt idx="8622">
                  <c:v>4119</c:v>
                </c:pt>
                <c:pt idx="8623">
                  <c:v>4120</c:v>
                </c:pt>
                <c:pt idx="8624">
                  <c:v>4121</c:v>
                </c:pt>
                <c:pt idx="8625">
                  <c:v>4122</c:v>
                </c:pt>
                <c:pt idx="8626">
                  <c:v>4123</c:v>
                </c:pt>
                <c:pt idx="8627">
                  <c:v>4124</c:v>
                </c:pt>
                <c:pt idx="8628">
                  <c:v>4125</c:v>
                </c:pt>
                <c:pt idx="8629">
                  <c:v>4126</c:v>
                </c:pt>
                <c:pt idx="8630">
                  <c:v>4127</c:v>
                </c:pt>
                <c:pt idx="8631">
                  <c:v>4128</c:v>
                </c:pt>
                <c:pt idx="8632">
                  <c:v>4129</c:v>
                </c:pt>
                <c:pt idx="8633">
                  <c:v>4130</c:v>
                </c:pt>
                <c:pt idx="8634">
                  <c:v>4131</c:v>
                </c:pt>
                <c:pt idx="8635">
                  <c:v>4132</c:v>
                </c:pt>
                <c:pt idx="8636">
                  <c:v>4133</c:v>
                </c:pt>
                <c:pt idx="8637">
                  <c:v>4134</c:v>
                </c:pt>
                <c:pt idx="8638">
                  <c:v>4135</c:v>
                </c:pt>
                <c:pt idx="8639">
                  <c:v>4136</c:v>
                </c:pt>
                <c:pt idx="8640">
                  <c:v>4137</c:v>
                </c:pt>
                <c:pt idx="8641">
                  <c:v>4138</c:v>
                </c:pt>
                <c:pt idx="8642">
                  <c:v>4139</c:v>
                </c:pt>
                <c:pt idx="8643">
                  <c:v>4140</c:v>
                </c:pt>
                <c:pt idx="8644">
                  <c:v>4141</c:v>
                </c:pt>
                <c:pt idx="8645">
                  <c:v>4142</c:v>
                </c:pt>
                <c:pt idx="8646">
                  <c:v>4143</c:v>
                </c:pt>
                <c:pt idx="8647">
                  <c:v>4144</c:v>
                </c:pt>
                <c:pt idx="8648">
                  <c:v>4145</c:v>
                </c:pt>
                <c:pt idx="8649">
                  <c:v>4146</c:v>
                </c:pt>
                <c:pt idx="8650">
                  <c:v>4147</c:v>
                </c:pt>
                <c:pt idx="8651">
                  <c:v>4148</c:v>
                </c:pt>
                <c:pt idx="8652">
                  <c:v>4149</c:v>
                </c:pt>
                <c:pt idx="8653">
                  <c:v>4150</c:v>
                </c:pt>
                <c:pt idx="8654">
                  <c:v>4151</c:v>
                </c:pt>
                <c:pt idx="8655">
                  <c:v>4152</c:v>
                </c:pt>
                <c:pt idx="8656">
                  <c:v>4153</c:v>
                </c:pt>
                <c:pt idx="8657">
                  <c:v>4154</c:v>
                </c:pt>
                <c:pt idx="8658">
                  <c:v>4155</c:v>
                </c:pt>
                <c:pt idx="8659">
                  <c:v>4156</c:v>
                </c:pt>
                <c:pt idx="8660">
                  <c:v>4157</c:v>
                </c:pt>
                <c:pt idx="8661">
                  <c:v>4158</c:v>
                </c:pt>
                <c:pt idx="8662">
                  <c:v>4159</c:v>
                </c:pt>
                <c:pt idx="8663">
                  <c:v>4160</c:v>
                </c:pt>
                <c:pt idx="8664">
                  <c:v>4161</c:v>
                </c:pt>
                <c:pt idx="8665">
                  <c:v>4162</c:v>
                </c:pt>
                <c:pt idx="8666">
                  <c:v>4163</c:v>
                </c:pt>
                <c:pt idx="8667">
                  <c:v>4164</c:v>
                </c:pt>
                <c:pt idx="8668">
                  <c:v>4165</c:v>
                </c:pt>
                <c:pt idx="8669">
                  <c:v>4166</c:v>
                </c:pt>
                <c:pt idx="8670">
                  <c:v>4167</c:v>
                </c:pt>
                <c:pt idx="8671">
                  <c:v>4168</c:v>
                </c:pt>
                <c:pt idx="8672">
                  <c:v>4169</c:v>
                </c:pt>
                <c:pt idx="8673">
                  <c:v>4170</c:v>
                </c:pt>
                <c:pt idx="8674">
                  <c:v>4171</c:v>
                </c:pt>
                <c:pt idx="8675">
                  <c:v>4172</c:v>
                </c:pt>
                <c:pt idx="8676">
                  <c:v>4173</c:v>
                </c:pt>
                <c:pt idx="8677">
                  <c:v>4174</c:v>
                </c:pt>
                <c:pt idx="8678">
                  <c:v>4175</c:v>
                </c:pt>
                <c:pt idx="8679">
                  <c:v>4176</c:v>
                </c:pt>
                <c:pt idx="8680">
                  <c:v>4177</c:v>
                </c:pt>
                <c:pt idx="8681">
                  <c:v>4178</c:v>
                </c:pt>
                <c:pt idx="8682">
                  <c:v>4179</c:v>
                </c:pt>
                <c:pt idx="8683">
                  <c:v>4180</c:v>
                </c:pt>
                <c:pt idx="8684">
                  <c:v>4181</c:v>
                </c:pt>
                <c:pt idx="8685">
                  <c:v>4182</c:v>
                </c:pt>
                <c:pt idx="8686">
                  <c:v>4183</c:v>
                </c:pt>
                <c:pt idx="8687">
                  <c:v>4184</c:v>
                </c:pt>
                <c:pt idx="8688">
                  <c:v>4185</c:v>
                </c:pt>
                <c:pt idx="8689">
                  <c:v>4186</c:v>
                </c:pt>
                <c:pt idx="8690">
                  <c:v>4187</c:v>
                </c:pt>
                <c:pt idx="8691">
                  <c:v>4188</c:v>
                </c:pt>
                <c:pt idx="8692">
                  <c:v>4189</c:v>
                </c:pt>
                <c:pt idx="8693">
                  <c:v>4190</c:v>
                </c:pt>
                <c:pt idx="8694">
                  <c:v>4191</c:v>
                </c:pt>
                <c:pt idx="8695">
                  <c:v>4192</c:v>
                </c:pt>
                <c:pt idx="8696">
                  <c:v>4193</c:v>
                </c:pt>
                <c:pt idx="8697">
                  <c:v>4194</c:v>
                </c:pt>
                <c:pt idx="8698">
                  <c:v>4195</c:v>
                </c:pt>
                <c:pt idx="8699">
                  <c:v>4196</c:v>
                </c:pt>
                <c:pt idx="8700">
                  <c:v>4197</c:v>
                </c:pt>
                <c:pt idx="8701">
                  <c:v>4198</c:v>
                </c:pt>
                <c:pt idx="8702">
                  <c:v>4199</c:v>
                </c:pt>
                <c:pt idx="8703">
                  <c:v>4200</c:v>
                </c:pt>
                <c:pt idx="8704">
                  <c:v>4201</c:v>
                </c:pt>
                <c:pt idx="8705">
                  <c:v>4202</c:v>
                </c:pt>
                <c:pt idx="8706">
                  <c:v>4203</c:v>
                </c:pt>
                <c:pt idx="8707">
                  <c:v>4204</c:v>
                </c:pt>
                <c:pt idx="8708">
                  <c:v>4205</c:v>
                </c:pt>
                <c:pt idx="8709">
                  <c:v>4206</c:v>
                </c:pt>
                <c:pt idx="8710">
                  <c:v>4207</c:v>
                </c:pt>
                <c:pt idx="8711">
                  <c:v>4208</c:v>
                </c:pt>
                <c:pt idx="8712">
                  <c:v>4209</c:v>
                </c:pt>
                <c:pt idx="8713">
                  <c:v>4210</c:v>
                </c:pt>
                <c:pt idx="8714">
                  <c:v>4211</c:v>
                </c:pt>
                <c:pt idx="8715">
                  <c:v>4212</c:v>
                </c:pt>
                <c:pt idx="8716">
                  <c:v>4213</c:v>
                </c:pt>
                <c:pt idx="8717">
                  <c:v>4214</c:v>
                </c:pt>
                <c:pt idx="8718">
                  <c:v>4215</c:v>
                </c:pt>
                <c:pt idx="8719">
                  <c:v>4216</c:v>
                </c:pt>
                <c:pt idx="8720">
                  <c:v>4217</c:v>
                </c:pt>
                <c:pt idx="8721">
                  <c:v>4218</c:v>
                </c:pt>
                <c:pt idx="8722">
                  <c:v>4219</c:v>
                </c:pt>
                <c:pt idx="8723">
                  <c:v>4220</c:v>
                </c:pt>
                <c:pt idx="8724">
                  <c:v>4221</c:v>
                </c:pt>
                <c:pt idx="8725">
                  <c:v>4222</c:v>
                </c:pt>
                <c:pt idx="8726">
                  <c:v>4223</c:v>
                </c:pt>
                <c:pt idx="8727">
                  <c:v>4224</c:v>
                </c:pt>
                <c:pt idx="8728">
                  <c:v>4225</c:v>
                </c:pt>
                <c:pt idx="8729">
                  <c:v>4226</c:v>
                </c:pt>
                <c:pt idx="8730">
                  <c:v>4227</c:v>
                </c:pt>
                <c:pt idx="8731">
                  <c:v>4228</c:v>
                </c:pt>
                <c:pt idx="8732">
                  <c:v>4229</c:v>
                </c:pt>
                <c:pt idx="8733">
                  <c:v>4230</c:v>
                </c:pt>
                <c:pt idx="8734">
                  <c:v>4231</c:v>
                </c:pt>
                <c:pt idx="8735">
                  <c:v>4232</c:v>
                </c:pt>
                <c:pt idx="8736">
                  <c:v>4233</c:v>
                </c:pt>
                <c:pt idx="8737">
                  <c:v>4234</c:v>
                </c:pt>
                <c:pt idx="8738">
                  <c:v>4235</c:v>
                </c:pt>
                <c:pt idx="8739">
                  <c:v>4236</c:v>
                </c:pt>
                <c:pt idx="8740">
                  <c:v>4237</c:v>
                </c:pt>
                <c:pt idx="8741">
                  <c:v>4238</c:v>
                </c:pt>
                <c:pt idx="8742">
                  <c:v>4239</c:v>
                </c:pt>
                <c:pt idx="8743">
                  <c:v>4240</c:v>
                </c:pt>
                <c:pt idx="8744">
                  <c:v>4241</c:v>
                </c:pt>
                <c:pt idx="8745">
                  <c:v>4242</c:v>
                </c:pt>
                <c:pt idx="8746">
                  <c:v>4243</c:v>
                </c:pt>
                <c:pt idx="8747">
                  <c:v>4244</c:v>
                </c:pt>
                <c:pt idx="8748">
                  <c:v>4245</c:v>
                </c:pt>
                <c:pt idx="8749">
                  <c:v>4246</c:v>
                </c:pt>
                <c:pt idx="8750">
                  <c:v>4247</c:v>
                </c:pt>
                <c:pt idx="8751">
                  <c:v>4248</c:v>
                </c:pt>
                <c:pt idx="8752">
                  <c:v>4249</c:v>
                </c:pt>
                <c:pt idx="8753">
                  <c:v>4250</c:v>
                </c:pt>
                <c:pt idx="8754">
                  <c:v>4251</c:v>
                </c:pt>
                <c:pt idx="8755">
                  <c:v>4252</c:v>
                </c:pt>
                <c:pt idx="8756">
                  <c:v>4253</c:v>
                </c:pt>
                <c:pt idx="8757">
                  <c:v>4254</c:v>
                </c:pt>
                <c:pt idx="8758">
                  <c:v>4255</c:v>
                </c:pt>
                <c:pt idx="8759">
                  <c:v>4256</c:v>
                </c:pt>
                <c:pt idx="8760">
                  <c:v>4257</c:v>
                </c:pt>
                <c:pt idx="8761">
                  <c:v>4258</c:v>
                </c:pt>
                <c:pt idx="8762">
                  <c:v>4259</c:v>
                </c:pt>
                <c:pt idx="8763">
                  <c:v>4260</c:v>
                </c:pt>
                <c:pt idx="8764">
                  <c:v>4261</c:v>
                </c:pt>
                <c:pt idx="8765">
                  <c:v>4262</c:v>
                </c:pt>
                <c:pt idx="8766">
                  <c:v>4263</c:v>
                </c:pt>
                <c:pt idx="8767">
                  <c:v>4264</c:v>
                </c:pt>
                <c:pt idx="8768">
                  <c:v>4265</c:v>
                </c:pt>
                <c:pt idx="8769">
                  <c:v>4266</c:v>
                </c:pt>
                <c:pt idx="8770">
                  <c:v>4267</c:v>
                </c:pt>
                <c:pt idx="8771">
                  <c:v>4268</c:v>
                </c:pt>
                <c:pt idx="8772">
                  <c:v>4269</c:v>
                </c:pt>
                <c:pt idx="8773">
                  <c:v>4270</c:v>
                </c:pt>
                <c:pt idx="8774">
                  <c:v>4271</c:v>
                </c:pt>
                <c:pt idx="8775">
                  <c:v>4272</c:v>
                </c:pt>
                <c:pt idx="8776">
                  <c:v>4273</c:v>
                </c:pt>
                <c:pt idx="8777">
                  <c:v>4274</c:v>
                </c:pt>
                <c:pt idx="8778">
                  <c:v>4275</c:v>
                </c:pt>
                <c:pt idx="8779">
                  <c:v>4276</c:v>
                </c:pt>
                <c:pt idx="8780">
                  <c:v>4277</c:v>
                </c:pt>
                <c:pt idx="8781">
                  <c:v>4278</c:v>
                </c:pt>
                <c:pt idx="8782">
                  <c:v>4279</c:v>
                </c:pt>
                <c:pt idx="8783">
                  <c:v>4280</c:v>
                </c:pt>
                <c:pt idx="8784">
                  <c:v>4281</c:v>
                </c:pt>
                <c:pt idx="8785">
                  <c:v>4282</c:v>
                </c:pt>
                <c:pt idx="8786">
                  <c:v>4283</c:v>
                </c:pt>
                <c:pt idx="8787">
                  <c:v>4284</c:v>
                </c:pt>
                <c:pt idx="8788">
                  <c:v>4285</c:v>
                </c:pt>
                <c:pt idx="8789">
                  <c:v>4286</c:v>
                </c:pt>
                <c:pt idx="8790">
                  <c:v>4287</c:v>
                </c:pt>
                <c:pt idx="8791">
                  <c:v>4288</c:v>
                </c:pt>
                <c:pt idx="8792">
                  <c:v>4289</c:v>
                </c:pt>
                <c:pt idx="8793">
                  <c:v>4290</c:v>
                </c:pt>
                <c:pt idx="8794">
                  <c:v>4291</c:v>
                </c:pt>
                <c:pt idx="8795">
                  <c:v>4292</c:v>
                </c:pt>
                <c:pt idx="8796">
                  <c:v>4293</c:v>
                </c:pt>
                <c:pt idx="8797">
                  <c:v>4294</c:v>
                </c:pt>
                <c:pt idx="8798">
                  <c:v>4295</c:v>
                </c:pt>
                <c:pt idx="8799">
                  <c:v>4296</c:v>
                </c:pt>
                <c:pt idx="8800">
                  <c:v>4297</c:v>
                </c:pt>
                <c:pt idx="8801">
                  <c:v>4298</c:v>
                </c:pt>
                <c:pt idx="8802">
                  <c:v>4299</c:v>
                </c:pt>
                <c:pt idx="8803">
                  <c:v>4300</c:v>
                </c:pt>
                <c:pt idx="8804">
                  <c:v>4301</c:v>
                </c:pt>
                <c:pt idx="8805">
                  <c:v>4302</c:v>
                </c:pt>
                <c:pt idx="8806">
                  <c:v>4303</c:v>
                </c:pt>
                <c:pt idx="8807">
                  <c:v>4304</c:v>
                </c:pt>
                <c:pt idx="8808">
                  <c:v>4305</c:v>
                </c:pt>
                <c:pt idx="8809">
                  <c:v>4306</c:v>
                </c:pt>
                <c:pt idx="8810">
                  <c:v>4307</c:v>
                </c:pt>
                <c:pt idx="8811">
                  <c:v>4308</c:v>
                </c:pt>
                <c:pt idx="8812">
                  <c:v>4309</c:v>
                </c:pt>
                <c:pt idx="8813">
                  <c:v>4310</c:v>
                </c:pt>
                <c:pt idx="8814">
                  <c:v>4311</c:v>
                </c:pt>
                <c:pt idx="8815">
                  <c:v>4312</c:v>
                </c:pt>
                <c:pt idx="8816">
                  <c:v>4313</c:v>
                </c:pt>
                <c:pt idx="8817">
                  <c:v>4314</c:v>
                </c:pt>
                <c:pt idx="8818">
                  <c:v>4315</c:v>
                </c:pt>
                <c:pt idx="8819">
                  <c:v>4316</c:v>
                </c:pt>
                <c:pt idx="8820">
                  <c:v>4317</c:v>
                </c:pt>
                <c:pt idx="8821">
                  <c:v>4318</c:v>
                </c:pt>
                <c:pt idx="8822">
                  <c:v>4319</c:v>
                </c:pt>
                <c:pt idx="8823">
                  <c:v>4320</c:v>
                </c:pt>
                <c:pt idx="8824">
                  <c:v>4321</c:v>
                </c:pt>
                <c:pt idx="8825">
                  <c:v>4322</c:v>
                </c:pt>
                <c:pt idx="8826">
                  <c:v>4323</c:v>
                </c:pt>
                <c:pt idx="8827">
                  <c:v>4324</c:v>
                </c:pt>
                <c:pt idx="8828">
                  <c:v>4325</c:v>
                </c:pt>
                <c:pt idx="8829">
                  <c:v>4326</c:v>
                </c:pt>
                <c:pt idx="8830">
                  <c:v>4327</c:v>
                </c:pt>
                <c:pt idx="8831">
                  <c:v>4328</c:v>
                </c:pt>
                <c:pt idx="8832">
                  <c:v>4329</c:v>
                </c:pt>
                <c:pt idx="8833">
                  <c:v>4330</c:v>
                </c:pt>
                <c:pt idx="8834">
                  <c:v>4331</c:v>
                </c:pt>
                <c:pt idx="8835">
                  <c:v>4332</c:v>
                </c:pt>
                <c:pt idx="8836">
                  <c:v>4333</c:v>
                </c:pt>
                <c:pt idx="8837">
                  <c:v>4334</c:v>
                </c:pt>
                <c:pt idx="8838">
                  <c:v>4335</c:v>
                </c:pt>
                <c:pt idx="8839">
                  <c:v>4336</c:v>
                </c:pt>
                <c:pt idx="8840">
                  <c:v>4337</c:v>
                </c:pt>
                <c:pt idx="8841">
                  <c:v>4338</c:v>
                </c:pt>
                <c:pt idx="8842">
                  <c:v>4339</c:v>
                </c:pt>
                <c:pt idx="8843">
                  <c:v>4340</c:v>
                </c:pt>
                <c:pt idx="8844">
                  <c:v>4341</c:v>
                </c:pt>
                <c:pt idx="8845">
                  <c:v>4342</c:v>
                </c:pt>
                <c:pt idx="8846">
                  <c:v>4343</c:v>
                </c:pt>
                <c:pt idx="8847">
                  <c:v>4344</c:v>
                </c:pt>
                <c:pt idx="8848">
                  <c:v>4345</c:v>
                </c:pt>
                <c:pt idx="8849">
                  <c:v>4346</c:v>
                </c:pt>
                <c:pt idx="8850">
                  <c:v>4347</c:v>
                </c:pt>
                <c:pt idx="8851">
                  <c:v>4348</c:v>
                </c:pt>
                <c:pt idx="8852">
                  <c:v>4349</c:v>
                </c:pt>
                <c:pt idx="8853">
                  <c:v>4350</c:v>
                </c:pt>
                <c:pt idx="8854">
                  <c:v>4351</c:v>
                </c:pt>
                <c:pt idx="8855">
                  <c:v>4352</c:v>
                </c:pt>
                <c:pt idx="8856">
                  <c:v>4353</c:v>
                </c:pt>
                <c:pt idx="8857">
                  <c:v>4354</c:v>
                </c:pt>
                <c:pt idx="8858">
                  <c:v>4355</c:v>
                </c:pt>
                <c:pt idx="8859">
                  <c:v>4356</c:v>
                </c:pt>
                <c:pt idx="8860">
                  <c:v>4357</c:v>
                </c:pt>
                <c:pt idx="8861">
                  <c:v>4358</c:v>
                </c:pt>
                <c:pt idx="8862">
                  <c:v>4359</c:v>
                </c:pt>
                <c:pt idx="8863">
                  <c:v>4360</c:v>
                </c:pt>
                <c:pt idx="8864">
                  <c:v>4361</c:v>
                </c:pt>
                <c:pt idx="8865">
                  <c:v>4362</c:v>
                </c:pt>
                <c:pt idx="8866">
                  <c:v>4363</c:v>
                </c:pt>
                <c:pt idx="8867">
                  <c:v>4364</c:v>
                </c:pt>
                <c:pt idx="8868">
                  <c:v>4365</c:v>
                </c:pt>
                <c:pt idx="8869">
                  <c:v>4366</c:v>
                </c:pt>
                <c:pt idx="8870">
                  <c:v>4367</c:v>
                </c:pt>
                <c:pt idx="8871">
                  <c:v>4368</c:v>
                </c:pt>
                <c:pt idx="8872">
                  <c:v>4369</c:v>
                </c:pt>
                <c:pt idx="8873">
                  <c:v>4370</c:v>
                </c:pt>
                <c:pt idx="8874">
                  <c:v>4371</c:v>
                </c:pt>
                <c:pt idx="8875">
                  <c:v>4372</c:v>
                </c:pt>
                <c:pt idx="8876">
                  <c:v>4373</c:v>
                </c:pt>
                <c:pt idx="8877">
                  <c:v>4374</c:v>
                </c:pt>
                <c:pt idx="8878">
                  <c:v>4375</c:v>
                </c:pt>
                <c:pt idx="8879">
                  <c:v>4376</c:v>
                </c:pt>
                <c:pt idx="8880">
                  <c:v>4377</c:v>
                </c:pt>
                <c:pt idx="8881">
                  <c:v>4378</c:v>
                </c:pt>
                <c:pt idx="8882">
                  <c:v>4379</c:v>
                </c:pt>
                <c:pt idx="8883">
                  <c:v>4380</c:v>
                </c:pt>
                <c:pt idx="8884">
                  <c:v>4381</c:v>
                </c:pt>
                <c:pt idx="8885">
                  <c:v>4382</c:v>
                </c:pt>
                <c:pt idx="8886">
                  <c:v>4383</c:v>
                </c:pt>
                <c:pt idx="8887">
                  <c:v>4384</c:v>
                </c:pt>
                <c:pt idx="8888">
                  <c:v>4385</c:v>
                </c:pt>
                <c:pt idx="8889">
                  <c:v>4386</c:v>
                </c:pt>
                <c:pt idx="8890">
                  <c:v>4387</c:v>
                </c:pt>
                <c:pt idx="8891">
                  <c:v>4388</c:v>
                </c:pt>
                <c:pt idx="8892">
                  <c:v>4389</c:v>
                </c:pt>
                <c:pt idx="8893">
                  <c:v>4390</c:v>
                </c:pt>
                <c:pt idx="8894">
                  <c:v>4391</c:v>
                </c:pt>
                <c:pt idx="8895">
                  <c:v>4392</c:v>
                </c:pt>
                <c:pt idx="8896">
                  <c:v>4393</c:v>
                </c:pt>
                <c:pt idx="8897">
                  <c:v>4394</c:v>
                </c:pt>
                <c:pt idx="8898">
                  <c:v>4395</c:v>
                </c:pt>
              </c:numCache>
            </c:numRef>
          </c:cat>
          <c:val>
            <c:numRef>
              <c:f>'tempogram dla w. z 2 poz'!$U$2:$U$8900</c:f>
              <c:numCache>
                <c:formatCode>General</c:formatCode>
                <c:ptCount val="88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4.7619047619047616E-2</c:v>
                </c:pt>
                <c:pt idx="1176">
                  <c:v>4.7619047619047616E-2</c:v>
                </c:pt>
                <c:pt idx="1177">
                  <c:v>4.7619047619047616E-2</c:v>
                </c:pt>
                <c:pt idx="1178">
                  <c:v>4.7619047619047616E-2</c:v>
                </c:pt>
                <c:pt idx="1179">
                  <c:v>4.7619047619047616E-2</c:v>
                </c:pt>
                <c:pt idx="1180">
                  <c:v>4.7619047619047616E-2</c:v>
                </c:pt>
                <c:pt idx="1181">
                  <c:v>4.5454545454545456E-2</c:v>
                </c:pt>
                <c:pt idx="1182">
                  <c:v>4.5454545454545456E-2</c:v>
                </c:pt>
                <c:pt idx="1183">
                  <c:v>4.5454545454545456E-2</c:v>
                </c:pt>
                <c:pt idx="1184">
                  <c:v>4.5454545454545456E-2</c:v>
                </c:pt>
                <c:pt idx="1185">
                  <c:v>4.5454545454545456E-2</c:v>
                </c:pt>
                <c:pt idx="1186">
                  <c:v>4.5454545454545456E-2</c:v>
                </c:pt>
                <c:pt idx="1187">
                  <c:v>4.5454545454545456E-2</c:v>
                </c:pt>
                <c:pt idx="1188">
                  <c:v>4.5454545454545456E-2</c:v>
                </c:pt>
                <c:pt idx="1189">
                  <c:v>4.5454545454545456E-2</c:v>
                </c:pt>
                <c:pt idx="1190">
                  <c:v>4.5454545454545456E-2</c:v>
                </c:pt>
                <c:pt idx="1191">
                  <c:v>4.5454545454545456E-2</c:v>
                </c:pt>
                <c:pt idx="1192">
                  <c:v>4.5454545454545456E-2</c:v>
                </c:pt>
                <c:pt idx="1193">
                  <c:v>4.5454545454545456E-2</c:v>
                </c:pt>
                <c:pt idx="1194">
                  <c:v>4.5454545454545456E-2</c:v>
                </c:pt>
                <c:pt idx="1195">
                  <c:v>4.5454545454545456E-2</c:v>
                </c:pt>
                <c:pt idx="1196">
                  <c:v>4.5454545454545456E-2</c:v>
                </c:pt>
                <c:pt idx="1197">
                  <c:v>4.5454545454545456E-2</c:v>
                </c:pt>
                <c:pt idx="1198">
                  <c:v>4.5454545454545456E-2</c:v>
                </c:pt>
                <c:pt idx="1199">
                  <c:v>4.5454545454545456E-2</c:v>
                </c:pt>
                <c:pt idx="1200">
                  <c:v>4.5454545454545456E-2</c:v>
                </c:pt>
                <c:pt idx="1201">
                  <c:v>4.5454545454545456E-2</c:v>
                </c:pt>
                <c:pt idx="1202">
                  <c:v>4.5454545454545456E-2</c:v>
                </c:pt>
                <c:pt idx="1203">
                  <c:v>4.5454545454545456E-2</c:v>
                </c:pt>
                <c:pt idx="1204">
                  <c:v>4.5454545454545456E-2</c:v>
                </c:pt>
                <c:pt idx="1205">
                  <c:v>4.5454545454545456E-2</c:v>
                </c:pt>
                <c:pt idx="1206">
                  <c:v>4.5454545454545456E-2</c:v>
                </c:pt>
                <c:pt idx="1207">
                  <c:v>4.5454545454545456E-2</c:v>
                </c:pt>
                <c:pt idx="1208">
                  <c:v>4.5454545454545456E-2</c:v>
                </c:pt>
                <c:pt idx="1209">
                  <c:v>4.3478260869565216E-2</c:v>
                </c:pt>
                <c:pt idx="1210">
                  <c:v>4.3478260869565216E-2</c:v>
                </c:pt>
                <c:pt idx="1211">
                  <c:v>4.3478260869565216E-2</c:v>
                </c:pt>
                <c:pt idx="1212">
                  <c:v>4.3478260869565216E-2</c:v>
                </c:pt>
                <c:pt idx="1213">
                  <c:v>4.3478260869565216E-2</c:v>
                </c:pt>
                <c:pt idx="1214">
                  <c:v>4.3478260869565216E-2</c:v>
                </c:pt>
                <c:pt idx="1215">
                  <c:v>4.3478260869565216E-2</c:v>
                </c:pt>
                <c:pt idx="1216">
                  <c:v>4.3478260869565216E-2</c:v>
                </c:pt>
                <c:pt idx="1217">
                  <c:v>4.3478260869565216E-2</c:v>
                </c:pt>
                <c:pt idx="1218">
                  <c:v>4.3478260869565216E-2</c:v>
                </c:pt>
                <c:pt idx="1219">
                  <c:v>4.3478260869565216E-2</c:v>
                </c:pt>
                <c:pt idx="1220">
                  <c:v>4.3478260869565216E-2</c:v>
                </c:pt>
                <c:pt idx="1221">
                  <c:v>4.3478260869565216E-2</c:v>
                </c:pt>
                <c:pt idx="1222">
                  <c:v>4.3478260869565216E-2</c:v>
                </c:pt>
                <c:pt idx="1223">
                  <c:v>4.3478260869565216E-2</c:v>
                </c:pt>
                <c:pt idx="1224">
                  <c:v>4.3478260869565216E-2</c:v>
                </c:pt>
                <c:pt idx="1225">
                  <c:v>4.3478260869565216E-2</c:v>
                </c:pt>
                <c:pt idx="1226">
                  <c:v>4.3478260869565216E-2</c:v>
                </c:pt>
                <c:pt idx="1227">
                  <c:v>4.3478260869565216E-2</c:v>
                </c:pt>
                <c:pt idx="1228">
                  <c:v>4.3478260869565216E-2</c:v>
                </c:pt>
                <c:pt idx="1229">
                  <c:v>4.3478260869565216E-2</c:v>
                </c:pt>
                <c:pt idx="1230">
                  <c:v>4.3478260869565216E-2</c:v>
                </c:pt>
                <c:pt idx="1231">
                  <c:v>4.3478260869565216E-2</c:v>
                </c:pt>
                <c:pt idx="1232">
                  <c:v>4.3478260869565216E-2</c:v>
                </c:pt>
                <c:pt idx="1233">
                  <c:v>4.3478260869565216E-2</c:v>
                </c:pt>
                <c:pt idx="1234">
                  <c:v>4.3478260869565216E-2</c:v>
                </c:pt>
                <c:pt idx="1235">
                  <c:v>4.3478260869565216E-2</c:v>
                </c:pt>
                <c:pt idx="1236">
                  <c:v>4.3478260869565216E-2</c:v>
                </c:pt>
                <c:pt idx="1237">
                  <c:v>4.3478260869565216E-2</c:v>
                </c:pt>
                <c:pt idx="1238">
                  <c:v>4.3478260869565216E-2</c:v>
                </c:pt>
                <c:pt idx="1239">
                  <c:v>4.3478260869565216E-2</c:v>
                </c:pt>
                <c:pt idx="1240">
                  <c:v>4.3478260869565216E-2</c:v>
                </c:pt>
                <c:pt idx="1241">
                  <c:v>4.3478260869565216E-2</c:v>
                </c:pt>
                <c:pt idx="1242">
                  <c:v>4.3478260869565216E-2</c:v>
                </c:pt>
                <c:pt idx="1243">
                  <c:v>4.3478260869565216E-2</c:v>
                </c:pt>
                <c:pt idx="1244">
                  <c:v>4.3478260869565216E-2</c:v>
                </c:pt>
                <c:pt idx="1245">
                  <c:v>4.3478260869565216E-2</c:v>
                </c:pt>
                <c:pt idx="1246">
                  <c:v>4.3478260869565216E-2</c:v>
                </c:pt>
                <c:pt idx="1247">
                  <c:v>4.3478260869565216E-2</c:v>
                </c:pt>
                <c:pt idx="1248">
                  <c:v>4.3478260869565216E-2</c:v>
                </c:pt>
                <c:pt idx="1249">
                  <c:v>4.3478260869565216E-2</c:v>
                </c:pt>
                <c:pt idx="1250">
                  <c:v>4.3478260869565216E-2</c:v>
                </c:pt>
                <c:pt idx="1251">
                  <c:v>4.3478260869565216E-2</c:v>
                </c:pt>
                <c:pt idx="1252">
                  <c:v>4.3478260869565216E-2</c:v>
                </c:pt>
                <c:pt idx="1253">
                  <c:v>4.3478260869565216E-2</c:v>
                </c:pt>
                <c:pt idx="1254">
                  <c:v>4.3478260869565216E-2</c:v>
                </c:pt>
                <c:pt idx="1255">
                  <c:v>4.3478260869565216E-2</c:v>
                </c:pt>
                <c:pt idx="1256">
                  <c:v>4.3478260869565216E-2</c:v>
                </c:pt>
                <c:pt idx="1257">
                  <c:v>4.3478260869565216E-2</c:v>
                </c:pt>
                <c:pt idx="1258">
                  <c:v>4.3478260869565216E-2</c:v>
                </c:pt>
                <c:pt idx="1259">
                  <c:v>4.3478260869565216E-2</c:v>
                </c:pt>
                <c:pt idx="1260">
                  <c:v>4.3478260869565216E-2</c:v>
                </c:pt>
                <c:pt idx="1261">
                  <c:v>4.3478260869565216E-2</c:v>
                </c:pt>
                <c:pt idx="1262">
                  <c:v>4.3478260869565216E-2</c:v>
                </c:pt>
                <c:pt idx="1263">
                  <c:v>4.3478260869565216E-2</c:v>
                </c:pt>
                <c:pt idx="1264">
                  <c:v>4.3478260869565216E-2</c:v>
                </c:pt>
                <c:pt idx="1265">
                  <c:v>4.3478260869565216E-2</c:v>
                </c:pt>
                <c:pt idx="1266">
                  <c:v>4.3478260869565216E-2</c:v>
                </c:pt>
                <c:pt idx="1267">
                  <c:v>4.3478260869565216E-2</c:v>
                </c:pt>
                <c:pt idx="1268">
                  <c:v>4.3478260869565216E-2</c:v>
                </c:pt>
                <c:pt idx="1269">
                  <c:v>4.3478260869565216E-2</c:v>
                </c:pt>
                <c:pt idx="1270">
                  <c:v>4.3478260869565216E-2</c:v>
                </c:pt>
                <c:pt idx="1271">
                  <c:v>4.3478260869565216E-2</c:v>
                </c:pt>
                <c:pt idx="1272">
                  <c:v>4.3478260869565216E-2</c:v>
                </c:pt>
                <c:pt idx="1273">
                  <c:v>4.3478260869565216E-2</c:v>
                </c:pt>
                <c:pt idx="1274">
                  <c:v>4.3478260869565216E-2</c:v>
                </c:pt>
                <c:pt idx="1275">
                  <c:v>4.3478260869565216E-2</c:v>
                </c:pt>
                <c:pt idx="1276">
                  <c:v>4.3478260869565216E-2</c:v>
                </c:pt>
                <c:pt idx="1277">
                  <c:v>4.3478260869565216E-2</c:v>
                </c:pt>
                <c:pt idx="1278">
                  <c:v>4.3478260869565216E-2</c:v>
                </c:pt>
                <c:pt idx="1279">
                  <c:v>4.3478260869565216E-2</c:v>
                </c:pt>
                <c:pt idx="1280">
                  <c:v>4.3478260869565216E-2</c:v>
                </c:pt>
                <c:pt idx="1281">
                  <c:v>4.3478260869565216E-2</c:v>
                </c:pt>
                <c:pt idx="1282">
                  <c:v>4.3478260869565216E-2</c:v>
                </c:pt>
                <c:pt idx="1283">
                  <c:v>4.3478260869565216E-2</c:v>
                </c:pt>
                <c:pt idx="1284">
                  <c:v>4.3478260869565216E-2</c:v>
                </c:pt>
                <c:pt idx="1285">
                  <c:v>4.3478260869565216E-2</c:v>
                </c:pt>
                <c:pt idx="1286">
                  <c:v>4.3478260869565216E-2</c:v>
                </c:pt>
                <c:pt idx="1287">
                  <c:v>4.3478260869565216E-2</c:v>
                </c:pt>
                <c:pt idx="1288">
                  <c:v>4.3478260869565216E-2</c:v>
                </c:pt>
                <c:pt idx="1289">
                  <c:v>4.3478260869565216E-2</c:v>
                </c:pt>
                <c:pt idx="1290">
                  <c:v>4.3478260869565216E-2</c:v>
                </c:pt>
                <c:pt idx="1291">
                  <c:v>4.3478260869565216E-2</c:v>
                </c:pt>
                <c:pt idx="1292">
                  <c:v>4.3478260869565216E-2</c:v>
                </c:pt>
                <c:pt idx="1293">
                  <c:v>4.3478260869565216E-2</c:v>
                </c:pt>
                <c:pt idx="1294">
                  <c:v>4.3478260869565216E-2</c:v>
                </c:pt>
                <c:pt idx="1295">
                  <c:v>4.3478260869565216E-2</c:v>
                </c:pt>
                <c:pt idx="1296">
                  <c:v>4.3478260869565216E-2</c:v>
                </c:pt>
                <c:pt idx="1297">
                  <c:v>4.3478260869565216E-2</c:v>
                </c:pt>
                <c:pt idx="1298">
                  <c:v>4.3478260869565216E-2</c:v>
                </c:pt>
                <c:pt idx="1299">
                  <c:v>4.3478260869565216E-2</c:v>
                </c:pt>
                <c:pt idx="1300">
                  <c:v>4.3478260869565216E-2</c:v>
                </c:pt>
                <c:pt idx="1301">
                  <c:v>4.3478260869565216E-2</c:v>
                </c:pt>
                <c:pt idx="1302">
                  <c:v>4.3478260869565216E-2</c:v>
                </c:pt>
                <c:pt idx="1303">
                  <c:v>4.3478260869565216E-2</c:v>
                </c:pt>
                <c:pt idx="1304">
                  <c:v>4.3478260869565216E-2</c:v>
                </c:pt>
                <c:pt idx="1305">
                  <c:v>4.3478260869565216E-2</c:v>
                </c:pt>
                <c:pt idx="1306">
                  <c:v>4.3478260869565216E-2</c:v>
                </c:pt>
                <c:pt idx="1307">
                  <c:v>4.3478260869565216E-2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2.7027027027027029E-2</c:v>
                </c:pt>
                <c:pt idx="1845">
                  <c:v>2.7027027027027029E-2</c:v>
                </c:pt>
                <c:pt idx="1846">
                  <c:v>2.7027027027027029E-2</c:v>
                </c:pt>
                <c:pt idx="1847">
                  <c:v>2.7027027027027029E-2</c:v>
                </c:pt>
                <c:pt idx="1848">
                  <c:v>5.2631578947368418E-2</c:v>
                </c:pt>
                <c:pt idx="1849">
                  <c:v>5.2631578947368418E-2</c:v>
                </c:pt>
                <c:pt idx="1850">
                  <c:v>5.2631578947368418E-2</c:v>
                </c:pt>
                <c:pt idx="1851">
                  <c:v>5.2631578947368418E-2</c:v>
                </c:pt>
                <c:pt idx="1852">
                  <c:v>5.2631578947368418E-2</c:v>
                </c:pt>
                <c:pt idx="1853">
                  <c:v>5.2631578947368418E-2</c:v>
                </c:pt>
                <c:pt idx="1854">
                  <c:v>5.2631578947368418E-2</c:v>
                </c:pt>
                <c:pt idx="1855">
                  <c:v>5.2631578947368418E-2</c:v>
                </c:pt>
                <c:pt idx="1856">
                  <c:v>5.2631578947368418E-2</c:v>
                </c:pt>
                <c:pt idx="1857">
                  <c:v>5.2631578947368418E-2</c:v>
                </c:pt>
                <c:pt idx="1858">
                  <c:v>5.2631578947368418E-2</c:v>
                </c:pt>
                <c:pt idx="1859">
                  <c:v>5.2631578947368418E-2</c:v>
                </c:pt>
                <c:pt idx="1860">
                  <c:v>2.6315789473684209E-2</c:v>
                </c:pt>
                <c:pt idx="1861">
                  <c:v>2.6315789473684209E-2</c:v>
                </c:pt>
                <c:pt idx="1862">
                  <c:v>2.6315789473684209E-2</c:v>
                </c:pt>
                <c:pt idx="1863">
                  <c:v>2.6315789473684209E-2</c:v>
                </c:pt>
                <c:pt idx="1864">
                  <c:v>2.6315789473684209E-2</c:v>
                </c:pt>
                <c:pt idx="1865">
                  <c:v>2.6315789473684209E-2</c:v>
                </c:pt>
                <c:pt idx="1866">
                  <c:v>2.6315789473684209E-2</c:v>
                </c:pt>
                <c:pt idx="1867">
                  <c:v>2.6315789473684209E-2</c:v>
                </c:pt>
                <c:pt idx="1868">
                  <c:v>2.6315789473684209E-2</c:v>
                </c:pt>
                <c:pt idx="1869">
                  <c:v>2.6315789473684209E-2</c:v>
                </c:pt>
                <c:pt idx="1870">
                  <c:v>2.6315789473684209E-2</c:v>
                </c:pt>
                <c:pt idx="1871">
                  <c:v>2.6315789473684209E-2</c:v>
                </c:pt>
                <c:pt idx="1872">
                  <c:v>2.6315789473684209E-2</c:v>
                </c:pt>
                <c:pt idx="1873">
                  <c:v>2.6315789473684209E-2</c:v>
                </c:pt>
                <c:pt idx="1874">
                  <c:v>2.564102564102564E-2</c:v>
                </c:pt>
                <c:pt idx="1875">
                  <c:v>2.564102564102564E-2</c:v>
                </c:pt>
                <c:pt idx="1876">
                  <c:v>2.564102564102564E-2</c:v>
                </c:pt>
                <c:pt idx="1877">
                  <c:v>2.564102564102564E-2</c:v>
                </c:pt>
                <c:pt idx="1878">
                  <c:v>2.564102564102564E-2</c:v>
                </c:pt>
                <c:pt idx="1879">
                  <c:v>2.564102564102564E-2</c:v>
                </c:pt>
                <c:pt idx="1880">
                  <c:v>2.564102564102564E-2</c:v>
                </c:pt>
                <c:pt idx="1881">
                  <c:v>2.564102564102564E-2</c:v>
                </c:pt>
                <c:pt idx="1882">
                  <c:v>2.564102564102564E-2</c:v>
                </c:pt>
                <c:pt idx="1883">
                  <c:v>2.564102564102564E-2</c:v>
                </c:pt>
                <c:pt idx="1884">
                  <c:v>2.564102564102564E-2</c:v>
                </c:pt>
                <c:pt idx="1885">
                  <c:v>2.564102564102564E-2</c:v>
                </c:pt>
                <c:pt idx="1886">
                  <c:v>2.564102564102564E-2</c:v>
                </c:pt>
                <c:pt idx="1887">
                  <c:v>2.564102564102564E-2</c:v>
                </c:pt>
                <c:pt idx="1888">
                  <c:v>2.564102564102564E-2</c:v>
                </c:pt>
                <c:pt idx="1889">
                  <c:v>2.564102564102564E-2</c:v>
                </c:pt>
                <c:pt idx="1890">
                  <c:v>2.564102564102564E-2</c:v>
                </c:pt>
                <c:pt idx="1891">
                  <c:v>2.564102564102564E-2</c:v>
                </c:pt>
                <c:pt idx="1892">
                  <c:v>2.564102564102564E-2</c:v>
                </c:pt>
                <c:pt idx="1893">
                  <c:v>2.564102564102564E-2</c:v>
                </c:pt>
                <c:pt idx="1894">
                  <c:v>2.564102564102564E-2</c:v>
                </c:pt>
                <c:pt idx="1895">
                  <c:v>2.564102564102564E-2</c:v>
                </c:pt>
                <c:pt idx="1896">
                  <c:v>2.564102564102564E-2</c:v>
                </c:pt>
                <c:pt idx="1897">
                  <c:v>2.564102564102564E-2</c:v>
                </c:pt>
                <c:pt idx="1898">
                  <c:v>2.564102564102564E-2</c:v>
                </c:pt>
                <c:pt idx="1899">
                  <c:v>2.564102564102564E-2</c:v>
                </c:pt>
                <c:pt idx="1900">
                  <c:v>2.564102564102564E-2</c:v>
                </c:pt>
                <c:pt idx="1901">
                  <c:v>2.564102564102564E-2</c:v>
                </c:pt>
                <c:pt idx="1902">
                  <c:v>2.564102564102564E-2</c:v>
                </c:pt>
                <c:pt idx="1903">
                  <c:v>2.564102564102564E-2</c:v>
                </c:pt>
                <c:pt idx="1904">
                  <c:v>2.564102564102564E-2</c:v>
                </c:pt>
                <c:pt idx="1905">
                  <c:v>2.564102564102564E-2</c:v>
                </c:pt>
                <c:pt idx="1906">
                  <c:v>2.564102564102564E-2</c:v>
                </c:pt>
                <c:pt idx="1907">
                  <c:v>2.564102564102564E-2</c:v>
                </c:pt>
                <c:pt idx="1908">
                  <c:v>2.564102564102564E-2</c:v>
                </c:pt>
                <c:pt idx="1909">
                  <c:v>2.564102564102564E-2</c:v>
                </c:pt>
                <c:pt idx="1910">
                  <c:v>2.564102564102564E-2</c:v>
                </c:pt>
                <c:pt idx="1911">
                  <c:v>2.564102564102564E-2</c:v>
                </c:pt>
                <c:pt idx="1912">
                  <c:v>2.564102564102564E-2</c:v>
                </c:pt>
                <c:pt idx="1913">
                  <c:v>2.564102564102564E-2</c:v>
                </c:pt>
                <c:pt idx="1914">
                  <c:v>2.564102564102564E-2</c:v>
                </c:pt>
                <c:pt idx="1915">
                  <c:v>2.564102564102564E-2</c:v>
                </c:pt>
                <c:pt idx="1916">
                  <c:v>2.564102564102564E-2</c:v>
                </c:pt>
                <c:pt idx="1917">
                  <c:v>2.564102564102564E-2</c:v>
                </c:pt>
                <c:pt idx="1918">
                  <c:v>2.564102564102564E-2</c:v>
                </c:pt>
                <c:pt idx="1919">
                  <c:v>2.5000000000000001E-2</c:v>
                </c:pt>
                <c:pt idx="1920">
                  <c:v>2.5000000000000001E-2</c:v>
                </c:pt>
                <c:pt idx="1921">
                  <c:v>2.5000000000000001E-2</c:v>
                </c:pt>
                <c:pt idx="1922">
                  <c:v>2.5000000000000001E-2</c:v>
                </c:pt>
                <c:pt idx="1923">
                  <c:v>2.5000000000000001E-2</c:v>
                </c:pt>
                <c:pt idx="1924">
                  <c:v>2.5000000000000001E-2</c:v>
                </c:pt>
                <c:pt idx="1925">
                  <c:v>2.5000000000000001E-2</c:v>
                </c:pt>
                <c:pt idx="1926">
                  <c:v>2.5000000000000001E-2</c:v>
                </c:pt>
                <c:pt idx="1927">
                  <c:v>2.5000000000000001E-2</c:v>
                </c:pt>
                <c:pt idx="1928">
                  <c:v>2.5000000000000001E-2</c:v>
                </c:pt>
                <c:pt idx="1929">
                  <c:v>2.4390243902439025E-2</c:v>
                </c:pt>
                <c:pt idx="1930">
                  <c:v>2.4390243902439025E-2</c:v>
                </c:pt>
                <c:pt idx="1931">
                  <c:v>2.4390243902439025E-2</c:v>
                </c:pt>
                <c:pt idx="1932">
                  <c:v>2.4390243902439025E-2</c:v>
                </c:pt>
                <c:pt idx="1933">
                  <c:v>2.4390243902439025E-2</c:v>
                </c:pt>
                <c:pt idx="1934">
                  <c:v>2.4390243902439025E-2</c:v>
                </c:pt>
                <c:pt idx="1935">
                  <c:v>2.4390243902439025E-2</c:v>
                </c:pt>
                <c:pt idx="1936">
                  <c:v>2.4390243902439025E-2</c:v>
                </c:pt>
                <c:pt idx="1937">
                  <c:v>2.4390243902439025E-2</c:v>
                </c:pt>
                <c:pt idx="1938">
                  <c:v>2.4390243902439025E-2</c:v>
                </c:pt>
                <c:pt idx="1939">
                  <c:v>2.4390243902439025E-2</c:v>
                </c:pt>
                <c:pt idx="1940">
                  <c:v>2.4390243902439025E-2</c:v>
                </c:pt>
                <c:pt idx="1941">
                  <c:v>2.4390243902439025E-2</c:v>
                </c:pt>
                <c:pt idx="1942">
                  <c:v>2.4390243902439025E-2</c:v>
                </c:pt>
                <c:pt idx="1943">
                  <c:v>2.4390243902439025E-2</c:v>
                </c:pt>
                <c:pt idx="1944">
                  <c:v>4.7619047619047616E-2</c:v>
                </c:pt>
                <c:pt idx="1945">
                  <c:v>4.7619047619047616E-2</c:v>
                </c:pt>
                <c:pt idx="1946">
                  <c:v>4.7619047619047616E-2</c:v>
                </c:pt>
                <c:pt idx="1947">
                  <c:v>4.7619047619047616E-2</c:v>
                </c:pt>
                <c:pt idx="1948">
                  <c:v>4.7619047619047616E-2</c:v>
                </c:pt>
                <c:pt idx="1949">
                  <c:v>4.7619047619047616E-2</c:v>
                </c:pt>
                <c:pt idx="1950">
                  <c:v>4.7619047619047616E-2</c:v>
                </c:pt>
                <c:pt idx="1951">
                  <c:v>4.7619047619047616E-2</c:v>
                </c:pt>
                <c:pt idx="1952">
                  <c:v>4.7619047619047616E-2</c:v>
                </c:pt>
                <c:pt idx="1953">
                  <c:v>4.7619047619047616E-2</c:v>
                </c:pt>
                <c:pt idx="1954">
                  <c:v>4.7619047619047616E-2</c:v>
                </c:pt>
                <c:pt idx="1955">
                  <c:v>4.7619047619047616E-2</c:v>
                </c:pt>
                <c:pt idx="1956">
                  <c:v>4.7619047619047616E-2</c:v>
                </c:pt>
                <c:pt idx="1957">
                  <c:v>4.7619047619047616E-2</c:v>
                </c:pt>
                <c:pt idx="1958">
                  <c:v>4.7619047619047616E-2</c:v>
                </c:pt>
                <c:pt idx="1959">
                  <c:v>4.7619047619047616E-2</c:v>
                </c:pt>
                <c:pt idx="1960">
                  <c:v>4.7619047619047616E-2</c:v>
                </c:pt>
                <c:pt idx="1961">
                  <c:v>4.7619047619047616E-2</c:v>
                </c:pt>
                <c:pt idx="1962">
                  <c:v>4.7619047619047616E-2</c:v>
                </c:pt>
                <c:pt idx="1963">
                  <c:v>4.7619047619047616E-2</c:v>
                </c:pt>
                <c:pt idx="1964">
                  <c:v>4.7619047619047616E-2</c:v>
                </c:pt>
                <c:pt idx="1965">
                  <c:v>4.7619047619047616E-2</c:v>
                </c:pt>
                <c:pt idx="1966">
                  <c:v>4.7619047619047616E-2</c:v>
                </c:pt>
                <c:pt idx="1967">
                  <c:v>4.7619047619047616E-2</c:v>
                </c:pt>
                <c:pt idx="1968">
                  <c:v>4.7619047619047616E-2</c:v>
                </c:pt>
                <c:pt idx="1969">
                  <c:v>4.7619047619047616E-2</c:v>
                </c:pt>
                <c:pt idx="1970">
                  <c:v>4.878048780487805E-2</c:v>
                </c:pt>
                <c:pt idx="1971">
                  <c:v>4.7619047619047616E-2</c:v>
                </c:pt>
                <c:pt idx="1972">
                  <c:v>4.7619047619047616E-2</c:v>
                </c:pt>
                <c:pt idx="1973">
                  <c:v>4.7619047619047616E-2</c:v>
                </c:pt>
                <c:pt idx="1974">
                  <c:v>4.7619047619047616E-2</c:v>
                </c:pt>
                <c:pt idx="1975">
                  <c:v>4.7619047619047616E-2</c:v>
                </c:pt>
                <c:pt idx="1976">
                  <c:v>4.7619047619047616E-2</c:v>
                </c:pt>
                <c:pt idx="1977">
                  <c:v>7.1428571428571425E-2</c:v>
                </c:pt>
                <c:pt idx="1978">
                  <c:v>7.1428571428571425E-2</c:v>
                </c:pt>
                <c:pt idx="1979">
                  <c:v>7.1428571428571425E-2</c:v>
                </c:pt>
                <c:pt idx="1980">
                  <c:v>7.1428571428571425E-2</c:v>
                </c:pt>
                <c:pt idx="1981">
                  <c:v>7.1428571428571425E-2</c:v>
                </c:pt>
                <c:pt idx="1982">
                  <c:v>7.1428571428571425E-2</c:v>
                </c:pt>
                <c:pt idx="1983">
                  <c:v>7.1428571428571425E-2</c:v>
                </c:pt>
                <c:pt idx="1984">
                  <c:v>7.1428571428571425E-2</c:v>
                </c:pt>
                <c:pt idx="1985">
                  <c:v>7.1428571428571425E-2</c:v>
                </c:pt>
                <c:pt idx="1986">
                  <c:v>7.1428571428571425E-2</c:v>
                </c:pt>
                <c:pt idx="1987">
                  <c:v>7.1428571428571425E-2</c:v>
                </c:pt>
                <c:pt idx="1988">
                  <c:v>7.1428571428571425E-2</c:v>
                </c:pt>
                <c:pt idx="1989">
                  <c:v>7.1428571428571425E-2</c:v>
                </c:pt>
                <c:pt idx="1990">
                  <c:v>7.1428571428571425E-2</c:v>
                </c:pt>
                <c:pt idx="1991">
                  <c:v>7.1428571428571425E-2</c:v>
                </c:pt>
                <c:pt idx="1992">
                  <c:v>7.1428571428571425E-2</c:v>
                </c:pt>
                <c:pt idx="1993">
                  <c:v>7.1428571428571425E-2</c:v>
                </c:pt>
                <c:pt idx="1994">
                  <c:v>7.1428571428571425E-2</c:v>
                </c:pt>
                <c:pt idx="1995">
                  <c:v>7.1428571428571425E-2</c:v>
                </c:pt>
                <c:pt idx="1996">
                  <c:v>7.1428571428571425E-2</c:v>
                </c:pt>
                <c:pt idx="1997">
                  <c:v>7.1428571428571425E-2</c:v>
                </c:pt>
                <c:pt idx="1998">
                  <c:v>7.1428571428571425E-2</c:v>
                </c:pt>
                <c:pt idx="1999">
                  <c:v>7.1428571428571425E-2</c:v>
                </c:pt>
                <c:pt idx="2000">
                  <c:v>7.1428571428571425E-2</c:v>
                </c:pt>
                <c:pt idx="2001">
                  <c:v>7.1428571428571425E-2</c:v>
                </c:pt>
                <c:pt idx="2002">
                  <c:v>7.1428571428571425E-2</c:v>
                </c:pt>
                <c:pt idx="2003">
                  <c:v>7.1428571428571425E-2</c:v>
                </c:pt>
                <c:pt idx="2004">
                  <c:v>7.1428571428571425E-2</c:v>
                </c:pt>
                <c:pt idx="2005">
                  <c:v>7.1428571428571425E-2</c:v>
                </c:pt>
                <c:pt idx="2006">
                  <c:v>7.1428571428571425E-2</c:v>
                </c:pt>
                <c:pt idx="2007">
                  <c:v>7.1428571428571425E-2</c:v>
                </c:pt>
                <c:pt idx="2008">
                  <c:v>6.9767441860465115E-2</c:v>
                </c:pt>
                <c:pt idx="2009">
                  <c:v>6.9767441860465115E-2</c:v>
                </c:pt>
                <c:pt idx="2010">
                  <c:v>6.9767441860465115E-2</c:v>
                </c:pt>
                <c:pt idx="2011">
                  <c:v>6.9767441860465115E-2</c:v>
                </c:pt>
                <c:pt idx="2012">
                  <c:v>6.9767441860465115E-2</c:v>
                </c:pt>
                <c:pt idx="2013">
                  <c:v>6.9767441860465115E-2</c:v>
                </c:pt>
                <c:pt idx="2014">
                  <c:v>6.9767441860465115E-2</c:v>
                </c:pt>
                <c:pt idx="2015">
                  <c:v>6.9767441860465115E-2</c:v>
                </c:pt>
                <c:pt idx="2016">
                  <c:v>6.9767441860465115E-2</c:v>
                </c:pt>
                <c:pt idx="2017">
                  <c:v>6.8181818181818177E-2</c:v>
                </c:pt>
                <c:pt idx="2018">
                  <c:v>6.8181818181818177E-2</c:v>
                </c:pt>
                <c:pt idx="2019">
                  <c:v>6.8181818181818177E-2</c:v>
                </c:pt>
                <c:pt idx="2020">
                  <c:v>6.8181818181818177E-2</c:v>
                </c:pt>
                <c:pt idx="2021">
                  <c:v>6.8181818181818177E-2</c:v>
                </c:pt>
                <c:pt idx="2022">
                  <c:v>6.8181818181818177E-2</c:v>
                </c:pt>
                <c:pt idx="2023">
                  <c:v>6.8181818181818177E-2</c:v>
                </c:pt>
                <c:pt idx="2024">
                  <c:v>6.8181818181818177E-2</c:v>
                </c:pt>
                <c:pt idx="2025">
                  <c:v>6.8181818181818177E-2</c:v>
                </c:pt>
                <c:pt idx="2026">
                  <c:v>6.8181818181818177E-2</c:v>
                </c:pt>
                <c:pt idx="2027">
                  <c:v>6.8181818181818177E-2</c:v>
                </c:pt>
                <c:pt idx="2028">
                  <c:v>6.8181818181818177E-2</c:v>
                </c:pt>
                <c:pt idx="2029">
                  <c:v>6.8181818181818177E-2</c:v>
                </c:pt>
                <c:pt idx="2030">
                  <c:v>6.8181818181818177E-2</c:v>
                </c:pt>
                <c:pt idx="2031">
                  <c:v>6.8181818181818177E-2</c:v>
                </c:pt>
                <c:pt idx="2032">
                  <c:v>6.8181818181818177E-2</c:v>
                </c:pt>
                <c:pt idx="2033">
                  <c:v>6.8181818181818177E-2</c:v>
                </c:pt>
                <c:pt idx="2034">
                  <c:v>6.8181818181818177E-2</c:v>
                </c:pt>
                <c:pt idx="2035">
                  <c:v>6.8181818181818177E-2</c:v>
                </c:pt>
                <c:pt idx="2036">
                  <c:v>6.8181818181818177E-2</c:v>
                </c:pt>
                <c:pt idx="2037">
                  <c:v>6.8181818181818177E-2</c:v>
                </c:pt>
                <c:pt idx="2038">
                  <c:v>6.8181818181818177E-2</c:v>
                </c:pt>
                <c:pt idx="2039">
                  <c:v>6.8181818181818177E-2</c:v>
                </c:pt>
                <c:pt idx="2040">
                  <c:v>6.6666666666666666E-2</c:v>
                </c:pt>
                <c:pt idx="2041">
                  <c:v>6.6666666666666666E-2</c:v>
                </c:pt>
                <c:pt idx="2042">
                  <c:v>6.6666666666666666E-2</c:v>
                </c:pt>
                <c:pt idx="2043">
                  <c:v>6.6666666666666666E-2</c:v>
                </c:pt>
                <c:pt idx="2044">
                  <c:v>6.6666666666666666E-2</c:v>
                </c:pt>
                <c:pt idx="2045">
                  <c:v>6.6666666666666666E-2</c:v>
                </c:pt>
                <c:pt idx="2046">
                  <c:v>6.6666666666666666E-2</c:v>
                </c:pt>
                <c:pt idx="2047">
                  <c:v>6.6666666666666666E-2</c:v>
                </c:pt>
                <c:pt idx="2048">
                  <c:v>6.6666666666666666E-2</c:v>
                </c:pt>
                <c:pt idx="2049">
                  <c:v>6.6666666666666666E-2</c:v>
                </c:pt>
                <c:pt idx="2050">
                  <c:v>6.6666666666666666E-2</c:v>
                </c:pt>
                <c:pt idx="2051">
                  <c:v>6.6666666666666666E-2</c:v>
                </c:pt>
                <c:pt idx="2052">
                  <c:v>6.6666666666666666E-2</c:v>
                </c:pt>
                <c:pt idx="2053">
                  <c:v>6.6666666666666666E-2</c:v>
                </c:pt>
                <c:pt idx="2054">
                  <c:v>6.5217391304347824E-2</c:v>
                </c:pt>
                <c:pt idx="2055">
                  <c:v>6.5217391304347824E-2</c:v>
                </c:pt>
                <c:pt idx="2056">
                  <c:v>6.5217391304347824E-2</c:v>
                </c:pt>
                <c:pt idx="2057">
                  <c:v>6.5217391304347824E-2</c:v>
                </c:pt>
                <c:pt idx="2058">
                  <c:v>6.5217391304347824E-2</c:v>
                </c:pt>
                <c:pt idx="2059">
                  <c:v>6.5217391304347824E-2</c:v>
                </c:pt>
                <c:pt idx="2060">
                  <c:v>6.5217391304347824E-2</c:v>
                </c:pt>
                <c:pt idx="2061">
                  <c:v>6.5217391304347824E-2</c:v>
                </c:pt>
                <c:pt idx="2062">
                  <c:v>6.5217391304347824E-2</c:v>
                </c:pt>
                <c:pt idx="2063">
                  <c:v>6.5217391304347824E-2</c:v>
                </c:pt>
                <c:pt idx="2064">
                  <c:v>6.5217391304347824E-2</c:v>
                </c:pt>
                <c:pt idx="2065">
                  <c:v>6.5217391304347824E-2</c:v>
                </c:pt>
                <c:pt idx="2066">
                  <c:v>6.5217391304347824E-2</c:v>
                </c:pt>
                <c:pt idx="2067">
                  <c:v>6.5217391304347824E-2</c:v>
                </c:pt>
                <c:pt idx="2068">
                  <c:v>6.5217391304347824E-2</c:v>
                </c:pt>
                <c:pt idx="2069">
                  <c:v>6.5217391304347824E-2</c:v>
                </c:pt>
                <c:pt idx="2070">
                  <c:v>6.3829787234042548E-2</c:v>
                </c:pt>
                <c:pt idx="2071">
                  <c:v>6.3829787234042548E-2</c:v>
                </c:pt>
                <c:pt idx="2072">
                  <c:v>6.3829787234042548E-2</c:v>
                </c:pt>
                <c:pt idx="2073">
                  <c:v>6.3829787234042548E-2</c:v>
                </c:pt>
                <c:pt idx="2074">
                  <c:v>6.3829787234042548E-2</c:v>
                </c:pt>
                <c:pt idx="2075">
                  <c:v>6.3829787234042548E-2</c:v>
                </c:pt>
                <c:pt idx="2076">
                  <c:v>6.3829787234042548E-2</c:v>
                </c:pt>
                <c:pt idx="2077">
                  <c:v>6.3829787234042548E-2</c:v>
                </c:pt>
                <c:pt idx="2078">
                  <c:v>6.3829787234042548E-2</c:v>
                </c:pt>
                <c:pt idx="2079">
                  <c:v>6.3829787234042548E-2</c:v>
                </c:pt>
                <c:pt idx="2080">
                  <c:v>6.3829787234042548E-2</c:v>
                </c:pt>
                <c:pt idx="2081">
                  <c:v>6.3829787234042548E-2</c:v>
                </c:pt>
                <c:pt idx="2082">
                  <c:v>6.3829787234042548E-2</c:v>
                </c:pt>
                <c:pt idx="2083">
                  <c:v>6.3829787234042548E-2</c:v>
                </c:pt>
                <c:pt idx="2084">
                  <c:v>6.3829787234042548E-2</c:v>
                </c:pt>
                <c:pt idx="2085">
                  <c:v>6.3829787234042548E-2</c:v>
                </c:pt>
                <c:pt idx="2086">
                  <c:v>6.3829787234042548E-2</c:v>
                </c:pt>
                <c:pt idx="2087">
                  <c:v>6.3829787234042548E-2</c:v>
                </c:pt>
                <c:pt idx="2088">
                  <c:v>6.3829787234042548E-2</c:v>
                </c:pt>
                <c:pt idx="2089">
                  <c:v>6.3829787234042548E-2</c:v>
                </c:pt>
                <c:pt idx="2090">
                  <c:v>6.3829787234042548E-2</c:v>
                </c:pt>
                <c:pt idx="2091">
                  <c:v>4.2553191489361701E-2</c:v>
                </c:pt>
                <c:pt idx="2092">
                  <c:v>4.2553191489361701E-2</c:v>
                </c:pt>
                <c:pt idx="2093">
                  <c:v>4.2553191489361701E-2</c:v>
                </c:pt>
                <c:pt idx="2094">
                  <c:v>4.2553191489361701E-2</c:v>
                </c:pt>
                <c:pt idx="2095">
                  <c:v>4.2553191489361701E-2</c:v>
                </c:pt>
                <c:pt idx="2096">
                  <c:v>4.2553191489361701E-2</c:v>
                </c:pt>
                <c:pt idx="2097">
                  <c:v>4.2553191489361701E-2</c:v>
                </c:pt>
                <c:pt idx="2098">
                  <c:v>4.2553191489361701E-2</c:v>
                </c:pt>
                <c:pt idx="2099">
                  <c:v>4.2553191489361701E-2</c:v>
                </c:pt>
                <c:pt idx="2100">
                  <c:v>4.2553191489361701E-2</c:v>
                </c:pt>
                <c:pt idx="2101">
                  <c:v>4.2553191489361701E-2</c:v>
                </c:pt>
                <c:pt idx="2102">
                  <c:v>6.25E-2</c:v>
                </c:pt>
                <c:pt idx="2103">
                  <c:v>6.25E-2</c:v>
                </c:pt>
                <c:pt idx="2104">
                  <c:v>6.25E-2</c:v>
                </c:pt>
                <c:pt idx="2105">
                  <c:v>6.25E-2</c:v>
                </c:pt>
                <c:pt idx="2106">
                  <c:v>6.25E-2</c:v>
                </c:pt>
                <c:pt idx="2107">
                  <c:v>6.25E-2</c:v>
                </c:pt>
                <c:pt idx="2108">
                  <c:v>6.25E-2</c:v>
                </c:pt>
                <c:pt idx="2109">
                  <c:v>6.25E-2</c:v>
                </c:pt>
                <c:pt idx="2110">
                  <c:v>6.25E-2</c:v>
                </c:pt>
                <c:pt idx="2111">
                  <c:v>6.25E-2</c:v>
                </c:pt>
                <c:pt idx="2112">
                  <c:v>6.25E-2</c:v>
                </c:pt>
                <c:pt idx="2113">
                  <c:v>6.25E-2</c:v>
                </c:pt>
                <c:pt idx="2114">
                  <c:v>6.25E-2</c:v>
                </c:pt>
                <c:pt idx="2115">
                  <c:v>6.25E-2</c:v>
                </c:pt>
                <c:pt idx="2116">
                  <c:v>6.25E-2</c:v>
                </c:pt>
                <c:pt idx="2117">
                  <c:v>6.25E-2</c:v>
                </c:pt>
                <c:pt idx="2118">
                  <c:v>6.25E-2</c:v>
                </c:pt>
                <c:pt idx="2119">
                  <c:v>6.25E-2</c:v>
                </c:pt>
                <c:pt idx="2120">
                  <c:v>6.25E-2</c:v>
                </c:pt>
                <c:pt idx="2121">
                  <c:v>6.25E-2</c:v>
                </c:pt>
                <c:pt idx="2122">
                  <c:v>6.25E-2</c:v>
                </c:pt>
                <c:pt idx="2123">
                  <c:v>6.25E-2</c:v>
                </c:pt>
                <c:pt idx="2124">
                  <c:v>6.25E-2</c:v>
                </c:pt>
                <c:pt idx="2125">
                  <c:v>6.25E-2</c:v>
                </c:pt>
                <c:pt idx="2126">
                  <c:v>6.25E-2</c:v>
                </c:pt>
                <c:pt idx="2127">
                  <c:v>6.25E-2</c:v>
                </c:pt>
                <c:pt idx="2128">
                  <c:v>6.25E-2</c:v>
                </c:pt>
                <c:pt idx="2129">
                  <c:v>6.25E-2</c:v>
                </c:pt>
                <c:pt idx="2130">
                  <c:v>6.25E-2</c:v>
                </c:pt>
                <c:pt idx="2131">
                  <c:v>6.25E-2</c:v>
                </c:pt>
                <c:pt idx="2132">
                  <c:v>6.25E-2</c:v>
                </c:pt>
                <c:pt idx="2133">
                  <c:v>6.25E-2</c:v>
                </c:pt>
                <c:pt idx="2134">
                  <c:v>6.25E-2</c:v>
                </c:pt>
                <c:pt idx="2135">
                  <c:v>6.25E-2</c:v>
                </c:pt>
                <c:pt idx="2136">
                  <c:v>6.25E-2</c:v>
                </c:pt>
                <c:pt idx="2137">
                  <c:v>6.25E-2</c:v>
                </c:pt>
                <c:pt idx="2138">
                  <c:v>6.25E-2</c:v>
                </c:pt>
                <c:pt idx="2139">
                  <c:v>6.1224489795918366E-2</c:v>
                </c:pt>
                <c:pt idx="2140">
                  <c:v>6.1224489795918366E-2</c:v>
                </c:pt>
                <c:pt idx="2141">
                  <c:v>6.1224489795918366E-2</c:v>
                </c:pt>
                <c:pt idx="2142">
                  <c:v>6.1224489795918366E-2</c:v>
                </c:pt>
                <c:pt idx="2143">
                  <c:v>6.1224489795918366E-2</c:v>
                </c:pt>
                <c:pt idx="2144">
                  <c:v>6.1224489795918366E-2</c:v>
                </c:pt>
                <c:pt idx="2145">
                  <c:v>6.1224489795918366E-2</c:v>
                </c:pt>
                <c:pt idx="2146">
                  <c:v>6.1224489795918366E-2</c:v>
                </c:pt>
                <c:pt idx="2147">
                  <c:v>6.1224489795918366E-2</c:v>
                </c:pt>
                <c:pt idx="2148">
                  <c:v>6.1224489795918366E-2</c:v>
                </c:pt>
                <c:pt idx="2149">
                  <c:v>6.1224489795918366E-2</c:v>
                </c:pt>
                <c:pt idx="2150">
                  <c:v>6.1224489795918366E-2</c:v>
                </c:pt>
                <c:pt idx="2151">
                  <c:v>6.1224489795918366E-2</c:v>
                </c:pt>
                <c:pt idx="2152">
                  <c:v>6.1224489795918366E-2</c:v>
                </c:pt>
                <c:pt idx="2153">
                  <c:v>6.1224489795918366E-2</c:v>
                </c:pt>
                <c:pt idx="2154">
                  <c:v>6.1224489795918366E-2</c:v>
                </c:pt>
                <c:pt idx="2155">
                  <c:v>6.1224489795918366E-2</c:v>
                </c:pt>
                <c:pt idx="2156">
                  <c:v>6.1224489795918366E-2</c:v>
                </c:pt>
                <c:pt idx="2157">
                  <c:v>6.1224489795918366E-2</c:v>
                </c:pt>
                <c:pt idx="2158">
                  <c:v>6.1224489795918366E-2</c:v>
                </c:pt>
                <c:pt idx="2159">
                  <c:v>6.1224489795918366E-2</c:v>
                </c:pt>
                <c:pt idx="2160">
                  <c:v>6.1224489795918366E-2</c:v>
                </c:pt>
                <c:pt idx="2161">
                  <c:v>6.1224489795918366E-2</c:v>
                </c:pt>
                <c:pt idx="2162">
                  <c:v>6.1224489795918366E-2</c:v>
                </c:pt>
                <c:pt idx="2163">
                  <c:v>6.1224489795918366E-2</c:v>
                </c:pt>
                <c:pt idx="2164">
                  <c:v>0.06</c:v>
                </c:pt>
                <c:pt idx="2165">
                  <c:v>0.06</c:v>
                </c:pt>
                <c:pt idx="2166">
                  <c:v>0.06</c:v>
                </c:pt>
                <c:pt idx="2167">
                  <c:v>0.06</c:v>
                </c:pt>
                <c:pt idx="2168">
                  <c:v>0.06</c:v>
                </c:pt>
                <c:pt idx="2169">
                  <c:v>0.06</c:v>
                </c:pt>
                <c:pt idx="2170">
                  <c:v>0.06</c:v>
                </c:pt>
                <c:pt idx="2171">
                  <c:v>0.06</c:v>
                </c:pt>
                <c:pt idx="2172">
                  <c:v>0.06</c:v>
                </c:pt>
                <c:pt idx="2173">
                  <c:v>7.8431372549019607E-2</c:v>
                </c:pt>
                <c:pt idx="2174">
                  <c:v>7.8431372549019607E-2</c:v>
                </c:pt>
                <c:pt idx="2175">
                  <c:v>7.8431372549019607E-2</c:v>
                </c:pt>
                <c:pt idx="2176">
                  <c:v>7.8431372549019607E-2</c:v>
                </c:pt>
                <c:pt idx="2177">
                  <c:v>7.8431372549019607E-2</c:v>
                </c:pt>
                <c:pt idx="2178">
                  <c:v>7.8431372549019607E-2</c:v>
                </c:pt>
                <c:pt idx="2179">
                  <c:v>7.8431372549019607E-2</c:v>
                </c:pt>
                <c:pt idx="2180">
                  <c:v>7.8431372549019607E-2</c:v>
                </c:pt>
                <c:pt idx="2181">
                  <c:v>7.8431372549019607E-2</c:v>
                </c:pt>
                <c:pt idx="2182">
                  <c:v>7.6923076923076927E-2</c:v>
                </c:pt>
                <c:pt idx="2183">
                  <c:v>7.6923076923076927E-2</c:v>
                </c:pt>
                <c:pt idx="2184">
                  <c:v>7.6923076923076927E-2</c:v>
                </c:pt>
                <c:pt idx="2185">
                  <c:v>7.6923076923076927E-2</c:v>
                </c:pt>
                <c:pt idx="2186">
                  <c:v>7.6923076923076927E-2</c:v>
                </c:pt>
                <c:pt idx="2187">
                  <c:v>7.6923076923076927E-2</c:v>
                </c:pt>
                <c:pt idx="2188">
                  <c:v>7.6923076923076927E-2</c:v>
                </c:pt>
                <c:pt idx="2189">
                  <c:v>7.6923076923076927E-2</c:v>
                </c:pt>
                <c:pt idx="2190">
                  <c:v>7.6923076923076927E-2</c:v>
                </c:pt>
                <c:pt idx="2191">
                  <c:v>7.6923076923076927E-2</c:v>
                </c:pt>
                <c:pt idx="2192">
                  <c:v>7.6923076923076927E-2</c:v>
                </c:pt>
                <c:pt idx="2193">
                  <c:v>7.6923076923076927E-2</c:v>
                </c:pt>
                <c:pt idx="2194">
                  <c:v>7.6923076923076927E-2</c:v>
                </c:pt>
                <c:pt idx="2195">
                  <c:v>7.6923076923076927E-2</c:v>
                </c:pt>
                <c:pt idx="2196">
                  <c:v>7.6923076923076927E-2</c:v>
                </c:pt>
                <c:pt idx="2197">
                  <c:v>5.7692307692307696E-2</c:v>
                </c:pt>
                <c:pt idx="2198">
                  <c:v>5.7692307692307696E-2</c:v>
                </c:pt>
                <c:pt idx="2199">
                  <c:v>5.7692307692307696E-2</c:v>
                </c:pt>
                <c:pt idx="2200">
                  <c:v>5.7692307692307696E-2</c:v>
                </c:pt>
                <c:pt idx="2201">
                  <c:v>5.7692307692307696E-2</c:v>
                </c:pt>
                <c:pt idx="2202">
                  <c:v>5.7692307692307696E-2</c:v>
                </c:pt>
                <c:pt idx="2203">
                  <c:v>5.7692307692307696E-2</c:v>
                </c:pt>
                <c:pt idx="2204">
                  <c:v>5.7692307692307696E-2</c:v>
                </c:pt>
                <c:pt idx="2205">
                  <c:v>5.7692307692307696E-2</c:v>
                </c:pt>
                <c:pt idx="2206">
                  <c:v>5.7692307692307696E-2</c:v>
                </c:pt>
                <c:pt idx="2207">
                  <c:v>5.7692307692307696E-2</c:v>
                </c:pt>
                <c:pt idx="2208">
                  <c:v>5.7692307692307696E-2</c:v>
                </c:pt>
                <c:pt idx="2209">
                  <c:v>5.7692307692307696E-2</c:v>
                </c:pt>
                <c:pt idx="2210">
                  <c:v>5.7692307692307696E-2</c:v>
                </c:pt>
                <c:pt idx="2211">
                  <c:v>5.7692307692307696E-2</c:v>
                </c:pt>
                <c:pt idx="2212">
                  <c:v>5.7692307692307696E-2</c:v>
                </c:pt>
                <c:pt idx="2213">
                  <c:v>5.7692307692307696E-2</c:v>
                </c:pt>
                <c:pt idx="2214">
                  <c:v>5.7692307692307696E-2</c:v>
                </c:pt>
                <c:pt idx="2215">
                  <c:v>5.7692307692307696E-2</c:v>
                </c:pt>
                <c:pt idx="2216">
                  <c:v>5.7692307692307696E-2</c:v>
                </c:pt>
                <c:pt idx="2217">
                  <c:v>3.8461538461538464E-2</c:v>
                </c:pt>
                <c:pt idx="2218">
                  <c:v>3.8461538461538464E-2</c:v>
                </c:pt>
                <c:pt idx="2219">
                  <c:v>3.8461538461538464E-2</c:v>
                </c:pt>
                <c:pt idx="2220">
                  <c:v>3.8461538461538464E-2</c:v>
                </c:pt>
                <c:pt idx="2221">
                  <c:v>3.8461538461538464E-2</c:v>
                </c:pt>
                <c:pt idx="2222">
                  <c:v>3.8461538461538464E-2</c:v>
                </c:pt>
                <c:pt idx="2223">
                  <c:v>3.8461538461538464E-2</c:v>
                </c:pt>
                <c:pt idx="2224">
                  <c:v>3.8461538461538464E-2</c:v>
                </c:pt>
                <c:pt idx="2225">
                  <c:v>3.8461538461538464E-2</c:v>
                </c:pt>
                <c:pt idx="2226">
                  <c:v>3.8461538461538464E-2</c:v>
                </c:pt>
                <c:pt idx="2227">
                  <c:v>3.8461538461538464E-2</c:v>
                </c:pt>
                <c:pt idx="2228">
                  <c:v>3.8461538461538464E-2</c:v>
                </c:pt>
                <c:pt idx="2229">
                  <c:v>3.8461538461538464E-2</c:v>
                </c:pt>
                <c:pt idx="2230">
                  <c:v>3.8461538461538464E-2</c:v>
                </c:pt>
                <c:pt idx="2231">
                  <c:v>3.8461538461538464E-2</c:v>
                </c:pt>
                <c:pt idx="2232">
                  <c:v>3.8461538461538464E-2</c:v>
                </c:pt>
                <c:pt idx="2233">
                  <c:v>3.8461538461538464E-2</c:v>
                </c:pt>
                <c:pt idx="2234">
                  <c:v>5.7692307692307696E-2</c:v>
                </c:pt>
                <c:pt idx="2235">
                  <c:v>5.7692307692307696E-2</c:v>
                </c:pt>
                <c:pt idx="2236">
                  <c:v>5.6603773584905662E-2</c:v>
                </c:pt>
                <c:pt idx="2237">
                  <c:v>5.6603773584905662E-2</c:v>
                </c:pt>
                <c:pt idx="2238">
                  <c:v>5.6603773584905662E-2</c:v>
                </c:pt>
                <c:pt idx="2239">
                  <c:v>5.6603773584905662E-2</c:v>
                </c:pt>
                <c:pt idx="2240">
                  <c:v>5.6603773584905662E-2</c:v>
                </c:pt>
                <c:pt idx="2241">
                  <c:v>5.6603773584905662E-2</c:v>
                </c:pt>
                <c:pt idx="2242">
                  <c:v>5.6603773584905662E-2</c:v>
                </c:pt>
                <c:pt idx="2243">
                  <c:v>5.6603773584905662E-2</c:v>
                </c:pt>
                <c:pt idx="2244">
                  <c:v>5.6603773584905662E-2</c:v>
                </c:pt>
                <c:pt idx="2245">
                  <c:v>5.6603773584905662E-2</c:v>
                </c:pt>
                <c:pt idx="2246">
                  <c:v>5.6603773584905662E-2</c:v>
                </c:pt>
                <c:pt idx="2247">
                  <c:v>5.6603773584905662E-2</c:v>
                </c:pt>
                <c:pt idx="2248">
                  <c:v>5.6603773584905662E-2</c:v>
                </c:pt>
                <c:pt idx="2249">
                  <c:v>5.6603773584905662E-2</c:v>
                </c:pt>
                <c:pt idx="2250">
                  <c:v>5.6603773584905662E-2</c:v>
                </c:pt>
                <c:pt idx="2251">
                  <c:v>5.6603773584905662E-2</c:v>
                </c:pt>
                <c:pt idx="2252">
                  <c:v>5.6603773584905662E-2</c:v>
                </c:pt>
                <c:pt idx="2253">
                  <c:v>5.6603773584905662E-2</c:v>
                </c:pt>
                <c:pt idx="2254">
                  <c:v>5.6603773584905662E-2</c:v>
                </c:pt>
                <c:pt idx="2255">
                  <c:v>5.6603773584905662E-2</c:v>
                </c:pt>
                <c:pt idx="2256">
                  <c:v>5.6603773584905662E-2</c:v>
                </c:pt>
                <c:pt idx="2257">
                  <c:v>5.6603773584905662E-2</c:v>
                </c:pt>
                <c:pt idx="2258">
                  <c:v>5.6603773584905662E-2</c:v>
                </c:pt>
                <c:pt idx="2259">
                  <c:v>5.6603773584905662E-2</c:v>
                </c:pt>
                <c:pt idx="2260">
                  <c:v>5.6603773584905662E-2</c:v>
                </c:pt>
                <c:pt idx="2261">
                  <c:v>5.6603773584905662E-2</c:v>
                </c:pt>
                <c:pt idx="2262">
                  <c:v>5.6603773584905662E-2</c:v>
                </c:pt>
                <c:pt idx="2263">
                  <c:v>5.6603773584905662E-2</c:v>
                </c:pt>
                <c:pt idx="2264">
                  <c:v>5.6603773584905662E-2</c:v>
                </c:pt>
                <c:pt idx="2265">
                  <c:v>5.6603773584905662E-2</c:v>
                </c:pt>
                <c:pt idx="2266">
                  <c:v>5.6603773584905662E-2</c:v>
                </c:pt>
                <c:pt idx="2267">
                  <c:v>5.6603773584905662E-2</c:v>
                </c:pt>
                <c:pt idx="2268">
                  <c:v>5.5555555555555552E-2</c:v>
                </c:pt>
                <c:pt idx="2269">
                  <c:v>5.5555555555555552E-2</c:v>
                </c:pt>
                <c:pt idx="2270">
                  <c:v>5.5555555555555552E-2</c:v>
                </c:pt>
                <c:pt idx="2271">
                  <c:v>5.5555555555555552E-2</c:v>
                </c:pt>
                <c:pt idx="2272">
                  <c:v>5.5555555555555552E-2</c:v>
                </c:pt>
                <c:pt idx="2273">
                  <c:v>5.5555555555555552E-2</c:v>
                </c:pt>
                <c:pt idx="2274">
                  <c:v>5.5555555555555552E-2</c:v>
                </c:pt>
                <c:pt idx="2275">
                  <c:v>5.5555555555555552E-2</c:v>
                </c:pt>
                <c:pt idx="2276">
                  <c:v>5.5555555555555552E-2</c:v>
                </c:pt>
                <c:pt idx="2277">
                  <c:v>5.5555555555555552E-2</c:v>
                </c:pt>
                <c:pt idx="2278">
                  <c:v>5.5555555555555552E-2</c:v>
                </c:pt>
                <c:pt idx="2279">
                  <c:v>5.5555555555555552E-2</c:v>
                </c:pt>
                <c:pt idx="2280">
                  <c:v>5.5555555555555552E-2</c:v>
                </c:pt>
                <c:pt idx="2281">
                  <c:v>5.5555555555555552E-2</c:v>
                </c:pt>
                <c:pt idx="2282">
                  <c:v>5.5555555555555552E-2</c:v>
                </c:pt>
                <c:pt idx="2283">
                  <c:v>5.5555555555555552E-2</c:v>
                </c:pt>
                <c:pt idx="2284">
                  <c:v>5.5555555555555552E-2</c:v>
                </c:pt>
                <c:pt idx="2285">
                  <c:v>5.5555555555555552E-2</c:v>
                </c:pt>
                <c:pt idx="2286">
                  <c:v>5.5555555555555552E-2</c:v>
                </c:pt>
                <c:pt idx="2287">
                  <c:v>5.5555555555555552E-2</c:v>
                </c:pt>
                <c:pt idx="2288">
                  <c:v>5.4545454545454543E-2</c:v>
                </c:pt>
                <c:pt idx="2289">
                  <c:v>5.4545454545454543E-2</c:v>
                </c:pt>
                <c:pt idx="2290">
                  <c:v>5.4545454545454543E-2</c:v>
                </c:pt>
                <c:pt idx="2291">
                  <c:v>5.4545454545454543E-2</c:v>
                </c:pt>
                <c:pt idx="2292">
                  <c:v>5.4545454545454543E-2</c:v>
                </c:pt>
                <c:pt idx="2293">
                  <c:v>5.4545454545454543E-2</c:v>
                </c:pt>
                <c:pt idx="2294">
                  <c:v>5.4545454545454543E-2</c:v>
                </c:pt>
                <c:pt idx="2295">
                  <c:v>5.4545454545454543E-2</c:v>
                </c:pt>
                <c:pt idx="2296">
                  <c:v>5.4545454545454543E-2</c:v>
                </c:pt>
                <c:pt idx="2297">
                  <c:v>5.4545454545454543E-2</c:v>
                </c:pt>
                <c:pt idx="2298">
                  <c:v>5.4545454545454543E-2</c:v>
                </c:pt>
                <c:pt idx="2299">
                  <c:v>5.4545454545454543E-2</c:v>
                </c:pt>
                <c:pt idx="2300">
                  <c:v>5.4545454545454543E-2</c:v>
                </c:pt>
                <c:pt idx="2301">
                  <c:v>5.4545454545454543E-2</c:v>
                </c:pt>
                <c:pt idx="2302">
                  <c:v>5.4545454545454543E-2</c:v>
                </c:pt>
                <c:pt idx="2303">
                  <c:v>5.4545454545454543E-2</c:v>
                </c:pt>
                <c:pt idx="2304">
                  <c:v>5.4545454545454543E-2</c:v>
                </c:pt>
                <c:pt idx="2305">
                  <c:v>5.4545454545454543E-2</c:v>
                </c:pt>
                <c:pt idx="2306">
                  <c:v>5.4545454545454543E-2</c:v>
                </c:pt>
                <c:pt idx="2307">
                  <c:v>5.4545454545454543E-2</c:v>
                </c:pt>
                <c:pt idx="2308">
                  <c:v>3.6363636363636362E-2</c:v>
                </c:pt>
                <c:pt idx="2309">
                  <c:v>3.6363636363636362E-2</c:v>
                </c:pt>
                <c:pt idx="2310">
                  <c:v>3.6363636363636362E-2</c:v>
                </c:pt>
                <c:pt idx="2311">
                  <c:v>3.6363636363636362E-2</c:v>
                </c:pt>
                <c:pt idx="2312">
                  <c:v>3.6363636363636362E-2</c:v>
                </c:pt>
                <c:pt idx="2313">
                  <c:v>3.6363636363636362E-2</c:v>
                </c:pt>
                <c:pt idx="2314">
                  <c:v>3.6363636363636362E-2</c:v>
                </c:pt>
                <c:pt idx="2315">
                  <c:v>3.6363636363636362E-2</c:v>
                </c:pt>
                <c:pt idx="2316">
                  <c:v>3.6363636363636362E-2</c:v>
                </c:pt>
                <c:pt idx="2317">
                  <c:v>3.6363636363636362E-2</c:v>
                </c:pt>
                <c:pt idx="2318">
                  <c:v>3.6363636363636362E-2</c:v>
                </c:pt>
                <c:pt idx="2319">
                  <c:v>3.6363636363636362E-2</c:v>
                </c:pt>
                <c:pt idx="2320">
                  <c:v>3.6363636363636362E-2</c:v>
                </c:pt>
                <c:pt idx="2321">
                  <c:v>3.6363636363636362E-2</c:v>
                </c:pt>
                <c:pt idx="2322">
                  <c:v>3.6363636363636362E-2</c:v>
                </c:pt>
                <c:pt idx="2323">
                  <c:v>3.6363636363636362E-2</c:v>
                </c:pt>
                <c:pt idx="2324">
                  <c:v>3.6363636363636362E-2</c:v>
                </c:pt>
                <c:pt idx="2325">
                  <c:v>3.6363636363636362E-2</c:v>
                </c:pt>
                <c:pt idx="2326">
                  <c:v>3.6363636363636362E-2</c:v>
                </c:pt>
                <c:pt idx="2327">
                  <c:v>5.4545454545454543E-2</c:v>
                </c:pt>
                <c:pt idx="2328">
                  <c:v>5.4545454545454543E-2</c:v>
                </c:pt>
                <c:pt idx="2329">
                  <c:v>5.4545454545454543E-2</c:v>
                </c:pt>
                <c:pt idx="2330">
                  <c:v>5.3571428571428568E-2</c:v>
                </c:pt>
                <c:pt idx="2331">
                  <c:v>5.3571428571428568E-2</c:v>
                </c:pt>
                <c:pt idx="2332">
                  <c:v>5.3571428571428568E-2</c:v>
                </c:pt>
                <c:pt idx="2333">
                  <c:v>5.3571428571428568E-2</c:v>
                </c:pt>
                <c:pt idx="2334">
                  <c:v>5.3571428571428568E-2</c:v>
                </c:pt>
                <c:pt idx="2335">
                  <c:v>5.3571428571428568E-2</c:v>
                </c:pt>
                <c:pt idx="2336">
                  <c:v>5.3571428571428568E-2</c:v>
                </c:pt>
                <c:pt idx="2337">
                  <c:v>5.3571428571428568E-2</c:v>
                </c:pt>
                <c:pt idx="2338">
                  <c:v>5.3571428571428568E-2</c:v>
                </c:pt>
                <c:pt idx="2339">
                  <c:v>5.3571428571428568E-2</c:v>
                </c:pt>
                <c:pt idx="2340">
                  <c:v>7.0175438596491224E-2</c:v>
                </c:pt>
                <c:pt idx="2341">
                  <c:v>7.0175438596491224E-2</c:v>
                </c:pt>
                <c:pt idx="2342">
                  <c:v>7.0175438596491224E-2</c:v>
                </c:pt>
                <c:pt idx="2343">
                  <c:v>7.0175438596491224E-2</c:v>
                </c:pt>
                <c:pt idx="2344">
                  <c:v>7.0175438596491224E-2</c:v>
                </c:pt>
                <c:pt idx="2345">
                  <c:v>7.0175438596491224E-2</c:v>
                </c:pt>
                <c:pt idx="2346">
                  <c:v>7.0175438596491224E-2</c:v>
                </c:pt>
                <c:pt idx="2347">
                  <c:v>7.0175438596491224E-2</c:v>
                </c:pt>
                <c:pt idx="2348">
                  <c:v>7.0175438596491224E-2</c:v>
                </c:pt>
                <c:pt idx="2349">
                  <c:v>7.0175438596491224E-2</c:v>
                </c:pt>
                <c:pt idx="2350">
                  <c:v>7.0175438596491224E-2</c:v>
                </c:pt>
                <c:pt idx="2351">
                  <c:v>5.2631578947368418E-2</c:v>
                </c:pt>
                <c:pt idx="2352">
                  <c:v>5.2631578947368418E-2</c:v>
                </c:pt>
                <c:pt idx="2353">
                  <c:v>5.2631578947368418E-2</c:v>
                </c:pt>
                <c:pt idx="2354">
                  <c:v>5.2631578947368418E-2</c:v>
                </c:pt>
                <c:pt idx="2355">
                  <c:v>5.2631578947368418E-2</c:v>
                </c:pt>
                <c:pt idx="2356">
                  <c:v>5.2631578947368418E-2</c:v>
                </c:pt>
                <c:pt idx="2357">
                  <c:v>5.2631578947368418E-2</c:v>
                </c:pt>
                <c:pt idx="2358">
                  <c:v>5.2631578947368418E-2</c:v>
                </c:pt>
                <c:pt idx="2359">
                  <c:v>5.2631578947368418E-2</c:v>
                </c:pt>
                <c:pt idx="2360">
                  <c:v>5.2631578947368418E-2</c:v>
                </c:pt>
                <c:pt idx="2361">
                  <c:v>5.2631578947368418E-2</c:v>
                </c:pt>
                <c:pt idx="2362">
                  <c:v>5.2631578947368418E-2</c:v>
                </c:pt>
                <c:pt idx="2363">
                  <c:v>5.1724137931034482E-2</c:v>
                </c:pt>
                <c:pt idx="2364">
                  <c:v>5.1724137931034482E-2</c:v>
                </c:pt>
                <c:pt idx="2365">
                  <c:v>5.1724137931034482E-2</c:v>
                </c:pt>
                <c:pt idx="2366">
                  <c:v>5.1724137931034482E-2</c:v>
                </c:pt>
                <c:pt idx="2367">
                  <c:v>5.1724137931034482E-2</c:v>
                </c:pt>
                <c:pt idx="2368">
                  <c:v>5.1724137931034482E-2</c:v>
                </c:pt>
                <c:pt idx="2369">
                  <c:v>5.1724137931034482E-2</c:v>
                </c:pt>
                <c:pt idx="2370">
                  <c:v>5.1724137931034482E-2</c:v>
                </c:pt>
                <c:pt idx="2371">
                  <c:v>5.1724137931034482E-2</c:v>
                </c:pt>
                <c:pt idx="2372">
                  <c:v>5.1724137931034482E-2</c:v>
                </c:pt>
                <c:pt idx="2373">
                  <c:v>5.1724137931034482E-2</c:v>
                </c:pt>
                <c:pt idx="2374">
                  <c:v>5.1724137931034482E-2</c:v>
                </c:pt>
                <c:pt idx="2375">
                  <c:v>5.1724137931034482E-2</c:v>
                </c:pt>
                <c:pt idx="2376">
                  <c:v>5.1724137931034482E-2</c:v>
                </c:pt>
                <c:pt idx="2377">
                  <c:v>5.1724137931034482E-2</c:v>
                </c:pt>
                <c:pt idx="2378">
                  <c:v>5.1724137931034482E-2</c:v>
                </c:pt>
                <c:pt idx="2379">
                  <c:v>5.1724137931034482E-2</c:v>
                </c:pt>
                <c:pt idx="2380">
                  <c:v>5.1724137931034482E-2</c:v>
                </c:pt>
                <c:pt idx="2381">
                  <c:v>5.1724137931034482E-2</c:v>
                </c:pt>
                <c:pt idx="2382">
                  <c:v>5.1724137931034482E-2</c:v>
                </c:pt>
                <c:pt idx="2383">
                  <c:v>5.1724137931034482E-2</c:v>
                </c:pt>
                <c:pt idx="2384">
                  <c:v>5.1724137931034482E-2</c:v>
                </c:pt>
                <c:pt idx="2385">
                  <c:v>5.1724137931034482E-2</c:v>
                </c:pt>
                <c:pt idx="2386">
                  <c:v>5.1724137931034482E-2</c:v>
                </c:pt>
                <c:pt idx="2387">
                  <c:v>5.1724137931034482E-2</c:v>
                </c:pt>
                <c:pt idx="2388">
                  <c:v>5.1724137931034482E-2</c:v>
                </c:pt>
                <c:pt idx="2389">
                  <c:v>5.1724137931034482E-2</c:v>
                </c:pt>
                <c:pt idx="2390">
                  <c:v>5.1724137931034482E-2</c:v>
                </c:pt>
                <c:pt idx="2391">
                  <c:v>5.1724137931034482E-2</c:v>
                </c:pt>
                <c:pt idx="2392">
                  <c:v>5.1724137931034482E-2</c:v>
                </c:pt>
                <c:pt idx="2393">
                  <c:v>5.1724137931034482E-2</c:v>
                </c:pt>
                <c:pt idx="2394">
                  <c:v>5.1724137931034482E-2</c:v>
                </c:pt>
                <c:pt idx="2395">
                  <c:v>5.1724137931034482E-2</c:v>
                </c:pt>
                <c:pt idx="2396">
                  <c:v>5.1724137931034482E-2</c:v>
                </c:pt>
                <c:pt idx="2397">
                  <c:v>5.1724137931034482E-2</c:v>
                </c:pt>
                <c:pt idx="2398">
                  <c:v>5.1724137931034482E-2</c:v>
                </c:pt>
                <c:pt idx="2399">
                  <c:v>5.1724137931034482E-2</c:v>
                </c:pt>
                <c:pt idx="2400">
                  <c:v>5.1724137931034482E-2</c:v>
                </c:pt>
                <c:pt idx="2401">
                  <c:v>5.1724137931034482E-2</c:v>
                </c:pt>
                <c:pt idx="2402">
                  <c:v>5.1724137931034482E-2</c:v>
                </c:pt>
                <c:pt idx="2403">
                  <c:v>5.1724137931034482E-2</c:v>
                </c:pt>
                <c:pt idx="2404">
                  <c:v>5.1724137931034482E-2</c:v>
                </c:pt>
                <c:pt idx="2405">
                  <c:v>5.1724137931034482E-2</c:v>
                </c:pt>
                <c:pt idx="2406">
                  <c:v>5.0847457627118647E-2</c:v>
                </c:pt>
                <c:pt idx="2407">
                  <c:v>5.0847457627118647E-2</c:v>
                </c:pt>
                <c:pt idx="2408">
                  <c:v>5.0847457627118647E-2</c:v>
                </c:pt>
                <c:pt idx="2409">
                  <c:v>5.0847457627118647E-2</c:v>
                </c:pt>
                <c:pt idx="2410">
                  <c:v>5.0847457627118647E-2</c:v>
                </c:pt>
                <c:pt idx="2411">
                  <c:v>5.0847457627118647E-2</c:v>
                </c:pt>
                <c:pt idx="2412">
                  <c:v>5.0847457627118647E-2</c:v>
                </c:pt>
                <c:pt idx="2413">
                  <c:v>5.0847457627118647E-2</c:v>
                </c:pt>
                <c:pt idx="2414">
                  <c:v>5.0847457627118647E-2</c:v>
                </c:pt>
                <c:pt idx="2415">
                  <c:v>5.0847457627118647E-2</c:v>
                </c:pt>
                <c:pt idx="2416">
                  <c:v>3.3898305084745763E-2</c:v>
                </c:pt>
                <c:pt idx="2417">
                  <c:v>3.3898305084745763E-2</c:v>
                </c:pt>
                <c:pt idx="2418">
                  <c:v>3.3898305084745763E-2</c:v>
                </c:pt>
                <c:pt idx="2419">
                  <c:v>3.3898305084745763E-2</c:v>
                </c:pt>
                <c:pt idx="2420">
                  <c:v>3.3898305084745763E-2</c:v>
                </c:pt>
                <c:pt idx="2421">
                  <c:v>3.3898305084745763E-2</c:v>
                </c:pt>
                <c:pt idx="2422">
                  <c:v>3.3333333333333333E-2</c:v>
                </c:pt>
                <c:pt idx="2423">
                  <c:v>3.3333333333333333E-2</c:v>
                </c:pt>
                <c:pt idx="2424">
                  <c:v>3.3333333333333333E-2</c:v>
                </c:pt>
                <c:pt idx="2425">
                  <c:v>3.3333333333333333E-2</c:v>
                </c:pt>
                <c:pt idx="2426">
                  <c:v>3.2786885245901641E-2</c:v>
                </c:pt>
                <c:pt idx="2427">
                  <c:v>3.2258064516129031E-2</c:v>
                </c:pt>
                <c:pt idx="2428">
                  <c:v>3.2258064516129031E-2</c:v>
                </c:pt>
                <c:pt idx="2429">
                  <c:v>3.2258064516129031E-2</c:v>
                </c:pt>
                <c:pt idx="2430">
                  <c:v>3.2258064516129031E-2</c:v>
                </c:pt>
                <c:pt idx="2431">
                  <c:v>3.2258064516129031E-2</c:v>
                </c:pt>
                <c:pt idx="2432">
                  <c:v>3.2258064516129031E-2</c:v>
                </c:pt>
                <c:pt idx="2433">
                  <c:v>3.2258064516129031E-2</c:v>
                </c:pt>
                <c:pt idx="2434">
                  <c:v>3.2258064516129031E-2</c:v>
                </c:pt>
                <c:pt idx="2435">
                  <c:v>3.2258064516129031E-2</c:v>
                </c:pt>
                <c:pt idx="2436">
                  <c:v>3.2258064516129031E-2</c:v>
                </c:pt>
                <c:pt idx="2437">
                  <c:v>3.2258064516129031E-2</c:v>
                </c:pt>
                <c:pt idx="2438">
                  <c:v>3.2258064516129031E-2</c:v>
                </c:pt>
                <c:pt idx="2439">
                  <c:v>3.2258064516129031E-2</c:v>
                </c:pt>
                <c:pt idx="2440">
                  <c:v>3.2258064516129031E-2</c:v>
                </c:pt>
                <c:pt idx="2441">
                  <c:v>3.2258064516129031E-2</c:v>
                </c:pt>
                <c:pt idx="2442">
                  <c:v>3.2258064516129031E-2</c:v>
                </c:pt>
                <c:pt idx="2443">
                  <c:v>3.2258064516129031E-2</c:v>
                </c:pt>
                <c:pt idx="2444">
                  <c:v>3.2258064516129031E-2</c:v>
                </c:pt>
                <c:pt idx="2445">
                  <c:v>3.2258064516129031E-2</c:v>
                </c:pt>
                <c:pt idx="2446">
                  <c:v>3.2258064516129031E-2</c:v>
                </c:pt>
                <c:pt idx="2447">
                  <c:v>3.2258064516129031E-2</c:v>
                </c:pt>
                <c:pt idx="2448">
                  <c:v>3.2258064516129031E-2</c:v>
                </c:pt>
                <c:pt idx="2449">
                  <c:v>3.2258064516129031E-2</c:v>
                </c:pt>
                <c:pt idx="2450">
                  <c:v>3.2258064516129031E-2</c:v>
                </c:pt>
                <c:pt idx="2451">
                  <c:v>3.2258064516129031E-2</c:v>
                </c:pt>
                <c:pt idx="2452">
                  <c:v>3.2258064516129031E-2</c:v>
                </c:pt>
                <c:pt idx="2453">
                  <c:v>3.2258064516129031E-2</c:v>
                </c:pt>
                <c:pt idx="2454">
                  <c:v>1.6129032258064516E-2</c:v>
                </c:pt>
                <c:pt idx="2455">
                  <c:v>1.6129032258064516E-2</c:v>
                </c:pt>
                <c:pt idx="2456">
                  <c:v>1.6129032258064516E-2</c:v>
                </c:pt>
                <c:pt idx="2457">
                  <c:v>1.6129032258064516E-2</c:v>
                </c:pt>
                <c:pt idx="2458">
                  <c:v>1.6129032258064516E-2</c:v>
                </c:pt>
                <c:pt idx="2459">
                  <c:v>1.6129032258064516E-2</c:v>
                </c:pt>
                <c:pt idx="2460">
                  <c:v>1.6129032258064516E-2</c:v>
                </c:pt>
                <c:pt idx="2461">
                  <c:v>1.6129032258064516E-2</c:v>
                </c:pt>
                <c:pt idx="2462">
                  <c:v>1.6129032258064516E-2</c:v>
                </c:pt>
                <c:pt idx="2463">
                  <c:v>1.6129032258064516E-2</c:v>
                </c:pt>
                <c:pt idx="2464">
                  <c:v>1.6129032258064516E-2</c:v>
                </c:pt>
                <c:pt idx="2465">
                  <c:v>1.6129032258064516E-2</c:v>
                </c:pt>
                <c:pt idx="2466">
                  <c:v>1.6129032258064516E-2</c:v>
                </c:pt>
                <c:pt idx="2467">
                  <c:v>1.6129032258064516E-2</c:v>
                </c:pt>
                <c:pt idx="2468">
                  <c:v>1.5873015873015872E-2</c:v>
                </c:pt>
                <c:pt idx="2469">
                  <c:v>1.5873015873015872E-2</c:v>
                </c:pt>
                <c:pt idx="2470">
                  <c:v>1.5873015873015872E-2</c:v>
                </c:pt>
                <c:pt idx="2471">
                  <c:v>1.5873015873015872E-2</c:v>
                </c:pt>
                <c:pt idx="2472">
                  <c:v>1.5873015873015872E-2</c:v>
                </c:pt>
                <c:pt idx="2473">
                  <c:v>1.5873015873015872E-2</c:v>
                </c:pt>
                <c:pt idx="2474">
                  <c:v>1.5873015873015872E-2</c:v>
                </c:pt>
                <c:pt idx="2475">
                  <c:v>1.5873015873015872E-2</c:v>
                </c:pt>
                <c:pt idx="2476">
                  <c:v>1.5873015873015872E-2</c:v>
                </c:pt>
                <c:pt idx="2477">
                  <c:v>1.5625E-2</c:v>
                </c:pt>
                <c:pt idx="2478">
                  <c:v>1.5625E-2</c:v>
                </c:pt>
                <c:pt idx="2479">
                  <c:v>1.5625E-2</c:v>
                </c:pt>
                <c:pt idx="2480">
                  <c:v>1.5625E-2</c:v>
                </c:pt>
                <c:pt idx="2481">
                  <c:v>1.5625E-2</c:v>
                </c:pt>
                <c:pt idx="2482">
                  <c:v>1.5625E-2</c:v>
                </c:pt>
                <c:pt idx="2483">
                  <c:v>1.5625E-2</c:v>
                </c:pt>
                <c:pt idx="2484">
                  <c:v>1.5625E-2</c:v>
                </c:pt>
                <c:pt idx="2485">
                  <c:v>1.5625E-2</c:v>
                </c:pt>
                <c:pt idx="2486">
                  <c:v>1.5625E-2</c:v>
                </c:pt>
                <c:pt idx="2487">
                  <c:v>1.5625E-2</c:v>
                </c:pt>
                <c:pt idx="2488">
                  <c:v>1.5625E-2</c:v>
                </c:pt>
                <c:pt idx="2489">
                  <c:v>1.5625E-2</c:v>
                </c:pt>
                <c:pt idx="2490">
                  <c:v>1.5625E-2</c:v>
                </c:pt>
                <c:pt idx="2491">
                  <c:v>1.5625E-2</c:v>
                </c:pt>
                <c:pt idx="2492">
                  <c:v>1.5625E-2</c:v>
                </c:pt>
                <c:pt idx="2493">
                  <c:v>1.5625E-2</c:v>
                </c:pt>
                <c:pt idx="2494">
                  <c:v>1.5625E-2</c:v>
                </c:pt>
                <c:pt idx="2495">
                  <c:v>1.5625E-2</c:v>
                </c:pt>
                <c:pt idx="2496">
                  <c:v>1.5625E-2</c:v>
                </c:pt>
                <c:pt idx="2497">
                  <c:v>1.5625E-2</c:v>
                </c:pt>
                <c:pt idx="2498">
                  <c:v>1.5625E-2</c:v>
                </c:pt>
                <c:pt idx="2499">
                  <c:v>1.5625E-2</c:v>
                </c:pt>
                <c:pt idx="2500">
                  <c:v>1.5625E-2</c:v>
                </c:pt>
                <c:pt idx="2501">
                  <c:v>1.5625E-2</c:v>
                </c:pt>
                <c:pt idx="2502">
                  <c:v>1.5625E-2</c:v>
                </c:pt>
                <c:pt idx="2503">
                  <c:v>1.5625E-2</c:v>
                </c:pt>
                <c:pt idx="2504">
                  <c:v>1.5625E-2</c:v>
                </c:pt>
                <c:pt idx="2505">
                  <c:v>1.5625E-2</c:v>
                </c:pt>
                <c:pt idx="2506">
                  <c:v>1.5625E-2</c:v>
                </c:pt>
                <c:pt idx="2507">
                  <c:v>1.5625E-2</c:v>
                </c:pt>
                <c:pt idx="2508">
                  <c:v>1.5625E-2</c:v>
                </c:pt>
                <c:pt idx="2509">
                  <c:v>1.5625E-2</c:v>
                </c:pt>
                <c:pt idx="2510">
                  <c:v>1.5625E-2</c:v>
                </c:pt>
                <c:pt idx="2511">
                  <c:v>1.5625E-2</c:v>
                </c:pt>
                <c:pt idx="2512">
                  <c:v>1.5625E-2</c:v>
                </c:pt>
                <c:pt idx="2513">
                  <c:v>1.5625E-2</c:v>
                </c:pt>
                <c:pt idx="2514">
                  <c:v>1.5625E-2</c:v>
                </c:pt>
                <c:pt idx="2515">
                  <c:v>1.5625E-2</c:v>
                </c:pt>
                <c:pt idx="2516">
                  <c:v>1.5625E-2</c:v>
                </c:pt>
                <c:pt idx="2517">
                  <c:v>1.5625E-2</c:v>
                </c:pt>
                <c:pt idx="2518">
                  <c:v>1.5625E-2</c:v>
                </c:pt>
                <c:pt idx="2519">
                  <c:v>1.5625E-2</c:v>
                </c:pt>
                <c:pt idx="2520">
                  <c:v>1.5625E-2</c:v>
                </c:pt>
                <c:pt idx="2521">
                  <c:v>1.5625E-2</c:v>
                </c:pt>
                <c:pt idx="2522">
                  <c:v>1.5625E-2</c:v>
                </c:pt>
                <c:pt idx="2523">
                  <c:v>1.5625E-2</c:v>
                </c:pt>
                <c:pt idx="2524">
                  <c:v>1.5625E-2</c:v>
                </c:pt>
                <c:pt idx="2525">
                  <c:v>1.5625E-2</c:v>
                </c:pt>
                <c:pt idx="2526">
                  <c:v>1.5625E-2</c:v>
                </c:pt>
                <c:pt idx="2527">
                  <c:v>1.5625E-2</c:v>
                </c:pt>
                <c:pt idx="2528">
                  <c:v>1.5625E-2</c:v>
                </c:pt>
                <c:pt idx="2529">
                  <c:v>1.5625E-2</c:v>
                </c:pt>
                <c:pt idx="2530">
                  <c:v>1.5625E-2</c:v>
                </c:pt>
                <c:pt idx="2531">
                  <c:v>1.5625E-2</c:v>
                </c:pt>
                <c:pt idx="2532">
                  <c:v>1.5625E-2</c:v>
                </c:pt>
                <c:pt idx="2533">
                  <c:v>1.5625E-2</c:v>
                </c:pt>
                <c:pt idx="2534">
                  <c:v>1.5625E-2</c:v>
                </c:pt>
                <c:pt idx="2535">
                  <c:v>1.5625E-2</c:v>
                </c:pt>
                <c:pt idx="2536">
                  <c:v>1.5625E-2</c:v>
                </c:pt>
                <c:pt idx="2537">
                  <c:v>1.5625E-2</c:v>
                </c:pt>
                <c:pt idx="2538">
                  <c:v>1.5625E-2</c:v>
                </c:pt>
                <c:pt idx="2539">
                  <c:v>1.5625E-2</c:v>
                </c:pt>
                <c:pt idx="2540">
                  <c:v>1.5625E-2</c:v>
                </c:pt>
                <c:pt idx="2541">
                  <c:v>1.5625E-2</c:v>
                </c:pt>
                <c:pt idx="2542">
                  <c:v>1.5625E-2</c:v>
                </c:pt>
                <c:pt idx="2543">
                  <c:v>1.5625E-2</c:v>
                </c:pt>
                <c:pt idx="2544">
                  <c:v>1.5625E-2</c:v>
                </c:pt>
                <c:pt idx="2545">
                  <c:v>1.5625E-2</c:v>
                </c:pt>
                <c:pt idx="2546">
                  <c:v>1.5625E-2</c:v>
                </c:pt>
                <c:pt idx="2547">
                  <c:v>1.5625E-2</c:v>
                </c:pt>
                <c:pt idx="2548">
                  <c:v>1.5625E-2</c:v>
                </c:pt>
                <c:pt idx="2549">
                  <c:v>1.5625E-2</c:v>
                </c:pt>
                <c:pt idx="2550">
                  <c:v>1.5625E-2</c:v>
                </c:pt>
                <c:pt idx="2551">
                  <c:v>1.5625E-2</c:v>
                </c:pt>
                <c:pt idx="2552">
                  <c:v>1.5625E-2</c:v>
                </c:pt>
                <c:pt idx="2553">
                  <c:v>1.5625E-2</c:v>
                </c:pt>
                <c:pt idx="2554">
                  <c:v>1.5625E-2</c:v>
                </c:pt>
                <c:pt idx="2555">
                  <c:v>1.5625E-2</c:v>
                </c:pt>
                <c:pt idx="2556">
                  <c:v>1.5625E-2</c:v>
                </c:pt>
                <c:pt idx="2557">
                  <c:v>1.5625E-2</c:v>
                </c:pt>
                <c:pt idx="2558">
                  <c:v>1.5625E-2</c:v>
                </c:pt>
                <c:pt idx="2559">
                  <c:v>1.5625E-2</c:v>
                </c:pt>
                <c:pt idx="2560">
                  <c:v>1.5625E-2</c:v>
                </c:pt>
                <c:pt idx="2561">
                  <c:v>1.5625E-2</c:v>
                </c:pt>
                <c:pt idx="2562">
                  <c:v>1.5625E-2</c:v>
                </c:pt>
                <c:pt idx="2563">
                  <c:v>1.5625E-2</c:v>
                </c:pt>
                <c:pt idx="2564">
                  <c:v>1.5384615384615385E-2</c:v>
                </c:pt>
                <c:pt idx="2565">
                  <c:v>1.5384615384615385E-2</c:v>
                </c:pt>
                <c:pt idx="2566">
                  <c:v>1.5384615384615385E-2</c:v>
                </c:pt>
                <c:pt idx="2567">
                  <c:v>1.5384615384615385E-2</c:v>
                </c:pt>
                <c:pt idx="2568">
                  <c:v>1.5384615384615385E-2</c:v>
                </c:pt>
                <c:pt idx="2569">
                  <c:v>1.5384615384615385E-2</c:v>
                </c:pt>
                <c:pt idx="2570">
                  <c:v>1.5384615384615385E-2</c:v>
                </c:pt>
                <c:pt idx="2571">
                  <c:v>1.5384615384615385E-2</c:v>
                </c:pt>
                <c:pt idx="2572">
                  <c:v>1.5384615384615385E-2</c:v>
                </c:pt>
                <c:pt idx="2573">
                  <c:v>1.5384615384615385E-2</c:v>
                </c:pt>
                <c:pt idx="2574">
                  <c:v>1.5384615384615385E-2</c:v>
                </c:pt>
                <c:pt idx="2575">
                  <c:v>1.5384615384615385E-2</c:v>
                </c:pt>
                <c:pt idx="2576">
                  <c:v>1.5384615384615385E-2</c:v>
                </c:pt>
                <c:pt idx="2577">
                  <c:v>1.5384615384615385E-2</c:v>
                </c:pt>
                <c:pt idx="2578">
                  <c:v>1.5384615384615385E-2</c:v>
                </c:pt>
                <c:pt idx="2579">
                  <c:v>1.5384615384615385E-2</c:v>
                </c:pt>
                <c:pt idx="2580">
                  <c:v>1.5384615384615385E-2</c:v>
                </c:pt>
                <c:pt idx="2581">
                  <c:v>1.5384615384615385E-2</c:v>
                </c:pt>
                <c:pt idx="2582">
                  <c:v>1.5151515151515152E-2</c:v>
                </c:pt>
                <c:pt idx="2583">
                  <c:v>1.5151515151515152E-2</c:v>
                </c:pt>
                <c:pt idx="2584">
                  <c:v>1.5151515151515152E-2</c:v>
                </c:pt>
                <c:pt idx="2585">
                  <c:v>1.5151515151515152E-2</c:v>
                </c:pt>
                <c:pt idx="2586">
                  <c:v>1.5151515151515152E-2</c:v>
                </c:pt>
                <c:pt idx="2587">
                  <c:v>1.5151515151515152E-2</c:v>
                </c:pt>
                <c:pt idx="2588">
                  <c:v>1.5151515151515152E-2</c:v>
                </c:pt>
                <c:pt idx="2589">
                  <c:v>1.5151515151515152E-2</c:v>
                </c:pt>
                <c:pt idx="2590">
                  <c:v>1.5151515151515152E-2</c:v>
                </c:pt>
                <c:pt idx="2591">
                  <c:v>1.5151515151515152E-2</c:v>
                </c:pt>
                <c:pt idx="2592">
                  <c:v>1.5151515151515152E-2</c:v>
                </c:pt>
                <c:pt idx="2593">
                  <c:v>1.5151515151515152E-2</c:v>
                </c:pt>
                <c:pt idx="2594">
                  <c:v>1.5151515151515152E-2</c:v>
                </c:pt>
                <c:pt idx="2595">
                  <c:v>1.5151515151515152E-2</c:v>
                </c:pt>
                <c:pt idx="2596">
                  <c:v>1.5151515151515152E-2</c:v>
                </c:pt>
                <c:pt idx="2597">
                  <c:v>1.5151515151515152E-2</c:v>
                </c:pt>
                <c:pt idx="2598">
                  <c:v>1.5151515151515152E-2</c:v>
                </c:pt>
                <c:pt idx="2599">
                  <c:v>1.5151515151515152E-2</c:v>
                </c:pt>
                <c:pt idx="2600">
                  <c:v>1.5151515151515152E-2</c:v>
                </c:pt>
                <c:pt idx="2601">
                  <c:v>1.5151515151515152E-2</c:v>
                </c:pt>
                <c:pt idx="2602">
                  <c:v>1.4925373134328358E-2</c:v>
                </c:pt>
                <c:pt idx="2603">
                  <c:v>1.4925373134328358E-2</c:v>
                </c:pt>
                <c:pt idx="2604">
                  <c:v>1.4925373134328358E-2</c:v>
                </c:pt>
                <c:pt idx="2605">
                  <c:v>1.4925373134328358E-2</c:v>
                </c:pt>
                <c:pt idx="2606">
                  <c:v>1.4925373134328358E-2</c:v>
                </c:pt>
                <c:pt idx="2607">
                  <c:v>1.4925373134328358E-2</c:v>
                </c:pt>
                <c:pt idx="2608">
                  <c:v>1.4925373134328358E-2</c:v>
                </c:pt>
                <c:pt idx="2609">
                  <c:v>1.4925373134328358E-2</c:v>
                </c:pt>
                <c:pt idx="2610">
                  <c:v>1.4925373134328358E-2</c:v>
                </c:pt>
                <c:pt idx="2611">
                  <c:v>1.4925373134328358E-2</c:v>
                </c:pt>
                <c:pt idx="2612">
                  <c:v>1.4925373134328358E-2</c:v>
                </c:pt>
                <c:pt idx="2613">
                  <c:v>1.4925373134328358E-2</c:v>
                </c:pt>
                <c:pt idx="2614">
                  <c:v>1.4925373134328358E-2</c:v>
                </c:pt>
                <c:pt idx="2615">
                  <c:v>1.4925373134328358E-2</c:v>
                </c:pt>
                <c:pt idx="2616">
                  <c:v>1.4925373134328358E-2</c:v>
                </c:pt>
                <c:pt idx="2617">
                  <c:v>1.4925373134328358E-2</c:v>
                </c:pt>
                <c:pt idx="2618">
                  <c:v>1.4925373134328358E-2</c:v>
                </c:pt>
                <c:pt idx="2619">
                  <c:v>1.4925373134328358E-2</c:v>
                </c:pt>
                <c:pt idx="2620">
                  <c:v>1.4925373134328358E-2</c:v>
                </c:pt>
                <c:pt idx="2621">
                  <c:v>1.4925373134328358E-2</c:v>
                </c:pt>
                <c:pt idx="2622">
                  <c:v>1.4925373134328358E-2</c:v>
                </c:pt>
                <c:pt idx="2623">
                  <c:v>1.4925373134328358E-2</c:v>
                </c:pt>
                <c:pt idx="2624">
                  <c:v>1.4925373134328358E-2</c:v>
                </c:pt>
                <c:pt idx="2625">
                  <c:v>1.4925373134328358E-2</c:v>
                </c:pt>
                <c:pt idx="2626">
                  <c:v>1.4925373134328358E-2</c:v>
                </c:pt>
                <c:pt idx="2627">
                  <c:v>1.4925373134328358E-2</c:v>
                </c:pt>
                <c:pt idx="2628">
                  <c:v>1.4925373134328358E-2</c:v>
                </c:pt>
                <c:pt idx="2629">
                  <c:v>1.4925373134328358E-2</c:v>
                </c:pt>
                <c:pt idx="2630">
                  <c:v>1.4925373134328358E-2</c:v>
                </c:pt>
                <c:pt idx="2631">
                  <c:v>1.4925373134328358E-2</c:v>
                </c:pt>
                <c:pt idx="2632">
                  <c:v>1.4925373134328358E-2</c:v>
                </c:pt>
                <c:pt idx="2633">
                  <c:v>1.4925373134328358E-2</c:v>
                </c:pt>
                <c:pt idx="2634">
                  <c:v>1.4925373134328358E-2</c:v>
                </c:pt>
                <c:pt idx="2635">
                  <c:v>1.4925373134328358E-2</c:v>
                </c:pt>
                <c:pt idx="2636">
                  <c:v>1.4925373134328358E-2</c:v>
                </c:pt>
                <c:pt idx="2637">
                  <c:v>1.4925373134328358E-2</c:v>
                </c:pt>
                <c:pt idx="2638">
                  <c:v>1.4705882352941176E-2</c:v>
                </c:pt>
                <c:pt idx="2639">
                  <c:v>1.4492753623188406E-2</c:v>
                </c:pt>
                <c:pt idx="2640">
                  <c:v>1.4492753623188406E-2</c:v>
                </c:pt>
                <c:pt idx="2641">
                  <c:v>1.4492753623188406E-2</c:v>
                </c:pt>
                <c:pt idx="2642">
                  <c:v>1.4492753623188406E-2</c:v>
                </c:pt>
                <c:pt idx="2643">
                  <c:v>1.4285714285714285E-2</c:v>
                </c:pt>
                <c:pt idx="2644">
                  <c:v>1.4285714285714285E-2</c:v>
                </c:pt>
                <c:pt idx="2645">
                  <c:v>1.4285714285714285E-2</c:v>
                </c:pt>
                <c:pt idx="2646">
                  <c:v>1.4285714285714285E-2</c:v>
                </c:pt>
                <c:pt idx="2647">
                  <c:v>1.4285714285714285E-2</c:v>
                </c:pt>
                <c:pt idx="2648">
                  <c:v>1.4285714285714285E-2</c:v>
                </c:pt>
                <c:pt idx="2649">
                  <c:v>1.4285714285714285E-2</c:v>
                </c:pt>
                <c:pt idx="2650">
                  <c:v>1.4285714285714285E-2</c:v>
                </c:pt>
                <c:pt idx="2651">
                  <c:v>1.4285714285714285E-2</c:v>
                </c:pt>
                <c:pt idx="2652">
                  <c:v>1.4285714285714285E-2</c:v>
                </c:pt>
                <c:pt idx="2653">
                  <c:v>1.4285714285714285E-2</c:v>
                </c:pt>
                <c:pt idx="2654">
                  <c:v>1.4285714285714285E-2</c:v>
                </c:pt>
                <c:pt idx="2655">
                  <c:v>1.4285714285714285E-2</c:v>
                </c:pt>
                <c:pt idx="2656">
                  <c:v>1.4285714285714285E-2</c:v>
                </c:pt>
                <c:pt idx="2657">
                  <c:v>1.4285714285714285E-2</c:v>
                </c:pt>
                <c:pt idx="2658">
                  <c:v>1.4285714285714285E-2</c:v>
                </c:pt>
                <c:pt idx="2659">
                  <c:v>1.4285714285714285E-2</c:v>
                </c:pt>
                <c:pt idx="2660">
                  <c:v>1.4285714285714285E-2</c:v>
                </c:pt>
                <c:pt idx="2661">
                  <c:v>1.4285714285714285E-2</c:v>
                </c:pt>
                <c:pt idx="2662">
                  <c:v>1.4285714285714285E-2</c:v>
                </c:pt>
                <c:pt idx="2663">
                  <c:v>1.4285714285714285E-2</c:v>
                </c:pt>
                <c:pt idx="2664">
                  <c:v>2.8571428571428571E-2</c:v>
                </c:pt>
                <c:pt idx="2665">
                  <c:v>2.8571428571428571E-2</c:v>
                </c:pt>
                <c:pt idx="2666">
                  <c:v>2.8571428571428571E-2</c:v>
                </c:pt>
                <c:pt idx="2667">
                  <c:v>2.8571428571428571E-2</c:v>
                </c:pt>
                <c:pt idx="2668">
                  <c:v>2.8571428571428571E-2</c:v>
                </c:pt>
                <c:pt idx="2669">
                  <c:v>2.8571428571428571E-2</c:v>
                </c:pt>
                <c:pt idx="2670">
                  <c:v>2.8571428571428571E-2</c:v>
                </c:pt>
                <c:pt idx="2671">
                  <c:v>2.8571428571428571E-2</c:v>
                </c:pt>
                <c:pt idx="2672">
                  <c:v>2.8571428571428571E-2</c:v>
                </c:pt>
                <c:pt idx="2673">
                  <c:v>2.8571428571428571E-2</c:v>
                </c:pt>
                <c:pt idx="2674">
                  <c:v>2.8571428571428571E-2</c:v>
                </c:pt>
                <c:pt idx="2675">
                  <c:v>2.8571428571428571E-2</c:v>
                </c:pt>
                <c:pt idx="2676">
                  <c:v>2.8571428571428571E-2</c:v>
                </c:pt>
                <c:pt idx="2677">
                  <c:v>2.8571428571428571E-2</c:v>
                </c:pt>
                <c:pt idx="2678">
                  <c:v>2.8571428571428571E-2</c:v>
                </c:pt>
                <c:pt idx="2679">
                  <c:v>2.8571428571428571E-2</c:v>
                </c:pt>
                <c:pt idx="2680">
                  <c:v>2.8571428571428571E-2</c:v>
                </c:pt>
                <c:pt idx="2681">
                  <c:v>2.8571428571428571E-2</c:v>
                </c:pt>
                <c:pt idx="2682">
                  <c:v>4.1666666666666664E-2</c:v>
                </c:pt>
                <c:pt idx="2683">
                  <c:v>4.1666666666666664E-2</c:v>
                </c:pt>
                <c:pt idx="2684">
                  <c:v>4.1666666666666664E-2</c:v>
                </c:pt>
                <c:pt idx="2685">
                  <c:v>4.1666666666666664E-2</c:v>
                </c:pt>
                <c:pt idx="2686">
                  <c:v>4.1666666666666664E-2</c:v>
                </c:pt>
                <c:pt idx="2687">
                  <c:v>4.1666666666666664E-2</c:v>
                </c:pt>
                <c:pt idx="2688">
                  <c:v>4.1666666666666664E-2</c:v>
                </c:pt>
                <c:pt idx="2689">
                  <c:v>4.1666666666666664E-2</c:v>
                </c:pt>
                <c:pt idx="2690">
                  <c:v>4.1666666666666664E-2</c:v>
                </c:pt>
                <c:pt idx="2691">
                  <c:v>4.1666666666666664E-2</c:v>
                </c:pt>
                <c:pt idx="2692">
                  <c:v>4.1666666666666664E-2</c:v>
                </c:pt>
                <c:pt idx="2693">
                  <c:v>4.1666666666666664E-2</c:v>
                </c:pt>
                <c:pt idx="2694">
                  <c:v>4.1666666666666664E-2</c:v>
                </c:pt>
                <c:pt idx="2695">
                  <c:v>4.1666666666666664E-2</c:v>
                </c:pt>
                <c:pt idx="2696">
                  <c:v>4.1666666666666664E-2</c:v>
                </c:pt>
                <c:pt idx="2697">
                  <c:v>4.1666666666666664E-2</c:v>
                </c:pt>
                <c:pt idx="2698">
                  <c:v>4.1666666666666664E-2</c:v>
                </c:pt>
                <c:pt idx="2699">
                  <c:v>4.1666666666666664E-2</c:v>
                </c:pt>
                <c:pt idx="2700">
                  <c:v>4.1666666666666664E-2</c:v>
                </c:pt>
                <c:pt idx="2701">
                  <c:v>4.1666666666666664E-2</c:v>
                </c:pt>
                <c:pt idx="2702">
                  <c:v>4.1666666666666664E-2</c:v>
                </c:pt>
                <c:pt idx="2703">
                  <c:v>4.1666666666666664E-2</c:v>
                </c:pt>
                <c:pt idx="2704">
                  <c:v>4.1666666666666664E-2</c:v>
                </c:pt>
                <c:pt idx="2705">
                  <c:v>4.1666666666666664E-2</c:v>
                </c:pt>
                <c:pt idx="2706">
                  <c:v>4.1666666666666664E-2</c:v>
                </c:pt>
                <c:pt idx="2707">
                  <c:v>4.1666666666666664E-2</c:v>
                </c:pt>
                <c:pt idx="2708">
                  <c:v>4.1666666666666664E-2</c:v>
                </c:pt>
                <c:pt idx="2709">
                  <c:v>4.1666666666666664E-2</c:v>
                </c:pt>
                <c:pt idx="2710">
                  <c:v>4.1666666666666664E-2</c:v>
                </c:pt>
                <c:pt idx="2711">
                  <c:v>4.1095890410958902E-2</c:v>
                </c:pt>
                <c:pt idx="2712">
                  <c:v>4.1095890410958902E-2</c:v>
                </c:pt>
                <c:pt idx="2713">
                  <c:v>4.1095890410958902E-2</c:v>
                </c:pt>
                <c:pt idx="2714">
                  <c:v>4.1095890410958902E-2</c:v>
                </c:pt>
                <c:pt idx="2715">
                  <c:v>4.1095890410958902E-2</c:v>
                </c:pt>
                <c:pt idx="2716">
                  <c:v>4.1095890410958902E-2</c:v>
                </c:pt>
                <c:pt idx="2717">
                  <c:v>4.1095890410958902E-2</c:v>
                </c:pt>
                <c:pt idx="2718">
                  <c:v>4.1095890410958902E-2</c:v>
                </c:pt>
                <c:pt idx="2719">
                  <c:v>4.1095890410958902E-2</c:v>
                </c:pt>
                <c:pt idx="2720">
                  <c:v>4.1095890410958902E-2</c:v>
                </c:pt>
                <c:pt idx="2721">
                  <c:v>4.1095890410958902E-2</c:v>
                </c:pt>
                <c:pt idx="2722">
                  <c:v>4.1095890410958902E-2</c:v>
                </c:pt>
                <c:pt idx="2723">
                  <c:v>4.1095890410958902E-2</c:v>
                </c:pt>
                <c:pt idx="2724">
                  <c:v>4.1095890410958902E-2</c:v>
                </c:pt>
                <c:pt idx="2725">
                  <c:v>4.1095890410958902E-2</c:v>
                </c:pt>
                <c:pt idx="2726">
                  <c:v>4.1095890410958902E-2</c:v>
                </c:pt>
                <c:pt idx="2727">
                  <c:v>4.1095890410958902E-2</c:v>
                </c:pt>
                <c:pt idx="2728">
                  <c:v>4.1095890410958902E-2</c:v>
                </c:pt>
                <c:pt idx="2729">
                  <c:v>4.1095890410958902E-2</c:v>
                </c:pt>
                <c:pt idx="2730">
                  <c:v>4.1095890410958902E-2</c:v>
                </c:pt>
                <c:pt idx="2731">
                  <c:v>4.0540540540540543E-2</c:v>
                </c:pt>
                <c:pt idx="2732">
                  <c:v>4.0540540540540543E-2</c:v>
                </c:pt>
                <c:pt idx="2733">
                  <c:v>4.0540540540540543E-2</c:v>
                </c:pt>
                <c:pt idx="2734">
                  <c:v>4.0540540540540543E-2</c:v>
                </c:pt>
                <c:pt idx="2735">
                  <c:v>4.0540540540540543E-2</c:v>
                </c:pt>
                <c:pt idx="2736">
                  <c:v>4.0540540540540543E-2</c:v>
                </c:pt>
                <c:pt idx="2737">
                  <c:v>4.0540540540540543E-2</c:v>
                </c:pt>
                <c:pt idx="2738">
                  <c:v>4.0540540540540543E-2</c:v>
                </c:pt>
                <c:pt idx="2739">
                  <c:v>4.0540540540540543E-2</c:v>
                </c:pt>
                <c:pt idx="2740">
                  <c:v>4.0540540540540543E-2</c:v>
                </c:pt>
                <c:pt idx="2741">
                  <c:v>4.0540540540540543E-2</c:v>
                </c:pt>
                <c:pt idx="2742">
                  <c:v>4.0540540540540543E-2</c:v>
                </c:pt>
                <c:pt idx="2743">
                  <c:v>4.0540540540540543E-2</c:v>
                </c:pt>
                <c:pt idx="2744">
                  <c:v>4.0540540540540543E-2</c:v>
                </c:pt>
                <c:pt idx="2745">
                  <c:v>4.0540540540540543E-2</c:v>
                </c:pt>
                <c:pt idx="2746">
                  <c:v>4.0540540540540543E-2</c:v>
                </c:pt>
                <c:pt idx="2747">
                  <c:v>4.0540540540540543E-2</c:v>
                </c:pt>
                <c:pt idx="2748">
                  <c:v>4.0540540540540543E-2</c:v>
                </c:pt>
                <c:pt idx="2749">
                  <c:v>4.0540540540540543E-2</c:v>
                </c:pt>
                <c:pt idx="2750">
                  <c:v>4.0540540540540543E-2</c:v>
                </c:pt>
                <c:pt idx="2751">
                  <c:v>4.0540540540540543E-2</c:v>
                </c:pt>
                <c:pt idx="2752">
                  <c:v>4.0540540540540543E-2</c:v>
                </c:pt>
                <c:pt idx="2753">
                  <c:v>4.0540540540540543E-2</c:v>
                </c:pt>
                <c:pt idx="2754">
                  <c:v>4.0540540540540543E-2</c:v>
                </c:pt>
                <c:pt idx="2755">
                  <c:v>4.0540540540540543E-2</c:v>
                </c:pt>
                <c:pt idx="2756">
                  <c:v>4.0540540540540543E-2</c:v>
                </c:pt>
                <c:pt idx="2757">
                  <c:v>4.0540540540540543E-2</c:v>
                </c:pt>
                <c:pt idx="2758">
                  <c:v>4.0540540540540543E-2</c:v>
                </c:pt>
                <c:pt idx="2759">
                  <c:v>4.0540540540540543E-2</c:v>
                </c:pt>
                <c:pt idx="2760">
                  <c:v>4.0540540540540543E-2</c:v>
                </c:pt>
                <c:pt idx="2761">
                  <c:v>4.0540540540540543E-2</c:v>
                </c:pt>
                <c:pt idx="2762">
                  <c:v>4.0540540540540543E-2</c:v>
                </c:pt>
                <c:pt idx="2763">
                  <c:v>4.0540540540540543E-2</c:v>
                </c:pt>
                <c:pt idx="2764">
                  <c:v>4.0540540540540543E-2</c:v>
                </c:pt>
                <c:pt idx="2765">
                  <c:v>4.0540540540540543E-2</c:v>
                </c:pt>
                <c:pt idx="2766">
                  <c:v>4.0540540540540543E-2</c:v>
                </c:pt>
                <c:pt idx="2767">
                  <c:v>4.0540540540540543E-2</c:v>
                </c:pt>
                <c:pt idx="2768">
                  <c:v>4.0540540540540543E-2</c:v>
                </c:pt>
                <c:pt idx="2769">
                  <c:v>4.0540540540540543E-2</c:v>
                </c:pt>
                <c:pt idx="2770">
                  <c:v>4.0540540540540543E-2</c:v>
                </c:pt>
                <c:pt idx="2771">
                  <c:v>4.0540540540540543E-2</c:v>
                </c:pt>
                <c:pt idx="2772">
                  <c:v>4.0540540540540543E-2</c:v>
                </c:pt>
                <c:pt idx="2773">
                  <c:v>5.4054054054054057E-2</c:v>
                </c:pt>
                <c:pt idx="2774">
                  <c:v>5.4054054054054057E-2</c:v>
                </c:pt>
                <c:pt idx="2775">
                  <c:v>5.4054054054054057E-2</c:v>
                </c:pt>
                <c:pt idx="2776">
                  <c:v>5.4054054054054057E-2</c:v>
                </c:pt>
                <c:pt idx="2777">
                  <c:v>5.4054054054054057E-2</c:v>
                </c:pt>
                <c:pt idx="2778">
                  <c:v>5.4054054054054057E-2</c:v>
                </c:pt>
                <c:pt idx="2779">
                  <c:v>5.4054054054054057E-2</c:v>
                </c:pt>
                <c:pt idx="2780">
                  <c:v>5.4054054054054057E-2</c:v>
                </c:pt>
                <c:pt idx="2781">
                  <c:v>5.4054054054054057E-2</c:v>
                </c:pt>
                <c:pt idx="2782">
                  <c:v>5.3333333333333337E-2</c:v>
                </c:pt>
                <c:pt idx="2783">
                  <c:v>5.3333333333333337E-2</c:v>
                </c:pt>
                <c:pt idx="2784">
                  <c:v>5.3333333333333337E-2</c:v>
                </c:pt>
                <c:pt idx="2785">
                  <c:v>5.3333333333333337E-2</c:v>
                </c:pt>
                <c:pt idx="2786">
                  <c:v>5.3333333333333337E-2</c:v>
                </c:pt>
                <c:pt idx="2787">
                  <c:v>5.3333333333333337E-2</c:v>
                </c:pt>
                <c:pt idx="2788">
                  <c:v>5.3333333333333337E-2</c:v>
                </c:pt>
                <c:pt idx="2789">
                  <c:v>5.3333333333333337E-2</c:v>
                </c:pt>
                <c:pt idx="2790">
                  <c:v>5.3333333333333337E-2</c:v>
                </c:pt>
                <c:pt idx="2791">
                  <c:v>5.3333333333333337E-2</c:v>
                </c:pt>
                <c:pt idx="2792">
                  <c:v>5.3333333333333337E-2</c:v>
                </c:pt>
                <c:pt idx="2793">
                  <c:v>5.3333333333333337E-2</c:v>
                </c:pt>
                <c:pt idx="2794">
                  <c:v>5.2631578947368418E-2</c:v>
                </c:pt>
                <c:pt idx="2795">
                  <c:v>5.2631578947368418E-2</c:v>
                </c:pt>
                <c:pt idx="2796">
                  <c:v>5.2631578947368418E-2</c:v>
                </c:pt>
                <c:pt idx="2797">
                  <c:v>5.2631578947368418E-2</c:v>
                </c:pt>
                <c:pt idx="2798">
                  <c:v>5.2631578947368418E-2</c:v>
                </c:pt>
                <c:pt idx="2799">
                  <c:v>5.2631578947368418E-2</c:v>
                </c:pt>
                <c:pt idx="2800">
                  <c:v>5.2631578947368418E-2</c:v>
                </c:pt>
                <c:pt idx="2801">
                  <c:v>5.2631578947368418E-2</c:v>
                </c:pt>
                <c:pt idx="2802">
                  <c:v>5.2631578947368418E-2</c:v>
                </c:pt>
                <c:pt idx="2803">
                  <c:v>5.2631578947368418E-2</c:v>
                </c:pt>
                <c:pt idx="2804">
                  <c:v>5.1948051948051951E-2</c:v>
                </c:pt>
                <c:pt idx="2805">
                  <c:v>5.1948051948051951E-2</c:v>
                </c:pt>
                <c:pt idx="2806">
                  <c:v>5.1948051948051951E-2</c:v>
                </c:pt>
                <c:pt idx="2807">
                  <c:v>5.1948051948051951E-2</c:v>
                </c:pt>
                <c:pt idx="2808">
                  <c:v>5.1948051948051951E-2</c:v>
                </c:pt>
                <c:pt idx="2809">
                  <c:v>5.1948051948051951E-2</c:v>
                </c:pt>
                <c:pt idx="2810">
                  <c:v>5.1948051948051951E-2</c:v>
                </c:pt>
                <c:pt idx="2811">
                  <c:v>5.1948051948051951E-2</c:v>
                </c:pt>
                <c:pt idx="2812">
                  <c:v>5.1948051948051951E-2</c:v>
                </c:pt>
                <c:pt idx="2813">
                  <c:v>5.1948051948051951E-2</c:v>
                </c:pt>
                <c:pt idx="2814">
                  <c:v>5.1948051948051951E-2</c:v>
                </c:pt>
                <c:pt idx="2815">
                  <c:v>5.1948051948051951E-2</c:v>
                </c:pt>
                <c:pt idx="2816">
                  <c:v>5.1948051948051951E-2</c:v>
                </c:pt>
                <c:pt idx="2817">
                  <c:v>5.1948051948051951E-2</c:v>
                </c:pt>
                <c:pt idx="2818">
                  <c:v>5.1948051948051951E-2</c:v>
                </c:pt>
                <c:pt idx="2819">
                  <c:v>5.128205128205128E-2</c:v>
                </c:pt>
                <c:pt idx="2820">
                  <c:v>5.128205128205128E-2</c:v>
                </c:pt>
                <c:pt idx="2821">
                  <c:v>5.128205128205128E-2</c:v>
                </c:pt>
                <c:pt idx="2822">
                  <c:v>5.128205128205128E-2</c:v>
                </c:pt>
                <c:pt idx="2823">
                  <c:v>5.128205128205128E-2</c:v>
                </c:pt>
                <c:pt idx="2824">
                  <c:v>5.128205128205128E-2</c:v>
                </c:pt>
                <c:pt idx="2825">
                  <c:v>5.128205128205128E-2</c:v>
                </c:pt>
                <c:pt idx="2826">
                  <c:v>5.128205128205128E-2</c:v>
                </c:pt>
                <c:pt idx="2827">
                  <c:v>5.128205128205128E-2</c:v>
                </c:pt>
                <c:pt idx="2828">
                  <c:v>5.128205128205128E-2</c:v>
                </c:pt>
                <c:pt idx="2829">
                  <c:v>5.128205128205128E-2</c:v>
                </c:pt>
                <c:pt idx="2830">
                  <c:v>5.128205128205128E-2</c:v>
                </c:pt>
                <c:pt idx="2831">
                  <c:v>5.128205128205128E-2</c:v>
                </c:pt>
                <c:pt idx="2832">
                  <c:v>5.128205128205128E-2</c:v>
                </c:pt>
                <c:pt idx="2833">
                  <c:v>5.128205128205128E-2</c:v>
                </c:pt>
                <c:pt idx="2834">
                  <c:v>5.128205128205128E-2</c:v>
                </c:pt>
                <c:pt idx="2835">
                  <c:v>5.128205128205128E-2</c:v>
                </c:pt>
                <c:pt idx="2836">
                  <c:v>5.128205128205128E-2</c:v>
                </c:pt>
                <c:pt idx="2837">
                  <c:v>5.128205128205128E-2</c:v>
                </c:pt>
                <c:pt idx="2838">
                  <c:v>5.128205128205128E-2</c:v>
                </c:pt>
                <c:pt idx="2839">
                  <c:v>5.128205128205128E-2</c:v>
                </c:pt>
                <c:pt idx="2840">
                  <c:v>6.3291139240506333E-2</c:v>
                </c:pt>
                <c:pt idx="2841">
                  <c:v>5.0632911392405063E-2</c:v>
                </c:pt>
                <c:pt idx="2842">
                  <c:v>5.0632911392405063E-2</c:v>
                </c:pt>
                <c:pt idx="2843">
                  <c:v>5.0632911392405063E-2</c:v>
                </c:pt>
                <c:pt idx="2844">
                  <c:v>5.0632911392405063E-2</c:v>
                </c:pt>
                <c:pt idx="2845">
                  <c:v>5.0632911392405063E-2</c:v>
                </c:pt>
                <c:pt idx="2846">
                  <c:v>5.0632911392405063E-2</c:v>
                </c:pt>
                <c:pt idx="2847">
                  <c:v>5.0632911392405063E-2</c:v>
                </c:pt>
                <c:pt idx="2848">
                  <c:v>5.0632911392405063E-2</c:v>
                </c:pt>
                <c:pt idx="2849">
                  <c:v>5.0632911392405063E-2</c:v>
                </c:pt>
                <c:pt idx="2850">
                  <c:v>5.0632911392405063E-2</c:v>
                </c:pt>
                <c:pt idx="2851">
                  <c:v>5.0632911392405063E-2</c:v>
                </c:pt>
                <c:pt idx="2852">
                  <c:v>5.0632911392405063E-2</c:v>
                </c:pt>
                <c:pt idx="2853">
                  <c:v>5.0632911392405063E-2</c:v>
                </c:pt>
                <c:pt idx="2854">
                  <c:v>5.0632911392405063E-2</c:v>
                </c:pt>
                <c:pt idx="2855">
                  <c:v>5.0632911392405063E-2</c:v>
                </c:pt>
                <c:pt idx="2856">
                  <c:v>3.7974683544303799E-2</c:v>
                </c:pt>
                <c:pt idx="2857">
                  <c:v>3.7974683544303799E-2</c:v>
                </c:pt>
                <c:pt idx="2858">
                  <c:v>3.7974683544303799E-2</c:v>
                </c:pt>
                <c:pt idx="2859">
                  <c:v>5.0632911392405063E-2</c:v>
                </c:pt>
                <c:pt idx="2860">
                  <c:v>5.0632911392405063E-2</c:v>
                </c:pt>
                <c:pt idx="2861">
                  <c:v>5.0632911392405063E-2</c:v>
                </c:pt>
                <c:pt idx="2862">
                  <c:v>5.0632911392405063E-2</c:v>
                </c:pt>
                <c:pt idx="2863">
                  <c:v>5.0632911392405063E-2</c:v>
                </c:pt>
                <c:pt idx="2864">
                  <c:v>5.0632911392405063E-2</c:v>
                </c:pt>
                <c:pt idx="2865">
                  <c:v>5.0632911392405063E-2</c:v>
                </c:pt>
                <c:pt idx="2866">
                  <c:v>5.0632911392405063E-2</c:v>
                </c:pt>
                <c:pt idx="2867">
                  <c:v>5.0632911392405063E-2</c:v>
                </c:pt>
                <c:pt idx="2868">
                  <c:v>5.0632911392405063E-2</c:v>
                </c:pt>
                <c:pt idx="2869">
                  <c:v>5.0632911392405063E-2</c:v>
                </c:pt>
                <c:pt idx="2870">
                  <c:v>5.0632911392405063E-2</c:v>
                </c:pt>
                <c:pt idx="2871">
                  <c:v>5.0632911392405063E-2</c:v>
                </c:pt>
                <c:pt idx="2872">
                  <c:v>5.0632911392405063E-2</c:v>
                </c:pt>
                <c:pt idx="2873">
                  <c:v>5.0632911392405063E-2</c:v>
                </c:pt>
                <c:pt idx="2874">
                  <c:v>5.0632911392405063E-2</c:v>
                </c:pt>
                <c:pt idx="2875">
                  <c:v>0.05</c:v>
                </c:pt>
                <c:pt idx="2876">
                  <c:v>0.05</c:v>
                </c:pt>
                <c:pt idx="2877">
                  <c:v>0.05</c:v>
                </c:pt>
                <c:pt idx="2878">
                  <c:v>0.05</c:v>
                </c:pt>
                <c:pt idx="2879">
                  <c:v>0.05</c:v>
                </c:pt>
                <c:pt idx="2880">
                  <c:v>3.7499999999999999E-2</c:v>
                </c:pt>
                <c:pt idx="2881">
                  <c:v>3.7499999999999999E-2</c:v>
                </c:pt>
                <c:pt idx="2882">
                  <c:v>3.7499999999999999E-2</c:v>
                </c:pt>
                <c:pt idx="2883">
                  <c:v>3.7499999999999999E-2</c:v>
                </c:pt>
                <c:pt idx="2884">
                  <c:v>3.7499999999999999E-2</c:v>
                </c:pt>
                <c:pt idx="2885">
                  <c:v>3.7499999999999999E-2</c:v>
                </c:pt>
                <c:pt idx="2886">
                  <c:v>3.7499999999999999E-2</c:v>
                </c:pt>
                <c:pt idx="2887">
                  <c:v>3.7499999999999999E-2</c:v>
                </c:pt>
                <c:pt idx="2888">
                  <c:v>3.7499999999999999E-2</c:v>
                </c:pt>
                <c:pt idx="2889">
                  <c:v>3.7499999999999999E-2</c:v>
                </c:pt>
                <c:pt idx="2890">
                  <c:v>3.7499999999999999E-2</c:v>
                </c:pt>
                <c:pt idx="2891">
                  <c:v>3.7499999999999999E-2</c:v>
                </c:pt>
                <c:pt idx="2892">
                  <c:v>3.7499999999999999E-2</c:v>
                </c:pt>
                <c:pt idx="2893">
                  <c:v>3.7499999999999999E-2</c:v>
                </c:pt>
                <c:pt idx="2894">
                  <c:v>3.7499999999999999E-2</c:v>
                </c:pt>
                <c:pt idx="2895">
                  <c:v>3.7499999999999999E-2</c:v>
                </c:pt>
                <c:pt idx="2896">
                  <c:v>3.7499999999999999E-2</c:v>
                </c:pt>
                <c:pt idx="2897">
                  <c:v>3.7499999999999999E-2</c:v>
                </c:pt>
                <c:pt idx="2898">
                  <c:v>3.7499999999999999E-2</c:v>
                </c:pt>
                <c:pt idx="2899">
                  <c:v>3.7499999999999999E-2</c:v>
                </c:pt>
                <c:pt idx="2900">
                  <c:v>3.7499999999999999E-2</c:v>
                </c:pt>
                <c:pt idx="2901">
                  <c:v>3.7499999999999999E-2</c:v>
                </c:pt>
                <c:pt idx="2902">
                  <c:v>3.7499999999999999E-2</c:v>
                </c:pt>
                <c:pt idx="2903">
                  <c:v>3.7499999999999999E-2</c:v>
                </c:pt>
                <c:pt idx="2904">
                  <c:v>3.7499999999999999E-2</c:v>
                </c:pt>
                <c:pt idx="2905">
                  <c:v>0.05</c:v>
                </c:pt>
                <c:pt idx="2906">
                  <c:v>0.05</c:v>
                </c:pt>
                <c:pt idx="2907">
                  <c:v>0.05</c:v>
                </c:pt>
                <c:pt idx="2908">
                  <c:v>0.05</c:v>
                </c:pt>
                <c:pt idx="2909">
                  <c:v>6.25E-2</c:v>
                </c:pt>
                <c:pt idx="2910">
                  <c:v>6.25E-2</c:v>
                </c:pt>
                <c:pt idx="2911">
                  <c:v>6.25E-2</c:v>
                </c:pt>
                <c:pt idx="2912">
                  <c:v>6.25E-2</c:v>
                </c:pt>
                <c:pt idx="2913">
                  <c:v>6.25E-2</c:v>
                </c:pt>
                <c:pt idx="2914">
                  <c:v>6.25E-2</c:v>
                </c:pt>
                <c:pt idx="2915">
                  <c:v>6.25E-2</c:v>
                </c:pt>
                <c:pt idx="2916">
                  <c:v>6.25E-2</c:v>
                </c:pt>
                <c:pt idx="2917">
                  <c:v>6.1728395061728392E-2</c:v>
                </c:pt>
                <c:pt idx="2918">
                  <c:v>6.1728395061728392E-2</c:v>
                </c:pt>
                <c:pt idx="2919">
                  <c:v>6.1728395061728392E-2</c:v>
                </c:pt>
                <c:pt idx="2920">
                  <c:v>6.1728395061728392E-2</c:v>
                </c:pt>
                <c:pt idx="2921">
                  <c:v>6.1728395061728392E-2</c:v>
                </c:pt>
                <c:pt idx="2922">
                  <c:v>6.1728395061728392E-2</c:v>
                </c:pt>
                <c:pt idx="2923">
                  <c:v>6.1728395061728392E-2</c:v>
                </c:pt>
                <c:pt idx="2924">
                  <c:v>6.1728395061728392E-2</c:v>
                </c:pt>
                <c:pt idx="2925">
                  <c:v>6.1728395061728392E-2</c:v>
                </c:pt>
                <c:pt idx="2926">
                  <c:v>6.1728395061728392E-2</c:v>
                </c:pt>
                <c:pt idx="2927">
                  <c:v>6.1728395061728392E-2</c:v>
                </c:pt>
                <c:pt idx="2928">
                  <c:v>6.1728395061728392E-2</c:v>
                </c:pt>
                <c:pt idx="2929">
                  <c:v>6.1728395061728392E-2</c:v>
                </c:pt>
                <c:pt idx="2930">
                  <c:v>6.1728395061728392E-2</c:v>
                </c:pt>
                <c:pt idx="2931">
                  <c:v>6.1728395061728392E-2</c:v>
                </c:pt>
                <c:pt idx="2932">
                  <c:v>6.1728395061728392E-2</c:v>
                </c:pt>
                <c:pt idx="2933">
                  <c:v>6.1728395061728392E-2</c:v>
                </c:pt>
                <c:pt idx="2934">
                  <c:v>6.1728395061728392E-2</c:v>
                </c:pt>
                <c:pt idx="2935">
                  <c:v>6.1728395061728392E-2</c:v>
                </c:pt>
                <c:pt idx="2936">
                  <c:v>7.407407407407407E-2</c:v>
                </c:pt>
                <c:pt idx="2937">
                  <c:v>7.407407407407407E-2</c:v>
                </c:pt>
                <c:pt idx="2938">
                  <c:v>7.407407407407407E-2</c:v>
                </c:pt>
                <c:pt idx="2939">
                  <c:v>7.407407407407407E-2</c:v>
                </c:pt>
                <c:pt idx="2940">
                  <c:v>7.407407407407407E-2</c:v>
                </c:pt>
                <c:pt idx="2941">
                  <c:v>7.407407407407407E-2</c:v>
                </c:pt>
                <c:pt idx="2942">
                  <c:v>7.407407407407407E-2</c:v>
                </c:pt>
                <c:pt idx="2943">
                  <c:v>7.407407407407407E-2</c:v>
                </c:pt>
                <c:pt idx="2944">
                  <c:v>7.407407407407407E-2</c:v>
                </c:pt>
                <c:pt idx="2945">
                  <c:v>7.407407407407407E-2</c:v>
                </c:pt>
                <c:pt idx="2946">
                  <c:v>7.407407407407407E-2</c:v>
                </c:pt>
                <c:pt idx="2947">
                  <c:v>7.407407407407407E-2</c:v>
                </c:pt>
                <c:pt idx="2948">
                  <c:v>7.407407407407407E-2</c:v>
                </c:pt>
                <c:pt idx="2949">
                  <c:v>8.6419753086419748E-2</c:v>
                </c:pt>
                <c:pt idx="2950">
                  <c:v>8.6419753086419748E-2</c:v>
                </c:pt>
                <c:pt idx="2951">
                  <c:v>8.6419753086419748E-2</c:v>
                </c:pt>
                <c:pt idx="2952">
                  <c:v>8.6419753086419748E-2</c:v>
                </c:pt>
                <c:pt idx="2953">
                  <c:v>8.6419753086419748E-2</c:v>
                </c:pt>
                <c:pt idx="2954">
                  <c:v>8.6419753086419748E-2</c:v>
                </c:pt>
                <c:pt idx="2955">
                  <c:v>8.6419753086419748E-2</c:v>
                </c:pt>
                <c:pt idx="2956">
                  <c:v>8.6419753086419748E-2</c:v>
                </c:pt>
                <c:pt idx="2957">
                  <c:v>8.6419753086419748E-2</c:v>
                </c:pt>
                <c:pt idx="2958">
                  <c:v>8.6419753086419748E-2</c:v>
                </c:pt>
                <c:pt idx="2959">
                  <c:v>8.6419753086419748E-2</c:v>
                </c:pt>
                <c:pt idx="2960">
                  <c:v>8.6419753086419748E-2</c:v>
                </c:pt>
                <c:pt idx="2961">
                  <c:v>8.6419753086419748E-2</c:v>
                </c:pt>
                <c:pt idx="2962">
                  <c:v>8.6419753086419748E-2</c:v>
                </c:pt>
                <c:pt idx="2963">
                  <c:v>8.6419753086419748E-2</c:v>
                </c:pt>
                <c:pt idx="2964">
                  <c:v>8.6419753086419748E-2</c:v>
                </c:pt>
                <c:pt idx="2965">
                  <c:v>8.6419753086419748E-2</c:v>
                </c:pt>
                <c:pt idx="2966">
                  <c:v>8.6419753086419748E-2</c:v>
                </c:pt>
                <c:pt idx="2967">
                  <c:v>8.6419753086419748E-2</c:v>
                </c:pt>
                <c:pt idx="2968">
                  <c:v>8.6419753086419748E-2</c:v>
                </c:pt>
                <c:pt idx="2969">
                  <c:v>8.6419753086419748E-2</c:v>
                </c:pt>
                <c:pt idx="2970">
                  <c:v>8.6419753086419748E-2</c:v>
                </c:pt>
                <c:pt idx="2971">
                  <c:v>8.6419753086419748E-2</c:v>
                </c:pt>
                <c:pt idx="2972">
                  <c:v>8.6419753086419748E-2</c:v>
                </c:pt>
                <c:pt idx="2973">
                  <c:v>8.6419753086419748E-2</c:v>
                </c:pt>
                <c:pt idx="2974">
                  <c:v>8.6419753086419748E-2</c:v>
                </c:pt>
                <c:pt idx="2975">
                  <c:v>8.6419753086419748E-2</c:v>
                </c:pt>
                <c:pt idx="2976">
                  <c:v>8.6419753086419748E-2</c:v>
                </c:pt>
                <c:pt idx="2977">
                  <c:v>8.6419753086419748E-2</c:v>
                </c:pt>
                <c:pt idx="2978">
                  <c:v>8.6419753086419748E-2</c:v>
                </c:pt>
                <c:pt idx="2979">
                  <c:v>8.6419753086419748E-2</c:v>
                </c:pt>
                <c:pt idx="2980">
                  <c:v>8.6419753086419748E-2</c:v>
                </c:pt>
                <c:pt idx="2981">
                  <c:v>8.6419753086419748E-2</c:v>
                </c:pt>
                <c:pt idx="2982">
                  <c:v>8.6419753086419748E-2</c:v>
                </c:pt>
                <c:pt idx="2983">
                  <c:v>8.6419753086419748E-2</c:v>
                </c:pt>
                <c:pt idx="2984">
                  <c:v>8.6419753086419748E-2</c:v>
                </c:pt>
                <c:pt idx="2985">
                  <c:v>9.8765432098765427E-2</c:v>
                </c:pt>
                <c:pt idx="2986">
                  <c:v>8.6419753086419748E-2</c:v>
                </c:pt>
                <c:pt idx="2987">
                  <c:v>8.6419753086419748E-2</c:v>
                </c:pt>
                <c:pt idx="2988">
                  <c:v>8.6419753086419748E-2</c:v>
                </c:pt>
                <c:pt idx="2989">
                  <c:v>8.6419753086419748E-2</c:v>
                </c:pt>
                <c:pt idx="2990">
                  <c:v>8.6419753086419748E-2</c:v>
                </c:pt>
                <c:pt idx="2991">
                  <c:v>9.8765432098765427E-2</c:v>
                </c:pt>
                <c:pt idx="2992">
                  <c:v>9.8765432098765427E-2</c:v>
                </c:pt>
                <c:pt idx="2993">
                  <c:v>9.8765432098765427E-2</c:v>
                </c:pt>
                <c:pt idx="2994">
                  <c:v>9.8765432098765427E-2</c:v>
                </c:pt>
                <c:pt idx="2995">
                  <c:v>9.8765432098765427E-2</c:v>
                </c:pt>
                <c:pt idx="2996">
                  <c:v>9.8765432098765427E-2</c:v>
                </c:pt>
                <c:pt idx="2997">
                  <c:v>9.7560975609756101E-2</c:v>
                </c:pt>
                <c:pt idx="2998">
                  <c:v>9.7560975609756101E-2</c:v>
                </c:pt>
                <c:pt idx="2999">
                  <c:v>9.7560975609756101E-2</c:v>
                </c:pt>
                <c:pt idx="3000">
                  <c:v>9.7560975609756101E-2</c:v>
                </c:pt>
                <c:pt idx="3001">
                  <c:v>9.7560975609756101E-2</c:v>
                </c:pt>
                <c:pt idx="3002">
                  <c:v>9.7560975609756101E-2</c:v>
                </c:pt>
                <c:pt idx="3003">
                  <c:v>9.7560975609756101E-2</c:v>
                </c:pt>
                <c:pt idx="3004">
                  <c:v>9.7560975609756101E-2</c:v>
                </c:pt>
                <c:pt idx="3005">
                  <c:v>9.7560975609756101E-2</c:v>
                </c:pt>
                <c:pt idx="3006">
                  <c:v>0.10975609756097561</c:v>
                </c:pt>
                <c:pt idx="3007">
                  <c:v>0.10975609756097561</c:v>
                </c:pt>
                <c:pt idx="3008">
                  <c:v>0.10975609756097561</c:v>
                </c:pt>
                <c:pt idx="3009">
                  <c:v>0.10975609756097561</c:v>
                </c:pt>
                <c:pt idx="3010">
                  <c:v>0.10975609756097561</c:v>
                </c:pt>
                <c:pt idx="3011">
                  <c:v>0.10975609756097561</c:v>
                </c:pt>
                <c:pt idx="3012">
                  <c:v>0.10975609756097561</c:v>
                </c:pt>
                <c:pt idx="3013">
                  <c:v>0.10975609756097561</c:v>
                </c:pt>
                <c:pt idx="3014">
                  <c:v>0.10975609756097561</c:v>
                </c:pt>
                <c:pt idx="3015">
                  <c:v>0.10975609756097561</c:v>
                </c:pt>
                <c:pt idx="3016">
                  <c:v>0.12048192771084337</c:v>
                </c:pt>
                <c:pt idx="3017">
                  <c:v>0.12048192771084337</c:v>
                </c:pt>
                <c:pt idx="3018">
                  <c:v>0.12048192771084337</c:v>
                </c:pt>
                <c:pt idx="3019">
                  <c:v>0.10843373493975904</c:v>
                </c:pt>
                <c:pt idx="3020">
                  <c:v>9.6385542168674704E-2</c:v>
                </c:pt>
                <c:pt idx="3021">
                  <c:v>9.6385542168674704E-2</c:v>
                </c:pt>
                <c:pt idx="3022">
                  <c:v>9.6385542168674704E-2</c:v>
                </c:pt>
                <c:pt idx="3023">
                  <c:v>9.6385542168674704E-2</c:v>
                </c:pt>
                <c:pt idx="3024">
                  <c:v>9.6385542168674704E-2</c:v>
                </c:pt>
                <c:pt idx="3025">
                  <c:v>0.10843373493975904</c:v>
                </c:pt>
                <c:pt idx="3026">
                  <c:v>0.10843373493975904</c:v>
                </c:pt>
                <c:pt idx="3027">
                  <c:v>0.10843373493975904</c:v>
                </c:pt>
                <c:pt idx="3028">
                  <c:v>0.10843373493975904</c:v>
                </c:pt>
                <c:pt idx="3029">
                  <c:v>0.10843373493975904</c:v>
                </c:pt>
                <c:pt idx="3030">
                  <c:v>9.6385542168674704E-2</c:v>
                </c:pt>
                <c:pt idx="3031">
                  <c:v>9.6385542168674704E-2</c:v>
                </c:pt>
                <c:pt idx="3032">
                  <c:v>9.6385542168674704E-2</c:v>
                </c:pt>
                <c:pt idx="3033">
                  <c:v>9.6385542168674704E-2</c:v>
                </c:pt>
                <c:pt idx="3034">
                  <c:v>9.6385542168674704E-2</c:v>
                </c:pt>
                <c:pt idx="3035">
                  <c:v>0.10714285714285714</c:v>
                </c:pt>
                <c:pt idx="3036">
                  <c:v>0.10714285714285714</c:v>
                </c:pt>
                <c:pt idx="3037">
                  <c:v>9.5238095238095233E-2</c:v>
                </c:pt>
                <c:pt idx="3038">
                  <c:v>9.5238095238095233E-2</c:v>
                </c:pt>
                <c:pt idx="3039">
                  <c:v>9.5238095238095233E-2</c:v>
                </c:pt>
                <c:pt idx="3040">
                  <c:v>9.5238095238095233E-2</c:v>
                </c:pt>
                <c:pt idx="3041">
                  <c:v>9.5238095238095233E-2</c:v>
                </c:pt>
                <c:pt idx="3042">
                  <c:v>9.5238095238095233E-2</c:v>
                </c:pt>
                <c:pt idx="3043">
                  <c:v>9.5238095238095233E-2</c:v>
                </c:pt>
                <c:pt idx="3044">
                  <c:v>9.4117647058823528E-2</c:v>
                </c:pt>
                <c:pt idx="3045">
                  <c:v>9.4117647058823528E-2</c:v>
                </c:pt>
                <c:pt idx="3046">
                  <c:v>9.4117647058823528E-2</c:v>
                </c:pt>
                <c:pt idx="3047">
                  <c:v>9.4117647058823528E-2</c:v>
                </c:pt>
                <c:pt idx="3048">
                  <c:v>9.4117647058823528E-2</c:v>
                </c:pt>
                <c:pt idx="3049">
                  <c:v>9.4117647058823528E-2</c:v>
                </c:pt>
                <c:pt idx="3050">
                  <c:v>9.4117647058823528E-2</c:v>
                </c:pt>
                <c:pt idx="3051">
                  <c:v>9.4117647058823528E-2</c:v>
                </c:pt>
                <c:pt idx="3052">
                  <c:v>0.10465116279069768</c:v>
                </c:pt>
                <c:pt idx="3053">
                  <c:v>0.10465116279069768</c:v>
                </c:pt>
                <c:pt idx="3054">
                  <c:v>9.3023255813953487E-2</c:v>
                </c:pt>
                <c:pt idx="3055">
                  <c:v>9.1954022988505746E-2</c:v>
                </c:pt>
                <c:pt idx="3056">
                  <c:v>9.1954022988505746E-2</c:v>
                </c:pt>
                <c:pt idx="3057">
                  <c:v>9.1954022988505746E-2</c:v>
                </c:pt>
                <c:pt idx="3058">
                  <c:v>9.1954022988505746E-2</c:v>
                </c:pt>
                <c:pt idx="3059">
                  <c:v>9.1954022988505746E-2</c:v>
                </c:pt>
                <c:pt idx="3060">
                  <c:v>9.1954022988505746E-2</c:v>
                </c:pt>
                <c:pt idx="3061">
                  <c:v>9.1954022988505746E-2</c:v>
                </c:pt>
                <c:pt idx="3062">
                  <c:v>9.1954022988505746E-2</c:v>
                </c:pt>
                <c:pt idx="3063">
                  <c:v>9.1954022988505746E-2</c:v>
                </c:pt>
                <c:pt idx="3064">
                  <c:v>9.1954022988505746E-2</c:v>
                </c:pt>
                <c:pt idx="3065">
                  <c:v>9.1954022988505746E-2</c:v>
                </c:pt>
                <c:pt idx="3066">
                  <c:v>9.1954022988505746E-2</c:v>
                </c:pt>
                <c:pt idx="3067">
                  <c:v>9.1954022988505746E-2</c:v>
                </c:pt>
                <c:pt idx="3068">
                  <c:v>0.10227272727272728</c:v>
                </c:pt>
                <c:pt idx="3069">
                  <c:v>0.10227272727272728</c:v>
                </c:pt>
                <c:pt idx="3070">
                  <c:v>0.10227272727272728</c:v>
                </c:pt>
                <c:pt idx="3071">
                  <c:v>0.10227272727272728</c:v>
                </c:pt>
                <c:pt idx="3072">
                  <c:v>0.10227272727272728</c:v>
                </c:pt>
                <c:pt idx="3073">
                  <c:v>0.10227272727272728</c:v>
                </c:pt>
                <c:pt idx="3074">
                  <c:v>0.10227272727272728</c:v>
                </c:pt>
                <c:pt idx="3075">
                  <c:v>0.10227272727272728</c:v>
                </c:pt>
                <c:pt idx="3076">
                  <c:v>0.10227272727272728</c:v>
                </c:pt>
                <c:pt idx="3077">
                  <c:v>0.10227272727272728</c:v>
                </c:pt>
                <c:pt idx="3078">
                  <c:v>0.10227272727272728</c:v>
                </c:pt>
                <c:pt idx="3079">
                  <c:v>0.10227272727272728</c:v>
                </c:pt>
                <c:pt idx="3080">
                  <c:v>0.10227272727272728</c:v>
                </c:pt>
                <c:pt idx="3081">
                  <c:v>0.10227272727272728</c:v>
                </c:pt>
                <c:pt idx="3082">
                  <c:v>0.11363636363636363</c:v>
                </c:pt>
                <c:pt idx="3083">
                  <c:v>0.11363636363636363</c:v>
                </c:pt>
                <c:pt idx="3084">
                  <c:v>0.125</c:v>
                </c:pt>
                <c:pt idx="3085">
                  <c:v>0.125</c:v>
                </c:pt>
                <c:pt idx="3086">
                  <c:v>0.125</c:v>
                </c:pt>
                <c:pt idx="3087">
                  <c:v>0.125</c:v>
                </c:pt>
                <c:pt idx="3088">
                  <c:v>0.125</c:v>
                </c:pt>
                <c:pt idx="3089">
                  <c:v>0.125</c:v>
                </c:pt>
                <c:pt idx="3090">
                  <c:v>0.125</c:v>
                </c:pt>
                <c:pt idx="3091">
                  <c:v>0.125</c:v>
                </c:pt>
                <c:pt idx="3092">
                  <c:v>0.11363636363636363</c:v>
                </c:pt>
                <c:pt idx="3093">
                  <c:v>0.11363636363636363</c:v>
                </c:pt>
                <c:pt idx="3094">
                  <c:v>0.11363636363636363</c:v>
                </c:pt>
                <c:pt idx="3095">
                  <c:v>0.11363636363636363</c:v>
                </c:pt>
                <c:pt idx="3096">
                  <c:v>0.11363636363636363</c:v>
                </c:pt>
                <c:pt idx="3097">
                  <c:v>0.11363636363636363</c:v>
                </c:pt>
                <c:pt idx="3098">
                  <c:v>0.11363636363636363</c:v>
                </c:pt>
                <c:pt idx="3099">
                  <c:v>0.11363636363636363</c:v>
                </c:pt>
                <c:pt idx="3100">
                  <c:v>0.11363636363636363</c:v>
                </c:pt>
                <c:pt idx="3101">
                  <c:v>0.11363636363636363</c:v>
                </c:pt>
                <c:pt idx="3102">
                  <c:v>0.11363636363636363</c:v>
                </c:pt>
                <c:pt idx="3103">
                  <c:v>0.11363636363636363</c:v>
                </c:pt>
                <c:pt idx="3104">
                  <c:v>0.11363636363636363</c:v>
                </c:pt>
                <c:pt idx="3105">
                  <c:v>0.11363636363636363</c:v>
                </c:pt>
                <c:pt idx="3106">
                  <c:v>0.125</c:v>
                </c:pt>
                <c:pt idx="3107">
                  <c:v>0.125</c:v>
                </c:pt>
                <c:pt idx="3108">
                  <c:v>0.125</c:v>
                </c:pt>
                <c:pt idx="3109">
                  <c:v>0.125</c:v>
                </c:pt>
                <c:pt idx="3110">
                  <c:v>0.125</c:v>
                </c:pt>
                <c:pt idx="3111">
                  <c:v>0.125</c:v>
                </c:pt>
                <c:pt idx="3112">
                  <c:v>0.125</c:v>
                </c:pt>
                <c:pt idx="3113">
                  <c:v>0.125</c:v>
                </c:pt>
                <c:pt idx="3114">
                  <c:v>0.125</c:v>
                </c:pt>
                <c:pt idx="3115">
                  <c:v>0.125</c:v>
                </c:pt>
                <c:pt idx="3116">
                  <c:v>0.125</c:v>
                </c:pt>
                <c:pt idx="3117">
                  <c:v>0.12359550561797752</c:v>
                </c:pt>
                <c:pt idx="3118">
                  <c:v>0.12359550561797752</c:v>
                </c:pt>
                <c:pt idx="3119">
                  <c:v>0.12359550561797752</c:v>
                </c:pt>
                <c:pt idx="3120">
                  <c:v>0.12359550561797752</c:v>
                </c:pt>
                <c:pt idx="3121">
                  <c:v>0.12359550561797752</c:v>
                </c:pt>
                <c:pt idx="3122">
                  <c:v>0.12359550561797752</c:v>
                </c:pt>
                <c:pt idx="3123">
                  <c:v>0.12359550561797752</c:v>
                </c:pt>
                <c:pt idx="3124">
                  <c:v>0.12359550561797752</c:v>
                </c:pt>
                <c:pt idx="3125">
                  <c:v>0.12359550561797752</c:v>
                </c:pt>
                <c:pt idx="3126">
                  <c:v>0.12222222222222222</c:v>
                </c:pt>
                <c:pt idx="3127">
                  <c:v>0.12222222222222222</c:v>
                </c:pt>
                <c:pt idx="3128">
                  <c:v>0.12222222222222222</c:v>
                </c:pt>
                <c:pt idx="3129">
                  <c:v>0.12222222222222222</c:v>
                </c:pt>
                <c:pt idx="3130">
                  <c:v>0.12222222222222222</c:v>
                </c:pt>
                <c:pt idx="3131">
                  <c:v>0.12222222222222222</c:v>
                </c:pt>
                <c:pt idx="3132">
                  <c:v>0.12222222222222222</c:v>
                </c:pt>
                <c:pt idx="3133">
                  <c:v>0.12222222222222222</c:v>
                </c:pt>
                <c:pt idx="3134">
                  <c:v>0.12222222222222222</c:v>
                </c:pt>
                <c:pt idx="3135">
                  <c:v>0.12222222222222222</c:v>
                </c:pt>
                <c:pt idx="3136">
                  <c:v>0.12222222222222222</c:v>
                </c:pt>
                <c:pt idx="3137">
                  <c:v>0.12222222222222222</c:v>
                </c:pt>
                <c:pt idx="3138">
                  <c:v>0.12222222222222222</c:v>
                </c:pt>
                <c:pt idx="3139">
                  <c:v>0.12222222222222222</c:v>
                </c:pt>
                <c:pt idx="3140">
                  <c:v>0.12222222222222222</c:v>
                </c:pt>
                <c:pt idx="3141">
                  <c:v>0.12087912087912088</c:v>
                </c:pt>
                <c:pt idx="3142">
                  <c:v>0.12087912087912088</c:v>
                </c:pt>
                <c:pt idx="3143">
                  <c:v>0.12087912087912088</c:v>
                </c:pt>
                <c:pt idx="3144">
                  <c:v>0.12087912087912088</c:v>
                </c:pt>
                <c:pt idx="3145">
                  <c:v>0.12087912087912088</c:v>
                </c:pt>
                <c:pt idx="3146">
                  <c:v>0.12087912087912088</c:v>
                </c:pt>
                <c:pt idx="3147">
                  <c:v>0.12087912087912088</c:v>
                </c:pt>
                <c:pt idx="3148">
                  <c:v>0.12087912087912088</c:v>
                </c:pt>
                <c:pt idx="3149">
                  <c:v>0.12087912087912088</c:v>
                </c:pt>
                <c:pt idx="3150">
                  <c:v>0.12087912087912088</c:v>
                </c:pt>
                <c:pt idx="3151">
                  <c:v>0.12087912087912088</c:v>
                </c:pt>
                <c:pt idx="3152">
                  <c:v>0.12087912087912088</c:v>
                </c:pt>
                <c:pt idx="3153">
                  <c:v>0.12087912087912088</c:v>
                </c:pt>
                <c:pt idx="3154">
                  <c:v>0.12087912087912088</c:v>
                </c:pt>
                <c:pt idx="3155">
                  <c:v>0.12087912087912088</c:v>
                </c:pt>
                <c:pt idx="3156">
                  <c:v>0.12087912087912088</c:v>
                </c:pt>
                <c:pt idx="3157">
                  <c:v>0.12087912087912088</c:v>
                </c:pt>
                <c:pt idx="3158">
                  <c:v>0.12087912087912088</c:v>
                </c:pt>
                <c:pt idx="3159">
                  <c:v>0.12087912087912088</c:v>
                </c:pt>
                <c:pt idx="3160">
                  <c:v>0.12087912087912088</c:v>
                </c:pt>
                <c:pt idx="3161">
                  <c:v>0.12087912087912088</c:v>
                </c:pt>
                <c:pt idx="3162">
                  <c:v>0.12087912087912088</c:v>
                </c:pt>
                <c:pt idx="3163">
                  <c:v>0.12087912087912088</c:v>
                </c:pt>
                <c:pt idx="3164">
                  <c:v>0.12087912087912088</c:v>
                </c:pt>
                <c:pt idx="3165">
                  <c:v>0.12087912087912088</c:v>
                </c:pt>
                <c:pt idx="3166">
                  <c:v>0.12087912087912088</c:v>
                </c:pt>
                <c:pt idx="3167">
                  <c:v>0.12087912087912088</c:v>
                </c:pt>
                <c:pt idx="3168">
                  <c:v>0.13186813186813187</c:v>
                </c:pt>
                <c:pt idx="3169">
                  <c:v>0.13186813186813187</c:v>
                </c:pt>
                <c:pt idx="3170">
                  <c:v>0.13186813186813187</c:v>
                </c:pt>
                <c:pt idx="3171">
                  <c:v>0.13186813186813187</c:v>
                </c:pt>
                <c:pt idx="3172">
                  <c:v>0.13186813186813187</c:v>
                </c:pt>
                <c:pt idx="3173">
                  <c:v>0.13186813186813187</c:v>
                </c:pt>
                <c:pt idx="3174">
                  <c:v>0.13186813186813187</c:v>
                </c:pt>
                <c:pt idx="3175">
                  <c:v>0.13186813186813187</c:v>
                </c:pt>
                <c:pt idx="3176">
                  <c:v>0.13186813186813187</c:v>
                </c:pt>
                <c:pt idx="3177">
                  <c:v>0.13186813186813187</c:v>
                </c:pt>
                <c:pt idx="3178">
                  <c:v>0.13186813186813187</c:v>
                </c:pt>
                <c:pt idx="3179">
                  <c:v>0.13186813186813187</c:v>
                </c:pt>
                <c:pt idx="3180">
                  <c:v>0.13186813186813187</c:v>
                </c:pt>
                <c:pt idx="3181">
                  <c:v>0.13186813186813187</c:v>
                </c:pt>
                <c:pt idx="3182">
                  <c:v>0.13186813186813187</c:v>
                </c:pt>
                <c:pt idx="3183">
                  <c:v>0.13186813186813187</c:v>
                </c:pt>
                <c:pt idx="3184">
                  <c:v>0.13186813186813187</c:v>
                </c:pt>
                <c:pt idx="3185">
                  <c:v>0.13186813186813187</c:v>
                </c:pt>
                <c:pt idx="3186">
                  <c:v>0.13186813186813187</c:v>
                </c:pt>
                <c:pt idx="3187">
                  <c:v>0.14130434782608695</c:v>
                </c:pt>
                <c:pt idx="3188">
                  <c:v>0.14130434782608695</c:v>
                </c:pt>
                <c:pt idx="3189">
                  <c:v>0.14130434782608695</c:v>
                </c:pt>
                <c:pt idx="3190">
                  <c:v>0.14130434782608695</c:v>
                </c:pt>
                <c:pt idx="3191">
                  <c:v>0.14130434782608695</c:v>
                </c:pt>
                <c:pt idx="3192">
                  <c:v>0.14130434782608695</c:v>
                </c:pt>
                <c:pt idx="3193">
                  <c:v>0.14130434782608695</c:v>
                </c:pt>
                <c:pt idx="3194">
                  <c:v>0.14130434782608695</c:v>
                </c:pt>
                <c:pt idx="3195">
                  <c:v>0.14130434782608695</c:v>
                </c:pt>
                <c:pt idx="3196">
                  <c:v>0.13043478260869565</c:v>
                </c:pt>
                <c:pt idx="3197">
                  <c:v>0.11956521739130435</c:v>
                </c:pt>
                <c:pt idx="3198">
                  <c:v>0.11956521739130435</c:v>
                </c:pt>
                <c:pt idx="3199">
                  <c:v>0.11956521739130435</c:v>
                </c:pt>
                <c:pt idx="3200">
                  <c:v>0.11956521739130435</c:v>
                </c:pt>
                <c:pt idx="3201">
                  <c:v>0.11956521739130435</c:v>
                </c:pt>
                <c:pt idx="3202">
                  <c:v>0.14130434782608695</c:v>
                </c:pt>
                <c:pt idx="3203">
                  <c:v>0.14130434782608695</c:v>
                </c:pt>
                <c:pt idx="3204">
                  <c:v>0.14130434782608695</c:v>
                </c:pt>
                <c:pt idx="3205">
                  <c:v>0.14130434782608695</c:v>
                </c:pt>
                <c:pt idx="3206">
                  <c:v>0.14130434782608695</c:v>
                </c:pt>
                <c:pt idx="3207">
                  <c:v>0.14130434782608695</c:v>
                </c:pt>
                <c:pt idx="3208">
                  <c:v>0.14130434782608695</c:v>
                </c:pt>
                <c:pt idx="3209">
                  <c:v>0.14130434782608695</c:v>
                </c:pt>
                <c:pt idx="3210">
                  <c:v>0.14130434782608695</c:v>
                </c:pt>
                <c:pt idx="3211">
                  <c:v>0.14130434782608695</c:v>
                </c:pt>
                <c:pt idx="3212">
                  <c:v>0.14130434782608695</c:v>
                </c:pt>
                <c:pt idx="3213">
                  <c:v>0.14130434782608695</c:v>
                </c:pt>
                <c:pt idx="3214">
                  <c:v>0.14130434782608695</c:v>
                </c:pt>
                <c:pt idx="3215">
                  <c:v>0.14130434782608695</c:v>
                </c:pt>
                <c:pt idx="3216">
                  <c:v>0.14130434782608695</c:v>
                </c:pt>
                <c:pt idx="3217">
                  <c:v>0.14130434782608695</c:v>
                </c:pt>
                <c:pt idx="3218">
                  <c:v>0.14130434782608695</c:v>
                </c:pt>
                <c:pt idx="3219">
                  <c:v>0.14130434782608695</c:v>
                </c:pt>
                <c:pt idx="3220">
                  <c:v>0.14130434782608695</c:v>
                </c:pt>
                <c:pt idx="3221">
                  <c:v>0.14130434782608695</c:v>
                </c:pt>
                <c:pt idx="3222">
                  <c:v>0.14130434782608695</c:v>
                </c:pt>
                <c:pt idx="3223">
                  <c:v>0.14130434782608695</c:v>
                </c:pt>
                <c:pt idx="3224">
                  <c:v>0.14130434782608695</c:v>
                </c:pt>
                <c:pt idx="3225">
                  <c:v>0.14130434782608695</c:v>
                </c:pt>
                <c:pt idx="3226">
                  <c:v>0.14130434782608695</c:v>
                </c:pt>
                <c:pt idx="3227">
                  <c:v>0.14130434782608695</c:v>
                </c:pt>
                <c:pt idx="3228">
                  <c:v>0.14130434782608695</c:v>
                </c:pt>
                <c:pt idx="3229">
                  <c:v>0.14130434782608695</c:v>
                </c:pt>
                <c:pt idx="3230">
                  <c:v>0.14130434782608695</c:v>
                </c:pt>
                <c:pt idx="3231">
                  <c:v>0.13978494623655913</c:v>
                </c:pt>
                <c:pt idx="3232">
                  <c:v>0.13978494623655913</c:v>
                </c:pt>
                <c:pt idx="3233">
                  <c:v>0.13978494623655913</c:v>
                </c:pt>
                <c:pt idx="3234">
                  <c:v>0.12903225806451613</c:v>
                </c:pt>
                <c:pt idx="3235">
                  <c:v>0.12903225806451613</c:v>
                </c:pt>
                <c:pt idx="3236">
                  <c:v>0.12903225806451613</c:v>
                </c:pt>
                <c:pt idx="3237">
                  <c:v>0.12903225806451613</c:v>
                </c:pt>
                <c:pt idx="3238">
                  <c:v>0.12903225806451613</c:v>
                </c:pt>
                <c:pt idx="3239">
                  <c:v>0.12903225806451613</c:v>
                </c:pt>
                <c:pt idx="3240">
                  <c:v>0.1276595744680851</c:v>
                </c:pt>
                <c:pt idx="3241">
                  <c:v>0.1276595744680851</c:v>
                </c:pt>
                <c:pt idx="3242">
                  <c:v>0.1276595744680851</c:v>
                </c:pt>
                <c:pt idx="3243">
                  <c:v>0.1276595744680851</c:v>
                </c:pt>
                <c:pt idx="3244">
                  <c:v>0.1276595744680851</c:v>
                </c:pt>
                <c:pt idx="3245">
                  <c:v>0.1276595744680851</c:v>
                </c:pt>
                <c:pt idx="3246">
                  <c:v>0.1276595744680851</c:v>
                </c:pt>
                <c:pt idx="3247">
                  <c:v>0.1276595744680851</c:v>
                </c:pt>
                <c:pt idx="3248">
                  <c:v>0.1276595744680851</c:v>
                </c:pt>
                <c:pt idx="3249">
                  <c:v>0.1276595744680851</c:v>
                </c:pt>
                <c:pt idx="3250">
                  <c:v>0.1276595744680851</c:v>
                </c:pt>
                <c:pt idx="3251">
                  <c:v>0.1276595744680851</c:v>
                </c:pt>
                <c:pt idx="3252">
                  <c:v>0.1276595744680851</c:v>
                </c:pt>
                <c:pt idx="3253">
                  <c:v>0.1276595744680851</c:v>
                </c:pt>
                <c:pt idx="3254">
                  <c:v>0.1276595744680851</c:v>
                </c:pt>
                <c:pt idx="3255">
                  <c:v>0.1276595744680851</c:v>
                </c:pt>
                <c:pt idx="3256">
                  <c:v>0.1276595744680851</c:v>
                </c:pt>
                <c:pt idx="3257">
                  <c:v>0.1276595744680851</c:v>
                </c:pt>
                <c:pt idx="3258">
                  <c:v>0.12631578947368421</c:v>
                </c:pt>
                <c:pt idx="3259">
                  <c:v>0.12631578947368421</c:v>
                </c:pt>
                <c:pt idx="3260">
                  <c:v>0.12631578947368421</c:v>
                </c:pt>
                <c:pt idx="3261">
                  <c:v>0.12631578947368421</c:v>
                </c:pt>
                <c:pt idx="3262">
                  <c:v>0.12631578947368421</c:v>
                </c:pt>
                <c:pt idx="3263">
                  <c:v>0.12631578947368421</c:v>
                </c:pt>
                <c:pt idx="3264">
                  <c:v>0.12631578947368421</c:v>
                </c:pt>
                <c:pt idx="3265">
                  <c:v>0.12631578947368421</c:v>
                </c:pt>
                <c:pt idx="3266">
                  <c:v>0.12631578947368421</c:v>
                </c:pt>
                <c:pt idx="3267">
                  <c:v>0.12631578947368421</c:v>
                </c:pt>
                <c:pt idx="3268">
                  <c:v>0.12631578947368421</c:v>
                </c:pt>
                <c:pt idx="3269">
                  <c:v>0.12631578947368421</c:v>
                </c:pt>
                <c:pt idx="3270">
                  <c:v>0.12631578947368421</c:v>
                </c:pt>
                <c:pt idx="3271">
                  <c:v>0.12631578947368421</c:v>
                </c:pt>
                <c:pt idx="3272">
                  <c:v>0.12631578947368421</c:v>
                </c:pt>
                <c:pt idx="3273">
                  <c:v>0.12631578947368421</c:v>
                </c:pt>
                <c:pt idx="3274">
                  <c:v>0.12631578947368421</c:v>
                </c:pt>
                <c:pt idx="3275">
                  <c:v>0.12631578947368421</c:v>
                </c:pt>
                <c:pt idx="3276">
                  <c:v>0.12631578947368421</c:v>
                </c:pt>
                <c:pt idx="3277">
                  <c:v>0.13541666666666666</c:v>
                </c:pt>
                <c:pt idx="3278">
                  <c:v>0.13541666666666666</c:v>
                </c:pt>
                <c:pt idx="3279">
                  <c:v>0.13541666666666666</c:v>
                </c:pt>
                <c:pt idx="3280">
                  <c:v>0.13541666666666666</c:v>
                </c:pt>
                <c:pt idx="3281">
                  <c:v>0.13541666666666666</c:v>
                </c:pt>
                <c:pt idx="3282">
                  <c:v>0.13541666666666666</c:v>
                </c:pt>
                <c:pt idx="3283">
                  <c:v>0.13541666666666666</c:v>
                </c:pt>
                <c:pt idx="3284">
                  <c:v>0.13541666666666666</c:v>
                </c:pt>
                <c:pt idx="3285">
                  <c:v>0.13541666666666666</c:v>
                </c:pt>
                <c:pt idx="3286">
                  <c:v>0.14583333333333334</c:v>
                </c:pt>
                <c:pt idx="3287">
                  <c:v>0.14583333333333334</c:v>
                </c:pt>
                <c:pt idx="3288">
                  <c:v>0.14583333333333334</c:v>
                </c:pt>
                <c:pt idx="3289">
                  <c:v>0.14583333333333334</c:v>
                </c:pt>
                <c:pt idx="3290">
                  <c:v>0.13541666666666666</c:v>
                </c:pt>
                <c:pt idx="3291">
                  <c:v>0.13541666666666666</c:v>
                </c:pt>
                <c:pt idx="3292">
                  <c:v>0.13541666666666666</c:v>
                </c:pt>
                <c:pt idx="3293">
                  <c:v>0.13541666666666666</c:v>
                </c:pt>
                <c:pt idx="3294">
                  <c:v>0.13541666666666666</c:v>
                </c:pt>
                <c:pt idx="3295">
                  <c:v>0.13541666666666666</c:v>
                </c:pt>
                <c:pt idx="3296">
                  <c:v>0.125</c:v>
                </c:pt>
                <c:pt idx="3297">
                  <c:v>0.12371134020618557</c:v>
                </c:pt>
                <c:pt idx="3298">
                  <c:v>0.1134020618556701</c:v>
                </c:pt>
                <c:pt idx="3299">
                  <c:v>0.1134020618556701</c:v>
                </c:pt>
                <c:pt idx="3300">
                  <c:v>0.1134020618556701</c:v>
                </c:pt>
                <c:pt idx="3301">
                  <c:v>0.1134020618556701</c:v>
                </c:pt>
                <c:pt idx="3302">
                  <c:v>0.1134020618556701</c:v>
                </c:pt>
                <c:pt idx="3303">
                  <c:v>0.1134020618556701</c:v>
                </c:pt>
                <c:pt idx="3304">
                  <c:v>0.1134020618556701</c:v>
                </c:pt>
                <c:pt idx="3305">
                  <c:v>0.1134020618556701</c:v>
                </c:pt>
                <c:pt idx="3306">
                  <c:v>0.1134020618556701</c:v>
                </c:pt>
                <c:pt idx="3307">
                  <c:v>0.1134020618556701</c:v>
                </c:pt>
                <c:pt idx="3308">
                  <c:v>0.10204081632653061</c:v>
                </c:pt>
                <c:pt idx="3309">
                  <c:v>9.1836734693877556E-2</c:v>
                </c:pt>
                <c:pt idx="3310">
                  <c:v>9.1836734693877556E-2</c:v>
                </c:pt>
                <c:pt idx="3311">
                  <c:v>9.1836734693877556E-2</c:v>
                </c:pt>
                <c:pt idx="3312">
                  <c:v>9.1836734693877556E-2</c:v>
                </c:pt>
                <c:pt idx="3313">
                  <c:v>9.1836734693877556E-2</c:v>
                </c:pt>
                <c:pt idx="3314">
                  <c:v>9.1836734693877556E-2</c:v>
                </c:pt>
                <c:pt idx="3315">
                  <c:v>9.1836734693877556E-2</c:v>
                </c:pt>
                <c:pt idx="3316">
                  <c:v>9.1836734693877556E-2</c:v>
                </c:pt>
                <c:pt idx="3317">
                  <c:v>9.1836734693877556E-2</c:v>
                </c:pt>
                <c:pt idx="3318">
                  <c:v>9.1836734693877556E-2</c:v>
                </c:pt>
                <c:pt idx="3319">
                  <c:v>9.1836734693877556E-2</c:v>
                </c:pt>
                <c:pt idx="3320">
                  <c:v>9.1836734693877556E-2</c:v>
                </c:pt>
                <c:pt idx="3321">
                  <c:v>9.1836734693877556E-2</c:v>
                </c:pt>
                <c:pt idx="3322">
                  <c:v>9.1836734693877556E-2</c:v>
                </c:pt>
                <c:pt idx="3323">
                  <c:v>9.1836734693877556E-2</c:v>
                </c:pt>
                <c:pt idx="3324">
                  <c:v>9.1836734693877556E-2</c:v>
                </c:pt>
                <c:pt idx="3325">
                  <c:v>0.1111111111111111</c:v>
                </c:pt>
                <c:pt idx="3326">
                  <c:v>0.1111111111111111</c:v>
                </c:pt>
                <c:pt idx="3327">
                  <c:v>0.1111111111111111</c:v>
                </c:pt>
                <c:pt idx="3328">
                  <c:v>0.1111111111111111</c:v>
                </c:pt>
                <c:pt idx="3329">
                  <c:v>0.1111111111111111</c:v>
                </c:pt>
                <c:pt idx="3330">
                  <c:v>0.1111111111111111</c:v>
                </c:pt>
                <c:pt idx="3331">
                  <c:v>0.1111111111111111</c:v>
                </c:pt>
                <c:pt idx="3332">
                  <c:v>0.1111111111111111</c:v>
                </c:pt>
                <c:pt idx="3333">
                  <c:v>0.11</c:v>
                </c:pt>
                <c:pt idx="3334">
                  <c:v>0.11</c:v>
                </c:pt>
                <c:pt idx="3335">
                  <c:v>0.11</c:v>
                </c:pt>
                <c:pt idx="3336">
                  <c:v>0.11</c:v>
                </c:pt>
                <c:pt idx="3337">
                  <c:v>0.11</c:v>
                </c:pt>
                <c:pt idx="3338">
                  <c:v>0.11</c:v>
                </c:pt>
                <c:pt idx="3339">
                  <c:v>0.11</c:v>
                </c:pt>
                <c:pt idx="3340">
                  <c:v>0.11</c:v>
                </c:pt>
                <c:pt idx="3341">
                  <c:v>0.11</c:v>
                </c:pt>
                <c:pt idx="3342">
                  <c:v>0.11</c:v>
                </c:pt>
                <c:pt idx="3343">
                  <c:v>0.11</c:v>
                </c:pt>
                <c:pt idx="3344">
                  <c:v>0.11</c:v>
                </c:pt>
                <c:pt idx="3345">
                  <c:v>0.11</c:v>
                </c:pt>
                <c:pt idx="3346">
                  <c:v>0.11</c:v>
                </c:pt>
                <c:pt idx="3347">
                  <c:v>0.11</c:v>
                </c:pt>
                <c:pt idx="3348">
                  <c:v>0.11</c:v>
                </c:pt>
                <c:pt idx="3349">
                  <c:v>0.11</c:v>
                </c:pt>
                <c:pt idx="3350">
                  <c:v>0.13</c:v>
                </c:pt>
                <c:pt idx="3351">
                  <c:v>0.13</c:v>
                </c:pt>
                <c:pt idx="3352">
                  <c:v>0.13</c:v>
                </c:pt>
                <c:pt idx="3353">
                  <c:v>0.13</c:v>
                </c:pt>
                <c:pt idx="3354">
                  <c:v>0.13</c:v>
                </c:pt>
                <c:pt idx="3355">
                  <c:v>0.13</c:v>
                </c:pt>
                <c:pt idx="3356">
                  <c:v>0.14000000000000001</c:v>
                </c:pt>
                <c:pt idx="3357">
                  <c:v>0.14000000000000001</c:v>
                </c:pt>
                <c:pt idx="3358">
                  <c:v>0.14000000000000001</c:v>
                </c:pt>
                <c:pt idx="3359">
                  <c:v>0.14000000000000001</c:v>
                </c:pt>
                <c:pt idx="3360">
                  <c:v>0.14000000000000001</c:v>
                </c:pt>
                <c:pt idx="3361">
                  <c:v>0.14000000000000001</c:v>
                </c:pt>
                <c:pt idx="3362">
                  <c:v>0.14000000000000001</c:v>
                </c:pt>
                <c:pt idx="3363">
                  <c:v>0.14000000000000001</c:v>
                </c:pt>
                <c:pt idx="3364">
                  <c:v>0.14000000000000001</c:v>
                </c:pt>
                <c:pt idx="3365">
                  <c:v>0.14000000000000001</c:v>
                </c:pt>
                <c:pt idx="3366">
                  <c:v>0.15</c:v>
                </c:pt>
                <c:pt idx="3367">
                  <c:v>0.15</c:v>
                </c:pt>
                <c:pt idx="3368">
                  <c:v>0.15</c:v>
                </c:pt>
                <c:pt idx="3369">
                  <c:v>0.15</c:v>
                </c:pt>
                <c:pt idx="3370">
                  <c:v>0.16</c:v>
                </c:pt>
                <c:pt idx="3371">
                  <c:v>0.16</c:v>
                </c:pt>
                <c:pt idx="3372">
                  <c:v>0.16</c:v>
                </c:pt>
                <c:pt idx="3373">
                  <c:v>0.16</c:v>
                </c:pt>
                <c:pt idx="3374">
                  <c:v>0.16</c:v>
                </c:pt>
                <c:pt idx="3375">
                  <c:v>0.17</c:v>
                </c:pt>
                <c:pt idx="3376">
                  <c:v>0.17</c:v>
                </c:pt>
                <c:pt idx="3377">
                  <c:v>0.17</c:v>
                </c:pt>
                <c:pt idx="3378">
                  <c:v>0.16</c:v>
                </c:pt>
                <c:pt idx="3379">
                  <c:v>0.16</c:v>
                </c:pt>
                <c:pt idx="3380">
                  <c:v>0.16</c:v>
                </c:pt>
                <c:pt idx="3381">
                  <c:v>0.16</c:v>
                </c:pt>
                <c:pt idx="3382">
                  <c:v>0.15841584158415842</c:v>
                </c:pt>
                <c:pt idx="3383">
                  <c:v>0.15841584158415842</c:v>
                </c:pt>
                <c:pt idx="3384">
                  <c:v>0.15841584158415842</c:v>
                </c:pt>
                <c:pt idx="3385">
                  <c:v>0.16831683168316833</c:v>
                </c:pt>
                <c:pt idx="3386">
                  <c:v>0.15841584158415842</c:v>
                </c:pt>
                <c:pt idx="3387">
                  <c:v>0.15841584158415842</c:v>
                </c:pt>
                <c:pt idx="3388">
                  <c:v>0.15841584158415842</c:v>
                </c:pt>
                <c:pt idx="3389">
                  <c:v>0.15841584158415842</c:v>
                </c:pt>
                <c:pt idx="3390">
                  <c:v>0.15841584158415842</c:v>
                </c:pt>
                <c:pt idx="3391">
                  <c:v>0.14851485148514851</c:v>
                </c:pt>
                <c:pt idx="3392">
                  <c:v>0.14851485148514851</c:v>
                </c:pt>
                <c:pt idx="3393">
                  <c:v>0.14851485148514851</c:v>
                </c:pt>
                <c:pt idx="3394">
                  <c:v>0.14851485148514851</c:v>
                </c:pt>
                <c:pt idx="3395">
                  <c:v>0.15841584158415842</c:v>
                </c:pt>
                <c:pt idx="3396">
                  <c:v>0.15841584158415842</c:v>
                </c:pt>
                <c:pt idx="3397">
                  <c:v>0.15686274509803921</c:v>
                </c:pt>
                <c:pt idx="3398">
                  <c:v>0.15686274509803921</c:v>
                </c:pt>
                <c:pt idx="3399">
                  <c:v>0.15686274509803921</c:v>
                </c:pt>
                <c:pt idx="3400">
                  <c:v>0.15686274509803921</c:v>
                </c:pt>
                <c:pt idx="3401">
                  <c:v>0.15686274509803921</c:v>
                </c:pt>
                <c:pt idx="3402">
                  <c:v>0.15686274509803921</c:v>
                </c:pt>
                <c:pt idx="3403">
                  <c:v>0.15686274509803921</c:v>
                </c:pt>
                <c:pt idx="3404">
                  <c:v>0.14705882352941177</c:v>
                </c:pt>
                <c:pt idx="3405">
                  <c:v>0.14705882352941177</c:v>
                </c:pt>
                <c:pt idx="3406">
                  <c:v>0.15686274509803921</c:v>
                </c:pt>
                <c:pt idx="3407">
                  <c:v>0.15686274509803921</c:v>
                </c:pt>
                <c:pt idx="3408">
                  <c:v>0.15686274509803921</c:v>
                </c:pt>
                <c:pt idx="3409">
                  <c:v>0.15686274509803921</c:v>
                </c:pt>
                <c:pt idx="3410">
                  <c:v>0.15686274509803921</c:v>
                </c:pt>
                <c:pt idx="3411">
                  <c:v>0.15686274509803921</c:v>
                </c:pt>
                <c:pt idx="3412">
                  <c:v>0.15686274509803921</c:v>
                </c:pt>
                <c:pt idx="3413">
                  <c:v>0.15686274509803921</c:v>
                </c:pt>
                <c:pt idx="3414">
                  <c:v>0.15686274509803921</c:v>
                </c:pt>
                <c:pt idx="3415">
                  <c:v>0.15686274509803921</c:v>
                </c:pt>
                <c:pt idx="3416">
                  <c:v>0.15686274509803921</c:v>
                </c:pt>
                <c:pt idx="3417">
                  <c:v>0.15686274509803921</c:v>
                </c:pt>
                <c:pt idx="3418">
                  <c:v>0.15686274509803921</c:v>
                </c:pt>
                <c:pt idx="3419">
                  <c:v>0.15686274509803921</c:v>
                </c:pt>
                <c:pt idx="3420">
                  <c:v>0.15686274509803921</c:v>
                </c:pt>
                <c:pt idx="3421">
                  <c:v>0.16666666666666666</c:v>
                </c:pt>
                <c:pt idx="3422">
                  <c:v>0.16666666666666666</c:v>
                </c:pt>
                <c:pt idx="3423">
                  <c:v>0.16666666666666666</c:v>
                </c:pt>
                <c:pt idx="3424">
                  <c:v>0.16666666666666666</c:v>
                </c:pt>
                <c:pt idx="3425">
                  <c:v>0.16666666666666666</c:v>
                </c:pt>
                <c:pt idx="3426">
                  <c:v>0.16666666666666666</c:v>
                </c:pt>
                <c:pt idx="3427">
                  <c:v>0.1650485436893204</c:v>
                </c:pt>
                <c:pt idx="3428">
                  <c:v>0.16346153846153846</c:v>
                </c:pt>
                <c:pt idx="3429">
                  <c:v>0.16346153846153846</c:v>
                </c:pt>
                <c:pt idx="3430">
                  <c:v>0.16346153846153846</c:v>
                </c:pt>
                <c:pt idx="3431">
                  <c:v>0.16346153846153846</c:v>
                </c:pt>
                <c:pt idx="3432">
                  <c:v>0.16346153846153846</c:v>
                </c:pt>
                <c:pt idx="3433">
                  <c:v>0.16346153846153846</c:v>
                </c:pt>
                <c:pt idx="3434">
                  <c:v>0.16346153846153846</c:v>
                </c:pt>
                <c:pt idx="3435">
                  <c:v>0.16346153846153846</c:v>
                </c:pt>
                <c:pt idx="3436">
                  <c:v>0.16190476190476191</c:v>
                </c:pt>
                <c:pt idx="3437">
                  <c:v>0.16190476190476191</c:v>
                </c:pt>
                <c:pt idx="3438">
                  <c:v>0.16190476190476191</c:v>
                </c:pt>
                <c:pt idx="3439">
                  <c:v>0.16981132075471697</c:v>
                </c:pt>
                <c:pt idx="3440">
                  <c:v>0.16981132075471697</c:v>
                </c:pt>
                <c:pt idx="3441">
                  <c:v>0.16981132075471697</c:v>
                </c:pt>
                <c:pt idx="3442">
                  <c:v>0.16981132075471697</c:v>
                </c:pt>
                <c:pt idx="3443">
                  <c:v>0.16981132075471697</c:v>
                </c:pt>
                <c:pt idx="3444">
                  <c:v>0.16981132075471697</c:v>
                </c:pt>
                <c:pt idx="3445">
                  <c:v>0.16981132075471697</c:v>
                </c:pt>
                <c:pt idx="3446">
                  <c:v>0.16981132075471697</c:v>
                </c:pt>
                <c:pt idx="3447">
                  <c:v>0.16981132075471697</c:v>
                </c:pt>
                <c:pt idx="3448">
                  <c:v>0.16981132075471697</c:v>
                </c:pt>
                <c:pt idx="3449">
                  <c:v>0.16981132075471697</c:v>
                </c:pt>
                <c:pt idx="3450">
                  <c:v>0.16981132075471697</c:v>
                </c:pt>
                <c:pt idx="3451">
                  <c:v>0.16981132075471697</c:v>
                </c:pt>
                <c:pt idx="3452">
                  <c:v>0.16981132075471697</c:v>
                </c:pt>
                <c:pt idx="3453">
                  <c:v>0.16981132075471697</c:v>
                </c:pt>
                <c:pt idx="3454">
                  <c:v>0.17757009345794392</c:v>
                </c:pt>
                <c:pt idx="3455">
                  <c:v>0.16822429906542055</c:v>
                </c:pt>
                <c:pt idx="3456">
                  <c:v>0.16822429906542055</c:v>
                </c:pt>
                <c:pt idx="3457">
                  <c:v>0.16822429906542055</c:v>
                </c:pt>
                <c:pt idx="3458">
                  <c:v>0.16822429906542055</c:v>
                </c:pt>
                <c:pt idx="3459">
                  <c:v>0.16822429906542055</c:v>
                </c:pt>
                <c:pt idx="3460">
                  <c:v>0.16822429906542055</c:v>
                </c:pt>
                <c:pt idx="3461">
                  <c:v>0.16822429906542055</c:v>
                </c:pt>
                <c:pt idx="3462">
                  <c:v>0.16822429906542055</c:v>
                </c:pt>
                <c:pt idx="3463">
                  <c:v>0.16822429906542055</c:v>
                </c:pt>
                <c:pt idx="3464">
                  <c:v>0.16822429906542055</c:v>
                </c:pt>
                <c:pt idx="3465">
                  <c:v>0.16822429906542055</c:v>
                </c:pt>
                <c:pt idx="3466">
                  <c:v>0.16822429906542055</c:v>
                </c:pt>
                <c:pt idx="3467">
                  <c:v>0.16666666666666666</c:v>
                </c:pt>
                <c:pt idx="3468">
                  <c:v>0.17592592592592593</c:v>
                </c:pt>
                <c:pt idx="3469">
                  <c:v>0.17592592592592593</c:v>
                </c:pt>
                <c:pt idx="3470">
                  <c:v>0.17592592592592593</c:v>
                </c:pt>
                <c:pt idx="3471">
                  <c:v>0.17592592592592593</c:v>
                </c:pt>
                <c:pt idx="3472">
                  <c:v>0.17592592592592593</c:v>
                </c:pt>
                <c:pt idx="3473">
                  <c:v>0.15740740740740741</c:v>
                </c:pt>
                <c:pt idx="3474">
                  <c:v>0.15740740740740741</c:v>
                </c:pt>
                <c:pt idx="3475">
                  <c:v>0.15740740740740741</c:v>
                </c:pt>
                <c:pt idx="3476">
                  <c:v>0.15740740740740741</c:v>
                </c:pt>
                <c:pt idx="3477">
                  <c:v>0.15740740740740741</c:v>
                </c:pt>
                <c:pt idx="3478">
                  <c:v>0.15740740740740741</c:v>
                </c:pt>
                <c:pt idx="3479">
                  <c:v>0.15740740740740741</c:v>
                </c:pt>
                <c:pt idx="3480">
                  <c:v>0.14814814814814814</c:v>
                </c:pt>
                <c:pt idx="3481">
                  <c:v>0.14814814814814814</c:v>
                </c:pt>
                <c:pt idx="3482">
                  <c:v>0.14814814814814814</c:v>
                </c:pt>
                <c:pt idx="3483">
                  <c:v>0.14814814814814814</c:v>
                </c:pt>
                <c:pt idx="3484">
                  <c:v>0.14814814814814814</c:v>
                </c:pt>
                <c:pt idx="3485">
                  <c:v>0.14814814814814814</c:v>
                </c:pt>
                <c:pt idx="3486">
                  <c:v>0.1388888888888889</c:v>
                </c:pt>
                <c:pt idx="3487">
                  <c:v>0.12962962962962962</c:v>
                </c:pt>
                <c:pt idx="3488">
                  <c:v>0.12962962962962962</c:v>
                </c:pt>
                <c:pt idx="3489">
                  <c:v>0.12962962962962962</c:v>
                </c:pt>
                <c:pt idx="3490">
                  <c:v>0.12962962962962962</c:v>
                </c:pt>
                <c:pt idx="3491">
                  <c:v>0.12962962962962962</c:v>
                </c:pt>
                <c:pt idx="3492">
                  <c:v>0.1388888888888889</c:v>
                </c:pt>
                <c:pt idx="3493">
                  <c:v>0.1388888888888889</c:v>
                </c:pt>
                <c:pt idx="3494">
                  <c:v>0.1388888888888889</c:v>
                </c:pt>
                <c:pt idx="3495">
                  <c:v>0.1388888888888889</c:v>
                </c:pt>
                <c:pt idx="3496">
                  <c:v>0.1388888888888889</c:v>
                </c:pt>
                <c:pt idx="3497">
                  <c:v>0.13761467889908258</c:v>
                </c:pt>
                <c:pt idx="3498">
                  <c:v>0.13761467889908258</c:v>
                </c:pt>
                <c:pt idx="3499">
                  <c:v>0.13761467889908258</c:v>
                </c:pt>
                <c:pt idx="3500">
                  <c:v>0.13761467889908258</c:v>
                </c:pt>
                <c:pt idx="3501">
                  <c:v>0.13761467889908258</c:v>
                </c:pt>
                <c:pt idx="3502">
                  <c:v>0.13636363636363635</c:v>
                </c:pt>
                <c:pt idx="3503">
                  <c:v>0.13636363636363635</c:v>
                </c:pt>
                <c:pt idx="3504">
                  <c:v>0.13513513513513514</c:v>
                </c:pt>
                <c:pt idx="3505">
                  <c:v>0.13513513513513514</c:v>
                </c:pt>
                <c:pt idx="3506">
                  <c:v>0.13513513513513514</c:v>
                </c:pt>
                <c:pt idx="3507">
                  <c:v>0.13513513513513514</c:v>
                </c:pt>
                <c:pt idx="3508">
                  <c:v>0.13513513513513514</c:v>
                </c:pt>
                <c:pt idx="3509">
                  <c:v>0.13513513513513514</c:v>
                </c:pt>
                <c:pt idx="3510">
                  <c:v>0.13513513513513514</c:v>
                </c:pt>
                <c:pt idx="3511">
                  <c:v>0.14285714285714285</c:v>
                </c:pt>
                <c:pt idx="3512">
                  <c:v>0.14285714285714285</c:v>
                </c:pt>
                <c:pt idx="3513">
                  <c:v>0.14285714285714285</c:v>
                </c:pt>
                <c:pt idx="3514">
                  <c:v>0.14285714285714285</c:v>
                </c:pt>
                <c:pt idx="3515">
                  <c:v>0.14285714285714285</c:v>
                </c:pt>
                <c:pt idx="3516">
                  <c:v>0.14285714285714285</c:v>
                </c:pt>
                <c:pt idx="3517">
                  <c:v>0.125</c:v>
                </c:pt>
                <c:pt idx="3518">
                  <c:v>0.125</c:v>
                </c:pt>
                <c:pt idx="3519">
                  <c:v>0.125</c:v>
                </c:pt>
                <c:pt idx="3520">
                  <c:v>0.125</c:v>
                </c:pt>
                <c:pt idx="3521">
                  <c:v>0.125</c:v>
                </c:pt>
                <c:pt idx="3522">
                  <c:v>0.125</c:v>
                </c:pt>
                <c:pt idx="3523">
                  <c:v>0.125</c:v>
                </c:pt>
                <c:pt idx="3524">
                  <c:v>0.125</c:v>
                </c:pt>
                <c:pt idx="3525">
                  <c:v>0.11607142857142858</c:v>
                </c:pt>
                <c:pt idx="3526">
                  <c:v>0.125</c:v>
                </c:pt>
                <c:pt idx="3527">
                  <c:v>0.125</c:v>
                </c:pt>
                <c:pt idx="3528">
                  <c:v>0.125</c:v>
                </c:pt>
                <c:pt idx="3529">
                  <c:v>0.125</c:v>
                </c:pt>
                <c:pt idx="3530">
                  <c:v>0.125</c:v>
                </c:pt>
                <c:pt idx="3531">
                  <c:v>0.125</c:v>
                </c:pt>
                <c:pt idx="3532">
                  <c:v>0.125</c:v>
                </c:pt>
                <c:pt idx="3533">
                  <c:v>0.125</c:v>
                </c:pt>
                <c:pt idx="3534">
                  <c:v>0.125</c:v>
                </c:pt>
                <c:pt idx="3535">
                  <c:v>0.125</c:v>
                </c:pt>
                <c:pt idx="3536">
                  <c:v>0.125</c:v>
                </c:pt>
                <c:pt idx="3537">
                  <c:v>0.125</c:v>
                </c:pt>
                <c:pt idx="3538">
                  <c:v>0.125</c:v>
                </c:pt>
                <c:pt idx="3539">
                  <c:v>0.125</c:v>
                </c:pt>
                <c:pt idx="3540">
                  <c:v>0.125</c:v>
                </c:pt>
                <c:pt idx="3541">
                  <c:v>0.125</c:v>
                </c:pt>
                <c:pt idx="3542">
                  <c:v>0.125</c:v>
                </c:pt>
                <c:pt idx="3543">
                  <c:v>0.125</c:v>
                </c:pt>
                <c:pt idx="3544">
                  <c:v>0.125</c:v>
                </c:pt>
                <c:pt idx="3545">
                  <c:v>0.125</c:v>
                </c:pt>
                <c:pt idx="3546">
                  <c:v>0.125</c:v>
                </c:pt>
                <c:pt idx="3547">
                  <c:v>0.125</c:v>
                </c:pt>
                <c:pt idx="3548">
                  <c:v>0.125</c:v>
                </c:pt>
                <c:pt idx="3549">
                  <c:v>0.125</c:v>
                </c:pt>
                <c:pt idx="3550">
                  <c:v>0.125</c:v>
                </c:pt>
                <c:pt idx="3551">
                  <c:v>0.125</c:v>
                </c:pt>
                <c:pt idx="3552">
                  <c:v>0.125</c:v>
                </c:pt>
                <c:pt idx="3553">
                  <c:v>0.13392857142857142</c:v>
                </c:pt>
                <c:pt idx="3554">
                  <c:v>0.13392857142857142</c:v>
                </c:pt>
                <c:pt idx="3555">
                  <c:v>0.13392857142857142</c:v>
                </c:pt>
                <c:pt idx="3556">
                  <c:v>0.13392857142857142</c:v>
                </c:pt>
                <c:pt idx="3557">
                  <c:v>0.13392857142857142</c:v>
                </c:pt>
                <c:pt idx="3558">
                  <c:v>0.13392857142857142</c:v>
                </c:pt>
                <c:pt idx="3559">
                  <c:v>0.13392857142857142</c:v>
                </c:pt>
                <c:pt idx="3560">
                  <c:v>0.13274336283185842</c:v>
                </c:pt>
                <c:pt idx="3561">
                  <c:v>0.13274336283185842</c:v>
                </c:pt>
                <c:pt idx="3562">
                  <c:v>0.13274336283185842</c:v>
                </c:pt>
                <c:pt idx="3563">
                  <c:v>0.1415929203539823</c:v>
                </c:pt>
                <c:pt idx="3564">
                  <c:v>0.1415929203539823</c:v>
                </c:pt>
                <c:pt idx="3565">
                  <c:v>0.15044247787610621</c:v>
                </c:pt>
                <c:pt idx="3566">
                  <c:v>0.15789473684210525</c:v>
                </c:pt>
                <c:pt idx="3567">
                  <c:v>0.15789473684210525</c:v>
                </c:pt>
                <c:pt idx="3568">
                  <c:v>0.15789473684210525</c:v>
                </c:pt>
                <c:pt idx="3569">
                  <c:v>0.15789473684210525</c:v>
                </c:pt>
                <c:pt idx="3570">
                  <c:v>0.16666666666666666</c:v>
                </c:pt>
                <c:pt idx="3571">
                  <c:v>0.16666666666666666</c:v>
                </c:pt>
                <c:pt idx="3572">
                  <c:v>0.16666666666666666</c:v>
                </c:pt>
                <c:pt idx="3573">
                  <c:v>0.15789473684210525</c:v>
                </c:pt>
                <c:pt idx="3574">
                  <c:v>0.15789473684210525</c:v>
                </c:pt>
                <c:pt idx="3575">
                  <c:v>0.15789473684210525</c:v>
                </c:pt>
                <c:pt idx="3576">
                  <c:v>0.15789473684210525</c:v>
                </c:pt>
                <c:pt idx="3577">
                  <c:v>0.15789473684210525</c:v>
                </c:pt>
                <c:pt idx="3578">
                  <c:v>0.16521739130434782</c:v>
                </c:pt>
                <c:pt idx="3579">
                  <c:v>0.16521739130434782</c:v>
                </c:pt>
                <c:pt idx="3580">
                  <c:v>0.16521739130434782</c:v>
                </c:pt>
                <c:pt idx="3581">
                  <c:v>0.16521739130434782</c:v>
                </c:pt>
                <c:pt idx="3582">
                  <c:v>0.16521739130434782</c:v>
                </c:pt>
                <c:pt idx="3583">
                  <c:v>0.16521739130434782</c:v>
                </c:pt>
                <c:pt idx="3584">
                  <c:v>0.16521739130434782</c:v>
                </c:pt>
                <c:pt idx="3585">
                  <c:v>0.16521739130434782</c:v>
                </c:pt>
                <c:pt idx="3586">
                  <c:v>0.16521739130434782</c:v>
                </c:pt>
                <c:pt idx="3587">
                  <c:v>0.16521739130434782</c:v>
                </c:pt>
                <c:pt idx="3588">
                  <c:v>0.15652173913043479</c:v>
                </c:pt>
                <c:pt idx="3589">
                  <c:v>0.15652173913043479</c:v>
                </c:pt>
                <c:pt idx="3590">
                  <c:v>0.15652173913043479</c:v>
                </c:pt>
                <c:pt idx="3591">
                  <c:v>0.16521739130434782</c:v>
                </c:pt>
                <c:pt idx="3592">
                  <c:v>0.16521739130434782</c:v>
                </c:pt>
                <c:pt idx="3593">
                  <c:v>0.16521739130434782</c:v>
                </c:pt>
                <c:pt idx="3594">
                  <c:v>0.16521739130434782</c:v>
                </c:pt>
                <c:pt idx="3595">
                  <c:v>0.16521739130434782</c:v>
                </c:pt>
                <c:pt idx="3596">
                  <c:v>0.16521739130434782</c:v>
                </c:pt>
                <c:pt idx="3597">
                  <c:v>0.16521739130434782</c:v>
                </c:pt>
                <c:pt idx="3598">
                  <c:v>0.16521739130434782</c:v>
                </c:pt>
                <c:pt idx="3599">
                  <c:v>0.16521739130434782</c:v>
                </c:pt>
                <c:pt idx="3600">
                  <c:v>0.16379310344827586</c:v>
                </c:pt>
                <c:pt idx="3601">
                  <c:v>0.16379310344827586</c:v>
                </c:pt>
                <c:pt idx="3602">
                  <c:v>0.16379310344827586</c:v>
                </c:pt>
                <c:pt idx="3603">
                  <c:v>0.16379310344827586</c:v>
                </c:pt>
                <c:pt idx="3604">
                  <c:v>0.16379310344827586</c:v>
                </c:pt>
                <c:pt idx="3605">
                  <c:v>0.16379310344827586</c:v>
                </c:pt>
                <c:pt idx="3606">
                  <c:v>0.15517241379310345</c:v>
                </c:pt>
                <c:pt idx="3607">
                  <c:v>0.15384615384615385</c:v>
                </c:pt>
                <c:pt idx="3608">
                  <c:v>0.1623931623931624</c:v>
                </c:pt>
                <c:pt idx="3609">
                  <c:v>0.1623931623931624</c:v>
                </c:pt>
                <c:pt idx="3610">
                  <c:v>0.1623931623931624</c:v>
                </c:pt>
                <c:pt idx="3611">
                  <c:v>0.1623931623931624</c:v>
                </c:pt>
                <c:pt idx="3612">
                  <c:v>0.1623931623931624</c:v>
                </c:pt>
                <c:pt idx="3613">
                  <c:v>0.1623931623931624</c:v>
                </c:pt>
                <c:pt idx="3614">
                  <c:v>0.16949152542372881</c:v>
                </c:pt>
                <c:pt idx="3615">
                  <c:v>0.16949152542372881</c:v>
                </c:pt>
                <c:pt idx="3616">
                  <c:v>0.16949152542372881</c:v>
                </c:pt>
                <c:pt idx="3617">
                  <c:v>0.16949152542372881</c:v>
                </c:pt>
                <c:pt idx="3618">
                  <c:v>0.16949152542372881</c:v>
                </c:pt>
                <c:pt idx="3619">
                  <c:v>0.16949152542372881</c:v>
                </c:pt>
                <c:pt idx="3620">
                  <c:v>0.16949152542372881</c:v>
                </c:pt>
                <c:pt idx="3621">
                  <c:v>0.16806722689075632</c:v>
                </c:pt>
                <c:pt idx="3622">
                  <c:v>0.16806722689075632</c:v>
                </c:pt>
                <c:pt idx="3623">
                  <c:v>0.16806722689075632</c:v>
                </c:pt>
                <c:pt idx="3624">
                  <c:v>0.16806722689075632</c:v>
                </c:pt>
                <c:pt idx="3625">
                  <c:v>0.16806722689075632</c:v>
                </c:pt>
                <c:pt idx="3626">
                  <c:v>0.16806722689075632</c:v>
                </c:pt>
                <c:pt idx="3627">
                  <c:v>0.16666666666666666</c:v>
                </c:pt>
                <c:pt idx="3628">
                  <c:v>0.16666666666666666</c:v>
                </c:pt>
                <c:pt idx="3629">
                  <c:v>0.16666666666666666</c:v>
                </c:pt>
                <c:pt idx="3630">
                  <c:v>0.16666666666666666</c:v>
                </c:pt>
                <c:pt idx="3631">
                  <c:v>0.16666666666666666</c:v>
                </c:pt>
                <c:pt idx="3632">
                  <c:v>0.15833333333333333</c:v>
                </c:pt>
                <c:pt idx="3633">
                  <c:v>0.15833333333333333</c:v>
                </c:pt>
                <c:pt idx="3634">
                  <c:v>0.15833333333333333</c:v>
                </c:pt>
                <c:pt idx="3635">
                  <c:v>0.15833333333333333</c:v>
                </c:pt>
                <c:pt idx="3636">
                  <c:v>0.15833333333333333</c:v>
                </c:pt>
                <c:pt idx="3637">
                  <c:v>0.16666666666666666</c:v>
                </c:pt>
                <c:pt idx="3638">
                  <c:v>0.16666666666666666</c:v>
                </c:pt>
                <c:pt idx="3639">
                  <c:v>0.16666666666666666</c:v>
                </c:pt>
                <c:pt idx="3640">
                  <c:v>0.16666666666666666</c:v>
                </c:pt>
                <c:pt idx="3641">
                  <c:v>0.16666666666666666</c:v>
                </c:pt>
                <c:pt idx="3642">
                  <c:v>0.16666666666666666</c:v>
                </c:pt>
                <c:pt idx="3643">
                  <c:v>0.16666666666666666</c:v>
                </c:pt>
                <c:pt idx="3644">
                  <c:v>0.16666666666666666</c:v>
                </c:pt>
                <c:pt idx="3645">
                  <c:v>0.16666666666666666</c:v>
                </c:pt>
                <c:pt idx="3646">
                  <c:v>0.16666666666666666</c:v>
                </c:pt>
                <c:pt idx="3647">
                  <c:v>0.17499999999999999</c:v>
                </c:pt>
                <c:pt idx="3648">
                  <c:v>0.17499999999999999</c:v>
                </c:pt>
                <c:pt idx="3649">
                  <c:v>0.17499999999999999</c:v>
                </c:pt>
                <c:pt idx="3650">
                  <c:v>0.17499999999999999</c:v>
                </c:pt>
                <c:pt idx="3651">
                  <c:v>0.17499999999999999</c:v>
                </c:pt>
                <c:pt idx="3652">
                  <c:v>0.17499999999999999</c:v>
                </c:pt>
                <c:pt idx="3653">
                  <c:v>0.17499999999999999</c:v>
                </c:pt>
                <c:pt idx="3654">
                  <c:v>0.16666666666666666</c:v>
                </c:pt>
                <c:pt idx="3655">
                  <c:v>0.16666666666666666</c:v>
                </c:pt>
                <c:pt idx="3656">
                  <c:v>0.16666666666666666</c:v>
                </c:pt>
                <c:pt idx="3657">
                  <c:v>0.16666666666666666</c:v>
                </c:pt>
                <c:pt idx="3658">
                  <c:v>0.16666666666666666</c:v>
                </c:pt>
                <c:pt idx="3659">
                  <c:v>0.16666666666666666</c:v>
                </c:pt>
                <c:pt idx="3660">
                  <c:v>0.16666666666666666</c:v>
                </c:pt>
                <c:pt idx="3661">
                  <c:v>0.16666666666666666</c:v>
                </c:pt>
                <c:pt idx="3662">
                  <c:v>0.16528925619834711</c:v>
                </c:pt>
                <c:pt idx="3663">
                  <c:v>0.16528925619834711</c:v>
                </c:pt>
                <c:pt idx="3664">
                  <c:v>0.16528925619834711</c:v>
                </c:pt>
                <c:pt idx="3665">
                  <c:v>0.16528925619834711</c:v>
                </c:pt>
                <c:pt idx="3666">
                  <c:v>0.16528925619834711</c:v>
                </c:pt>
                <c:pt idx="3667">
                  <c:v>0.1721311475409836</c:v>
                </c:pt>
                <c:pt idx="3668">
                  <c:v>0.1721311475409836</c:v>
                </c:pt>
                <c:pt idx="3669">
                  <c:v>0.1721311475409836</c:v>
                </c:pt>
                <c:pt idx="3670">
                  <c:v>0.18032786885245902</c:v>
                </c:pt>
                <c:pt idx="3671">
                  <c:v>0.18032786885245902</c:v>
                </c:pt>
                <c:pt idx="3672">
                  <c:v>0.18032786885245902</c:v>
                </c:pt>
                <c:pt idx="3673">
                  <c:v>0.18032786885245902</c:v>
                </c:pt>
                <c:pt idx="3674">
                  <c:v>0.18032786885245902</c:v>
                </c:pt>
                <c:pt idx="3675">
                  <c:v>0.18032786885245902</c:v>
                </c:pt>
                <c:pt idx="3676">
                  <c:v>0.18032786885245902</c:v>
                </c:pt>
                <c:pt idx="3677">
                  <c:v>0.18032786885245902</c:v>
                </c:pt>
                <c:pt idx="3678">
                  <c:v>0.18032786885245902</c:v>
                </c:pt>
                <c:pt idx="3679">
                  <c:v>0.18852459016393441</c:v>
                </c:pt>
                <c:pt idx="3680">
                  <c:v>0.18852459016393441</c:v>
                </c:pt>
                <c:pt idx="3681">
                  <c:v>0.18852459016393441</c:v>
                </c:pt>
                <c:pt idx="3682">
                  <c:v>0.18852459016393441</c:v>
                </c:pt>
                <c:pt idx="3683">
                  <c:v>0.18852459016393441</c:v>
                </c:pt>
                <c:pt idx="3684">
                  <c:v>0.18032786885245902</c:v>
                </c:pt>
                <c:pt idx="3685">
                  <c:v>0.18032786885245902</c:v>
                </c:pt>
                <c:pt idx="3686">
                  <c:v>0.18032786885245902</c:v>
                </c:pt>
                <c:pt idx="3687">
                  <c:v>0.18032786885245902</c:v>
                </c:pt>
                <c:pt idx="3688">
                  <c:v>0.18032786885245902</c:v>
                </c:pt>
                <c:pt idx="3689">
                  <c:v>0.1721311475409836</c:v>
                </c:pt>
                <c:pt idx="3690">
                  <c:v>0.1721311475409836</c:v>
                </c:pt>
                <c:pt idx="3691">
                  <c:v>0.1721311475409836</c:v>
                </c:pt>
                <c:pt idx="3692">
                  <c:v>0.1721311475409836</c:v>
                </c:pt>
                <c:pt idx="3693">
                  <c:v>0.1721311475409836</c:v>
                </c:pt>
                <c:pt idx="3694">
                  <c:v>0.1721311475409836</c:v>
                </c:pt>
                <c:pt idx="3695">
                  <c:v>0.1721311475409836</c:v>
                </c:pt>
                <c:pt idx="3696">
                  <c:v>0.1721311475409836</c:v>
                </c:pt>
                <c:pt idx="3697">
                  <c:v>0.1721311475409836</c:v>
                </c:pt>
                <c:pt idx="3698">
                  <c:v>0.16393442622950818</c:v>
                </c:pt>
                <c:pt idx="3699">
                  <c:v>0.16393442622950818</c:v>
                </c:pt>
                <c:pt idx="3700">
                  <c:v>0.1721311475409836</c:v>
                </c:pt>
                <c:pt idx="3701">
                  <c:v>0.1721311475409836</c:v>
                </c:pt>
                <c:pt idx="3702">
                  <c:v>0.1721311475409836</c:v>
                </c:pt>
                <c:pt idx="3703">
                  <c:v>0.18032786885245902</c:v>
                </c:pt>
                <c:pt idx="3704">
                  <c:v>0.18032786885245902</c:v>
                </c:pt>
                <c:pt idx="3705">
                  <c:v>0.18032786885245902</c:v>
                </c:pt>
                <c:pt idx="3706">
                  <c:v>0.18032786885245902</c:v>
                </c:pt>
                <c:pt idx="3707">
                  <c:v>0.18032786885245902</c:v>
                </c:pt>
                <c:pt idx="3708">
                  <c:v>0.18852459016393441</c:v>
                </c:pt>
                <c:pt idx="3709">
                  <c:v>0.18852459016393441</c:v>
                </c:pt>
                <c:pt idx="3710">
                  <c:v>0.18852459016393441</c:v>
                </c:pt>
                <c:pt idx="3711">
                  <c:v>0.18852459016393441</c:v>
                </c:pt>
                <c:pt idx="3712">
                  <c:v>0.18852459016393441</c:v>
                </c:pt>
                <c:pt idx="3713">
                  <c:v>0.18852459016393441</c:v>
                </c:pt>
                <c:pt idx="3714">
                  <c:v>0.18852459016393441</c:v>
                </c:pt>
                <c:pt idx="3715">
                  <c:v>0.18852459016393441</c:v>
                </c:pt>
                <c:pt idx="3716">
                  <c:v>0.18852459016393441</c:v>
                </c:pt>
                <c:pt idx="3717">
                  <c:v>0.18852459016393441</c:v>
                </c:pt>
                <c:pt idx="3718">
                  <c:v>0.18852459016393441</c:v>
                </c:pt>
                <c:pt idx="3719">
                  <c:v>0.18852459016393441</c:v>
                </c:pt>
                <c:pt idx="3720">
                  <c:v>0.18852459016393441</c:v>
                </c:pt>
                <c:pt idx="3721">
                  <c:v>0.18852459016393441</c:v>
                </c:pt>
                <c:pt idx="3722">
                  <c:v>0.18852459016393441</c:v>
                </c:pt>
                <c:pt idx="3723">
                  <c:v>0.18852459016393441</c:v>
                </c:pt>
                <c:pt idx="3724">
                  <c:v>0.18852459016393441</c:v>
                </c:pt>
                <c:pt idx="3725">
                  <c:v>0.18852459016393441</c:v>
                </c:pt>
                <c:pt idx="3726">
                  <c:v>0.18852459016393441</c:v>
                </c:pt>
                <c:pt idx="3727">
                  <c:v>0.18852459016393441</c:v>
                </c:pt>
                <c:pt idx="3728">
                  <c:v>0.18852459016393441</c:v>
                </c:pt>
                <c:pt idx="3729">
                  <c:v>0.18852459016393441</c:v>
                </c:pt>
                <c:pt idx="3730">
                  <c:v>0.18852459016393441</c:v>
                </c:pt>
                <c:pt idx="3731">
                  <c:v>0.18852459016393441</c:v>
                </c:pt>
                <c:pt idx="3732">
                  <c:v>0.18852459016393441</c:v>
                </c:pt>
                <c:pt idx="3733">
                  <c:v>0.18852459016393441</c:v>
                </c:pt>
                <c:pt idx="3734">
                  <c:v>0.18699186991869918</c:v>
                </c:pt>
                <c:pt idx="3735">
                  <c:v>0.18699186991869918</c:v>
                </c:pt>
                <c:pt idx="3736">
                  <c:v>0.18699186991869918</c:v>
                </c:pt>
                <c:pt idx="3737">
                  <c:v>0.18699186991869918</c:v>
                </c:pt>
                <c:pt idx="3738">
                  <c:v>0.19354838709677419</c:v>
                </c:pt>
                <c:pt idx="3739">
                  <c:v>0.19354838709677419</c:v>
                </c:pt>
                <c:pt idx="3740">
                  <c:v>0.19354838709677419</c:v>
                </c:pt>
                <c:pt idx="3741">
                  <c:v>0.19354838709677419</c:v>
                </c:pt>
                <c:pt idx="3742">
                  <c:v>0.2</c:v>
                </c:pt>
                <c:pt idx="3743">
                  <c:v>0.2</c:v>
                </c:pt>
                <c:pt idx="3744">
                  <c:v>0.192</c:v>
                </c:pt>
                <c:pt idx="3745">
                  <c:v>0.192</c:v>
                </c:pt>
                <c:pt idx="3746">
                  <c:v>0.192</c:v>
                </c:pt>
                <c:pt idx="3747">
                  <c:v>0.192</c:v>
                </c:pt>
                <c:pt idx="3748">
                  <c:v>0.192</c:v>
                </c:pt>
                <c:pt idx="3749">
                  <c:v>0.192</c:v>
                </c:pt>
                <c:pt idx="3750">
                  <c:v>0.192</c:v>
                </c:pt>
                <c:pt idx="3751">
                  <c:v>0.192</c:v>
                </c:pt>
                <c:pt idx="3752">
                  <c:v>0.192</c:v>
                </c:pt>
                <c:pt idx="3753">
                  <c:v>0.192</c:v>
                </c:pt>
                <c:pt idx="3754">
                  <c:v>0.192</c:v>
                </c:pt>
                <c:pt idx="3755">
                  <c:v>0.1889763779527559</c:v>
                </c:pt>
                <c:pt idx="3756">
                  <c:v>0.1889763779527559</c:v>
                </c:pt>
                <c:pt idx="3757">
                  <c:v>0.1889763779527559</c:v>
                </c:pt>
                <c:pt idx="3758">
                  <c:v>0.19685039370078741</c:v>
                </c:pt>
                <c:pt idx="3759">
                  <c:v>0.19685039370078741</c:v>
                </c:pt>
                <c:pt idx="3760">
                  <c:v>0.19685039370078741</c:v>
                </c:pt>
                <c:pt idx="3761">
                  <c:v>0.19685039370078741</c:v>
                </c:pt>
                <c:pt idx="3762">
                  <c:v>0.20472440944881889</c:v>
                </c:pt>
                <c:pt idx="3763">
                  <c:v>0.20472440944881889</c:v>
                </c:pt>
                <c:pt idx="3764">
                  <c:v>0.20472440944881889</c:v>
                </c:pt>
                <c:pt idx="3765">
                  <c:v>0.19685039370078741</c:v>
                </c:pt>
                <c:pt idx="3766">
                  <c:v>0.19685039370078741</c:v>
                </c:pt>
                <c:pt idx="3767">
                  <c:v>0.19685039370078741</c:v>
                </c:pt>
                <c:pt idx="3768">
                  <c:v>0.19685039370078741</c:v>
                </c:pt>
                <c:pt idx="3769">
                  <c:v>0.20472440944881889</c:v>
                </c:pt>
                <c:pt idx="3770">
                  <c:v>0.20472440944881889</c:v>
                </c:pt>
                <c:pt idx="3771">
                  <c:v>0.20472440944881889</c:v>
                </c:pt>
                <c:pt idx="3772">
                  <c:v>0.20472440944881889</c:v>
                </c:pt>
                <c:pt idx="3773">
                  <c:v>0.20472440944881889</c:v>
                </c:pt>
                <c:pt idx="3774">
                  <c:v>0.20472440944881889</c:v>
                </c:pt>
                <c:pt idx="3775">
                  <c:v>0.20472440944881889</c:v>
                </c:pt>
                <c:pt idx="3776">
                  <c:v>0.20472440944881889</c:v>
                </c:pt>
                <c:pt idx="3777">
                  <c:v>0.20472440944881889</c:v>
                </c:pt>
                <c:pt idx="3778">
                  <c:v>0.20472440944881889</c:v>
                </c:pt>
                <c:pt idx="3779">
                  <c:v>0.20472440944881889</c:v>
                </c:pt>
                <c:pt idx="3780">
                  <c:v>0.20472440944881889</c:v>
                </c:pt>
                <c:pt idx="3781">
                  <c:v>0.20472440944881889</c:v>
                </c:pt>
                <c:pt idx="3782">
                  <c:v>0.19685039370078741</c:v>
                </c:pt>
                <c:pt idx="3783">
                  <c:v>0.1889763779527559</c:v>
                </c:pt>
                <c:pt idx="3784">
                  <c:v>0.1889763779527559</c:v>
                </c:pt>
                <c:pt idx="3785">
                  <c:v>0.1889763779527559</c:v>
                </c:pt>
                <c:pt idx="3786">
                  <c:v>0.1889763779527559</c:v>
                </c:pt>
                <c:pt idx="3787">
                  <c:v>0.1889763779527559</c:v>
                </c:pt>
                <c:pt idx="3788">
                  <c:v>0.1875</c:v>
                </c:pt>
                <c:pt idx="3789">
                  <c:v>0.1953125</c:v>
                </c:pt>
                <c:pt idx="3790">
                  <c:v>0.1953125</c:v>
                </c:pt>
                <c:pt idx="3791">
                  <c:v>0.1953125</c:v>
                </c:pt>
                <c:pt idx="3792">
                  <c:v>0.1953125</c:v>
                </c:pt>
                <c:pt idx="3793">
                  <c:v>0.1953125</c:v>
                </c:pt>
                <c:pt idx="3794">
                  <c:v>0.1953125</c:v>
                </c:pt>
                <c:pt idx="3795">
                  <c:v>0.1953125</c:v>
                </c:pt>
                <c:pt idx="3796">
                  <c:v>0.203125</c:v>
                </c:pt>
                <c:pt idx="3797">
                  <c:v>0.20930232558139536</c:v>
                </c:pt>
                <c:pt idx="3798">
                  <c:v>0.20930232558139536</c:v>
                </c:pt>
                <c:pt idx="3799">
                  <c:v>0.20930232558139536</c:v>
                </c:pt>
                <c:pt idx="3800">
                  <c:v>0.20930232558139536</c:v>
                </c:pt>
                <c:pt idx="3801">
                  <c:v>0.20930232558139536</c:v>
                </c:pt>
                <c:pt idx="3802">
                  <c:v>0.20930232558139536</c:v>
                </c:pt>
                <c:pt idx="3803">
                  <c:v>0.20930232558139536</c:v>
                </c:pt>
                <c:pt idx="3804">
                  <c:v>0.20930232558139536</c:v>
                </c:pt>
                <c:pt idx="3805">
                  <c:v>0.21705426356589147</c:v>
                </c:pt>
                <c:pt idx="3806">
                  <c:v>0.21705426356589147</c:v>
                </c:pt>
                <c:pt idx="3807">
                  <c:v>0.22307692307692309</c:v>
                </c:pt>
                <c:pt idx="3808">
                  <c:v>0.22307692307692309</c:v>
                </c:pt>
                <c:pt idx="3809">
                  <c:v>0.22307692307692309</c:v>
                </c:pt>
                <c:pt idx="3810">
                  <c:v>0.22307692307692309</c:v>
                </c:pt>
                <c:pt idx="3811">
                  <c:v>0.22307692307692309</c:v>
                </c:pt>
                <c:pt idx="3812">
                  <c:v>0.22307692307692309</c:v>
                </c:pt>
                <c:pt idx="3813">
                  <c:v>0.22307692307692309</c:v>
                </c:pt>
                <c:pt idx="3814">
                  <c:v>0.22307692307692309</c:v>
                </c:pt>
                <c:pt idx="3815">
                  <c:v>0.22307692307692309</c:v>
                </c:pt>
                <c:pt idx="3816">
                  <c:v>0.22307692307692309</c:v>
                </c:pt>
                <c:pt idx="3817">
                  <c:v>0.2153846153846154</c:v>
                </c:pt>
                <c:pt idx="3818">
                  <c:v>0.2153846153846154</c:v>
                </c:pt>
                <c:pt idx="3819">
                  <c:v>0.2076923076923077</c:v>
                </c:pt>
                <c:pt idx="3820">
                  <c:v>0.2076923076923077</c:v>
                </c:pt>
                <c:pt idx="3821">
                  <c:v>0.2076923076923077</c:v>
                </c:pt>
                <c:pt idx="3822">
                  <c:v>0.2076923076923077</c:v>
                </c:pt>
                <c:pt idx="3823">
                  <c:v>0.20610687022900764</c:v>
                </c:pt>
                <c:pt idx="3824">
                  <c:v>0.20610687022900764</c:v>
                </c:pt>
                <c:pt idx="3825">
                  <c:v>0.20610687022900764</c:v>
                </c:pt>
                <c:pt idx="3826">
                  <c:v>0.20610687022900764</c:v>
                </c:pt>
                <c:pt idx="3827">
                  <c:v>0.20610687022900764</c:v>
                </c:pt>
                <c:pt idx="3828">
                  <c:v>0.20610687022900764</c:v>
                </c:pt>
                <c:pt idx="3829">
                  <c:v>0.20610687022900764</c:v>
                </c:pt>
                <c:pt idx="3830">
                  <c:v>0.21374045801526717</c:v>
                </c:pt>
                <c:pt idx="3831">
                  <c:v>0.21212121212121213</c:v>
                </c:pt>
                <c:pt idx="3832">
                  <c:v>0.21212121212121213</c:v>
                </c:pt>
                <c:pt idx="3833">
                  <c:v>0.21212121212121213</c:v>
                </c:pt>
                <c:pt idx="3834">
                  <c:v>0.21212121212121213</c:v>
                </c:pt>
                <c:pt idx="3835">
                  <c:v>0.21212121212121213</c:v>
                </c:pt>
                <c:pt idx="3836">
                  <c:v>0.21212121212121213</c:v>
                </c:pt>
                <c:pt idx="3837">
                  <c:v>0.21212121212121213</c:v>
                </c:pt>
                <c:pt idx="3838">
                  <c:v>0.21212121212121213</c:v>
                </c:pt>
                <c:pt idx="3839">
                  <c:v>0.21212121212121213</c:v>
                </c:pt>
                <c:pt idx="3840">
                  <c:v>0.21212121212121213</c:v>
                </c:pt>
                <c:pt idx="3841">
                  <c:v>0.21212121212121213</c:v>
                </c:pt>
                <c:pt idx="3842">
                  <c:v>0.21212121212121213</c:v>
                </c:pt>
                <c:pt idx="3843">
                  <c:v>0.20454545454545456</c:v>
                </c:pt>
                <c:pt idx="3844">
                  <c:v>0.19696969696969696</c:v>
                </c:pt>
                <c:pt idx="3845">
                  <c:v>0.19696969696969696</c:v>
                </c:pt>
                <c:pt idx="3846">
                  <c:v>0.19696969696969696</c:v>
                </c:pt>
                <c:pt idx="3847">
                  <c:v>0.19696969696969696</c:v>
                </c:pt>
                <c:pt idx="3848">
                  <c:v>0.18939393939393939</c:v>
                </c:pt>
                <c:pt idx="3849">
                  <c:v>0.18939393939393939</c:v>
                </c:pt>
                <c:pt idx="3850">
                  <c:v>0.18939393939393939</c:v>
                </c:pt>
                <c:pt idx="3851">
                  <c:v>0.18939393939393939</c:v>
                </c:pt>
                <c:pt idx="3852">
                  <c:v>0.18939393939393939</c:v>
                </c:pt>
                <c:pt idx="3853">
                  <c:v>0.18939393939393939</c:v>
                </c:pt>
                <c:pt idx="3854">
                  <c:v>0.18939393939393939</c:v>
                </c:pt>
                <c:pt idx="3855">
                  <c:v>0.18181818181818182</c:v>
                </c:pt>
                <c:pt idx="3856">
                  <c:v>0.18181818181818182</c:v>
                </c:pt>
                <c:pt idx="3857">
                  <c:v>0.18181818181818182</c:v>
                </c:pt>
                <c:pt idx="3858">
                  <c:v>0.18181818181818182</c:v>
                </c:pt>
                <c:pt idx="3859">
                  <c:v>0.18181818181818182</c:v>
                </c:pt>
                <c:pt idx="3860">
                  <c:v>0.18181818181818182</c:v>
                </c:pt>
                <c:pt idx="3861">
                  <c:v>0.18181818181818182</c:v>
                </c:pt>
                <c:pt idx="3862">
                  <c:v>0.18181818181818182</c:v>
                </c:pt>
                <c:pt idx="3863">
                  <c:v>0.18181818181818182</c:v>
                </c:pt>
                <c:pt idx="3864">
                  <c:v>0.18181818181818182</c:v>
                </c:pt>
                <c:pt idx="3865">
                  <c:v>0.18181818181818182</c:v>
                </c:pt>
                <c:pt idx="3866">
                  <c:v>0.18181818181818182</c:v>
                </c:pt>
                <c:pt idx="3867">
                  <c:v>0.18181818181818182</c:v>
                </c:pt>
                <c:pt idx="3868">
                  <c:v>0.18181818181818182</c:v>
                </c:pt>
                <c:pt idx="3869">
                  <c:v>0.18181818181818182</c:v>
                </c:pt>
                <c:pt idx="3870">
                  <c:v>0.18181818181818182</c:v>
                </c:pt>
                <c:pt idx="3871">
                  <c:v>0.18181818181818182</c:v>
                </c:pt>
                <c:pt idx="3872">
                  <c:v>0.18181818181818182</c:v>
                </c:pt>
                <c:pt idx="3873">
                  <c:v>0.18939393939393939</c:v>
                </c:pt>
                <c:pt idx="3874">
                  <c:v>0.18939393939393939</c:v>
                </c:pt>
                <c:pt idx="3875">
                  <c:v>0.18939393939393939</c:v>
                </c:pt>
                <c:pt idx="3876">
                  <c:v>0.18939393939393939</c:v>
                </c:pt>
                <c:pt idx="3877">
                  <c:v>0.18939393939393939</c:v>
                </c:pt>
                <c:pt idx="3878">
                  <c:v>0.18939393939393939</c:v>
                </c:pt>
                <c:pt idx="3879">
                  <c:v>0.20300751879699247</c:v>
                </c:pt>
                <c:pt idx="3880">
                  <c:v>0.20300751879699247</c:v>
                </c:pt>
                <c:pt idx="3881">
                  <c:v>0.20300751879699247</c:v>
                </c:pt>
                <c:pt idx="3882">
                  <c:v>0.20300751879699247</c:v>
                </c:pt>
                <c:pt idx="3883">
                  <c:v>0.20300751879699247</c:v>
                </c:pt>
                <c:pt idx="3884">
                  <c:v>0.20300751879699247</c:v>
                </c:pt>
                <c:pt idx="3885">
                  <c:v>0.20300751879699247</c:v>
                </c:pt>
                <c:pt idx="3886">
                  <c:v>0.19548872180451127</c:v>
                </c:pt>
                <c:pt idx="3887">
                  <c:v>0.19548872180451127</c:v>
                </c:pt>
                <c:pt idx="3888">
                  <c:v>0.19548872180451127</c:v>
                </c:pt>
                <c:pt idx="3889">
                  <c:v>0.19548872180451127</c:v>
                </c:pt>
                <c:pt idx="3890">
                  <c:v>0.19548872180451127</c:v>
                </c:pt>
                <c:pt idx="3891">
                  <c:v>0.19548872180451127</c:v>
                </c:pt>
                <c:pt idx="3892">
                  <c:v>0.19548872180451127</c:v>
                </c:pt>
                <c:pt idx="3893">
                  <c:v>0.19548872180451127</c:v>
                </c:pt>
                <c:pt idx="3894">
                  <c:v>0.18796992481203006</c:v>
                </c:pt>
                <c:pt idx="3895">
                  <c:v>0.18796992481203006</c:v>
                </c:pt>
                <c:pt idx="3896">
                  <c:v>0.18796992481203006</c:v>
                </c:pt>
                <c:pt idx="3897">
                  <c:v>0.18796992481203006</c:v>
                </c:pt>
                <c:pt idx="3898">
                  <c:v>0.18796992481203006</c:v>
                </c:pt>
                <c:pt idx="3899">
                  <c:v>0.18796992481203006</c:v>
                </c:pt>
                <c:pt idx="3900">
                  <c:v>0.19548872180451127</c:v>
                </c:pt>
                <c:pt idx="3901">
                  <c:v>0.20300751879699247</c:v>
                </c:pt>
                <c:pt idx="3902">
                  <c:v>0.20300751879699247</c:v>
                </c:pt>
                <c:pt idx="3903">
                  <c:v>0.20300751879699247</c:v>
                </c:pt>
                <c:pt idx="3904">
                  <c:v>0.20300751879699247</c:v>
                </c:pt>
                <c:pt idx="3905">
                  <c:v>0.20300751879699247</c:v>
                </c:pt>
                <c:pt idx="3906">
                  <c:v>0.20300751879699247</c:v>
                </c:pt>
                <c:pt idx="3907">
                  <c:v>0.20300751879699247</c:v>
                </c:pt>
                <c:pt idx="3908">
                  <c:v>0.20300751879699247</c:v>
                </c:pt>
                <c:pt idx="3909">
                  <c:v>0.20300751879699247</c:v>
                </c:pt>
                <c:pt idx="3910">
                  <c:v>0.20300751879699247</c:v>
                </c:pt>
                <c:pt idx="3911">
                  <c:v>0.19548872180451127</c:v>
                </c:pt>
                <c:pt idx="3912">
                  <c:v>0.19548872180451127</c:v>
                </c:pt>
                <c:pt idx="3913">
                  <c:v>0.20300751879699247</c:v>
                </c:pt>
                <c:pt idx="3914">
                  <c:v>0.20300751879699247</c:v>
                </c:pt>
                <c:pt idx="3915">
                  <c:v>0.20300751879699247</c:v>
                </c:pt>
                <c:pt idx="3916">
                  <c:v>0.20300751879699247</c:v>
                </c:pt>
                <c:pt idx="3917">
                  <c:v>0.20300751879699247</c:v>
                </c:pt>
                <c:pt idx="3918">
                  <c:v>0.20300751879699247</c:v>
                </c:pt>
                <c:pt idx="3919">
                  <c:v>0.20300751879699247</c:v>
                </c:pt>
                <c:pt idx="3920">
                  <c:v>0.20300751879699247</c:v>
                </c:pt>
                <c:pt idx="3921">
                  <c:v>0.20300751879699247</c:v>
                </c:pt>
                <c:pt idx="3922">
                  <c:v>0.20300751879699247</c:v>
                </c:pt>
                <c:pt idx="3923">
                  <c:v>0.19548872180451127</c:v>
                </c:pt>
                <c:pt idx="3924">
                  <c:v>0.19548872180451127</c:v>
                </c:pt>
                <c:pt idx="3925">
                  <c:v>0.19548872180451127</c:v>
                </c:pt>
                <c:pt idx="3926">
                  <c:v>0.19548872180451127</c:v>
                </c:pt>
                <c:pt idx="3927">
                  <c:v>0.19548872180451127</c:v>
                </c:pt>
                <c:pt idx="3928">
                  <c:v>0.19548872180451127</c:v>
                </c:pt>
                <c:pt idx="3929">
                  <c:v>0.19548872180451127</c:v>
                </c:pt>
                <c:pt idx="3930">
                  <c:v>0.19548872180451127</c:v>
                </c:pt>
                <c:pt idx="3931">
                  <c:v>0.20300751879699247</c:v>
                </c:pt>
                <c:pt idx="3932">
                  <c:v>0.20300751879699247</c:v>
                </c:pt>
                <c:pt idx="3933">
                  <c:v>0.20300751879699247</c:v>
                </c:pt>
                <c:pt idx="3934">
                  <c:v>0.20300751879699247</c:v>
                </c:pt>
                <c:pt idx="3935">
                  <c:v>0.20300751879699247</c:v>
                </c:pt>
                <c:pt idx="3936">
                  <c:v>0.19548872180451127</c:v>
                </c:pt>
                <c:pt idx="3937">
                  <c:v>0.19548872180451127</c:v>
                </c:pt>
                <c:pt idx="3938">
                  <c:v>0.19548872180451127</c:v>
                </c:pt>
                <c:pt idx="3939">
                  <c:v>0.19548872180451127</c:v>
                </c:pt>
                <c:pt idx="3940">
                  <c:v>0.20300751879699247</c:v>
                </c:pt>
                <c:pt idx="3941">
                  <c:v>0.20300751879699247</c:v>
                </c:pt>
                <c:pt idx="3942">
                  <c:v>0.20300751879699247</c:v>
                </c:pt>
                <c:pt idx="3943">
                  <c:v>0.21052631578947367</c:v>
                </c:pt>
                <c:pt idx="3944">
                  <c:v>0.20300751879699247</c:v>
                </c:pt>
                <c:pt idx="3945">
                  <c:v>0.20149253731343283</c:v>
                </c:pt>
                <c:pt idx="3946">
                  <c:v>0.19402985074626866</c:v>
                </c:pt>
                <c:pt idx="3947">
                  <c:v>0.19402985074626866</c:v>
                </c:pt>
                <c:pt idx="3948">
                  <c:v>0.19402985074626866</c:v>
                </c:pt>
                <c:pt idx="3949">
                  <c:v>0.19402985074626866</c:v>
                </c:pt>
                <c:pt idx="3950">
                  <c:v>0.19402985074626866</c:v>
                </c:pt>
                <c:pt idx="3951">
                  <c:v>0.19402985074626866</c:v>
                </c:pt>
                <c:pt idx="3952">
                  <c:v>0.19402985074626866</c:v>
                </c:pt>
                <c:pt idx="3953">
                  <c:v>0.19402985074626866</c:v>
                </c:pt>
                <c:pt idx="3954">
                  <c:v>0.19402985074626866</c:v>
                </c:pt>
                <c:pt idx="3955">
                  <c:v>0.19402985074626866</c:v>
                </c:pt>
                <c:pt idx="3956">
                  <c:v>0.19402985074626866</c:v>
                </c:pt>
                <c:pt idx="3957">
                  <c:v>0.18656716417910449</c:v>
                </c:pt>
                <c:pt idx="3958">
                  <c:v>0.19402985074626866</c:v>
                </c:pt>
                <c:pt idx="3959">
                  <c:v>0.19402985074626866</c:v>
                </c:pt>
                <c:pt idx="3960">
                  <c:v>0.19402985074626866</c:v>
                </c:pt>
                <c:pt idx="3961">
                  <c:v>0.19402985074626866</c:v>
                </c:pt>
                <c:pt idx="3962">
                  <c:v>0.19402985074626866</c:v>
                </c:pt>
                <c:pt idx="3963">
                  <c:v>0.19402985074626866</c:v>
                </c:pt>
                <c:pt idx="3964">
                  <c:v>0.19402985074626866</c:v>
                </c:pt>
                <c:pt idx="3965">
                  <c:v>0.19402985074626866</c:v>
                </c:pt>
                <c:pt idx="3966">
                  <c:v>0.19402985074626866</c:v>
                </c:pt>
                <c:pt idx="3967">
                  <c:v>0.19402985074626866</c:v>
                </c:pt>
                <c:pt idx="3968">
                  <c:v>0.19402985074626866</c:v>
                </c:pt>
                <c:pt idx="3969">
                  <c:v>0.2</c:v>
                </c:pt>
                <c:pt idx="3970">
                  <c:v>0.2</c:v>
                </c:pt>
                <c:pt idx="3971">
                  <c:v>0.2</c:v>
                </c:pt>
                <c:pt idx="3972">
                  <c:v>0.2</c:v>
                </c:pt>
                <c:pt idx="3973">
                  <c:v>0.2074074074074074</c:v>
                </c:pt>
                <c:pt idx="3974">
                  <c:v>0.2074074074074074</c:v>
                </c:pt>
                <c:pt idx="3975">
                  <c:v>0.2074074074074074</c:v>
                </c:pt>
                <c:pt idx="3976">
                  <c:v>0.2074074074074074</c:v>
                </c:pt>
                <c:pt idx="3977">
                  <c:v>0.22222222222222221</c:v>
                </c:pt>
                <c:pt idx="3978">
                  <c:v>0.22222222222222221</c:v>
                </c:pt>
                <c:pt idx="3979">
                  <c:v>0.22962962962962963</c:v>
                </c:pt>
                <c:pt idx="3980">
                  <c:v>0.22962962962962963</c:v>
                </c:pt>
                <c:pt idx="3981">
                  <c:v>0.22962962962962963</c:v>
                </c:pt>
                <c:pt idx="3982">
                  <c:v>0.22962962962962963</c:v>
                </c:pt>
                <c:pt idx="3983">
                  <c:v>0.22222222222222221</c:v>
                </c:pt>
                <c:pt idx="3984">
                  <c:v>0.22222222222222221</c:v>
                </c:pt>
                <c:pt idx="3985">
                  <c:v>0.22794117647058823</c:v>
                </c:pt>
                <c:pt idx="3986">
                  <c:v>0.22794117647058823</c:v>
                </c:pt>
                <c:pt idx="3987">
                  <c:v>0.22794117647058823</c:v>
                </c:pt>
                <c:pt idx="3988">
                  <c:v>0.22627737226277372</c:v>
                </c:pt>
                <c:pt idx="3989">
                  <c:v>0.22627737226277372</c:v>
                </c:pt>
                <c:pt idx="3990">
                  <c:v>0.22627737226277372</c:v>
                </c:pt>
                <c:pt idx="3991">
                  <c:v>0.22627737226277372</c:v>
                </c:pt>
                <c:pt idx="3992">
                  <c:v>0.23357664233576642</c:v>
                </c:pt>
                <c:pt idx="3993">
                  <c:v>0.23357664233576642</c:v>
                </c:pt>
                <c:pt idx="3994">
                  <c:v>0.23357664233576642</c:v>
                </c:pt>
                <c:pt idx="3995">
                  <c:v>0.23357664233576642</c:v>
                </c:pt>
                <c:pt idx="3996">
                  <c:v>0.23357664233576642</c:v>
                </c:pt>
                <c:pt idx="3997">
                  <c:v>0.23357664233576642</c:v>
                </c:pt>
                <c:pt idx="3998">
                  <c:v>0.23357664233576642</c:v>
                </c:pt>
                <c:pt idx="3999">
                  <c:v>0.24087591240875914</c:v>
                </c:pt>
                <c:pt idx="4000">
                  <c:v>0.24817518248175183</c:v>
                </c:pt>
                <c:pt idx="4001">
                  <c:v>0.24817518248175183</c:v>
                </c:pt>
                <c:pt idx="4002">
                  <c:v>0.24817518248175183</c:v>
                </c:pt>
                <c:pt idx="4003">
                  <c:v>0.24817518248175183</c:v>
                </c:pt>
                <c:pt idx="4004">
                  <c:v>0.24637681159420291</c:v>
                </c:pt>
                <c:pt idx="4005">
                  <c:v>0.24637681159420291</c:v>
                </c:pt>
                <c:pt idx="4006">
                  <c:v>0.24637681159420291</c:v>
                </c:pt>
                <c:pt idx="4007">
                  <c:v>0.24637681159420291</c:v>
                </c:pt>
                <c:pt idx="4008">
                  <c:v>0.2391304347826087</c:v>
                </c:pt>
                <c:pt idx="4009">
                  <c:v>0.24637681159420291</c:v>
                </c:pt>
                <c:pt idx="4010">
                  <c:v>0.24637681159420291</c:v>
                </c:pt>
                <c:pt idx="4011">
                  <c:v>0.24637681159420291</c:v>
                </c:pt>
                <c:pt idx="4012">
                  <c:v>0.24637681159420291</c:v>
                </c:pt>
                <c:pt idx="4013">
                  <c:v>0.24637681159420291</c:v>
                </c:pt>
                <c:pt idx="4014">
                  <c:v>0.24637681159420291</c:v>
                </c:pt>
                <c:pt idx="4015">
                  <c:v>0.24637681159420291</c:v>
                </c:pt>
                <c:pt idx="4016">
                  <c:v>0.25179856115107913</c:v>
                </c:pt>
                <c:pt idx="4017">
                  <c:v>0.25179856115107913</c:v>
                </c:pt>
                <c:pt idx="4018">
                  <c:v>0.25179856115107913</c:v>
                </c:pt>
                <c:pt idx="4019">
                  <c:v>0.25179856115107913</c:v>
                </c:pt>
                <c:pt idx="4020">
                  <c:v>0.2446043165467626</c:v>
                </c:pt>
                <c:pt idx="4021">
                  <c:v>0.2446043165467626</c:v>
                </c:pt>
                <c:pt idx="4022">
                  <c:v>0.2446043165467626</c:v>
                </c:pt>
                <c:pt idx="4023">
                  <c:v>0.2446043165467626</c:v>
                </c:pt>
                <c:pt idx="4024">
                  <c:v>0.25</c:v>
                </c:pt>
                <c:pt idx="4025">
                  <c:v>0.25531914893617019</c:v>
                </c:pt>
                <c:pt idx="4026">
                  <c:v>0.25531914893617019</c:v>
                </c:pt>
                <c:pt idx="4027">
                  <c:v>0.25531914893617019</c:v>
                </c:pt>
                <c:pt idx="4028">
                  <c:v>0.25531914893617019</c:v>
                </c:pt>
                <c:pt idx="4029">
                  <c:v>0.25531914893617019</c:v>
                </c:pt>
                <c:pt idx="4030">
                  <c:v>0.25531914893617019</c:v>
                </c:pt>
                <c:pt idx="4031">
                  <c:v>0.25531914893617019</c:v>
                </c:pt>
                <c:pt idx="4032">
                  <c:v>0.25531914893617019</c:v>
                </c:pt>
                <c:pt idx="4033">
                  <c:v>0.26241134751773049</c:v>
                </c:pt>
                <c:pt idx="4034">
                  <c:v>0.26241134751773049</c:v>
                </c:pt>
                <c:pt idx="4035">
                  <c:v>0.26241134751773049</c:v>
                </c:pt>
                <c:pt idx="4036">
                  <c:v>0.27659574468085107</c:v>
                </c:pt>
                <c:pt idx="4037">
                  <c:v>0.27659574468085107</c:v>
                </c:pt>
                <c:pt idx="4038">
                  <c:v>0.27659574468085107</c:v>
                </c:pt>
                <c:pt idx="4039">
                  <c:v>0.27659574468085107</c:v>
                </c:pt>
                <c:pt idx="4040">
                  <c:v>0.27659574468085107</c:v>
                </c:pt>
                <c:pt idx="4041">
                  <c:v>0.27659574468085107</c:v>
                </c:pt>
                <c:pt idx="4042">
                  <c:v>0.27659574468085107</c:v>
                </c:pt>
                <c:pt idx="4043">
                  <c:v>0.26950354609929078</c:v>
                </c:pt>
                <c:pt idx="4044">
                  <c:v>0.26241134751773049</c:v>
                </c:pt>
                <c:pt idx="4045">
                  <c:v>0.26241134751773049</c:v>
                </c:pt>
                <c:pt idx="4046">
                  <c:v>0.26241134751773049</c:v>
                </c:pt>
                <c:pt idx="4047">
                  <c:v>0.25531914893617019</c:v>
                </c:pt>
                <c:pt idx="4048">
                  <c:v>0.25531914893617019</c:v>
                </c:pt>
                <c:pt idx="4049">
                  <c:v>0.25531914893617019</c:v>
                </c:pt>
                <c:pt idx="4050">
                  <c:v>0.25531914893617019</c:v>
                </c:pt>
                <c:pt idx="4051">
                  <c:v>0.24822695035460993</c:v>
                </c:pt>
                <c:pt idx="4052">
                  <c:v>0.24822695035460993</c:v>
                </c:pt>
                <c:pt idx="4053">
                  <c:v>0.24822695035460993</c:v>
                </c:pt>
                <c:pt idx="4054">
                  <c:v>0.24822695035460993</c:v>
                </c:pt>
                <c:pt idx="4055">
                  <c:v>0.24113475177304963</c:v>
                </c:pt>
                <c:pt idx="4056">
                  <c:v>0.24113475177304963</c:v>
                </c:pt>
                <c:pt idx="4057">
                  <c:v>0.24113475177304963</c:v>
                </c:pt>
                <c:pt idx="4058">
                  <c:v>0.24113475177304963</c:v>
                </c:pt>
                <c:pt idx="4059">
                  <c:v>0.24113475177304963</c:v>
                </c:pt>
                <c:pt idx="4060">
                  <c:v>0.24113475177304963</c:v>
                </c:pt>
                <c:pt idx="4061">
                  <c:v>0.24113475177304963</c:v>
                </c:pt>
                <c:pt idx="4062">
                  <c:v>0.24113475177304963</c:v>
                </c:pt>
                <c:pt idx="4063">
                  <c:v>0.23404255319148937</c:v>
                </c:pt>
                <c:pt idx="4064">
                  <c:v>0.21985815602836881</c:v>
                </c:pt>
                <c:pt idx="4065">
                  <c:v>0.21985815602836881</c:v>
                </c:pt>
                <c:pt idx="4066">
                  <c:v>0.21985815602836881</c:v>
                </c:pt>
                <c:pt idx="4067">
                  <c:v>0.21985815602836881</c:v>
                </c:pt>
                <c:pt idx="4068">
                  <c:v>0.21985815602836881</c:v>
                </c:pt>
                <c:pt idx="4069">
                  <c:v>0.21985815602836881</c:v>
                </c:pt>
                <c:pt idx="4070">
                  <c:v>0.21985815602836881</c:v>
                </c:pt>
                <c:pt idx="4071">
                  <c:v>0.21985815602836881</c:v>
                </c:pt>
                <c:pt idx="4072">
                  <c:v>0.21985815602836881</c:v>
                </c:pt>
                <c:pt idx="4073">
                  <c:v>0.21985815602836881</c:v>
                </c:pt>
                <c:pt idx="4074">
                  <c:v>0.21985815602836881</c:v>
                </c:pt>
                <c:pt idx="4075">
                  <c:v>0.21985815602836881</c:v>
                </c:pt>
                <c:pt idx="4076">
                  <c:v>0.21276595744680851</c:v>
                </c:pt>
                <c:pt idx="4077">
                  <c:v>0.21276595744680851</c:v>
                </c:pt>
                <c:pt idx="4078">
                  <c:v>0.21276595744680851</c:v>
                </c:pt>
                <c:pt idx="4079">
                  <c:v>0.21276595744680851</c:v>
                </c:pt>
                <c:pt idx="4080">
                  <c:v>0.21276595744680851</c:v>
                </c:pt>
                <c:pt idx="4081">
                  <c:v>0.21276595744680851</c:v>
                </c:pt>
                <c:pt idx="4082">
                  <c:v>0.21276595744680851</c:v>
                </c:pt>
                <c:pt idx="4083">
                  <c:v>0.20567375886524822</c:v>
                </c:pt>
                <c:pt idx="4084">
                  <c:v>0.20567375886524822</c:v>
                </c:pt>
                <c:pt idx="4085">
                  <c:v>0.20567375886524822</c:v>
                </c:pt>
                <c:pt idx="4086">
                  <c:v>0.21276595744680851</c:v>
                </c:pt>
                <c:pt idx="4087">
                  <c:v>0.21276595744680851</c:v>
                </c:pt>
                <c:pt idx="4088">
                  <c:v>0.21276595744680851</c:v>
                </c:pt>
                <c:pt idx="4089">
                  <c:v>0.21276595744680851</c:v>
                </c:pt>
                <c:pt idx="4090">
                  <c:v>0.19858156028368795</c:v>
                </c:pt>
                <c:pt idx="4091">
                  <c:v>0.19858156028368795</c:v>
                </c:pt>
                <c:pt idx="4092">
                  <c:v>0.19718309859154928</c:v>
                </c:pt>
                <c:pt idx="4093">
                  <c:v>0.19718309859154928</c:v>
                </c:pt>
                <c:pt idx="4094">
                  <c:v>0.19580419580419581</c:v>
                </c:pt>
                <c:pt idx="4095">
                  <c:v>0.19580419580419581</c:v>
                </c:pt>
                <c:pt idx="4096">
                  <c:v>0.19580419580419581</c:v>
                </c:pt>
                <c:pt idx="4097">
                  <c:v>0.19580419580419581</c:v>
                </c:pt>
                <c:pt idx="4098">
                  <c:v>0.19580419580419581</c:v>
                </c:pt>
                <c:pt idx="4099">
                  <c:v>0.19580419580419581</c:v>
                </c:pt>
                <c:pt idx="4100">
                  <c:v>0.19580419580419581</c:v>
                </c:pt>
                <c:pt idx="4101">
                  <c:v>0.19580419580419581</c:v>
                </c:pt>
                <c:pt idx="4102">
                  <c:v>0.19580419580419581</c:v>
                </c:pt>
                <c:pt idx="4103">
                  <c:v>0.19580419580419581</c:v>
                </c:pt>
                <c:pt idx="4104">
                  <c:v>0.19580419580419581</c:v>
                </c:pt>
                <c:pt idx="4105">
                  <c:v>0.19580419580419581</c:v>
                </c:pt>
                <c:pt idx="4106">
                  <c:v>0.19444444444444445</c:v>
                </c:pt>
                <c:pt idx="4107">
                  <c:v>0.19444444444444445</c:v>
                </c:pt>
                <c:pt idx="4108">
                  <c:v>0.19444444444444445</c:v>
                </c:pt>
                <c:pt idx="4109">
                  <c:v>0.19444444444444445</c:v>
                </c:pt>
                <c:pt idx="4110">
                  <c:v>0.19444444444444445</c:v>
                </c:pt>
                <c:pt idx="4111">
                  <c:v>0.19444444444444445</c:v>
                </c:pt>
                <c:pt idx="4112">
                  <c:v>0.19444444444444445</c:v>
                </c:pt>
                <c:pt idx="4113">
                  <c:v>0.19444444444444445</c:v>
                </c:pt>
                <c:pt idx="4114">
                  <c:v>0.19444444444444445</c:v>
                </c:pt>
                <c:pt idx="4115">
                  <c:v>0.19444444444444445</c:v>
                </c:pt>
                <c:pt idx="4116">
                  <c:v>0.19444444444444445</c:v>
                </c:pt>
                <c:pt idx="4117">
                  <c:v>0.19444444444444445</c:v>
                </c:pt>
                <c:pt idx="4118">
                  <c:v>0.19310344827586207</c:v>
                </c:pt>
                <c:pt idx="4119">
                  <c:v>0.19310344827586207</c:v>
                </c:pt>
                <c:pt idx="4120">
                  <c:v>0.19310344827586207</c:v>
                </c:pt>
                <c:pt idx="4121">
                  <c:v>0.19310344827586207</c:v>
                </c:pt>
                <c:pt idx="4122">
                  <c:v>0.19310344827586207</c:v>
                </c:pt>
                <c:pt idx="4123">
                  <c:v>0.19310344827586207</c:v>
                </c:pt>
                <c:pt idx="4124">
                  <c:v>0.19310344827586207</c:v>
                </c:pt>
                <c:pt idx="4125">
                  <c:v>0.19310344827586207</c:v>
                </c:pt>
                <c:pt idx="4126">
                  <c:v>0.19310344827586207</c:v>
                </c:pt>
                <c:pt idx="4127">
                  <c:v>0.19310344827586207</c:v>
                </c:pt>
                <c:pt idx="4128">
                  <c:v>0.19310344827586207</c:v>
                </c:pt>
                <c:pt idx="4129">
                  <c:v>0.19310344827586207</c:v>
                </c:pt>
                <c:pt idx="4130">
                  <c:v>0.19310344827586207</c:v>
                </c:pt>
                <c:pt idx="4131">
                  <c:v>0.20689655172413793</c:v>
                </c:pt>
                <c:pt idx="4132">
                  <c:v>0.20689655172413793</c:v>
                </c:pt>
                <c:pt idx="4133">
                  <c:v>0.20689655172413793</c:v>
                </c:pt>
                <c:pt idx="4134">
                  <c:v>0.20689655172413793</c:v>
                </c:pt>
                <c:pt idx="4135">
                  <c:v>0.2</c:v>
                </c:pt>
                <c:pt idx="4136">
                  <c:v>0.2</c:v>
                </c:pt>
                <c:pt idx="4137">
                  <c:v>0.2</c:v>
                </c:pt>
                <c:pt idx="4138">
                  <c:v>0.2</c:v>
                </c:pt>
                <c:pt idx="4139">
                  <c:v>0.2</c:v>
                </c:pt>
                <c:pt idx="4140">
                  <c:v>0.2</c:v>
                </c:pt>
                <c:pt idx="4141">
                  <c:v>0.2</c:v>
                </c:pt>
                <c:pt idx="4142">
                  <c:v>0.2</c:v>
                </c:pt>
                <c:pt idx="4143">
                  <c:v>0.20689655172413793</c:v>
                </c:pt>
                <c:pt idx="4144">
                  <c:v>0.20689655172413793</c:v>
                </c:pt>
                <c:pt idx="4145">
                  <c:v>0.20689655172413793</c:v>
                </c:pt>
                <c:pt idx="4146">
                  <c:v>0.20689655172413793</c:v>
                </c:pt>
                <c:pt idx="4147">
                  <c:v>0.2</c:v>
                </c:pt>
                <c:pt idx="4148">
                  <c:v>0.2</c:v>
                </c:pt>
                <c:pt idx="4149">
                  <c:v>0.19310344827586207</c:v>
                </c:pt>
                <c:pt idx="4150">
                  <c:v>0.19310344827586207</c:v>
                </c:pt>
                <c:pt idx="4151">
                  <c:v>0.19310344827586207</c:v>
                </c:pt>
                <c:pt idx="4152">
                  <c:v>0.19310344827586207</c:v>
                </c:pt>
                <c:pt idx="4153">
                  <c:v>0.19310344827586207</c:v>
                </c:pt>
                <c:pt idx="4154">
                  <c:v>0.18620689655172415</c:v>
                </c:pt>
                <c:pt idx="4155">
                  <c:v>0.18620689655172415</c:v>
                </c:pt>
                <c:pt idx="4156">
                  <c:v>0.18620689655172415</c:v>
                </c:pt>
                <c:pt idx="4157">
                  <c:v>0.18620689655172415</c:v>
                </c:pt>
                <c:pt idx="4158">
                  <c:v>0.18620689655172415</c:v>
                </c:pt>
                <c:pt idx="4159">
                  <c:v>0.18620689655172415</c:v>
                </c:pt>
                <c:pt idx="4160">
                  <c:v>0.18620689655172415</c:v>
                </c:pt>
                <c:pt idx="4161">
                  <c:v>0.18620689655172415</c:v>
                </c:pt>
                <c:pt idx="4162">
                  <c:v>0.19310344827586207</c:v>
                </c:pt>
                <c:pt idx="4163">
                  <c:v>0.19310344827586207</c:v>
                </c:pt>
                <c:pt idx="4164">
                  <c:v>0.19310344827586207</c:v>
                </c:pt>
                <c:pt idx="4165">
                  <c:v>0.19310344827586207</c:v>
                </c:pt>
                <c:pt idx="4166">
                  <c:v>0.19310344827586207</c:v>
                </c:pt>
                <c:pt idx="4167">
                  <c:v>0.19310344827586207</c:v>
                </c:pt>
                <c:pt idx="4168">
                  <c:v>0.19310344827586207</c:v>
                </c:pt>
                <c:pt idx="4169">
                  <c:v>0.19310344827586207</c:v>
                </c:pt>
                <c:pt idx="4170">
                  <c:v>0.19310344827586207</c:v>
                </c:pt>
                <c:pt idx="4171">
                  <c:v>0.19310344827586207</c:v>
                </c:pt>
                <c:pt idx="4172">
                  <c:v>0.19310344827586207</c:v>
                </c:pt>
                <c:pt idx="4173">
                  <c:v>0.20547945205479451</c:v>
                </c:pt>
                <c:pt idx="4174">
                  <c:v>0.20547945205479451</c:v>
                </c:pt>
                <c:pt idx="4175">
                  <c:v>0.20547945205479451</c:v>
                </c:pt>
                <c:pt idx="4176">
                  <c:v>0.20547945205479451</c:v>
                </c:pt>
                <c:pt idx="4177">
                  <c:v>0.20547945205479451</c:v>
                </c:pt>
                <c:pt idx="4178">
                  <c:v>0.20547945205479451</c:v>
                </c:pt>
                <c:pt idx="4179">
                  <c:v>0.20547945205479451</c:v>
                </c:pt>
                <c:pt idx="4180">
                  <c:v>0.21088435374149661</c:v>
                </c:pt>
                <c:pt idx="4181">
                  <c:v>0.21088435374149661</c:v>
                </c:pt>
                <c:pt idx="4182">
                  <c:v>0.21088435374149661</c:v>
                </c:pt>
                <c:pt idx="4183">
                  <c:v>0.21088435374149661</c:v>
                </c:pt>
                <c:pt idx="4184">
                  <c:v>0.20408163265306123</c:v>
                </c:pt>
                <c:pt idx="4185">
                  <c:v>0.21768707482993196</c:v>
                </c:pt>
                <c:pt idx="4186">
                  <c:v>0.22448979591836735</c:v>
                </c:pt>
                <c:pt idx="4187">
                  <c:v>0.22448979591836735</c:v>
                </c:pt>
                <c:pt idx="4188">
                  <c:v>0.22448979591836735</c:v>
                </c:pt>
                <c:pt idx="4189">
                  <c:v>0.22972972972972974</c:v>
                </c:pt>
                <c:pt idx="4190">
                  <c:v>0.22972972972972974</c:v>
                </c:pt>
                <c:pt idx="4191">
                  <c:v>0.22972972972972974</c:v>
                </c:pt>
                <c:pt idx="4192">
                  <c:v>0.2348993288590604</c:v>
                </c:pt>
                <c:pt idx="4193">
                  <c:v>0.24161073825503357</c:v>
                </c:pt>
                <c:pt idx="4194">
                  <c:v>0.24161073825503357</c:v>
                </c:pt>
                <c:pt idx="4195">
                  <c:v>0.24324324324324326</c:v>
                </c:pt>
                <c:pt idx="4196">
                  <c:v>0.24161073825503357</c:v>
                </c:pt>
                <c:pt idx="4197">
                  <c:v>0.24161073825503357</c:v>
                </c:pt>
                <c:pt idx="4198">
                  <c:v>0.24161073825503357</c:v>
                </c:pt>
                <c:pt idx="4199">
                  <c:v>0.24161073825503357</c:v>
                </c:pt>
                <c:pt idx="4200">
                  <c:v>0.24161073825503357</c:v>
                </c:pt>
                <c:pt idx="4201">
                  <c:v>0.24161073825503357</c:v>
                </c:pt>
                <c:pt idx="4202">
                  <c:v>0.24666666666666667</c:v>
                </c:pt>
                <c:pt idx="4203">
                  <c:v>0.24666666666666667</c:v>
                </c:pt>
                <c:pt idx="4204">
                  <c:v>0.24</c:v>
                </c:pt>
                <c:pt idx="4205">
                  <c:v>0.24666666666666667</c:v>
                </c:pt>
                <c:pt idx="4206">
                  <c:v>0.24666666666666667</c:v>
                </c:pt>
                <c:pt idx="4207">
                  <c:v>0.24666666666666667</c:v>
                </c:pt>
                <c:pt idx="4208">
                  <c:v>0.24666666666666667</c:v>
                </c:pt>
                <c:pt idx="4209">
                  <c:v>0.24666666666666667</c:v>
                </c:pt>
                <c:pt idx="4210">
                  <c:v>0.24666666666666667</c:v>
                </c:pt>
                <c:pt idx="4211">
                  <c:v>0.24666666666666667</c:v>
                </c:pt>
                <c:pt idx="4212">
                  <c:v>0.24666666666666667</c:v>
                </c:pt>
                <c:pt idx="4213">
                  <c:v>0.24666666666666667</c:v>
                </c:pt>
                <c:pt idx="4214">
                  <c:v>0.25165562913907286</c:v>
                </c:pt>
                <c:pt idx="4215">
                  <c:v>0.25165562913907286</c:v>
                </c:pt>
                <c:pt idx="4216">
                  <c:v>0.25165562913907286</c:v>
                </c:pt>
                <c:pt idx="4217">
                  <c:v>0.25165562913907286</c:v>
                </c:pt>
                <c:pt idx="4218">
                  <c:v>0.25165562913907286</c:v>
                </c:pt>
                <c:pt idx="4219">
                  <c:v>0.25165562913907286</c:v>
                </c:pt>
                <c:pt idx="4220">
                  <c:v>0.25165562913907286</c:v>
                </c:pt>
                <c:pt idx="4221">
                  <c:v>0.24503311258278146</c:v>
                </c:pt>
                <c:pt idx="4222">
                  <c:v>0.24503311258278146</c:v>
                </c:pt>
                <c:pt idx="4223">
                  <c:v>0.24503311258278146</c:v>
                </c:pt>
                <c:pt idx="4224">
                  <c:v>0.23841059602649006</c:v>
                </c:pt>
                <c:pt idx="4225">
                  <c:v>0.23841059602649006</c:v>
                </c:pt>
                <c:pt idx="4226">
                  <c:v>0.23178807947019867</c:v>
                </c:pt>
                <c:pt idx="4227">
                  <c:v>0.23178807947019867</c:v>
                </c:pt>
                <c:pt idx="4228">
                  <c:v>0.23178807947019867</c:v>
                </c:pt>
                <c:pt idx="4229">
                  <c:v>0.23178807947019867</c:v>
                </c:pt>
                <c:pt idx="4230">
                  <c:v>0.23529411764705882</c:v>
                </c:pt>
                <c:pt idx="4231">
                  <c:v>0.23529411764705882</c:v>
                </c:pt>
                <c:pt idx="4232">
                  <c:v>0.23529411764705882</c:v>
                </c:pt>
                <c:pt idx="4233">
                  <c:v>0.23529411764705882</c:v>
                </c:pt>
                <c:pt idx="4234">
                  <c:v>0.23529411764705882</c:v>
                </c:pt>
                <c:pt idx="4235">
                  <c:v>0.22875816993464052</c:v>
                </c:pt>
                <c:pt idx="4236">
                  <c:v>0.22875816993464052</c:v>
                </c:pt>
                <c:pt idx="4237">
                  <c:v>0.22875816993464052</c:v>
                </c:pt>
                <c:pt idx="4238">
                  <c:v>0.24183006535947713</c:v>
                </c:pt>
                <c:pt idx="4239">
                  <c:v>0.24183006535947713</c:v>
                </c:pt>
                <c:pt idx="4240">
                  <c:v>0.24183006535947713</c:v>
                </c:pt>
                <c:pt idx="4241">
                  <c:v>0.24183006535947713</c:v>
                </c:pt>
                <c:pt idx="4242">
                  <c:v>0.24183006535947713</c:v>
                </c:pt>
                <c:pt idx="4243">
                  <c:v>0.24183006535947713</c:v>
                </c:pt>
                <c:pt idx="4244">
                  <c:v>0.24183006535947713</c:v>
                </c:pt>
                <c:pt idx="4245">
                  <c:v>0.24183006535947713</c:v>
                </c:pt>
                <c:pt idx="4246">
                  <c:v>0.24183006535947713</c:v>
                </c:pt>
                <c:pt idx="4247">
                  <c:v>0.23529411764705882</c:v>
                </c:pt>
                <c:pt idx="4248">
                  <c:v>0.22875816993464052</c:v>
                </c:pt>
                <c:pt idx="4249">
                  <c:v>0.22875816993464052</c:v>
                </c:pt>
                <c:pt idx="4250">
                  <c:v>0.22875816993464052</c:v>
                </c:pt>
                <c:pt idx="4251">
                  <c:v>0.22222222222222221</c:v>
                </c:pt>
                <c:pt idx="4252">
                  <c:v>0.22222222222222221</c:v>
                </c:pt>
                <c:pt idx="4253">
                  <c:v>0.22222222222222221</c:v>
                </c:pt>
                <c:pt idx="4254">
                  <c:v>0.22222222222222221</c:v>
                </c:pt>
                <c:pt idx="4255">
                  <c:v>0.22222222222222221</c:v>
                </c:pt>
                <c:pt idx="4256">
                  <c:v>0.22222222222222221</c:v>
                </c:pt>
                <c:pt idx="4257">
                  <c:v>0.22222222222222221</c:v>
                </c:pt>
                <c:pt idx="4258">
                  <c:v>0.21568627450980393</c:v>
                </c:pt>
                <c:pt idx="4259">
                  <c:v>0.20261437908496732</c:v>
                </c:pt>
                <c:pt idx="4260">
                  <c:v>0.20261437908496732</c:v>
                </c:pt>
                <c:pt idx="4261">
                  <c:v>0.19607843137254902</c:v>
                </c:pt>
                <c:pt idx="4262">
                  <c:v>0.19607843137254902</c:v>
                </c:pt>
                <c:pt idx="4263">
                  <c:v>0.19607843137254902</c:v>
                </c:pt>
                <c:pt idx="4264">
                  <c:v>0.18954248366013071</c:v>
                </c:pt>
                <c:pt idx="4265">
                  <c:v>0.18954248366013071</c:v>
                </c:pt>
                <c:pt idx="4266">
                  <c:v>0.18954248366013071</c:v>
                </c:pt>
                <c:pt idx="4267">
                  <c:v>0.18300653594771241</c:v>
                </c:pt>
                <c:pt idx="4268">
                  <c:v>0.18300653594771241</c:v>
                </c:pt>
                <c:pt idx="4269">
                  <c:v>0.18300653594771241</c:v>
                </c:pt>
                <c:pt idx="4270">
                  <c:v>0.18300653594771241</c:v>
                </c:pt>
                <c:pt idx="4271">
                  <c:v>0.17647058823529413</c:v>
                </c:pt>
                <c:pt idx="4272">
                  <c:v>0.17647058823529413</c:v>
                </c:pt>
                <c:pt idx="4273">
                  <c:v>0.17647058823529413</c:v>
                </c:pt>
                <c:pt idx="4274">
                  <c:v>0.17647058823529413</c:v>
                </c:pt>
                <c:pt idx="4275">
                  <c:v>0.17647058823529413</c:v>
                </c:pt>
                <c:pt idx="4276">
                  <c:v>0.17647058823529413</c:v>
                </c:pt>
                <c:pt idx="4277">
                  <c:v>0.17647058823529413</c:v>
                </c:pt>
                <c:pt idx="4278">
                  <c:v>0.18300653594771241</c:v>
                </c:pt>
                <c:pt idx="4279">
                  <c:v>0.18300653594771241</c:v>
                </c:pt>
                <c:pt idx="4280">
                  <c:v>0.18300653594771241</c:v>
                </c:pt>
                <c:pt idx="4281">
                  <c:v>0.18300653594771241</c:v>
                </c:pt>
                <c:pt idx="4282">
                  <c:v>0.18300653594771241</c:v>
                </c:pt>
                <c:pt idx="4283">
                  <c:v>0.18954248366013071</c:v>
                </c:pt>
                <c:pt idx="4284">
                  <c:v>0.18954248366013071</c:v>
                </c:pt>
                <c:pt idx="4285">
                  <c:v>0.18300653594771241</c:v>
                </c:pt>
                <c:pt idx="4286">
                  <c:v>0.18300653594771241</c:v>
                </c:pt>
                <c:pt idx="4287">
                  <c:v>0.18300653594771241</c:v>
                </c:pt>
                <c:pt idx="4288">
                  <c:v>0.18300653594771241</c:v>
                </c:pt>
                <c:pt idx="4289">
                  <c:v>0.18300653594771241</c:v>
                </c:pt>
                <c:pt idx="4290">
                  <c:v>0.17647058823529413</c:v>
                </c:pt>
                <c:pt idx="4291">
                  <c:v>0.17647058823529413</c:v>
                </c:pt>
                <c:pt idx="4292">
                  <c:v>0.17647058823529413</c:v>
                </c:pt>
                <c:pt idx="4293">
                  <c:v>0.18831168831168832</c:v>
                </c:pt>
                <c:pt idx="4294">
                  <c:v>0.18831168831168832</c:v>
                </c:pt>
                <c:pt idx="4295">
                  <c:v>0.18831168831168832</c:v>
                </c:pt>
                <c:pt idx="4296">
                  <c:v>0.18831168831168832</c:v>
                </c:pt>
                <c:pt idx="4297">
                  <c:v>0.18831168831168832</c:v>
                </c:pt>
                <c:pt idx="4298">
                  <c:v>0.18181818181818182</c:v>
                </c:pt>
                <c:pt idx="4299">
                  <c:v>0.18181818181818182</c:v>
                </c:pt>
                <c:pt idx="4300">
                  <c:v>0.18181818181818182</c:v>
                </c:pt>
                <c:pt idx="4301">
                  <c:v>0.17532467532467533</c:v>
                </c:pt>
                <c:pt idx="4302">
                  <c:v>0.17532467532467533</c:v>
                </c:pt>
                <c:pt idx="4303">
                  <c:v>0.17532467532467533</c:v>
                </c:pt>
                <c:pt idx="4304">
                  <c:v>0.17532467532467533</c:v>
                </c:pt>
                <c:pt idx="4305">
                  <c:v>0.17532467532467533</c:v>
                </c:pt>
                <c:pt idx="4306">
                  <c:v>0.17532467532467533</c:v>
                </c:pt>
                <c:pt idx="4307">
                  <c:v>0.17532467532467533</c:v>
                </c:pt>
                <c:pt idx="4308">
                  <c:v>0.17532467532467533</c:v>
                </c:pt>
                <c:pt idx="4309">
                  <c:v>0.16233766233766234</c:v>
                </c:pt>
                <c:pt idx="4310">
                  <c:v>0.16774193548387098</c:v>
                </c:pt>
                <c:pt idx="4311">
                  <c:v>0.16129032258064516</c:v>
                </c:pt>
                <c:pt idx="4312">
                  <c:v>0.16129032258064516</c:v>
                </c:pt>
                <c:pt idx="4313">
                  <c:v>0.16129032258064516</c:v>
                </c:pt>
                <c:pt idx="4314">
                  <c:v>0.16666666666666666</c:v>
                </c:pt>
                <c:pt idx="4315">
                  <c:v>0.17307692307692307</c:v>
                </c:pt>
                <c:pt idx="4316">
                  <c:v>0.17307692307692307</c:v>
                </c:pt>
                <c:pt idx="4317">
                  <c:v>0.17307692307692307</c:v>
                </c:pt>
                <c:pt idx="4318">
                  <c:v>0.17948717948717949</c:v>
                </c:pt>
                <c:pt idx="4319">
                  <c:v>0.17948717948717949</c:v>
                </c:pt>
                <c:pt idx="4320">
                  <c:v>0.17948717948717949</c:v>
                </c:pt>
                <c:pt idx="4321">
                  <c:v>0.17307692307692307</c:v>
                </c:pt>
                <c:pt idx="4322">
                  <c:v>0.17307692307692307</c:v>
                </c:pt>
                <c:pt idx="4323">
                  <c:v>0.17307692307692307</c:v>
                </c:pt>
                <c:pt idx="4324">
                  <c:v>0.1858974358974359</c:v>
                </c:pt>
                <c:pt idx="4325">
                  <c:v>0.17948717948717949</c:v>
                </c:pt>
                <c:pt idx="4326">
                  <c:v>0.17948717948717949</c:v>
                </c:pt>
                <c:pt idx="4327">
                  <c:v>0.17307692307692307</c:v>
                </c:pt>
                <c:pt idx="4328">
                  <c:v>0.17307692307692307</c:v>
                </c:pt>
                <c:pt idx="4329">
                  <c:v>0.17307692307692307</c:v>
                </c:pt>
                <c:pt idx="4330">
                  <c:v>0.17307692307692307</c:v>
                </c:pt>
                <c:pt idx="4331">
                  <c:v>0.16666666666666666</c:v>
                </c:pt>
                <c:pt idx="4332">
                  <c:v>0.16666666666666666</c:v>
                </c:pt>
                <c:pt idx="4333">
                  <c:v>0.16666666666666666</c:v>
                </c:pt>
                <c:pt idx="4334">
                  <c:v>0.16666666666666666</c:v>
                </c:pt>
                <c:pt idx="4335">
                  <c:v>0.16666666666666666</c:v>
                </c:pt>
                <c:pt idx="4336">
                  <c:v>0.16025641025641027</c:v>
                </c:pt>
                <c:pt idx="4337">
                  <c:v>0.16025641025641027</c:v>
                </c:pt>
                <c:pt idx="4338">
                  <c:v>0.16025641025641027</c:v>
                </c:pt>
                <c:pt idx="4339">
                  <c:v>0.16025641025641027</c:v>
                </c:pt>
                <c:pt idx="4340">
                  <c:v>0.16025641025641027</c:v>
                </c:pt>
                <c:pt idx="4341">
                  <c:v>0.16025641025641027</c:v>
                </c:pt>
                <c:pt idx="4342">
                  <c:v>0.16560509554140126</c:v>
                </c:pt>
                <c:pt idx="4343">
                  <c:v>0.16560509554140126</c:v>
                </c:pt>
                <c:pt idx="4344">
                  <c:v>0.16560509554140126</c:v>
                </c:pt>
                <c:pt idx="4345">
                  <c:v>0.16560509554140126</c:v>
                </c:pt>
                <c:pt idx="4346">
                  <c:v>0.16560509554140126</c:v>
                </c:pt>
                <c:pt idx="4347">
                  <c:v>0.16560509554140126</c:v>
                </c:pt>
                <c:pt idx="4348">
                  <c:v>0.17197452229299362</c:v>
                </c:pt>
                <c:pt idx="4349">
                  <c:v>0.17834394904458598</c:v>
                </c:pt>
                <c:pt idx="4350">
                  <c:v>0.16560509554140126</c:v>
                </c:pt>
                <c:pt idx="4351">
                  <c:v>0.16560509554140126</c:v>
                </c:pt>
                <c:pt idx="4352">
                  <c:v>0.15923566878980891</c:v>
                </c:pt>
                <c:pt idx="4353">
                  <c:v>0.15923566878980891</c:v>
                </c:pt>
                <c:pt idx="4354">
                  <c:v>0.15923566878980891</c:v>
                </c:pt>
                <c:pt idx="4355">
                  <c:v>0.15923566878980891</c:v>
                </c:pt>
                <c:pt idx="4356">
                  <c:v>0.15923566878980891</c:v>
                </c:pt>
                <c:pt idx="4357">
                  <c:v>0.15923566878980891</c:v>
                </c:pt>
                <c:pt idx="4358">
                  <c:v>0.15923566878980891</c:v>
                </c:pt>
                <c:pt idx="4359">
                  <c:v>0.15923566878980891</c:v>
                </c:pt>
                <c:pt idx="4360">
                  <c:v>0.15923566878980891</c:v>
                </c:pt>
                <c:pt idx="4361">
                  <c:v>0.15923566878980891</c:v>
                </c:pt>
                <c:pt idx="4362">
                  <c:v>0.15923566878980891</c:v>
                </c:pt>
                <c:pt idx="4363">
                  <c:v>0.15923566878980891</c:v>
                </c:pt>
                <c:pt idx="4364">
                  <c:v>0.15923566878980891</c:v>
                </c:pt>
                <c:pt idx="4365">
                  <c:v>0.15923566878980891</c:v>
                </c:pt>
                <c:pt idx="4366">
                  <c:v>0.15923566878980891</c:v>
                </c:pt>
                <c:pt idx="4367">
                  <c:v>0.15286624203821655</c:v>
                </c:pt>
                <c:pt idx="4368">
                  <c:v>0.15286624203821655</c:v>
                </c:pt>
                <c:pt idx="4369">
                  <c:v>0.1464968152866242</c:v>
                </c:pt>
                <c:pt idx="4370">
                  <c:v>0.1464968152866242</c:v>
                </c:pt>
                <c:pt idx="4371">
                  <c:v>0.14012738853503184</c:v>
                </c:pt>
                <c:pt idx="4372">
                  <c:v>0.13375796178343949</c:v>
                </c:pt>
                <c:pt idx="4373">
                  <c:v>0.13375796178343949</c:v>
                </c:pt>
                <c:pt idx="4374">
                  <c:v>0.12738853503184713</c:v>
                </c:pt>
                <c:pt idx="4375">
                  <c:v>0.12738853503184713</c:v>
                </c:pt>
                <c:pt idx="4376">
                  <c:v>0.12101910828025478</c:v>
                </c:pt>
                <c:pt idx="4377">
                  <c:v>0.12101910828025478</c:v>
                </c:pt>
                <c:pt idx="4378">
                  <c:v>0.11464968152866242</c:v>
                </c:pt>
                <c:pt idx="4379">
                  <c:v>0.11464968152866242</c:v>
                </c:pt>
                <c:pt idx="4380">
                  <c:v>0.10828025477707007</c:v>
                </c:pt>
                <c:pt idx="4381">
                  <c:v>0.10191082802547771</c:v>
                </c:pt>
                <c:pt idx="4382">
                  <c:v>0.10191082802547771</c:v>
                </c:pt>
                <c:pt idx="4383">
                  <c:v>0.10191082802547771</c:v>
                </c:pt>
                <c:pt idx="4384">
                  <c:v>0.10191082802547771</c:v>
                </c:pt>
                <c:pt idx="4385">
                  <c:v>0.10191082802547771</c:v>
                </c:pt>
                <c:pt idx="4386">
                  <c:v>0.10191082802547771</c:v>
                </c:pt>
                <c:pt idx="4387">
                  <c:v>0.10191082802547771</c:v>
                </c:pt>
                <c:pt idx="4388">
                  <c:v>0.10191082802547771</c:v>
                </c:pt>
                <c:pt idx="4389">
                  <c:v>0.10191082802547771</c:v>
                </c:pt>
                <c:pt idx="4390">
                  <c:v>0.10191082802547771</c:v>
                </c:pt>
                <c:pt idx="4391">
                  <c:v>0.10191082802547771</c:v>
                </c:pt>
                <c:pt idx="4392">
                  <c:v>0.10191082802547771</c:v>
                </c:pt>
                <c:pt idx="4393">
                  <c:v>0.10191082802547771</c:v>
                </c:pt>
                <c:pt idx="4394">
                  <c:v>8.9171974522292988E-2</c:v>
                </c:pt>
                <c:pt idx="4395">
                  <c:v>8.9171974522292988E-2</c:v>
                </c:pt>
                <c:pt idx="4396">
                  <c:v>8.9171974522292988E-2</c:v>
                </c:pt>
                <c:pt idx="4397">
                  <c:v>8.9171974522292988E-2</c:v>
                </c:pt>
                <c:pt idx="4398">
                  <c:v>8.9171974522292988E-2</c:v>
                </c:pt>
                <c:pt idx="4399">
                  <c:v>8.9171974522292988E-2</c:v>
                </c:pt>
                <c:pt idx="4400">
                  <c:v>8.2802547770700632E-2</c:v>
                </c:pt>
                <c:pt idx="4401">
                  <c:v>8.9171974522292988E-2</c:v>
                </c:pt>
                <c:pt idx="4402">
                  <c:v>8.9171974522292988E-2</c:v>
                </c:pt>
                <c:pt idx="4403">
                  <c:v>9.5541401273885357E-2</c:v>
                </c:pt>
                <c:pt idx="4404">
                  <c:v>9.5541401273885357E-2</c:v>
                </c:pt>
                <c:pt idx="4405">
                  <c:v>9.5541401273885357E-2</c:v>
                </c:pt>
                <c:pt idx="4406">
                  <c:v>9.5541401273885357E-2</c:v>
                </c:pt>
                <c:pt idx="4407">
                  <c:v>9.5541401273885357E-2</c:v>
                </c:pt>
                <c:pt idx="4408">
                  <c:v>9.5541401273885357E-2</c:v>
                </c:pt>
                <c:pt idx="4409">
                  <c:v>8.9171974522292988E-2</c:v>
                </c:pt>
                <c:pt idx="4410">
                  <c:v>8.9171974522292988E-2</c:v>
                </c:pt>
                <c:pt idx="4411">
                  <c:v>8.9171974522292988E-2</c:v>
                </c:pt>
                <c:pt idx="4412">
                  <c:v>8.2802547770700632E-2</c:v>
                </c:pt>
                <c:pt idx="4413">
                  <c:v>7.6433121019108277E-2</c:v>
                </c:pt>
                <c:pt idx="4414">
                  <c:v>7.6433121019108277E-2</c:v>
                </c:pt>
                <c:pt idx="4415">
                  <c:v>7.6433121019108277E-2</c:v>
                </c:pt>
                <c:pt idx="4416">
                  <c:v>7.6433121019108277E-2</c:v>
                </c:pt>
                <c:pt idx="4417">
                  <c:v>7.6433121019108277E-2</c:v>
                </c:pt>
                <c:pt idx="4418">
                  <c:v>7.6433121019108277E-2</c:v>
                </c:pt>
                <c:pt idx="4419">
                  <c:v>7.6433121019108277E-2</c:v>
                </c:pt>
                <c:pt idx="4420">
                  <c:v>7.6433121019108277E-2</c:v>
                </c:pt>
                <c:pt idx="4421">
                  <c:v>7.6433121019108277E-2</c:v>
                </c:pt>
                <c:pt idx="4422">
                  <c:v>7.6433121019108277E-2</c:v>
                </c:pt>
                <c:pt idx="4423">
                  <c:v>7.6433121019108277E-2</c:v>
                </c:pt>
                <c:pt idx="4424">
                  <c:v>7.0063694267515922E-2</c:v>
                </c:pt>
                <c:pt idx="4425">
                  <c:v>7.0063694267515922E-2</c:v>
                </c:pt>
                <c:pt idx="4426">
                  <c:v>7.0063694267515922E-2</c:v>
                </c:pt>
                <c:pt idx="4427">
                  <c:v>7.0063694267515922E-2</c:v>
                </c:pt>
                <c:pt idx="4428">
                  <c:v>7.0063694267515922E-2</c:v>
                </c:pt>
                <c:pt idx="4429">
                  <c:v>6.3694267515923567E-2</c:v>
                </c:pt>
                <c:pt idx="4430">
                  <c:v>6.3694267515923567E-2</c:v>
                </c:pt>
                <c:pt idx="4431">
                  <c:v>6.3694267515923567E-2</c:v>
                </c:pt>
                <c:pt idx="4432">
                  <c:v>6.3694267515923567E-2</c:v>
                </c:pt>
                <c:pt idx="4433">
                  <c:v>7.0063694267515922E-2</c:v>
                </c:pt>
                <c:pt idx="4434">
                  <c:v>7.0063694267515922E-2</c:v>
                </c:pt>
                <c:pt idx="4435">
                  <c:v>7.0063694267515922E-2</c:v>
                </c:pt>
                <c:pt idx="4436">
                  <c:v>7.0063694267515922E-2</c:v>
                </c:pt>
                <c:pt idx="4437">
                  <c:v>7.0063694267515922E-2</c:v>
                </c:pt>
                <c:pt idx="4438">
                  <c:v>7.0063694267515922E-2</c:v>
                </c:pt>
                <c:pt idx="4439">
                  <c:v>7.0063694267515922E-2</c:v>
                </c:pt>
                <c:pt idx="4440">
                  <c:v>7.0063694267515922E-2</c:v>
                </c:pt>
                <c:pt idx="4441">
                  <c:v>7.0063694267515922E-2</c:v>
                </c:pt>
                <c:pt idx="4442">
                  <c:v>7.0063694267515922E-2</c:v>
                </c:pt>
                <c:pt idx="4443">
                  <c:v>7.0063694267515922E-2</c:v>
                </c:pt>
                <c:pt idx="4444">
                  <c:v>7.0063694267515922E-2</c:v>
                </c:pt>
                <c:pt idx="4445">
                  <c:v>6.3694267515923567E-2</c:v>
                </c:pt>
                <c:pt idx="4446">
                  <c:v>6.3694267515923567E-2</c:v>
                </c:pt>
                <c:pt idx="4447">
                  <c:v>6.3694267515923567E-2</c:v>
                </c:pt>
                <c:pt idx="4448">
                  <c:v>6.3694267515923567E-2</c:v>
                </c:pt>
                <c:pt idx="4449">
                  <c:v>6.3694267515923567E-2</c:v>
                </c:pt>
                <c:pt idx="4450">
                  <c:v>5.7324840764331211E-2</c:v>
                </c:pt>
                <c:pt idx="4451">
                  <c:v>5.7324840764331211E-2</c:v>
                </c:pt>
                <c:pt idx="4452">
                  <c:v>5.7324840764331211E-2</c:v>
                </c:pt>
                <c:pt idx="4453">
                  <c:v>5.0955414012738856E-2</c:v>
                </c:pt>
                <c:pt idx="4454">
                  <c:v>5.0955414012738856E-2</c:v>
                </c:pt>
                <c:pt idx="4455">
                  <c:v>4.4585987261146494E-2</c:v>
                </c:pt>
                <c:pt idx="4456">
                  <c:v>4.4585987261146494E-2</c:v>
                </c:pt>
                <c:pt idx="4457">
                  <c:v>4.4585987261146494E-2</c:v>
                </c:pt>
                <c:pt idx="4458">
                  <c:v>4.4585987261146494E-2</c:v>
                </c:pt>
                <c:pt idx="4459">
                  <c:v>4.4585987261146494E-2</c:v>
                </c:pt>
                <c:pt idx="4460">
                  <c:v>3.8216560509554139E-2</c:v>
                </c:pt>
                <c:pt idx="4461">
                  <c:v>3.8216560509554139E-2</c:v>
                </c:pt>
                <c:pt idx="4462">
                  <c:v>3.1847133757961783E-2</c:v>
                </c:pt>
                <c:pt idx="4463">
                  <c:v>3.1847133757961783E-2</c:v>
                </c:pt>
                <c:pt idx="4464">
                  <c:v>3.1847133757961783E-2</c:v>
                </c:pt>
                <c:pt idx="4465">
                  <c:v>3.1847133757961783E-2</c:v>
                </c:pt>
                <c:pt idx="4466">
                  <c:v>3.1847133757961783E-2</c:v>
                </c:pt>
                <c:pt idx="4467">
                  <c:v>3.1847133757961783E-2</c:v>
                </c:pt>
                <c:pt idx="4468">
                  <c:v>3.1847133757961783E-2</c:v>
                </c:pt>
                <c:pt idx="4469">
                  <c:v>3.1847133757961783E-2</c:v>
                </c:pt>
                <c:pt idx="4470">
                  <c:v>3.1847133757961783E-2</c:v>
                </c:pt>
                <c:pt idx="4471">
                  <c:v>3.1847133757961783E-2</c:v>
                </c:pt>
                <c:pt idx="4472">
                  <c:v>2.5477707006369428E-2</c:v>
                </c:pt>
                <c:pt idx="4473">
                  <c:v>2.5477707006369428E-2</c:v>
                </c:pt>
                <c:pt idx="4474">
                  <c:v>3.1847133757961783E-2</c:v>
                </c:pt>
                <c:pt idx="4475">
                  <c:v>3.1847133757961783E-2</c:v>
                </c:pt>
                <c:pt idx="4476">
                  <c:v>3.1847133757961783E-2</c:v>
                </c:pt>
                <c:pt idx="4477">
                  <c:v>3.1847133757961783E-2</c:v>
                </c:pt>
                <c:pt idx="4478">
                  <c:v>3.1847133757961783E-2</c:v>
                </c:pt>
                <c:pt idx="4479">
                  <c:v>3.1847133757961783E-2</c:v>
                </c:pt>
                <c:pt idx="4480">
                  <c:v>3.1847133757961783E-2</c:v>
                </c:pt>
                <c:pt idx="4481">
                  <c:v>3.1847133757961783E-2</c:v>
                </c:pt>
                <c:pt idx="4482">
                  <c:v>3.1847133757961783E-2</c:v>
                </c:pt>
                <c:pt idx="4483">
                  <c:v>3.1847133757961783E-2</c:v>
                </c:pt>
                <c:pt idx="4484">
                  <c:v>3.1847133757961783E-2</c:v>
                </c:pt>
                <c:pt idx="4485">
                  <c:v>3.1847133757961783E-2</c:v>
                </c:pt>
                <c:pt idx="4486">
                  <c:v>3.1847133757961783E-2</c:v>
                </c:pt>
                <c:pt idx="4487">
                  <c:v>3.1847133757961783E-2</c:v>
                </c:pt>
                <c:pt idx="4488">
                  <c:v>3.1847133757961783E-2</c:v>
                </c:pt>
                <c:pt idx="4489">
                  <c:v>3.1847133757961783E-2</c:v>
                </c:pt>
                <c:pt idx="4490">
                  <c:v>2.5477707006369428E-2</c:v>
                </c:pt>
                <c:pt idx="4491">
                  <c:v>2.5477707006369428E-2</c:v>
                </c:pt>
                <c:pt idx="4492">
                  <c:v>2.5477707006369428E-2</c:v>
                </c:pt>
                <c:pt idx="4493">
                  <c:v>2.5477707006369428E-2</c:v>
                </c:pt>
                <c:pt idx="4494">
                  <c:v>2.5477707006369428E-2</c:v>
                </c:pt>
                <c:pt idx="4495">
                  <c:v>2.5477707006369428E-2</c:v>
                </c:pt>
                <c:pt idx="4496">
                  <c:v>1.9108280254777069E-2</c:v>
                </c:pt>
                <c:pt idx="4497">
                  <c:v>1.9108280254777069E-2</c:v>
                </c:pt>
                <c:pt idx="4498">
                  <c:v>1.9108280254777069E-2</c:v>
                </c:pt>
                <c:pt idx="4499">
                  <c:v>1.2738853503184714E-2</c:v>
                </c:pt>
                <c:pt idx="4500">
                  <c:v>6.369426751592357E-3</c:v>
                </c:pt>
                <c:pt idx="4501">
                  <c:v>0</c:v>
                </c:pt>
                <c:pt idx="4502">
                  <c:v>0</c:v>
                </c:pt>
                <c:pt idx="4503">
                  <c:v>1</c:v>
                </c:pt>
                <c:pt idx="4504">
                  <c:v>1</c:v>
                </c:pt>
                <c:pt idx="4505">
                  <c:v>0.99363057324840764</c:v>
                </c:pt>
                <c:pt idx="4506">
                  <c:v>0.98726114649681529</c:v>
                </c:pt>
                <c:pt idx="4507">
                  <c:v>0.98726114649681529</c:v>
                </c:pt>
                <c:pt idx="4508">
                  <c:v>0.98726114649681529</c:v>
                </c:pt>
                <c:pt idx="4509">
                  <c:v>0.98726114649681529</c:v>
                </c:pt>
                <c:pt idx="4510">
                  <c:v>0.98089171974522293</c:v>
                </c:pt>
                <c:pt idx="4511">
                  <c:v>0.98089171974522293</c:v>
                </c:pt>
                <c:pt idx="4512">
                  <c:v>0.98089171974522293</c:v>
                </c:pt>
                <c:pt idx="4513">
                  <c:v>0.98076923076923073</c:v>
                </c:pt>
                <c:pt idx="4514">
                  <c:v>0.97435897435897434</c:v>
                </c:pt>
                <c:pt idx="4515">
                  <c:v>0.97435897435897434</c:v>
                </c:pt>
                <c:pt idx="4516">
                  <c:v>0.97435897435897434</c:v>
                </c:pt>
                <c:pt idx="4517">
                  <c:v>0.97435897435897434</c:v>
                </c:pt>
                <c:pt idx="4518">
                  <c:v>0.96794871794871795</c:v>
                </c:pt>
                <c:pt idx="4519">
                  <c:v>0.92948717948717952</c:v>
                </c:pt>
                <c:pt idx="4520">
                  <c:v>0.92948717948717952</c:v>
                </c:pt>
                <c:pt idx="4521">
                  <c:v>0.92948717948717952</c:v>
                </c:pt>
                <c:pt idx="4522">
                  <c:v>0.92948717948717952</c:v>
                </c:pt>
                <c:pt idx="4523">
                  <c:v>0.92948717948717952</c:v>
                </c:pt>
                <c:pt idx="4524">
                  <c:v>0.91666666666666663</c:v>
                </c:pt>
                <c:pt idx="4525">
                  <c:v>0.91666666666666663</c:v>
                </c:pt>
                <c:pt idx="4526">
                  <c:v>0.91025641025641024</c:v>
                </c:pt>
                <c:pt idx="4527">
                  <c:v>0.91025641025641024</c:v>
                </c:pt>
                <c:pt idx="4528">
                  <c:v>0.91025641025641024</c:v>
                </c:pt>
                <c:pt idx="4529">
                  <c:v>0.90384615384615385</c:v>
                </c:pt>
                <c:pt idx="4530">
                  <c:v>0.90384615384615385</c:v>
                </c:pt>
                <c:pt idx="4531">
                  <c:v>0.90384615384615385</c:v>
                </c:pt>
                <c:pt idx="4532">
                  <c:v>0.90384615384615385</c:v>
                </c:pt>
                <c:pt idx="4533">
                  <c:v>0.89743589743589747</c:v>
                </c:pt>
                <c:pt idx="4534">
                  <c:v>0.87820512820512819</c:v>
                </c:pt>
                <c:pt idx="4535">
                  <c:v>0.87820512820512819</c:v>
                </c:pt>
                <c:pt idx="4536">
                  <c:v>0.87820512820512819</c:v>
                </c:pt>
                <c:pt idx="4537">
                  <c:v>0.87820512820512819</c:v>
                </c:pt>
                <c:pt idx="4538">
                  <c:v>0.88387096774193552</c:v>
                </c:pt>
                <c:pt idx="4539">
                  <c:v>0.8774193548387097</c:v>
                </c:pt>
                <c:pt idx="4540">
                  <c:v>0.8774193548387097</c:v>
                </c:pt>
                <c:pt idx="4541">
                  <c:v>0.8774193548387097</c:v>
                </c:pt>
                <c:pt idx="4542">
                  <c:v>0.8774193548387097</c:v>
                </c:pt>
                <c:pt idx="4543">
                  <c:v>0.8774193548387097</c:v>
                </c:pt>
                <c:pt idx="4544">
                  <c:v>0.8774193548387097</c:v>
                </c:pt>
                <c:pt idx="4545">
                  <c:v>0.87096774193548387</c:v>
                </c:pt>
                <c:pt idx="4546">
                  <c:v>0.87096774193548387</c:v>
                </c:pt>
                <c:pt idx="4547">
                  <c:v>0.87096774193548387</c:v>
                </c:pt>
                <c:pt idx="4548">
                  <c:v>0.87096774193548387</c:v>
                </c:pt>
                <c:pt idx="4549">
                  <c:v>0.87096774193548387</c:v>
                </c:pt>
                <c:pt idx="4550">
                  <c:v>0.87096774193548387</c:v>
                </c:pt>
                <c:pt idx="4551">
                  <c:v>0.87096774193548387</c:v>
                </c:pt>
                <c:pt idx="4552">
                  <c:v>0.87096774193548387</c:v>
                </c:pt>
                <c:pt idx="4553">
                  <c:v>0.86451612903225805</c:v>
                </c:pt>
                <c:pt idx="4554">
                  <c:v>0.85806451612903223</c:v>
                </c:pt>
                <c:pt idx="4555">
                  <c:v>0.85806451612903223</c:v>
                </c:pt>
                <c:pt idx="4556">
                  <c:v>0.85806451612903223</c:v>
                </c:pt>
                <c:pt idx="4557">
                  <c:v>0.85806451612903223</c:v>
                </c:pt>
                <c:pt idx="4558">
                  <c:v>0.85806451612903223</c:v>
                </c:pt>
                <c:pt idx="4559">
                  <c:v>0.85161290322580641</c:v>
                </c:pt>
                <c:pt idx="4560">
                  <c:v>0.85161290322580641</c:v>
                </c:pt>
                <c:pt idx="4561">
                  <c:v>0.84516129032258069</c:v>
                </c:pt>
                <c:pt idx="4562">
                  <c:v>0.84516129032258069</c:v>
                </c:pt>
                <c:pt idx="4563">
                  <c:v>0.84516129032258069</c:v>
                </c:pt>
                <c:pt idx="4564">
                  <c:v>0.84516129032258069</c:v>
                </c:pt>
                <c:pt idx="4565">
                  <c:v>0.84516129032258069</c:v>
                </c:pt>
                <c:pt idx="4566">
                  <c:v>0.83870967741935487</c:v>
                </c:pt>
                <c:pt idx="4567">
                  <c:v>0.83870967741935487</c:v>
                </c:pt>
                <c:pt idx="4568">
                  <c:v>0.83870967741935487</c:v>
                </c:pt>
                <c:pt idx="4569">
                  <c:v>0.82580645161290323</c:v>
                </c:pt>
                <c:pt idx="4570">
                  <c:v>0.82580645161290323</c:v>
                </c:pt>
                <c:pt idx="4571">
                  <c:v>0.82580645161290323</c:v>
                </c:pt>
                <c:pt idx="4572">
                  <c:v>0.8193548387096774</c:v>
                </c:pt>
                <c:pt idx="4573">
                  <c:v>0.8193548387096774</c:v>
                </c:pt>
                <c:pt idx="4574">
                  <c:v>0.8193548387096774</c:v>
                </c:pt>
                <c:pt idx="4575">
                  <c:v>0.8193548387096774</c:v>
                </c:pt>
                <c:pt idx="4576">
                  <c:v>0.8193548387096774</c:v>
                </c:pt>
                <c:pt idx="4577">
                  <c:v>0.8193548387096774</c:v>
                </c:pt>
                <c:pt idx="4578">
                  <c:v>0.81290322580645158</c:v>
                </c:pt>
                <c:pt idx="4579">
                  <c:v>0.80645161290322576</c:v>
                </c:pt>
                <c:pt idx="4580">
                  <c:v>0.8</c:v>
                </c:pt>
                <c:pt idx="4581">
                  <c:v>0.79354838709677422</c:v>
                </c:pt>
                <c:pt idx="4582">
                  <c:v>0.79354838709677422</c:v>
                </c:pt>
                <c:pt idx="4583">
                  <c:v>0.79354838709677422</c:v>
                </c:pt>
                <c:pt idx="4584">
                  <c:v>0.77419354838709675</c:v>
                </c:pt>
                <c:pt idx="4585">
                  <c:v>0.77419354838709675</c:v>
                </c:pt>
                <c:pt idx="4586">
                  <c:v>0.77419354838709675</c:v>
                </c:pt>
                <c:pt idx="4587">
                  <c:v>0.77419354838709675</c:v>
                </c:pt>
                <c:pt idx="4588">
                  <c:v>0.77419354838709675</c:v>
                </c:pt>
                <c:pt idx="4589">
                  <c:v>0.77419354838709675</c:v>
                </c:pt>
                <c:pt idx="4590">
                  <c:v>0.77419354838709675</c:v>
                </c:pt>
                <c:pt idx="4591">
                  <c:v>0.77419354838709675</c:v>
                </c:pt>
                <c:pt idx="4592">
                  <c:v>0.76774193548387093</c:v>
                </c:pt>
                <c:pt idx="4593">
                  <c:v>0.75974025974025972</c:v>
                </c:pt>
                <c:pt idx="4594">
                  <c:v>0.75324675324675328</c:v>
                </c:pt>
                <c:pt idx="4595">
                  <c:v>0.74675324675324672</c:v>
                </c:pt>
                <c:pt idx="4596">
                  <c:v>0.72727272727272729</c:v>
                </c:pt>
                <c:pt idx="4597">
                  <c:v>0.72077922077922074</c:v>
                </c:pt>
                <c:pt idx="4598">
                  <c:v>0.7142857142857143</c:v>
                </c:pt>
                <c:pt idx="4599">
                  <c:v>0.7142857142857143</c:v>
                </c:pt>
                <c:pt idx="4600">
                  <c:v>0.7142857142857143</c:v>
                </c:pt>
                <c:pt idx="4601">
                  <c:v>0.7142857142857143</c:v>
                </c:pt>
                <c:pt idx="4602">
                  <c:v>0.7142857142857143</c:v>
                </c:pt>
                <c:pt idx="4603">
                  <c:v>0.7142857142857143</c:v>
                </c:pt>
                <c:pt idx="4604">
                  <c:v>0.7142857142857143</c:v>
                </c:pt>
                <c:pt idx="4605">
                  <c:v>0.7142857142857143</c:v>
                </c:pt>
                <c:pt idx="4606">
                  <c:v>0.7142857142857143</c:v>
                </c:pt>
                <c:pt idx="4607">
                  <c:v>0.7142857142857143</c:v>
                </c:pt>
                <c:pt idx="4608">
                  <c:v>0.7142857142857143</c:v>
                </c:pt>
                <c:pt idx="4609">
                  <c:v>0.7142857142857143</c:v>
                </c:pt>
                <c:pt idx="4610">
                  <c:v>0.70779220779220775</c:v>
                </c:pt>
                <c:pt idx="4611">
                  <c:v>0.70129870129870131</c:v>
                </c:pt>
                <c:pt idx="4612">
                  <c:v>0.70129870129870131</c:v>
                </c:pt>
                <c:pt idx="4613">
                  <c:v>0.70129870129870131</c:v>
                </c:pt>
                <c:pt idx="4614">
                  <c:v>0.70129870129870131</c:v>
                </c:pt>
                <c:pt idx="4615">
                  <c:v>0.70129870129870131</c:v>
                </c:pt>
                <c:pt idx="4616">
                  <c:v>0.70129870129870131</c:v>
                </c:pt>
                <c:pt idx="4617">
                  <c:v>0.70129870129870131</c:v>
                </c:pt>
                <c:pt idx="4618">
                  <c:v>0.70129870129870131</c:v>
                </c:pt>
                <c:pt idx="4619">
                  <c:v>0.70129870129870131</c:v>
                </c:pt>
                <c:pt idx="4620">
                  <c:v>0.70129870129870131</c:v>
                </c:pt>
                <c:pt idx="4621">
                  <c:v>0.70129870129870131</c:v>
                </c:pt>
                <c:pt idx="4622">
                  <c:v>0.70129870129870131</c:v>
                </c:pt>
                <c:pt idx="4623">
                  <c:v>0.69480519480519476</c:v>
                </c:pt>
                <c:pt idx="4624">
                  <c:v>0.68831168831168832</c:v>
                </c:pt>
                <c:pt idx="4625">
                  <c:v>0.68181818181818177</c:v>
                </c:pt>
                <c:pt idx="4626">
                  <c:v>0.68181818181818177</c:v>
                </c:pt>
                <c:pt idx="4627">
                  <c:v>0.67532467532467533</c:v>
                </c:pt>
                <c:pt idx="4628">
                  <c:v>0.66883116883116878</c:v>
                </c:pt>
                <c:pt idx="4629">
                  <c:v>0.67320261437908502</c:v>
                </c:pt>
                <c:pt idx="4630">
                  <c:v>0.66666666666666663</c:v>
                </c:pt>
                <c:pt idx="4631">
                  <c:v>0.66013071895424835</c:v>
                </c:pt>
                <c:pt idx="4632">
                  <c:v>0.66013071895424835</c:v>
                </c:pt>
                <c:pt idx="4633">
                  <c:v>0.65359477124183007</c:v>
                </c:pt>
                <c:pt idx="4634">
                  <c:v>0.65359477124183007</c:v>
                </c:pt>
                <c:pt idx="4635">
                  <c:v>0.65359477124183007</c:v>
                </c:pt>
                <c:pt idx="4636">
                  <c:v>0.65359477124183007</c:v>
                </c:pt>
                <c:pt idx="4637">
                  <c:v>0.65359477124183007</c:v>
                </c:pt>
                <c:pt idx="4638">
                  <c:v>0.65131578947368418</c:v>
                </c:pt>
                <c:pt idx="4639">
                  <c:v>0.65131578947368418</c:v>
                </c:pt>
                <c:pt idx="4640">
                  <c:v>0.65131578947368418</c:v>
                </c:pt>
                <c:pt idx="4641">
                  <c:v>0.65131578947368418</c:v>
                </c:pt>
                <c:pt idx="4642">
                  <c:v>0.65131578947368418</c:v>
                </c:pt>
                <c:pt idx="4643">
                  <c:v>0.65131578947368418</c:v>
                </c:pt>
                <c:pt idx="4644">
                  <c:v>0.65131578947368418</c:v>
                </c:pt>
                <c:pt idx="4645">
                  <c:v>0.65131578947368418</c:v>
                </c:pt>
                <c:pt idx="4646">
                  <c:v>0.65131578947368418</c:v>
                </c:pt>
                <c:pt idx="4647">
                  <c:v>0.64473684210526316</c:v>
                </c:pt>
                <c:pt idx="4648">
                  <c:v>0.64473684210526316</c:v>
                </c:pt>
                <c:pt idx="4649">
                  <c:v>0.64473684210526316</c:v>
                </c:pt>
                <c:pt idx="4650">
                  <c:v>0.64473684210526316</c:v>
                </c:pt>
                <c:pt idx="4651">
                  <c:v>0.64473684210526316</c:v>
                </c:pt>
                <c:pt idx="4652">
                  <c:v>0.64473684210526316</c:v>
                </c:pt>
                <c:pt idx="4653">
                  <c:v>0.64473684210526316</c:v>
                </c:pt>
                <c:pt idx="4654">
                  <c:v>0.64473684210526316</c:v>
                </c:pt>
                <c:pt idx="4655">
                  <c:v>0.64473684210526316</c:v>
                </c:pt>
                <c:pt idx="4656">
                  <c:v>0.64473684210526316</c:v>
                </c:pt>
                <c:pt idx="4657">
                  <c:v>0.64473684210526316</c:v>
                </c:pt>
                <c:pt idx="4658">
                  <c:v>0.64473684210526316</c:v>
                </c:pt>
                <c:pt idx="4659">
                  <c:v>0.64473684210526316</c:v>
                </c:pt>
                <c:pt idx="4660">
                  <c:v>0.64473684210526316</c:v>
                </c:pt>
                <c:pt idx="4661">
                  <c:v>0.64473684210526316</c:v>
                </c:pt>
                <c:pt idx="4662">
                  <c:v>0.64473684210526316</c:v>
                </c:pt>
                <c:pt idx="4663">
                  <c:v>0.64473684210526316</c:v>
                </c:pt>
                <c:pt idx="4664">
                  <c:v>0.64473684210526316</c:v>
                </c:pt>
                <c:pt idx="4665">
                  <c:v>0.64473684210526316</c:v>
                </c:pt>
                <c:pt idx="4666">
                  <c:v>0.64473684210526316</c:v>
                </c:pt>
                <c:pt idx="4667">
                  <c:v>0.64238410596026485</c:v>
                </c:pt>
                <c:pt idx="4668">
                  <c:v>0.64238410596026485</c:v>
                </c:pt>
                <c:pt idx="4669">
                  <c:v>0.64238410596026485</c:v>
                </c:pt>
                <c:pt idx="4670">
                  <c:v>0.64238410596026485</c:v>
                </c:pt>
                <c:pt idx="4671">
                  <c:v>0.64238410596026485</c:v>
                </c:pt>
                <c:pt idx="4672">
                  <c:v>0.64238410596026485</c:v>
                </c:pt>
                <c:pt idx="4673">
                  <c:v>0.64238410596026485</c:v>
                </c:pt>
                <c:pt idx="4674">
                  <c:v>0.64238410596026485</c:v>
                </c:pt>
                <c:pt idx="4675">
                  <c:v>0.64238410596026485</c:v>
                </c:pt>
                <c:pt idx="4676">
                  <c:v>0.63576158940397354</c:v>
                </c:pt>
                <c:pt idx="4677">
                  <c:v>0.63576158940397354</c:v>
                </c:pt>
                <c:pt idx="4678">
                  <c:v>0.63576158940397354</c:v>
                </c:pt>
                <c:pt idx="4679">
                  <c:v>0.62913907284768211</c:v>
                </c:pt>
                <c:pt idx="4680">
                  <c:v>0.62251655629139069</c:v>
                </c:pt>
                <c:pt idx="4681">
                  <c:v>0.62251655629139069</c:v>
                </c:pt>
                <c:pt idx="4682">
                  <c:v>0.62251655629139069</c:v>
                </c:pt>
                <c:pt idx="4683">
                  <c:v>0.62</c:v>
                </c:pt>
                <c:pt idx="4684">
                  <c:v>0.6</c:v>
                </c:pt>
                <c:pt idx="4685">
                  <c:v>0.6</c:v>
                </c:pt>
                <c:pt idx="4686">
                  <c:v>0.57999999999999996</c:v>
                </c:pt>
                <c:pt idx="4687">
                  <c:v>0.57999999999999996</c:v>
                </c:pt>
                <c:pt idx="4688">
                  <c:v>0.57333333333333336</c:v>
                </c:pt>
                <c:pt idx="4689">
                  <c:v>0.57333333333333336</c:v>
                </c:pt>
                <c:pt idx="4690">
                  <c:v>0.57333333333333336</c:v>
                </c:pt>
                <c:pt idx="4691">
                  <c:v>0.56666666666666665</c:v>
                </c:pt>
                <c:pt idx="4692">
                  <c:v>0.56666666666666665</c:v>
                </c:pt>
                <c:pt idx="4693">
                  <c:v>0.56000000000000005</c:v>
                </c:pt>
                <c:pt idx="4694">
                  <c:v>0.55333333333333334</c:v>
                </c:pt>
                <c:pt idx="4695">
                  <c:v>0.55333333333333334</c:v>
                </c:pt>
                <c:pt idx="4696">
                  <c:v>0.55333333333333334</c:v>
                </c:pt>
                <c:pt idx="4697">
                  <c:v>0.55333333333333334</c:v>
                </c:pt>
                <c:pt idx="4698">
                  <c:v>0.55333333333333334</c:v>
                </c:pt>
                <c:pt idx="4699">
                  <c:v>0.54666666666666663</c:v>
                </c:pt>
                <c:pt idx="4700">
                  <c:v>0.54666666666666663</c:v>
                </c:pt>
                <c:pt idx="4701">
                  <c:v>0.54666666666666663</c:v>
                </c:pt>
                <c:pt idx="4702">
                  <c:v>0.54666666666666663</c:v>
                </c:pt>
                <c:pt idx="4703">
                  <c:v>0.54</c:v>
                </c:pt>
                <c:pt idx="4704">
                  <c:v>0.54</c:v>
                </c:pt>
                <c:pt idx="4705">
                  <c:v>0.54</c:v>
                </c:pt>
                <c:pt idx="4706">
                  <c:v>0.54</c:v>
                </c:pt>
                <c:pt idx="4707">
                  <c:v>0.54</c:v>
                </c:pt>
                <c:pt idx="4708">
                  <c:v>0.54</c:v>
                </c:pt>
                <c:pt idx="4709">
                  <c:v>0.53333333333333333</c:v>
                </c:pt>
                <c:pt idx="4710">
                  <c:v>0.52666666666666662</c:v>
                </c:pt>
                <c:pt idx="4711">
                  <c:v>0.52666666666666662</c:v>
                </c:pt>
                <c:pt idx="4712">
                  <c:v>0.52666666666666662</c:v>
                </c:pt>
                <c:pt idx="4713">
                  <c:v>0.52666666666666662</c:v>
                </c:pt>
                <c:pt idx="4714">
                  <c:v>0.52</c:v>
                </c:pt>
                <c:pt idx="4715">
                  <c:v>0.52</c:v>
                </c:pt>
                <c:pt idx="4716">
                  <c:v>0.52</c:v>
                </c:pt>
                <c:pt idx="4717">
                  <c:v>0.51333333333333331</c:v>
                </c:pt>
                <c:pt idx="4718">
                  <c:v>0.50666666666666671</c:v>
                </c:pt>
                <c:pt idx="4719">
                  <c:v>0.50666666666666671</c:v>
                </c:pt>
                <c:pt idx="4720">
                  <c:v>0.50666666666666671</c:v>
                </c:pt>
                <c:pt idx="4721">
                  <c:v>0.50666666666666671</c:v>
                </c:pt>
                <c:pt idx="4722">
                  <c:v>0.50666666666666671</c:v>
                </c:pt>
                <c:pt idx="4723">
                  <c:v>0.50666666666666671</c:v>
                </c:pt>
                <c:pt idx="4724">
                  <c:v>0.50666666666666671</c:v>
                </c:pt>
                <c:pt idx="4725">
                  <c:v>0.50666666666666671</c:v>
                </c:pt>
                <c:pt idx="4726">
                  <c:v>0.50666666666666671</c:v>
                </c:pt>
                <c:pt idx="4727">
                  <c:v>0.50666666666666671</c:v>
                </c:pt>
                <c:pt idx="4728">
                  <c:v>0.49664429530201343</c:v>
                </c:pt>
                <c:pt idx="4729">
                  <c:v>0.48993288590604028</c:v>
                </c:pt>
                <c:pt idx="4730">
                  <c:v>0.48322147651006714</c:v>
                </c:pt>
                <c:pt idx="4731">
                  <c:v>0.48322147651006714</c:v>
                </c:pt>
                <c:pt idx="4732">
                  <c:v>0.47972972972972971</c:v>
                </c:pt>
                <c:pt idx="4733">
                  <c:v>0.47972972972972971</c:v>
                </c:pt>
                <c:pt idx="4734">
                  <c:v>0.48299319727891155</c:v>
                </c:pt>
                <c:pt idx="4735">
                  <c:v>0.47619047619047616</c:v>
                </c:pt>
                <c:pt idx="4736">
                  <c:v>0.46938775510204084</c:v>
                </c:pt>
                <c:pt idx="4737">
                  <c:v>0.46258503401360546</c:v>
                </c:pt>
                <c:pt idx="4738">
                  <c:v>0.46258503401360546</c:v>
                </c:pt>
                <c:pt idx="4739">
                  <c:v>0.45578231292517007</c:v>
                </c:pt>
                <c:pt idx="4740">
                  <c:v>0.45578231292517007</c:v>
                </c:pt>
                <c:pt idx="4741">
                  <c:v>0.45578231292517007</c:v>
                </c:pt>
                <c:pt idx="4742">
                  <c:v>0.44897959183673469</c:v>
                </c:pt>
                <c:pt idx="4743">
                  <c:v>0.43537414965986393</c:v>
                </c:pt>
                <c:pt idx="4744">
                  <c:v>0.42857142857142855</c:v>
                </c:pt>
                <c:pt idx="4745">
                  <c:v>0.42857142857142855</c:v>
                </c:pt>
                <c:pt idx="4746">
                  <c:v>0.41496598639455784</c:v>
                </c:pt>
                <c:pt idx="4747">
                  <c:v>0.41496598639455784</c:v>
                </c:pt>
                <c:pt idx="4748">
                  <c:v>0.41496598639455784</c:v>
                </c:pt>
                <c:pt idx="4749">
                  <c:v>0.41496598639455784</c:v>
                </c:pt>
                <c:pt idx="4750">
                  <c:v>0.41496598639455784</c:v>
                </c:pt>
                <c:pt idx="4751">
                  <c:v>0.41496598639455784</c:v>
                </c:pt>
                <c:pt idx="4752">
                  <c:v>0.40816326530612246</c:v>
                </c:pt>
                <c:pt idx="4753">
                  <c:v>0.40816326530612246</c:v>
                </c:pt>
                <c:pt idx="4754">
                  <c:v>0.41095890410958902</c:v>
                </c:pt>
                <c:pt idx="4755">
                  <c:v>0.41095890410958902</c:v>
                </c:pt>
                <c:pt idx="4756">
                  <c:v>0.41095890410958902</c:v>
                </c:pt>
                <c:pt idx="4757">
                  <c:v>0.41095890410958902</c:v>
                </c:pt>
                <c:pt idx="4758">
                  <c:v>0.41095890410958902</c:v>
                </c:pt>
                <c:pt idx="4759">
                  <c:v>0.41095890410958902</c:v>
                </c:pt>
                <c:pt idx="4760">
                  <c:v>0.41095890410958902</c:v>
                </c:pt>
                <c:pt idx="4761">
                  <c:v>0.41095890410958902</c:v>
                </c:pt>
                <c:pt idx="4762">
                  <c:v>0.41095890410958902</c:v>
                </c:pt>
                <c:pt idx="4763">
                  <c:v>0.41095890410958902</c:v>
                </c:pt>
                <c:pt idx="4764">
                  <c:v>0.41095890410958902</c:v>
                </c:pt>
                <c:pt idx="4765">
                  <c:v>0.4041095890410959</c:v>
                </c:pt>
                <c:pt idx="4766">
                  <c:v>0.39726027397260272</c:v>
                </c:pt>
                <c:pt idx="4767">
                  <c:v>0.39726027397260272</c:v>
                </c:pt>
                <c:pt idx="4768">
                  <c:v>0.39726027397260272</c:v>
                </c:pt>
                <c:pt idx="4769">
                  <c:v>0.3904109589041096</c:v>
                </c:pt>
                <c:pt idx="4770">
                  <c:v>0.39310344827586208</c:v>
                </c:pt>
                <c:pt idx="4771">
                  <c:v>0.38620689655172413</c:v>
                </c:pt>
                <c:pt idx="4772">
                  <c:v>0.38620689655172413</c:v>
                </c:pt>
                <c:pt idx="4773">
                  <c:v>0.38620689655172413</c:v>
                </c:pt>
                <c:pt idx="4774">
                  <c:v>0.38620689655172413</c:v>
                </c:pt>
                <c:pt idx="4775">
                  <c:v>0.38620689655172413</c:v>
                </c:pt>
                <c:pt idx="4776">
                  <c:v>0.38620689655172413</c:v>
                </c:pt>
                <c:pt idx="4777">
                  <c:v>0.38620689655172413</c:v>
                </c:pt>
                <c:pt idx="4778">
                  <c:v>0.38620689655172413</c:v>
                </c:pt>
                <c:pt idx="4779">
                  <c:v>0.3888888888888889</c:v>
                </c:pt>
                <c:pt idx="4780">
                  <c:v>0.3888888888888889</c:v>
                </c:pt>
                <c:pt idx="4781">
                  <c:v>0.3888888888888889</c:v>
                </c:pt>
                <c:pt idx="4782">
                  <c:v>0.3888888888888889</c:v>
                </c:pt>
                <c:pt idx="4783">
                  <c:v>0.3888888888888889</c:v>
                </c:pt>
                <c:pt idx="4784">
                  <c:v>0.3888888888888889</c:v>
                </c:pt>
                <c:pt idx="4785">
                  <c:v>0.3888888888888889</c:v>
                </c:pt>
                <c:pt idx="4786">
                  <c:v>0.3888888888888889</c:v>
                </c:pt>
                <c:pt idx="4787">
                  <c:v>0.3888888888888889</c:v>
                </c:pt>
                <c:pt idx="4788">
                  <c:v>0.3888888888888889</c:v>
                </c:pt>
                <c:pt idx="4789">
                  <c:v>0.3888888888888889</c:v>
                </c:pt>
                <c:pt idx="4790">
                  <c:v>0.3888888888888889</c:v>
                </c:pt>
                <c:pt idx="4791">
                  <c:v>0.3888888888888889</c:v>
                </c:pt>
                <c:pt idx="4792">
                  <c:v>0.3888888888888889</c:v>
                </c:pt>
                <c:pt idx="4793">
                  <c:v>0.3888888888888889</c:v>
                </c:pt>
                <c:pt idx="4794">
                  <c:v>0.3888888888888889</c:v>
                </c:pt>
                <c:pt idx="4795">
                  <c:v>0.38461538461538464</c:v>
                </c:pt>
                <c:pt idx="4796">
                  <c:v>0.38461538461538464</c:v>
                </c:pt>
                <c:pt idx="4797">
                  <c:v>0.38461538461538464</c:v>
                </c:pt>
                <c:pt idx="4798">
                  <c:v>0.38461538461538464</c:v>
                </c:pt>
                <c:pt idx="4799">
                  <c:v>0.38461538461538464</c:v>
                </c:pt>
                <c:pt idx="4800">
                  <c:v>0.38461538461538464</c:v>
                </c:pt>
                <c:pt idx="4801">
                  <c:v>0.38461538461538464</c:v>
                </c:pt>
                <c:pt idx="4802">
                  <c:v>0.38461538461538464</c:v>
                </c:pt>
                <c:pt idx="4803">
                  <c:v>0.38461538461538464</c:v>
                </c:pt>
                <c:pt idx="4804">
                  <c:v>0.37062937062937062</c:v>
                </c:pt>
                <c:pt idx="4805">
                  <c:v>0.37062937062937062</c:v>
                </c:pt>
                <c:pt idx="4806">
                  <c:v>0.37062937062937062</c:v>
                </c:pt>
                <c:pt idx="4807">
                  <c:v>0.37062937062937062</c:v>
                </c:pt>
                <c:pt idx="4808">
                  <c:v>0.37062937062937062</c:v>
                </c:pt>
                <c:pt idx="4809">
                  <c:v>0.36363636363636365</c:v>
                </c:pt>
                <c:pt idx="4810">
                  <c:v>0.35664335664335667</c:v>
                </c:pt>
                <c:pt idx="4811">
                  <c:v>0.35664335664335667</c:v>
                </c:pt>
                <c:pt idx="4812">
                  <c:v>0.35664335664335667</c:v>
                </c:pt>
                <c:pt idx="4813">
                  <c:v>0.34965034965034963</c:v>
                </c:pt>
                <c:pt idx="4814">
                  <c:v>0.34965034965034963</c:v>
                </c:pt>
                <c:pt idx="4815">
                  <c:v>0.34965034965034963</c:v>
                </c:pt>
                <c:pt idx="4816">
                  <c:v>0.34965034965034963</c:v>
                </c:pt>
                <c:pt idx="4817">
                  <c:v>0.352112676056338</c:v>
                </c:pt>
                <c:pt idx="4818">
                  <c:v>0.3546099290780142</c:v>
                </c:pt>
                <c:pt idx="4819">
                  <c:v>0.3546099290780142</c:v>
                </c:pt>
                <c:pt idx="4820">
                  <c:v>0.3546099290780142</c:v>
                </c:pt>
                <c:pt idx="4821">
                  <c:v>0.3546099290780142</c:v>
                </c:pt>
                <c:pt idx="4822">
                  <c:v>0.3475177304964539</c:v>
                </c:pt>
                <c:pt idx="4823">
                  <c:v>0.3475177304964539</c:v>
                </c:pt>
                <c:pt idx="4824">
                  <c:v>0.3475177304964539</c:v>
                </c:pt>
                <c:pt idx="4825">
                  <c:v>0.3475177304964539</c:v>
                </c:pt>
                <c:pt idx="4826">
                  <c:v>0.34285714285714286</c:v>
                </c:pt>
                <c:pt idx="4827">
                  <c:v>0.34285714285714286</c:v>
                </c:pt>
                <c:pt idx="4828">
                  <c:v>0.34532374100719426</c:v>
                </c:pt>
                <c:pt idx="4829">
                  <c:v>0.34532374100719426</c:v>
                </c:pt>
                <c:pt idx="4830">
                  <c:v>0.34532374100719426</c:v>
                </c:pt>
                <c:pt idx="4831">
                  <c:v>0.34532374100719426</c:v>
                </c:pt>
                <c:pt idx="4832">
                  <c:v>0.34057971014492755</c:v>
                </c:pt>
                <c:pt idx="4833">
                  <c:v>0.34057971014492755</c:v>
                </c:pt>
                <c:pt idx="4834">
                  <c:v>0.34057971014492755</c:v>
                </c:pt>
                <c:pt idx="4835">
                  <c:v>0.34057971014492755</c:v>
                </c:pt>
                <c:pt idx="4836">
                  <c:v>0.34057971014492755</c:v>
                </c:pt>
                <c:pt idx="4837">
                  <c:v>0.34057971014492755</c:v>
                </c:pt>
                <c:pt idx="4838">
                  <c:v>0.33333333333333331</c:v>
                </c:pt>
                <c:pt idx="4839">
                  <c:v>0.33576642335766421</c:v>
                </c:pt>
                <c:pt idx="4840">
                  <c:v>0.32846715328467152</c:v>
                </c:pt>
                <c:pt idx="4841">
                  <c:v>0.32846715328467152</c:v>
                </c:pt>
                <c:pt idx="4842">
                  <c:v>0.32846715328467152</c:v>
                </c:pt>
                <c:pt idx="4843">
                  <c:v>0.32846715328467152</c:v>
                </c:pt>
                <c:pt idx="4844">
                  <c:v>0.32846715328467152</c:v>
                </c:pt>
                <c:pt idx="4845">
                  <c:v>0.32846715328467152</c:v>
                </c:pt>
                <c:pt idx="4846">
                  <c:v>0.32846715328467152</c:v>
                </c:pt>
                <c:pt idx="4847">
                  <c:v>0.32846715328467152</c:v>
                </c:pt>
                <c:pt idx="4848">
                  <c:v>0.32846715328467152</c:v>
                </c:pt>
                <c:pt idx="4849">
                  <c:v>0.32846715328467152</c:v>
                </c:pt>
                <c:pt idx="4850">
                  <c:v>0.32846715328467152</c:v>
                </c:pt>
                <c:pt idx="4851">
                  <c:v>0.33088235294117646</c:v>
                </c:pt>
                <c:pt idx="4852">
                  <c:v>0.33088235294117646</c:v>
                </c:pt>
                <c:pt idx="4853">
                  <c:v>0.33088235294117646</c:v>
                </c:pt>
                <c:pt idx="4854">
                  <c:v>0.33088235294117646</c:v>
                </c:pt>
                <c:pt idx="4855">
                  <c:v>0.33088235294117646</c:v>
                </c:pt>
                <c:pt idx="4856">
                  <c:v>0.33088235294117646</c:v>
                </c:pt>
                <c:pt idx="4857">
                  <c:v>0.33088235294117646</c:v>
                </c:pt>
                <c:pt idx="4858">
                  <c:v>0.33582089552238809</c:v>
                </c:pt>
                <c:pt idx="4859">
                  <c:v>0.33582089552238809</c:v>
                </c:pt>
                <c:pt idx="4860">
                  <c:v>0.33582089552238809</c:v>
                </c:pt>
                <c:pt idx="4861">
                  <c:v>0.33582089552238809</c:v>
                </c:pt>
                <c:pt idx="4862">
                  <c:v>0.32835820895522388</c:v>
                </c:pt>
                <c:pt idx="4863">
                  <c:v>0.32835820895522388</c:v>
                </c:pt>
                <c:pt idx="4864">
                  <c:v>0.32835820895522388</c:v>
                </c:pt>
                <c:pt idx="4865">
                  <c:v>0.32835820895522388</c:v>
                </c:pt>
                <c:pt idx="4866">
                  <c:v>0.33082706766917291</c:v>
                </c:pt>
                <c:pt idx="4867">
                  <c:v>0.33082706766917291</c:v>
                </c:pt>
                <c:pt idx="4868">
                  <c:v>0.32330827067669171</c:v>
                </c:pt>
                <c:pt idx="4869">
                  <c:v>0.31578947368421051</c:v>
                </c:pt>
                <c:pt idx="4870">
                  <c:v>0.30827067669172931</c:v>
                </c:pt>
                <c:pt idx="4871">
                  <c:v>0.30827067669172931</c:v>
                </c:pt>
                <c:pt idx="4872">
                  <c:v>0.30827067669172931</c:v>
                </c:pt>
                <c:pt idx="4873">
                  <c:v>0.30827067669172931</c:v>
                </c:pt>
                <c:pt idx="4874">
                  <c:v>0.3007518796992481</c:v>
                </c:pt>
                <c:pt idx="4875">
                  <c:v>0.3007518796992481</c:v>
                </c:pt>
                <c:pt idx="4876">
                  <c:v>0.3007518796992481</c:v>
                </c:pt>
                <c:pt idx="4877">
                  <c:v>0.3007518796992481</c:v>
                </c:pt>
                <c:pt idx="4878">
                  <c:v>0.3007518796992481</c:v>
                </c:pt>
                <c:pt idx="4879">
                  <c:v>0.3007518796992481</c:v>
                </c:pt>
                <c:pt idx="4880">
                  <c:v>0.3007518796992481</c:v>
                </c:pt>
                <c:pt idx="4881">
                  <c:v>0.2932330827067669</c:v>
                </c:pt>
                <c:pt idx="4882">
                  <c:v>0.2932330827067669</c:v>
                </c:pt>
                <c:pt idx="4883">
                  <c:v>0.2932330827067669</c:v>
                </c:pt>
                <c:pt idx="4884">
                  <c:v>0.2932330827067669</c:v>
                </c:pt>
                <c:pt idx="4885">
                  <c:v>0.2932330827067669</c:v>
                </c:pt>
                <c:pt idx="4886">
                  <c:v>0.2932330827067669</c:v>
                </c:pt>
                <c:pt idx="4887">
                  <c:v>0.2932330827067669</c:v>
                </c:pt>
                <c:pt idx="4888">
                  <c:v>0.2932330827067669</c:v>
                </c:pt>
                <c:pt idx="4889">
                  <c:v>0.29545454545454547</c:v>
                </c:pt>
                <c:pt idx="4890">
                  <c:v>0.29545454545454547</c:v>
                </c:pt>
                <c:pt idx="4891">
                  <c:v>0.29545454545454547</c:v>
                </c:pt>
                <c:pt idx="4892">
                  <c:v>0.29545454545454547</c:v>
                </c:pt>
                <c:pt idx="4893">
                  <c:v>0.29545454545454547</c:v>
                </c:pt>
                <c:pt idx="4894">
                  <c:v>0.2878787878787879</c:v>
                </c:pt>
                <c:pt idx="4895">
                  <c:v>0.2878787878787879</c:v>
                </c:pt>
                <c:pt idx="4896">
                  <c:v>0.2878787878787879</c:v>
                </c:pt>
                <c:pt idx="4897">
                  <c:v>0.28030303030303028</c:v>
                </c:pt>
                <c:pt idx="4898">
                  <c:v>0.28030303030303028</c:v>
                </c:pt>
                <c:pt idx="4899">
                  <c:v>0.27480916030534353</c:v>
                </c:pt>
                <c:pt idx="4900">
                  <c:v>0.27692307692307694</c:v>
                </c:pt>
                <c:pt idx="4901">
                  <c:v>0.27692307692307694</c:v>
                </c:pt>
                <c:pt idx="4902">
                  <c:v>0.27692307692307694</c:v>
                </c:pt>
                <c:pt idx="4903">
                  <c:v>0.27692307692307694</c:v>
                </c:pt>
                <c:pt idx="4904">
                  <c:v>0.27692307692307694</c:v>
                </c:pt>
                <c:pt idx="4905">
                  <c:v>0.27692307692307694</c:v>
                </c:pt>
                <c:pt idx="4906">
                  <c:v>0.27692307692307694</c:v>
                </c:pt>
                <c:pt idx="4907">
                  <c:v>0.27906976744186046</c:v>
                </c:pt>
                <c:pt idx="4908">
                  <c:v>0.27906976744186046</c:v>
                </c:pt>
                <c:pt idx="4909">
                  <c:v>0.27906976744186046</c:v>
                </c:pt>
                <c:pt idx="4910">
                  <c:v>0.27906976744186046</c:v>
                </c:pt>
                <c:pt idx="4911">
                  <c:v>0.27906976744186046</c:v>
                </c:pt>
                <c:pt idx="4912">
                  <c:v>0.27906976744186046</c:v>
                </c:pt>
                <c:pt idx="4913">
                  <c:v>0.27131782945736432</c:v>
                </c:pt>
                <c:pt idx="4914">
                  <c:v>0.27131782945736432</c:v>
                </c:pt>
                <c:pt idx="4915">
                  <c:v>0.27131782945736432</c:v>
                </c:pt>
                <c:pt idx="4916">
                  <c:v>0.27131782945736432</c:v>
                </c:pt>
                <c:pt idx="4917">
                  <c:v>0.27131782945736432</c:v>
                </c:pt>
                <c:pt idx="4918">
                  <c:v>0.26356589147286824</c:v>
                </c:pt>
                <c:pt idx="4919">
                  <c:v>0.2558139534883721</c:v>
                </c:pt>
                <c:pt idx="4920">
                  <c:v>0.2558139534883721</c:v>
                </c:pt>
                <c:pt idx="4921">
                  <c:v>0.2558139534883721</c:v>
                </c:pt>
                <c:pt idx="4922">
                  <c:v>0.24806201550387597</c:v>
                </c:pt>
                <c:pt idx="4923">
                  <c:v>0.24806201550387597</c:v>
                </c:pt>
                <c:pt idx="4924">
                  <c:v>0.24806201550387597</c:v>
                </c:pt>
                <c:pt idx="4925">
                  <c:v>0.24806201550387597</c:v>
                </c:pt>
                <c:pt idx="4926">
                  <c:v>0.24806201550387597</c:v>
                </c:pt>
                <c:pt idx="4927">
                  <c:v>0.24806201550387597</c:v>
                </c:pt>
                <c:pt idx="4928">
                  <c:v>0.24806201550387597</c:v>
                </c:pt>
                <c:pt idx="4929">
                  <c:v>0.24806201550387597</c:v>
                </c:pt>
                <c:pt idx="4930">
                  <c:v>0.24031007751937986</c:v>
                </c:pt>
                <c:pt idx="4931">
                  <c:v>0.24031007751937986</c:v>
                </c:pt>
                <c:pt idx="4932">
                  <c:v>0.24031007751937986</c:v>
                </c:pt>
                <c:pt idx="4933">
                  <c:v>0.23255813953488372</c:v>
                </c:pt>
                <c:pt idx="4934">
                  <c:v>0.23255813953488372</c:v>
                </c:pt>
                <c:pt idx="4935">
                  <c:v>0.23255813953488372</c:v>
                </c:pt>
                <c:pt idx="4936">
                  <c:v>0.23255813953488372</c:v>
                </c:pt>
                <c:pt idx="4937">
                  <c:v>0.23255813953488372</c:v>
                </c:pt>
                <c:pt idx="4938">
                  <c:v>0.23255813953488372</c:v>
                </c:pt>
                <c:pt idx="4939">
                  <c:v>0.23255813953488372</c:v>
                </c:pt>
                <c:pt idx="4940">
                  <c:v>0.23255813953488372</c:v>
                </c:pt>
                <c:pt idx="4941">
                  <c:v>0.23255813953488372</c:v>
                </c:pt>
                <c:pt idx="4942">
                  <c:v>0.23255813953488372</c:v>
                </c:pt>
                <c:pt idx="4943">
                  <c:v>0.23255813953488372</c:v>
                </c:pt>
                <c:pt idx="4944">
                  <c:v>0.23255813953488372</c:v>
                </c:pt>
                <c:pt idx="4945">
                  <c:v>0.23255813953488372</c:v>
                </c:pt>
                <c:pt idx="4946">
                  <c:v>0.23255813953488372</c:v>
                </c:pt>
                <c:pt idx="4947">
                  <c:v>0.23255813953488372</c:v>
                </c:pt>
                <c:pt idx="4948">
                  <c:v>0.23255813953488372</c:v>
                </c:pt>
                <c:pt idx="4949">
                  <c:v>0.23255813953488372</c:v>
                </c:pt>
                <c:pt idx="4950">
                  <c:v>0.234375</c:v>
                </c:pt>
                <c:pt idx="4951">
                  <c:v>0.234375</c:v>
                </c:pt>
                <c:pt idx="4952">
                  <c:v>0.23622047244094488</c:v>
                </c:pt>
                <c:pt idx="4953">
                  <c:v>0.23809523809523808</c:v>
                </c:pt>
                <c:pt idx="4954">
                  <c:v>0.23809523809523808</c:v>
                </c:pt>
                <c:pt idx="4955">
                  <c:v>0.23809523809523808</c:v>
                </c:pt>
                <c:pt idx="4956">
                  <c:v>0.23015873015873015</c:v>
                </c:pt>
                <c:pt idx="4957">
                  <c:v>0.23015873015873015</c:v>
                </c:pt>
                <c:pt idx="4958">
                  <c:v>0.23200000000000001</c:v>
                </c:pt>
                <c:pt idx="4959">
                  <c:v>0.23200000000000001</c:v>
                </c:pt>
                <c:pt idx="4960">
                  <c:v>0.23387096774193547</c:v>
                </c:pt>
                <c:pt idx="4961">
                  <c:v>0.23387096774193547</c:v>
                </c:pt>
                <c:pt idx="4962">
                  <c:v>0.23387096774193547</c:v>
                </c:pt>
                <c:pt idx="4963">
                  <c:v>0.23387096774193547</c:v>
                </c:pt>
                <c:pt idx="4964">
                  <c:v>0.23387096774193547</c:v>
                </c:pt>
                <c:pt idx="4965">
                  <c:v>0.23387096774193547</c:v>
                </c:pt>
                <c:pt idx="4966">
                  <c:v>0.23387096774193547</c:v>
                </c:pt>
                <c:pt idx="4967">
                  <c:v>0.23387096774193547</c:v>
                </c:pt>
                <c:pt idx="4968">
                  <c:v>0.23387096774193547</c:v>
                </c:pt>
                <c:pt idx="4969">
                  <c:v>0.23387096774193547</c:v>
                </c:pt>
                <c:pt idx="4970">
                  <c:v>0.23387096774193547</c:v>
                </c:pt>
                <c:pt idx="4971">
                  <c:v>0.23387096774193547</c:v>
                </c:pt>
                <c:pt idx="4972">
                  <c:v>0.23387096774193547</c:v>
                </c:pt>
                <c:pt idx="4973">
                  <c:v>0.23387096774193547</c:v>
                </c:pt>
                <c:pt idx="4974">
                  <c:v>0.22580645161290322</c:v>
                </c:pt>
                <c:pt idx="4975">
                  <c:v>0.22580645161290322</c:v>
                </c:pt>
                <c:pt idx="4976">
                  <c:v>0.22580645161290322</c:v>
                </c:pt>
                <c:pt idx="4977">
                  <c:v>0.22580645161290322</c:v>
                </c:pt>
                <c:pt idx="4978">
                  <c:v>0.22580645161290322</c:v>
                </c:pt>
                <c:pt idx="4979">
                  <c:v>0.22764227642276422</c:v>
                </c:pt>
                <c:pt idx="4980">
                  <c:v>0.22764227642276422</c:v>
                </c:pt>
                <c:pt idx="4981">
                  <c:v>0.22764227642276422</c:v>
                </c:pt>
                <c:pt idx="4982">
                  <c:v>0.22764227642276422</c:v>
                </c:pt>
                <c:pt idx="4983">
                  <c:v>0.22764227642276422</c:v>
                </c:pt>
                <c:pt idx="4984">
                  <c:v>0.22764227642276422</c:v>
                </c:pt>
                <c:pt idx="4985">
                  <c:v>0.22764227642276422</c:v>
                </c:pt>
                <c:pt idx="4986">
                  <c:v>0.22764227642276422</c:v>
                </c:pt>
                <c:pt idx="4987">
                  <c:v>0.22764227642276422</c:v>
                </c:pt>
                <c:pt idx="4988">
                  <c:v>0.22764227642276422</c:v>
                </c:pt>
                <c:pt idx="4989">
                  <c:v>0.21951219512195122</c:v>
                </c:pt>
                <c:pt idx="4990">
                  <c:v>0.21951219512195122</c:v>
                </c:pt>
                <c:pt idx="4991">
                  <c:v>0.21951219512195122</c:v>
                </c:pt>
                <c:pt idx="4992">
                  <c:v>0.21951219512195122</c:v>
                </c:pt>
                <c:pt idx="4993">
                  <c:v>0.21951219512195122</c:v>
                </c:pt>
                <c:pt idx="4994">
                  <c:v>0.21951219512195122</c:v>
                </c:pt>
                <c:pt idx="4995">
                  <c:v>0.21951219512195122</c:v>
                </c:pt>
                <c:pt idx="4996">
                  <c:v>0.21951219512195122</c:v>
                </c:pt>
                <c:pt idx="4997">
                  <c:v>0.21951219512195122</c:v>
                </c:pt>
                <c:pt idx="4998">
                  <c:v>0.21951219512195122</c:v>
                </c:pt>
                <c:pt idx="4999">
                  <c:v>0.21951219512195122</c:v>
                </c:pt>
                <c:pt idx="5000">
                  <c:v>0.21951219512195122</c:v>
                </c:pt>
                <c:pt idx="5001">
                  <c:v>0.21311475409836064</c:v>
                </c:pt>
                <c:pt idx="5002">
                  <c:v>0.20491803278688525</c:v>
                </c:pt>
                <c:pt idx="5003">
                  <c:v>0.20491803278688525</c:v>
                </c:pt>
                <c:pt idx="5004">
                  <c:v>0.20491803278688525</c:v>
                </c:pt>
                <c:pt idx="5005">
                  <c:v>0.20491803278688525</c:v>
                </c:pt>
                <c:pt idx="5006">
                  <c:v>0.20491803278688525</c:v>
                </c:pt>
                <c:pt idx="5007">
                  <c:v>0.19672131147540983</c:v>
                </c:pt>
                <c:pt idx="5008">
                  <c:v>0.19672131147540983</c:v>
                </c:pt>
                <c:pt idx="5009">
                  <c:v>0.18852459016393441</c:v>
                </c:pt>
                <c:pt idx="5010">
                  <c:v>0.18852459016393441</c:v>
                </c:pt>
                <c:pt idx="5011">
                  <c:v>0.18852459016393441</c:v>
                </c:pt>
                <c:pt idx="5012">
                  <c:v>0.19008264462809918</c:v>
                </c:pt>
                <c:pt idx="5013">
                  <c:v>0.19008264462809918</c:v>
                </c:pt>
                <c:pt idx="5014">
                  <c:v>0.19008264462809918</c:v>
                </c:pt>
                <c:pt idx="5015">
                  <c:v>0.19008264462809918</c:v>
                </c:pt>
                <c:pt idx="5016">
                  <c:v>0.19008264462809918</c:v>
                </c:pt>
                <c:pt idx="5017">
                  <c:v>0.19008264462809918</c:v>
                </c:pt>
                <c:pt idx="5018">
                  <c:v>0.19008264462809918</c:v>
                </c:pt>
                <c:pt idx="5019">
                  <c:v>0.19008264462809918</c:v>
                </c:pt>
                <c:pt idx="5020">
                  <c:v>0.19008264462809918</c:v>
                </c:pt>
                <c:pt idx="5021">
                  <c:v>0.19008264462809918</c:v>
                </c:pt>
                <c:pt idx="5022">
                  <c:v>0.19008264462809918</c:v>
                </c:pt>
                <c:pt idx="5023">
                  <c:v>0.19008264462809918</c:v>
                </c:pt>
                <c:pt idx="5024">
                  <c:v>0.19008264462809918</c:v>
                </c:pt>
                <c:pt idx="5025">
                  <c:v>0.19166666666666668</c:v>
                </c:pt>
                <c:pt idx="5026">
                  <c:v>0.19166666666666668</c:v>
                </c:pt>
                <c:pt idx="5027">
                  <c:v>0.17499999999999999</c:v>
                </c:pt>
                <c:pt idx="5028">
                  <c:v>0.17499999999999999</c:v>
                </c:pt>
                <c:pt idx="5029">
                  <c:v>0.17499999999999999</c:v>
                </c:pt>
                <c:pt idx="5030">
                  <c:v>0.17499999999999999</c:v>
                </c:pt>
                <c:pt idx="5031">
                  <c:v>0.17499999999999999</c:v>
                </c:pt>
                <c:pt idx="5032">
                  <c:v>0.17499999999999999</c:v>
                </c:pt>
                <c:pt idx="5033">
                  <c:v>0.17499999999999999</c:v>
                </c:pt>
                <c:pt idx="5034">
                  <c:v>0.17499999999999999</c:v>
                </c:pt>
                <c:pt idx="5035">
                  <c:v>0.17499999999999999</c:v>
                </c:pt>
                <c:pt idx="5036">
                  <c:v>0.17499999999999999</c:v>
                </c:pt>
                <c:pt idx="5037">
                  <c:v>0.17499999999999999</c:v>
                </c:pt>
                <c:pt idx="5038">
                  <c:v>0.17499999999999999</c:v>
                </c:pt>
                <c:pt idx="5039">
                  <c:v>0.17647058823529413</c:v>
                </c:pt>
                <c:pt idx="5040">
                  <c:v>0.17647058823529413</c:v>
                </c:pt>
                <c:pt idx="5041">
                  <c:v>0.17647058823529413</c:v>
                </c:pt>
                <c:pt idx="5042">
                  <c:v>0.16806722689075632</c:v>
                </c:pt>
                <c:pt idx="5043">
                  <c:v>0.16806722689075632</c:v>
                </c:pt>
                <c:pt idx="5044">
                  <c:v>0.16806722689075632</c:v>
                </c:pt>
                <c:pt idx="5045">
                  <c:v>0.16806722689075632</c:v>
                </c:pt>
                <c:pt idx="5046">
                  <c:v>0.16806722689075632</c:v>
                </c:pt>
                <c:pt idx="5047">
                  <c:v>0.16806722689075632</c:v>
                </c:pt>
                <c:pt idx="5048">
                  <c:v>0.16806722689075632</c:v>
                </c:pt>
                <c:pt idx="5049">
                  <c:v>0.16806722689075632</c:v>
                </c:pt>
                <c:pt idx="5050">
                  <c:v>0.15966386554621848</c:v>
                </c:pt>
                <c:pt idx="5051">
                  <c:v>0.15126050420168066</c:v>
                </c:pt>
                <c:pt idx="5052">
                  <c:v>0.15126050420168066</c:v>
                </c:pt>
                <c:pt idx="5053">
                  <c:v>0.15126050420168066</c:v>
                </c:pt>
                <c:pt idx="5054">
                  <c:v>0.15126050420168066</c:v>
                </c:pt>
                <c:pt idx="5055">
                  <c:v>0.15126050420168066</c:v>
                </c:pt>
                <c:pt idx="5056">
                  <c:v>0.15126050420168066</c:v>
                </c:pt>
                <c:pt idx="5057">
                  <c:v>0.15126050420168066</c:v>
                </c:pt>
                <c:pt idx="5058">
                  <c:v>0.15126050420168066</c:v>
                </c:pt>
                <c:pt idx="5059">
                  <c:v>0.14285714285714285</c:v>
                </c:pt>
                <c:pt idx="5060">
                  <c:v>0.14285714285714285</c:v>
                </c:pt>
                <c:pt idx="5061">
                  <c:v>0.14285714285714285</c:v>
                </c:pt>
                <c:pt idx="5062">
                  <c:v>0.14285714285714285</c:v>
                </c:pt>
                <c:pt idx="5063">
                  <c:v>0.14285714285714285</c:v>
                </c:pt>
                <c:pt idx="5064">
                  <c:v>0.13445378151260504</c:v>
                </c:pt>
                <c:pt idx="5065">
                  <c:v>0.13445378151260504</c:v>
                </c:pt>
                <c:pt idx="5066">
                  <c:v>0.13445378151260504</c:v>
                </c:pt>
                <c:pt idx="5067">
                  <c:v>0.13445378151260504</c:v>
                </c:pt>
                <c:pt idx="5068">
                  <c:v>0.13445378151260504</c:v>
                </c:pt>
                <c:pt idx="5069">
                  <c:v>0.13445378151260504</c:v>
                </c:pt>
                <c:pt idx="5070">
                  <c:v>0.13445378151260504</c:v>
                </c:pt>
                <c:pt idx="5071">
                  <c:v>0.13559322033898305</c:v>
                </c:pt>
                <c:pt idx="5072">
                  <c:v>0.13559322033898305</c:v>
                </c:pt>
                <c:pt idx="5073">
                  <c:v>0.13559322033898305</c:v>
                </c:pt>
                <c:pt idx="5074">
                  <c:v>0.13559322033898305</c:v>
                </c:pt>
                <c:pt idx="5075">
                  <c:v>0.13559322033898305</c:v>
                </c:pt>
                <c:pt idx="5076">
                  <c:v>0.1271186440677966</c:v>
                </c:pt>
                <c:pt idx="5077">
                  <c:v>0.1271186440677966</c:v>
                </c:pt>
                <c:pt idx="5078">
                  <c:v>0.1271186440677966</c:v>
                </c:pt>
                <c:pt idx="5079">
                  <c:v>0.1271186440677966</c:v>
                </c:pt>
                <c:pt idx="5080">
                  <c:v>0.1271186440677966</c:v>
                </c:pt>
                <c:pt idx="5081">
                  <c:v>0.1271186440677966</c:v>
                </c:pt>
                <c:pt idx="5082">
                  <c:v>0.1271186440677966</c:v>
                </c:pt>
                <c:pt idx="5083">
                  <c:v>0.1271186440677966</c:v>
                </c:pt>
                <c:pt idx="5084">
                  <c:v>0.1271186440677966</c:v>
                </c:pt>
                <c:pt idx="5085">
                  <c:v>0.1271186440677966</c:v>
                </c:pt>
                <c:pt idx="5086">
                  <c:v>0.1271186440677966</c:v>
                </c:pt>
                <c:pt idx="5087">
                  <c:v>0.1271186440677966</c:v>
                </c:pt>
                <c:pt idx="5088">
                  <c:v>0.1271186440677966</c:v>
                </c:pt>
                <c:pt idx="5089">
                  <c:v>0.1271186440677966</c:v>
                </c:pt>
                <c:pt idx="5090">
                  <c:v>0.1271186440677966</c:v>
                </c:pt>
                <c:pt idx="5091">
                  <c:v>0.1271186440677966</c:v>
                </c:pt>
                <c:pt idx="5092">
                  <c:v>0.1271186440677966</c:v>
                </c:pt>
                <c:pt idx="5093">
                  <c:v>0.1271186440677966</c:v>
                </c:pt>
                <c:pt idx="5094">
                  <c:v>0.1271186440677966</c:v>
                </c:pt>
                <c:pt idx="5095">
                  <c:v>0.1271186440677966</c:v>
                </c:pt>
                <c:pt idx="5096">
                  <c:v>0.1271186440677966</c:v>
                </c:pt>
                <c:pt idx="5097">
                  <c:v>0.1271186440677966</c:v>
                </c:pt>
                <c:pt idx="5098">
                  <c:v>0.1271186440677966</c:v>
                </c:pt>
                <c:pt idx="5099">
                  <c:v>0.1271186440677966</c:v>
                </c:pt>
                <c:pt idx="5100">
                  <c:v>0.1271186440677966</c:v>
                </c:pt>
                <c:pt idx="5101">
                  <c:v>0.1271186440677966</c:v>
                </c:pt>
                <c:pt idx="5102">
                  <c:v>0.1271186440677966</c:v>
                </c:pt>
                <c:pt idx="5103">
                  <c:v>0.1271186440677966</c:v>
                </c:pt>
                <c:pt idx="5104">
                  <c:v>0.1271186440677966</c:v>
                </c:pt>
                <c:pt idx="5105">
                  <c:v>0.1271186440677966</c:v>
                </c:pt>
                <c:pt idx="5106">
                  <c:v>0.1271186440677966</c:v>
                </c:pt>
                <c:pt idx="5107">
                  <c:v>0.1271186440677966</c:v>
                </c:pt>
                <c:pt idx="5108">
                  <c:v>0.12820512820512819</c:v>
                </c:pt>
                <c:pt idx="5109">
                  <c:v>0.12820512820512819</c:v>
                </c:pt>
                <c:pt idx="5110">
                  <c:v>0.12820512820512819</c:v>
                </c:pt>
                <c:pt idx="5111">
                  <c:v>0.12820512820512819</c:v>
                </c:pt>
                <c:pt idx="5112">
                  <c:v>0.12820512820512819</c:v>
                </c:pt>
                <c:pt idx="5113">
                  <c:v>0.12820512820512819</c:v>
                </c:pt>
                <c:pt idx="5114">
                  <c:v>0.1111111111111111</c:v>
                </c:pt>
                <c:pt idx="5115">
                  <c:v>0.1111111111111111</c:v>
                </c:pt>
                <c:pt idx="5116">
                  <c:v>0.1111111111111111</c:v>
                </c:pt>
                <c:pt idx="5117">
                  <c:v>0.1111111111111111</c:v>
                </c:pt>
                <c:pt idx="5118">
                  <c:v>0.1111111111111111</c:v>
                </c:pt>
                <c:pt idx="5119">
                  <c:v>0.1111111111111111</c:v>
                </c:pt>
                <c:pt idx="5120">
                  <c:v>0.1111111111111111</c:v>
                </c:pt>
                <c:pt idx="5121">
                  <c:v>0.10256410256410256</c:v>
                </c:pt>
                <c:pt idx="5122">
                  <c:v>9.4017094017094016E-2</c:v>
                </c:pt>
                <c:pt idx="5123">
                  <c:v>9.4017094017094016E-2</c:v>
                </c:pt>
                <c:pt idx="5124">
                  <c:v>9.4017094017094016E-2</c:v>
                </c:pt>
                <c:pt idx="5125">
                  <c:v>9.4017094017094016E-2</c:v>
                </c:pt>
                <c:pt idx="5126">
                  <c:v>9.4017094017094016E-2</c:v>
                </c:pt>
                <c:pt idx="5127">
                  <c:v>9.4017094017094016E-2</c:v>
                </c:pt>
                <c:pt idx="5128">
                  <c:v>9.4017094017094016E-2</c:v>
                </c:pt>
                <c:pt idx="5129">
                  <c:v>9.4017094017094016E-2</c:v>
                </c:pt>
                <c:pt idx="5130">
                  <c:v>9.4827586206896547E-2</c:v>
                </c:pt>
                <c:pt idx="5131">
                  <c:v>9.4827586206896547E-2</c:v>
                </c:pt>
                <c:pt idx="5132">
                  <c:v>9.4827586206896547E-2</c:v>
                </c:pt>
                <c:pt idx="5133">
                  <c:v>9.4827586206896547E-2</c:v>
                </c:pt>
                <c:pt idx="5134">
                  <c:v>9.4827586206896547E-2</c:v>
                </c:pt>
                <c:pt idx="5135">
                  <c:v>9.5652173913043481E-2</c:v>
                </c:pt>
                <c:pt idx="5136">
                  <c:v>9.5652173913043481E-2</c:v>
                </c:pt>
                <c:pt idx="5137">
                  <c:v>9.6491228070175433E-2</c:v>
                </c:pt>
                <c:pt idx="5138">
                  <c:v>9.6491228070175433E-2</c:v>
                </c:pt>
                <c:pt idx="5139">
                  <c:v>9.6491228070175433E-2</c:v>
                </c:pt>
                <c:pt idx="5140">
                  <c:v>9.7345132743362831E-2</c:v>
                </c:pt>
                <c:pt idx="5141">
                  <c:v>9.7345132743362831E-2</c:v>
                </c:pt>
                <c:pt idx="5142">
                  <c:v>9.7345132743362831E-2</c:v>
                </c:pt>
                <c:pt idx="5143">
                  <c:v>9.7345132743362831E-2</c:v>
                </c:pt>
                <c:pt idx="5144">
                  <c:v>9.7345132743362831E-2</c:v>
                </c:pt>
                <c:pt idx="5145">
                  <c:v>9.7345132743362831E-2</c:v>
                </c:pt>
                <c:pt idx="5146">
                  <c:v>9.7345132743362831E-2</c:v>
                </c:pt>
                <c:pt idx="5147">
                  <c:v>9.7345132743362831E-2</c:v>
                </c:pt>
                <c:pt idx="5148">
                  <c:v>9.7345132743362831E-2</c:v>
                </c:pt>
                <c:pt idx="5149">
                  <c:v>9.7345132743362831E-2</c:v>
                </c:pt>
                <c:pt idx="5150">
                  <c:v>9.7345132743362831E-2</c:v>
                </c:pt>
                <c:pt idx="5151">
                  <c:v>8.8495575221238937E-2</c:v>
                </c:pt>
                <c:pt idx="5152">
                  <c:v>8.8495575221238937E-2</c:v>
                </c:pt>
                <c:pt idx="5153">
                  <c:v>8.9285714285714288E-2</c:v>
                </c:pt>
                <c:pt idx="5154">
                  <c:v>8.9285714285714288E-2</c:v>
                </c:pt>
                <c:pt idx="5155">
                  <c:v>8.9285714285714288E-2</c:v>
                </c:pt>
                <c:pt idx="5156">
                  <c:v>8.0357142857142863E-2</c:v>
                </c:pt>
                <c:pt idx="5157">
                  <c:v>7.1428571428571425E-2</c:v>
                </c:pt>
                <c:pt idx="5158">
                  <c:v>7.1428571428571425E-2</c:v>
                </c:pt>
                <c:pt idx="5159">
                  <c:v>7.1428571428571425E-2</c:v>
                </c:pt>
                <c:pt idx="5160">
                  <c:v>7.1428571428571425E-2</c:v>
                </c:pt>
                <c:pt idx="5161">
                  <c:v>7.1428571428571425E-2</c:v>
                </c:pt>
                <c:pt idx="5162">
                  <c:v>7.1428571428571425E-2</c:v>
                </c:pt>
                <c:pt idx="5163">
                  <c:v>7.1428571428571425E-2</c:v>
                </c:pt>
                <c:pt idx="5164">
                  <c:v>7.1428571428571425E-2</c:v>
                </c:pt>
                <c:pt idx="5165">
                  <c:v>7.1428571428571425E-2</c:v>
                </c:pt>
                <c:pt idx="5166">
                  <c:v>7.1428571428571425E-2</c:v>
                </c:pt>
                <c:pt idx="5167">
                  <c:v>7.1428571428571425E-2</c:v>
                </c:pt>
                <c:pt idx="5168">
                  <c:v>7.1428571428571425E-2</c:v>
                </c:pt>
                <c:pt idx="5169">
                  <c:v>7.1428571428571425E-2</c:v>
                </c:pt>
                <c:pt idx="5170">
                  <c:v>7.1428571428571425E-2</c:v>
                </c:pt>
                <c:pt idx="5171">
                  <c:v>7.1428571428571425E-2</c:v>
                </c:pt>
                <c:pt idx="5172">
                  <c:v>7.1428571428571425E-2</c:v>
                </c:pt>
                <c:pt idx="5173">
                  <c:v>7.1428571428571425E-2</c:v>
                </c:pt>
                <c:pt idx="5174">
                  <c:v>6.25E-2</c:v>
                </c:pt>
                <c:pt idx="5175">
                  <c:v>5.3571428571428568E-2</c:v>
                </c:pt>
                <c:pt idx="5176">
                  <c:v>5.3571428571428568E-2</c:v>
                </c:pt>
                <c:pt idx="5177">
                  <c:v>5.3571428571428568E-2</c:v>
                </c:pt>
                <c:pt idx="5178">
                  <c:v>5.3571428571428568E-2</c:v>
                </c:pt>
                <c:pt idx="5179">
                  <c:v>5.3571428571428568E-2</c:v>
                </c:pt>
                <c:pt idx="5180">
                  <c:v>5.3571428571428568E-2</c:v>
                </c:pt>
                <c:pt idx="5181">
                  <c:v>5.3571428571428568E-2</c:v>
                </c:pt>
                <c:pt idx="5182">
                  <c:v>4.4642857142857144E-2</c:v>
                </c:pt>
                <c:pt idx="5183">
                  <c:v>4.4642857142857144E-2</c:v>
                </c:pt>
                <c:pt idx="5184">
                  <c:v>3.6036036036036036E-2</c:v>
                </c:pt>
                <c:pt idx="5185">
                  <c:v>3.6036036036036036E-2</c:v>
                </c:pt>
                <c:pt idx="5186">
                  <c:v>3.6036036036036036E-2</c:v>
                </c:pt>
                <c:pt idx="5187">
                  <c:v>3.6036036036036036E-2</c:v>
                </c:pt>
                <c:pt idx="5188">
                  <c:v>3.6036036036036036E-2</c:v>
                </c:pt>
                <c:pt idx="5189">
                  <c:v>3.6036036036036036E-2</c:v>
                </c:pt>
                <c:pt idx="5190">
                  <c:v>3.6036036036036036E-2</c:v>
                </c:pt>
                <c:pt idx="5191">
                  <c:v>2.7027027027027029E-2</c:v>
                </c:pt>
                <c:pt idx="5192">
                  <c:v>2.7027027027027029E-2</c:v>
                </c:pt>
                <c:pt idx="5193">
                  <c:v>2.7027027027027029E-2</c:v>
                </c:pt>
                <c:pt idx="5194">
                  <c:v>2.7027027027027029E-2</c:v>
                </c:pt>
                <c:pt idx="5195">
                  <c:v>2.7027027027027029E-2</c:v>
                </c:pt>
                <c:pt idx="5196">
                  <c:v>2.7272727272727271E-2</c:v>
                </c:pt>
                <c:pt idx="5197">
                  <c:v>2.7272727272727271E-2</c:v>
                </c:pt>
                <c:pt idx="5198">
                  <c:v>2.7272727272727271E-2</c:v>
                </c:pt>
                <c:pt idx="5199">
                  <c:v>2.7272727272727271E-2</c:v>
                </c:pt>
                <c:pt idx="5200">
                  <c:v>2.7272727272727271E-2</c:v>
                </c:pt>
                <c:pt idx="5201">
                  <c:v>2.7272727272727271E-2</c:v>
                </c:pt>
                <c:pt idx="5202">
                  <c:v>2.7272727272727271E-2</c:v>
                </c:pt>
                <c:pt idx="5203">
                  <c:v>2.7272727272727271E-2</c:v>
                </c:pt>
                <c:pt idx="5204">
                  <c:v>2.7272727272727271E-2</c:v>
                </c:pt>
                <c:pt idx="5205">
                  <c:v>2.7272727272727271E-2</c:v>
                </c:pt>
                <c:pt idx="5206">
                  <c:v>2.7272727272727271E-2</c:v>
                </c:pt>
                <c:pt idx="5207">
                  <c:v>2.7272727272727271E-2</c:v>
                </c:pt>
                <c:pt idx="5208">
                  <c:v>2.7272727272727271E-2</c:v>
                </c:pt>
                <c:pt idx="5209">
                  <c:v>2.7522935779816515E-2</c:v>
                </c:pt>
                <c:pt idx="5210">
                  <c:v>2.7522935779816515E-2</c:v>
                </c:pt>
                <c:pt idx="5211">
                  <c:v>2.7522935779816515E-2</c:v>
                </c:pt>
                <c:pt idx="5212">
                  <c:v>2.7522935779816515E-2</c:v>
                </c:pt>
                <c:pt idx="5213">
                  <c:v>2.7522935779816515E-2</c:v>
                </c:pt>
                <c:pt idx="5214">
                  <c:v>2.7522935779816515E-2</c:v>
                </c:pt>
                <c:pt idx="5215">
                  <c:v>2.7522935779816515E-2</c:v>
                </c:pt>
                <c:pt idx="5216">
                  <c:v>2.7522935779816515E-2</c:v>
                </c:pt>
                <c:pt idx="5217">
                  <c:v>2.7522935779816515E-2</c:v>
                </c:pt>
                <c:pt idx="5218">
                  <c:v>2.7522935779816515E-2</c:v>
                </c:pt>
                <c:pt idx="5219">
                  <c:v>2.7522935779816515E-2</c:v>
                </c:pt>
                <c:pt idx="5220">
                  <c:v>2.7522935779816515E-2</c:v>
                </c:pt>
                <c:pt idx="5221">
                  <c:v>2.7522935779816515E-2</c:v>
                </c:pt>
                <c:pt idx="5222">
                  <c:v>2.7777777777777776E-2</c:v>
                </c:pt>
                <c:pt idx="5223">
                  <c:v>2.7777777777777776E-2</c:v>
                </c:pt>
                <c:pt idx="5224">
                  <c:v>2.7777777777777776E-2</c:v>
                </c:pt>
                <c:pt idx="5225">
                  <c:v>2.7777777777777776E-2</c:v>
                </c:pt>
                <c:pt idx="5226">
                  <c:v>1.8518518518518517E-2</c:v>
                </c:pt>
                <c:pt idx="5227">
                  <c:v>1.8518518518518517E-2</c:v>
                </c:pt>
                <c:pt idx="5228">
                  <c:v>1.8518518518518517E-2</c:v>
                </c:pt>
                <c:pt idx="5229">
                  <c:v>1.8518518518518517E-2</c:v>
                </c:pt>
                <c:pt idx="5230">
                  <c:v>1.8518518518518517E-2</c:v>
                </c:pt>
                <c:pt idx="5231">
                  <c:v>1.8691588785046728E-2</c:v>
                </c:pt>
                <c:pt idx="5232">
                  <c:v>1.8691588785046728E-2</c:v>
                </c:pt>
                <c:pt idx="5233">
                  <c:v>9.3457943925233638E-3</c:v>
                </c:pt>
                <c:pt idx="5234">
                  <c:v>0</c:v>
                </c:pt>
                <c:pt idx="5235">
                  <c:v>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0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0</c:v>
                </c:pt>
                <c:pt idx="5244">
                  <c:v>0</c:v>
                </c:pt>
                <c:pt idx="5245">
                  <c:v>0</c:v>
                </c:pt>
                <c:pt idx="5246">
                  <c:v>0</c:v>
                </c:pt>
                <c:pt idx="5247">
                  <c:v>0</c:v>
                </c:pt>
                <c:pt idx="5248">
                  <c:v>0</c:v>
                </c:pt>
                <c:pt idx="5249">
                  <c:v>0</c:v>
                </c:pt>
                <c:pt idx="5250">
                  <c:v>0</c:v>
                </c:pt>
                <c:pt idx="5251">
                  <c:v>0</c:v>
                </c:pt>
                <c:pt idx="5252">
                  <c:v>0</c:v>
                </c:pt>
                <c:pt idx="5253">
                  <c:v>0</c:v>
                </c:pt>
                <c:pt idx="5254">
                  <c:v>0</c:v>
                </c:pt>
                <c:pt idx="5255">
                  <c:v>0</c:v>
                </c:pt>
                <c:pt idx="5256">
                  <c:v>0</c:v>
                </c:pt>
                <c:pt idx="5257">
                  <c:v>0</c:v>
                </c:pt>
                <c:pt idx="5258">
                  <c:v>0</c:v>
                </c:pt>
                <c:pt idx="5259">
                  <c:v>0</c:v>
                </c:pt>
                <c:pt idx="5260">
                  <c:v>0</c:v>
                </c:pt>
                <c:pt idx="5261">
                  <c:v>0</c:v>
                </c:pt>
                <c:pt idx="5262">
                  <c:v>0</c:v>
                </c:pt>
                <c:pt idx="5263">
                  <c:v>0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0</c:v>
                </c:pt>
                <c:pt idx="5268">
                  <c:v>0</c:v>
                </c:pt>
                <c:pt idx="5269">
                  <c:v>0</c:v>
                </c:pt>
                <c:pt idx="5270">
                  <c:v>0</c:v>
                </c:pt>
                <c:pt idx="5271">
                  <c:v>0</c:v>
                </c:pt>
                <c:pt idx="5272">
                  <c:v>0</c:v>
                </c:pt>
                <c:pt idx="5273">
                  <c:v>0</c:v>
                </c:pt>
                <c:pt idx="5274">
                  <c:v>0</c:v>
                </c:pt>
                <c:pt idx="5275">
                  <c:v>0</c:v>
                </c:pt>
                <c:pt idx="5276">
                  <c:v>0</c:v>
                </c:pt>
                <c:pt idx="5277">
                  <c:v>0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0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0">
                  <c:v>0</c:v>
                </c:pt>
                <c:pt idx="5291">
                  <c:v>0</c:v>
                </c:pt>
                <c:pt idx="5292">
                  <c:v>0</c:v>
                </c:pt>
                <c:pt idx="5293">
                  <c:v>0</c:v>
                </c:pt>
                <c:pt idx="5294">
                  <c:v>0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0</c:v>
                </c:pt>
                <c:pt idx="5326">
                  <c:v>0</c:v>
                </c:pt>
                <c:pt idx="5327">
                  <c:v>0</c:v>
                </c:pt>
                <c:pt idx="5328">
                  <c:v>0</c:v>
                </c:pt>
                <c:pt idx="5329">
                  <c:v>0</c:v>
                </c:pt>
                <c:pt idx="5330">
                  <c:v>0</c:v>
                </c:pt>
                <c:pt idx="5331">
                  <c:v>0</c:v>
                </c:pt>
                <c:pt idx="5332">
                  <c:v>0</c:v>
                </c:pt>
                <c:pt idx="5333">
                  <c:v>0</c:v>
                </c:pt>
                <c:pt idx="5334">
                  <c:v>0</c:v>
                </c:pt>
                <c:pt idx="5335">
                  <c:v>0</c:v>
                </c:pt>
                <c:pt idx="5336">
                  <c:v>0</c:v>
                </c:pt>
                <c:pt idx="5337">
                  <c:v>0</c:v>
                </c:pt>
                <c:pt idx="5338">
                  <c:v>0</c:v>
                </c:pt>
                <c:pt idx="5339">
                  <c:v>0</c:v>
                </c:pt>
                <c:pt idx="5340">
                  <c:v>0</c:v>
                </c:pt>
                <c:pt idx="5341">
                  <c:v>0</c:v>
                </c:pt>
                <c:pt idx="5342">
                  <c:v>0</c:v>
                </c:pt>
                <c:pt idx="5343">
                  <c:v>0</c:v>
                </c:pt>
                <c:pt idx="5344">
                  <c:v>0</c:v>
                </c:pt>
                <c:pt idx="5345">
                  <c:v>0</c:v>
                </c:pt>
                <c:pt idx="5346">
                  <c:v>0</c:v>
                </c:pt>
                <c:pt idx="5347">
                  <c:v>0</c:v>
                </c:pt>
                <c:pt idx="5348">
                  <c:v>0</c:v>
                </c:pt>
                <c:pt idx="5349">
                  <c:v>0</c:v>
                </c:pt>
                <c:pt idx="5350">
                  <c:v>0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0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0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365">
                  <c:v>0</c:v>
                </c:pt>
                <c:pt idx="5366">
                  <c:v>0</c:v>
                </c:pt>
                <c:pt idx="5367">
                  <c:v>0</c:v>
                </c:pt>
                <c:pt idx="5368">
                  <c:v>0</c:v>
                </c:pt>
                <c:pt idx="5369">
                  <c:v>0</c:v>
                </c:pt>
                <c:pt idx="5370">
                  <c:v>0</c:v>
                </c:pt>
                <c:pt idx="5371">
                  <c:v>0</c:v>
                </c:pt>
                <c:pt idx="5372">
                  <c:v>0</c:v>
                </c:pt>
                <c:pt idx="5373">
                  <c:v>0</c:v>
                </c:pt>
                <c:pt idx="5374">
                  <c:v>0</c:v>
                </c:pt>
                <c:pt idx="5375">
                  <c:v>0</c:v>
                </c:pt>
                <c:pt idx="5376">
                  <c:v>0</c:v>
                </c:pt>
                <c:pt idx="5377">
                  <c:v>0</c:v>
                </c:pt>
                <c:pt idx="5378">
                  <c:v>0</c:v>
                </c:pt>
                <c:pt idx="5379">
                  <c:v>0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0</c:v>
                </c:pt>
                <c:pt idx="5396">
                  <c:v>0</c:v>
                </c:pt>
                <c:pt idx="5397">
                  <c:v>0</c:v>
                </c:pt>
                <c:pt idx="5398">
                  <c:v>0</c:v>
                </c:pt>
                <c:pt idx="5399">
                  <c:v>0</c:v>
                </c:pt>
                <c:pt idx="5400">
                  <c:v>0</c:v>
                </c:pt>
                <c:pt idx="5401">
                  <c:v>0</c:v>
                </c:pt>
                <c:pt idx="5402">
                  <c:v>0</c:v>
                </c:pt>
                <c:pt idx="5403">
                  <c:v>0</c:v>
                </c:pt>
                <c:pt idx="5404">
                  <c:v>0</c:v>
                </c:pt>
                <c:pt idx="5405">
                  <c:v>0</c:v>
                </c:pt>
                <c:pt idx="5406">
                  <c:v>0</c:v>
                </c:pt>
                <c:pt idx="5407">
                  <c:v>0</c:v>
                </c:pt>
                <c:pt idx="5408">
                  <c:v>0</c:v>
                </c:pt>
                <c:pt idx="5409">
                  <c:v>0</c:v>
                </c:pt>
                <c:pt idx="5410">
                  <c:v>0</c:v>
                </c:pt>
                <c:pt idx="5411">
                  <c:v>0</c:v>
                </c:pt>
                <c:pt idx="5412">
                  <c:v>0</c:v>
                </c:pt>
                <c:pt idx="5413">
                  <c:v>0</c:v>
                </c:pt>
                <c:pt idx="5414">
                  <c:v>0</c:v>
                </c:pt>
                <c:pt idx="5415">
                  <c:v>0</c:v>
                </c:pt>
                <c:pt idx="5416">
                  <c:v>0</c:v>
                </c:pt>
                <c:pt idx="5417">
                  <c:v>0</c:v>
                </c:pt>
                <c:pt idx="5418">
                  <c:v>0</c:v>
                </c:pt>
                <c:pt idx="5419">
                  <c:v>0</c:v>
                </c:pt>
                <c:pt idx="5420">
                  <c:v>0</c:v>
                </c:pt>
                <c:pt idx="5421">
                  <c:v>0</c:v>
                </c:pt>
                <c:pt idx="5422">
                  <c:v>0</c:v>
                </c:pt>
                <c:pt idx="5423">
                  <c:v>0</c:v>
                </c:pt>
                <c:pt idx="5424">
                  <c:v>0</c:v>
                </c:pt>
                <c:pt idx="5425">
                  <c:v>0</c:v>
                </c:pt>
                <c:pt idx="5426">
                  <c:v>0</c:v>
                </c:pt>
                <c:pt idx="5427">
                  <c:v>0</c:v>
                </c:pt>
                <c:pt idx="5428">
                  <c:v>0</c:v>
                </c:pt>
                <c:pt idx="5429">
                  <c:v>0</c:v>
                </c:pt>
                <c:pt idx="5430">
                  <c:v>0</c:v>
                </c:pt>
                <c:pt idx="5431">
                  <c:v>0</c:v>
                </c:pt>
                <c:pt idx="5432">
                  <c:v>0</c:v>
                </c:pt>
                <c:pt idx="5433">
                  <c:v>0</c:v>
                </c:pt>
                <c:pt idx="5434">
                  <c:v>0</c:v>
                </c:pt>
                <c:pt idx="5435">
                  <c:v>0</c:v>
                </c:pt>
                <c:pt idx="5436">
                  <c:v>0</c:v>
                </c:pt>
                <c:pt idx="5437">
                  <c:v>0</c:v>
                </c:pt>
                <c:pt idx="5438">
                  <c:v>0</c:v>
                </c:pt>
                <c:pt idx="5439">
                  <c:v>0</c:v>
                </c:pt>
                <c:pt idx="5440">
                  <c:v>0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</c:v>
                </c:pt>
                <c:pt idx="5449">
                  <c:v>0</c:v>
                </c:pt>
                <c:pt idx="5450">
                  <c:v>0</c:v>
                </c:pt>
                <c:pt idx="5451">
                  <c:v>0</c:v>
                </c:pt>
                <c:pt idx="5452">
                  <c:v>0</c:v>
                </c:pt>
                <c:pt idx="5453">
                  <c:v>0</c:v>
                </c:pt>
                <c:pt idx="5454">
                  <c:v>0</c:v>
                </c:pt>
                <c:pt idx="5455">
                  <c:v>0</c:v>
                </c:pt>
                <c:pt idx="5456">
                  <c:v>0</c:v>
                </c:pt>
                <c:pt idx="5457">
                  <c:v>0</c:v>
                </c:pt>
                <c:pt idx="5458">
                  <c:v>0</c:v>
                </c:pt>
                <c:pt idx="5459">
                  <c:v>0</c:v>
                </c:pt>
                <c:pt idx="5460">
                  <c:v>0</c:v>
                </c:pt>
                <c:pt idx="5461">
                  <c:v>0</c:v>
                </c:pt>
                <c:pt idx="5462">
                  <c:v>0</c:v>
                </c:pt>
                <c:pt idx="5463">
                  <c:v>0</c:v>
                </c:pt>
                <c:pt idx="5464">
                  <c:v>0</c:v>
                </c:pt>
                <c:pt idx="5465">
                  <c:v>0</c:v>
                </c:pt>
                <c:pt idx="5466">
                  <c:v>0</c:v>
                </c:pt>
                <c:pt idx="5467">
                  <c:v>0</c:v>
                </c:pt>
                <c:pt idx="5468">
                  <c:v>0</c:v>
                </c:pt>
                <c:pt idx="5469">
                  <c:v>0</c:v>
                </c:pt>
                <c:pt idx="5470">
                  <c:v>0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0</c:v>
                </c:pt>
                <c:pt idx="5476">
                  <c:v>0</c:v>
                </c:pt>
                <c:pt idx="5477">
                  <c:v>0</c:v>
                </c:pt>
                <c:pt idx="5478">
                  <c:v>0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0</c:v>
                </c:pt>
                <c:pt idx="5490">
                  <c:v>0</c:v>
                </c:pt>
                <c:pt idx="5491">
                  <c:v>0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0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0</c:v>
                </c:pt>
                <c:pt idx="5502">
                  <c:v>0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0</c:v>
                </c:pt>
                <c:pt idx="5517">
                  <c:v>0</c:v>
                </c:pt>
                <c:pt idx="5518">
                  <c:v>0</c:v>
                </c:pt>
                <c:pt idx="5519">
                  <c:v>0</c:v>
                </c:pt>
                <c:pt idx="5520">
                  <c:v>0</c:v>
                </c:pt>
                <c:pt idx="5521">
                  <c:v>0</c:v>
                </c:pt>
                <c:pt idx="5522">
                  <c:v>0</c:v>
                </c:pt>
                <c:pt idx="5523">
                  <c:v>0</c:v>
                </c:pt>
                <c:pt idx="5524">
                  <c:v>0</c:v>
                </c:pt>
                <c:pt idx="5525">
                  <c:v>0</c:v>
                </c:pt>
                <c:pt idx="5526">
                  <c:v>0</c:v>
                </c:pt>
                <c:pt idx="5527">
                  <c:v>0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0</c:v>
                </c:pt>
                <c:pt idx="5532">
                  <c:v>0</c:v>
                </c:pt>
                <c:pt idx="5533">
                  <c:v>0</c:v>
                </c:pt>
                <c:pt idx="5534">
                  <c:v>0</c:v>
                </c:pt>
                <c:pt idx="5535">
                  <c:v>0</c:v>
                </c:pt>
                <c:pt idx="5536">
                  <c:v>0</c:v>
                </c:pt>
                <c:pt idx="5537">
                  <c:v>0</c:v>
                </c:pt>
                <c:pt idx="5538">
                  <c:v>0</c:v>
                </c:pt>
                <c:pt idx="5539">
                  <c:v>0</c:v>
                </c:pt>
                <c:pt idx="5540">
                  <c:v>0</c:v>
                </c:pt>
                <c:pt idx="5541">
                  <c:v>0</c:v>
                </c:pt>
                <c:pt idx="5542">
                  <c:v>0</c:v>
                </c:pt>
                <c:pt idx="5543">
                  <c:v>0</c:v>
                </c:pt>
                <c:pt idx="5544">
                  <c:v>0</c:v>
                </c:pt>
                <c:pt idx="5545">
                  <c:v>0</c:v>
                </c:pt>
                <c:pt idx="5546">
                  <c:v>0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0</c:v>
                </c:pt>
                <c:pt idx="5551">
                  <c:v>0</c:v>
                </c:pt>
                <c:pt idx="5552">
                  <c:v>0</c:v>
                </c:pt>
                <c:pt idx="5553">
                  <c:v>0</c:v>
                </c:pt>
                <c:pt idx="5554">
                  <c:v>0</c:v>
                </c:pt>
                <c:pt idx="5555">
                  <c:v>0</c:v>
                </c:pt>
                <c:pt idx="5556">
                  <c:v>0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0</c:v>
                </c:pt>
                <c:pt idx="5564">
                  <c:v>0</c:v>
                </c:pt>
                <c:pt idx="5565">
                  <c:v>0</c:v>
                </c:pt>
                <c:pt idx="5566">
                  <c:v>0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0</c:v>
                </c:pt>
                <c:pt idx="5586">
                  <c:v>0</c:v>
                </c:pt>
                <c:pt idx="5587">
                  <c:v>0</c:v>
                </c:pt>
                <c:pt idx="5588">
                  <c:v>0</c:v>
                </c:pt>
                <c:pt idx="5589">
                  <c:v>0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0</c:v>
                </c:pt>
                <c:pt idx="5626">
                  <c:v>0</c:v>
                </c:pt>
                <c:pt idx="5627">
                  <c:v>0</c:v>
                </c:pt>
                <c:pt idx="5628">
                  <c:v>0</c:v>
                </c:pt>
                <c:pt idx="5629">
                  <c:v>0</c:v>
                </c:pt>
                <c:pt idx="5630">
                  <c:v>0</c:v>
                </c:pt>
                <c:pt idx="5631">
                  <c:v>0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0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0</c:v>
                </c:pt>
                <c:pt idx="5711">
                  <c:v>0</c:v>
                </c:pt>
                <c:pt idx="5712">
                  <c:v>0</c:v>
                </c:pt>
                <c:pt idx="5713">
                  <c:v>0</c:v>
                </c:pt>
                <c:pt idx="5714">
                  <c:v>0</c:v>
                </c:pt>
                <c:pt idx="5715">
                  <c:v>0</c:v>
                </c:pt>
                <c:pt idx="5716">
                  <c:v>0</c:v>
                </c:pt>
                <c:pt idx="5717">
                  <c:v>0</c:v>
                </c:pt>
                <c:pt idx="5718">
                  <c:v>0</c:v>
                </c:pt>
                <c:pt idx="5719">
                  <c:v>0</c:v>
                </c:pt>
                <c:pt idx="5720">
                  <c:v>0</c:v>
                </c:pt>
                <c:pt idx="5721">
                  <c:v>0</c:v>
                </c:pt>
                <c:pt idx="5722">
                  <c:v>0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0</c:v>
                </c:pt>
                <c:pt idx="5730">
                  <c:v>0</c:v>
                </c:pt>
                <c:pt idx="5731">
                  <c:v>0</c:v>
                </c:pt>
                <c:pt idx="5732">
                  <c:v>0</c:v>
                </c:pt>
                <c:pt idx="5733">
                  <c:v>0</c:v>
                </c:pt>
                <c:pt idx="5734">
                  <c:v>0</c:v>
                </c:pt>
                <c:pt idx="5735">
                  <c:v>0</c:v>
                </c:pt>
                <c:pt idx="5736">
                  <c:v>0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4">
                  <c:v>0</c:v>
                </c:pt>
                <c:pt idx="5765">
                  <c:v>0</c:v>
                </c:pt>
                <c:pt idx="5766">
                  <c:v>0</c:v>
                </c:pt>
                <c:pt idx="5767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0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3">
                  <c:v>0</c:v>
                </c:pt>
                <c:pt idx="5794">
                  <c:v>0</c:v>
                </c:pt>
                <c:pt idx="5795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0</c:v>
                </c:pt>
                <c:pt idx="5801">
                  <c:v>0</c:v>
                </c:pt>
                <c:pt idx="5802">
                  <c:v>0</c:v>
                </c:pt>
                <c:pt idx="5803">
                  <c:v>0</c:v>
                </c:pt>
                <c:pt idx="5804">
                  <c:v>0</c:v>
                </c:pt>
                <c:pt idx="5805">
                  <c:v>0</c:v>
                </c:pt>
                <c:pt idx="5806">
                  <c:v>0</c:v>
                </c:pt>
                <c:pt idx="5807">
                  <c:v>0</c:v>
                </c:pt>
                <c:pt idx="5808">
                  <c:v>0</c:v>
                </c:pt>
                <c:pt idx="5809">
                  <c:v>0</c:v>
                </c:pt>
                <c:pt idx="5810">
                  <c:v>0</c:v>
                </c:pt>
                <c:pt idx="5811">
                  <c:v>0</c:v>
                </c:pt>
                <c:pt idx="5812">
                  <c:v>0</c:v>
                </c:pt>
                <c:pt idx="5813">
                  <c:v>0</c:v>
                </c:pt>
                <c:pt idx="5814">
                  <c:v>0</c:v>
                </c:pt>
                <c:pt idx="5815">
                  <c:v>0</c:v>
                </c:pt>
                <c:pt idx="5816">
                  <c:v>0</c:v>
                </c:pt>
                <c:pt idx="5817">
                  <c:v>0</c:v>
                </c:pt>
                <c:pt idx="5818">
                  <c:v>0</c:v>
                </c:pt>
                <c:pt idx="5819">
                  <c:v>0</c:v>
                </c:pt>
                <c:pt idx="5820">
                  <c:v>0</c:v>
                </c:pt>
                <c:pt idx="5821">
                  <c:v>0</c:v>
                </c:pt>
                <c:pt idx="5822">
                  <c:v>0</c:v>
                </c:pt>
                <c:pt idx="5823">
                  <c:v>0</c:v>
                </c:pt>
                <c:pt idx="5824">
                  <c:v>0</c:v>
                </c:pt>
                <c:pt idx="5825">
                  <c:v>0</c:v>
                </c:pt>
                <c:pt idx="5826">
                  <c:v>0</c:v>
                </c:pt>
                <c:pt idx="5827">
                  <c:v>0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0</c:v>
                </c:pt>
                <c:pt idx="5833">
                  <c:v>0</c:v>
                </c:pt>
                <c:pt idx="5834">
                  <c:v>0</c:v>
                </c:pt>
                <c:pt idx="5835">
                  <c:v>0</c:v>
                </c:pt>
                <c:pt idx="5836">
                  <c:v>0</c:v>
                </c:pt>
                <c:pt idx="5837">
                  <c:v>0</c:v>
                </c:pt>
                <c:pt idx="5838">
                  <c:v>0</c:v>
                </c:pt>
                <c:pt idx="5839">
                  <c:v>0</c:v>
                </c:pt>
                <c:pt idx="5840">
                  <c:v>0</c:v>
                </c:pt>
                <c:pt idx="5841">
                  <c:v>0</c:v>
                </c:pt>
                <c:pt idx="5842">
                  <c:v>0</c:v>
                </c:pt>
                <c:pt idx="5843">
                  <c:v>0</c:v>
                </c:pt>
                <c:pt idx="5844">
                  <c:v>0</c:v>
                </c:pt>
                <c:pt idx="5845">
                  <c:v>0</c:v>
                </c:pt>
                <c:pt idx="5846">
                  <c:v>0</c:v>
                </c:pt>
                <c:pt idx="5847">
                  <c:v>0</c:v>
                </c:pt>
                <c:pt idx="5848">
                  <c:v>0</c:v>
                </c:pt>
                <c:pt idx="5849">
                  <c:v>0</c:v>
                </c:pt>
                <c:pt idx="5850">
                  <c:v>0</c:v>
                </c:pt>
                <c:pt idx="5851">
                  <c:v>0</c:v>
                </c:pt>
                <c:pt idx="5852">
                  <c:v>0</c:v>
                </c:pt>
                <c:pt idx="5853">
                  <c:v>0</c:v>
                </c:pt>
                <c:pt idx="5854">
                  <c:v>0</c:v>
                </c:pt>
                <c:pt idx="5855">
                  <c:v>0</c:v>
                </c:pt>
                <c:pt idx="5856">
                  <c:v>0</c:v>
                </c:pt>
                <c:pt idx="5857">
                  <c:v>0</c:v>
                </c:pt>
                <c:pt idx="5858">
                  <c:v>0</c:v>
                </c:pt>
                <c:pt idx="5859">
                  <c:v>0</c:v>
                </c:pt>
                <c:pt idx="5860">
                  <c:v>0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0</c:v>
                </c:pt>
                <c:pt idx="5867">
                  <c:v>0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0</c:v>
                </c:pt>
                <c:pt idx="5872">
                  <c:v>0</c:v>
                </c:pt>
                <c:pt idx="5873">
                  <c:v>0</c:v>
                </c:pt>
                <c:pt idx="5874">
                  <c:v>0</c:v>
                </c:pt>
                <c:pt idx="5875">
                  <c:v>0</c:v>
                </c:pt>
                <c:pt idx="5876">
                  <c:v>0</c:v>
                </c:pt>
                <c:pt idx="5877">
                  <c:v>0</c:v>
                </c:pt>
                <c:pt idx="5878">
                  <c:v>0</c:v>
                </c:pt>
                <c:pt idx="5879">
                  <c:v>0</c:v>
                </c:pt>
                <c:pt idx="5880">
                  <c:v>0</c:v>
                </c:pt>
                <c:pt idx="5881">
                  <c:v>0</c:v>
                </c:pt>
                <c:pt idx="5882">
                  <c:v>0</c:v>
                </c:pt>
                <c:pt idx="5883">
                  <c:v>0</c:v>
                </c:pt>
                <c:pt idx="5884">
                  <c:v>0</c:v>
                </c:pt>
                <c:pt idx="5885">
                  <c:v>0</c:v>
                </c:pt>
                <c:pt idx="5886">
                  <c:v>0</c:v>
                </c:pt>
                <c:pt idx="5887">
                  <c:v>0</c:v>
                </c:pt>
                <c:pt idx="5888">
                  <c:v>0</c:v>
                </c:pt>
                <c:pt idx="5889">
                  <c:v>0</c:v>
                </c:pt>
                <c:pt idx="5890">
                  <c:v>0</c:v>
                </c:pt>
                <c:pt idx="5891">
                  <c:v>0</c:v>
                </c:pt>
                <c:pt idx="5892">
                  <c:v>0</c:v>
                </c:pt>
                <c:pt idx="5893">
                  <c:v>0</c:v>
                </c:pt>
                <c:pt idx="5894">
                  <c:v>0</c:v>
                </c:pt>
                <c:pt idx="5895">
                  <c:v>0</c:v>
                </c:pt>
                <c:pt idx="5896">
                  <c:v>0</c:v>
                </c:pt>
                <c:pt idx="5897">
                  <c:v>0</c:v>
                </c:pt>
                <c:pt idx="5898">
                  <c:v>0</c:v>
                </c:pt>
                <c:pt idx="5899">
                  <c:v>0</c:v>
                </c:pt>
                <c:pt idx="5900">
                  <c:v>0</c:v>
                </c:pt>
                <c:pt idx="5901">
                  <c:v>0</c:v>
                </c:pt>
                <c:pt idx="5902">
                  <c:v>0</c:v>
                </c:pt>
                <c:pt idx="5903">
                  <c:v>0</c:v>
                </c:pt>
                <c:pt idx="5904">
                  <c:v>0</c:v>
                </c:pt>
                <c:pt idx="5905">
                  <c:v>0</c:v>
                </c:pt>
                <c:pt idx="5906">
                  <c:v>0</c:v>
                </c:pt>
                <c:pt idx="5907">
                  <c:v>0</c:v>
                </c:pt>
                <c:pt idx="5908">
                  <c:v>0</c:v>
                </c:pt>
                <c:pt idx="5909">
                  <c:v>0</c:v>
                </c:pt>
                <c:pt idx="5910">
                  <c:v>0</c:v>
                </c:pt>
                <c:pt idx="5911">
                  <c:v>0</c:v>
                </c:pt>
                <c:pt idx="5912">
                  <c:v>0</c:v>
                </c:pt>
                <c:pt idx="5913">
                  <c:v>0</c:v>
                </c:pt>
                <c:pt idx="5914">
                  <c:v>0</c:v>
                </c:pt>
                <c:pt idx="5915">
                  <c:v>0</c:v>
                </c:pt>
                <c:pt idx="5916">
                  <c:v>0</c:v>
                </c:pt>
                <c:pt idx="5917">
                  <c:v>0</c:v>
                </c:pt>
                <c:pt idx="5918">
                  <c:v>0</c:v>
                </c:pt>
                <c:pt idx="5919">
                  <c:v>0</c:v>
                </c:pt>
                <c:pt idx="5920">
                  <c:v>0</c:v>
                </c:pt>
                <c:pt idx="5921">
                  <c:v>0</c:v>
                </c:pt>
                <c:pt idx="5922">
                  <c:v>0</c:v>
                </c:pt>
                <c:pt idx="5923">
                  <c:v>0</c:v>
                </c:pt>
                <c:pt idx="5924">
                  <c:v>0</c:v>
                </c:pt>
                <c:pt idx="5925">
                  <c:v>0</c:v>
                </c:pt>
                <c:pt idx="5926">
                  <c:v>0</c:v>
                </c:pt>
                <c:pt idx="5927">
                  <c:v>0</c:v>
                </c:pt>
                <c:pt idx="5928">
                  <c:v>0</c:v>
                </c:pt>
                <c:pt idx="5929">
                  <c:v>0</c:v>
                </c:pt>
                <c:pt idx="5930">
                  <c:v>0</c:v>
                </c:pt>
                <c:pt idx="5931">
                  <c:v>0</c:v>
                </c:pt>
                <c:pt idx="5932">
                  <c:v>0</c:v>
                </c:pt>
                <c:pt idx="5933">
                  <c:v>0</c:v>
                </c:pt>
                <c:pt idx="5934">
                  <c:v>0</c:v>
                </c:pt>
                <c:pt idx="5935">
                  <c:v>0</c:v>
                </c:pt>
                <c:pt idx="5936">
                  <c:v>0</c:v>
                </c:pt>
                <c:pt idx="5937">
                  <c:v>0</c:v>
                </c:pt>
                <c:pt idx="5938">
                  <c:v>0</c:v>
                </c:pt>
                <c:pt idx="5939">
                  <c:v>0</c:v>
                </c:pt>
                <c:pt idx="5940">
                  <c:v>0</c:v>
                </c:pt>
                <c:pt idx="5941">
                  <c:v>0</c:v>
                </c:pt>
                <c:pt idx="5942">
                  <c:v>0</c:v>
                </c:pt>
                <c:pt idx="5943">
                  <c:v>0</c:v>
                </c:pt>
                <c:pt idx="5944">
                  <c:v>0</c:v>
                </c:pt>
                <c:pt idx="5945">
                  <c:v>0</c:v>
                </c:pt>
                <c:pt idx="5946">
                  <c:v>0</c:v>
                </c:pt>
                <c:pt idx="5947">
                  <c:v>0</c:v>
                </c:pt>
                <c:pt idx="5948">
                  <c:v>0</c:v>
                </c:pt>
                <c:pt idx="5949">
                  <c:v>0</c:v>
                </c:pt>
                <c:pt idx="5950">
                  <c:v>0</c:v>
                </c:pt>
                <c:pt idx="5951">
                  <c:v>0</c:v>
                </c:pt>
                <c:pt idx="5952">
                  <c:v>0</c:v>
                </c:pt>
                <c:pt idx="5953">
                  <c:v>0</c:v>
                </c:pt>
                <c:pt idx="5954">
                  <c:v>0</c:v>
                </c:pt>
                <c:pt idx="5955">
                  <c:v>0</c:v>
                </c:pt>
                <c:pt idx="5956">
                  <c:v>0</c:v>
                </c:pt>
                <c:pt idx="5957">
                  <c:v>0</c:v>
                </c:pt>
                <c:pt idx="5958">
                  <c:v>0</c:v>
                </c:pt>
                <c:pt idx="5959">
                  <c:v>0</c:v>
                </c:pt>
                <c:pt idx="5960">
                  <c:v>0</c:v>
                </c:pt>
                <c:pt idx="5961">
                  <c:v>0</c:v>
                </c:pt>
                <c:pt idx="5962">
                  <c:v>0</c:v>
                </c:pt>
                <c:pt idx="5963">
                  <c:v>0</c:v>
                </c:pt>
                <c:pt idx="5964">
                  <c:v>0</c:v>
                </c:pt>
                <c:pt idx="5965">
                  <c:v>0</c:v>
                </c:pt>
                <c:pt idx="5966">
                  <c:v>0</c:v>
                </c:pt>
                <c:pt idx="5967">
                  <c:v>0</c:v>
                </c:pt>
                <c:pt idx="5968">
                  <c:v>0</c:v>
                </c:pt>
                <c:pt idx="5969">
                  <c:v>0</c:v>
                </c:pt>
                <c:pt idx="5970">
                  <c:v>0</c:v>
                </c:pt>
                <c:pt idx="5971">
                  <c:v>0</c:v>
                </c:pt>
                <c:pt idx="5972">
                  <c:v>0</c:v>
                </c:pt>
                <c:pt idx="5973">
                  <c:v>0</c:v>
                </c:pt>
                <c:pt idx="5974">
                  <c:v>0</c:v>
                </c:pt>
                <c:pt idx="5975">
                  <c:v>0</c:v>
                </c:pt>
                <c:pt idx="5976">
                  <c:v>0</c:v>
                </c:pt>
                <c:pt idx="5977">
                  <c:v>0</c:v>
                </c:pt>
                <c:pt idx="5978">
                  <c:v>0</c:v>
                </c:pt>
                <c:pt idx="5979">
                  <c:v>0</c:v>
                </c:pt>
                <c:pt idx="5980">
                  <c:v>0</c:v>
                </c:pt>
                <c:pt idx="5981">
                  <c:v>0</c:v>
                </c:pt>
                <c:pt idx="5982">
                  <c:v>0</c:v>
                </c:pt>
                <c:pt idx="5983">
                  <c:v>0</c:v>
                </c:pt>
                <c:pt idx="5984">
                  <c:v>0</c:v>
                </c:pt>
                <c:pt idx="5985">
                  <c:v>0</c:v>
                </c:pt>
                <c:pt idx="5986">
                  <c:v>0</c:v>
                </c:pt>
                <c:pt idx="5987">
                  <c:v>0</c:v>
                </c:pt>
                <c:pt idx="5988">
                  <c:v>0</c:v>
                </c:pt>
                <c:pt idx="5989">
                  <c:v>0</c:v>
                </c:pt>
                <c:pt idx="5990">
                  <c:v>0</c:v>
                </c:pt>
                <c:pt idx="5991">
                  <c:v>0</c:v>
                </c:pt>
                <c:pt idx="5992">
                  <c:v>0</c:v>
                </c:pt>
                <c:pt idx="5993">
                  <c:v>0</c:v>
                </c:pt>
                <c:pt idx="5994">
                  <c:v>0</c:v>
                </c:pt>
                <c:pt idx="5995">
                  <c:v>0</c:v>
                </c:pt>
                <c:pt idx="5996">
                  <c:v>0</c:v>
                </c:pt>
                <c:pt idx="5997">
                  <c:v>0</c:v>
                </c:pt>
                <c:pt idx="5998">
                  <c:v>0</c:v>
                </c:pt>
                <c:pt idx="5999">
                  <c:v>0</c:v>
                </c:pt>
                <c:pt idx="6000">
                  <c:v>0</c:v>
                </c:pt>
                <c:pt idx="6001">
                  <c:v>0</c:v>
                </c:pt>
                <c:pt idx="6002">
                  <c:v>0</c:v>
                </c:pt>
                <c:pt idx="6003">
                  <c:v>0</c:v>
                </c:pt>
                <c:pt idx="6004">
                  <c:v>0</c:v>
                </c:pt>
                <c:pt idx="6005">
                  <c:v>0</c:v>
                </c:pt>
                <c:pt idx="6006">
                  <c:v>0</c:v>
                </c:pt>
                <c:pt idx="6007">
                  <c:v>0</c:v>
                </c:pt>
                <c:pt idx="6008">
                  <c:v>0</c:v>
                </c:pt>
                <c:pt idx="6009">
                  <c:v>0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0</c:v>
                </c:pt>
                <c:pt idx="6015">
                  <c:v>0</c:v>
                </c:pt>
                <c:pt idx="6016">
                  <c:v>0</c:v>
                </c:pt>
                <c:pt idx="6017">
                  <c:v>0</c:v>
                </c:pt>
                <c:pt idx="6018">
                  <c:v>0</c:v>
                </c:pt>
                <c:pt idx="6019">
                  <c:v>0</c:v>
                </c:pt>
                <c:pt idx="6020">
                  <c:v>0</c:v>
                </c:pt>
                <c:pt idx="6021">
                  <c:v>0</c:v>
                </c:pt>
                <c:pt idx="6022">
                  <c:v>0</c:v>
                </c:pt>
                <c:pt idx="6023">
                  <c:v>0</c:v>
                </c:pt>
                <c:pt idx="6024">
                  <c:v>0</c:v>
                </c:pt>
                <c:pt idx="6025">
                  <c:v>0</c:v>
                </c:pt>
                <c:pt idx="6026">
                  <c:v>0</c:v>
                </c:pt>
                <c:pt idx="6027">
                  <c:v>0</c:v>
                </c:pt>
                <c:pt idx="6028">
                  <c:v>0</c:v>
                </c:pt>
                <c:pt idx="6029">
                  <c:v>0</c:v>
                </c:pt>
                <c:pt idx="6030">
                  <c:v>0</c:v>
                </c:pt>
                <c:pt idx="6031">
                  <c:v>0</c:v>
                </c:pt>
                <c:pt idx="6032">
                  <c:v>0</c:v>
                </c:pt>
                <c:pt idx="6033">
                  <c:v>0</c:v>
                </c:pt>
                <c:pt idx="6034">
                  <c:v>0</c:v>
                </c:pt>
                <c:pt idx="6035">
                  <c:v>0</c:v>
                </c:pt>
                <c:pt idx="6036">
                  <c:v>0</c:v>
                </c:pt>
                <c:pt idx="6037">
                  <c:v>0</c:v>
                </c:pt>
                <c:pt idx="6038">
                  <c:v>0</c:v>
                </c:pt>
                <c:pt idx="6039">
                  <c:v>0</c:v>
                </c:pt>
                <c:pt idx="6040">
                  <c:v>0</c:v>
                </c:pt>
                <c:pt idx="6041">
                  <c:v>0</c:v>
                </c:pt>
                <c:pt idx="6042">
                  <c:v>0</c:v>
                </c:pt>
                <c:pt idx="6043">
                  <c:v>0</c:v>
                </c:pt>
                <c:pt idx="6044">
                  <c:v>0</c:v>
                </c:pt>
                <c:pt idx="6045">
                  <c:v>0</c:v>
                </c:pt>
                <c:pt idx="6046">
                  <c:v>0</c:v>
                </c:pt>
                <c:pt idx="6047">
                  <c:v>0</c:v>
                </c:pt>
                <c:pt idx="6048">
                  <c:v>0</c:v>
                </c:pt>
                <c:pt idx="6049">
                  <c:v>0</c:v>
                </c:pt>
                <c:pt idx="6050">
                  <c:v>0</c:v>
                </c:pt>
                <c:pt idx="6051">
                  <c:v>0</c:v>
                </c:pt>
                <c:pt idx="6052">
                  <c:v>0</c:v>
                </c:pt>
                <c:pt idx="6053">
                  <c:v>0</c:v>
                </c:pt>
                <c:pt idx="6054">
                  <c:v>0</c:v>
                </c:pt>
                <c:pt idx="6055">
                  <c:v>0</c:v>
                </c:pt>
                <c:pt idx="6056">
                  <c:v>0</c:v>
                </c:pt>
                <c:pt idx="6057">
                  <c:v>0</c:v>
                </c:pt>
                <c:pt idx="6058">
                  <c:v>0</c:v>
                </c:pt>
                <c:pt idx="6059">
                  <c:v>0</c:v>
                </c:pt>
                <c:pt idx="6060">
                  <c:v>0</c:v>
                </c:pt>
                <c:pt idx="6061">
                  <c:v>0</c:v>
                </c:pt>
                <c:pt idx="6062">
                  <c:v>0</c:v>
                </c:pt>
                <c:pt idx="6063">
                  <c:v>0</c:v>
                </c:pt>
                <c:pt idx="6064">
                  <c:v>0</c:v>
                </c:pt>
                <c:pt idx="6065">
                  <c:v>0</c:v>
                </c:pt>
                <c:pt idx="6066">
                  <c:v>0</c:v>
                </c:pt>
                <c:pt idx="6067">
                  <c:v>0</c:v>
                </c:pt>
                <c:pt idx="6068">
                  <c:v>0</c:v>
                </c:pt>
                <c:pt idx="6069">
                  <c:v>0</c:v>
                </c:pt>
                <c:pt idx="6070">
                  <c:v>0</c:v>
                </c:pt>
                <c:pt idx="6071">
                  <c:v>0</c:v>
                </c:pt>
                <c:pt idx="6072">
                  <c:v>0</c:v>
                </c:pt>
                <c:pt idx="6073">
                  <c:v>0</c:v>
                </c:pt>
                <c:pt idx="6074">
                  <c:v>0</c:v>
                </c:pt>
                <c:pt idx="6075">
                  <c:v>0</c:v>
                </c:pt>
                <c:pt idx="6076">
                  <c:v>0</c:v>
                </c:pt>
                <c:pt idx="6077">
                  <c:v>0</c:v>
                </c:pt>
                <c:pt idx="6078">
                  <c:v>0</c:v>
                </c:pt>
                <c:pt idx="6079">
                  <c:v>0</c:v>
                </c:pt>
                <c:pt idx="6080">
                  <c:v>0</c:v>
                </c:pt>
                <c:pt idx="6081">
                  <c:v>0</c:v>
                </c:pt>
                <c:pt idx="6082">
                  <c:v>0</c:v>
                </c:pt>
                <c:pt idx="6083">
                  <c:v>0</c:v>
                </c:pt>
                <c:pt idx="6084">
                  <c:v>0</c:v>
                </c:pt>
                <c:pt idx="6085">
                  <c:v>0</c:v>
                </c:pt>
                <c:pt idx="6086">
                  <c:v>0</c:v>
                </c:pt>
                <c:pt idx="6087">
                  <c:v>0</c:v>
                </c:pt>
                <c:pt idx="6088">
                  <c:v>0</c:v>
                </c:pt>
                <c:pt idx="6089">
                  <c:v>0</c:v>
                </c:pt>
                <c:pt idx="6090">
                  <c:v>0</c:v>
                </c:pt>
                <c:pt idx="6091">
                  <c:v>0</c:v>
                </c:pt>
                <c:pt idx="6092">
                  <c:v>0</c:v>
                </c:pt>
                <c:pt idx="6093">
                  <c:v>0</c:v>
                </c:pt>
                <c:pt idx="6094">
                  <c:v>0</c:v>
                </c:pt>
                <c:pt idx="6095">
                  <c:v>0</c:v>
                </c:pt>
                <c:pt idx="6096">
                  <c:v>0</c:v>
                </c:pt>
                <c:pt idx="6097">
                  <c:v>0</c:v>
                </c:pt>
                <c:pt idx="6098">
                  <c:v>0</c:v>
                </c:pt>
                <c:pt idx="6099">
                  <c:v>0</c:v>
                </c:pt>
                <c:pt idx="6100">
                  <c:v>0</c:v>
                </c:pt>
                <c:pt idx="6101">
                  <c:v>0</c:v>
                </c:pt>
                <c:pt idx="6102">
                  <c:v>0</c:v>
                </c:pt>
                <c:pt idx="6103">
                  <c:v>0</c:v>
                </c:pt>
                <c:pt idx="6104">
                  <c:v>0</c:v>
                </c:pt>
                <c:pt idx="6105">
                  <c:v>0</c:v>
                </c:pt>
                <c:pt idx="6106">
                  <c:v>0</c:v>
                </c:pt>
                <c:pt idx="6107">
                  <c:v>0</c:v>
                </c:pt>
                <c:pt idx="6108">
                  <c:v>0</c:v>
                </c:pt>
                <c:pt idx="6109">
                  <c:v>0</c:v>
                </c:pt>
                <c:pt idx="6110">
                  <c:v>0</c:v>
                </c:pt>
                <c:pt idx="6111">
                  <c:v>0</c:v>
                </c:pt>
                <c:pt idx="6112">
                  <c:v>0</c:v>
                </c:pt>
                <c:pt idx="6113">
                  <c:v>0</c:v>
                </c:pt>
                <c:pt idx="6114">
                  <c:v>0</c:v>
                </c:pt>
                <c:pt idx="6115">
                  <c:v>0</c:v>
                </c:pt>
                <c:pt idx="6116">
                  <c:v>0</c:v>
                </c:pt>
                <c:pt idx="6117">
                  <c:v>0</c:v>
                </c:pt>
                <c:pt idx="6118">
                  <c:v>0</c:v>
                </c:pt>
                <c:pt idx="6119">
                  <c:v>0</c:v>
                </c:pt>
                <c:pt idx="6120">
                  <c:v>0</c:v>
                </c:pt>
                <c:pt idx="6121">
                  <c:v>0</c:v>
                </c:pt>
                <c:pt idx="6122">
                  <c:v>0</c:v>
                </c:pt>
                <c:pt idx="6123">
                  <c:v>0</c:v>
                </c:pt>
                <c:pt idx="6124">
                  <c:v>0</c:v>
                </c:pt>
                <c:pt idx="6125">
                  <c:v>0</c:v>
                </c:pt>
                <c:pt idx="6126">
                  <c:v>0</c:v>
                </c:pt>
                <c:pt idx="6127">
                  <c:v>0</c:v>
                </c:pt>
                <c:pt idx="6128">
                  <c:v>0</c:v>
                </c:pt>
                <c:pt idx="6129">
                  <c:v>0</c:v>
                </c:pt>
                <c:pt idx="6130">
                  <c:v>0</c:v>
                </c:pt>
                <c:pt idx="6131">
                  <c:v>0</c:v>
                </c:pt>
                <c:pt idx="6132">
                  <c:v>0</c:v>
                </c:pt>
                <c:pt idx="6133">
                  <c:v>0</c:v>
                </c:pt>
                <c:pt idx="6134">
                  <c:v>0</c:v>
                </c:pt>
                <c:pt idx="6135">
                  <c:v>0</c:v>
                </c:pt>
                <c:pt idx="6136">
                  <c:v>0</c:v>
                </c:pt>
                <c:pt idx="6137">
                  <c:v>0</c:v>
                </c:pt>
                <c:pt idx="6138">
                  <c:v>0</c:v>
                </c:pt>
                <c:pt idx="6139">
                  <c:v>0</c:v>
                </c:pt>
                <c:pt idx="6140">
                  <c:v>0</c:v>
                </c:pt>
                <c:pt idx="6141">
                  <c:v>0</c:v>
                </c:pt>
                <c:pt idx="6142">
                  <c:v>0</c:v>
                </c:pt>
                <c:pt idx="6143">
                  <c:v>0</c:v>
                </c:pt>
                <c:pt idx="6144">
                  <c:v>0</c:v>
                </c:pt>
                <c:pt idx="6145">
                  <c:v>0</c:v>
                </c:pt>
                <c:pt idx="6146">
                  <c:v>0</c:v>
                </c:pt>
                <c:pt idx="6147">
                  <c:v>0</c:v>
                </c:pt>
                <c:pt idx="6148">
                  <c:v>0</c:v>
                </c:pt>
                <c:pt idx="6149">
                  <c:v>0</c:v>
                </c:pt>
                <c:pt idx="6150">
                  <c:v>0</c:v>
                </c:pt>
                <c:pt idx="6151">
                  <c:v>0</c:v>
                </c:pt>
                <c:pt idx="6152">
                  <c:v>0</c:v>
                </c:pt>
                <c:pt idx="6153">
                  <c:v>0</c:v>
                </c:pt>
                <c:pt idx="6154">
                  <c:v>0</c:v>
                </c:pt>
                <c:pt idx="6155">
                  <c:v>0</c:v>
                </c:pt>
                <c:pt idx="6156">
                  <c:v>0</c:v>
                </c:pt>
                <c:pt idx="6157">
                  <c:v>0</c:v>
                </c:pt>
                <c:pt idx="6158">
                  <c:v>0</c:v>
                </c:pt>
                <c:pt idx="6159">
                  <c:v>0</c:v>
                </c:pt>
                <c:pt idx="6160">
                  <c:v>0</c:v>
                </c:pt>
                <c:pt idx="6161">
                  <c:v>0</c:v>
                </c:pt>
                <c:pt idx="6162">
                  <c:v>0</c:v>
                </c:pt>
                <c:pt idx="6163">
                  <c:v>0</c:v>
                </c:pt>
                <c:pt idx="6164">
                  <c:v>0</c:v>
                </c:pt>
                <c:pt idx="6165">
                  <c:v>0</c:v>
                </c:pt>
                <c:pt idx="6166">
                  <c:v>0</c:v>
                </c:pt>
                <c:pt idx="6167">
                  <c:v>0</c:v>
                </c:pt>
                <c:pt idx="6168">
                  <c:v>0</c:v>
                </c:pt>
                <c:pt idx="6169">
                  <c:v>0</c:v>
                </c:pt>
                <c:pt idx="6170">
                  <c:v>0</c:v>
                </c:pt>
                <c:pt idx="6171">
                  <c:v>0</c:v>
                </c:pt>
                <c:pt idx="6172">
                  <c:v>0</c:v>
                </c:pt>
                <c:pt idx="6173">
                  <c:v>0</c:v>
                </c:pt>
                <c:pt idx="6174">
                  <c:v>0</c:v>
                </c:pt>
                <c:pt idx="6175">
                  <c:v>0</c:v>
                </c:pt>
                <c:pt idx="6176">
                  <c:v>0</c:v>
                </c:pt>
                <c:pt idx="6177">
                  <c:v>0</c:v>
                </c:pt>
                <c:pt idx="6178">
                  <c:v>0</c:v>
                </c:pt>
                <c:pt idx="6179">
                  <c:v>0</c:v>
                </c:pt>
                <c:pt idx="6180">
                  <c:v>0</c:v>
                </c:pt>
                <c:pt idx="6181">
                  <c:v>0</c:v>
                </c:pt>
                <c:pt idx="6182">
                  <c:v>0</c:v>
                </c:pt>
                <c:pt idx="6183">
                  <c:v>0</c:v>
                </c:pt>
                <c:pt idx="6184">
                  <c:v>0</c:v>
                </c:pt>
                <c:pt idx="6185">
                  <c:v>0</c:v>
                </c:pt>
                <c:pt idx="6186">
                  <c:v>0</c:v>
                </c:pt>
                <c:pt idx="6187">
                  <c:v>0</c:v>
                </c:pt>
                <c:pt idx="6188">
                  <c:v>0</c:v>
                </c:pt>
                <c:pt idx="6189">
                  <c:v>0</c:v>
                </c:pt>
                <c:pt idx="6190">
                  <c:v>0</c:v>
                </c:pt>
                <c:pt idx="6191">
                  <c:v>0</c:v>
                </c:pt>
                <c:pt idx="6192">
                  <c:v>0</c:v>
                </c:pt>
                <c:pt idx="6193">
                  <c:v>0</c:v>
                </c:pt>
                <c:pt idx="6194">
                  <c:v>0</c:v>
                </c:pt>
                <c:pt idx="6195">
                  <c:v>0</c:v>
                </c:pt>
                <c:pt idx="6196">
                  <c:v>0</c:v>
                </c:pt>
                <c:pt idx="6197">
                  <c:v>0</c:v>
                </c:pt>
                <c:pt idx="6198">
                  <c:v>0</c:v>
                </c:pt>
                <c:pt idx="6199">
                  <c:v>0</c:v>
                </c:pt>
                <c:pt idx="6200">
                  <c:v>0</c:v>
                </c:pt>
                <c:pt idx="6201">
                  <c:v>0</c:v>
                </c:pt>
                <c:pt idx="6202">
                  <c:v>0</c:v>
                </c:pt>
                <c:pt idx="6203">
                  <c:v>0</c:v>
                </c:pt>
                <c:pt idx="6204">
                  <c:v>0</c:v>
                </c:pt>
                <c:pt idx="6205">
                  <c:v>0</c:v>
                </c:pt>
                <c:pt idx="6206">
                  <c:v>0</c:v>
                </c:pt>
                <c:pt idx="6207">
                  <c:v>0</c:v>
                </c:pt>
                <c:pt idx="6208">
                  <c:v>0</c:v>
                </c:pt>
                <c:pt idx="6209">
                  <c:v>0</c:v>
                </c:pt>
                <c:pt idx="6210">
                  <c:v>0</c:v>
                </c:pt>
                <c:pt idx="6211">
                  <c:v>0</c:v>
                </c:pt>
                <c:pt idx="6212">
                  <c:v>0</c:v>
                </c:pt>
                <c:pt idx="6213">
                  <c:v>0</c:v>
                </c:pt>
                <c:pt idx="6214">
                  <c:v>0</c:v>
                </c:pt>
                <c:pt idx="6215">
                  <c:v>0</c:v>
                </c:pt>
                <c:pt idx="6216">
                  <c:v>0</c:v>
                </c:pt>
                <c:pt idx="6217">
                  <c:v>0</c:v>
                </c:pt>
                <c:pt idx="6218">
                  <c:v>0</c:v>
                </c:pt>
                <c:pt idx="6219">
                  <c:v>0</c:v>
                </c:pt>
                <c:pt idx="6220">
                  <c:v>0</c:v>
                </c:pt>
                <c:pt idx="6221">
                  <c:v>0</c:v>
                </c:pt>
                <c:pt idx="6222">
                  <c:v>0</c:v>
                </c:pt>
                <c:pt idx="6223">
                  <c:v>0</c:v>
                </c:pt>
                <c:pt idx="6224">
                  <c:v>0</c:v>
                </c:pt>
                <c:pt idx="6225">
                  <c:v>0</c:v>
                </c:pt>
                <c:pt idx="6226">
                  <c:v>0</c:v>
                </c:pt>
                <c:pt idx="6227">
                  <c:v>0</c:v>
                </c:pt>
                <c:pt idx="6228">
                  <c:v>0</c:v>
                </c:pt>
                <c:pt idx="6229">
                  <c:v>0</c:v>
                </c:pt>
                <c:pt idx="6230">
                  <c:v>0</c:v>
                </c:pt>
                <c:pt idx="6231">
                  <c:v>0</c:v>
                </c:pt>
                <c:pt idx="6232">
                  <c:v>0</c:v>
                </c:pt>
                <c:pt idx="6233">
                  <c:v>0</c:v>
                </c:pt>
                <c:pt idx="6234">
                  <c:v>0</c:v>
                </c:pt>
                <c:pt idx="6235">
                  <c:v>0</c:v>
                </c:pt>
                <c:pt idx="6236">
                  <c:v>0</c:v>
                </c:pt>
                <c:pt idx="6237">
                  <c:v>0</c:v>
                </c:pt>
                <c:pt idx="6238">
                  <c:v>0</c:v>
                </c:pt>
                <c:pt idx="6239">
                  <c:v>0</c:v>
                </c:pt>
                <c:pt idx="6240">
                  <c:v>0</c:v>
                </c:pt>
                <c:pt idx="6241">
                  <c:v>0</c:v>
                </c:pt>
                <c:pt idx="6242">
                  <c:v>0</c:v>
                </c:pt>
                <c:pt idx="6243">
                  <c:v>0</c:v>
                </c:pt>
                <c:pt idx="6244">
                  <c:v>0</c:v>
                </c:pt>
                <c:pt idx="6245">
                  <c:v>0</c:v>
                </c:pt>
                <c:pt idx="6246">
                  <c:v>0</c:v>
                </c:pt>
                <c:pt idx="6247">
                  <c:v>0</c:v>
                </c:pt>
                <c:pt idx="6248">
                  <c:v>0</c:v>
                </c:pt>
                <c:pt idx="6249">
                  <c:v>0</c:v>
                </c:pt>
                <c:pt idx="6250">
                  <c:v>0</c:v>
                </c:pt>
                <c:pt idx="6251">
                  <c:v>0</c:v>
                </c:pt>
                <c:pt idx="6252">
                  <c:v>0</c:v>
                </c:pt>
                <c:pt idx="6253">
                  <c:v>0</c:v>
                </c:pt>
                <c:pt idx="6254">
                  <c:v>0</c:v>
                </c:pt>
                <c:pt idx="6255">
                  <c:v>0</c:v>
                </c:pt>
                <c:pt idx="6256">
                  <c:v>0</c:v>
                </c:pt>
                <c:pt idx="6257">
                  <c:v>0</c:v>
                </c:pt>
                <c:pt idx="6258">
                  <c:v>0</c:v>
                </c:pt>
                <c:pt idx="6259">
                  <c:v>0</c:v>
                </c:pt>
                <c:pt idx="6260">
                  <c:v>0</c:v>
                </c:pt>
                <c:pt idx="6261">
                  <c:v>0</c:v>
                </c:pt>
                <c:pt idx="6262">
                  <c:v>0</c:v>
                </c:pt>
                <c:pt idx="6263">
                  <c:v>0</c:v>
                </c:pt>
                <c:pt idx="6264">
                  <c:v>0</c:v>
                </c:pt>
                <c:pt idx="6265">
                  <c:v>0</c:v>
                </c:pt>
                <c:pt idx="6266">
                  <c:v>0</c:v>
                </c:pt>
                <c:pt idx="6267">
                  <c:v>0</c:v>
                </c:pt>
                <c:pt idx="6268">
                  <c:v>0</c:v>
                </c:pt>
                <c:pt idx="6269">
                  <c:v>0</c:v>
                </c:pt>
                <c:pt idx="6270">
                  <c:v>0</c:v>
                </c:pt>
                <c:pt idx="6271">
                  <c:v>0</c:v>
                </c:pt>
                <c:pt idx="6272">
                  <c:v>0</c:v>
                </c:pt>
                <c:pt idx="6273">
                  <c:v>0</c:v>
                </c:pt>
                <c:pt idx="6274">
                  <c:v>0</c:v>
                </c:pt>
                <c:pt idx="6275">
                  <c:v>0</c:v>
                </c:pt>
                <c:pt idx="6276">
                  <c:v>0</c:v>
                </c:pt>
                <c:pt idx="6277">
                  <c:v>0</c:v>
                </c:pt>
                <c:pt idx="6278">
                  <c:v>0</c:v>
                </c:pt>
                <c:pt idx="6279">
                  <c:v>0</c:v>
                </c:pt>
                <c:pt idx="6280">
                  <c:v>0</c:v>
                </c:pt>
                <c:pt idx="6281">
                  <c:v>0</c:v>
                </c:pt>
                <c:pt idx="6282">
                  <c:v>0</c:v>
                </c:pt>
                <c:pt idx="6283">
                  <c:v>0</c:v>
                </c:pt>
                <c:pt idx="6284">
                  <c:v>0</c:v>
                </c:pt>
                <c:pt idx="6285">
                  <c:v>0</c:v>
                </c:pt>
                <c:pt idx="6286">
                  <c:v>0</c:v>
                </c:pt>
                <c:pt idx="6287">
                  <c:v>0</c:v>
                </c:pt>
                <c:pt idx="6288">
                  <c:v>0</c:v>
                </c:pt>
                <c:pt idx="6289">
                  <c:v>0</c:v>
                </c:pt>
                <c:pt idx="6290">
                  <c:v>0</c:v>
                </c:pt>
                <c:pt idx="6291">
                  <c:v>0</c:v>
                </c:pt>
                <c:pt idx="6292">
                  <c:v>0</c:v>
                </c:pt>
                <c:pt idx="6293">
                  <c:v>0</c:v>
                </c:pt>
                <c:pt idx="6294">
                  <c:v>0</c:v>
                </c:pt>
                <c:pt idx="6295">
                  <c:v>0</c:v>
                </c:pt>
                <c:pt idx="6296">
                  <c:v>0</c:v>
                </c:pt>
                <c:pt idx="6297">
                  <c:v>0</c:v>
                </c:pt>
                <c:pt idx="6298">
                  <c:v>0</c:v>
                </c:pt>
                <c:pt idx="6299">
                  <c:v>0</c:v>
                </c:pt>
                <c:pt idx="6300">
                  <c:v>0</c:v>
                </c:pt>
                <c:pt idx="6301">
                  <c:v>0</c:v>
                </c:pt>
                <c:pt idx="6302">
                  <c:v>0</c:v>
                </c:pt>
                <c:pt idx="6303">
                  <c:v>0</c:v>
                </c:pt>
                <c:pt idx="6304">
                  <c:v>0</c:v>
                </c:pt>
                <c:pt idx="6305">
                  <c:v>0</c:v>
                </c:pt>
                <c:pt idx="6306">
                  <c:v>0</c:v>
                </c:pt>
                <c:pt idx="6307">
                  <c:v>0</c:v>
                </c:pt>
                <c:pt idx="6308">
                  <c:v>0</c:v>
                </c:pt>
                <c:pt idx="6309">
                  <c:v>0</c:v>
                </c:pt>
                <c:pt idx="6310">
                  <c:v>0</c:v>
                </c:pt>
                <c:pt idx="6311">
                  <c:v>0</c:v>
                </c:pt>
                <c:pt idx="6312">
                  <c:v>0</c:v>
                </c:pt>
                <c:pt idx="6313">
                  <c:v>0</c:v>
                </c:pt>
                <c:pt idx="6314">
                  <c:v>0</c:v>
                </c:pt>
                <c:pt idx="6315">
                  <c:v>0</c:v>
                </c:pt>
                <c:pt idx="6316">
                  <c:v>0</c:v>
                </c:pt>
                <c:pt idx="6317">
                  <c:v>0</c:v>
                </c:pt>
                <c:pt idx="6318">
                  <c:v>0</c:v>
                </c:pt>
                <c:pt idx="6319">
                  <c:v>0</c:v>
                </c:pt>
                <c:pt idx="6320">
                  <c:v>0</c:v>
                </c:pt>
                <c:pt idx="6321">
                  <c:v>0</c:v>
                </c:pt>
                <c:pt idx="6322">
                  <c:v>0</c:v>
                </c:pt>
                <c:pt idx="6323">
                  <c:v>0</c:v>
                </c:pt>
                <c:pt idx="6324">
                  <c:v>0</c:v>
                </c:pt>
                <c:pt idx="6325">
                  <c:v>0</c:v>
                </c:pt>
                <c:pt idx="6326">
                  <c:v>0</c:v>
                </c:pt>
                <c:pt idx="6327">
                  <c:v>0</c:v>
                </c:pt>
                <c:pt idx="6328">
                  <c:v>0</c:v>
                </c:pt>
                <c:pt idx="6329">
                  <c:v>0</c:v>
                </c:pt>
                <c:pt idx="6330">
                  <c:v>0</c:v>
                </c:pt>
                <c:pt idx="6331">
                  <c:v>0</c:v>
                </c:pt>
                <c:pt idx="6332">
                  <c:v>0</c:v>
                </c:pt>
                <c:pt idx="6333">
                  <c:v>0</c:v>
                </c:pt>
                <c:pt idx="6334">
                  <c:v>0</c:v>
                </c:pt>
                <c:pt idx="6335">
                  <c:v>0</c:v>
                </c:pt>
                <c:pt idx="6336">
                  <c:v>0</c:v>
                </c:pt>
                <c:pt idx="6337">
                  <c:v>0</c:v>
                </c:pt>
                <c:pt idx="6338">
                  <c:v>0</c:v>
                </c:pt>
                <c:pt idx="6339">
                  <c:v>0</c:v>
                </c:pt>
                <c:pt idx="6340">
                  <c:v>0</c:v>
                </c:pt>
                <c:pt idx="6341">
                  <c:v>0</c:v>
                </c:pt>
                <c:pt idx="6342">
                  <c:v>0</c:v>
                </c:pt>
                <c:pt idx="6343">
                  <c:v>0</c:v>
                </c:pt>
                <c:pt idx="6344">
                  <c:v>0</c:v>
                </c:pt>
                <c:pt idx="6345">
                  <c:v>0</c:v>
                </c:pt>
                <c:pt idx="6346">
                  <c:v>0</c:v>
                </c:pt>
                <c:pt idx="6347">
                  <c:v>0</c:v>
                </c:pt>
                <c:pt idx="6348">
                  <c:v>0</c:v>
                </c:pt>
                <c:pt idx="6349">
                  <c:v>0</c:v>
                </c:pt>
                <c:pt idx="6350">
                  <c:v>0</c:v>
                </c:pt>
                <c:pt idx="6351">
                  <c:v>0</c:v>
                </c:pt>
                <c:pt idx="6352">
                  <c:v>0</c:v>
                </c:pt>
                <c:pt idx="6353">
                  <c:v>0</c:v>
                </c:pt>
                <c:pt idx="6354">
                  <c:v>0</c:v>
                </c:pt>
                <c:pt idx="6355">
                  <c:v>0</c:v>
                </c:pt>
                <c:pt idx="6356">
                  <c:v>0</c:v>
                </c:pt>
                <c:pt idx="6357">
                  <c:v>0</c:v>
                </c:pt>
                <c:pt idx="6358">
                  <c:v>0</c:v>
                </c:pt>
                <c:pt idx="6359">
                  <c:v>0</c:v>
                </c:pt>
                <c:pt idx="6360">
                  <c:v>0</c:v>
                </c:pt>
                <c:pt idx="6361">
                  <c:v>0</c:v>
                </c:pt>
                <c:pt idx="6362">
                  <c:v>0</c:v>
                </c:pt>
                <c:pt idx="6363">
                  <c:v>0</c:v>
                </c:pt>
                <c:pt idx="6364">
                  <c:v>0</c:v>
                </c:pt>
                <c:pt idx="6365">
                  <c:v>0</c:v>
                </c:pt>
                <c:pt idx="6366">
                  <c:v>0</c:v>
                </c:pt>
                <c:pt idx="6367">
                  <c:v>0</c:v>
                </c:pt>
                <c:pt idx="6368">
                  <c:v>0</c:v>
                </c:pt>
                <c:pt idx="6369">
                  <c:v>0</c:v>
                </c:pt>
                <c:pt idx="6370">
                  <c:v>0</c:v>
                </c:pt>
                <c:pt idx="6371">
                  <c:v>0</c:v>
                </c:pt>
                <c:pt idx="6372">
                  <c:v>0</c:v>
                </c:pt>
                <c:pt idx="6373">
                  <c:v>0</c:v>
                </c:pt>
                <c:pt idx="6374">
                  <c:v>0</c:v>
                </c:pt>
                <c:pt idx="6375">
                  <c:v>0</c:v>
                </c:pt>
                <c:pt idx="6376">
                  <c:v>0</c:v>
                </c:pt>
                <c:pt idx="6377">
                  <c:v>0</c:v>
                </c:pt>
                <c:pt idx="6378">
                  <c:v>0</c:v>
                </c:pt>
                <c:pt idx="6379">
                  <c:v>0</c:v>
                </c:pt>
                <c:pt idx="6380">
                  <c:v>0</c:v>
                </c:pt>
                <c:pt idx="6381">
                  <c:v>0</c:v>
                </c:pt>
                <c:pt idx="6382">
                  <c:v>0</c:v>
                </c:pt>
                <c:pt idx="6383">
                  <c:v>0</c:v>
                </c:pt>
                <c:pt idx="6384">
                  <c:v>0</c:v>
                </c:pt>
                <c:pt idx="6385">
                  <c:v>0</c:v>
                </c:pt>
                <c:pt idx="6386">
                  <c:v>0</c:v>
                </c:pt>
                <c:pt idx="6387">
                  <c:v>0</c:v>
                </c:pt>
                <c:pt idx="6388">
                  <c:v>0</c:v>
                </c:pt>
                <c:pt idx="6389">
                  <c:v>0</c:v>
                </c:pt>
                <c:pt idx="6390">
                  <c:v>0</c:v>
                </c:pt>
                <c:pt idx="6391">
                  <c:v>0</c:v>
                </c:pt>
                <c:pt idx="6392">
                  <c:v>0</c:v>
                </c:pt>
                <c:pt idx="6393">
                  <c:v>0</c:v>
                </c:pt>
                <c:pt idx="6394">
                  <c:v>0</c:v>
                </c:pt>
                <c:pt idx="6395">
                  <c:v>0</c:v>
                </c:pt>
                <c:pt idx="6396">
                  <c:v>0</c:v>
                </c:pt>
                <c:pt idx="6397">
                  <c:v>0</c:v>
                </c:pt>
                <c:pt idx="6398">
                  <c:v>0</c:v>
                </c:pt>
                <c:pt idx="6399">
                  <c:v>0</c:v>
                </c:pt>
                <c:pt idx="6400">
                  <c:v>0</c:v>
                </c:pt>
                <c:pt idx="6401">
                  <c:v>0</c:v>
                </c:pt>
                <c:pt idx="6402">
                  <c:v>0</c:v>
                </c:pt>
                <c:pt idx="6403">
                  <c:v>0</c:v>
                </c:pt>
                <c:pt idx="6404">
                  <c:v>0</c:v>
                </c:pt>
                <c:pt idx="6405">
                  <c:v>0</c:v>
                </c:pt>
                <c:pt idx="6406">
                  <c:v>0</c:v>
                </c:pt>
                <c:pt idx="6407">
                  <c:v>0</c:v>
                </c:pt>
                <c:pt idx="6408">
                  <c:v>0</c:v>
                </c:pt>
                <c:pt idx="6409">
                  <c:v>0</c:v>
                </c:pt>
                <c:pt idx="6410">
                  <c:v>0</c:v>
                </c:pt>
                <c:pt idx="6411">
                  <c:v>0</c:v>
                </c:pt>
                <c:pt idx="6412">
                  <c:v>0</c:v>
                </c:pt>
                <c:pt idx="6413">
                  <c:v>0</c:v>
                </c:pt>
                <c:pt idx="6414">
                  <c:v>0</c:v>
                </c:pt>
                <c:pt idx="6415">
                  <c:v>0</c:v>
                </c:pt>
                <c:pt idx="6416">
                  <c:v>0</c:v>
                </c:pt>
                <c:pt idx="6417">
                  <c:v>0</c:v>
                </c:pt>
                <c:pt idx="6418">
                  <c:v>0</c:v>
                </c:pt>
                <c:pt idx="6419">
                  <c:v>0</c:v>
                </c:pt>
                <c:pt idx="6420">
                  <c:v>0</c:v>
                </c:pt>
                <c:pt idx="6421">
                  <c:v>0</c:v>
                </c:pt>
                <c:pt idx="6422">
                  <c:v>0</c:v>
                </c:pt>
                <c:pt idx="6423">
                  <c:v>0</c:v>
                </c:pt>
                <c:pt idx="6424">
                  <c:v>0</c:v>
                </c:pt>
                <c:pt idx="6425">
                  <c:v>0</c:v>
                </c:pt>
                <c:pt idx="6426">
                  <c:v>0</c:v>
                </c:pt>
                <c:pt idx="6427">
                  <c:v>0</c:v>
                </c:pt>
                <c:pt idx="6428">
                  <c:v>0</c:v>
                </c:pt>
                <c:pt idx="6429">
                  <c:v>0</c:v>
                </c:pt>
                <c:pt idx="6430">
                  <c:v>0</c:v>
                </c:pt>
                <c:pt idx="6431">
                  <c:v>0</c:v>
                </c:pt>
                <c:pt idx="6432">
                  <c:v>0</c:v>
                </c:pt>
                <c:pt idx="6433">
                  <c:v>0</c:v>
                </c:pt>
                <c:pt idx="6434">
                  <c:v>0</c:v>
                </c:pt>
                <c:pt idx="6435">
                  <c:v>0</c:v>
                </c:pt>
                <c:pt idx="6436">
                  <c:v>0</c:v>
                </c:pt>
                <c:pt idx="6437">
                  <c:v>0</c:v>
                </c:pt>
                <c:pt idx="6438">
                  <c:v>0</c:v>
                </c:pt>
                <c:pt idx="6439">
                  <c:v>0</c:v>
                </c:pt>
                <c:pt idx="6440">
                  <c:v>0</c:v>
                </c:pt>
                <c:pt idx="6441">
                  <c:v>0</c:v>
                </c:pt>
                <c:pt idx="6442">
                  <c:v>0</c:v>
                </c:pt>
                <c:pt idx="6443">
                  <c:v>0</c:v>
                </c:pt>
                <c:pt idx="6444">
                  <c:v>0</c:v>
                </c:pt>
                <c:pt idx="6445">
                  <c:v>0</c:v>
                </c:pt>
                <c:pt idx="6446">
                  <c:v>0</c:v>
                </c:pt>
                <c:pt idx="6447">
                  <c:v>0</c:v>
                </c:pt>
                <c:pt idx="6448">
                  <c:v>0</c:v>
                </c:pt>
                <c:pt idx="6449">
                  <c:v>0</c:v>
                </c:pt>
                <c:pt idx="6450">
                  <c:v>0</c:v>
                </c:pt>
                <c:pt idx="6451">
                  <c:v>0</c:v>
                </c:pt>
                <c:pt idx="6452">
                  <c:v>0</c:v>
                </c:pt>
                <c:pt idx="6453">
                  <c:v>0</c:v>
                </c:pt>
                <c:pt idx="6454">
                  <c:v>0</c:v>
                </c:pt>
                <c:pt idx="6455">
                  <c:v>0</c:v>
                </c:pt>
                <c:pt idx="6456">
                  <c:v>0</c:v>
                </c:pt>
                <c:pt idx="6457">
                  <c:v>0</c:v>
                </c:pt>
                <c:pt idx="6458">
                  <c:v>0</c:v>
                </c:pt>
                <c:pt idx="6459">
                  <c:v>0</c:v>
                </c:pt>
                <c:pt idx="6460">
                  <c:v>0</c:v>
                </c:pt>
                <c:pt idx="6461">
                  <c:v>0</c:v>
                </c:pt>
                <c:pt idx="6462">
                  <c:v>0</c:v>
                </c:pt>
                <c:pt idx="6463">
                  <c:v>0</c:v>
                </c:pt>
                <c:pt idx="6464">
                  <c:v>0</c:v>
                </c:pt>
                <c:pt idx="6465">
                  <c:v>0</c:v>
                </c:pt>
                <c:pt idx="6466">
                  <c:v>0</c:v>
                </c:pt>
                <c:pt idx="6467">
                  <c:v>0</c:v>
                </c:pt>
                <c:pt idx="6468">
                  <c:v>0</c:v>
                </c:pt>
                <c:pt idx="6469">
                  <c:v>0</c:v>
                </c:pt>
                <c:pt idx="6470">
                  <c:v>0</c:v>
                </c:pt>
                <c:pt idx="6471">
                  <c:v>0</c:v>
                </c:pt>
                <c:pt idx="6472">
                  <c:v>0</c:v>
                </c:pt>
                <c:pt idx="6473">
                  <c:v>0</c:v>
                </c:pt>
                <c:pt idx="6474">
                  <c:v>0</c:v>
                </c:pt>
                <c:pt idx="6475">
                  <c:v>0</c:v>
                </c:pt>
                <c:pt idx="6476">
                  <c:v>0</c:v>
                </c:pt>
                <c:pt idx="6477">
                  <c:v>0</c:v>
                </c:pt>
                <c:pt idx="6478">
                  <c:v>0</c:v>
                </c:pt>
                <c:pt idx="6479">
                  <c:v>0</c:v>
                </c:pt>
                <c:pt idx="6480">
                  <c:v>0</c:v>
                </c:pt>
                <c:pt idx="6481">
                  <c:v>0</c:v>
                </c:pt>
                <c:pt idx="6482">
                  <c:v>0</c:v>
                </c:pt>
                <c:pt idx="6483">
                  <c:v>0</c:v>
                </c:pt>
                <c:pt idx="6484">
                  <c:v>0</c:v>
                </c:pt>
                <c:pt idx="6485">
                  <c:v>0</c:v>
                </c:pt>
                <c:pt idx="6486">
                  <c:v>0</c:v>
                </c:pt>
                <c:pt idx="6487">
                  <c:v>0</c:v>
                </c:pt>
                <c:pt idx="6488">
                  <c:v>0</c:v>
                </c:pt>
                <c:pt idx="6489">
                  <c:v>0</c:v>
                </c:pt>
                <c:pt idx="6490">
                  <c:v>0</c:v>
                </c:pt>
                <c:pt idx="6491">
                  <c:v>0</c:v>
                </c:pt>
                <c:pt idx="6492">
                  <c:v>0</c:v>
                </c:pt>
                <c:pt idx="6493">
                  <c:v>0</c:v>
                </c:pt>
                <c:pt idx="6494">
                  <c:v>0</c:v>
                </c:pt>
                <c:pt idx="6495">
                  <c:v>0</c:v>
                </c:pt>
                <c:pt idx="6496">
                  <c:v>0</c:v>
                </c:pt>
                <c:pt idx="6497">
                  <c:v>0</c:v>
                </c:pt>
                <c:pt idx="6498">
                  <c:v>0</c:v>
                </c:pt>
                <c:pt idx="6499">
                  <c:v>0</c:v>
                </c:pt>
                <c:pt idx="6500">
                  <c:v>0</c:v>
                </c:pt>
                <c:pt idx="6501">
                  <c:v>0</c:v>
                </c:pt>
                <c:pt idx="6502">
                  <c:v>0</c:v>
                </c:pt>
                <c:pt idx="6503">
                  <c:v>0</c:v>
                </c:pt>
                <c:pt idx="6504">
                  <c:v>0</c:v>
                </c:pt>
                <c:pt idx="6505">
                  <c:v>0</c:v>
                </c:pt>
                <c:pt idx="6506">
                  <c:v>0</c:v>
                </c:pt>
                <c:pt idx="6507">
                  <c:v>0</c:v>
                </c:pt>
                <c:pt idx="6508">
                  <c:v>0</c:v>
                </c:pt>
                <c:pt idx="6509">
                  <c:v>0</c:v>
                </c:pt>
                <c:pt idx="6510">
                  <c:v>0</c:v>
                </c:pt>
                <c:pt idx="6511">
                  <c:v>0</c:v>
                </c:pt>
                <c:pt idx="6512">
                  <c:v>0</c:v>
                </c:pt>
                <c:pt idx="6513">
                  <c:v>0</c:v>
                </c:pt>
                <c:pt idx="6514">
                  <c:v>0</c:v>
                </c:pt>
                <c:pt idx="6515">
                  <c:v>0</c:v>
                </c:pt>
                <c:pt idx="6516">
                  <c:v>0</c:v>
                </c:pt>
                <c:pt idx="6517">
                  <c:v>0</c:v>
                </c:pt>
                <c:pt idx="6518">
                  <c:v>0</c:v>
                </c:pt>
                <c:pt idx="6519">
                  <c:v>0</c:v>
                </c:pt>
                <c:pt idx="6520">
                  <c:v>0</c:v>
                </c:pt>
                <c:pt idx="6521">
                  <c:v>0</c:v>
                </c:pt>
                <c:pt idx="6522">
                  <c:v>0</c:v>
                </c:pt>
                <c:pt idx="6523">
                  <c:v>0</c:v>
                </c:pt>
                <c:pt idx="6524">
                  <c:v>0</c:v>
                </c:pt>
                <c:pt idx="6525">
                  <c:v>0</c:v>
                </c:pt>
                <c:pt idx="6526">
                  <c:v>0</c:v>
                </c:pt>
                <c:pt idx="6527">
                  <c:v>0</c:v>
                </c:pt>
                <c:pt idx="6528">
                  <c:v>0</c:v>
                </c:pt>
                <c:pt idx="6529">
                  <c:v>0</c:v>
                </c:pt>
                <c:pt idx="6530">
                  <c:v>0</c:v>
                </c:pt>
                <c:pt idx="6531">
                  <c:v>0</c:v>
                </c:pt>
                <c:pt idx="6532">
                  <c:v>0</c:v>
                </c:pt>
                <c:pt idx="6533">
                  <c:v>0</c:v>
                </c:pt>
                <c:pt idx="6534">
                  <c:v>0</c:v>
                </c:pt>
                <c:pt idx="6535">
                  <c:v>0</c:v>
                </c:pt>
                <c:pt idx="6536">
                  <c:v>0</c:v>
                </c:pt>
                <c:pt idx="6537">
                  <c:v>0</c:v>
                </c:pt>
                <c:pt idx="6538">
                  <c:v>0</c:v>
                </c:pt>
                <c:pt idx="6539">
                  <c:v>0</c:v>
                </c:pt>
                <c:pt idx="6540">
                  <c:v>0</c:v>
                </c:pt>
                <c:pt idx="6541">
                  <c:v>0</c:v>
                </c:pt>
                <c:pt idx="6542">
                  <c:v>0</c:v>
                </c:pt>
                <c:pt idx="6543">
                  <c:v>0</c:v>
                </c:pt>
                <c:pt idx="6544">
                  <c:v>0</c:v>
                </c:pt>
                <c:pt idx="6545">
                  <c:v>0</c:v>
                </c:pt>
                <c:pt idx="6546">
                  <c:v>0</c:v>
                </c:pt>
                <c:pt idx="6547">
                  <c:v>0</c:v>
                </c:pt>
                <c:pt idx="6548">
                  <c:v>0</c:v>
                </c:pt>
                <c:pt idx="6549">
                  <c:v>0</c:v>
                </c:pt>
                <c:pt idx="6550">
                  <c:v>0</c:v>
                </c:pt>
                <c:pt idx="6551">
                  <c:v>0</c:v>
                </c:pt>
                <c:pt idx="6552">
                  <c:v>0</c:v>
                </c:pt>
                <c:pt idx="6553">
                  <c:v>0</c:v>
                </c:pt>
                <c:pt idx="6554">
                  <c:v>0</c:v>
                </c:pt>
                <c:pt idx="6555">
                  <c:v>0</c:v>
                </c:pt>
                <c:pt idx="6556">
                  <c:v>0</c:v>
                </c:pt>
                <c:pt idx="6557">
                  <c:v>0</c:v>
                </c:pt>
                <c:pt idx="6558">
                  <c:v>0</c:v>
                </c:pt>
                <c:pt idx="6559">
                  <c:v>0</c:v>
                </c:pt>
                <c:pt idx="6560">
                  <c:v>0</c:v>
                </c:pt>
                <c:pt idx="6561">
                  <c:v>0</c:v>
                </c:pt>
                <c:pt idx="6562">
                  <c:v>0</c:v>
                </c:pt>
                <c:pt idx="6563">
                  <c:v>0</c:v>
                </c:pt>
                <c:pt idx="6564">
                  <c:v>0</c:v>
                </c:pt>
                <c:pt idx="6565">
                  <c:v>0</c:v>
                </c:pt>
                <c:pt idx="6566">
                  <c:v>0</c:v>
                </c:pt>
                <c:pt idx="6567">
                  <c:v>0</c:v>
                </c:pt>
                <c:pt idx="6568">
                  <c:v>0</c:v>
                </c:pt>
                <c:pt idx="6569">
                  <c:v>0</c:v>
                </c:pt>
                <c:pt idx="6570">
                  <c:v>0</c:v>
                </c:pt>
                <c:pt idx="6571">
                  <c:v>0</c:v>
                </c:pt>
                <c:pt idx="6572">
                  <c:v>0</c:v>
                </c:pt>
                <c:pt idx="6573">
                  <c:v>0</c:v>
                </c:pt>
                <c:pt idx="6574">
                  <c:v>0</c:v>
                </c:pt>
                <c:pt idx="6575">
                  <c:v>0</c:v>
                </c:pt>
                <c:pt idx="6576">
                  <c:v>0</c:v>
                </c:pt>
                <c:pt idx="6577">
                  <c:v>0</c:v>
                </c:pt>
                <c:pt idx="6578">
                  <c:v>0</c:v>
                </c:pt>
                <c:pt idx="6579">
                  <c:v>0</c:v>
                </c:pt>
                <c:pt idx="6580">
                  <c:v>0</c:v>
                </c:pt>
                <c:pt idx="6581">
                  <c:v>0</c:v>
                </c:pt>
                <c:pt idx="6582">
                  <c:v>0</c:v>
                </c:pt>
                <c:pt idx="6583">
                  <c:v>0</c:v>
                </c:pt>
                <c:pt idx="6584">
                  <c:v>0</c:v>
                </c:pt>
                <c:pt idx="6585">
                  <c:v>0</c:v>
                </c:pt>
                <c:pt idx="6586">
                  <c:v>0</c:v>
                </c:pt>
                <c:pt idx="6587">
                  <c:v>0</c:v>
                </c:pt>
                <c:pt idx="6588">
                  <c:v>0</c:v>
                </c:pt>
                <c:pt idx="6589">
                  <c:v>0</c:v>
                </c:pt>
                <c:pt idx="6590">
                  <c:v>0</c:v>
                </c:pt>
                <c:pt idx="6591">
                  <c:v>0</c:v>
                </c:pt>
                <c:pt idx="6592">
                  <c:v>0</c:v>
                </c:pt>
                <c:pt idx="6593">
                  <c:v>0</c:v>
                </c:pt>
                <c:pt idx="6594">
                  <c:v>0</c:v>
                </c:pt>
                <c:pt idx="6595">
                  <c:v>0</c:v>
                </c:pt>
                <c:pt idx="6596">
                  <c:v>0</c:v>
                </c:pt>
                <c:pt idx="6597">
                  <c:v>0</c:v>
                </c:pt>
                <c:pt idx="6598">
                  <c:v>0</c:v>
                </c:pt>
                <c:pt idx="6599">
                  <c:v>0</c:v>
                </c:pt>
                <c:pt idx="6600">
                  <c:v>0</c:v>
                </c:pt>
                <c:pt idx="6601">
                  <c:v>0</c:v>
                </c:pt>
                <c:pt idx="6602">
                  <c:v>0</c:v>
                </c:pt>
                <c:pt idx="6603">
                  <c:v>0</c:v>
                </c:pt>
                <c:pt idx="6604">
                  <c:v>0</c:v>
                </c:pt>
                <c:pt idx="6605">
                  <c:v>0</c:v>
                </c:pt>
                <c:pt idx="6606">
                  <c:v>0</c:v>
                </c:pt>
                <c:pt idx="6607">
                  <c:v>0</c:v>
                </c:pt>
                <c:pt idx="6608">
                  <c:v>0</c:v>
                </c:pt>
                <c:pt idx="6609">
                  <c:v>0</c:v>
                </c:pt>
                <c:pt idx="6610">
                  <c:v>0</c:v>
                </c:pt>
                <c:pt idx="6611">
                  <c:v>0</c:v>
                </c:pt>
                <c:pt idx="6612">
                  <c:v>0</c:v>
                </c:pt>
                <c:pt idx="6613">
                  <c:v>0</c:v>
                </c:pt>
                <c:pt idx="6614">
                  <c:v>0</c:v>
                </c:pt>
                <c:pt idx="6615">
                  <c:v>0</c:v>
                </c:pt>
                <c:pt idx="6616">
                  <c:v>0</c:v>
                </c:pt>
                <c:pt idx="6617">
                  <c:v>0</c:v>
                </c:pt>
                <c:pt idx="6618">
                  <c:v>0</c:v>
                </c:pt>
                <c:pt idx="6619">
                  <c:v>0</c:v>
                </c:pt>
                <c:pt idx="6620">
                  <c:v>0</c:v>
                </c:pt>
                <c:pt idx="6621">
                  <c:v>0</c:v>
                </c:pt>
                <c:pt idx="6622">
                  <c:v>0</c:v>
                </c:pt>
                <c:pt idx="6623">
                  <c:v>0</c:v>
                </c:pt>
                <c:pt idx="6624">
                  <c:v>0</c:v>
                </c:pt>
                <c:pt idx="6625">
                  <c:v>0</c:v>
                </c:pt>
                <c:pt idx="6626">
                  <c:v>0</c:v>
                </c:pt>
                <c:pt idx="6627">
                  <c:v>0</c:v>
                </c:pt>
                <c:pt idx="6628">
                  <c:v>0</c:v>
                </c:pt>
                <c:pt idx="6629">
                  <c:v>0</c:v>
                </c:pt>
                <c:pt idx="6630">
                  <c:v>0</c:v>
                </c:pt>
                <c:pt idx="6631">
                  <c:v>0</c:v>
                </c:pt>
                <c:pt idx="6632">
                  <c:v>0</c:v>
                </c:pt>
                <c:pt idx="6633">
                  <c:v>0</c:v>
                </c:pt>
                <c:pt idx="6634">
                  <c:v>0</c:v>
                </c:pt>
                <c:pt idx="6635">
                  <c:v>0</c:v>
                </c:pt>
                <c:pt idx="6636">
                  <c:v>0</c:v>
                </c:pt>
                <c:pt idx="6637">
                  <c:v>0</c:v>
                </c:pt>
                <c:pt idx="6638">
                  <c:v>0</c:v>
                </c:pt>
                <c:pt idx="6639">
                  <c:v>0</c:v>
                </c:pt>
                <c:pt idx="6640">
                  <c:v>0</c:v>
                </c:pt>
                <c:pt idx="6641">
                  <c:v>0</c:v>
                </c:pt>
                <c:pt idx="6642">
                  <c:v>0</c:v>
                </c:pt>
                <c:pt idx="6643">
                  <c:v>0</c:v>
                </c:pt>
                <c:pt idx="6644">
                  <c:v>0</c:v>
                </c:pt>
                <c:pt idx="6645">
                  <c:v>0</c:v>
                </c:pt>
                <c:pt idx="6646">
                  <c:v>0</c:v>
                </c:pt>
                <c:pt idx="6647">
                  <c:v>0</c:v>
                </c:pt>
                <c:pt idx="6648">
                  <c:v>0</c:v>
                </c:pt>
                <c:pt idx="6649">
                  <c:v>0</c:v>
                </c:pt>
                <c:pt idx="6650">
                  <c:v>0</c:v>
                </c:pt>
                <c:pt idx="6651">
                  <c:v>0</c:v>
                </c:pt>
                <c:pt idx="6652">
                  <c:v>0</c:v>
                </c:pt>
                <c:pt idx="6653">
                  <c:v>0</c:v>
                </c:pt>
                <c:pt idx="6654">
                  <c:v>0</c:v>
                </c:pt>
                <c:pt idx="6655">
                  <c:v>0</c:v>
                </c:pt>
                <c:pt idx="6656">
                  <c:v>0</c:v>
                </c:pt>
                <c:pt idx="6657">
                  <c:v>0</c:v>
                </c:pt>
                <c:pt idx="6658">
                  <c:v>0</c:v>
                </c:pt>
                <c:pt idx="6659">
                  <c:v>0</c:v>
                </c:pt>
                <c:pt idx="6660">
                  <c:v>0</c:v>
                </c:pt>
                <c:pt idx="6661">
                  <c:v>0</c:v>
                </c:pt>
                <c:pt idx="6662">
                  <c:v>0</c:v>
                </c:pt>
                <c:pt idx="6663">
                  <c:v>0</c:v>
                </c:pt>
                <c:pt idx="6664">
                  <c:v>0</c:v>
                </c:pt>
                <c:pt idx="6665">
                  <c:v>0</c:v>
                </c:pt>
                <c:pt idx="6666">
                  <c:v>0</c:v>
                </c:pt>
                <c:pt idx="6667">
                  <c:v>0</c:v>
                </c:pt>
                <c:pt idx="6668">
                  <c:v>0</c:v>
                </c:pt>
                <c:pt idx="6669">
                  <c:v>0</c:v>
                </c:pt>
                <c:pt idx="6670">
                  <c:v>0</c:v>
                </c:pt>
                <c:pt idx="6671">
                  <c:v>0</c:v>
                </c:pt>
                <c:pt idx="6672">
                  <c:v>0</c:v>
                </c:pt>
                <c:pt idx="6673">
                  <c:v>0</c:v>
                </c:pt>
                <c:pt idx="6674">
                  <c:v>0</c:v>
                </c:pt>
                <c:pt idx="6675">
                  <c:v>0</c:v>
                </c:pt>
                <c:pt idx="6676">
                  <c:v>0</c:v>
                </c:pt>
                <c:pt idx="6677">
                  <c:v>0</c:v>
                </c:pt>
                <c:pt idx="6678">
                  <c:v>0</c:v>
                </c:pt>
                <c:pt idx="6679">
                  <c:v>0</c:v>
                </c:pt>
                <c:pt idx="6680">
                  <c:v>0</c:v>
                </c:pt>
                <c:pt idx="6681">
                  <c:v>0</c:v>
                </c:pt>
                <c:pt idx="6682">
                  <c:v>0</c:v>
                </c:pt>
                <c:pt idx="6683">
                  <c:v>0</c:v>
                </c:pt>
                <c:pt idx="6684">
                  <c:v>0</c:v>
                </c:pt>
                <c:pt idx="6685">
                  <c:v>0</c:v>
                </c:pt>
                <c:pt idx="6686">
                  <c:v>0</c:v>
                </c:pt>
                <c:pt idx="6687">
                  <c:v>0</c:v>
                </c:pt>
                <c:pt idx="6688">
                  <c:v>0</c:v>
                </c:pt>
                <c:pt idx="6689">
                  <c:v>0</c:v>
                </c:pt>
                <c:pt idx="6690">
                  <c:v>0</c:v>
                </c:pt>
                <c:pt idx="6691">
                  <c:v>0</c:v>
                </c:pt>
                <c:pt idx="6692">
                  <c:v>0</c:v>
                </c:pt>
                <c:pt idx="6693">
                  <c:v>0</c:v>
                </c:pt>
                <c:pt idx="6694">
                  <c:v>0</c:v>
                </c:pt>
                <c:pt idx="6695">
                  <c:v>0</c:v>
                </c:pt>
                <c:pt idx="6696">
                  <c:v>0</c:v>
                </c:pt>
                <c:pt idx="6697">
                  <c:v>0</c:v>
                </c:pt>
                <c:pt idx="6698">
                  <c:v>0</c:v>
                </c:pt>
                <c:pt idx="6699">
                  <c:v>0</c:v>
                </c:pt>
                <c:pt idx="6700">
                  <c:v>0</c:v>
                </c:pt>
                <c:pt idx="6701">
                  <c:v>0</c:v>
                </c:pt>
                <c:pt idx="6702">
                  <c:v>0</c:v>
                </c:pt>
                <c:pt idx="6703">
                  <c:v>0</c:v>
                </c:pt>
                <c:pt idx="6704">
                  <c:v>0</c:v>
                </c:pt>
                <c:pt idx="6705">
                  <c:v>0</c:v>
                </c:pt>
                <c:pt idx="6706">
                  <c:v>0</c:v>
                </c:pt>
                <c:pt idx="6707">
                  <c:v>0</c:v>
                </c:pt>
                <c:pt idx="6708">
                  <c:v>0</c:v>
                </c:pt>
                <c:pt idx="6709">
                  <c:v>0</c:v>
                </c:pt>
                <c:pt idx="6710">
                  <c:v>0</c:v>
                </c:pt>
                <c:pt idx="6711">
                  <c:v>0</c:v>
                </c:pt>
                <c:pt idx="6712">
                  <c:v>0</c:v>
                </c:pt>
                <c:pt idx="6713">
                  <c:v>0</c:v>
                </c:pt>
                <c:pt idx="6714">
                  <c:v>0</c:v>
                </c:pt>
                <c:pt idx="6715">
                  <c:v>0</c:v>
                </c:pt>
                <c:pt idx="6716">
                  <c:v>0</c:v>
                </c:pt>
                <c:pt idx="6717">
                  <c:v>0</c:v>
                </c:pt>
                <c:pt idx="6718">
                  <c:v>0</c:v>
                </c:pt>
                <c:pt idx="6719">
                  <c:v>0</c:v>
                </c:pt>
                <c:pt idx="6720">
                  <c:v>0</c:v>
                </c:pt>
                <c:pt idx="6721">
                  <c:v>0</c:v>
                </c:pt>
                <c:pt idx="6722">
                  <c:v>0</c:v>
                </c:pt>
                <c:pt idx="6723">
                  <c:v>0</c:v>
                </c:pt>
                <c:pt idx="6724">
                  <c:v>0</c:v>
                </c:pt>
                <c:pt idx="6725">
                  <c:v>0</c:v>
                </c:pt>
                <c:pt idx="6726">
                  <c:v>0</c:v>
                </c:pt>
                <c:pt idx="6727">
                  <c:v>0</c:v>
                </c:pt>
                <c:pt idx="6728">
                  <c:v>0</c:v>
                </c:pt>
                <c:pt idx="6729">
                  <c:v>0</c:v>
                </c:pt>
                <c:pt idx="6730">
                  <c:v>0</c:v>
                </c:pt>
                <c:pt idx="6731">
                  <c:v>0</c:v>
                </c:pt>
                <c:pt idx="6732">
                  <c:v>0</c:v>
                </c:pt>
                <c:pt idx="6733">
                  <c:v>0</c:v>
                </c:pt>
                <c:pt idx="6734">
                  <c:v>0</c:v>
                </c:pt>
                <c:pt idx="6735">
                  <c:v>0</c:v>
                </c:pt>
                <c:pt idx="6736">
                  <c:v>0</c:v>
                </c:pt>
                <c:pt idx="6737">
                  <c:v>0</c:v>
                </c:pt>
                <c:pt idx="6738">
                  <c:v>0</c:v>
                </c:pt>
                <c:pt idx="6739">
                  <c:v>0</c:v>
                </c:pt>
                <c:pt idx="6740">
                  <c:v>0</c:v>
                </c:pt>
                <c:pt idx="6741">
                  <c:v>0</c:v>
                </c:pt>
                <c:pt idx="6742">
                  <c:v>0</c:v>
                </c:pt>
                <c:pt idx="6743">
                  <c:v>0</c:v>
                </c:pt>
                <c:pt idx="6744">
                  <c:v>0</c:v>
                </c:pt>
                <c:pt idx="6745">
                  <c:v>0</c:v>
                </c:pt>
                <c:pt idx="6746">
                  <c:v>0</c:v>
                </c:pt>
                <c:pt idx="6747">
                  <c:v>0</c:v>
                </c:pt>
                <c:pt idx="6748">
                  <c:v>0</c:v>
                </c:pt>
                <c:pt idx="6749">
                  <c:v>0</c:v>
                </c:pt>
                <c:pt idx="6750">
                  <c:v>0</c:v>
                </c:pt>
                <c:pt idx="6751">
                  <c:v>0</c:v>
                </c:pt>
                <c:pt idx="6752">
                  <c:v>0</c:v>
                </c:pt>
                <c:pt idx="6753">
                  <c:v>0</c:v>
                </c:pt>
                <c:pt idx="6754">
                  <c:v>0</c:v>
                </c:pt>
                <c:pt idx="6755">
                  <c:v>0</c:v>
                </c:pt>
                <c:pt idx="6756">
                  <c:v>0</c:v>
                </c:pt>
                <c:pt idx="6757">
                  <c:v>0</c:v>
                </c:pt>
                <c:pt idx="6758">
                  <c:v>0</c:v>
                </c:pt>
                <c:pt idx="6759">
                  <c:v>0</c:v>
                </c:pt>
                <c:pt idx="6760">
                  <c:v>0</c:v>
                </c:pt>
                <c:pt idx="6761">
                  <c:v>0</c:v>
                </c:pt>
                <c:pt idx="6762">
                  <c:v>0</c:v>
                </c:pt>
                <c:pt idx="6763">
                  <c:v>0</c:v>
                </c:pt>
                <c:pt idx="6764">
                  <c:v>0</c:v>
                </c:pt>
                <c:pt idx="6765">
                  <c:v>0</c:v>
                </c:pt>
                <c:pt idx="6766">
                  <c:v>0</c:v>
                </c:pt>
                <c:pt idx="6767">
                  <c:v>0</c:v>
                </c:pt>
                <c:pt idx="6768">
                  <c:v>0</c:v>
                </c:pt>
                <c:pt idx="6769">
                  <c:v>0</c:v>
                </c:pt>
                <c:pt idx="6770">
                  <c:v>0</c:v>
                </c:pt>
                <c:pt idx="6771">
                  <c:v>0</c:v>
                </c:pt>
                <c:pt idx="6772">
                  <c:v>0</c:v>
                </c:pt>
                <c:pt idx="6773">
                  <c:v>0</c:v>
                </c:pt>
                <c:pt idx="6774">
                  <c:v>0</c:v>
                </c:pt>
                <c:pt idx="6775">
                  <c:v>0</c:v>
                </c:pt>
                <c:pt idx="6776">
                  <c:v>0</c:v>
                </c:pt>
                <c:pt idx="6777">
                  <c:v>0</c:v>
                </c:pt>
                <c:pt idx="6778">
                  <c:v>0</c:v>
                </c:pt>
                <c:pt idx="6779">
                  <c:v>0</c:v>
                </c:pt>
                <c:pt idx="6780">
                  <c:v>0</c:v>
                </c:pt>
                <c:pt idx="6781">
                  <c:v>0</c:v>
                </c:pt>
                <c:pt idx="6782">
                  <c:v>0</c:v>
                </c:pt>
                <c:pt idx="6783">
                  <c:v>0</c:v>
                </c:pt>
                <c:pt idx="6784">
                  <c:v>0</c:v>
                </c:pt>
                <c:pt idx="6785">
                  <c:v>0</c:v>
                </c:pt>
                <c:pt idx="6786">
                  <c:v>0</c:v>
                </c:pt>
                <c:pt idx="6787">
                  <c:v>0</c:v>
                </c:pt>
                <c:pt idx="6788">
                  <c:v>0</c:v>
                </c:pt>
                <c:pt idx="6789">
                  <c:v>0</c:v>
                </c:pt>
                <c:pt idx="6790">
                  <c:v>0</c:v>
                </c:pt>
                <c:pt idx="6791">
                  <c:v>0</c:v>
                </c:pt>
                <c:pt idx="6792">
                  <c:v>0</c:v>
                </c:pt>
                <c:pt idx="6793">
                  <c:v>0</c:v>
                </c:pt>
                <c:pt idx="6794">
                  <c:v>0</c:v>
                </c:pt>
                <c:pt idx="6795">
                  <c:v>0</c:v>
                </c:pt>
                <c:pt idx="6796">
                  <c:v>0</c:v>
                </c:pt>
                <c:pt idx="6797">
                  <c:v>0</c:v>
                </c:pt>
                <c:pt idx="6798">
                  <c:v>0</c:v>
                </c:pt>
                <c:pt idx="6799">
                  <c:v>0</c:v>
                </c:pt>
                <c:pt idx="6800">
                  <c:v>0</c:v>
                </c:pt>
                <c:pt idx="6801">
                  <c:v>0</c:v>
                </c:pt>
                <c:pt idx="6802">
                  <c:v>0</c:v>
                </c:pt>
                <c:pt idx="6803">
                  <c:v>0</c:v>
                </c:pt>
                <c:pt idx="6804">
                  <c:v>0</c:v>
                </c:pt>
                <c:pt idx="6805">
                  <c:v>0</c:v>
                </c:pt>
                <c:pt idx="6806">
                  <c:v>0</c:v>
                </c:pt>
                <c:pt idx="6807">
                  <c:v>0</c:v>
                </c:pt>
                <c:pt idx="6808">
                  <c:v>0</c:v>
                </c:pt>
                <c:pt idx="6809">
                  <c:v>0</c:v>
                </c:pt>
                <c:pt idx="6810">
                  <c:v>0</c:v>
                </c:pt>
                <c:pt idx="6811">
                  <c:v>0</c:v>
                </c:pt>
                <c:pt idx="6812">
                  <c:v>0</c:v>
                </c:pt>
                <c:pt idx="6813">
                  <c:v>0</c:v>
                </c:pt>
                <c:pt idx="6814">
                  <c:v>0</c:v>
                </c:pt>
                <c:pt idx="6815">
                  <c:v>0</c:v>
                </c:pt>
                <c:pt idx="6816">
                  <c:v>0</c:v>
                </c:pt>
                <c:pt idx="6817">
                  <c:v>0</c:v>
                </c:pt>
                <c:pt idx="6818">
                  <c:v>0</c:v>
                </c:pt>
                <c:pt idx="6819">
                  <c:v>0</c:v>
                </c:pt>
                <c:pt idx="6820">
                  <c:v>0</c:v>
                </c:pt>
                <c:pt idx="6821">
                  <c:v>0</c:v>
                </c:pt>
                <c:pt idx="6822">
                  <c:v>0</c:v>
                </c:pt>
                <c:pt idx="6823">
                  <c:v>0</c:v>
                </c:pt>
                <c:pt idx="6824">
                  <c:v>0</c:v>
                </c:pt>
                <c:pt idx="6825">
                  <c:v>0</c:v>
                </c:pt>
                <c:pt idx="6826">
                  <c:v>0</c:v>
                </c:pt>
                <c:pt idx="6827">
                  <c:v>0</c:v>
                </c:pt>
                <c:pt idx="6828">
                  <c:v>0</c:v>
                </c:pt>
                <c:pt idx="6829">
                  <c:v>0</c:v>
                </c:pt>
                <c:pt idx="6830">
                  <c:v>0</c:v>
                </c:pt>
                <c:pt idx="6831">
                  <c:v>0</c:v>
                </c:pt>
                <c:pt idx="6832">
                  <c:v>0</c:v>
                </c:pt>
                <c:pt idx="6833">
                  <c:v>0</c:v>
                </c:pt>
                <c:pt idx="6834">
                  <c:v>0</c:v>
                </c:pt>
                <c:pt idx="6835">
                  <c:v>0</c:v>
                </c:pt>
                <c:pt idx="6836">
                  <c:v>0</c:v>
                </c:pt>
                <c:pt idx="6837">
                  <c:v>0</c:v>
                </c:pt>
                <c:pt idx="6838">
                  <c:v>0</c:v>
                </c:pt>
                <c:pt idx="6839">
                  <c:v>0</c:v>
                </c:pt>
                <c:pt idx="6840">
                  <c:v>0</c:v>
                </c:pt>
                <c:pt idx="6841">
                  <c:v>0</c:v>
                </c:pt>
                <c:pt idx="6842">
                  <c:v>0</c:v>
                </c:pt>
                <c:pt idx="6843">
                  <c:v>0</c:v>
                </c:pt>
                <c:pt idx="6844">
                  <c:v>0</c:v>
                </c:pt>
                <c:pt idx="6845">
                  <c:v>0</c:v>
                </c:pt>
                <c:pt idx="6846">
                  <c:v>0</c:v>
                </c:pt>
                <c:pt idx="6847">
                  <c:v>0</c:v>
                </c:pt>
                <c:pt idx="6848">
                  <c:v>0</c:v>
                </c:pt>
                <c:pt idx="6849">
                  <c:v>0</c:v>
                </c:pt>
                <c:pt idx="6850">
                  <c:v>0</c:v>
                </c:pt>
                <c:pt idx="6851">
                  <c:v>0</c:v>
                </c:pt>
                <c:pt idx="6852">
                  <c:v>0</c:v>
                </c:pt>
                <c:pt idx="6853">
                  <c:v>0</c:v>
                </c:pt>
                <c:pt idx="6854">
                  <c:v>0</c:v>
                </c:pt>
                <c:pt idx="6855">
                  <c:v>0</c:v>
                </c:pt>
                <c:pt idx="6856">
                  <c:v>0</c:v>
                </c:pt>
                <c:pt idx="6857">
                  <c:v>0</c:v>
                </c:pt>
                <c:pt idx="6858">
                  <c:v>0</c:v>
                </c:pt>
                <c:pt idx="6859">
                  <c:v>0</c:v>
                </c:pt>
                <c:pt idx="6860">
                  <c:v>0</c:v>
                </c:pt>
                <c:pt idx="6861">
                  <c:v>0</c:v>
                </c:pt>
                <c:pt idx="6862">
                  <c:v>0</c:v>
                </c:pt>
                <c:pt idx="6863">
                  <c:v>0</c:v>
                </c:pt>
                <c:pt idx="6864">
                  <c:v>0</c:v>
                </c:pt>
                <c:pt idx="6865">
                  <c:v>0</c:v>
                </c:pt>
                <c:pt idx="6866">
                  <c:v>0</c:v>
                </c:pt>
                <c:pt idx="6867">
                  <c:v>0</c:v>
                </c:pt>
                <c:pt idx="6868">
                  <c:v>0</c:v>
                </c:pt>
                <c:pt idx="6869">
                  <c:v>0</c:v>
                </c:pt>
                <c:pt idx="6870">
                  <c:v>0</c:v>
                </c:pt>
                <c:pt idx="6871">
                  <c:v>0</c:v>
                </c:pt>
                <c:pt idx="6872">
                  <c:v>0</c:v>
                </c:pt>
                <c:pt idx="6873">
                  <c:v>0</c:v>
                </c:pt>
                <c:pt idx="6874">
                  <c:v>0</c:v>
                </c:pt>
                <c:pt idx="6875">
                  <c:v>0</c:v>
                </c:pt>
                <c:pt idx="6876">
                  <c:v>0</c:v>
                </c:pt>
                <c:pt idx="6877">
                  <c:v>0</c:v>
                </c:pt>
                <c:pt idx="6878">
                  <c:v>0</c:v>
                </c:pt>
                <c:pt idx="6879">
                  <c:v>0</c:v>
                </c:pt>
                <c:pt idx="6880">
                  <c:v>0</c:v>
                </c:pt>
                <c:pt idx="6881">
                  <c:v>0</c:v>
                </c:pt>
                <c:pt idx="6882">
                  <c:v>0</c:v>
                </c:pt>
                <c:pt idx="6883">
                  <c:v>0</c:v>
                </c:pt>
                <c:pt idx="6884">
                  <c:v>0</c:v>
                </c:pt>
                <c:pt idx="6885">
                  <c:v>0</c:v>
                </c:pt>
                <c:pt idx="6886">
                  <c:v>0</c:v>
                </c:pt>
                <c:pt idx="6887">
                  <c:v>0</c:v>
                </c:pt>
                <c:pt idx="6888">
                  <c:v>0</c:v>
                </c:pt>
                <c:pt idx="6889">
                  <c:v>0</c:v>
                </c:pt>
                <c:pt idx="6890">
                  <c:v>0</c:v>
                </c:pt>
                <c:pt idx="6891">
                  <c:v>0</c:v>
                </c:pt>
                <c:pt idx="6892">
                  <c:v>0</c:v>
                </c:pt>
                <c:pt idx="6893">
                  <c:v>0</c:v>
                </c:pt>
                <c:pt idx="6894">
                  <c:v>0</c:v>
                </c:pt>
                <c:pt idx="6895">
                  <c:v>0</c:v>
                </c:pt>
                <c:pt idx="6896">
                  <c:v>0</c:v>
                </c:pt>
                <c:pt idx="6897">
                  <c:v>0</c:v>
                </c:pt>
                <c:pt idx="6898">
                  <c:v>0</c:v>
                </c:pt>
                <c:pt idx="6899">
                  <c:v>0</c:v>
                </c:pt>
                <c:pt idx="6900">
                  <c:v>0</c:v>
                </c:pt>
                <c:pt idx="6901">
                  <c:v>0</c:v>
                </c:pt>
                <c:pt idx="6902">
                  <c:v>0</c:v>
                </c:pt>
                <c:pt idx="6903">
                  <c:v>0</c:v>
                </c:pt>
                <c:pt idx="6904">
                  <c:v>0</c:v>
                </c:pt>
                <c:pt idx="6905">
                  <c:v>0</c:v>
                </c:pt>
                <c:pt idx="6906">
                  <c:v>0</c:v>
                </c:pt>
                <c:pt idx="6907">
                  <c:v>0</c:v>
                </c:pt>
                <c:pt idx="6908">
                  <c:v>0</c:v>
                </c:pt>
                <c:pt idx="6909">
                  <c:v>0</c:v>
                </c:pt>
                <c:pt idx="6910">
                  <c:v>0</c:v>
                </c:pt>
                <c:pt idx="6911">
                  <c:v>0</c:v>
                </c:pt>
                <c:pt idx="6912">
                  <c:v>0</c:v>
                </c:pt>
                <c:pt idx="6913">
                  <c:v>0</c:v>
                </c:pt>
                <c:pt idx="6914">
                  <c:v>0</c:v>
                </c:pt>
                <c:pt idx="6915">
                  <c:v>0</c:v>
                </c:pt>
                <c:pt idx="6916">
                  <c:v>0</c:v>
                </c:pt>
                <c:pt idx="6917">
                  <c:v>0</c:v>
                </c:pt>
                <c:pt idx="6918">
                  <c:v>0</c:v>
                </c:pt>
                <c:pt idx="6919">
                  <c:v>0</c:v>
                </c:pt>
                <c:pt idx="6920">
                  <c:v>0</c:v>
                </c:pt>
                <c:pt idx="6921">
                  <c:v>0</c:v>
                </c:pt>
                <c:pt idx="6922">
                  <c:v>0</c:v>
                </c:pt>
                <c:pt idx="6923">
                  <c:v>0</c:v>
                </c:pt>
                <c:pt idx="6924">
                  <c:v>0</c:v>
                </c:pt>
                <c:pt idx="6925">
                  <c:v>0</c:v>
                </c:pt>
                <c:pt idx="6926">
                  <c:v>0</c:v>
                </c:pt>
                <c:pt idx="6927">
                  <c:v>0</c:v>
                </c:pt>
                <c:pt idx="6928">
                  <c:v>0</c:v>
                </c:pt>
                <c:pt idx="6929">
                  <c:v>0</c:v>
                </c:pt>
                <c:pt idx="6930">
                  <c:v>0</c:v>
                </c:pt>
                <c:pt idx="6931">
                  <c:v>0</c:v>
                </c:pt>
                <c:pt idx="6932">
                  <c:v>0</c:v>
                </c:pt>
                <c:pt idx="6933">
                  <c:v>0</c:v>
                </c:pt>
                <c:pt idx="6934">
                  <c:v>0</c:v>
                </c:pt>
                <c:pt idx="6935">
                  <c:v>0</c:v>
                </c:pt>
                <c:pt idx="6936">
                  <c:v>0</c:v>
                </c:pt>
                <c:pt idx="6937">
                  <c:v>0</c:v>
                </c:pt>
                <c:pt idx="6938">
                  <c:v>0</c:v>
                </c:pt>
                <c:pt idx="6939">
                  <c:v>0</c:v>
                </c:pt>
                <c:pt idx="6940">
                  <c:v>0</c:v>
                </c:pt>
                <c:pt idx="6941">
                  <c:v>0</c:v>
                </c:pt>
                <c:pt idx="6942">
                  <c:v>0</c:v>
                </c:pt>
                <c:pt idx="6943">
                  <c:v>0</c:v>
                </c:pt>
                <c:pt idx="6944">
                  <c:v>0</c:v>
                </c:pt>
                <c:pt idx="6945">
                  <c:v>0</c:v>
                </c:pt>
                <c:pt idx="6946">
                  <c:v>0</c:v>
                </c:pt>
                <c:pt idx="6947">
                  <c:v>0</c:v>
                </c:pt>
                <c:pt idx="6948">
                  <c:v>0</c:v>
                </c:pt>
                <c:pt idx="6949">
                  <c:v>0</c:v>
                </c:pt>
                <c:pt idx="6950">
                  <c:v>0</c:v>
                </c:pt>
                <c:pt idx="6951">
                  <c:v>0</c:v>
                </c:pt>
                <c:pt idx="6952">
                  <c:v>0</c:v>
                </c:pt>
                <c:pt idx="6953">
                  <c:v>0</c:v>
                </c:pt>
                <c:pt idx="6954">
                  <c:v>0</c:v>
                </c:pt>
                <c:pt idx="6955">
                  <c:v>0</c:v>
                </c:pt>
                <c:pt idx="6956">
                  <c:v>0</c:v>
                </c:pt>
                <c:pt idx="6957">
                  <c:v>0</c:v>
                </c:pt>
                <c:pt idx="6958">
                  <c:v>0</c:v>
                </c:pt>
                <c:pt idx="6959">
                  <c:v>0</c:v>
                </c:pt>
                <c:pt idx="6960">
                  <c:v>0</c:v>
                </c:pt>
                <c:pt idx="6961">
                  <c:v>0</c:v>
                </c:pt>
                <c:pt idx="6962">
                  <c:v>0</c:v>
                </c:pt>
                <c:pt idx="6963">
                  <c:v>0</c:v>
                </c:pt>
                <c:pt idx="6964">
                  <c:v>0</c:v>
                </c:pt>
                <c:pt idx="6965">
                  <c:v>0</c:v>
                </c:pt>
                <c:pt idx="6966">
                  <c:v>0</c:v>
                </c:pt>
                <c:pt idx="6967">
                  <c:v>0</c:v>
                </c:pt>
                <c:pt idx="6968">
                  <c:v>0</c:v>
                </c:pt>
                <c:pt idx="6969">
                  <c:v>0</c:v>
                </c:pt>
                <c:pt idx="6970">
                  <c:v>0</c:v>
                </c:pt>
                <c:pt idx="6971">
                  <c:v>0</c:v>
                </c:pt>
                <c:pt idx="6972">
                  <c:v>0</c:v>
                </c:pt>
                <c:pt idx="6973">
                  <c:v>0</c:v>
                </c:pt>
                <c:pt idx="6974">
                  <c:v>0</c:v>
                </c:pt>
                <c:pt idx="6975">
                  <c:v>0</c:v>
                </c:pt>
                <c:pt idx="6976">
                  <c:v>0</c:v>
                </c:pt>
                <c:pt idx="6977">
                  <c:v>0</c:v>
                </c:pt>
                <c:pt idx="6978">
                  <c:v>0</c:v>
                </c:pt>
                <c:pt idx="6979">
                  <c:v>0</c:v>
                </c:pt>
                <c:pt idx="6980">
                  <c:v>0</c:v>
                </c:pt>
                <c:pt idx="6981">
                  <c:v>0</c:v>
                </c:pt>
                <c:pt idx="6982">
                  <c:v>0</c:v>
                </c:pt>
                <c:pt idx="6983">
                  <c:v>0</c:v>
                </c:pt>
                <c:pt idx="6984">
                  <c:v>0</c:v>
                </c:pt>
                <c:pt idx="6985">
                  <c:v>0</c:v>
                </c:pt>
                <c:pt idx="6986">
                  <c:v>0</c:v>
                </c:pt>
                <c:pt idx="6987">
                  <c:v>0</c:v>
                </c:pt>
                <c:pt idx="6988">
                  <c:v>0</c:v>
                </c:pt>
                <c:pt idx="6989">
                  <c:v>0</c:v>
                </c:pt>
                <c:pt idx="6990">
                  <c:v>0</c:v>
                </c:pt>
                <c:pt idx="6991">
                  <c:v>0</c:v>
                </c:pt>
                <c:pt idx="6992">
                  <c:v>0</c:v>
                </c:pt>
                <c:pt idx="6993">
                  <c:v>0</c:v>
                </c:pt>
                <c:pt idx="6994">
                  <c:v>0</c:v>
                </c:pt>
                <c:pt idx="6995">
                  <c:v>0</c:v>
                </c:pt>
                <c:pt idx="6996">
                  <c:v>0</c:v>
                </c:pt>
                <c:pt idx="6997">
                  <c:v>0</c:v>
                </c:pt>
                <c:pt idx="6998">
                  <c:v>0</c:v>
                </c:pt>
                <c:pt idx="6999">
                  <c:v>0</c:v>
                </c:pt>
                <c:pt idx="7000">
                  <c:v>0</c:v>
                </c:pt>
                <c:pt idx="7001">
                  <c:v>0</c:v>
                </c:pt>
                <c:pt idx="7002">
                  <c:v>0</c:v>
                </c:pt>
                <c:pt idx="7003">
                  <c:v>0</c:v>
                </c:pt>
                <c:pt idx="7004">
                  <c:v>0</c:v>
                </c:pt>
                <c:pt idx="7005">
                  <c:v>0</c:v>
                </c:pt>
                <c:pt idx="7006">
                  <c:v>0</c:v>
                </c:pt>
                <c:pt idx="7007">
                  <c:v>0</c:v>
                </c:pt>
                <c:pt idx="7008">
                  <c:v>0</c:v>
                </c:pt>
                <c:pt idx="7009">
                  <c:v>0</c:v>
                </c:pt>
                <c:pt idx="7010">
                  <c:v>0</c:v>
                </c:pt>
                <c:pt idx="7011">
                  <c:v>0</c:v>
                </c:pt>
                <c:pt idx="7012">
                  <c:v>0</c:v>
                </c:pt>
                <c:pt idx="7013">
                  <c:v>0</c:v>
                </c:pt>
                <c:pt idx="7014">
                  <c:v>0</c:v>
                </c:pt>
                <c:pt idx="7015">
                  <c:v>0</c:v>
                </c:pt>
                <c:pt idx="7016">
                  <c:v>0</c:v>
                </c:pt>
                <c:pt idx="7017">
                  <c:v>0</c:v>
                </c:pt>
                <c:pt idx="7018">
                  <c:v>0</c:v>
                </c:pt>
                <c:pt idx="7019">
                  <c:v>0</c:v>
                </c:pt>
                <c:pt idx="7020">
                  <c:v>0</c:v>
                </c:pt>
                <c:pt idx="7021">
                  <c:v>0</c:v>
                </c:pt>
                <c:pt idx="7022">
                  <c:v>0</c:v>
                </c:pt>
                <c:pt idx="7023">
                  <c:v>0</c:v>
                </c:pt>
                <c:pt idx="7024">
                  <c:v>0</c:v>
                </c:pt>
                <c:pt idx="7025">
                  <c:v>0</c:v>
                </c:pt>
                <c:pt idx="7026">
                  <c:v>0</c:v>
                </c:pt>
                <c:pt idx="7027">
                  <c:v>0</c:v>
                </c:pt>
                <c:pt idx="7028">
                  <c:v>0</c:v>
                </c:pt>
                <c:pt idx="7029">
                  <c:v>0</c:v>
                </c:pt>
                <c:pt idx="7030">
                  <c:v>0</c:v>
                </c:pt>
                <c:pt idx="7031">
                  <c:v>0</c:v>
                </c:pt>
                <c:pt idx="7032">
                  <c:v>0</c:v>
                </c:pt>
                <c:pt idx="7033">
                  <c:v>0</c:v>
                </c:pt>
                <c:pt idx="7034">
                  <c:v>0</c:v>
                </c:pt>
                <c:pt idx="7035">
                  <c:v>0</c:v>
                </c:pt>
                <c:pt idx="7036">
                  <c:v>0</c:v>
                </c:pt>
                <c:pt idx="7037">
                  <c:v>0</c:v>
                </c:pt>
                <c:pt idx="7038">
                  <c:v>0</c:v>
                </c:pt>
                <c:pt idx="7039">
                  <c:v>0</c:v>
                </c:pt>
                <c:pt idx="7040">
                  <c:v>0</c:v>
                </c:pt>
                <c:pt idx="7041">
                  <c:v>0</c:v>
                </c:pt>
                <c:pt idx="7042">
                  <c:v>0</c:v>
                </c:pt>
                <c:pt idx="7043">
                  <c:v>0</c:v>
                </c:pt>
                <c:pt idx="7044">
                  <c:v>0</c:v>
                </c:pt>
                <c:pt idx="7045">
                  <c:v>0</c:v>
                </c:pt>
                <c:pt idx="7046">
                  <c:v>0</c:v>
                </c:pt>
                <c:pt idx="7047">
                  <c:v>0</c:v>
                </c:pt>
                <c:pt idx="7048">
                  <c:v>0</c:v>
                </c:pt>
                <c:pt idx="7049">
                  <c:v>0</c:v>
                </c:pt>
                <c:pt idx="7050">
                  <c:v>0</c:v>
                </c:pt>
                <c:pt idx="7051">
                  <c:v>0</c:v>
                </c:pt>
                <c:pt idx="7052">
                  <c:v>0</c:v>
                </c:pt>
                <c:pt idx="7053">
                  <c:v>0</c:v>
                </c:pt>
                <c:pt idx="7054">
                  <c:v>0</c:v>
                </c:pt>
                <c:pt idx="7055">
                  <c:v>0</c:v>
                </c:pt>
                <c:pt idx="7056">
                  <c:v>0</c:v>
                </c:pt>
                <c:pt idx="7057">
                  <c:v>0</c:v>
                </c:pt>
                <c:pt idx="7058">
                  <c:v>0</c:v>
                </c:pt>
                <c:pt idx="7059">
                  <c:v>0</c:v>
                </c:pt>
                <c:pt idx="7060">
                  <c:v>0</c:v>
                </c:pt>
                <c:pt idx="7061">
                  <c:v>0</c:v>
                </c:pt>
                <c:pt idx="7062">
                  <c:v>0</c:v>
                </c:pt>
                <c:pt idx="7063">
                  <c:v>0</c:v>
                </c:pt>
                <c:pt idx="7064">
                  <c:v>0</c:v>
                </c:pt>
                <c:pt idx="7065">
                  <c:v>0</c:v>
                </c:pt>
                <c:pt idx="7066">
                  <c:v>0</c:v>
                </c:pt>
                <c:pt idx="7067">
                  <c:v>0</c:v>
                </c:pt>
                <c:pt idx="7068">
                  <c:v>0</c:v>
                </c:pt>
                <c:pt idx="7069">
                  <c:v>0</c:v>
                </c:pt>
                <c:pt idx="7070">
                  <c:v>0</c:v>
                </c:pt>
                <c:pt idx="7071">
                  <c:v>0</c:v>
                </c:pt>
                <c:pt idx="7072">
                  <c:v>0</c:v>
                </c:pt>
                <c:pt idx="7073">
                  <c:v>0</c:v>
                </c:pt>
                <c:pt idx="7074">
                  <c:v>0</c:v>
                </c:pt>
                <c:pt idx="7075">
                  <c:v>0</c:v>
                </c:pt>
                <c:pt idx="7076">
                  <c:v>0</c:v>
                </c:pt>
                <c:pt idx="7077">
                  <c:v>0</c:v>
                </c:pt>
                <c:pt idx="7078">
                  <c:v>0</c:v>
                </c:pt>
                <c:pt idx="7079">
                  <c:v>0</c:v>
                </c:pt>
                <c:pt idx="7080">
                  <c:v>0</c:v>
                </c:pt>
                <c:pt idx="7081">
                  <c:v>0</c:v>
                </c:pt>
                <c:pt idx="7082">
                  <c:v>0</c:v>
                </c:pt>
                <c:pt idx="7083">
                  <c:v>0</c:v>
                </c:pt>
                <c:pt idx="7084">
                  <c:v>0</c:v>
                </c:pt>
                <c:pt idx="7085">
                  <c:v>0</c:v>
                </c:pt>
                <c:pt idx="7086">
                  <c:v>0</c:v>
                </c:pt>
                <c:pt idx="7087">
                  <c:v>0</c:v>
                </c:pt>
                <c:pt idx="7088">
                  <c:v>0</c:v>
                </c:pt>
                <c:pt idx="7089">
                  <c:v>0</c:v>
                </c:pt>
                <c:pt idx="7090">
                  <c:v>0</c:v>
                </c:pt>
                <c:pt idx="7091">
                  <c:v>0</c:v>
                </c:pt>
                <c:pt idx="7092">
                  <c:v>0</c:v>
                </c:pt>
                <c:pt idx="7093">
                  <c:v>0</c:v>
                </c:pt>
                <c:pt idx="7094">
                  <c:v>0</c:v>
                </c:pt>
                <c:pt idx="7095">
                  <c:v>0</c:v>
                </c:pt>
                <c:pt idx="7096">
                  <c:v>0</c:v>
                </c:pt>
                <c:pt idx="7097">
                  <c:v>0</c:v>
                </c:pt>
                <c:pt idx="7098">
                  <c:v>0</c:v>
                </c:pt>
                <c:pt idx="7099">
                  <c:v>0</c:v>
                </c:pt>
                <c:pt idx="7100">
                  <c:v>0</c:v>
                </c:pt>
                <c:pt idx="7101">
                  <c:v>0</c:v>
                </c:pt>
                <c:pt idx="7102">
                  <c:v>0</c:v>
                </c:pt>
                <c:pt idx="7103">
                  <c:v>0</c:v>
                </c:pt>
                <c:pt idx="7104">
                  <c:v>0</c:v>
                </c:pt>
                <c:pt idx="7105">
                  <c:v>0</c:v>
                </c:pt>
                <c:pt idx="7106">
                  <c:v>0</c:v>
                </c:pt>
                <c:pt idx="7107">
                  <c:v>0</c:v>
                </c:pt>
                <c:pt idx="7108">
                  <c:v>0</c:v>
                </c:pt>
                <c:pt idx="7109">
                  <c:v>0</c:v>
                </c:pt>
                <c:pt idx="7110">
                  <c:v>0</c:v>
                </c:pt>
                <c:pt idx="7111">
                  <c:v>0</c:v>
                </c:pt>
                <c:pt idx="7112">
                  <c:v>0</c:v>
                </c:pt>
                <c:pt idx="7113">
                  <c:v>0</c:v>
                </c:pt>
                <c:pt idx="7114">
                  <c:v>0</c:v>
                </c:pt>
                <c:pt idx="7115">
                  <c:v>0</c:v>
                </c:pt>
                <c:pt idx="7116">
                  <c:v>0</c:v>
                </c:pt>
                <c:pt idx="7117">
                  <c:v>0</c:v>
                </c:pt>
                <c:pt idx="7118">
                  <c:v>0</c:v>
                </c:pt>
                <c:pt idx="7119">
                  <c:v>0</c:v>
                </c:pt>
                <c:pt idx="7120">
                  <c:v>0</c:v>
                </c:pt>
                <c:pt idx="7121">
                  <c:v>0</c:v>
                </c:pt>
                <c:pt idx="7122">
                  <c:v>0</c:v>
                </c:pt>
                <c:pt idx="7123">
                  <c:v>0</c:v>
                </c:pt>
                <c:pt idx="7124">
                  <c:v>0</c:v>
                </c:pt>
                <c:pt idx="7125">
                  <c:v>0</c:v>
                </c:pt>
                <c:pt idx="7126">
                  <c:v>0</c:v>
                </c:pt>
                <c:pt idx="7127">
                  <c:v>0</c:v>
                </c:pt>
                <c:pt idx="7128">
                  <c:v>0</c:v>
                </c:pt>
                <c:pt idx="7129">
                  <c:v>0</c:v>
                </c:pt>
                <c:pt idx="7130">
                  <c:v>0</c:v>
                </c:pt>
                <c:pt idx="7131">
                  <c:v>0</c:v>
                </c:pt>
                <c:pt idx="7132">
                  <c:v>0</c:v>
                </c:pt>
                <c:pt idx="7133">
                  <c:v>0</c:v>
                </c:pt>
                <c:pt idx="7134">
                  <c:v>0</c:v>
                </c:pt>
                <c:pt idx="7135">
                  <c:v>0</c:v>
                </c:pt>
                <c:pt idx="7136">
                  <c:v>0</c:v>
                </c:pt>
                <c:pt idx="7137">
                  <c:v>0</c:v>
                </c:pt>
                <c:pt idx="7138">
                  <c:v>0</c:v>
                </c:pt>
                <c:pt idx="7139">
                  <c:v>0</c:v>
                </c:pt>
                <c:pt idx="7140">
                  <c:v>0</c:v>
                </c:pt>
                <c:pt idx="7141">
                  <c:v>0</c:v>
                </c:pt>
                <c:pt idx="7142">
                  <c:v>0</c:v>
                </c:pt>
                <c:pt idx="7143">
                  <c:v>0</c:v>
                </c:pt>
                <c:pt idx="7144">
                  <c:v>0</c:v>
                </c:pt>
                <c:pt idx="7145">
                  <c:v>0</c:v>
                </c:pt>
                <c:pt idx="7146">
                  <c:v>0</c:v>
                </c:pt>
                <c:pt idx="7147">
                  <c:v>0</c:v>
                </c:pt>
                <c:pt idx="7148">
                  <c:v>0</c:v>
                </c:pt>
                <c:pt idx="7149">
                  <c:v>0</c:v>
                </c:pt>
                <c:pt idx="7150">
                  <c:v>0</c:v>
                </c:pt>
                <c:pt idx="7151">
                  <c:v>0</c:v>
                </c:pt>
                <c:pt idx="7152">
                  <c:v>0</c:v>
                </c:pt>
                <c:pt idx="7153">
                  <c:v>0</c:v>
                </c:pt>
                <c:pt idx="7154">
                  <c:v>0</c:v>
                </c:pt>
                <c:pt idx="7155">
                  <c:v>0</c:v>
                </c:pt>
                <c:pt idx="7156">
                  <c:v>0</c:v>
                </c:pt>
                <c:pt idx="7157">
                  <c:v>0</c:v>
                </c:pt>
                <c:pt idx="7158">
                  <c:v>0</c:v>
                </c:pt>
                <c:pt idx="7159">
                  <c:v>0</c:v>
                </c:pt>
                <c:pt idx="7160">
                  <c:v>0</c:v>
                </c:pt>
                <c:pt idx="7161">
                  <c:v>0</c:v>
                </c:pt>
                <c:pt idx="7162">
                  <c:v>0</c:v>
                </c:pt>
                <c:pt idx="7163">
                  <c:v>0</c:v>
                </c:pt>
                <c:pt idx="7164">
                  <c:v>0</c:v>
                </c:pt>
                <c:pt idx="7165">
                  <c:v>0</c:v>
                </c:pt>
                <c:pt idx="7166">
                  <c:v>0</c:v>
                </c:pt>
                <c:pt idx="7167">
                  <c:v>0</c:v>
                </c:pt>
                <c:pt idx="7168">
                  <c:v>0</c:v>
                </c:pt>
                <c:pt idx="7169">
                  <c:v>0</c:v>
                </c:pt>
                <c:pt idx="7170">
                  <c:v>0</c:v>
                </c:pt>
                <c:pt idx="7171">
                  <c:v>0</c:v>
                </c:pt>
                <c:pt idx="7172">
                  <c:v>0</c:v>
                </c:pt>
                <c:pt idx="7173">
                  <c:v>0</c:v>
                </c:pt>
                <c:pt idx="7174">
                  <c:v>0</c:v>
                </c:pt>
                <c:pt idx="7175">
                  <c:v>0</c:v>
                </c:pt>
                <c:pt idx="7176">
                  <c:v>0</c:v>
                </c:pt>
                <c:pt idx="7177">
                  <c:v>0</c:v>
                </c:pt>
                <c:pt idx="7178">
                  <c:v>0</c:v>
                </c:pt>
                <c:pt idx="7179">
                  <c:v>0</c:v>
                </c:pt>
                <c:pt idx="7180">
                  <c:v>0</c:v>
                </c:pt>
                <c:pt idx="7181">
                  <c:v>0</c:v>
                </c:pt>
                <c:pt idx="7182">
                  <c:v>0</c:v>
                </c:pt>
                <c:pt idx="7183">
                  <c:v>0</c:v>
                </c:pt>
                <c:pt idx="7184">
                  <c:v>0</c:v>
                </c:pt>
                <c:pt idx="7185">
                  <c:v>0</c:v>
                </c:pt>
                <c:pt idx="7186">
                  <c:v>0</c:v>
                </c:pt>
                <c:pt idx="7187">
                  <c:v>0</c:v>
                </c:pt>
                <c:pt idx="7188">
                  <c:v>0</c:v>
                </c:pt>
                <c:pt idx="7189">
                  <c:v>0</c:v>
                </c:pt>
                <c:pt idx="7190">
                  <c:v>0</c:v>
                </c:pt>
                <c:pt idx="7191">
                  <c:v>0</c:v>
                </c:pt>
                <c:pt idx="7192">
                  <c:v>0</c:v>
                </c:pt>
                <c:pt idx="7193">
                  <c:v>0</c:v>
                </c:pt>
                <c:pt idx="7194">
                  <c:v>0</c:v>
                </c:pt>
                <c:pt idx="7195">
                  <c:v>0</c:v>
                </c:pt>
                <c:pt idx="7196">
                  <c:v>0</c:v>
                </c:pt>
                <c:pt idx="7197">
                  <c:v>0</c:v>
                </c:pt>
                <c:pt idx="7198">
                  <c:v>0</c:v>
                </c:pt>
                <c:pt idx="7199">
                  <c:v>0</c:v>
                </c:pt>
                <c:pt idx="7200">
                  <c:v>0</c:v>
                </c:pt>
                <c:pt idx="7201">
                  <c:v>0</c:v>
                </c:pt>
                <c:pt idx="7202">
                  <c:v>0</c:v>
                </c:pt>
                <c:pt idx="7203">
                  <c:v>0</c:v>
                </c:pt>
                <c:pt idx="7204">
                  <c:v>0</c:v>
                </c:pt>
                <c:pt idx="7205">
                  <c:v>0</c:v>
                </c:pt>
                <c:pt idx="7206">
                  <c:v>0</c:v>
                </c:pt>
                <c:pt idx="7207">
                  <c:v>0</c:v>
                </c:pt>
                <c:pt idx="7208">
                  <c:v>0</c:v>
                </c:pt>
                <c:pt idx="7209">
                  <c:v>0</c:v>
                </c:pt>
                <c:pt idx="7210">
                  <c:v>0</c:v>
                </c:pt>
                <c:pt idx="7211">
                  <c:v>0</c:v>
                </c:pt>
                <c:pt idx="7212">
                  <c:v>0</c:v>
                </c:pt>
                <c:pt idx="7213">
                  <c:v>0</c:v>
                </c:pt>
                <c:pt idx="7214">
                  <c:v>0</c:v>
                </c:pt>
                <c:pt idx="7215">
                  <c:v>0</c:v>
                </c:pt>
                <c:pt idx="7216">
                  <c:v>0</c:v>
                </c:pt>
                <c:pt idx="7217">
                  <c:v>0</c:v>
                </c:pt>
                <c:pt idx="7218">
                  <c:v>0</c:v>
                </c:pt>
                <c:pt idx="7219">
                  <c:v>0</c:v>
                </c:pt>
                <c:pt idx="7220">
                  <c:v>0</c:v>
                </c:pt>
                <c:pt idx="7221">
                  <c:v>0</c:v>
                </c:pt>
                <c:pt idx="7222">
                  <c:v>0</c:v>
                </c:pt>
                <c:pt idx="7223">
                  <c:v>0</c:v>
                </c:pt>
                <c:pt idx="7224">
                  <c:v>0</c:v>
                </c:pt>
                <c:pt idx="7225">
                  <c:v>0</c:v>
                </c:pt>
                <c:pt idx="7226">
                  <c:v>0</c:v>
                </c:pt>
                <c:pt idx="7227">
                  <c:v>0</c:v>
                </c:pt>
                <c:pt idx="7228">
                  <c:v>0</c:v>
                </c:pt>
                <c:pt idx="7229">
                  <c:v>0</c:v>
                </c:pt>
                <c:pt idx="7230">
                  <c:v>0</c:v>
                </c:pt>
                <c:pt idx="7231">
                  <c:v>0</c:v>
                </c:pt>
                <c:pt idx="7232">
                  <c:v>0</c:v>
                </c:pt>
                <c:pt idx="7233">
                  <c:v>0</c:v>
                </c:pt>
                <c:pt idx="7234">
                  <c:v>0</c:v>
                </c:pt>
                <c:pt idx="7235">
                  <c:v>0</c:v>
                </c:pt>
                <c:pt idx="7236">
                  <c:v>0</c:v>
                </c:pt>
                <c:pt idx="7237">
                  <c:v>0</c:v>
                </c:pt>
                <c:pt idx="7238">
                  <c:v>0</c:v>
                </c:pt>
                <c:pt idx="7239">
                  <c:v>0</c:v>
                </c:pt>
                <c:pt idx="7240">
                  <c:v>0</c:v>
                </c:pt>
                <c:pt idx="7241">
                  <c:v>0</c:v>
                </c:pt>
                <c:pt idx="7242">
                  <c:v>0</c:v>
                </c:pt>
                <c:pt idx="7243">
                  <c:v>0</c:v>
                </c:pt>
                <c:pt idx="7244">
                  <c:v>0</c:v>
                </c:pt>
                <c:pt idx="7245">
                  <c:v>0</c:v>
                </c:pt>
                <c:pt idx="7246">
                  <c:v>0</c:v>
                </c:pt>
                <c:pt idx="7247">
                  <c:v>0</c:v>
                </c:pt>
                <c:pt idx="7248">
                  <c:v>0</c:v>
                </c:pt>
                <c:pt idx="7249">
                  <c:v>0</c:v>
                </c:pt>
                <c:pt idx="7250">
                  <c:v>0</c:v>
                </c:pt>
                <c:pt idx="7251">
                  <c:v>0</c:v>
                </c:pt>
                <c:pt idx="7252">
                  <c:v>0</c:v>
                </c:pt>
                <c:pt idx="7253">
                  <c:v>0</c:v>
                </c:pt>
                <c:pt idx="7254">
                  <c:v>0</c:v>
                </c:pt>
                <c:pt idx="7255">
                  <c:v>0</c:v>
                </c:pt>
                <c:pt idx="7256">
                  <c:v>0</c:v>
                </c:pt>
                <c:pt idx="7257">
                  <c:v>0</c:v>
                </c:pt>
                <c:pt idx="7258">
                  <c:v>0</c:v>
                </c:pt>
                <c:pt idx="7259">
                  <c:v>0</c:v>
                </c:pt>
                <c:pt idx="7260">
                  <c:v>0</c:v>
                </c:pt>
                <c:pt idx="7261">
                  <c:v>0</c:v>
                </c:pt>
                <c:pt idx="7262">
                  <c:v>0</c:v>
                </c:pt>
                <c:pt idx="7263">
                  <c:v>0</c:v>
                </c:pt>
                <c:pt idx="7264">
                  <c:v>0</c:v>
                </c:pt>
                <c:pt idx="7265">
                  <c:v>0</c:v>
                </c:pt>
                <c:pt idx="7266">
                  <c:v>0</c:v>
                </c:pt>
                <c:pt idx="7267">
                  <c:v>0</c:v>
                </c:pt>
                <c:pt idx="7268">
                  <c:v>0</c:v>
                </c:pt>
                <c:pt idx="7269">
                  <c:v>0</c:v>
                </c:pt>
                <c:pt idx="7270">
                  <c:v>0</c:v>
                </c:pt>
                <c:pt idx="7271">
                  <c:v>0</c:v>
                </c:pt>
                <c:pt idx="7272">
                  <c:v>0</c:v>
                </c:pt>
                <c:pt idx="7273">
                  <c:v>0</c:v>
                </c:pt>
                <c:pt idx="7274">
                  <c:v>0</c:v>
                </c:pt>
                <c:pt idx="7275">
                  <c:v>0</c:v>
                </c:pt>
                <c:pt idx="7276">
                  <c:v>0</c:v>
                </c:pt>
                <c:pt idx="7277">
                  <c:v>0</c:v>
                </c:pt>
                <c:pt idx="7278">
                  <c:v>0</c:v>
                </c:pt>
                <c:pt idx="7279">
                  <c:v>0</c:v>
                </c:pt>
                <c:pt idx="7280">
                  <c:v>0</c:v>
                </c:pt>
                <c:pt idx="7281">
                  <c:v>0</c:v>
                </c:pt>
                <c:pt idx="7282">
                  <c:v>0</c:v>
                </c:pt>
                <c:pt idx="7283">
                  <c:v>0</c:v>
                </c:pt>
                <c:pt idx="7284">
                  <c:v>0</c:v>
                </c:pt>
                <c:pt idx="7285">
                  <c:v>0</c:v>
                </c:pt>
                <c:pt idx="7286">
                  <c:v>0</c:v>
                </c:pt>
                <c:pt idx="7287">
                  <c:v>0</c:v>
                </c:pt>
                <c:pt idx="7288">
                  <c:v>0</c:v>
                </c:pt>
                <c:pt idx="7289">
                  <c:v>0</c:v>
                </c:pt>
                <c:pt idx="7290">
                  <c:v>0</c:v>
                </c:pt>
                <c:pt idx="7291">
                  <c:v>0</c:v>
                </c:pt>
                <c:pt idx="7292">
                  <c:v>0</c:v>
                </c:pt>
                <c:pt idx="7293">
                  <c:v>0</c:v>
                </c:pt>
                <c:pt idx="7294">
                  <c:v>0</c:v>
                </c:pt>
                <c:pt idx="7295">
                  <c:v>0</c:v>
                </c:pt>
                <c:pt idx="7296">
                  <c:v>0</c:v>
                </c:pt>
                <c:pt idx="7297">
                  <c:v>0</c:v>
                </c:pt>
                <c:pt idx="7298">
                  <c:v>0</c:v>
                </c:pt>
                <c:pt idx="7299">
                  <c:v>0</c:v>
                </c:pt>
                <c:pt idx="7300">
                  <c:v>0</c:v>
                </c:pt>
                <c:pt idx="7301">
                  <c:v>0</c:v>
                </c:pt>
                <c:pt idx="7302">
                  <c:v>0</c:v>
                </c:pt>
                <c:pt idx="7303">
                  <c:v>0</c:v>
                </c:pt>
                <c:pt idx="7304">
                  <c:v>0</c:v>
                </c:pt>
                <c:pt idx="7305">
                  <c:v>0</c:v>
                </c:pt>
                <c:pt idx="7306">
                  <c:v>0</c:v>
                </c:pt>
                <c:pt idx="7307">
                  <c:v>0</c:v>
                </c:pt>
                <c:pt idx="7308">
                  <c:v>0</c:v>
                </c:pt>
                <c:pt idx="7309">
                  <c:v>0</c:v>
                </c:pt>
                <c:pt idx="7310">
                  <c:v>0</c:v>
                </c:pt>
                <c:pt idx="7311">
                  <c:v>0</c:v>
                </c:pt>
                <c:pt idx="7312">
                  <c:v>0</c:v>
                </c:pt>
                <c:pt idx="7313">
                  <c:v>0</c:v>
                </c:pt>
                <c:pt idx="7314">
                  <c:v>0</c:v>
                </c:pt>
                <c:pt idx="7315">
                  <c:v>0</c:v>
                </c:pt>
                <c:pt idx="7316">
                  <c:v>0</c:v>
                </c:pt>
                <c:pt idx="7317">
                  <c:v>0</c:v>
                </c:pt>
                <c:pt idx="7318">
                  <c:v>0</c:v>
                </c:pt>
                <c:pt idx="7319">
                  <c:v>0</c:v>
                </c:pt>
                <c:pt idx="7320">
                  <c:v>0</c:v>
                </c:pt>
                <c:pt idx="7321">
                  <c:v>0</c:v>
                </c:pt>
                <c:pt idx="7322">
                  <c:v>0</c:v>
                </c:pt>
                <c:pt idx="7323">
                  <c:v>0</c:v>
                </c:pt>
                <c:pt idx="7324">
                  <c:v>0</c:v>
                </c:pt>
                <c:pt idx="7325">
                  <c:v>0</c:v>
                </c:pt>
                <c:pt idx="7326">
                  <c:v>0</c:v>
                </c:pt>
                <c:pt idx="7327">
                  <c:v>0</c:v>
                </c:pt>
                <c:pt idx="7328">
                  <c:v>0</c:v>
                </c:pt>
                <c:pt idx="7329">
                  <c:v>0</c:v>
                </c:pt>
                <c:pt idx="7330">
                  <c:v>0</c:v>
                </c:pt>
                <c:pt idx="7331">
                  <c:v>0</c:v>
                </c:pt>
                <c:pt idx="7332">
                  <c:v>0</c:v>
                </c:pt>
                <c:pt idx="7333">
                  <c:v>0</c:v>
                </c:pt>
                <c:pt idx="7334">
                  <c:v>0</c:v>
                </c:pt>
                <c:pt idx="7335">
                  <c:v>0</c:v>
                </c:pt>
                <c:pt idx="7336">
                  <c:v>0</c:v>
                </c:pt>
                <c:pt idx="7337">
                  <c:v>0</c:v>
                </c:pt>
                <c:pt idx="7338">
                  <c:v>0</c:v>
                </c:pt>
                <c:pt idx="7339">
                  <c:v>0</c:v>
                </c:pt>
                <c:pt idx="7340">
                  <c:v>0</c:v>
                </c:pt>
                <c:pt idx="7341">
                  <c:v>0</c:v>
                </c:pt>
                <c:pt idx="7342">
                  <c:v>0</c:v>
                </c:pt>
                <c:pt idx="7343">
                  <c:v>0</c:v>
                </c:pt>
                <c:pt idx="7344">
                  <c:v>0</c:v>
                </c:pt>
                <c:pt idx="7345">
                  <c:v>0</c:v>
                </c:pt>
                <c:pt idx="7346">
                  <c:v>0</c:v>
                </c:pt>
                <c:pt idx="7347">
                  <c:v>0</c:v>
                </c:pt>
                <c:pt idx="7348">
                  <c:v>0</c:v>
                </c:pt>
                <c:pt idx="7349">
                  <c:v>0</c:v>
                </c:pt>
                <c:pt idx="7350">
                  <c:v>0</c:v>
                </c:pt>
                <c:pt idx="7351">
                  <c:v>0</c:v>
                </c:pt>
                <c:pt idx="7352">
                  <c:v>0</c:v>
                </c:pt>
                <c:pt idx="7353">
                  <c:v>0</c:v>
                </c:pt>
                <c:pt idx="7354">
                  <c:v>0</c:v>
                </c:pt>
                <c:pt idx="7355">
                  <c:v>0</c:v>
                </c:pt>
                <c:pt idx="7356">
                  <c:v>0</c:v>
                </c:pt>
                <c:pt idx="7357">
                  <c:v>0</c:v>
                </c:pt>
                <c:pt idx="7358">
                  <c:v>0</c:v>
                </c:pt>
                <c:pt idx="7359">
                  <c:v>0</c:v>
                </c:pt>
                <c:pt idx="7360">
                  <c:v>0</c:v>
                </c:pt>
                <c:pt idx="7361">
                  <c:v>0</c:v>
                </c:pt>
                <c:pt idx="7362">
                  <c:v>0</c:v>
                </c:pt>
                <c:pt idx="7363">
                  <c:v>0</c:v>
                </c:pt>
                <c:pt idx="7364">
                  <c:v>0</c:v>
                </c:pt>
                <c:pt idx="7365">
                  <c:v>0</c:v>
                </c:pt>
                <c:pt idx="7366">
                  <c:v>0</c:v>
                </c:pt>
                <c:pt idx="7367">
                  <c:v>0</c:v>
                </c:pt>
                <c:pt idx="7368">
                  <c:v>0</c:v>
                </c:pt>
                <c:pt idx="7369">
                  <c:v>0</c:v>
                </c:pt>
                <c:pt idx="7370">
                  <c:v>0</c:v>
                </c:pt>
                <c:pt idx="7371">
                  <c:v>0</c:v>
                </c:pt>
                <c:pt idx="7372">
                  <c:v>0</c:v>
                </c:pt>
                <c:pt idx="7373">
                  <c:v>0</c:v>
                </c:pt>
                <c:pt idx="7374">
                  <c:v>0</c:v>
                </c:pt>
                <c:pt idx="7375">
                  <c:v>0</c:v>
                </c:pt>
                <c:pt idx="7376">
                  <c:v>0</c:v>
                </c:pt>
                <c:pt idx="7377">
                  <c:v>0</c:v>
                </c:pt>
                <c:pt idx="7378">
                  <c:v>0</c:v>
                </c:pt>
                <c:pt idx="7379">
                  <c:v>0</c:v>
                </c:pt>
                <c:pt idx="7380">
                  <c:v>0</c:v>
                </c:pt>
                <c:pt idx="7381">
                  <c:v>0</c:v>
                </c:pt>
                <c:pt idx="7382">
                  <c:v>0</c:v>
                </c:pt>
                <c:pt idx="7383">
                  <c:v>0</c:v>
                </c:pt>
                <c:pt idx="7384">
                  <c:v>0</c:v>
                </c:pt>
                <c:pt idx="7385">
                  <c:v>0</c:v>
                </c:pt>
                <c:pt idx="7386">
                  <c:v>0</c:v>
                </c:pt>
                <c:pt idx="7387">
                  <c:v>0</c:v>
                </c:pt>
                <c:pt idx="7388">
                  <c:v>0</c:v>
                </c:pt>
                <c:pt idx="7389">
                  <c:v>0</c:v>
                </c:pt>
                <c:pt idx="7390">
                  <c:v>0</c:v>
                </c:pt>
                <c:pt idx="7391">
                  <c:v>0</c:v>
                </c:pt>
                <c:pt idx="7392">
                  <c:v>0</c:v>
                </c:pt>
                <c:pt idx="7393">
                  <c:v>0</c:v>
                </c:pt>
                <c:pt idx="7394">
                  <c:v>0</c:v>
                </c:pt>
                <c:pt idx="7395">
                  <c:v>0</c:v>
                </c:pt>
                <c:pt idx="7396">
                  <c:v>0</c:v>
                </c:pt>
                <c:pt idx="7397">
                  <c:v>0</c:v>
                </c:pt>
                <c:pt idx="7398">
                  <c:v>0</c:v>
                </c:pt>
                <c:pt idx="7399">
                  <c:v>0</c:v>
                </c:pt>
                <c:pt idx="7400">
                  <c:v>0</c:v>
                </c:pt>
                <c:pt idx="7401">
                  <c:v>0</c:v>
                </c:pt>
                <c:pt idx="7402">
                  <c:v>0</c:v>
                </c:pt>
                <c:pt idx="7403">
                  <c:v>0</c:v>
                </c:pt>
                <c:pt idx="7404">
                  <c:v>0</c:v>
                </c:pt>
                <c:pt idx="7405">
                  <c:v>0</c:v>
                </c:pt>
                <c:pt idx="7406">
                  <c:v>0</c:v>
                </c:pt>
                <c:pt idx="7407">
                  <c:v>0</c:v>
                </c:pt>
                <c:pt idx="7408">
                  <c:v>0</c:v>
                </c:pt>
                <c:pt idx="7409">
                  <c:v>0</c:v>
                </c:pt>
                <c:pt idx="7410">
                  <c:v>0</c:v>
                </c:pt>
                <c:pt idx="7411">
                  <c:v>0</c:v>
                </c:pt>
                <c:pt idx="7412">
                  <c:v>0</c:v>
                </c:pt>
                <c:pt idx="7413">
                  <c:v>0</c:v>
                </c:pt>
                <c:pt idx="7414">
                  <c:v>0</c:v>
                </c:pt>
                <c:pt idx="7415">
                  <c:v>0</c:v>
                </c:pt>
                <c:pt idx="7416">
                  <c:v>0</c:v>
                </c:pt>
                <c:pt idx="7417">
                  <c:v>0</c:v>
                </c:pt>
                <c:pt idx="7418">
                  <c:v>0</c:v>
                </c:pt>
                <c:pt idx="7419">
                  <c:v>0</c:v>
                </c:pt>
                <c:pt idx="7420">
                  <c:v>0</c:v>
                </c:pt>
                <c:pt idx="7421">
                  <c:v>0</c:v>
                </c:pt>
                <c:pt idx="7422">
                  <c:v>0</c:v>
                </c:pt>
                <c:pt idx="7423">
                  <c:v>0</c:v>
                </c:pt>
                <c:pt idx="7424">
                  <c:v>0</c:v>
                </c:pt>
                <c:pt idx="7425">
                  <c:v>0</c:v>
                </c:pt>
                <c:pt idx="7426">
                  <c:v>0</c:v>
                </c:pt>
                <c:pt idx="7427">
                  <c:v>0</c:v>
                </c:pt>
                <c:pt idx="7428">
                  <c:v>0</c:v>
                </c:pt>
                <c:pt idx="7429">
                  <c:v>0</c:v>
                </c:pt>
                <c:pt idx="7430">
                  <c:v>0</c:v>
                </c:pt>
                <c:pt idx="7431">
                  <c:v>0</c:v>
                </c:pt>
                <c:pt idx="7432">
                  <c:v>0</c:v>
                </c:pt>
                <c:pt idx="7433">
                  <c:v>0</c:v>
                </c:pt>
                <c:pt idx="7434">
                  <c:v>0</c:v>
                </c:pt>
                <c:pt idx="7435">
                  <c:v>0</c:v>
                </c:pt>
                <c:pt idx="7436">
                  <c:v>0</c:v>
                </c:pt>
                <c:pt idx="7437">
                  <c:v>0</c:v>
                </c:pt>
                <c:pt idx="7438">
                  <c:v>0</c:v>
                </c:pt>
                <c:pt idx="7439">
                  <c:v>0</c:v>
                </c:pt>
                <c:pt idx="7440">
                  <c:v>0</c:v>
                </c:pt>
                <c:pt idx="7441">
                  <c:v>0</c:v>
                </c:pt>
                <c:pt idx="7442">
                  <c:v>0</c:v>
                </c:pt>
                <c:pt idx="7443">
                  <c:v>0</c:v>
                </c:pt>
                <c:pt idx="7444">
                  <c:v>0</c:v>
                </c:pt>
                <c:pt idx="7445">
                  <c:v>0</c:v>
                </c:pt>
                <c:pt idx="7446">
                  <c:v>0</c:v>
                </c:pt>
                <c:pt idx="7447">
                  <c:v>0</c:v>
                </c:pt>
                <c:pt idx="7448">
                  <c:v>0</c:v>
                </c:pt>
                <c:pt idx="7449">
                  <c:v>0</c:v>
                </c:pt>
                <c:pt idx="7450">
                  <c:v>0</c:v>
                </c:pt>
                <c:pt idx="7451">
                  <c:v>0</c:v>
                </c:pt>
                <c:pt idx="7452">
                  <c:v>0</c:v>
                </c:pt>
                <c:pt idx="7453">
                  <c:v>0</c:v>
                </c:pt>
                <c:pt idx="7454">
                  <c:v>0</c:v>
                </c:pt>
                <c:pt idx="7455">
                  <c:v>0</c:v>
                </c:pt>
                <c:pt idx="7456">
                  <c:v>0</c:v>
                </c:pt>
                <c:pt idx="7457">
                  <c:v>0</c:v>
                </c:pt>
                <c:pt idx="7458">
                  <c:v>0</c:v>
                </c:pt>
                <c:pt idx="7459">
                  <c:v>0</c:v>
                </c:pt>
                <c:pt idx="7460">
                  <c:v>0</c:v>
                </c:pt>
                <c:pt idx="7461">
                  <c:v>0</c:v>
                </c:pt>
                <c:pt idx="7462">
                  <c:v>0</c:v>
                </c:pt>
                <c:pt idx="7463">
                  <c:v>0</c:v>
                </c:pt>
                <c:pt idx="7464">
                  <c:v>0</c:v>
                </c:pt>
                <c:pt idx="7465">
                  <c:v>0</c:v>
                </c:pt>
                <c:pt idx="7466">
                  <c:v>0</c:v>
                </c:pt>
                <c:pt idx="7467">
                  <c:v>0</c:v>
                </c:pt>
                <c:pt idx="7468">
                  <c:v>0</c:v>
                </c:pt>
                <c:pt idx="7469">
                  <c:v>0</c:v>
                </c:pt>
                <c:pt idx="7470">
                  <c:v>0</c:v>
                </c:pt>
                <c:pt idx="7471">
                  <c:v>0</c:v>
                </c:pt>
                <c:pt idx="7472">
                  <c:v>0</c:v>
                </c:pt>
                <c:pt idx="7473">
                  <c:v>0</c:v>
                </c:pt>
                <c:pt idx="7474">
                  <c:v>0</c:v>
                </c:pt>
                <c:pt idx="7475">
                  <c:v>0</c:v>
                </c:pt>
                <c:pt idx="7476">
                  <c:v>0</c:v>
                </c:pt>
                <c:pt idx="7477">
                  <c:v>0</c:v>
                </c:pt>
                <c:pt idx="7478">
                  <c:v>0</c:v>
                </c:pt>
                <c:pt idx="7479">
                  <c:v>0</c:v>
                </c:pt>
                <c:pt idx="7480">
                  <c:v>0</c:v>
                </c:pt>
                <c:pt idx="7481">
                  <c:v>0</c:v>
                </c:pt>
                <c:pt idx="7482">
                  <c:v>0</c:v>
                </c:pt>
                <c:pt idx="7483">
                  <c:v>0</c:v>
                </c:pt>
                <c:pt idx="7484">
                  <c:v>0</c:v>
                </c:pt>
                <c:pt idx="7485">
                  <c:v>0</c:v>
                </c:pt>
                <c:pt idx="7486">
                  <c:v>0</c:v>
                </c:pt>
                <c:pt idx="7487">
                  <c:v>0</c:v>
                </c:pt>
                <c:pt idx="7488">
                  <c:v>0</c:v>
                </c:pt>
                <c:pt idx="7489">
                  <c:v>0</c:v>
                </c:pt>
                <c:pt idx="7490">
                  <c:v>0</c:v>
                </c:pt>
                <c:pt idx="7491">
                  <c:v>0</c:v>
                </c:pt>
                <c:pt idx="7492">
                  <c:v>0</c:v>
                </c:pt>
                <c:pt idx="7493">
                  <c:v>0</c:v>
                </c:pt>
                <c:pt idx="7494">
                  <c:v>0</c:v>
                </c:pt>
                <c:pt idx="7495">
                  <c:v>0</c:v>
                </c:pt>
                <c:pt idx="7496">
                  <c:v>0</c:v>
                </c:pt>
                <c:pt idx="7497">
                  <c:v>0</c:v>
                </c:pt>
                <c:pt idx="7498">
                  <c:v>0</c:v>
                </c:pt>
                <c:pt idx="7499">
                  <c:v>0</c:v>
                </c:pt>
                <c:pt idx="7500">
                  <c:v>0</c:v>
                </c:pt>
                <c:pt idx="7501">
                  <c:v>0</c:v>
                </c:pt>
                <c:pt idx="7502">
                  <c:v>0</c:v>
                </c:pt>
                <c:pt idx="7503">
                  <c:v>0</c:v>
                </c:pt>
                <c:pt idx="7504">
                  <c:v>0</c:v>
                </c:pt>
                <c:pt idx="7505">
                  <c:v>0</c:v>
                </c:pt>
                <c:pt idx="7506">
                  <c:v>0</c:v>
                </c:pt>
                <c:pt idx="7507">
                  <c:v>0</c:v>
                </c:pt>
                <c:pt idx="7508">
                  <c:v>0</c:v>
                </c:pt>
                <c:pt idx="7509">
                  <c:v>0</c:v>
                </c:pt>
                <c:pt idx="7510">
                  <c:v>0</c:v>
                </c:pt>
                <c:pt idx="7511">
                  <c:v>0</c:v>
                </c:pt>
                <c:pt idx="7512">
                  <c:v>0</c:v>
                </c:pt>
                <c:pt idx="7513">
                  <c:v>0</c:v>
                </c:pt>
                <c:pt idx="7514">
                  <c:v>0</c:v>
                </c:pt>
                <c:pt idx="7515">
                  <c:v>0</c:v>
                </c:pt>
                <c:pt idx="7516">
                  <c:v>0</c:v>
                </c:pt>
                <c:pt idx="7517">
                  <c:v>0</c:v>
                </c:pt>
                <c:pt idx="7518">
                  <c:v>0</c:v>
                </c:pt>
                <c:pt idx="7519">
                  <c:v>0</c:v>
                </c:pt>
                <c:pt idx="7520">
                  <c:v>0</c:v>
                </c:pt>
                <c:pt idx="7521">
                  <c:v>0</c:v>
                </c:pt>
                <c:pt idx="7522">
                  <c:v>0</c:v>
                </c:pt>
                <c:pt idx="7523">
                  <c:v>0</c:v>
                </c:pt>
                <c:pt idx="7524">
                  <c:v>0</c:v>
                </c:pt>
                <c:pt idx="7525">
                  <c:v>0</c:v>
                </c:pt>
                <c:pt idx="7526">
                  <c:v>0</c:v>
                </c:pt>
                <c:pt idx="7527">
                  <c:v>0</c:v>
                </c:pt>
                <c:pt idx="7528">
                  <c:v>0</c:v>
                </c:pt>
                <c:pt idx="7529">
                  <c:v>0</c:v>
                </c:pt>
                <c:pt idx="7530">
                  <c:v>0</c:v>
                </c:pt>
                <c:pt idx="7531">
                  <c:v>0</c:v>
                </c:pt>
                <c:pt idx="7532">
                  <c:v>0</c:v>
                </c:pt>
                <c:pt idx="7533">
                  <c:v>0</c:v>
                </c:pt>
                <c:pt idx="7534">
                  <c:v>0</c:v>
                </c:pt>
                <c:pt idx="7535">
                  <c:v>0</c:v>
                </c:pt>
                <c:pt idx="7536">
                  <c:v>0</c:v>
                </c:pt>
                <c:pt idx="7537">
                  <c:v>0</c:v>
                </c:pt>
                <c:pt idx="7538">
                  <c:v>0</c:v>
                </c:pt>
                <c:pt idx="7539">
                  <c:v>0</c:v>
                </c:pt>
                <c:pt idx="7540">
                  <c:v>0</c:v>
                </c:pt>
                <c:pt idx="7541">
                  <c:v>0</c:v>
                </c:pt>
                <c:pt idx="7542">
                  <c:v>0</c:v>
                </c:pt>
                <c:pt idx="7543">
                  <c:v>0</c:v>
                </c:pt>
                <c:pt idx="7544">
                  <c:v>0</c:v>
                </c:pt>
                <c:pt idx="7545">
                  <c:v>0</c:v>
                </c:pt>
                <c:pt idx="7546">
                  <c:v>0</c:v>
                </c:pt>
                <c:pt idx="7547">
                  <c:v>0</c:v>
                </c:pt>
                <c:pt idx="7548">
                  <c:v>0</c:v>
                </c:pt>
                <c:pt idx="7549">
                  <c:v>0</c:v>
                </c:pt>
                <c:pt idx="7550">
                  <c:v>0</c:v>
                </c:pt>
                <c:pt idx="7551">
                  <c:v>0</c:v>
                </c:pt>
                <c:pt idx="7552">
                  <c:v>0</c:v>
                </c:pt>
                <c:pt idx="7553">
                  <c:v>0</c:v>
                </c:pt>
                <c:pt idx="7554">
                  <c:v>0</c:v>
                </c:pt>
                <c:pt idx="7555">
                  <c:v>0</c:v>
                </c:pt>
                <c:pt idx="7556">
                  <c:v>0</c:v>
                </c:pt>
                <c:pt idx="7557">
                  <c:v>0</c:v>
                </c:pt>
                <c:pt idx="7558">
                  <c:v>0</c:v>
                </c:pt>
                <c:pt idx="7559">
                  <c:v>0</c:v>
                </c:pt>
                <c:pt idx="7560">
                  <c:v>0</c:v>
                </c:pt>
                <c:pt idx="7561">
                  <c:v>0</c:v>
                </c:pt>
                <c:pt idx="7562">
                  <c:v>0</c:v>
                </c:pt>
                <c:pt idx="7563">
                  <c:v>0</c:v>
                </c:pt>
                <c:pt idx="7564">
                  <c:v>0</c:v>
                </c:pt>
                <c:pt idx="7565">
                  <c:v>0</c:v>
                </c:pt>
                <c:pt idx="7566">
                  <c:v>0</c:v>
                </c:pt>
                <c:pt idx="7567">
                  <c:v>0</c:v>
                </c:pt>
                <c:pt idx="7568">
                  <c:v>0</c:v>
                </c:pt>
                <c:pt idx="7569">
                  <c:v>0</c:v>
                </c:pt>
                <c:pt idx="7570">
                  <c:v>0</c:v>
                </c:pt>
                <c:pt idx="7571">
                  <c:v>0</c:v>
                </c:pt>
                <c:pt idx="7572">
                  <c:v>0</c:v>
                </c:pt>
                <c:pt idx="7573">
                  <c:v>0</c:v>
                </c:pt>
                <c:pt idx="7574">
                  <c:v>0</c:v>
                </c:pt>
                <c:pt idx="7575">
                  <c:v>0</c:v>
                </c:pt>
                <c:pt idx="7576">
                  <c:v>0</c:v>
                </c:pt>
                <c:pt idx="7577">
                  <c:v>0</c:v>
                </c:pt>
                <c:pt idx="7578">
                  <c:v>0</c:v>
                </c:pt>
                <c:pt idx="7579">
                  <c:v>0</c:v>
                </c:pt>
                <c:pt idx="7580">
                  <c:v>0</c:v>
                </c:pt>
                <c:pt idx="7581">
                  <c:v>0</c:v>
                </c:pt>
                <c:pt idx="7582">
                  <c:v>0</c:v>
                </c:pt>
                <c:pt idx="7583">
                  <c:v>0</c:v>
                </c:pt>
                <c:pt idx="7584">
                  <c:v>0</c:v>
                </c:pt>
                <c:pt idx="7585">
                  <c:v>0</c:v>
                </c:pt>
                <c:pt idx="7586">
                  <c:v>0</c:v>
                </c:pt>
                <c:pt idx="7587">
                  <c:v>0</c:v>
                </c:pt>
                <c:pt idx="7588">
                  <c:v>0</c:v>
                </c:pt>
                <c:pt idx="7589">
                  <c:v>0</c:v>
                </c:pt>
                <c:pt idx="7590">
                  <c:v>0</c:v>
                </c:pt>
                <c:pt idx="7591">
                  <c:v>0</c:v>
                </c:pt>
                <c:pt idx="7592">
                  <c:v>0</c:v>
                </c:pt>
                <c:pt idx="7593">
                  <c:v>0</c:v>
                </c:pt>
                <c:pt idx="7594">
                  <c:v>0</c:v>
                </c:pt>
                <c:pt idx="7595">
                  <c:v>0</c:v>
                </c:pt>
                <c:pt idx="7596">
                  <c:v>0</c:v>
                </c:pt>
                <c:pt idx="7597">
                  <c:v>0</c:v>
                </c:pt>
                <c:pt idx="7598">
                  <c:v>0</c:v>
                </c:pt>
                <c:pt idx="7599">
                  <c:v>0</c:v>
                </c:pt>
                <c:pt idx="7600">
                  <c:v>0</c:v>
                </c:pt>
                <c:pt idx="7601">
                  <c:v>0</c:v>
                </c:pt>
                <c:pt idx="7602">
                  <c:v>0</c:v>
                </c:pt>
                <c:pt idx="7603">
                  <c:v>0</c:v>
                </c:pt>
                <c:pt idx="7604">
                  <c:v>0</c:v>
                </c:pt>
                <c:pt idx="7605">
                  <c:v>0</c:v>
                </c:pt>
                <c:pt idx="7606">
                  <c:v>0</c:v>
                </c:pt>
                <c:pt idx="7607">
                  <c:v>0</c:v>
                </c:pt>
                <c:pt idx="7608">
                  <c:v>0</c:v>
                </c:pt>
                <c:pt idx="7609">
                  <c:v>0</c:v>
                </c:pt>
                <c:pt idx="7610">
                  <c:v>0</c:v>
                </c:pt>
                <c:pt idx="7611">
                  <c:v>0</c:v>
                </c:pt>
                <c:pt idx="7612">
                  <c:v>0</c:v>
                </c:pt>
                <c:pt idx="7613">
                  <c:v>0</c:v>
                </c:pt>
                <c:pt idx="7614">
                  <c:v>0</c:v>
                </c:pt>
                <c:pt idx="7615">
                  <c:v>0</c:v>
                </c:pt>
                <c:pt idx="7616">
                  <c:v>0</c:v>
                </c:pt>
                <c:pt idx="7617">
                  <c:v>0</c:v>
                </c:pt>
                <c:pt idx="7618">
                  <c:v>0</c:v>
                </c:pt>
                <c:pt idx="7619">
                  <c:v>0</c:v>
                </c:pt>
                <c:pt idx="7620">
                  <c:v>0</c:v>
                </c:pt>
                <c:pt idx="7621">
                  <c:v>0</c:v>
                </c:pt>
                <c:pt idx="7622">
                  <c:v>0</c:v>
                </c:pt>
                <c:pt idx="7623">
                  <c:v>0</c:v>
                </c:pt>
                <c:pt idx="7624">
                  <c:v>0</c:v>
                </c:pt>
                <c:pt idx="7625">
                  <c:v>0</c:v>
                </c:pt>
                <c:pt idx="7626">
                  <c:v>0</c:v>
                </c:pt>
                <c:pt idx="7627">
                  <c:v>0</c:v>
                </c:pt>
                <c:pt idx="7628">
                  <c:v>0</c:v>
                </c:pt>
                <c:pt idx="7629">
                  <c:v>0</c:v>
                </c:pt>
                <c:pt idx="7630">
                  <c:v>0</c:v>
                </c:pt>
                <c:pt idx="7631">
                  <c:v>0</c:v>
                </c:pt>
                <c:pt idx="7632">
                  <c:v>0</c:v>
                </c:pt>
                <c:pt idx="7633">
                  <c:v>0</c:v>
                </c:pt>
                <c:pt idx="7634">
                  <c:v>0</c:v>
                </c:pt>
                <c:pt idx="7635">
                  <c:v>0</c:v>
                </c:pt>
                <c:pt idx="7636">
                  <c:v>0</c:v>
                </c:pt>
                <c:pt idx="7637">
                  <c:v>0</c:v>
                </c:pt>
                <c:pt idx="7638">
                  <c:v>0</c:v>
                </c:pt>
                <c:pt idx="7639">
                  <c:v>0</c:v>
                </c:pt>
                <c:pt idx="7640">
                  <c:v>0</c:v>
                </c:pt>
                <c:pt idx="7641">
                  <c:v>0</c:v>
                </c:pt>
                <c:pt idx="7642">
                  <c:v>0</c:v>
                </c:pt>
                <c:pt idx="7643">
                  <c:v>0</c:v>
                </c:pt>
                <c:pt idx="7644">
                  <c:v>0</c:v>
                </c:pt>
                <c:pt idx="7645">
                  <c:v>0</c:v>
                </c:pt>
                <c:pt idx="7646">
                  <c:v>0</c:v>
                </c:pt>
                <c:pt idx="7647">
                  <c:v>0</c:v>
                </c:pt>
                <c:pt idx="7648">
                  <c:v>0</c:v>
                </c:pt>
                <c:pt idx="7649">
                  <c:v>0</c:v>
                </c:pt>
                <c:pt idx="7650">
                  <c:v>0</c:v>
                </c:pt>
                <c:pt idx="7651">
                  <c:v>0</c:v>
                </c:pt>
                <c:pt idx="7652">
                  <c:v>0</c:v>
                </c:pt>
                <c:pt idx="7653">
                  <c:v>0</c:v>
                </c:pt>
                <c:pt idx="7654">
                  <c:v>0</c:v>
                </c:pt>
                <c:pt idx="7655">
                  <c:v>0</c:v>
                </c:pt>
                <c:pt idx="7656">
                  <c:v>0</c:v>
                </c:pt>
                <c:pt idx="7657">
                  <c:v>0</c:v>
                </c:pt>
                <c:pt idx="7658">
                  <c:v>0</c:v>
                </c:pt>
                <c:pt idx="7659">
                  <c:v>0</c:v>
                </c:pt>
                <c:pt idx="7660">
                  <c:v>0</c:v>
                </c:pt>
                <c:pt idx="7661">
                  <c:v>0</c:v>
                </c:pt>
                <c:pt idx="7662">
                  <c:v>0</c:v>
                </c:pt>
                <c:pt idx="7663">
                  <c:v>0</c:v>
                </c:pt>
                <c:pt idx="7664">
                  <c:v>0</c:v>
                </c:pt>
                <c:pt idx="7665">
                  <c:v>0</c:v>
                </c:pt>
                <c:pt idx="7666">
                  <c:v>0</c:v>
                </c:pt>
                <c:pt idx="7667">
                  <c:v>0</c:v>
                </c:pt>
                <c:pt idx="7668">
                  <c:v>0</c:v>
                </c:pt>
                <c:pt idx="7669">
                  <c:v>0</c:v>
                </c:pt>
                <c:pt idx="7670">
                  <c:v>0</c:v>
                </c:pt>
                <c:pt idx="7671">
                  <c:v>0</c:v>
                </c:pt>
                <c:pt idx="7672">
                  <c:v>0</c:v>
                </c:pt>
                <c:pt idx="7673">
                  <c:v>0</c:v>
                </c:pt>
                <c:pt idx="7674">
                  <c:v>0</c:v>
                </c:pt>
                <c:pt idx="7675">
                  <c:v>0</c:v>
                </c:pt>
                <c:pt idx="7676">
                  <c:v>0</c:v>
                </c:pt>
                <c:pt idx="7677">
                  <c:v>0</c:v>
                </c:pt>
                <c:pt idx="7678">
                  <c:v>0</c:v>
                </c:pt>
                <c:pt idx="7679">
                  <c:v>0</c:v>
                </c:pt>
                <c:pt idx="7680">
                  <c:v>0</c:v>
                </c:pt>
                <c:pt idx="7681">
                  <c:v>0</c:v>
                </c:pt>
                <c:pt idx="7682">
                  <c:v>0</c:v>
                </c:pt>
                <c:pt idx="7683">
                  <c:v>0</c:v>
                </c:pt>
                <c:pt idx="7684">
                  <c:v>0</c:v>
                </c:pt>
                <c:pt idx="7685">
                  <c:v>0</c:v>
                </c:pt>
                <c:pt idx="7686">
                  <c:v>0</c:v>
                </c:pt>
                <c:pt idx="7687">
                  <c:v>0</c:v>
                </c:pt>
                <c:pt idx="7688">
                  <c:v>0</c:v>
                </c:pt>
                <c:pt idx="7689">
                  <c:v>0</c:v>
                </c:pt>
                <c:pt idx="7690">
                  <c:v>0</c:v>
                </c:pt>
                <c:pt idx="7691">
                  <c:v>0</c:v>
                </c:pt>
                <c:pt idx="7692">
                  <c:v>0</c:v>
                </c:pt>
                <c:pt idx="7693">
                  <c:v>0</c:v>
                </c:pt>
                <c:pt idx="7694">
                  <c:v>0</c:v>
                </c:pt>
                <c:pt idx="7695">
                  <c:v>0</c:v>
                </c:pt>
                <c:pt idx="7696">
                  <c:v>0</c:v>
                </c:pt>
                <c:pt idx="7697">
                  <c:v>0</c:v>
                </c:pt>
                <c:pt idx="7698">
                  <c:v>0</c:v>
                </c:pt>
                <c:pt idx="7699">
                  <c:v>0</c:v>
                </c:pt>
                <c:pt idx="7700">
                  <c:v>0</c:v>
                </c:pt>
                <c:pt idx="7701">
                  <c:v>0</c:v>
                </c:pt>
                <c:pt idx="7702">
                  <c:v>0</c:v>
                </c:pt>
                <c:pt idx="7703">
                  <c:v>0</c:v>
                </c:pt>
                <c:pt idx="7704">
                  <c:v>0</c:v>
                </c:pt>
                <c:pt idx="7705">
                  <c:v>0</c:v>
                </c:pt>
                <c:pt idx="7706">
                  <c:v>0</c:v>
                </c:pt>
                <c:pt idx="7707">
                  <c:v>0</c:v>
                </c:pt>
                <c:pt idx="7708">
                  <c:v>0</c:v>
                </c:pt>
                <c:pt idx="7709">
                  <c:v>0</c:v>
                </c:pt>
                <c:pt idx="7710">
                  <c:v>0</c:v>
                </c:pt>
                <c:pt idx="7711">
                  <c:v>0</c:v>
                </c:pt>
                <c:pt idx="7712">
                  <c:v>0</c:v>
                </c:pt>
                <c:pt idx="7713">
                  <c:v>0</c:v>
                </c:pt>
                <c:pt idx="7714">
                  <c:v>0</c:v>
                </c:pt>
                <c:pt idx="7715">
                  <c:v>0</c:v>
                </c:pt>
                <c:pt idx="7716">
                  <c:v>0</c:v>
                </c:pt>
                <c:pt idx="7717">
                  <c:v>0</c:v>
                </c:pt>
                <c:pt idx="7718">
                  <c:v>0</c:v>
                </c:pt>
                <c:pt idx="7719">
                  <c:v>0</c:v>
                </c:pt>
                <c:pt idx="7720">
                  <c:v>0</c:v>
                </c:pt>
                <c:pt idx="7721">
                  <c:v>0</c:v>
                </c:pt>
                <c:pt idx="7722">
                  <c:v>0</c:v>
                </c:pt>
                <c:pt idx="7723">
                  <c:v>0</c:v>
                </c:pt>
                <c:pt idx="7724">
                  <c:v>0</c:v>
                </c:pt>
                <c:pt idx="7725">
                  <c:v>0</c:v>
                </c:pt>
                <c:pt idx="7726">
                  <c:v>0</c:v>
                </c:pt>
                <c:pt idx="7727">
                  <c:v>0</c:v>
                </c:pt>
                <c:pt idx="7728">
                  <c:v>0</c:v>
                </c:pt>
                <c:pt idx="7729">
                  <c:v>0</c:v>
                </c:pt>
                <c:pt idx="7730">
                  <c:v>0</c:v>
                </c:pt>
                <c:pt idx="7731">
                  <c:v>0</c:v>
                </c:pt>
                <c:pt idx="7732">
                  <c:v>0</c:v>
                </c:pt>
                <c:pt idx="7733">
                  <c:v>0</c:v>
                </c:pt>
                <c:pt idx="7734">
                  <c:v>0</c:v>
                </c:pt>
                <c:pt idx="7735">
                  <c:v>0</c:v>
                </c:pt>
                <c:pt idx="7736">
                  <c:v>0</c:v>
                </c:pt>
                <c:pt idx="7737">
                  <c:v>0</c:v>
                </c:pt>
                <c:pt idx="7738">
                  <c:v>0</c:v>
                </c:pt>
                <c:pt idx="7739">
                  <c:v>0</c:v>
                </c:pt>
                <c:pt idx="7740">
                  <c:v>0</c:v>
                </c:pt>
                <c:pt idx="7741">
                  <c:v>0</c:v>
                </c:pt>
                <c:pt idx="7742">
                  <c:v>0</c:v>
                </c:pt>
                <c:pt idx="7743">
                  <c:v>0</c:v>
                </c:pt>
                <c:pt idx="7744">
                  <c:v>0</c:v>
                </c:pt>
                <c:pt idx="7745">
                  <c:v>0</c:v>
                </c:pt>
                <c:pt idx="7746">
                  <c:v>0</c:v>
                </c:pt>
                <c:pt idx="7747">
                  <c:v>0</c:v>
                </c:pt>
                <c:pt idx="7748">
                  <c:v>0</c:v>
                </c:pt>
                <c:pt idx="7749">
                  <c:v>0</c:v>
                </c:pt>
                <c:pt idx="7750">
                  <c:v>0</c:v>
                </c:pt>
                <c:pt idx="7751">
                  <c:v>0</c:v>
                </c:pt>
                <c:pt idx="7752">
                  <c:v>0</c:v>
                </c:pt>
                <c:pt idx="7753">
                  <c:v>0</c:v>
                </c:pt>
                <c:pt idx="7754">
                  <c:v>0</c:v>
                </c:pt>
                <c:pt idx="7755">
                  <c:v>0</c:v>
                </c:pt>
                <c:pt idx="7756">
                  <c:v>0</c:v>
                </c:pt>
                <c:pt idx="7757">
                  <c:v>0</c:v>
                </c:pt>
                <c:pt idx="7758">
                  <c:v>0</c:v>
                </c:pt>
                <c:pt idx="7759">
                  <c:v>0</c:v>
                </c:pt>
                <c:pt idx="7760">
                  <c:v>0</c:v>
                </c:pt>
                <c:pt idx="7761">
                  <c:v>0</c:v>
                </c:pt>
                <c:pt idx="7762">
                  <c:v>0</c:v>
                </c:pt>
                <c:pt idx="7763">
                  <c:v>0</c:v>
                </c:pt>
                <c:pt idx="7764">
                  <c:v>0</c:v>
                </c:pt>
                <c:pt idx="7765">
                  <c:v>0</c:v>
                </c:pt>
                <c:pt idx="7766">
                  <c:v>0</c:v>
                </c:pt>
                <c:pt idx="7767">
                  <c:v>0</c:v>
                </c:pt>
                <c:pt idx="7768">
                  <c:v>0</c:v>
                </c:pt>
                <c:pt idx="7769">
                  <c:v>0</c:v>
                </c:pt>
                <c:pt idx="7770">
                  <c:v>0</c:v>
                </c:pt>
                <c:pt idx="7771">
                  <c:v>0</c:v>
                </c:pt>
                <c:pt idx="7772">
                  <c:v>0</c:v>
                </c:pt>
                <c:pt idx="7773">
                  <c:v>0</c:v>
                </c:pt>
                <c:pt idx="7774">
                  <c:v>0</c:v>
                </c:pt>
                <c:pt idx="7775">
                  <c:v>0</c:v>
                </c:pt>
                <c:pt idx="7776">
                  <c:v>0</c:v>
                </c:pt>
                <c:pt idx="7777">
                  <c:v>0</c:v>
                </c:pt>
                <c:pt idx="7778">
                  <c:v>0</c:v>
                </c:pt>
                <c:pt idx="7779">
                  <c:v>0</c:v>
                </c:pt>
                <c:pt idx="7780">
                  <c:v>0</c:v>
                </c:pt>
                <c:pt idx="7781">
                  <c:v>0</c:v>
                </c:pt>
                <c:pt idx="7782">
                  <c:v>0</c:v>
                </c:pt>
                <c:pt idx="7783">
                  <c:v>0</c:v>
                </c:pt>
                <c:pt idx="7784">
                  <c:v>0</c:v>
                </c:pt>
                <c:pt idx="7785">
                  <c:v>0</c:v>
                </c:pt>
                <c:pt idx="7786">
                  <c:v>0</c:v>
                </c:pt>
                <c:pt idx="7787">
                  <c:v>0</c:v>
                </c:pt>
                <c:pt idx="7788">
                  <c:v>0</c:v>
                </c:pt>
                <c:pt idx="7789">
                  <c:v>0</c:v>
                </c:pt>
                <c:pt idx="7790">
                  <c:v>0</c:v>
                </c:pt>
                <c:pt idx="7791">
                  <c:v>0</c:v>
                </c:pt>
                <c:pt idx="7792">
                  <c:v>0</c:v>
                </c:pt>
                <c:pt idx="7793">
                  <c:v>0</c:v>
                </c:pt>
                <c:pt idx="7794">
                  <c:v>0</c:v>
                </c:pt>
                <c:pt idx="7795">
                  <c:v>0</c:v>
                </c:pt>
                <c:pt idx="7796">
                  <c:v>0</c:v>
                </c:pt>
                <c:pt idx="7797">
                  <c:v>0</c:v>
                </c:pt>
                <c:pt idx="7798">
                  <c:v>0</c:v>
                </c:pt>
                <c:pt idx="7799">
                  <c:v>0</c:v>
                </c:pt>
                <c:pt idx="7800">
                  <c:v>0</c:v>
                </c:pt>
                <c:pt idx="7801">
                  <c:v>0</c:v>
                </c:pt>
                <c:pt idx="7802">
                  <c:v>0</c:v>
                </c:pt>
                <c:pt idx="7803">
                  <c:v>0</c:v>
                </c:pt>
                <c:pt idx="7804">
                  <c:v>0</c:v>
                </c:pt>
                <c:pt idx="7805">
                  <c:v>0</c:v>
                </c:pt>
                <c:pt idx="7806">
                  <c:v>0</c:v>
                </c:pt>
                <c:pt idx="7807">
                  <c:v>0</c:v>
                </c:pt>
                <c:pt idx="7808">
                  <c:v>0</c:v>
                </c:pt>
                <c:pt idx="7809">
                  <c:v>0</c:v>
                </c:pt>
                <c:pt idx="7810">
                  <c:v>0</c:v>
                </c:pt>
                <c:pt idx="7811">
                  <c:v>0</c:v>
                </c:pt>
                <c:pt idx="7812">
                  <c:v>0</c:v>
                </c:pt>
                <c:pt idx="7813">
                  <c:v>0</c:v>
                </c:pt>
                <c:pt idx="7814">
                  <c:v>0</c:v>
                </c:pt>
                <c:pt idx="7815">
                  <c:v>0</c:v>
                </c:pt>
                <c:pt idx="7816">
                  <c:v>0</c:v>
                </c:pt>
                <c:pt idx="7817">
                  <c:v>0</c:v>
                </c:pt>
                <c:pt idx="7818">
                  <c:v>0</c:v>
                </c:pt>
                <c:pt idx="7819">
                  <c:v>0</c:v>
                </c:pt>
                <c:pt idx="7820">
                  <c:v>0</c:v>
                </c:pt>
                <c:pt idx="7821">
                  <c:v>0</c:v>
                </c:pt>
                <c:pt idx="7822">
                  <c:v>0</c:v>
                </c:pt>
                <c:pt idx="7823">
                  <c:v>0</c:v>
                </c:pt>
                <c:pt idx="7824">
                  <c:v>0</c:v>
                </c:pt>
                <c:pt idx="7825">
                  <c:v>0</c:v>
                </c:pt>
                <c:pt idx="7826">
                  <c:v>0</c:v>
                </c:pt>
                <c:pt idx="7827">
                  <c:v>0</c:v>
                </c:pt>
                <c:pt idx="7828">
                  <c:v>0</c:v>
                </c:pt>
                <c:pt idx="7829">
                  <c:v>0</c:v>
                </c:pt>
                <c:pt idx="7830">
                  <c:v>0</c:v>
                </c:pt>
                <c:pt idx="7831">
                  <c:v>0</c:v>
                </c:pt>
                <c:pt idx="7832">
                  <c:v>0</c:v>
                </c:pt>
                <c:pt idx="7833">
                  <c:v>0</c:v>
                </c:pt>
                <c:pt idx="7834">
                  <c:v>0</c:v>
                </c:pt>
                <c:pt idx="7835">
                  <c:v>0</c:v>
                </c:pt>
                <c:pt idx="7836">
                  <c:v>0</c:v>
                </c:pt>
                <c:pt idx="7837">
                  <c:v>0</c:v>
                </c:pt>
                <c:pt idx="7838">
                  <c:v>0</c:v>
                </c:pt>
                <c:pt idx="7839">
                  <c:v>0</c:v>
                </c:pt>
                <c:pt idx="7840">
                  <c:v>0</c:v>
                </c:pt>
                <c:pt idx="7841">
                  <c:v>0</c:v>
                </c:pt>
                <c:pt idx="7842">
                  <c:v>0</c:v>
                </c:pt>
                <c:pt idx="7843">
                  <c:v>0</c:v>
                </c:pt>
                <c:pt idx="7844">
                  <c:v>0</c:v>
                </c:pt>
                <c:pt idx="7845">
                  <c:v>0</c:v>
                </c:pt>
                <c:pt idx="7846">
                  <c:v>0</c:v>
                </c:pt>
                <c:pt idx="7847">
                  <c:v>0</c:v>
                </c:pt>
                <c:pt idx="7848">
                  <c:v>0</c:v>
                </c:pt>
                <c:pt idx="7849">
                  <c:v>0</c:v>
                </c:pt>
                <c:pt idx="7850">
                  <c:v>0</c:v>
                </c:pt>
                <c:pt idx="7851">
                  <c:v>0</c:v>
                </c:pt>
                <c:pt idx="7852">
                  <c:v>0</c:v>
                </c:pt>
                <c:pt idx="7853">
                  <c:v>0</c:v>
                </c:pt>
                <c:pt idx="7854">
                  <c:v>0</c:v>
                </c:pt>
                <c:pt idx="7855">
                  <c:v>0</c:v>
                </c:pt>
                <c:pt idx="7856">
                  <c:v>0</c:v>
                </c:pt>
                <c:pt idx="7857">
                  <c:v>0</c:v>
                </c:pt>
                <c:pt idx="7858">
                  <c:v>0</c:v>
                </c:pt>
                <c:pt idx="7859">
                  <c:v>0</c:v>
                </c:pt>
                <c:pt idx="7860">
                  <c:v>0</c:v>
                </c:pt>
                <c:pt idx="7861">
                  <c:v>0</c:v>
                </c:pt>
                <c:pt idx="7862">
                  <c:v>0</c:v>
                </c:pt>
                <c:pt idx="7863">
                  <c:v>0</c:v>
                </c:pt>
                <c:pt idx="7864">
                  <c:v>0</c:v>
                </c:pt>
                <c:pt idx="7865">
                  <c:v>0</c:v>
                </c:pt>
                <c:pt idx="7866">
                  <c:v>0</c:v>
                </c:pt>
                <c:pt idx="7867">
                  <c:v>0</c:v>
                </c:pt>
                <c:pt idx="7868">
                  <c:v>0</c:v>
                </c:pt>
                <c:pt idx="7869">
                  <c:v>0</c:v>
                </c:pt>
                <c:pt idx="7870">
                  <c:v>0</c:v>
                </c:pt>
                <c:pt idx="7871">
                  <c:v>0</c:v>
                </c:pt>
                <c:pt idx="7872">
                  <c:v>0</c:v>
                </c:pt>
                <c:pt idx="7873">
                  <c:v>0</c:v>
                </c:pt>
                <c:pt idx="7874">
                  <c:v>0</c:v>
                </c:pt>
                <c:pt idx="7875">
                  <c:v>0</c:v>
                </c:pt>
                <c:pt idx="7876">
                  <c:v>0</c:v>
                </c:pt>
                <c:pt idx="7877">
                  <c:v>0</c:v>
                </c:pt>
                <c:pt idx="7878">
                  <c:v>0</c:v>
                </c:pt>
                <c:pt idx="7879">
                  <c:v>0</c:v>
                </c:pt>
                <c:pt idx="7880">
                  <c:v>0</c:v>
                </c:pt>
                <c:pt idx="7881">
                  <c:v>0</c:v>
                </c:pt>
                <c:pt idx="7882">
                  <c:v>0</c:v>
                </c:pt>
                <c:pt idx="7883">
                  <c:v>0</c:v>
                </c:pt>
                <c:pt idx="7884">
                  <c:v>0</c:v>
                </c:pt>
                <c:pt idx="7885">
                  <c:v>0</c:v>
                </c:pt>
                <c:pt idx="7886">
                  <c:v>0</c:v>
                </c:pt>
                <c:pt idx="7887">
                  <c:v>0</c:v>
                </c:pt>
                <c:pt idx="7888">
                  <c:v>0</c:v>
                </c:pt>
                <c:pt idx="7889">
                  <c:v>0</c:v>
                </c:pt>
                <c:pt idx="7890">
                  <c:v>0</c:v>
                </c:pt>
                <c:pt idx="7891">
                  <c:v>0</c:v>
                </c:pt>
                <c:pt idx="7892">
                  <c:v>0</c:v>
                </c:pt>
                <c:pt idx="7893">
                  <c:v>0</c:v>
                </c:pt>
                <c:pt idx="7894">
                  <c:v>0</c:v>
                </c:pt>
                <c:pt idx="7895">
                  <c:v>0</c:v>
                </c:pt>
                <c:pt idx="7896">
                  <c:v>0</c:v>
                </c:pt>
                <c:pt idx="7897">
                  <c:v>0</c:v>
                </c:pt>
                <c:pt idx="7898">
                  <c:v>0</c:v>
                </c:pt>
                <c:pt idx="7899">
                  <c:v>0</c:v>
                </c:pt>
                <c:pt idx="7900">
                  <c:v>0</c:v>
                </c:pt>
                <c:pt idx="7901">
                  <c:v>0</c:v>
                </c:pt>
                <c:pt idx="7902">
                  <c:v>0</c:v>
                </c:pt>
                <c:pt idx="7903">
                  <c:v>0</c:v>
                </c:pt>
                <c:pt idx="7904">
                  <c:v>0</c:v>
                </c:pt>
                <c:pt idx="7905">
                  <c:v>0</c:v>
                </c:pt>
                <c:pt idx="7906">
                  <c:v>0</c:v>
                </c:pt>
                <c:pt idx="7907">
                  <c:v>0</c:v>
                </c:pt>
                <c:pt idx="7908">
                  <c:v>0</c:v>
                </c:pt>
                <c:pt idx="7909">
                  <c:v>0</c:v>
                </c:pt>
                <c:pt idx="7910">
                  <c:v>0</c:v>
                </c:pt>
                <c:pt idx="7911">
                  <c:v>0</c:v>
                </c:pt>
                <c:pt idx="7912">
                  <c:v>0</c:v>
                </c:pt>
                <c:pt idx="7913">
                  <c:v>0</c:v>
                </c:pt>
                <c:pt idx="7914">
                  <c:v>0</c:v>
                </c:pt>
                <c:pt idx="7915">
                  <c:v>0</c:v>
                </c:pt>
                <c:pt idx="7916">
                  <c:v>0</c:v>
                </c:pt>
                <c:pt idx="7917">
                  <c:v>0</c:v>
                </c:pt>
                <c:pt idx="7918">
                  <c:v>0</c:v>
                </c:pt>
                <c:pt idx="7919">
                  <c:v>0</c:v>
                </c:pt>
                <c:pt idx="7920">
                  <c:v>0</c:v>
                </c:pt>
                <c:pt idx="7921">
                  <c:v>0</c:v>
                </c:pt>
                <c:pt idx="7922">
                  <c:v>0</c:v>
                </c:pt>
                <c:pt idx="7923">
                  <c:v>0</c:v>
                </c:pt>
                <c:pt idx="7924">
                  <c:v>0</c:v>
                </c:pt>
                <c:pt idx="7925">
                  <c:v>0</c:v>
                </c:pt>
                <c:pt idx="7926">
                  <c:v>0</c:v>
                </c:pt>
                <c:pt idx="7927">
                  <c:v>0</c:v>
                </c:pt>
                <c:pt idx="7928">
                  <c:v>0</c:v>
                </c:pt>
                <c:pt idx="7929">
                  <c:v>0</c:v>
                </c:pt>
                <c:pt idx="7930">
                  <c:v>0</c:v>
                </c:pt>
                <c:pt idx="7931">
                  <c:v>0</c:v>
                </c:pt>
                <c:pt idx="7932">
                  <c:v>0</c:v>
                </c:pt>
                <c:pt idx="7933">
                  <c:v>0</c:v>
                </c:pt>
                <c:pt idx="7934">
                  <c:v>0</c:v>
                </c:pt>
                <c:pt idx="7935">
                  <c:v>0</c:v>
                </c:pt>
                <c:pt idx="7936">
                  <c:v>0</c:v>
                </c:pt>
                <c:pt idx="7937">
                  <c:v>0</c:v>
                </c:pt>
                <c:pt idx="7938">
                  <c:v>0</c:v>
                </c:pt>
                <c:pt idx="7939">
                  <c:v>0</c:v>
                </c:pt>
                <c:pt idx="7940">
                  <c:v>0</c:v>
                </c:pt>
                <c:pt idx="7941">
                  <c:v>0</c:v>
                </c:pt>
                <c:pt idx="7942">
                  <c:v>0</c:v>
                </c:pt>
                <c:pt idx="7943">
                  <c:v>0</c:v>
                </c:pt>
                <c:pt idx="7944">
                  <c:v>0</c:v>
                </c:pt>
                <c:pt idx="7945">
                  <c:v>0</c:v>
                </c:pt>
                <c:pt idx="7946">
                  <c:v>0</c:v>
                </c:pt>
                <c:pt idx="7947">
                  <c:v>0</c:v>
                </c:pt>
                <c:pt idx="7948">
                  <c:v>0</c:v>
                </c:pt>
                <c:pt idx="7949">
                  <c:v>0</c:v>
                </c:pt>
                <c:pt idx="7950">
                  <c:v>0</c:v>
                </c:pt>
                <c:pt idx="7951">
                  <c:v>0</c:v>
                </c:pt>
                <c:pt idx="7952">
                  <c:v>0</c:v>
                </c:pt>
                <c:pt idx="7953">
                  <c:v>0</c:v>
                </c:pt>
                <c:pt idx="7954">
                  <c:v>0</c:v>
                </c:pt>
                <c:pt idx="7955">
                  <c:v>0</c:v>
                </c:pt>
                <c:pt idx="7956">
                  <c:v>0</c:v>
                </c:pt>
                <c:pt idx="7957">
                  <c:v>0</c:v>
                </c:pt>
                <c:pt idx="7958">
                  <c:v>0</c:v>
                </c:pt>
                <c:pt idx="7959">
                  <c:v>0</c:v>
                </c:pt>
                <c:pt idx="7960">
                  <c:v>0</c:v>
                </c:pt>
                <c:pt idx="7961">
                  <c:v>0</c:v>
                </c:pt>
                <c:pt idx="7962">
                  <c:v>0</c:v>
                </c:pt>
                <c:pt idx="7963">
                  <c:v>0</c:v>
                </c:pt>
                <c:pt idx="7964">
                  <c:v>0</c:v>
                </c:pt>
                <c:pt idx="7965">
                  <c:v>0</c:v>
                </c:pt>
                <c:pt idx="7966">
                  <c:v>0</c:v>
                </c:pt>
                <c:pt idx="7967">
                  <c:v>0</c:v>
                </c:pt>
                <c:pt idx="7968">
                  <c:v>0</c:v>
                </c:pt>
                <c:pt idx="7969">
                  <c:v>0</c:v>
                </c:pt>
                <c:pt idx="7970">
                  <c:v>0</c:v>
                </c:pt>
                <c:pt idx="7971">
                  <c:v>0</c:v>
                </c:pt>
                <c:pt idx="7972">
                  <c:v>0</c:v>
                </c:pt>
                <c:pt idx="7973">
                  <c:v>0</c:v>
                </c:pt>
                <c:pt idx="7974">
                  <c:v>0</c:v>
                </c:pt>
                <c:pt idx="7975">
                  <c:v>0</c:v>
                </c:pt>
                <c:pt idx="7976">
                  <c:v>0</c:v>
                </c:pt>
                <c:pt idx="7977">
                  <c:v>0</c:v>
                </c:pt>
                <c:pt idx="7978">
                  <c:v>0</c:v>
                </c:pt>
                <c:pt idx="7979">
                  <c:v>0</c:v>
                </c:pt>
                <c:pt idx="7980">
                  <c:v>0</c:v>
                </c:pt>
                <c:pt idx="7981">
                  <c:v>0</c:v>
                </c:pt>
                <c:pt idx="7982">
                  <c:v>0</c:v>
                </c:pt>
                <c:pt idx="7983">
                  <c:v>0</c:v>
                </c:pt>
                <c:pt idx="7984">
                  <c:v>0</c:v>
                </c:pt>
                <c:pt idx="7985">
                  <c:v>0</c:v>
                </c:pt>
                <c:pt idx="7986">
                  <c:v>0</c:v>
                </c:pt>
                <c:pt idx="7987">
                  <c:v>0</c:v>
                </c:pt>
                <c:pt idx="7988">
                  <c:v>0</c:v>
                </c:pt>
                <c:pt idx="7989">
                  <c:v>0</c:v>
                </c:pt>
                <c:pt idx="7990">
                  <c:v>0</c:v>
                </c:pt>
                <c:pt idx="7991">
                  <c:v>0</c:v>
                </c:pt>
                <c:pt idx="7992">
                  <c:v>0</c:v>
                </c:pt>
                <c:pt idx="7993">
                  <c:v>0</c:v>
                </c:pt>
                <c:pt idx="7994">
                  <c:v>0</c:v>
                </c:pt>
                <c:pt idx="7995">
                  <c:v>0</c:v>
                </c:pt>
                <c:pt idx="7996">
                  <c:v>0</c:v>
                </c:pt>
                <c:pt idx="7997">
                  <c:v>0</c:v>
                </c:pt>
                <c:pt idx="7998">
                  <c:v>0</c:v>
                </c:pt>
                <c:pt idx="7999">
                  <c:v>0</c:v>
                </c:pt>
                <c:pt idx="8000">
                  <c:v>0</c:v>
                </c:pt>
                <c:pt idx="8001">
                  <c:v>0</c:v>
                </c:pt>
                <c:pt idx="8002">
                  <c:v>0</c:v>
                </c:pt>
                <c:pt idx="8003">
                  <c:v>0</c:v>
                </c:pt>
                <c:pt idx="8004">
                  <c:v>0</c:v>
                </c:pt>
                <c:pt idx="8005">
                  <c:v>0</c:v>
                </c:pt>
                <c:pt idx="8006">
                  <c:v>0</c:v>
                </c:pt>
                <c:pt idx="8007">
                  <c:v>0</c:v>
                </c:pt>
                <c:pt idx="8008">
                  <c:v>0</c:v>
                </c:pt>
                <c:pt idx="8009">
                  <c:v>0</c:v>
                </c:pt>
                <c:pt idx="8010">
                  <c:v>0</c:v>
                </c:pt>
                <c:pt idx="8011">
                  <c:v>0</c:v>
                </c:pt>
                <c:pt idx="8012">
                  <c:v>0</c:v>
                </c:pt>
                <c:pt idx="8013">
                  <c:v>0</c:v>
                </c:pt>
                <c:pt idx="8014">
                  <c:v>0</c:v>
                </c:pt>
                <c:pt idx="8015">
                  <c:v>0</c:v>
                </c:pt>
                <c:pt idx="8016">
                  <c:v>0</c:v>
                </c:pt>
                <c:pt idx="8017">
                  <c:v>0</c:v>
                </c:pt>
                <c:pt idx="8018">
                  <c:v>0</c:v>
                </c:pt>
                <c:pt idx="8019">
                  <c:v>0</c:v>
                </c:pt>
                <c:pt idx="8020">
                  <c:v>0</c:v>
                </c:pt>
                <c:pt idx="8021">
                  <c:v>0</c:v>
                </c:pt>
                <c:pt idx="8022">
                  <c:v>0</c:v>
                </c:pt>
                <c:pt idx="8023">
                  <c:v>0</c:v>
                </c:pt>
                <c:pt idx="8024">
                  <c:v>0</c:v>
                </c:pt>
                <c:pt idx="8025">
                  <c:v>0</c:v>
                </c:pt>
                <c:pt idx="8026">
                  <c:v>0</c:v>
                </c:pt>
                <c:pt idx="8027">
                  <c:v>0</c:v>
                </c:pt>
                <c:pt idx="8028">
                  <c:v>0</c:v>
                </c:pt>
                <c:pt idx="8029">
                  <c:v>0</c:v>
                </c:pt>
                <c:pt idx="8030">
                  <c:v>0</c:v>
                </c:pt>
                <c:pt idx="8031">
                  <c:v>0</c:v>
                </c:pt>
                <c:pt idx="8032">
                  <c:v>0</c:v>
                </c:pt>
                <c:pt idx="8033">
                  <c:v>0</c:v>
                </c:pt>
                <c:pt idx="8034">
                  <c:v>0</c:v>
                </c:pt>
                <c:pt idx="8035">
                  <c:v>0</c:v>
                </c:pt>
                <c:pt idx="8036">
                  <c:v>0</c:v>
                </c:pt>
                <c:pt idx="8037">
                  <c:v>0</c:v>
                </c:pt>
                <c:pt idx="8038">
                  <c:v>0</c:v>
                </c:pt>
                <c:pt idx="8039">
                  <c:v>0</c:v>
                </c:pt>
                <c:pt idx="8040">
                  <c:v>0</c:v>
                </c:pt>
                <c:pt idx="8041">
                  <c:v>0</c:v>
                </c:pt>
                <c:pt idx="8042">
                  <c:v>0</c:v>
                </c:pt>
                <c:pt idx="8043">
                  <c:v>0</c:v>
                </c:pt>
                <c:pt idx="8044">
                  <c:v>0</c:v>
                </c:pt>
                <c:pt idx="8045">
                  <c:v>0</c:v>
                </c:pt>
                <c:pt idx="8046">
                  <c:v>0</c:v>
                </c:pt>
                <c:pt idx="8047">
                  <c:v>0</c:v>
                </c:pt>
                <c:pt idx="8048">
                  <c:v>0</c:v>
                </c:pt>
                <c:pt idx="8049">
                  <c:v>0</c:v>
                </c:pt>
                <c:pt idx="8050">
                  <c:v>0</c:v>
                </c:pt>
                <c:pt idx="8051">
                  <c:v>0</c:v>
                </c:pt>
                <c:pt idx="8052">
                  <c:v>0</c:v>
                </c:pt>
                <c:pt idx="8053">
                  <c:v>0</c:v>
                </c:pt>
                <c:pt idx="8054">
                  <c:v>0</c:v>
                </c:pt>
                <c:pt idx="8055">
                  <c:v>0</c:v>
                </c:pt>
                <c:pt idx="8056">
                  <c:v>0</c:v>
                </c:pt>
                <c:pt idx="8057">
                  <c:v>0</c:v>
                </c:pt>
                <c:pt idx="8058">
                  <c:v>0</c:v>
                </c:pt>
                <c:pt idx="8059">
                  <c:v>0</c:v>
                </c:pt>
                <c:pt idx="8060">
                  <c:v>0</c:v>
                </c:pt>
                <c:pt idx="8061">
                  <c:v>0</c:v>
                </c:pt>
                <c:pt idx="8062">
                  <c:v>0</c:v>
                </c:pt>
                <c:pt idx="8063">
                  <c:v>0</c:v>
                </c:pt>
                <c:pt idx="8064">
                  <c:v>0</c:v>
                </c:pt>
                <c:pt idx="8065">
                  <c:v>0</c:v>
                </c:pt>
                <c:pt idx="8066">
                  <c:v>0</c:v>
                </c:pt>
                <c:pt idx="8067">
                  <c:v>0</c:v>
                </c:pt>
                <c:pt idx="8068">
                  <c:v>0</c:v>
                </c:pt>
                <c:pt idx="8069">
                  <c:v>0</c:v>
                </c:pt>
                <c:pt idx="8070">
                  <c:v>0</c:v>
                </c:pt>
                <c:pt idx="8071">
                  <c:v>0</c:v>
                </c:pt>
                <c:pt idx="8072">
                  <c:v>0</c:v>
                </c:pt>
                <c:pt idx="8073">
                  <c:v>0</c:v>
                </c:pt>
                <c:pt idx="8074">
                  <c:v>0</c:v>
                </c:pt>
                <c:pt idx="8075">
                  <c:v>0</c:v>
                </c:pt>
                <c:pt idx="8076">
                  <c:v>0</c:v>
                </c:pt>
                <c:pt idx="8077">
                  <c:v>0</c:v>
                </c:pt>
                <c:pt idx="8078">
                  <c:v>0</c:v>
                </c:pt>
                <c:pt idx="8079">
                  <c:v>0</c:v>
                </c:pt>
                <c:pt idx="8080">
                  <c:v>0</c:v>
                </c:pt>
                <c:pt idx="8081">
                  <c:v>0</c:v>
                </c:pt>
                <c:pt idx="8082">
                  <c:v>0</c:v>
                </c:pt>
                <c:pt idx="8083">
                  <c:v>0</c:v>
                </c:pt>
                <c:pt idx="8084">
                  <c:v>0</c:v>
                </c:pt>
                <c:pt idx="8085">
                  <c:v>0</c:v>
                </c:pt>
                <c:pt idx="8086">
                  <c:v>0</c:v>
                </c:pt>
                <c:pt idx="8087">
                  <c:v>0</c:v>
                </c:pt>
                <c:pt idx="8088">
                  <c:v>0</c:v>
                </c:pt>
                <c:pt idx="8089">
                  <c:v>0</c:v>
                </c:pt>
                <c:pt idx="8090">
                  <c:v>0</c:v>
                </c:pt>
                <c:pt idx="8091">
                  <c:v>0</c:v>
                </c:pt>
                <c:pt idx="8092">
                  <c:v>0</c:v>
                </c:pt>
                <c:pt idx="8093">
                  <c:v>0</c:v>
                </c:pt>
                <c:pt idx="8094">
                  <c:v>0</c:v>
                </c:pt>
                <c:pt idx="8095">
                  <c:v>0</c:v>
                </c:pt>
                <c:pt idx="8096">
                  <c:v>0</c:v>
                </c:pt>
                <c:pt idx="8097">
                  <c:v>0</c:v>
                </c:pt>
                <c:pt idx="8098">
                  <c:v>0</c:v>
                </c:pt>
                <c:pt idx="8099">
                  <c:v>0</c:v>
                </c:pt>
                <c:pt idx="8100">
                  <c:v>0</c:v>
                </c:pt>
                <c:pt idx="8101">
                  <c:v>0</c:v>
                </c:pt>
                <c:pt idx="8102">
                  <c:v>0</c:v>
                </c:pt>
                <c:pt idx="8103">
                  <c:v>0</c:v>
                </c:pt>
                <c:pt idx="8104">
                  <c:v>0</c:v>
                </c:pt>
                <c:pt idx="8105">
                  <c:v>0</c:v>
                </c:pt>
                <c:pt idx="8106">
                  <c:v>0</c:v>
                </c:pt>
                <c:pt idx="8107">
                  <c:v>0</c:v>
                </c:pt>
                <c:pt idx="8108">
                  <c:v>0</c:v>
                </c:pt>
                <c:pt idx="8109">
                  <c:v>0</c:v>
                </c:pt>
                <c:pt idx="8110">
                  <c:v>0</c:v>
                </c:pt>
                <c:pt idx="8111">
                  <c:v>0</c:v>
                </c:pt>
                <c:pt idx="8112">
                  <c:v>0</c:v>
                </c:pt>
                <c:pt idx="8113">
                  <c:v>0</c:v>
                </c:pt>
                <c:pt idx="8114">
                  <c:v>0</c:v>
                </c:pt>
                <c:pt idx="8115">
                  <c:v>0</c:v>
                </c:pt>
                <c:pt idx="8116">
                  <c:v>0</c:v>
                </c:pt>
                <c:pt idx="8117">
                  <c:v>0</c:v>
                </c:pt>
                <c:pt idx="8118">
                  <c:v>0</c:v>
                </c:pt>
                <c:pt idx="8119">
                  <c:v>0</c:v>
                </c:pt>
                <c:pt idx="8120">
                  <c:v>0</c:v>
                </c:pt>
                <c:pt idx="8121">
                  <c:v>0</c:v>
                </c:pt>
                <c:pt idx="8122">
                  <c:v>0</c:v>
                </c:pt>
                <c:pt idx="8123">
                  <c:v>0</c:v>
                </c:pt>
                <c:pt idx="8124">
                  <c:v>0</c:v>
                </c:pt>
                <c:pt idx="8125">
                  <c:v>0</c:v>
                </c:pt>
                <c:pt idx="8126">
                  <c:v>0</c:v>
                </c:pt>
                <c:pt idx="8127">
                  <c:v>0</c:v>
                </c:pt>
                <c:pt idx="8128">
                  <c:v>0</c:v>
                </c:pt>
                <c:pt idx="8129">
                  <c:v>0</c:v>
                </c:pt>
                <c:pt idx="8130">
                  <c:v>0</c:v>
                </c:pt>
                <c:pt idx="8131">
                  <c:v>0</c:v>
                </c:pt>
                <c:pt idx="8132">
                  <c:v>0</c:v>
                </c:pt>
                <c:pt idx="8133">
                  <c:v>0</c:v>
                </c:pt>
                <c:pt idx="8134">
                  <c:v>0</c:v>
                </c:pt>
                <c:pt idx="8135">
                  <c:v>0</c:v>
                </c:pt>
                <c:pt idx="8136">
                  <c:v>0</c:v>
                </c:pt>
                <c:pt idx="8137">
                  <c:v>0</c:v>
                </c:pt>
                <c:pt idx="8138">
                  <c:v>0</c:v>
                </c:pt>
                <c:pt idx="8139">
                  <c:v>0</c:v>
                </c:pt>
                <c:pt idx="8140">
                  <c:v>0</c:v>
                </c:pt>
                <c:pt idx="8141">
                  <c:v>0</c:v>
                </c:pt>
                <c:pt idx="8142">
                  <c:v>0</c:v>
                </c:pt>
                <c:pt idx="8143">
                  <c:v>0</c:v>
                </c:pt>
                <c:pt idx="8144">
                  <c:v>0</c:v>
                </c:pt>
                <c:pt idx="8145">
                  <c:v>0</c:v>
                </c:pt>
                <c:pt idx="8146">
                  <c:v>0</c:v>
                </c:pt>
                <c:pt idx="8147">
                  <c:v>0</c:v>
                </c:pt>
                <c:pt idx="8148">
                  <c:v>0</c:v>
                </c:pt>
                <c:pt idx="8149">
                  <c:v>0</c:v>
                </c:pt>
                <c:pt idx="8150">
                  <c:v>0</c:v>
                </c:pt>
                <c:pt idx="8151">
                  <c:v>0</c:v>
                </c:pt>
                <c:pt idx="8152">
                  <c:v>0</c:v>
                </c:pt>
                <c:pt idx="8153">
                  <c:v>0</c:v>
                </c:pt>
                <c:pt idx="8154">
                  <c:v>0</c:v>
                </c:pt>
                <c:pt idx="8155">
                  <c:v>0</c:v>
                </c:pt>
                <c:pt idx="8156">
                  <c:v>0</c:v>
                </c:pt>
                <c:pt idx="8157">
                  <c:v>0</c:v>
                </c:pt>
                <c:pt idx="8158">
                  <c:v>0</c:v>
                </c:pt>
                <c:pt idx="8159">
                  <c:v>0</c:v>
                </c:pt>
                <c:pt idx="8160">
                  <c:v>0</c:v>
                </c:pt>
                <c:pt idx="8161">
                  <c:v>0</c:v>
                </c:pt>
                <c:pt idx="8162">
                  <c:v>0</c:v>
                </c:pt>
                <c:pt idx="8163">
                  <c:v>0</c:v>
                </c:pt>
                <c:pt idx="8164">
                  <c:v>0</c:v>
                </c:pt>
                <c:pt idx="8165">
                  <c:v>0</c:v>
                </c:pt>
                <c:pt idx="8166">
                  <c:v>0</c:v>
                </c:pt>
                <c:pt idx="8167">
                  <c:v>0</c:v>
                </c:pt>
                <c:pt idx="8168">
                  <c:v>0</c:v>
                </c:pt>
                <c:pt idx="8169">
                  <c:v>0</c:v>
                </c:pt>
                <c:pt idx="8170">
                  <c:v>0</c:v>
                </c:pt>
                <c:pt idx="8171">
                  <c:v>0</c:v>
                </c:pt>
                <c:pt idx="8172">
                  <c:v>0</c:v>
                </c:pt>
                <c:pt idx="8173">
                  <c:v>0</c:v>
                </c:pt>
                <c:pt idx="8174">
                  <c:v>0</c:v>
                </c:pt>
                <c:pt idx="8175">
                  <c:v>0</c:v>
                </c:pt>
                <c:pt idx="8176">
                  <c:v>0</c:v>
                </c:pt>
                <c:pt idx="8177">
                  <c:v>0</c:v>
                </c:pt>
                <c:pt idx="8178">
                  <c:v>0</c:v>
                </c:pt>
                <c:pt idx="8179">
                  <c:v>0</c:v>
                </c:pt>
                <c:pt idx="8180">
                  <c:v>0</c:v>
                </c:pt>
                <c:pt idx="8181">
                  <c:v>0</c:v>
                </c:pt>
                <c:pt idx="8182">
                  <c:v>0</c:v>
                </c:pt>
                <c:pt idx="8183">
                  <c:v>0</c:v>
                </c:pt>
                <c:pt idx="8184">
                  <c:v>0</c:v>
                </c:pt>
                <c:pt idx="8185">
                  <c:v>0</c:v>
                </c:pt>
                <c:pt idx="8186">
                  <c:v>0</c:v>
                </c:pt>
                <c:pt idx="8187">
                  <c:v>0</c:v>
                </c:pt>
                <c:pt idx="8188">
                  <c:v>0</c:v>
                </c:pt>
                <c:pt idx="8189">
                  <c:v>0</c:v>
                </c:pt>
                <c:pt idx="8190">
                  <c:v>0</c:v>
                </c:pt>
                <c:pt idx="8191">
                  <c:v>0</c:v>
                </c:pt>
                <c:pt idx="8192">
                  <c:v>0</c:v>
                </c:pt>
                <c:pt idx="8193">
                  <c:v>0</c:v>
                </c:pt>
                <c:pt idx="8194">
                  <c:v>0</c:v>
                </c:pt>
                <c:pt idx="8195">
                  <c:v>0</c:v>
                </c:pt>
                <c:pt idx="8196">
                  <c:v>0</c:v>
                </c:pt>
                <c:pt idx="8197">
                  <c:v>0</c:v>
                </c:pt>
                <c:pt idx="8198">
                  <c:v>0</c:v>
                </c:pt>
                <c:pt idx="8199">
                  <c:v>0</c:v>
                </c:pt>
                <c:pt idx="8200">
                  <c:v>0</c:v>
                </c:pt>
                <c:pt idx="8201">
                  <c:v>0</c:v>
                </c:pt>
                <c:pt idx="8202">
                  <c:v>0</c:v>
                </c:pt>
                <c:pt idx="8203">
                  <c:v>0</c:v>
                </c:pt>
                <c:pt idx="8204">
                  <c:v>0</c:v>
                </c:pt>
                <c:pt idx="8205">
                  <c:v>0</c:v>
                </c:pt>
                <c:pt idx="8206">
                  <c:v>0</c:v>
                </c:pt>
                <c:pt idx="8207">
                  <c:v>0</c:v>
                </c:pt>
                <c:pt idx="8208">
                  <c:v>0</c:v>
                </c:pt>
                <c:pt idx="8209">
                  <c:v>0</c:v>
                </c:pt>
                <c:pt idx="8210">
                  <c:v>0</c:v>
                </c:pt>
                <c:pt idx="8211">
                  <c:v>0</c:v>
                </c:pt>
                <c:pt idx="8212">
                  <c:v>0</c:v>
                </c:pt>
                <c:pt idx="8213">
                  <c:v>0</c:v>
                </c:pt>
                <c:pt idx="8214">
                  <c:v>0</c:v>
                </c:pt>
                <c:pt idx="8215">
                  <c:v>0</c:v>
                </c:pt>
                <c:pt idx="8216">
                  <c:v>0</c:v>
                </c:pt>
                <c:pt idx="8217">
                  <c:v>0</c:v>
                </c:pt>
                <c:pt idx="8218">
                  <c:v>0</c:v>
                </c:pt>
                <c:pt idx="8219">
                  <c:v>0</c:v>
                </c:pt>
                <c:pt idx="8220">
                  <c:v>0</c:v>
                </c:pt>
                <c:pt idx="8221">
                  <c:v>0</c:v>
                </c:pt>
                <c:pt idx="8222">
                  <c:v>0</c:v>
                </c:pt>
                <c:pt idx="8223">
                  <c:v>0</c:v>
                </c:pt>
                <c:pt idx="8224">
                  <c:v>0</c:v>
                </c:pt>
                <c:pt idx="8225">
                  <c:v>0</c:v>
                </c:pt>
                <c:pt idx="8226">
                  <c:v>0</c:v>
                </c:pt>
                <c:pt idx="8227">
                  <c:v>0</c:v>
                </c:pt>
                <c:pt idx="8228">
                  <c:v>0</c:v>
                </c:pt>
                <c:pt idx="8229">
                  <c:v>0</c:v>
                </c:pt>
                <c:pt idx="8230">
                  <c:v>0</c:v>
                </c:pt>
                <c:pt idx="8231">
                  <c:v>0</c:v>
                </c:pt>
                <c:pt idx="8232">
                  <c:v>0</c:v>
                </c:pt>
                <c:pt idx="8233">
                  <c:v>0</c:v>
                </c:pt>
                <c:pt idx="8234">
                  <c:v>0</c:v>
                </c:pt>
                <c:pt idx="8235">
                  <c:v>0</c:v>
                </c:pt>
                <c:pt idx="8236">
                  <c:v>0</c:v>
                </c:pt>
                <c:pt idx="8237">
                  <c:v>0</c:v>
                </c:pt>
                <c:pt idx="8238">
                  <c:v>0</c:v>
                </c:pt>
                <c:pt idx="8239">
                  <c:v>0</c:v>
                </c:pt>
                <c:pt idx="8240">
                  <c:v>0</c:v>
                </c:pt>
                <c:pt idx="8241">
                  <c:v>0</c:v>
                </c:pt>
                <c:pt idx="8242">
                  <c:v>0</c:v>
                </c:pt>
                <c:pt idx="8243">
                  <c:v>0</c:v>
                </c:pt>
                <c:pt idx="8244">
                  <c:v>0</c:v>
                </c:pt>
                <c:pt idx="8245">
                  <c:v>0</c:v>
                </c:pt>
                <c:pt idx="8246">
                  <c:v>0</c:v>
                </c:pt>
                <c:pt idx="8247">
                  <c:v>0</c:v>
                </c:pt>
                <c:pt idx="8248">
                  <c:v>0</c:v>
                </c:pt>
                <c:pt idx="8249">
                  <c:v>0</c:v>
                </c:pt>
                <c:pt idx="8250">
                  <c:v>0</c:v>
                </c:pt>
                <c:pt idx="8251">
                  <c:v>0</c:v>
                </c:pt>
                <c:pt idx="8252">
                  <c:v>0</c:v>
                </c:pt>
                <c:pt idx="8253">
                  <c:v>0</c:v>
                </c:pt>
                <c:pt idx="8254">
                  <c:v>0</c:v>
                </c:pt>
                <c:pt idx="8255">
                  <c:v>0</c:v>
                </c:pt>
                <c:pt idx="8256">
                  <c:v>0</c:v>
                </c:pt>
                <c:pt idx="8257">
                  <c:v>0</c:v>
                </c:pt>
                <c:pt idx="8258">
                  <c:v>0</c:v>
                </c:pt>
                <c:pt idx="8259">
                  <c:v>0</c:v>
                </c:pt>
                <c:pt idx="8260">
                  <c:v>0</c:v>
                </c:pt>
                <c:pt idx="8261">
                  <c:v>0</c:v>
                </c:pt>
                <c:pt idx="8262">
                  <c:v>0</c:v>
                </c:pt>
                <c:pt idx="8263">
                  <c:v>0</c:v>
                </c:pt>
                <c:pt idx="8264">
                  <c:v>0</c:v>
                </c:pt>
                <c:pt idx="8265">
                  <c:v>0</c:v>
                </c:pt>
                <c:pt idx="8266">
                  <c:v>0</c:v>
                </c:pt>
                <c:pt idx="8267">
                  <c:v>0</c:v>
                </c:pt>
                <c:pt idx="8268">
                  <c:v>0</c:v>
                </c:pt>
                <c:pt idx="8269">
                  <c:v>0</c:v>
                </c:pt>
                <c:pt idx="8270">
                  <c:v>0</c:v>
                </c:pt>
                <c:pt idx="8271">
                  <c:v>0</c:v>
                </c:pt>
                <c:pt idx="8272">
                  <c:v>0</c:v>
                </c:pt>
                <c:pt idx="8273">
                  <c:v>0</c:v>
                </c:pt>
                <c:pt idx="8274">
                  <c:v>0</c:v>
                </c:pt>
                <c:pt idx="8275">
                  <c:v>0</c:v>
                </c:pt>
                <c:pt idx="8276">
                  <c:v>0</c:v>
                </c:pt>
                <c:pt idx="8277">
                  <c:v>0</c:v>
                </c:pt>
                <c:pt idx="8278">
                  <c:v>0</c:v>
                </c:pt>
                <c:pt idx="8279">
                  <c:v>0</c:v>
                </c:pt>
                <c:pt idx="8280">
                  <c:v>0</c:v>
                </c:pt>
                <c:pt idx="8281">
                  <c:v>0</c:v>
                </c:pt>
                <c:pt idx="8282">
                  <c:v>0</c:v>
                </c:pt>
                <c:pt idx="8283">
                  <c:v>0</c:v>
                </c:pt>
                <c:pt idx="8284">
                  <c:v>0</c:v>
                </c:pt>
                <c:pt idx="8285">
                  <c:v>0</c:v>
                </c:pt>
                <c:pt idx="8286">
                  <c:v>0</c:v>
                </c:pt>
                <c:pt idx="8287">
                  <c:v>0</c:v>
                </c:pt>
                <c:pt idx="8288">
                  <c:v>0</c:v>
                </c:pt>
                <c:pt idx="8289">
                  <c:v>0</c:v>
                </c:pt>
                <c:pt idx="8290">
                  <c:v>0</c:v>
                </c:pt>
                <c:pt idx="8291">
                  <c:v>0</c:v>
                </c:pt>
                <c:pt idx="8292">
                  <c:v>0</c:v>
                </c:pt>
                <c:pt idx="8293">
                  <c:v>0</c:v>
                </c:pt>
                <c:pt idx="8294">
                  <c:v>0</c:v>
                </c:pt>
                <c:pt idx="8295">
                  <c:v>0</c:v>
                </c:pt>
                <c:pt idx="8296">
                  <c:v>0</c:v>
                </c:pt>
                <c:pt idx="8297">
                  <c:v>0</c:v>
                </c:pt>
                <c:pt idx="8298">
                  <c:v>0</c:v>
                </c:pt>
                <c:pt idx="8299">
                  <c:v>0</c:v>
                </c:pt>
                <c:pt idx="8300">
                  <c:v>0</c:v>
                </c:pt>
                <c:pt idx="8301">
                  <c:v>0</c:v>
                </c:pt>
                <c:pt idx="8302">
                  <c:v>0</c:v>
                </c:pt>
                <c:pt idx="8303">
                  <c:v>0</c:v>
                </c:pt>
                <c:pt idx="8304">
                  <c:v>0</c:v>
                </c:pt>
                <c:pt idx="8305">
                  <c:v>0</c:v>
                </c:pt>
                <c:pt idx="8306">
                  <c:v>0</c:v>
                </c:pt>
                <c:pt idx="8307">
                  <c:v>0</c:v>
                </c:pt>
                <c:pt idx="8308">
                  <c:v>0</c:v>
                </c:pt>
                <c:pt idx="8309">
                  <c:v>0</c:v>
                </c:pt>
                <c:pt idx="8310">
                  <c:v>0</c:v>
                </c:pt>
                <c:pt idx="8311">
                  <c:v>0</c:v>
                </c:pt>
                <c:pt idx="8312">
                  <c:v>0</c:v>
                </c:pt>
                <c:pt idx="8313">
                  <c:v>0</c:v>
                </c:pt>
                <c:pt idx="8314">
                  <c:v>0</c:v>
                </c:pt>
                <c:pt idx="8315">
                  <c:v>0</c:v>
                </c:pt>
                <c:pt idx="8316">
                  <c:v>0</c:v>
                </c:pt>
                <c:pt idx="8317">
                  <c:v>0</c:v>
                </c:pt>
                <c:pt idx="8318">
                  <c:v>0</c:v>
                </c:pt>
                <c:pt idx="8319">
                  <c:v>0</c:v>
                </c:pt>
                <c:pt idx="8320">
                  <c:v>0</c:v>
                </c:pt>
                <c:pt idx="8321">
                  <c:v>0</c:v>
                </c:pt>
                <c:pt idx="8322">
                  <c:v>0</c:v>
                </c:pt>
                <c:pt idx="8323">
                  <c:v>0</c:v>
                </c:pt>
                <c:pt idx="8324">
                  <c:v>0</c:v>
                </c:pt>
                <c:pt idx="8325">
                  <c:v>0</c:v>
                </c:pt>
                <c:pt idx="8326">
                  <c:v>0</c:v>
                </c:pt>
                <c:pt idx="8327">
                  <c:v>0</c:v>
                </c:pt>
                <c:pt idx="8328">
                  <c:v>0</c:v>
                </c:pt>
                <c:pt idx="8329">
                  <c:v>0</c:v>
                </c:pt>
                <c:pt idx="8330">
                  <c:v>0</c:v>
                </c:pt>
                <c:pt idx="8331">
                  <c:v>0</c:v>
                </c:pt>
                <c:pt idx="8332">
                  <c:v>0</c:v>
                </c:pt>
                <c:pt idx="8333">
                  <c:v>0</c:v>
                </c:pt>
                <c:pt idx="8334">
                  <c:v>0</c:v>
                </c:pt>
                <c:pt idx="8335">
                  <c:v>0</c:v>
                </c:pt>
                <c:pt idx="8336">
                  <c:v>0</c:v>
                </c:pt>
                <c:pt idx="8337">
                  <c:v>0</c:v>
                </c:pt>
                <c:pt idx="8338">
                  <c:v>0</c:v>
                </c:pt>
                <c:pt idx="8339">
                  <c:v>0</c:v>
                </c:pt>
                <c:pt idx="8340">
                  <c:v>0</c:v>
                </c:pt>
                <c:pt idx="8341">
                  <c:v>0</c:v>
                </c:pt>
                <c:pt idx="8342">
                  <c:v>0</c:v>
                </c:pt>
                <c:pt idx="8343">
                  <c:v>0</c:v>
                </c:pt>
                <c:pt idx="8344">
                  <c:v>0</c:v>
                </c:pt>
                <c:pt idx="8345">
                  <c:v>0</c:v>
                </c:pt>
                <c:pt idx="8346">
                  <c:v>0</c:v>
                </c:pt>
                <c:pt idx="8347">
                  <c:v>0</c:v>
                </c:pt>
                <c:pt idx="8348">
                  <c:v>0</c:v>
                </c:pt>
                <c:pt idx="8349">
                  <c:v>0</c:v>
                </c:pt>
                <c:pt idx="8350">
                  <c:v>0</c:v>
                </c:pt>
                <c:pt idx="8351">
                  <c:v>0</c:v>
                </c:pt>
                <c:pt idx="8352">
                  <c:v>0</c:v>
                </c:pt>
                <c:pt idx="8353">
                  <c:v>0</c:v>
                </c:pt>
                <c:pt idx="8354">
                  <c:v>0</c:v>
                </c:pt>
                <c:pt idx="8355">
                  <c:v>0</c:v>
                </c:pt>
                <c:pt idx="8356">
                  <c:v>0</c:v>
                </c:pt>
                <c:pt idx="8357">
                  <c:v>0</c:v>
                </c:pt>
                <c:pt idx="8358">
                  <c:v>0</c:v>
                </c:pt>
                <c:pt idx="8359">
                  <c:v>0</c:v>
                </c:pt>
                <c:pt idx="8360">
                  <c:v>0</c:v>
                </c:pt>
                <c:pt idx="8361">
                  <c:v>0</c:v>
                </c:pt>
                <c:pt idx="8362">
                  <c:v>0</c:v>
                </c:pt>
                <c:pt idx="8363">
                  <c:v>0</c:v>
                </c:pt>
                <c:pt idx="8364">
                  <c:v>0</c:v>
                </c:pt>
                <c:pt idx="8365">
                  <c:v>0</c:v>
                </c:pt>
                <c:pt idx="8366">
                  <c:v>0</c:v>
                </c:pt>
                <c:pt idx="8367">
                  <c:v>0</c:v>
                </c:pt>
                <c:pt idx="8368">
                  <c:v>0</c:v>
                </c:pt>
                <c:pt idx="8369">
                  <c:v>0</c:v>
                </c:pt>
                <c:pt idx="8370">
                  <c:v>0</c:v>
                </c:pt>
                <c:pt idx="8371">
                  <c:v>0</c:v>
                </c:pt>
                <c:pt idx="8372">
                  <c:v>0</c:v>
                </c:pt>
                <c:pt idx="8373">
                  <c:v>0</c:v>
                </c:pt>
                <c:pt idx="8374">
                  <c:v>0</c:v>
                </c:pt>
                <c:pt idx="8375">
                  <c:v>0</c:v>
                </c:pt>
                <c:pt idx="8376">
                  <c:v>0</c:v>
                </c:pt>
                <c:pt idx="8377">
                  <c:v>0</c:v>
                </c:pt>
                <c:pt idx="8378">
                  <c:v>0</c:v>
                </c:pt>
                <c:pt idx="8379">
                  <c:v>0</c:v>
                </c:pt>
                <c:pt idx="8380">
                  <c:v>0</c:v>
                </c:pt>
                <c:pt idx="8381">
                  <c:v>0</c:v>
                </c:pt>
                <c:pt idx="8382">
                  <c:v>0</c:v>
                </c:pt>
                <c:pt idx="8383">
                  <c:v>0</c:v>
                </c:pt>
                <c:pt idx="8384">
                  <c:v>0</c:v>
                </c:pt>
                <c:pt idx="8385">
                  <c:v>0</c:v>
                </c:pt>
                <c:pt idx="8386">
                  <c:v>0</c:v>
                </c:pt>
                <c:pt idx="8387">
                  <c:v>0</c:v>
                </c:pt>
                <c:pt idx="8388">
                  <c:v>0</c:v>
                </c:pt>
                <c:pt idx="8389">
                  <c:v>0</c:v>
                </c:pt>
                <c:pt idx="8390">
                  <c:v>0</c:v>
                </c:pt>
                <c:pt idx="8391">
                  <c:v>0</c:v>
                </c:pt>
                <c:pt idx="8392">
                  <c:v>0</c:v>
                </c:pt>
                <c:pt idx="8393">
                  <c:v>0</c:v>
                </c:pt>
                <c:pt idx="8394">
                  <c:v>0</c:v>
                </c:pt>
                <c:pt idx="8395">
                  <c:v>0</c:v>
                </c:pt>
                <c:pt idx="8396">
                  <c:v>0</c:v>
                </c:pt>
                <c:pt idx="8397">
                  <c:v>0</c:v>
                </c:pt>
                <c:pt idx="8398">
                  <c:v>0</c:v>
                </c:pt>
                <c:pt idx="8399">
                  <c:v>0</c:v>
                </c:pt>
                <c:pt idx="8400">
                  <c:v>0</c:v>
                </c:pt>
                <c:pt idx="8401">
                  <c:v>0</c:v>
                </c:pt>
                <c:pt idx="8402">
                  <c:v>0</c:v>
                </c:pt>
                <c:pt idx="8403">
                  <c:v>0</c:v>
                </c:pt>
                <c:pt idx="8404">
                  <c:v>0</c:v>
                </c:pt>
                <c:pt idx="8405">
                  <c:v>0</c:v>
                </c:pt>
                <c:pt idx="8406">
                  <c:v>0</c:v>
                </c:pt>
                <c:pt idx="8407">
                  <c:v>0</c:v>
                </c:pt>
                <c:pt idx="8408">
                  <c:v>0</c:v>
                </c:pt>
                <c:pt idx="8409">
                  <c:v>0</c:v>
                </c:pt>
                <c:pt idx="8410">
                  <c:v>0</c:v>
                </c:pt>
                <c:pt idx="8411">
                  <c:v>0</c:v>
                </c:pt>
                <c:pt idx="8412">
                  <c:v>0</c:v>
                </c:pt>
                <c:pt idx="8413">
                  <c:v>0</c:v>
                </c:pt>
                <c:pt idx="8414">
                  <c:v>0</c:v>
                </c:pt>
                <c:pt idx="8415">
                  <c:v>0</c:v>
                </c:pt>
                <c:pt idx="8416">
                  <c:v>0</c:v>
                </c:pt>
                <c:pt idx="8417">
                  <c:v>0</c:v>
                </c:pt>
                <c:pt idx="8418">
                  <c:v>0</c:v>
                </c:pt>
                <c:pt idx="8419">
                  <c:v>0</c:v>
                </c:pt>
                <c:pt idx="8420">
                  <c:v>0</c:v>
                </c:pt>
                <c:pt idx="8421">
                  <c:v>0</c:v>
                </c:pt>
                <c:pt idx="8422">
                  <c:v>0</c:v>
                </c:pt>
                <c:pt idx="8423">
                  <c:v>0</c:v>
                </c:pt>
                <c:pt idx="8424">
                  <c:v>0</c:v>
                </c:pt>
                <c:pt idx="8425">
                  <c:v>0</c:v>
                </c:pt>
                <c:pt idx="8426">
                  <c:v>0</c:v>
                </c:pt>
                <c:pt idx="8427">
                  <c:v>0</c:v>
                </c:pt>
                <c:pt idx="8428">
                  <c:v>0</c:v>
                </c:pt>
                <c:pt idx="8429">
                  <c:v>0</c:v>
                </c:pt>
                <c:pt idx="8430">
                  <c:v>0</c:v>
                </c:pt>
                <c:pt idx="8431">
                  <c:v>0</c:v>
                </c:pt>
                <c:pt idx="8432">
                  <c:v>0</c:v>
                </c:pt>
                <c:pt idx="8433">
                  <c:v>0</c:v>
                </c:pt>
                <c:pt idx="8434">
                  <c:v>0</c:v>
                </c:pt>
                <c:pt idx="8435">
                  <c:v>0</c:v>
                </c:pt>
                <c:pt idx="8436">
                  <c:v>0</c:v>
                </c:pt>
                <c:pt idx="8437">
                  <c:v>0</c:v>
                </c:pt>
                <c:pt idx="8438">
                  <c:v>0</c:v>
                </c:pt>
                <c:pt idx="8439">
                  <c:v>0</c:v>
                </c:pt>
                <c:pt idx="8440">
                  <c:v>0</c:v>
                </c:pt>
                <c:pt idx="8441">
                  <c:v>0</c:v>
                </c:pt>
                <c:pt idx="8442">
                  <c:v>0</c:v>
                </c:pt>
                <c:pt idx="8443">
                  <c:v>0</c:v>
                </c:pt>
                <c:pt idx="8444">
                  <c:v>0</c:v>
                </c:pt>
                <c:pt idx="8445">
                  <c:v>0</c:v>
                </c:pt>
                <c:pt idx="8446">
                  <c:v>0</c:v>
                </c:pt>
                <c:pt idx="8447">
                  <c:v>0</c:v>
                </c:pt>
                <c:pt idx="8448">
                  <c:v>0</c:v>
                </c:pt>
                <c:pt idx="8449">
                  <c:v>0</c:v>
                </c:pt>
                <c:pt idx="8450">
                  <c:v>0</c:v>
                </c:pt>
                <c:pt idx="8451">
                  <c:v>0</c:v>
                </c:pt>
                <c:pt idx="8452">
                  <c:v>0</c:v>
                </c:pt>
                <c:pt idx="8453">
                  <c:v>0</c:v>
                </c:pt>
                <c:pt idx="8454">
                  <c:v>0</c:v>
                </c:pt>
                <c:pt idx="8455">
                  <c:v>0</c:v>
                </c:pt>
                <c:pt idx="8456">
                  <c:v>0</c:v>
                </c:pt>
                <c:pt idx="8457">
                  <c:v>0</c:v>
                </c:pt>
                <c:pt idx="8458">
                  <c:v>0</c:v>
                </c:pt>
                <c:pt idx="8459">
                  <c:v>0</c:v>
                </c:pt>
                <c:pt idx="8460">
                  <c:v>0</c:v>
                </c:pt>
                <c:pt idx="8461">
                  <c:v>0</c:v>
                </c:pt>
                <c:pt idx="8462">
                  <c:v>0</c:v>
                </c:pt>
                <c:pt idx="8463">
                  <c:v>0</c:v>
                </c:pt>
                <c:pt idx="8464">
                  <c:v>0</c:v>
                </c:pt>
                <c:pt idx="8465">
                  <c:v>0</c:v>
                </c:pt>
                <c:pt idx="8466">
                  <c:v>0</c:v>
                </c:pt>
                <c:pt idx="8467">
                  <c:v>0</c:v>
                </c:pt>
                <c:pt idx="8468">
                  <c:v>0</c:v>
                </c:pt>
                <c:pt idx="8469">
                  <c:v>0</c:v>
                </c:pt>
                <c:pt idx="8470">
                  <c:v>0</c:v>
                </c:pt>
                <c:pt idx="8471">
                  <c:v>0</c:v>
                </c:pt>
                <c:pt idx="8472">
                  <c:v>0</c:v>
                </c:pt>
                <c:pt idx="8473">
                  <c:v>0</c:v>
                </c:pt>
                <c:pt idx="8474">
                  <c:v>0</c:v>
                </c:pt>
                <c:pt idx="8475">
                  <c:v>0</c:v>
                </c:pt>
                <c:pt idx="8476">
                  <c:v>0</c:v>
                </c:pt>
                <c:pt idx="8477">
                  <c:v>0</c:v>
                </c:pt>
                <c:pt idx="8478">
                  <c:v>0</c:v>
                </c:pt>
                <c:pt idx="8479">
                  <c:v>0</c:v>
                </c:pt>
                <c:pt idx="8480">
                  <c:v>0</c:v>
                </c:pt>
                <c:pt idx="8481">
                  <c:v>0</c:v>
                </c:pt>
                <c:pt idx="8482">
                  <c:v>0</c:v>
                </c:pt>
                <c:pt idx="8483">
                  <c:v>0</c:v>
                </c:pt>
                <c:pt idx="8484">
                  <c:v>0</c:v>
                </c:pt>
                <c:pt idx="8485">
                  <c:v>0</c:v>
                </c:pt>
                <c:pt idx="8486">
                  <c:v>0</c:v>
                </c:pt>
                <c:pt idx="8487">
                  <c:v>0</c:v>
                </c:pt>
                <c:pt idx="8488">
                  <c:v>0</c:v>
                </c:pt>
                <c:pt idx="8489">
                  <c:v>0</c:v>
                </c:pt>
                <c:pt idx="8490">
                  <c:v>0</c:v>
                </c:pt>
                <c:pt idx="8491">
                  <c:v>0</c:v>
                </c:pt>
                <c:pt idx="8492">
                  <c:v>0</c:v>
                </c:pt>
                <c:pt idx="8493">
                  <c:v>0</c:v>
                </c:pt>
                <c:pt idx="8494">
                  <c:v>0</c:v>
                </c:pt>
                <c:pt idx="8495">
                  <c:v>0</c:v>
                </c:pt>
                <c:pt idx="8496">
                  <c:v>0</c:v>
                </c:pt>
                <c:pt idx="8497">
                  <c:v>0</c:v>
                </c:pt>
                <c:pt idx="8498">
                  <c:v>0</c:v>
                </c:pt>
                <c:pt idx="8499">
                  <c:v>0</c:v>
                </c:pt>
                <c:pt idx="8500">
                  <c:v>0</c:v>
                </c:pt>
                <c:pt idx="8501">
                  <c:v>0</c:v>
                </c:pt>
                <c:pt idx="8502">
                  <c:v>0</c:v>
                </c:pt>
                <c:pt idx="8503">
                  <c:v>0</c:v>
                </c:pt>
                <c:pt idx="8504">
                  <c:v>0</c:v>
                </c:pt>
                <c:pt idx="8505">
                  <c:v>0</c:v>
                </c:pt>
                <c:pt idx="8506">
                  <c:v>0</c:v>
                </c:pt>
                <c:pt idx="8507">
                  <c:v>0</c:v>
                </c:pt>
                <c:pt idx="8508">
                  <c:v>0</c:v>
                </c:pt>
                <c:pt idx="8509">
                  <c:v>0</c:v>
                </c:pt>
                <c:pt idx="8510">
                  <c:v>0</c:v>
                </c:pt>
                <c:pt idx="8511">
                  <c:v>0</c:v>
                </c:pt>
                <c:pt idx="8512">
                  <c:v>0</c:v>
                </c:pt>
                <c:pt idx="8513">
                  <c:v>0</c:v>
                </c:pt>
                <c:pt idx="8514">
                  <c:v>0</c:v>
                </c:pt>
                <c:pt idx="8515">
                  <c:v>0</c:v>
                </c:pt>
                <c:pt idx="8516">
                  <c:v>0</c:v>
                </c:pt>
                <c:pt idx="8517">
                  <c:v>0</c:v>
                </c:pt>
                <c:pt idx="8518">
                  <c:v>0</c:v>
                </c:pt>
                <c:pt idx="8519">
                  <c:v>0</c:v>
                </c:pt>
                <c:pt idx="8520">
                  <c:v>0</c:v>
                </c:pt>
                <c:pt idx="8521">
                  <c:v>0</c:v>
                </c:pt>
                <c:pt idx="8522">
                  <c:v>0</c:v>
                </c:pt>
                <c:pt idx="8523">
                  <c:v>0</c:v>
                </c:pt>
                <c:pt idx="8524">
                  <c:v>0</c:v>
                </c:pt>
                <c:pt idx="8525">
                  <c:v>0</c:v>
                </c:pt>
                <c:pt idx="8526">
                  <c:v>0</c:v>
                </c:pt>
                <c:pt idx="8527">
                  <c:v>0</c:v>
                </c:pt>
                <c:pt idx="8528">
                  <c:v>0</c:v>
                </c:pt>
                <c:pt idx="8529">
                  <c:v>0</c:v>
                </c:pt>
                <c:pt idx="8530">
                  <c:v>0</c:v>
                </c:pt>
                <c:pt idx="8531">
                  <c:v>0</c:v>
                </c:pt>
                <c:pt idx="8532">
                  <c:v>0</c:v>
                </c:pt>
                <c:pt idx="8533">
                  <c:v>0</c:v>
                </c:pt>
                <c:pt idx="8534">
                  <c:v>0</c:v>
                </c:pt>
                <c:pt idx="8535">
                  <c:v>0</c:v>
                </c:pt>
                <c:pt idx="8536">
                  <c:v>0</c:v>
                </c:pt>
                <c:pt idx="8537">
                  <c:v>0</c:v>
                </c:pt>
                <c:pt idx="8538">
                  <c:v>0</c:v>
                </c:pt>
                <c:pt idx="8539">
                  <c:v>0</c:v>
                </c:pt>
                <c:pt idx="8540">
                  <c:v>0</c:v>
                </c:pt>
                <c:pt idx="8541">
                  <c:v>0</c:v>
                </c:pt>
                <c:pt idx="8542">
                  <c:v>0</c:v>
                </c:pt>
                <c:pt idx="8543">
                  <c:v>0</c:v>
                </c:pt>
                <c:pt idx="8544">
                  <c:v>0</c:v>
                </c:pt>
                <c:pt idx="8545">
                  <c:v>0</c:v>
                </c:pt>
                <c:pt idx="8546">
                  <c:v>0</c:v>
                </c:pt>
                <c:pt idx="8547">
                  <c:v>0</c:v>
                </c:pt>
                <c:pt idx="8548">
                  <c:v>0</c:v>
                </c:pt>
                <c:pt idx="8549">
                  <c:v>0</c:v>
                </c:pt>
                <c:pt idx="8550">
                  <c:v>0</c:v>
                </c:pt>
                <c:pt idx="8551">
                  <c:v>0</c:v>
                </c:pt>
                <c:pt idx="8552">
                  <c:v>0</c:v>
                </c:pt>
                <c:pt idx="8553">
                  <c:v>0</c:v>
                </c:pt>
                <c:pt idx="8554">
                  <c:v>0</c:v>
                </c:pt>
                <c:pt idx="8555">
                  <c:v>0</c:v>
                </c:pt>
                <c:pt idx="8556">
                  <c:v>0</c:v>
                </c:pt>
                <c:pt idx="8557">
                  <c:v>0</c:v>
                </c:pt>
                <c:pt idx="8558">
                  <c:v>0</c:v>
                </c:pt>
                <c:pt idx="8559">
                  <c:v>0</c:v>
                </c:pt>
                <c:pt idx="8560">
                  <c:v>0</c:v>
                </c:pt>
                <c:pt idx="8561">
                  <c:v>0</c:v>
                </c:pt>
                <c:pt idx="8562">
                  <c:v>0</c:v>
                </c:pt>
                <c:pt idx="8563">
                  <c:v>0</c:v>
                </c:pt>
                <c:pt idx="8564">
                  <c:v>0</c:v>
                </c:pt>
                <c:pt idx="8565">
                  <c:v>0</c:v>
                </c:pt>
                <c:pt idx="8566">
                  <c:v>0</c:v>
                </c:pt>
                <c:pt idx="8567">
                  <c:v>0</c:v>
                </c:pt>
                <c:pt idx="8568">
                  <c:v>0</c:v>
                </c:pt>
                <c:pt idx="8569">
                  <c:v>0</c:v>
                </c:pt>
                <c:pt idx="8570">
                  <c:v>0</c:v>
                </c:pt>
                <c:pt idx="8571">
                  <c:v>0</c:v>
                </c:pt>
                <c:pt idx="8572">
                  <c:v>0</c:v>
                </c:pt>
                <c:pt idx="8573">
                  <c:v>0</c:v>
                </c:pt>
                <c:pt idx="8574">
                  <c:v>0</c:v>
                </c:pt>
                <c:pt idx="8575">
                  <c:v>0</c:v>
                </c:pt>
                <c:pt idx="8576">
                  <c:v>0</c:v>
                </c:pt>
                <c:pt idx="8577">
                  <c:v>0</c:v>
                </c:pt>
                <c:pt idx="8578">
                  <c:v>0</c:v>
                </c:pt>
                <c:pt idx="8579">
                  <c:v>0</c:v>
                </c:pt>
                <c:pt idx="8580">
                  <c:v>0</c:v>
                </c:pt>
                <c:pt idx="8581">
                  <c:v>0</c:v>
                </c:pt>
                <c:pt idx="8582">
                  <c:v>0</c:v>
                </c:pt>
                <c:pt idx="8583">
                  <c:v>0</c:v>
                </c:pt>
                <c:pt idx="8584">
                  <c:v>0</c:v>
                </c:pt>
                <c:pt idx="8585">
                  <c:v>0</c:v>
                </c:pt>
                <c:pt idx="8586">
                  <c:v>0</c:v>
                </c:pt>
                <c:pt idx="8587">
                  <c:v>0</c:v>
                </c:pt>
                <c:pt idx="8588">
                  <c:v>0</c:v>
                </c:pt>
                <c:pt idx="8589">
                  <c:v>0</c:v>
                </c:pt>
                <c:pt idx="8590">
                  <c:v>0</c:v>
                </c:pt>
                <c:pt idx="8591">
                  <c:v>0</c:v>
                </c:pt>
                <c:pt idx="8592">
                  <c:v>0</c:v>
                </c:pt>
                <c:pt idx="8593">
                  <c:v>0</c:v>
                </c:pt>
                <c:pt idx="8594">
                  <c:v>0</c:v>
                </c:pt>
                <c:pt idx="8595">
                  <c:v>0</c:v>
                </c:pt>
                <c:pt idx="8596">
                  <c:v>0</c:v>
                </c:pt>
                <c:pt idx="8597">
                  <c:v>0</c:v>
                </c:pt>
                <c:pt idx="8598">
                  <c:v>0</c:v>
                </c:pt>
                <c:pt idx="8599">
                  <c:v>0</c:v>
                </c:pt>
                <c:pt idx="8600">
                  <c:v>0</c:v>
                </c:pt>
                <c:pt idx="8601">
                  <c:v>0</c:v>
                </c:pt>
                <c:pt idx="8602">
                  <c:v>0</c:v>
                </c:pt>
                <c:pt idx="8603">
                  <c:v>0</c:v>
                </c:pt>
                <c:pt idx="8604">
                  <c:v>0</c:v>
                </c:pt>
                <c:pt idx="8605">
                  <c:v>0</c:v>
                </c:pt>
                <c:pt idx="8606">
                  <c:v>0</c:v>
                </c:pt>
                <c:pt idx="8607">
                  <c:v>0</c:v>
                </c:pt>
                <c:pt idx="8608">
                  <c:v>0</c:v>
                </c:pt>
                <c:pt idx="8609">
                  <c:v>0</c:v>
                </c:pt>
                <c:pt idx="8610">
                  <c:v>0</c:v>
                </c:pt>
                <c:pt idx="8611">
                  <c:v>0</c:v>
                </c:pt>
                <c:pt idx="8612">
                  <c:v>0</c:v>
                </c:pt>
                <c:pt idx="8613">
                  <c:v>0</c:v>
                </c:pt>
                <c:pt idx="8614">
                  <c:v>0</c:v>
                </c:pt>
                <c:pt idx="8615">
                  <c:v>0</c:v>
                </c:pt>
                <c:pt idx="8616">
                  <c:v>0</c:v>
                </c:pt>
                <c:pt idx="8617">
                  <c:v>0</c:v>
                </c:pt>
                <c:pt idx="8618">
                  <c:v>0</c:v>
                </c:pt>
                <c:pt idx="8619">
                  <c:v>0</c:v>
                </c:pt>
                <c:pt idx="8620">
                  <c:v>0</c:v>
                </c:pt>
                <c:pt idx="8621">
                  <c:v>0</c:v>
                </c:pt>
                <c:pt idx="8622">
                  <c:v>0</c:v>
                </c:pt>
                <c:pt idx="8623">
                  <c:v>0</c:v>
                </c:pt>
                <c:pt idx="8624">
                  <c:v>0</c:v>
                </c:pt>
                <c:pt idx="8625">
                  <c:v>0</c:v>
                </c:pt>
                <c:pt idx="8626">
                  <c:v>0</c:v>
                </c:pt>
                <c:pt idx="8627">
                  <c:v>0</c:v>
                </c:pt>
                <c:pt idx="8628">
                  <c:v>0</c:v>
                </c:pt>
                <c:pt idx="8629">
                  <c:v>0</c:v>
                </c:pt>
                <c:pt idx="8630">
                  <c:v>0</c:v>
                </c:pt>
                <c:pt idx="8631">
                  <c:v>0</c:v>
                </c:pt>
                <c:pt idx="8632">
                  <c:v>0</c:v>
                </c:pt>
                <c:pt idx="8633">
                  <c:v>0</c:v>
                </c:pt>
                <c:pt idx="8634">
                  <c:v>0</c:v>
                </c:pt>
                <c:pt idx="8635">
                  <c:v>0</c:v>
                </c:pt>
                <c:pt idx="8636">
                  <c:v>0</c:v>
                </c:pt>
                <c:pt idx="8637">
                  <c:v>0</c:v>
                </c:pt>
                <c:pt idx="8638">
                  <c:v>0</c:v>
                </c:pt>
                <c:pt idx="8639">
                  <c:v>0</c:v>
                </c:pt>
                <c:pt idx="8640">
                  <c:v>0</c:v>
                </c:pt>
                <c:pt idx="8641">
                  <c:v>0</c:v>
                </c:pt>
                <c:pt idx="8642">
                  <c:v>0</c:v>
                </c:pt>
                <c:pt idx="8643">
                  <c:v>0</c:v>
                </c:pt>
                <c:pt idx="8644">
                  <c:v>0</c:v>
                </c:pt>
                <c:pt idx="8645">
                  <c:v>0</c:v>
                </c:pt>
                <c:pt idx="8646">
                  <c:v>0</c:v>
                </c:pt>
                <c:pt idx="8647">
                  <c:v>0</c:v>
                </c:pt>
                <c:pt idx="8648">
                  <c:v>0</c:v>
                </c:pt>
                <c:pt idx="8649">
                  <c:v>0</c:v>
                </c:pt>
                <c:pt idx="8650">
                  <c:v>0</c:v>
                </c:pt>
                <c:pt idx="8651">
                  <c:v>0</c:v>
                </c:pt>
                <c:pt idx="8652">
                  <c:v>0</c:v>
                </c:pt>
                <c:pt idx="8653">
                  <c:v>0</c:v>
                </c:pt>
                <c:pt idx="8654">
                  <c:v>0</c:v>
                </c:pt>
                <c:pt idx="8655">
                  <c:v>0</c:v>
                </c:pt>
                <c:pt idx="8656">
                  <c:v>0</c:v>
                </c:pt>
                <c:pt idx="8657">
                  <c:v>0</c:v>
                </c:pt>
                <c:pt idx="8658">
                  <c:v>0</c:v>
                </c:pt>
                <c:pt idx="8659">
                  <c:v>0</c:v>
                </c:pt>
                <c:pt idx="8660">
                  <c:v>0</c:v>
                </c:pt>
                <c:pt idx="8661">
                  <c:v>0</c:v>
                </c:pt>
                <c:pt idx="8662">
                  <c:v>0</c:v>
                </c:pt>
                <c:pt idx="8663">
                  <c:v>0</c:v>
                </c:pt>
                <c:pt idx="8664">
                  <c:v>0</c:v>
                </c:pt>
                <c:pt idx="8665">
                  <c:v>0</c:v>
                </c:pt>
                <c:pt idx="8666">
                  <c:v>0</c:v>
                </c:pt>
                <c:pt idx="8667">
                  <c:v>0</c:v>
                </c:pt>
                <c:pt idx="8668">
                  <c:v>0</c:v>
                </c:pt>
                <c:pt idx="8669">
                  <c:v>0</c:v>
                </c:pt>
                <c:pt idx="8670">
                  <c:v>0</c:v>
                </c:pt>
                <c:pt idx="8671">
                  <c:v>0</c:v>
                </c:pt>
                <c:pt idx="8672">
                  <c:v>0</c:v>
                </c:pt>
                <c:pt idx="8673">
                  <c:v>0</c:v>
                </c:pt>
                <c:pt idx="8674">
                  <c:v>0</c:v>
                </c:pt>
                <c:pt idx="8675">
                  <c:v>0</c:v>
                </c:pt>
                <c:pt idx="8676">
                  <c:v>0</c:v>
                </c:pt>
                <c:pt idx="8677">
                  <c:v>0</c:v>
                </c:pt>
                <c:pt idx="8678">
                  <c:v>0</c:v>
                </c:pt>
                <c:pt idx="8679">
                  <c:v>0</c:v>
                </c:pt>
                <c:pt idx="8680">
                  <c:v>0</c:v>
                </c:pt>
                <c:pt idx="8681">
                  <c:v>0</c:v>
                </c:pt>
                <c:pt idx="8682">
                  <c:v>0</c:v>
                </c:pt>
                <c:pt idx="8683">
                  <c:v>0</c:v>
                </c:pt>
                <c:pt idx="8684">
                  <c:v>0</c:v>
                </c:pt>
                <c:pt idx="8685">
                  <c:v>0</c:v>
                </c:pt>
                <c:pt idx="8686">
                  <c:v>0</c:v>
                </c:pt>
                <c:pt idx="8687">
                  <c:v>0</c:v>
                </c:pt>
                <c:pt idx="8688">
                  <c:v>0</c:v>
                </c:pt>
                <c:pt idx="8689">
                  <c:v>0</c:v>
                </c:pt>
                <c:pt idx="8690">
                  <c:v>0</c:v>
                </c:pt>
                <c:pt idx="8691">
                  <c:v>0</c:v>
                </c:pt>
                <c:pt idx="8692">
                  <c:v>0</c:v>
                </c:pt>
                <c:pt idx="8693">
                  <c:v>0</c:v>
                </c:pt>
                <c:pt idx="8694">
                  <c:v>0</c:v>
                </c:pt>
                <c:pt idx="8695">
                  <c:v>0</c:v>
                </c:pt>
                <c:pt idx="8696">
                  <c:v>0</c:v>
                </c:pt>
                <c:pt idx="8697">
                  <c:v>0</c:v>
                </c:pt>
                <c:pt idx="8698">
                  <c:v>0</c:v>
                </c:pt>
                <c:pt idx="8699">
                  <c:v>0</c:v>
                </c:pt>
                <c:pt idx="8700">
                  <c:v>0</c:v>
                </c:pt>
                <c:pt idx="8701">
                  <c:v>0</c:v>
                </c:pt>
                <c:pt idx="8702">
                  <c:v>0</c:v>
                </c:pt>
                <c:pt idx="8703">
                  <c:v>0</c:v>
                </c:pt>
                <c:pt idx="8704">
                  <c:v>0</c:v>
                </c:pt>
                <c:pt idx="8705">
                  <c:v>0</c:v>
                </c:pt>
                <c:pt idx="8706">
                  <c:v>0</c:v>
                </c:pt>
                <c:pt idx="8707">
                  <c:v>0</c:v>
                </c:pt>
                <c:pt idx="8708">
                  <c:v>0</c:v>
                </c:pt>
                <c:pt idx="8709">
                  <c:v>0</c:v>
                </c:pt>
                <c:pt idx="8710">
                  <c:v>0</c:v>
                </c:pt>
                <c:pt idx="8711">
                  <c:v>0</c:v>
                </c:pt>
                <c:pt idx="8712">
                  <c:v>0</c:v>
                </c:pt>
                <c:pt idx="8713">
                  <c:v>0</c:v>
                </c:pt>
                <c:pt idx="8714">
                  <c:v>0</c:v>
                </c:pt>
                <c:pt idx="8715">
                  <c:v>0</c:v>
                </c:pt>
                <c:pt idx="8716">
                  <c:v>0</c:v>
                </c:pt>
                <c:pt idx="8717">
                  <c:v>0</c:v>
                </c:pt>
                <c:pt idx="8718">
                  <c:v>0</c:v>
                </c:pt>
                <c:pt idx="8719">
                  <c:v>0</c:v>
                </c:pt>
                <c:pt idx="8720">
                  <c:v>0</c:v>
                </c:pt>
                <c:pt idx="8721">
                  <c:v>0</c:v>
                </c:pt>
                <c:pt idx="8722">
                  <c:v>0</c:v>
                </c:pt>
                <c:pt idx="8723">
                  <c:v>0</c:v>
                </c:pt>
                <c:pt idx="8724">
                  <c:v>0</c:v>
                </c:pt>
                <c:pt idx="8725">
                  <c:v>0</c:v>
                </c:pt>
                <c:pt idx="8726">
                  <c:v>0</c:v>
                </c:pt>
                <c:pt idx="8727">
                  <c:v>0</c:v>
                </c:pt>
                <c:pt idx="8728">
                  <c:v>0</c:v>
                </c:pt>
                <c:pt idx="8729">
                  <c:v>0</c:v>
                </c:pt>
                <c:pt idx="8730">
                  <c:v>0</c:v>
                </c:pt>
                <c:pt idx="8731">
                  <c:v>0</c:v>
                </c:pt>
                <c:pt idx="8732">
                  <c:v>0</c:v>
                </c:pt>
                <c:pt idx="8733">
                  <c:v>0</c:v>
                </c:pt>
                <c:pt idx="8734">
                  <c:v>0</c:v>
                </c:pt>
                <c:pt idx="8735">
                  <c:v>0</c:v>
                </c:pt>
                <c:pt idx="8736">
                  <c:v>0</c:v>
                </c:pt>
                <c:pt idx="8737">
                  <c:v>0</c:v>
                </c:pt>
                <c:pt idx="8738">
                  <c:v>0</c:v>
                </c:pt>
                <c:pt idx="8739">
                  <c:v>0</c:v>
                </c:pt>
                <c:pt idx="8740">
                  <c:v>0</c:v>
                </c:pt>
                <c:pt idx="8741">
                  <c:v>0</c:v>
                </c:pt>
                <c:pt idx="8742">
                  <c:v>0</c:v>
                </c:pt>
                <c:pt idx="8743">
                  <c:v>0</c:v>
                </c:pt>
                <c:pt idx="8744">
                  <c:v>0</c:v>
                </c:pt>
                <c:pt idx="8745">
                  <c:v>0</c:v>
                </c:pt>
                <c:pt idx="8746">
                  <c:v>0</c:v>
                </c:pt>
                <c:pt idx="8747">
                  <c:v>0</c:v>
                </c:pt>
                <c:pt idx="8748">
                  <c:v>0</c:v>
                </c:pt>
                <c:pt idx="8749">
                  <c:v>0</c:v>
                </c:pt>
                <c:pt idx="8750">
                  <c:v>0</c:v>
                </c:pt>
                <c:pt idx="8751">
                  <c:v>0</c:v>
                </c:pt>
                <c:pt idx="8752">
                  <c:v>0</c:v>
                </c:pt>
                <c:pt idx="8753">
                  <c:v>0</c:v>
                </c:pt>
                <c:pt idx="8754">
                  <c:v>0</c:v>
                </c:pt>
                <c:pt idx="8755">
                  <c:v>0</c:v>
                </c:pt>
                <c:pt idx="8756">
                  <c:v>0</c:v>
                </c:pt>
                <c:pt idx="8757">
                  <c:v>0</c:v>
                </c:pt>
                <c:pt idx="8758">
                  <c:v>0</c:v>
                </c:pt>
                <c:pt idx="8759">
                  <c:v>0</c:v>
                </c:pt>
                <c:pt idx="8760">
                  <c:v>0</c:v>
                </c:pt>
                <c:pt idx="8761">
                  <c:v>0</c:v>
                </c:pt>
                <c:pt idx="8762">
                  <c:v>0</c:v>
                </c:pt>
                <c:pt idx="8763">
                  <c:v>0</c:v>
                </c:pt>
                <c:pt idx="8764">
                  <c:v>0</c:v>
                </c:pt>
                <c:pt idx="8765">
                  <c:v>0</c:v>
                </c:pt>
                <c:pt idx="8766">
                  <c:v>0</c:v>
                </c:pt>
                <c:pt idx="8767">
                  <c:v>0</c:v>
                </c:pt>
                <c:pt idx="8768">
                  <c:v>0</c:v>
                </c:pt>
                <c:pt idx="8769">
                  <c:v>0</c:v>
                </c:pt>
                <c:pt idx="8770">
                  <c:v>0</c:v>
                </c:pt>
                <c:pt idx="8771">
                  <c:v>0</c:v>
                </c:pt>
                <c:pt idx="8772">
                  <c:v>0</c:v>
                </c:pt>
                <c:pt idx="8773">
                  <c:v>0</c:v>
                </c:pt>
                <c:pt idx="8774">
                  <c:v>0</c:v>
                </c:pt>
                <c:pt idx="8775">
                  <c:v>0</c:v>
                </c:pt>
                <c:pt idx="8776">
                  <c:v>0</c:v>
                </c:pt>
                <c:pt idx="8777">
                  <c:v>0</c:v>
                </c:pt>
                <c:pt idx="8778">
                  <c:v>0</c:v>
                </c:pt>
                <c:pt idx="8779">
                  <c:v>0</c:v>
                </c:pt>
                <c:pt idx="8780">
                  <c:v>0</c:v>
                </c:pt>
                <c:pt idx="8781">
                  <c:v>0</c:v>
                </c:pt>
                <c:pt idx="8782">
                  <c:v>0</c:v>
                </c:pt>
                <c:pt idx="8783">
                  <c:v>0</c:v>
                </c:pt>
                <c:pt idx="8784">
                  <c:v>0</c:v>
                </c:pt>
                <c:pt idx="8785">
                  <c:v>0</c:v>
                </c:pt>
                <c:pt idx="8786">
                  <c:v>0</c:v>
                </c:pt>
                <c:pt idx="8787">
                  <c:v>0</c:v>
                </c:pt>
                <c:pt idx="8788">
                  <c:v>0</c:v>
                </c:pt>
                <c:pt idx="8789">
                  <c:v>0</c:v>
                </c:pt>
                <c:pt idx="8790">
                  <c:v>0</c:v>
                </c:pt>
                <c:pt idx="8791">
                  <c:v>0</c:v>
                </c:pt>
                <c:pt idx="8792">
                  <c:v>0</c:v>
                </c:pt>
                <c:pt idx="8793">
                  <c:v>0</c:v>
                </c:pt>
                <c:pt idx="8794">
                  <c:v>0</c:v>
                </c:pt>
                <c:pt idx="8795">
                  <c:v>0</c:v>
                </c:pt>
                <c:pt idx="8796">
                  <c:v>0</c:v>
                </c:pt>
                <c:pt idx="8797">
                  <c:v>0</c:v>
                </c:pt>
                <c:pt idx="8798">
                  <c:v>0</c:v>
                </c:pt>
                <c:pt idx="8799">
                  <c:v>0</c:v>
                </c:pt>
                <c:pt idx="8800">
                  <c:v>0</c:v>
                </c:pt>
                <c:pt idx="8801">
                  <c:v>0</c:v>
                </c:pt>
                <c:pt idx="8802">
                  <c:v>0</c:v>
                </c:pt>
                <c:pt idx="8803">
                  <c:v>0</c:v>
                </c:pt>
                <c:pt idx="8804">
                  <c:v>0</c:v>
                </c:pt>
                <c:pt idx="8805">
                  <c:v>0</c:v>
                </c:pt>
                <c:pt idx="8806">
                  <c:v>0</c:v>
                </c:pt>
                <c:pt idx="8807">
                  <c:v>0</c:v>
                </c:pt>
                <c:pt idx="8808">
                  <c:v>0</c:v>
                </c:pt>
                <c:pt idx="8809">
                  <c:v>0</c:v>
                </c:pt>
                <c:pt idx="8810">
                  <c:v>0</c:v>
                </c:pt>
                <c:pt idx="8811">
                  <c:v>0</c:v>
                </c:pt>
                <c:pt idx="8812">
                  <c:v>0</c:v>
                </c:pt>
                <c:pt idx="8813">
                  <c:v>0</c:v>
                </c:pt>
                <c:pt idx="8814">
                  <c:v>0</c:v>
                </c:pt>
                <c:pt idx="8815">
                  <c:v>0</c:v>
                </c:pt>
                <c:pt idx="8816">
                  <c:v>0</c:v>
                </c:pt>
                <c:pt idx="8817">
                  <c:v>0</c:v>
                </c:pt>
                <c:pt idx="8818">
                  <c:v>0</c:v>
                </c:pt>
                <c:pt idx="8819">
                  <c:v>0</c:v>
                </c:pt>
                <c:pt idx="8820">
                  <c:v>0</c:v>
                </c:pt>
                <c:pt idx="8821">
                  <c:v>0</c:v>
                </c:pt>
                <c:pt idx="8822">
                  <c:v>0</c:v>
                </c:pt>
                <c:pt idx="8823">
                  <c:v>0</c:v>
                </c:pt>
                <c:pt idx="8824">
                  <c:v>0</c:v>
                </c:pt>
                <c:pt idx="8825">
                  <c:v>0</c:v>
                </c:pt>
                <c:pt idx="8826">
                  <c:v>0</c:v>
                </c:pt>
                <c:pt idx="8827">
                  <c:v>0</c:v>
                </c:pt>
                <c:pt idx="8828">
                  <c:v>0</c:v>
                </c:pt>
                <c:pt idx="8829">
                  <c:v>0</c:v>
                </c:pt>
                <c:pt idx="8830">
                  <c:v>0</c:v>
                </c:pt>
                <c:pt idx="8831">
                  <c:v>0</c:v>
                </c:pt>
                <c:pt idx="8832">
                  <c:v>0</c:v>
                </c:pt>
                <c:pt idx="8833">
                  <c:v>0</c:v>
                </c:pt>
                <c:pt idx="8834">
                  <c:v>0</c:v>
                </c:pt>
                <c:pt idx="8835">
                  <c:v>0</c:v>
                </c:pt>
                <c:pt idx="8836">
                  <c:v>0</c:v>
                </c:pt>
                <c:pt idx="8837">
                  <c:v>0</c:v>
                </c:pt>
                <c:pt idx="8838">
                  <c:v>0</c:v>
                </c:pt>
                <c:pt idx="8839">
                  <c:v>0</c:v>
                </c:pt>
                <c:pt idx="8840">
                  <c:v>0</c:v>
                </c:pt>
                <c:pt idx="8841">
                  <c:v>0</c:v>
                </c:pt>
                <c:pt idx="8842">
                  <c:v>0</c:v>
                </c:pt>
                <c:pt idx="8843">
                  <c:v>0</c:v>
                </c:pt>
                <c:pt idx="8844">
                  <c:v>0</c:v>
                </c:pt>
                <c:pt idx="8845">
                  <c:v>0</c:v>
                </c:pt>
                <c:pt idx="8846">
                  <c:v>0</c:v>
                </c:pt>
                <c:pt idx="8847">
                  <c:v>0</c:v>
                </c:pt>
                <c:pt idx="8848">
                  <c:v>0</c:v>
                </c:pt>
                <c:pt idx="8849">
                  <c:v>0</c:v>
                </c:pt>
                <c:pt idx="8850">
                  <c:v>0</c:v>
                </c:pt>
                <c:pt idx="8851">
                  <c:v>0</c:v>
                </c:pt>
                <c:pt idx="8852">
                  <c:v>0</c:v>
                </c:pt>
                <c:pt idx="8853">
                  <c:v>0</c:v>
                </c:pt>
                <c:pt idx="8854">
                  <c:v>0</c:v>
                </c:pt>
                <c:pt idx="8855">
                  <c:v>0</c:v>
                </c:pt>
                <c:pt idx="8856">
                  <c:v>0</c:v>
                </c:pt>
                <c:pt idx="8857">
                  <c:v>0</c:v>
                </c:pt>
                <c:pt idx="8858">
                  <c:v>0</c:v>
                </c:pt>
                <c:pt idx="8859">
                  <c:v>0</c:v>
                </c:pt>
                <c:pt idx="8860">
                  <c:v>0</c:v>
                </c:pt>
                <c:pt idx="8861">
                  <c:v>0</c:v>
                </c:pt>
                <c:pt idx="8862">
                  <c:v>0</c:v>
                </c:pt>
                <c:pt idx="8863">
                  <c:v>0</c:v>
                </c:pt>
                <c:pt idx="8864">
                  <c:v>0</c:v>
                </c:pt>
                <c:pt idx="8865">
                  <c:v>0</c:v>
                </c:pt>
                <c:pt idx="8866">
                  <c:v>0</c:v>
                </c:pt>
                <c:pt idx="8867">
                  <c:v>0</c:v>
                </c:pt>
                <c:pt idx="8868">
                  <c:v>0</c:v>
                </c:pt>
                <c:pt idx="8869">
                  <c:v>0</c:v>
                </c:pt>
                <c:pt idx="8870">
                  <c:v>0</c:v>
                </c:pt>
                <c:pt idx="8871">
                  <c:v>0</c:v>
                </c:pt>
                <c:pt idx="8872">
                  <c:v>0</c:v>
                </c:pt>
                <c:pt idx="8873">
                  <c:v>0</c:v>
                </c:pt>
                <c:pt idx="8874">
                  <c:v>0</c:v>
                </c:pt>
                <c:pt idx="8875">
                  <c:v>0</c:v>
                </c:pt>
                <c:pt idx="8876">
                  <c:v>0</c:v>
                </c:pt>
                <c:pt idx="8877">
                  <c:v>0</c:v>
                </c:pt>
                <c:pt idx="8878">
                  <c:v>0</c:v>
                </c:pt>
                <c:pt idx="8879">
                  <c:v>0</c:v>
                </c:pt>
                <c:pt idx="8880">
                  <c:v>0</c:v>
                </c:pt>
                <c:pt idx="8881">
                  <c:v>0</c:v>
                </c:pt>
                <c:pt idx="8882">
                  <c:v>0</c:v>
                </c:pt>
                <c:pt idx="8883">
                  <c:v>0</c:v>
                </c:pt>
                <c:pt idx="8884">
                  <c:v>0</c:v>
                </c:pt>
                <c:pt idx="8885">
                  <c:v>0</c:v>
                </c:pt>
                <c:pt idx="8886">
                  <c:v>0</c:v>
                </c:pt>
                <c:pt idx="8887">
                  <c:v>0</c:v>
                </c:pt>
                <c:pt idx="8888">
                  <c:v>0</c:v>
                </c:pt>
                <c:pt idx="8889">
                  <c:v>0</c:v>
                </c:pt>
                <c:pt idx="8890">
                  <c:v>0</c:v>
                </c:pt>
                <c:pt idx="8891">
                  <c:v>0</c:v>
                </c:pt>
                <c:pt idx="8892">
                  <c:v>0</c:v>
                </c:pt>
                <c:pt idx="8893">
                  <c:v>0</c:v>
                </c:pt>
                <c:pt idx="8894">
                  <c:v>0</c:v>
                </c:pt>
                <c:pt idx="8895">
                  <c:v>0</c:v>
                </c:pt>
                <c:pt idx="8896">
                  <c:v>0</c:v>
                </c:pt>
                <c:pt idx="8897">
                  <c:v>0</c:v>
                </c:pt>
                <c:pt idx="889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9B-4A88-93C2-502D9BA58E25}"/>
            </c:ext>
          </c:extLst>
        </c:ser>
        <c:ser>
          <c:idx val="7"/>
          <c:order val="3"/>
          <c:tx>
            <c:strRef>
              <c:f>'tempogram dla w. z 2 poz'!$V$1</c:f>
              <c:strCache>
                <c:ptCount val="1"/>
                <c:pt idx="0">
                  <c:v>non-participation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numRef>
              <c:f>'tempogram dla w. z 2 poz'!$N$2:$N$8900</c:f>
              <c:numCache>
                <c:formatCode>General</c:formatCode>
                <c:ptCount val="8899"/>
                <c:pt idx="0">
                  <c:v>-4503</c:v>
                </c:pt>
                <c:pt idx="1">
                  <c:v>-4502</c:v>
                </c:pt>
                <c:pt idx="2">
                  <c:v>-4501</c:v>
                </c:pt>
                <c:pt idx="3">
                  <c:v>-4500</c:v>
                </c:pt>
                <c:pt idx="4">
                  <c:v>-4499</c:v>
                </c:pt>
                <c:pt idx="5">
                  <c:v>-4498</c:v>
                </c:pt>
                <c:pt idx="6">
                  <c:v>-4497</c:v>
                </c:pt>
                <c:pt idx="7">
                  <c:v>-4496</c:v>
                </c:pt>
                <c:pt idx="8">
                  <c:v>-4495</c:v>
                </c:pt>
                <c:pt idx="9">
                  <c:v>-4494</c:v>
                </c:pt>
                <c:pt idx="10">
                  <c:v>-4493</c:v>
                </c:pt>
                <c:pt idx="11">
                  <c:v>-4492</c:v>
                </c:pt>
                <c:pt idx="12">
                  <c:v>-4491</c:v>
                </c:pt>
                <c:pt idx="13">
                  <c:v>-4490</c:v>
                </c:pt>
                <c:pt idx="14">
                  <c:v>-4489</c:v>
                </c:pt>
                <c:pt idx="15">
                  <c:v>-4488</c:v>
                </c:pt>
                <c:pt idx="16">
                  <c:v>-4487</c:v>
                </c:pt>
                <c:pt idx="17">
                  <c:v>-4486</c:v>
                </c:pt>
                <c:pt idx="18">
                  <c:v>-4485</c:v>
                </c:pt>
                <c:pt idx="19">
                  <c:v>-4484</c:v>
                </c:pt>
                <c:pt idx="20">
                  <c:v>-4483</c:v>
                </c:pt>
                <c:pt idx="21">
                  <c:v>-4482</c:v>
                </c:pt>
                <c:pt idx="22">
                  <c:v>-4481</c:v>
                </c:pt>
                <c:pt idx="23">
                  <c:v>-4480</c:v>
                </c:pt>
                <c:pt idx="24">
                  <c:v>-4479</c:v>
                </c:pt>
                <c:pt idx="25">
                  <c:v>-4478</c:v>
                </c:pt>
                <c:pt idx="26">
                  <c:v>-4477</c:v>
                </c:pt>
                <c:pt idx="27">
                  <c:v>-4476</c:v>
                </c:pt>
                <c:pt idx="28">
                  <c:v>-4475</c:v>
                </c:pt>
                <c:pt idx="29">
                  <c:v>-4474</c:v>
                </c:pt>
                <c:pt idx="30">
                  <c:v>-4473</c:v>
                </c:pt>
                <c:pt idx="31">
                  <c:v>-4472</c:v>
                </c:pt>
                <c:pt idx="32">
                  <c:v>-4471</c:v>
                </c:pt>
                <c:pt idx="33">
                  <c:v>-4470</c:v>
                </c:pt>
                <c:pt idx="34">
                  <c:v>-4469</c:v>
                </c:pt>
                <c:pt idx="35">
                  <c:v>-4468</c:v>
                </c:pt>
                <c:pt idx="36">
                  <c:v>-4467</c:v>
                </c:pt>
                <c:pt idx="37">
                  <c:v>-4466</c:v>
                </c:pt>
                <c:pt idx="38">
                  <c:v>-4465</c:v>
                </c:pt>
                <c:pt idx="39">
                  <c:v>-4464</c:v>
                </c:pt>
                <c:pt idx="40">
                  <c:v>-4463</c:v>
                </c:pt>
                <c:pt idx="41">
                  <c:v>-4462</c:v>
                </c:pt>
                <c:pt idx="42">
                  <c:v>-4461</c:v>
                </c:pt>
                <c:pt idx="43">
                  <c:v>-4460</c:v>
                </c:pt>
                <c:pt idx="44">
                  <c:v>-4459</c:v>
                </c:pt>
                <c:pt idx="45">
                  <c:v>-4458</c:v>
                </c:pt>
                <c:pt idx="46">
                  <c:v>-4457</c:v>
                </c:pt>
                <c:pt idx="47">
                  <c:v>-4456</c:v>
                </c:pt>
                <c:pt idx="48">
                  <c:v>-4455</c:v>
                </c:pt>
                <c:pt idx="49">
                  <c:v>-4454</c:v>
                </c:pt>
                <c:pt idx="50">
                  <c:v>-4453</c:v>
                </c:pt>
                <c:pt idx="51">
                  <c:v>-4452</c:v>
                </c:pt>
                <c:pt idx="52">
                  <c:v>-4451</c:v>
                </c:pt>
                <c:pt idx="53">
                  <c:v>-4450</c:v>
                </c:pt>
                <c:pt idx="54">
                  <c:v>-4449</c:v>
                </c:pt>
                <c:pt idx="55">
                  <c:v>-4448</c:v>
                </c:pt>
                <c:pt idx="56">
                  <c:v>-4447</c:v>
                </c:pt>
                <c:pt idx="57">
                  <c:v>-4446</c:v>
                </c:pt>
                <c:pt idx="58">
                  <c:v>-4445</c:v>
                </c:pt>
                <c:pt idx="59">
                  <c:v>-4444</c:v>
                </c:pt>
                <c:pt idx="60">
                  <c:v>-4443</c:v>
                </c:pt>
                <c:pt idx="61">
                  <c:v>-4442</c:v>
                </c:pt>
                <c:pt idx="62">
                  <c:v>-4441</c:v>
                </c:pt>
                <c:pt idx="63">
                  <c:v>-4440</c:v>
                </c:pt>
                <c:pt idx="64">
                  <c:v>-4439</c:v>
                </c:pt>
                <c:pt idx="65">
                  <c:v>-4438</c:v>
                </c:pt>
                <c:pt idx="66">
                  <c:v>-4437</c:v>
                </c:pt>
                <c:pt idx="67">
                  <c:v>-4436</c:v>
                </c:pt>
                <c:pt idx="68">
                  <c:v>-4435</c:v>
                </c:pt>
                <c:pt idx="69">
                  <c:v>-4434</c:v>
                </c:pt>
                <c:pt idx="70">
                  <c:v>-4433</c:v>
                </c:pt>
                <c:pt idx="71">
                  <c:v>-4432</c:v>
                </c:pt>
                <c:pt idx="72">
                  <c:v>-4431</c:v>
                </c:pt>
                <c:pt idx="73">
                  <c:v>-4430</c:v>
                </c:pt>
                <c:pt idx="74">
                  <c:v>-4429</c:v>
                </c:pt>
                <c:pt idx="75">
                  <c:v>-4428</c:v>
                </c:pt>
                <c:pt idx="76">
                  <c:v>-4427</c:v>
                </c:pt>
                <c:pt idx="77">
                  <c:v>-4426</c:v>
                </c:pt>
                <c:pt idx="78">
                  <c:v>-4425</c:v>
                </c:pt>
                <c:pt idx="79">
                  <c:v>-4424</c:v>
                </c:pt>
                <c:pt idx="80">
                  <c:v>-4423</c:v>
                </c:pt>
                <c:pt idx="81">
                  <c:v>-4422</c:v>
                </c:pt>
                <c:pt idx="82">
                  <c:v>-4421</c:v>
                </c:pt>
                <c:pt idx="83">
                  <c:v>-4420</c:v>
                </c:pt>
                <c:pt idx="84">
                  <c:v>-4419</c:v>
                </c:pt>
                <c:pt idx="85">
                  <c:v>-4418</c:v>
                </c:pt>
                <c:pt idx="86">
                  <c:v>-4417</c:v>
                </c:pt>
                <c:pt idx="87">
                  <c:v>-4416</c:v>
                </c:pt>
                <c:pt idx="88">
                  <c:v>-4415</c:v>
                </c:pt>
                <c:pt idx="89">
                  <c:v>-4414</c:v>
                </c:pt>
                <c:pt idx="90">
                  <c:v>-4413</c:v>
                </c:pt>
                <c:pt idx="91">
                  <c:v>-4412</c:v>
                </c:pt>
                <c:pt idx="92">
                  <c:v>-4411</c:v>
                </c:pt>
                <c:pt idx="93">
                  <c:v>-4410</c:v>
                </c:pt>
                <c:pt idx="94">
                  <c:v>-4409</c:v>
                </c:pt>
                <c:pt idx="95">
                  <c:v>-4408</c:v>
                </c:pt>
                <c:pt idx="96">
                  <c:v>-4407</c:v>
                </c:pt>
                <c:pt idx="97">
                  <c:v>-4406</c:v>
                </c:pt>
                <c:pt idx="98">
                  <c:v>-4405</c:v>
                </c:pt>
                <c:pt idx="99">
                  <c:v>-4404</c:v>
                </c:pt>
                <c:pt idx="100">
                  <c:v>-4403</c:v>
                </c:pt>
                <c:pt idx="101">
                  <c:v>-4402</c:v>
                </c:pt>
                <c:pt idx="102">
                  <c:v>-4401</c:v>
                </c:pt>
                <c:pt idx="103">
                  <c:v>-4400</c:v>
                </c:pt>
                <c:pt idx="104">
                  <c:v>-4399</c:v>
                </c:pt>
                <c:pt idx="105">
                  <c:v>-4398</c:v>
                </c:pt>
                <c:pt idx="106">
                  <c:v>-4397</c:v>
                </c:pt>
                <c:pt idx="107">
                  <c:v>-4396</c:v>
                </c:pt>
                <c:pt idx="108">
                  <c:v>-4395</c:v>
                </c:pt>
                <c:pt idx="109">
                  <c:v>-4394</c:v>
                </c:pt>
                <c:pt idx="110">
                  <c:v>-4393</c:v>
                </c:pt>
                <c:pt idx="111">
                  <c:v>-4392</c:v>
                </c:pt>
                <c:pt idx="112">
                  <c:v>-4391</c:v>
                </c:pt>
                <c:pt idx="113">
                  <c:v>-4390</c:v>
                </c:pt>
                <c:pt idx="114">
                  <c:v>-4389</c:v>
                </c:pt>
                <c:pt idx="115">
                  <c:v>-4388</c:v>
                </c:pt>
                <c:pt idx="116">
                  <c:v>-4387</c:v>
                </c:pt>
                <c:pt idx="117">
                  <c:v>-4386</c:v>
                </c:pt>
                <c:pt idx="118">
                  <c:v>-4385</c:v>
                </c:pt>
                <c:pt idx="119">
                  <c:v>-4384</c:v>
                </c:pt>
                <c:pt idx="120">
                  <c:v>-4383</c:v>
                </c:pt>
                <c:pt idx="121">
                  <c:v>-4382</c:v>
                </c:pt>
                <c:pt idx="122">
                  <c:v>-4381</c:v>
                </c:pt>
                <c:pt idx="123">
                  <c:v>-4380</c:v>
                </c:pt>
                <c:pt idx="124">
                  <c:v>-4379</c:v>
                </c:pt>
                <c:pt idx="125">
                  <c:v>-4378</c:v>
                </c:pt>
                <c:pt idx="126">
                  <c:v>-4377</c:v>
                </c:pt>
                <c:pt idx="127">
                  <c:v>-4376</c:v>
                </c:pt>
                <c:pt idx="128">
                  <c:v>-4375</c:v>
                </c:pt>
                <c:pt idx="129">
                  <c:v>-4374</c:v>
                </c:pt>
                <c:pt idx="130">
                  <c:v>-4373</c:v>
                </c:pt>
                <c:pt idx="131">
                  <c:v>-4372</c:v>
                </c:pt>
                <c:pt idx="132">
                  <c:v>-4371</c:v>
                </c:pt>
                <c:pt idx="133">
                  <c:v>-4370</c:v>
                </c:pt>
                <c:pt idx="134">
                  <c:v>-4369</c:v>
                </c:pt>
                <c:pt idx="135">
                  <c:v>-4368</c:v>
                </c:pt>
                <c:pt idx="136">
                  <c:v>-4367</c:v>
                </c:pt>
                <c:pt idx="137">
                  <c:v>-4366</c:v>
                </c:pt>
                <c:pt idx="138">
                  <c:v>-4365</c:v>
                </c:pt>
                <c:pt idx="139">
                  <c:v>-4364</c:v>
                </c:pt>
                <c:pt idx="140">
                  <c:v>-4363</c:v>
                </c:pt>
                <c:pt idx="141">
                  <c:v>-4362</c:v>
                </c:pt>
                <c:pt idx="142">
                  <c:v>-4361</c:v>
                </c:pt>
                <c:pt idx="143">
                  <c:v>-4360</c:v>
                </c:pt>
                <c:pt idx="144">
                  <c:v>-4359</c:v>
                </c:pt>
                <c:pt idx="145">
                  <c:v>-4358</c:v>
                </c:pt>
                <c:pt idx="146">
                  <c:v>-4357</c:v>
                </c:pt>
                <c:pt idx="147">
                  <c:v>-4356</c:v>
                </c:pt>
                <c:pt idx="148">
                  <c:v>-4355</c:v>
                </c:pt>
                <c:pt idx="149">
                  <c:v>-4354</c:v>
                </c:pt>
                <c:pt idx="150">
                  <c:v>-4353</c:v>
                </c:pt>
                <c:pt idx="151">
                  <c:v>-4352</c:v>
                </c:pt>
                <c:pt idx="152">
                  <c:v>-4351</c:v>
                </c:pt>
                <c:pt idx="153">
                  <c:v>-4350</c:v>
                </c:pt>
                <c:pt idx="154">
                  <c:v>-4349</c:v>
                </c:pt>
                <c:pt idx="155">
                  <c:v>-4348</c:v>
                </c:pt>
                <c:pt idx="156">
                  <c:v>-4347</c:v>
                </c:pt>
                <c:pt idx="157">
                  <c:v>-4346</c:v>
                </c:pt>
                <c:pt idx="158">
                  <c:v>-4345</c:v>
                </c:pt>
                <c:pt idx="159">
                  <c:v>-4344</c:v>
                </c:pt>
                <c:pt idx="160">
                  <c:v>-4343</c:v>
                </c:pt>
                <c:pt idx="161">
                  <c:v>-4342</c:v>
                </c:pt>
                <c:pt idx="162">
                  <c:v>-4341</c:v>
                </c:pt>
                <c:pt idx="163">
                  <c:v>-4340</c:v>
                </c:pt>
                <c:pt idx="164">
                  <c:v>-4339</c:v>
                </c:pt>
                <c:pt idx="165">
                  <c:v>-4338</c:v>
                </c:pt>
                <c:pt idx="166">
                  <c:v>-4337</c:v>
                </c:pt>
                <c:pt idx="167">
                  <c:v>-4336</c:v>
                </c:pt>
                <c:pt idx="168">
                  <c:v>-4335</c:v>
                </c:pt>
                <c:pt idx="169">
                  <c:v>-4334</c:v>
                </c:pt>
                <c:pt idx="170">
                  <c:v>-4333</c:v>
                </c:pt>
                <c:pt idx="171">
                  <c:v>-4332</c:v>
                </c:pt>
                <c:pt idx="172">
                  <c:v>-4331</c:v>
                </c:pt>
                <c:pt idx="173">
                  <c:v>-4330</c:v>
                </c:pt>
                <c:pt idx="174">
                  <c:v>-4329</c:v>
                </c:pt>
                <c:pt idx="175">
                  <c:v>-4328</c:v>
                </c:pt>
                <c:pt idx="176">
                  <c:v>-4327</c:v>
                </c:pt>
                <c:pt idx="177">
                  <c:v>-4326</c:v>
                </c:pt>
                <c:pt idx="178">
                  <c:v>-4325</c:v>
                </c:pt>
                <c:pt idx="179">
                  <c:v>-4324</c:v>
                </c:pt>
                <c:pt idx="180">
                  <c:v>-4323</c:v>
                </c:pt>
                <c:pt idx="181">
                  <c:v>-4322</c:v>
                </c:pt>
                <c:pt idx="182">
                  <c:v>-4321</c:v>
                </c:pt>
                <c:pt idx="183">
                  <c:v>-4320</c:v>
                </c:pt>
                <c:pt idx="184">
                  <c:v>-4319</c:v>
                </c:pt>
                <c:pt idx="185">
                  <c:v>-4318</c:v>
                </c:pt>
                <c:pt idx="186">
                  <c:v>-4317</c:v>
                </c:pt>
                <c:pt idx="187">
                  <c:v>-4316</c:v>
                </c:pt>
                <c:pt idx="188">
                  <c:v>-4315</c:v>
                </c:pt>
                <c:pt idx="189">
                  <c:v>-4314</c:v>
                </c:pt>
                <c:pt idx="190">
                  <c:v>-4313</c:v>
                </c:pt>
                <c:pt idx="191">
                  <c:v>-4312</c:v>
                </c:pt>
                <c:pt idx="192">
                  <c:v>-4311</c:v>
                </c:pt>
                <c:pt idx="193">
                  <c:v>-4310</c:v>
                </c:pt>
                <c:pt idx="194">
                  <c:v>-4309</c:v>
                </c:pt>
                <c:pt idx="195">
                  <c:v>-4308</c:v>
                </c:pt>
                <c:pt idx="196">
                  <c:v>-4307</c:v>
                </c:pt>
                <c:pt idx="197">
                  <c:v>-4306</c:v>
                </c:pt>
                <c:pt idx="198">
                  <c:v>-4305</c:v>
                </c:pt>
                <c:pt idx="199">
                  <c:v>-4304</c:v>
                </c:pt>
                <c:pt idx="200">
                  <c:v>-4303</c:v>
                </c:pt>
                <c:pt idx="201">
                  <c:v>-4302</c:v>
                </c:pt>
                <c:pt idx="202">
                  <c:v>-4301</c:v>
                </c:pt>
                <c:pt idx="203">
                  <c:v>-4300</c:v>
                </c:pt>
                <c:pt idx="204">
                  <c:v>-4299</c:v>
                </c:pt>
                <c:pt idx="205">
                  <c:v>-4298</c:v>
                </c:pt>
                <c:pt idx="206">
                  <c:v>-4297</c:v>
                </c:pt>
                <c:pt idx="207">
                  <c:v>-4296</c:v>
                </c:pt>
                <c:pt idx="208">
                  <c:v>-4295</c:v>
                </c:pt>
                <c:pt idx="209">
                  <c:v>-4294</c:v>
                </c:pt>
                <c:pt idx="210">
                  <c:v>-4293</c:v>
                </c:pt>
                <c:pt idx="211">
                  <c:v>-4292</c:v>
                </c:pt>
                <c:pt idx="212">
                  <c:v>-4291</c:v>
                </c:pt>
                <c:pt idx="213">
                  <c:v>-4290</c:v>
                </c:pt>
                <c:pt idx="214">
                  <c:v>-4289</c:v>
                </c:pt>
                <c:pt idx="215">
                  <c:v>-4288</c:v>
                </c:pt>
                <c:pt idx="216">
                  <c:v>-4287</c:v>
                </c:pt>
                <c:pt idx="217">
                  <c:v>-4286</c:v>
                </c:pt>
                <c:pt idx="218">
                  <c:v>-4285</c:v>
                </c:pt>
                <c:pt idx="219">
                  <c:v>-4284</c:v>
                </c:pt>
                <c:pt idx="220">
                  <c:v>-4283</c:v>
                </c:pt>
                <c:pt idx="221">
                  <c:v>-4282</c:v>
                </c:pt>
                <c:pt idx="222">
                  <c:v>-4281</c:v>
                </c:pt>
                <c:pt idx="223">
                  <c:v>-4280</c:v>
                </c:pt>
                <c:pt idx="224">
                  <c:v>-4279</c:v>
                </c:pt>
                <c:pt idx="225">
                  <c:v>-4278</c:v>
                </c:pt>
                <c:pt idx="226">
                  <c:v>-4277</c:v>
                </c:pt>
                <c:pt idx="227">
                  <c:v>-4276</c:v>
                </c:pt>
                <c:pt idx="228">
                  <c:v>-4275</c:v>
                </c:pt>
                <c:pt idx="229">
                  <c:v>-4274</c:v>
                </c:pt>
                <c:pt idx="230">
                  <c:v>-4273</c:v>
                </c:pt>
                <c:pt idx="231">
                  <c:v>-4272</c:v>
                </c:pt>
                <c:pt idx="232">
                  <c:v>-4271</c:v>
                </c:pt>
                <c:pt idx="233">
                  <c:v>-4270</c:v>
                </c:pt>
                <c:pt idx="234">
                  <c:v>-4269</c:v>
                </c:pt>
                <c:pt idx="235">
                  <c:v>-4268</c:v>
                </c:pt>
                <c:pt idx="236">
                  <c:v>-4267</c:v>
                </c:pt>
                <c:pt idx="237">
                  <c:v>-4266</c:v>
                </c:pt>
                <c:pt idx="238">
                  <c:v>-4265</c:v>
                </c:pt>
                <c:pt idx="239">
                  <c:v>-4264</c:v>
                </c:pt>
                <c:pt idx="240">
                  <c:v>-4263</c:v>
                </c:pt>
                <c:pt idx="241">
                  <c:v>-4262</c:v>
                </c:pt>
                <c:pt idx="242">
                  <c:v>-4261</c:v>
                </c:pt>
                <c:pt idx="243">
                  <c:v>-4260</c:v>
                </c:pt>
                <c:pt idx="244">
                  <c:v>-4259</c:v>
                </c:pt>
                <c:pt idx="245">
                  <c:v>-4258</c:v>
                </c:pt>
                <c:pt idx="246">
                  <c:v>-4257</c:v>
                </c:pt>
                <c:pt idx="247">
                  <c:v>-4256</c:v>
                </c:pt>
                <c:pt idx="248">
                  <c:v>-4255</c:v>
                </c:pt>
                <c:pt idx="249">
                  <c:v>-4254</c:v>
                </c:pt>
                <c:pt idx="250">
                  <c:v>-4253</c:v>
                </c:pt>
                <c:pt idx="251">
                  <c:v>-4252</c:v>
                </c:pt>
                <c:pt idx="252">
                  <c:v>-4251</c:v>
                </c:pt>
                <c:pt idx="253">
                  <c:v>-4250</c:v>
                </c:pt>
                <c:pt idx="254">
                  <c:v>-4249</c:v>
                </c:pt>
                <c:pt idx="255">
                  <c:v>-4248</c:v>
                </c:pt>
                <c:pt idx="256">
                  <c:v>-4247</c:v>
                </c:pt>
                <c:pt idx="257">
                  <c:v>-4246</c:v>
                </c:pt>
                <c:pt idx="258">
                  <c:v>-4245</c:v>
                </c:pt>
                <c:pt idx="259">
                  <c:v>-4244</c:v>
                </c:pt>
                <c:pt idx="260">
                  <c:v>-4243</c:v>
                </c:pt>
                <c:pt idx="261">
                  <c:v>-4242</c:v>
                </c:pt>
                <c:pt idx="262">
                  <c:v>-4241</c:v>
                </c:pt>
                <c:pt idx="263">
                  <c:v>-4240</c:v>
                </c:pt>
                <c:pt idx="264">
                  <c:v>-4239</c:v>
                </c:pt>
                <c:pt idx="265">
                  <c:v>-4238</c:v>
                </c:pt>
                <c:pt idx="266">
                  <c:v>-4237</c:v>
                </c:pt>
                <c:pt idx="267">
                  <c:v>-4236</c:v>
                </c:pt>
                <c:pt idx="268">
                  <c:v>-4235</c:v>
                </c:pt>
                <c:pt idx="269">
                  <c:v>-4234</c:v>
                </c:pt>
                <c:pt idx="270">
                  <c:v>-4233</c:v>
                </c:pt>
                <c:pt idx="271">
                  <c:v>-4232</c:v>
                </c:pt>
                <c:pt idx="272">
                  <c:v>-4231</c:v>
                </c:pt>
                <c:pt idx="273">
                  <c:v>-4230</c:v>
                </c:pt>
                <c:pt idx="274">
                  <c:v>-4229</c:v>
                </c:pt>
                <c:pt idx="275">
                  <c:v>-4228</c:v>
                </c:pt>
                <c:pt idx="276">
                  <c:v>-4227</c:v>
                </c:pt>
                <c:pt idx="277">
                  <c:v>-4226</c:v>
                </c:pt>
                <c:pt idx="278">
                  <c:v>-4225</c:v>
                </c:pt>
                <c:pt idx="279">
                  <c:v>-4224</c:v>
                </c:pt>
                <c:pt idx="280">
                  <c:v>-4223</c:v>
                </c:pt>
                <c:pt idx="281">
                  <c:v>-4222</c:v>
                </c:pt>
                <c:pt idx="282">
                  <c:v>-4221</c:v>
                </c:pt>
                <c:pt idx="283">
                  <c:v>-4220</c:v>
                </c:pt>
                <c:pt idx="284">
                  <c:v>-4219</c:v>
                </c:pt>
                <c:pt idx="285">
                  <c:v>-4218</c:v>
                </c:pt>
                <c:pt idx="286">
                  <c:v>-4217</c:v>
                </c:pt>
                <c:pt idx="287">
                  <c:v>-4216</c:v>
                </c:pt>
                <c:pt idx="288">
                  <c:v>-4215</c:v>
                </c:pt>
                <c:pt idx="289">
                  <c:v>-4214</c:v>
                </c:pt>
                <c:pt idx="290">
                  <c:v>-4213</c:v>
                </c:pt>
                <c:pt idx="291">
                  <c:v>-4212</c:v>
                </c:pt>
                <c:pt idx="292">
                  <c:v>-4211</c:v>
                </c:pt>
                <c:pt idx="293">
                  <c:v>-4210</c:v>
                </c:pt>
                <c:pt idx="294">
                  <c:v>-4209</c:v>
                </c:pt>
                <c:pt idx="295">
                  <c:v>-4208</c:v>
                </c:pt>
                <c:pt idx="296">
                  <c:v>-4207</c:v>
                </c:pt>
                <c:pt idx="297">
                  <c:v>-4206</c:v>
                </c:pt>
                <c:pt idx="298">
                  <c:v>-4205</c:v>
                </c:pt>
                <c:pt idx="299">
                  <c:v>-4204</c:v>
                </c:pt>
                <c:pt idx="300">
                  <c:v>-4203</c:v>
                </c:pt>
                <c:pt idx="301">
                  <c:v>-4202</c:v>
                </c:pt>
                <c:pt idx="302">
                  <c:v>-4201</c:v>
                </c:pt>
                <c:pt idx="303">
                  <c:v>-4200</c:v>
                </c:pt>
                <c:pt idx="304">
                  <c:v>-4199</c:v>
                </c:pt>
                <c:pt idx="305">
                  <c:v>-4198</c:v>
                </c:pt>
                <c:pt idx="306">
                  <c:v>-4197</c:v>
                </c:pt>
                <c:pt idx="307">
                  <c:v>-4196</c:v>
                </c:pt>
                <c:pt idx="308">
                  <c:v>-4195</c:v>
                </c:pt>
                <c:pt idx="309">
                  <c:v>-4194</c:v>
                </c:pt>
                <c:pt idx="310">
                  <c:v>-4193</c:v>
                </c:pt>
                <c:pt idx="311">
                  <c:v>-4192</c:v>
                </c:pt>
                <c:pt idx="312">
                  <c:v>-4191</c:v>
                </c:pt>
                <c:pt idx="313">
                  <c:v>-4190</c:v>
                </c:pt>
                <c:pt idx="314">
                  <c:v>-4189</c:v>
                </c:pt>
                <c:pt idx="315">
                  <c:v>-4188</c:v>
                </c:pt>
                <c:pt idx="316">
                  <c:v>-4187</c:v>
                </c:pt>
                <c:pt idx="317">
                  <c:v>-4186</c:v>
                </c:pt>
                <c:pt idx="318">
                  <c:v>-4185</c:v>
                </c:pt>
                <c:pt idx="319">
                  <c:v>-4184</c:v>
                </c:pt>
                <c:pt idx="320">
                  <c:v>-4183</c:v>
                </c:pt>
                <c:pt idx="321">
                  <c:v>-4182</c:v>
                </c:pt>
                <c:pt idx="322">
                  <c:v>-4181</c:v>
                </c:pt>
                <c:pt idx="323">
                  <c:v>-4180</c:v>
                </c:pt>
                <c:pt idx="324">
                  <c:v>-4179</c:v>
                </c:pt>
                <c:pt idx="325">
                  <c:v>-4178</c:v>
                </c:pt>
                <c:pt idx="326">
                  <c:v>-4177</c:v>
                </c:pt>
                <c:pt idx="327">
                  <c:v>-4176</c:v>
                </c:pt>
                <c:pt idx="328">
                  <c:v>-4175</c:v>
                </c:pt>
                <c:pt idx="329">
                  <c:v>-4174</c:v>
                </c:pt>
                <c:pt idx="330">
                  <c:v>-4173</c:v>
                </c:pt>
                <c:pt idx="331">
                  <c:v>-4172</c:v>
                </c:pt>
                <c:pt idx="332">
                  <c:v>-4171</c:v>
                </c:pt>
                <c:pt idx="333">
                  <c:v>-4170</c:v>
                </c:pt>
                <c:pt idx="334">
                  <c:v>-4169</c:v>
                </c:pt>
                <c:pt idx="335">
                  <c:v>-4168</c:v>
                </c:pt>
                <c:pt idx="336">
                  <c:v>-4167</c:v>
                </c:pt>
                <c:pt idx="337">
                  <c:v>-4166</c:v>
                </c:pt>
                <c:pt idx="338">
                  <c:v>-4165</c:v>
                </c:pt>
                <c:pt idx="339">
                  <c:v>-4164</c:v>
                </c:pt>
                <c:pt idx="340">
                  <c:v>-4163</c:v>
                </c:pt>
                <c:pt idx="341">
                  <c:v>-4162</c:v>
                </c:pt>
                <c:pt idx="342">
                  <c:v>-4161</c:v>
                </c:pt>
                <c:pt idx="343">
                  <c:v>-4160</c:v>
                </c:pt>
                <c:pt idx="344">
                  <c:v>-4159</c:v>
                </c:pt>
                <c:pt idx="345">
                  <c:v>-4158</c:v>
                </c:pt>
                <c:pt idx="346">
                  <c:v>-4157</c:v>
                </c:pt>
                <c:pt idx="347">
                  <c:v>-4156</c:v>
                </c:pt>
                <c:pt idx="348">
                  <c:v>-4155</c:v>
                </c:pt>
                <c:pt idx="349">
                  <c:v>-4154</c:v>
                </c:pt>
                <c:pt idx="350">
                  <c:v>-4153</c:v>
                </c:pt>
                <c:pt idx="351">
                  <c:v>-4152</c:v>
                </c:pt>
                <c:pt idx="352">
                  <c:v>-4151</c:v>
                </c:pt>
                <c:pt idx="353">
                  <c:v>-4150</c:v>
                </c:pt>
                <c:pt idx="354">
                  <c:v>-4149</c:v>
                </c:pt>
                <c:pt idx="355">
                  <c:v>-4148</c:v>
                </c:pt>
                <c:pt idx="356">
                  <c:v>-4147</c:v>
                </c:pt>
                <c:pt idx="357">
                  <c:v>-4146</c:v>
                </c:pt>
                <c:pt idx="358">
                  <c:v>-4145</c:v>
                </c:pt>
                <c:pt idx="359">
                  <c:v>-4144</c:v>
                </c:pt>
                <c:pt idx="360">
                  <c:v>-4143</c:v>
                </c:pt>
                <c:pt idx="361">
                  <c:v>-4142</c:v>
                </c:pt>
                <c:pt idx="362">
                  <c:v>-4141</c:v>
                </c:pt>
                <c:pt idx="363">
                  <c:v>-4140</c:v>
                </c:pt>
                <c:pt idx="364">
                  <c:v>-4139</c:v>
                </c:pt>
                <c:pt idx="365">
                  <c:v>-4138</c:v>
                </c:pt>
                <c:pt idx="366">
                  <c:v>-4137</c:v>
                </c:pt>
                <c:pt idx="367">
                  <c:v>-4136</c:v>
                </c:pt>
                <c:pt idx="368">
                  <c:v>-4135</c:v>
                </c:pt>
                <c:pt idx="369">
                  <c:v>-4134</c:v>
                </c:pt>
                <c:pt idx="370">
                  <c:v>-4133</c:v>
                </c:pt>
                <c:pt idx="371">
                  <c:v>-4132</c:v>
                </c:pt>
                <c:pt idx="372">
                  <c:v>-4131</c:v>
                </c:pt>
                <c:pt idx="373">
                  <c:v>-4130</c:v>
                </c:pt>
                <c:pt idx="374">
                  <c:v>-4129</c:v>
                </c:pt>
                <c:pt idx="375">
                  <c:v>-4128</c:v>
                </c:pt>
                <c:pt idx="376">
                  <c:v>-4127</c:v>
                </c:pt>
                <c:pt idx="377">
                  <c:v>-4126</c:v>
                </c:pt>
                <c:pt idx="378">
                  <c:v>-4125</c:v>
                </c:pt>
                <c:pt idx="379">
                  <c:v>-4124</c:v>
                </c:pt>
                <c:pt idx="380">
                  <c:v>-4123</c:v>
                </c:pt>
                <c:pt idx="381">
                  <c:v>-4122</c:v>
                </c:pt>
                <c:pt idx="382">
                  <c:v>-4121</c:v>
                </c:pt>
                <c:pt idx="383">
                  <c:v>-4120</c:v>
                </c:pt>
                <c:pt idx="384">
                  <c:v>-4119</c:v>
                </c:pt>
                <c:pt idx="385">
                  <c:v>-4118</c:v>
                </c:pt>
                <c:pt idx="386">
                  <c:v>-4117</c:v>
                </c:pt>
                <c:pt idx="387">
                  <c:v>-4116</c:v>
                </c:pt>
                <c:pt idx="388">
                  <c:v>-4115</c:v>
                </c:pt>
                <c:pt idx="389">
                  <c:v>-4114</c:v>
                </c:pt>
                <c:pt idx="390">
                  <c:v>-4113</c:v>
                </c:pt>
                <c:pt idx="391">
                  <c:v>-4112</c:v>
                </c:pt>
                <c:pt idx="392">
                  <c:v>-4111</c:v>
                </c:pt>
                <c:pt idx="393">
                  <c:v>-4110</c:v>
                </c:pt>
                <c:pt idx="394">
                  <c:v>-4109</c:v>
                </c:pt>
                <c:pt idx="395">
                  <c:v>-4108</c:v>
                </c:pt>
                <c:pt idx="396">
                  <c:v>-4107</c:v>
                </c:pt>
                <c:pt idx="397">
                  <c:v>-4106</c:v>
                </c:pt>
                <c:pt idx="398">
                  <c:v>-4105</c:v>
                </c:pt>
                <c:pt idx="399">
                  <c:v>-4104</c:v>
                </c:pt>
                <c:pt idx="400">
                  <c:v>-4103</c:v>
                </c:pt>
                <c:pt idx="401">
                  <c:v>-4102</c:v>
                </c:pt>
                <c:pt idx="402">
                  <c:v>-4101</c:v>
                </c:pt>
                <c:pt idx="403">
                  <c:v>-4100</c:v>
                </c:pt>
                <c:pt idx="404">
                  <c:v>-4099</c:v>
                </c:pt>
                <c:pt idx="405">
                  <c:v>-4098</c:v>
                </c:pt>
                <c:pt idx="406">
                  <c:v>-4097</c:v>
                </c:pt>
                <c:pt idx="407">
                  <c:v>-4096</c:v>
                </c:pt>
                <c:pt idx="408">
                  <c:v>-4095</c:v>
                </c:pt>
                <c:pt idx="409">
                  <c:v>-4094</c:v>
                </c:pt>
                <c:pt idx="410">
                  <c:v>-4093</c:v>
                </c:pt>
                <c:pt idx="411">
                  <c:v>-4092</c:v>
                </c:pt>
                <c:pt idx="412">
                  <c:v>-4091</c:v>
                </c:pt>
                <c:pt idx="413">
                  <c:v>-4090</c:v>
                </c:pt>
                <c:pt idx="414">
                  <c:v>-4089</c:v>
                </c:pt>
                <c:pt idx="415">
                  <c:v>-4088</c:v>
                </c:pt>
                <c:pt idx="416">
                  <c:v>-4087</c:v>
                </c:pt>
                <c:pt idx="417">
                  <c:v>-4086</c:v>
                </c:pt>
                <c:pt idx="418">
                  <c:v>-4085</c:v>
                </c:pt>
                <c:pt idx="419">
                  <c:v>-4084</c:v>
                </c:pt>
                <c:pt idx="420">
                  <c:v>-4083</c:v>
                </c:pt>
                <c:pt idx="421">
                  <c:v>-4082</c:v>
                </c:pt>
                <c:pt idx="422">
                  <c:v>-4081</c:v>
                </c:pt>
                <c:pt idx="423">
                  <c:v>-4080</c:v>
                </c:pt>
                <c:pt idx="424">
                  <c:v>-4079</c:v>
                </c:pt>
                <c:pt idx="425">
                  <c:v>-4078</c:v>
                </c:pt>
                <c:pt idx="426">
                  <c:v>-4077</c:v>
                </c:pt>
                <c:pt idx="427">
                  <c:v>-4076</c:v>
                </c:pt>
                <c:pt idx="428">
                  <c:v>-4075</c:v>
                </c:pt>
                <c:pt idx="429">
                  <c:v>-4074</c:v>
                </c:pt>
                <c:pt idx="430">
                  <c:v>-4073</c:v>
                </c:pt>
                <c:pt idx="431">
                  <c:v>-4072</c:v>
                </c:pt>
                <c:pt idx="432">
                  <c:v>-4071</c:v>
                </c:pt>
                <c:pt idx="433">
                  <c:v>-4070</c:v>
                </c:pt>
                <c:pt idx="434">
                  <c:v>-4069</c:v>
                </c:pt>
                <c:pt idx="435">
                  <c:v>-4068</c:v>
                </c:pt>
                <c:pt idx="436">
                  <c:v>-4067</c:v>
                </c:pt>
                <c:pt idx="437">
                  <c:v>-4066</c:v>
                </c:pt>
                <c:pt idx="438">
                  <c:v>-4065</c:v>
                </c:pt>
                <c:pt idx="439">
                  <c:v>-4064</c:v>
                </c:pt>
                <c:pt idx="440">
                  <c:v>-4063</c:v>
                </c:pt>
                <c:pt idx="441">
                  <c:v>-4062</c:v>
                </c:pt>
                <c:pt idx="442">
                  <c:v>-4061</c:v>
                </c:pt>
                <c:pt idx="443">
                  <c:v>-4060</c:v>
                </c:pt>
                <c:pt idx="444">
                  <c:v>-4059</c:v>
                </c:pt>
                <c:pt idx="445">
                  <c:v>-4058</c:v>
                </c:pt>
                <c:pt idx="446">
                  <c:v>-4057</c:v>
                </c:pt>
                <c:pt idx="447">
                  <c:v>-4056</c:v>
                </c:pt>
                <c:pt idx="448">
                  <c:v>-4055</c:v>
                </c:pt>
                <c:pt idx="449">
                  <c:v>-4054</c:v>
                </c:pt>
                <c:pt idx="450">
                  <c:v>-4053</c:v>
                </c:pt>
                <c:pt idx="451">
                  <c:v>-4052</c:v>
                </c:pt>
                <c:pt idx="452">
                  <c:v>-4051</c:v>
                </c:pt>
                <c:pt idx="453">
                  <c:v>-4050</c:v>
                </c:pt>
                <c:pt idx="454">
                  <c:v>-4049</c:v>
                </c:pt>
                <c:pt idx="455">
                  <c:v>-4048</c:v>
                </c:pt>
                <c:pt idx="456">
                  <c:v>-4047</c:v>
                </c:pt>
                <c:pt idx="457">
                  <c:v>-4046</c:v>
                </c:pt>
                <c:pt idx="458">
                  <c:v>-4045</c:v>
                </c:pt>
                <c:pt idx="459">
                  <c:v>-4044</c:v>
                </c:pt>
                <c:pt idx="460">
                  <c:v>-4043</c:v>
                </c:pt>
                <c:pt idx="461">
                  <c:v>-4042</c:v>
                </c:pt>
                <c:pt idx="462">
                  <c:v>-4041</c:v>
                </c:pt>
                <c:pt idx="463">
                  <c:v>-4040</c:v>
                </c:pt>
                <c:pt idx="464">
                  <c:v>-4039</c:v>
                </c:pt>
                <c:pt idx="465">
                  <c:v>-4038</c:v>
                </c:pt>
                <c:pt idx="466">
                  <c:v>-4037</c:v>
                </c:pt>
                <c:pt idx="467">
                  <c:v>-4036</c:v>
                </c:pt>
                <c:pt idx="468">
                  <c:v>-4035</c:v>
                </c:pt>
                <c:pt idx="469">
                  <c:v>-4034</c:v>
                </c:pt>
                <c:pt idx="470">
                  <c:v>-4033</c:v>
                </c:pt>
                <c:pt idx="471">
                  <c:v>-4032</c:v>
                </c:pt>
                <c:pt idx="472">
                  <c:v>-4031</c:v>
                </c:pt>
                <c:pt idx="473">
                  <c:v>-4030</c:v>
                </c:pt>
                <c:pt idx="474">
                  <c:v>-4029</c:v>
                </c:pt>
                <c:pt idx="475">
                  <c:v>-4028</c:v>
                </c:pt>
                <c:pt idx="476">
                  <c:v>-4027</c:v>
                </c:pt>
                <c:pt idx="477">
                  <c:v>-4026</c:v>
                </c:pt>
                <c:pt idx="478">
                  <c:v>-4025</c:v>
                </c:pt>
                <c:pt idx="479">
                  <c:v>-4024</c:v>
                </c:pt>
                <c:pt idx="480">
                  <c:v>-4023</c:v>
                </c:pt>
                <c:pt idx="481">
                  <c:v>-4022</c:v>
                </c:pt>
                <c:pt idx="482">
                  <c:v>-4021</c:v>
                </c:pt>
                <c:pt idx="483">
                  <c:v>-4020</c:v>
                </c:pt>
                <c:pt idx="484">
                  <c:v>-4019</c:v>
                </c:pt>
                <c:pt idx="485">
                  <c:v>-4018</c:v>
                </c:pt>
                <c:pt idx="486">
                  <c:v>-4017</c:v>
                </c:pt>
                <c:pt idx="487">
                  <c:v>-4016</c:v>
                </c:pt>
                <c:pt idx="488">
                  <c:v>-4015</c:v>
                </c:pt>
                <c:pt idx="489">
                  <c:v>-4014</c:v>
                </c:pt>
                <c:pt idx="490">
                  <c:v>-4013</c:v>
                </c:pt>
                <c:pt idx="491">
                  <c:v>-4012</c:v>
                </c:pt>
                <c:pt idx="492">
                  <c:v>-4011</c:v>
                </c:pt>
                <c:pt idx="493">
                  <c:v>-4010</c:v>
                </c:pt>
                <c:pt idx="494">
                  <c:v>-4009</c:v>
                </c:pt>
                <c:pt idx="495">
                  <c:v>-4008</c:v>
                </c:pt>
                <c:pt idx="496">
                  <c:v>-4007</c:v>
                </c:pt>
                <c:pt idx="497">
                  <c:v>-4006</c:v>
                </c:pt>
                <c:pt idx="498">
                  <c:v>-4005</c:v>
                </c:pt>
                <c:pt idx="499">
                  <c:v>-4004</c:v>
                </c:pt>
                <c:pt idx="500">
                  <c:v>-4003</c:v>
                </c:pt>
                <c:pt idx="501">
                  <c:v>-4002</c:v>
                </c:pt>
                <c:pt idx="502">
                  <c:v>-4001</c:v>
                </c:pt>
                <c:pt idx="503">
                  <c:v>-4000</c:v>
                </c:pt>
                <c:pt idx="504">
                  <c:v>-3999</c:v>
                </c:pt>
                <c:pt idx="505">
                  <c:v>-3998</c:v>
                </c:pt>
                <c:pt idx="506">
                  <c:v>-3997</c:v>
                </c:pt>
                <c:pt idx="507">
                  <c:v>-3996</c:v>
                </c:pt>
                <c:pt idx="508">
                  <c:v>-3995</c:v>
                </c:pt>
                <c:pt idx="509">
                  <c:v>-3994</c:v>
                </c:pt>
                <c:pt idx="510">
                  <c:v>-3993</c:v>
                </c:pt>
                <c:pt idx="511">
                  <c:v>-3992</c:v>
                </c:pt>
                <c:pt idx="512">
                  <c:v>-3991</c:v>
                </c:pt>
                <c:pt idx="513">
                  <c:v>-3990</c:v>
                </c:pt>
                <c:pt idx="514">
                  <c:v>-3989</c:v>
                </c:pt>
                <c:pt idx="515">
                  <c:v>-3988</c:v>
                </c:pt>
                <c:pt idx="516">
                  <c:v>-3987</c:v>
                </c:pt>
                <c:pt idx="517">
                  <c:v>-3986</c:v>
                </c:pt>
                <c:pt idx="518">
                  <c:v>-3985</c:v>
                </c:pt>
                <c:pt idx="519">
                  <c:v>-3984</c:v>
                </c:pt>
                <c:pt idx="520">
                  <c:v>-3983</c:v>
                </c:pt>
                <c:pt idx="521">
                  <c:v>-3982</c:v>
                </c:pt>
                <c:pt idx="522">
                  <c:v>-3981</c:v>
                </c:pt>
                <c:pt idx="523">
                  <c:v>-3980</c:v>
                </c:pt>
                <c:pt idx="524">
                  <c:v>-3979</c:v>
                </c:pt>
                <c:pt idx="525">
                  <c:v>-3978</c:v>
                </c:pt>
                <c:pt idx="526">
                  <c:v>-3977</c:v>
                </c:pt>
                <c:pt idx="527">
                  <c:v>-3976</c:v>
                </c:pt>
                <c:pt idx="528">
                  <c:v>-3975</c:v>
                </c:pt>
                <c:pt idx="529">
                  <c:v>-3974</c:v>
                </c:pt>
                <c:pt idx="530">
                  <c:v>-3973</c:v>
                </c:pt>
                <c:pt idx="531">
                  <c:v>-3972</c:v>
                </c:pt>
                <c:pt idx="532">
                  <c:v>-3971</c:v>
                </c:pt>
                <c:pt idx="533">
                  <c:v>-3970</c:v>
                </c:pt>
                <c:pt idx="534">
                  <c:v>-3969</c:v>
                </c:pt>
                <c:pt idx="535">
                  <c:v>-3968</c:v>
                </c:pt>
                <c:pt idx="536">
                  <c:v>-3967</c:v>
                </c:pt>
                <c:pt idx="537">
                  <c:v>-3966</c:v>
                </c:pt>
                <c:pt idx="538">
                  <c:v>-3965</c:v>
                </c:pt>
                <c:pt idx="539">
                  <c:v>-3964</c:v>
                </c:pt>
                <c:pt idx="540">
                  <c:v>-3963</c:v>
                </c:pt>
                <c:pt idx="541">
                  <c:v>-3962</c:v>
                </c:pt>
                <c:pt idx="542">
                  <c:v>-3961</c:v>
                </c:pt>
                <c:pt idx="543">
                  <c:v>-3960</c:v>
                </c:pt>
                <c:pt idx="544">
                  <c:v>-3959</c:v>
                </c:pt>
                <c:pt idx="545">
                  <c:v>-3958</c:v>
                </c:pt>
                <c:pt idx="546">
                  <c:v>-3957</c:v>
                </c:pt>
                <c:pt idx="547">
                  <c:v>-3956</c:v>
                </c:pt>
                <c:pt idx="548">
                  <c:v>-3955</c:v>
                </c:pt>
                <c:pt idx="549">
                  <c:v>-3954</c:v>
                </c:pt>
                <c:pt idx="550">
                  <c:v>-3953</c:v>
                </c:pt>
                <c:pt idx="551">
                  <c:v>-3952</c:v>
                </c:pt>
                <c:pt idx="552">
                  <c:v>-3951</c:v>
                </c:pt>
                <c:pt idx="553">
                  <c:v>-3950</c:v>
                </c:pt>
                <c:pt idx="554">
                  <c:v>-3949</c:v>
                </c:pt>
                <c:pt idx="555">
                  <c:v>-3948</c:v>
                </c:pt>
                <c:pt idx="556">
                  <c:v>-3947</c:v>
                </c:pt>
                <c:pt idx="557">
                  <c:v>-3946</c:v>
                </c:pt>
                <c:pt idx="558">
                  <c:v>-3945</c:v>
                </c:pt>
                <c:pt idx="559">
                  <c:v>-3944</c:v>
                </c:pt>
                <c:pt idx="560">
                  <c:v>-3943</c:v>
                </c:pt>
                <c:pt idx="561">
                  <c:v>-3942</c:v>
                </c:pt>
                <c:pt idx="562">
                  <c:v>-3941</c:v>
                </c:pt>
                <c:pt idx="563">
                  <c:v>-3940</c:v>
                </c:pt>
                <c:pt idx="564">
                  <c:v>-3939</c:v>
                </c:pt>
                <c:pt idx="565">
                  <c:v>-3938</c:v>
                </c:pt>
                <c:pt idx="566">
                  <c:v>-3937</c:v>
                </c:pt>
                <c:pt idx="567">
                  <c:v>-3936</c:v>
                </c:pt>
                <c:pt idx="568">
                  <c:v>-3935</c:v>
                </c:pt>
                <c:pt idx="569">
                  <c:v>-3934</c:v>
                </c:pt>
                <c:pt idx="570">
                  <c:v>-3933</c:v>
                </c:pt>
                <c:pt idx="571">
                  <c:v>-3932</c:v>
                </c:pt>
                <c:pt idx="572">
                  <c:v>-3931</c:v>
                </c:pt>
                <c:pt idx="573">
                  <c:v>-3930</c:v>
                </c:pt>
                <c:pt idx="574">
                  <c:v>-3929</c:v>
                </c:pt>
                <c:pt idx="575">
                  <c:v>-3928</c:v>
                </c:pt>
                <c:pt idx="576">
                  <c:v>-3927</c:v>
                </c:pt>
                <c:pt idx="577">
                  <c:v>-3926</c:v>
                </c:pt>
                <c:pt idx="578">
                  <c:v>-3925</c:v>
                </c:pt>
                <c:pt idx="579">
                  <c:v>-3924</c:v>
                </c:pt>
                <c:pt idx="580">
                  <c:v>-3923</c:v>
                </c:pt>
                <c:pt idx="581">
                  <c:v>-3922</c:v>
                </c:pt>
                <c:pt idx="582">
                  <c:v>-3921</c:v>
                </c:pt>
                <c:pt idx="583">
                  <c:v>-3920</c:v>
                </c:pt>
                <c:pt idx="584">
                  <c:v>-3919</c:v>
                </c:pt>
                <c:pt idx="585">
                  <c:v>-3918</c:v>
                </c:pt>
                <c:pt idx="586">
                  <c:v>-3917</c:v>
                </c:pt>
                <c:pt idx="587">
                  <c:v>-3916</c:v>
                </c:pt>
                <c:pt idx="588">
                  <c:v>-3915</c:v>
                </c:pt>
                <c:pt idx="589">
                  <c:v>-3914</c:v>
                </c:pt>
                <c:pt idx="590">
                  <c:v>-3913</c:v>
                </c:pt>
                <c:pt idx="591">
                  <c:v>-3912</c:v>
                </c:pt>
                <c:pt idx="592">
                  <c:v>-3911</c:v>
                </c:pt>
                <c:pt idx="593">
                  <c:v>-3910</c:v>
                </c:pt>
                <c:pt idx="594">
                  <c:v>-3909</c:v>
                </c:pt>
                <c:pt idx="595">
                  <c:v>-3908</c:v>
                </c:pt>
                <c:pt idx="596">
                  <c:v>-3907</c:v>
                </c:pt>
                <c:pt idx="597">
                  <c:v>-3906</c:v>
                </c:pt>
                <c:pt idx="598">
                  <c:v>-3905</c:v>
                </c:pt>
                <c:pt idx="599">
                  <c:v>-3904</c:v>
                </c:pt>
                <c:pt idx="600">
                  <c:v>-3903</c:v>
                </c:pt>
                <c:pt idx="601">
                  <c:v>-3902</c:v>
                </c:pt>
                <c:pt idx="602">
                  <c:v>-3901</c:v>
                </c:pt>
                <c:pt idx="603">
                  <c:v>-3900</c:v>
                </c:pt>
                <c:pt idx="604">
                  <c:v>-3899</c:v>
                </c:pt>
                <c:pt idx="605">
                  <c:v>-3898</c:v>
                </c:pt>
                <c:pt idx="606">
                  <c:v>-3897</c:v>
                </c:pt>
                <c:pt idx="607">
                  <c:v>-3896</c:v>
                </c:pt>
                <c:pt idx="608">
                  <c:v>-3895</c:v>
                </c:pt>
                <c:pt idx="609">
                  <c:v>-3894</c:v>
                </c:pt>
                <c:pt idx="610">
                  <c:v>-3893</c:v>
                </c:pt>
                <c:pt idx="611">
                  <c:v>-3892</c:v>
                </c:pt>
                <c:pt idx="612">
                  <c:v>-3891</c:v>
                </c:pt>
                <c:pt idx="613">
                  <c:v>-3890</c:v>
                </c:pt>
                <c:pt idx="614">
                  <c:v>-3889</c:v>
                </c:pt>
                <c:pt idx="615">
                  <c:v>-3888</c:v>
                </c:pt>
                <c:pt idx="616">
                  <c:v>-3887</c:v>
                </c:pt>
                <c:pt idx="617">
                  <c:v>-3886</c:v>
                </c:pt>
                <c:pt idx="618">
                  <c:v>-3885</c:v>
                </c:pt>
                <c:pt idx="619">
                  <c:v>-3884</c:v>
                </c:pt>
                <c:pt idx="620">
                  <c:v>-3883</c:v>
                </c:pt>
                <c:pt idx="621">
                  <c:v>-3882</c:v>
                </c:pt>
                <c:pt idx="622">
                  <c:v>-3881</c:v>
                </c:pt>
                <c:pt idx="623">
                  <c:v>-3880</c:v>
                </c:pt>
                <c:pt idx="624">
                  <c:v>-3879</c:v>
                </c:pt>
                <c:pt idx="625">
                  <c:v>-3878</c:v>
                </c:pt>
                <c:pt idx="626">
                  <c:v>-3877</c:v>
                </c:pt>
                <c:pt idx="627">
                  <c:v>-3876</c:v>
                </c:pt>
                <c:pt idx="628">
                  <c:v>-3875</c:v>
                </c:pt>
                <c:pt idx="629">
                  <c:v>-3874</c:v>
                </c:pt>
                <c:pt idx="630">
                  <c:v>-3873</c:v>
                </c:pt>
                <c:pt idx="631">
                  <c:v>-3872</c:v>
                </c:pt>
                <c:pt idx="632">
                  <c:v>-3871</c:v>
                </c:pt>
                <c:pt idx="633">
                  <c:v>-3870</c:v>
                </c:pt>
                <c:pt idx="634">
                  <c:v>-3869</c:v>
                </c:pt>
                <c:pt idx="635">
                  <c:v>-3868</c:v>
                </c:pt>
                <c:pt idx="636">
                  <c:v>-3867</c:v>
                </c:pt>
                <c:pt idx="637">
                  <c:v>-3866</c:v>
                </c:pt>
                <c:pt idx="638">
                  <c:v>-3865</c:v>
                </c:pt>
                <c:pt idx="639">
                  <c:v>-3864</c:v>
                </c:pt>
                <c:pt idx="640">
                  <c:v>-3863</c:v>
                </c:pt>
                <c:pt idx="641">
                  <c:v>-3862</c:v>
                </c:pt>
                <c:pt idx="642">
                  <c:v>-3861</c:v>
                </c:pt>
                <c:pt idx="643">
                  <c:v>-3860</c:v>
                </c:pt>
                <c:pt idx="644">
                  <c:v>-3859</c:v>
                </c:pt>
                <c:pt idx="645">
                  <c:v>-3858</c:v>
                </c:pt>
                <c:pt idx="646">
                  <c:v>-3857</c:v>
                </c:pt>
                <c:pt idx="647">
                  <c:v>-3856</c:v>
                </c:pt>
                <c:pt idx="648">
                  <c:v>-3855</c:v>
                </c:pt>
                <c:pt idx="649">
                  <c:v>-3854</c:v>
                </c:pt>
                <c:pt idx="650">
                  <c:v>-3853</c:v>
                </c:pt>
                <c:pt idx="651">
                  <c:v>-3852</c:v>
                </c:pt>
                <c:pt idx="652">
                  <c:v>-3851</c:v>
                </c:pt>
                <c:pt idx="653">
                  <c:v>-3850</c:v>
                </c:pt>
                <c:pt idx="654">
                  <c:v>-3849</c:v>
                </c:pt>
                <c:pt idx="655">
                  <c:v>-3848</c:v>
                </c:pt>
                <c:pt idx="656">
                  <c:v>-3847</c:v>
                </c:pt>
                <c:pt idx="657">
                  <c:v>-3846</c:v>
                </c:pt>
                <c:pt idx="658">
                  <c:v>-3845</c:v>
                </c:pt>
                <c:pt idx="659">
                  <c:v>-3844</c:v>
                </c:pt>
                <c:pt idx="660">
                  <c:v>-3843</c:v>
                </c:pt>
                <c:pt idx="661">
                  <c:v>-3842</c:v>
                </c:pt>
                <c:pt idx="662">
                  <c:v>-3841</c:v>
                </c:pt>
                <c:pt idx="663">
                  <c:v>-3840</c:v>
                </c:pt>
                <c:pt idx="664">
                  <c:v>-3839</c:v>
                </c:pt>
                <c:pt idx="665">
                  <c:v>-3838</c:v>
                </c:pt>
                <c:pt idx="666">
                  <c:v>-3837</c:v>
                </c:pt>
                <c:pt idx="667">
                  <c:v>-3836</c:v>
                </c:pt>
                <c:pt idx="668">
                  <c:v>-3835</c:v>
                </c:pt>
                <c:pt idx="669">
                  <c:v>-3834</c:v>
                </c:pt>
                <c:pt idx="670">
                  <c:v>-3833</c:v>
                </c:pt>
                <c:pt idx="671">
                  <c:v>-3832</c:v>
                </c:pt>
                <c:pt idx="672">
                  <c:v>-3831</c:v>
                </c:pt>
                <c:pt idx="673">
                  <c:v>-3830</c:v>
                </c:pt>
                <c:pt idx="674">
                  <c:v>-3829</c:v>
                </c:pt>
                <c:pt idx="675">
                  <c:v>-3828</c:v>
                </c:pt>
                <c:pt idx="676">
                  <c:v>-3827</c:v>
                </c:pt>
                <c:pt idx="677">
                  <c:v>-3826</c:v>
                </c:pt>
                <c:pt idx="678">
                  <c:v>-3825</c:v>
                </c:pt>
                <c:pt idx="679">
                  <c:v>-3824</c:v>
                </c:pt>
                <c:pt idx="680">
                  <c:v>-3823</c:v>
                </c:pt>
                <c:pt idx="681">
                  <c:v>-3822</c:v>
                </c:pt>
                <c:pt idx="682">
                  <c:v>-3821</c:v>
                </c:pt>
                <c:pt idx="683">
                  <c:v>-3820</c:v>
                </c:pt>
                <c:pt idx="684">
                  <c:v>-3819</c:v>
                </c:pt>
                <c:pt idx="685">
                  <c:v>-3818</c:v>
                </c:pt>
                <c:pt idx="686">
                  <c:v>-3817</c:v>
                </c:pt>
                <c:pt idx="687">
                  <c:v>-3816</c:v>
                </c:pt>
                <c:pt idx="688">
                  <c:v>-3815</c:v>
                </c:pt>
                <c:pt idx="689">
                  <c:v>-3814</c:v>
                </c:pt>
                <c:pt idx="690">
                  <c:v>-3813</c:v>
                </c:pt>
                <c:pt idx="691">
                  <c:v>-3812</c:v>
                </c:pt>
                <c:pt idx="692">
                  <c:v>-3811</c:v>
                </c:pt>
                <c:pt idx="693">
                  <c:v>-3810</c:v>
                </c:pt>
                <c:pt idx="694">
                  <c:v>-3809</c:v>
                </c:pt>
                <c:pt idx="695">
                  <c:v>-3808</c:v>
                </c:pt>
                <c:pt idx="696">
                  <c:v>-3807</c:v>
                </c:pt>
                <c:pt idx="697">
                  <c:v>-3806</c:v>
                </c:pt>
                <c:pt idx="698">
                  <c:v>-3805</c:v>
                </c:pt>
                <c:pt idx="699">
                  <c:v>-3804</c:v>
                </c:pt>
                <c:pt idx="700">
                  <c:v>-3803</c:v>
                </c:pt>
                <c:pt idx="701">
                  <c:v>-3802</c:v>
                </c:pt>
                <c:pt idx="702">
                  <c:v>-3801</c:v>
                </c:pt>
                <c:pt idx="703">
                  <c:v>-3800</c:v>
                </c:pt>
                <c:pt idx="704">
                  <c:v>-3799</c:v>
                </c:pt>
                <c:pt idx="705">
                  <c:v>-3798</c:v>
                </c:pt>
                <c:pt idx="706">
                  <c:v>-3797</c:v>
                </c:pt>
                <c:pt idx="707">
                  <c:v>-3796</c:v>
                </c:pt>
                <c:pt idx="708">
                  <c:v>-3795</c:v>
                </c:pt>
                <c:pt idx="709">
                  <c:v>-3794</c:v>
                </c:pt>
                <c:pt idx="710">
                  <c:v>-3793</c:v>
                </c:pt>
                <c:pt idx="711">
                  <c:v>-3792</c:v>
                </c:pt>
                <c:pt idx="712">
                  <c:v>-3791</c:v>
                </c:pt>
                <c:pt idx="713">
                  <c:v>-3790</c:v>
                </c:pt>
                <c:pt idx="714">
                  <c:v>-3789</c:v>
                </c:pt>
                <c:pt idx="715">
                  <c:v>-3788</c:v>
                </c:pt>
                <c:pt idx="716">
                  <c:v>-3787</c:v>
                </c:pt>
                <c:pt idx="717">
                  <c:v>-3786</c:v>
                </c:pt>
                <c:pt idx="718">
                  <c:v>-3785</c:v>
                </c:pt>
                <c:pt idx="719">
                  <c:v>-3784</c:v>
                </c:pt>
                <c:pt idx="720">
                  <c:v>-3783</c:v>
                </c:pt>
                <c:pt idx="721">
                  <c:v>-3782</c:v>
                </c:pt>
                <c:pt idx="722">
                  <c:v>-3781</c:v>
                </c:pt>
                <c:pt idx="723">
                  <c:v>-3780</c:v>
                </c:pt>
                <c:pt idx="724">
                  <c:v>-3779</c:v>
                </c:pt>
                <c:pt idx="725">
                  <c:v>-3778</c:v>
                </c:pt>
                <c:pt idx="726">
                  <c:v>-3777</c:v>
                </c:pt>
                <c:pt idx="727">
                  <c:v>-3776</c:v>
                </c:pt>
                <c:pt idx="728">
                  <c:v>-3775</c:v>
                </c:pt>
                <c:pt idx="729">
                  <c:v>-3774</c:v>
                </c:pt>
                <c:pt idx="730">
                  <c:v>-3773</c:v>
                </c:pt>
                <c:pt idx="731">
                  <c:v>-3772</c:v>
                </c:pt>
                <c:pt idx="732">
                  <c:v>-3771</c:v>
                </c:pt>
                <c:pt idx="733">
                  <c:v>-3770</c:v>
                </c:pt>
                <c:pt idx="734">
                  <c:v>-3769</c:v>
                </c:pt>
                <c:pt idx="735">
                  <c:v>-3768</c:v>
                </c:pt>
                <c:pt idx="736">
                  <c:v>-3767</c:v>
                </c:pt>
                <c:pt idx="737">
                  <c:v>-3766</c:v>
                </c:pt>
                <c:pt idx="738">
                  <c:v>-3765</c:v>
                </c:pt>
                <c:pt idx="739">
                  <c:v>-3764</c:v>
                </c:pt>
                <c:pt idx="740">
                  <c:v>-3763</c:v>
                </c:pt>
                <c:pt idx="741">
                  <c:v>-3762</c:v>
                </c:pt>
                <c:pt idx="742">
                  <c:v>-3761</c:v>
                </c:pt>
                <c:pt idx="743">
                  <c:v>-3760</c:v>
                </c:pt>
                <c:pt idx="744">
                  <c:v>-3759</c:v>
                </c:pt>
                <c:pt idx="745">
                  <c:v>-3758</c:v>
                </c:pt>
                <c:pt idx="746">
                  <c:v>-3757</c:v>
                </c:pt>
                <c:pt idx="747">
                  <c:v>-3756</c:v>
                </c:pt>
                <c:pt idx="748">
                  <c:v>-3755</c:v>
                </c:pt>
                <c:pt idx="749">
                  <c:v>-3754</c:v>
                </c:pt>
                <c:pt idx="750">
                  <c:v>-3753</c:v>
                </c:pt>
                <c:pt idx="751">
                  <c:v>-3752</c:v>
                </c:pt>
                <c:pt idx="752">
                  <c:v>-3751</c:v>
                </c:pt>
                <c:pt idx="753">
                  <c:v>-3750</c:v>
                </c:pt>
                <c:pt idx="754">
                  <c:v>-3749</c:v>
                </c:pt>
                <c:pt idx="755">
                  <c:v>-3748</c:v>
                </c:pt>
                <c:pt idx="756">
                  <c:v>-3747</c:v>
                </c:pt>
                <c:pt idx="757">
                  <c:v>-3746</c:v>
                </c:pt>
                <c:pt idx="758">
                  <c:v>-3745</c:v>
                </c:pt>
                <c:pt idx="759">
                  <c:v>-3744</c:v>
                </c:pt>
                <c:pt idx="760">
                  <c:v>-3743</c:v>
                </c:pt>
                <c:pt idx="761">
                  <c:v>-3742</c:v>
                </c:pt>
                <c:pt idx="762">
                  <c:v>-3741</c:v>
                </c:pt>
                <c:pt idx="763">
                  <c:v>-3740</c:v>
                </c:pt>
                <c:pt idx="764">
                  <c:v>-3739</c:v>
                </c:pt>
                <c:pt idx="765">
                  <c:v>-3738</c:v>
                </c:pt>
                <c:pt idx="766">
                  <c:v>-3737</c:v>
                </c:pt>
                <c:pt idx="767">
                  <c:v>-3736</c:v>
                </c:pt>
                <c:pt idx="768">
                  <c:v>-3735</c:v>
                </c:pt>
                <c:pt idx="769">
                  <c:v>-3734</c:v>
                </c:pt>
                <c:pt idx="770">
                  <c:v>-3733</c:v>
                </c:pt>
                <c:pt idx="771">
                  <c:v>-3732</c:v>
                </c:pt>
                <c:pt idx="772">
                  <c:v>-3731</c:v>
                </c:pt>
                <c:pt idx="773">
                  <c:v>-3730</c:v>
                </c:pt>
                <c:pt idx="774">
                  <c:v>-3729</c:v>
                </c:pt>
                <c:pt idx="775">
                  <c:v>-3728</c:v>
                </c:pt>
                <c:pt idx="776">
                  <c:v>-3727</c:v>
                </c:pt>
                <c:pt idx="777">
                  <c:v>-3726</c:v>
                </c:pt>
                <c:pt idx="778">
                  <c:v>-3725</c:v>
                </c:pt>
                <c:pt idx="779">
                  <c:v>-3724</c:v>
                </c:pt>
                <c:pt idx="780">
                  <c:v>-3723</c:v>
                </c:pt>
                <c:pt idx="781">
                  <c:v>-3722</c:v>
                </c:pt>
                <c:pt idx="782">
                  <c:v>-3721</c:v>
                </c:pt>
                <c:pt idx="783">
                  <c:v>-3720</c:v>
                </c:pt>
                <c:pt idx="784">
                  <c:v>-3719</c:v>
                </c:pt>
                <c:pt idx="785">
                  <c:v>-3718</c:v>
                </c:pt>
                <c:pt idx="786">
                  <c:v>-3717</c:v>
                </c:pt>
                <c:pt idx="787">
                  <c:v>-3716</c:v>
                </c:pt>
                <c:pt idx="788">
                  <c:v>-3715</c:v>
                </c:pt>
                <c:pt idx="789">
                  <c:v>-3714</c:v>
                </c:pt>
                <c:pt idx="790">
                  <c:v>-3713</c:v>
                </c:pt>
                <c:pt idx="791">
                  <c:v>-3712</c:v>
                </c:pt>
                <c:pt idx="792">
                  <c:v>-3711</c:v>
                </c:pt>
                <c:pt idx="793">
                  <c:v>-3710</c:v>
                </c:pt>
                <c:pt idx="794">
                  <c:v>-3709</c:v>
                </c:pt>
                <c:pt idx="795">
                  <c:v>-3708</c:v>
                </c:pt>
                <c:pt idx="796">
                  <c:v>-3707</c:v>
                </c:pt>
                <c:pt idx="797">
                  <c:v>-3706</c:v>
                </c:pt>
                <c:pt idx="798">
                  <c:v>-3705</c:v>
                </c:pt>
                <c:pt idx="799">
                  <c:v>-3704</c:v>
                </c:pt>
                <c:pt idx="800">
                  <c:v>-3703</c:v>
                </c:pt>
                <c:pt idx="801">
                  <c:v>-3702</c:v>
                </c:pt>
                <c:pt idx="802">
                  <c:v>-3701</c:v>
                </c:pt>
                <c:pt idx="803">
                  <c:v>-3700</c:v>
                </c:pt>
                <c:pt idx="804">
                  <c:v>-3699</c:v>
                </c:pt>
                <c:pt idx="805">
                  <c:v>-3698</c:v>
                </c:pt>
                <c:pt idx="806">
                  <c:v>-3697</c:v>
                </c:pt>
                <c:pt idx="807">
                  <c:v>-3696</c:v>
                </c:pt>
                <c:pt idx="808">
                  <c:v>-3695</c:v>
                </c:pt>
                <c:pt idx="809">
                  <c:v>-3694</c:v>
                </c:pt>
                <c:pt idx="810">
                  <c:v>-3693</c:v>
                </c:pt>
                <c:pt idx="811">
                  <c:v>-3692</c:v>
                </c:pt>
                <c:pt idx="812">
                  <c:v>-3691</c:v>
                </c:pt>
                <c:pt idx="813">
                  <c:v>-3690</c:v>
                </c:pt>
                <c:pt idx="814">
                  <c:v>-3689</c:v>
                </c:pt>
                <c:pt idx="815">
                  <c:v>-3688</c:v>
                </c:pt>
                <c:pt idx="816">
                  <c:v>-3687</c:v>
                </c:pt>
                <c:pt idx="817">
                  <c:v>-3686</c:v>
                </c:pt>
                <c:pt idx="818">
                  <c:v>-3685</c:v>
                </c:pt>
                <c:pt idx="819">
                  <c:v>-3684</c:v>
                </c:pt>
                <c:pt idx="820">
                  <c:v>-3683</c:v>
                </c:pt>
                <c:pt idx="821">
                  <c:v>-3682</c:v>
                </c:pt>
                <c:pt idx="822">
                  <c:v>-3681</c:v>
                </c:pt>
                <c:pt idx="823">
                  <c:v>-3680</c:v>
                </c:pt>
                <c:pt idx="824">
                  <c:v>-3679</c:v>
                </c:pt>
                <c:pt idx="825">
                  <c:v>-3678</c:v>
                </c:pt>
                <c:pt idx="826">
                  <c:v>-3677</c:v>
                </c:pt>
                <c:pt idx="827">
                  <c:v>-3676</c:v>
                </c:pt>
                <c:pt idx="828">
                  <c:v>-3675</c:v>
                </c:pt>
                <c:pt idx="829">
                  <c:v>-3674</c:v>
                </c:pt>
                <c:pt idx="830">
                  <c:v>-3673</c:v>
                </c:pt>
                <c:pt idx="831">
                  <c:v>-3672</c:v>
                </c:pt>
                <c:pt idx="832">
                  <c:v>-3671</c:v>
                </c:pt>
                <c:pt idx="833">
                  <c:v>-3670</c:v>
                </c:pt>
                <c:pt idx="834">
                  <c:v>-3669</c:v>
                </c:pt>
                <c:pt idx="835">
                  <c:v>-3668</c:v>
                </c:pt>
                <c:pt idx="836">
                  <c:v>-3667</c:v>
                </c:pt>
                <c:pt idx="837">
                  <c:v>-3666</c:v>
                </c:pt>
                <c:pt idx="838">
                  <c:v>-3665</c:v>
                </c:pt>
                <c:pt idx="839">
                  <c:v>-3664</c:v>
                </c:pt>
                <c:pt idx="840">
                  <c:v>-3663</c:v>
                </c:pt>
                <c:pt idx="841">
                  <c:v>-3662</c:v>
                </c:pt>
                <c:pt idx="842">
                  <c:v>-3661</c:v>
                </c:pt>
                <c:pt idx="843">
                  <c:v>-3660</c:v>
                </c:pt>
                <c:pt idx="844">
                  <c:v>-3659</c:v>
                </c:pt>
                <c:pt idx="845">
                  <c:v>-3658</c:v>
                </c:pt>
                <c:pt idx="846">
                  <c:v>-3657</c:v>
                </c:pt>
                <c:pt idx="847">
                  <c:v>-3656</c:v>
                </c:pt>
                <c:pt idx="848">
                  <c:v>-3655</c:v>
                </c:pt>
                <c:pt idx="849">
                  <c:v>-3654</c:v>
                </c:pt>
                <c:pt idx="850">
                  <c:v>-3653</c:v>
                </c:pt>
                <c:pt idx="851">
                  <c:v>-3652</c:v>
                </c:pt>
                <c:pt idx="852">
                  <c:v>-3651</c:v>
                </c:pt>
                <c:pt idx="853">
                  <c:v>-3650</c:v>
                </c:pt>
                <c:pt idx="854">
                  <c:v>-3649</c:v>
                </c:pt>
                <c:pt idx="855">
                  <c:v>-3648</c:v>
                </c:pt>
                <c:pt idx="856">
                  <c:v>-3647</c:v>
                </c:pt>
                <c:pt idx="857">
                  <c:v>-3646</c:v>
                </c:pt>
                <c:pt idx="858">
                  <c:v>-3645</c:v>
                </c:pt>
                <c:pt idx="859">
                  <c:v>-3644</c:v>
                </c:pt>
                <c:pt idx="860">
                  <c:v>-3643</c:v>
                </c:pt>
                <c:pt idx="861">
                  <c:v>-3642</c:v>
                </c:pt>
                <c:pt idx="862">
                  <c:v>-3641</c:v>
                </c:pt>
                <c:pt idx="863">
                  <c:v>-3640</c:v>
                </c:pt>
                <c:pt idx="864">
                  <c:v>-3639</c:v>
                </c:pt>
                <c:pt idx="865">
                  <c:v>-3638</c:v>
                </c:pt>
                <c:pt idx="866">
                  <c:v>-3637</c:v>
                </c:pt>
                <c:pt idx="867">
                  <c:v>-3636</c:v>
                </c:pt>
                <c:pt idx="868">
                  <c:v>-3635</c:v>
                </c:pt>
                <c:pt idx="869">
                  <c:v>-3634</c:v>
                </c:pt>
                <c:pt idx="870">
                  <c:v>-3633</c:v>
                </c:pt>
                <c:pt idx="871">
                  <c:v>-3632</c:v>
                </c:pt>
                <c:pt idx="872">
                  <c:v>-3631</c:v>
                </c:pt>
                <c:pt idx="873">
                  <c:v>-3630</c:v>
                </c:pt>
                <c:pt idx="874">
                  <c:v>-3629</c:v>
                </c:pt>
                <c:pt idx="875">
                  <c:v>-3628</c:v>
                </c:pt>
                <c:pt idx="876">
                  <c:v>-3627</c:v>
                </c:pt>
                <c:pt idx="877">
                  <c:v>-3626</c:v>
                </c:pt>
                <c:pt idx="878">
                  <c:v>-3625</c:v>
                </c:pt>
                <c:pt idx="879">
                  <c:v>-3624</c:v>
                </c:pt>
                <c:pt idx="880">
                  <c:v>-3623</c:v>
                </c:pt>
                <c:pt idx="881">
                  <c:v>-3622</c:v>
                </c:pt>
                <c:pt idx="882">
                  <c:v>-3621</c:v>
                </c:pt>
                <c:pt idx="883">
                  <c:v>-3620</c:v>
                </c:pt>
                <c:pt idx="884">
                  <c:v>-3619</c:v>
                </c:pt>
                <c:pt idx="885">
                  <c:v>-3618</c:v>
                </c:pt>
                <c:pt idx="886">
                  <c:v>-3617</c:v>
                </c:pt>
                <c:pt idx="887">
                  <c:v>-3616</c:v>
                </c:pt>
                <c:pt idx="888">
                  <c:v>-3615</c:v>
                </c:pt>
                <c:pt idx="889">
                  <c:v>-3614</c:v>
                </c:pt>
                <c:pt idx="890">
                  <c:v>-3613</c:v>
                </c:pt>
                <c:pt idx="891">
                  <c:v>-3612</c:v>
                </c:pt>
                <c:pt idx="892">
                  <c:v>-3611</c:v>
                </c:pt>
                <c:pt idx="893">
                  <c:v>-3610</c:v>
                </c:pt>
                <c:pt idx="894">
                  <c:v>-3609</c:v>
                </c:pt>
                <c:pt idx="895">
                  <c:v>-3608</c:v>
                </c:pt>
                <c:pt idx="896">
                  <c:v>-3607</c:v>
                </c:pt>
                <c:pt idx="897">
                  <c:v>-3606</c:v>
                </c:pt>
                <c:pt idx="898">
                  <c:v>-3605</c:v>
                </c:pt>
                <c:pt idx="899">
                  <c:v>-3604</c:v>
                </c:pt>
                <c:pt idx="900">
                  <c:v>-3603</c:v>
                </c:pt>
                <c:pt idx="901">
                  <c:v>-3602</c:v>
                </c:pt>
                <c:pt idx="902">
                  <c:v>-3601</c:v>
                </c:pt>
                <c:pt idx="903">
                  <c:v>-3600</c:v>
                </c:pt>
                <c:pt idx="904">
                  <c:v>-3599</c:v>
                </c:pt>
                <c:pt idx="905">
                  <c:v>-3598</c:v>
                </c:pt>
                <c:pt idx="906">
                  <c:v>-3597</c:v>
                </c:pt>
                <c:pt idx="907">
                  <c:v>-3596</c:v>
                </c:pt>
                <c:pt idx="908">
                  <c:v>-3595</c:v>
                </c:pt>
                <c:pt idx="909">
                  <c:v>-3594</c:v>
                </c:pt>
                <c:pt idx="910">
                  <c:v>-3593</c:v>
                </c:pt>
                <c:pt idx="911">
                  <c:v>-3592</c:v>
                </c:pt>
                <c:pt idx="912">
                  <c:v>-3591</c:v>
                </c:pt>
                <c:pt idx="913">
                  <c:v>-3590</c:v>
                </c:pt>
                <c:pt idx="914">
                  <c:v>-3589</c:v>
                </c:pt>
                <c:pt idx="915">
                  <c:v>-3588</c:v>
                </c:pt>
                <c:pt idx="916">
                  <c:v>-3587</c:v>
                </c:pt>
                <c:pt idx="917">
                  <c:v>-3586</c:v>
                </c:pt>
                <c:pt idx="918">
                  <c:v>-3585</c:v>
                </c:pt>
                <c:pt idx="919">
                  <c:v>-3584</c:v>
                </c:pt>
                <c:pt idx="920">
                  <c:v>-3583</c:v>
                </c:pt>
                <c:pt idx="921">
                  <c:v>-3582</c:v>
                </c:pt>
                <c:pt idx="922">
                  <c:v>-3581</c:v>
                </c:pt>
                <c:pt idx="923">
                  <c:v>-3580</c:v>
                </c:pt>
                <c:pt idx="924">
                  <c:v>-3579</c:v>
                </c:pt>
                <c:pt idx="925">
                  <c:v>-3578</c:v>
                </c:pt>
                <c:pt idx="926">
                  <c:v>-3577</c:v>
                </c:pt>
                <c:pt idx="927">
                  <c:v>-3576</c:v>
                </c:pt>
                <c:pt idx="928">
                  <c:v>-3575</c:v>
                </c:pt>
                <c:pt idx="929">
                  <c:v>-3574</c:v>
                </c:pt>
                <c:pt idx="930">
                  <c:v>-3573</c:v>
                </c:pt>
                <c:pt idx="931">
                  <c:v>-3572</c:v>
                </c:pt>
                <c:pt idx="932">
                  <c:v>-3571</c:v>
                </c:pt>
                <c:pt idx="933">
                  <c:v>-3570</c:v>
                </c:pt>
                <c:pt idx="934">
                  <c:v>-3569</c:v>
                </c:pt>
                <c:pt idx="935">
                  <c:v>-3568</c:v>
                </c:pt>
                <c:pt idx="936">
                  <c:v>-3567</c:v>
                </c:pt>
                <c:pt idx="937">
                  <c:v>-3566</c:v>
                </c:pt>
                <c:pt idx="938">
                  <c:v>-3565</c:v>
                </c:pt>
                <c:pt idx="939">
                  <c:v>-3564</c:v>
                </c:pt>
                <c:pt idx="940">
                  <c:v>-3563</c:v>
                </c:pt>
                <c:pt idx="941">
                  <c:v>-3562</c:v>
                </c:pt>
                <c:pt idx="942">
                  <c:v>-3561</c:v>
                </c:pt>
                <c:pt idx="943">
                  <c:v>-3560</c:v>
                </c:pt>
                <c:pt idx="944">
                  <c:v>-3559</c:v>
                </c:pt>
                <c:pt idx="945">
                  <c:v>-3558</c:v>
                </c:pt>
                <c:pt idx="946">
                  <c:v>-3557</c:v>
                </c:pt>
                <c:pt idx="947">
                  <c:v>-3556</c:v>
                </c:pt>
                <c:pt idx="948">
                  <c:v>-3555</c:v>
                </c:pt>
                <c:pt idx="949">
                  <c:v>-3554</c:v>
                </c:pt>
                <c:pt idx="950">
                  <c:v>-3553</c:v>
                </c:pt>
                <c:pt idx="951">
                  <c:v>-3552</c:v>
                </c:pt>
                <c:pt idx="952">
                  <c:v>-3551</c:v>
                </c:pt>
                <c:pt idx="953">
                  <c:v>-3550</c:v>
                </c:pt>
                <c:pt idx="954">
                  <c:v>-3549</c:v>
                </c:pt>
                <c:pt idx="955">
                  <c:v>-3548</c:v>
                </c:pt>
                <c:pt idx="956">
                  <c:v>-3547</c:v>
                </c:pt>
                <c:pt idx="957">
                  <c:v>-3546</c:v>
                </c:pt>
                <c:pt idx="958">
                  <c:v>-3545</c:v>
                </c:pt>
                <c:pt idx="959">
                  <c:v>-3544</c:v>
                </c:pt>
                <c:pt idx="960">
                  <c:v>-3543</c:v>
                </c:pt>
                <c:pt idx="961">
                  <c:v>-3542</c:v>
                </c:pt>
                <c:pt idx="962">
                  <c:v>-3541</c:v>
                </c:pt>
                <c:pt idx="963">
                  <c:v>-3540</c:v>
                </c:pt>
                <c:pt idx="964">
                  <c:v>-3539</c:v>
                </c:pt>
                <c:pt idx="965">
                  <c:v>-3538</c:v>
                </c:pt>
                <c:pt idx="966">
                  <c:v>-3537</c:v>
                </c:pt>
                <c:pt idx="967">
                  <c:v>-3536</c:v>
                </c:pt>
                <c:pt idx="968">
                  <c:v>-3535</c:v>
                </c:pt>
                <c:pt idx="969">
                  <c:v>-3534</c:v>
                </c:pt>
                <c:pt idx="970">
                  <c:v>-3533</c:v>
                </c:pt>
                <c:pt idx="971">
                  <c:v>-3532</c:v>
                </c:pt>
                <c:pt idx="972">
                  <c:v>-3531</c:v>
                </c:pt>
                <c:pt idx="973">
                  <c:v>-3530</c:v>
                </c:pt>
                <c:pt idx="974">
                  <c:v>-3529</c:v>
                </c:pt>
                <c:pt idx="975">
                  <c:v>-3528</c:v>
                </c:pt>
                <c:pt idx="976">
                  <c:v>-3527</c:v>
                </c:pt>
                <c:pt idx="977">
                  <c:v>-3526</c:v>
                </c:pt>
                <c:pt idx="978">
                  <c:v>-3525</c:v>
                </c:pt>
                <c:pt idx="979">
                  <c:v>-3524</c:v>
                </c:pt>
                <c:pt idx="980">
                  <c:v>-3523</c:v>
                </c:pt>
                <c:pt idx="981">
                  <c:v>-3522</c:v>
                </c:pt>
                <c:pt idx="982">
                  <c:v>-3521</c:v>
                </c:pt>
                <c:pt idx="983">
                  <c:v>-3520</c:v>
                </c:pt>
                <c:pt idx="984">
                  <c:v>-3519</c:v>
                </c:pt>
                <c:pt idx="985">
                  <c:v>-3518</c:v>
                </c:pt>
                <c:pt idx="986">
                  <c:v>-3517</c:v>
                </c:pt>
                <c:pt idx="987">
                  <c:v>-3516</c:v>
                </c:pt>
                <c:pt idx="988">
                  <c:v>-3515</c:v>
                </c:pt>
                <c:pt idx="989">
                  <c:v>-3514</c:v>
                </c:pt>
                <c:pt idx="990">
                  <c:v>-3513</c:v>
                </c:pt>
                <c:pt idx="991">
                  <c:v>-3512</c:v>
                </c:pt>
                <c:pt idx="992">
                  <c:v>-3511</c:v>
                </c:pt>
                <c:pt idx="993">
                  <c:v>-3510</c:v>
                </c:pt>
                <c:pt idx="994">
                  <c:v>-3509</c:v>
                </c:pt>
                <c:pt idx="995">
                  <c:v>-3508</c:v>
                </c:pt>
                <c:pt idx="996">
                  <c:v>-3507</c:v>
                </c:pt>
                <c:pt idx="997">
                  <c:v>-3506</c:v>
                </c:pt>
                <c:pt idx="998">
                  <c:v>-3505</c:v>
                </c:pt>
                <c:pt idx="999">
                  <c:v>-3504</c:v>
                </c:pt>
                <c:pt idx="1000">
                  <c:v>-3503</c:v>
                </c:pt>
                <c:pt idx="1001">
                  <c:v>-3502</c:v>
                </c:pt>
                <c:pt idx="1002">
                  <c:v>-3501</c:v>
                </c:pt>
                <c:pt idx="1003">
                  <c:v>-3500</c:v>
                </c:pt>
                <c:pt idx="1004">
                  <c:v>-3499</c:v>
                </c:pt>
                <c:pt idx="1005">
                  <c:v>-3498</c:v>
                </c:pt>
                <c:pt idx="1006">
                  <c:v>-3497</c:v>
                </c:pt>
                <c:pt idx="1007">
                  <c:v>-3496</c:v>
                </c:pt>
                <c:pt idx="1008">
                  <c:v>-3495</c:v>
                </c:pt>
                <c:pt idx="1009">
                  <c:v>-3494</c:v>
                </c:pt>
                <c:pt idx="1010">
                  <c:v>-3493</c:v>
                </c:pt>
                <c:pt idx="1011">
                  <c:v>-3492</c:v>
                </c:pt>
                <c:pt idx="1012">
                  <c:v>-3491</c:v>
                </c:pt>
                <c:pt idx="1013">
                  <c:v>-3490</c:v>
                </c:pt>
                <c:pt idx="1014">
                  <c:v>-3489</c:v>
                </c:pt>
                <c:pt idx="1015">
                  <c:v>-3488</c:v>
                </c:pt>
                <c:pt idx="1016">
                  <c:v>-3487</c:v>
                </c:pt>
                <c:pt idx="1017">
                  <c:v>-3486</c:v>
                </c:pt>
                <c:pt idx="1018">
                  <c:v>-3485</c:v>
                </c:pt>
                <c:pt idx="1019">
                  <c:v>-3484</c:v>
                </c:pt>
                <c:pt idx="1020">
                  <c:v>-3483</c:v>
                </c:pt>
                <c:pt idx="1021">
                  <c:v>-3482</c:v>
                </c:pt>
                <c:pt idx="1022">
                  <c:v>-3481</c:v>
                </c:pt>
                <c:pt idx="1023">
                  <c:v>-3480</c:v>
                </c:pt>
                <c:pt idx="1024">
                  <c:v>-3479</c:v>
                </c:pt>
                <c:pt idx="1025">
                  <c:v>-3478</c:v>
                </c:pt>
                <c:pt idx="1026">
                  <c:v>-3477</c:v>
                </c:pt>
                <c:pt idx="1027">
                  <c:v>-3476</c:v>
                </c:pt>
                <c:pt idx="1028">
                  <c:v>-3475</c:v>
                </c:pt>
                <c:pt idx="1029">
                  <c:v>-3474</c:v>
                </c:pt>
                <c:pt idx="1030">
                  <c:v>-3473</c:v>
                </c:pt>
                <c:pt idx="1031">
                  <c:v>-3472</c:v>
                </c:pt>
                <c:pt idx="1032">
                  <c:v>-3471</c:v>
                </c:pt>
                <c:pt idx="1033">
                  <c:v>-3470</c:v>
                </c:pt>
                <c:pt idx="1034">
                  <c:v>-3469</c:v>
                </c:pt>
                <c:pt idx="1035">
                  <c:v>-3468</c:v>
                </c:pt>
                <c:pt idx="1036">
                  <c:v>-3467</c:v>
                </c:pt>
                <c:pt idx="1037">
                  <c:v>-3466</c:v>
                </c:pt>
                <c:pt idx="1038">
                  <c:v>-3465</c:v>
                </c:pt>
                <c:pt idx="1039">
                  <c:v>-3464</c:v>
                </c:pt>
                <c:pt idx="1040">
                  <c:v>-3463</c:v>
                </c:pt>
                <c:pt idx="1041">
                  <c:v>-3462</c:v>
                </c:pt>
                <c:pt idx="1042">
                  <c:v>-3461</c:v>
                </c:pt>
                <c:pt idx="1043">
                  <c:v>-3460</c:v>
                </c:pt>
                <c:pt idx="1044">
                  <c:v>-3459</c:v>
                </c:pt>
                <c:pt idx="1045">
                  <c:v>-3458</c:v>
                </c:pt>
                <c:pt idx="1046">
                  <c:v>-3457</c:v>
                </c:pt>
                <c:pt idx="1047">
                  <c:v>-3456</c:v>
                </c:pt>
                <c:pt idx="1048">
                  <c:v>-3455</c:v>
                </c:pt>
                <c:pt idx="1049">
                  <c:v>-3454</c:v>
                </c:pt>
                <c:pt idx="1050">
                  <c:v>-3453</c:v>
                </c:pt>
                <c:pt idx="1051">
                  <c:v>-3452</c:v>
                </c:pt>
                <c:pt idx="1052">
                  <c:v>-3451</c:v>
                </c:pt>
                <c:pt idx="1053">
                  <c:v>-3450</c:v>
                </c:pt>
                <c:pt idx="1054">
                  <c:v>-3449</c:v>
                </c:pt>
                <c:pt idx="1055">
                  <c:v>-3448</c:v>
                </c:pt>
                <c:pt idx="1056">
                  <c:v>-3447</c:v>
                </c:pt>
                <c:pt idx="1057">
                  <c:v>-3446</c:v>
                </c:pt>
                <c:pt idx="1058">
                  <c:v>-3445</c:v>
                </c:pt>
                <c:pt idx="1059">
                  <c:v>-3444</c:v>
                </c:pt>
                <c:pt idx="1060">
                  <c:v>-3443</c:v>
                </c:pt>
                <c:pt idx="1061">
                  <c:v>-3442</c:v>
                </c:pt>
                <c:pt idx="1062">
                  <c:v>-3441</c:v>
                </c:pt>
                <c:pt idx="1063">
                  <c:v>-3440</c:v>
                </c:pt>
                <c:pt idx="1064">
                  <c:v>-3439</c:v>
                </c:pt>
                <c:pt idx="1065">
                  <c:v>-3438</c:v>
                </c:pt>
                <c:pt idx="1066">
                  <c:v>-3437</c:v>
                </c:pt>
                <c:pt idx="1067">
                  <c:v>-3436</c:v>
                </c:pt>
                <c:pt idx="1068">
                  <c:v>-3435</c:v>
                </c:pt>
                <c:pt idx="1069">
                  <c:v>-3434</c:v>
                </c:pt>
                <c:pt idx="1070">
                  <c:v>-3433</c:v>
                </c:pt>
                <c:pt idx="1071">
                  <c:v>-3432</c:v>
                </c:pt>
                <c:pt idx="1072">
                  <c:v>-3431</c:v>
                </c:pt>
                <c:pt idx="1073">
                  <c:v>-3430</c:v>
                </c:pt>
                <c:pt idx="1074">
                  <c:v>-3429</c:v>
                </c:pt>
                <c:pt idx="1075">
                  <c:v>-3428</c:v>
                </c:pt>
                <c:pt idx="1076">
                  <c:v>-3427</c:v>
                </c:pt>
                <c:pt idx="1077">
                  <c:v>-3426</c:v>
                </c:pt>
                <c:pt idx="1078">
                  <c:v>-3425</c:v>
                </c:pt>
                <c:pt idx="1079">
                  <c:v>-3424</c:v>
                </c:pt>
                <c:pt idx="1080">
                  <c:v>-3423</c:v>
                </c:pt>
                <c:pt idx="1081">
                  <c:v>-3422</c:v>
                </c:pt>
                <c:pt idx="1082">
                  <c:v>-3421</c:v>
                </c:pt>
                <c:pt idx="1083">
                  <c:v>-3420</c:v>
                </c:pt>
                <c:pt idx="1084">
                  <c:v>-3419</c:v>
                </c:pt>
                <c:pt idx="1085">
                  <c:v>-3418</c:v>
                </c:pt>
                <c:pt idx="1086">
                  <c:v>-3417</c:v>
                </c:pt>
                <c:pt idx="1087">
                  <c:v>-3416</c:v>
                </c:pt>
                <c:pt idx="1088">
                  <c:v>-3415</c:v>
                </c:pt>
                <c:pt idx="1089">
                  <c:v>-3414</c:v>
                </c:pt>
                <c:pt idx="1090">
                  <c:v>-3413</c:v>
                </c:pt>
                <c:pt idx="1091">
                  <c:v>-3412</c:v>
                </c:pt>
                <c:pt idx="1092">
                  <c:v>-3411</c:v>
                </c:pt>
                <c:pt idx="1093">
                  <c:v>-3410</c:v>
                </c:pt>
                <c:pt idx="1094">
                  <c:v>-3409</c:v>
                </c:pt>
                <c:pt idx="1095">
                  <c:v>-3408</c:v>
                </c:pt>
                <c:pt idx="1096">
                  <c:v>-3407</c:v>
                </c:pt>
                <c:pt idx="1097">
                  <c:v>-3406</c:v>
                </c:pt>
                <c:pt idx="1098">
                  <c:v>-3405</c:v>
                </c:pt>
                <c:pt idx="1099">
                  <c:v>-3404</c:v>
                </c:pt>
                <c:pt idx="1100">
                  <c:v>-3403</c:v>
                </c:pt>
                <c:pt idx="1101">
                  <c:v>-3402</c:v>
                </c:pt>
                <c:pt idx="1102">
                  <c:v>-3401</c:v>
                </c:pt>
                <c:pt idx="1103">
                  <c:v>-3400</c:v>
                </c:pt>
                <c:pt idx="1104">
                  <c:v>-3399</c:v>
                </c:pt>
                <c:pt idx="1105">
                  <c:v>-3398</c:v>
                </c:pt>
                <c:pt idx="1106">
                  <c:v>-3397</c:v>
                </c:pt>
                <c:pt idx="1107">
                  <c:v>-3396</c:v>
                </c:pt>
                <c:pt idx="1108">
                  <c:v>-3395</c:v>
                </c:pt>
                <c:pt idx="1109">
                  <c:v>-3394</c:v>
                </c:pt>
                <c:pt idx="1110">
                  <c:v>-3393</c:v>
                </c:pt>
                <c:pt idx="1111">
                  <c:v>-3392</c:v>
                </c:pt>
                <c:pt idx="1112">
                  <c:v>-3391</c:v>
                </c:pt>
                <c:pt idx="1113">
                  <c:v>-3390</c:v>
                </c:pt>
                <c:pt idx="1114">
                  <c:v>-3389</c:v>
                </c:pt>
                <c:pt idx="1115">
                  <c:v>-3388</c:v>
                </c:pt>
                <c:pt idx="1116">
                  <c:v>-3387</c:v>
                </c:pt>
                <c:pt idx="1117">
                  <c:v>-3386</c:v>
                </c:pt>
                <c:pt idx="1118">
                  <c:v>-3385</c:v>
                </c:pt>
                <c:pt idx="1119">
                  <c:v>-3384</c:v>
                </c:pt>
                <c:pt idx="1120">
                  <c:v>-3383</c:v>
                </c:pt>
                <c:pt idx="1121">
                  <c:v>-3382</c:v>
                </c:pt>
                <c:pt idx="1122">
                  <c:v>-3381</c:v>
                </c:pt>
                <c:pt idx="1123">
                  <c:v>-3380</c:v>
                </c:pt>
                <c:pt idx="1124">
                  <c:v>-3379</c:v>
                </c:pt>
                <c:pt idx="1125">
                  <c:v>-3378</c:v>
                </c:pt>
                <c:pt idx="1126">
                  <c:v>-3377</c:v>
                </c:pt>
                <c:pt idx="1127">
                  <c:v>-3376</c:v>
                </c:pt>
                <c:pt idx="1128">
                  <c:v>-3375</c:v>
                </c:pt>
                <c:pt idx="1129">
                  <c:v>-3374</c:v>
                </c:pt>
                <c:pt idx="1130">
                  <c:v>-3373</c:v>
                </c:pt>
                <c:pt idx="1131">
                  <c:v>-3372</c:v>
                </c:pt>
                <c:pt idx="1132">
                  <c:v>-3371</c:v>
                </c:pt>
                <c:pt idx="1133">
                  <c:v>-3370</c:v>
                </c:pt>
                <c:pt idx="1134">
                  <c:v>-3369</c:v>
                </c:pt>
                <c:pt idx="1135">
                  <c:v>-3368</c:v>
                </c:pt>
                <c:pt idx="1136">
                  <c:v>-3367</c:v>
                </c:pt>
                <c:pt idx="1137">
                  <c:v>-3366</c:v>
                </c:pt>
                <c:pt idx="1138">
                  <c:v>-3365</c:v>
                </c:pt>
                <c:pt idx="1139">
                  <c:v>-3364</c:v>
                </c:pt>
                <c:pt idx="1140">
                  <c:v>-3363</c:v>
                </c:pt>
                <c:pt idx="1141">
                  <c:v>-3362</c:v>
                </c:pt>
                <c:pt idx="1142">
                  <c:v>-3361</c:v>
                </c:pt>
                <c:pt idx="1143">
                  <c:v>-3360</c:v>
                </c:pt>
                <c:pt idx="1144">
                  <c:v>-3359</c:v>
                </c:pt>
                <c:pt idx="1145">
                  <c:v>-3358</c:v>
                </c:pt>
                <c:pt idx="1146">
                  <c:v>-3357</c:v>
                </c:pt>
                <c:pt idx="1147">
                  <c:v>-3356</c:v>
                </c:pt>
                <c:pt idx="1148">
                  <c:v>-3355</c:v>
                </c:pt>
                <c:pt idx="1149">
                  <c:v>-3354</c:v>
                </c:pt>
                <c:pt idx="1150">
                  <c:v>-3353</c:v>
                </c:pt>
                <c:pt idx="1151">
                  <c:v>-3352</c:v>
                </c:pt>
                <c:pt idx="1152">
                  <c:v>-3351</c:v>
                </c:pt>
                <c:pt idx="1153">
                  <c:v>-3350</c:v>
                </c:pt>
                <c:pt idx="1154">
                  <c:v>-3349</c:v>
                </c:pt>
                <c:pt idx="1155">
                  <c:v>-3348</c:v>
                </c:pt>
                <c:pt idx="1156">
                  <c:v>-3347</c:v>
                </c:pt>
                <c:pt idx="1157">
                  <c:v>-3346</c:v>
                </c:pt>
                <c:pt idx="1158">
                  <c:v>-3345</c:v>
                </c:pt>
                <c:pt idx="1159">
                  <c:v>-3344</c:v>
                </c:pt>
                <c:pt idx="1160">
                  <c:v>-3343</c:v>
                </c:pt>
                <c:pt idx="1161">
                  <c:v>-3342</c:v>
                </c:pt>
                <c:pt idx="1162">
                  <c:v>-3341</c:v>
                </c:pt>
                <c:pt idx="1163">
                  <c:v>-3340</c:v>
                </c:pt>
                <c:pt idx="1164">
                  <c:v>-3339</c:v>
                </c:pt>
                <c:pt idx="1165">
                  <c:v>-3338</c:v>
                </c:pt>
                <c:pt idx="1166">
                  <c:v>-3337</c:v>
                </c:pt>
                <c:pt idx="1167">
                  <c:v>-3336</c:v>
                </c:pt>
                <c:pt idx="1168">
                  <c:v>-3335</c:v>
                </c:pt>
                <c:pt idx="1169">
                  <c:v>-3334</c:v>
                </c:pt>
                <c:pt idx="1170">
                  <c:v>-3333</c:v>
                </c:pt>
                <c:pt idx="1171">
                  <c:v>-3332</c:v>
                </c:pt>
                <c:pt idx="1172">
                  <c:v>-3331</c:v>
                </c:pt>
                <c:pt idx="1173">
                  <c:v>-3330</c:v>
                </c:pt>
                <c:pt idx="1174">
                  <c:v>-3329</c:v>
                </c:pt>
                <c:pt idx="1175">
                  <c:v>-3328</c:v>
                </c:pt>
                <c:pt idx="1176">
                  <c:v>-3327</c:v>
                </c:pt>
                <c:pt idx="1177">
                  <c:v>-3326</c:v>
                </c:pt>
                <c:pt idx="1178">
                  <c:v>-3325</c:v>
                </c:pt>
                <c:pt idx="1179">
                  <c:v>-3324</c:v>
                </c:pt>
                <c:pt idx="1180">
                  <c:v>-3323</c:v>
                </c:pt>
                <c:pt idx="1181">
                  <c:v>-3322</c:v>
                </c:pt>
                <c:pt idx="1182">
                  <c:v>-3321</c:v>
                </c:pt>
                <c:pt idx="1183">
                  <c:v>-3320</c:v>
                </c:pt>
                <c:pt idx="1184">
                  <c:v>-3319</c:v>
                </c:pt>
                <c:pt idx="1185">
                  <c:v>-3318</c:v>
                </c:pt>
                <c:pt idx="1186">
                  <c:v>-3317</c:v>
                </c:pt>
                <c:pt idx="1187">
                  <c:v>-3316</c:v>
                </c:pt>
                <c:pt idx="1188">
                  <c:v>-3315</c:v>
                </c:pt>
                <c:pt idx="1189">
                  <c:v>-3314</c:v>
                </c:pt>
                <c:pt idx="1190">
                  <c:v>-3313</c:v>
                </c:pt>
                <c:pt idx="1191">
                  <c:v>-3312</c:v>
                </c:pt>
                <c:pt idx="1192">
                  <c:v>-3311</c:v>
                </c:pt>
                <c:pt idx="1193">
                  <c:v>-3310</c:v>
                </c:pt>
                <c:pt idx="1194">
                  <c:v>-3309</c:v>
                </c:pt>
                <c:pt idx="1195">
                  <c:v>-3308</c:v>
                </c:pt>
                <c:pt idx="1196">
                  <c:v>-3307</c:v>
                </c:pt>
                <c:pt idx="1197">
                  <c:v>-3306</c:v>
                </c:pt>
                <c:pt idx="1198">
                  <c:v>-3305</c:v>
                </c:pt>
                <c:pt idx="1199">
                  <c:v>-3304</c:v>
                </c:pt>
                <c:pt idx="1200">
                  <c:v>-3303</c:v>
                </c:pt>
                <c:pt idx="1201">
                  <c:v>-3302</c:v>
                </c:pt>
                <c:pt idx="1202">
                  <c:v>-3301</c:v>
                </c:pt>
                <c:pt idx="1203">
                  <c:v>-3300</c:v>
                </c:pt>
                <c:pt idx="1204">
                  <c:v>-3299</c:v>
                </c:pt>
                <c:pt idx="1205">
                  <c:v>-3298</c:v>
                </c:pt>
                <c:pt idx="1206">
                  <c:v>-3297</c:v>
                </c:pt>
                <c:pt idx="1207">
                  <c:v>-3296</c:v>
                </c:pt>
                <c:pt idx="1208">
                  <c:v>-3295</c:v>
                </c:pt>
                <c:pt idx="1209">
                  <c:v>-3294</c:v>
                </c:pt>
                <c:pt idx="1210">
                  <c:v>-3293</c:v>
                </c:pt>
                <c:pt idx="1211">
                  <c:v>-3292</c:v>
                </c:pt>
                <c:pt idx="1212">
                  <c:v>-3291</c:v>
                </c:pt>
                <c:pt idx="1213">
                  <c:v>-3290</c:v>
                </c:pt>
                <c:pt idx="1214">
                  <c:v>-3289</c:v>
                </c:pt>
                <c:pt idx="1215">
                  <c:v>-3288</c:v>
                </c:pt>
                <c:pt idx="1216">
                  <c:v>-3287</c:v>
                </c:pt>
                <c:pt idx="1217">
                  <c:v>-3286</c:v>
                </c:pt>
                <c:pt idx="1218">
                  <c:v>-3285</c:v>
                </c:pt>
                <c:pt idx="1219">
                  <c:v>-3284</c:v>
                </c:pt>
                <c:pt idx="1220">
                  <c:v>-3283</c:v>
                </c:pt>
                <c:pt idx="1221">
                  <c:v>-3282</c:v>
                </c:pt>
                <c:pt idx="1222">
                  <c:v>-3281</c:v>
                </c:pt>
                <c:pt idx="1223">
                  <c:v>-3280</c:v>
                </c:pt>
                <c:pt idx="1224">
                  <c:v>-3279</c:v>
                </c:pt>
                <c:pt idx="1225">
                  <c:v>-3278</c:v>
                </c:pt>
                <c:pt idx="1226">
                  <c:v>-3277</c:v>
                </c:pt>
                <c:pt idx="1227">
                  <c:v>-3276</c:v>
                </c:pt>
                <c:pt idx="1228">
                  <c:v>-3275</c:v>
                </c:pt>
                <c:pt idx="1229">
                  <c:v>-3274</c:v>
                </c:pt>
                <c:pt idx="1230">
                  <c:v>-3273</c:v>
                </c:pt>
                <c:pt idx="1231">
                  <c:v>-3272</c:v>
                </c:pt>
                <c:pt idx="1232">
                  <c:v>-3271</c:v>
                </c:pt>
                <c:pt idx="1233">
                  <c:v>-3270</c:v>
                </c:pt>
                <c:pt idx="1234">
                  <c:v>-3269</c:v>
                </c:pt>
                <c:pt idx="1235">
                  <c:v>-3268</c:v>
                </c:pt>
                <c:pt idx="1236">
                  <c:v>-3267</c:v>
                </c:pt>
                <c:pt idx="1237">
                  <c:v>-3266</c:v>
                </c:pt>
                <c:pt idx="1238">
                  <c:v>-3265</c:v>
                </c:pt>
                <c:pt idx="1239">
                  <c:v>-3264</c:v>
                </c:pt>
                <c:pt idx="1240">
                  <c:v>-3263</c:v>
                </c:pt>
                <c:pt idx="1241">
                  <c:v>-3262</c:v>
                </c:pt>
                <c:pt idx="1242">
                  <c:v>-3261</c:v>
                </c:pt>
                <c:pt idx="1243">
                  <c:v>-3260</c:v>
                </c:pt>
                <c:pt idx="1244">
                  <c:v>-3259</c:v>
                </c:pt>
                <c:pt idx="1245">
                  <c:v>-3258</c:v>
                </c:pt>
                <c:pt idx="1246">
                  <c:v>-3257</c:v>
                </c:pt>
                <c:pt idx="1247">
                  <c:v>-3256</c:v>
                </c:pt>
                <c:pt idx="1248">
                  <c:v>-3255</c:v>
                </c:pt>
                <c:pt idx="1249">
                  <c:v>-3254</c:v>
                </c:pt>
                <c:pt idx="1250">
                  <c:v>-3253</c:v>
                </c:pt>
                <c:pt idx="1251">
                  <c:v>-3252</c:v>
                </c:pt>
                <c:pt idx="1252">
                  <c:v>-3251</c:v>
                </c:pt>
                <c:pt idx="1253">
                  <c:v>-3250</c:v>
                </c:pt>
                <c:pt idx="1254">
                  <c:v>-3249</c:v>
                </c:pt>
                <c:pt idx="1255">
                  <c:v>-3248</c:v>
                </c:pt>
                <c:pt idx="1256">
                  <c:v>-3247</c:v>
                </c:pt>
                <c:pt idx="1257">
                  <c:v>-3246</c:v>
                </c:pt>
                <c:pt idx="1258">
                  <c:v>-3245</c:v>
                </c:pt>
                <c:pt idx="1259">
                  <c:v>-3244</c:v>
                </c:pt>
                <c:pt idx="1260">
                  <c:v>-3243</c:v>
                </c:pt>
                <c:pt idx="1261">
                  <c:v>-3242</c:v>
                </c:pt>
                <c:pt idx="1262">
                  <c:v>-3241</c:v>
                </c:pt>
                <c:pt idx="1263">
                  <c:v>-3240</c:v>
                </c:pt>
                <c:pt idx="1264">
                  <c:v>-3239</c:v>
                </c:pt>
                <c:pt idx="1265">
                  <c:v>-3238</c:v>
                </c:pt>
                <c:pt idx="1266">
                  <c:v>-3237</c:v>
                </c:pt>
                <c:pt idx="1267">
                  <c:v>-3236</c:v>
                </c:pt>
                <c:pt idx="1268">
                  <c:v>-3235</c:v>
                </c:pt>
                <c:pt idx="1269">
                  <c:v>-3234</c:v>
                </c:pt>
                <c:pt idx="1270">
                  <c:v>-3233</c:v>
                </c:pt>
                <c:pt idx="1271">
                  <c:v>-3232</c:v>
                </c:pt>
                <c:pt idx="1272">
                  <c:v>-3231</c:v>
                </c:pt>
                <c:pt idx="1273">
                  <c:v>-3230</c:v>
                </c:pt>
                <c:pt idx="1274">
                  <c:v>-3229</c:v>
                </c:pt>
                <c:pt idx="1275">
                  <c:v>-3228</c:v>
                </c:pt>
                <c:pt idx="1276">
                  <c:v>-3227</c:v>
                </c:pt>
                <c:pt idx="1277">
                  <c:v>-3226</c:v>
                </c:pt>
                <c:pt idx="1278">
                  <c:v>-3225</c:v>
                </c:pt>
                <c:pt idx="1279">
                  <c:v>-3224</c:v>
                </c:pt>
                <c:pt idx="1280">
                  <c:v>-3223</c:v>
                </c:pt>
                <c:pt idx="1281">
                  <c:v>-3222</c:v>
                </c:pt>
                <c:pt idx="1282">
                  <c:v>-3221</c:v>
                </c:pt>
                <c:pt idx="1283">
                  <c:v>-3220</c:v>
                </c:pt>
                <c:pt idx="1284">
                  <c:v>-3219</c:v>
                </c:pt>
                <c:pt idx="1285">
                  <c:v>-3218</c:v>
                </c:pt>
                <c:pt idx="1286">
                  <c:v>-3217</c:v>
                </c:pt>
                <c:pt idx="1287">
                  <c:v>-3216</c:v>
                </c:pt>
                <c:pt idx="1288">
                  <c:v>-3215</c:v>
                </c:pt>
                <c:pt idx="1289">
                  <c:v>-3214</c:v>
                </c:pt>
                <c:pt idx="1290">
                  <c:v>-3213</c:v>
                </c:pt>
                <c:pt idx="1291">
                  <c:v>-3212</c:v>
                </c:pt>
                <c:pt idx="1292">
                  <c:v>-3211</c:v>
                </c:pt>
                <c:pt idx="1293">
                  <c:v>-3210</c:v>
                </c:pt>
                <c:pt idx="1294">
                  <c:v>-3209</c:v>
                </c:pt>
                <c:pt idx="1295">
                  <c:v>-3208</c:v>
                </c:pt>
                <c:pt idx="1296">
                  <c:v>-3207</c:v>
                </c:pt>
                <c:pt idx="1297">
                  <c:v>-3206</c:v>
                </c:pt>
                <c:pt idx="1298">
                  <c:v>-3205</c:v>
                </c:pt>
                <c:pt idx="1299">
                  <c:v>-3204</c:v>
                </c:pt>
                <c:pt idx="1300">
                  <c:v>-3203</c:v>
                </c:pt>
                <c:pt idx="1301">
                  <c:v>-3202</c:v>
                </c:pt>
                <c:pt idx="1302">
                  <c:v>-3201</c:v>
                </c:pt>
                <c:pt idx="1303">
                  <c:v>-3200</c:v>
                </c:pt>
                <c:pt idx="1304">
                  <c:v>-3199</c:v>
                </c:pt>
                <c:pt idx="1305">
                  <c:v>-3198</c:v>
                </c:pt>
                <c:pt idx="1306">
                  <c:v>-3197</c:v>
                </c:pt>
                <c:pt idx="1307">
                  <c:v>-3196</c:v>
                </c:pt>
                <c:pt idx="1308">
                  <c:v>-3195</c:v>
                </c:pt>
                <c:pt idx="1309">
                  <c:v>-3194</c:v>
                </c:pt>
                <c:pt idx="1310">
                  <c:v>-3193</c:v>
                </c:pt>
                <c:pt idx="1311">
                  <c:v>-3192</c:v>
                </c:pt>
                <c:pt idx="1312">
                  <c:v>-3191</c:v>
                </c:pt>
                <c:pt idx="1313">
                  <c:v>-3190</c:v>
                </c:pt>
                <c:pt idx="1314">
                  <c:v>-3189</c:v>
                </c:pt>
                <c:pt idx="1315">
                  <c:v>-3188</c:v>
                </c:pt>
                <c:pt idx="1316">
                  <c:v>-3187</c:v>
                </c:pt>
                <c:pt idx="1317">
                  <c:v>-3186</c:v>
                </c:pt>
                <c:pt idx="1318">
                  <c:v>-3185</c:v>
                </c:pt>
                <c:pt idx="1319">
                  <c:v>-3184</c:v>
                </c:pt>
                <c:pt idx="1320">
                  <c:v>-3183</c:v>
                </c:pt>
                <c:pt idx="1321">
                  <c:v>-3182</c:v>
                </c:pt>
                <c:pt idx="1322">
                  <c:v>-3181</c:v>
                </c:pt>
                <c:pt idx="1323">
                  <c:v>-3180</c:v>
                </c:pt>
                <c:pt idx="1324">
                  <c:v>-3179</c:v>
                </c:pt>
                <c:pt idx="1325">
                  <c:v>-3178</c:v>
                </c:pt>
                <c:pt idx="1326">
                  <c:v>-3177</c:v>
                </c:pt>
                <c:pt idx="1327">
                  <c:v>-3176</c:v>
                </c:pt>
                <c:pt idx="1328">
                  <c:v>-3175</c:v>
                </c:pt>
                <c:pt idx="1329">
                  <c:v>-3174</c:v>
                </c:pt>
                <c:pt idx="1330">
                  <c:v>-3173</c:v>
                </c:pt>
                <c:pt idx="1331">
                  <c:v>-3172</c:v>
                </c:pt>
                <c:pt idx="1332">
                  <c:v>-3171</c:v>
                </c:pt>
                <c:pt idx="1333">
                  <c:v>-3170</c:v>
                </c:pt>
                <c:pt idx="1334">
                  <c:v>-3169</c:v>
                </c:pt>
                <c:pt idx="1335">
                  <c:v>-3168</c:v>
                </c:pt>
                <c:pt idx="1336">
                  <c:v>-3167</c:v>
                </c:pt>
                <c:pt idx="1337">
                  <c:v>-3166</c:v>
                </c:pt>
                <c:pt idx="1338">
                  <c:v>-3165</c:v>
                </c:pt>
                <c:pt idx="1339">
                  <c:v>-3164</c:v>
                </c:pt>
                <c:pt idx="1340">
                  <c:v>-3163</c:v>
                </c:pt>
                <c:pt idx="1341">
                  <c:v>-3162</c:v>
                </c:pt>
                <c:pt idx="1342">
                  <c:v>-3161</c:v>
                </c:pt>
                <c:pt idx="1343">
                  <c:v>-3160</c:v>
                </c:pt>
                <c:pt idx="1344">
                  <c:v>-3159</c:v>
                </c:pt>
                <c:pt idx="1345">
                  <c:v>-3158</c:v>
                </c:pt>
                <c:pt idx="1346">
                  <c:v>-3157</c:v>
                </c:pt>
                <c:pt idx="1347">
                  <c:v>-3156</c:v>
                </c:pt>
                <c:pt idx="1348">
                  <c:v>-3155</c:v>
                </c:pt>
                <c:pt idx="1349">
                  <c:v>-3154</c:v>
                </c:pt>
                <c:pt idx="1350">
                  <c:v>-3153</c:v>
                </c:pt>
                <c:pt idx="1351">
                  <c:v>-3152</c:v>
                </c:pt>
                <c:pt idx="1352">
                  <c:v>-3151</c:v>
                </c:pt>
                <c:pt idx="1353">
                  <c:v>-3150</c:v>
                </c:pt>
                <c:pt idx="1354">
                  <c:v>-3149</c:v>
                </c:pt>
                <c:pt idx="1355">
                  <c:v>-3148</c:v>
                </c:pt>
                <c:pt idx="1356">
                  <c:v>-3147</c:v>
                </c:pt>
                <c:pt idx="1357">
                  <c:v>-3146</c:v>
                </c:pt>
                <c:pt idx="1358">
                  <c:v>-3145</c:v>
                </c:pt>
                <c:pt idx="1359">
                  <c:v>-3144</c:v>
                </c:pt>
                <c:pt idx="1360">
                  <c:v>-3143</c:v>
                </c:pt>
                <c:pt idx="1361">
                  <c:v>-3142</c:v>
                </c:pt>
                <c:pt idx="1362">
                  <c:v>-3141</c:v>
                </c:pt>
                <c:pt idx="1363">
                  <c:v>-3140</c:v>
                </c:pt>
                <c:pt idx="1364">
                  <c:v>-3139</c:v>
                </c:pt>
                <c:pt idx="1365">
                  <c:v>-3138</c:v>
                </c:pt>
                <c:pt idx="1366">
                  <c:v>-3137</c:v>
                </c:pt>
                <c:pt idx="1367">
                  <c:v>-3136</c:v>
                </c:pt>
                <c:pt idx="1368">
                  <c:v>-3135</c:v>
                </c:pt>
                <c:pt idx="1369">
                  <c:v>-3134</c:v>
                </c:pt>
                <c:pt idx="1370">
                  <c:v>-3133</c:v>
                </c:pt>
                <c:pt idx="1371">
                  <c:v>-3132</c:v>
                </c:pt>
                <c:pt idx="1372">
                  <c:v>-3131</c:v>
                </c:pt>
                <c:pt idx="1373">
                  <c:v>-3130</c:v>
                </c:pt>
                <c:pt idx="1374">
                  <c:v>-3129</c:v>
                </c:pt>
                <c:pt idx="1375">
                  <c:v>-3128</c:v>
                </c:pt>
                <c:pt idx="1376">
                  <c:v>-3127</c:v>
                </c:pt>
                <c:pt idx="1377">
                  <c:v>-3126</c:v>
                </c:pt>
                <c:pt idx="1378">
                  <c:v>-3125</c:v>
                </c:pt>
                <c:pt idx="1379">
                  <c:v>-3124</c:v>
                </c:pt>
                <c:pt idx="1380">
                  <c:v>-3123</c:v>
                </c:pt>
                <c:pt idx="1381">
                  <c:v>-3122</c:v>
                </c:pt>
                <c:pt idx="1382">
                  <c:v>-3121</c:v>
                </c:pt>
                <c:pt idx="1383">
                  <c:v>-3120</c:v>
                </c:pt>
                <c:pt idx="1384">
                  <c:v>-3119</c:v>
                </c:pt>
                <c:pt idx="1385">
                  <c:v>-3118</c:v>
                </c:pt>
                <c:pt idx="1386">
                  <c:v>-3117</c:v>
                </c:pt>
                <c:pt idx="1387">
                  <c:v>-3116</c:v>
                </c:pt>
                <c:pt idx="1388">
                  <c:v>-3115</c:v>
                </c:pt>
                <c:pt idx="1389">
                  <c:v>-3114</c:v>
                </c:pt>
                <c:pt idx="1390">
                  <c:v>-3113</c:v>
                </c:pt>
                <c:pt idx="1391">
                  <c:v>-3112</c:v>
                </c:pt>
                <c:pt idx="1392">
                  <c:v>-3111</c:v>
                </c:pt>
                <c:pt idx="1393">
                  <c:v>-3110</c:v>
                </c:pt>
                <c:pt idx="1394">
                  <c:v>-3109</c:v>
                </c:pt>
                <c:pt idx="1395">
                  <c:v>-3108</c:v>
                </c:pt>
                <c:pt idx="1396">
                  <c:v>-3107</c:v>
                </c:pt>
                <c:pt idx="1397">
                  <c:v>-3106</c:v>
                </c:pt>
                <c:pt idx="1398">
                  <c:v>-3105</c:v>
                </c:pt>
                <c:pt idx="1399">
                  <c:v>-3104</c:v>
                </c:pt>
                <c:pt idx="1400">
                  <c:v>-3103</c:v>
                </c:pt>
                <c:pt idx="1401">
                  <c:v>-3102</c:v>
                </c:pt>
                <c:pt idx="1402">
                  <c:v>-3101</c:v>
                </c:pt>
                <c:pt idx="1403">
                  <c:v>-3100</c:v>
                </c:pt>
                <c:pt idx="1404">
                  <c:v>-3099</c:v>
                </c:pt>
                <c:pt idx="1405">
                  <c:v>-3098</c:v>
                </c:pt>
                <c:pt idx="1406">
                  <c:v>-3097</c:v>
                </c:pt>
                <c:pt idx="1407">
                  <c:v>-3096</c:v>
                </c:pt>
                <c:pt idx="1408">
                  <c:v>-3095</c:v>
                </c:pt>
                <c:pt idx="1409">
                  <c:v>-3094</c:v>
                </c:pt>
                <c:pt idx="1410">
                  <c:v>-3093</c:v>
                </c:pt>
                <c:pt idx="1411">
                  <c:v>-3092</c:v>
                </c:pt>
                <c:pt idx="1412">
                  <c:v>-3091</c:v>
                </c:pt>
                <c:pt idx="1413">
                  <c:v>-3090</c:v>
                </c:pt>
                <c:pt idx="1414">
                  <c:v>-3089</c:v>
                </c:pt>
                <c:pt idx="1415">
                  <c:v>-3088</c:v>
                </c:pt>
                <c:pt idx="1416">
                  <c:v>-3087</c:v>
                </c:pt>
                <c:pt idx="1417">
                  <c:v>-3086</c:v>
                </c:pt>
                <c:pt idx="1418">
                  <c:v>-3085</c:v>
                </c:pt>
                <c:pt idx="1419">
                  <c:v>-3084</c:v>
                </c:pt>
                <c:pt idx="1420">
                  <c:v>-3083</c:v>
                </c:pt>
                <c:pt idx="1421">
                  <c:v>-3082</c:v>
                </c:pt>
                <c:pt idx="1422">
                  <c:v>-3081</c:v>
                </c:pt>
                <c:pt idx="1423">
                  <c:v>-3080</c:v>
                </c:pt>
                <c:pt idx="1424">
                  <c:v>-3079</c:v>
                </c:pt>
                <c:pt idx="1425">
                  <c:v>-3078</c:v>
                </c:pt>
                <c:pt idx="1426">
                  <c:v>-3077</c:v>
                </c:pt>
                <c:pt idx="1427">
                  <c:v>-3076</c:v>
                </c:pt>
                <c:pt idx="1428">
                  <c:v>-3075</c:v>
                </c:pt>
                <c:pt idx="1429">
                  <c:v>-3074</c:v>
                </c:pt>
                <c:pt idx="1430">
                  <c:v>-3073</c:v>
                </c:pt>
                <c:pt idx="1431">
                  <c:v>-3072</c:v>
                </c:pt>
                <c:pt idx="1432">
                  <c:v>-3071</c:v>
                </c:pt>
                <c:pt idx="1433">
                  <c:v>-3070</c:v>
                </c:pt>
                <c:pt idx="1434">
                  <c:v>-3069</c:v>
                </c:pt>
                <c:pt idx="1435">
                  <c:v>-3068</c:v>
                </c:pt>
                <c:pt idx="1436">
                  <c:v>-3067</c:v>
                </c:pt>
                <c:pt idx="1437">
                  <c:v>-3066</c:v>
                </c:pt>
                <c:pt idx="1438">
                  <c:v>-3065</c:v>
                </c:pt>
                <c:pt idx="1439">
                  <c:v>-3064</c:v>
                </c:pt>
                <c:pt idx="1440">
                  <c:v>-3063</c:v>
                </c:pt>
                <c:pt idx="1441">
                  <c:v>-3062</c:v>
                </c:pt>
                <c:pt idx="1442">
                  <c:v>-3061</c:v>
                </c:pt>
                <c:pt idx="1443">
                  <c:v>-3060</c:v>
                </c:pt>
                <c:pt idx="1444">
                  <c:v>-3059</c:v>
                </c:pt>
                <c:pt idx="1445">
                  <c:v>-3058</c:v>
                </c:pt>
                <c:pt idx="1446">
                  <c:v>-3057</c:v>
                </c:pt>
                <c:pt idx="1447">
                  <c:v>-3056</c:v>
                </c:pt>
                <c:pt idx="1448">
                  <c:v>-3055</c:v>
                </c:pt>
                <c:pt idx="1449">
                  <c:v>-3054</c:v>
                </c:pt>
                <c:pt idx="1450">
                  <c:v>-3053</c:v>
                </c:pt>
                <c:pt idx="1451">
                  <c:v>-3052</c:v>
                </c:pt>
                <c:pt idx="1452">
                  <c:v>-3051</c:v>
                </c:pt>
                <c:pt idx="1453">
                  <c:v>-3050</c:v>
                </c:pt>
                <c:pt idx="1454">
                  <c:v>-3049</c:v>
                </c:pt>
                <c:pt idx="1455">
                  <c:v>-3048</c:v>
                </c:pt>
                <c:pt idx="1456">
                  <c:v>-3047</c:v>
                </c:pt>
                <c:pt idx="1457">
                  <c:v>-3046</c:v>
                </c:pt>
                <c:pt idx="1458">
                  <c:v>-3045</c:v>
                </c:pt>
                <c:pt idx="1459">
                  <c:v>-3044</c:v>
                </c:pt>
                <c:pt idx="1460">
                  <c:v>-3043</c:v>
                </c:pt>
                <c:pt idx="1461">
                  <c:v>-3042</c:v>
                </c:pt>
                <c:pt idx="1462">
                  <c:v>-3041</c:v>
                </c:pt>
                <c:pt idx="1463">
                  <c:v>-3040</c:v>
                </c:pt>
                <c:pt idx="1464">
                  <c:v>-3039</c:v>
                </c:pt>
                <c:pt idx="1465">
                  <c:v>-3038</c:v>
                </c:pt>
                <c:pt idx="1466">
                  <c:v>-3037</c:v>
                </c:pt>
                <c:pt idx="1467">
                  <c:v>-3036</c:v>
                </c:pt>
                <c:pt idx="1468">
                  <c:v>-3035</c:v>
                </c:pt>
                <c:pt idx="1469">
                  <c:v>-3034</c:v>
                </c:pt>
                <c:pt idx="1470">
                  <c:v>-3033</c:v>
                </c:pt>
                <c:pt idx="1471">
                  <c:v>-3032</c:v>
                </c:pt>
                <c:pt idx="1472">
                  <c:v>-3031</c:v>
                </c:pt>
                <c:pt idx="1473">
                  <c:v>-3030</c:v>
                </c:pt>
                <c:pt idx="1474">
                  <c:v>-3029</c:v>
                </c:pt>
                <c:pt idx="1475">
                  <c:v>-3028</c:v>
                </c:pt>
                <c:pt idx="1476">
                  <c:v>-3027</c:v>
                </c:pt>
                <c:pt idx="1477">
                  <c:v>-3026</c:v>
                </c:pt>
                <c:pt idx="1478">
                  <c:v>-3025</c:v>
                </c:pt>
                <c:pt idx="1479">
                  <c:v>-3024</c:v>
                </c:pt>
                <c:pt idx="1480">
                  <c:v>-3023</c:v>
                </c:pt>
                <c:pt idx="1481">
                  <c:v>-3022</c:v>
                </c:pt>
                <c:pt idx="1482">
                  <c:v>-3021</c:v>
                </c:pt>
                <c:pt idx="1483">
                  <c:v>-3020</c:v>
                </c:pt>
                <c:pt idx="1484">
                  <c:v>-3019</c:v>
                </c:pt>
                <c:pt idx="1485">
                  <c:v>-3018</c:v>
                </c:pt>
                <c:pt idx="1486">
                  <c:v>-3017</c:v>
                </c:pt>
                <c:pt idx="1487">
                  <c:v>-3016</c:v>
                </c:pt>
                <c:pt idx="1488">
                  <c:v>-3015</c:v>
                </c:pt>
                <c:pt idx="1489">
                  <c:v>-3014</c:v>
                </c:pt>
                <c:pt idx="1490">
                  <c:v>-3013</c:v>
                </c:pt>
                <c:pt idx="1491">
                  <c:v>-3012</c:v>
                </c:pt>
                <c:pt idx="1492">
                  <c:v>-3011</c:v>
                </c:pt>
                <c:pt idx="1493">
                  <c:v>-3010</c:v>
                </c:pt>
                <c:pt idx="1494">
                  <c:v>-3009</c:v>
                </c:pt>
                <c:pt idx="1495">
                  <c:v>-3008</c:v>
                </c:pt>
                <c:pt idx="1496">
                  <c:v>-3007</c:v>
                </c:pt>
                <c:pt idx="1497">
                  <c:v>-3006</c:v>
                </c:pt>
                <c:pt idx="1498">
                  <c:v>-3005</c:v>
                </c:pt>
                <c:pt idx="1499">
                  <c:v>-3004</c:v>
                </c:pt>
                <c:pt idx="1500">
                  <c:v>-3003</c:v>
                </c:pt>
                <c:pt idx="1501">
                  <c:v>-3002</c:v>
                </c:pt>
                <c:pt idx="1502">
                  <c:v>-3001</c:v>
                </c:pt>
                <c:pt idx="1503">
                  <c:v>-3000</c:v>
                </c:pt>
                <c:pt idx="1504">
                  <c:v>-2999</c:v>
                </c:pt>
                <c:pt idx="1505">
                  <c:v>-2998</c:v>
                </c:pt>
                <c:pt idx="1506">
                  <c:v>-2997</c:v>
                </c:pt>
                <c:pt idx="1507">
                  <c:v>-2996</c:v>
                </c:pt>
                <c:pt idx="1508">
                  <c:v>-2995</c:v>
                </c:pt>
                <c:pt idx="1509">
                  <c:v>-2994</c:v>
                </c:pt>
                <c:pt idx="1510">
                  <c:v>-2993</c:v>
                </c:pt>
                <c:pt idx="1511">
                  <c:v>-2992</c:v>
                </c:pt>
                <c:pt idx="1512">
                  <c:v>-2991</c:v>
                </c:pt>
                <c:pt idx="1513">
                  <c:v>-2990</c:v>
                </c:pt>
                <c:pt idx="1514">
                  <c:v>-2989</c:v>
                </c:pt>
                <c:pt idx="1515">
                  <c:v>-2988</c:v>
                </c:pt>
                <c:pt idx="1516">
                  <c:v>-2987</c:v>
                </c:pt>
                <c:pt idx="1517">
                  <c:v>-2986</c:v>
                </c:pt>
                <c:pt idx="1518">
                  <c:v>-2985</c:v>
                </c:pt>
                <c:pt idx="1519">
                  <c:v>-2984</c:v>
                </c:pt>
                <c:pt idx="1520">
                  <c:v>-2983</c:v>
                </c:pt>
                <c:pt idx="1521">
                  <c:v>-2982</c:v>
                </c:pt>
                <c:pt idx="1522">
                  <c:v>-2981</c:v>
                </c:pt>
                <c:pt idx="1523">
                  <c:v>-2980</c:v>
                </c:pt>
                <c:pt idx="1524">
                  <c:v>-2979</c:v>
                </c:pt>
                <c:pt idx="1525">
                  <c:v>-2978</c:v>
                </c:pt>
                <c:pt idx="1526">
                  <c:v>-2977</c:v>
                </c:pt>
                <c:pt idx="1527">
                  <c:v>-2976</c:v>
                </c:pt>
                <c:pt idx="1528">
                  <c:v>-2975</c:v>
                </c:pt>
                <c:pt idx="1529">
                  <c:v>-2974</c:v>
                </c:pt>
                <c:pt idx="1530">
                  <c:v>-2973</c:v>
                </c:pt>
                <c:pt idx="1531">
                  <c:v>-2972</c:v>
                </c:pt>
                <c:pt idx="1532">
                  <c:v>-2971</c:v>
                </c:pt>
                <c:pt idx="1533">
                  <c:v>-2970</c:v>
                </c:pt>
                <c:pt idx="1534">
                  <c:v>-2969</c:v>
                </c:pt>
                <c:pt idx="1535">
                  <c:v>-2968</c:v>
                </c:pt>
                <c:pt idx="1536">
                  <c:v>-2967</c:v>
                </c:pt>
                <c:pt idx="1537">
                  <c:v>-2966</c:v>
                </c:pt>
                <c:pt idx="1538">
                  <c:v>-2965</c:v>
                </c:pt>
                <c:pt idx="1539">
                  <c:v>-2964</c:v>
                </c:pt>
                <c:pt idx="1540">
                  <c:v>-2963</c:v>
                </c:pt>
                <c:pt idx="1541">
                  <c:v>-2962</c:v>
                </c:pt>
                <c:pt idx="1542">
                  <c:v>-2961</c:v>
                </c:pt>
                <c:pt idx="1543">
                  <c:v>-2960</c:v>
                </c:pt>
                <c:pt idx="1544">
                  <c:v>-2959</c:v>
                </c:pt>
                <c:pt idx="1545">
                  <c:v>-2958</c:v>
                </c:pt>
                <c:pt idx="1546">
                  <c:v>-2957</c:v>
                </c:pt>
                <c:pt idx="1547">
                  <c:v>-2956</c:v>
                </c:pt>
                <c:pt idx="1548">
                  <c:v>-2955</c:v>
                </c:pt>
                <c:pt idx="1549">
                  <c:v>-2954</c:v>
                </c:pt>
                <c:pt idx="1550">
                  <c:v>-2953</c:v>
                </c:pt>
                <c:pt idx="1551">
                  <c:v>-2952</c:v>
                </c:pt>
                <c:pt idx="1552">
                  <c:v>-2951</c:v>
                </c:pt>
                <c:pt idx="1553">
                  <c:v>-2950</c:v>
                </c:pt>
                <c:pt idx="1554">
                  <c:v>-2949</c:v>
                </c:pt>
                <c:pt idx="1555">
                  <c:v>-2948</c:v>
                </c:pt>
                <c:pt idx="1556">
                  <c:v>-2947</c:v>
                </c:pt>
                <c:pt idx="1557">
                  <c:v>-2946</c:v>
                </c:pt>
                <c:pt idx="1558">
                  <c:v>-2945</c:v>
                </c:pt>
                <c:pt idx="1559">
                  <c:v>-2944</c:v>
                </c:pt>
                <c:pt idx="1560">
                  <c:v>-2943</c:v>
                </c:pt>
                <c:pt idx="1561">
                  <c:v>-2942</c:v>
                </c:pt>
                <c:pt idx="1562">
                  <c:v>-2941</c:v>
                </c:pt>
                <c:pt idx="1563">
                  <c:v>-2940</c:v>
                </c:pt>
                <c:pt idx="1564">
                  <c:v>-2939</c:v>
                </c:pt>
                <c:pt idx="1565">
                  <c:v>-2938</c:v>
                </c:pt>
                <c:pt idx="1566">
                  <c:v>-2937</c:v>
                </c:pt>
                <c:pt idx="1567">
                  <c:v>-2936</c:v>
                </c:pt>
                <c:pt idx="1568">
                  <c:v>-2935</c:v>
                </c:pt>
                <c:pt idx="1569">
                  <c:v>-2934</c:v>
                </c:pt>
                <c:pt idx="1570">
                  <c:v>-2933</c:v>
                </c:pt>
                <c:pt idx="1571">
                  <c:v>-2932</c:v>
                </c:pt>
                <c:pt idx="1572">
                  <c:v>-2931</c:v>
                </c:pt>
                <c:pt idx="1573">
                  <c:v>-2930</c:v>
                </c:pt>
                <c:pt idx="1574">
                  <c:v>-2929</c:v>
                </c:pt>
                <c:pt idx="1575">
                  <c:v>-2928</c:v>
                </c:pt>
                <c:pt idx="1576">
                  <c:v>-2927</c:v>
                </c:pt>
                <c:pt idx="1577">
                  <c:v>-2926</c:v>
                </c:pt>
                <c:pt idx="1578">
                  <c:v>-2925</c:v>
                </c:pt>
                <c:pt idx="1579">
                  <c:v>-2924</c:v>
                </c:pt>
                <c:pt idx="1580">
                  <c:v>-2923</c:v>
                </c:pt>
                <c:pt idx="1581">
                  <c:v>-2922</c:v>
                </c:pt>
                <c:pt idx="1582">
                  <c:v>-2921</c:v>
                </c:pt>
                <c:pt idx="1583">
                  <c:v>-2920</c:v>
                </c:pt>
                <c:pt idx="1584">
                  <c:v>-2919</c:v>
                </c:pt>
                <c:pt idx="1585">
                  <c:v>-2918</c:v>
                </c:pt>
                <c:pt idx="1586">
                  <c:v>-2917</c:v>
                </c:pt>
                <c:pt idx="1587">
                  <c:v>-2916</c:v>
                </c:pt>
                <c:pt idx="1588">
                  <c:v>-2915</c:v>
                </c:pt>
                <c:pt idx="1589">
                  <c:v>-2914</c:v>
                </c:pt>
                <c:pt idx="1590">
                  <c:v>-2913</c:v>
                </c:pt>
                <c:pt idx="1591">
                  <c:v>-2912</c:v>
                </c:pt>
                <c:pt idx="1592">
                  <c:v>-2911</c:v>
                </c:pt>
                <c:pt idx="1593">
                  <c:v>-2910</c:v>
                </c:pt>
                <c:pt idx="1594">
                  <c:v>-2909</c:v>
                </c:pt>
                <c:pt idx="1595">
                  <c:v>-2908</c:v>
                </c:pt>
                <c:pt idx="1596">
                  <c:v>-2907</c:v>
                </c:pt>
                <c:pt idx="1597">
                  <c:v>-2906</c:v>
                </c:pt>
                <c:pt idx="1598">
                  <c:v>-2905</c:v>
                </c:pt>
                <c:pt idx="1599">
                  <c:v>-2904</c:v>
                </c:pt>
                <c:pt idx="1600">
                  <c:v>-2903</c:v>
                </c:pt>
                <c:pt idx="1601">
                  <c:v>-2902</c:v>
                </c:pt>
                <c:pt idx="1602">
                  <c:v>-2901</c:v>
                </c:pt>
                <c:pt idx="1603">
                  <c:v>-2900</c:v>
                </c:pt>
                <c:pt idx="1604">
                  <c:v>-2899</c:v>
                </c:pt>
                <c:pt idx="1605">
                  <c:v>-2898</c:v>
                </c:pt>
                <c:pt idx="1606">
                  <c:v>-2897</c:v>
                </c:pt>
                <c:pt idx="1607">
                  <c:v>-2896</c:v>
                </c:pt>
                <c:pt idx="1608">
                  <c:v>-2895</c:v>
                </c:pt>
                <c:pt idx="1609">
                  <c:v>-2894</c:v>
                </c:pt>
                <c:pt idx="1610">
                  <c:v>-2893</c:v>
                </c:pt>
                <c:pt idx="1611">
                  <c:v>-2892</c:v>
                </c:pt>
                <c:pt idx="1612">
                  <c:v>-2891</c:v>
                </c:pt>
                <c:pt idx="1613">
                  <c:v>-2890</c:v>
                </c:pt>
                <c:pt idx="1614">
                  <c:v>-2889</c:v>
                </c:pt>
                <c:pt idx="1615">
                  <c:v>-2888</c:v>
                </c:pt>
                <c:pt idx="1616">
                  <c:v>-2887</c:v>
                </c:pt>
                <c:pt idx="1617">
                  <c:v>-2886</c:v>
                </c:pt>
                <c:pt idx="1618">
                  <c:v>-2885</c:v>
                </c:pt>
                <c:pt idx="1619">
                  <c:v>-2884</c:v>
                </c:pt>
                <c:pt idx="1620">
                  <c:v>-2883</c:v>
                </c:pt>
                <c:pt idx="1621">
                  <c:v>-2882</c:v>
                </c:pt>
                <c:pt idx="1622">
                  <c:v>-2881</c:v>
                </c:pt>
                <c:pt idx="1623">
                  <c:v>-2880</c:v>
                </c:pt>
                <c:pt idx="1624">
                  <c:v>-2879</c:v>
                </c:pt>
                <c:pt idx="1625">
                  <c:v>-2878</c:v>
                </c:pt>
                <c:pt idx="1626">
                  <c:v>-2877</c:v>
                </c:pt>
                <c:pt idx="1627">
                  <c:v>-2876</c:v>
                </c:pt>
                <c:pt idx="1628">
                  <c:v>-2875</c:v>
                </c:pt>
                <c:pt idx="1629">
                  <c:v>-2874</c:v>
                </c:pt>
                <c:pt idx="1630">
                  <c:v>-2873</c:v>
                </c:pt>
                <c:pt idx="1631">
                  <c:v>-2872</c:v>
                </c:pt>
                <c:pt idx="1632">
                  <c:v>-2871</c:v>
                </c:pt>
                <c:pt idx="1633">
                  <c:v>-2870</c:v>
                </c:pt>
                <c:pt idx="1634">
                  <c:v>-2869</c:v>
                </c:pt>
                <c:pt idx="1635">
                  <c:v>-2868</c:v>
                </c:pt>
                <c:pt idx="1636">
                  <c:v>-2867</c:v>
                </c:pt>
                <c:pt idx="1637">
                  <c:v>-2866</c:v>
                </c:pt>
                <c:pt idx="1638">
                  <c:v>-2865</c:v>
                </c:pt>
                <c:pt idx="1639">
                  <c:v>-2864</c:v>
                </c:pt>
                <c:pt idx="1640">
                  <c:v>-2863</c:v>
                </c:pt>
                <c:pt idx="1641">
                  <c:v>-2862</c:v>
                </c:pt>
                <c:pt idx="1642">
                  <c:v>-2861</c:v>
                </c:pt>
                <c:pt idx="1643">
                  <c:v>-2860</c:v>
                </c:pt>
                <c:pt idx="1644">
                  <c:v>-2859</c:v>
                </c:pt>
                <c:pt idx="1645">
                  <c:v>-2858</c:v>
                </c:pt>
                <c:pt idx="1646">
                  <c:v>-2857</c:v>
                </c:pt>
                <c:pt idx="1647">
                  <c:v>-2856</c:v>
                </c:pt>
                <c:pt idx="1648">
                  <c:v>-2855</c:v>
                </c:pt>
                <c:pt idx="1649">
                  <c:v>-2854</c:v>
                </c:pt>
                <c:pt idx="1650">
                  <c:v>-2853</c:v>
                </c:pt>
                <c:pt idx="1651">
                  <c:v>-2852</c:v>
                </c:pt>
                <c:pt idx="1652">
                  <c:v>-2851</c:v>
                </c:pt>
                <c:pt idx="1653">
                  <c:v>-2850</c:v>
                </c:pt>
                <c:pt idx="1654">
                  <c:v>-2849</c:v>
                </c:pt>
                <c:pt idx="1655">
                  <c:v>-2848</c:v>
                </c:pt>
                <c:pt idx="1656">
                  <c:v>-2847</c:v>
                </c:pt>
                <c:pt idx="1657">
                  <c:v>-2846</c:v>
                </c:pt>
                <c:pt idx="1658">
                  <c:v>-2845</c:v>
                </c:pt>
                <c:pt idx="1659">
                  <c:v>-2844</c:v>
                </c:pt>
                <c:pt idx="1660">
                  <c:v>-2843</c:v>
                </c:pt>
                <c:pt idx="1661">
                  <c:v>-2842</c:v>
                </c:pt>
                <c:pt idx="1662">
                  <c:v>-2841</c:v>
                </c:pt>
                <c:pt idx="1663">
                  <c:v>-2840</c:v>
                </c:pt>
                <c:pt idx="1664">
                  <c:v>-2839</c:v>
                </c:pt>
                <c:pt idx="1665">
                  <c:v>-2838</c:v>
                </c:pt>
                <c:pt idx="1666">
                  <c:v>-2837</c:v>
                </c:pt>
                <c:pt idx="1667">
                  <c:v>-2836</c:v>
                </c:pt>
                <c:pt idx="1668">
                  <c:v>-2835</c:v>
                </c:pt>
                <c:pt idx="1669">
                  <c:v>-2834</c:v>
                </c:pt>
                <c:pt idx="1670">
                  <c:v>-2833</c:v>
                </c:pt>
                <c:pt idx="1671">
                  <c:v>-2832</c:v>
                </c:pt>
                <c:pt idx="1672">
                  <c:v>-2831</c:v>
                </c:pt>
                <c:pt idx="1673">
                  <c:v>-2830</c:v>
                </c:pt>
                <c:pt idx="1674">
                  <c:v>-2829</c:v>
                </c:pt>
                <c:pt idx="1675">
                  <c:v>-2828</c:v>
                </c:pt>
                <c:pt idx="1676">
                  <c:v>-2827</c:v>
                </c:pt>
                <c:pt idx="1677">
                  <c:v>-2826</c:v>
                </c:pt>
                <c:pt idx="1678">
                  <c:v>-2825</c:v>
                </c:pt>
                <c:pt idx="1679">
                  <c:v>-2824</c:v>
                </c:pt>
                <c:pt idx="1680">
                  <c:v>-2823</c:v>
                </c:pt>
                <c:pt idx="1681">
                  <c:v>-2822</c:v>
                </c:pt>
                <c:pt idx="1682">
                  <c:v>-2821</c:v>
                </c:pt>
                <c:pt idx="1683">
                  <c:v>-2820</c:v>
                </c:pt>
                <c:pt idx="1684">
                  <c:v>-2819</c:v>
                </c:pt>
                <c:pt idx="1685">
                  <c:v>-2818</c:v>
                </c:pt>
                <c:pt idx="1686">
                  <c:v>-2817</c:v>
                </c:pt>
                <c:pt idx="1687">
                  <c:v>-2816</c:v>
                </c:pt>
                <c:pt idx="1688">
                  <c:v>-2815</c:v>
                </c:pt>
                <c:pt idx="1689">
                  <c:v>-2814</c:v>
                </c:pt>
                <c:pt idx="1690">
                  <c:v>-2813</c:v>
                </c:pt>
                <c:pt idx="1691">
                  <c:v>-2812</c:v>
                </c:pt>
                <c:pt idx="1692">
                  <c:v>-2811</c:v>
                </c:pt>
                <c:pt idx="1693">
                  <c:v>-2810</c:v>
                </c:pt>
                <c:pt idx="1694">
                  <c:v>-2809</c:v>
                </c:pt>
                <c:pt idx="1695">
                  <c:v>-2808</c:v>
                </c:pt>
                <c:pt idx="1696">
                  <c:v>-2807</c:v>
                </c:pt>
                <c:pt idx="1697">
                  <c:v>-2806</c:v>
                </c:pt>
                <c:pt idx="1698">
                  <c:v>-2805</c:v>
                </c:pt>
                <c:pt idx="1699">
                  <c:v>-2804</c:v>
                </c:pt>
                <c:pt idx="1700">
                  <c:v>-2803</c:v>
                </c:pt>
                <c:pt idx="1701">
                  <c:v>-2802</c:v>
                </c:pt>
                <c:pt idx="1702">
                  <c:v>-2801</c:v>
                </c:pt>
                <c:pt idx="1703">
                  <c:v>-2800</c:v>
                </c:pt>
                <c:pt idx="1704">
                  <c:v>-2799</c:v>
                </c:pt>
                <c:pt idx="1705">
                  <c:v>-2798</c:v>
                </c:pt>
                <c:pt idx="1706">
                  <c:v>-2797</c:v>
                </c:pt>
                <c:pt idx="1707">
                  <c:v>-2796</c:v>
                </c:pt>
                <c:pt idx="1708">
                  <c:v>-2795</c:v>
                </c:pt>
                <c:pt idx="1709">
                  <c:v>-2794</c:v>
                </c:pt>
                <c:pt idx="1710">
                  <c:v>-2793</c:v>
                </c:pt>
                <c:pt idx="1711">
                  <c:v>-2792</c:v>
                </c:pt>
                <c:pt idx="1712">
                  <c:v>-2791</c:v>
                </c:pt>
                <c:pt idx="1713">
                  <c:v>-2790</c:v>
                </c:pt>
                <c:pt idx="1714">
                  <c:v>-2789</c:v>
                </c:pt>
                <c:pt idx="1715">
                  <c:v>-2788</c:v>
                </c:pt>
                <c:pt idx="1716">
                  <c:v>-2787</c:v>
                </c:pt>
                <c:pt idx="1717">
                  <c:v>-2786</c:v>
                </c:pt>
                <c:pt idx="1718">
                  <c:v>-2785</c:v>
                </c:pt>
                <c:pt idx="1719">
                  <c:v>-2784</c:v>
                </c:pt>
                <c:pt idx="1720">
                  <c:v>-2783</c:v>
                </c:pt>
                <c:pt idx="1721">
                  <c:v>-2782</c:v>
                </c:pt>
                <c:pt idx="1722">
                  <c:v>-2781</c:v>
                </c:pt>
                <c:pt idx="1723">
                  <c:v>-2780</c:v>
                </c:pt>
                <c:pt idx="1724">
                  <c:v>-2779</c:v>
                </c:pt>
                <c:pt idx="1725">
                  <c:v>-2778</c:v>
                </c:pt>
                <c:pt idx="1726">
                  <c:v>-2777</c:v>
                </c:pt>
                <c:pt idx="1727">
                  <c:v>-2776</c:v>
                </c:pt>
                <c:pt idx="1728">
                  <c:v>-2775</c:v>
                </c:pt>
                <c:pt idx="1729">
                  <c:v>-2774</c:v>
                </c:pt>
                <c:pt idx="1730">
                  <c:v>-2773</c:v>
                </c:pt>
                <c:pt idx="1731">
                  <c:v>-2772</c:v>
                </c:pt>
                <c:pt idx="1732">
                  <c:v>-2771</c:v>
                </c:pt>
                <c:pt idx="1733">
                  <c:v>-2770</c:v>
                </c:pt>
                <c:pt idx="1734">
                  <c:v>-2769</c:v>
                </c:pt>
                <c:pt idx="1735">
                  <c:v>-2768</c:v>
                </c:pt>
                <c:pt idx="1736">
                  <c:v>-2767</c:v>
                </c:pt>
                <c:pt idx="1737">
                  <c:v>-2766</c:v>
                </c:pt>
                <c:pt idx="1738">
                  <c:v>-2765</c:v>
                </c:pt>
                <c:pt idx="1739">
                  <c:v>-2764</c:v>
                </c:pt>
                <c:pt idx="1740">
                  <c:v>-2763</c:v>
                </c:pt>
                <c:pt idx="1741">
                  <c:v>-2762</c:v>
                </c:pt>
                <c:pt idx="1742">
                  <c:v>-2761</c:v>
                </c:pt>
                <c:pt idx="1743">
                  <c:v>-2760</c:v>
                </c:pt>
                <c:pt idx="1744">
                  <c:v>-2759</c:v>
                </c:pt>
                <c:pt idx="1745">
                  <c:v>-2758</c:v>
                </c:pt>
                <c:pt idx="1746">
                  <c:v>-2757</c:v>
                </c:pt>
                <c:pt idx="1747">
                  <c:v>-2756</c:v>
                </c:pt>
                <c:pt idx="1748">
                  <c:v>-2755</c:v>
                </c:pt>
                <c:pt idx="1749">
                  <c:v>-2754</c:v>
                </c:pt>
                <c:pt idx="1750">
                  <c:v>-2753</c:v>
                </c:pt>
                <c:pt idx="1751">
                  <c:v>-2752</c:v>
                </c:pt>
                <c:pt idx="1752">
                  <c:v>-2751</c:v>
                </c:pt>
                <c:pt idx="1753">
                  <c:v>-2750</c:v>
                </c:pt>
                <c:pt idx="1754">
                  <c:v>-2749</c:v>
                </c:pt>
                <c:pt idx="1755">
                  <c:v>-2748</c:v>
                </c:pt>
                <c:pt idx="1756">
                  <c:v>-2747</c:v>
                </c:pt>
                <c:pt idx="1757">
                  <c:v>-2746</c:v>
                </c:pt>
                <c:pt idx="1758">
                  <c:v>-2745</c:v>
                </c:pt>
                <c:pt idx="1759">
                  <c:v>-2744</c:v>
                </c:pt>
                <c:pt idx="1760">
                  <c:v>-2743</c:v>
                </c:pt>
                <c:pt idx="1761">
                  <c:v>-2742</c:v>
                </c:pt>
                <c:pt idx="1762">
                  <c:v>-2741</c:v>
                </c:pt>
                <c:pt idx="1763">
                  <c:v>-2740</c:v>
                </c:pt>
                <c:pt idx="1764">
                  <c:v>-2739</c:v>
                </c:pt>
                <c:pt idx="1765">
                  <c:v>-2738</c:v>
                </c:pt>
                <c:pt idx="1766">
                  <c:v>-2737</c:v>
                </c:pt>
                <c:pt idx="1767">
                  <c:v>-2736</c:v>
                </c:pt>
                <c:pt idx="1768">
                  <c:v>-2735</c:v>
                </c:pt>
                <c:pt idx="1769">
                  <c:v>-2734</c:v>
                </c:pt>
                <c:pt idx="1770">
                  <c:v>-2733</c:v>
                </c:pt>
                <c:pt idx="1771">
                  <c:v>-2732</c:v>
                </c:pt>
                <c:pt idx="1772">
                  <c:v>-2731</c:v>
                </c:pt>
                <c:pt idx="1773">
                  <c:v>-2730</c:v>
                </c:pt>
                <c:pt idx="1774">
                  <c:v>-2729</c:v>
                </c:pt>
                <c:pt idx="1775">
                  <c:v>-2728</c:v>
                </c:pt>
                <c:pt idx="1776">
                  <c:v>-2727</c:v>
                </c:pt>
                <c:pt idx="1777">
                  <c:v>-2726</c:v>
                </c:pt>
                <c:pt idx="1778">
                  <c:v>-2725</c:v>
                </c:pt>
                <c:pt idx="1779">
                  <c:v>-2724</c:v>
                </c:pt>
                <c:pt idx="1780">
                  <c:v>-2723</c:v>
                </c:pt>
                <c:pt idx="1781">
                  <c:v>-2722</c:v>
                </c:pt>
                <c:pt idx="1782">
                  <c:v>-2721</c:v>
                </c:pt>
                <c:pt idx="1783">
                  <c:v>-2720</c:v>
                </c:pt>
                <c:pt idx="1784">
                  <c:v>-2719</c:v>
                </c:pt>
                <c:pt idx="1785">
                  <c:v>-2718</c:v>
                </c:pt>
                <c:pt idx="1786">
                  <c:v>-2717</c:v>
                </c:pt>
                <c:pt idx="1787">
                  <c:v>-2716</c:v>
                </c:pt>
                <c:pt idx="1788">
                  <c:v>-2715</c:v>
                </c:pt>
                <c:pt idx="1789">
                  <c:v>-2714</c:v>
                </c:pt>
                <c:pt idx="1790">
                  <c:v>-2713</c:v>
                </c:pt>
                <c:pt idx="1791">
                  <c:v>-2712</c:v>
                </c:pt>
                <c:pt idx="1792">
                  <c:v>-2711</c:v>
                </c:pt>
                <c:pt idx="1793">
                  <c:v>-2710</c:v>
                </c:pt>
                <c:pt idx="1794">
                  <c:v>-2709</c:v>
                </c:pt>
                <c:pt idx="1795">
                  <c:v>-2708</c:v>
                </c:pt>
                <c:pt idx="1796">
                  <c:v>-2707</c:v>
                </c:pt>
                <c:pt idx="1797">
                  <c:v>-2706</c:v>
                </c:pt>
                <c:pt idx="1798">
                  <c:v>-2705</c:v>
                </c:pt>
                <c:pt idx="1799">
                  <c:v>-2704</c:v>
                </c:pt>
                <c:pt idx="1800">
                  <c:v>-2703</c:v>
                </c:pt>
                <c:pt idx="1801">
                  <c:v>-2702</c:v>
                </c:pt>
                <c:pt idx="1802">
                  <c:v>-2701</c:v>
                </c:pt>
                <c:pt idx="1803">
                  <c:v>-2700</c:v>
                </c:pt>
                <c:pt idx="1804">
                  <c:v>-2699</c:v>
                </c:pt>
                <c:pt idx="1805">
                  <c:v>-2698</c:v>
                </c:pt>
                <c:pt idx="1806">
                  <c:v>-2697</c:v>
                </c:pt>
                <c:pt idx="1807">
                  <c:v>-2696</c:v>
                </c:pt>
                <c:pt idx="1808">
                  <c:v>-2695</c:v>
                </c:pt>
                <c:pt idx="1809">
                  <c:v>-2694</c:v>
                </c:pt>
                <c:pt idx="1810">
                  <c:v>-2693</c:v>
                </c:pt>
                <c:pt idx="1811">
                  <c:v>-2692</c:v>
                </c:pt>
                <c:pt idx="1812">
                  <c:v>-2691</c:v>
                </c:pt>
                <c:pt idx="1813">
                  <c:v>-2690</c:v>
                </c:pt>
                <c:pt idx="1814">
                  <c:v>-2689</c:v>
                </c:pt>
                <c:pt idx="1815">
                  <c:v>-2688</c:v>
                </c:pt>
                <c:pt idx="1816">
                  <c:v>-2687</c:v>
                </c:pt>
                <c:pt idx="1817">
                  <c:v>-2686</c:v>
                </c:pt>
                <c:pt idx="1818">
                  <c:v>-2685</c:v>
                </c:pt>
                <c:pt idx="1819">
                  <c:v>-2684</c:v>
                </c:pt>
                <c:pt idx="1820">
                  <c:v>-2683</c:v>
                </c:pt>
                <c:pt idx="1821">
                  <c:v>-2682</c:v>
                </c:pt>
                <c:pt idx="1822">
                  <c:v>-2681</c:v>
                </c:pt>
                <c:pt idx="1823">
                  <c:v>-2680</c:v>
                </c:pt>
                <c:pt idx="1824">
                  <c:v>-2679</c:v>
                </c:pt>
                <c:pt idx="1825">
                  <c:v>-2678</c:v>
                </c:pt>
                <c:pt idx="1826">
                  <c:v>-2677</c:v>
                </c:pt>
                <c:pt idx="1827">
                  <c:v>-2676</c:v>
                </c:pt>
                <c:pt idx="1828">
                  <c:v>-2675</c:v>
                </c:pt>
                <c:pt idx="1829">
                  <c:v>-2674</c:v>
                </c:pt>
                <c:pt idx="1830">
                  <c:v>-2673</c:v>
                </c:pt>
                <c:pt idx="1831">
                  <c:v>-2672</c:v>
                </c:pt>
                <c:pt idx="1832">
                  <c:v>-2671</c:v>
                </c:pt>
                <c:pt idx="1833">
                  <c:v>-2670</c:v>
                </c:pt>
                <c:pt idx="1834">
                  <c:v>-2669</c:v>
                </c:pt>
                <c:pt idx="1835">
                  <c:v>-2668</c:v>
                </c:pt>
                <c:pt idx="1836">
                  <c:v>-2667</c:v>
                </c:pt>
                <c:pt idx="1837">
                  <c:v>-2666</c:v>
                </c:pt>
                <c:pt idx="1838">
                  <c:v>-2665</c:v>
                </c:pt>
                <c:pt idx="1839">
                  <c:v>-2664</c:v>
                </c:pt>
                <c:pt idx="1840">
                  <c:v>-2663</c:v>
                </c:pt>
                <c:pt idx="1841">
                  <c:v>-2662</c:v>
                </c:pt>
                <c:pt idx="1842">
                  <c:v>-2661</c:v>
                </c:pt>
                <c:pt idx="1843">
                  <c:v>-2660</c:v>
                </c:pt>
                <c:pt idx="1844">
                  <c:v>-2659</c:v>
                </c:pt>
                <c:pt idx="1845">
                  <c:v>-2658</c:v>
                </c:pt>
                <c:pt idx="1846">
                  <c:v>-2657</c:v>
                </c:pt>
                <c:pt idx="1847">
                  <c:v>-2656</c:v>
                </c:pt>
                <c:pt idx="1848">
                  <c:v>-2655</c:v>
                </c:pt>
                <c:pt idx="1849">
                  <c:v>-2654</c:v>
                </c:pt>
                <c:pt idx="1850">
                  <c:v>-2653</c:v>
                </c:pt>
                <c:pt idx="1851">
                  <c:v>-2652</c:v>
                </c:pt>
                <c:pt idx="1852">
                  <c:v>-2651</c:v>
                </c:pt>
                <c:pt idx="1853">
                  <c:v>-2650</c:v>
                </c:pt>
                <c:pt idx="1854">
                  <c:v>-2649</c:v>
                </c:pt>
                <c:pt idx="1855">
                  <c:v>-2648</c:v>
                </c:pt>
                <c:pt idx="1856">
                  <c:v>-2647</c:v>
                </c:pt>
                <c:pt idx="1857">
                  <c:v>-2646</c:v>
                </c:pt>
                <c:pt idx="1858">
                  <c:v>-2645</c:v>
                </c:pt>
                <c:pt idx="1859">
                  <c:v>-2644</c:v>
                </c:pt>
                <c:pt idx="1860">
                  <c:v>-2643</c:v>
                </c:pt>
                <c:pt idx="1861">
                  <c:v>-2642</c:v>
                </c:pt>
                <c:pt idx="1862">
                  <c:v>-2641</c:v>
                </c:pt>
                <c:pt idx="1863">
                  <c:v>-2640</c:v>
                </c:pt>
                <c:pt idx="1864">
                  <c:v>-2639</c:v>
                </c:pt>
                <c:pt idx="1865">
                  <c:v>-2638</c:v>
                </c:pt>
                <c:pt idx="1866">
                  <c:v>-2637</c:v>
                </c:pt>
                <c:pt idx="1867">
                  <c:v>-2636</c:v>
                </c:pt>
                <c:pt idx="1868">
                  <c:v>-2635</c:v>
                </c:pt>
                <c:pt idx="1869">
                  <c:v>-2634</c:v>
                </c:pt>
                <c:pt idx="1870">
                  <c:v>-2633</c:v>
                </c:pt>
                <c:pt idx="1871">
                  <c:v>-2632</c:v>
                </c:pt>
                <c:pt idx="1872">
                  <c:v>-2631</c:v>
                </c:pt>
                <c:pt idx="1873">
                  <c:v>-2630</c:v>
                </c:pt>
                <c:pt idx="1874">
                  <c:v>-2629</c:v>
                </c:pt>
                <c:pt idx="1875">
                  <c:v>-2628</c:v>
                </c:pt>
                <c:pt idx="1876">
                  <c:v>-2627</c:v>
                </c:pt>
                <c:pt idx="1877">
                  <c:v>-2626</c:v>
                </c:pt>
                <c:pt idx="1878">
                  <c:v>-2625</c:v>
                </c:pt>
                <c:pt idx="1879">
                  <c:v>-2624</c:v>
                </c:pt>
                <c:pt idx="1880">
                  <c:v>-2623</c:v>
                </c:pt>
                <c:pt idx="1881">
                  <c:v>-2622</c:v>
                </c:pt>
                <c:pt idx="1882">
                  <c:v>-2621</c:v>
                </c:pt>
                <c:pt idx="1883">
                  <c:v>-2620</c:v>
                </c:pt>
                <c:pt idx="1884">
                  <c:v>-2619</c:v>
                </c:pt>
                <c:pt idx="1885">
                  <c:v>-2618</c:v>
                </c:pt>
                <c:pt idx="1886">
                  <c:v>-2617</c:v>
                </c:pt>
                <c:pt idx="1887">
                  <c:v>-2616</c:v>
                </c:pt>
                <c:pt idx="1888">
                  <c:v>-2615</c:v>
                </c:pt>
                <c:pt idx="1889">
                  <c:v>-2614</c:v>
                </c:pt>
                <c:pt idx="1890">
                  <c:v>-2613</c:v>
                </c:pt>
                <c:pt idx="1891">
                  <c:v>-2612</c:v>
                </c:pt>
                <c:pt idx="1892">
                  <c:v>-2611</c:v>
                </c:pt>
                <c:pt idx="1893">
                  <c:v>-2610</c:v>
                </c:pt>
                <c:pt idx="1894">
                  <c:v>-2609</c:v>
                </c:pt>
                <c:pt idx="1895">
                  <c:v>-2608</c:v>
                </c:pt>
                <c:pt idx="1896">
                  <c:v>-2607</c:v>
                </c:pt>
                <c:pt idx="1897">
                  <c:v>-2606</c:v>
                </c:pt>
                <c:pt idx="1898">
                  <c:v>-2605</c:v>
                </c:pt>
                <c:pt idx="1899">
                  <c:v>-2604</c:v>
                </c:pt>
                <c:pt idx="1900">
                  <c:v>-2603</c:v>
                </c:pt>
                <c:pt idx="1901">
                  <c:v>-2602</c:v>
                </c:pt>
                <c:pt idx="1902">
                  <c:v>-2601</c:v>
                </c:pt>
                <c:pt idx="1903">
                  <c:v>-2600</c:v>
                </c:pt>
                <c:pt idx="1904">
                  <c:v>-2599</c:v>
                </c:pt>
                <c:pt idx="1905">
                  <c:v>-2598</c:v>
                </c:pt>
                <c:pt idx="1906">
                  <c:v>-2597</c:v>
                </c:pt>
                <c:pt idx="1907">
                  <c:v>-2596</c:v>
                </c:pt>
                <c:pt idx="1908">
                  <c:v>-2595</c:v>
                </c:pt>
                <c:pt idx="1909">
                  <c:v>-2594</c:v>
                </c:pt>
                <c:pt idx="1910">
                  <c:v>-2593</c:v>
                </c:pt>
                <c:pt idx="1911">
                  <c:v>-2592</c:v>
                </c:pt>
                <c:pt idx="1912">
                  <c:v>-2591</c:v>
                </c:pt>
                <c:pt idx="1913">
                  <c:v>-2590</c:v>
                </c:pt>
                <c:pt idx="1914">
                  <c:v>-2589</c:v>
                </c:pt>
                <c:pt idx="1915">
                  <c:v>-2588</c:v>
                </c:pt>
                <c:pt idx="1916">
                  <c:v>-2587</c:v>
                </c:pt>
                <c:pt idx="1917">
                  <c:v>-2586</c:v>
                </c:pt>
                <c:pt idx="1918">
                  <c:v>-2585</c:v>
                </c:pt>
                <c:pt idx="1919">
                  <c:v>-2584</c:v>
                </c:pt>
                <c:pt idx="1920">
                  <c:v>-2583</c:v>
                </c:pt>
                <c:pt idx="1921">
                  <c:v>-2582</c:v>
                </c:pt>
                <c:pt idx="1922">
                  <c:v>-2581</c:v>
                </c:pt>
                <c:pt idx="1923">
                  <c:v>-2580</c:v>
                </c:pt>
                <c:pt idx="1924">
                  <c:v>-2579</c:v>
                </c:pt>
                <c:pt idx="1925">
                  <c:v>-2578</c:v>
                </c:pt>
                <c:pt idx="1926">
                  <c:v>-2577</c:v>
                </c:pt>
                <c:pt idx="1927">
                  <c:v>-2576</c:v>
                </c:pt>
                <c:pt idx="1928">
                  <c:v>-2575</c:v>
                </c:pt>
                <c:pt idx="1929">
                  <c:v>-2574</c:v>
                </c:pt>
                <c:pt idx="1930">
                  <c:v>-2573</c:v>
                </c:pt>
                <c:pt idx="1931">
                  <c:v>-2572</c:v>
                </c:pt>
                <c:pt idx="1932">
                  <c:v>-2571</c:v>
                </c:pt>
                <c:pt idx="1933">
                  <c:v>-2570</c:v>
                </c:pt>
                <c:pt idx="1934">
                  <c:v>-2569</c:v>
                </c:pt>
                <c:pt idx="1935">
                  <c:v>-2568</c:v>
                </c:pt>
                <c:pt idx="1936">
                  <c:v>-2567</c:v>
                </c:pt>
                <c:pt idx="1937">
                  <c:v>-2566</c:v>
                </c:pt>
                <c:pt idx="1938">
                  <c:v>-2565</c:v>
                </c:pt>
                <c:pt idx="1939">
                  <c:v>-2564</c:v>
                </c:pt>
                <c:pt idx="1940">
                  <c:v>-2563</c:v>
                </c:pt>
                <c:pt idx="1941">
                  <c:v>-2562</c:v>
                </c:pt>
                <c:pt idx="1942">
                  <c:v>-2561</c:v>
                </c:pt>
                <c:pt idx="1943">
                  <c:v>-2560</c:v>
                </c:pt>
                <c:pt idx="1944">
                  <c:v>-2559</c:v>
                </c:pt>
                <c:pt idx="1945">
                  <c:v>-2558</c:v>
                </c:pt>
                <c:pt idx="1946">
                  <c:v>-2557</c:v>
                </c:pt>
                <c:pt idx="1947">
                  <c:v>-2556</c:v>
                </c:pt>
                <c:pt idx="1948">
                  <c:v>-2555</c:v>
                </c:pt>
                <c:pt idx="1949">
                  <c:v>-2554</c:v>
                </c:pt>
                <c:pt idx="1950">
                  <c:v>-2553</c:v>
                </c:pt>
                <c:pt idx="1951">
                  <c:v>-2552</c:v>
                </c:pt>
                <c:pt idx="1952">
                  <c:v>-2551</c:v>
                </c:pt>
                <c:pt idx="1953">
                  <c:v>-2550</c:v>
                </c:pt>
                <c:pt idx="1954">
                  <c:v>-2549</c:v>
                </c:pt>
                <c:pt idx="1955">
                  <c:v>-2548</c:v>
                </c:pt>
                <c:pt idx="1956">
                  <c:v>-2547</c:v>
                </c:pt>
                <c:pt idx="1957">
                  <c:v>-2546</c:v>
                </c:pt>
                <c:pt idx="1958">
                  <c:v>-2545</c:v>
                </c:pt>
                <c:pt idx="1959">
                  <c:v>-2544</c:v>
                </c:pt>
                <c:pt idx="1960">
                  <c:v>-2543</c:v>
                </c:pt>
                <c:pt idx="1961">
                  <c:v>-2542</c:v>
                </c:pt>
                <c:pt idx="1962">
                  <c:v>-2541</c:v>
                </c:pt>
                <c:pt idx="1963">
                  <c:v>-2540</c:v>
                </c:pt>
                <c:pt idx="1964">
                  <c:v>-2539</c:v>
                </c:pt>
                <c:pt idx="1965">
                  <c:v>-2538</c:v>
                </c:pt>
                <c:pt idx="1966">
                  <c:v>-2537</c:v>
                </c:pt>
                <c:pt idx="1967">
                  <c:v>-2536</c:v>
                </c:pt>
                <c:pt idx="1968">
                  <c:v>-2535</c:v>
                </c:pt>
                <c:pt idx="1969">
                  <c:v>-2534</c:v>
                </c:pt>
                <c:pt idx="1970">
                  <c:v>-2533</c:v>
                </c:pt>
                <c:pt idx="1971">
                  <c:v>-2532</c:v>
                </c:pt>
                <c:pt idx="1972">
                  <c:v>-2531</c:v>
                </c:pt>
                <c:pt idx="1973">
                  <c:v>-2530</c:v>
                </c:pt>
                <c:pt idx="1974">
                  <c:v>-2529</c:v>
                </c:pt>
                <c:pt idx="1975">
                  <c:v>-2528</c:v>
                </c:pt>
                <c:pt idx="1976">
                  <c:v>-2527</c:v>
                </c:pt>
                <c:pt idx="1977">
                  <c:v>-2526</c:v>
                </c:pt>
                <c:pt idx="1978">
                  <c:v>-2525</c:v>
                </c:pt>
                <c:pt idx="1979">
                  <c:v>-2524</c:v>
                </c:pt>
                <c:pt idx="1980">
                  <c:v>-2523</c:v>
                </c:pt>
                <c:pt idx="1981">
                  <c:v>-2522</c:v>
                </c:pt>
                <c:pt idx="1982">
                  <c:v>-2521</c:v>
                </c:pt>
                <c:pt idx="1983">
                  <c:v>-2520</c:v>
                </c:pt>
                <c:pt idx="1984">
                  <c:v>-2519</c:v>
                </c:pt>
                <c:pt idx="1985">
                  <c:v>-2518</c:v>
                </c:pt>
                <c:pt idx="1986">
                  <c:v>-2517</c:v>
                </c:pt>
                <c:pt idx="1987">
                  <c:v>-2516</c:v>
                </c:pt>
                <c:pt idx="1988">
                  <c:v>-2515</c:v>
                </c:pt>
                <c:pt idx="1989">
                  <c:v>-2514</c:v>
                </c:pt>
                <c:pt idx="1990">
                  <c:v>-2513</c:v>
                </c:pt>
                <c:pt idx="1991">
                  <c:v>-2512</c:v>
                </c:pt>
                <c:pt idx="1992">
                  <c:v>-2511</c:v>
                </c:pt>
                <c:pt idx="1993">
                  <c:v>-2510</c:v>
                </c:pt>
                <c:pt idx="1994">
                  <c:v>-2509</c:v>
                </c:pt>
                <c:pt idx="1995">
                  <c:v>-2508</c:v>
                </c:pt>
                <c:pt idx="1996">
                  <c:v>-2507</c:v>
                </c:pt>
                <c:pt idx="1997">
                  <c:v>-2506</c:v>
                </c:pt>
                <c:pt idx="1998">
                  <c:v>-2505</c:v>
                </c:pt>
                <c:pt idx="1999">
                  <c:v>-2504</c:v>
                </c:pt>
                <c:pt idx="2000">
                  <c:v>-2503</c:v>
                </c:pt>
                <c:pt idx="2001">
                  <c:v>-2502</c:v>
                </c:pt>
                <c:pt idx="2002">
                  <c:v>-2501</c:v>
                </c:pt>
                <c:pt idx="2003">
                  <c:v>-2500</c:v>
                </c:pt>
                <c:pt idx="2004">
                  <c:v>-2499</c:v>
                </c:pt>
                <c:pt idx="2005">
                  <c:v>-2498</c:v>
                </c:pt>
                <c:pt idx="2006">
                  <c:v>-2497</c:v>
                </c:pt>
                <c:pt idx="2007">
                  <c:v>-2496</c:v>
                </c:pt>
                <c:pt idx="2008">
                  <c:v>-2495</c:v>
                </c:pt>
                <c:pt idx="2009">
                  <c:v>-2494</c:v>
                </c:pt>
                <c:pt idx="2010">
                  <c:v>-2493</c:v>
                </c:pt>
                <c:pt idx="2011">
                  <c:v>-2492</c:v>
                </c:pt>
                <c:pt idx="2012">
                  <c:v>-2491</c:v>
                </c:pt>
                <c:pt idx="2013">
                  <c:v>-2490</c:v>
                </c:pt>
                <c:pt idx="2014">
                  <c:v>-2489</c:v>
                </c:pt>
                <c:pt idx="2015">
                  <c:v>-2488</c:v>
                </c:pt>
                <c:pt idx="2016">
                  <c:v>-2487</c:v>
                </c:pt>
                <c:pt idx="2017">
                  <c:v>-2486</c:v>
                </c:pt>
                <c:pt idx="2018">
                  <c:v>-2485</c:v>
                </c:pt>
                <c:pt idx="2019">
                  <c:v>-2484</c:v>
                </c:pt>
                <c:pt idx="2020">
                  <c:v>-2483</c:v>
                </c:pt>
                <c:pt idx="2021">
                  <c:v>-2482</c:v>
                </c:pt>
                <c:pt idx="2022">
                  <c:v>-2481</c:v>
                </c:pt>
                <c:pt idx="2023">
                  <c:v>-2480</c:v>
                </c:pt>
                <c:pt idx="2024">
                  <c:v>-2479</c:v>
                </c:pt>
                <c:pt idx="2025">
                  <c:v>-2478</c:v>
                </c:pt>
                <c:pt idx="2026">
                  <c:v>-2477</c:v>
                </c:pt>
                <c:pt idx="2027">
                  <c:v>-2476</c:v>
                </c:pt>
                <c:pt idx="2028">
                  <c:v>-2475</c:v>
                </c:pt>
                <c:pt idx="2029">
                  <c:v>-2474</c:v>
                </c:pt>
                <c:pt idx="2030">
                  <c:v>-2473</c:v>
                </c:pt>
                <c:pt idx="2031">
                  <c:v>-2472</c:v>
                </c:pt>
                <c:pt idx="2032">
                  <c:v>-2471</c:v>
                </c:pt>
                <c:pt idx="2033">
                  <c:v>-2470</c:v>
                </c:pt>
                <c:pt idx="2034">
                  <c:v>-2469</c:v>
                </c:pt>
                <c:pt idx="2035">
                  <c:v>-2468</c:v>
                </c:pt>
                <c:pt idx="2036">
                  <c:v>-2467</c:v>
                </c:pt>
                <c:pt idx="2037">
                  <c:v>-2466</c:v>
                </c:pt>
                <c:pt idx="2038">
                  <c:v>-2465</c:v>
                </c:pt>
                <c:pt idx="2039">
                  <c:v>-2464</c:v>
                </c:pt>
                <c:pt idx="2040">
                  <c:v>-2463</c:v>
                </c:pt>
                <c:pt idx="2041">
                  <c:v>-2462</c:v>
                </c:pt>
                <c:pt idx="2042">
                  <c:v>-2461</c:v>
                </c:pt>
                <c:pt idx="2043">
                  <c:v>-2460</c:v>
                </c:pt>
                <c:pt idx="2044">
                  <c:v>-2459</c:v>
                </c:pt>
                <c:pt idx="2045">
                  <c:v>-2458</c:v>
                </c:pt>
                <c:pt idx="2046">
                  <c:v>-2457</c:v>
                </c:pt>
                <c:pt idx="2047">
                  <c:v>-2456</c:v>
                </c:pt>
                <c:pt idx="2048">
                  <c:v>-2455</c:v>
                </c:pt>
                <c:pt idx="2049">
                  <c:v>-2454</c:v>
                </c:pt>
                <c:pt idx="2050">
                  <c:v>-2453</c:v>
                </c:pt>
                <c:pt idx="2051">
                  <c:v>-2452</c:v>
                </c:pt>
                <c:pt idx="2052">
                  <c:v>-2451</c:v>
                </c:pt>
                <c:pt idx="2053">
                  <c:v>-2450</c:v>
                </c:pt>
                <c:pt idx="2054">
                  <c:v>-2449</c:v>
                </c:pt>
                <c:pt idx="2055">
                  <c:v>-2448</c:v>
                </c:pt>
                <c:pt idx="2056">
                  <c:v>-2447</c:v>
                </c:pt>
                <c:pt idx="2057">
                  <c:v>-2446</c:v>
                </c:pt>
                <c:pt idx="2058">
                  <c:v>-2445</c:v>
                </c:pt>
                <c:pt idx="2059">
                  <c:v>-2444</c:v>
                </c:pt>
                <c:pt idx="2060">
                  <c:v>-2443</c:v>
                </c:pt>
                <c:pt idx="2061">
                  <c:v>-2442</c:v>
                </c:pt>
                <c:pt idx="2062">
                  <c:v>-2441</c:v>
                </c:pt>
                <c:pt idx="2063">
                  <c:v>-2440</c:v>
                </c:pt>
                <c:pt idx="2064">
                  <c:v>-2439</c:v>
                </c:pt>
                <c:pt idx="2065">
                  <c:v>-2438</c:v>
                </c:pt>
                <c:pt idx="2066">
                  <c:v>-2437</c:v>
                </c:pt>
                <c:pt idx="2067">
                  <c:v>-2436</c:v>
                </c:pt>
                <c:pt idx="2068">
                  <c:v>-2435</c:v>
                </c:pt>
                <c:pt idx="2069">
                  <c:v>-2434</c:v>
                </c:pt>
                <c:pt idx="2070">
                  <c:v>-2433</c:v>
                </c:pt>
                <c:pt idx="2071">
                  <c:v>-2432</c:v>
                </c:pt>
                <c:pt idx="2072">
                  <c:v>-2431</c:v>
                </c:pt>
                <c:pt idx="2073">
                  <c:v>-2430</c:v>
                </c:pt>
                <c:pt idx="2074">
                  <c:v>-2429</c:v>
                </c:pt>
                <c:pt idx="2075">
                  <c:v>-2428</c:v>
                </c:pt>
                <c:pt idx="2076">
                  <c:v>-2427</c:v>
                </c:pt>
                <c:pt idx="2077">
                  <c:v>-2426</c:v>
                </c:pt>
                <c:pt idx="2078">
                  <c:v>-2425</c:v>
                </c:pt>
                <c:pt idx="2079">
                  <c:v>-2424</c:v>
                </c:pt>
                <c:pt idx="2080">
                  <c:v>-2423</c:v>
                </c:pt>
                <c:pt idx="2081">
                  <c:v>-2422</c:v>
                </c:pt>
                <c:pt idx="2082">
                  <c:v>-2421</c:v>
                </c:pt>
                <c:pt idx="2083">
                  <c:v>-2420</c:v>
                </c:pt>
                <c:pt idx="2084">
                  <c:v>-2419</c:v>
                </c:pt>
                <c:pt idx="2085">
                  <c:v>-2418</c:v>
                </c:pt>
                <c:pt idx="2086">
                  <c:v>-2417</c:v>
                </c:pt>
                <c:pt idx="2087">
                  <c:v>-2416</c:v>
                </c:pt>
                <c:pt idx="2088">
                  <c:v>-2415</c:v>
                </c:pt>
                <c:pt idx="2089">
                  <c:v>-2414</c:v>
                </c:pt>
                <c:pt idx="2090">
                  <c:v>-2413</c:v>
                </c:pt>
                <c:pt idx="2091">
                  <c:v>-2412</c:v>
                </c:pt>
                <c:pt idx="2092">
                  <c:v>-2411</c:v>
                </c:pt>
                <c:pt idx="2093">
                  <c:v>-2410</c:v>
                </c:pt>
                <c:pt idx="2094">
                  <c:v>-2409</c:v>
                </c:pt>
                <c:pt idx="2095">
                  <c:v>-2408</c:v>
                </c:pt>
                <c:pt idx="2096">
                  <c:v>-2407</c:v>
                </c:pt>
                <c:pt idx="2097">
                  <c:v>-2406</c:v>
                </c:pt>
                <c:pt idx="2098">
                  <c:v>-2405</c:v>
                </c:pt>
                <c:pt idx="2099">
                  <c:v>-2404</c:v>
                </c:pt>
                <c:pt idx="2100">
                  <c:v>-2403</c:v>
                </c:pt>
                <c:pt idx="2101">
                  <c:v>-2402</c:v>
                </c:pt>
                <c:pt idx="2102">
                  <c:v>-2401</c:v>
                </c:pt>
                <c:pt idx="2103">
                  <c:v>-2400</c:v>
                </c:pt>
                <c:pt idx="2104">
                  <c:v>-2399</c:v>
                </c:pt>
                <c:pt idx="2105">
                  <c:v>-2398</c:v>
                </c:pt>
                <c:pt idx="2106">
                  <c:v>-2397</c:v>
                </c:pt>
                <c:pt idx="2107">
                  <c:v>-2396</c:v>
                </c:pt>
                <c:pt idx="2108">
                  <c:v>-2395</c:v>
                </c:pt>
                <c:pt idx="2109">
                  <c:v>-2394</c:v>
                </c:pt>
                <c:pt idx="2110">
                  <c:v>-2393</c:v>
                </c:pt>
                <c:pt idx="2111">
                  <c:v>-2392</c:v>
                </c:pt>
                <c:pt idx="2112">
                  <c:v>-2391</c:v>
                </c:pt>
                <c:pt idx="2113">
                  <c:v>-2390</c:v>
                </c:pt>
                <c:pt idx="2114">
                  <c:v>-2389</c:v>
                </c:pt>
                <c:pt idx="2115">
                  <c:v>-2388</c:v>
                </c:pt>
                <c:pt idx="2116">
                  <c:v>-2387</c:v>
                </c:pt>
                <c:pt idx="2117">
                  <c:v>-2386</c:v>
                </c:pt>
                <c:pt idx="2118">
                  <c:v>-2385</c:v>
                </c:pt>
                <c:pt idx="2119">
                  <c:v>-2384</c:v>
                </c:pt>
                <c:pt idx="2120">
                  <c:v>-2383</c:v>
                </c:pt>
                <c:pt idx="2121">
                  <c:v>-2382</c:v>
                </c:pt>
                <c:pt idx="2122">
                  <c:v>-2381</c:v>
                </c:pt>
                <c:pt idx="2123">
                  <c:v>-2380</c:v>
                </c:pt>
                <c:pt idx="2124">
                  <c:v>-2379</c:v>
                </c:pt>
                <c:pt idx="2125">
                  <c:v>-2378</c:v>
                </c:pt>
                <c:pt idx="2126">
                  <c:v>-2377</c:v>
                </c:pt>
                <c:pt idx="2127">
                  <c:v>-2376</c:v>
                </c:pt>
                <c:pt idx="2128">
                  <c:v>-2375</c:v>
                </c:pt>
                <c:pt idx="2129">
                  <c:v>-2374</c:v>
                </c:pt>
                <c:pt idx="2130">
                  <c:v>-2373</c:v>
                </c:pt>
                <c:pt idx="2131">
                  <c:v>-2372</c:v>
                </c:pt>
                <c:pt idx="2132">
                  <c:v>-2371</c:v>
                </c:pt>
                <c:pt idx="2133">
                  <c:v>-2370</c:v>
                </c:pt>
                <c:pt idx="2134">
                  <c:v>-2369</c:v>
                </c:pt>
                <c:pt idx="2135">
                  <c:v>-2368</c:v>
                </c:pt>
                <c:pt idx="2136">
                  <c:v>-2367</c:v>
                </c:pt>
                <c:pt idx="2137">
                  <c:v>-2366</c:v>
                </c:pt>
                <c:pt idx="2138">
                  <c:v>-2365</c:v>
                </c:pt>
                <c:pt idx="2139">
                  <c:v>-2364</c:v>
                </c:pt>
                <c:pt idx="2140">
                  <c:v>-2363</c:v>
                </c:pt>
                <c:pt idx="2141">
                  <c:v>-2362</c:v>
                </c:pt>
                <c:pt idx="2142">
                  <c:v>-2361</c:v>
                </c:pt>
                <c:pt idx="2143">
                  <c:v>-2360</c:v>
                </c:pt>
                <c:pt idx="2144">
                  <c:v>-2359</c:v>
                </c:pt>
                <c:pt idx="2145">
                  <c:v>-2358</c:v>
                </c:pt>
                <c:pt idx="2146">
                  <c:v>-2357</c:v>
                </c:pt>
                <c:pt idx="2147">
                  <c:v>-2356</c:v>
                </c:pt>
                <c:pt idx="2148">
                  <c:v>-2355</c:v>
                </c:pt>
                <c:pt idx="2149">
                  <c:v>-2354</c:v>
                </c:pt>
                <c:pt idx="2150">
                  <c:v>-2353</c:v>
                </c:pt>
                <c:pt idx="2151">
                  <c:v>-2352</c:v>
                </c:pt>
                <c:pt idx="2152">
                  <c:v>-2351</c:v>
                </c:pt>
                <c:pt idx="2153">
                  <c:v>-2350</c:v>
                </c:pt>
                <c:pt idx="2154">
                  <c:v>-2349</c:v>
                </c:pt>
                <c:pt idx="2155">
                  <c:v>-2348</c:v>
                </c:pt>
                <c:pt idx="2156">
                  <c:v>-2347</c:v>
                </c:pt>
                <c:pt idx="2157">
                  <c:v>-2346</c:v>
                </c:pt>
                <c:pt idx="2158">
                  <c:v>-2345</c:v>
                </c:pt>
                <c:pt idx="2159">
                  <c:v>-2344</c:v>
                </c:pt>
                <c:pt idx="2160">
                  <c:v>-2343</c:v>
                </c:pt>
                <c:pt idx="2161">
                  <c:v>-2342</c:v>
                </c:pt>
                <c:pt idx="2162">
                  <c:v>-2341</c:v>
                </c:pt>
                <c:pt idx="2163">
                  <c:v>-2340</c:v>
                </c:pt>
                <c:pt idx="2164">
                  <c:v>-2339</c:v>
                </c:pt>
                <c:pt idx="2165">
                  <c:v>-2338</c:v>
                </c:pt>
                <c:pt idx="2166">
                  <c:v>-2337</c:v>
                </c:pt>
                <c:pt idx="2167">
                  <c:v>-2336</c:v>
                </c:pt>
                <c:pt idx="2168">
                  <c:v>-2335</c:v>
                </c:pt>
                <c:pt idx="2169">
                  <c:v>-2334</c:v>
                </c:pt>
                <c:pt idx="2170">
                  <c:v>-2333</c:v>
                </c:pt>
                <c:pt idx="2171">
                  <c:v>-2332</c:v>
                </c:pt>
                <c:pt idx="2172">
                  <c:v>-2331</c:v>
                </c:pt>
                <c:pt idx="2173">
                  <c:v>-2330</c:v>
                </c:pt>
                <c:pt idx="2174">
                  <c:v>-2329</c:v>
                </c:pt>
                <c:pt idx="2175">
                  <c:v>-2328</c:v>
                </c:pt>
                <c:pt idx="2176">
                  <c:v>-2327</c:v>
                </c:pt>
                <c:pt idx="2177">
                  <c:v>-2326</c:v>
                </c:pt>
                <c:pt idx="2178">
                  <c:v>-2325</c:v>
                </c:pt>
                <c:pt idx="2179">
                  <c:v>-2324</c:v>
                </c:pt>
                <c:pt idx="2180">
                  <c:v>-2323</c:v>
                </c:pt>
                <c:pt idx="2181">
                  <c:v>-2322</c:v>
                </c:pt>
                <c:pt idx="2182">
                  <c:v>-2321</c:v>
                </c:pt>
                <c:pt idx="2183">
                  <c:v>-2320</c:v>
                </c:pt>
                <c:pt idx="2184">
                  <c:v>-2319</c:v>
                </c:pt>
                <c:pt idx="2185">
                  <c:v>-2318</c:v>
                </c:pt>
                <c:pt idx="2186">
                  <c:v>-2317</c:v>
                </c:pt>
                <c:pt idx="2187">
                  <c:v>-2316</c:v>
                </c:pt>
                <c:pt idx="2188">
                  <c:v>-2315</c:v>
                </c:pt>
                <c:pt idx="2189">
                  <c:v>-2314</c:v>
                </c:pt>
                <c:pt idx="2190">
                  <c:v>-2313</c:v>
                </c:pt>
                <c:pt idx="2191">
                  <c:v>-2312</c:v>
                </c:pt>
                <c:pt idx="2192">
                  <c:v>-2311</c:v>
                </c:pt>
                <c:pt idx="2193">
                  <c:v>-2310</c:v>
                </c:pt>
                <c:pt idx="2194">
                  <c:v>-2309</c:v>
                </c:pt>
                <c:pt idx="2195">
                  <c:v>-2308</c:v>
                </c:pt>
                <c:pt idx="2196">
                  <c:v>-2307</c:v>
                </c:pt>
                <c:pt idx="2197">
                  <c:v>-2306</c:v>
                </c:pt>
                <c:pt idx="2198">
                  <c:v>-2305</c:v>
                </c:pt>
                <c:pt idx="2199">
                  <c:v>-2304</c:v>
                </c:pt>
                <c:pt idx="2200">
                  <c:v>-2303</c:v>
                </c:pt>
                <c:pt idx="2201">
                  <c:v>-2302</c:v>
                </c:pt>
                <c:pt idx="2202">
                  <c:v>-2301</c:v>
                </c:pt>
                <c:pt idx="2203">
                  <c:v>-2300</c:v>
                </c:pt>
                <c:pt idx="2204">
                  <c:v>-2299</c:v>
                </c:pt>
                <c:pt idx="2205">
                  <c:v>-2298</c:v>
                </c:pt>
                <c:pt idx="2206">
                  <c:v>-2297</c:v>
                </c:pt>
                <c:pt idx="2207">
                  <c:v>-2296</c:v>
                </c:pt>
                <c:pt idx="2208">
                  <c:v>-2295</c:v>
                </c:pt>
                <c:pt idx="2209">
                  <c:v>-2294</c:v>
                </c:pt>
                <c:pt idx="2210">
                  <c:v>-2293</c:v>
                </c:pt>
                <c:pt idx="2211">
                  <c:v>-2292</c:v>
                </c:pt>
                <c:pt idx="2212">
                  <c:v>-2291</c:v>
                </c:pt>
                <c:pt idx="2213">
                  <c:v>-2290</c:v>
                </c:pt>
                <c:pt idx="2214">
                  <c:v>-2289</c:v>
                </c:pt>
                <c:pt idx="2215">
                  <c:v>-2288</c:v>
                </c:pt>
                <c:pt idx="2216">
                  <c:v>-2287</c:v>
                </c:pt>
                <c:pt idx="2217">
                  <c:v>-2286</c:v>
                </c:pt>
                <c:pt idx="2218">
                  <c:v>-2285</c:v>
                </c:pt>
                <c:pt idx="2219">
                  <c:v>-2284</c:v>
                </c:pt>
                <c:pt idx="2220">
                  <c:v>-2283</c:v>
                </c:pt>
                <c:pt idx="2221">
                  <c:v>-2282</c:v>
                </c:pt>
                <c:pt idx="2222">
                  <c:v>-2281</c:v>
                </c:pt>
                <c:pt idx="2223">
                  <c:v>-2280</c:v>
                </c:pt>
                <c:pt idx="2224">
                  <c:v>-2279</c:v>
                </c:pt>
                <c:pt idx="2225">
                  <c:v>-2278</c:v>
                </c:pt>
                <c:pt idx="2226">
                  <c:v>-2277</c:v>
                </c:pt>
                <c:pt idx="2227">
                  <c:v>-2276</c:v>
                </c:pt>
                <c:pt idx="2228">
                  <c:v>-2275</c:v>
                </c:pt>
                <c:pt idx="2229">
                  <c:v>-2274</c:v>
                </c:pt>
                <c:pt idx="2230">
                  <c:v>-2273</c:v>
                </c:pt>
                <c:pt idx="2231">
                  <c:v>-2272</c:v>
                </c:pt>
                <c:pt idx="2232">
                  <c:v>-2271</c:v>
                </c:pt>
                <c:pt idx="2233">
                  <c:v>-2270</c:v>
                </c:pt>
                <c:pt idx="2234">
                  <c:v>-2269</c:v>
                </c:pt>
                <c:pt idx="2235">
                  <c:v>-2268</c:v>
                </c:pt>
                <c:pt idx="2236">
                  <c:v>-2267</c:v>
                </c:pt>
                <c:pt idx="2237">
                  <c:v>-2266</c:v>
                </c:pt>
                <c:pt idx="2238">
                  <c:v>-2265</c:v>
                </c:pt>
                <c:pt idx="2239">
                  <c:v>-2264</c:v>
                </c:pt>
                <c:pt idx="2240">
                  <c:v>-2263</c:v>
                </c:pt>
                <c:pt idx="2241">
                  <c:v>-2262</c:v>
                </c:pt>
                <c:pt idx="2242">
                  <c:v>-2261</c:v>
                </c:pt>
                <c:pt idx="2243">
                  <c:v>-2260</c:v>
                </c:pt>
                <c:pt idx="2244">
                  <c:v>-2259</c:v>
                </c:pt>
                <c:pt idx="2245">
                  <c:v>-2258</c:v>
                </c:pt>
                <c:pt idx="2246">
                  <c:v>-2257</c:v>
                </c:pt>
                <c:pt idx="2247">
                  <c:v>-2256</c:v>
                </c:pt>
                <c:pt idx="2248">
                  <c:v>-2255</c:v>
                </c:pt>
                <c:pt idx="2249">
                  <c:v>-2254</c:v>
                </c:pt>
                <c:pt idx="2250">
                  <c:v>-2253</c:v>
                </c:pt>
                <c:pt idx="2251">
                  <c:v>-2252</c:v>
                </c:pt>
                <c:pt idx="2252">
                  <c:v>-2251</c:v>
                </c:pt>
                <c:pt idx="2253">
                  <c:v>-2250</c:v>
                </c:pt>
                <c:pt idx="2254">
                  <c:v>-2249</c:v>
                </c:pt>
                <c:pt idx="2255">
                  <c:v>-2248</c:v>
                </c:pt>
                <c:pt idx="2256">
                  <c:v>-2247</c:v>
                </c:pt>
                <c:pt idx="2257">
                  <c:v>-2246</c:v>
                </c:pt>
                <c:pt idx="2258">
                  <c:v>-2245</c:v>
                </c:pt>
                <c:pt idx="2259">
                  <c:v>-2244</c:v>
                </c:pt>
                <c:pt idx="2260">
                  <c:v>-2243</c:v>
                </c:pt>
                <c:pt idx="2261">
                  <c:v>-2242</c:v>
                </c:pt>
                <c:pt idx="2262">
                  <c:v>-2241</c:v>
                </c:pt>
                <c:pt idx="2263">
                  <c:v>-2240</c:v>
                </c:pt>
                <c:pt idx="2264">
                  <c:v>-2239</c:v>
                </c:pt>
                <c:pt idx="2265">
                  <c:v>-2238</c:v>
                </c:pt>
                <c:pt idx="2266">
                  <c:v>-2237</c:v>
                </c:pt>
                <c:pt idx="2267">
                  <c:v>-2236</c:v>
                </c:pt>
                <c:pt idx="2268">
                  <c:v>-2235</c:v>
                </c:pt>
                <c:pt idx="2269">
                  <c:v>-2234</c:v>
                </c:pt>
                <c:pt idx="2270">
                  <c:v>-2233</c:v>
                </c:pt>
                <c:pt idx="2271">
                  <c:v>-2232</c:v>
                </c:pt>
                <c:pt idx="2272">
                  <c:v>-2231</c:v>
                </c:pt>
                <c:pt idx="2273">
                  <c:v>-2230</c:v>
                </c:pt>
                <c:pt idx="2274">
                  <c:v>-2229</c:v>
                </c:pt>
                <c:pt idx="2275">
                  <c:v>-2228</c:v>
                </c:pt>
                <c:pt idx="2276">
                  <c:v>-2227</c:v>
                </c:pt>
                <c:pt idx="2277">
                  <c:v>-2226</c:v>
                </c:pt>
                <c:pt idx="2278">
                  <c:v>-2225</c:v>
                </c:pt>
                <c:pt idx="2279">
                  <c:v>-2224</c:v>
                </c:pt>
                <c:pt idx="2280">
                  <c:v>-2223</c:v>
                </c:pt>
                <c:pt idx="2281">
                  <c:v>-2222</c:v>
                </c:pt>
                <c:pt idx="2282">
                  <c:v>-2221</c:v>
                </c:pt>
                <c:pt idx="2283">
                  <c:v>-2220</c:v>
                </c:pt>
                <c:pt idx="2284">
                  <c:v>-2219</c:v>
                </c:pt>
                <c:pt idx="2285">
                  <c:v>-2218</c:v>
                </c:pt>
                <c:pt idx="2286">
                  <c:v>-2217</c:v>
                </c:pt>
                <c:pt idx="2287">
                  <c:v>-2216</c:v>
                </c:pt>
                <c:pt idx="2288">
                  <c:v>-2215</c:v>
                </c:pt>
                <c:pt idx="2289">
                  <c:v>-2214</c:v>
                </c:pt>
                <c:pt idx="2290">
                  <c:v>-2213</c:v>
                </c:pt>
                <c:pt idx="2291">
                  <c:v>-2212</c:v>
                </c:pt>
                <c:pt idx="2292">
                  <c:v>-2211</c:v>
                </c:pt>
                <c:pt idx="2293">
                  <c:v>-2210</c:v>
                </c:pt>
                <c:pt idx="2294">
                  <c:v>-2209</c:v>
                </c:pt>
                <c:pt idx="2295">
                  <c:v>-2208</c:v>
                </c:pt>
                <c:pt idx="2296">
                  <c:v>-2207</c:v>
                </c:pt>
                <c:pt idx="2297">
                  <c:v>-2206</c:v>
                </c:pt>
                <c:pt idx="2298">
                  <c:v>-2205</c:v>
                </c:pt>
                <c:pt idx="2299">
                  <c:v>-2204</c:v>
                </c:pt>
                <c:pt idx="2300">
                  <c:v>-2203</c:v>
                </c:pt>
                <c:pt idx="2301">
                  <c:v>-2202</c:v>
                </c:pt>
                <c:pt idx="2302">
                  <c:v>-2201</c:v>
                </c:pt>
                <c:pt idx="2303">
                  <c:v>-2200</c:v>
                </c:pt>
                <c:pt idx="2304">
                  <c:v>-2199</c:v>
                </c:pt>
                <c:pt idx="2305">
                  <c:v>-2198</c:v>
                </c:pt>
                <c:pt idx="2306">
                  <c:v>-2197</c:v>
                </c:pt>
                <c:pt idx="2307">
                  <c:v>-2196</c:v>
                </c:pt>
                <c:pt idx="2308">
                  <c:v>-2195</c:v>
                </c:pt>
                <c:pt idx="2309">
                  <c:v>-2194</c:v>
                </c:pt>
                <c:pt idx="2310">
                  <c:v>-2193</c:v>
                </c:pt>
                <c:pt idx="2311">
                  <c:v>-2192</c:v>
                </c:pt>
                <c:pt idx="2312">
                  <c:v>-2191</c:v>
                </c:pt>
                <c:pt idx="2313">
                  <c:v>-2190</c:v>
                </c:pt>
                <c:pt idx="2314">
                  <c:v>-2189</c:v>
                </c:pt>
                <c:pt idx="2315">
                  <c:v>-2188</c:v>
                </c:pt>
                <c:pt idx="2316">
                  <c:v>-2187</c:v>
                </c:pt>
                <c:pt idx="2317">
                  <c:v>-2186</c:v>
                </c:pt>
                <c:pt idx="2318">
                  <c:v>-2185</c:v>
                </c:pt>
                <c:pt idx="2319">
                  <c:v>-2184</c:v>
                </c:pt>
                <c:pt idx="2320">
                  <c:v>-2183</c:v>
                </c:pt>
                <c:pt idx="2321">
                  <c:v>-2182</c:v>
                </c:pt>
                <c:pt idx="2322">
                  <c:v>-2181</c:v>
                </c:pt>
                <c:pt idx="2323">
                  <c:v>-2180</c:v>
                </c:pt>
                <c:pt idx="2324">
                  <c:v>-2179</c:v>
                </c:pt>
                <c:pt idx="2325">
                  <c:v>-2178</c:v>
                </c:pt>
                <c:pt idx="2326">
                  <c:v>-2177</c:v>
                </c:pt>
                <c:pt idx="2327">
                  <c:v>-2176</c:v>
                </c:pt>
                <c:pt idx="2328">
                  <c:v>-2175</c:v>
                </c:pt>
                <c:pt idx="2329">
                  <c:v>-2174</c:v>
                </c:pt>
                <c:pt idx="2330">
                  <c:v>-2173</c:v>
                </c:pt>
                <c:pt idx="2331">
                  <c:v>-2172</c:v>
                </c:pt>
                <c:pt idx="2332">
                  <c:v>-2171</c:v>
                </c:pt>
                <c:pt idx="2333">
                  <c:v>-2170</c:v>
                </c:pt>
                <c:pt idx="2334">
                  <c:v>-2169</c:v>
                </c:pt>
                <c:pt idx="2335">
                  <c:v>-2168</c:v>
                </c:pt>
                <c:pt idx="2336">
                  <c:v>-2167</c:v>
                </c:pt>
                <c:pt idx="2337">
                  <c:v>-2166</c:v>
                </c:pt>
                <c:pt idx="2338">
                  <c:v>-2165</c:v>
                </c:pt>
                <c:pt idx="2339">
                  <c:v>-2164</c:v>
                </c:pt>
                <c:pt idx="2340">
                  <c:v>-2163</c:v>
                </c:pt>
                <c:pt idx="2341">
                  <c:v>-2162</c:v>
                </c:pt>
                <c:pt idx="2342">
                  <c:v>-2161</c:v>
                </c:pt>
                <c:pt idx="2343">
                  <c:v>-2160</c:v>
                </c:pt>
                <c:pt idx="2344">
                  <c:v>-2159</c:v>
                </c:pt>
                <c:pt idx="2345">
                  <c:v>-2158</c:v>
                </c:pt>
                <c:pt idx="2346">
                  <c:v>-2157</c:v>
                </c:pt>
                <c:pt idx="2347">
                  <c:v>-2156</c:v>
                </c:pt>
                <c:pt idx="2348">
                  <c:v>-2155</c:v>
                </c:pt>
                <c:pt idx="2349">
                  <c:v>-2154</c:v>
                </c:pt>
                <c:pt idx="2350">
                  <c:v>-2153</c:v>
                </c:pt>
                <c:pt idx="2351">
                  <c:v>-2152</c:v>
                </c:pt>
                <c:pt idx="2352">
                  <c:v>-2151</c:v>
                </c:pt>
                <c:pt idx="2353">
                  <c:v>-2150</c:v>
                </c:pt>
                <c:pt idx="2354">
                  <c:v>-2149</c:v>
                </c:pt>
                <c:pt idx="2355">
                  <c:v>-2148</c:v>
                </c:pt>
                <c:pt idx="2356">
                  <c:v>-2147</c:v>
                </c:pt>
                <c:pt idx="2357">
                  <c:v>-2146</c:v>
                </c:pt>
                <c:pt idx="2358">
                  <c:v>-2145</c:v>
                </c:pt>
                <c:pt idx="2359">
                  <c:v>-2144</c:v>
                </c:pt>
                <c:pt idx="2360">
                  <c:v>-2143</c:v>
                </c:pt>
                <c:pt idx="2361">
                  <c:v>-2142</c:v>
                </c:pt>
                <c:pt idx="2362">
                  <c:v>-2141</c:v>
                </c:pt>
                <c:pt idx="2363">
                  <c:v>-2140</c:v>
                </c:pt>
                <c:pt idx="2364">
                  <c:v>-2139</c:v>
                </c:pt>
                <c:pt idx="2365">
                  <c:v>-2138</c:v>
                </c:pt>
                <c:pt idx="2366">
                  <c:v>-2137</c:v>
                </c:pt>
                <c:pt idx="2367">
                  <c:v>-2136</c:v>
                </c:pt>
                <c:pt idx="2368">
                  <c:v>-2135</c:v>
                </c:pt>
                <c:pt idx="2369">
                  <c:v>-2134</c:v>
                </c:pt>
                <c:pt idx="2370">
                  <c:v>-2133</c:v>
                </c:pt>
                <c:pt idx="2371">
                  <c:v>-2132</c:v>
                </c:pt>
                <c:pt idx="2372">
                  <c:v>-2131</c:v>
                </c:pt>
                <c:pt idx="2373">
                  <c:v>-2130</c:v>
                </c:pt>
                <c:pt idx="2374">
                  <c:v>-2129</c:v>
                </c:pt>
                <c:pt idx="2375">
                  <c:v>-2128</c:v>
                </c:pt>
                <c:pt idx="2376">
                  <c:v>-2127</c:v>
                </c:pt>
                <c:pt idx="2377">
                  <c:v>-2126</c:v>
                </c:pt>
                <c:pt idx="2378">
                  <c:v>-2125</c:v>
                </c:pt>
                <c:pt idx="2379">
                  <c:v>-2124</c:v>
                </c:pt>
                <c:pt idx="2380">
                  <c:v>-2123</c:v>
                </c:pt>
                <c:pt idx="2381">
                  <c:v>-2122</c:v>
                </c:pt>
                <c:pt idx="2382">
                  <c:v>-2121</c:v>
                </c:pt>
                <c:pt idx="2383">
                  <c:v>-2120</c:v>
                </c:pt>
                <c:pt idx="2384">
                  <c:v>-2119</c:v>
                </c:pt>
                <c:pt idx="2385">
                  <c:v>-2118</c:v>
                </c:pt>
                <c:pt idx="2386">
                  <c:v>-2117</c:v>
                </c:pt>
                <c:pt idx="2387">
                  <c:v>-2116</c:v>
                </c:pt>
                <c:pt idx="2388">
                  <c:v>-2115</c:v>
                </c:pt>
                <c:pt idx="2389">
                  <c:v>-2114</c:v>
                </c:pt>
                <c:pt idx="2390">
                  <c:v>-2113</c:v>
                </c:pt>
                <c:pt idx="2391">
                  <c:v>-2112</c:v>
                </c:pt>
                <c:pt idx="2392">
                  <c:v>-2111</c:v>
                </c:pt>
                <c:pt idx="2393">
                  <c:v>-2110</c:v>
                </c:pt>
                <c:pt idx="2394">
                  <c:v>-2109</c:v>
                </c:pt>
                <c:pt idx="2395">
                  <c:v>-2108</c:v>
                </c:pt>
                <c:pt idx="2396">
                  <c:v>-2107</c:v>
                </c:pt>
                <c:pt idx="2397">
                  <c:v>-2106</c:v>
                </c:pt>
                <c:pt idx="2398">
                  <c:v>-2105</c:v>
                </c:pt>
                <c:pt idx="2399">
                  <c:v>-2104</c:v>
                </c:pt>
                <c:pt idx="2400">
                  <c:v>-2103</c:v>
                </c:pt>
                <c:pt idx="2401">
                  <c:v>-2102</c:v>
                </c:pt>
                <c:pt idx="2402">
                  <c:v>-2101</c:v>
                </c:pt>
                <c:pt idx="2403">
                  <c:v>-2100</c:v>
                </c:pt>
                <c:pt idx="2404">
                  <c:v>-2099</c:v>
                </c:pt>
                <c:pt idx="2405">
                  <c:v>-2098</c:v>
                </c:pt>
                <c:pt idx="2406">
                  <c:v>-2097</c:v>
                </c:pt>
                <c:pt idx="2407">
                  <c:v>-2096</c:v>
                </c:pt>
                <c:pt idx="2408">
                  <c:v>-2095</c:v>
                </c:pt>
                <c:pt idx="2409">
                  <c:v>-2094</c:v>
                </c:pt>
                <c:pt idx="2410">
                  <c:v>-2093</c:v>
                </c:pt>
                <c:pt idx="2411">
                  <c:v>-2092</c:v>
                </c:pt>
                <c:pt idx="2412">
                  <c:v>-2091</c:v>
                </c:pt>
                <c:pt idx="2413">
                  <c:v>-2090</c:v>
                </c:pt>
                <c:pt idx="2414">
                  <c:v>-2089</c:v>
                </c:pt>
                <c:pt idx="2415">
                  <c:v>-2088</c:v>
                </c:pt>
                <c:pt idx="2416">
                  <c:v>-2087</c:v>
                </c:pt>
                <c:pt idx="2417">
                  <c:v>-2086</c:v>
                </c:pt>
                <c:pt idx="2418">
                  <c:v>-2085</c:v>
                </c:pt>
                <c:pt idx="2419">
                  <c:v>-2084</c:v>
                </c:pt>
                <c:pt idx="2420">
                  <c:v>-2083</c:v>
                </c:pt>
                <c:pt idx="2421">
                  <c:v>-2082</c:v>
                </c:pt>
                <c:pt idx="2422">
                  <c:v>-2081</c:v>
                </c:pt>
                <c:pt idx="2423">
                  <c:v>-2080</c:v>
                </c:pt>
                <c:pt idx="2424">
                  <c:v>-2079</c:v>
                </c:pt>
                <c:pt idx="2425">
                  <c:v>-2078</c:v>
                </c:pt>
                <c:pt idx="2426">
                  <c:v>-2077</c:v>
                </c:pt>
                <c:pt idx="2427">
                  <c:v>-2076</c:v>
                </c:pt>
                <c:pt idx="2428">
                  <c:v>-2075</c:v>
                </c:pt>
                <c:pt idx="2429">
                  <c:v>-2074</c:v>
                </c:pt>
                <c:pt idx="2430">
                  <c:v>-2073</c:v>
                </c:pt>
                <c:pt idx="2431">
                  <c:v>-2072</c:v>
                </c:pt>
                <c:pt idx="2432">
                  <c:v>-2071</c:v>
                </c:pt>
                <c:pt idx="2433">
                  <c:v>-2070</c:v>
                </c:pt>
                <c:pt idx="2434">
                  <c:v>-2069</c:v>
                </c:pt>
                <c:pt idx="2435">
                  <c:v>-2068</c:v>
                </c:pt>
                <c:pt idx="2436">
                  <c:v>-2067</c:v>
                </c:pt>
                <c:pt idx="2437">
                  <c:v>-2066</c:v>
                </c:pt>
                <c:pt idx="2438">
                  <c:v>-2065</c:v>
                </c:pt>
                <c:pt idx="2439">
                  <c:v>-2064</c:v>
                </c:pt>
                <c:pt idx="2440">
                  <c:v>-2063</c:v>
                </c:pt>
                <c:pt idx="2441">
                  <c:v>-2062</c:v>
                </c:pt>
                <c:pt idx="2442">
                  <c:v>-2061</c:v>
                </c:pt>
                <c:pt idx="2443">
                  <c:v>-2060</c:v>
                </c:pt>
                <c:pt idx="2444">
                  <c:v>-2059</c:v>
                </c:pt>
                <c:pt idx="2445">
                  <c:v>-2058</c:v>
                </c:pt>
                <c:pt idx="2446">
                  <c:v>-2057</c:v>
                </c:pt>
                <c:pt idx="2447">
                  <c:v>-2056</c:v>
                </c:pt>
                <c:pt idx="2448">
                  <c:v>-2055</c:v>
                </c:pt>
                <c:pt idx="2449">
                  <c:v>-2054</c:v>
                </c:pt>
                <c:pt idx="2450">
                  <c:v>-2053</c:v>
                </c:pt>
                <c:pt idx="2451">
                  <c:v>-2052</c:v>
                </c:pt>
                <c:pt idx="2452">
                  <c:v>-2051</c:v>
                </c:pt>
                <c:pt idx="2453">
                  <c:v>-2050</c:v>
                </c:pt>
                <c:pt idx="2454">
                  <c:v>-2049</c:v>
                </c:pt>
                <c:pt idx="2455">
                  <c:v>-2048</c:v>
                </c:pt>
                <c:pt idx="2456">
                  <c:v>-2047</c:v>
                </c:pt>
                <c:pt idx="2457">
                  <c:v>-2046</c:v>
                </c:pt>
                <c:pt idx="2458">
                  <c:v>-2045</c:v>
                </c:pt>
                <c:pt idx="2459">
                  <c:v>-2044</c:v>
                </c:pt>
                <c:pt idx="2460">
                  <c:v>-2043</c:v>
                </c:pt>
                <c:pt idx="2461">
                  <c:v>-2042</c:v>
                </c:pt>
                <c:pt idx="2462">
                  <c:v>-2041</c:v>
                </c:pt>
                <c:pt idx="2463">
                  <c:v>-2040</c:v>
                </c:pt>
                <c:pt idx="2464">
                  <c:v>-2039</c:v>
                </c:pt>
                <c:pt idx="2465">
                  <c:v>-2038</c:v>
                </c:pt>
                <c:pt idx="2466">
                  <c:v>-2037</c:v>
                </c:pt>
                <c:pt idx="2467">
                  <c:v>-2036</c:v>
                </c:pt>
                <c:pt idx="2468">
                  <c:v>-2035</c:v>
                </c:pt>
                <c:pt idx="2469">
                  <c:v>-2034</c:v>
                </c:pt>
                <c:pt idx="2470">
                  <c:v>-2033</c:v>
                </c:pt>
                <c:pt idx="2471">
                  <c:v>-2032</c:v>
                </c:pt>
                <c:pt idx="2472">
                  <c:v>-2031</c:v>
                </c:pt>
                <c:pt idx="2473">
                  <c:v>-2030</c:v>
                </c:pt>
                <c:pt idx="2474">
                  <c:v>-2029</c:v>
                </c:pt>
                <c:pt idx="2475">
                  <c:v>-2028</c:v>
                </c:pt>
                <c:pt idx="2476">
                  <c:v>-2027</c:v>
                </c:pt>
                <c:pt idx="2477">
                  <c:v>-2026</c:v>
                </c:pt>
                <c:pt idx="2478">
                  <c:v>-2025</c:v>
                </c:pt>
                <c:pt idx="2479">
                  <c:v>-2024</c:v>
                </c:pt>
                <c:pt idx="2480">
                  <c:v>-2023</c:v>
                </c:pt>
                <c:pt idx="2481">
                  <c:v>-2022</c:v>
                </c:pt>
                <c:pt idx="2482">
                  <c:v>-2021</c:v>
                </c:pt>
                <c:pt idx="2483">
                  <c:v>-2020</c:v>
                </c:pt>
                <c:pt idx="2484">
                  <c:v>-2019</c:v>
                </c:pt>
                <c:pt idx="2485">
                  <c:v>-2018</c:v>
                </c:pt>
                <c:pt idx="2486">
                  <c:v>-2017</c:v>
                </c:pt>
                <c:pt idx="2487">
                  <c:v>-2016</c:v>
                </c:pt>
                <c:pt idx="2488">
                  <c:v>-2015</c:v>
                </c:pt>
                <c:pt idx="2489">
                  <c:v>-2014</c:v>
                </c:pt>
                <c:pt idx="2490">
                  <c:v>-2013</c:v>
                </c:pt>
                <c:pt idx="2491">
                  <c:v>-2012</c:v>
                </c:pt>
                <c:pt idx="2492">
                  <c:v>-2011</c:v>
                </c:pt>
                <c:pt idx="2493">
                  <c:v>-2010</c:v>
                </c:pt>
                <c:pt idx="2494">
                  <c:v>-2009</c:v>
                </c:pt>
                <c:pt idx="2495">
                  <c:v>-2008</c:v>
                </c:pt>
                <c:pt idx="2496">
                  <c:v>-2007</c:v>
                </c:pt>
                <c:pt idx="2497">
                  <c:v>-2006</c:v>
                </c:pt>
                <c:pt idx="2498">
                  <c:v>-2005</c:v>
                </c:pt>
                <c:pt idx="2499">
                  <c:v>-2004</c:v>
                </c:pt>
                <c:pt idx="2500">
                  <c:v>-2003</c:v>
                </c:pt>
                <c:pt idx="2501">
                  <c:v>-2002</c:v>
                </c:pt>
                <c:pt idx="2502">
                  <c:v>-2001</c:v>
                </c:pt>
                <c:pt idx="2503">
                  <c:v>-2000</c:v>
                </c:pt>
                <c:pt idx="2504">
                  <c:v>-1999</c:v>
                </c:pt>
                <c:pt idx="2505">
                  <c:v>-1998</c:v>
                </c:pt>
                <c:pt idx="2506">
                  <c:v>-1997</c:v>
                </c:pt>
                <c:pt idx="2507">
                  <c:v>-1996</c:v>
                </c:pt>
                <c:pt idx="2508">
                  <c:v>-1995</c:v>
                </c:pt>
                <c:pt idx="2509">
                  <c:v>-1994</c:v>
                </c:pt>
                <c:pt idx="2510">
                  <c:v>-1993</c:v>
                </c:pt>
                <c:pt idx="2511">
                  <c:v>-1992</c:v>
                </c:pt>
                <c:pt idx="2512">
                  <c:v>-1991</c:v>
                </c:pt>
                <c:pt idx="2513">
                  <c:v>-1990</c:v>
                </c:pt>
                <c:pt idx="2514">
                  <c:v>-1989</c:v>
                </c:pt>
                <c:pt idx="2515">
                  <c:v>-1988</c:v>
                </c:pt>
                <c:pt idx="2516">
                  <c:v>-1987</c:v>
                </c:pt>
                <c:pt idx="2517">
                  <c:v>-1986</c:v>
                </c:pt>
                <c:pt idx="2518">
                  <c:v>-1985</c:v>
                </c:pt>
                <c:pt idx="2519">
                  <c:v>-1984</c:v>
                </c:pt>
                <c:pt idx="2520">
                  <c:v>-1983</c:v>
                </c:pt>
                <c:pt idx="2521">
                  <c:v>-1982</c:v>
                </c:pt>
                <c:pt idx="2522">
                  <c:v>-1981</c:v>
                </c:pt>
                <c:pt idx="2523">
                  <c:v>-1980</c:v>
                </c:pt>
                <c:pt idx="2524">
                  <c:v>-1979</c:v>
                </c:pt>
                <c:pt idx="2525">
                  <c:v>-1978</c:v>
                </c:pt>
                <c:pt idx="2526">
                  <c:v>-1977</c:v>
                </c:pt>
                <c:pt idx="2527">
                  <c:v>-1976</c:v>
                </c:pt>
                <c:pt idx="2528">
                  <c:v>-1975</c:v>
                </c:pt>
                <c:pt idx="2529">
                  <c:v>-1974</c:v>
                </c:pt>
                <c:pt idx="2530">
                  <c:v>-1973</c:v>
                </c:pt>
                <c:pt idx="2531">
                  <c:v>-1972</c:v>
                </c:pt>
                <c:pt idx="2532">
                  <c:v>-1971</c:v>
                </c:pt>
                <c:pt idx="2533">
                  <c:v>-1970</c:v>
                </c:pt>
                <c:pt idx="2534">
                  <c:v>-1969</c:v>
                </c:pt>
                <c:pt idx="2535">
                  <c:v>-1968</c:v>
                </c:pt>
                <c:pt idx="2536">
                  <c:v>-1967</c:v>
                </c:pt>
                <c:pt idx="2537">
                  <c:v>-1966</c:v>
                </c:pt>
                <c:pt idx="2538">
                  <c:v>-1965</c:v>
                </c:pt>
                <c:pt idx="2539">
                  <c:v>-1964</c:v>
                </c:pt>
                <c:pt idx="2540">
                  <c:v>-1963</c:v>
                </c:pt>
                <c:pt idx="2541">
                  <c:v>-1962</c:v>
                </c:pt>
                <c:pt idx="2542">
                  <c:v>-1961</c:v>
                </c:pt>
                <c:pt idx="2543">
                  <c:v>-1960</c:v>
                </c:pt>
                <c:pt idx="2544">
                  <c:v>-1959</c:v>
                </c:pt>
                <c:pt idx="2545">
                  <c:v>-1958</c:v>
                </c:pt>
                <c:pt idx="2546">
                  <c:v>-1957</c:v>
                </c:pt>
                <c:pt idx="2547">
                  <c:v>-1956</c:v>
                </c:pt>
                <c:pt idx="2548">
                  <c:v>-1955</c:v>
                </c:pt>
                <c:pt idx="2549">
                  <c:v>-1954</c:v>
                </c:pt>
                <c:pt idx="2550">
                  <c:v>-1953</c:v>
                </c:pt>
                <c:pt idx="2551">
                  <c:v>-1952</c:v>
                </c:pt>
                <c:pt idx="2552">
                  <c:v>-1951</c:v>
                </c:pt>
                <c:pt idx="2553">
                  <c:v>-1950</c:v>
                </c:pt>
                <c:pt idx="2554">
                  <c:v>-1949</c:v>
                </c:pt>
                <c:pt idx="2555">
                  <c:v>-1948</c:v>
                </c:pt>
                <c:pt idx="2556">
                  <c:v>-1947</c:v>
                </c:pt>
                <c:pt idx="2557">
                  <c:v>-1946</c:v>
                </c:pt>
                <c:pt idx="2558">
                  <c:v>-1945</c:v>
                </c:pt>
                <c:pt idx="2559">
                  <c:v>-1944</c:v>
                </c:pt>
                <c:pt idx="2560">
                  <c:v>-1943</c:v>
                </c:pt>
                <c:pt idx="2561">
                  <c:v>-1942</c:v>
                </c:pt>
                <c:pt idx="2562">
                  <c:v>-1941</c:v>
                </c:pt>
                <c:pt idx="2563">
                  <c:v>-1940</c:v>
                </c:pt>
                <c:pt idx="2564">
                  <c:v>-1939</c:v>
                </c:pt>
                <c:pt idx="2565">
                  <c:v>-1938</c:v>
                </c:pt>
                <c:pt idx="2566">
                  <c:v>-1937</c:v>
                </c:pt>
                <c:pt idx="2567">
                  <c:v>-1936</c:v>
                </c:pt>
                <c:pt idx="2568">
                  <c:v>-1935</c:v>
                </c:pt>
                <c:pt idx="2569">
                  <c:v>-1934</c:v>
                </c:pt>
                <c:pt idx="2570">
                  <c:v>-1933</c:v>
                </c:pt>
                <c:pt idx="2571">
                  <c:v>-1932</c:v>
                </c:pt>
                <c:pt idx="2572">
                  <c:v>-1931</c:v>
                </c:pt>
                <c:pt idx="2573">
                  <c:v>-1930</c:v>
                </c:pt>
                <c:pt idx="2574">
                  <c:v>-1929</c:v>
                </c:pt>
                <c:pt idx="2575">
                  <c:v>-1928</c:v>
                </c:pt>
                <c:pt idx="2576">
                  <c:v>-1927</c:v>
                </c:pt>
                <c:pt idx="2577">
                  <c:v>-1926</c:v>
                </c:pt>
                <c:pt idx="2578">
                  <c:v>-1925</c:v>
                </c:pt>
                <c:pt idx="2579">
                  <c:v>-1924</c:v>
                </c:pt>
                <c:pt idx="2580">
                  <c:v>-1923</c:v>
                </c:pt>
                <c:pt idx="2581">
                  <c:v>-1922</c:v>
                </c:pt>
                <c:pt idx="2582">
                  <c:v>-1921</c:v>
                </c:pt>
                <c:pt idx="2583">
                  <c:v>-1920</c:v>
                </c:pt>
                <c:pt idx="2584">
                  <c:v>-1919</c:v>
                </c:pt>
                <c:pt idx="2585">
                  <c:v>-1918</c:v>
                </c:pt>
                <c:pt idx="2586">
                  <c:v>-1917</c:v>
                </c:pt>
                <c:pt idx="2587">
                  <c:v>-1916</c:v>
                </c:pt>
                <c:pt idx="2588">
                  <c:v>-1915</c:v>
                </c:pt>
                <c:pt idx="2589">
                  <c:v>-1914</c:v>
                </c:pt>
                <c:pt idx="2590">
                  <c:v>-1913</c:v>
                </c:pt>
                <c:pt idx="2591">
                  <c:v>-1912</c:v>
                </c:pt>
                <c:pt idx="2592">
                  <c:v>-1911</c:v>
                </c:pt>
                <c:pt idx="2593">
                  <c:v>-1910</c:v>
                </c:pt>
                <c:pt idx="2594">
                  <c:v>-1909</c:v>
                </c:pt>
                <c:pt idx="2595">
                  <c:v>-1908</c:v>
                </c:pt>
                <c:pt idx="2596">
                  <c:v>-1907</c:v>
                </c:pt>
                <c:pt idx="2597">
                  <c:v>-1906</c:v>
                </c:pt>
                <c:pt idx="2598">
                  <c:v>-1905</c:v>
                </c:pt>
                <c:pt idx="2599">
                  <c:v>-1904</c:v>
                </c:pt>
                <c:pt idx="2600">
                  <c:v>-1903</c:v>
                </c:pt>
                <c:pt idx="2601">
                  <c:v>-1902</c:v>
                </c:pt>
                <c:pt idx="2602">
                  <c:v>-1901</c:v>
                </c:pt>
                <c:pt idx="2603">
                  <c:v>-1900</c:v>
                </c:pt>
                <c:pt idx="2604">
                  <c:v>-1899</c:v>
                </c:pt>
                <c:pt idx="2605">
                  <c:v>-1898</c:v>
                </c:pt>
                <c:pt idx="2606">
                  <c:v>-1897</c:v>
                </c:pt>
                <c:pt idx="2607">
                  <c:v>-1896</c:v>
                </c:pt>
                <c:pt idx="2608">
                  <c:v>-1895</c:v>
                </c:pt>
                <c:pt idx="2609">
                  <c:v>-1894</c:v>
                </c:pt>
                <c:pt idx="2610">
                  <c:v>-1893</c:v>
                </c:pt>
                <c:pt idx="2611">
                  <c:v>-1892</c:v>
                </c:pt>
                <c:pt idx="2612">
                  <c:v>-1891</c:v>
                </c:pt>
                <c:pt idx="2613">
                  <c:v>-1890</c:v>
                </c:pt>
                <c:pt idx="2614">
                  <c:v>-1889</c:v>
                </c:pt>
                <c:pt idx="2615">
                  <c:v>-1888</c:v>
                </c:pt>
                <c:pt idx="2616">
                  <c:v>-1887</c:v>
                </c:pt>
                <c:pt idx="2617">
                  <c:v>-1886</c:v>
                </c:pt>
                <c:pt idx="2618">
                  <c:v>-1885</c:v>
                </c:pt>
                <c:pt idx="2619">
                  <c:v>-1884</c:v>
                </c:pt>
                <c:pt idx="2620">
                  <c:v>-1883</c:v>
                </c:pt>
                <c:pt idx="2621">
                  <c:v>-1882</c:v>
                </c:pt>
                <c:pt idx="2622">
                  <c:v>-1881</c:v>
                </c:pt>
                <c:pt idx="2623">
                  <c:v>-1880</c:v>
                </c:pt>
                <c:pt idx="2624">
                  <c:v>-1879</c:v>
                </c:pt>
                <c:pt idx="2625">
                  <c:v>-1878</c:v>
                </c:pt>
                <c:pt idx="2626">
                  <c:v>-1877</c:v>
                </c:pt>
                <c:pt idx="2627">
                  <c:v>-1876</c:v>
                </c:pt>
                <c:pt idx="2628">
                  <c:v>-1875</c:v>
                </c:pt>
                <c:pt idx="2629">
                  <c:v>-1874</c:v>
                </c:pt>
                <c:pt idx="2630">
                  <c:v>-1873</c:v>
                </c:pt>
                <c:pt idx="2631">
                  <c:v>-1872</c:v>
                </c:pt>
                <c:pt idx="2632">
                  <c:v>-1871</c:v>
                </c:pt>
                <c:pt idx="2633">
                  <c:v>-1870</c:v>
                </c:pt>
                <c:pt idx="2634">
                  <c:v>-1869</c:v>
                </c:pt>
                <c:pt idx="2635">
                  <c:v>-1868</c:v>
                </c:pt>
                <c:pt idx="2636">
                  <c:v>-1867</c:v>
                </c:pt>
                <c:pt idx="2637">
                  <c:v>-1866</c:v>
                </c:pt>
                <c:pt idx="2638">
                  <c:v>-1865</c:v>
                </c:pt>
                <c:pt idx="2639">
                  <c:v>-1864</c:v>
                </c:pt>
                <c:pt idx="2640">
                  <c:v>-1863</c:v>
                </c:pt>
                <c:pt idx="2641">
                  <c:v>-1862</c:v>
                </c:pt>
                <c:pt idx="2642">
                  <c:v>-1861</c:v>
                </c:pt>
                <c:pt idx="2643">
                  <c:v>-1860</c:v>
                </c:pt>
                <c:pt idx="2644">
                  <c:v>-1859</c:v>
                </c:pt>
                <c:pt idx="2645">
                  <c:v>-1858</c:v>
                </c:pt>
                <c:pt idx="2646">
                  <c:v>-1857</c:v>
                </c:pt>
                <c:pt idx="2647">
                  <c:v>-1856</c:v>
                </c:pt>
                <c:pt idx="2648">
                  <c:v>-1855</c:v>
                </c:pt>
                <c:pt idx="2649">
                  <c:v>-1854</c:v>
                </c:pt>
                <c:pt idx="2650">
                  <c:v>-1853</c:v>
                </c:pt>
                <c:pt idx="2651">
                  <c:v>-1852</c:v>
                </c:pt>
                <c:pt idx="2652">
                  <c:v>-1851</c:v>
                </c:pt>
                <c:pt idx="2653">
                  <c:v>-1850</c:v>
                </c:pt>
                <c:pt idx="2654">
                  <c:v>-1849</c:v>
                </c:pt>
                <c:pt idx="2655">
                  <c:v>-1848</c:v>
                </c:pt>
                <c:pt idx="2656">
                  <c:v>-1847</c:v>
                </c:pt>
                <c:pt idx="2657">
                  <c:v>-1846</c:v>
                </c:pt>
                <c:pt idx="2658">
                  <c:v>-1845</c:v>
                </c:pt>
                <c:pt idx="2659">
                  <c:v>-1844</c:v>
                </c:pt>
                <c:pt idx="2660">
                  <c:v>-1843</c:v>
                </c:pt>
                <c:pt idx="2661">
                  <c:v>-1842</c:v>
                </c:pt>
                <c:pt idx="2662">
                  <c:v>-1841</c:v>
                </c:pt>
                <c:pt idx="2663">
                  <c:v>-1840</c:v>
                </c:pt>
                <c:pt idx="2664">
                  <c:v>-1839</c:v>
                </c:pt>
                <c:pt idx="2665">
                  <c:v>-1838</c:v>
                </c:pt>
                <c:pt idx="2666">
                  <c:v>-1837</c:v>
                </c:pt>
                <c:pt idx="2667">
                  <c:v>-1836</c:v>
                </c:pt>
                <c:pt idx="2668">
                  <c:v>-1835</c:v>
                </c:pt>
                <c:pt idx="2669">
                  <c:v>-1834</c:v>
                </c:pt>
                <c:pt idx="2670">
                  <c:v>-1833</c:v>
                </c:pt>
                <c:pt idx="2671">
                  <c:v>-1832</c:v>
                </c:pt>
                <c:pt idx="2672">
                  <c:v>-1831</c:v>
                </c:pt>
                <c:pt idx="2673">
                  <c:v>-1830</c:v>
                </c:pt>
                <c:pt idx="2674">
                  <c:v>-1829</c:v>
                </c:pt>
                <c:pt idx="2675">
                  <c:v>-1828</c:v>
                </c:pt>
                <c:pt idx="2676">
                  <c:v>-1827</c:v>
                </c:pt>
                <c:pt idx="2677">
                  <c:v>-1826</c:v>
                </c:pt>
                <c:pt idx="2678">
                  <c:v>-1825</c:v>
                </c:pt>
                <c:pt idx="2679">
                  <c:v>-1824</c:v>
                </c:pt>
                <c:pt idx="2680">
                  <c:v>-1823</c:v>
                </c:pt>
                <c:pt idx="2681">
                  <c:v>-1822</c:v>
                </c:pt>
                <c:pt idx="2682">
                  <c:v>-1821</c:v>
                </c:pt>
                <c:pt idx="2683">
                  <c:v>-1820</c:v>
                </c:pt>
                <c:pt idx="2684">
                  <c:v>-1819</c:v>
                </c:pt>
                <c:pt idx="2685">
                  <c:v>-1818</c:v>
                </c:pt>
                <c:pt idx="2686">
                  <c:v>-1817</c:v>
                </c:pt>
                <c:pt idx="2687">
                  <c:v>-1816</c:v>
                </c:pt>
                <c:pt idx="2688">
                  <c:v>-1815</c:v>
                </c:pt>
                <c:pt idx="2689">
                  <c:v>-1814</c:v>
                </c:pt>
                <c:pt idx="2690">
                  <c:v>-1813</c:v>
                </c:pt>
                <c:pt idx="2691">
                  <c:v>-1812</c:v>
                </c:pt>
                <c:pt idx="2692">
                  <c:v>-1811</c:v>
                </c:pt>
                <c:pt idx="2693">
                  <c:v>-1810</c:v>
                </c:pt>
                <c:pt idx="2694">
                  <c:v>-1809</c:v>
                </c:pt>
                <c:pt idx="2695">
                  <c:v>-1808</c:v>
                </c:pt>
                <c:pt idx="2696">
                  <c:v>-1807</c:v>
                </c:pt>
                <c:pt idx="2697">
                  <c:v>-1806</c:v>
                </c:pt>
                <c:pt idx="2698">
                  <c:v>-1805</c:v>
                </c:pt>
                <c:pt idx="2699">
                  <c:v>-1804</c:v>
                </c:pt>
                <c:pt idx="2700">
                  <c:v>-1803</c:v>
                </c:pt>
                <c:pt idx="2701">
                  <c:v>-1802</c:v>
                </c:pt>
                <c:pt idx="2702">
                  <c:v>-1801</c:v>
                </c:pt>
                <c:pt idx="2703">
                  <c:v>-1800</c:v>
                </c:pt>
                <c:pt idx="2704">
                  <c:v>-1799</c:v>
                </c:pt>
                <c:pt idx="2705">
                  <c:v>-1798</c:v>
                </c:pt>
                <c:pt idx="2706">
                  <c:v>-1797</c:v>
                </c:pt>
                <c:pt idx="2707">
                  <c:v>-1796</c:v>
                </c:pt>
                <c:pt idx="2708">
                  <c:v>-1795</c:v>
                </c:pt>
                <c:pt idx="2709">
                  <c:v>-1794</c:v>
                </c:pt>
                <c:pt idx="2710">
                  <c:v>-1793</c:v>
                </c:pt>
                <c:pt idx="2711">
                  <c:v>-1792</c:v>
                </c:pt>
                <c:pt idx="2712">
                  <c:v>-1791</c:v>
                </c:pt>
                <c:pt idx="2713">
                  <c:v>-1790</c:v>
                </c:pt>
                <c:pt idx="2714">
                  <c:v>-1789</c:v>
                </c:pt>
                <c:pt idx="2715">
                  <c:v>-1788</c:v>
                </c:pt>
                <c:pt idx="2716">
                  <c:v>-1787</c:v>
                </c:pt>
                <c:pt idx="2717">
                  <c:v>-1786</c:v>
                </c:pt>
                <c:pt idx="2718">
                  <c:v>-1785</c:v>
                </c:pt>
                <c:pt idx="2719">
                  <c:v>-1784</c:v>
                </c:pt>
                <c:pt idx="2720">
                  <c:v>-1783</c:v>
                </c:pt>
                <c:pt idx="2721">
                  <c:v>-1782</c:v>
                </c:pt>
                <c:pt idx="2722">
                  <c:v>-1781</c:v>
                </c:pt>
                <c:pt idx="2723">
                  <c:v>-1780</c:v>
                </c:pt>
                <c:pt idx="2724">
                  <c:v>-1779</c:v>
                </c:pt>
                <c:pt idx="2725">
                  <c:v>-1778</c:v>
                </c:pt>
                <c:pt idx="2726">
                  <c:v>-1777</c:v>
                </c:pt>
                <c:pt idx="2727">
                  <c:v>-1776</c:v>
                </c:pt>
                <c:pt idx="2728">
                  <c:v>-1775</c:v>
                </c:pt>
                <c:pt idx="2729">
                  <c:v>-1774</c:v>
                </c:pt>
                <c:pt idx="2730">
                  <c:v>-1773</c:v>
                </c:pt>
                <c:pt idx="2731">
                  <c:v>-1772</c:v>
                </c:pt>
                <c:pt idx="2732">
                  <c:v>-1771</c:v>
                </c:pt>
                <c:pt idx="2733">
                  <c:v>-1770</c:v>
                </c:pt>
                <c:pt idx="2734">
                  <c:v>-1769</c:v>
                </c:pt>
                <c:pt idx="2735">
                  <c:v>-1768</c:v>
                </c:pt>
                <c:pt idx="2736">
                  <c:v>-1767</c:v>
                </c:pt>
                <c:pt idx="2737">
                  <c:v>-1766</c:v>
                </c:pt>
                <c:pt idx="2738">
                  <c:v>-1765</c:v>
                </c:pt>
                <c:pt idx="2739">
                  <c:v>-1764</c:v>
                </c:pt>
                <c:pt idx="2740">
                  <c:v>-1763</c:v>
                </c:pt>
                <c:pt idx="2741">
                  <c:v>-1762</c:v>
                </c:pt>
                <c:pt idx="2742">
                  <c:v>-1761</c:v>
                </c:pt>
                <c:pt idx="2743">
                  <c:v>-1760</c:v>
                </c:pt>
                <c:pt idx="2744">
                  <c:v>-1759</c:v>
                </c:pt>
                <c:pt idx="2745">
                  <c:v>-1758</c:v>
                </c:pt>
                <c:pt idx="2746">
                  <c:v>-1757</c:v>
                </c:pt>
                <c:pt idx="2747">
                  <c:v>-1756</c:v>
                </c:pt>
                <c:pt idx="2748">
                  <c:v>-1755</c:v>
                </c:pt>
                <c:pt idx="2749">
                  <c:v>-1754</c:v>
                </c:pt>
                <c:pt idx="2750">
                  <c:v>-1753</c:v>
                </c:pt>
                <c:pt idx="2751">
                  <c:v>-1752</c:v>
                </c:pt>
                <c:pt idx="2752">
                  <c:v>-1751</c:v>
                </c:pt>
                <c:pt idx="2753">
                  <c:v>-1750</c:v>
                </c:pt>
                <c:pt idx="2754">
                  <c:v>-1749</c:v>
                </c:pt>
                <c:pt idx="2755">
                  <c:v>-1748</c:v>
                </c:pt>
                <c:pt idx="2756">
                  <c:v>-1747</c:v>
                </c:pt>
                <c:pt idx="2757">
                  <c:v>-1746</c:v>
                </c:pt>
                <c:pt idx="2758">
                  <c:v>-1745</c:v>
                </c:pt>
                <c:pt idx="2759">
                  <c:v>-1744</c:v>
                </c:pt>
                <c:pt idx="2760">
                  <c:v>-1743</c:v>
                </c:pt>
                <c:pt idx="2761">
                  <c:v>-1742</c:v>
                </c:pt>
                <c:pt idx="2762">
                  <c:v>-1741</c:v>
                </c:pt>
                <c:pt idx="2763">
                  <c:v>-1740</c:v>
                </c:pt>
                <c:pt idx="2764">
                  <c:v>-1739</c:v>
                </c:pt>
                <c:pt idx="2765">
                  <c:v>-1738</c:v>
                </c:pt>
                <c:pt idx="2766">
                  <c:v>-1737</c:v>
                </c:pt>
                <c:pt idx="2767">
                  <c:v>-1736</c:v>
                </c:pt>
                <c:pt idx="2768">
                  <c:v>-1735</c:v>
                </c:pt>
                <c:pt idx="2769">
                  <c:v>-1734</c:v>
                </c:pt>
                <c:pt idx="2770">
                  <c:v>-1733</c:v>
                </c:pt>
                <c:pt idx="2771">
                  <c:v>-1732</c:v>
                </c:pt>
                <c:pt idx="2772">
                  <c:v>-1731</c:v>
                </c:pt>
                <c:pt idx="2773">
                  <c:v>-1730</c:v>
                </c:pt>
                <c:pt idx="2774">
                  <c:v>-1729</c:v>
                </c:pt>
                <c:pt idx="2775">
                  <c:v>-1728</c:v>
                </c:pt>
                <c:pt idx="2776">
                  <c:v>-1727</c:v>
                </c:pt>
                <c:pt idx="2777">
                  <c:v>-1726</c:v>
                </c:pt>
                <c:pt idx="2778">
                  <c:v>-1725</c:v>
                </c:pt>
                <c:pt idx="2779">
                  <c:v>-1724</c:v>
                </c:pt>
                <c:pt idx="2780">
                  <c:v>-1723</c:v>
                </c:pt>
                <c:pt idx="2781">
                  <c:v>-1722</c:v>
                </c:pt>
                <c:pt idx="2782">
                  <c:v>-1721</c:v>
                </c:pt>
                <c:pt idx="2783">
                  <c:v>-1720</c:v>
                </c:pt>
                <c:pt idx="2784">
                  <c:v>-1719</c:v>
                </c:pt>
                <c:pt idx="2785">
                  <c:v>-1718</c:v>
                </c:pt>
                <c:pt idx="2786">
                  <c:v>-1717</c:v>
                </c:pt>
                <c:pt idx="2787">
                  <c:v>-1716</c:v>
                </c:pt>
                <c:pt idx="2788">
                  <c:v>-1715</c:v>
                </c:pt>
                <c:pt idx="2789">
                  <c:v>-1714</c:v>
                </c:pt>
                <c:pt idx="2790">
                  <c:v>-1713</c:v>
                </c:pt>
                <c:pt idx="2791">
                  <c:v>-1712</c:v>
                </c:pt>
                <c:pt idx="2792">
                  <c:v>-1711</c:v>
                </c:pt>
                <c:pt idx="2793">
                  <c:v>-1710</c:v>
                </c:pt>
                <c:pt idx="2794">
                  <c:v>-1709</c:v>
                </c:pt>
                <c:pt idx="2795">
                  <c:v>-1708</c:v>
                </c:pt>
                <c:pt idx="2796">
                  <c:v>-1707</c:v>
                </c:pt>
                <c:pt idx="2797">
                  <c:v>-1706</c:v>
                </c:pt>
                <c:pt idx="2798">
                  <c:v>-1705</c:v>
                </c:pt>
                <c:pt idx="2799">
                  <c:v>-1704</c:v>
                </c:pt>
                <c:pt idx="2800">
                  <c:v>-1703</c:v>
                </c:pt>
                <c:pt idx="2801">
                  <c:v>-1702</c:v>
                </c:pt>
                <c:pt idx="2802">
                  <c:v>-1701</c:v>
                </c:pt>
                <c:pt idx="2803">
                  <c:v>-1700</c:v>
                </c:pt>
                <c:pt idx="2804">
                  <c:v>-1699</c:v>
                </c:pt>
                <c:pt idx="2805">
                  <c:v>-1698</c:v>
                </c:pt>
                <c:pt idx="2806">
                  <c:v>-1697</c:v>
                </c:pt>
                <c:pt idx="2807">
                  <c:v>-1696</c:v>
                </c:pt>
                <c:pt idx="2808">
                  <c:v>-1695</c:v>
                </c:pt>
                <c:pt idx="2809">
                  <c:v>-1694</c:v>
                </c:pt>
                <c:pt idx="2810">
                  <c:v>-1693</c:v>
                </c:pt>
                <c:pt idx="2811">
                  <c:v>-1692</c:v>
                </c:pt>
                <c:pt idx="2812">
                  <c:v>-1691</c:v>
                </c:pt>
                <c:pt idx="2813">
                  <c:v>-1690</c:v>
                </c:pt>
                <c:pt idx="2814">
                  <c:v>-1689</c:v>
                </c:pt>
                <c:pt idx="2815">
                  <c:v>-1688</c:v>
                </c:pt>
                <c:pt idx="2816">
                  <c:v>-1687</c:v>
                </c:pt>
                <c:pt idx="2817">
                  <c:v>-1686</c:v>
                </c:pt>
                <c:pt idx="2818">
                  <c:v>-1685</c:v>
                </c:pt>
                <c:pt idx="2819">
                  <c:v>-1684</c:v>
                </c:pt>
                <c:pt idx="2820">
                  <c:v>-1683</c:v>
                </c:pt>
                <c:pt idx="2821">
                  <c:v>-1682</c:v>
                </c:pt>
                <c:pt idx="2822">
                  <c:v>-1681</c:v>
                </c:pt>
                <c:pt idx="2823">
                  <c:v>-1680</c:v>
                </c:pt>
                <c:pt idx="2824">
                  <c:v>-1679</c:v>
                </c:pt>
                <c:pt idx="2825">
                  <c:v>-1678</c:v>
                </c:pt>
                <c:pt idx="2826">
                  <c:v>-1677</c:v>
                </c:pt>
                <c:pt idx="2827">
                  <c:v>-1676</c:v>
                </c:pt>
                <c:pt idx="2828">
                  <c:v>-1675</c:v>
                </c:pt>
                <c:pt idx="2829">
                  <c:v>-1674</c:v>
                </c:pt>
                <c:pt idx="2830">
                  <c:v>-1673</c:v>
                </c:pt>
                <c:pt idx="2831">
                  <c:v>-1672</c:v>
                </c:pt>
                <c:pt idx="2832">
                  <c:v>-1671</c:v>
                </c:pt>
                <c:pt idx="2833">
                  <c:v>-1670</c:v>
                </c:pt>
                <c:pt idx="2834">
                  <c:v>-1669</c:v>
                </c:pt>
                <c:pt idx="2835">
                  <c:v>-1668</c:v>
                </c:pt>
                <c:pt idx="2836">
                  <c:v>-1667</c:v>
                </c:pt>
                <c:pt idx="2837">
                  <c:v>-1666</c:v>
                </c:pt>
                <c:pt idx="2838">
                  <c:v>-1665</c:v>
                </c:pt>
                <c:pt idx="2839">
                  <c:v>-1664</c:v>
                </c:pt>
                <c:pt idx="2840">
                  <c:v>-1663</c:v>
                </c:pt>
                <c:pt idx="2841">
                  <c:v>-1662</c:v>
                </c:pt>
                <c:pt idx="2842">
                  <c:v>-1661</c:v>
                </c:pt>
                <c:pt idx="2843">
                  <c:v>-1660</c:v>
                </c:pt>
                <c:pt idx="2844">
                  <c:v>-1659</c:v>
                </c:pt>
                <c:pt idx="2845">
                  <c:v>-1658</c:v>
                </c:pt>
                <c:pt idx="2846">
                  <c:v>-1657</c:v>
                </c:pt>
                <c:pt idx="2847">
                  <c:v>-1656</c:v>
                </c:pt>
                <c:pt idx="2848">
                  <c:v>-1655</c:v>
                </c:pt>
                <c:pt idx="2849">
                  <c:v>-1654</c:v>
                </c:pt>
                <c:pt idx="2850">
                  <c:v>-1653</c:v>
                </c:pt>
                <c:pt idx="2851">
                  <c:v>-1652</c:v>
                </c:pt>
                <c:pt idx="2852">
                  <c:v>-1651</c:v>
                </c:pt>
                <c:pt idx="2853">
                  <c:v>-1650</c:v>
                </c:pt>
                <c:pt idx="2854">
                  <c:v>-1649</c:v>
                </c:pt>
                <c:pt idx="2855">
                  <c:v>-1648</c:v>
                </c:pt>
                <c:pt idx="2856">
                  <c:v>-1647</c:v>
                </c:pt>
                <c:pt idx="2857">
                  <c:v>-1646</c:v>
                </c:pt>
                <c:pt idx="2858">
                  <c:v>-1645</c:v>
                </c:pt>
                <c:pt idx="2859">
                  <c:v>-1644</c:v>
                </c:pt>
                <c:pt idx="2860">
                  <c:v>-1643</c:v>
                </c:pt>
                <c:pt idx="2861">
                  <c:v>-1642</c:v>
                </c:pt>
                <c:pt idx="2862">
                  <c:v>-1641</c:v>
                </c:pt>
                <c:pt idx="2863">
                  <c:v>-1640</c:v>
                </c:pt>
                <c:pt idx="2864">
                  <c:v>-1639</c:v>
                </c:pt>
                <c:pt idx="2865">
                  <c:v>-1638</c:v>
                </c:pt>
                <c:pt idx="2866">
                  <c:v>-1637</c:v>
                </c:pt>
                <c:pt idx="2867">
                  <c:v>-1636</c:v>
                </c:pt>
                <c:pt idx="2868">
                  <c:v>-1635</c:v>
                </c:pt>
                <c:pt idx="2869">
                  <c:v>-1634</c:v>
                </c:pt>
                <c:pt idx="2870">
                  <c:v>-1633</c:v>
                </c:pt>
                <c:pt idx="2871">
                  <c:v>-1632</c:v>
                </c:pt>
                <c:pt idx="2872">
                  <c:v>-1631</c:v>
                </c:pt>
                <c:pt idx="2873">
                  <c:v>-1630</c:v>
                </c:pt>
                <c:pt idx="2874">
                  <c:v>-1629</c:v>
                </c:pt>
                <c:pt idx="2875">
                  <c:v>-1628</c:v>
                </c:pt>
                <c:pt idx="2876">
                  <c:v>-1627</c:v>
                </c:pt>
                <c:pt idx="2877">
                  <c:v>-1626</c:v>
                </c:pt>
                <c:pt idx="2878">
                  <c:v>-1625</c:v>
                </c:pt>
                <c:pt idx="2879">
                  <c:v>-1624</c:v>
                </c:pt>
                <c:pt idx="2880">
                  <c:v>-1623</c:v>
                </c:pt>
                <c:pt idx="2881">
                  <c:v>-1622</c:v>
                </c:pt>
                <c:pt idx="2882">
                  <c:v>-1621</c:v>
                </c:pt>
                <c:pt idx="2883">
                  <c:v>-1620</c:v>
                </c:pt>
                <c:pt idx="2884">
                  <c:v>-1619</c:v>
                </c:pt>
                <c:pt idx="2885">
                  <c:v>-1618</c:v>
                </c:pt>
                <c:pt idx="2886">
                  <c:v>-1617</c:v>
                </c:pt>
                <c:pt idx="2887">
                  <c:v>-1616</c:v>
                </c:pt>
                <c:pt idx="2888">
                  <c:v>-1615</c:v>
                </c:pt>
                <c:pt idx="2889">
                  <c:v>-1614</c:v>
                </c:pt>
                <c:pt idx="2890">
                  <c:v>-1613</c:v>
                </c:pt>
                <c:pt idx="2891">
                  <c:v>-1612</c:v>
                </c:pt>
                <c:pt idx="2892">
                  <c:v>-1611</c:v>
                </c:pt>
                <c:pt idx="2893">
                  <c:v>-1610</c:v>
                </c:pt>
                <c:pt idx="2894">
                  <c:v>-1609</c:v>
                </c:pt>
                <c:pt idx="2895">
                  <c:v>-1608</c:v>
                </c:pt>
                <c:pt idx="2896">
                  <c:v>-1607</c:v>
                </c:pt>
                <c:pt idx="2897">
                  <c:v>-1606</c:v>
                </c:pt>
                <c:pt idx="2898">
                  <c:v>-1605</c:v>
                </c:pt>
                <c:pt idx="2899">
                  <c:v>-1604</c:v>
                </c:pt>
                <c:pt idx="2900">
                  <c:v>-1603</c:v>
                </c:pt>
                <c:pt idx="2901">
                  <c:v>-1602</c:v>
                </c:pt>
                <c:pt idx="2902">
                  <c:v>-1601</c:v>
                </c:pt>
                <c:pt idx="2903">
                  <c:v>-1600</c:v>
                </c:pt>
                <c:pt idx="2904">
                  <c:v>-1599</c:v>
                </c:pt>
                <c:pt idx="2905">
                  <c:v>-1598</c:v>
                </c:pt>
                <c:pt idx="2906">
                  <c:v>-1597</c:v>
                </c:pt>
                <c:pt idx="2907">
                  <c:v>-1596</c:v>
                </c:pt>
                <c:pt idx="2908">
                  <c:v>-1595</c:v>
                </c:pt>
                <c:pt idx="2909">
                  <c:v>-1594</c:v>
                </c:pt>
                <c:pt idx="2910">
                  <c:v>-1593</c:v>
                </c:pt>
                <c:pt idx="2911">
                  <c:v>-1592</c:v>
                </c:pt>
                <c:pt idx="2912">
                  <c:v>-1591</c:v>
                </c:pt>
                <c:pt idx="2913">
                  <c:v>-1590</c:v>
                </c:pt>
                <c:pt idx="2914">
                  <c:v>-1589</c:v>
                </c:pt>
                <c:pt idx="2915">
                  <c:v>-1588</c:v>
                </c:pt>
                <c:pt idx="2916">
                  <c:v>-1587</c:v>
                </c:pt>
                <c:pt idx="2917">
                  <c:v>-1586</c:v>
                </c:pt>
                <c:pt idx="2918">
                  <c:v>-1585</c:v>
                </c:pt>
                <c:pt idx="2919">
                  <c:v>-1584</c:v>
                </c:pt>
                <c:pt idx="2920">
                  <c:v>-1583</c:v>
                </c:pt>
                <c:pt idx="2921">
                  <c:v>-1582</c:v>
                </c:pt>
                <c:pt idx="2922">
                  <c:v>-1581</c:v>
                </c:pt>
                <c:pt idx="2923">
                  <c:v>-1580</c:v>
                </c:pt>
                <c:pt idx="2924">
                  <c:v>-1579</c:v>
                </c:pt>
                <c:pt idx="2925">
                  <c:v>-1578</c:v>
                </c:pt>
                <c:pt idx="2926">
                  <c:v>-1577</c:v>
                </c:pt>
                <c:pt idx="2927">
                  <c:v>-1576</c:v>
                </c:pt>
                <c:pt idx="2928">
                  <c:v>-1575</c:v>
                </c:pt>
                <c:pt idx="2929">
                  <c:v>-1574</c:v>
                </c:pt>
                <c:pt idx="2930">
                  <c:v>-1573</c:v>
                </c:pt>
                <c:pt idx="2931">
                  <c:v>-1572</c:v>
                </c:pt>
                <c:pt idx="2932">
                  <c:v>-1571</c:v>
                </c:pt>
                <c:pt idx="2933">
                  <c:v>-1570</c:v>
                </c:pt>
                <c:pt idx="2934">
                  <c:v>-1569</c:v>
                </c:pt>
                <c:pt idx="2935">
                  <c:v>-1568</c:v>
                </c:pt>
                <c:pt idx="2936">
                  <c:v>-1567</c:v>
                </c:pt>
                <c:pt idx="2937">
                  <c:v>-1566</c:v>
                </c:pt>
                <c:pt idx="2938">
                  <c:v>-1565</c:v>
                </c:pt>
                <c:pt idx="2939">
                  <c:v>-1564</c:v>
                </c:pt>
                <c:pt idx="2940">
                  <c:v>-1563</c:v>
                </c:pt>
                <c:pt idx="2941">
                  <c:v>-1562</c:v>
                </c:pt>
                <c:pt idx="2942">
                  <c:v>-1561</c:v>
                </c:pt>
                <c:pt idx="2943">
                  <c:v>-1560</c:v>
                </c:pt>
                <c:pt idx="2944">
                  <c:v>-1559</c:v>
                </c:pt>
                <c:pt idx="2945">
                  <c:v>-1558</c:v>
                </c:pt>
                <c:pt idx="2946">
                  <c:v>-1557</c:v>
                </c:pt>
                <c:pt idx="2947">
                  <c:v>-1556</c:v>
                </c:pt>
                <c:pt idx="2948">
                  <c:v>-1555</c:v>
                </c:pt>
                <c:pt idx="2949">
                  <c:v>-1554</c:v>
                </c:pt>
                <c:pt idx="2950">
                  <c:v>-1553</c:v>
                </c:pt>
                <c:pt idx="2951">
                  <c:v>-1552</c:v>
                </c:pt>
                <c:pt idx="2952">
                  <c:v>-1551</c:v>
                </c:pt>
                <c:pt idx="2953">
                  <c:v>-1550</c:v>
                </c:pt>
                <c:pt idx="2954">
                  <c:v>-1549</c:v>
                </c:pt>
                <c:pt idx="2955">
                  <c:v>-1548</c:v>
                </c:pt>
                <c:pt idx="2956">
                  <c:v>-1547</c:v>
                </c:pt>
                <c:pt idx="2957">
                  <c:v>-1546</c:v>
                </c:pt>
                <c:pt idx="2958">
                  <c:v>-1545</c:v>
                </c:pt>
                <c:pt idx="2959">
                  <c:v>-1544</c:v>
                </c:pt>
                <c:pt idx="2960">
                  <c:v>-1543</c:v>
                </c:pt>
                <c:pt idx="2961">
                  <c:v>-1542</c:v>
                </c:pt>
                <c:pt idx="2962">
                  <c:v>-1541</c:v>
                </c:pt>
                <c:pt idx="2963">
                  <c:v>-1540</c:v>
                </c:pt>
                <c:pt idx="2964">
                  <c:v>-1539</c:v>
                </c:pt>
                <c:pt idx="2965">
                  <c:v>-1538</c:v>
                </c:pt>
                <c:pt idx="2966">
                  <c:v>-1537</c:v>
                </c:pt>
                <c:pt idx="2967">
                  <c:v>-1536</c:v>
                </c:pt>
                <c:pt idx="2968">
                  <c:v>-1535</c:v>
                </c:pt>
                <c:pt idx="2969">
                  <c:v>-1534</c:v>
                </c:pt>
                <c:pt idx="2970">
                  <c:v>-1533</c:v>
                </c:pt>
                <c:pt idx="2971">
                  <c:v>-1532</c:v>
                </c:pt>
                <c:pt idx="2972">
                  <c:v>-1531</c:v>
                </c:pt>
                <c:pt idx="2973">
                  <c:v>-1530</c:v>
                </c:pt>
                <c:pt idx="2974">
                  <c:v>-1529</c:v>
                </c:pt>
                <c:pt idx="2975">
                  <c:v>-1528</c:v>
                </c:pt>
                <c:pt idx="2976">
                  <c:v>-1527</c:v>
                </c:pt>
                <c:pt idx="2977">
                  <c:v>-1526</c:v>
                </c:pt>
                <c:pt idx="2978">
                  <c:v>-1525</c:v>
                </c:pt>
                <c:pt idx="2979">
                  <c:v>-1524</c:v>
                </c:pt>
                <c:pt idx="2980">
                  <c:v>-1523</c:v>
                </c:pt>
                <c:pt idx="2981">
                  <c:v>-1522</c:v>
                </c:pt>
                <c:pt idx="2982">
                  <c:v>-1521</c:v>
                </c:pt>
                <c:pt idx="2983">
                  <c:v>-1520</c:v>
                </c:pt>
                <c:pt idx="2984">
                  <c:v>-1519</c:v>
                </c:pt>
                <c:pt idx="2985">
                  <c:v>-1518</c:v>
                </c:pt>
                <c:pt idx="2986">
                  <c:v>-1517</c:v>
                </c:pt>
                <c:pt idx="2987">
                  <c:v>-1516</c:v>
                </c:pt>
                <c:pt idx="2988">
                  <c:v>-1515</c:v>
                </c:pt>
                <c:pt idx="2989">
                  <c:v>-1514</c:v>
                </c:pt>
                <c:pt idx="2990">
                  <c:v>-1513</c:v>
                </c:pt>
                <c:pt idx="2991">
                  <c:v>-1512</c:v>
                </c:pt>
                <c:pt idx="2992">
                  <c:v>-1511</c:v>
                </c:pt>
                <c:pt idx="2993">
                  <c:v>-1510</c:v>
                </c:pt>
                <c:pt idx="2994">
                  <c:v>-1509</c:v>
                </c:pt>
                <c:pt idx="2995">
                  <c:v>-1508</c:v>
                </c:pt>
                <c:pt idx="2996">
                  <c:v>-1507</c:v>
                </c:pt>
                <c:pt idx="2997">
                  <c:v>-1506</c:v>
                </c:pt>
                <c:pt idx="2998">
                  <c:v>-1505</c:v>
                </c:pt>
                <c:pt idx="2999">
                  <c:v>-1504</c:v>
                </c:pt>
                <c:pt idx="3000">
                  <c:v>-1503</c:v>
                </c:pt>
                <c:pt idx="3001">
                  <c:v>-1502</c:v>
                </c:pt>
                <c:pt idx="3002">
                  <c:v>-1501</c:v>
                </c:pt>
                <c:pt idx="3003">
                  <c:v>-1500</c:v>
                </c:pt>
                <c:pt idx="3004">
                  <c:v>-1499</c:v>
                </c:pt>
                <c:pt idx="3005">
                  <c:v>-1498</c:v>
                </c:pt>
                <c:pt idx="3006">
                  <c:v>-1497</c:v>
                </c:pt>
                <c:pt idx="3007">
                  <c:v>-1496</c:v>
                </c:pt>
                <c:pt idx="3008">
                  <c:v>-1495</c:v>
                </c:pt>
                <c:pt idx="3009">
                  <c:v>-1494</c:v>
                </c:pt>
                <c:pt idx="3010">
                  <c:v>-1493</c:v>
                </c:pt>
                <c:pt idx="3011">
                  <c:v>-1492</c:v>
                </c:pt>
                <c:pt idx="3012">
                  <c:v>-1491</c:v>
                </c:pt>
                <c:pt idx="3013">
                  <c:v>-1490</c:v>
                </c:pt>
                <c:pt idx="3014">
                  <c:v>-1489</c:v>
                </c:pt>
                <c:pt idx="3015">
                  <c:v>-1488</c:v>
                </c:pt>
                <c:pt idx="3016">
                  <c:v>-1487</c:v>
                </c:pt>
                <c:pt idx="3017">
                  <c:v>-1486</c:v>
                </c:pt>
                <c:pt idx="3018">
                  <c:v>-1485</c:v>
                </c:pt>
                <c:pt idx="3019">
                  <c:v>-1484</c:v>
                </c:pt>
                <c:pt idx="3020">
                  <c:v>-1483</c:v>
                </c:pt>
                <c:pt idx="3021">
                  <c:v>-1482</c:v>
                </c:pt>
                <c:pt idx="3022">
                  <c:v>-1481</c:v>
                </c:pt>
                <c:pt idx="3023">
                  <c:v>-1480</c:v>
                </c:pt>
                <c:pt idx="3024">
                  <c:v>-1479</c:v>
                </c:pt>
                <c:pt idx="3025">
                  <c:v>-1478</c:v>
                </c:pt>
                <c:pt idx="3026">
                  <c:v>-1477</c:v>
                </c:pt>
                <c:pt idx="3027">
                  <c:v>-1476</c:v>
                </c:pt>
                <c:pt idx="3028">
                  <c:v>-1475</c:v>
                </c:pt>
                <c:pt idx="3029">
                  <c:v>-1474</c:v>
                </c:pt>
                <c:pt idx="3030">
                  <c:v>-1473</c:v>
                </c:pt>
                <c:pt idx="3031">
                  <c:v>-1472</c:v>
                </c:pt>
                <c:pt idx="3032">
                  <c:v>-1471</c:v>
                </c:pt>
                <c:pt idx="3033">
                  <c:v>-1470</c:v>
                </c:pt>
                <c:pt idx="3034">
                  <c:v>-1469</c:v>
                </c:pt>
                <c:pt idx="3035">
                  <c:v>-1468</c:v>
                </c:pt>
                <c:pt idx="3036">
                  <c:v>-1467</c:v>
                </c:pt>
                <c:pt idx="3037">
                  <c:v>-1466</c:v>
                </c:pt>
                <c:pt idx="3038">
                  <c:v>-1465</c:v>
                </c:pt>
                <c:pt idx="3039">
                  <c:v>-1464</c:v>
                </c:pt>
                <c:pt idx="3040">
                  <c:v>-1463</c:v>
                </c:pt>
                <c:pt idx="3041">
                  <c:v>-1462</c:v>
                </c:pt>
                <c:pt idx="3042">
                  <c:v>-1461</c:v>
                </c:pt>
                <c:pt idx="3043">
                  <c:v>-1460</c:v>
                </c:pt>
                <c:pt idx="3044">
                  <c:v>-1459</c:v>
                </c:pt>
                <c:pt idx="3045">
                  <c:v>-1458</c:v>
                </c:pt>
                <c:pt idx="3046">
                  <c:v>-1457</c:v>
                </c:pt>
                <c:pt idx="3047">
                  <c:v>-1456</c:v>
                </c:pt>
                <c:pt idx="3048">
                  <c:v>-1455</c:v>
                </c:pt>
                <c:pt idx="3049">
                  <c:v>-1454</c:v>
                </c:pt>
                <c:pt idx="3050">
                  <c:v>-1453</c:v>
                </c:pt>
                <c:pt idx="3051">
                  <c:v>-1452</c:v>
                </c:pt>
                <c:pt idx="3052">
                  <c:v>-1451</c:v>
                </c:pt>
                <c:pt idx="3053">
                  <c:v>-1450</c:v>
                </c:pt>
                <c:pt idx="3054">
                  <c:v>-1449</c:v>
                </c:pt>
                <c:pt idx="3055">
                  <c:v>-1448</c:v>
                </c:pt>
                <c:pt idx="3056">
                  <c:v>-1447</c:v>
                </c:pt>
                <c:pt idx="3057">
                  <c:v>-1446</c:v>
                </c:pt>
                <c:pt idx="3058">
                  <c:v>-1445</c:v>
                </c:pt>
                <c:pt idx="3059">
                  <c:v>-1444</c:v>
                </c:pt>
                <c:pt idx="3060">
                  <c:v>-1443</c:v>
                </c:pt>
                <c:pt idx="3061">
                  <c:v>-1442</c:v>
                </c:pt>
                <c:pt idx="3062">
                  <c:v>-1441</c:v>
                </c:pt>
                <c:pt idx="3063">
                  <c:v>-1440</c:v>
                </c:pt>
                <c:pt idx="3064">
                  <c:v>-1439</c:v>
                </c:pt>
                <c:pt idx="3065">
                  <c:v>-1438</c:v>
                </c:pt>
                <c:pt idx="3066">
                  <c:v>-1437</c:v>
                </c:pt>
                <c:pt idx="3067">
                  <c:v>-1436</c:v>
                </c:pt>
                <c:pt idx="3068">
                  <c:v>-1435</c:v>
                </c:pt>
                <c:pt idx="3069">
                  <c:v>-1434</c:v>
                </c:pt>
                <c:pt idx="3070">
                  <c:v>-1433</c:v>
                </c:pt>
                <c:pt idx="3071">
                  <c:v>-1432</c:v>
                </c:pt>
                <c:pt idx="3072">
                  <c:v>-1431</c:v>
                </c:pt>
                <c:pt idx="3073">
                  <c:v>-1430</c:v>
                </c:pt>
                <c:pt idx="3074">
                  <c:v>-1429</c:v>
                </c:pt>
                <c:pt idx="3075">
                  <c:v>-1428</c:v>
                </c:pt>
                <c:pt idx="3076">
                  <c:v>-1427</c:v>
                </c:pt>
                <c:pt idx="3077">
                  <c:v>-1426</c:v>
                </c:pt>
                <c:pt idx="3078">
                  <c:v>-1425</c:v>
                </c:pt>
                <c:pt idx="3079">
                  <c:v>-1424</c:v>
                </c:pt>
                <c:pt idx="3080">
                  <c:v>-1423</c:v>
                </c:pt>
                <c:pt idx="3081">
                  <c:v>-1422</c:v>
                </c:pt>
                <c:pt idx="3082">
                  <c:v>-1421</c:v>
                </c:pt>
                <c:pt idx="3083">
                  <c:v>-1420</c:v>
                </c:pt>
                <c:pt idx="3084">
                  <c:v>-1419</c:v>
                </c:pt>
                <c:pt idx="3085">
                  <c:v>-1418</c:v>
                </c:pt>
                <c:pt idx="3086">
                  <c:v>-1417</c:v>
                </c:pt>
                <c:pt idx="3087">
                  <c:v>-1416</c:v>
                </c:pt>
                <c:pt idx="3088">
                  <c:v>-1415</c:v>
                </c:pt>
                <c:pt idx="3089">
                  <c:v>-1414</c:v>
                </c:pt>
                <c:pt idx="3090">
                  <c:v>-1413</c:v>
                </c:pt>
                <c:pt idx="3091">
                  <c:v>-1412</c:v>
                </c:pt>
                <c:pt idx="3092">
                  <c:v>-1411</c:v>
                </c:pt>
                <c:pt idx="3093">
                  <c:v>-1410</c:v>
                </c:pt>
                <c:pt idx="3094">
                  <c:v>-1409</c:v>
                </c:pt>
                <c:pt idx="3095">
                  <c:v>-1408</c:v>
                </c:pt>
                <c:pt idx="3096">
                  <c:v>-1407</c:v>
                </c:pt>
                <c:pt idx="3097">
                  <c:v>-1406</c:v>
                </c:pt>
                <c:pt idx="3098">
                  <c:v>-1405</c:v>
                </c:pt>
                <c:pt idx="3099">
                  <c:v>-1404</c:v>
                </c:pt>
                <c:pt idx="3100">
                  <c:v>-1403</c:v>
                </c:pt>
                <c:pt idx="3101">
                  <c:v>-1402</c:v>
                </c:pt>
                <c:pt idx="3102">
                  <c:v>-1401</c:v>
                </c:pt>
                <c:pt idx="3103">
                  <c:v>-1400</c:v>
                </c:pt>
                <c:pt idx="3104">
                  <c:v>-1399</c:v>
                </c:pt>
                <c:pt idx="3105">
                  <c:v>-1398</c:v>
                </c:pt>
                <c:pt idx="3106">
                  <c:v>-1397</c:v>
                </c:pt>
                <c:pt idx="3107">
                  <c:v>-1396</c:v>
                </c:pt>
                <c:pt idx="3108">
                  <c:v>-1395</c:v>
                </c:pt>
                <c:pt idx="3109">
                  <c:v>-1394</c:v>
                </c:pt>
                <c:pt idx="3110">
                  <c:v>-1393</c:v>
                </c:pt>
                <c:pt idx="3111">
                  <c:v>-1392</c:v>
                </c:pt>
                <c:pt idx="3112">
                  <c:v>-1391</c:v>
                </c:pt>
                <c:pt idx="3113">
                  <c:v>-1390</c:v>
                </c:pt>
                <c:pt idx="3114">
                  <c:v>-1389</c:v>
                </c:pt>
                <c:pt idx="3115">
                  <c:v>-1388</c:v>
                </c:pt>
                <c:pt idx="3116">
                  <c:v>-1387</c:v>
                </c:pt>
                <c:pt idx="3117">
                  <c:v>-1386</c:v>
                </c:pt>
                <c:pt idx="3118">
                  <c:v>-1385</c:v>
                </c:pt>
                <c:pt idx="3119">
                  <c:v>-1384</c:v>
                </c:pt>
                <c:pt idx="3120">
                  <c:v>-1383</c:v>
                </c:pt>
                <c:pt idx="3121">
                  <c:v>-1382</c:v>
                </c:pt>
                <c:pt idx="3122">
                  <c:v>-1381</c:v>
                </c:pt>
                <c:pt idx="3123">
                  <c:v>-1380</c:v>
                </c:pt>
                <c:pt idx="3124">
                  <c:v>-1379</c:v>
                </c:pt>
                <c:pt idx="3125">
                  <c:v>-1378</c:v>
                </c:pt>
                <c:pt idx="3126">
                  <c:v>-1377</c:v>
                </c:pt>
                <c:pt idx="3127">
                  <c:v>-1376</c:v>
                </c:pt>
                <c:pt idx="3128">
                  <c:v>-1375</c:v>
                </c:pt>
                <c:pt idx="3129">
                  <c:v>-1374</c:v>
                </c:pt>
                <c:pt idx="3130">
                  <c:v>-1373</c:v>
                </c:pt>
                <c:pt idx="3131">
                  <c:v>-1372</c:v>
                </c:pt>
                <c:pt idx="3132">
                  <c:v>-1371</c:v>
                </c:pt>
                <c:pt idx="3133">
                  <c:v>-1370</c:v>
                </c:pt>
                <c:pt idx="3134">
                  <c:v>-1369</c:v>
                </c:pt>
                <c:pt idx="3135">
                  <c:v>-1368</c:v>
                </c:pt>
                <c:pt idx="3136">
                  <c:v>-1367</c:v>
                </c:pt>
                <c:pt idx="3137">
                  <c:v>-1366</c:v>
                </c:pt>
                <c:pt idx="3138">
                  <c:v>-1365</c:v>
                </c:pt>
                <c:pt idx="3139">
                  <c:v>-1364</c:v>
                </c:pt>
                <c:pt idx="3140">
                  <c:v>-1363</c:v>
                </c:pt>
                <c:pt idx="3141">
                  <c:v>-1362</c:v>
                </c:pt>
                <c:pt idx="3142">
                  <c:v>-1361</c:v>
                </c:pt>
                <c:pt idx="3143">
                  <c:v>-1360</c:v>
                </c:pt>
                <c:pt idx="3144">
                  <c:v>-1359</c:v>
                </c:pt>
                <c:pt idx="3145">
                  <c:v>-1358</c:v>
                </c:pt>
                <c:pt idx="3146">
                  <c:v>-1357</c:v>
                </c:pt>
                <c:pt idx="3147">
                  <c:v>-1356</c:v>
                </c:pt>
                <c:pt idx="3148">
                  <c:v>-1355</c:v>
                </c:pt>
                <c:pt idx="3149">
                  <c:v>-1354</c:v>
                </c:pt>
                <c:pt idx="3150">
                  <c:v>-1353</c:v>
                </c:pt>
                <c:pt idx="3151">
                  <c:v>-1352</c:v>
                </c:pt>
                <c:pt idx="3152">
                  <c:v>-1351</c:v>
                </c:pt>
                <c:pt idx="3153">
                  <c:v>-1350</c:v>
                </c:pt>
                <c:pt idx="3154">
                  <c:v>-1349</c:v>
                </c:pt>
                <c:pt idx="3155">
                  <c:v>-1348</c:v>
                </c:pt>
                <c:pt idx="3156">
                  <c:v>-1347</c:v>
                </c:pt>
                <c:pt idx="3157">
                  <c:v>-1346</c:v>
                </c:pt>
                <c:pt idx="3158">
                  <c:v>-1345</c:v>
                </c:pt>
                <c:pt idx="3159">
                  <c:v>-1344</c:v>
                </c:pt>
                <c:pt idx="3160">
                  <c:v>-1343</c:v>
                </c:pt>
                <c:pt idx="3161">
                  <c:v>-1342</c:v>
                </c:pt>
                <c:pt idx="3162">
                  <c:v>-1341</c:v>
                </c:pt>
                <c:pt idx="3163">
                  <c:v>-1340</c:v>
                </c:pt>
                <c:pt idx="3164">
                  <c:v>-1339</c:v>
                </c:pt>
                <c:pt idx="3165">
                  <c:v>-1338</c:v>
                </c:pt>
                <c:pt idx="3166">
                  <c:v>-1337</c:v>
                </c:pt>
                <c:pt idx="3167">
                  <c:v>-1336</c:v>
                </c:pt>
                <c:pt idx="3168">
                  <c:v>-1335</c:v>
                </c:pt>
                <c:pt idx="3169">
                  <c:v>-1334</c:v>
                </c:pt>
                <c:pt idx="3170">
                  <c:v>-1333</c:v>
                </c:pt>
                <c:pt idx="3171">
                  <c:v>-1332</c:v>
                </c:pt>
                <c:pt idx="3172">
                  <c:v>-1331</c:v>
                </c:pt>
                <c:pt idx="3173">
                  <c:v>-1330</c:v>
                </c:pt>
                <c:pt idx="3174">
                  <c:v>-1329</c:v>
                </c:pt>
                <c:pt idx="3175">
                  <c:v>-1328</c:v>
                </c:pt>
                <c:pt idx="3176">
                  <c:v>-1327</c:v>
                </c:pt>
                <c:pt idx="3177">
                  <c:v>-1326</c:v>
                </c:pt>
                <c:pt idx="3178">
                  <c:v>-1325</c:v>
                </c:pt>
                <c:pt idx="3179">
                  <c:v>-1324</c:v>
                </c:pt>
                <c:pt idx="3180">
                  <c:v>-1323</c:v>
                </c:pt>
                <c:pt idx="3181">
                  <c:v>-1322</c:v>
                </c:pt>
                <c:pt idx="3182">
                  <c:v>-1321</c:v>
                </c:pt>
                <c:pt idx="3183">
                  <c:v>-1320</c:v>
                </c:pt>
                <c:pt idx="3184">
                  <c:v>-1319</c:v>
                </c:pt>
                <c:pt idx="3185">
                  <c:v>-1318</c:v>
                </c:pt>
                <c:pt idx="3186">
                  <c:v>-1317</c:v>
                </c:pt>
                <c:pt idx="3187">
                  <c:v>-1316</c:v>
                </c:pt>
                <c:pt idx="3188">
                  <c:v>-1315</c:v>
                </c:pt>
                <c:pt idx="3189">
                  <c:v>-1314</c:v>
                </c:pt>
                <c:pt idx="3190">
                  <c:v>-1313</c:v>
                </c:pt>
                <c:pt idx="3191">
                  <c:v>-1312</c:v>
                </c:pt>
                <c:pt idx="3192">
                  <c:v>-1311</c:v>
                </c:pt>
                <c:pt idx="3193">
                  <c:v>-1310</c:v>
                </c:pt>
                <c:pt idx="3194">
                  <c:v>-1309</c:v>
                </c:pt>
                <c:pt idx="3195">
                  <c:v>-1308</c:v>
                </c:pt>
                <c:pt idx="3196">
                  <c:v>-1307</c:v>
                </c:pt>
                <c:pt idx="3197">
                  <c:v>-1306</c:v>
                </c:pt>
                <c:pt idx="3198">
                  <c:v>-1305</c:v>
                </c:pt>
                <c:pt idx="3199">
                  <c:v>-1304</c:v>
                </c:pt>
                <c:pt idx="3200">
                  <c:v>-1303</c:v>
                </c:pt>
                <c:pt idx="3201">
                  <c:v>-1302</c:v>
                </c:pt>
                <c:pt idx="3202">
                  <c:v>-1301</c:v>
                </c:pt>
                <c:pt idx="3203">
                  <c:v>-1300</c:v>
                </c:pt>
                <c:pt idx="3204">
                  <c:v>-1299</c:v>
                </c:pt>
                <c:pt idx="3205">
                  <c:v>-1298</c:v>
                </c:pt>
                <c:pt idx="3206">
                  <c:v>-1297</c:v>
                </c:pt>
                <c:pt idx="3207">
                  <c:v>-1296</c:v>
                </c:pt>
                <c:pt idx="3208">
                  <c:v>-1295</c:v>
                </c:pt>
                <c:pt idx="3209">
                  <c:v>-1294</c:v>
                </c:pt>
                <c:pt idx="3210">
                  <c:v>-1293</c:v>
                </c:pt>
                <c:pt idx="3211">
                  <c:v>-1292</c:v>
                </c:pt>
                <c:pt idx="3212">
                  <c:v>-1291</c:v>
                </c:pt>
                <c:pt idx="3213">
                  <c:v>-1290</c:v>
                </c:pt>
                <c:pt idx="3214">
                  <c:v>-1289</c:v>
                </c:pt>
                <c:pt idx="3215">
                  <c:v>-1288</c:v>
                </c:pt>
                <c:pt idx="3216">
                  <c:v>-1287</c:v>
                </c:pt>
                <c:pt idx="3217">
                  <c:v>-1286</c:v>
                </c:pt>
                <c:pt idx="3218">
                  <c:v>-1285</c:v>
                </c:pt>
                <c:pt idx="3219">
                  <c:v>-1284</c:v>
                </c:pt>
                <c:pt idx="3220">
                  <c:v>-1283</c:v>
                </c:pt>
                <c:pt idx="3221">
                  <c:v>-1282</c:v>
                </c:pt>
                <c:pt idx="3222">
                  <c:v>-1281</c:v>
                </c:pt>
                <c:pt idx="3223">
                  <c:v>-1280</c:v>
                </c:pt>
                <c:pt idx="3224">
                  <c:v>-1279</c:v>
                </c:pt>
                <c:pt idx="3225">
                  <c:v>-1278</c:v>
                </c:pt>
                <c:pt idx="3226">
                  <c:v>-1277</c:v>
                </c:pt>
                <c:pt idx="3227">
                  <c:v>-1276</c:v>
                </c:pt>
                <c:pt idx="3228">
                  <c:v>-1275</c:v>
                </c:pt>
                <c:pt idx="3229">
                  <c:v>-1274</c:v>
                </c:pt>
                <c:pt idx="3230">
                  <c:v>-1273</c:v>
                </c:pt>
                <c:pt idx="3231">
                  <c:v>-1272</c:v>
                </c:pt>
                <c:pt idx="3232">
                  <c:v>-1271</c:v>
                </c:pt>
                <c:pt idx="3233">
                  <c:v>-1270</c:v>
                </c:pt>
                <c:pt idx="3234">
                  <c:v>-1269</c:v>
                </c:pt>
                <c:pt idx="3235">
                  <c:v>-1268</c:v>
                </c:pt>
                <c:pt idx="3236">
                  <c:v>-1267</c:v>
                </c:pt>
                <c:pt idx="3237">
                  <c:v>-1266</c:v>
                </c:pt>
                <c:pt idx="3238">
                  <c:v>-1265</c:v>
                </c:pt>
                <c:pt idx="3239">
                  <c:v>-1264</c:v>
                </c:pt>
                <c:pt idx="3240">
                  <c:v>-1263</c:v>
                </c:pt>
                <c:pt idx="3241">
                  <c:v>-1262</c:v>
                </c:pt>
                <c:pt idx="3242">
                  <c:v>-1261</c:v>
                </c:pt>
                <c:pt idx="3243">
                  <c:v>-1260</c:v>
                </c:pt>
                <c:pt idx="3244">
                  <c:v>-1259</c:v>
                </c:pt>
                <c:pt idx="3245">
                  <c:v>-1258</c:v>
                </c:pt>
                <c:pt idx="3246">
                  <c:v>-1257</c:v>
                </c:pt>
                <c:pt idx="3247">
                  <c:v>-1256</c:v>
                </c:pt>
                <c:pt idx="3248">
                  <c:v>-1255</c:v>
                </c:pt>
                <c:pt idx="3249">
                  <c:v>-1254</c:v>
                </c:pt>
                <c:pt idx="3250">
                  <c:v>-1253</c:v>
                </c:pt>
                <c:pt idx="3251">
                  <c:v>-1252</c:v>
                </c:pt>
                <c:pt idx="3252">
                  <c:v>-1251</c:v>
                </c:pt>
                <c:pt idx="3253">
                  <c:v>-1250</c:v>
                </c:pt>
                <c:pt idx="3254">
                  <c:v>-1249</c:v>
                </c:pt>
                <c:pt idx="3255">
                  <c:v>-1248</c:v>
                </c:pt>
                <c:pt idx="3256">
                  <c:v>-1247</c:v>
                </c:pt>
                <c:pt idx="3257">
                  <c:v>-1246</c:v>
                </c:pt>
                <c:pt idx="3258">
                  <c:v>-1245</c:v>
                </c:pt>
                <c:pt idx="3259">
                  <c:v>-1244</c:v>
                </c:pt>
                <c:pt idx="3260">
                  <c:v>-1243</c:v>
                </c:pt>
                <c:pt idx="3261">
                  <c:v>-1242</c:v>
                </c:pt>
                <c:pt idx="3262">
                  <c:v>-1241</c:v>
                </c:pt>
                <c:pt idx="3263">
                  <c:v>-1240</c:v>
                </c:pt>
                <c:pt idx="3264">
                  <c:v>-1239</c:v>
                </c:pt>
                <c:pt idx="3265">
                  <c:v>-1238</c:v>
                </c:pt>
                <c:pt idx="3266">
                  <c:v>-1237</c:v>
                </c:pt>
                <c:pt idx="3267">
                  <c:v>-1236</c:v>
                </c:pt>
                <c:pt idx="3268">
                  <c:v>-1235</c:v>
                </c:pt>
                <c:pt idx="3269">
                  <c:v>-1234</c:v>
                </c:pt>
                <c:pt idx="3270">
                  <c:v>-1233</c:v>
                </c:pt>
                <c:pt idx="3271">
                  <c:v>-1232</c:v>
                </c:pt>
                <c:pt idx="3272">
                  <c:v>-1231</c:v>
                </c:pt>
                <c:pt idx="3273">
                  <c:v>-1230</c:v>
                </c:pt>
                <c:pt idx="3274">
                  <c:v>-1229</c:v>
                </c:pt>
                <c:pt idx="3275">
                  <c:v>-1228</c:v>
                </c:pt>
                <c:pt idx="3276">
                  <c:v>-1227</c:v>
                </c:pt>
                <c:pt idx="3277">
                  <c:v>-1226</c:v>
                </c:pt>
                <c:pt idx="3278">
                  <c:v>-1225</c:v>
                </c:pt>
                <c:pt idx="3279">
                  <c:v>-1224</c:v>
                </c:pt>
                <c:pt idx="3280">
                  <c:v>-1223</c:v>
                </c:pt>
                <c:pt idx="3281">
                  <c:v>-1222</c:v>
                </c:pt>
                <c:pt idx="3282">
                  <c:v>-1221</c:v>
                </c:pt>
                <c:pt idx="3283">
                  <c:v>-1220</c:v>
                </c:pt>
                <c:pt idx="3284">
                  <c:v>-1219</c:v>
                </c:pt>
                <c:pt idx="3285">
                  <c:v>-1218</c:v>
                </c:pt>
                <c:pt idx="3286">
                  <c:v>-1217</c:v>
                </c:pt>
                <c:pt idx="3287">
                  <c:v>-1216</c:v>
                </c:pt>
                <c:pt idx="3288">
                  <c:v>-1215</c:v>
                </c:pt>
                <c:pt idx="3289">
                  <c:v>-1214</c:v>
                </c:pt>
                <c:pt idx="3290">
                  <c:v>-1213</c:v>
                </c:pt>
                <c:pt idx="3291">
                  <c:v>-1212</c:v>
                </c:pt>
                <c:pt idx="3292">
                  <c:v>-1211</c:v>
                </c:pt>
                <c:pt idx="3293">
                  <c:v>-1210</c:v>
                </c:pt>
                <c:pt idx="3294">
                  <c:v>-1209</c:v>
                </c:pt>
                <c:pt idx="3295">
                  <c:v>-1208</c:v>
                </c:pt>
                <c:pt idx="3296">
                  <c:v>-1207</c:v>
                </c:pt>
                <c:pt idx="3297">
                  <c:v>-1206</c:v>
                </c:pt>
                <c:pt idx="3298">
                  <c:v>-1205</c:v>
                </c:pt>
                <c:pt idx="3299">
                  <c:v>-1204</c:v>
                </c:pt>
                <c:pt idx="3300">
                  <c:v>-1203</c:v>
                </c:pt>
                <c:pt idx="3301">
                  <c:v>-1202</c:v>
                </c:pt>
                <c:pt idx="3302">
                  <c:v>-1201</c:v>
                </c:pt>
                <c:pt idx="3303">
                  <c:v>-1200</c:v>
                </c:pt>
                <c:pt idx="3304">
                  <c:v>-1199</c:v>
                </c:pt>
                <c:pt idx="3305">
                  <c:v>-1198</c:v>
                </c:pt>
                <c:pt idx="3306">
                  <c:v>-1197</c:v>
                </c:pt>
                <c:pt idx="3307">
                  <c:v>-1196</c:v>
                </c:pt>
                <c:pt idx="3308">
                  <c:v>-1195</c:v>
                </c:pt>
                <c:pt idx="3309">
                  <c:v>-1194</c:v>
                </c:pt>
                <c:pt idx="3310">
                  <c:v>-1193</c:v>
                </c:pt>
                <c:pt idx="3311">
                  <c:v>-1192</c:v>
                </c:pt>
                <c:pt idx="3312">
                  <c:v>-1191</c:v>
                </c:pt>
                <c:pt idx="3313">
                  <c:v>-1190</c:v>
                </c:pt>
                <c:pt idx="3314">
                  <c:v>-1189</c:v>
                </c:pt>
                <c:pt idx="3315">
                  <c:v>-1188</c:v>
                </c:pt>
                <c:pt idx="3316">
                  <c:v>-1187</c:v>
                </c:pt>
                <c:pt idx="3317">
                  <c:v>-1186</c:v>
                </c:pt>
                <c:pt idx="3318">
                  <c:v>-1185</c:v>
                </c:pt>
                <c:pt idx="3319">
                  <c:v>-1184</c:v>
                </c:pt>
                <c:pt idx="3320">
                  <c:v>-1183</c:v>
                </c:pt>
                <c:pt idx="3321">
                  <c:v>-1182</c:v>
                </c:pt>
                <c:pt idx="3322">
                  <c:v>-1181</c:v>
                </c:pt>
                <c:pt idx="3323">
                  <c:v>-1180</c:v>
                </c:pt>
                <c:pt idx="3324">
                  <c:v>-1179</c:v>
                </c:pt>
                <c:pt idx="3325">
                  <c:v>-1178</c:v>
                </c:pt>
                <c:pt idx="3326">
                  <c:v>-1177</c:v>
                </c:pt>
                <c:pt idx="3327">
                  <c:v>-1176</c:v>
                </c:pt>
                <c:pt idx="3328">
                  <c:v>-1175</c:v>
                </c:pt>
                <c:pt idx="3329">
                  <c:v>-1174</c:v>
                </c:pt>
                <c:pt idx="3330">
                  <c:v>-1173</c:v>
                </c:pt>
                <c:pt idx="3331">
                  <c:v>-1172</c:v>
                </c:pt>
                <c:pt idx="3332">
                  <c:v>-1171</c:v>
                </c:pt>
                <c:pt idx="3333">
                  <c:v>-1170</c:v>
                </c:pt>
                <c:pt idx="3334">
                  <c:v>-1169</c:v>
                </c:pt>
                <c:pt idx="3335">
                  <c:v>-1168</c:v>
                </c:pt>
                <c:pt idx="3336">
                  <c:v>-1167</c:v>
                </c:pt>
                <c:pt idx="3337">
                  <c:v>-1166</c:v>
                </c:pt>
                <c:pt idx="3338">
                  <c:v>-1165</c:v>
                </c:pt>
                <c:pt idx="3339">
                  <c:v>-1164</c:v>
                </c:pt>
                <c:pt idx="3340">
                  <c:v>-1163</c:v>
                </c:pt>
                <c:pt idx="3341">
                  <c:v>-1162</c:v>
                </c:pt>
                <c:pt idx="3342">
                  <c:v>-1161</c:v>
                </c:pt>
                <c:pt idx="3343">
                  <c:v>-1160</c:v>
                </c:pt>
                <c:pt idx="3344">
                  <c:v>-1159</c:v>
                </c:pt>
                <c:pt idx="3345">
                  <c:v>-1158</c:v>
                </c:pt>
                <c:pt idx="3346">
                  <c:v>-1157</c:v>
                </c:pt>
                <c:pt idx="3347">
                  <c:v>-1156</c:v>
                </c:pt>
                <c:pt idx="3348">
                  <c:v>-1155</c:v>
                </c:pt>
                <c:pt idx="3349">
                  <c:v>-1154</c:v>
                </c:pt>
                <c:pt idx="3350">
                  <c:v>-1153</c:v>
                </c:pt>
                <c:pt idx="3351">
                  <c:v>-1152</c:v>
                </c:pt>
                <c:pt idx="3352">
                  <c:v>-1151</c:v>
                </c:pt>
                <c:pt idx="3353">
                  <c:v>-1150</c:v>
                </c:pt>
                <c:pt idx="3354">
                  <c:v>-1149</c:v>
                </c:pt>
                <c:pt idx="3355">
                  <c:v>-1148</c:v>
                </c:pt>
                <c:pt idx="3356">
                  <c:v>-1147</c:v>
                </c:pt>
                <c:pt idx="3357">
                  <c:v>-1146</c:v>
                </c:pt>
                <c:pt idx="3358">
                  <c:v>-1145</c:v>
                </c:pt>
                <c:pt idx="3359">
                  <c:v>-1144</c:v>
                </c:pt>
                <c:pt idx="3360">
                  <c:v>-1143</c:v>
                </c:pt>
                <c:pt idx="3361">
                  <c:v>-1142</c:v>
                </c:pt>
                <c:pt idx="3362">
                  <c:v>-1141</c:v>
                </c:pt>
                <c:pt idx="3363">
                  <c:v>-1140</c:v>
                </c:pt>
                <c:pt idx="3364">
                  <c:v>-1139</c:v>
                </c:pt>
                <c:pt idx="3365">
                  <c:v>-1138</c:v>
                </c:pt>
                <c:pt idx="3366">
                  <c:v>-1137</c:v>
                </c:pt>
                <c:pt idx="3367">
                  <c:v>-1136</c:v>
                </c:pt>
                <c:pt idx="3368">
                  <c:v>-1135</c:v>
                </c:pt>
                <c:pt idx="3369">
                  <c:v>-1134</c:v>
                </c:pt>
                <c:pt idx="3370">
                  <c:v>-1133</c:v>
                </c:pt>
                <c:pt idx="3371">
                  <c:v>-1132</c:v>
                </c:pt>
                <c:pt idx="3372">
                  <c:v>-1131</c:v>
                </c:pt>
                <c:pt idx="3373">
                  <c:v>-1130</c:v>
                </c:pt>
                <c:pt idx="3374">
                  <c:v>-1129</c:v>
                </c:pt>
                <c:pt idx="3375">
                  <c:v>-1128</c:v>
                </c:pt>
                <c:pt idx="3376">
                  <c:v>-1127</c:v>
                </c:pt>
                <c:pt idx="3377">
                  <c:v>-1126</c:v>
                </c:pt>
                <c:pt idx="3378">
                  <c:v>-1125</c:v>
                </c:pt>
                <c:pt idx="3379">
                  <c:v>-1124</c:v>
                </c:pt>
                <c:pt idx="3380">
                  <c:v>-1123</c:v>
                </c:pt>
                <c:pt idx="3381">
                  <c:v>-1122</c:v>
                </c:pt>
                <c:pt idx="3382">
                  <c:v>-1121</c:v>
                </c:pt>
                <c:pt idx="3383">
                  <c:v>-1120</c:v>
                </c:pt>
                <c:pt idx="3384">
                  <c:v>-1119</c:v>
                </c:pt>
                <c:pt idx="3385">
                  <c:v>-1118</c:v>
                </c:pt>
                <c:pt idx="3386">
                  <c:v>-1117</c:v>
                </c:pt>
                <c:pt idx="3387">
                  <c:v>-1116</c:v>
                </c:pt>
                <c:pt idx="3388">
                  <c:v>-1115</c:v>
                </c:pt>
                <c:pt idx="3389">
                  <c:v>-1114</c:v>
                </c:pt>
                <c:pt idx="3390">
                  <c:v>-1113</c:v>
                </c:pt>
                <c:pt idx="3391">
                  <c:v>-1112</c:v>
                </c:pt>
                <c:pt idx="3392">
                  <c:v>-1111</c:v>
                </c:pt>
                <c:pt idx="3393">
                  <c:v>-1110</c:v>
                </c:pt>
                <c:pt idx="3394">
                  <c:v>-1109</c:v>
                </c:pt>
                <c:pt idx="3395">
                  <c:v>-1108</c:v>
                </c:pt>
                <c:pt idx="3396">
                  <c:v>-1107</c:v>
                </c:pt>
                <c:pt idx="3397">
                  <c:v>-1106</c:v>
                </c:pt>
                <c:pt idx="3398">
                  <c:v>-1105</c:v>
                </c:pt>
                <c:pt idx="3399">
                  <c:v>-1104</c:v>
                </c:pt>
                <c:pt idx="3400">
                  <c:v>-1103</c:v>
                </c:pt>
                <c:pt idx="3401">
                  <c:v>-1102</c:v>
                </c:pt>
                <c:pt idx="3402">
                  <c:v>-1101</c:v>
                </c:pt>
                <c:pt idx="3403">
                  <c:v>-1100</c:v>
                </c:pt>
                <c:pt idx="3404">
                  <c:v>-1099</c:v>
                </c:pt>
                <c:pt idx="3405">
                  <c:v>-1098</c:v>
                </c:pt>
                <c:pt idx="3406">
                  <c:v>-1097</c:v>
                </c:pt>
                <c:pt idx="3407">
                  <c:v>-1096</c:v>
                </c:pt>
                <c:pt idx="3408">
                  <c:v>-1095</c:v>
                </c:pt>
                <c:pt idx="3409">
                  <c:v>-1094</c:v>
                </c:pt>
                <c:pt idx="3410">
                  <c:v>-1093</c:v>
                </c:pt>
                <c:pt idx="3411">
                  <c:v>-1092</c:v>
                </c:pt>
                <c:pt idx="3412">
                  <c:v>-1091</c:v>
                </c:pt>
                <c:pt idx="3413">
                  <c:v>-1090</c:v>
                </c:pt>
                <c:pt idx="3414">
                  <c:v>-1089</c:v>
                </c:pt>
                <c:pt idx="3415">
                  <c:v>-1088</c:v>
                </c:pt>
                <c:pt idx="3416">
                  <c:v>-1087</c:v>
                </c:pt>
                <c:pt idx="3417">
                  <c:v>-1086</c:v>
                </c:pt>
                <c:pt idx="3418">
                  <c:v>-1085</c:v>
                </c:pt>
                <c:pt idx="3419">
                  <c:v>-1084</c:v>
                </c:pt>
                <c:pt idx="3420">
                  <c:v>-1083</c:v>
                </c:pt>
                <c:pt idx="3421">
                  <c:v>-1082</c:v>
                </c:pt>
                <c:pt idx="3422">
                  <c:v>-1081</c:v>
                </c:pt>
                <c:pt idx="3423">
                  <c:v>-1080</c:v>
                </c:pt>
                <c:pt idx="3424">
                  <c:v>-1079</c:v>
                </c:pt>
                <c:pt idx="3425">
                  <c:v>-1078</c:v>
                </c:pt>
                <c:pt idx="3426">
                  <c:v>-1077</c:v>
                </c:pt>
                <c:pt idx="3427">
                  <c:v>-1076</c:v>
                </c:pt>
                <c:pt idx="3428">
                  <c:v>-1075</c:v>
                </c:pt>
                <c:pt idx="3429">
                  <c:v>-1074</c:v>
                </c:pt>
                <c:pt idx="3430">
                  <c:v>-1073</c:v>
                </c:pt>
                <c:pt idx="3431">
                  <c:v>-1072</c:v>
                </c:pt>
                <c:pt idx="3432">
                  <c:v>-1071</c:v>
                </c:pt>
                <c:pt idx="3433">
                  <c:v>-1070</c:v>
                </c:pt>
                <c:pt idx="3434">
                  <c:v>-1069</c:v>
                </c:pt>
                <c:pt idx="3435">
                  <c:v>-1068</c:v>
                </c:pt>
                <c:pt idx="3436">
                  <c:v>-1067</c:v>
                </c:pt>
                <c:pt idx="3437">
                  <c:v>-1066</c:v>
                </c:pt>
                <c:pt idx="3438">
                  <c:v>-1065</c:v>
                </c:pt>
                <c:pt idx="3439">
                  <c:v>-1064</c:v>
                </c:pt>
                <c:pt idx="3440">
                  <c:v>-1063</c:v>
                </c:pt>
                <c:pt idx="3441">
                  <c:v>-1062</c:v>
                </c:pt>
                <c:pt idx="3442">
                  <c:v>-1061</c:v>
                </c:pt>
                <c:pt idx="3443">
                  <c:v>-1060</c:v>
                </c:pt>
                <c:pt idx="3444">
                  <c:v>-1059</c:v>
                </c:pt>
                <c:pt idx="3445">
                  <c:v>-1058</c:v>
                </c:pt>
                <c:pt idx="3446">
                  <c:v>-1057</c:v>
                </c:pt>
                <c:pt idx="3447">
                  <c:v>-1056</c:v>
                </c:pt>
                <c:pt idx="3448">
                  <c:v>-1055</c:v>
                </c:pt>
                <c:pt idx="3449">
                  <c:v>-1054</c:v>
                </c:pt>
                <c:pt idx="3450">
                  <c:v>-1053</c:v>
                </c:pt>
                <c:pt idx="3451">
                  <c:v>-1052</c:v>
                </c:pt>
                <c:pt idx="3452">
                  <c:v>-1051</c:v>
                </c:pt>
                <c:pt idx="3453">
                  <c:v>-1050</c:v>
                </c:pt>
                <c:pt idx="3454">
                  <c:v>-1049</c:v>
                </c:pt>
                <c:pt idx="3455">
                  <c:v>-1048</c:v>
                </c:pt>
                <c:pt idx="3456">
                  <c:v>-1047</c:v>
                </c:pt>
                <c:pt idx="3457">
                  <c:v>-1046</c:v>
                </c:pt>
                <c:pt idx="3458">
                  <c:v>-1045</c:v>
                </c:pt>
                <c:pt idx="3459">
                  <c:v>-1044</c:v>
                </c:pt>
                <c:pt idx="3460">
                  <c:v>-1043</c:v>
                </c:pt>
                <c:pt idx="3461">
                  <c:v>-1042</c:v>
                </c:pt>
                <c:pt idx="3462">
                  <c:v>-1041</c:v>
                </c:pt>
                <c:pt idx="3463">
                  <c:v>-1040</c:v>
                </c:pt>
                <c:pt idx="3464">
                  <c:v>-1039</c:v>
                </c:pt>
                <c:pt idx="3465">
                  <c:v>-1038</c:v>
                </c:pt>
                <c:pt idx="3466">
                  <c:v>-1037</c:v>
                </c:pt>
                <c:pt idx="3467">
                  <c:v>-1036</c:v>
                </c:pt>
                <c:pt idx="3468">
                  <c:v>-1035</c:v>
                </c:pt>
                <c:pt idx="3469">
                  <c:v>-1034</c:v>
                </c:pt>
                <c:pt idx="3470">
                  <c:v>-1033</c:v>
                </c:pt>
                <c:pt idx="3471">
                  <c:v>-1032</c:v>
                </c:pt>
                <c:pt idx="3472">
                  <c:v>-1031</c:v>
                </c:pt>
                <c:pt idx="3473">
                  <c:v>-1030</c:v>
                </c:pt>
                <c:pt idx="3474">
                  <c:v>-1029</c:v>
                </c:pt>
                <c:pt idx="3475">
                  <c:v>-1028</c:v>
                </c:pt>
                <c:pt idx="3476">
                  <c:v>-1027</c:v>
                </c:pt>
                <c:pt idx="3477">
                  <c:v>-1026</c:v>
                </c:pt>
                <c:pt idx="3478">
                  <c:v>-1025</c:v>
                </c:pt>
                <c:pt idx="3479">
                  <c:v>-1024</c:v>
                </c:pt>
                <c:pt idx="3480">
                  <c:v>-1023</c:v>
                </c:pt>
                <c:pt idx="3481">
                  <c:v>-1022</c:v>
                </c:pt>
                <c:pt idx="3482">
                  <c:v>-1021</c:v>
                </c:pt>
                <c:pt idx="3483">
                  <c:v>-1020</c:v>
                </c:pt>
                <c:pt idx="3484">
                  <c:v>-1019</c:v>
                </c:pt>
                <c:pt idx="3485">
                  <c:v>-1018</c:v>
                </c:pt>
                <c:pt idx="3486">
                  <c:v>-1017</c:v>
                </c:pt>
                <c:pt idx="3487">
                  <c:v>-1016</c:v>
                </c:pt>
                <c:pt idx="3488">
                  <c:v>-1015</c:v>
                </c:pt>
                <c:pt idx="3489">
                  <c:v>-1014</c:v>
                </c:pt>
                <c:pt idx="3490">
                  <c:v>-1013</c:v>
                </c:pt>
                <c:pt idx="3491">
                  <c:v>-1012</c:v>
                </c:pt>
                <c:pt idx="3492">
                  <c:v>-1011</c:v>
                </c:pt>
                <c:pt idx="3493">
                  <c:v>-1010</c:v>
                </c:pt>
                <c:pt idx="3494">
                  <c:v>-1009</c:v>
                </c:pt>
                <c:pt idx="3495">
                  <c:v>-1008</c:v>
                </c:pt>
                <c:pt idx="3496">
                  <c:v>-1007</c:v>
                </c:pt>
                <c:pt idx="3497">
                  <c:v>-1006</c:v>
                </c:pt>
                <c:pt idx="3498">
                  <c:v>-1005</c:v>
                </c:pt>
                <c:pt idx="3499">
                  <c:v>-1004</c:v>
                </c:pt>
                <c:pt idx="3500">
                  <c:v>-1003</c:v>
                </c:pt>
                <c:pt idx="3501">
                  <c:v>-1002</c:v>
                </c:pt>
                <c:pt idx="3502">
                  <c:v>-1001</c:v>
                </c:pt>
                <c:pt idx="3503">
                  <c:v>-1000</c:v>
                </c:pt>
                <c:pt idx="3504">
                  <c:v>-999</c:v>
                </c:pt>
                <c:pt idx="3505">
                  <c:v>-998</c:v>
                </c:pt>
                <c:pt idx="3506">
                  <c:v>-997</c:v>
                </c:pt>
                <c:pt idx="3507">
                  <c:v>-996</c:v>
                </c:pt>
                <c:pt idx="3508">
                  <c:v>-995</c:v>
                </c:pt>
                <c:pt idx="3509">
                  <c:v>-994</c:v>
                </c:pt>
                <c:pt idx="3510">
                  <c:v>-993</c:v>
                </c:pt>
                <c:pt idx="3511">
                  <c:v>-992</c:v>
                </c:pt>
                <c:pt idx="3512">
                  <c:v>-991</c:v>
                </c:pt>
                <c:pt idx="3513">
                  <c:v>-990</c:v>
                </c:pt>
                <c:pt idx="3514">
                  <c:v>-989</c:v>
                </c:pt>
                <c:pt idx="3515">
                  <c:v>-988</c:v>
                </c:pt>
                <c:pt idx="3516">
                  <c:v>-987</c:v>
                </c:pt>
                <c:pt idx="3517">
                  <c:v>-986</c:v>
                </c:pt>
                <c:pt idx="3518">
                  <c:v>-985</c:v>
                </c:pt>
                <c:pt idx="3519">
                  <c:v>-984</c:v>
                </c:pt>
                <c:pt idx="3520">
                  <c:v>-983</c:v>
                </c:pt>
                <c:pt idx="3521">
                  <c:v>-982</c:v>
                </c:pt>
                <c:pt idx="3522">
                  <c:v>-981</c:v>
                </c:pt>
                <c:pt idx="3523">
                  <c:v>-980</c:v>
                </c:pt>
                <c:pt idx="3524">
                  <c:v>-979</c:v>
                </c:pt>
                <c:pt idx="3525">
                  <c:v>-978</c:v>
                </c:pt>
                <c:pt idx="3526">
                  <c:v>-977</c:v>
                </c:pt>
                <c:pt idx="3527">
                  <c:v>-976</c:v>
                </c:pt>
                <c:pt idx="3528">
                  <c:v>-975</c:v>
                </c:pt>
                <c:pt idx="3529">
                  <c:v>-974</c:v>
                </c:pt>
                <c:pt idx="3530">
                  <c:v>-973</c:v>
                </c:pt>
                <c:pt idx="3531">
                  <c:v>-972</c:v>
                </c:pt>
                <c:pt idx="3532">
                  <c:v>-971</c:v>
                </c:pt>
                <c:pt idx="3533">
                  <c:v>-970</c:v>
                </c:pt>
                <c:pt idx="3534">
                  <c:v>-969</c:v>
                </c:pt>
                <c:pt idx="3535">
                  <c:v>-968</c:v>
                </c:pt>
                <c:pt idx="3536">
                  <c:v>-967</c:v>
                </c:pt>
                <c:pt idx="3537">
                  <c:v>-966</c:v>
                </c:pt>
                <c:pt idx="3538">
                  <c:v>-965</c:v>
                </c:pt>
                <c:pt idx="3539">
                  <c:v>-964</c:v>
                </c:pt>
                <c:pt idx="3540">
                  <c:v>-963</c:v>
                </c:pt>
                <c:pt idx="3541">
                  <c:v>-962</c:v>
                </c:pt>
                <c:pt idx="3542">
                  <c:v>-961</c:v>
                </c:pt>
                <c:pt idx="3543">
                  <c:v>-960</c:v>
                </c:pt>
                <c:pt idx="3544">
                  <c:v>-959</c:v>
                </c:pt>
                <c:pt idx="3545">
                  <c:v>-958</c:v>
                </c:pt>
                <c:pt idx="3546">
                  <c:v>-957</c:v>
                </c:pt>
                <c:pt idx="3547">
                  <c:v>-956</c:v>
                </c:pt>
                <c:pt idx="3548">
                  <c:v>-955</c:v>
                </c:pt>
                <c:pt idx="3549">
                  <c:v>-954</c:v>
                </c:pt>
                <c:pt idx="3550">
                  <c:v>-953</c:v>
                </c:pt>
                <c:pt idx="3551">
                  <c:v>-952</c:v>
                </c:pt>
                <c:pt idx="3552">
                  <c:v>-951</c:v>
                </c:pt>
                <c:pt idx="3553">
                  <c:v>-950</c:v>
                </c:pt>
                <c:pt idx="3554">
                  <c:v>-949</c:v>
                </c:pt>
                <c:pt idx="3555">
                  <c:v>-948</c:v>
                </c:pt>
                <c:pt idx="3556">
                  <c:v>-947</c:v>
                </c:pt>
                <c:pt idx="3557">
                  <c:v>-946</c:v>
                </c:pt>
                <c:pt idx="3558">
                  <c:v>-945</c:v>
                </c:pt>
                <c:pt idx="3559">
                  <c:v>-944</c:v>
                </c:pt>
                <c:pt idx="3560">
                  <c:v>-943</c:v>
                </c:pt>
                <c:pt idx="3561">
                  <c:v>-942</c:v>
                </c:pt>
                <c:pt idx="3562">
                  <c:v>-941</c:v>
                </c:pt>
                <c:pt idx="3563">
                  <c:v>-940</c:v>
                </c:pt>
                <c:pt idx="3564">
                  <c:v>-939</c:v>
                </c:pt>
                <c:pt idx="3565">
                  <c:v>-938</c:v>
                </c:pt>
                <c:pt idx="3566">
                  <c:v>-937</c:v>
                </c:pt>
                <c:pt idx="3567">
                  <c:v>-936</c:v>
                </c:pt>
                <c:pt idx="3568">
                  <c:v>-935</c:v>
                </c:pt>
                <c:pt idx="3569">
                  <c:v>-934</c:v>
                </c:pt>
                <c:pt idx="3570">
                  <c:v>-933</c:v>
                </c:pt>
                <c:pt idx="3571">
                  <c:v>-932</c:v>
                </c:pt>
                <c:pt idx="3572">
                  <c:v>-931</c:v>
                </c:pt>
                <c:pt idx="3573">
                  <c:v>-930</c:v>
                </c:pt>
                <c:pt idx="3574">
                  <c:v>-929</c:v>
                </c:pt>
                <c:pt idx="3575">
                  <c:v>-928</c:v>
                </c:pt>
                <c:pt idx="3576">
                  <c:v>-927</c:v>
                </c:pt>
                <c:pt idx="3577">
                  <c:v>-926</c:v>
                </c:pt>
                <c:pt idx="3578">
                  <c:v>-925</c:v>
                </c:pt>
                <c:pt idx="3579">
                  <c:v>-924</c:v>
                </c:pt>
                <c:pt idx="3580">
                  <c:v>-923</c:v>
                </c:pt>
                <c:pt idx="3581">
                  <c:v>-922</c:v>
                </c:pt>
                <c:pt idx="3582">
                  <c:v>-921</c:v>
                </c:pt>
                <c:pt idx="3583">
                  <c:v>-920</c:v>
                </c:pt>
                <c:pt idx="3584">
                  <c:v>-919</c:v>
                </c:pt>
                <c:pt idx="3585">
                  <c:v>-918</c:v>
                </c:pt>
                <c:pt idx="3586">
                  <c:v>-917</c:v>
                </c:pt>
                <c:pt idx="3587">
                  <c:v>-916</c:v>
                </c:pt>
                <c:pt idx="3588">
                  <c:v>-915</c:v>
                </c:pt>
                <c:pt idx="3589">
                  <c:v>-914</c:v>
                </c:pt>
                <c:pt idx="3590">
                  <c:v>-913</c:v>
                </c:pt>
                <c:pt idx="3591">
                  <c:v>-912</c:v>
                </c:pt>
                <c:pt idx="3592">
                  <c:v>-911</c:v>
                </c:pt>
                <c:pt idx="3593">
                  <c:v>-910</c:v>
                </c:pt>
                <c:pt idx="3594">
                  <c:v>-909</c:v>
                </c:pt>
                <c:pt idx="3595">
                  <c:v>-908</c:v>
                </c:pt>
                <c:pt idx="3596">
                  <c:v>-907</c:v>
                </c:pt>
                <c:pt idx="3597">
                  <c:v>-906</c:v>
                </c:pt>
                <c:pt idx="3598">
                  <c:v>-905</c:v>
                </c:pt>
                <c:pt idx="3599">
                  <c:v>-904</c:v>
                </c:pt>
                <c:pt idx="3600">
                  <c:v>-903</c:v>
                </c:pt>
                <c:pt idx="3601">
                  <c:v>-902</c:v>
                </c:pt>
                <c:pt idx="3602">
                  <c:v>-901</c:v>
                </c:pt>
                <c:pt idx="3603">
                  <c:v>-900</c:v>
                </c:pt>
                <c:pt idx="3604">
                  <c:v>-899</c:v>
                </c:pt>
                <c:pt idx="3605">
                  <c:v>-898</c:v>
                </c:pt>
                <c:pt idx="3606">
                  <c:v>-897</c:v>
                </c:pt>
                <c:pt idx="3607">
                  <c:v>-896</c:v>
                </c:pt>
                <c:pt idx="3608">
                  <c:v>-895</c:v>
                </c:pt>
                <c:pt idx="3609">
                  <c:v>-894</c:v>
                </c:pt>
                <c:pt idx="3610">
                  <c:v>-893</c:v>
                </c:pt>
                <c:pt idx="3611">
                  <c:v>-892</c:v>
                </c:pt>
                <c:pt idx="3612">
                  <c:v>-891</c:v>
                </c:pt>
                <c:pt idx="3613">
                  <c:v>-890</c:v>
                </c:pt>
                <c:pt idx="3614">
                  <c:v>-889</c:v>
                </c:pt>
                <c:pt idx="3615">
                  <c:v>-888</c:v>
                </c:pt>
                <c:pt idx="3616">
                  <c:v>-887</c:v>
                </c:pt>
                <c:pt idx="3617">
                  <c:v>-886</c:v>
                </c:pt>
                <c:pt idx="3618">
                  <c:v>-885</c:v>
                </c:pt>
                <c:pt idx="3619">
                  <c:v>-884</c:v>
                </c:pt>
                <c:pt idx="3620">
                  <c:v>-883</c:v>
                </c:pt>
                <c:pt idx="3621">
                  <c:v>-882</c:v>
                </c:pt>
                <c:pt idx="3622">
                  <c:v>-881</c:v>
                </c:pt>
                <c:pt idx="3623">
                  <c:v>-880</c:v>
                </c:pt>
                <c:pt idx="3624">
                  <c:v>-879</c:v>
                </c:pt>
                <c:pt idx="3625">
                  <c:v>-878</c:v>
                </c:pt>
                <c:pt idx="3626">
                  <c:v>-877</c:v>
                </c:pt>
                <c:pt idx="3627">
                  <c:v>-876</c:v>
                </c:pt>
                <c:pt idx="3628">
                  <c:v>-875</c:v>
                </c:pt>
                <c:pt idx="3629">
                  <c:v>-874</c:v>
                </c:pt>
                <c:pt idx="3630">
                  <c:v>-873</c:v>
                </c:pt>
                <c:pt idx="3631">
                  <c:v>-872</c:v>
                </c:pt>
                <c:pt idx="3632">
                  <c:v>-871</c:v>
                </c:pt>
                <c:pt idx="3633">
                  <c:v>-870</c:v>
                </c:pt>
                <c:pt idx="3634">
                  <c:v>-869</c:v>
                </c:pt>
                <c:pt idx="3635">
                  <c:v>-868</c:v>
                </c:pt>
                <c:pt idx="3636">
                  <c:v>-867</c:v>
                </c:pt>
                <c:pt idx="3637">
                  <c:v>-866</c:v>
                </c:pt>
                <c:pt idx="3638">
                  <c:v>-865</c:v>
                </c:pt>
                <c:pt idx="3639">
                  <c:v>-864</c:v>
                </c:pt>
                <c:pt idx="3640">
                  <c:v>-863</c:v>
                </c:pt>
                <c:pt idx="3641">
                  <c:v>-862</c:v>
                </c:pt>
                <c:pt idx="3642">
                  <c:v>-861</c:v>
                </c:pt>
                <c:pt idx="3643">
                  <c:v>-860</c:v>
                </c:pt>
                <c:pt idx="3644">
                  <c:v>-859</c:v>
                </c:pt>
                <c:pt idx="3645">
                  <c:v>-858</c:v>
                </c:pt>
                <c:pt idx="3646">
                  <c:v>-857</c:v>
                </c:pt>
                <c:pt idx="3647">
                  <c:v>-856</c:v>
                </c:pt>
                <c:pt idx="3648">
                  <c:v>-855</c:v>
                </c:pt>
                <c:pt idx="3649">
                  <c:v>-854</c:v>
                </c:pt>
                <c:pt idx="3650">
                  <c:v>-853</c:v>
                </c:pt>
                <c:pt idx="3651">
                  <c:v>-852</c:v>
                </c:pt>
                <c:pt idx="3652">
                  <c:v>-851</c:v>
                </c:pt>
                <c:pt idx="3653">
                  <c:v>-850</c:v>
                </c:pt>
                <c:pt idx="3654">
                  <c:v>-849</c:v>
                </c:pt>
                <c:pt idx="3655">
                  <c:v>-848</c:v>
                </c:pt>
                <c:pt idx="3656">
                  <c:v>-847</c:v>
                </c:pt>
                <c:pt idx="3657">
                  <c:v>-846</c:v>
                </c:pt>
                <c:pt idx="3658">
                  <c:v>-845</c:v>
                </c:pt>
                <c:pt idx="3659">
                  <c:v>-844</c:v>
                </c:pt>
                <c:pt idx="3660">
                  <c:v>-843</c:v>
                </c:pt>
                <c:pt idx="3661">
                  <c:v>-842</c:v>
                </c:pt>
                <c:pt idx="3662">
                  <c:v>-841</c:v>
                </c:pt>
                <c:pt idx="3663">
                  <c:v>-840</c:v>
                </c:pt>
                <c:pt idx="3664">
                  <c:v>-839</c:v>
                </c:pt>
                <c:pt idx="3665">
                  <c:v>-838</c:v>
                </c:pt>
                <c:pt idx="3666">
                  <c:v>-837</c:v>
                </c:pt>
                <c:pt idx="3667">
                  <c:v>-836</c:v>
                </c:pt>
                <c:pt idx="3668">
                  <c:v>-835</c:v>
                </c:pt>
                <c:pt idx="3669">
                  <c:v>-834</c:v>
                </c:pt>
                <c:pt idx="3670">
                  <c:v>-833</c:v>
                </c:pt>
                <c:pt idx="3671">
                  <c:v>-832</c:v>
                </c:pt>
                <c:pt idx="3672">
                  <c:v>-831</c:v>
                </c:pt>
                <c:pt idx="3673">
                  <c:v>-830</c:v>
                </c:pt>
                <c:pt idx="3674">
                  <c:v>-829</c:v>
                </c:pt>
                <c:pt idx="3675">
                  <c:v>-828</c:v>
                </c:pt>
                <c:pt idx="3676">
                  <c:v>-827</c:v>
                </c:pt>
                <c:pt idx="3677">
                  <c:v>-826</c:v>
                </c:pt>
                <c:pt idx="3678">
                  <c:v>-825</c:v>
                </c:pt>
                <c:pt idx="3679">
                  <c:v>-824</c:v>
                </c:pt>
                <c:pt idx="3680">
                  <c:v>-823</c:v>
                </c:pt>
                <c:pt idx="3681">
                  <c:v>-822</c:v>
                </c:pt>
                <c:pt idx="3682">
                  <c:v>-821</c:v>
                </c:pt>
                <c:pt idx="3683">
                  <c:v>-820</c:v>
                </c:pt>
                <c:pt idx="3684">
                  <c:v>-819</c:v>
                </c:pt>
                <c:pt idx="3685">
                  <c:v>-818</c:v>
                </c:pt>
                <c:pt idx="3686">
                  <c:v>-817</c:v>
                </c:pt>
                <c:pt idx="3687">
                  <c:v>-816</c:v>
                </c:pt>
                <c:pt idx="3688">
                  <c:v>-815</c:v>
                </c:pt>
                <c:pt idx="3689">
                  <c:v>-814</c:v>
                </c:pt>
                <c:pt idx="3690">
                  <c:v>-813</c:v>
                </c:pt>
                <c:pt idx="3691">
                  <c:v>-812</c:v>
                </c:pt>
                <c:pt idx="3692">
                  <c:v>-811</c:v>
                </c:pt>
                <c:pt idx="3693">
                  <c:v>-810</c:v>
                </c:pt>
                <c:pt idx="3694">
                  <c:v>-809</c:v>
                </c:pt>
                <c:pt idx="3695">
                  <c:v>-808</c:v>
                </c:pt>
                <c:pt idx="3696">
                  <c:v>-807</c:v>
                </c:pt>
                <c:pt idx="3697">
                  <c:v>-806</c:v>
                </c:pt>
                <c:pt idx="3698">
                  <c:v>-805</c:v>
                </c:pt>
                <c:pt idx="3699">
                  <c:v>-804</c:v>
                </c:pt>
                <c:pt idx="3700">
                  <c:v>-803</c:v>
                </c:pt>
                <c:pt idx="3701">
                  <c:v>-802</c:v>
                </c:pt>
                <c:pt idx="3702">
                  <c:v>-801</c:v>
                </c:pt>
                <c:pt idx="3703">
                  <c:v>-800</c:v>
                </c:pt>
                <c:pt idx="3704">
                  <c:v>-799</c:v>
                </c:pt>
                <c:pt idx="3705">
                  <c:v>-798</c:v>
                </c:pt>
                <c:pt idx="3706">
                  <c:v>-797</c:v>
                </c:pt>
                <c:pt idx="3707">
                  <c:v>-796</c:v>
                </c:pt>
                <c:pt idx="3708">
                  <c:v>-795</c:v>
                </c:pt>
                <c:pt idx="3709">
                  <c:v>-794</c:v>
                </c:pt>
                <c:pt idx="3710">
                  <c:v>-793</c:v>
                </c:pt>
                <c:pt idx="3711">
                  <c:v>-792</c:v>
                </c:pt>
                <c:pt idx="3712">
                  <c:v>-791</c:v>
                </c:pt>
                <c:pt idx="3713">
                  <c:v>-790</c:v>
                </c:pt>
                <c:pt idx="3714">
                  <c:v>-789</c:v>
                </c:pt>
                <c:pt idx="3715">
                  <c:v>-788</c:v>
                </c:pt>
                <c:pt idx="3716">
                  <c:v>-787</c:v>
                </c:pt>
                <c:pt idx="3717">
                  <c:v>-786</c:v>
                </c:pt>
                <c:pt idx="3718">
                  <c:v>-785</c:v>
                </c:pt>
                <c:pt idx="3719">
                  <c:v>-784</c:v>
                </c:pt>
                <c:pt idx="3720">
                  <c:v>-783</c:v>
                </c:pt>
                <c:pt idx="3721">
                  <c:v>-782</c:v>
                </c:pt>
                <c:pt idx="3722">
                  <c:v>-781</c:v>
                </c:pt>
                <c:pt idx="3723">
                  <c:v>-780</c:v>
                </c:pt>
                <c:pt idx="3724">
                  <c:v>-779</c:v>
                </c:pt>
                <c:pt idx="3725">
                  <c:v>-778</c:v>
                </c:pt>
                <c:pt idx="3726">
                  <c:v>-777</c:v>
                </c:pt>
                <c:pt idx="3727">
                  <c:v>-776</c:v>
                </c:pt>
                <c:pt idx="3728">
                  <c:v>-775</c:v>
                </c:pt>
                <c:pt idx="3729">
                  <c:v>-774</c:v>
                </c:pt>
                <c:pt idx="3730">
                  <c:v>-773</c:v>
                </c:pt>
                <c:pt idx="3731">
                  <c:v>-772</c:v>
                </c:pt>
                <c:pt idx="3732">
                  <c:v>-771</c:v>
                </c:pt>
                <c:pt idx="3733">
                  <c:v>-770</c:v>
                </c:pt>
                <c:pt idx="3734">
                  <c:v>-769</c:v>
                </c:pt>
                <c:pt idx="3735">
                  <c:v>-768</c:v>
                </c:pt>
                <c:pt idx="3736">
                  <c:v>-767</c:v>
                </c:pt>
                <c:pt idx="3737">
                  <c:v>-766</c:v>
                </c:pt>
                <c:pt idx="3738">
                  <c:v>-765</c:v>
                </c:pt>
                <c:pt idx="3739">
                  <c:v>-764</c:v>
                </c:pt>
                <c:pt idx="3740">
                  <c:v>-763</c:v>
                </c:pt>
                <c:pt idx="3741">
                  <c:v>-762</c:v>
                </c:pt>
                <c:pt idx="3742">
                  <c:v>-761</c:v>
                </c:pt>
                <c:pt idx="3743">
                  <c:v>-760</c:v>
                </c:pt>
                <c:pt idx="3744">
                  <c:v>-759</c:v>
                </c:pt>
                <c:pt idx="3745">
                  <c:v>-758</c:v>
                </c:pt>
                <c:pt idx="3746">
                  <c:v>-757</c:v>
                </c:pt>
                <c:pt idx="3747">
                  <c:v>-756</c:v>
                </c:pt>
                <c:pt idx="3748">
                  <c:v>-755</c:v>
                </c:pt>
                <c:pt idx="3749">
                  <c:v>-754</c:v>
                </c:pt>
                <c:pt idx="3750">
                  <c:v>-753</c:v>
                </c:pt>
                <c:pt idx="3751">
                  <c:v>-752</c:v>
                </c:pt>
                <c:pt idx="3752">
                  <c:v>-751</c:v>
                </c:pt>
                <c:pt idx="3753">
                  <c:v>-750</c:v>
                </c:pt>
                <c:pt idx="3754">
                  <c:v>-749</c:v>
                </c:pt>
                <c:pt idx="3755">
                  <c:v>-748</c:v>
                </c:pt>
                <c:pt idx="3756">
                  <c:v>-747</c:v>
                </c:pt>
                <c:pt idx="3757">
                  <c:v>-746</c:v>
                </c:pt>
                <c:pt idx="3758">
                  <c:v>-745</c:v>
                </c:pt>
                <c:pt idx="3759">
                  <c:v>-744</c:v>
                </c:pt>
                <c:pt idx="3760">
                  <c:v>-743</c:v>
                </c:pt>
                <c:pt idx="3761">
                  <c:v>-742</c:v>
                </c:pt>
                <c:pt idx="3762">
                  <c:v>-741</c:v>
                </c:pt>
                <c:pt idx="3763">
                  <c:v>-740</c:v>
                </c:pt>
                <c:pt idx="3764">
                  <c:v>-739</c:v>
                </c:pt>
                <c:pt idx="3765">
                  <c:v>-738</c:v>
                </c:pt>
                <c:pt idx="3766">
                  <c:v>-737</c:v>
                </c:pt>
                <c:pt idx="3767">
                  <c:v>-736</c:v>
                </c:pt>
                <c:pt idx="3768">
                  <c:v>-735</c:v>
                </c:pt>
                <c:pt idx="3769">
                  <c:v>-734</c:v>
                </c:pt>
                <c:pt idx="3770">
                  <c:v>-733</c:v>
                </c:pt>
                <c:pt idx="3771">
                  <c:v>-732</c:v>
                </c:pt>
                <c:pt idx="3772">
                  <c:v>-731</c:v>
                </c:pt>
                <c:pt idx="3773">
                  <c:v>-730</c:v>
                </c:pt>
                <c:pt idx="3774">
                  <c:v>-729</c:v>
                </c:pt>
                <c:pt idx="3775">
                  <c:v>-728</c:v>
                </c:pt>
                <c:pt idx="3776">
                  <c:v>-727</c:v>
                </c:pt>
                <c:pt idx="3777">
                  <c:v>-726</c:v>
                </c:pt>
                <c:pt idx="3778">
                  <c:v>-725</c:v>
                </c:pt>
                <c:pt idx="3779">
                  <c:v>-724</c:v>
                </c:pt>
                <c:pt idx="3780">
                  <c:v>-723</c:v>
                </c:pt>
                <c:pt idx="3781">
                  <c:v>-722</c:v>
                </c:pt>
                <c:pt idx="3782">
                  <c:v>-721</c:v>
                </c:pt>
                <c:pt idx="3783">
                  <c:v>-720</c:v>
                </c:pt>
                <c:pt idx="3784">
                  <c:v>-719</c:v>
                </c:pt>
                <c:pt idx="3785">
                  <c:v>-718</c:v>
                </c:pt>
                <c:pt idx="3786">
                  <c:v>-717</c:v>
                </c:pt>
                <c:pt idx="3787">
                  <c:v>-716</c:v>
                </c:pt>
                <c:pt idx="3788">
                  <c:v>-715</c:v>
                </c:pt>
                <c:pt idx="3789">
                  <c:v>-714</c:v>
                </c:pt>
                <c:pt idx="3790">
                  <c:v>-713</c:v>
                </c:pt>
                <c:pt idx="3791">
                  <c:v>-712</c:v>
                </c:pt>
                <c:pt idx="3792">
                  <c:v>-711</c:v>
                </c:pt>
                <c:pt idx="3793">
                  <c:v>-710</c:v>
                </c:pt>
                <c:pt idx="3794">
                  <c:v>-709</c:v>
                </c:pt>
                <c:pt idx="3795">
                  <c:v>-708</c:v>
                </c:pt>
                <c:pt idx="3796">
                  <c:v>-707</c:v>
                </c:pt>
                <c:pt idx="3797">
                  <c:v>-706</c:v>
                </c:pt>
                <c:pt idx="3798">
                  <c:v>-705</c:v>
                </c:pt>
                <c:pt idx="3799">
                  <c:v>-704</c:v>
                </c:pt>
                <c:pt idx="3800">
                  <c:v>-703</c:v>
                </c:pt>
                <c:pt idx="3801">
                  <c:v>-702</c:v>
                </c:pt>
                <c:pt idx="3802">
                  <c:v>-701</c:v>
                </c:pt>
                <c:pt idx="3803">
                  <c:v>-700</c:v>
                </c:pt>
                <c:pt idx="3804">
                  <c:v>-699</c:v>
                </c:pt>
                <c:pt idx="3805">
                  <c:v>-698</c:v>
                </c:pt>
                <c:pt idx="3806">
                  <c:v>-697</c:v>
                </c:pt>
                <c:pt idx="3807">
                  <c:v>-696</c:v>
                </c:pt>
                <c:pt idx="3808">
                  <c:v>-695</c:v>
                </c:pt>
                <c:pt idx="3809">
                  <c:v>-694</c:v>
                </c:pt>
                <c:pt idx="3810">
                  <c:v>-693</c:v>
                </c:pt>
                <c:pt idx="3811">
                  <c:v>-692</c:v>
                </c:pt>
                <c:pt idx="3812">
                  <c:v>-691</c:v>
                </c:pt>
                <c:pt idx="3813">
                  <c:v>-690</c:v>
                </c:pt>
                <c:pt idx="3814">
                  <c:v>-689</c:v>
                </c:pt>
                <c:pt idx="3815">
                  <c:v>-688</c:v>
                </c:pt>
                <c:pt idx="3816">
                  <c:v>-687</c:v>
                </c:pt>
                <c:pt idx="3817">
                  <c:v>-686</c:v>
                </c:pt>
                <c:pt idx="3818">
                  <c:v>-685</c:v>
                </c:pt>
                <c:pt idx="3819">
                  <c:v>-684</c:v>
                </c:pt>
                <c:pt idx="3820">
                  <c:v>-683</c:v>
                </c:pt>
                <c:pt idx="3821">
                  <c:v>-682</c:v>
                </c:pt>
                <c:pt idx="3822">
                  <c:v>-681</c:v>
                </c:pt>
                <c:pt idx="3823">
                  <c:v>-680</c:v>
                </c:pt>
                <c:pt idx="3824">
                  <c:v>-679</c:v>
                </c:pt>
                <c:pt idx="3825">
                  <c:v>-678</c:v>
                </c:pt>
                <c:pt idx="3826">
                  <c:v>-677</c:v>
                </c:pt>
                <c:pt idx="3827">
                  <c:v>-676</c:v>
                </c:pt>
                <c:pt idx="3828">
                  <c:v>-675</c:v>
                </c:pt>
                <c:pt idx="3829">
                  <c:v>-674</c:v>
                </c:pt>
                <c:pt idx="3830">
                  <c:v>-673</c:v>
                </c:pt>
                <c:pt idx="3831">
                  <c:v>-672</c:v>
                </c:pt>
                <c:pt idx="3832">
                  <c:v>-671</c:v>
                </c:pt>
                <c:pt idx="3833">
                  <c:v>-670</c:v>
                </c:pt>
                <c:pt idx="3834">
                  <c:v>-669</c:v>
                </c:pt>
                <c:pt idx="3835">
                  <c:v>-668</c:v>
                </c:pt>
                <c:pt idx="3836">
                  <c:v>-667</c:v>
                </c:pt>
                <c:pt idx="3837">
                  <c:v>-666</c:v>
                </c:pt>
                <c:pt idx="3838">
                  <c:v>-665</c:v>
                </c:pt>
                <c:pt idx="3839">
                  <c:v>-664</c:v>
                </c:pt>
                <c:pt idx="3840">
                  <c:v>-663</c:v>
                </c:pt>
                <c:pt idx="3841">
                  <c:v>-662</c:v>
                </c:pt>
                <c:pt idx="3842">
                  <c:v>-661</c:v>
                </c:pt>
                <c:pt idx="3843">
                  <c:v>-660</c:v>
                </c:pt>
                <c:pt idx="3844">
                  <c:v>-659</c:v>
                </c:pt>
                <c:pt idx="3845">
                  <c:v>-658</c:v>
                </c:pt>
                <c:pt idx="3846">
                  <c:v>-657</c:v>
                </c:pt>
                <c:pt idx="3847">
                  <c:v>-656</c:v>
                </c:pt>
                <c:pt idx="3848">
                  <c:v>-655</c:v>
                </c:pt>
                <c:pt idx="3849">
                  <c:v>-654</c:v>
                </c:pt>
                <c:pt idx="3850">
                  <c:v>-653</c:v>
                </c:pt>
                <c:pt idx="3851">
                  <c:v>-652</c:v>
                </c:pt>
                <c:pt idx="3852">
                  <c:v>-651</c:v>
                </c:pt>
                <c:pt idx="3853">
                  <c:v>-650</c:v>
                </c:pt>
                <c:pt idx="3854">
                  <c:v>-649</c:v>
                </c:pt>
                <c:pt idx="3855">
                  <c:v>-648</c:v>
                </c:pt>
                <c:pt idx="3856">
                  <c:v>-647</c:v>
                </c:pt>
                <c:pt idx="3857">
                  <c:v>-646</c:v>
                </c:pt>
                <c:pt idx="3858">
                  <c:v>-645</c:v>
                </c:pt>
                <c:pt idx="3859">
                  <c:v>-644</c:v>
                </c:pt>
                <c:pt idx="3860">
                  <c:v>-643</c:v>
                </c:pt>
                <c:pt idx="3861">
                  <c:v>-642</c:v>
                </c:pt>
                <c:pt idx="3862">
                  <c:v>-641</c:v>
                </c:pt>
                <c:pt idx="3863">
                  <c:v>-640</c:v>
                </c:pt>
                <c:pt idx="3864">
                  <c:v>-639</c:v>
                </c:pt>
                <c:pt idx="3865">
                  <c:v>-638</c:v>
                </c:pt>
                <c:pt idx="3866">
                  <c:v>-637</c:v>
                </c:pt>
                <c:pt idx="3867">
                  <c:v>-636</c:v>
                </c:pt>
                <c:pt idx="3868">
                  <c:v>-635</c:v>
                </c:pt>
                <c:pt idx="3869">
                  <c:v>-634</c:v>
                </c:pt>
                <c:pt idx="3870">
                  <c:v>-633</c:v>
                </c:pt>
                <c:pt idx="3871">
                  <c:v>-632</c:v>
                </c:pt>
                <c:pt idx="3872">
                  <c:v>-631</c:v>
                </c:pt>
                <c:pt idx="3873">
                  <c:v>-630</c:v>
                </c:pt>
                <c:pt idx="3874">
                  <c:v>-629</c:v>
                </c:pt>
                <c:pt idx="3875">
                  <c:v>-628</c:v>
                </c:pt>
                <c:pt idx="3876">
                  <c:v>-627</c:v>
                </c:pt>
                <c:pt idx="3877">
                  <c:v>-626</c:v>
                </c:pt>
                <c:pt idx="3878">
                  <c:v>-625</c:v>
                </c:pt>
                <c:pt idx="3879">
                  <c:v>-624</c:v>
                </c:pt>
                <c:pt idx="3880">
                  <c:v>-623</c:v>
                </c:pt>
                <c:pt idx="3881">
                  <c:v>-622</c:v>
                </c:pt>
                <c:pt idx="3882">
                  <c:v>-621</c:v>
                </c:pt>
                <c:pt idx="3883">
                  <c:v>-620</c:v>
                </c:pt>
                <c:pt idx="3884">
                  <c:v>-619</c:v>
                </c:pt>
                <c:pt idx="3885">
                  <c:v>-618</c:v>
                </c:pt>
                <c:pt idx="3886">
                  <c:v>-617</c:v>
                </c:pt>
                <c:pt idx="3887">
                  <c:v>-616</c:v>
                </c:pt>
                <c:pt idx="3888">
                  <c:v>-615</c:v>
                </c:pt>
                <c:pt idx="3889">
                  <c:v>-614</c:v>
                </c:pt>
                <c:pt idx="3890">
                  <c:v>-613</c:v>
                </c:pt>
                <c:pt idx="3891">
                  <c:v>-612</c:v>
                </c:pt>
                <c:pt idx="3892">
                  <c:v>-611</c:v>
                </c:pt>
                <c:pt idx="3893">
                  <c:v>-610</c:v>
                </c:pt>
                <c:pt idx="3894">
                  <c:v>-609</c:v>
                </c:pt>
                <c:pt idx="3895">
                  <c:v>-608</c:v>
                </c:pt>
                <c:pt idx="3896">
                  <c:v>-607</c:v>
                </c:pt>
                <c:pt idx="3897">
                  <c:v>-606</c:v>
                </c:pt>
                <c:pt idx="3898">
                  <c:v>-605</c:v>
                </c:pt>
                <c:pt idx="3899">
                  <c:v>-604</c:v>
                </c:pt>
                <c:pt idx="3900">
                  <c:v>-603</c:v>
                </c:pt>
                <c:pt idx="3901">
                  <c:v>-602</c:v>
                </c:pt>
                <c:pt idx="3902">
                  <c:v>-601</c:v>
                </c:pt>
                <c:pt idx="3903">
                  <c:v>-600</c:v>
                </c:pt>
                <c:pt idx="3904">
                  <c:v>-599</c:v>
                </c:pt>
                <c:pt idx="3905">
                  <c:v>-598</c:v>
                </c:pt>
                <c:pt idx="3906">
                  <c:v>-597</c:v>
                </c:pt>
                <c:pt idx="3907">
                  <c:v>-596</c:v>
                </c:pt>
                <c:pt idx="3908">
                  <c:v>-595</c:v>
                </c:pt>
                <c:pt idx="3909">
                  <c:v>-594</c:v>
                </c:pt>
                <c:pt idx="3910">
                  <c:v>-593</c:v>
                </c:pt>
                <c:pt idx="3911">
                  <c:v>-592</c:v>
                </c:pt>
                <c:pt idx="3912">
                  <c:v>-591</c:v>
                </c:pt>
                <c:pt idx="3913">
                  <c:v>-590</c:v>
                </c:pt>
                <c:pt idx="3914">
                  <c:v>-589</c:v>
                </c:pt>
                <c:pt idx="3915">
                  <c:v>-588</c:v>
                </c:pt>
                <c:pt idx="3916">
                  <c:v>-587</c:v>
                </c:pt>
                <c:pt idx="3917">
                  <c:v>-586</c:v>
                </c:pt>
                <c:pt idx="3918">
                  <c:v>-585</c:v>
                </c:pt>
                <c:pt idx="3919">
                  <c:v>-584</c:v>
                </c:pt>
                <c:pt idx="3920">
                  <c:v>-583</c:v>
                </c:pt>
                <c:pt idx="3921">
                  <c:v>-582</c:v>
                </c:pt>
                <c:pt idx="3922">
                  <c:v>-581</c:v>
                </c:pt>
                <c:pt idx="3923">
                  <c:v>-580</c:v>
                </c:pt>
                <c:pt idx="3924">
                  <c:v>-579</c:v>
                </c:pt>
                <c:pt idx="3925">
                  <c:v>-578</c:v>
                </c:pt>
                <c:pt idx="3926">
                  <c:v>-577</c:v>
                </c:pt>
                <c:pt idx="3927">
                  <c:v>-576</c:v>
                </c:pt>
                <c:pt idx="3928">
                  <c:v>-575</c:v>
                </c:pt>
                <c:pt idx="3929">
                  <c:v>-574</c:v>
                </c:pt>
                <c:pt idx="3930">
                  <c:v>-573</c:v>
                </c:pt>
                <c:pt idx="3931">
                  <c:v>-572</c:v>
                </c:pt>
                <c:pt idx="3932">
                  <c:v>-571</c:v>
                </c:pt>
                <c:pt idx="3933">
                  <c:v>-570</c:v>
                </c:pt>
                <c:pt idx="3934">
                  <c:v>-569</c:v>
                </c:pt>
                <c:pt idx="3935">
                  <c:v>-568</c:v>
                </c:pt>
                <c:pt idx="3936">
                  <c:v>-567</c:v>
                </c:pt>
                <c:pt idx="3937">
                  <c:v>-566</c:v>
                </c:pt>
                <c:pt idx="3938">
                  <c:v>-565</c:v>
                </c:pt>
                <c:pt idx="3939">
                  <c:v>-564</c:v>
                </c:pt>
                <c:pt idx="3940">
                  <c:v>-563</c:v>
                </c:pt>
                <c:pt idx="3941">
                  <c:v>-562</c:v>
                </c:pt>
                <c:pt idx="3942">
                  <c:v>-561</c:v>
                </c:pt>
                <c:pt idx="3943">
                  <c:v>-560</c:v>
                </c:pt>
                <c:pt idx="3944">
                  <c:v>-559</c:v>
                </c:pt>
                <c:pt idx="3945">
                  <c:v>-558</c:v>
                </c:pt>
                <c:pt idx="3946">
                  <c:v>-557</c:v>
                </c:pt>
                <c:pt idx="3947">
                  <c:v>-556</c:v>
                </c:pt>
                <c:pt idx="3948">
                  <c:v>-555</c:v>
                </c:pt>
                <c:pt idx="3949">
                  <c:v>-554</c:v>
                </c:pt>
                <c:pt idx="3950">
                  <c:v>-553</c:v>
                </c:pt>
                <c:pt idx="3951">
                  <c:v>-552</c:v>
                </c:pt>
                <c:pt idx="3952">
                  <c:v>-551</c:v>
                </c:pt>
                <c:pt idx="3953">
                  <c:v>-550</c:v>
                </c:pt>
                <c:pt idx="3954">
                  <c:v>-549</c:v>
                </c:pt>
                <c:pt idx="3955">
                  <c:v>-548</c:v>
                </c:pt>
                <c:pt idx="3956">
                  <c:v>-547</c:v>
                </c:pt>
                <c:pt idx="3957">
                  <c:v>-546</c:v>
                </c:pt>
                <c:pt idx="3958">
                  <c:v>-545</c:v>
                </c:pt>
                <c:pt idx="3959">
                  <c:v>-544</c:v>
                </c:pt>
                <c:pt idx="3960">
                  <c:v>-543</c:v>
                </c:pt>
                <c:pt idx="3961">
                  <c:v>-542</c:v>
                </c:pt>
                <c:pt idx="3962">
                  <c:v>-541</c:v>
                </c:pt>
                <c:pt idx="3963">
                  <c:v>-540</c:v>
                </c:pt>
                <c:pt idx="3964">
                  <c:v>-539</c:v>
                </c:pt>
                <c:pt idx="3965">
                  <c:v>-538</c:v>
                </c:pt>
                <c:pt idx="3966">
                  <c:v>-537</c:v>
                </c:pt>
                <c:pt idx="3967">
                  <c:v>-536</c:v>
                </c:pt>
                <c:pt idx="3968">
                  <c:v>-535</c:v>
                </c:pt>
                <c:pt idx="3969">
                  <c:v>-534</c:v>
                </c:pt>
                <c:pt idx="3970">
                  <c:v>-533</c:v>
                </c:pt>
                <c:pt idx="3971">
                  <c:v>-532</c:v>
                </c:pt>
                <c:pt idx="3972">
                  <c:v>-531</c:v>
                </c:pt>
                <c:pt idx="3973">
                  <c:v>-530</c:v>
                </c:pt>
                <c:pt idx="3974">
                  <c:v>-529</c:v>
                </c:pt>
                <c:pt idx="3975">
                  <c:v>-528</c:v>
                </c:pt>
                <c:pt idx="3976">
                  <c:v>-527</c:v>
                </c:pt>
                <c:pt idx="3977">
                  <c:v>-526</c:v>
                </c:pt>
                <c:pt idx="3978">
                  <c:v>-525</c:v>
                </c:pt>
                <c:pt idx="3979">
                  <c:v>-524</c:v>
                </c:pt>
                <c:pt idx="3980">
                  <c:v>-523</c:v>
                </c:pt>
                <c:pt idx="3981">
                  <c:v>-522</c:v>
                </c:pt>
                <c:pt idx="3982">
                  <c:v>-521</c:v>
                </c:pt>
                <c:pt idx="3983">
                  <c:v>-520</c:v>
                </c:pt>
                <c:pt idx="3984">
                  <c:v>-519</c:v>
                </c:pt>
                <c:pt idx="3985">
                  <c:v>-518</c:v>
                </c:pt>
                <c:pt idx="3986">
                  <c:v>-517</c:v>
                </c:pt>
                <c:pt idx="3987">
                  <c:v>-516</c:v>
                </c:pt>
                <c:pt idx="3988">
                  <c:v>-515</c:v>
                </c:pt>
                <c:pt idx="3989">
                  <c:v>-514</c:v>
                </c:pt>
                <c:pt idx="3990">
                  <c:v>-513</c:v>
                </c:pt>
                <c:pt idx="3991">
                  <c:v>-512</c:v>
                </c:pt>
                <c:pt idx="3992">
                  <c:v>-511</c:v>
                </c:pt>
                <c:pt idx="3993">
                  <c:v>-510</c:v>
                </c:pt>
                <c:pt idx="3994">
                  <c:v>-509</c:v>
                </c:pt>
                <c:pt idx="3995">
                  <c:v>-508</c:v>
                </c:pt>
                <c:pt idx="3996">
                  <c:v>-507</c:v>
                </c:pt>
                <c:pt idx="3997">
                  <c:v>-506</c:v>
                </c:pt>
                <c:pt idx="3998">
                  <c:v>-505</c:v>
                </c:pt>
                <c:pt idx="3999">
                  <c:v>-504</c:v>
                </c:pt>
                <c:pt idx="4000">
                  <c:v>-503</c:v>
                </c:pt>
                <c:pt idx="4001">
                  <c:v>-502</c:v>
                </c:pt>
                <c:pt idx="4002">
                  <c:v>-501</c:v>
                </c:pt>
                <c:pt idx="4003">
                  <c:v>-500</c:v>
                </c:pt>
                <c:pt idx="4004">
                  <c:v>-499</c:v>
                </c:pt>
                <c:pt idx="4005">
                  <c:v>-498</c:v>
                </c:pt>
                <c:pt idx="4006">
                  <c:v>-497</c:v>
                </c:pt>
                <c:pt idx="4007">
                  <c:v>-496</c:v>
                </c:pt>
                <c:pt idx="4008">
                  <c:v>-495</c:v>
                </c:pt>
                <c:pt idx="4009">
                  <c:v>-494</c:v>
                </c:pt>
                <c:pt idx="4010">
                  <c:v>-493</c:v>
                </c:pt>
                <c:pt idx="4011">
                  <c:v>-492</c:v>
                </c:pt>
                <c:pt idx="4012">
                  <c:v>-491</c:v>
                </c:pt>
                <c:pt idx="4013">
                  <c:v>-490</c:v>
                </c:pt>
                <c:pt idx="4014">
                  <c:v>-489</c:v>
                </c:pt>
                <c:pt idx="4015">
                  <c:v>-488</c:v>
                </c:pt>
                <c:pt idx="4016">
                  <c:v>-487</c:v>
                </c:pt>
                <c:pt idx="4017">
                  <c:v>-486</c:v>
                </c:pt>
                <c:pt idx="4018">
                  <c:v>-485</c:v>
                </c:pt>
                <c:pt idx="4019">
                  <c:v>-484</c:v>
                </c:pt>
                <c:pt idx="4020">
                  <c:v>-483</c:v>
                </c:pt>
                <c:pt idx="4021">
                  <c:v>-482</c:v>
                </c:pt>
                <c:pt idx="4022">
                  <c:v>-481</c:v>
                </c:pt>
                <c:pt idx="4023">
                  <c:v>-480</c:v>
                </c:pt>
                <c:pt idx="4024">
                  <c:v>-479</c:v>
                </c:pt>
                <c:pt idx="4025">
                  <c:v>-478</c:v>
                </c:pt>
                <c:pt idx="4026">
                  <c:v>-477</c:v>
                </c:pt>
                <c:pt idx="4027">
                  <c:v>-476</c:v>
                </c:pt>
                <c:pt idx="4028">
                  <c:v>-475</c:v>
                </c:pt>
                <c:pt idx="4029">
                  <c:v>-474</c:v>
                </c:pt>
                <c:pt idx="4030">
                  <c:v>-473</c:v>
                </c:pt>
                <c:pt idx="4031">
                  <c:v>-472</c:v>
                </c:pt>
                <c:pt idx="4032">
                  <c:v>-471</c:v>
                </c:pt>
                <c:pt idx="4033">
                  <c:v>-470</c:v>
                </c:pt>
                <c:pt idx="4034">
                  <c:v>-469</c:v>
                </c:pt>
                <c:pt idx="4035">
                  <c:v>-468</c:v>
                </c:pt>
                <c:pt idx="4036">
                  <c:v>-467</c:v>
                </c:pt>
                <c:pt idx="4037">
                  <c:v>-466</c:v>
                </c:pt>
                <c:pt idx="4038">
                  <c:v>-465</c:v>
                </c:pt>
                <c:pt idx="4039">
                  <c:v>-464</c:v>
                </c:pt>
                <c:pt idx="4040">
                  <c:v>-463</c:v>
                </c:pt>
                <c:pt idx="4041">
                  <c:v>-462</c:v>
                </c:pt>
                <c:pt idx="4042">
                  <c:v>-461</c:v>
                </c:pt>
                <c:pt idx="4043">
                  <c:v>-460</c:v>
                </c:pt>
                <c:pt idx="4044">
                  <c:v>-459</c:v>
                </c:pt>
                <c:pt idx="4045">
                  <c:v>-458</c:v>
                </c:pt>
                <c:pt idx="4046">
                  <c:v>-457</c:v>
                </c:pt>
                <c:pt idx="4047">
                  <c:v>-456</c:v>
                </c:pt>
                <c:pt idx="4048">
                  <c:v>-455</c:v>
                </c:pt>
                <c:pt idx="4049">
                  <c:v>-454</c:v>
                </c:pt>
                <c:pt idx="4050">
                  <c:v>-453</c:v>
                </c:pt>
                <c:pt idx="4051">
                  <c:v>-452</c:v>
                </c:pt>
                <c:pt idx="4052">
                  <c:v>-451</c:v>
                </c:pt>
                <c:pt idx="4053">
                  <c:v>-450</c:v>
                </c:pt>
                <c:pt idx="4054">
                  <c:v>-449</c:v>
                </c:pt>
                <c:pt idx="4055">
                  <c:v>-448</c:v>
                </c:pt>
                <c:pt idx="4056">
                  <c:v>-447</c:v>
                </c:pt>
                <c:pt idx="4057">
                  <c:v>-446</c:v>
                </c:pt>
                <c:pt idx="4058">
                  <c:v>-445</c:v>
                </c:pt>
                <c:pt idx="4059">
                  <c:v>-444</c:v>
                </c:pt>
                <c:pt idx="4060">
                  <c:v>-443</c:v>
                </c:pt>
                <c:pt idx="4061">
                  <c:v>-442</c:v>
                </c:pt>
                <c:pt idx="4062">
                  <c:v>-441</c:v>
                </c:pt>
                <c:pt idx="4063">
                  <c:v>-440</c:v>
                </c:pt>
                <c:pt idx="4064">
                  <c:v>-439</c:v>
                </c:pt>
                <c:pt idx="4065">
                  <c:v>-438</c:v>
                </c:pt>
                <c:pt idx="4066">
                  <c:v>-437</c:v>
                </c:pt>
                <c:pt idx="4067">
                  <c:v>-436</c:v>
                </c:pt>
                <c:pt idx="4068">
                  <c:v>-435</c:v>
                </c:pt>
                <c:pt idx="4069">
                  <c:v>-434</c:v>
                </c:pt>
                <c:pt idx="4070">
                  <c:v>-433</c:v>
                </c:pt>
                <c:pt idx="4071">
                  <c:v>-432</c:v>
                </c:pt>
                <c:pt idx="4072">
                  <c:v>-431</c:v>
                </c:pt>
                <c:pt idx="4073">
                  <c:v>-430</c:v>
                </c:pt>
                <c:pt idx="4074">
                  <c:v>-429</c:v>
                </c:pt>
                <c:pt idx="4075">
                  <c:v>-428</c:v>
                </c:pt>
                <c:pt idx="4076">
                  <c:v>-427</c:v>
                </c:pt>
                <c:pt idx="4077">
                  <c:v>-426</c:v>
                </c:pt>
                <c:pt idx="4078">
                  <c:v>-425</c:v>
                </c:pt>
                <c:pt idx="4079">
                  <c:v>-424</c:v>
                </c:pt>
                <c:pt idx="4080">
                  <c:v>-423</c:v>
                </c:pt>
                <c:pt idx="4081">
                  <c:v>-422</c:v>
                </c:pt>
                <c:pt idx="4082">
                  <c:v>-421</c:v>
                </c:pt>
                <c:pt idx="4083">
                  <c:v>-420</c:v>
                </c:pt>
                <c:pt idx="4084">
                  <c:v>-419</c:v>
                </c:pt>
                <c:pt idx="4085">
                  <c:v>-418</c:v>
                </c:pt>
                <c:pt idx="4086">
                  <c:v>-417</c:v>
                </c:pt>
                <c:pt idx="4087">
                  <c:v>-416</c:v>
                </c:pt>
                <c:pt idx="4088">
                  <c:v>-415</c:v>
                </c:pt>
                <c:pt idx="4089">
                  <c:v>-414</c:v>
                </c:pt>
                <c:pt idx="4090">
                  <c:v>-413</c:v>
                </c:pt>
                <c:pt idx="4091">
                  <c:v>-412</c:v>
                </c:pt>
                <c:pt idx="4092">
                  <c:v>-411</c:v>
                </c:pt>
                <c:pt idx="4093">
                  <c:v>-410</c:v>
                </c:pt>
                <c:pt idx="4094">
                  <c:v>-409</c:v>
                </c:pt>
                <c:pt idx="4095">
                  <c:v>-408</c:v>
                </c:pt>
                <c:pt idx="4096">
                  <c:v>-407</c:v>
                </c:pt>
                <c:pt idx="4097">
                  <c:v>-406</c:v>
                </c:pt>
                <c:pt idx="4098">
                  <c:v>-405</c:v>
                </c:pt>
                <c:pt idx="4099">
                  <c:v>-404</c:v>
                </c:pt>
                <c:pt idx="4100">
                  <c:v>-403</c:v>
                </c:pt>
                <c:pt idx="4101">
                  <c:v>-402</c:v>
                </c:pt>
                <c:pt idx="4102">
                  <c:v>-401</c:v>
                </c:pt>
                <c:pt idx="4103">
                  <c:v>-400</c:v>
                </c:pt>
                <c:pt idx="4104">
                  <c:v>-399</c:v>
                </c:pt>
                <c:pt idx="4105">
                  <c:v>-398</c:v>
                </c:pt>
                <c:pt idx="4106">
                  <c:v>-397</c:v>
                </c:pt>
                <c:pt idx="4107">
                  <c:v>-396</c:v>
                </c:pt>
                <c:pt idx="4108">
                  <c:v>-395</c:v>
                </c:pt>
                <c:pt idx="4109">
                  <c:v>-394</c:v>
                </c:pt>
                <c:pt idx="4110">
                  <c:v>-393</c:v>
                </c:pt>
                <c:pt idx="4111">
                  <c:v>-392</c:v>
                </c:pt>
                <c:pt idx="4112">
                  <c:v>-391</c:v>
                </c:pt>
                <c:pt idx="4113">
                  <c:v>-390</c:v>
                </c:pt>
                <c:pt idx="4114">
                  <c:v>-389</c:v>
                </c:pt>
                <c:pt idx="4115">
                  <c:v>-388</c:v>
                </c:pt>
                <c:pt idx="4116">
                  <c:v>-387</c:v>
                </c:pt>
                <c:pt idx="4117">
                  <c:v>-386</c:v>
                </c:pt>
                <c:pt idx="4118">
                  <c:v>-385</c:v>
                </c:pt>
                <c:pt idx="4119">
                  <c:v>-384</c:v>
                </c:pt>
                <c:pt idx="4120">
                  <c:v>-383</c:v>
                </c:pt>
                <c:pt idx="4121">
                  <c:v>-382</c:v>
                </c:pt>
                <c:pt idx="4122">
                  <c:v>-381</c:v>
                </c:pt>
                <c:pt idx="4123">
                  <c:v>-380</c:v>
                </c:pt>
                <c:pt idx="4124">
                  <c:v>-379</c:v>
                </c:pt>
                <c:pt idx="4125">
                  <c:v>-378</c:v>
                </c:pt>
                <c:pt idx="4126">
                  <c:v>-377</c:v>
                </c:pt>
                <c:pt idx="4127">
                  <c:v>-376</c:v>
                </c:pt>
                <c:pt idx="4128">
                  <c:v>-375</c:v>
                </c:pt>
                <c:pt idx="4129">
                  <c:v>-374</c:v>
                </c:pt>
                <c:pt idx="4130">
                  <c:v>-373</c:v>
                </c:pt>
                <c:pt idx="4131">
                  <c:v>-372</c:v>
                </c:pt>
                <c:pt idx="4132">
                  <c:v>-371</c:v>
                </c:pt>
                <c:pt idx="4133">
                  <c:v>-370</c:v>
                </c:pt>
                <c:pt idx="4134">
                  <c:v>-369</c:v>
                </c:pt>
                <c:pt idx="4135">
                  <c:v>-368</c:v>
                </c:pt>
                <c:pt idx="4136">
                  <c:v>-367</c:v>
                </c:pt>
                <c:pt idx="4137">
                  <c:v>-366</c:v>
                </c:pt>
                <c:pt idx="4138">
                  <c:v>-365</c:v>
                </c:pt>
                <c:pt idx="4139">
                  <c:v>-364</c:v>
                </c:pt>
                <c:pt idx="4140">
                  <c:v>-363</c:v>
                </c:pt>
                <c:pt idx="4141">
                  <c:v>-362</c:v>
                </c:pt>
                <c:pt idx="4142">
                  <c:v>-361</c:v>
                </c:pt>
                <c:pt idx="4143">
                  <c:v>-360</c:v>
                </c:pt>
                <c:pt idx="4144">
                  <c:v>-359</c:v>
                </c:pt>
                <c:pt idx="4145">
                  <c:v>-358</c:v>
                </c:pt>
                <c:pt idx="4146">
                  <c:v>-357</c:v>
                </c:pt>
                <c:pt idx="4147">
                  <c:v>-356</c:v>
                </c:pt>
                <c:pt idx="4148">
                  <c:v>-355</c:v>
                </c:pt>
                <c:pt idx="4149">
                  <c:v>-354</c:v>
                </c:pt>
                <c:pt idx="4150">
                  <c:v>-353</c:v>
                </c:pt>
                <c:pt idx="4151">
                  <c:v>-352</c:v>
                </c:pt>
                <c:pt idx="4152">
                  <c:v>-351</c:v>
                </c:pt>
                <c:pt idx="4153">
                  <c:v>-350</c:v>
                </c:pt>
                <c:pt idx="4154">
                  <c:v>-349</c:v>
                </c:pt>
                <c:pt idx="4155">
                  <c:v>-348</c:v>
                </c:pt>
                <c:pt idx="4156">
                  <c:v>-347</c:v>
                </c:pt>
                <c:pt idx="4157">
                  <c:v>-346</c:v>
                </c:pt>
                <c:pt idx="4158">
                  <c:v>-345</c:v>
                </c:pt>
                <c:pt idx="4159">
                  <c:v>-344</c:v>
                </c:pt>
                <c:pt idx="4160">
                  <c:v>-343</c:v>
                </c:pt>
                <c:pt idx="4161">
                  <c:v>-342</c:v>
                </c:pt>
                <c:pt idx="4162">
                  <c:v>-341</c:v>
                </c:pt>
                <c:pt idx="4163">
                  <c:v>-340</c:v>
                </c:pt>
                <c:pt idx="4164">
                  <c:v>-339</c:v>
                </c:pt>
                <c:pt idx="4165">
                  <c:v>-338</c:v>
                </c:pt>
                <c:pt idx="4166">
                  <c:v>-337</c:v>
                </c:pt>
                <c:pt idx="4167">
                  <c:v>-336</c:v>
                </c:pt>
                <c:pt idx="4168">
                  <c:v>-335</c:v>
                </c:pt>
                <c:pt idx="4169">
                  <c:v>-334</c:v>
                </c:pt>
                <c:pt idx="4170">
                  <c:v>-333</c:v>
                </c:pt>
                <c:pt idx="4171">
                  <c:v>-332</c:v>
                </c:pt>
                <c:pt idx="4172">
                  <c:v>-331</c:v>
                </c:pt>
                <c:pt idx="4173">
                  <c:v>-330</c:v>
                </c:pt>
                <c:pt idx="4174">
                  <c:v>-329</c:v>
                </c:pt>
                <c:pt idx="4175">
                  <c:v>-328</c:v>
                </c:pt>
                <c:pt idx="4176">
                  <c:v>-327</c:v>
                </c:pt>
                <c:pt idx="4177">
                  <c:v>-326</c:v>
                </c:pt>
                <c:pt idx="4178">
                  <c:v>-325</c:v>
                </c:pt>
                <c:pt idx="4179">
                  <c:v>-324</c:v>
                </c:pt>
                <c:pt idx="4180">
                  <c:v>-323</c:v>
                </c:pt>
                <c:pt idx="4181">
                  <c:v>-322</c:v>
                </c:pt>
                <c:pt idx="4182">
                  <c:v>-321</c:v>
                </c:pt>
                <c:pt idx="4183">
                  <c:v>-320</c:v>
                </c:pt>
                <c:pt idx="4184">
                  <c:v>-319</c:v>
                </c:pt>
                <c:pt idx="4185">
                  <c:v>-318</c:v>
                </c:pt>
                <c:pt idx="4186">
                  <c:v>-317</c:v>
                </c:pt>
                <c:pt idx="4187">
                  <c:v>-316</c:v>
                </c:pt>
                <c:pt idx="4188">
                  <c:v>-315</c:v>
                </c:pt>
                <c:pt idx="4189">
                  <c:v>-314</c:v>
                </c:pt>
                <c:pt idx="4190">
                  <c:v>-313</c:v>
                </c:pt>
                <c:pt idx="4191">
                  <c:v>-312</c:v>
                </c:pt>
                <c:pt idx="4192">
                  <c:v>-311</c:v>
                </c:pt>
                <c:pt idx="4193">
                  <c:v>-310</c:v>
                </c:pt>
                <c:pt idx="4194">
                  <c:v>-309</c:v>
                </c:pt>
                <c:pt idx="4195">
                  <c:v>-308</c:v>
                </c:pt>
                <c:pt idx="4196">
                  <c:v>-307</c:v>
                </c:pt>
                <c:pt idx="4197">
                  <c:v>-306</c:v>
                </c:pt>
                <c:pt idx="4198">
                  <c:v>-305</c:v>
                </c:pt>
                <c:pt idx="4199">
                  <c:v>-304</c:v>
                </c:pt>
                <c:pt idx="4200">
                  <c:v>-303</c:v>
                </c:pt>
                <c:pt idx="4201">
                  <c:v>-302</c:v>
                </c:pt>
                <c:pt idx="4202">
                  <c:v>-301</c:v>
                </c:pt>
                <c:pt idx="4203">
                  <c:v>-300</c:v>
                </c:pt>
                <c:pt idx="4204">
                  <c:v>-299</c:v>
                </c:pt>
                <c:pt idx="4205">
                  <c:v>-298</c:v>
                </c:pt>
                <c:pt idx="4206">
                  <c:v>-297</c:v>
                </c:pt>
                <c:pt idx="4207">
                  <c:v>-296</c:v>
                </c:pt>
                <c:pt idx="4208">
                  <c:v>-295</c:v>
                </c:pt>
                <c:pt idx="4209">
                  <c:v>-294</c:v>
                </c:pt>
                <c:pt idx="4210">
                  <c:v>-293</c:v>
                </c:pt>
                <c:pt idx="4211">
                  <c:v>-292</c:v>
                </c:pt>
                <c:pt idx="4212">
                  <c:v>-291</c:v>
                </c:pt>
                <c:pt idx="4213">
                  <c:v>-290</c:v>
                </c:pt>
                <c:pt idx="4214">
                  <c:v>-289</c:v>
                </c:pt>
                <c:pt idx="4215">
                  <c:v>-288</c:v>
                </c:pt>
                <c:pt idx="4216">
                  <c:v>-287</c:v>
                </c:pt>
                <c:pt idx="4217">
                  <c:v>-286</c:v>
                </c:pt>
                <c:pt idx="4218">
                  <c:v>-285</c:v>
                </c:pt>
                <c:pt idx="4219">
                  <c:v>-284</c:v>
                </c:pt>
                <c:pt idx="4220">
                  <c:v>-283</c:v>
                </c:pt>
                <c:pt idx="4221">
                  <c:v>-282</c:v>
                </c:pt>
                <c:pt idx="4222">
                  <c:v>-281</c:v>
                </c:pt>
                <c:pt idx="4223">
                  <c:v>-280</c:v>
                </c:pt>
                <c:pt idx="4224">
                  <c:v>-279</c:v>
                </c:pt>
                <c:pt idx="4225">
                  <c:v>-278</c:v>
                </c:pt>
                <c:pt idx="4226">
                  <c:v>-277</c:v>
                </c:pt>
                <c:pt idx="4227">
                  <c:v>-276</c:v>
                </c:pt>
                <c:pt idx="4228">
                  <c:v>-275</c:v>
                </c:pt>
                <c:pt idx="4229">
                  <c:v>-274</c:v>
                </c:pt>
                <c:pt idx="4230">
                  <c:v>-273</c:v>
                </c:pt>
                <c:pt idx="4231">
                  <c:v>-272</c:v>
                </c:pt>
                <c:pt idx="4232">
                  <c:v>-271</c:v>
                </c:pt>
                <c:pt idx="4233">
                  <c:v>-270</c:v>
                </c:pt>
                <c:pt idx="4234">
                  <c:v>-269</c:v>
                </c:pt>
                <c:pt idx="4235">
                  <c:v>-268</c:v>
                </c:pt>
                <c:pt idx="4236">
                  <c:v>-267</c:v>
                </c:pt>
                <c:pt idx="4237">
                  <c:v>-266</c:v>
                </c:pt>
                <c:pt idx="4238">
                  <c:v>-265</c:v>
                </c:pt>
                <c:pt idx="4239">
                  <c:v>-264</c:v>
                </c:pt>
                <c:pt idx="4240">
                  <c:v>-263</c:v>
                </c:pt>
                <c:pt idx="4241">
                  <c:v>-262</c:v>
                </c:pt>
                <c:pt idx="4242">
                  <c:v>-261</c:v>
                </c:pt>
                <c:pt idx="4243">
                  <c:v>-260</c:v>
                </c:pt>
                <c:pt idx="4244">
                  <c:v>-259</c:v>
                </c:pt>
                <c:pt idx="4245">
                  <c:v>-258</c:v>
                </c:pt>
                <c:pt idx="4246">
                  <c:v>-257</c:v>
                </c:pt>
                <c:pt idx="4247">
                  <c:v>-256</c:v>
                </c:pt>
                <c:pt idx="4248">
                  <c:v>-255</c:v>
                </c:pt>
                <c:pt idx="4249">
                  <c:v>-254</c:v>
                </c:pt>
                <c:pt idx="4250">
                  <c:v>-253</c:v>
                </c:pt>
                <c:pt idx="4251">
                  <c:v>-252</c:v>
                </c:pt>
                <c:pt idx="4252">
                  <c:v>-251</c:v>
                </c:pt>
                <c:pt idx="4253">
                  <c:v>-250</c:v>
                </c:pt>
                <c:pt idx="4254">
                  <c:v>-249</c:v>
                </c:pt>
                <c:pt idx="4255">
                  <c:v>-248</c:v>
                </c:pt>
                <c:pt idx="4256">
                  <c:v>-247</c:v>
                </c:pt>
                <c:pt idx="4257">
                  <c:v>-246</c:v>
                </c:pt>
                <c:pt idx="4258">
                  <c:v>-245</c:v>
                </c:pt>
                <c:pt idx="4259">
                  <c:v>-244</c:v>
                </c:pt>
                <c:pt idx="4260">
                  <c:v>-243</c:v>
                </c:pt>
                <c:pt idx="4261">
                  <c:v>-242</c:v>
                </c:pt>
                <c:pt idx="4262">
                  <c:v>-241</c:v>
                </c:pt>
                <c:pt idx="4263">
                  <c:v>-240</c:v>
                </c:pt>
                <c:pt idx="4264">
                  <c:v>-239</c:v>
                </c:pt>
                <c:pt idx="4265">
                  <c:v>-238</c:v>
                </c:pt>
                <c:pt idx="4266">
                  <c:v>-237</c:v>
                </c:pt>
                <c:pt idx="4267">
                  <c:v>-236</c:v>
                </c:pt>
                <c:pt idx="4268">
                  <c:v>-235</c:v>
                </c:pt>
                <c:pt idx="4269">
                  <c:v>-234</c:v>
                </c:pt>
                <c:pt idx="4270">
                  <c:v>-233</c:v>
                </c:pt>
                <c:pt idx="4271">
                  <c:v>-232</c:v>
                </c:pt>
                <c:pt idx="4272">
                  <c:v>-231</c:v>
                </c:pt>
                <c:pt idx="4273">
                  <c:v>-230</c:v>
                </c:pt>
                <c:pt idx="4274">
                  <c:v>-229</c:v>
                </c:pt>
                <c:pt idx="4275">
                  <c:v>-228</c:v>
                </c:pt>
                <c:pt idx="4276">
                  <c:v>-227</c:v>
                </c:pt>
                <c:pt idx="4277">
                  <c:v>-226</c:v>
                </c:pt>
                <c:pt idx="4278">
                  <c:v>-225</c:v>
                </c:pt>
                <c:pt idx="4279">
                  <c:v>-224</c:v>
                </c:pt>
                <c:pt idx="4280">
                  <c:v>-223</c:v>
                </c:pt>
                <c:pt idx="4281">
                  <c:v>-222</c:v>
                </c:pt>
                <c:pt idx="4282">
                  <c:v>-221</c:v>
                </c:pt>
                <c:pt idx="4283">
                  <c:v>-220</c:v>
                </c:pt>
                <c:pt idx="4284">
                  <c:v>-219</c:v>
                </c:pt>
                <c:pt idx="4285">
                  <c:v>-218</c:v>
                </c:pt>
                <c:pt idx="4286">
                  <c:v>-217</c:v>
                </c:pt>
                <c:pt idx="4287">
                  <c:v>-216</c:v>
                </c:pt>
                <c:pt idx="4288">
                  <c:v>-215</c:v>
                </c:pt>
                <c:pt idx="4289">
                  <c:v>-214</c:v>
                </c:pt>
                <c:pt idx="4290">
                  <c:v>-213</c:v>
                </c:pt>
                <c:pt idx="4291">
                  <c:v>-212</c:v>
                </c:pt>
                <c:pt idx="4292">
                  <c:v>-211</c:v>
                </c:pt>
                <c:pt idx="4293">
                  <c:v>-210</c:v>
                </c:pt>
                <c:pt idx="4294">
                  <c:v>-209</c:v>
                </c:pt>
                <c:pt idx="4295">
                  <c:v>-208</c:v>
                </c:pt>
                <c:pt idx="4296">
                  <c:v>-207</c:v>
                </c:pt>
                <c:pt idx="4297">
                  <c:v>-206</c:v>
                </c:pt>
                <c:pt idx="4298">
                  <c:v>-205</c:v>
                </c:pt>
                <c:pt idx="4299">
                  <c:v>-204</c:v>
                </c:pt>
                <c:pt idx="4300">
                  <c:v>-203</c:v>
                </c:pt>
                <c:pt idx="4301">
                  <c:v>-202</c:v>
                </c:pt>
                <c:pt idx="4302">
                  <c:v>-201</c:v>
                </c:pt>
                <c:pt idx="4303">
                  <c:v>-200</c:v>
                </c:pt>
                <c:pt idx="4304">
                  <c:v>-199</c:v>
                </c:pt>
                <c:pt idx="4305">
                  <c:v>-198</c:v>
                </c:pt>
                <c:pt idx="4306">
                  <c:v>-197</c:v>
                </c:pt>
                <c:pt idx="4307">
                  <c:v>-196</c:v>
                </c:pt>
                <c:pt idx="4308">
                  <c:v>-195</c:v>
                </c:pt>
                <c:pt idx="4309">
                  <c:v>-194</c:v>
                </c:pt>
                <c:pt idx="4310">
                  <c:v>-193</c:v>
                </c:pt>
                <c:pt idx="4311">
                  <c:v>-192</c:v>
                </c:pt>
                <c:pt idx="4312">
                  <c:v>-191</c:v>
                </c:pt>
                <c:pt idx="4313">
                  <c:v>-190</c:v>
                </c:pt>
                <c:pt idx="4314">
                  <c:v>-189</c:v>
                </c:pt>
                <c:pt idx="4315">
                  <c:v>-188</c:v>
                </c:pt>
                <c:pt idx="4316">
                  <c:v>-187</c:v>
                </c:pt>
                <c:pt idx="4317">
                  <c:v>-186</c:v>
                </c:pt>
                <c:pt idx="4318">
                  <c:v>-185</c:v>
                </c:pt>
                <c:pt idx="4319">
                  <c:v>-184</c:v>
                </c:pt>
                <c:pt idx="4320">
                  <c:v>-183</c:v>
                </c:pt>
                <c:pt idx="4321">
                  <c:v>-182</c:v>
                </c:pt>
                <c:pt idx="4322">
                  <c:v>-181</c:v>
                </c:pt>
                <c:pt idx="4323">
                  <c:v>-180</c:v>
                </c:pt>
                <c:pt idx="4324">
                  <c:v>-179</c:v>
                </c:pt>
                <c:pt idx="4325">
                  <c:v>-178</c:v>
                </c:pt>
                <c:pt idx="4326">
                  <c:v>-177</c:v>
                </c:pt>
                <c:pt idx="4327">
                  <c:v>-176</c:v>
                </c:pt>
                <c:pt idx="4328">
                  <c:v>-175</c:v>
                </c:pt>
                <c:pt idx="4329">
                  <c:v>-174</c:v>
                </c:pt>
                <c:pt idx="4330">
                  <c:v>-173</c:v>
                </c:pt>
                <c:pt idx="4331">
                  <c:v>-172</c:v>
                </c:pt>
                <c:pt idx="4332">
                  <c:v>-171</c:v>
                </c:pt>
                <c:pt idx="4333">
                  <c:v>-170</c:v>
                </c:pt>
                <c:pt idx="4334">
                  <c:v>-169</c:v>
                </c:pt>
                <c:pt idx="4335">
                  <c:v>-168</c:v>
                </c:pt>
                <c:pt idx="4336">
                  <c:v>-167</c:v>
                </c:pt>
                <c:pt idx="4337">
                  <c:v>-166</c:v>
                </c:pt>
                <c:pt idx="4338">
                  <c:v>-165</c:v>
                </c:pt>
                <c:pt idx="4339">
                  <c:v>-164</c:v>
                </c:pt>
                <c:pt idx="4340">
                  <c:v>-163</c:v>
                </c:pt>
                <c:pt idx="4341">
                  <c:v>-162</c:v>
                </c:pt>
                <c:pt idx="4342">
                  <c:v>-161</c:v>
                </c:pt>
                <c:pt idx="4343">
                  <c:v>-160</c:v>
                </c:pt>
                <c:pt idx="4344">
                  <c:v>-159</c:v>
                </c:pt>
                <c:pt idx="4345">
                  <c:v>-158</c:v>
                </c:pt>
                <c:pt idx="4346">
                  <c:v>-157</c:v>
                </c:pt>
                <c:pt idx="4347">
                  <c:v>-156</c:v>
                </c:pt>
                <c:pt idx="4348">
                  <c:v>-155</c:v>
                </c:pt>
                <c:pt idx="4349">
                  <c:v>-154</c:v>
                </c:pt>
                <c:pt idx="4350">
                  <c:v>-153</c:v>
                </c:pt>
                <c:pt idx="4351">
                  <c:v>-152</c:v>
                </c:pt>
                <c:pt idx="4352">
                  <c:v>-151</c:v>
                </c:pt>
                <c:pt idx="4353">
                  <c:v>-150</c:v>
                </c:pt>
                <c:pt idx="4354">
                  <c:v>-149</c:v>
                </c:pt>
                <c:pt idx="4355">
                  <c:v>-148</c:v>
                </c:pt>
                <c:pt idx="4356">
                  <c:v>-147</c:v>
                </c:pt>
                <c:pt idx="4357">
                  <c:v>-146</c:v>
                </c:pt>
                <c:pt idx="4358">
                  <c:v>-145</c:v>
                </c:pt>
                <c:pt idx="4359">
                  <c:v>-144</c:v>
                </c:pt>
                <c:pt idx="4360">
                  <c:v>-143</c:v>
                </c:pt>
                <c:pt idx="4361">
                  <c:v>-142</c:v>
                </c:pt>
                <c:pt idx="4362">
                  <c:v>-141</c:v>
                </c:pt>
                <c:pt idx="4363">
                  <c:v>-140</c:v>
                </c:pt>
                <c:pt idx="4364">
                  <c:v>-139</c:v>
                </c:pt>
                <c:pt idx="4365">
                  <c:v>-138</c:v>
                </c:pt>
                <c:pt idx="4366">
                  <c:v>-137</c:v>
                </c:pt>
                <c:pt idx="4367">
                  <c:v>-136</c:v>
                </c:pt>
                <c:pt idx="4368">
                  <c:v>-135</c:v>
                </c:pt>
                <c:pt idx="4369">
                  <c:v>-134</c:v>
                </c:pt>
                <c:pt idx="4370">
                  <c:v>-133</c:v>
                </c:pt>
                <c:pt idx="4371">
                  <c:v>-132</c:v>
                </c:pt>
                <c:pt idx="4372">
                  <c:v>-131</c:v>
                </c:pt>
                <c:pt idx="4373">
                  <c:v>-130</c:v>
                </c:pt>
                <c:pt idx="4374">
                  <c:v>-129</c:v>
                </c:pt>
                <c:pt idx="4375">
                  <c:v>-128</c:v>
                </c:pt>
                <c:pt idx="4376">
                  <c:v>-127</c:v>
                </c:pt>
                <c:pt idx="4377">
                  <c:v>-126</c:v>
                </c:pt>
                <c:pt idx="4378">
                  <c:v>-125</c:v>
                </c:pt>
                <c:pt idx="4379">
                  <c:v>-124</c:v>
                </c:pt>
                <c:pt idx="4380">
                  <c:v>-123</c:v>
                </c:pt>
                <c:pt idx="4381">
                  <c:v>-122</c:v>
                </c:pt>
                <c:pt idx="4382">
                  <c:v>-121</c:v>
                </c:pt>
                <c:pt idx="4383">
                  <c:v>-120</c:v>
                </c:pt>
                <c:pt idx="4384">
                  <c:v>-119</c:v>
                </c:pt>
                <c:pt idx="4385">
                  <c:v>-118</c:v>
                </c:pt>
                <c:pt idx="4386">
                  <c:v>-117</c:v>
                </c:pt>
                <c:pt idx="4387">
                  <c:v>-116</c:v>
                </c:pt>
                <c:pt idx="4388">
                  <c:v>-115</c:v>
                </c:pt>
                <c:pt idx="4389">
                  <c:v>-114</c:v>
                </c:pt>
                <c:pt idx="4390">
                  <c:v>-113</c:v>
                </c:pt>
                <c:pt idx="4391">
                  <c:v>-112</c:v>
                </c:pt>
                <c:pt idx="4392">
                  <c:v>-111</c:v>
                </c:pt>
                <c:pt idx="4393">
                  <c:v>-110</c:v>
                </c:pt>
                <c:pt idx="4394">
                  <c:v>-109</c:v>
                </c:pt>
                <c:pt idx="4395">
                  <c:v>-108</c:v>
                </c:pt>
                <c:pt idx="4396">
                  <c:v>-107</c:v>
                </c:pt>
                <c:pt idx="4397">
                  <c:v>-106</c:v>
                </c:pt>
                <c:pt idx="4398">
                  <c:v>-105</c:v>
                </c:pt>
                <c:pt idx="4399">
                  <c:v>-104</c:v>
                </c:pt>
                <c:pt idx="4400">
                  <c:v>-103</c:v>
                </c:pt>
                <c:pt idx="4401">
                  <c:v>-102</c:v>
                </c:pt>
                <c:pt idx="4402">
                  <c:v>-101</c:v>
                </c:pt>
                <c:pt idx="4403">
                  <c:v>-100</c:v>
                </c:pt>
                <c:pt idx="4404">
                  <c:v>-99</c:v>
                </c:pt>
                <c:pt idx="4405">
                  <c:v>-98</c:v>
                </c:pt>
                <c:pt idx="4406">
                  <c:v>-97</c:v>
                </c:pt>
                <c:pt idx="4407">
                  <c:v>-96</c:v>
                </c:pt>
                <c:pt idx="4408">
                  <c:v>-95</c:v>
                </c:pt>
                <c:pt idx="4409">
                  <c:v>-94</c:v>
                </c:pt>
                <c:pt idx="4410">
                  <c:v>-93</c:v>
                </c:pt>
                <c:pt idx="4411">
                  <c:v>-92</c:v>
                </c:pt>
                <c:pt idx="4412">
                  <c:v>-91</c:v>
                </c:pt>
                <c:pt idx="4413">
                  <c:v>-90</c:v>
                </c:pt>
                <c:pt idx="4414">
                  <c:v>-89</c:v>
                </c:pt>
                <c:pt idx="4415">
                  <c:v>-88</c:v>
                </c:pt>
                <c:pt idx="4416">
                  <c:v>-87</c:v>
                </c:pt>
                <c:pt idx="4417">
                  <c:v>-86</c:v>
                </c:pt>
                <c:pt idx="4418">
                  <c:v>-85</c:v>
                </c:pt>
                <c:pt idx="4419">
                  <c:v>-84</c:v>
                </c:pt>
                <c:pt idx="4420">
                  <c:v>-83</c:v>
                </c:pt>
                <c:pt idx="4421">
                  <c:v>-82</c:v>
                </c:pt>
                <c:pt idx="4422">
                  <c:v>-81</c:v>
                </c:pt>
                <c:pt idx="4423">
                  <c:v>-80</c:v>
                </c:pt>
                <c:pt idx="4424">
                  <c:v>-79</c:v>
                </c:pt>
                <c:pt idx="4425">
                  <c:v>-78</c:v>
                </c:pt>
                <c:pt idx="4426">
                  <c:v>-77</c:v>
                </c:pt>
                <c:pt idx="4427">
                  <c:v>-76</c:v>
                </c:pt>
                <c:pt idx="4428">
                  <c:v>-75</c:v>
                </c:pt>
                <c:pt idx="4429">
                  <c:v>-74</c:v>
                </c:pt>
                <c:pt idx="4430">
                  <c:v>-73</c:v>
                </c:pt>
                <c:pt idx="4431">
                  <c:v>-72</c:v>
                </c:pt>
                <c:pt idx="4432">
                  <c:v>-71</c:v>
                </c:pt>
                <c:pt idx="4433">
                  <c:v>-70</c:v>
                </c:pt>
                <c:pt idx="4434">
                  <c:v>-69</c:v>
                </c:pt>
                <c:pt idx="4435">
                  <c:v>-68</c:v>
                </c:pt>
                <c:pt idx="4436">
                  <c:v>-67</c:v>
                </c:pt>
                <c:pt idx="4437">
                  <c:v>-66</c:v>
                </c:pt>
                <c:pt idx="4438">
                  <c:v>-65</c:v>
                </c:pt>
                <c:pt idx="4439">
                  <c:v>-64</c:v>
                </c:pt>
                <c:pt idx="4440">
                  <c:v>-63</c:v>
                </c:pt>
                <c:pt idx="4441">
                  <c:v>-62</c:v>
                </c:pt>
                <c:pt idx="4442">
                  <c:v>-61</c:v>
                </c:pt>
                <c:pt idx="4443">
                  <c:v>-60</c:v>
                </c:pt>
                <c:pt idx="4444">
                  <c:v>-59</c:v>
                </c:pt>
                <c:pt idx="4445">
                  <c:v>-58</c:v>
                </c:pt>
                <c:pt idx="4446">
                  <c:v>-57</c:v>
                </c:pt>
                <c:pt idx="4447">
                  <c:v>-56</c:v>
                </c:pt>
                <c:pt idx="4448">
                  <c:v>-55</c:v>
                </c:pt>
                <c:pt idx="4449">
                  <c:v>-54</c:v>
                </c:pt>
                <c:pt idx="4450">
                  <c:v>-53</c:v>
                </c:pt>
                <c:pt idx="4451">
                  <c:v>-52</c:v>
                </c:pt>
                <c:pt idx="4452">
                  <c:v>-51</c:v>
                </c:pt>
                <c:pt idx="4453">
                  <c:v>-50</c:v>
                </c:pt>
                <c:pt idx="4454">
                  <c:v>-49</c:v>
                </c:pt>
                <c:pt idx="4455">
                  <c:v>-48</c:v>
                </c:pt>
                <c:pt idx="4456">
                  <c:v>-47</c:v>
                </c:pt>
                <c:pt idx="4457">
                  <c:v>-46</c:v>
                </c:pt>
                <c:pt idx="4458">
                  <c:v>-45</c:v>
                </c:pt>
                <c:pt idx="4459">
                  <c:v>-44</c:v>
                </c:pt>
                <c:pt idx="4460">
                  <c:v>-43</c:v>
                </c:pt>
                <c:pt idx="4461">
                  <c:v>-42</c:v>
                </c:pt>
                <c:pt idx="4462">
                  <c:v>-41</c:v>
                </c:pt>
                <c:pt idx="4463">
                  <c:v>-40</c:v>
                </c:pt>
                <c:pt idx="4464">
                  <c:v>-39</c:v>
                </c:pt>
                <c:pt idx="4465">
                  <c:v>-38</c:v>
                </c:pt>
                <c:pt idx="4466">
                  <c:v>-37</c:v>
                </c:pt>
                <c:pt idx="4467">
                  <c:v>-36</c:v>
                </c:pt>
                <c:pt idx="4468">
                  <c:v>-35</c:v>
                </c:pt>
                <c:pt idx="4469">
                  <c:v>-34</c:v>
                </c:pt>
                <c:pt idx="4470">
                  <c:v>-33</c:v>
                </c:pt>
                <c:pt idx="4471">
                  <c:v>-32</c:v>
                </c:pt>
                <c:pt idx="4472">
                  <c:v>-31</c:v>
                </c:pt>
                <c:pt idx="4473">
                  <c:v>-30</c:v>
                </c:pt>
                <c:pt idx="4474">
                  <c:v>-29</c:v>
                </c:pt>
                <c:pt idx="4475">
                  <c:v>-28</c:v>
                </c:pt>
                <c:pt idx="4476">
                  <c:v>-27</c:v>
                </c:pt>
                <c:pt idx="4477">
                  <c:v>-26</c:v>
                </c:pt>
                <c:pt idx="4478">
                  <c:v>-25</c:v>
                </c:pt>
                <c:pt idx="4479">
                  <c:v>-24</c:v>
                </c:pt>
                <c:pt idx="4480">
                  <c:v>-23</c:v>
                </c:pt>
                <c:pt idx="4481">
                  <c:v>-22</c:v>
                </c:pt>
                <c:pt idx="4482">
                  <c:v>-21</c:v>
                </c:pt>
                <c:pt idx="4483">
                  <c:v>-20</c:v>
                </c:pt>
                <c:pt idx="4484">
                  <c:v>-19</c:v>
                </c:pt>
                <c:pt idx="4485">
                  <c:v>-18</c:v>
                </c:pt>
                <c:pt idx="4486">
                  <c:v>-17</c:v>
                </c:pt>
                <c:pt idx="4487">
                  <c:v>-16</c:v>
                </c:pt>
                <c:pt idx="4488">
                  <c:v>-15</c:v>
                </c:pt>
                <c:pt idx="4489">
                  <c:v>-14</c:v>
                </c:pt>
                <c:pt idx="4490">
                  <c:v>-13</c:v>
                </c:pt>
                <c:pt idx="4491">
                  <c:v>-12</c:v>
                </c:pt>
                <c:pt idx="4492">
                  <c:v>-11</c:v>
                </c:pt>
                <c:pt idx="4493">
                  <c:v>-10</c:v>
                </c:pt>
                <c:pt idx="4494">
                  <c:v>-9</c:v>
                </c:pt>
                <c:pt idx="4495">
                  <c:v>-8</c:v>
                </c:pt>
                <c:pt idx="4496">
                  <c:v>-7</c:v>
                </c:pt>
                <c:pt idx="4497">
                  <c:v>-6</c:v>
                </c:pt>
                <c:pt idx="4498">
                  <c:v>-5</c:v>
                </c:pt>
                <c:pt idx="4499">
                  <c:v>-4</c:v>
                </c:pt>
                <c:pt idx="4500">
                  <c:v>-3</c:v>
                </c:pt>
                <c:pt idx="4501">
                  <c:v>-2</c:v>
                </c:pt>
                <c:pt idx="4502">
                  <c:v>-1</c:v>
                </c:pt>
                <c:pt idx="4503">
                  <c:v>0</c:v>
                </c:pt>
                <c:pt idx="4504">
                  <c:v>1</c:v>
                </c:pt>
                <c:pt idx="4505">
                  <c:v>2</c:v>
                </c:pt>
                <c:pt idx="4506">
                  <c:v>3</c:v>
                </c:pt>
                <c:pt idx="4507">
                  <c:v>4</c:v>
                </c:pt>
                <c:pt idx="4508">
                  <c:v>5</c:v>
                </c:pt>
                <c:pt idx="4509">
                  <c:v>6</c:v>
                </c:pt>
                <c:pt idx="4510">
                  <c:v>7</c:v>
                </c:pt>
                <c:pt idx="4511">
                  <c:v>8</c:v>
                </c:pt>
                <c:pt idx="4512">
                  <c:v>9</c:v>
                </c:pt>
                <c:pt idx="4513">
                  <c:v>10</c:v>
                </c:pt>
                <c:pt idx="4514">
                  <c:v>11</c:v>
                </c:pt>
                <c:pt idx="4515">
                  <c:v>12</c:v>
                </c:pt>
                <c:pt idx="4516">
                  <c:v>13</c:v>
                </c:pt>
                <c:pt idx="4517">
                  <c:v>14</c:v>
                </c:pt>
                <c:pt idx="4518">
                  <c:v>15</c:v>
                </c:pt>
                <c:pt idx="4519">
                  <c:v>16</c:v>
                </c:pt>
                <c:pt idx="4520">
                  <c:v>17</c:v>
                </c:pt>
                <c:pt idx="4521">
                  <c:v>18</c:v>
                </c:pt>
                <c:pt idx="4522">
                  <c:v>19</c:v>
                </c:pt>
                <c:pt idx="4523">
                  <c:v>20</c:v>
                </c:pt>
                <c:pt idx="4524">
                  <c:v>21</c:v>
                </c:pt>
                <c:pt idx="4525">
                  <c:v>22</c:v>
                </c:pt>
                <c:pt idx="4526">
                  <c:v>23</c:v>
                </c:pt>
                <c:pt idx="4527">
                  <c:v>24</c:v>
                </c:pt>
                <c:pt idx="4528">
                  <c:v>25</c:v>
                </c:pt>
                <c:pt idx="4529">
                  <c:v>26</c:v>
                </c:pt>
                <c:pt idx="4530">
                  <c:v>27</c:v>
                </c:pt>
                <c:pt idx="4531">
                  <c:v>28</c:v>
                </c:pt>
                <c:pt idx="4532">
                  <c:v>29</c:v>
                </c:pt>
                <c:pt idx="4533">
                  <c:v>30</c:v>
                </c:pt>
                <c:pt idx="4534">
                  <c:v>31</c:v>
                </c:pt>
                <c:pt idx="4535">
                  <c:v>32</c:v>
                </c:pt>
                <c:pt idx="4536">
                  <c:v>33</c:v>
                </c:pt>
                <c:pt idx="4537">
                  <c:v>34</c:v>
                </c:pt>
                <c:pt idx="4538">
                  <c:v>35</c:v>
                </c:pt>
                <c:pt idx="4539">
                  <c:v>36</c:v>
                </c:pt>
                <c:pt idx="4540">
                  <c:v>37</c:v>
                </c:pt>
                <c:pt idx="4541">
                  <c:v>38</c:v>
                </c:pt>
                <c:pt idx="4542">
                  <c:v>39</c:v>
                </c:pt>
                <c:pt idx="4543">
                  <c:v>40</c:v>
                </c:pt>
                <c:pt idx="4544">
                  <c:v>41</c:v>
                </c:pt>
                <c:pt idx="4545">
                  <c:v>42</c:v>
                </c:pt>
                <c:pt idx="4546">
                  <c:v>43</c:v>
                </c:pt>
                <c:pt idx="4547">
                  <c:v>44</c:v>
                </c:pt>
                <c:pt idx="4548">
                  <c:v>45</c:v>
                </c:pt>
                <c:pt idx="4549">
                  <c:v>46</c:v>
                </c:pt>
                <c:pt idx="4550">
                  <c:v>47</c:v>
                </c:pt>
                <c:pt idx="4551">
                  <c:v>48</c:v>
                </c:pt>
                <c:pt idx="4552">
                  <c:v>49</c:v>
                </c:pt>
                <c:pt idx="4553">
                  <c:v>50</c:v>
                </c:pt>
                <c:pt idx="4554">
                  <c:v>51</c:v>
                </c:pt>
                <c:pt idx="4555">
                  <c:v>52</c:v>
                </c:pt>
                <c:pt idx="4556">
                  <c:v>53</c:v>
                </c:pt>
                <c:pt idx="4557">
                  <c:v>54</c:v>
                </c:pt>
                <c:pt idx="4558">
                  <c:v>55</c:v>
                </c:pt>
                <c:pt idx="4559">
                  <c:v>56</c:v>
                </c:pt>
                <c:pt idx="4560">
                  <c:v>57</c:v>
                </c:pt>
                <c:pt idx="4561">
                  <c:v>58</c:v>
                </c:pt>
                <c:pt idx="4562">
                  <c:v>59</c:v>
                </c:pt>
                <c:pt idx="4563">
                  <c:v>60</c:v>
                </c:pt>
                <c:pt idx="4564">
                  <c:v>61</c:v>
                </c:pt>
                <c:pt idx="4565">
                  <c:v>62</c:v>
                </c:pt>
                <c:pt idx="4566">
                  <c:v>63</c:v>
                </c:pt>
                <c:pt idx="4567">
                  <c:v>64</c:v>
                </c:pt>
                <c:pt idx="4568">
                  <c:v>65</c:v>
                </c:pt>
                <c:pt idx="4569">
                  <c:v>66</c:v>
                </c:pt>
                <c:pt idx="4570">
                  <c:v>67</c:v>
                </c:pt>
                <c:pt idx="4571">
                  <c:v>68</c:v>
                </c:pt>
                <c:pt idx="4572">
                  <c:v>69</c:v>
                </c:pt>
                <c:pt idx="4573">
                  <c:v>70</c:v>
                </c:pt>
                <c:pt idx="4574">
                  <c:v>71</c:v>
                </c:pt>
                <c:pt idx="4575">
                  <c:v>72</c:v>
                </c:pt>
                <c:pt idx="4576">
                  <c:v>73</c:v>
                </c:pt>
                <c:pt idx="4577">
                  <c:v>74</c:v>
                </c:pt>
                <c:pt idx="4578">
                  <c:v>75</c:v>
                </c:pt>
                <c:pt idx="4579">
                  <c:v>76</c:v>
                </c:pt>
                <c:pt idx="4580">
                  <c:v>77</c:v>
                </c:pt>
                <c:pt idx="4581">
                  <c:v>78</c:v>
                </c:pt>
                <c:pt idx="4582">
                  <c:v>79</c:v>
                </c:pt>
                <c:pt idx="4583">
                  <c:v>80</c:v>
                </c:pt>
                <c:pt idx="4584">
                  <c:v>81</c:v>
                </c:pt>
                <c:pt idx="4585">
                  <c:v>82</c:v>
                </c:pt>
                <c:pt idx="4586">
                  <c:v>83</c:v>
                </c:pt>
                <c:pt idx="4587">
                  <c:v>84</c:v>
                </c:pt>
                <c:pt idx="4588">
                  <c:v>85</c:v>
                </c:pt>
                <c:pt idx="4589">
                  <c:v>86</c:v>
                </c:pt>
                <c:pt idx="4590">
                  <c:v>87</c:v>
                </c:pt>
                <c:pt idx="4591">
                  <c:v>88</c:v>
                </c:pt>
                <c:pt idx="4592">
                  <c:v>89</c:v>
                </c:pt>
                <c:pt idx="4593">
                  <c:v>90</c:v>
                </c:pt>
                <c:pt idx="4594">
                  <c:v>91</c:v>
                </c:pt>
                <c:pt idx="4595">
                  <c:v>92</c:v>
                </c:pt>
                <c:pt idx="4596">
                  <c:v>93</c:v>
                </c:pt>
                <c:pt idx="4597">
                  <c:v>94</c:v>
                </c:pt>
                <c:pt idx="4598">
                  <c:v>95</c:v>
                </c:pt>
                <c:pt idx="4599">
                  <c:v>96</c:v>
                </c:pt>
                <c:pt idx="4600">
                  <c:v>97</c:v>
                </c:pt>
                <c:pt idx="4601">
                  <c:v>98</c:v>
                </c:pt>
                <c:pt idx="4602">
                  <c:v>99</c:v>
                </c:pt>
                <c:pt idx="4603">
                  <c:v>100</c:v>
                </c:pt>
                <c:pt idx="4604">
                  <c:v>101</c:v>
                </c:pt>
                <c:pt idx="4605">
                  <c:v>102</c:v>
                </c:pt>
                <c:pt idx="4606">
                  <c:v>103</c:v>
                </c:pt>
                <c:pt idx="4607">
                  <c:v>104</c:v>
                </c:pt>
                <c:pt idx="4608">
                  <c:v>105</c:v>
                </c:pt>
                <c:pt idx="4609">
                  <c:v>106</c:v>
                </c:pt>
                <c:pt idx="4610">
                  <c:v>107</c:v>
                </c:pt>
                <c:pt idx="4611">
                  <c:v>108</c:v>
                </c:pt>
                <c:pt idx="4612">
                  <c:v>109</c:v>
                </c:pt>
                <c:pt idx="4613">
                  <c:v>110</c:v>
                </c:pt>
                <c:pt idx="4614">
                  <c:v>111</c:v>
                </c:pt>
                <c:pt idx="4615">
                  <c:v>112</c:v>
                </c:pt>
                <c:pt idx="4616">
                  <c:v>113</c:v>
                </c:pt>
                <c:pt idx="4617">
                  <c:v>114</c:v>
                </c:pt>
                <c:pt idx="4618">
                  <c:v>115</c:v>
                </c:pt>
                <c:pt idx="4619">
                  <c:v>116</c:v>
                </c:pt>
                <c:pt idx="4620">
                  <c:v>117</c:v>
                </c:pt>
                <c:pt idx="4621">
                  <c:v>118</c:v>
                </c:pt>
                <c:pt idx="4622">
                  <c:v>119</c:v>
                </c:pt>
                <c:pt idx="4623">
                  <c:v>120</c:v>
                </c:pt>
                <c:pt idx="4624">
                  <c:v>121</c:v>
                </c:pt>
                <c:pt idx="4625">
                  <c:v>122</c:v>
                </c:pt>
                <c:pt idx="4626">
                  <c:v>123</c:v>
                </c:pt>
                <c:pt idx="4627">
                  <c:v>124</c:v>
                </c:pt>
                <c:pt idx="4628">
                  <c:v>125</c:v>
                </c:pt>
                <c:pt idx="4629">
                  <c:v>126</c:v>
                </c:pt>
                <c:pt idx="4630">
                  <c:v>127</c:v>
                </c:pt>
                <c:pt idx="4631">
                  <c:v>128</c:v>
                </c:pt>
                <c:pt idx="4632">
                  <c:v>129</c:v>
                </c:pt>
                <c:pt idx="4633">
                  <c:v>130</c:v>
                </c:pt>
                <c:pt idx="4634">
                  <c:v>131</c:v>
                </c:pt>
                <c:pt idx="4635">
                  <c:v>132</c:v>
                </c:pt>
                <c:pt idx="4636">
                  <c:v>133</c:v>
                </c:pt>
                <c:pt idx="4637">
                  <c:v>134</c:v>
                </c:pt>
                <c:pt idx="4638">
                  <c:v>135</c:v>
                </c:pt>
                <c:pt idx="4639">
                  <c:v>136</c:v>
                </c:pt>
                <c:pt idx="4640">
                  <c:v>137</c:v>
                </c:pt>
                <c:pt idx="4641">
                  <c:v>138</c:v>
                </c:pt>
                <c:pt idx="4642">
                  <c:v>139</c:v>
                </c:pt>
                <c:pt idx="4643">
                  <c:v>140</c:v>
                </c:pt>
                <c:pt idx="4644">
                  <c:v>141</c:v>
                </c:pt>
                <c:pt idx="4645">
                  <c:v>142</c:v>
                </c:pt>
                <c:pt idx="4646">
                  <c:v>143</c:v>
                </c:pt>
                <c:pt idx="4647">
                  <c:v>144</c:v>
                </c:pt>
                <c:pt idx="4648">
                  <c:v>145</c:v>
                </c:pt>
                <c:pt idx="4649">
                  <c:v>146</c:v>
                </c:pt>
                <c:pt idx="4650">
                  <c:v>147</c:v>
                </c:pt>
                <c:pt idx="4651">
                  <c:v>148</c:v>
                </c:pt>
                <c:pt idx="4652">
                  <c:v>149</c:v>
                </c:pt>
                <c:pt idx="4653">
                  <c:v>150</c:v>
                </c:pt>
                <c:pt idx="4654">
                  <c:v>151</c:v>
                </c:pt>
                <c:pt idx="4655">
                  <c:v>152</c:v>
                </c:pt>
                <c:pt idx="4656">
                  <c:v>153</c:v>
                </c:pt>
                <c:pt idx="4657">
                  <c:v>154</c:v>
                </c:pt>
                <c:pt idx="4658">
                  <c:v>155</c:v>
                </c:pt>
                <c:pt idx="4659">
                  <c:v>156</c:v>
                </c:pt>
                <c:pt idx="4660">
                  <c:v>157</c:v>
                </c:pt>
                <c:pt idx="4661">
                  <c:v>158</c:v>
                </c:pt>
                <c:pt idx="4662">
                  <c:v>159</c:v>
                </c:pt>
                <c:pt idx="4663">
                  <c:v>160</c:v>
                </c:pt>
                <c:pt idx="4664">
                  <c:v>161</c:v>
                </c:pt>
                <c:pt idx="4665">
                  <c:v>162</c:v>
                </c:pt>
                <c:pt idx="4666">
                  <c:v>163</c:v>
                </c:pt>
                <c:pt idx="4667">
                  <c:v>164</c:v>
                </c:pt>
                <c:pt idx="4668">
                  <c:v>165</c:v>
                </c:pt>
                <c:pt idx="4669">
                  <c:v>166</c:v>
                </c:pt>
                <c:pt idx="4670">
                  <c:v>167</c:v>
                </c:pt>
                <c:pt idx="4671">
                  <c:v>168</c:v>
                </c:pt>
                <c:pt idx="4672">
                  <c:v>169</c:v>
                </c:pt>
                <c:pt idx="4673">
                  <c:v>170</c:v>
                </c:pt>
                <c:pt idx="4674">
                  <c:v>171</c:v>
                </c:pt>
                <c:pt idx="4675">
                  <c:v>172</c:v>
                </c:pt>
                <c:pt idx="4676">
                  <c:v>173</c:v>
                </c:pt>
                <c:pt idx="4677">
                  <c:v>174</c:v>
                </c:pt>
                <c:pt idx="4678">
                  <c:v>175</c:v>
                </c:pt>
                <c:pt idx="4679">
                  <c:v>176</c:v>
                </c:pt>
                <c:pt idx="4680">
                  <c:v>177</c:v>
                </c:pt>
                <c:pt idx="4681">
                  <c:v>178</c:v>
                </c:pt>
                <c:pt idx="4682">
                  <c:v>179</c:v>
                </c:pt>
                <c:pt idx="4683">
                  <c:v>180</c:v>
                </c:pt>
                <c:pt idx="4684">
                  <c:v>181</c:v>
                </c:pt>
                <c:pt idx="4685">
                  <c:v>182</c:v>
                </c:pt>
                <c:pt idx="4686">
                  <c:v>183</c:v>
                </c:pt>
                <c:pt idx="4687">
                  <c:v>184</c:v>
                </c:pt>
                <c:pt idx="4688">
                  <c:v>185</c:v>
                </c:pt>
                <c:pt idx="4689">
                  <c:v>186</c:v>
                </c:pt>
                <c:pt idx="4690">
                  <c:v>187</c:v>
                </c:pt>
                <c:pt idx="4691">
                  <c:v>188</c:v>
                </c:pt>
                <c:pt idx="4692">
                  <c:v>189</c:v>
                </c:pt>
                <c:pt idx="4693">
                  <c:v>190</c:v>
                </c:pt>
                <c:pt idx="4694">
                  <c:v>191</c:v>
                </c:pt>
                <c:pt idx="4695">
                  <c:v>192</c:v>
                </c:pt>
                <c:pt idx="4696">
                  <c:v>193</c:v>
                </c:pt>
                <c:pt idx="4697">
                  <c:v>194</c:v>
                </c:pt>
                <c:pt idx="4698">
                  <c:v>195</c:v>
                </c:pt>
                <c:pt idx="4699">
                  <c:v>196</c:v>
                </c:pt>
                <c:pt idx="4700">
                  <c:v>197</c:v>
                </c:pt>
                <c:pt idx="4701">
                  <c:v>198</c:v>
                </c:pt>
                <c:pt idx="4702">
                  <c:v>199</c:v>
                </c:pt>
                <c:pt idx="4703">
                  <c:v>200</c:v>
                </c:pt>
                <c:pt idx="4704">
                  <c:v>201</c:v>
                </c:pt>
                <c:pt idx="4705">
                  <c:v>202</c:v>
                </c:pt>
                <c:pt idx="4706">
                  <c:v>203</c:v>
                </c:pt>
                <c:pt idx="4707">
                  <c:v>204</c:v>
                </c:pt>
                <c:pt idx="4708">
                  <c:v>205</c:v>
                </c:pt>
                <c:pt idx="4709">
                  <c:v>206</c:v>
                </c:pt>
                <c:pt idx="4710">
                  <c:v>207</c:v>
                </c:pt>
                <c:pt idx="4711">
                  <c:v>208</c:v>
                </c:pt>
                <c:pt idx="4712">
                  <c:v>209</c:v>
                </c:pt>
                <c:pt idx="4713">
                  <c:v>210</c:v>
                </c:pt>
                <c:pt idx="4714">
                  <c:v>211</c:v>
                </c:pt>
                <c:pt idx="4715">
                  <c:v>212</c:v>
                </c:pt>
                <c:pt idx="4716">
                  <c:v>213</c:v>
                </c:pt>
                <c:pt idx="4717">
                  <c:v>214</c:v>
                </c:pt>
                <c:pt idx="4718">
                  <c:v>215</c:v>
                </c:pt>
                <c:pt idx="4719">
                  <c:v>216</c:v>
                </c:pt>
                <c:pt idx="4720">
                  <c:v>217</c:v>
                </c:pt>
                <c:pt idx="4721">
                  <c:v>218</c:v>
                </c:pt>
                <c:pt idx="4722">
                  <c:v>219</c:v>
                </c:pt>
                <c:pt idx="4723">
                  <c:v>220</c:v>
                </c:pt>
                <c:pt idx="4724">
                  <c:v>221</c:v>
                </c:pt>
                <c:pt idx="4725">
                  <c:v>222</c:v>
                </c:pt>
                <c:pt idx="4726">
                  <c:v>223</c:v>
                </c:pt>
                <c:pt idx="4727">
                  <c:v>224</c:v>
                </c:pt>
                <c:pt idx="4728">
                  <c:v>225</c:v>
                </c:pt>
                <c:pt idx="4729">
                  <c:v>226</c:v>
                </c:pt>
                <c:pt idx="4730">
                  <c:v>227</c:v>
                </c:pt>
                <c:pt idx="4731">
                  <c:v>228</c:v>
                </c:pt>
                <c:pt idx="4732">
                  <c:v>229</c:v>
                </c:pt>
                <c:pt idx="4733">
                  <c:v>230</c:v>
                </c:pt>
                <c:pt idx="4734">
                  <c:v>231</c:v>
                </c:pt>
                <c:pt idx="4735">
                  <c:v>232</c:v>
                </c:pt>
                <c:pt idx="4736">
                  <c:v>233</c:v>
                </c:pt>
                <c:pt idx="4737">
                  <c:v>234</c:v>
                </c:pt>
                <c:pt idx="4738">
                  <c:v>235</c:v>
                </c:pt>
                <c:pt idx="4739">
                  <c:v>236</c:v>
                </c:pt>
                <c:pt idx="4740">
                  <c:v>237</c:v>
                </c:pt>
                <c:pt idx="4741">
                  <c:v>238</c:v>
                </c:pt>
                <c:pt idx="4742">
                  <c:v>239</c:v>
                </c:pt>
                <c:pt idx="4743">
                  <c:v>240</c:v>
                </c:pt>
                <c:pt idx="4744">
                  <c:v>241</c:v>
                </c:pt>
                <c:pt idx="4745">
                  <c:v>242</c:v>
                </c:pt>
                <c:pt idx="4746">
                  <c:v>243</c:v>
                </c:pt>
                <c:pt idx="4747">
                  <c:v>244</c:v>
                </c:pt>
                <c:pt idx="4748">
                  <c:v>245</c:v>
                </c:pt>
                <c:pt idx="4749">
                  <c:v>246</c:v>
                </c:pt>
                <c:pt idx="4750">
                  <c:v>247</c:v>
                </c:pt>
                <c:pt idx="4751">
                  <c:v>248</c:v>
                </c:pt>
                <c:pt idx="4752">
                  <c:v>249</c:v>
                </c:pt>
                <c:pt idx="4753">
                  <c:v>250</c:v>
                </c:pt>
                <c:pt idx="4754">
                  <c:v>251</c:v>
                </c:pt>
                <c:pt idx="4755">
                  <c:v>252</c:v>
                </c:pt>
                <c:pt idx="4756">
                  <c:v>253</c:v>
                </c:pt>
                <c:pt idx="4757">
                  <c:v>254</c:v>
                </c:pt>
                <c:pt idx="4758">
                  <c:v>255</c:v>
                </c:pt>
                <c:pt idx="4759">
                  <c:v>256</c:v>
                </c:pt>
                <c:pt idx="4760">
                  <c:v>257</c:v>
                </c:pt>
                <c:pt idx="4761">
                  <c:v>258</c:v>
                </c:pt>
                <c:pt idx="4762">
                  <c:v>259</c:v>
                </c:pt>
                <c:pt idx="4763">
                  <c:v>260</c:v>
                </c:pt>
                <c:pt idx="4764">
                  <c:v>261</c:v>
                </c:pt>
                <c:pt idx="4765">
                  <c:v>262</c:v>
                </c:pt>
                <c:pt idx="4766">
                  <c:v>263</c:v>
                </c:pt>
                <c:pt idx="4767">
                  <c:v>264</c:v>
                </c:pt>
                <c:pt idx="4768">
                  <c:v>265</c:v>
                </c:pt>
                <c:pt idx="4769">
                  <c:v>266</c:v>
                </c:pt>
                <c:pt idx="4770">
                  <c:v>267</c:v>
                </c:pt>
                <c:pt idx="4771">
                  <c:v>268</c:v>
                </c:pt>
                <c:pt idx="4772">
                  <c:v>269</c:v>
                </c:pt>
                <c:pt idx="4773">
                  <c:v>270</c:v>
                </c:pt>
                <c:pt idx="4774">
                  <c:v>271</c:v>
                </c:pt>
                <c:pt idx="4775">
                  <c:v>272</c:v>
                </c:pt>
                <c:pt idx="4776">
                  <c:v>273</c:v>
                </c:pt>
                <c:pt idx="4777">
                  <c:v>274</c:v>
                </c:pt>
                <c:pt idx="4778">
                  <c:v>275</c:v>
                </c:pt>
                <c:pt idx="4779">
                  <c:v>276</c:v>
                </c:pt>
                <c:pt idx="4780">
                  <c:v>277</c:v>
                </c:pt>
                <c:pt idx="4781">
                  <c:v>278</c:v>
                </c:pt>
                <c:pt idx="4782">
                  <c:v>279</c:v>
                </c:pt>
                <c:pt idx="4783">
                  <c:v>280</c:v>
                </c:pt>
                <c:pt idx="4784">
                  <c:v>281</c:v>
                </c:pt>
                <c:pt idx="4785">
                  <c:v>282</c:v>
                </c:pt>
                <c:pt idx="4786">
                  <c:v>283</c:v>
                </c:pt>
                <c:pt idx="4787">
                  <c:v>284</c:v>
                </c:pt>
                <c:pt idx="4788">
                  <c:v>285</c:v>
                </c:pt>
                <c:pt idx="4789">
                  <c:v>286</c:v>
                </c:pt>
                <c:pt idx="4790">
                  <c:v>287</c:v>
                </c:pt>
                <c:pt idx="4791">
                  <c:v>288</c:v>
                </c:pt>
                <c:pt idx="4792">
                  <c:v>289</c:v>
                </c:pt>
                <c:pt idx="4793">
                  <c:v>290</c:v>
                </c:pt>
                <c:pt idx="4794">
                  <c:v>291</c:v>
                </c:pt>
                <c:pt idx="4795">
                  <c:v>292</c:v>
                </c:pt>
                <c:pt idx="4796">
                  <c:v>293</c:v>
                </c:pt>
                <c:pt idx="4797">
                  <c:v>294</c:v>
                </c:pt>
                <c:pt idx="4798">
                  <c:v>295</c:v>
                </c:pt>
                <c:pt idx="4799">
                  <c:v>296</c:v>
                </c:pt>
                <c:pt idx="4800">
                  <c:v>297</c:v>
                </c:pt>
                <c:pt idx="4801">
                  <c:v>298</c:v>
                </c:pt>
                <c:pt idx="4802">
                  <c:v>299</c:v>
                </c:pt>
                <c:pt idx="4803">
                  <c:v>300</c:v>
                </c:pt>
                <c:pt idx="4804">
                  <c:v>301</c:v>
                </c:pt>
                <c:pt idx="4805">
                  <c:v>302</c:v>
                </c:pt>
                <c:pt idx="4806">
                  <c:v>303</c:v>
                </c:pt>
                <c:pt idx="4807">
                  <c:v>304</c:v>
                </c:pt>
                <c:pt idx="4808">
                  <c:v>305</c:v>
                </c:pt>
                <c:pt idx="4809">
                  <c:v>306</c:v>
                </c:pt>
                <c:pt idx="4810">
                  <c:v>307</c:v>
                </c:pt>
                <c:pt idx="4811">
                  <c:v>308</c:v>
                </c:pt>
                <c:pt idx="4812">
                  <c:v>309</c:v>
                </c:pt>
                <c:pt idx="4813">
                  <c:v>310</c:v>
                </c:pt>
                <c:pt idx="4814">
                  <c:v>311</c:v>
                </c:pt>
                <c:pt idx="4815">
                  <c:v>312</c:v>
                </c:pt>
                <c:pt idx="4816">
                  <c:v>313</c:v>
                </c:pt>
                <c:pt idx="4817">
                  <c:v>314</c:v>
                </c:pt>
                <c:pt idx="4818">
                  <c:v>315</c:v>
                </c:pt>
                <c:pt idx="4819">
                  <c:v>316</c:v>
                </c:pt>
                <c:pt idx="4820">
                  <c:v>317</c:v>
                </c:pt>
                <c:pt idx="4821">
                  <c:v>318</c:v>
                </c:pt>
                <c:pt idx="4822">
                  <c:v>319</c:v>
                </c:pt>
                <c:pt idx="4823">
                  <c:v>320</c:v>
                </c:pt>
                <c:pt idx="4824">
                  <c:v>321</c:v>
                </c:pt>
                <c:pt idx="4825">
                  <c:v>322</c:v>
                </c:pt>
                <c:pt idx="4826">
                  <c:v>323</c:v>
                </c:pt>
                <c:pt idx="4827">
                  <c:v>324</c:v>
                </c:pt>
                <c:pt idx="4828">
                  <c:v>325</c:v>
                </c:pt>
                <c:pt idx="4829">
                  <c:v>326</c:v>
                </c:pt>
                <c:pt idx="4830">
                  <c:v>327</c:v>
                </c:pt>
                <c:pt idx="4831">
                  <c:v>328</c:v>
                </c:pt>
                <c:pt idx="4832">
                  <c:v>329</c:v>
                </c:pt>
                <c:pt idx="4833">
                  <c:v>330</c:v>
                </c:pt>
                <c:pt idx="4834">
                  <c:v>331</c:v>
                </c:pt>
                <c:pt idx="4835">
                  <c:v>332</c:v>
                </c:pt>
                <c:pt idx="4836">
                  <c:v>333</c:v>
                </c:pt>
                <c:pt idx="4837">
                  <c:v>334</c:v>
                </c:pt>
                <c:pt idx="4838">
                  <c:v>335</c:v>
                </c:pt>
                <c:pt idx="4839">
                  <c:v>336</c:v>
                </c:pt>
                <c:pt idx="4840">
                  <c:v>337</c:v>
                </c:pt>
                <c:pt idx="4841">
                  <c:v>338</c:v>
                </c:pt>
                <c:pt idx="4842">
                  <c:v>339</c:v>
                </c:pt>
                <c:pt idx="4843">
                  <c:v>340</c:v>
                </c:pt>
                <c:pt idx="4844">
                  <c:v>341</c:v>
                </c:pt>
                <c:pt idx="4845">
                  <c:v>342</c:v>
                </c:pt>
                <c:pt idx="4846">
                  <c:v>343</c:v>
                </c:pt>
                <c:pt idx="4847">
                  <c:v>344</c:v>
                </c:pt>
                <c:pt idx="4848">
                  <c:v>345</c:v>
                </c:pt>
                <c:pt idx="4849">
                  <c:v>346</c:v>
                </c:pt>
                <c:pt idx="4850">
                  <c:v>347</c:v>
                </c:pt>
                <c:pt idx="4851">
                  <c:v>348</c:v>
                </c:pt>
                <c:pt idx="4852">
                  <c:v>349</c:v>
                </c:pt>
                <c:pt idx="4853">
                  <c:v>350</c:v>
                </c:pt>
                <c:pt idx="4854">
                  <c:v>351</c:v>
                </c:pt>
                <c:pt idx="4855">
                  <c:v>352</c:v>
                </c:pt>
                <c:pt idx="4856">
                  <c:v>353</c:v>
                </c:pt>
                <c:pt idx="4857">
                  <c:v>354</c:v>
                </c:pt>
                <c:pt idx="4858">
                  <c:v>355</c:v>
                </c:pt>
                <c:pt idx="4859">
                  <c:v>356</c:v>
                </c:pt>
                <c:pt idx="4860">
                  <c:v>357</c:v>
                </c:pt>
                <c:pt idx="4861">
                  <c:v>358</c:v>
                </c:pt>
                <c:pt idx="4862">
                  <c:v>359</c:v>
                </c:pt>
                <c:pt idx="4863">
                  <c:v>360</c:v>
                </c:pt>
                <c:pt idx="4864">
                  <c:v>361</c:v>
                </c:pt>
                <c:pt idx="4865">
                  <c:v>362</c:v>
                </c:pt>
                <c:pt idx="4866">
                  <c:v>363</c:v>
                </c:pt>
                <c:pt idx="4867">
                  <c:v>364</c:v>
                </c:pt>
                <c:pt idx="4868">
                  <c:v>365</c:v>
                </c:pt>
                <c:pt idx="4869">
                  <c:v>366</c:v>
                </c:pt>
                <c:pt idx="4870">
                  <c:v>367</c:v>
                </c:pt>
                <c:pt idx="4871">
                  <c:v>368</c:v>
                </c:pt>
                <c:pt idx="4872">
                  <c:v>369</c:v>
                </c:pt>
                <c:pt idx="4873">
                  <c:v>370</c:v>
                </c:pt>
                <c:pt idx="4874">
                  <c:v>371</c:v>
                </c:pt>
                <c:pt idx="4875">
                  <c:v>372</c:v>
                </c:pt>
                <c:pt idx="4876">
                  <c:v>373</c:v>
                </c:pt>
                <c:pt idx="4877">
                  <c:v>374</c:v>
                </c:pt>
                <c:pt idx="4878">
                  <c:v>375</c:v>
                </c:pt>
                <c:pt idx="4879">
                  <c:v>376</c:v>
                </c:pt>
                <c:pt idx="4880">
                  <c:v>377</c:v>
                </c:pt>
                <c:pt idx="4881">
                  <c:v>378</c:v>
                </c:pt>
                <c:pt idx="4882">
                  <c:v>379</c:v>
                </c:pt>
                <c:pt idx="4883">
                  <c:v>380</c:v>
                </c:pt>
                <c:pt idx="4884">
                  <c:v>381</c:v>
                </c:pt>
                <c:pt idx="4885">
                  <c:v>382</c:v>
                </c:pt>
                <c:pt idx="4886">
                  <c:v>383</c:v>
                </c:pt>
                <c:pt idx="4887">
                  <c:v>384</c:v>
                </c:pt>
                <c:pt idx="4888">
                  <c:v>385</c:v>
                </c:pt>
                <c:pt idx="4889">
                  <c:v>386</c:v>
                </c:pt>
                <c:pt idx="4890">
                  <c:v>387</c:v>
                </c:pt>
                <c:pt idx="4891">
                  <c:v>388</c:v>
                </c:pt>
                <c:pt idx="4892">
                  <c:v>389</c:v>
                </c:pt>
                <c:pt idx="4893">
                  <c:v>390</c:v>
                </c:pt>
                <c:pt idx="4894">
                  <c:v>391</c:v>
                </c:pt>
                <c:pt idx="4895">
                  <c:v>392</c:v>
                </c:pt>
                <c:pt idx="4896">
                  <c:v>393</c:v>
                </c:pt>
                <c:pt idx="4897">
                  <c:v>394</c:v>
                </c:pt>
                <c:pt idx="4898">
                  <c:v>395</c:v>
                </c:pt>
                <c:pt idx="4899">
                  <c:v>396</c:v>
                </c:pt>
                <c:pt idx="4900">
                  <c:v>397</c:v>
                </c:pt>
                <c:pt idx="4901">
                  <c:v>398</c:v>
                </c:pt>
                <c:pt idx="4902">
                  <c:v>399</c:v>
                </c:pt>
                <c:pt idx="4903">
                  <c:v>400</c:v>
                </c:pt>
                <c:pt idx="4904">
                  <c:v>401</c:v>
                </c:pt>
                <c:pt idx="4905">
                  <c:v>402</c:v>
                </c:pt>
                <c:pt idx="4906">
                  <c:v>403</c:v>
                </c:pt>
                <c:pt idx="4907">
                  <c:v>404</c:v>
                </c:pt>
                <c:pt idx="4908">
                  <c:v>405</c:v>
                </c:pt>
                <c:pt idx="4909">
                  <c:v>406</c:v>
                </c:pt>
                <c:pt idx="4910">
                  <c:v>407</c:v>
                </c:pt>
                <c:pt idx="4911">
                  <c:v>408</c:v>
                </c:pt>
                <c:pt idx="4912">
                  <c:v>409</c:v>
                </c:pt>
                <c:pt idx="4913">
                  <c:v>410</c:v>
                </c:pt>
                <c:pt idx="4914">
                  <c:v>411</c:v>
                </c:pt>
                <c:pt idx="4915">
                  <c:v>412</c:v>
                </c:pt>
                <c:pt idx="4916">
                  <c:v>413</c:v>
                </c:pt>
                <c:pt idx="4917">
                  <c:v>414</c:v>
                </c:pt>
                <c:pt idx="4918">
                  <c:v>415</c:v>
                </c:pt>
                <c:pt idx="4919">
                  <c:v>416</c:v>
                </c:pt>
                <c:pt idx="4920">
                  <c:v>417</c:v>
                </c:pt>
                <c:pt idx="4921">
                  <c:v>418</c:v>
                </c:pt>
                <c:pt idx="4922">
                  <c:v>419</c:v>
                </c:pt>
                <c:pt idx="4923">
                  <c:v>420</c:v>
                </c:pt>
                <c:pt idx="4924">
                  <c:v>421</c:v>
                </c:pt>
                <c:pt idx="4925">
                  <c:v>422</c:v>
                </c:pt>
                <c:pt idx="4926">
                  <c:v>423</c:v>
                </c:pt>
                <c:pt idx="4927">
                  <c:v>424</c:v>
                </c:pt>
                <c:pt idx="4928">
                  <c:v>425</c:v>
                </c:pt>
                <c:pt idx="4929">
                  <c:v>426</c:v>
                </c:pt>
                <c:pt idx="4930">
                  <c:v>427</c:v>
                </c:pt>
                <c:pt idx="4931">
                  <c:v>428</c:v>
                </c:pt>
                <c:pt idx="4932">
                  <c:v>429</c:v>
                </c:pt>
                <c:pt idx="4933">
                  <c:v>430</c:v>
                </c:pt>
                <c:pt idx="4934">
                  <c:v>431</c:v>
                </c:pt>
                <c:pt idx="4935">
                  <c:v>432</c:v>
                </c:pt>
                <c:pt idx="4936">
                  <c:v>433</c:v>
                </c:pt>
                <c:pt idx="4937">
                  <c:v>434</c:v>
                </c:pt>
                <c:pt idx="4938">
                  <c:v>435</c:v>
                </c:pt>
                <c:pt idx="4939">
                  <c:v>436</c:v>
                </c:pt>
                <c:pt idx="4940">
                  <c:v>437</c:v>
                </c:pt>
                <c:pt idx="4941">
                  <c:v>438</c:v>
                </c:pt>
                <c:pt idx="4942">
                  <c:v>439</c:v>
                </c:pt>
                <c:pt idx="4943">
                  <c:v>440</c:v>
                </c:pt>
                <c:pt idx="4944">
                  <c:v>441</c:v>
                </c:pt>
                <c:pt idx="4945">
                  <c:v>442</c:v>
                </c:pt>
                <c:pt idx="4946">
                  <c:v>443</c:v>
                </c:pt>
                <c:pt idx="4947">
                  <c:v>444</c:v>
                </c:pt>
                <c:pt idx="4948">
                  <c:v>445</c:v>
                </c:pt>
                <c:pt idx="4949">
                  <c:v>446</c:v>
                </c:pt>
                <c:pt idx="4950">
                  <c:v>447</c:v>
                </c:pt>
                <c:pt idx="4951">
                  <c:v>448</c:v>
                </c:pt>
                <c:pt idx="4952">
                  <c:v>449</c:v>
                </c:pt>
                <c:pt idx="4953">
                  <c:v>450</c:v>
                </c:pt>
                <c:pt idx="4954">
                  <c:v>451</c:v>
                </c:pt>
                <c:pt idx="4955">
                  <c:v>452</c:v>
                </c:pt>
                <c:pt idx="4956">
                  <c:v>453</c:v>
                </c:pt>
                <c:pt idx="4957">
                  <c:v>454</c:v>
                </c:pt>
                <c:pt idx="4958">
                  <c:v>455</c:v>
                </c:pt>
                <c:pt idx="4959">
                  <c:v>456</c:v>
                </c:pt>
                <c:pt idx="4960">
                  <c:v>457</c:v>
                </c:pt>
                <c:pt idx="4961">
                  <c:v>458</c:v>
                </c:pt>
                <c:pt idx="4962">
                  <c:v>459</c:v>
                </c:pt>
                <c:pt idx="4963">
                  <c:v>460</c:v>
                </c:pt>
                <c:pt idx="4964">
                  <c:v>461</c:v>
                </c:pt>
                <c:pt idx="4965">
                  <c:v>462</c:v>
                </c:pt>
                <c:pt idx="4966">
                  <c:v>463</c:v>
                </c:pt>
                <c:pt idx="4967">
                  <c:v>464</c:v>
                </c:pt>
                <c:pt idx="4968">
                  <c:v>465</c:v>
                </c:pt>
                <c:pt idx="4969">
                  <c:v>466</c:v>
                </c:pt>
                <c:pt idx="4970">
                  <c:v>467</c:v>
                </c:pt>
                <c:pt idx="4971">
                  <c:v>468</c:v>
                </c:pt>
                <c:pt idx="4972">
                  <c:v>469</c:v>
                </c:pt>
                <c:pt idx="4973">
                  <c:v>470</c:v>
                </c:pt>
                <c:pt idx="4974">
                  <c:v>471</c:v>
                </c:pt>
                <c:pt idx="4975">
                  <c:v>472</c:v>
                </c:pt>
                <c:pt idx="4976">
                  <c:v>473</c:v>
                </c:pt>
                <c:pt idx="4977">
                  <c:v>474</c:v>
                </c:pt>
                <c:pt idx="4978">
                  <c:v>475</c:v>
                </c:pt>
                <c:pt idx="4979">
                  <c:v>476</c:v>
                </c:pt>
                <c:pt idx="4980">
                  <c:v>477</c:v>
                </c:pt>
                <c:pt idx="4981">
                  <c:v>478</c:v>
                </c:pt>
                <c:pt idx="4982">
                  <c:v>479</c:v>
                </c:pt>
                <c:pt idx="4983">
                  <c:v>480</c:v>
                </c:pt>
                <c:pt idx="4984">
                  <c:v>481</c:v>
                </c:pt>
                <c:pt idx="4985">
                  <c:v>482</c:v>
                </c:pt>
                <c:pt idx="4986">
                  <c:v>483</c:v>
                </c:pt>
                <c:pt idx="4987">
                  <c:v>484</c:v>
                </c:pt>
                <c:pt idx="4988">
                  <c:v>485</c:v>
                </c:pt>
                <c:pt idx="4989">
                  <c:v>486</c:v>
                </c:pt>
                <c:pt idx="4990">
                  <c:v>487</c:v>
                </c:pt>
                <c:pt idx="4991">
                  <c:v>488</c:v>
                </c:pt>
                <c:pt idx="4992">
                  <c:v>489</c:v>
                </c:pt>
                <c:pt idx="4993">
                  <c:v>490</c:v>
                </c:pt>
                <c:pt idx="4994">
                  <c:v>491</c:v>
                </c:pt>
                <c:pt idx="4995">
                  <c:v>492</c:v>
                </c:pt>
                <c:pt idx="4996">
                  <c:v>493</c:v>
                </c:pt>
                <c:pt idx="4997">
                  <c:v>494</c:v>
                </c:pt>
                <c:pt idx="4998">
                  <c:v>495</c:v>
                </c:pt>
                <c:pt idx="4999">
                  <c:v>496</c:v>
                </c:pt>
                <c:pt idx="5000">
                  <c:v>497</c:v>
                </c:pt>
                <c:pt idx="5001">
                  <c:v>498</c:v>
                </c:pt>
                <c:pt idx="5002">
                  <c:v>499</c:v>
                </c:pt>
                <c:pt idx="5003">
                  <c:v>500</c:v>
                </c:pt>
                <c:pt idx="5004">
                  <c:v>501</c:v>
                </c:pt>
                <c:pt idx="5005">
                  <c:v>502</c:v>
                </c:pt>
                <c:pt idx="5006">
                  <c:v>503</c:v>
                </c:pt>
                <c:pt idx="5007">
                  <c:v>504</c:v>
                </c:pt>
                <c:pt idx="5008">
                  <c:v>505</c:v>
                </c:pt>
                <c:pt idx="5009">
                  <c:v>506</c:v>
                </c:pt>
                <c:pt idx="5010">
                  <c:v>507</c:v>
                </c:pt>
                <c:pt idx="5011">
                  <c:v>508</c:v>
                </c:pt>
                <c:pt idx="5012">
                  <c:v>509</c:v>
                </c:pt>
                <c:pt idx="5013">
                  <c:v>510</c:v>
                </c:pt>
                <c:pt idx="5014">
                  <c:v>511</c:v>
                </c:pt>
                <c:pt idx="5015">
                  <c:v>512</c:v>
                </c:pt>
                <c:pt idx="5016">
                  <c:v>513</c:v>
                </c:pt>
                <c:pt idx="5017">
                  <c:v>514</c:v>
                </c:pt>
                <c:pt idx="5018">
                  <c:v>515</c:v>
                </c:pt>
                <c:pt idx="5019">
                  <c:v>516</c:v>
                </c:pt>
                <c:pt idx="5020">
                  <c:v>517</c:v>
                </c:pt>
                <c:pt idx="5021">
                  <c:v>518</c:v>
                </c:pt>
                <c:pt idx="5022">
                  <c:v>519</c:v>
                </c:pt>
                <c:pt idx="5023">
                  <c:v>520</c:v>
                </c:pt>
                <c:pt idx="5024">
                  <c:v>521</c:v>
                </c:pt>
                <c:pt idx="5025">
                  <c:v>522</c:v>
                </c:pt>
                <c:pt idx="5026">
                  <c:v>523</c:v>
                </c:pt>
                <c:pt idx="5027">
                  <c:v>524</c:v>
                </c:pt>
                <c:pt idx="5028">
                  <c:v>525</c:v>
                </c:pt>
                <c:pt idx="5029">
                  <c:v>526</c:v>
                </c:pt>
                <c:pt idx="5030">
                  <c:v>527</c:v>
                </c:pt>
                <c:pt idx="5031">
                  <c:v>528</c:v>
                </c:pt>
                <c:pt idx="5032">
                  <c:v>529</c:v>
                </c:pt>
                <c:pt idx="5033">
                  <c:v>530</c:v>
                </c:pt>
                <c:pt idx="5034">
                  <c:v>531</c:v>
                </c:pt>
                <c:pt idx="5035">
                  <c:v>532</c:v>
                </c:pt>
                <c:pt idx="5036">
                  <c:v>533</c:v>
                </c:pt>
                <c:pt idx="5037">
                  <c:v>534</c:v>
                </c:pt>
                <c:pt idx="5038">
                  <c:v>535</c:v>
                </c:pt>
                <c:pt idx="5039">
                  <c:v>536</c:v>
                </c:pt>
                <c:pt idx="5040">
                  <c:v>537</c:v>
                </c:pt>
                <c:pt idx="5041">
                  <c:v>538</c:v>
                </c:pt>
                <c:pt idx="5042">
                  <c:v>539</c:v>
                </c:pt>
                <c:pt idx="5043">
                  <c:v>540</c:v>
                </c:pt>
                <c:pt idx="5044">
                  <c:v>541</c:v>
                </c:pt>
                <c:pt idx="5045">
                  <c:v>542</c:v>
                </c:pt>
                <c:pt idx="5046">
                  <c:v>543</c:v>
                </c:pt>
                <c:pt idx="5047">
                  <c:v>544</c:v>
                </c:pt>
                <c:pt idx="5048">
                  <c:v>545</c:v>
                </c:pt>
                <c:pt idx="5049">
                  <c:v>546</c:v>
                </c:pt>
                <c:pt idx="5050">
                  <c:v>547</c:v>
                </c:pt>
                <c:pt idx="5051">
                  <c:v>548</c:v>
                </c:pt>
                <c:pt idx="5052">
                  <c:v>549</c:v>
                </c:pt>
                <c:pt idx="5053">
                  <c:v>550</c:v>
                </c:pt>
                <c:pt idx="5054">
                  <c:v>551</c:v>
                </c:pt>
                <c:pt idx="5055">
                  <c:v>552</c:v>
                </c:pt>
                <c:pt idx="5056">
                  <c:v>553</c:v>
                </c:pt>
                <c:pt idx="5057">
                  <c:v>554</c:v>
                </c:pt>
                <c:pt idx="5058">
                  <c:v>555</c:v>
                </c:pt>
                <c:pt idx="5059">
                  <c:v>556</c:v>
                </c:pt>
                <c:pt idx="5060">
                  <c:v>557</c:v>
                </c:pt>
                <c:pt idx="5061">
                  <c:v>558</c:v>
                </c:pt>
                <c:pt idx="5062">
                  <c:v>559</c:v>
                </c:pt>
                <c:pt idx="5063">
                  <c:v>560</c:v>
                </c:pt>
                <c:pt idx="5064">
                  <c:v>561</c:v>
                </c:pt>
                <c:pt idx="5065">
                  <c:v>562</c:v>
                </c:pt>
                <c:pt idx="5066">
                  <c:v>563</c:v>
                </c:pt>
                <c:pt idx="5067">
                  <c:v>564</c:v>
                </c:pt>
                <c:pt idx="5068">
                  <c:v>565</c:v>
                </c:pt>
                <c:pt idx="5069">
                  <c:v>566</c:v>
                </c:pt>
                <c:pt idx="5070">
                  <c:v>567</c:v>
                </c:pt>
                <c:pt idx="5071">
                  <c:v>568</c:v>
                </c:pt>
                <c:pt idx="5072">
                  <c:v>569</c:v>
                </c:pt>
                <c:pt idx="5073">
                  <c:v>570</c:v>
                </c:pt>
                <c:pt idx="5074">
                  <c:v>571</c:v>
                </c:pt>
                <c:pt idx="5075">
                  <c:v>572</c:v>
                </c:pt>
                <c:pt idx="5076">
                  <c:v>573</c:v>
                </c:pt>
                <c:pt idx="5077">
                  <c:v>574</c:v>
                </c:pt>
                <c:pt idx="5078">
                  <c:v>575</c:v>
                </c:pt>
                <c:pt idx="5079">
                  <c:v>576</c:v>
                </c:pt>
                <c:pt idx="5080">
                  <c:v>577</c:v>
                </c:pt>
                <c:pt idx="5081">
                  <c:v>578</c:v>
                </c:pt>
                <c:pt idx="5082">
                  <c:v>579</c:v>
                </c:pt>
                <c:pt idx="5083">
                  <c:v>580</c:v>
                </c:pt>
                <c:pt idx="5084">
                  <c:v>581</c:v>
                </c:pt>
                <c:pt idx="5085">
                  <c:v>582</c:v>
                </c:pt>
                <c:pt idx="5086">
                  <c:v>583</c:v>
                </c:pt>
                <c:pt idx="5087">
                  <c:v>584</c:v>
                </c:pt>
                <c:pt idx="5088">
                  <c:v>585</c:v>
                </c:pt>
                <c:pt idx="5089">
                  <c:v>586</c:v>
                </c:pt>
                <c:pt idx="5090">
                  <c:v>587</c:v>
                </c:pt>
                <c:pt idx="5091">
                  <c:v>588</c:v>
                </c:pt>
                <c:pt idx="5092">
                  <c:v>589</c:v>
                </c:pt>
                <c:pt idx="5093">
                  <c:v>590</c:v>
                </c:pt>
                <c:pt idx="5094">
                  <c:v>591</c:v>
                </c:pt>
                <c:pt idx="5095">
                  <c:v>592</c:v>
                </c:pt>
                <c:pt idx="5096">
                  <c:v>593</c:v>
                </c:pt>
                <c:pt idx="5097">
                  <c:v>594</c:v>
                </c:pt>
                <c:pt idx="5098">
                  <c:v>595</c:v>
                </c:pt>
                <c:pt idx="5099">
                  <c:v>596</c:v>
                </c:pt>
                <c:pt idx="5100">
                  <c:v>597</c:v>
                </c:pt>
                <c:pt idx="5101">
                  <c:v>598</c:v>
                </c:pt>
                <c:pt idx="5102">
                  <c:v>599</c:v>
                </c:pt>
                <c:pt idx="5103">
                  <c:v>600</c:v>
                </c:pt>
                <c:pt idx="5104">
                  <c:v>601</c:v>
                </c:pt>
                <c:pt idx="5105">
                  <c:v>602</c:v>
                </c:pt>
                <c:pt idx="5106">
                  <c:v>603</c:v>
                </c:pt>
                <c:pt idx="5107">
                  <c:v>604</c:v>
                </c:pt>
                <c:pt idx="5108">
                  <c:v>605</c:v>
                </c:pt>
                <c:pt idx="5109">
                  <c:v>606</c:v>
                </c:pt>
                <c:pt idx="5110">
                  <c:v>607</c:v>
                </c:pt>
                <c:pt idx="5111">
                  <c:v>608</c:v>
                </c:pt>
                <c:pt idx="5112">
                  <c:v>609</c:v>
                </c:pt>
                <c:pt idx="5113">
                  <c:v>610</c:v>
                </c:pt>
                <c:pt idx="5114">
                  <c:v>611</c:v>
                </c:pt>
                <c:pt idx="5115">
                  <c:v>612</c:v>
                </c:pt>
                <c:pt idx="5116">
                  <c:v>613</c:v>
                </c:pt>
                <c:pt idx="5117">
                  <c:v>614</c:v>
                </c:pt>
                <c:pt idx="5118">
                  <c:v>615</c:v>
                </c:pt>
                <c:pt idx="5119">
                  <c:v>616</c:v>
                </c:pt>
                <c:pt idx="5120">
                  <c:v>617</c:v>
                </c:pt>
                <c:pt idx="5121">
                  <c:v>618</c:v>
                </c:pt>
                <c:pt idx="5122">
                  <c:v>619</c:v>
                </c:pt>
                <c:pt idx="5123">
                  <c:v>620</c:v>
                </c:pt>
                <c:pt idx="5124">
                  <c:v>621</c:v>
                </c:pt>
                <c:pt idx="5125">
                  <c:v>622</c:v>
                </c:pt>
                <c:pt idx="5126">
                  <c:v>623</c:v>
                </c:pt>
                <c:pt idx="5127">
                  <c:v>624</c:v>
                </c:pt>
                <c:pt idx="5128">
                  <c:v>625</c:v>
                </c:pt>
                <c:pt idx="5129">
                  <c:v>626</c:v>
                </c:pt>
                <c:pt idx="5130">
                  <c:v>627</c:v>
                </c:pt>
                <c:pt idx="5131">
                  <c:v>628</c:v>
                </c:pt>
                <c:pt idx="5132">
                  <c:v>629</c:v>
                </c:pt>
                <c:pt idx="5133">
                  <c:v>630</c:v>
                </c:pt>
                <c:pt idx="5134">
                  <c:v>631</c:v>
                </c:pt>
                <c:pt idx="5135">
                  <c:v>632</c:v>
                </c:pt>
                <c:pt idx="5136">
                  <c:v>633</c:v>
                </c:pt>
                <c:pt idx="5137">
                  <c:v>634</c:v>
                </c:pt>
                <c:pt idx="5138">
                  <c:v>635</c:v>
                </c:pt>
                <c:pt idx="5139">
                  <c:v>636</c:v>
                </c:pt>
                <c:pt idx="5140">
                  <c:v>637</c:v>
                </c:pt>
                <c:pt idx="5141">
                  <c:v>638</c:v>
                </c:pt>
                <c:pt idx="5142">
                  <c:v>639</c:v>
                </c:pt>
                <c:pt idx="5143">
                  <c:v>640</c:v>
                </c:pt>
                <c:pt idx="5144">
                  <c:v>641</c:v>
                </c:pt>
                <c:pt idx="5145">
                  <c:v>642</c:v>
                </c:pt>
                <c:pt idx="5146">
                  <c:v>643</c:v>
                </c:pt>
                <c:pt idx="5147">
                  <c:v>644</c:v>
                </c:pt>
                <c:pt idx="5148">
                  <c:v>645</c:v>
                </c:pt>
                <c:pt idx="5149">
                  <c:v>646</c:v>
                </c:pt>
                <c:pt idx="5150">
                  <c:v>647</c:v>
                </c:pt>
                <c:pt idx="5151">
                  <c:v>648</c:v>
                </c:pt>
                <c:pt idx="5152">
                  <c:v>649</c:v>
                </c:pt>
                <c:pt idx="5153">
                  <c:v>650</c:v>
                </c:pt>
                <c:pt idx="5154">
                  <c:v>651</c:v>
                </c:pt>
                <c:pt idx="5155">
                  <c:v>652</c:v>
                </c:pt>
                <c:pt idx="5156">
                  <c:v>653</c:v>
                </c:pt>
                <c:pt idx="5157">
                  <c:v>654</c:v>
                </c:pt>
                <c:pt idx="5158">
                  <c:v>655</c:v>
                </c:pt>
                <c:pt idx="5159">
                  <c:v>656</c:v>
                </c:pt>
                <c:pt idx="5160">
                  <c:v>657</c:v>
                </c:pt>
                <c:pt idx="5161">
                  <c:v>658</c:v>
                </c:pt>
                <c:pt idx="5162">
                  <c:v>659</c:v>
                </c:pt>
                <c:pt idx="5163">
                  <c:v>660</c:v>
                </c:pt>
                <c:pt idx="5164">
                  <c:v>661</c:v>
                </c:pt>
                <c:pt idx="5165">
                  <c:v>662</c:v>
                </c:pt>
                <c:pt idx="5166">
                  <c:v>663</c:v>
                </c:pt>
                <c:pt idx="5167">
                  <c:v>664</c:v>
                </c:pt>
                <c:pt idx="5168">
                  <c:v>665</c:v>
                </c:pt>
                <c:pt idx="5169">
                  <c:v>666</c:v>
                </c:pt>
                <c:pt idx="5170">
                  <c:v>667</c:v>
                </c:pt>
                <c:pt idx="5171">
                  <c:v>668</c:v>
                </c:pt>
                <c:pt idx="5172">
                  <c:v>669</c:v>
                </c:pt>
                <c:pt idx="5173">
                  <c:v>670</c:v>
                </c:pt>
                <c:pt idx="5174">
                  <c:v>671</c:v>
                </c:pt>
                <c:pt idx="5175">
                  <c:v>672</c:v>
                </c:pt>
                <c:pt idx="5176">
                  <c:v>673</c:v>
                </c:pt>
                <c:pt idx="5177">
                  <c:v>674</c:v>
                </c:pt>
                <c:pt idx="5178">
                  <c:v>675</c:v>
                </c:pt>
                <c:pt idx="5179">
                  <c:v>676</c:v>
                </c:pt>
                <c:pt idx="5180">
                  <c:v>677</c:v>
                </c:pt>
                <c:pt idx="5181">
                  <c:v>678</c:v>
                </c:pt>
                <c:pt idx="5182">
                  <c:v>679</c:v>
                </c:pt>
                <c:pt idx="5183">
                  <c:v>680</c:v>
                </c:pt>
                <c:pt idx="5184">
                  <c:v>681</c:v>
                </c:pt>
                <c:pt idx="5185">
                  <c:v>682</c:v>
                </c:pt>
                <c:pt idx="5186">
                  <c:v>683</c:v>
                </c:pt>
                <c:pt idx="5187">
                  <c:v>684</c:v>
                </c:pt>
                <c:pt idx="5188">
                  <c:v>685</c:v>
                </c:pt>
                <c:pt idx="5189">
                  <c:v>686</c:v>
                </c:pt>
                <c:pt idx="5190">
                  <c:v>687</c:v>
                </c:pt>
                <c:pt idx="5191">
                  <c:v>688</c:v>
                </c:pt>
                <c:pt idx="5192">
                  <c:v>689</c:v>
                </c:pt>
                <c:pt idx="5193">
                  <c:v>690</c:v>
                </c:pt>
                <c:pt idx="5194">
                  <c:v>691</c:v>
                </c:pt>
                <c:pt idx="5195">
                  <c:v>692</c:v>
                </c:pt>
                <c:pt idx="5196">
                  <c:v>693</c:v>
                </c:pt>
                <c:pt idx="5197">
                  <c:v>694</c:v>
                </c:pt>
                <c:pt idx="5198">
                  <c:v>695</c:v>
                </c:pt>
                <c:pt idx="5199">
                  <c:v>696</c:v>
                </c:pt>
                <c:pt idx="5200">
                  <c:v>697</c:v>
                </c:pt>
                <c:pt idx="5201">
                  <c:v>698</c:v>
                </c:pt>
                <c:pt idx="5202">
                  <c:v>699</c:v>
                </c:pt>
                <c:pt idx="5203">
                  <c:v>700</c:v>
                </c:pt>
                <c:pt idx="5204">
                  <c:v>701</c:v>
                </c:pt>
                <c:pt idx="5205">
                  <c:v>702</c:v>
                </c:pt>
                <c:pt idx="5206">
                  <c:v>703</c:v>
                </c:pt>
                <c:pt idx="5207">
                  <c:v>704</c:v>
                </c:pt>
                <c:pt idx="5208">
                  <c:v>705</c:v>
                </c:pt>
                <c:pt idx="5209">
                  <c:v>706</c:v>
                </c:pt>
                <c:pt idx="5210">
                  <c:v>707</c:v>
                </c:pt>
                <c:pt idx="5211">
                  <c:v>708</c:v>
                </c:pt>
                <c:pt idx="5212">
                  <c:v>709</c:v>
                </c:pt>
                <c:pt idx="5213">
                  <c:v>710</c:v>
                </c:pt>
                <c:pt idx="5214">
                  <c:v>711</c:v>
                </c:pt>
                <c:pt idx="5215">
                  <c:v>712</c:v>
                </c:pt>
                <c:pt idx="5216">
                  <c:v>713</c:v>
                </c:pt>
                <c:pt idx="5217">
                  <c:v>714</c:v>
                </c:pt>
                <c:pt idx="5218">
                  <c:v>715</c:v>
                </c:pt>
                <c:pt idx="5219">
                  <c:v>716</c:v>
                </c:pt>
                <c:pt idx="5220">
                  <c:v>717</c:v>
                </c:pt>
                <c:pt idx="5221">
                  <c:v>718</c:v>
                </c:pt>
                <c:pt idx="5222">
                  <c:v>719</c:v>
                </c:pt>
                <c:pt idx="5223">
                  <c:v>720</c:v>
                </c:pt>
                <c:pt idx="5224">
                  <c:v>721</c:v>
                </c:pt>
                <c:pt idx="5225">
                  <c:v>722</c:v>
                </c:pt>
                <c:pt idx="5226">
                  <c:v>723</c:v>
                </c:pt>
                <c:pt idx="5227">
                  <c:v>724</c:v>
                </c:pt>
                <c:pt idx="5228">
                  <c:v>725</c:v>
                </c:pt>
                <c:pt idx="5229">
                  <c:v>726</c:v>
                </c:pt>
                <c:pt idx="5230">
                  <c:v>727</c:v>
                </c:pt>
                <c:pt idx="5231">
                  <c:v>728</c:v>
                </c:pt>
                <c:pt idx="5232">
                  <c:v>729</c:v>
                </c:pt>
                <c:pt idx="5233">
                  <c:v>730</c:v>
                </c:pt>
                <c:pt idx="5234">
                  <c:v>731</c:v>
                </c:pt>
                <c:pt idx="5235">
                  <c:v>732</c:v>
                </c:pt>
                <c:pt idx="5236">
                  <c:v>733</c:v>
                </c:pt>
                <c:pt idx="5237">
                  <c:v>734</c:v>
                </c:pt>
                <c:pt idx="5238">
                  <c:v>735</c:v>
                </c:pt>
                <c:pt idx="5239">
                  <c:v>736</c:v>
                </c:pt>
                <c:pt idx="5240">
                  <c:v>737</c:v>
                </c:pt>
                <c:pt idx="5241">
                  <c:v>738</c:v>
                </c:pt>
                <c:pt idx="5242">
                  <c:v>739</c:v>
                </c:pt>
                <c:pt idx="5243">
                  <c:v>740</c:v>
                </c:pt>
                <c:pt idx="5244">
                  <c:v>741</c:v>
                </c:pt>
                <c:pt idx="5245">
                  <c:v>742</c:v>
                </c:pt>
                <c:pt idx="5246">
                  <c:v>743</c:v>
                </c:pt>
                <c:pt idx="5247">
                  <c:v>744</c:v>
                </c:pt>
                <c:pt idx="5248">
                  <c:v>745</c:v>
                </c:pt>
                <c:pt idx="5249">
                  <c:v>746</c:v>
                </c:pt>
                <c:pt idx="5250">
                  <c:v>747</c:v>
                </c:pt>
                <c:pt idx="5251">
                  <c:v>748</c:v>
                </c:pt>
                <c:pt idx="5252">
                  <c:v>749</c:v>
                </c:pt>
                <c:pt idx="5253">
                  <c:v>750</c:v>
                </c:pt>
                <c:pt idx="5254">
                  <c:v>751</c:v>
                </c:pt>
                <c:pt idx="5255">
                  <c:v>752</c:v>
                </c:pt>
                <c:pt idx="5256">
                  <c:v>753</c:v>
                </c:pt>
                <c:pt idx="5257">
                  <c:v>754</c:v>
                </c:pt>
                <c:pt idx="5258">
                  <c:v>755</c:v>
                </c:pt>
                <c:pt idx="5259">
                  <c:v>756</c:v>
                </c:pt>
                <c:pt idx="5260">
                  <c:v>757</c:v>
                </c:pt>
                <c:pt idx="5261">
                  <c:v>758</c:v>
                </c:pt>
                <c:pt idx="5262">
                  <c:v>759</c:v>
                </c:pt>
                <c:pt idx="5263">
                  <c:v>760</c:v>
                </c:pt>
                <c:pt idx="5264">
                  <c:v>761</c:v>
                </c:pt>
                <c:pt idx="5265">
                  <c:v>762</c:v>
                </c:pt>
                <c:pt idx="5266">
                  <c:v>763</c:v>
                </c:pt>
                <c:pt idx="5267">
                  <c:v>764</c:v>
                </c:pt>
                <c:pt idx="5268">
                  <c:v>765</c:v>
                </c:pt>
                <c:pt idx="5269">
                  <c:v>766</c:v>
                </c:pt>
                <c:pt idx="5270">
                  <c:v>767</c:v>
                </c:pt>
                <c:pt idx="5271">
                  <c:v>768</c:v>
                </c:pt>
                <c:pt idx="5272">
                  <c:v>769</c:v>
                </c:pt>
                <c:pt idx="5273">
                  <c:v>770</c:v>
                </c:pt>
                <c:pt idx="5274">
                  <c:v>771</c:v>
                </c:pt>
                <c:pt idx="5275">
                  <c:v>772</c:v>
                </c:pt>
                <c:pt idx="5276">
                  <c:v>773</c:v>
                </c:pt>
                <c:pt idx="5277">
                  <c:v>774</c:v>
                </c:pt>
                <c:pt idx="5278">
                  <c:v>775</c:v>
                </c:pt>
                <c:pt idx="5279">
                  <c:v>776</c:v>
                </c:pt>
                <c:pt idx="5280">
                  <c:v>777</c:v>
                </c:pt>
                <c:pt idx="5281">
                  <c:v>778</c:v>
                </c:pt>
                <c:pt idx="5282">
                  <c:v>779</c:v>
                </c:pt>
                <c:pt idx="5283">
                  <c:v>780</c:v>
                </c:pt>
                <c:pt idx="5284">
                  <c:v>781</c:v>
                </c:pt>
                <c:pt idx="5285">
                  <c:v>782</c:v>
                </c:pt>
                <c:pt idx="5286">
                  <c:v>783</c:v>
                </c:pt>
                <c:pt idx="5287">
                  <c:v>784</c:v>
                </c:pt>
                <c:pt idx="5288">
                  <c:v>785</c:v>
                </c:pt>
                <c:pt idx="5289">
                  <c:v>786</c:v>
                </c:pt>
                <c:pt idx="5290">
                  <c:v>787</c:v>
                </c:pt>
                <c:pt idx="5291">
                  <c:v>788</c:v>
                </c:pt>
                <c:pt idx="5292">
                  <c:v>789</c:v>
                </c:pt>
                <c:pt idx="5293">
                  <c:v>790</c:v>
                </c:pt>
                <c:pt idx="5294">
                  <c:v>791</c:v>
                </c:pt>
                <c:pt idx="5295">
                  <c:v>792</c:v>
                </c:pt>
                <c:pt idx="5296">
                  <c:v>793</c:v>
                </c:pt>
                <c:pt idx="5297">
                  <c:v>794</c:v>
                </c:pt>
                <c:pt idx="5298">
                  <c:v>795</c:v>
                </c:pt>
                <c:pt idx="5299">
                  <c:v>796</c:v>
                </c:pt>
                <c:pt idx="5300">
                  <c:v>797</c:v>
                </c:pt>
                <c:pt idx="5301">
                  <c:v>798</c:v>
                </c:pt>
                <c:pt idx="5302">
                  <c:v>799</c:v>
                </c:pt>
                <c:pt idx="5303">
                  <c:v>800</c:v>
                </c:pt>
                <c:pt idx="5304">
                  <c:v>801</c:v>
                </c:pt>
                <c:pt idx="5305">
                  <c:v>802</c:v>
                </c:pt>
                <c:pt idx="5306">
                  <c:v>803</c:v>
                </c:pt>
                <c:pt idx="5307">
                  <c:v>804</c:v>
                </c:pt>
                <c:pt idx="5308">
                  <c:v>805</c:v>
                </c:pt>
                <c:pt idx="5309">
                  <c:v>806</c:v>
                </c:pt>
                <c:pt idx="5310">
                  <c:v>807</c:v>
                </c:pt>
                <c:pt idx="5311">
                  <c:v>808</c:v>
                </c:pt>
                <c:pt idx="5312">
                  <c:v>809</c:v>
                </c:pt>
                <c:pt idx="5313">
                  <c:v>810</c:v>
                </c:pt>
                <c:pt idx="5314">
                  <c:v>811</c:v>
                </c:pt>
                <c:pt idx="5315">
                  <c:v>812</c:v>
                </c:pt>
                <c:pt idx="5316">
                  <c:v>813</c:v>
                </c:pt>
                <c:pt idx="5317">
                  <c:v>814</c:v>
                </c:pt>
                <c:pt idx="5318">
                  <c:v>815</c:v>
                </c:pt>
                <c:pt idx="5319">
                  <c:v>816</c:v>
                </c:pt>
                <c:pt idx="5320">
                  <c:v>817</c:v>
                </c:pt>
                <c:pt idx="5321">
                  <c:v>818</c:v>
                </c:pt>
                <c:pt idx="5322">
                  <c:v>819</c:v>
                </c:pt>
                <c:pt idx="5323">
                  <c:v>820</c:v>
                </c:pt>
                <c:pt idx="5324">
                  <c:v>821</c:v>
                </c:pt>
                <c:pt idx="5325">
                  <c:v>822</c:v>
                </c:pt>
                <c:pt idx="5326">
                  <c:v>823</c:v>
                </c:pt>
                <c:pt idx="5327">
                  <c:v>824</c:v>
                </c:pt>
                <c:pt idx="5328">
                  <c:v>825</c:v>
                </c:pt>
                <c:pt idx="5329">
                  <c:v>826</c:v>
                </c:pt>
                <c:pt idx="5330">
                  <c:v>827</c:v>
                </c:pt>
                <c:pt idx="5331">
                  <c:v>828</c:v>
                </c:pt>
                <c:pt idx="5332">
                  <c:v>829</c:v>
                </c:pt>
                <c:pt idx="5333">
                  <c:v>830</c:v>
                </c:pt>
                <c:pt idx="5334">
                  <c:v>831</c:v>
                </c:pt>
                <c:pt idx="5335">
                  <c:v>832</c:v>
                </c:pt>
                <c:pt idx="5336">
                  <c:v>833</c:v>
                </c:pt>
                <c:pt idx="5337">
                  <c:v>834</c:v>
                </c:pt>
                <c:pt idx="5338">
                  <c:v>835</c:v>
                </c:pt>
                <c:pt idx="5339">
                  <c:v>836</c:v>
                </c:pt>
                <c:pt idx="5340">
                  <c:v>837</c:v>
                </c:pt>
                <c:pt idx="5341">
                  <c:v>838</c:v>
                </c:pt>
                <c:pt idx="5342">
                  <c:v>839</c:v>
                </c:pt>
                <c:pt idx="5343">
                  <c:v>840</c:v>
                </c:pt>
                <c:pt idx="5344">
                  <c:v>841</c:v>
                </c:pt>
                <c:pt idx="5345">
                  <c:v>842</c:v>
                </c:pt>
                <c:pt idx="5346">
                  <c:v>843</c:v>
                </c:pt>
                <c:pt idx="5347">
                  <c:v>844</c:v>
                </c:pt>
                <c:pt idx="5348">
                  <c:v>845</c:v>
                </c:pt>
                <c:pt idx="5349">
                  <c:v>846</c:v>
                </c:pt>
                <c:pt idx="5350">
                  <c:v>847</c:v>
                </c:pt>
                <c:pt idx="5351">
                  <c:v>848</c:v>
                </c:pt>
                <c:pt idx="5352">
                  <c:v>849</c:v>
                </c:pt>
                <c:pt idx="5353">
                  <c:v>850</c:v>
                </c:pt>
                <c:pt idx="5354">
                  <c:v>851</c:v>
                </c:pt>
                <c:pt idx="5355">
                  <c:v>852</c:v>
                </c:pt>
                <c:pt idx="5356">
                  <c:v>853</c:v>
                </c:pt>
                <c:pt idx="5357">
                  <c:v>854</c:v>
                </c:pt>
                <c:pt idx="5358">
                  <c:v>855</c:v>
                </c:pt>
                <c:pt idx="5359">
                  <c:v>856</c:v>
                </c:pt>
                <c:pt idx="5360">
                  <c:v>857</c:v>
                </c:pt>
                <c:pt idx="5361">
                  <c:v>858</c:v>
                </c:pt>
                <c:pt idx="5362">
                  <c:v>859</c:v>
                </c:pt>
                <c:pt idx="5363">
                  <c:v>860</c:v>
                </c:pt>
                <c:pt idx="5364">
                  <c:v>861</c:v>
                </c:pt>
                <c:pt idx="5365">
                  <c:v>862</c:v>
                </c:pt>
                <c:pt idx="5366">
                  <c:v>863</c:v>
                </c:pt>
                <c:pt idx="5367">
                  <c:v>864</c:v>
                </c:pt>
                <c:pt idx="5368">
                  <c:v>865</c:v>
                </c:pt>
                <c:pt idx="5369">
                  <c:v>866</c:v>
                </c:pt>
                <c:pt idx="5370">
                  <c:v>867</c:v>
                </c:pt>
                <c:pt idx="5371">
                  <c:v>868</c:v>
                </c:pt>
                <c:pt idx="5372">
                  <c:v>869</c:v>
                </c:pt>
                <c:pt idx="5373">
                  <c:v>870</c:v>
                </c:pt>
                <c:pt idx="5374">
                  <c:v>871</c:v>
                </c:pt>
                <c:pt idx="5375">
                  <c:v>872</c:v>
                </c:pt>
                <c:pt idx="5376">
                  <c:v>873</c:v>
                </c:pt>
                <c:pt idx="5377">
                  <c:v>874</c:v>
                </c:pt>
                <c:pt idx="5378">
                  <c:v>875</c:v>
                </c:pt>
                <c:pt idx="5379">
                  <c:v>876</c:v>
                </c:pt>
                <c:pt idx="5380">
                  <c:v>877</c:v>
                </c:pt>
                <c:pt idx="5381">
                  <c:v>878</c:v>
                </c:pt>
                <c:pt idx="5382">
                  <c:v>879</c:v>
                </c:pt>
                <c:pt idx="5383">
                  <c:v>880</c:v>
                </c:pt>
                <c:pt idx="5384">
                  <c:v>881</c:v>
                </c:pt>
                <c:pt idx="5385">
                  <c:v>882</c:v>
                </c:pt>
                <c:pt idx="5386">
                  <c:v>883</c:v>
                </c:pt>
                <c:pt idx="5387">
                  <c:v>884</c:v>
                </c:pt>
                <c:pt idx="5388">
                  <c:v>885</c:v>
                </c:pt>
                <c:pt idx="5389">
                  <c:v>886</c:v>
                </c:pt>
                <c:pt idx="5390">
                  <c:v>887</c:v>
                </c:pt>
                <c:pt idx="5391">
                  <c:v>888</c:v>
                </c:pt>
                <c:pt idx="5392">
                  <c:v>889</c:v>
                </c:pt>
                <c:pt idx="5393">
                  <c:v>890</c:v>
                </c:pt>
                <c:pt idx="5394">
                  <c:v>891</c:v>
                </c:pt>
                <c:pt idx="5395">
                  <c:v>892</c:v>
                </c:pt>
                <c:pt idx="5396">
                  <c:v>893</c:v>
                </c:pt>
                <c:pt idx="5397">
                  <c:v>894</c:v>
                </c:pt>
                <c:pt idx="5398">
                  <c:v>895</c:v>
                </c:pt>
                <c:pt idx="5399">
                  <c:v>896</c:v>
                </c:pt>
                <c:pt idx="5400">
                  <c:v>897</c:v>
                </c:pt>
                <c:pt idx="5401">
                  <c:v>898</c:v>
                </c:pt>
                <c:pt idx="5402">
                  <c:v>899</c:v>
                </c:pt>
                <c:pt idx="5403">
                  <c:v>900</c:v>
                </c:pt>
                <c:pt idx="5404">
                  <c:v>901</c:v>
                </c:pt>
                <c:pt idx="5405">
                  <c:v>902</c:v>
                </c:pt>
                <c:pt idx="5406">
                  <c:v>903</c:v>
                </c:pt>
                <c:pt idx="5407">
                  <c:v>904</c:v>
                </c:pt>
                <c:pt idx="5408">
                  <c:v>905</c:v>
                </c:pt>
                <c:pt idx="5409">
                  <c:v>906</c:v>
                </c:pt>
                <c:pt idx="5410">
                  <c:v>907</c:v>
                </c:pt>
                <c:pt idx="5411">
                  <c:v>908</c:v>
                </c:pt>
                <c:pt idx="5412">
                  <c:v>909</c:v>
                </c:pt>
                <c:pt idx="5413">
                  <c:v>910</c:v>
                </c:pt>
                <c:pt idx="5414">
                  <c:v>911</c:v>
                </c:pt>
                <c:pt idx="5415">
                  <c:v>912</c:v>
                </c:pt>
                <c:pt idx="5416">
                  <c:v>913</c:v>
                </c:pt>
                <c:pt idx="5417">
                  <c:v>914</c:v>
                </c:pt>
                <c:pt idx="5418">
                  <c:v>915</c:v>
                </c:pt>
                <c:pt idx="5419">
                  <c:v>916</c:v>
                </c:pt>
                <c:pt idx="5420">
                  <c:v>917</c:v>
                </c:pt>
                <c:pt idx="5421">
                  <c:v>918</c:v>
                </c:pt>
                <c:pt idx="5422">
                  <c:v>919</c:v>
                </c:pt>
                <c:pt idx="5423">
                  <c:v>920</c:v>
                </c:pt>
                <c:pt idx="5424">
                  <c:v>921</c:v>
                </c:pt>
                <c:pt idx="5425">
                  <c:v>922</c:v>
                </c:pt>
                <c:pt idx="5426">
                  <c:v>923</c:v>
                </c:pt>
                <c:pt idx="5427">
                  <c:v>924</c:v>
                </c:pt>
                <c:pt idx="5428">
                  <c:v>925</c:v>
                </c:pt>
                <c:pt idx="5429">
                  <c:v>926</c:v>
                </c:pt>
                <c:pt idx="5430">
                  <c:v>927</c:v>
                </c:pt>
                <c:pt idx="5431">
                  <c:v>928</c:v>
                </c:pt>
                <c:pt idx="5432">
                  <c:v>929</c:v>
                </c:pt>
                <c:pt idx="5433">
                  <c:v>930</c:v>
                </c:pt>
                <c:pt idx="5434">
                  <c:v>931</c:v>
                </c:pt>
                <c:pt idx="5435">
                  <c:v>932</c:v>
                </c:pt>
                <c:pt idx="5436">
                  <c:v>933</c:v>
                </c:pt>
                <c:pt idx="5437">
                  <c:v>934</c:v>
                </c:pt>
                <c:pt idx="5438">
                  <c:v>935</c:v>
                </c:pt>
                <c:pt idx="5439">
                  <c:v>936</c:v>
                </c:pt>
                <c:pt idx="5440">
                  <c:v>937</c:v>
                </c:pt>
                <c:pt idx="5441">
                  <c:v>938</c:v>
                </c:pt>
                <c:pt idx="5442">
                  <c:v>939</c:v>
                </c:pt>
                <c:pt idx="5443">
                  <c:v>940</c:v>
                </c:pt>
                <c:pt idx="5444">
                  <c:v>941</c:v>
                </c:pt>
                <c:pt idx="5445">
                  <c:v>942</c:v>
                </c:pt>
                <c:pt idx="5446">
                  <c:v>943</c:v>
                </c:pt>
                <c:pt idx="5447">
                  <c:v>944</c:v>
                </c:pt>
                <c:pt idx="5448">
                  <c:v>945</c:v>
                </c:pt>
                <c:pt idx="5449">
                  <c:v>946</c:v>
                </c:pt>
                <c:pt idx="5450">
                  <c:v>947</c:v>
                </c:pt>
                <c:pt idx="5451">
                  <c:v>948</c:v>
                </c:pt>
                <c:pt idx="5452">
                  <c:v>949</c:v>
                </c:pt>
                <c:pt idx="5453">
                  <c:v>950</c:v>
                </c:pt>
                <c:pt idx="5454">
                  <c:v>951</c:v>
                </c:pt>
                <c:pt idx="5455">
                  <c:v>952</c:v>
                </c:pt>
                <c:pt idx="5456">
                  <c:v>953</c:v>
                </c:pt>
                <c:pt idx="5457">
                  <c:v>954</c:v>
                </c:pt>
                <c:pt idx="5458">
                  <c:v>955</c:v>
                </c:pt>
                <c:pt idx="5459">
                  <c:v>956</c:v>
                </c:pt>
                <c:pt idx="5460">
                  <c:v>957</c:v>
                </c:pt>
                <c:pt idx="5461">
                  <c:v>958</c:v>
                </c:pt>
                <c:pt idx="5462">
                  <c:v>959</c:v>
                </c:pt>
                <c:pt idx="5463">
                  <c:v>960</c:v>
                </c:pt>
                <c:pt idx="5464">
                  <c:v>961</c:v>
                </c:pt>
                <c:pt idx="5465">
                  <c:v>962</c:v>
                </c:pt>
                <c:pt idx="5466">
                  <c:v>963</c:v>
                </c:pt>
                <c:pt idx="5467">
                  <c:v>964</c:v>
                </c:pt>
                <c:pt idx="5468">
                  <c:v>965</c:v>
                </c:pt>
                <c:pt idx="5469">
                  <c:v>966</c:v>
                </c:pt>
                <c:pt idx="5470">
                  <c:v>967</c:v>
                </c:pt>
                <c:pt idx="5471">
                  <c:v>968</c:v>
                </c:pt>
                <c:pt idx="5472">
                  <c:v>969</c:v>
                </c:pt>
                <c:pt idx="5473">
                  <c:v>970</c:v>
                </c:pt>
                <c:pt idx="5474">
                  <c:v>971</c:v>
                </c:pt>
                <c:pt idx="5475">
                  <c:v>972</c:v>
                </c:pt>
                <c:pt idx="5476">
                  <c:v>973</c:v>
                </c:pt>
                <c:pt idx="5477">
                  <c:v>974</c:v>
                </c:pt>
                <c:pt idx="5478">
                  <c:v>975</c:v>
                </c:pt>
                <c:pt idx="5479">
                  <c:v>976</c:v>
                </c:pt>
                <c:pt idx="5480">
                  <c:v>977</c:v>
                </c:pt>
                <c:pt idx="5481">
                  <c:v>978</c:v>
                </c:pt>
                <c:pt idx="5482">
                  <c:v>979</c:v>
                </c:pt>
                <c:pt idx="5483">
                  <c:v>980</c:v>
                </c:pt>
                <c:pt idx="5484">
                  <c:v>981</c:v>
                </c:pt>
                <c:pt idx="5485">
                  <c:v>982</c:v>
                </c:pt>
                <c:pt idx="5486">
                  <c:v>983</c:v>
                </c:pt>
                <c:pt idx="5487">
                  <c:v>984</c:v>
                </c:pt>
                <c:pt idx="5488">
                  <c:v>985</c:v>
                </c:pt>
                <c:pt idx="5489">
                  <c:v>986</c:v>
                </c:pt>
                <c:pt idx="5490">
                  <c:v>987</c:v>
                </c:pt>
                <c:pt idx="5491">
                  <c:v>988</c:v>
                </c:pt>
                <c:pt idx="5492">
                  <c:v>989</c:v>
                </c:pt>
                <c:pt idx="5493">
                  <c:v>990</c:v>
                </c:pt>
                <c:pt idx="5494">
                  <c:v>991</c:v>
                </c:pt>
                <c:pt idx="5495">
                  <c:v>992</c:v>
                </c:pt>
                <c:pt idx="5496">
                  <c:v>993</c:v>
                </c:pt>
                <c:pt idx="5497">
                  <c:v>994</c:v>
                </c:pt>
                <c:pt idx="5498">
                  <c:v>995</c:v>
                </c:pt>
                <c:pt idx="5499">
                  <c:v>996</c:v>
                </c:pt>
                <c:pt idx="5500">
                  <c:v>997</c:v>
                </c:pt>
                <c:pt idx="5501">
                  <c:v>998</c:v>
                </c:pt>
                <c:pt idx="5502">
                  <c:v>999</c:v>
                </c:pt>
                <c:pt idx="5503">
                  <c:v>1000</c:v>
                </c:pt>
                <c:pt idx="5504">
                  <c:v>1001</c:v>
                </c:pt>
                <c:pt idx="5505">
                  <c:v>1002</c:v>
                </c:pt>
                <c:pt idx="5506">
                  <c:v>1003</c:v>
                </c:pt>
                <c:pt idx="5507">
                  <c:v>1004</c:v>
                </c:pt>
                <c:pt idx="5508">
                  <c:v>1005</c:v>
                </c:pt>
                <c:pt idx="5509">
                  <c:v>1006</c:v>
                </c:pt>
                <c:pt idx="5510">
                  <c:v>1007</c:v>
                </c:pt>
                <c:pt idx="5511">
                  <c:v>1008</c:v>
                </c:pt>
                <c:pt idx="5512">
                  <c:v>1009</c:v>
                </c:pt>
                <c:pt idx="5513">
                  <c:v>1010</c:v>
                </c:pt>
                <c:pt idx="5514">
                  <c:v>1011</c:v>
                </c:pt>
                <c:pt idx="5515">
                  <c:v>1012</c:v>
                </c:pt>
                <c:pt idx="5516">
                  <c:v>1013</c:v>
                </c:pt>
                <c:pt idx="5517">
                  <c:v>1014</c:v>
                </c:pt>
                <c:pt idx="5518">
                  <c:v>1015</c:v>
                </c:pt>
                <c:pt idx="5519">
                  <c:v>1016</c:v>
                </c:pt>
                <c:pt idx="5520">
                  <c:v>1017</c:v>
                </c:pt>
                <c:pt idx="5521">
                  <c:v>1018</c:v>
                </c:pt>
                <c:pt idx="5522">
                  <c:v>1019</c:v>
                </c:pt>
                <c:pt idx="5523">
                  <c:v>1020</c:v>
                </c:pt>
                <c:pt idx="5524">
                  <c:v>1021</c:v>
                </c:pt>
                <c:pt idx="5525">
                  <c:v>1022</c:v>
                </c:pt>
                <c:pt idx="5526">
                  <c:v>1023</c:v>
                </c:pt>
                <c:pt idx="5527">
                  <c:v>1024</c:v>
                </c:pt>
                <c:pt idx="5528">
                  <c:v>1025</c:v>
                </c:pt>
                <c:pt idx="5529">
                  <c:v>1026</c:v>
                </c:pt>
                <c:pt idx="5530">
                  <c:v>1027</c:v>
                </c:pt>
                <c:pt idx="5531">
                  <c:v>1028</c:v>
                </c:pt>
                <c:pt idx="5532">
                  <c:v>1029</c:v>
                </c:pt>
                <c:pt idx="5533">
                  <c:v>1030</c:v>
                </c:pt>
                <c:pt idx="5534">
                  <c:v>1031</c:v>
                </c:pt>
                <c:pt idx="5535">
                  <c:v>1032</c:v>
                </c:pt>
                <c:pt idx="5536">
                  <c:v>1033</c:v>
                </c:pt>
                <c:pt idx="5537">
                  <c:v>1034</c:v>
                </c:pt>
                <c:pt idx="5538">
                  <c:v>1035</c:v>
                </c:pt>
                <c:pt idx="5539">
                  <c:v>1036</c:v>
                </c:pt>
                <c:pt idx="5540">
                  <c:v>1037</c:v>
                </c:pt>
                <c:pt idx="5541">
                  <c:v>1038</c:v>
                </c:pt>
                <c:pt idx="5542">
                  <c:v>1039</c:v>
                </c:pt>
                <c:pt idx="5543">
                  <c:v>1040</c:v>
                </c:pt>
                <c:pt idx="5544">
                  <c:v>1041</c:v>
                </c:pt>
                <c:pt idx="5545">
                  <c:v>1042</c:v>
                </c:pt>
                <c:pt idx="5546">
                  <c:v>1043</c:v>
                </c:pt>
                <c:pt idx="5547">
                  <c:v>1044</c:v>
                </c:pt>
                <c:pt idx="5548">
                  <c:v>1045</c:v>
                </c:pt>
                <c:pt idx="5549">
                  <c:v>1046</c:v>
                </c:pt>
                <c:pt idx="5550">
                  <c:v>1047</c:v>
                </c:pt>
                <c:pt idx="5551">
                  <c:v>1048</c:v>
                </c:pt>
                <c:pt idx="5552">
                  <c:v>1049</c:v>
                </c:pt>
                <c:pt idx="5553">
                  <c:v>1050</c:v>
                </c:pt>
                <c:pt idx="5554">
                  <c:v>1051</c:v>
                </c:pt>
                <c:pt idx="5555">
                  <c:v>1052</c:v>
                </c:pt>
                <c:pt idx="5556">
                  <c:v>1053</c:v>
                </c:pt>
                <c:pt idx="5557">
                  <c:v>1054</c:v>
                </c:pt>
                <c:pt idx="5558">
                  <c:v>1055</c:v>
                </c:pt>
                <c:pt idx="5559">
                  <c:v>1056</c:v>
                </c:pt>
                <c:pt idx="5560">
                  <c:v>1057</c:v>
                </c:pt>
                <c:pt idx="5561">
                  <c:v>1058</c:v>
                </c:pt>
                <c:pt idx="5562">
                  <c:v>1059</c:v>
                </c:pt>
                <c:pt idx="5563">
                  <c:v>1060</c:v>
                </c:pt>
                <c:pt idx="5564">
                  <c:v>1061</c:v>
                </c:pt>
                <c:pt idx="5565">
                  <c:v>1062</c:v>
                </c:pt>
                <c:pt idx="5566">
                  <c:v>1063</c:v>
                </c:pt>
                <c:pt idx="5567">
                  <c:v>1064</c:v>
                </c:pt>
                <c:pt idx="5568">
                  <c:v>1065</c:v>
                </c:pt>
                <c:pt idx="5569">
                  <c:v>1066</c:v>
                </c:pt>
                <c:pt idx="5570">
                  <c:v>1067</c:v>
                </c:pt>
                <c:pt idx="5571">
                  <c:v>1068</c:v>
                </c:pt>
                <c:pt idx="5572">
                  <c:v>1069</c:v>
                </c:pt>
                <c:pt idx="5573">
                  <c:v>1070</c:v>
                </c:pt>
                <c:pt idx="5574">
                  <c:v>1071</c:v>
                </c:pt>
                <c:pt idx="5575">
                  <c:v>1072</c:v>
                </c:pt>
                <c:pt idx="5576">
                  <c:v>1073</c:v>
                </c:pt>
                <c:pt idx="5577">
                  <c:v>1074</c:v>
                </c:pt>
                <c:pt idx="5578">
                  <c:v>1075</c:v>
                </c:pt>
                <c:pt idx="5579">
                  <c:v>1076</c:v>
                </c:pt>
                <c:pt idx="5580">
                  <c:v>1077</c:v>
                </c:pt>
                <c:pt idx="5581">
                  <c:v>1078</c:v>
                </c:pt>
                <c:pt idx="5582">
                  <c:v>1079</c:v>
                </c:pt>
                <c:pt idx="5583">
                  <c:v>1080</c:v>
                </c:pt>
                <c:pt idx="5584">
                  <c:v>1081</c:v>
                </c:pt>
                <c:pt idx="5585">
                  <c:v>1082</c:v>
                </c:pt>
                <c:pt idx="5586">
                  <c:v>1083</c:v>
                </c:pt>
                <c:pt idx="5587">
                  <c:v>1084</c:v>
                </c:pt>
                <c:pt idx="5588">
                  <c:v>1085</c:v>
                </c:pt>
                <c:pt idx="5589">
                  <c:v>1086</c:v>
                </c:pt>
                <c:pt idx="5590">
                  <c:v>1087</c:v>
                </c:pt>
                <c:pt idx="5591">
                  <c:v>1088</c:v>
                </c:pt>
                <c:pt idx="5592">
                  <c:v>1089</c:v>
                </c:pt>
                <c:pt idx="5593">
                  <c:v>1090</c:v>
                </c:pt>
                <c:pt idx="5594">
                  <c:v>1091</c:v>
                </c:pt>
                <c:pt idx="5595">
                  <c:v>1092</c:v>
                </c:pt>
                <c:pt idx="5596">
                  <c:v>1093</c:v>
                </c:pt>
                <c:pt idx="5597">
                  <c:v>1094</c:v>
                </c:pt>
                <c:pt idx="5598">
                  <c:v>1095</c:v>
                </c:pt>
                <c:pt idx="5599">
                  <c:v>1096</c:v>
                </c:pt>
                <c:pt idx="5600">
                  <c:v>1097</c:v>
                </c:pt>
                <c:pt idx="5601">
                  <c:v>1098</c:v>
                </c:pt>
                <c:pt idx="5602">
                  <c:v>1099</c:v>
                </c:pt>
                <c:pt idx="5603">
                  <c:v>1100</c:v>
                </c:pt>
                <c:pt idx="5604">
                  <c:v>1101</c:v>
                </c:pt>
                <c:pt idx="5605">
                  <c:v>1102</c:v>
                </c:pt>
                <c:pt idx="5606">
                  <c:v>1103</c:v>
                </c:pt>
                <c:pt idx="5607">
                  <c:v>1104</c:v>
                </c:pt>
                <c:pt idx="5608">
                  <c:v>1105</c:v>
                </c:pt>
                <c:pt idx="5609">
                  <c:v>1106</c:v>
                </c:pt>
                <c:pt idx="5610">
                  <c:v>1107</c:v>
                </c:pt>
                <c:pt idx="5611">
                  <c:v>1108</c:v>
                </c:pt>
                <c:pt idx="5612">
                  <c:v>1109</c:v>
                </c:pt>
                <c:pt idx="5613">
                  <c:v>1110</c:v>
                </c:pt>
                <c:pt idx="5614">
                  <c:v>1111</c:v>
                </c:pt>
                <c:pt idx="5615">
                  <c:v>1112</c:v>
                </c:pt>
                <c:pt idx="5616">
                  <c:v>1113</c:v>
                </c:pt>
                <c:pt idx="5617">
                  <c:v>1114</c:v>
                </c:pt>
                <c:pt idx="5618">
                  <c:v>1115</c:v>
                </c:pt>
                <c:pt idx="5619">
                  <c:v>1116</c:v>
                </c:pt>
                <c:pt idx="5620">
                  <c:v>1117</c:v>
                </c:pt>
                <c:pt idx="5621">
                  <c:v>1118</c:v>
                </c:pt>
                <c:pt idx="5622">
                  <c:v>1119</c:v>
                </c:pt>
                <c:pt idx="5623">
                  <c:v>1120</c:v>
                </c:pt>
                <c:pt idx="5624">
                  <c:v>1121</c:v>
                </c:pt>
                <c:pt idx="5625">
                  <c:v>1122</c:v>
                </c:pt>
                <c:pt idx="5626">
                  <c:v>1123</c:v>
                </c:pt>
                <c:pt idx="5627">
                  <c:v>1124</c:v>
                </c:pt>
                <c:pt idx="5628">
                  <c:v>1125</c:v>
                </c:pt>
                <c:pt idx="5629">
                  <c:v>1126</c:v>
                </c:pt>
                <c:pt idx="5630">
                  <c:v>1127</c:v>
                </c:pt>
                <c:pt idx="5631">
                  <c:v>1128</c:v>
                </c:pt>
                <c:pt idx="5632">
                  <c:v>1129</c:v>
                </c:pt>
                <c:pt idx="5633">
                  <c:v>1130</c:v>
                </c:pt>
                <c:pt idx="5634">
                  <c:v>1131</c:v>
                </c:pt>
                <c:pt idx="5635">
                  <c:v>1132</c:v>
                </c:pt>
                <c:pt idx="5636">
                  <c:v>1133</c:v>
                </c:pt>
                <c:pt idx="5637">
                  <c:v>1134</c:v>
                </c:pt>
                <c:pt idx="5638">
                  <c:v>1135</c:v>
                </c:pt>
                <c:pt idx="5639">
                  <c:v>1136</c:v>
                </c:pt>
                <c:pt idx="5640">
                  <c:v>1137</c:v>
                </c:pt>
                <c:pt idx="5641">
                  <c:v>1138</c:v>
                </c:pt>
                <c:pt idx="5642">
                  <c:v>1139</c:v>
                </c:pt>
                <c:pt idx="5643">
                  <c:v>1140</c:v>
                </c:pt>
                <c:pt idx="5644">
                  <c:v>1141</c:v>
                </c:pt>
                <c:pt idx="5645">
                  <c:v>1142</c:v>
                </c:pt>
                <c:pt idx="5646">
                  <c:v>1143</c:v>
                </c:pt>
                <c:pt idx="5647">
                  <c:v>1144</c:v>
                </c:pt>
                <c:pt idx="5648">
                  <c:v>1145</c:v>
                </c:pt>
                <c:pt idx="5649">
                  <c:v>1146</c:v>
                </c:pt>
                <c:pt idx="5650">
                  <c:v>1147</c:v>
                </c:pt>
                <c:pt idx="5651">
                  <c:v>1148</c:v>
                </c:pt>
                <c:pt idx="5652">
                  <c:v>1149</c:v>
                </c:pt>
                <c:pt idx="5653">
                  <c:v>1150</c:v>
                </c:pt>
                <c:pt idx="5654">
                  <c:v>1151</c:v>
                </c:pt>
                <c:pt idx="5655">
                  <c:v>1152</c:v>
                </c:pt>
                <c:pt idx="5656">
                  <c:v>1153</c:v>
                </c:pt>
                <c:pt idx="5657">
                  <c:v>1154</c:v>
                </c:pt>
                <c:pt idx="5658">
                  <c:v>1155</c:v>
                </c:pt>
                <c:pt idx="5659">
                  <c:v>1156</c:v>
                </c:pt>
                <c:pt idx="5660">
                  <c:v>1157</c:v>
                </c:pt>
                <c:pt idx="5661">
                  <c:v>1158</c:v>
                </c:pt>
                <c:pt idx="5662">
                  <c:v>1159</c:v>
                </c:pt>
                <c:pt idx="5663">
                  <c:v>1160</c:v>
                </c:pt>
                <c:pt idx="5664">
                  <c:v>1161</c:v>
                </c:pt>
                <c:pt idx="5665">
                  <c:v>1162</c:v>
                </c:pt>
                <c:pt idx="5666">
                  <c:v>1163</c:v>
                </c:pt>
                <c:pt idx="5667">
                  <c:v>1164</c:v>
                </c:pt>
                <c:pt idx="5668">
                  <c:v>1165</c:v>
                </c:pt>
                <c:pt idx="5669">
                  <c:v>1166</c:v>
                </c:pt>
                <c:pt idx="5670">
                  <c:v>1167</c:v>
                </c:pt>
                <c:pt idx="5671">
                  <c:v>1168</c:v>
                </c:pt>
                <c:pt idx="5672">
                  <c:v>1169</c:v>
                </c:pt>
                <c:pt idx="5673">
                  <c:v>1170</c:v>
                </c:pt>
                <c:pt idx="5674">
                  <c:v>1171</c:v>
                </c:pt>
                <c:pt idx="5675">
                  <c:v>1172</c:v>
                </c:pt>
                <c:pt idx="5676">
                  <c:v>1173</c:v>
                </c:pt>
                <c:pt idx="5677">
                  <c:v>1174</c:v>
                </c:pt>
                <c:pt idx="5678">
                  <c:v>1175</c:v>
                </c:pt>
                <c:pt idx="5679">
                  <c:v>1176</c:v>
                </c:pt>
                <c:pt idx="5680">
                  <c:v>1177</c:v>
                </c:pt>
                <c:pt idx="5681">
                  <c:v>1178</c:v>
                </c:pt>
                <c:pt idx="5682">
                  <c:v>1179</c:v>
                </c:pt>
                <c:pt idx="5683">
                  <c:v>1180</c:v>
                </c:pt>
                <c:pt idx="5684">
                  <c:v>1181</c:v>
                </c:pt>
                <c:pt idx="5685">
                  <c:v>1182</c:v>
                </c:pt>
                <c:pt idx="5686">
                  <c:v>1183</c:v>
                </c:pt>
                <c:pt idx="5687">
                  <c:v>1184</c:v>
                </c:pt>
                <c:pt idx="5688">
                  <c:v>1185</c:v>
                </c:pt>
                <c:pt idx="5689">
                  <c:v>1186</c:v>
                </c:pt>
                <c:pt idx="5690">
                  <c:v>1187</c:v>
                </c:pt>
                <c:pt idx="5691">
                  <c:v>1188</c:v>
                </c:pt>
                <c:pt idx="5692">
                  <c:v>1189</c:v>
                </c:pt>
                <c:pt idx="5693">
                  <c:v>1190</c:v>
                </c:pt>
                <c:pt idx="5694">
                  <c:v>1191</c:v>
                </c:pt>
                <c:pt idx="5695">
                  <c:v>1192</c:v>
                </c:pt>
                <c:pt idx="5696">
                  <c:v>1193</c:v>
                </c:pt>
                <c:pt idx="5697">
                  <c:v>1194</c:v>
                </c:pt>
                <c:pt idx="5698">
                  <c:v>1195</c:v>
                </c:pt>
                <c:pt idx="5699">
                  <c:v>1196</c:v>
                </c:pt>
                <c:pt idx="5700">
                  <c:v>1197</c:v>
                </c:pt>
                <c:pt idx="5701">
                  <c:v>1198</c:v>
                </c:pt>
                <c:pt idx="5702">
                  <c:v>1199</c:v>
                </c:pt>
                <c:pt idx="5703">
                  <c:v>1200</c:v>
                </c:pt>
                <c:pt idx="5704">
                  <c:v>1201</c:v>
                </c:pt>
                <c:pt idx="5705">
                  <c:v>1202</c:v>
                </c:pt>
                <c:pt idx="5706">
                  <c:v>1203</c:v>
                </c:pt>
                <c:pt idx="5707">
                  <c:v>1204</c:v>
                </c:pt>
                <c:pt idx="5708">
                  <c:v>1205</c:v>
                </c:pt>
                <c:pt idx="5709">
                  <c:v>1206</c:v>
                </c:pt>
                <c:pt idx="5710">
                  <c:v>1207</c:v>
                </c:pt>
                <c:pt idx="5711">
                  <c:v>1208</c:v>
                </c:pt>
                <c:pt idx="5712">
                  <c:v>1209</c:v>
                </c:pt>
                <c:pt idx="5713">
                  <c:v>1210</c:v>
                </c:pt>
                <c:pt idx="5714">
                  <c:v>1211</c:v>
                </c:pt>
                <c:pt idx="5715">
                  <c:v>1212</c:v>
                </c:pt>
                <c:pt idx="5716">
                  <c:v>1213</c:v>
                </c:pt>
                <c:pt idx="5717">
                  <c:v>1214</c:v>
                </c:pt>
                <c:pt idx="5718">
                  <c:v>1215</c:v>
                </c:pt>
                <c:pt idx="5719">
                  <c:v>1216</c:v>
                </c:pt>
                <c:pt idx="5720">
                  <c:v>1217</c:v>
                </c:pt>
                <c:pt idx="5721">
                  <c:v>1218</c:v>
                </c:pt>
                <c:pt idx="5722">
                  <c:v>1219</c:v>
                </c:pt>
                <c:pt idx="5723">
                  <c:v>1220</c:v>
                </c:pt>
                <c:pt idx="5724">
                  <c:v>1221</c:v>
                </c:pt>
                <c:pt idx="5725">
                  <c:v>1222</c:v>
                </c:pt>
                <c:pt idx="5726">
                  <c:v>1223</c:v>
                </c:pt>
                <c:pt idx="5727">
                  <c:v>1224</c:v>
                </c:pt>
                <c:pt idx="5728">
                  <c:v>1225</c:v>
                </c:pt>
                <c:pt idx="5729">
                  <c:v>1226</c:v>
                </c:pt>
                <c:pt idx="5730">
                  <c:v>1227</c:v>
                </c:pt>
                <c:pt idx="5731">
                  <c:v>1228</c:v>
                </c:pt>
                <c:pt idx="5732">
                  <c:v>1229</c:v>
                </c:pt>
                <c:pt idx="5733">
                  <c:v>1230</c:v>
                </c:pt>
                <c:pt idx="5734">
                  <c:v>1231</c:v>
                </c:pt>
                <c:pt idx="5735">
                  <c:v>1232</c:v>
                </c:pt>
                <c:pt idx="5736">
                  <c:v>1233</c:v>
                </c:pt>
                <c:pt idx="5737">
                  <c:v>1234</c:v>
                </c:pt>
                <c:pt idx="5738">
                  <c:v>1235</c:v>
                </c:pt>
                <c:pt idx="5739">
                  <c:v>1236</c:v>
                </c:pt>
                <c:pt idx="5740">
                  <c:v>1237</c:v>
                </c:pt>
                <c:pt idx="5741">
                  <c:v>1238</c:v>
                </c:pt>
                <c:pt idx="5742">
                  <c:v>1239</c:v>
                </c:pt>
                <c:pt idx="5743">
                  <c:v>1240</c:v>
                </c:pt>
                <c:pt idx="5744">
                  <c:v>1241</c:v>
                </c:pt>
                <c:pt idx="5745">
                  <c:v>1242</c:v>
                </c:pt>
                <c:pt idx="5746">
                  <c:v>1243</c:v>
                </c:pt>
                <c:pt idx="5747">
                  <c:v>1244</c:v>
                </c:pt>
                <c:pt idx="5748">
                  <c:v>1245</c:v>
                </c:pt>
                <c:pt idx="5749">
                  <c:v>1246</c:v>
                </c:pt>
                <c:pt idx="5750">
                  <c:v>1247</c:v>
                </c:pt>
                <c:pt idx="5751">
                  <c:v>1248</c:v>
                </c:pt>
                <c:pt idx="5752">
                  <c:v>1249</c:v>
                </c:pt>
                <c:pt idx="5753">
                  <c:v>1250</c:v>
                </c:pt>
                <c:pt idx="5754">
                  <c:v>1251</c:v>
                </c:pt>
                <c:pt idx="5755">
                  <c:v>1252</c:v>
                </c:pt>
                <c:pt idx="5756">
                  <c:v>1253</c:v>
                </c:pt>
                <c:pt idx="5757">
                  <c:v>1254</c:v>
                </c:pt>
                <c:pt idx="5758">
                  <c:v>1255</c:v>
                </c:pt>
                <c:pt idx="5759">
                  <c:v>1256</c:v>
                </c:pt>
                <c:pt idx="5760">
                  <c:v>1257</c:v>
                </c:pt>
                <c:pt idx="5761">
                  <c:v>1258</c:v>
                </c:pt>
                <c:pt idx="5762">
                  <c:v>1259</c:v>
                </c:pt>
                <c:pt idx="5763">
                  <c:v>1260</c:v>
                </c:pt>
                <c:pt idx="5764">
                  <c:v>1261</c:v>
                </c:pt>
                <c:pt idx="5765">
                  <c:v>1262</c:v>
                </c:pt>
                <c:pt idx="5766">
                  <c:v>1263</c:v>
                </c:pt>
                <c:pt idx="5767">
                  <c:v>1264</c:v>
                </c:pt>
                <c:pt idx="5768">
                  <c:v>1265</c:v>
                </c:pt>
                <c:pt idx="5769">
                  <c:v>1266</c:v>
                </c:pt>
                <c:pt idx="5770">
                  <c:v>1267</c:v>
                </c:pt>
                <c:pt idx="5771">
                  <c:v>1268</c:v>
                </c:pt>
                <c:pt idx="5772">
                  <c:v>1269</c:v>
                </c:pt>
                <c:pt idx="5773">
                  <c:v>1270</c:v>
                </c:pt>
                <c:pt idx="5774">
                  <c:v>1271</c:v>
                </c:pt>
                <c:pt idx="5775">
                  <c:v>1272</c:v>
                </c:pt>
                <c:pt idx="5776">
                  <c:v>1273</c:v>
                </c:pt>
                <c:pt idx="5777">
                  <c:v>1274</c:v>
                </c:pt>
                <c:pt idx="5778">
                  <c:v>1275</c:v>
                </c:pt>
                <c:pt idx="5779">
                  <c:v>1276</c:v>
                </c:pt>
                <c:pt idx="5780">
                  <c:v>1277</c:v>
                </c:pt>
                <c:pt idx="5781">
                  <c:v>1278</c:v>
                </c:pt>
                <c:pt idx="5782">
                  <c:v>1279</c:v>
                </c:pt>
                <c:pt idx="5783">
                  <c:v>1280</c:v>
                </c:pt>
                <c:pt idx="5784">
                  <c:v>1281</c:v>
                </c:pt>
                <c:pt idx="5785">
                  <c:v>1282</c:v>
                </c:pt>
                <c:pt idx="5786">
                  <c:v>1283</c:v>
                </c:pt>
                <c:pt idx="5787">
                  <c:v>1284</c:v>
                </c:pt>
                <c:pt idx="5788">
                  <c:v>1285</c:v>
                </c:pt>
                <c:pt idx="5789">
                  <c:v>1286</c:v>
                </c:pt>
                <c:pt idx="5790">
                  <c:v>1287</c:v>
                </c:pt>
                <c:pt idx="5791">
                  <c:v>1288</c:v>
                </c:pt>
                <c:pt idx="5792">
                  <c:v>1289</c:v>
                </c:pt>
                <c:pt idx="5793">
                  <c:v>1290</c:v>
                </c:pt>
                <c:pt idx="5794">
                  <c:v>1291</c:v>
                </c:pt>
                <c:pt idx="5795">
                  <c:v>1292</c:v>
                </c:pt>
                <c:pt idx="5796">
                  <c:v>1293</c:v>
                </c:pt>
                <c:pt idx="5797">
                  <c:v>1294</c:v>
                </c:pt>
                <c:pt idx="5798">
                  <c:v>1295</c:v>
                </c:pt>
                <c:pt idx="5799">
                  <c:v>1296</c:v>
                </c:pt>
                <c:pt idx="5800">
                  <c:v>1297</c:v>
                </c:pt>
                <c:pt idx="5801">
                  <c:v>1298</c:v>
                </c:pt>
                <c:pt idx="5802">
                  <c:v>1299</c:v>
                </c:pt>
                <c:pt idx="5803">
                  <c:v>1300</c:v>
                </c:pt>
                <c:pt idx="5804">
                  <c:v>1301</c:v>
                </c:pt>
                <c:pt idx="5805">
                  <c:v>1302</c:v>
                </c:pt>
                <c:pt idx="5806">
                  <c:v>1303</c:v>
                </c:pt>
                <c:pt idx="5807">
                  <c:v>1304</c:v>
                </c:pt>
                <c:pt idx="5808">
                  <c:v>1305</c:v>
                </c:pt>
                <c:pt idx="5809">
                  <c:v>1306</c:v>
                </c:pt>
                <c:pt idx="5810">
                  <c:v>1307</c:v>
                </c:pt>
                <c:pt idx="5811">
                  <c:v>1308</c:v>
                </c:pt>
                <c:pt idx="5812">
                  <c:v>1309</c:v>
                </c:pt>
                <c:pt idx="5813">
                  <c:v>1310</c:v>
                </c:pt>
                <c:pt idx="5814">
                  <c:v>1311</c:v>
                </c:pt>
                <c:pt idx="5815">
                  <c:v>1312</c:v>
                </c:pt>
                <c:pt idx="5816">
                  <c:v>1313</c:v>
                </c:pt>
                <c:pt idx="5817">
                  <c:v>1314</c:v>
                </c:pt>
                <c:pt idx="5818">
                  <c:v>1315</c:v>
                </c:pt>
                <c:pt idx="5819">
                  <c:v>1316</c:v>
                </c:pt>
                <c:pt idx="5820">
                  <c:v>1317</c:v>
                </c:pt>
                <c:pt idx="5821">
                  <c:v>1318</c:v>
                </c:pt>
                <c:pt idx="5822">
                  <c:v>1319</c:v>
                </c:pt>
                <c:pt idx="5823">
                  <c:v>1320</c:v>
                </c:pt>
                <c:pt idx="5824">
                  <c:v>1321</c:v>
                </c:pt>
                <c:pt idx="5825">
                  <c:v>1322</c:v>
                </c:pt>
                <c:pt idx="5826">
                  <c:v>1323</c:v>
                </c:pt>
                <c:pt idx="5827">
                  <c:v>1324</c:v>
                </c:pt>
                <c:pt idx="5828">
                  <c:v>1325</c:v>
                </c:pt>
                <c:pt idx="5829">
                  <c:v>1326</c:v>
                </c:pt>
                <c:pt idx="5830">
                  <c:v>1327</c:v>
                </c:pt>
                <c:pt idx="5831">
                  <c:v>1328</c:v>
                </c:pt>
                <c:pt idx="5832">
                  <c:v>1329</c:v>
                </c:pt>
                <c:pt idx="5833">
                  <c:v>1330</c:v>
                </c:pt>
                <c:pt idx="5834">
                  <c:v>1331</c:v>
                </c:pt>
                <c:pt idx="5835">
                  <c:v>1332</c:v>
                </c:pt>
                <c:pt idx="5836">
                  <c:v>1333</c:v>
                </c:pt>
                <c:pt idx="5837">
                  <c:v>1334</c:v>
                </c:pt>
                <c:pt idx="5838">
                  <c:v>1335</c:v>
                </c:pt>
                <c:pt idx="5839">
                  <c:v>1336</c:v>
                </c:pt>
                <c:pt idx="5840">
                  <c:v>1337</c:v>
                </c:pt>
                <c:pt idx="5841">
                  <c:v>1338</c:v>
                </c:pt>
                <c:pt idx="5842">
                  <c:v>1339</c:v>
                </c:pt>
                <c:pt idx="5843">
                  <c:v>1340</c:v>
                </c:pt>
                <c:pt idx="5844">
                  <c:v>1341</c:v>
                </c:pt>
                <c:pt idx="5845">
                  <c:v>1342</c:v>
                </c:pt>
                <c:pt idx="5846">
                  <c:v>1343</c:v>
                </c:pt>
                <c:pt idx="5847">
                  <c:v>1344</c:v>
                </c:pt>
                <c:pt idx="5848">
                  <c:v>1345</c:v>
                </c:pt>
                <c:pt idx="5849">
                  <c:v>1346</c:v>
                </c:pt>
                <c:pt idx="5850">
                  <c:v>1347</c:v>
                </c:pt>
                <c:pt idx="5851">
                  <c:v>1348</c:v>
                </c:pt>
                <c:pt idx="5852">
                  <c:v>1349</c:v>
                </c:pt>
                <c:pt idx="5853">
                  <c:v>1350</c:v>
                </c:pt>
                <c:pt idx="5854">
                  <c:v>1351</c:v>
                </c:pt>
                <c:pt idx="5855">
                  <c:v>1352</c:v>
                </c:pt>
                <c:pt idx="5856">
                  <c:v>1353</c:v>
                </c:pt>
                <c:pt idx="5857">
                  <c:v>1354</c:v>
                </c:pt>
                <c:pt idx="5858">
                  <c:v>1355</c:v>
                </c:pt>
                <c:pt idx="5859">
                  <c:v>1356</c:v>
                </c:pt>
                <c:pt idx="5860">
                  <c:v>1357</c:v>
                </c:pt>
                <c:pt idx="5861">
                  <c:v>1358</c:v>
                </c:pt>
                <c:pt idx="5862">
                  <c:v>1359</c:v>
                </c:pt>
                <c:pt idx="5863">
                  <c:v>1360</c:v>
                </c:pt>
                <c:pt idx="5864">
                  <c:v>1361</c:v>
                </c:pt>
                <c:pt idx="5865">
                  <c:v>1362</c:v>
                </c:pt>
                <c:pt idx="5866">
                  <c:v>1363</c:v>
                </c:pt>
                <c:pt idx="5867">
                  <c:v>1364</c:v>
                </c:pt>
                <c:pt idx="5868">
                  <c:v>1365</c:v>
                </c:pt>
                <c:pt idx="5869">
                  <c:v>1366</c:v>
                </c:pt>
                <c:pt idx="5870">
                  <c:v>1367</c:v>
                </c:pt>
                <c:pt idx="5871">
                  <c:v>1368</c:v>
                </c:pt>
                <c:pt idx="5872">
                  <c:v>1369</c:v>
                </c:pt>
                <c:pt idx="5873">
                  <c:v>1370</c:v>
                </c:pt>
                <c:pt idx="5874">
                  <c:v>1371</c:v>
                </c:pt>
                <c:pt idx="5875">
                  <c:v>1372</c:v>
                </c:pt>
                <c:pt idx="5876">
                  <c:v>1373</c:v>
                </c:pt>
                <c:pt idx="5877">
                  <c:v>1374</c:v>
                </c:pt>
                <c:pt idx="5878">
                  <c:v>1375</c:v>
                </c:pt>
                <c:pt idx="5879">
                  <c:v>1376</c:v>
                </c:pt>
                <c:pt idx="5880">
                  <c:v>1377</c:v>
                </c:pt>
                <c:pt idx="5881">
                  <c:v>1378</c:v>
                </c:pt>
                <c:pt idx="5882">
                  <c:v>1379</c:v>
                </c:pt>
                <c:pt idx="5883">
                  <c:v>1380</c:v>
                </c:pt>
                <c:pt idx="5884">
                  <c:v>1381</c:v>
                </c:pt>
                <c:pt idx="5885">
                  <c:v>1382</c:v>
                </c:pt>
                <c:pt idx="5886">
                  <c:v>1383</c:v>
                </c:pt>
                <c:pt idx="5887">
                  <c:v>1384</c:v>
                </c:pt>
                <c:pt idx="5888">
                  <c:v>1385</c:v>
                </c:pt>
                <c:pt idx="5889">
                  <c:v>1386</c:v>
                </c:pt>
                <c:pt idx="5890">
                  <c:v>1387</c:v>
                </c:pt>
                <c:pt idx="5891">
                  <c:v>1388</c:v>
                </c:pt>
                <c:pt idx="5892">
                  <c:v>1389</c:v>
                </c:pt>
                <c:pt idx="5893">
                  <c:v>1390</c:v>
                </c:pt>
                <c:pt idx="5894">
                  <c:v>1391</c:v>
                </c:pt>
                <c:pt idx="5895">
                  <c:v>1392</c:v>
                </c:pt>
                <c:pt idx="5896">
                  <c:v>1393</c:v>
                </c:pt>
                <c:pt idx="5897">
                  <c:v>1394</c:v>
                </c:pt>
                <c:pt idx="5898">
                  <c:v>1395</c:v>
                </c:pt>
                <c:pt idx="5899">
                  <c:v>1396</c:v>
                </c:pt>
                <c:pt idx="5900">
                  <c:v>1397</c:v>
                </c:pt>
                <c:pt idx="5901">
                  <c:v>1398</c:v>
                </c:pt>
                <c:pt idx="5902">
                  <c:v>1399</c:v>
                </c:pt>
                <c:pt idx="5903">
                  <c:v>1400</c:v>
                </c:pt>
                <c:pt idx="5904">
                  <c:v>1401</c:v>
                </c:pt>
                <c:pt idx="5905">
                  <c:v>1402</c:v>
                </c:pt>
                <c:pt idx="5906">
                  <c:v>1403</c:v>
                </c:pt>
                <c:pt idx="5907">
                  <c:v>1404</c:v>
                </c:pt>
                <c:pt idx="5908">
                  <c:v>1405</c:v>
                </c:pt>
                <c:pt idx="5909">
                  <c:v>1406</c:v>
                </c:pt>
                <c:pt idx="5910">
                  <c:v>1407</c:v>
                </c:pt>
                <c:pt idx="5911">
                  <c:v>1408</c:v>
                </c:pt>
                <c:pt idx="5912">
                  <c:v>1409</c:v>
                </c:pt>
                <c:pt idx="5913">
                  <c:v>1410</c:v>
                </c:pt>
                <c:pt idx="5914">
                  <c:v>1411</c:v>
                </c:pt>
                <c:pt idx="5915">
                  <c:v>1412</c:v>
                </c:pt>
                <c:pt idx="5916">
                  <c:v>1413</c:v>
                </c:pt>
                <c:pt idx="5917">
                  <c:v>1414</c:v>
                </c:pt>
                <c:pt idx="5918">
                  <c:v>1415</c:v>
                </c:pt>
                <c:pt idx="5919">
                  <c:v>1416</c:v>
                </c:pt>
                <c:pt idx="5920">
                  <c:v>1417</c:v>
                </c:pt>
                <c:pt idx="5921">
                  <c:v>1418</c:v>
                </c:pt>
                <c:pt idx="5922">
                  <c:v>1419</c:v>
                </c:pt>
                <c:pt idx="5923">
                  <c:v>1420</c:v>
                </c:pt>
                <c:pt idx="5924">
                  <c:v>1421</c:v>
                </c:pt>
                <c:pt idx="5925">
                  <c:v>1422</c:v>
                </c:pt>
                <c:pt idx="5926">
                  <c:v>1423</c:v>
                </c:pt>
                <c:pt idx="5927">
                  <c:v>1424</c:v>
                </c:pt>
                <c:pt idx="5928">
                  <c:v>1425</c:v>
                </c:pt>
                <c:pt idx="5929">
                  <c:v>1426</c:v>
                </c:pt>
                <c:pt idx="5930">
                  <c:v>1427</c:v>
                </c:pt>
                <c:pt idx="5931">
                  <c:v>1428</c:v>
                </c:pt>
                <c:pt idx="5932">
                  <c:v>1429</c:v>
                </c:pt>
                <c:pt idx="5933">
                  <c:v>1430</c:v>
                </c:pt>
                <c:pt idx="5934">
                  <c:v>1431</c:v>
                </c:pt>
                <c:pt idx="5935">
                  <c:v>1432</c:v>
                </c:pt>
                <c:pt idx="5936">
                  <c:v>1433</c:v>
                </c:pt>
                <c:pt idx="5937">
                  <c:v>1434</c:v>
                </c:pt>
                <c:pt idx="5938">
                  <c:v>1435</c:v>
                </c:pt>
                <c:pt idx="5939">
                  <c:v>1436</c:v>
                </c:pt>
                <c:pt idx="5940">
                  <c:v>1437</c:v>
                </c:pt>
                <c:pt idx="5941">
                  <c:v>1438</c:v>
                </c:pt>
                <c:pt idx="5942">
                  <c:v>1439</c:v>
                </c:pt>
                <c:pt idx="5943">
                  <c:v>1440</c:v>
                </c:pt>
                <c:pt idx="5944">
                  <c:v>1441</c:v>
                </c:pt>
                <c:pt idx="5945">
                  <c:v>1442</c:v>
                </c:pt>
                <c:pt idx="5946">
                  <c:v>1443</c:v>
                </c:pt>
                <c:pt idx="5947">
                  <c:v>1444</c:v>
                </c:pt>
                <c:pt idx="5948">
                  <c:v>1445</c:v>
                </c:pt>
                <c:pt idx="5949">
                  <c:v>1446</c:v>
                </c:pt>
                <c:pt idx="5950">
                  <c:v>1447</c:v>
                </c:pt>
                <c:pt idx="5951">
                  <c:v>1448</c:v>
                </c:pt>
                <c:pt idx="5952">
                  <c:v>1449</c:v>
                </c:pt>
                <c:pt idx="5953">
                  <c:v>1450</c:v>
                </c:pt>
                <c:pt idx="5954">
                  <c:v>1451</c:v>
                </c:pt>
                <c:pt idx="5955">
                  <c:v>1452</c:v>
                </c:pt>
                <c:pt idx="5956">
                  <c:v>1453</c:v>
                </c:pt>
                <c:pt idx="5957">
                  <c:v>1454</c:v>
                </c:pt>
                <c:pt idx="5958">
                  <c:v>1455</c:v>
                </c:pt>
                <c:pt idx="5959">
                  <c:v>1456</c:v>
                </c:pt>
                <c:pt idx="5960">
                  <c:v>1457</c:v>
                </c:pt>
                <c:pt idx="5961">
                  <c:v>1458</c:v>
                </c:pt>
                <c:pt idx="5962">
                  <c:v>1459</c:v>
                </c:pt>
                <c:pt idx="5963">
                  <c:v>1460</c:v>
                </c:pt>
                <c:pt idx="5964">
                  <c:v>1461</c:v>
                </c:pt>
                <c:pt idx="5965">
                  <c:v>1462</c:v>
                </c:pt>
                <c:pt idx="5966">
                  <c:v>1463</c:v>
                </c:pt>
                <c:pt idx="5967">
                  <c:v>1464</c:v>
                </c:pt>
                <c:pt idx="5968">
                  <c:v>1465</c:v>
                </c:pt>
                <c:pt idx="5969">
                  <c:v>1466</c:v>
                </c:pt>
                <c:pt idx="5970">
                  <c:v>1467</c:v>
                </c:pt>
                <c:pt idx="5971">
                  <c:v>1468</c:v>
                </c:pt>
                <c:pt idx="5972">
                  <c:v>1469</c:v>
                </c:pt>
                <c:pt idx="5973">
                  <c:v>1470</c:v>
                </c:pt>
                <c:pt idx="5974">
                  <c:v>1471</c:v>
                </c:pt>
                <c:pt idx="5975">
                  <c:v>1472</c:v>
                </c:pt>
                <c:pt idx="5976">
                  <c:v>1473</c:v>
                </c:pt>
                <c:pt idx="5977">
                  <c:v>1474</c:v>
                </c:pt>
                <c:pt idx="5978">
                  <c:v>1475</c:v>
                </c:pt>
                <c:pt idx="5979">
                  <c:v>1476</c:v>
                </c:pt>
                <c:pt idx="5980">
                  <c:v>1477</c:v>
                </c:pt>
                <c:pt idx="5981">
                  <c:v>1478</c:v>
                </c:pt>
                <c:pt idx="5982">
                  <c:v>1479</c:v>
                </c:pt>
                <c:pt idx="5983">
                  <c:v>1480</c:v>
                </c:pt>
                <c:pt idx="5984">
                  <c:v>1481</c:v>
                </c:pt>
                <c:pt idx="5985">
                  <c:v>1482</c:v>
                </c:pt>
                <c:pt idx="5986">
                  <c:v>1483</c:v>
                </c:pt>
                <c:pt idx="5987">
                  <c:v>1484</c:v>
                </c:pt>
                <c:pt idx="5988">
                  <c:v>1485</c:v>
                </c:pt>
                <c:pt idx="5989">
                  <c:v>1486</c:v>
                </c:pt>
                <c:pt idx="5990">
                  <c:v>1487</c:v>
                </c:pt>
                <c:pt idx="5991">
                  <c:v>1488</c:v>
                </c:pt>
                <c:pt idx="5992">
                  <c:v>1489</c:v>
                </c:pt>
                <c:pt idx="5993">
                  <c:v>1490</c:v>
                </c:pt>
                <c:pt idx="5994">
                  <c:v>1491</c:v>
                </c:pt>
                <c:pt idx="5995">
                  <c:v>1492</c:v>
                </c:pt>
                <c:pt idx="5996">
                  <c:v>1493</c:v>
                </c:pt>
                <c:pt idx="5997">
                  <c:v>1494</c:v>
                </c:pt>
                <c:pt idx="5998">
                  <c:v>1495</c:v>
                </c:pt>
                <c:pt idx="5999">
                  <c:v>1496</c:v>
                </c:pt>
                <c:pt idx="6000">
                  <c:v>1497</c:v>
                </c:pt>
                <c:pt idx="6001">
                  <c:v>1498</c:v>
                </c:pt>
                <c:pt idx="6002">
                  <c:v>1499</c:v>
                </c:pt>
                <c:pt idx="6003">
                  <c:v>1500</c:v>
                </c:pt>
                <c:pt idx="6004">
                  <c:v>1501</c:v>
                </c:pt>
                <c:pt idx="6005">
                  <c:v>1502</c:v>
                </c:pt>
                <c:pt idx="6006">
                  <c:v>1503</c:v>
                </c:pt>
                <c:pt idx="6007">
                  <c:v>1504</c:v>
                </c:pt>
                <c:pt idx="6008">
                  <c:v>1505</c:v>
                </c:pt>
                <c:pt idx="6009">
                  <c:v>1506</c:v>
                </c:pt>
                <c:pt idx="6010">
                  <c:v>1507</c:v>
                </c:pt>
                <c:pt idx="6011">
                  <c:v>1508</c:v>
                </c:pt>
                <c:pt idx="6012">
                  <c:v>1509</c:v>
                </c:pt>
                <c:pt idx="6013">
                  <c:v>1510</c:v>
                </c:pt>
                <c:pt idx="6014">
                  <c:v>1511</c:v>
                </c:pt>
                <c:pt idx="6015">
                  <c:v>1512</c:v>
                </c:pt>
                <c:pt idx="6016">
                  <c:v>1513</c:v>
                </c:pt>
                <c:pt idx="6017">
                  <c:v>1514</c:v>
                </c:pt>
                <c:pt idx="6018">
                  <c:v>1515</c:v>
                </c:pt>
                <c:pt idx="6019">
                  <c:v>1516</c:v>
                </c:pt>
                <c:pt idx="6020">
                  <c:v>1517</c:v>
                </c:pt>
                <c:pt idx="6021">
                  <c:v>1518</c:v>
                </c:pt>
                <c:pt idx="6022">
                  <c:v>1519</c:v>
                </c:pt>
                <c:pt idx="6023">
                  <c:v>1520</c:v>
                </c:pt>
                <c:pt idx="6024">
                  <c:v>1521</c:v>
                </c:pt>
                <c:pt idx="6025">
                  <c:v>1522</c:v>
                </c:pt>
                <c:pt idx="6026">
                  <c:v>1523</c:v>
                </c:pt>
                <c:pt idx="6027">
                  <c:v>1524</c:v>
                </c:pt>
                <c:pt idx="6028">
                  <c:v>1525</c:v>
                </c:pt>
                <c:pt idx="6029">
                  <c:v>1526</c:v>
                </c:pt>
                <c:pt idx="6030">
                  <c:v>1527</c:v>
                </c:pt>
                <c:pt idx="6031">
                  <c:v>1528</c:v>
                </c:pt>
                <c:pt idx="6032">
                  <c:v>1529</c:v>
                </c:pt>
                <c:pt idx="6033">
                  <c:v>1530</c:v>
                </c:pt>
                <c:pt idx="6034">
                  <c:v>1531</c:v>
                </c:pt>
                <c:pt idx="6035">
                  <c:v>1532</c:v>
                </c:pt>
                <c:pt idx="6036">
                  <c:v>1533</c:v>
                </c:pt>
                <c:pt idx="6037">
                  <c:v>1534</c:v>
                </c:pt>
                <c:pt idx="6038">
                  <c:v>1535</c:v>
                </c:pt>
                <c:pt idx="6039">
                  <c:v>1536</c:v>
                </c:pt>
                <c:pt idx="6040">
                  <c:v>1537</c:v>
                </c:pt>
                <c:pt idx="6041">
                  <c:v>1538</c:v>
                </c:pt>
                <c:pt idx="6042">
                  <c:v>1539</c:v>
                </c:pt>
                <c:pt idx="6043">
                  <c:v>1540</c:v>
                </c:pt>
                <c:pt idx="6044">
                  <c:v>1541</c:v>
                </c:pt>
                <c:pt idx="6045">
                  <c:v>1542</c:v>
                </c:pt>
                <c:pt idx="6046">
                  <c:v>1543</c:v>
                </c:pt>
                <c:pt idx="6047">
                  <c:v>1544</c:v>
                </c:pt>
                <c:pt idx="6048">
                  <c:v>1545</c:v>
                </c:pt>
                <c:pt idx="6049">
                  <c:v>1546</c:v>
                </c:pt>
                <c:pt idx="6050">
                  <c:v>1547</c:v>
                </c:pt>
                <c:pt idx="6051">
                  <c:v>1548</c:v>
                </c:pt>
                <c:pt idx="6052">
                  <c:v>1549</c:v>
                </c:pt>
                <c:pt idx="6053">
                  <c:v>1550</c:v>
                </c:pt>
                <c:pt idx="6054">
                  <c:v>1551</c:v>
                </c:pt>
                <c:pt idx="6055">
                  <c:v>1552</c:v>
                </c:pt>
                <c:pt idx="6056">
                  <c:v>1553</c:v>
                </c:pt>
                <c:pt idx="6057">
                  <c:v>1554</c:v>
                </c:pt>
                <c:pt idx="6058">
                  <c:v>1555</c:v>
                </c:pt>
                <c:pt idx="6059">
                  <c:v>1556</c:v>
                </c:pt>
                <c:pt idx="6060">
                  <c:v>1557</c:v>
                </c:pt>
                <c:pt idx="6061">
                  <c:v>1558</c:v>
                </c:pt>
                <c:pt idx="6062">
                  <c:v>1559</c:v>
                </c:pt>
                <c:pt idx="6063">
                  <c:v>1560</c:v>
                </c:pt>
                <c:pt idx="6064">
                  <c:v>1561</c:v>
                </c:pt>
                <c:pt idx="6065">
                  <c:v>1562</c:v>
                </c:pt>
                <c:pt idx="6066">
                  <c:v>1563</c:v>
                </c:pt>
                <c:pt idx="6067">
                  <c:v>1564</c:v>
                </c:pt>
                <c:pt idx="6068">
                  <c:v>1565</c:v>
                </c:pt>
                <c:pt idx="6069">
                  <c:v>1566</c:v>
                </c:pt>
                <c:pt idx="6070">
                  <c:v>1567</c:v>
                </c:pt>
                <c:pt idx="6071">
                  <c:v>1568</c:v>
                </c:pt>
                <c:pt idx="6072">
                  <c:v>1569</c:v>
                </c:pt>
                <c:pt idx="6073">
                  <c:v>1570</c:v>
                </c:pt>
                <c:pt idx="6074">
                  <c:v>1571</c:v>
                </c:pt>
                <c:pt idx="6075">
                  <c:v>1572</c:v>
                </c:pt>
                <c:pt idx="6076">
                  <c:v>1573</c:v>
                </c:pt>
                <c:pt idx="6077">
                  <c:v>1574</c:v>
                </c:pt>
                <c:pt idx="6078">
                  <c:v>1575</c:v>
                </c:pt>
                <c:pt idx="6079">
                  <c:v>1576</c:v>
                </c:pt>
                <c:pt idx="6080">
                  <c:v>1577</c:v>
                </c:pt>
                <c:pt idx="6081">
                  <c:v>1578</c:v>
                </c:pt>
                <c:pt idx="6082">
                  <c:v>1579</c:v>
                </c:pt>
                <c:pt idx="6083">
                  <c:v>1580</c:v>
                </c:pt>
                <c:pt idx="6084">
                  <c:v>1581</c:v>
                </c:pt>
                <c:pt idx="6085">
                  <c:v>1582</c:v>
                </c:pt>
                <c:pt idx="6086">
                  <c:v>1583</c:v>
                </c:pt>
                <c:pt idx="6087">
                  <c:v>1584</c:v>
                </c:pt>
                <c:pt idx="6088">
                  <c:v>1585</c:v>
                </c:pt>
                <c:pt idx="6089">
                  <c:v>1586</c:v>
                </c:pt>
                <c:pt idx="6090">
                  <c:v>1587</c:v>
                </c:pt>
                <c:pt idx="6091">
                  <c:v>1588</c:v>
                </c:pt>
                <c:pt idx="6092">
                  <c:v>1589</c:v>
                </c:pt>
                <c:pt idx="6093">
                  <c:v>1590</c:v>
                </c:pt>
                <c:pt idx="6094">
                  <c:v>1591</c:v>
                </c:pt>
                <c:pt idx="6095">
                  <c:v>1592</c:v>
                </c:pt>
                <c:pt idx="6096">
                  <c:v>1593</c:v>
                </c:pt>
                <c:pt idx="6097">
                  <c:v>1594</c:v>
                </c:pt>
                <c:pt idx="6098">
                  <c:v>1595</c:v>
                </c:pt>
                <c:pt idx="6099">
                  <c:v>1596</c:v>
                </c:pt>
                <c:pt idx="6100">
                  <c:v>1597</c:v>
                </c:pt>
                <c:pt idx="6101">
                  <c:v>1598</c:v>
                </c:pt>
                <c:pt idx="6102">
                  <c:v>1599</c:v>
                </c:pt>
                <c:pt idx="6103">
                  <c:v>1600</c:v>
                </c:pt>
                <c:pt idx="6104">
                  <c:v>1601</c:v>
                </c:pt>
                <c:pt idx="6105">
                  <c:v>1602</c:v>
                </c:pt>
                <c:pt idx="6106">
                  <c:v>1603</c:v>
                </c:pt>
                <c:pt idx="6107">
                  <c:v>1604</c:v>
                </c:pt>
                <c:pt idx="6108">
                  <c:v>1605</c:v>
                </c:pt>
                <c:pt idx="6109">
                  <c:v>1606</c:v>
                </c:pt>
                <c:pt idx="6110">
                  <c:v>1607</c:v>
                </c:pt>
                <c:pt idx="6111">
                  <c:v>1608</c:v>
                </c:pt>
                <c:pt idx="6112">
                  <c:v>1609</c:v>
                </c:pt>
                <c:pt idx="6113">
                  <c:v>1610</c:v>
                </c:pt>
                <c:pt idx="6114">
                  <c:v>1611</c:v>
                </c:pt>
                <c:pt idx="6115">
                  <c:v>1612</c:v>
                </c:pt>
                <c:pt idx="6116">
                  <c:v>1613</c:v>
                </c:pt>
                <c:pt idx="6117">
                  <c:v>1614</c:v>
                </c:pt>
                <c:pt idx="6118">
                  <c:v>1615</c:v>
                </c:pt>
                <c:pt idx="6119">
                  <c:v>1616</c:v>
                </c:pt>
                <c:pt idx="6120">
                  <c:v>1617</c:v>
                </c:pt>
                <c:pt idx="6121">
                  <c:v>1618</c:v>
                </c:pt>
                <c:pt idx="6122">
                  <c:v>1619</c:v>
                </c:pt>
                <c:pt idx="6123">
                  <c:v>1620</c:v>
                </c:pt>
                <c:pt idx="6124">
                  <c:v>1621</c:v>
                </c:pt>
                <c:pt idx="6125">
                  <c:v>1622</c:v>
                </c:pt>
                <c:pt idx="6126">
                  <c:v>1623</c:v>
                </c:pt>
                <c:pt idx="6127">
                  <c:v>1624</c:v>
                </c:pt>
                <c:pt idx="6128">
                  <c:v>1625</c:v>
                </c:pt>
                <c:pt idx="6129">
                  <c:v>1626</c:v>
                </c:pt>
                <c:pt idx="6130">
                  <c:v>1627</c:v>
                </c:pt>
                <c:pt idx="6131">
                  <c:v>1628</c:v>
                </c:pt>
                <c:pt idx="6132">
                  <c:v>1629</c:v>
                </c:pt>
                <c:pt idx="6133">
                  <c:v>1630</c:v>
                </c:pt>
                <c:pt idx="6134">
                  <c:v>1631</c:v>
                </c:pt>
                <c:pt idx="6135">
                  <c:v>1632</c:v>
                </c:pt>
                <c:pt idx="6136">
                  <c:v>1633</c:v>
                </c:pt>
                <c:pt idx="6137">
                  <c:v>1634</c:v>
                </c:pt>
                <c:pt idx="6138">
                  <c:v>1635</c:v>
                </c:pt>
                <c:pt idx="6139">
                  <c:v>1636</c:v>
                </c:pt>
                <c:pt idx="6140">
                  <c:v>1637</c:v>
                </c:pt>
                <c:pt idx="6141">
                  <c:v>1638</c:v>
                </c:pt>
                <c:pt idx="6142">
                  <c:v>1639</c:v>
                </c:pt>
                <c:pt idx="6143">
                  <c:v>1640</c:v>
                </c:pt>
                <c:pt idx="6144">
                  <c:v>1641</c:v>
                </c:pt>
                <c:pt idx="6145">
                  <c:v>1642</c:v>
                </c:pt>
                <c:pt idx="6146">
                  <c:v>1643</c:v>
                </c:pt>
                <c:pt idx="6147">
                  <c:v>1644</c:v>
                </c:pt>
                <c:pt idx="6148">
                  <c:v>1645</c:v>
                </c:pt>
                <c:pt idx="6149">
                  <c:v>1646</c:v>
                </c:pt>
                <c:pt idx="6150">
                  <c:v>1647</c:v>
                </c:pt>
                <c:pt idx="6151">
                  <c:v>1648</c:v>
                </c:pt>
                <c:pt idx="6152">
                  <c:v>1649</c:v>
                </c:pt>
                <c:pt idx="6153">
                  <c:v>1650</c:v>
                </c:pt>
                <c:pt idx="6154">
                  <c:v>1651</c:v>
                </c:pt>
                <c:pt idx="6155">
                  <c:v>1652</c:v>
                </c:pt>
                <c:pt idx="6156">
                  <c:v>1653</c:v>
                </c:pt>
                <c:pt idx="6157">
                  <c:v>1654</c:v>
                </c:pt>
                <c:pt idx="6158">
                  <c:v>1655</c:v>
                </c:pt>
                <c:pt idx="6159">
                  <c:v>1656</c:v>
                </c:pt>
                <c:pt idx="6160">
                  <c:v>1657</c:v>
                </c:pt>
                <c:pt idx="6161">
                  <c:v>1658</c:v>
                </c:pt>
                <c:pt idx="6162">
                  <c:v>1659</c:v>
                </c:pt>
                <c:pt idx="6163">
                  <c:v>1660</c:v>
                </c:pt>
                <c:pt idx="6164">
                  <c:v>1661</c:v>
                </c:pt>
                <c:pt idx="6165">
                  <c:v>1662</c:v>
                </c:pt>
                <c:pt idx="6166">
                  <c:v>1663</c:v>
                </c:pt>
                <c:pt idx="6167">
                  <c:v>1664</c:v>
                </c:pt>
                <c:pt idx="6168">
                  <c:v>1665</c:v>
                </c:pt>
                <c:pt idx="6169">
                  <c:v>1666</c:v>
                </c:pt>
                <c:pt idx="6170">
                  <c:v>1667</c:v>
                </c:pt>
                <c:pt idx="6171">
                  <c:v>1668</c:v>
                </c:pt>
                <c:pt idx="6172">
                  <c:v>1669</c:v>
                </c:pt>
                <c:pt idx="6173">
                  <c:v>1670</c:v>
                </c:pt>
                <c:pt idx="6174">
                  <c:v>1671</c:v>
                </c:pt>
                <c:pt idx="6175">
                  <c:v>1672</c:v>
                </c:pt>
                <c:pt idx="6176">
                  <c:v>1673</c:v>
                </c:pt>
                <c:pt idx="6177">
                  <c:v>1674</c:v>
                </c:pt>
                <c:pt idx="6178">
                  <c:v>1675</c:v>
                </c:pt>
                <c:pt idx="6179">
                  <c:v>1676</c:v>
                </c:pt>
                <c:pt idx="6180">
                  <c:v>1677</c:v>
                </c:pt>
                <c:pt idx="6181">
                  <c:v>1678</c:v>
                </c:pt>
                <c:pt idx="6182">
                  <c:v>1679</c:v>
                </c:pt>
                <c:pt idx="6183">
                  <c:v>1680</c:v>
                </c:pt>
                <c:pt idx="6184">
                  <c:v>1681</c:v>
                </c:pt>
                <c:pt idx="6185">
                  <c:v>1682</c:v>
                </c:pt>
                <c:pt idx="6186">
                  <c:v>1683</c:v>
                </c:pt>
                <c:pt idx="6187">
                  <c:v>1684</c:v>
                </c:pt>
                <c:pt idx="6188">
                  <c:v>1685</c:v>
                </c:pt>
                <c:pt idx="6189">
                  <c:v>1686</c:v>
                </c:pt>
                <c:pt idx="6190">
                  <c:v>1687</c:v>
                </c:pt>
                <c:pt idx="6191">
                  <c:v>1688</c:v>
                </c:pt>
                <c:pt idx="6192">
                  <c:v>1689</c:v>
                </c:pt>
                <c:pt idx="6193">
                  <c:v>1690</c:v>
                </c:pt>
                <c:pt idx="6194">
                  <c:v>1691</c:v>
                </c:pt>
                <c:pt idx="6195">
                  <c:v>1692</c:v>
                </c:pt>
                <c:pt idx="6196">
                  <c:v>1693</c:v>
                </c:pt>
                <c:pt idx="6197">
                  <c:v>1694</c:v>
                </c:pt>
                <c:pt idx="6198">
                  <c:v>1695</c:v>
                </c:pt>
                <c:pt idx="6199">
                  <c:v>1696</c:v>
                </c:pt>
                <c:pt idx="6200">
                  <c:v>1697</c:v>
                </c:pt>
                <c:pt idx="6201">
                  <c:v>1698</c:v>
                </c:pt>
                <c:pt idx="6202">
                  <c:v>1699</c:v>
                </c:pt>
                <c:pt idx="6203">
                  <c:v>1700</c:v>
                </c:pt>
                <c:pt idx="6204">
                  <c:v>1701</c:v>
                </c:pt>
                <c:pt idx="6205">
                  <c:v>1702</c:v>
                </c:pt>
                <c:pt idx="6206">
                  <c:v>1703</c:v>
                </c:pt>
                <c:pt idx="6207">
                  <c:v>1704</c:v>
                </c:pt>
                <c:pt idx="6208">
                  <c:v>1705</c:v>
                </c:pt>
                <c:pt idx="6209">
                  <c:v>1706</c:v>
                </c:pt>
                <c:pt idx="6210">
                  <c:v>1707</c:v>
                </c:pt>
                <c:pt idx="6211">
                  <c:v>1708</c:v>
                </c:pt>
                <c:pt idx="6212">
                  <c:v>1709</c:v>
                </c:pt>
                <c:pt idx="6213">
                  <c:v>1710</c:v>
                </c:pt>
                <c:pt idx="6214">
                  <c:v>1711</c:v>
                </c:pt>
                <c:pt idx="6215">
                  <c:v>1712</c:v>
                </c:pt>
                <c:pt idx="6216">
                  <c:v>1713</c:v>
                </c:pt>
                <c:pt idx="6217">
                  <c:v>1714</c:v>
                </c:pt>
                <c:pt idx="6218">
                  <c:v>1715</c:v>
                </c:pt>
                <c:pt idx="6219">
                  <c:v>1716</c:v>
                </c:pt>
                <c:pt idx="6220">
                  <c:v>1717</c:v>
                </c:pt>
                <c:pt idx="6221">
                  <c:v>1718</c:v>
                </c:pt>
                <c:pt idx="6222">
                  <c:v>1719</c:v>
                </c:pt>
                <c:pt idx="6223">
                  <c:v>1720</c:v>
                </c:pt>
                <c:pt idx="6224">
                  <c:v>1721</c:v>
                </c:pt>
                <c:pt idx="6225">
                  <c:v>1722</c:v>
                </c:pt>
                <c:pt idx="6226">
                  <c:v>1723</c:v>
                </c:pt>
                <c:pt idx="6227">
                  <c:v>1724</c:v>
                </c:pt>
                <c:pt idx="6228">
                  <c:v>1725</c:v>
                </c:pt>
                <c:pt idx="6229">
                  <c:v>1726</c:v>
                </c:pt>
                <c:pt idx="6230">
                  <c:v>1727</c:v>
                </c:pt>
                <c:pt idx="6231">
                  <c:v>1728</c:v>
                </c:pt>
                <c:pt idx="6232">
                  <c:v>1729</c:v>
                </c:pt>
                <c:pt idx="6233">
                  <c:v>1730</c:v>
                </c:pt>
                <c:pt idx="6234">
                  <c:v>1731</c:v>
                </c:pt>
                <c:pt idx="6235">
                  <c:v>1732</c:v>
                </c:pt>
                <c:pt idx="6236">
                  <c:v>1733</c:v>
                </c:pt>
                <c:pt idx="6237">
                  <c:v>1734</c:v>
                </c:pt>
                <c:pt idx="6238">
                  <c:v>1735</c:v>
                </c:pt>
                <c:pt idx="6239">
                  <c:v>1736</c:v>
                </c:pt>
                <c:pt idx="6240">
                  <c:v>1737</c:v>
                </c:pt>
                <c:pt idx="6241">
                  <c:v>1738</c:v>
                </c:pt>
                <c:pt idx="6242">
                  <c:v>1739</c:v>
                </c:pt>
                <c:pt idx="6243">
                  <c:v>1740</c:v>
                </c:pt>
                <c:pt idx="6244">
                  <c:v>1741</c:v>
                </c:pt>
                <c:pt idx="6245">
                  <c:v>1742</c:v>
                </c:pt>
                <c:pt idx="6246">
                  <c:v>1743</c:v>
                </c:pt>
                <c:pt idx="6247">
                  <c:v>1744</c:v>
                </c:pt>
                <c:pt idx="6248">
                  <c:v>1745</c:v>
                </c:pt>
                <c:pt idx="6249">
                  <c:v>1746</c:v>
                </c:pt>
                <c:pt idx="6250">
                  <c:v>1747</c:v>
                </c:pt>
                <c:pt idx="6251">
                  <c:v>1748</c:v>
                </c:pt>
                <c:pt idx="6252">
                  <c:v>1749</c:v>
                </c:pt>
                <c:pt idx="6253">
                  <c:v>1750</c:v>
                </c:pt>
                <c:pt idx="6254">
                  <c:v>1751</c:v>
                </c:pt>
                <c:pt idx="6255">
                  <c:v>1752</c:v>
                </c:pt>
                <c:pt idx="6256">
                  <c:v>1753</c:v>
                </c:pt>
                <c:pt idx="6257">
                  <c:v>1754</c:v>
                </c:pt>
                <c:pt idx="6258">
                  <c:v>1755</c:v>
                </c:pt>
                <c:pt idx="6259">
                  <c:v>1756</c:v>
                </c:pt>
                <c:pt idx="6260">
                  <c:v>1757</c:v>
                </c:pt>
                <c:pt idx="6261">
                  <c:v>1758</c:v>
                </c:pt>
                <c:pt idx="6262">
                  <c:v>1759</c:v>
                </c:pt>
                <c:pt idx="6263">
                  <c:v>1760</c:v>
                </c:pt>
                <c:pt idx="6264">
                  <c:v>1761</c:v>
                </c:pt>
                <c:pt idx="6265">
                  <c:v>1762</c:v>
                </c:pt>
                <c:pt idx="6266">
                  <c:v>1763</c:v>
                </c:pt>
                <c:pt idx="6267">
                  <c:v>1764</c:v>
                </c:pt>
                <c:pt idx="6268">
                  <c:v>1765</c:v>
                </c:pt>
                <c:pt idx="6269">
                  <c:v>1766</c:v>
                </c:pt>
                <c:pt idx="6270">
                  <c:v>1767</c:v>
                </c:pt>
                <c:pt idx="6271">
                  <c:v>1768</c:v>
                </c:pt>
                <c:pt idx="6272">
                  <c:v>1769</c:v>
                </c:pt>
                <c:pt idx="6273">
                  <c:v>1770</c:v>
                </c:pt>
                <c:pt idx="6274">
                  <c:v>1771</c:v>
                </c:pt>
                <c:pt idx="6275">
                  <c:v>1772</c:v>
                </c:pt>
                <c:pt idx="6276">
                  <c:v>1773</c:v>
                </c:pt>
                <c:pt idx="6277">
                  <c:v>1774</c:v>
                </c:pt>
                <c:pt idx="6278">
                  <c:v>1775</c:v>
                </c:pt>
                <c:pt idx="6279">
                  <c:v>1776</c:v>
                </c:pt>
                <c:pt idx="6280">
                  <c:v>1777</c:v>
                </c:pt>
                <c:pt idx="6281">
                  <c:v>1778</c:v>
                </c:pt>
                <c:pt idx="6282">
                  <c:v>1779</c:v>
                </c:pt>
                <c:pt idx="6283">
                  <c:v>1780</c:v>
                </c:pt>
                <c:pt idx="6284">
                  <c:v>1781</c:v>
                </c:pt>
                <c:pt idx="6285">
                  <c:v>1782</c:v>
                </c:pt>
                <c:pt idx="6286">
                  <c:v>1783</c:v>
                </c:pt>
                <c:pt idx="6287">
                  <c:v>1784</c:v>
                </c:pt>
                <c:pt idx="6288">
                  <c:v>1785</c:v>
                </c:pt>
                <c:pt idx="6289">
                  <c:v>1786</c:v>
                </c:pt>
                <c:pt idx="6290">
                  <c:v>1787</c:v>
                </c:pt>
                <c:pt idx="6291">
                  <c:v>1788</c:v>
                </c:pt>
                <c:pt idx="6292">
                  <c:v>1789</c:v>
                </c:pt>
                <c:pt idx="6293">
                  <c:v>1790</c:v>
                </c:pt>
                <c:pt idx="6294">
                  <c:v>1791</c:v>
                </c:pt>
                <c:pt idx="6295">
                  <c:v>1792</c:v>
                </c:pt>
                <c:pt idx="6296">
                  <c:v>1793</c:v>
                </c:pt>
                <c:pt idx="6297">
                  <c:v>1794</c:v>
                </c:pt>
                <c:pt idx="6298">
                  <c:v>1795</c:v>
                </c:pt>
                <c:pt idx="6299">
                  <c:v>1796</c:v>
                </c:pt>
                <c:pt idx="6300">
                  <c:v>1797</c:v>
                </c:pt>
                <c:pt idx="6301">
                  <c:v>1798</c:v>
                </c:pt>
                <c:pt idx="6302">
                  <c:v>1799</c:v>
                </c:pt>
                <c:pt idx="6303">
                  <c:v>1800</c:v>
                </c:pt>
                <c:pt idx="6304">
                  <c:v>1801</c:v>
                </c:pt>
                <c:pt idx="6305">
                  <c:v>1802</c:v>
                </c:pt>
                <c:pt idx="6306">
                  <c:v>1803</c:v>
                </c:pt>
                <c:pt idx="6307">
                  <c:v>1804</c:v>
                </c:pt>
                <c:pt idx="6308">
                  <c:v>1805</c:v>
                </c:pt>
                <c:pt idx="6309">
                  <c:v>1806</c:v>
                </c:pt>
                <c:pt idx="6310">
                  <c:v>1807</c:v>
                </c:pt>
                <c:pt idx="6311">
                  <c:v>1808</c:v>
                </c:pt>
                <c:pt idx="6312">
                  <c:v>1809</c:v>
                </c:pt>
                <c:pt idx="6313">
                  <c:v>1810</c:v>
                </c:pt>
                <c:pt idx="6314">
                  <c:v>1811</c:v>
                </c:pt>
                <c:pt idx="6315">
                  <c:v>1812</c:v>
                </c:pt>
                <c:pt idx="6316">
                  <c:v>1813</c:v>
                </c:pt>
                <c:pt idx="6317">
                  <c:v>1814</c:v>
                </c:pt>
                <c:pt idx="6318">
                  <c:v>1815</c:v>
                </c:pt>
                <c:pt idx="6319">
                  <c:v>1816</c:v>
                </c:pt>
                <c:pt idx="6320">
                  <c:v>1817</c:v>
                </c:pt>
                <c:pt idx="6321">
                  <c:v>1818</c:v>
                </c:pt>
                <c:pt idx="6322">
                  <c:v>1819</c:v>
                </c:pt>
                <c:pt idx="6323">
                  <c:v>1820</c:v>
                </c:pt>
                <c:pt idx="6324">
                  <c:v>1821</c:v>
                </c:pt>
                <c:pt idx="6325">
                  <c:v>1822</c:v>
                </c:pt>
                <c:pt idx="6326">
                  <c:v>1823</c:v>
                </c:pt>
                <c:pt idx="6327">
                  <c:v>1824</c:v>
                </c:pt>
                <c:pt idx="6328">
                  <c:v>1825</c:v>
                </c:pt>
                <c:pt idx="6329">
                  <c:v>1826</c:v>
                </c:pt>
                <c:pt idx="6330">
                  <c:v>1827</c:v>
                </c:pt>
                <c:pt idx="6331">
                  <c:v>1828</c:v>
                </c:pt>
                <c:pt idx="6332">
                  <c:v>1829</c:v>
                </c:pt>
                <c:pt idx="6333">
                  <c:v>1830</c:v>
                </c:pt>
                <c:pt idx="6334">
                  <c:v>1831</c:v>
                </c:pt>
                <c:pt idx="6335">
                  <c:v>1832</c:v>
                </c:pt>
                <c:pt idx="6336">
                  <c:v>1833</c:v>
                </c:pt>
                <c:pt idx="6337">
                  <c:v>1834</c:v>
                </c:pt>
                <c:pt idx="6338">
                  <c:v>1835</c:v>
                </c:pt>
                <c:pt idx="6339">
                  <c:v>1836</c:v>
                </c:pt>
                <c:pt idx="6340">
                  <c:v>1837</c:v>
                </c:pt>
                <c:pt idx="6341">
                  <c:v>1838</c:v>
                </c:pt>
                <c:pt idx="6342">
                  <c:v>1839</c:v>
                </c:pt>
                <c:pt idx="6343">
                  <c:v>1840</c:v>
                </c:pt>
                <c:pt idx="6344">
                  <c:v>1841</c:v>
                </c:pt>
                <c:pt idx="6345">
                  <c:v>1842</c:v>
                </c:pt>
                <c:pt idx="6346">
                  <c:v>1843</c:v>
                </c:pt>
                <c:pt idx="6347">
                  <c:v>1844</c:v>
                </c:pt>
                <c:pt idx="6348">
                  <c:v>1845</c:v>
                </c:pt>
                <c:pt idx="6349">
                  <c:v>1846</c:v>
                </c:pt>
                <c:pt idx="6350">
                  <c:v>1847</c:v>
                </c:pt>
                <c:pt idx="6351">
                  <c:v>1848</c:v>
                </c:pt>
                <c:pt idx="6352">
                  <c:v>1849</c:v>
                </c:pt>
                <c:pt idx="6353">
                  <c:v>1850</c:v>
                </c:pt>
                <c:pt idx="6354">
                  <c:v>1851</c:v>
                </c:pt>
                <c:pt idx="6355">
                  <c:v>1852</c:v>
                </c:pt>
                <c:pt idx="6356">
                  <c:v>1853</c:v>
                </c:pt>
                <c:pt idx="6357">
                  <c:v>1854</c:v>
                </c:pt>
                <c:pt idx="6358">
                  <c:v>1855</c:v>
                </c:pt>
                <c:pt idx="6359">
                  <c:v>1856</c:v>
                </c:pt>
                <c:pt idx="6360">
                  <c:v>1857</c:v>
                </c:pt>
                <c:pt idx="6361">
                  <c:v>1858</c:v>
                </c:pt>
                <c:pt idx="6362">
                  <c:v>1859</c:v>
                </c:pt>
                <c:pt idx="6363">
                  <c:v>1860</c:v>
                </c:pt>
                <c:pt idx="6364">
                  <c:v>1861</c:v>
                </c:pt>
                <c:pt idx="6365">
                  <c:v>1862</c:v>
                </c:pt>
                <c:pt idx="6366">
                  <c:v>1863</c:v>
                </c:pt>
                <c:pt idx="6367">
                  <c:v>1864</c:v>
                </c:pt>
                <c:pt idx="6368">
                  <c:v>1865</c:v>
                </c:pt>
                <c:pt idx="6369">
                  <c:v>1866</c:v>
                </c:pt>
                <c:pt idx="6370">
                  <c:v>1867</c:v>
                </c:pt>
                <c:pt idx="6371">
                  <c:v>1868</c:v>
                </c:pt>
                <c:pt idx="6372">
                  <c:v>1869</c:v>
                </c:pt>
                <c:pt idx="6373">
                  <c:v>1870</c:v>
                </c:pt>
                <c:pt idx="6374">
                  <c:v>1871</c:v>
                </c:pt>
                <c:pt idx="6375">
                  <c:v>1872</c:v>
                </c:pt>
                <c:pt idx="6376">
                  <c:v>1873</c:v>
                </c:pt>
                <c:pt idx="6377">
                  <c:v>1874</c:v>
                </c:pt>
                <c:pt idx="6378">
                  <c:v>1875</c:v>
                </c:pt>
                <c:pt idx="6379">
                  <c:v>1876</c:v>
                </c:pt>
                <c:pt idx="6380">
                  <c:v>1877</c:v>
                </c:pt>
                <c:pt idx="6381">
                  <c:v>1878</c:v>
                </c:pt>
                <c:pt idx="6382">
                  <c:v>1879</c:v>
                </c:pt>
                <c:pt idx="6383">
                  <c:v>1880</c:v>
                </c:pt>
                <c:pt idx="6384">
                  <c:v>1881</c:v>
                </c:pt>
                <c:pt idx="6385">
                  <c:v>1882</c:v>
                </c:pt>
                <c:pt idx="6386">
                  <c:v>1883</c:v>
                </c:pt>
                <c:pt idx="6387">
                  <c:v>1884</c:v>
                </c:pt>
                <c:pt idx="6388">
                  <c:v>1885</c:v>
                </c:pt>
                <c:pt idx="6389">
                  <c:v>1886</c:v>
                </c:pt>
                <c:pt idx="6390">
                  <c:v>1887</c:v>
                </c:pt>
                <c:pt idx="6391">
                  <c:v>1888</c:v>
                </c:pt>
                <c:pt idx="6392">
                  <c:v>1889</c:v>
                </c:pt>
                <c:pt idx="6393">
                  <c:v>1890</c:v>
                </c:pt>
                <c:pt idx="6394">
                  <c:v>1891</c:v>
                </c:pt>
                <c:pt idx="6395">
                  <c:v>1892</c:v>
                </c:pt>
                <c:pt idx="6396">
                  <c:v>1893</c:v>
                </c:pt>
                <c:pt idx="6397">
                  <c:v>1894</c:v>
                </c:pt>
                <c:pt idx="6398">
                  <c:v>1895</c:v>
                </c:pt>
                <c:pt idx="6399">
                  <c:v>1896</c:v>
                </c:pt>
                <c:pt idx="6400">
                  <c:v>1897</c:v>
                </c:pt>
                <c:pt idx="6401">
                  <c:v>1898</c:v>
                </c:pt>
                <c:pt idx="6402">
                  <c:v>1899</c:v>
                </c:pt>
                <c:pt idx="6403">
                  <c:v>1900</c:v>
                </c:pt>
                <c:pt idx="6404">
                  <c:v>1901</c:v>
                </c:pt>
                <c:pt idx="6405">
                  <c:v>1902</c:v>
                </c:pt>
                <c:pt idx="6406">
                  <c:v>1903</c:v>
                </c:pt>
                <c:pt idx="6407">
                  <c:v>1904</c:v>
                </c:pt>
                <c:pt idx="6408">
                  <c:v>1905</c:v>
                </c:pt>
                <c:pt idx="6409">
                  <c:v>1906</c:v>
                </c:pt>
                <c:pt idx="6410">
                  <c:v>1907</c:v>
                </c:pt>
                <c:pt idx="6411">
                  <c:v>1908</c:v>
                </c:pt>
                <c:pt idx="6412">
                  <c:v>1909</c:v>
                </c:pt>
                <c:pt idx="6413">
                  <c:v>1910</c:v>
                </c:pt>
                <c:pt idx="6414">
                  <c:v>1911</c:v>
                </c:pt>
                <c:pt idx="6415">
                  <c:v>1912</c:v>
                </c:pt>
                <c:pt idx="6416">
                  <c:v>1913</c:v>
                </c:pt>
                <c:pt idx="6417">
                  <c:v>1914</c:v>
                </c:pt>
                <c:pt idx="6418">
                  <c:v>1915</c:v>
                </c:pt>
                <c:pt idx="6419">
                  <c:v>1916</c:v>
                </c:pt>
                <c:pt idx="6420">
                  <c:v>1917</c:v>
                </c:pt>
                <c:pt idx="6421">
                  <c:v>1918</c:v>
                </c:pt>
                <c:pt idx="6422">
                  <c:v>1919</c:v>
                </c:pt>
                <c:pt idx="6423">
                  <c:v>1920</c:v>
                </c:pt>
                <c:pt idx="6424">
                  <c:v>1921</c:v>
                </c:pt>
                <c:pt idx="6425">
                  <c:v>1922</c:v>
                </c:pt>
                <c:pt idx="6426">
                  <c:v>1923</c:v>
                </c:pt>
                <c:pt idx="6427">
                  <c:v>1924</c:v>
                </c:pt>
                <c:pt idx="6428">
                  <c:v>1925</c:v>
                </c:pt>
                <c:pt idx="6429">
                  <c:v>1926</c:v>
                </c:pt>
                <c:pt idx="6430">
                  <c:v>1927</c:v>
                </c:pt>
                <c:pt idx="6431">
                  <c:v>1928</c:v>
                </c:pt>
                <c:pt idx="6432">
                  <c:v>1929</c:v>
                </c:pt>
                <c:pt idx="6433">
                  <c:v>1930</c:v>
                </c:pt>
                <c:pt idx="6434">
                  <c:v>1931</c:v>
                </c:pt>
                <c:pt idx="6435">
                  <c:v>1932</c:v>
                </c:pt>
                <c:pt idx="6436">
                  <c:v>1933</c:v>
                </c:pt>
                <c:pt idx="6437">
                  <c:v>1934</c:v>
                </c:pt>
                <c:pt idx="6438">
                  <c:v>1935</c:v>
                </c:pt>
                <c:pt idx="6439">
                  <c:v>1936</c:v>
                </c:pt>
                <c:pt idx="6440">
                  <c:v>1937</c:v>
                </c:pt>
                <c:pt idx="6441">
                  <c:v>1938</c:v>
                </c:pt>
                <c:pt idx="6442">
                  <c:v>1939</c:v>
                </c:pt>
                <c:pt idx="6443">
                  <c:v>1940</c:v>
                </c:pt>
                <c:pt idx="6444">
                  <c:v>1941</c:v>
                </c:pt>
                <c:pt idx="6445">
                  <c:v>1942</c:v>
                </c:pt>
                <c:pt idx="6446">
                  <c:v>1943</c:v>
                </c:pt>
                <c:pt idx="6447">
                  <c:v>1944</c:v>
                </c:pt>
                <c:pt idx="6448">
                  <c:v>1945</c:v>
                </c:pt>
                <c:pt idx="6449">
                  <c:v>1946</c:v>
                </c:pt>
                <c:pt idx="6450">
                  <c:v>1947</c:v>
                </c:pt>
                <c:pt idx="6451">
                  <c:v>1948</c:v>
                </c:pt>
                <c:pt idx="6452">
                  <c:v>1949</c:v>
                </c:pt>
                <c:pt idx="6453">
                  <c:v>1950</c:v>
                </c:pt>
                <c:pt idx="6454">
                  <c:v>1951</c:v>
                </c:pt>
                <c:pt idx="6455">
                  <c:v>1952</c:v>
                </c:pt>
                <c:pt idx="6456">
                  <c:v>1953</c:v>
                </c:pt>
                <c:pt idx="6457">
                  <c:v>1954</c:v>
                </c:pt>
                <c:pt idx="6458">
                  <c:v>1955</c:v>
                </c:pt>
                <c:pt idx="6459">
                  <c:v>1956</c:v>
                </c:pt>
                <c:pt idx="6460">
                  <c:v>1957</c:v>
                </c:pt>
                <c:pt idx="6461">
                  <c:v>1958</c:v>
                </c:pt>
                <c:pt idx="6462">
                  <c:v>1959</c:v>
                </c:pt>
                <c:pt idx="6463">
                  <c:v>1960</c:v>
                </c:pt>
                <c:pt idx="6464">
                  <c:v>1961</c:v>
                </c:pt>
                <c:pt idx="6465">
                  <c:v>1962</c:v>
                </c:pt>
                <c:pt idx="6466">
                  <c:v>1963</c:v>
                </c:pt>
                <c:pt idx="6467">
                  <c:v>1964</c:v>
                </c:pt>
                <c:pt idx="6468">
                  <c:v>1965</c:v>
                </c:pt>
                <c:pt idx="6469">
                  <c:v>1966</c:v>
                </c:pt>
                <c:pt idx="6470">
                  <c:v>1967</c:v>
                </c:pt>
                <c:pt idx="6471">
                  <c:v>1968</c:v>
                </c:pt>
                <c:pt idx="6472">
                  <c:v>1969</c:v>
                </c:pt>
                <c:pt idx="6473">
                  <c:v>1970</c:v>
                </c:pt>
                <c:pt idx="6474">
                  <c:v>1971</c:v>
                </c:pt>
                <c:pt idx="6475">
                  <c:v>1972</c:v>
                </c:pt>
                <c:pt idx="6476">
                  <c:v>1973</c:v>
                </c:pt>
                <c:pt idx="6477">
                  <c:v>1974</c:v>
                </c:pt>
                <c:pt idx="6478">
                  <c:v>1975</c:v>
                </c:pt>
                <c:pt idx="6479">
                  <c:v>1976</c:v>
                </c:pt>
                <c:pt idx="6480">
                  <c:v>1977</c:v>
                </c:pt>
                <c:pt idx="6481">
                  <c:v>1978</c:v>
                </c:pt>
                <c:pt idx="6482">
                  <c:v>1979</c:v>
                </c:pt>
                <c:pt idx="6483">
                  <c:v>1980</c:v>
                </c:pt>
                <c:pt idx="6484">
                  <c:v>1981</c:v>
                </c:pt>
                <c:pt idx="6485">
                  <c:v>1982</c:v>
                </c:pt>
                <c:pt idx="6486">
                  <c:v>1983</c:v>
                </c:pt>
                <c:pt idx="6487">
                  <c:v>1984</c:v>
                </c:pt>
                <c:pt idx="6488">
                  <c:v>1985</c:v>
                </c:pt>
                <c:pt idx="6489">
                  <c:v>1986</c:v>
                </c:pt>
                <c:pt idx="6490">
                  <c:v>1987</c:v>
                </c:pt>
                <c:pt idx="6491">
                  <c:v>1988</c:v>
                </c:pt>
                <c:pt idx="6492">
                  <c:v>1989</c:v>
                </c:pt>
                <c:pt idx="6493">
                  <c:v>1990</c:v>
                </c:pt>
                <c:pt idx="6494">
                  <c:v>1991</c:v>
                </c:pt>
                <c:pt idx="6495">
                  <c:v>1992</c:v>
                </c:pt>
                <c:pt idx="6496">
                  <c:v>1993</c:v>
                </c:pt>
                <c:pt idx="6497">
                  <c:v>1994</c:v>
                </c:pt>
                <c:pt idx="6498">
                  <c:v>1995</c:v>
                </c:pt>
                <c:pt idx="6499">
                  <c:v>1996</c:v>
                </c:pt>
                <c:pt idx="6500">
                  <c:v>1997</c:v>
                </c:pt>
                <c:pt idx="6501">
                  <c:v>1998</c:v>
                </c:pt>
                <c:pt idx="6502">
                  <c:v>1999</c:v>
                </c:pt>
                <c:pt idx="6503">
                  <c:v>2000</c:v>
                </c:pt>
                <c:pt idx="6504">
                  <c:v>2001</c:v>
                </c:pt>
                <c:pt idx="6505">
                  <c:v>2002</c:v>
                </c:pt>
                <c:pt idx="6506">
                  <c:v>2003</c:v>
                </c:pt>
                <c:pt idx="6507">
                  <c:v>2004</c:v>
                </c:pt>
                <c:pt idx="6508">
                  <c:v>2005</c:v>
                </c:pt>
                <c:pt idx="6509">
                  <c:v>2006</c:v>
                </c:pt>
                <c:pt idx="6510">
                  <c:v>2007</c:v>
                </c:pt>
                <c:pt idx="6511">
                  <c:v>2008</c:v>
                </c:pt>
                <c:pt idx="6512">
                  <c:v>2009</c:v>
                </c:pt>
                <c:pt idx="6513">
                  <c:v>2010</c:v>
                </c:pt>
                <c:pt idx="6514">
                  <c:v>2011</c:v>
                </c:pt>
                <c:pt idx="6515">
                  <c:v>2012</c:v>
                </c:pt>
                <c:pt idx="6516">
                  <c:v>2013</c:v>
                </c:pt>
                <c:pt idx="6517">
                  <c:v>2014</c:v>
                </c:pt>
                <c:pt idx="6518">
                  <c:v>2015</c:v>
                </c:pt>
                <c:pt idx="6519">
                  <c:v>2016</c:v>
                </c:pt>
                <c:pt idx="6520">
                  <c:v>2017</c:v>
                </c:pt>
                <c:pt idx="6521">
                  <c:v>2018</c:v>
                </c:pt>
                <c:pt idx="6522">
                  <c:v>2019</c:v>
                </c:pt>
                <c:pt idx="6523">
                  <c:v>2020</c:v>
                </c:pt>
                <c:pt idx="6524">
                  <c:v>2021</c:v>
                </c:pt>
                <c:pt idx="6525">
                  <c:v>2022</c:v>
                </c:pt>
                <c:pt idx="6526">
                  <c:v>2023</c:v>
                </c:pt>
                <c:pt idx="6527">
                  <c:v>2024</c:v>
                </c:pt>
                <c:pt idx="6528">
                  <c:v>2025</c:v>
                </c:pt>
                <c:pt idx="6529">
                  <c:v>2026</c:v>
                </c:pt>
                <c:pt idx="6530">
                  <c:v>2027</c:v>
                </c:pt>
                <c:pt idx="6531">
                  <c:v>2028</c:v>
                </c:pt>
                <c:pt idx="6532">
                  <c:v>2029</c:v>
                </c:pt>
                <c:pt idx="6533">
                  <c:v>2030</c:v>
                </c:pt>
                <c:pt idx="6534">
                  <c:v>2031</c:v>
                </c:pt>
                <c:pt idx="6535">
                  <c:v>2032</c:v>
                </c:pt>
                <c:pt idx="6536">
                  <c:v>2033</c:v>
                </c:pt>
                <c:pt idx="6537">
                  <c:v>2034</c:v>
                </c:pt>
                <c:pt idx="6538">
                  <c:v>2035</c:v>
                </c:pt>
                <c:pt idx="6539">
                  <c:v>2036</c:v>
                </c:pt>
                <c:pt idx="6540">
                  <c:v>2037</c:v>
                </c:pt>
                <c:pt idx="6541">
                  <c:v>2038</c:v>
                </c:pt>
                <c:pt idx="6542">
                  <c:v>2039</c:v>
                </c:pt>
                <c:pt idx="6543">
                  <c:v>2040</c:v>
                </c:pt>
                <c:pt idx="6544">
                  <c:v>2041</c:v>
                </c:pt>
                <c:pt idx="6545">
                  <c:v>2042</c:v>
                </c:pt>
                <c:pt idx="6546">
                  <c:v>2043</c:v>
                </c:pt>
                <c:pt idx="6547">
                  <c:v>2044</c:v>
                </c:pt>
                <c:pt idx="6548">
                  <c:v>2045</c:v>
                </c:pt>
                <c:pt idx="6549">
                  <c:v>2046</c:v>
                </c:pt>
                <c:pt idx="6550">
                  <c:v>2047</c:v>
                </c:pt>
                <c:pt idx="6551">
                  <c:v>2048</c:v>
                </c:pt>
                <c:pt idx="6552">
                  <c:v>2049</c:v>
                </c:pt>
                <c:pt idx="6553">
                  <c:v>2050</c:v>
                </c:pt>
                <c:pt idx="6554">
                  <c:v>2051</c:v>
                </c:pt>
                <c:pt idx="6555">
                  <c:v>2052</c:v>
                </c:pt>
                <c:pt idx="6556">
                  <c:v>2053</c:v>
                </c:pt>
                <c:pt idx="6557">
                  <c:v>2054</c:v>
                </c:pt>
                <c:pt idx="6558">
                  <c:v>2055</c:v>
                </c:pt>
                <c:pt idx="6559">
                  <c:v>2056</c:v>
                </c:pt>
                <c:pt idx="6560">
                  <c:v>2057</c:v>
                </c:pt>
                <c:pt idx="6561">
                  <c:v>2058</c:v>
                </c:pt>
                <c:pt idx="6562">
                  <c:v>2059</c:v>
                </c:pt>
                <c:pt idx="6563">
                  <c:v>2060</c:v>
                </c:pt>
                <c:pt idx="6564">
                  <c:v>2061</c:v>
                </c:pt>
                <c:pt idx="6565">
                  <c:v>2062</c:v>
                </c:pt>
                <c:pt idx="6566">
                  <c:v>2063</c:v>
                </c:pt>
                <c:pt idx="6567">
                  <c:v>2064</c:v>
                </c:pt>
                <c:pt idx="6568">
                  <c:v>2065</c:v>
                </c:pt>
                <c:pt idx="6569">
                  <c:v>2066</c:v>
                </c:pt>
                <c:pt idx="6570">
                  <c:v>2067</c:v>
                </c:pt>
                <c:pt idx="6571">
                  <c:v>2068</c:v>
                </c:pt>
                <c:pt idx="6572">
                  <c:v>2069</c:v>
                </c:pt>
                <c:pt idx="6573">
                  <c:v>2070</c:v>
                </c:pt>
                <c:pt idx="6574">
                  <c:v>2071</c:v>
                </c:pt>
                <c:pt idx="6575">
                  <c:v>2072</c:v>
                </c:pt>
                <c:pt idx="6576">
                  <c:v>2073</c:v>
                </c:pt>
                <c:pt idx="6577">
                  <c:v>2074</c:v>
                </c:pt>
                <c:pt idx="6578">
                  <c:v>2075</c:v>
                </c:pt>
                <c:pt idx="6579">
                  <c:v>2076</c:v>
                </c:pt>
                <c:pt idx="6580">
                  <c:v>2077</c:v>
                </c:pt>
                <c:pt idx="6581">
                  <c:v>2078</c:v>
                </c:pt>
                <c:pt idx="6582">
                  <c:v>2079</c:v>
                </c:pt>
                <c:pt idx="6583">
                  <c:v>2080</c:v>
                </c:pt>
                <c:pt idx="6584">
                  <c:v>2081</c:v>
                </c:pt>
                <c:pt idx="6585">
                  <c:v>2082</c:v>
                </c:pt>
                <c:pt idx="6586">
                  <c:v>2083</c:v>
                </c:pt>
                <c:pt idx="6587">
                  <c:v>2084</c:v>
                </c:pt>
                <c:pt idx="6588">
                  <c:v>2085</c:v>
                </c:pt>
                <c:pt idx="6589">
                  <c:v>2086</c:v>
                </c:pt>
                <c:pt idx="6590">
                  <c:v>2087</c:v>
                </c:pt>
                <c:pt idx="6591">
                  <c:v>2088</c:v>
                </c:pt>
                <c:pt idx="6592">
                  <c:v>2089</c:v>
                </c:pt>
                <c:pt idx="6593">
                  <c:v>2090</c:v>
                </c:pt>
                <c:pt idx="6594">
                  <c:v>2091</c:v>
                </c:pt>
                <c:pt idx="6595">
                  <c:v>2092</c:v>
                </c:pt>
                <c:pt idx="6596">
                  <c:v>2093</c:v>
                </c:pt>
                <c:pt idx="6597">
                  <c:v>2094</c:v>
                </c:pt>
                <c:pt idx="6598">
                  <c:v>2095</c:v>
                </c:pt>
                <c:pt idx="6599">
                  <c:v>2096</c:v>
                </c:pt>
                <c:pt idx="6600">
                  <c:v>2097</c:v>
                </c:pt>
                <c:pt idx="6601">
                  <c:v>2098</c:v>
                </c:pt>
                <c:pt idx="6602">
                  <c:v>2099</c:v>
                </c:pt>
                <c:pt idx="6603">
                  <c:v>2100</c:v>
                </c:pt>
                <c:pt idx="6604">
                  <c:v>2101</c:v>
                </c:pt>
                <c:pt idx="6605">
                  <c:v>2102</c:v>
                </c:pt>
                <c:pt idx="6606">
                  <c:v>2103</c:v>
                </c:pt>
                <c:pt idx="6607">
                  <c:v>2104</c:v>
                </c:pt>
                <c:pt idx="6608">
                  <c:v>2105</c:v>
                </c:pt>
                <c:pt idx="6609">
                  <c:v>2106</c:v>
                </c:pt>
                <c:pt idx="6610">
                  <c:v>2107</c:v>
                </c:pt>
                <c:pt idx="6611">
                  <c:v>2108</c:v>
                </c:pt>
                <c:pt idx="6612">
                  <c:v>2109</c:v>
                </c:pt>
                <c:pt idx="6613">
                  <c:v>2110</c:v>
                </c:pt>
                <c:pt idx="6614">
                  <c:v>2111</c:v>
                </c:pt>
                <c:pt idx="6615">
                  <c:v>2112</c:v>
                </c:pt>
                <c:pt idx="6616">
                  <c:v>2113</c:v>
                </c:pt>
                <c:pt idx="6617">
                  <c:v>2114</c:v>
                </c:pt>
                <c:pt idx="6618">
                  <c:v>2115</c:v>
                </c:pt>
                <c:pt idx="6619">
                  <c:v>2116</c:v>
                </c:pt>
                <c:pt idx="6620">
                  <c:v>2117</c:v>
                </c:pt>
                <c:pt idx="6621">
                  <c:v>2118</c:v>
                </c:pt>
                <c:pt idx="6622">
                  <c:v>2119</c:v>
                </c:pt>
                <c:pt idx="6623">
                  <c:v>2120</c:v>
                </c:pt>
                <c:pt idx="6624">
                  <c:v>2121</c:v>
                </c:pt>
                <c:pt idx="6625">
                  <c:v>2122</c:v>
                </c:pt>
                <c:pt idx="6626">
                  <c:v>2123</c:v>
                </c:pt>
                <c:pt idx="6627">
                  <c:v>2124</c:v>
                </c:pt>
                <c:pt idx="6628">
                  <c:v>2125</c:v>
                </c:pt>
                <c:pt idx="6629">
                  <c:v>2126</c:v>
                </c:pt>
                <c:pt idx="6630">
                  <c:v>2127</c:v>
                </c:pt>
                <c:pt idx="6631">
                  <c:v>2128</c:v>
                </c:pt>
                <c:pt idx="6632">
                  <c:v>2129</c:v>
                </c:pt>
                <c:pt idx="6633">
                  <c:v>2130</c:v>
                </c:pt>
                <c:pt idx="6634">
                  <c:v>2131</c:v>
                </c:pt>
                <c:pt idx="6635">
                  <c:v>2132</c:v>
                </c:pt>
                <c:pt idx="6636">
                  <c:v>2133</c:v>
                </c:pt>
                <c:pt idx="6637">
                  <c:v>2134</c:v>
                </c:pt>
                <c:pt idx="6638">
                  <c:v>2135</c:v>
                </c:pt>
                <c:pt idx="6639">
                  <c:v>2136</c:v>
                </c:pt>
                <c:pt idx="6640">
                  <c:v>2137</c:v>
                </c:pt>
                <c:pt idx="6641">
                  <c:v>2138</c:v>
                </c:pt>
                <c:pt idx="6642">
                  <c:v>2139</c:v>
                </c:pt>
                <c:pt idx="6643">
                  <c:v>2140</c:v>
                </c:pt>
                <c:pt idx="6644">
                  <c:v>2141</c:v>
                </c:pt>
                <c:pt idx="6645">
                  <c:v>2142</c:v>
                </c:pt>
                <c:pt idx="6646">
                  <c:v>2143</c:v>
                </c:pt>
                <c:pt idx="6647">
                  <c:v>2144</c:v>
                </c:pt>
                <c:pt idx="6648">
                  <c:v>2145</c:v>
                </c:pt>
                <c:pt idx="6649">
                  <c:v>2146</c:v>
                </c:pt>
                <c:pt idx="6650">
                  <c:v>2147</c:v>
                </c:pt>
                <c:pt idx="6651">
                  <c:v>2148</c:v>
                </c:pt>
                <c:pt idx="6652">
                  <c:v>2149</c:v>
                </c:pt>
                <c:pt idx="6653">
                  <c:v>2150</c:v>
                </c:pt>
                <c:pt idx="6654">
                  <c:v>2151</c:v>
                </c:pt>
                <c:pt idx="6655">
                  <c:v>2152</c:v>
                </c:pt>
                <c:pt idx="6656">
                  <c:v>2153</c:v>
                </c:pt>
                <c:pt idx="6657">
                  <c:v>2154</c:v>
                </c:pt>
                <c:pt idx="6658">
                  <c:v>2155</c:v>
                </c:pt>
                <c:pt idx="6659">
                  <c:v>2156</c:v>
                </c:pt>
                <c:pt idx="6660">
                  <c:v>2157</c:v>
                </c:pt>
                <c:pt idx="6661">
                  <c:v>2158</c:v>
                </c:pt>
                <c:pt idx="6662">
                  <c:v>2159</c:v>
                </c:pt>
                <c:pt idx="6663">
                  <c:v>2160</c:v>
                </c:pt>
                <c:pt idx="6664">
                  <c:v>2161</c:v>
                </c:pt>
                <c:pt idx="6665">
                  <c:v>2162</c:v>
                </c:pt>
                <c:pt idx="6666">
                  <c:v>2163</c:v>
                </c:pt>
                <c:pt idx="6667">
                  <c:v>2164</c:v>
                </c:pt>
                <c:pt idx="6668">
                  <c:v>2165</c:v>
                </c:pt>
                <c:pt idx="6669">
                  <c:v>2166</c:v>
                </c:pt>
                <c:pt idx="6670">
                  <c:v>2167</c:v>
                </c:pt>
                <c:pt idx="6671">
                  <c:v>2168</c:v>
                </c:pt>
                <c:pt idx="6672">
                  <c:v>2169</c:v>
                </c:pt>
                <c:pt idx="6673">
                  <c:v>2170</c:v>
                </c:pt>
                <c:pt idx="6674">
                  <c:v>2171</c:v>
                </c:pt>
                <c:pt idx="6675">
                  <c:v>2172</c:v>
                </c:pt>
                <c:pt idx="6676">
                  <c:v>2173</c:v>
                </c:pt>
                <c:pt idx="6677">
                  <c:v>2174</c:v>
                </c:pt>
                <c:pt idx="6678">
                  <c:v>2175</c:v>
                </c:pt>
                <c:pt idx="6679">
                  <c:v>2176</c:v>
                </c:pt>
                <c:pt idx="6680">
                  <c:v>2177</c:v>
                </c:pt>
                <c:pt idx="6681">
                  <c:v>2178</c:v>
                </c:pt>
                <c:pt idx="6682">
                  <c:v>2179</c:v>
                </c:pt>
                <c:pt idx="6683">
                  <c:v>2180</c:v>
                </c:pt>
                <c:pt idx="6684">
                  <c:v>2181</c:v>
                </c:pt>
                <c:pt idx="6685">
                  <c:v>2182</c:v>
                </c:pt>
                <c:pt idx="6686">
                  <c:v>2183</c:v>
                </c:pt>
                <c:pt idx="6687">
                  <c:v>2184</c:v>
                </c:pt>
                <c:pt idx="6688">
                  <c:v>2185</c:v>
                </c:pt>
                <c:pt idx="6689">
                  <c:v>2186</c:v>
                </c:pt>
                <c:pt idx="6690">
                  <c:v>2187</c:v>
                </c:pt>
                <c:pt idx="6691">
                  <c:v>2188</c:v>
                </c:pt>
                <c:pt idx="6692">
                  <c:v>2189</c:v>
                </c:pt>
                <c:pt idx="6693">
                  <c:v>2190</c:v>
                </c:pt>
                <c:pt idx="6694">
                  <c:v>2191</c:v>
                </c:pt>
                <c:pt idx="6695">
                  <c:v>2192</c:v>
                </c:pt>
                <c:pt idx="6696">
                  <c:v>2193</c:v>
                </c:pt>
                <c:pt idx="6697">
                  <c:v>2194</c:v>
                </c:pt>
                <c:pt idx="6698">
                  <c:v>2195</c:v>
                </c:pt>
                <c:pt idx="6699">
                  <c:v>2196</c:v>
                </c:pt>
                <c:pt idx="6700">
                  <c:v>2197</c:v>
                </c:pt>
                <c:pt idx="6701">
                  <c:v>2198</c:v>
                </c:pt>
                <c:pt idx="6702">
                  <c:v>2199</c:v>
                </c:pt>
                <c:pt idx="6703">
                  <c:v>2200</c:v>
                </c:pt>
                <c:pt idx="6704">
                  <c:v>2201</c:v>
                </c:pt>
                <c:pt idx="6705">
                  <c:v>2202</c:v>
                </c:pt>
                <c:pt idx="6706">
                  <c:v>2203</c:v>
                </c:pt>
                <c:pt idx="6707">
                  <c:v>2204</c:v>
                </c:pt>
                <c:pt idx="6708">
                  <c:v>2205</c:v>
                </c:pt>
                <c:pt idx="6709">
                  <c:v>2206</c:v>
                </c:pt>
                <c:pt idx="6710">
                  <c:v>2207</c:v>
                </c:pt>
                <c:pt idx="6711">
                  <c:v>2208</c:v>
                </c:pt>
                <c:pt idx="6712">
                  <c:v>2209</c:v>
                </c:pt>
                <c:pt idx="6713">
                  <c:v>2210</c:v>
                </c:pt>
                <c:pt idx="6714">
                  <c:v>2211</c:v>
                </c:pt>
                <c:pt idx="6715">
                  <c:v>2212</c:v>
                </c:pt>
                <c:pt idx="6716">
                  <c:v>2213</c:v>
                </c:pt>
                <c:pt idx="6717">
                  <c:v>2214</c:v>
                </c:pt>
                <c:pt idx="6718">
                  <c:v>2215</c:v>
                </c:pt>
                <c:pt idx="6719">
                  <c:v>2216</c:v>
                </c:pt>
                <c:pt idx="6720">
                  <c:v>2217</c:v>
                </c:pt>
                <c:pt idx="6721">
                  <c:v>2218</c:v>
                </c:pt>
                <c:pt idx="6722">
                  <c:v>2219</c:v>
                </c:pt>
                <c:pt idx="6723">
                  <c:v>2220</c:v>
                </c:pt>
                <c:pt idx="6724">
                  <c:v>2221</c:v>
                </c:pt>
                <c:pt idx="6725">
                  <c:v>2222</c:v>
                </c:pt>
                <c:pt idx="6726">
                  <c:v>2223</c:v>
                </c:pt>
                <c:pt idx="6727">
                  <c:v>2224</c:v>
                </c:pt>
                <c:pt idx="6728">
                  <c:v>2225</c:v>
                </c:pt>
                <c:pt idx="6729">
                  <c:v>2226</c:v>
                </c:pt>
                <c:pt idx="6730">
                  <c:v>2227</c:v>
                </c:pt>
                <c:pt idx="6731">
                  <c:v>2228</c:v>
                </c:pt>
                <c:pt idx="6732">
                  <c:v>2229</c:v>
                </c:pt>
                <c:pt idx="6733">
                  <c:v>2230</c:v>
                </c:pt>
                <c:pt idx="6734">
                  <c:v>2231</c:v>
                </c:pt>
                <c:pt idx="6735">
                  <c:v>2232</c:v>
                </c:pt>
                <c:pt idx="6736">
                  <c:v>2233</c:v>
                </c:pt>
                <c:pt idx="6737">
                  <c:v>2234</c:v>
                </c:pt>
                <c:pt idx="6738">
                  <c:v>2235</c:v>
                </c:pt>
                <c:pt idx="6739">
                  <c:v>2236</c:v>
                </c:pt>
                <c:pt idx="6740">
                  <c:v>2237</c:v>
                </c:pt>
                <c:pt idx="6741">
                  <c:v>2238</c:v>
                </c:pt>
                <c:pt idx="6742">
                  <c:v>2239</c:v>
                </c:pt>
                <c:pt idx="6743">
                  <c:v>2240</c:v>
                </c:pt>
                <c:pt idx="6744">
                  <c:v>2241</c:v>
                </c:pt>
                <c:pt idx="6745">
                  <c:v>2242</c:v>
                </c:pt>
                <c:pt idx="6746">
                  <c:v>2243</c:v>
                </c:pt>
                <c:pt idx="6747">
                  <c:v>2244</c:v>
                </c:pt>
                <c:pt idx="6748">
                  <c:v>2245</c:v>
                </c:pt>
                <c:pt idx="6749">
                  <c:v>2246</c:v>
                </c:pt>
                <c:pt idx="6750">
                  <c:v>2247</c:v>
                </c:pt>
                <c:pt idx="6751">
                  <c:v>2248</c:v>
                </c:pt>
                <c:pt idx="6752">
                  <c:v>2249</c:v>
                </c:pt>
                <c:pt idx="6753">
                  <c:v>2250</c:v>
                </c:pt>
                <c:pt idx="6754">
                  <c:v>2251</c:v>
                </c:pt>
                <c:pt idx="6755">
                  <c:v>2252</c:v>
                </c:pt>
                <c:pt idx="6756">
                  <c:v>2253</c:v>
                </c:pt>
                <c:pt idx="6757">
                  <c:v>2254</c:v>
                </c:pt>
                <c:pt idx="6758">
                  <c:v>2255</c:v>
                </c:pt>
                <c:pt idx="6759">
                  <c:v>2256</c:v>
                </c:pt>
                <c:pt idx="6760">
                  <c:v>2257</c:v>
                </c:pt>
                <c:pt idx="6761">
                  <c:v>2258</c:v>
                </c:pt>
                <c:pt idx="6762">
                  <c:v>2259</c:v>
                </c:pt>
                <c:pt idx="6763">
                  <c:v>2260</c:v>
                </c:pt>
                <c:pt idx="6764">
                  <c:v>2261</c:v>
                </c:pt>
                <c:pt idx="6765">
                  <c:v>2262</c:v>
                </c:pt>
                <c:pt idx="6766">
                  <c:v>2263</c:v>
                </c:pt>
                <c:pt idx="6767">
                  <c:v>2264</c:v>
                </c:pt>
                <c:pt idx="6768">
                  <c:v>2265</c:v>
                </c:pt>
                <c:pt idx="6769">
                  <c:v>2266</c:v>
                </c:pt>
                <c:pt idx="6770">
                  <c:v>2267</c:v>
                </c:pt>
                <c:pt idx="6771">
                  <c:v>2268</c:v>
                </c:pt>
                <c:pt idx="6772">
                  <c:v>2269</c:v>
                </c:pt>
                <c:pt idx="6773">
                  <c:v>2270</c:v>
                </c:pt>
                <c:pt idx="6774">
                  <c:v>2271</c:v>
                </c:pt>
                <c:pt idx="6775">
                  <c:v>2272</c:v>
                </c:pt>
                <c:pt idx="6776">
                  <c:v>2273</c:v>
                </c:pt>
                <c:pt idx="6777">
                  <c:v>2274</c:v>
                </c:pt>
                <c:pt idx="6778">
                  <c:v>2275</c:v>
                </c:pt>
                <c:pt idx="6779">
                  <c:v>2276</c:v>
                </c:pt>
                <c:pt idx="6780">
                  <c:v>2277</c:v>
                </c:pt>
                <c:pt idx="6781">
                  <c:v>2278</c:v>
                </c:pt>
                <c:pt idx="6782">
                  <c:v>2279</c:v>
                </c:pt>
                <c:pt idx="6783">
                  <c:v>2280</c:v>
                </c:pt>
                <c:pt idx="6784">
                  <c:v>2281</c:v>
                </c:pt>
                <c:pt idx="6785">
                  <c:v>2282</c:v>
                </c:pt>
                <c:pt idx="6786">
                  <c:v>2283</c:v>
                </c:pt>
                <c:pt idx="6787">
                  <c:v>2284</c:v>
                </c:pt>
                <c:pt idx="6788">
                  <c:v>2285</c:v>
                </c:pt>
                <c:pt idx="6789">
                  <c:v>2286</c:v>
                </c:pt>
                <c:pt idx="6790">
                  <c:v>2287</c:v>
                </c:pt>
                <c:pt idx="6791">
                  <c:v>2288</c:v>
                </c:pt>
                <c:pt idx="6792">
                  <c:v>2289</c:v>
                </c:pt>
                <c:pt idx="6793">
                  <c:v>2290</c:v>
                </c:pt>
                <c:pt idx="6794">
                  <c:v>2291</c:v>
                </c:pt>
                <c:pt idx="6795">
                  <c:v>2292</c:v>
                </c:pt>
                <c:pt idx="6796">
                  <c:v>2293</c:v>
                </c:pt>
                <c:pt idx="6797">
                  <c:v>2294</c:v>
                </c:pt>
                <c:pt idx="6798">
                  <c:v>2295</c:v>
                </c:pt>
                <c:pt idx="6799">
                  <c:v>2296</c:v>
                </c:pt>
                <c:pt idx="6800">
                  <c:v>2297</c:v>
                </c:pt>
                <c:pt idx="6801">
                  <c:v>2298</c:v>
                </c:pt>
                <c:pt idx="6802">
                  <c:v>2299</c:v>
                </c:pt>
                <c:pt idx="6803">
                  <c:v>2300</c:v>
                </c:pt>
                <c:pt idx="6804">
                  <c:v>2301</c:v>
                </c:pt>
                <c:pt idx="6805">
                  <c:v>2302</c:v>
                </c:pt>
                <c:pt idx="6806">
                  <c:v>2303</c:v>
                </c:pt>
                <c:pt idx="6807">
                  <c:v>2304</c:v>
                </c:pt>
                <c:pt idx="6808">
                  <c:v>2305</c:v>
                </c:pt>
                <c:pt idx="6809">
                  <c:v>2306</c:v>
                </c:pt>
                <c:pt idx="6810">
                  <c:v>2307</c:v>
                </c:pt>
                <c:pt idx="6811">
                  <c:v>2308</c:v>
                </c:pt>
                <c:pt idx="6812">
                  <c:v>2309</c:v>
                </c:pt>
                <c:pt idx="6813">
                  <c:v>2310</c:v>
                </c:pt>
                <c:pt idx="6814">
                  <c:v>2311</c:v>
                </c:pt>
                <c:pt idx="6815">
                  <c:v>2312</c:v>
                </c:pt>
                <c:pt idx="6816">
                  <c:v>2313</c:v>
                </c:pt>
                <c:pt idx="6817">
                  <c:v>2314</c:v>
                </c:pt>
                <c:pt idx="6818">
                  <c:v>2315</c:v>
                </c:pt>
                <c:pt idx="6819">
                  <c:v>2316</c:v>
                </c:pt>
                <c:pt idx="6820">
                  <c:v>2317</c:v>
                </c:pt>
                <c:pt idx="6821">
                  <c:v>2318</c:v>
                </c:pt>
                <c:pt idx="6822">
                  <c:v>2319</c:v>
                </c:pt>
                <c:pt idx="6823">
                  <c:v>2320</c:v>
                </c:pt>
                <c:pt idx="6824">
                  <c:v>2321</c:v>
                </c:pt>
                <c:pt idx="6825">
                  <c:v>2322</c:v>
                </c:pt>
                <c:pt idx="6826">
                  <c:v>2323</c:v>
                </c:pt>
                <c:pt idx="6827">
                  <c:v>2324</c:v>
                </c:pt>
                <c:pt idx="6828">
                  <c:v>2325</c:v>
                </c:pt>
                <c:pt idx="6829">
                  <c:v>2326</c:v>
                </c:pt>
                <c:pt idx="6830">
                  <c:v>2327</c:v>
                </c:pt>
                <c:pt idx="6831">
                  <c:v>2328</c:v>
                </c:pt>
                <c:pt idx="6832">
                  <c:v>2329</c:v>
                </c:pt>
                <c:pt idx="6833">
                  <c:v>2330</c:v>
                </c:pt>
                <c:pt idx="6834">
                  <c:v>2331</c:v>
                </c:pt>
                <c:pt idx="6835">
                  <c:v>2332</c:v>
                </c:pt>
                <c:pt idx="6836">
                  <c:v>2333</c:v>
                </c:pt>
                <c:pt idx="6837">
                  <c:v>2334</c:v>
                </c:pt>
                <c:pt idx="6838">
                  <c:v>2335</c:v>
                </c:pt>
                <c:pt idx="6839">
                  <c:v>2336</c:v>
                </c:pt>
                <c:pt idx="6840">
                  <c:v>2337</c:v>
                </c:pt>
                <c:pt idx="6841">
                  <c:v>2338</c:v>
                </c:pt>
                <c:pt idx="6842">
                  <c:v>2339</c:v>
                </c:pt>
                <c:pt idx="6843">
                  <c:v>2340</c:v>
                </c:pt>
                <c:pt idx="6844">
                  <c:v>2341</c:v>
                </c:pt>
                <c:pt idx="6845">
                  <c:v>2342</c:v>
                </c:pt>
                <c:pt idx="6846">
                  <c:v>2343</c:v>
                </c:pt>
                <c:pt idx="6847">
                  <c:v>2344</c:v>
                </c:pt>
                <c:pt idx="6848">
                  <c:v>2345</c:v>
                </c:pt>
                <c:pt idx="6849">
                  <c:v>2346</c:v>
                </c:pt>
                <c:pt idx="6850">
                  <c:v>2347</c:v>
                </c:pt>
                <c:pt idx="6851">
                  <c:v>2348</c:v>
                </c:pt>
                <c:pt idx="6852">
                  <c:v>2349</c:v>
                </c:pt>
                <c:pt idx="6853">
                  <c:v>2350</c:v>
                </c:pt>
                <c:pt idx="6854">
                  <c:v>2351</c:v>
                </c:pt>
                <c:pt idx="6855">
                  <c:v>2352</c:v>
                </c:pt>
                <c:pt idx="6856">
                  <c:v>2353</c:v>
                </c:pt>
                <c:pt idx="6857">
                  <c:v>2354</c:v>
                </c:pt>
                <c:pt idx="6858">
                  <c:v>2355</c:v>
                </c:pt>
                <c:pt idx="6859">
                  <c:v>2356</c:v>
                </c:pt>
                <c:pt idx="6860">
                  <c:v>2357</c:v>
                </c:pt>
                <c:pt idx="6861">
                  <c:v>2358</c:v>
                </c:pt>
                <c:pt idx="6862">
                  <c:v>2359</c:v>
                </c:pt>
                <c:pt idx="6863">
                  <c:v>2360</c:v>
                </c:pt>
                <c:pt idx="6864">
                  <c:v>2361</c:v>
                </c:pt>
                <c:pt idx="6865">
                  <c:v>2362</c:v>
                </c:pt>
                <c:pt idx="6866">
                  <c:v>2363</c:v>
                </c:pt>
                <c:pt idx="6867">
                  <c:v>2364</c:v>
                </c:pt>
                <c:pt idx="6868">
                  <c:v>2365</c:v>
                </c:pt>
                <c:pt idx="6869">
                  <c:v>2366</c:v>
                </c:pt>
                <c:pt idx="6870">
                  <c:v>2367</c:v>
                </c:pt>
                <c:pt idx="6871">
                  <c:v>2368</c:v>
                </c:pt>
                <c:pt idx="6872">
                  <c:v>2369</c:v>
                </c:pt>
                <c:pt idx="6873">
                  <c:v>2370</c:v>
                </c:pt>
                <c:pt idx="6874">
                  <c:v>2371</c:v>
                </c:pt>
                <c:pt idx="6875">
                  <c:v>2372</c:v>
                </c:pt>
                <c:pt idx="6876">
                  <c:v>2373</c:v>
                </c:pt>
                <c:pt idx="6877">
                  <c:v>2374</c:v>
                </c:pt>
                <c:pt idx="6878">
                  <c:v>2375</c:v>
                </c:pt>
                <c:pt idx="6879">
                  <c:v>2376</c:v>
                </c:pt>
                <c:pt idx="6880">
                  <c:v>2377</c:v>
                </c:pt>
                <c:pt idx="6881">
                  <c:v>2378</c:v>
                </c:pt>
                <c:pt idx="6882">
                  <c:v>2379</c:v>
                </c:pt>
                <c:pt idx="6883">
                  <c:v>2380</c:v>
                </c:pt>
                <c:pt idx="6884">
                  <c:v>2381</c:v>
                </c:pt>
                <c:pt idx="6885">
                  <c:v>2382</c:v>
                </c:pt>
                <c:pt idx="6886">
                  <c:v>2383</c:v>
                </c:pt>
                <c:pt idx="6887">
                  <c:v>2384</c:v>
                </c:pt>
                <c:pt idx="6888">
                  <c:v>2385</c:v>
                </c:pt>
                <c:pt idx="6889">
                  <c:v>2386</c:v>
                </c:pt>
                <c:pt idx="6890">
                  <c:v>2387</c:v>
                </c:pt>
                <c:pt idx="6891">
                  <c:v>2388</c:v>
                </c:pt>
                <c:pt idx="6892">
                  <c:v>2389</c:v>
                </c:pt>
                <c:pt idx="6893">
                  <c:v>2390</c:v>
                </c:pt>
                <c:pt idx="6894">
                  <c:v>2391</c:v>
                </c:pt>
                <c:pt idx="6895">
                  <c:v>2392</c:v>
                </c:pt>
                <c:pt idx="6896">
                  <c:v>2393</c:v>
                </c:pt>
                <c:pt idx="6897">
                  <c:v>2394</c:v>
                </c:pt>
                <c:pt idx="6898">
                  <c:v>2395</c:v>
                </c:pt>
                <c:pt idx="6899">
                  <c:v>2396</c:v>
                </c:pt>
                <c:pt idx="6900">
                  <c:v>2397</c:v>
                </c:pt>
                <c:pt idx="6901">
                  <c:v>2398</c:v>
                </c:pt>
                <c:pt idx="6902">
                  <c:v>2399</c:v>
                </c:pt>
                <c:pt idx="6903">
                  <c:v>2400</c:v>
                </c:pt>
                <c:pt idx="6904">
                  <c:v>2401</c:v>
                </c:pt>
                <c:pt idx="6905">
                  <c:v>2402</c:v>
                </c:pt>
                <c:pt idx="6906">
                  <c:v>2403</c:v>
                </c:pt>
                <c:pt idx="6907">
                  <c:v>2404</c:v>
                </c:pt>
                <c:pt idx="6908">
                  <c:v>2405</c:v>
                </c:pt>
                <c:pt idx="6909">
                  <c:v>2406</c:v>
                </c:pt>
                <c:pt idx="6910">
                  <c:v>2407</c:v>
                </c:pt>
                <c:pt idx="6911">
                  <c:v>2408</c:v>
                </c:pt>
                <c:pt idx="6912">
                  <c:v>2409</c:v>
                </c:pt>
                <c:pt idx="6913">
                  <c:v>2410</c:v>
                </c:pt>
                <c:pt idx="6914">
                  <c:v>2411</c:v>
                </c:pt>
                <c:pt idx="6915">
                  <c:v>2412</c:v>
                </c:pt>
                <c:pt idx="6916">
                  <c:v>2413</c:v>
                </c:pt>
                <c:pt idx="6917">
                  <c:v>2414</c:v>
                </c:pt>
                <c:pt idx="6918">
                  <c:v>2415</c:v>
                </c:pt>
                <c:pt idx="6919">
                  <c:v>2416</c:v>
                </c:pt>
                <c:pt idx="6920">
                  <c:v>2417</c:v>
                </c:pt>
                <c:pt idx="6921">
                  <c:v>2418</c:v>
                </c:pt>
                <c:pt idx="6922">
                  <c:v>2419</c:v>
                </c:pt>
                <c:pt idx="6923">
                  <c:v>2420</c:v>
                </c:pt>
                <c:pt idx="6924">
                  <c:v>2421</c:v>
                </c:pt>
                <c:pt idx="6925">
                  <c:v>2422</c:v>
                </c:pt>
                <c:pt idx="6926">
                  <c:v>2423</c:v>
                </c:pt>
                <c:pt idx="6927">
                  <c:v>2424</c:v>
                </c:pt>
                <c:pt idx="6928">
                  <c:v>2425</c:v>
                </c:pt>
                <c:pt idx="6929">
                  <c:v>2426</c:v>
                </c:pt>
                <c:pt idx="6930">
                  <c:v>2427</c:v>
                </c:pt>
                <c:pt idx="6931">
                  <c:v>2428</c:v>
                </c:pt>
                <c:pt idx="6932">
                  <c:v>2429</c:v>
                </c:pt>
                <c:pt idx="6933">
                  <c:v>2430</c:v>
                </c:pt>
                <c:pt idx="6934">
                  <c:v>2431</c:v>
                </c:pt>
                <c:pt idx="6935">
                  <c:v>2432</c:v>
                </c:pt>
                <c:pt idx="6936">
                  <c:v>2433</c:v>
                </c:pt>
                <c:pt idx="6937">
                  <c:v>2434</c:v>
                </c:pt>
                <c:pt idx="6938">
                  <c:v>2435</c:v>
                </c:pt>
                <c:pt idx="6939">
                  <c:v>2436</c:v>
                </c:pt>
                <c:pt idx="6940">
                  <c:v>2437</c:v>
                </c:pt>
                <c:pt idx="6941">
                  <c:v>2438</c:v>
                </c:pt>
                <c:pt idx="6942">
                  <c:v>2439</c:v>
                </c:pt>
                <c:pt idx="6943">
                  <c:v>2440</c:v>
                </c:pt>
                <c:pt idx="6944">
                  <c:v>2441</c:v>
                </c:pt>
                <c:pt idx="6945">
                  <c:v>2442</c:v>
                </c:pt>
                <c:pt idx="6946">
                  <c:v>2443</c:v>
                </c:pt>
                <c:pt idx="6947">
                  <c:v>2444</c:v>
                </c:pt>
                <c:pt idx="6948">
                  <c:v>2445</c:v>
                </c:pt>
                <c:pt idx="6949">
                  <c:v>2446</c:v>
                </c:pt>
                <c:pt idx="6950">
                  <c:v>2447</c:v>
                </c:pt>
                <c:pt idx="6951">
                  <c:v>2448</c:v>
                </c:pt>
                <c:pt idx="6952">
                  <c:v>2449</c:v>
                </c:pt>
                <c:pt idx="6953">
                  <c:v>2450</c:v>
                </c:pt>
                <c:pt idx="6954">
                  <c:v>2451</c:v>
                </c:pt>
                <c:pt idx="6955">
                  <c:v>2452</c:v>
                </c:pt>
                <c:pt idx="6956">
                  <c:v>2453</c:v>
                </c:pt>
                <c:pt idx="6957">
                  <c:v>2454</c:v>
                </c:pt>
                <c:pt idx="6958">
                  <c:v>2455</c:v>
                </c:pt>
                <c:pt idx="6959">
                  <c:v>2456</c:v>
                </c:pt>
                <c:pt idx="6960">
                  <c:v>2457</c:v>
                </c:pt>
                <c:pt idx="6961">
                  <c:v>2458</c:v>
                </c:pt>
                <c:pt idx="6962">
                  <c:v>2459</c:v>
                </c:pt>
                <c:pt idx="6963">
                  <c:v>2460</c:v>
                </c:pt>
                <c:pt idx="6964">
                  <c:v>2461</c:v>
                </c:pt>
                <c:pt idx="6965">
                  <c:v>2462</c:v>
                </c:pt>
                <c:pt idx="6966">
                  <c:v>2463</c:v>
                </c:pt>
                <c:pt idx="6967">
                  <c:v>2464</c:v>
                </c:pt>
                <c:pt idx="6968">
                  <c:v>2465</c:v>
                </c:pt>
                <c:pt idx="6969">
                  <c:v>2466</c:v>
                </c:pt>
                <c:pt idx="6970">
                  <c:v>2467</c:v>
                </c:pt>
                <c:pt idx="6971">
                  <c:v>2468</c:v>
                </c:pt>
                <c:pt idx="6972">
                  <c:v>2469</c:v>
                </c:pt>
                <c:pt idx="6973">
                  <c:v>2470</c:v>
                </c:pt>
                <c:pt idx="6974">
                  <c:v>2471</c:v>
                </c:pt>
                <c:pt idx="6975">
                  <c:v>2472</c:v>
                </c:pt>
                <c:pt idx="6976">
                  <c:v>2473</c:v>
                </c:pt>
                <c:pt idx="6977">
                  <c:v>2474</c:v>
                </c:pt>
                <c:pt idx="6978">
                  <c:v>2475</c:v>
                </c:pt>
                <c:pt idx="6979">
                  <c:v>2476</c:v>
                </c:pt>
                <c:pt idx="6980">
                  <c:v>2477</c:v>
                </c:pt>
                <c:pt idx="6981">
                  <c:v>2478</c:v>
                </c:pt>
                <c:pt idx="6982">
                  <c:v>2479</c:v>
                </c:pt>
                <c:pt idx="6983">
                  <c:v>2480</c:v>
                </c:pt>
                <c:pt idx="6984">
                  <c:v>2481</c:v>
                </c:pt>
                <c:pt idx="6985">
                  <c:v>2482</c:v>
                </c:pt>
                <c:pt idx="6986">
                  <c:v>2483</c:v>
                </c:pt>
                <c:pt idx="6987">
                  <c:v>2484</c:v>
                </c:pt>
                <c:pt idx="6988">
                  <c:v>2485</c:v>
                </c:pt>
                <c:pt idx="6989">
                  <c:v>2486</c:v>
                </c:pt>
                <c:pt idx="6990">
                  <c:v>2487</c:v>
                </c:pt>
                <c:pt idx="6991">
                  <c:v>2488</c:v>
                </c:pt>
                <c:pt idx="6992">
                  <c:v>2489</c:v>
                </c:pt>
                <c:pt idx="6993">
                  <c:v>2490</c:v>
                </c:pt>
                <c:pt idx="6994">
                  <c:v>2491</c:v>
                </c:pt>
                <c:pt idx="6995">
                  <c:v>2492</c:v>
                </c:pt>
                <c:pt idx="6996">
                  <c:v>2493</c:v>
                </c:pt>
                <c:pt idx="6997">
                  <c:v>2494</c:v>
                </c:pt>
                <c:pt idx="6998">
                  <c:v>2495</c:v>
                </c:pt>
                <c:pt idx="6999">
                  <c:v>2496</c:v>
                </c:pt>
                <c:pt idx="7000">
                  <c:v>2497</c:v>
                </c:pt>
                <c:pt idx="7001">
                  <c:v>2498</c:v>
                </c:pt>
                <c:pt idx="7002">
                  <c:v>2499</c:v>
                </c:pt>
                <c:pt idx="7003">
                  <c:v>2500</c:v>
                </c:pt>
                <c:pt idx="7004">
                  <c:v>2501</c:v>
                </c:pt>
                <c:pt idx="7005">
                  <c:v>2502</c:v>
                </c:pt>
                <c:pt idx="7006">
                  <c:v>2503</c:v>
                </c:pt>
                <c:pt idx="7007">
                  <c:v>2504</c:v>
                </c:pt>
                <c:pt idx="7008">
                  <c:v>2505</c:v>
                </c:pt>
                <c:pt idx="7009">
                  <c:v>2506</c:v>
                </c:pt>
                <c:pt idx="7010">
                  <c:v>2507</c:v>
                </c:pt>
                <c:pt idx="7011">
                  <c:v>2508</c:v>
                </c:pt>
                <c:pt idx="7012">
                  <c:v>2509</c:v>
                </c:pt>
                <c:pt idx="7013">
                  <c:v>2510</c:v>
                </c:pt>
                <c:pt idx="7014">
                  <c:v>2511</c:v>
                </c:pt>
                <c:pt idx="7015">
                  <c:v>2512</c:v>
                </c:pt>
                <c:pt idx="7016">
                  <c:v>2513</c:v>
                </c:pt>
                <c:pt idx="7017">
                  <c:v>2514</c:v>
                </c:pt>
                <c:pt idx="7018">
                  <c:v>2515</c:v>
                </c:pt>
                <c:pt idx="7019">
                  <c:v>2516</c:v>
                </c:pt>
                <c:pt idx="7020">
                  <c:v>2517</c:v>
                </c:pt>
                <c:pt idx="7021">
                  <c:v>2518</c:v>
                </c:pt>
                <c:pt idx="7022">
                  <c:v>2519</c:v>
                </c:pt>
                <c:pt idx="7023">
                  <c:v>2520</c:v>
                </c:pt>
                <c:pt idx="7024">
                  <c:v>2521</c:v>
                </c:pt>
                <c:pt idx="7025">
                  <c:v>2522</c:v>
                </c:pt>
                <c:pt idx="7026">
                  <c:v>2523</c:v>
                </c:pt>
                <c:pt idx="7027">
                  <c:v>2524</c:v>
                </c:pt>
                <c:pt idx="7028">
                  <c:v>2525</c:v>
                </c:pt>
                <c:pt idx="7029">
                  <c:v>2526</c:v>
                </c:pt>
                <c:pt idx="7030">
                  <c:v>2527</c:v>
                </c:pt>
                <c:pt idx="7031">
                  <c:v>2528</c:v>
                </c:pt>
                <c:pt idx="7032">
                  <c:v>2529</c:v>
                </c:pt>
                <c:pt idx="7033">
                  <c:v>2530</c:v>
                </c:pt>
                <c:pt idx="7034">
                  <c:v>2531</c:v>
                </c:pt>
                <c:pt idx="7035">
                  <c:v>2532</c:v>
                </c:pt>
                <c:pt idx="7036">
                  <c:v>2533</c:v>
                </c:pt>
                <c:pt idx="7037">
                  <c:v>2534</c:v>
                </c:pt>
                <c:pt idx="7038">
                  <c:v>2535</c:v>
                </c:pt>
                <c:pt idx="7039">
                  <c:v>2536</c:v>
                </c:pt>
                <c:pt idx="7040">
                  <c:v>2537</c:v>
                </c:pt>
                <c:pt idx="7041">
                  <c:v>2538</c:v>
                </c:pt>
                <c:pt idx="7042">
                  <c:v>2539</c:v>
                </c:pt>
                <c:pt idx="7043">
                  <c:v>2540</c:v>
                </c:pt>
                <c:pt idx="7044">
                  <c:v>2541</c:v>
                </c:pt>
                <c:pt idx="7045">
                  <c:v>2542</c:v>
                </c:pt>
                <c:pt idx="7046">
                  <c:v>2543</c:v>
                </c:pt>
                <c:pt idx="7047">
                  <c:v>2544</c:v>
                </c:pt>
                <c:pt idx="7048">
                  <c:v>2545</c:v>
                </c:pt>
                <c:pt idx="7049">
                  <c:v>2546</c:v>
                </c:pt>
                <c:pt idx="7050">
                  <c:v>2547</c:v>
                </c:pt>
                <c:pt idx="7051">
                  <c:v>2548</c:v>
                </c:pt>
                <c:pt idx="7052">
                  <c:v>2549</c:v>
                </c:pt>
                <c:pt idx="7053">
                  <c:v>2550</c:v>
                </c:pt>
                <c:pt idx="7054">
                  <c:v>2551</c:v>
                </c:pt>
                <c:pt idx="7055">
                  <c:v>2552</c:v>
                </c:pt>
                <c:pt idx="7056">
                  <c:v>2553</c:v>
                </c:pt>
                <c:pt idx="7057">
                  <c:v>2554</c:v>
                </c:pt>
                <c:pt idx="7058">
                  <c:v>2555</c:v>
                </c:pt>
                <c:pt idx="7059">
                  <c:v>2556</c:v>
                </c:pt>
                <c:pt idx="7060">
                  <c:v>2557</c:v>
                </c:pt>
                <c:pt idx="7061">
                  <c:v>2558</c:v>
                </c:pt>
                <c:pt idx="7062">
                  <c:v>2559</c:v>
                </c:pt>
                <c:pt idx="7063">
                  <c:v>2560</c:v>
                </c:pt>
                <c:pt idx="7064">
                  <c:v>2561</c:v>
                </c:pt>
                <c:pt idx="7065">
                  <c:v>2562</c:v>
                </c:pt>
                <c:pt idx="7066">
                  <c:v>2563</c:v>
                </c:pt>
                <c:pt idx="7067">
                  <c:v>2564</c:v>
                </c:pt>
                <c:pt idx="7068">
                  <c:v>2565</c:v>
                </c:pt>
                <c:pt idx="7069">
                  <c:v>2566</c:v>
                </c:pt>
                <c:pt idx="7070">
                  <c:v>2567</c:v>
                </c:pt>
                <c:pt idx="7071">
                  <c:v>2568</c:v>
                </c:pt>
                <c:pt idx="7072">
                  <c:v>2569</c:v>
                </c:pt>
                <c:pt idx="7073">
                  <c:v>2570</c:v>
                </c:pt>
                <c:pt idx="7074">
                  <c:v>2571</c:v>
                </c:pt>
                <c:pt idx="7075">
                  <c:v>2572</c:v>
                </c:pt>
                <c:pt idx="7076">
                  <c:v>2573</c:v>
                </c:pt>
                <c:pt idx="7077">
                  <c:v>2574</c:v>
                </c:pt>
                <c:pt idx="7078">
                  <c:v>2575</c:v>
                </c:pt>
                <c:pt idx="7079">
                  <c:v>2576</c:v>
                </c:pt>
                <c:pt idx="7080">
                  <c:v>2577</c:v>
                </c:pt>
                <c:pt idx="7081">
                  <c:v>2578</c:v>
                </c:pt>
                <c:pt idx="7082">
                  <c:v>2579</c:v>
                </c:pt>
                <c:pt idx="7083">
                  <c:v>2580</c:v>
                </c:pt>
                <c:pt idx="7084">
                  <c:v>2581</c:v>
                </c:pt>
                <c:pt idx="7085">
                  <c:v>2582</c:v>
                </c:pt>
                <c:pt idx="7086">
                  <c:v>2583</c:v>
                </c:pt>
                <c:pt idx="7087">
                  <c:v>2584</c:v>
                </c:pt>
                <c:pt idx="7088">
                  <c:v>2585</c:v>
                </c:pt>
                <c:pt idx="7089">
                  <c:v>2586</c:v>
                </c:pt>
                <c:pt idx="7090">
                  <c:v>2587</c:v>
                </c:pt>
                <c:pt idx="7091">
                  <c:v>2588</c:v>
                </c:pt>
                <c:pt idx="7092">
                  <c:v>2589</c:v>
                </c:pt>
                <c:pt idx="7093">
                  <c:v>2590</c:v>
                </c:pt>
                <c:pt idx="7094">
                  <c:v>2591</c:v>
                </c:pt>
                <c:pt idx="7095">
                  <c:v>2592</c:v>
                </c:pt>
                <c:pt idx="7096">
                  <c:v>2593</c:v>
                </c:pt>
                <c:pt idx="7097">
                  <c:v>2594</c:v>
                </c:pt>
                <c:pt idx="7098">
                  <c:v>2595</c:v>
                </c:pt>
                <c:pt idx="7099">
                  <c:v>2596</c:v>
                </c:pt>
                <c:pt idx="7100">
                  <c:v>2597</c:v>
                </c:pt>
                <c:pt idx="7101">
                  <c:v>2598</c:v>
                </c:pt>
                <c:pt idx="7102">
                  <c:v>2599</c:v>
                </c:pt>
                <c:pt idx="7103">
                  <c:v>2600</c:v>
                </c:pt>
                <c:pt idx="7104">
                  <c:v>2601</c:v>
                </c:pt>
                <c:pt idx="7105">
                  <c:v>2602</c:v>
                </c:pt>
                <c:pt idx="7106">
                  <c:v>2603</c:v>
                </c:pt>
                <c:pt idx="7107">
                  <c:v>2604</c:v>
                </c:pt>
                <c:pt idx="7108">
                  <c:v>2605</c:v>
                </c:pt>
                <c:pt idx="7109">
                  <c:v>2606</c:v>
                </c:pt>
                <c:pt idx="7110">
                  <c:v>2607</c:v>
                </c:pt>
                <c:pt idx="7111">
                  <c:v>2608</c:v>
                </c:pt>
                <c:pt idx="7112">
                  <c:v>2609</c:v>
                </c:pt>
                <c:pt idx="7113">
                  <c:v>2610</c:v>
                </c:pt>
                <c:pt idx="7114">
                  <c:v>2611</c:v>
                </c:pt>
                <c:pt idx="7115">
                  <c:v>2612</c:v>
                </c:pt>
                <c:pt idx="7116">
                  <c:v>2613</c:v>
                </c:pt>
                <c:pt idx="7117">
                  <c:v>2614</c:v>
                </c:pt>
                <c:pt idx="7118">
                  <c:v>2615</c:v>
                </c:pt>
                <c:pt idx="7119">
                  <c:v>2616</c:v>
                </c:pt>
                <c:pt idx="7120">
                  <c:v>2617</c:v>
                </c:pt>
                <c:pt idx="7121">
                  <c:v>2618</c:v>
                </c:pt>
                <c:pt idx="7122">
                  <c:v>2619</c:v>
                </c:pt>
                <c:pt idx="7123">
                  <c:v>2620</c:v>
                </c:pt>
                <c:pt idx="7124">
                  <c:v>2621</c:v>
                </c:pt>
                <c:pt idx="7125">
                  <c:v>2622</c:v>
                </c:pt>
                <c:pt idx="7126">
                  <c:v>2623</c:v>
                </c:pt>
                <c:pt idx="7127">
                  <c:v>2624</c:v>
                </c:pt>
                <c:pt idx="7128">
                  <c:v>2625</c:v>
                </c:pt>
                <c:pt idx="7129">
                  <c:v>2626</c:v>
                </c:pt>
                <c:pt idx="7130">
                  <c:v>2627</c:v>
                </c:pt>
                <c:pt idx="7131">
                  <c:v>2628</c:v>
                </c:pt>
                <c:pt idx="7132">
                  <c:v>2629</c:v>
                </c:pt>
                <c:pt idx="7133">
                  <c:v>2630</c:v>
                </c:pt>
                <c:pt idx="7134">
                  <c:v>2631</c:v>
                </c:pt>
                <c:pt idx="7135">
                  <c:v>2632</c:v>
                </c:pt>
                <c:pt idx="7136">
                  <c:v>2633</c:v>
                </c:pt>
                <c:pt idx="7137">
                  <c:v>2634</c:v>
                </c:pt>
                <c:pt idx="7138">
                  <c:v>2635</c:v>
                </c:pt>
                <c:pt idx="7139">
                  <c:v>2636</c:v>
                </c:pt>
                <c:pt idx="7140">
                  <c:v>2637</c:v>
                </c:pt>
                <c:pt idx="7141">
                  <c:v>2638</c:v>
                </c:pt>
                <c:pt idx="7142">
                  <c:v>2639</c:v>
                </c:pt>
                <c:pt idx="7143">
                  <c:v>2640</c:v>
                </c:pt>
                <c:pt idx="7144">
                  <c:v>2641</c:v>
                </c:pt>
                <c:pt idx="7145">
                  <c:v>2642</c:v>
                </c:pt>
                <c:pt idx="7146">
                  <c:v>2643</c:v>
                </c:pt>
                <c:pt idx="7147">
                  <c:v>2644</c:v>
                </c:pt>
                <c:pt idx="7148">
                  <c:v>2645</c:v>
                </c:pt>
                <c:pt idx="7149">
                  <c:v>2646</c:v>
                </c:pt>
                <c:pt idx="7150">
                  <c:v>2647</c:v>
                </c:pt>
                <c:pt idx="7151">
                  <c:v>2648</c:v>
                </c:pt>
                <c:pt idx="7152">
                  <c:v>2649</c:v>
                </c:pt>
                <c:pt idx="7153">
                  <c:v>2650</c:v>
                </c:pt>
                <c:pt idx="7154">
                  <c:v>2651</c:v>
                </c:pt>
                <c:pt idx="7155">
                  <c:v>2652</c:v>
                </c:pt>
                <c:pt idx="7156">
                  <c:v>2653</c:v>
                </c:pt>
                <c:pt idx="7157">
                  <c:v>2654</c:v>
                </c:pt>
                <c:pt idx="7158">
                  <c:v>2655</c:v>
                </c:pt>
                <c:pt idx="7159">
                  <c:v>2656</c:v>
                </c:pt>
                <c:pt idx="7160">
                  <c:v>2657</c:v>
                </c:pt>
                <c:pt idx="7161">
                  <c:v>2658</c:v>
                </c:pt>
                <c:pt idx="7162">
                  <c:v>2659</c:v>
                </c:pt>
                <c:pt idx="7163">
                  <c:v>2660</c:v>
                </c:pt>
                <c:pt idx="7164">
                  <c:v>2661</c:v>
                </c:pt>
                <c:pt idx="7165">
                  <c:v>2662</c:v>
                </c:pt>
                <c:pt idx="7166">
                  <c:v>2663</c:v>
                </c:pt>
                <c:pt idx="7167">
                  <c:v>2664</c:v>
                </c:pt>
                <c:pt idx="7168">
                  <c:v>2665</c:v>
                </c:pt>
                <c:pt idx="7169">
                  <c:v>2666</c:v>
                </c:pt>
                <c:pt idx="7170">
                  <c:v>2667</c:v>
                </c:pt>
                <c:pt idx="7171">
                  <c:v>2668</c:v>
                </c:pt>
                <c:pt idx="7172">
                  <c:v>2669</c:v>
                </c:pt>
                <c:pt idx="7173">
                  <c:v>2670</c:v>
                </c:pt>
                <c:pt idx="7174">
                  <c:v>2671</c:v>
                </c:pt>
                <c:pt idx="7175">
                  <c:v>2672</c:v>
                </c:pt>
                <c:pt idx="7176">
                  <c:v>2673</c:v>
                </c:pt>
                <c:pt idx="7177">
                  <c:v>2674</c:v>
                </c:pt>
                <c:pt idx="7178">
                  <c:v>2675</c:v>
                </c:pt>
                <c:pt idx="7179">
                  <c:v>2676</c:v>
                </c:pt>
                <c:pt idx="7180">
                  <c:v>2677</c:v>
                </c:pt>
                <c:pt idx="7181">
                  <c:v>2678</c:v>
                </c:pt>
                <c:pt idx="7182">
                  <c:v>2679</c:v>
                </c:pt>
                <c:pt idx="7183">
                  <c:v>2680</c:v>
                </c:pt>
                <c:pt idx="7184">
                  <c:v>2681</c:v>
                </c:pt>
                <c:pt idx="7185">
                  <c:v>2682</c:v>
                </c:pt>
                <c:pt idx="7186">
                  <c:v>2683</c:v>
                </c:pt>
                <c:pt idx="7187">
                  <c:v>2684</c:v>
                </c:pt>
                <c:pt idx="7188">
                  <c:v>2685</c:v>
                </c:pt>
                <c:pt idx="7189">
                  <c:v>2686</c:v>
                </c:pt>
                <c:pt idx="7190">
                  <c:v>2687</c:v>
                </c:pt>
                <c:pt idx="7191">
                  <c:v>2688</c:v>
                </c:pt>
                <c:pt idx="7192">
                  <c:v>2689</c:v>
                </c:pt>
                <c:pt idx="7193">
                  <c:v>2690</c:v>
                </c:pt>
                <c:pt idx="7194">
                  <c:v>2691</c:v>
                </c:pt>
                <c:pt idx="7195">
                  <c:v>2692</c:v>
                </c:pt>
                <c:pt idx="7196">
                  <c:v>2693</c:v>
                </c:pt>
                <c:pt idx="7197">
                  <c:v>2694</c:v>
                </c:pt>
                <c:pt idx="7198">
                  <c:v>2695</c:v>
                </c:pt>
                <c:pt idx="7199">
                  <c:v>2696</c:v>
                </c:pt>
                <c:pt idx="7200">
                  <c:v>2697</c:v>
                </c:pt>
                <c:pt idx="7201">
                  <c:v>2698</c:v>
                </c:pt>
                <c:pt idx="7202">
                  <c:v>2699</c:v>
                </c:pt>
                <c:pt idx="7203">
                  <c:v>2700</c:v>
                </c:pt>
                <c:pt idx="7204">
                  <c:v>2701</c:v>
                </c:pt>
                <c:pt idx="7205">
                  <c:v>2702</c:v>
                </c:pt>
                <c:pt idx="7206">
                  <c:v>2703</c:v>
                </c:pt>
                <c:pt idx="7207">
                  <c:v>2704</c:v>
                </c:pt>
                <c:pt idx="7208">
                  <c:v>2705</c:v>
                </c:pt>
                <c:pt idx="7209">
                  <c:v>2706</c:v>
                </c:pt>
                <c:pt idx="7210">
                  <c:v>2707</c:v>
                </c:pt>
                <c:pt idx="7211">
                  <c:v>2708</c:v>
                </c:pt>
                <c:pt idx="7212">
                  <c:v>2709</c:v>
                </c:pt>
                <c:pt idx="7213">
                  <c:v>2710</c:v>
                </c:pt>
                <c:pt idx="7214">
                  <c:v>2711</c:v>
                </c:pt>
                <c:pt idx="7215">
                  <c:v>2712</c:v>
                </c:pt>
                <c:pt idx="7216">
                  <c:v>2713</c:v>
                </c:pt>
                <c:pt idx="7217">
                  <c:v>2714</c:v>
                </c:pt>
                <c:pt idx="7218">
                  <c:v>2715</c:v>
                </c:pt>
                <c:pt idx="7219">
                  <c:v>2716</c:v>
                </c:pt>
                <c:pt idx="7220">
                  <c:v>2717</c:v>
                </c:pt>
                <c:pt idx="7221">
                  <c:v>2718</c:v>
                </c:pt>
                <c:pt idx="7222">
                  <c:v>2719</c:v>
                </c:pt>
                <c:pt idx="7223">
                  <c:v>2720</c:v>
                </c:pt>
                <c:pt idx="7224">
                  <c:v>2721</c:v>
                </c:pt>
                <c:pt idx="7225">
                  <c:v>2722</c:v>
                </c:pt>
                <c:pt idx="7226">
                  <c:v>2723</c:v>
                </c:pt>
                <c:pt idx="7227">
                  <c:v>2724</c:v>
                </c:pt>
                <c:pt idx="7228">
                  <c:v>2725</c:v>
                </c:pt>
                <c:pt idx="7229">
                  <c:v>2726</c:v>
                </c:pt>
                <c:pt idx="7230">
                  <c:v>2727</c:v>
                </c:pt>
                <c:pt idx="7231">
                  <c:v>2728</c:v>
                </c:pt>
                <c:pt idx="7232">
                  <c:v>2729</c:v>
                </c:pt>
                <c:pt idx="7233">
                  <c:v>2730</c:v>
                </c:pt>
                <c:pt idx="7234">
                  <c:v>2731</c:v>
                </c:pt>
                <c:pt idx="7235">
                  <c:v>2732</c:v>
                </c:pt>
                <c:pt idx="7236">
                  <c:v>2733</c:v>
                </c:pt>
                <c:pt idx="7237">
                  <c:v>2734</c:v>
                </c:pt>
                <c:pt idx="7238">
                  <c:v>2735</c:v>
                </c:pt>
                <c:pt idx="7239">
                  <c:v>2736</c:v>
                </c:pt>
                <c:pt idx="7240">
                  <c:v>2737</c:v>
                </c:pt>
                <c:pt idx="7241">
                  <c:v>2738</c:v>
                </c:pt>
                <c:pt idx="7242">
                  <c:v>2739</c:v>
                </c:pt>
                <c:pt idx="7243">
                  <c:v>2740</c:v>
                </c:pt>
                <c:pt idx="7244">
                  <c:v>2741</c:v>
                </c:pt>
                <c:pt idx="7245">
                  <c:v>2742</c:v>
                </c:pt>
                <c:pt idx="7246">
                  <c:v>2743</c:v>
                </c:pt>
                <c:pt idx="7247">
                  <c:v>2744</c:v>
                </c:pt>
                <c:pt idx="7248">
                  <c:v>2745</c:v>
                </c:pt>
                <c:pt idx="7249">
                  <c:v>2746</c:v>
                </c:pt>
                <c:pt idx="7250">
                  <c:v>2747</c:v>
                </c:pt>
                <c:pt idx="7251">
                  <c:v>2748</c:v>
                </c:pt>
                <c:pt idx="7252">
                  <c:v>2749</c:v>
                </c:pt>
                <c:pt idx="7253">
                  <c:v>2750</c:v>
                </c:pt>
                <c:pt idx="7254">
                  <c:v>2751</c:v>
                </c:pt>
                <c:pt idx="7255">
                  <c:v>2752</c:v>
                </c:pt>
                <c:pt idx="7256">
                  <c:v>2753</c:v>
                </c:pt>
                <c:pt idx="7257">
                  <c:v>2754</c:v>
                </c:pt>
                <c:pt idx="7258">
                  <c:v>2755</c:v>
                </c:pt>
                <c:pt idx="7259">
                  <c:v>2756</c:v>
                </c:pt>
                <c:pt idx="7260">
                  <c:v>2757</c:v>
                </c:pt>
                <c:pt idx="7261">
                  <c:v>2758</c:v>
                </c:pt>
                <c:pt idx="7262">
                  <c:v>2759</c:v>
                </c:pt>
                <c:pt idx="7263">
                  <c:v>2760</c:v>
                </c:pt>
                <c:pt idx="7264">
                  <c:v>2761</c:v>
                </c:pt>
                <c:pt idx="7265">
                  <c:v>2762</c:v>
                </c:pt>
                <c:pt idx="7266">
                  <c:v>2763</c:v>
                </c:pt>
                <c:pt idx="7267">
                  <c:v>2764</c:v>
                </c:pt>
                <c:pt idx="7268">
                  <c:v>2765</c:v>
                </c:pt>
                <c:pt idx="7269">
                  <c:v>2766</c:v>
                </c:pt>
                <c:pt idx="7270">
                  <c:v>2767</c:v>
                </c:pt>
                <c:pt idx="7271">
                  <c:v>2768</c:v>
                </c:pt>
                <c:pt idx="7272">
                  <c:v>2769</c:v>
                </c:pt>
                <c:pt idx="7273">
                  <c:v>2770</c:v>
                </c:pt>
                <c:pt idx="7274">
                  <c:v>2771</c:v>
                </c:pt>
                <c:pt idx="7275">
                  <c:v>2772</c:v>
                </c:pt>
                <c:pt idx="7276">
                  <c:v>2773</c:v>
                </c:pt>
                <c:pt idx="7277">
                  <c:v>2774</c:v>
                </c:pt>
                <c:pt idx="7278">
                  <c:v>2775</c:v>
                </c:pt>
                <c:pt idx="7279">
                  <c:v>2776</c:v>
                </c:pt>
                <c:pt idx="7280">
                  <c:v>2777</c:v>
                </c:pt>
                <c:pt idx="7281">
                  <c:v>2778</c:v>
                </c:pt>
                <c:pt idx="7282">
                  <c:v>2779</c:v>
                </c:pt>
                <c:pt idx="7283">
                  <c:v>2780</c:v>
                </c:pt>
                <c:pt idx="7284">
                  <c:v>2781</c:v>
                </c:pt>
                <c:pt idx="7285">
                  <c:v>2782</c:v>
                </c:pt>
                <c:pt idx="7286">
                  <c:v>2783</c:v>
                </c:pt>
                <c:pt idx="7287">
                  <c:v>2784</c:v>
                </c:pt>
                <c:pt idx="7288">
                  <c:v>2785</c:v>
                </c:pt>
                <c:pt idx="7289">
                  <c:v>2786</c:v>
                </c:pt>
                <c:pt idx="7290">
                  <c:v>2787</c:v>
                </c:pt>
                <c:pt idx="7291">
                  <c:v>2788</c:v>
                </c:pt>
                <c:pt idx="7292">
                  <c:v>2789</c:v>
                </c:pt>
                <c:pt idx="7293">
                  <c:v>2790</c:v>
                </c:pt>
                <c:pt idx="7294">
                  <c:v>2791</c:v>
                </c:pt>
                <c:pt idx="7295">
                  <c:v>2792</c:v>
                </c:pt>
                <c:pt idx="7296">
                  <c:v>2793</c:v>
                </c:pt>
                <c:pt idx="7297">
                  <c:v>2794</c:v>
                </c:pt>
                <c:pt idx="7298">
                  <c:v>2795</c:v>
                </c:pt>
                <c:pt idx="7299">
                  <c:v>2796</c:v>
                </c:pt>
                <c:pt idx="7300">
                  <c:v>2797</c:v>
                </c:pt>
                <c:pt idx="7301">
                  <c:v>2798</c:v>
                </c:pt>
                <c:pt idx="7302">
                  <c:v>2799</c:v>
                </c:pt>
                <c:pt idx="7303">
                  <c:v>2800</c:v>
                </c:pt>
                <c:pt idx="7304">
                  <c:v>2801</c:v>
                </c:pt>
                <c:pt idx="7305">
                  <c:v>2802</c:v>
                </c:pt>
                <c:pt idx="7306">
                  <c:v>2803</c:v>
                </c:pt>
                <c:pt idx="7307">
                  <c:v>2804</c:v>
                </c:pt>
                <c:pt idx="7308">
                  <c:v>2805</c:v>
                </c:pt>
                <c:pt idx="7309">
                  <c:v>2806</c:v>
                </c:pt>
                <c:pt idx="7310">
                  <c:v>2807</c:v>
                </c:pt>
                <c:pt idx="7311">
                  <c:v>2808</c:v>
                </c:pt>
                <c:pt idx="7312">
                  <c:v>2809</c:v>
                </c:pt>
                <c:pt idx="7313">
                  <c:v>2810</c:v>
                </c:pt>
                <c:pt idx="7314">
                  <c:v>2811</c:v>
                </c:pt>
                <c:pt idx="7315">
                  <c:v>2812</c:v>
                </c:pt>
                <c:pt idx="7316">
                  <c:v>2813</c:v>
                </c:pt>
                <c:pt idx="7317">
                  <c:v>2814</c:v>
                </c:pt>
                <c:pt idx="7318">
                  <c:v>2815</c:v>
                </c:pt>
                <c:pt idx="7319">
                  <c:v>2816</c:v>
                </c:pt>
                <c:pt idx="7320">
                  <c:v>2817</c:v>
                </c:pt>
                <c:pt idx="7321">
                  <c:v>2818</c:v>
                </c:pt>
                <c:pt idx="7322">
                  <c:v>2819</c:v>
                </c:pt>
                <c:pt idx="7323">
                  <c:v>2820</c:v>
                </c:pt>
                <c:pt idx="7324">
                  <c:v>2821</c:v>
                </c:pt>
                <c:pt idx="7325">
                  <c:v>2822</c:v>
                </c:pt>
                <c:pt idx="7326">
                  <c:v>2823</c:v>
                </c:pt>
                <c:pt idx="7327">
                  <c:v>2824</c:v>
                </c:pt>
                <c:pt idx="7328">
                  <c:v>2825</c:v>
                </c:pt>
                <c:pt idx="7329">
                  <c:v>2826</c:v>
                </c:pt>
                <c:pt idx="7330">
                  <c:v>2827</c:v>
                </c:pt>
                <c:pt idx="7331">
                  <c:v>2828</c:v>
                </c:pt>
                <c:pt idx="7332">
                  <c:v>2829</c:v>
                </c:pt>
                <c:pt idx="7333">
                  <c:v>2830</c:v>
                </c:pt>
                <c:pt idx="7334">
                  <c:v>2831</c:v>
                </c:pt>
                <c:pt idx="7335">
                  <c:v>2832</c:v>
                </c:pt>
                <c:pt idx="7336">
                  <c:v>2833</c:v>
                </c:pt>
                <c:pt idx="7337">
                  <c:v>2834</c:v>
                </c:pt>
                <c:pt idx="7338">
                  <c:v>2835</c:v>
                </c:pt>
                <c:pt idx="7339">
                  <c:v>2836</c:v>
                </c:pt>
                <c:pt idx="7340">
                  <c:v>2837</c:v>
                </c:pt>
                <c:pt idx="7341">
                  <c:v>2838</c:v>
                </c:pt>
                <c:pt idx="7342">
                  <c:v>2839</c:v>
                </c:pt>
                <c:pt idx="7343">
                  <c:v>2840</c:v>
                </c:pt>
                <c:pt idx="7344">
                  <c:v>2841</c:v>
                </c:pt>
                <c:pt idx="7345">
                  <c:v>2842</c:v>
                </c:pt>
                <c:pt idx="7346">
                  <c:v>2843</c:v>
                </c:pt>
                <c:pt idx="7347">
                  <c:v>2844</c:v>
                </c:pt>
                <c:pt idx="7348">
                  <c:v>2845</c:v>
                </c:pt>
                <c:pt idx="7349">
                  <c:v>2846</c:v>
                </c:pt>
                <c:pt idx="7350">
                  <c:v>2847</c:v>
                </c:pt>
                <c:pt idx="7351">
                  <c:v>2848</c:v>
                </c:pt>
                <c:pt idx="7352">
                  <c:v>2849</c:v>
                </c:pt>
                <c:pt idx="7353">
                  <c:v>2850</c:v>
                </c:pt>
                <c:pt idx="7354">
                  <c:v>2851</c:v>
                </c:pt>
                <c:pt idx="7355">
                  <c:v>2852</c:v>
                </c:pt>
                <c:pt idx="7356">
                  <c:v>2853</c:v>
                </c:pt>
                <c:pt idx="7357">
                  <c:v>2854</c:v>
                </c:pt>
                <c:pt idx="7358">
                  <c:v>2855</c:v>
                </c:pt>
                <c:pt idx="7359">
                  <c:v>2856</c:v>
                </c:pt>
                <c:pt idx="7360">
                  <c:v>2857</c:v>
                </c:pt>
                <c:pt idx="7361">
                  <c:v>2858</c:v>
                </c:pt>
                <c:pt idx="7362">
                  <c:v>2859</c:v>
                </c:pt>
                <c:pt idx="7363">
                  <c:v>2860</c:v>
                </c:pt>
                <c:pt idx="7364">
                  <c:v>2861</c:v>
                </c:pt>
                <c:pt idx="7365">
                  <c:v>2862</c:v>
                </c:pt>
                <c:pt idx="7366">
                  <c:v>2863</c:v>
                </c:pt>
                <c:pt idx="7367">
                  <c:v>2864</c:v>
                </c:pt>
                <c:pt idx="7368">
                  <c:v>2865</c:v>
                </c:pt>
                <c:pt idx="7369">
                  <c:v>2866</c:v>
                </c:pt>
                <c:pt idx="7370">
                  <c:v>2867</c:v>
                </c:pt>
                <c:pt idx="7371">
                  <c:v>2868</c:v>
                </c:pt>
                <c:pt idx="7372">
                  <c:v>2869</c:v>
                </c:pt>
                <c:pt idx="7373">
                  <c:v>2870</c:v>
                </c:pt>
                <c:pt idx="7374">
                  <c:v>2871</c:v>
                </c:pt>
                <c:pt idx="7375">
                  <c:v>2872</c:v>
                </c:pt>
                <c:pt idx="7376">
                  <c:v>2873</c:v>
                </c:pt>
                <c:pt idx="7377">
                  <c:v>2874</c:v>
                </c:pt>
                <c:pt idx="7378">
                  <c:v>2875</c:v>
                </c:pt>
                <c:pt idx="7379">
                  <c:v>2876</c:v>
                </c:pt>
                <c:pt idx="7380">
                  <c:v>2877</c:v>
                </c:pt>
                <c:pt idx="7381">
                  <c:v>2878</c:v>
                </c:pt>
                <c:pt idx="7382">
                  <c:v>2879</c:v>
                </c:pt>
                <c:pt idx="7383">
                  <c:v>2880</c:v>
                </c:pt>
                <c:pt idx="7384">
                  <c:v>2881</c:v>
                </c:pt>
                <c:pt idx="7385">
                  <c:v>2882</c:v>
                </c:pt>
                <c:pt idx="7386">
                  <c:v>2883</c:v>
                </c:pt>
                <c:pt idx="7387">
                  <c:v>2884</c:v>
                </c:pt>
                <c:pt idx="7388">
                  <c:v>2885</c:v>
                </c:pt>
                <c:pt idx="7389">
                  <c:v>2886</c:v>
                </c:pt>
                <c:pt idx="7390">
                  <c:v>2887</c:v>
                </c:pt>
                <c:pt idx="7391">
                  <c:v>2888</c:v>
                </c:pt>
                <c:pt idx="7392">
                  <c:v>2889</c:v>
                </c:pt>
                <c:pt idx="7393">
                  <c:v>2890</c:v>
                </c:pt>
                <c:pt idx="7394">
                  <c:v>2891</c:v>
                </c:pt>
                <c:pt idx="7395">
                  <c:v>2892</c:v>
                </c:pt>
                <c:pt idx="7396">
                  <c:v>2893</c:v>
                </c:pt>
                <c:pt idx="7397">
                  <c:v>2894</c:v>
                </c:pt>
                <c:pt idx="7398">
                  <c:v>2895</c:v>
                </c:pt>
                <c:pt idx="7399">
                  <c:v>2896</c:v>
                </c:pt>
                <c:pt idx="7400">
                  <c:v>2897</c:v>
                </c:pt>
                <c:pt idx="7401">
                  <c:v>2898</c:v>
                </c:pt>
                <c:pt idx="7402">
                  <c:v>2899</c:v>
                </c:pt>
                <c:pt idx="7403">
                  <c:v>2900</c:v>
                </c:pt>
                <c:pt idx="7404">
                  <c:v>2901</c:v>
                </c:pt>
                <c:pt idx="7405">
                  <c:v>2902</c:v>
                </c:pt>
                <c:pt idx="7406">
                  <c:v>2903</c:v>
                </c:pt>
                <c:pt idx="7407">
                  <c:v>2904</c:v>
                </c:pt>
                <c:pt idx="7408">
                  <c:v>2905</c:v>
                </c:pt>
                <c:pt idx="7409">
                  <c:v>2906</c:v>
                </c:pt>
                <c:pt idx="7410">
                  <c:v>2907</c:v>
                </c:pt>
                <c:pt idx="7411">
                  <c:v>2908</c:v>
                </c:pt>
                <c:pt idx="7412">
                  <c:v>2909</c:v>
                </c:pt>
                <c:pt idx="7413">
                  <c:v>2910</c:v>
                </c:pt>
                <c:pt idx="7414">
                  <c:v>2911</c:v>
                </c:pt>
                <c:pt idx="7415">
                  <c:v>2912</c:v>
                </c:pt>
                <c:pt idx="7416">
                  <c:v>2913</c:v>
                </c:pt>
                <c:pt idx="7417">
                  <c:v>2914</c:v>
                </c:pt>
                <c:pt idx="7418">
                  <c:v>2915</c:v>
                </c:pt>
                <c:pt idx="7419">
                  <c:v>2916</c:v>
                </c:pt>
                <c:pt idx="7420">
                  <c:v>2917</c:v>
                </c:pt>
                <c:pt idx="7421">
                  <c:v>2918</c:v>
                </c:pt>
                <c:pt idx="7422">
                  <c:v>2919</c:v>
                </c:pt>
                <c:pt idx="7423">
                  <c:v>2920</c:v>
                </c:pt>
                <c:pt idx="7424">
                  <c:v>2921</c:v>
                </c:pt>
                <c:pt idx="7425">
                  <c:v>2922</c:v>
                </c:pt>
                <c:pt idx="7426">
                  <c:v>2923</c:v>
                </c:pt>
                <c:pt idx="7427">
                  <c:v>2924</c:v>
                </c:pt>
                <c:pt idx="7428">
                  <c:v>2925</c:v>
                </c:pt>
                <c:pt idx="7429">
                  <c:v>2926</c:v>
                </c:pt>
                <c:pt idx="7430">
                  <c:v>2927</c:v>
                </c:pt>
                <c:pt idx="7431">
                  <c:v>2928</c:v>
                </c:pt>
                <c:pt idx="7432">
                  <c:v>2929</c:v>
                </c:pt>
                <c:pt idx="7433">
                  <c:v>2930</c:v>
                </c:pt>
                <c:pt idx="7434">
                  <c:v>2931</c:v>
                </c:pt>
                <c:pt idx="7435">
                  <c:v>2932</c:v>
                </c:pt>
                <c:pt idx="7436">
                  <c:v>2933</c:v>
                </c:pt>
                <c:pt idx="7437">
                  <c:v>2934</c:v>
                </c:pt>
                <c:pt idx="7438">
                  <c:v>2935</c:v>
                </c:pt>
                <c:pt idx="7439">
                  <c:v>2936</c:v>
                </c:pt>
                <c:pt idx="7440">
                  <c:v>2937</c:v>
                </c:pt>
                <c:pt idx="7441">
                  <c:v>2938</c:v>
                </c:pt>
                <c:pt idx="7442">
                  <c:v>2939</c:v>
                </c:pt>
                <c:pt idx="7443">
                  <c:v>2940</c:v>
                </c:pt>
                <c:pt idx="7444">
                  <c:v>2941</c:v>
                </c:pt>
                <c:pt idx="7445">
                  <c:v>2942</c:v>
                </c:pt>
                <c:pt idx="7446">
                  <c:v>2943</c:v>
                </c:pt>
                <c:pt idx="7447">
                  <c:v>2944</c:v>
                </c:pt>
                <c:pt idx="7448">
                  <c:v>2945</c:v>
                </c:pt>
                <c:pt idx="7449">
                  <c:v>2946</c:v>
                </c:pt>
                <c:pt idx="7450">
                  <c:v>2947</c:v>
                </c:pt>
                <c:pt idx="7451">
                  <c:v>2948</c:v>
                </c:pt>
                <c:pt idx="7452">
                  <c:v>2949</c:v>
                </c:pt>
                <c:pt idx="7453">
                  <c:v>2950</c:v>
                </c:pt>
                <c:pt idx="7454">
                  <c:v>2951</c:v>
                </c:pt>
                <c:pt idx="7455">
                  <c:v>2952</c:v>
                </c:pt>
                <c:pt idx="7456">
                  <c:v>2953</c:v>
                </c:pt>
                <c:pt idx="7457">
                  <c:v>2954</c:v>
                </c:pt>
                <c:pt idx="7458">
                  <c:v>2955</c:v>
                </c:pt>
                <c:pt idx="7459">
                  <c:v>2956</c:v>
                </c:pt>
                <c:pt idx="7460">
                  <c:v>2957</c:v>
                </c:pt>
                <c:pt idx="7461">
                  <c:v>2958</c:v>
                </c:pt>
                <c:pt idx="7462">
                  <c:v>2959</c:v>
                </c:pt>
                <c:pt idx="7463">
                  <c:v>2960</c:v>
                </c:pt>
                <c:pt idx="7464">
                  <c:v>2961</c:v>
                </c:pt>
                <c:pt idx="7465">
                  <c:v>2962</c:v>
                </c:pt>
                <c:pt idx="7466">
                  <c:v>2963</c:v>
                </c:pt>
                <c:pt idx="7467">
                  <c:v>2964</c:v>
                </c:pt>
                <c:pt idx="7468">
                  <c:v>2965</c:v>
                </c:pt>
                <c:pt idx="7469">
                  <c:v>2966</c:v>
                </c:pt>
                <c:pt idx="7470">
                  <c:v>2967</c:v>
                </c:pt>
                <c:pt idx="7471">
                  <c:v>2968</c:v>
                </c:pt>
                <c:pt idx="7472">
                  <c:v>2969</c:v>
                </c:pt>
                <c:pt idx="7473">
                  <c:v>2970</c:v>
                </c:pt>
                <c:pt idx="7474">
                  <c:v>2971</c:v>
                </c:pt>
                <c:pt idx="7475">
                  <c:v>2972</c:v>
                </c:pt>
                <c:pt idx="7476">
                  <c:v>2973</c:v>
                </c:pt>
                <c:pt idx="7477">
                  <c:v>2974</c:v>
                </c:pt>
                <c:pt idx="7478">
                  <c:v>2975</c:v>
                </c:pt>
                <c:pt idx="7479">
                  <c:v>2976</c:v>
                </c:pt>
                <c:pt idx="7480">
                  <c:v>2977</c:v>
                </c:pt>
                <c:pt idx="7481">
                  <c:v>2978</c:v>
                </c:pt>
                <c:pt idx="7482">
                  <c:v>2979</c:v>
                </c:pt>
                <c:pt idx="7483">
                  <c:v>2980</c:v>
                </c:pt>
                <c:pt idx="7484">
                  <c:v>2981</c:v>
                </c:pt>
                <c:pt idx="7485">
                  <c:v>2982</c:v>
                </c:pt>
                <c:pt idx="7486">
                  <c:v>2983</c:v>
                </c:pt>
                <c:pt idx="7487">
                  <c:v>2984</c:v>
                </c:pt>
                <c:pt idx="7488">
                  <c:v>2985</c:v>
                </c:pt>
                <c:pt idx="7489">
                  <c:v>2986</c:v>
                </c:pt>
                <c:pt idx="7490">
                  <c:v>2987</c:v>
                </c:pt>
                <c:pt idx="7491">
                  <c:v>2988</c:v>
                </c:pt>
                <c:pt idx="7492">
                  <c:v>2989</c:v>
                </c:pt>
                <c:pt idx="7493">
                  <c:v>2990</c:v>
                </c:pt>
                <c:pt idx="7494">
                  <c:v>2991</c:v>
                </c:pt>
                <c:pt idx="7495">
                  <c:v>2992</c:v>
                </c:pt>
                <c:pt idx="7496">
                  <c:v>2993</c:v>
                </c:pt>
                <c:pt idx="7497">
                  <c:v>2994</c:v>
                </c:pt>
                <c:pt idx="7498">
                  <c:v>2995</c:v>
                </c:pt>
                <c:pt idx="7499">
                  <c:v>2996</c:v>
                </c:pt>
                <c:pt idx="7500">
                  <c:v>2997</c:v>
                </c:pt>
                <c:pt idx="7501">
                  <c:v>2998</c:v>
                </c:pt>
                <c:pt idx="7502">
                  <c:v>2999</c:v>
                </c:pt>
                <c:pt idx="7503">
                  <c:v>3000</c:v>
                </c:pt>
                <c:pt idx="7504">
                  <c:v>3001</c:v>
                </c:pt>
                <c:pt idx="7505">
                  <c:v>3002</c:v>
                </c:pt>
                <c:pt idx="7506">
                  <c:v>3003</c:v>
                </c:pt>
                <c:pt idx="7507">
                  <c:v>3004</c:v>
                </c:pt>
                <c:pt idx="7508">
                  <c:v>3005</c:v>
                </c:pt>
                <c:pt idx="7509">
                  <c:v>3006</c:v>
                </c:pt>
                <c:pt idx="7510">
                  <c:v>3007</c:v>
                </c:pt>
                <c:pt idx="7511">
                  <c:v>3008</c:v>
                </c:pt>
                <c:pt idx="7512">
                  <c:v>3009</c:v>
                </c:pt>
                <c:pt idx="7513">
                  <c:v>3010</c:v>
                </c:pt>
                <c:pt idx="7514">
                  <c:v>3011</c:v>
                </c:pt>
                <c:pt idx="7515">
                  <c:v>3012</c:v>
                </c:pt>
                <c:pt idx="7516">
                  <c:v>3013</c:v>
                </c:pt>
                <c:pt idx="7517">
                  <c:v>3014</c:v>
                </c:pt>
                <c:pt idx="7518">
                  <c:v>3015</c:v>
                </c:pt>
                <c:pt idx="7519">
                  <c:v>3016</c:v>
                </c:pt>
                <c:pt idx="7520">
                  <c:v>3017</c:v>
                </c:pt>
                <c:pt idx="7521">
                  <c:v>3018</c:v>
                </c:pt>
                <c:pt idx="7522">
                  <c:v>3019</c:v>
                </c:pt>
                <c:pt idx="7523">
                  <c:v>3020</c:v>
                </c:pt>
                <c:pt idx="7524">
                  <c:v>3021</c:v>
                </c:pt>
                <c:pt idx="7525">
                  <c:v>3022</c:v>
                </c:pt>
                <c:pt idx="7526">
                  <c:v>3023</c:v>
                </c:pt>
                <c:pt idx="7527">
                  <c:v>3024</c:v>
                </c:pt>
                <c:pt idx="7528">
                  <c:v>3025</c:v>
                </c:pt>
                <c:pt idx="7529">
                  <c:v>3026</c:v>
                </c:pt>
                <c:pt idx="7530">
                  <c:v>3027</c:v>
                </c:pt>
                <c:pt idx="7531">
                  <c:v>3028</c:v>
                </c:pt>
                <c:pt idx="7532">
                  <c:v>3029</c:v>
                </c:pt>
                <c:pt idx="7533">
                  <c:v>3030</c:v>
                </c:pt>
                <c:pt idx="7534">
                  <c:v>3031</c:v>
                </c:pt>
                <c:pt idx="7535">
                  <c:v>3032</c:v>
                </c:pt>
                <c:pt idx="7536">
                  <c:v>3033</c:v>
                </c:pt>
                <c:pt idx="7537">
                  <c:v>3034</c:v>
                </c:pt>
                <c:pt idx="7538">
                  <c:v>3035</c:v>
                </c:pt>
                <c:pt idx="7539">
                  <c:v>3036</c:v>
                </c:pt>
                <c:pt idx="7540">
                  <c:v>3037</c:v>
                </c:pt>
                <c:pt idx="7541">
                  <c:v>3038</c:v>
                </c:pt>
                <c:pt idx="7542">
                  <c:v>3039</c:v>
                </c:pt>
                <c:pt idx="7543">
                  <c:v>3040</c:v>
                </c:pt>
                <c:pt idx="7544">
                  <c:v>3041</c:v>
                </c:pt>
                <c:pt idx="7545">
                  <c:v>3042</c:v>
                </c:pt>
                <c:pt idx="7546">
                  <c:v>3043</c:v>
                </c:pt>
                <c:pt idx="7547">
                  <c:v>3044</c:v>
                </c:pt>
                <c:pt idx="7548">
                  <c:v>3045</c:v>
                </c:pt>
                <c:pt idx="7549">
                  <c:v>3046</c:v>
                </c:pt>
                <c:pt idx="7550">
                  <c:v>3047</c:v>
                </c:pt>
                <c:pt idx="7551">
                  <c:v>3048</c:v>
                </c:pt>
                <c:pt idx="7552">
                  <c:v>3049</c:v>
                </c:pt>
                <c:pt idx="7553">
                  <c:v>3050</c:v>
                </c:pt>
                <c:pt idx="7554">
                  <c:v>3051</c:v>
                </c:pt>
                <c:pt idx="7555">
                  <c:v>3052</c:v>
                </c:pt>
                <c:pt idx="7556">
                  <c:v>3053</c:v>
                </c:pt>
                <c:pt idx="7557">
                  <c:v>3054</c:v>
                </c:pt>
                <c:pt idx="7558">
                  <c:v>3055</c:v>
                </c:pt>
                <c:pt idx="7559">
                  <c:v>3056</c:v>
                </c:pt>
                <c:pt idx="7560">
                  <c:v>3057</c:v>
                </c:pt>
                <c:pt idx="7561">
                  <c:v>3058</c:v>
                </c:pt>
                <c:pt idx="7562">
                  <c:v>3059</c:v>
                </c:pt>
                <c:pt idx="7563">
                  <c:v>3060</c:v>
                </c:pt>
                <c:pt idx="7564">
                  <c:v>3061</c:v>
                </c:pt>
                <c:pt idx="7565">
                  <c:v>3062</c:v>
                </c:pt>
                <c:pt idx="7566">
                  <c:v>3063</c:v>
                </c:pt>
                <c:pt idx="7567">
                  <c:v>3064</c:v>
                </c:pt>
                <c:pt idx="7568">
                  <c:v>3065</c:v>
                </c:pt>
                <c:pt idx="7569">
                  <c:v>3066</c:v>
                </c:pt>
                <c:pt idx="7570">
                  <c:v>3067</c:v>
                </c:pt>
                <c:pt idx="7571">
                  <c:v>3068</c:v>
                </c:pt>
                <c:pt idx="7572">
                  <c:v>3069</c:v>
                </c:pt>
                <c:pt idx="7573">
                  <c:v>3070</c:v>
                </c:pt>
                <c:pt idx="7574">
                  <c:v>3071</c:v>
                </c:pt>
                <c:pt idx="7575">
                  <c:v>3072</c:v>
                </c:pt>
                <c:pt idx="7576">
                  <c:v>3073</c:v>
                </c:pt>
                <c:pt idx="7577">
                  <c:v>3074</c:v>
                </c:pt>
                <c:pt idx="7578">
                  <c:v>3075</c:v>
                </c:pt>
                <c:pt idx="7579">
                  <c:v>3076</c:v>
                </c:pt>
                <c:pt idx="7580">
                  <c:v>3077</c:v>
                </c:pt>
                <c:pt idx="7581">
                  <c:v>3078</c:v>
                </c:pt>
                <c:pt idx="7582">
                  <c:v>3079</c:v>
                </c:pt>
                <c:pt idx="7583">
                  <c:v>3080</c:v>
                </c:pt>
                <c:pt idx="7584">
                  <c:v>3081</c:v>
                </c:pt>
                <c:pt idx="7585">
                  <c:v>3082</c:v>
                </c:pt>
                <c:pt idx="7586">
                  <c:v>3083</c:v>
                </c:pt>
                <c:pt idx="7587">
                  <c:v>3084</c:v>
                </c:pt>
                <c:pt idx="7588">
                  <c:v>3085</c:v>
                </c:pt>
                <c:pt idx="7589">
                  <c:v>3086</c:v>
                </c:pt>
                <c:pt idx="7590">
                  <c:v>3087</c:v>
                </c:pt>
                <c:pt idx="7591">
                  <c:v>3088</c:v>
                </c:pt>
                <c:pt idx="7592">
                  <c:v>3089</c:v>
                </c:pt>
                <c:pt idx="7593">
                  <c:v>3090</c:v>
                </c:pt>
                <c:pt idx="7594">
                  <c:v>3091</c:v>
                </c:pt>
                <c:pt idx="7595">
                  <c:v>3092</c:v>
                </c:pt>
                <c:pt idx="7596">
                  <c:v>3093</c:v>
                </c:pt>
                <c:pt idx="7597">
                  <c:v>3094</c:v>
                </c:pt>
                <c:pt idx="7598">
                  <c:v>3095</c:v>
                </c:pt>
                <c:pt idx="7599">
                  <c:v>3096</c:v>
                </c:pt>
                <c:pt idx="7600">
                  <c:v>3097</c:v>
                </c:pt>
                <c:pt idx="7601">
                  <c:v>3098</c:v>
                </c:pt>
                <c:pt idx="7602">
                  <c:v>3099</c:v>
                </c:pt>
                <c:pt idx="7603">
                  <c:v>3100</c:v>
                </c:pt>
                <c:pt idx="7604">
                  <c:v>3101</c:v>
                </c:pt>
                <c:pt idx="7605">
                  <c:v>3102</c:v>
                </c:pt>
                <c:pt idx="7606">
                  <c:v>3103</c:v>
                </c:pt>
                <c:pt idx="7607">
                  <c:v>3104</c:v>
                </c:pt>
                <c:pt idx="7608">
                  <c:v>3105</c:v>
                </c:pt>
                <c:pt idx="7609">
                  <c:v>3106</c:v>
                </c:pt>
                <c:pt idx="7610">
                  <c:v>3107</c:v>
                </c:pt>
                <c:pt idx="7611">
                  <c:v>3108</c:v>
                </c:pt>
                <c:pt idx="7612">
                  <c:v>3109</c:v>
                </c:pt>
                <c:pt idx="7613">
                  <c:v>3110</c:v>
                </c:pt>
                <c:pt idx="7614">
                  <c:v>3111</c:v>
                </c:pt>
                <c:pt idx="7615">
                  <c:v>3112</c:v>
                </c:pt>
                <c:pt idx="7616">
                  <c:v>3113</c:v>
                </c:pt>
                <c:pt idx="7617">
                  <c:v>3114</c:v>
                </c:pt>
                <c:pt idx="7618">
                  <c:v>3115</c:v>
                </c:pt>
                <c:pt idx="7619">
                  <c:v>3116</c:v>
                </c:pt>
                <c:pt idx="7620">
                  <c:v>3117</c:v>
                </c:pt>
                <c:pt idx="7621">
                  <c:v>3118</c:v>
                </c:pt>
                <c:pt idx="7622">
                  <c:v>3119</c:v>
                </c:pt>
                <c:pt idx="7623">
                  <c:v>3120</c:v>
                </c:pt>
                <c:pt idx="7624">
                  <c:v>3121</c:v>
                </c:pt>
                <c:pt idx="7625">
                  <c:v>3122</c:v>
                </c:pt>
                <c:pt idx="7626">
                  <c:v>3123</c:v>
                </c:pt>
                <c:pt idx="7627">
                  <c:v>3124</c:v>
                </c:pt>
                <c:pt idx="7628">
                  <c:v>3125</c:v>
                </c:pt>
                <c:pt idx="7629">
                  <c:v>3126</c:v>
                </c:pt>
                <c:pt idx="7630">
                  <c:v>3127</c:v>
                </c:pt>
                <c:pt idx="7631">
                  <c:v>3128</c:v>
                </c:pt>
                <c:pt idx="7632">
                  <c:v>3129</c:v>
                </c:pt>
                <c:pt idx="7633">
                  <c:v>3130</c:v>
                </c:pt>
                <c:pt idx="7634">
                  <c:v>3131</c:v>
                </c:pt>
                <c:pt idx="7635">
                  <c:v>3132</c:v>
                </c:pt>
                <c:pt idx="7636">
                  <c:v>3133</c:v>
                </c:pt>
                <c:pt idx="7637">
                  <c:v>3134</c:v>
                </c:pt>
                <c:pt idx="7638">
                  <c:v>3135</c:v>
                </c:pt>
                <c:pt idx="7639">
                  <c:v>3136</c:v>
                </c:pt>
                <c:pt idx="7640">
                  <c:v>3137</c:v>
                </c:pt>
                <c:pt idx="7641">
                  <c:v>3138</c:v>
                </c:pt>
                <c:pt idx="7642">
                  <c:v>3139</c:v>
                </c:pt>
                <c:pt idx="7643">
                  <c:v>3140</c:v>
                </c:pt>
                <c:pt idx="7644">
                  <c:v>3141</c:v>
                </c:pt>
                <c:pt idx="7645">
                  <c:v>3142</c:v>
                </c:pt>
                <c:pt idx="7646">
                  <c:v>3143</c:v>
                </c:pt>
                <c:pt idx="7647">
                  <c:v>3144</c:v>
                </c:pt>
                <c:pt idx="7648">
                  <c:v>3145</c:v>
                </c:pt>
                <c:pt idx="7649">
                  <c:v>3146</c:v>
                </c:pt>
                <c:pt idx="7650">
                  <c:v>3147</c:v>
                </c:pt>
                <c:pt idx="7651">
                  <c:v>3148</c:v>
                </c:pt>
                <c:pt idx="7652">
                  <c:v>3149</c:v>
                </c:pt>
                <c:pt idx="7653">
                  <c:v>3150</c:v>
                </c:pt>
                <c:pt idx="7654">
                  <c:v>3151</c:v>
                </c:pt>
                <c:pt idx="7655">
                  <c:v>3152</c:v>
                </c:pt>
                <c:pt idx="7656">
                  <c:v>3153</c:v>
                </c:pt>
                <c:pt idx="7657">
                  <c:v>3154</c:v>
                </c:pt>
                <c:pt idx="7658">
                  <c:v>3155</c:v>
                </c:pt>
                <c:pt idx="7659">
                  <c:v>3156</c:v>
                </c:pt>
                <c:pt idx="7660">
                  <c:v>3157</c:v>
                </c:pt>
                <c:pt idx="7661">
                  <c:v>3158</c:v>
                </c:pt>
                <c:pt idx="7662">
                  <c:v>3159</c:v>
                </c:pt>
                <c:pt idx="7663">
                  <c:v>3160</c:v>
                </c:pt>
                <c:pt idx="7664">
                  <c:v>3161</c:v>
                </c:pt>
                <c:pt idx="7665">
                  <c:v>3162</c:v>
                </c:pt>
                <c:pt idx="7666">
                  <c:v>3163</c:v>
                </c:pt>
                <c:pt idx="7667">
                  <c:v>3164</c:v>
                </c:pt>
                <c:pt idx="7668">
                  <c:v>3165</c:v>
                </c:pt>
                <c:pt idx="7669">
                  <c:v>3166</c:v>
                </c:pt>
                <c:pt idx="7670">
                  <c:v>3167</c:v>
                </c:pt>
                <c:pt idx="7671">
                  <c:v>3168</c:v>
                </c:pt>
                <c:pt idx="7672">
                  <c:v>3169</c:v>
                </c:pt>
                <c:pt idx="7673">
                  <c:v>3170</c:v>
                </c:pt>
                <c:pt idx="7674">
                  <c:v>3171</c:v>
                </c:pt>
                <c:pt idx="7675">
                  <c:v>3172</c:v>
                </c:pt>
                <c:pt idx="7676">
                  <c:v>3173</c:v>
                </c:pt>
                <c:pt idx="7677">
                  <c:v>3174</c:v>
                </c:pt>
                <c:pt idx="7678">
                  <c:v>3175</c:v>
                </c:pt>
                <c:pt idx="7679">
                  <c:v>3176</c:v>
                </c:pt>
                <c:pt idx="7680">
                  <c:v>3177</c:v>
                </c:pt>
                <c:pt idx="7681">
                  <c:v>3178</c:v>
                </c:pt>
                <c:pt idx="7682">
                  <c:v>3179</c:v>
                </c:pt>
                <c:pt idx="7683">
                  <c:v>3180</c:v>
                </c:pt>
                <c:pt idx="7684">
                  <c:v>3181</c:v>
                </c:pt>
                <c:pt idx="7685">
                  <c:v>3182</c:v>
                </c:pt>
                <c:pt idx="7686">
                  <c:v>3183</c:v>
                </c:pt>
                <c:pt idx="7687">
                  <c:v>3184</c:v>
                </c:pt>
                <c:pt idx="7688">
                  <c:v>3185</c:v>
                </c:pt>
                <c:pt idx="7689">
                  <c:v>3186</c:v>
                </c:pt>
                <c:pt idx="7690">
                  <c:v>3187</c:v>
                </c:pt>
                <c:pt idx="7691">
                  <c:v>3188</c:v>
                </c:pt>
                <c:pt idx="7692">
                  <c:v>3189</c:v>
                </c:pt>
                <c:pt idx="7693">
                  <c:v>3190</c:v>
                </c:pt>
                <c:pt idx="7694">
                  <c:v>3191</c:v>
                </c:pt>
                <c:pt idx="7695">
                  <c:v>3192</c:v>
                </c:pt>
                <c:pt idx="7696">
                  <c:v>3193</c:v>
                </c:pt>
                <c:pt idx="7697">
                  <c:v>3194</c:v>
                </c:pt>
                <c:pt idx="7698">
                  <c:v>3195</c:v>
                </c:pt>
                <c:pt idx="7699">
                  <c:v>3196</c:v>
                </c:pt>
                <c:pt idx="7700">
                  <c:v>3197</c:v>
                </c:pt>
                <c:pt idx="7701">
                  <c:v>3198</c:v>
                </c:pt>
                <c:pt idx="7702">
                  <c:v>3199</c:v>
                </c:pt>
                <c:pt idx="7703">
                  <c:v>3200</c:v>
                </c:pt>
                <c:pt idx="7704">
                  <c:v>3201</c:v>
                </c:pt>
                <c:pt idx="7705">
                  <c:v>3202</c:v>
                </c:pt>
                <c:pt idx="7706">
                  <c:v>3203</c:v>
                </c:pt>
                <c:pt idx="7707">
                  <c:v>3204</c:v>
                </c:pt>
                <c:pt idx="7708">
                  <c:v>3205</c:v>
                </c:pt>
                <c:pt idx="7709">
                  <c:v>3206</c:v>
                </c:pt>
                <c:pt idx="7710">
                  <c:v>3207</c:v>
                </c:pt>
                <c:pt idx="7711">
                  <c:v>3208</c:v>
                </c:pt>
                <c:pt idx="7712">
                  <c:v>3209</c:v>
                </c:pt>
                <c:pt idx="7713">
                  <c:v>3210</c:v>
                </c:pt>
                <c:pt idx="7714">
                  <c:v>3211</c:v>
                </c:pt>
                <c:pt idx="7715">
                  <c:v>3212</c:v>
                </c:pt>
                <c:pt idx="7716">
                  <c:v>3213</c:v>
                </c:pt>
                <c:pt idx="7717">
                  <c:v>3214</c:v>
                </c:pt>
                <c:pt idx="7718">
                  <c:v>3215</c:v>
                </c:pt>
                <c:pt idx="7719">
                  <c:v>3216</c:v>
                </c:pt>
                <c:pt idx="7720">
                  <c:v>3217</c:v>
                </c:pt>
                <c:pt idx="7721">
                  <c:v>3218</c:v>
                </c:pt>
                <c:pt idx="7722">
                  <c:v>3219</c:v>
                </c:pt>
                <c:pt idx="7723">
                  <c:v>3220</c:v>
                </c:pt>
                <c:pt idx="7724">
                  <c:v>3221</c:v>
                </c:pt>
                <c:pt idx="7725">
                  <c:v>3222</c:v>
                </c:pt>
                <c:pt idx="7726">
                  <c:v>3223</c:v>
                </c:pt>
                <c:pt idx="7727">
                  <c:v>3224</c:v>
                </c:pt>
                <c:pt idx="7728">
                  <c:v>3225</c:v>
                </c:pt>
                <c:pt idx="7729">
                  <c:v>3226</c:v>
                </c:pt>
                <c:pt idx="7730">
                  <c:v>3227</c:v>
                </c:pt>
                <c:pt idx="7731">
                  <c:v>3228</c:v>
                </c:pt>
                <c:pt idx="7732">
                  <c:v>3229</c:v>
                </c:pt>
                <c:pt idx="7733">
                  <c:v>3230</c:v>
                </c:pt>
                <c:pt idx="7734">
                  <c:v>3231</c:v>
                </c:pt>
                <c:pt idx="7735">
                  <c:v>3232</c:v>
                </c:pt>
                <c:pt idx="7736">
                  <c:v>3233</c:v>
                </c:pt>
                <c:pt idx="7737">
                  <c:v>3234</c:v>
                </c:pt>
                <c:pt idx="7738">
                  <c:v>3235</c:v>
                </c:pt>
                <c:pt idx="7739">
                  <c:v>3236</c:v>
                </c:pt>
                <c:pt idx="7740">
                  <c:v>3237</c:v>
                </c:pt>
                <c:pt idx="7741">
                  <c:v>3238</c:v>
                </c:pt>
                <c:pt idx="7742">
                  <c:v>3239</c:v>
                </c:pt>
                <c:pt idx="7743">
                  <c:v>3240</c:v>
                </c:pt>
                <c:pt idx="7744">
                  <c:v>3241</c:v>
                </c:pt>
                <c:pt idx="7745">
                  <c:v>3242</c:v>
                </c:pt>
                <c:pt idx="7746">
                  <c:v>3243</c:v>
                </c:pt>
                <c:pt idx="7747">
                  <c:v>3244</c:v>
                </c:pt>
                <c:pt idx="7748">
                  <c:v>3245</c:v>
                </c:pt>
                <c:pt idx="7749">
                  <c:v>3246</c:v>
                </c:pt>
                <c:pt idx="7750">
                  <c:v>3247</c:v>
                </c:pt>
                <c:pt idx="7751">
                  <c:v>3248</c:v>
                </c:pt>
                <c:pt idx="7752">
                  <c:v>3249</c:v>
                </c:pt>
                <c:pt idx="7753">
                  <c:v>3250</c:v>
                </c:pt>
                <c:pt idx="7754">
                  <c:v>3251</c:v>
                </c:pt>
                <c:pt idx="7755">
                  <c:v>3252</c:v>
                </c:pt>
                <c:pt idx="7756">
                  <c:v>3253</c:v>
                </c:pt>
                <c:pt idx="7757">
                  <c:v>3254</c:v>
                </c:pt>
                <c:pt idx="7758">
                  <c:v>3255</c:v>
                </c:pt>
                <c:pt idx="7759">
                  <c:v>3256</c:v>
                </c:pt>
                <c:pt idx="7760">
                  <c:v>3257</c:v>
                </c:pt>
                <c:pt idx="7761">
                  <c:v>3258</c:v>
                </c:pt>
                <c:pt idx="7762">
                  <c:v>3259</c:v>
                </c:pt>
                <c:pt idx="7763">
                  <c:v>3260</c:v>
                </c:pt>
                <c:pt idx="7764">
                  <c:v>3261</c:v>
                </c:pt>
                <c:pt idx="7765">
                  <c:v>3262</c:v>
                </c:pt>
                <c:pt idx="7766">
                  <c:v>3263</c:v>
                </c:pt>
                <c:pt idx="7767">
                  <c:v>3264</c:v>
                </c:pt>
                <c:pt idx="7768">
                  <c:v>3265</c:v>
                </c:pt>
                <c:pt idx="7769">
                  <c:v>3266</c:v>
                </c:pt>
                <c:pt idx="7770">
                  <c:v>3267</c:v>
                </c:pt>
                <c:pt idx="7771">
                  <c:v>3268</c:v>
                </c:pt>
                <c:pt idx="7772">
                  <c:v>3269</c:v>
                </c:pt>
                <c:pt idx="7773">
                  <c:v>3270</c:v>
                </c:pt>
                <c:pt idx="7774">
                  <c:v>3271</c:v>
                </c:pt>
                <c:pt idx="7775">
                  <c:v>3272</c:v>
                </c:pt>
                <c:pt idx="7776">
                  <c:v>3273</c:v>
                </c:pt>
                <c:pt idx="7777">
                  <c:v>3274</c:v>
                </c:pt>
                <c:pt idx="7778">
                  <c:v>3275</c:v>
                </c:pt>
                <c:pt idx="7779">
                  <c:v>3276</c:v>
                </c:pt>
                <c:pt idx="7780">
                  <c:v>3277</c:v>
                </c:pt>
                <c:pt idx="7781">
                  <c:v>3278</c:v>
                </c:pt>
                <c:pt idx="7782">
                  <c:v>3279</c:v>
                </c:pt>
                <c:pt idx="7783">
                  <c:v>3280</c:v>
                </c:pt>
                <c:pt idx="7784">
                  <c:v>3281</c:v>
                </c:pt>
                <c:pt idx="7785">
                  <c:v>3282</c:v>
                </c:pt>
                <c:pt idx="7786">
                  <c:v>3283</c:v>
                </c:pt>
                <c:pt idx="7787">
                  <c:v>3284</c:v>
                </c:pt>
                <c:pt idx="7788">
                  <c:v>3285</c:v>
                </c:pt>
                <c:pt idx="7789">
                  <c:v>3286</c:v>
                </c:pt>
                <c:pt idx="7790">
                  <c:v>3287</c:v>
                </c:pt>
                <c:pt idx="7791">
                  <c:v>3288</c:v>
                </c:pt>
                <c:pt idx="7792">
                  <c:v>3289</c:v>
                </c:pt>
                <c:pt idx="7793">
                  <c:v>3290</c:v>
                </c:pt>
                <c:pt idx="7794">
                  <c:v>3291</c:v>
                </c:pt>
                <c:pt idx="7795">
                  <c:v>3292</c:v>
                </c:pt>
                <c:pt idx="7796">
                  <c:v>3293</c:v>
                </c:pt>
                <c:pt idx="7797">
                  <c:v>3294</c:v>
                </c:pt>
                <c:pt idx="7798">
                  <c:v>3295</c:v>
                </c:pt>
                <c:pt idx="7799">
                  <c:v>3296</c:v>
                </c:pt>
                <c:pt idx="7800">
                  <c:v>3297</c:v>
                </c:pt>
                <c:pt idx="7801">
                  <c:v>3298</c:v>
                </c:pt>
                <c:pt idx="7802">
                  <c:v>3299</c:v>
                </c:pt>
                <c:pt idx="7803">
                  <c:v>3300</c:v>
                </c:pt>
                <c:pt idx="7804">
                  <c:v>3301</c:v>
                </c:pt>
                <c:pt idx="7805">
                  <c:v>3302</c:v>
                </c:pt>
                <c:pt idx="7806">
                  <c:v>3303</c:v>
                </c:pt>
                <c:pt idx="7807">
                  <c:v>3304</c:v>
                </c:pt>
                <c:pt idx="7808">
                  <c:v>3305</c:v>
                </c:pt>
                <c:pt idx="7809">
                  <c:v>3306</c:v>
                </c:pt>
                <c:pt idx="7810">
                  <c:v>3307</c:v>
                </c:pt>
                <c:pt idx="7811">
                  <c:v>3308</c:v>
                </c:pt>
                <c:pt idx="7812">
                  <c:v>3309</c:v>
                </c:pt>
                <c:pt idx="7813">
                  <c:v>3310</c:v>
                </c:pt>
                <c:pt idx="7814">
                  <c:v>3311</c:v>
                </c:pt>
                <c:pt idx="7815">
                  <c:v>3312</c:v>
                </c:pt>
                <c:pt idx="7816">
                  <c:v>3313</c:v>
                </c:pt>
                <c:pt idx="7817">
                  <c:v>3314</c:v>
                </c:pt>
                <c:pt idx="7818">
                  <c:v>3315</c:v>
                </c:pt>
                <c:pt idx="7819">
                  <c:v>3316</c:v>
                </c:pt>
                <c:pt idx="7820">
                  <c:v>3317</c:v>
                </c:pt>
                <c:pt idx="7821">
                  <c:v>3318</c:v>
                </c:pt>
                <c:pt idx="7822">
                  <c:v>3319</c:v>
                </c:pt>
                <c:pt idx="7823">
                  <c:v>3320</c:v>
                </c:pt>
                <c:pt idx="7824">
                  <c:v>3321</c:v>
                </c:pt>
                <c:pt idx="7825">
                  <c:v>3322</c:v>
                </c:pt>
                <c:pt idx="7826">
                  <c:v>3323</c:v>
                </c:pt>
                <c:pt idx="7827">
                  <c:v>3324</c:v>
                </c:pt>
                <c:pt idx="7828">
                  <c:v>3325</c:v>
                </c:pt>
                <c:pt idx="7829">
                  <c:v>3326</c:v>
                </c:pt>
                <c:pt idx="7830">
                  <c:v>3327</c:v>
                </c:pt>
                <c:pt idx="7831">
                  <c:v>3328</c:v>
                </c:pt>
                <c:pt idx="7832">
                  <c:v>3329</c:v>
                </c:pt>
                <c:pt idx="7833">
                  <c:v>3330</c:v>
                </c:pt>
                <c:pt idx="7834">
                  <c:v>3331</c:v>
                </c:pt>
                <c:pt idx="7835">
                  <c:v>3332</c:v>
                </c:pt>
                <c:pt idx="7836">
                  <c:v>3333</c:v>
                </c:pt>
                <c:pt idx="7837">
                  <c:v>3334</c:v>
                </c:pt>
                <c:pt idx="7838">
                  <c:v>3335</c:v>
                </c:pt>
                <c:pt idx="7839">
                  <c:v>3336</c:v>
                </c:pt>
                <c:pt idx="7840">
                  <c:v>3337</c:v>
                </c:pt>
                <c:pt idx="7841">
                  <c:v>3338</c:v>
                </c:pt>
                <c:pt idx="7842">
                  <c:v>3339</c:v>
                </c:pt>
                <c:pt idx="7843">
                  <c:v>3340</c:v>
                </c:pt>
                <c:pt idx="7844">
                  <c:v>3341</c:v>
                </c:pt>
                <c:pt idx="7845">
                  <c:v>3342</c:v>
                </c:pt>
                <c:pt idx="7846">
                  <c:v>3343</c:v>
                </c:pt>
                <c:pt idx="7847">
                  <c:v>3344</c:v>
                </c:pt>
                <c:pt idx="7848">
                  <c:v>3345</c:v>
                </c:pt>
                <c:pt idx="7849">
                  <c:v>3346</c:v>
                </c:pt>
                <c:pt idx="7850">
                  <c:v>3347</c:v>
                </c:pt>
                <c:pt idx="7851">
                  <c:v>3348</c:v>
                </c:pt>
                <c:pt idx="7852">
                  <c:v>3349</c:v>
                </c:pt>
                <c:pt idx="7853">
                  <c:v>3350</c:v>
                </c:pt>
                <c:pt idx="7854">
                  <c:v>3351</c:v>
                </c:pt>
                <c:pt idx="7855">
                  <c:v>3352</c:v>
                </c:pt>
                <c:pt idx="7856">
                  <c:v>3353</c:v>
                </c:pt>
                <c:pt idx="7857">
                  <c:v>3354</c:v>
                </c:pt>
                <c:pt idx="7858">
                  <c:v>3355</c:v>
                </c:pt>
                <c:pt idx="7859">
                  <c:v>3356</c:v>
                </c:pt>
                <c:pt idx="7860">
                  <c:v>3357</c:v>
                </c:pt>
                <c:pt idx="7861">
                  <c:v>3358</c:v>
                </c:pt>
                <c:pt idx="7862">
                  <c:v>3359</c:v>
                </c:pt>
                <c:pt idx="7863">
                  <c:v>3360</c:v>
                </c:pt>
                <c:pt idx="7864">
                  <c:v>3361</c:v>
                </c:pt>
                <c:pt idx="7865">
                  <c:v>3362</c:v>
                </c:pt>
                <c:pt idx="7866">
                  <c:v>3363</c:v>
                </c:pt>
                <c:pt idx="7867">
                  <c:v>3364</c:v>
                </c:pt>
                <c:pt idx="7868">
                  <c:v>3365</c:v>
                </c:pt>
                <c:pt idx="7869">
                  <c:v>3366</c:v>
                </c:pt>
                <c:pt idx="7870">
                  <c:v>3367</c:v>
                </c:pt>
                <c:pt idx="7871">
                  <c:v>3368</c:v>
                </c:pt>
                <c:pt idx="7872">
                  <c:v>3369</c:v>
                </c:pt>
                <c:pt idx="7873">
                  <c:v>3370</c:v>
                </c:pt>
                <c:pt idx="7874">
                  <c:v>3371</c:v>
                </c:pt>
                <c:pt idx="7875">
                  <c:v>3372</c:v>
                </c:pt>
                <c:pt idx="7876">
                  <c:v>3373</c:v>
                </c:pt>
                <c:pt idx="7877">
                  <c:v>3374</c:v>
                </c:pt>
                <c:pt idx="7878">
                  <c:v>3375</c:v>
                </c:pt>
                <c:pt idx="7879">
                  <c:v>3376</c:v>
                </c:pt>
                <c:pt idx="7880">
                  <c:v>3377</c:v>
                </c:pt>
                <c:pt idx="7881">
                  <c:v>3378</c:v>
                </c:pt>
                <c:pt idx="7882">
                  <c:v>3379</c:v>
                </c:pt>
                <c:pt idx="7883">
                  <c:v>3380</c:v>
                </c:pt>
                <c:pt idx="7884">
                  <c:v>3381</c:v>
                </c:pt>
                <c:pt idx="7885">
                  <c:v>3382</c:v>
                </c:pt>
                <c:pt idx="7886">
                  <c:v>3383</c:v>
                </c:pt>
                <c:pt idx="7887">
                  <c:v>3384</c:v>
                </c:pt>
                <c:pt idx="7888">
                  <c:v>3385</c:v>
                </c:pt>
                <c:pt idx="7889">
                  <c:v>3386</c:v>
                </c:pt>
                <c:pt idx="7890">
                  <c:v>3387</c:v>
                </c:pt>
                <c:pt idx="7891">
                  <c:v>3388</c:v>
                </c:pt>
                <c:pt idx="7892">
                  <c:v>3389</c:v>
                </c:pt>
                <c:pt idx="7893">
                  <c:v>3390</c:v>
                </c:pt>
                <c:pt idx="7894">
                  <c:v>3391</c:v>
                </c:pt>
                <c:pt idx="7895">
                  <c:v>3392</c:v>
                </c:pt>
                <c:pt idx="7896">
                  <c:v>3393</c:v>
                </c:pt>
                <c:pt idx="7897">
                  <c:v>3394</c:v>
                </c:pt>
                <c:pt idx="7898">
                  <c:v>3395</c:v>
                </c:pt>
                <c:pt idx="7899">
                  <c:v>3396</c:v>
                </c:pt>
                <c:pt idx="7900">
                  <c:v>3397</c:v>
                </c:pt>
                <c:pt idx="7901">
                  <c:v>3398</c:v>
                </c:pt>
                <c:pt idx="7902">
                  <c:v>3399</c:v>
                </c:pt>
                <c:pt idx="7903">
                  <c:v>3400</c:v>
                </c:pt>
                <c:pt idx="7904">
                  <c:v>3401</c:v>
                </c:pt>
                <c:pt idx="7905">
                  <c:v>3402</c:v>
                </c:pt>
                <c:pt idx="7906">
                  <c:v>3403</c:v>
                </c:pt>
                <c:pt idx="7907">
                  <c:v>3404</c:v>
                </c:pt>
                <c:pt idx="7908">
                  <c:v>3405</c:v>
                </c:pt>
                <c:pt idx="7909">
                  <c:v>3406</c:v>
                </c:pt>
                <c:pt idx="7910">
                  <c:v>3407</c:v>
                </c:pt>
                <c:pt idx="7911">
                  <c:v>3408</c:v>
                </c:pt>
                <c:pt idx="7912">
                  <c:v>3409</c:v>
                </c:pt>
                <c:pt idx="7913">
                  <c:v>3410</c:v>
                </c:pt>
                <c:pt idx="7914">
                  <c:v>3411</c:v>
                </c:pt>
                <c:pt idx="7915">
                  <c:v>3412</c:v>
                </c:pt>
                <c:pt idx="7916">
                  <c:v>3413</c:v>
                </c:pt>
                <c:pt idx="7917">
                  <c:v>3414</c:v>
                </c:pt>
                <c:pt idx="7918">
                  <c:v>3415</c:v>
                </c:pt>
                <c:pt idx="7919">
                  <c:v>3416</c:v>
                </c:pt>
                <c:pt idx="7920">
                  <c:v>3417</c:v>
                </c:pt>
                <c:pt idx="7921">
                  <c:v>3418</c:v>
                </c:pt>
                <c:pt idx="7922">
                  <c:v>3419</c:v>
                </c:pt>
                <c:pt idx="7923">
                  <c:v>3420</c:v>
                </c:pt>
                <c:pt idx="7924">
                  <c:v>3421</c:v>
                </c:pt>
                <c:pt idx="7925">
                  <c:v>3422</c:v>
                </c:pt>
                <c:pt idx="7926">
                  <c:v>3423</c:v>
                </c:pt>
                <c:pt idx="7927">
                  <c:v>3424</c:v>
                </c:pt>
                <c:pt idx="7928">
                  <c:v>3425</c:v>
                </c:pt>
                <c:pt idx="7929">
                  <c:v>3426</c:v>
                </c:pt>
                <c:pt idx="7930">
                  <c:v>3427</c:v>
                </c:pt>
                <c:pt idx="7931">
                  <c:v>3428</c:v>
                </c:pt>
                <c:pt idx="7932">
                  <c:v>3429</c:v>
                </c:pt>
                <c:pt idx="7933">
                  <c:v>3430</c:v>
                </c:pt>
                <c:pt idx="7934">
                  <c:v>3431</c:v>
                </c:pt>
                <c:pt idx="7935">
                  <c:v>3432</c:v>
                </c:pt>
                <c:pt idx="7936">
                  <c:v>3433</c:v>
                </c:pt>
                <c:pt idx="7937">
                  <c:v>3434</c:v>
                </c:pt>
                <c:pt idx="7938">
                  <c:v>3435</c:v>
                </c:pt>
                <c:pt idx="7939">
                  <c:v>3436</c:v>
                </c:pt>
                <c:pt idx="7940">
                  <c:v>3437</c:v>
                </c:pt>
                <c:pt idx="7941">
                  <c:v>3438</c:v>
                </c:pt>
                <c:pt idx="7942">
                  <c:v>3439</c:v>
                </c:pt>
                <c:pt idx="7943">
                  <c:v>3440</c:v>
                </c:pt>
                <c:pt idx="7944">
                  <c:v>3441</c:v>
                </c:pt>
                <c:pt idx="7945">
                  <c:v>3442</c:v>
                </c:pt>
                <c:pt idx="7946">
                  <c:v>3443</c:v>
                </c:pt>
                <c:pt idx="7947">
                  <c:v>3444</c:v>
                </c:pt>
                <c:pt idx="7948">
                  <c:v>3445</c:v>
                </c:pt>
                <c:pt idx="7949">
                  <c:v>3446</c:v>
                </c:pt>
                <c:pt idx="7950">
                  <c:v>3447</c:v>
                </c:pt>
                <c:pt idx="7951">
                  <c:v>3448</c:v>
                </c:pt>
                <c:pt idx="7952">
                  <c:v>3449</c:v>
                </c:pt>
                <c:pt idx="7953">
                  <c:v>3450</c:v>
                </c:pt>
                <c:pt idx="7954">
                  <c:v>3451</c:v>
                </c:pt>
                <c:pt idx="7955">
                  <c:v>3452</c:v>
                </c:pt>
                <c:pt idx="7956">
                  <c:v>3453</c:v>
                </c:pt>
                <c:pt idx="7957">
                  <c:v>3454</c:v>
                </c:pt>
                <c:pt idx="7958">
                  <c:v>3455</c:v>
                </c:pt>
                <c:pt idx="7959">
                  <c:v>3456</c:v>
                </c:pt>
                <c:pt idx="7960">
                  <c:v>3457</c:v>
                </c:pt>
                <c:pt idx="7961">
                  <c:v>3458</c:v>
                </c:pt>
                <c:pt idx="7962">
                  <c:v>3459</c:v>
                </c:pt>
                <c:pt idx="7963">
                  <c:v>3460</c:v>
                </c:pt>
                <c:pt idx="7964">
                  <c:v>3461</c:v>
                </c:pt>
                <c:pt idx="7965">
                  <c:v>3462</c:v>
                </c:pt>
                <c:pt idx="7966">
                  <c:v>3463</c:v>
                </c:pt>
                <c:pt idx="7967">
                  <c:v>3464</c:v>
                </c:pt>
                <c:pt idx="7968">
                  <c:v>3465</c:v>
                </c:pt>
                <c:pt idx="7969">
                  <c:v>3466</c:v>
                </c:pt>
                <c:pt idx="7970">
                  <c:v>3467</c:v>
                </c:pt>
                <c:pt idx="7971">
                  <c:v>3468</c:v>
                </c:pt>
                <c:pt idx="7972">
                  <c:v>3469</c:v>
                </c:pt>
                <c:pt idx="7973">
                  <c:v>3470</c:v>
                </c:pt>
                <c:pt idx="7974">
                  <c:v>3471</c:v>
                </c:pt>
                <c:pt idx="7975">
                  <c:v>3472</c:v>
                </c:pt>
                <c:pt idx="7976">
                  <c:v>3473</c:v>
                </c:pt>
                <c:pt idx="7977">
                  <c:v>3474</c:v>
                </c:pt>
                <c:pt idx="7978">
                  <c:v>3475</c:v>
                </c:pt>
                <c:pt idx="7979">
                  <c:v>3476</c:v>
                </c:pt>
                <c:pt idx="7980">
                  <c:v>3477</c:v>
                </c:pt>
                <c:pt idx="7981">
                  <c:v>3478</c:v>
                </c:pt>
                <c:pt idx="7982">
                  <c:v>3479</c:v>
                </c:pt>
                <c:pt idx="7983">
                  <c:v>3480</c:v>
                </c:pt>
                <c:pt idx="7984">
                  <c:v>3481</c:v>
                </c:pt>
                <c:pt idx="7985">
                  <c:v>3482</c:v>
                </c:pt>
                <c:pt idx="7986">
                  <c:v>3483</c:v>
                </c:pt>
                <c:pt idx="7987">
                  <c:v>3484</c:v>
                </c:pt>
                <c:pt idx="7988">
                  <c:v>3485</c:v>
                </c:pt>
                <c:pt idx="7989">
                  <c:v>3486</c:v>
                </c:pt>
                <c:pt idx="7990">
                  <c:v>3487</c:v>
                </c:pt>
                <c:pt idx="7991">
                  <c:v>3488</c:v>
                </c:pt>
                <c:pt idx="7992">
                  <c:v>3489</c:v>
                </c:pt>
                <c:pt idx="7993">
                  <c:v>3490</c:v>
                </c:pt>
                <c:pt idx="7994">
                  <c:v>3491</c:v>
                </c:pt>
                <c:pt idx="7995">
                  <c:v>3492</c:v>
                </c:pt>
                <c:pt idx="7996">
                  <c:v>3493</c:v>
                </c:pt>
                <c:pt idx="7997">
                  <c:v>3494</c:v>
                </c:pt>
                <c:pt idx="7998">
                  <c:v>3495</c:v>
                </c:pt>
                <c:pt idx="7999">
                  <c:v>3496</c:v>
                </c:pt>
                <c:pt idx="8000">
                  <c:v>3497</c:v>
                </c:pt>
                <c:pt idx="8001">
                  <c:v>3498</c:v>
                </c:pt>
                <c:pt idx="8002">
                  <c:v>3499</c:v>
                </c:pt>
                <c:pt idx="8003">
                  <c:v>3500</c:v>
                </c:pt>
                <c:pt idx="8004">
                  <c:v>3501</c:v>
                </c:pt>
                <c:pt idx="8005">
                  <c:v>3502</c:v>
                </c:pt>
                <c:pt idx="8006">
                  <c:v>3503</c:v>
                </c:pt>
                <c:pt idx="8007">
                  <c:v>3504</c:v>
                </c:pt>
                <c:pt idx="8008">
                  <c:v>3505</c:v>
                </c:pt>
                <c:pt idx="8009">
                  <c:v>3506</c:v>
                </c:pt>
                <c:pt idx="8010">
                  <c:v>3507</c:v>
                </c:pt>
                <c:pt idx="8011">
                  <c:v>3508</c:v>
                </c:pt>
                <c:pt idx="8012">
                  <c:v>3509</c:v>
                </c:pt>
                <c:pt idx="8013">
                  <c:v>3510</c:v>
                </c:pt>
                <c:pt idx="8014">
                  <c:v>3511</c:v>
                </c:pt>
                <c:pt idx="8015">
                  <c:v>3512</c:v>
                </c:pt>
                <c:pt idx="8016">
                  <c:v>3513</c:v>
                </c:pt>
                <c:pt idx="8017">
                  <c:v>3514</c:v>
                </c:pt>
                <c:pt idx="8018">
                  <c:v>3515</c:v>
                </c:pt>
                <c:pt idx="8019">
                  <c:v>3516</c:v>
                </c:pt>
                <c:pt idx="8020">
                  <c:v>3517</c:v>
                </c:pt>
                <c:pt idx="8021">
                  <c:v>3518</c:v>
                </c:pt>
                <c:pt idx="8022">
                  <c:v>3519</c:v>
                </c:pt>
                <c:pt idx="8023">
                  <c:v>3520</c:v>
                </c:pt>
                <c:pt idx="8024">
                  <c:v>3521</c:v>
                </c:pt>
                <c:pt idx="8025">
                  <c:v>3522</c:v>
                </c:pt>
                <c:pt idx="8026">
                  <c:v>3523</c:v>
                </c:pt>
                <c:pt idx="8027">
                  <c:v>3524</c:v>
                </c:pt>
                <c:pt idx="8028">
                  <c:v>3525</c:v>
                </c:pt>
                <c:pt idx="8029">
                  <c:v>3526</c:v>
                </c:pt>
                <c:pt idx="8030">
                  <c:v>3527</c:v>
                </c:pt>
                <c:pt idx="8031">
                  <c:v>3528</c:v>
                </c:pt>
                <c:pt idx="8032">
                  <c:v>3529</c:v>
                </c:pt>
                <c:pt idx="8033">
                  <c:v>3530</c:v>
                </c:pt>
                <c:pt idx="8034">
                  <c:v>3531</c:v>
                </c:pt>
                <c:pt idx="8035">
                  <c:v>3532</c:v>
                </c:pt>
                <c:pt idx="8036">
                  <c:v>3533</c:v>
                </c:pt>
                <c:pt idx="8037">
                  <c:v>3534</c:v>
                </c:pt>
                <c:pt idx="8038">
                  <c:v>3535</c:v>
                </c:pt>
                <c:pt idx="8039">
                  <c:v>3536</c:v>
                </c:pt>
                <c:pt idx="8040">
                  <c:v>3537</c:v>
                </c:pt>
                <c:pt idx="8041">
                  <c:v>3538</c:v>
                </c:pt>
                <c:pt idx="8042">
                  <c:v>3539</c:v>
                </c:pt>
                <c:pt idx="8043">
                  <c:v>3540</c:v>
                </c:pt>
                <c:pt idx="8044">
                  <c:v>3541</c:v>
                </c:pt>
                <c:pt idx="8045">
                  <c:v>3542</c:v>
                </c:pt>
                <c:pt idx="8046">
                  <c:v>3543</c:v>
                </c:pt>
                <c:pt idx="8047">
                  <c:v>3544</c:v>
                </c:pt>
                <c:pt idx="8048">
                  <c:v>3545</c:v>
                </c:pt>
                <c:pt idx="8049">
                  <c:v>3546</c:v>
                </c:pt>
                <c:pt idx="8050">
                  <c:v>3547</c:v>
                </c:pt>
                <c:pt idx="8051">
                  <c:v>3548</c:v>
                </c:pt>
                <c:pt idx="8052">
                  <c:v>3549</c:v>
                </c:pt>
                <c:pt idx="8053">
                  <c:v>3550</c:v>
                </c:pt>
                <c:pt idx="8054">
                  <c:v>3551</c:v>
                </c:pt>
                <c:pt idx="8055">
                  <c:v>3552</c:v>
                </c:pt>
                <c:pt idx="8056">
                  <c:v>3553</c:v>
                </c:pt>
                <c:pt idx="8057">
                  <c:v>3554</c:v>
                </c:pt>
                <c:pt idx="8058">
                  <c:v>3555</c:v>
                </c:pt>
                <c:pt idx="8059">
                  <c:v>3556</c:v>
                </c:pt>
                <c:pt idx="8060">
                  <c:v>3557</c:v>
                </c:pt>
                <c:pt idx="8061">
                  <c:v>3558</c:v>
                </c:pt>
                <c:pt idx="8062">
                  <c:v>3559</c:v>
                </c:pt>
                <c:pt idx="8063">
                  <c:v>3560</c:v>
                </c:pt>
                <c:pt idx="8064">
                  <c:v>3561</c:v>
                </c:pt>
                <c:pt idx="8065">
                  <c:v>3562</c:v>
                </c:pt>
                <c:pt idx="8066">
                  <c:v>3563</c:v>
                </c:pt>
                <c:pt idx="8067">
                  <c:v>3564</c:v>
                </c:pt>
                <c:pt idx="8068">
                  <c:v>3565</c:v>
                </c:pt>
                <c:pt idx="8069">
                  <c:v>3566</c:v>
                </c:pt>
                <c:pt idx="8070">
                  <c:v>3567</c:v>
                </c:pt>
                <c:pt idx="8071">
                  <c:v>3568</c:v>
                </c:pt>
                <c:pt idx="8072">
                  <c:v>3569</c:v>
                </c:pt>
                <c:pt idx="8073">
                  <c:v>3570</c:v>
                </c:pt>
                <c:pt idx="8074">
                  <c:v>3571</c:v>
                </c:pt>
                <c:pt idx="8075">
                  <c:v>3572</c:v>
                </c:pt>
                <c:pt idx="8076">
                  <c:v>3573</c:v>
                </c:pt>
                <c:pt idx="8077">
                  <c:v>3574</c:v>
                </c:pt>
                <c:pt idx="8078">
                  <c:v>3575</c:v>
                </c:pt>
                <c:pt idx="8079">
                  <c:v>3576</c:v>
                </c:pt>
                <c:pt idx="8080">
                  <c:v>3577</c:v>
                </c:pt>
                <c:pt idx="8081">
                  <c:v>3578</c:v>
                </c:pt>
                <c:pt idx="8082">
                  <c:v>3579</c:v>
                </c:pt>
                <c:pt idx="8083">
                  <c:v>3580</c:v>
                </c:pt>
                <c:pt idx="8084">
                  <c:v>3581</c:v>
                </c:pt>
                <c:pt idx="8085">
                  <c:v>3582</c:v>
                </c:pt>
                <c:pt idx="8086">
                  <c:v>3583</c:v>
                </c:pt>
                <c:pt idx="8087">
                  <c:v>3584</c:v>
                </c:pt>
                <c:pt idx="8088">
                  <c:v>3585</c:v>
                </c:pt>
                <c:pt idx="8089">
                  <c:v>3586</c:v>
                </c:pt>
                <c:pt idx="8090">
                  <c:v>3587</c:v>
                </c:pt>
                <c:pt idx="8091">
                  <c:v>3588</c:v>
                </c:pt>
                <c:pt idx="8092">
                  <c:v>3589</c:v>
                </c:pt>
                <c:pt idx="8093">
                  <c:v>3590</c:v>
                </c:pt>
                <c:pt idx="8094">
                  <c:v>3591</c:v>
                </c:pt>
                <c:pt idx="8095">
                  <c:v>3592</c:v>
                </c:pt>
                <c:pt idx="8096">
                  <c:v>3593</c:v>
                </c:pt>
                <c:pt idx="8097">
                  <c:v>3594</c:v>
                </c:pt>
                <c:pt idx="8098">
                  <c:v>3595</c:v>
                </c:pt>
                <c:pt idx="8099">
                  <c:v>3596</c:v>
                </c:pt>
                <c:pt idx="8100">
                  <c:v>3597</c:v>
                </c:pt>
                <c:pt idx="8101">
                  <c:v>3598</c:v>
                </c:pt>
                <c:pt idx="8102">
                  <c:v>3599</c:v>
                </c:pt>
                <c:pt idx="8103">
                  <c:v>3600</c:v>
                </c:pt>
                <c:pt idx="8104">
                  <c:v>3601</c:v>
                </c:pt>
                <c:pt idx="8105">
                  <c:v>3602</c:v>
                </c:pt>
                <c:pt idx="8106">
                  <c:v>3603</c:v>
                </c:pt>
                <c:pt idx="8107">
                  <c:v>3604</c:v>
                </c:pt>
                <c:pt idx="8108">
                  <c:v>3605</c:v>
                </c:pt>
                <c:pt idx="8109">
                  <c:v>3606</c:v>
                </c:pt>
                <c:pt idx="8110">
                  <c:v>3607</c:v>
                </c:pt>
                <c:pt idx="8111">
                  <c:v>3608</c:v>
                </c:pt>
                <c:pt idx="8112">
                  <c:v>3609</c:v>
                </c:pt>
                <c:pt idx="8113">
                  <c:v>3610</c:v>
                </c:pt>
                <c:pt idx="8114">
                  <c:v>3611</c:v>
                </c:pt>
                <c:pt idx="8115">
                  <c:v>3612</c:v>
                </c:pt>
                <c:pt idx="8116">
                  <c:v>3613</c:v>
                </c:pt>
                <c:pt idx="8117">
                  <c:v>3614</c:v>
                </c:pt>
                <c:pt idx="8118">
                  <c:v>3615</c:v>
                </c:pt>
                <c:pt idx="8119">
                  <c:v>3616</c:v>
                </c:pt>
                <c:pt idx="8120">
                  <c:v>3617</c:v>
                </c:pt>
                <c:pt idx="8121">
                  <c:v>3618</c:v>
                </c:pt>
                <c:pt idx="8122">
                  <c:v>3619</c:v>
                </c:pt>
                <c:pt idx="8123">
                  <c:v>3620</c:v>
                </c:pt>
                <c:pt idx="8124">
                  <c:v>3621</c:v>
                </c:pt>
                <c:pt idx="8125">
                  <c:v>3622</c:v>
                </c:pt>
                <c:pt idx="8126">
                  <c:v>3623</c:v>
                </c:pt>
                <c:pt idx="8127">
                  <c:v>3624</c:v>
                </c:pt>
                <c:pt idx="8128">
                  <c:v>3625</c:v>
                </c:pt>
                <c:pt idx="8129">
                  <c:v>3626</c:v>
                </c:pt>
                <c:pt idx="8130">
                  <c:v>3627</c:v>
                </c:pt>
                <c:pt idx="8131">
                  <c:v>3628</c:v>
                </c:pt>
                <c:pt idx="8132">
                  <c:v>3629</c:v>
                </c:pt>
                <c:pt idx="8133">
                  <c:v>3630</c:v>
                </c:pt>
                <c:pt idx="8134">
                  <c:v>3631</c:v>
                </c:pt>
                <c:pt idx="8135">
                  <c:v>3632</c:v>
                </c:pt>
                <c:pt idx="8136">
                  <c:v>3633</c:v>
                </c:pt>
                <c:pt idx="8137">
                  <c:v>3634</c:v>
                </c:pt>
                <c:pt idx="8138">
                  <c:v>3635</c:v>
                </c:pt>
                <c:pt idx="8139">
                  <c:v>3636</c:v>
                </c:pt>
                <c:pt idx="8140">
                  <c:v>3637</c:v>
                </c:pt>
                <c:pt idx="8141">
                  <c:v>3638</c:v>
                </c:pt>
                <c:pt idx="8142">
                  <c:v>3639</c:v>
                </c:pt>
                <c:pt idx="8143">
                  <c:v>3640</c:v>
                </c:pt>
                <c:pt idx="8144">
                  <c:v>3641</c:v>
                </c:pt>
                <c:pt idx="8145">
                  <c:v>3642</c:v>
                </c:pt>
                <c:pt idx="8146">
                  <c:v>3643</c:v>
                </c:pt>
                <c:pt idx="8147">
                  <c:v>3644</c:v>
                </c:pt>
                <c:pt idx="8148">
                  <c:v>3645</c:v>
                </c:pt>
                <c:pt idx="8149">
                  <c:v>3646</c:v>
                </c:pt>
                <c:pt idx="8150">
                  <c:v>3647</c:v>
                </c:pt>
                <c:pt idx="8151">
                  <c:v>3648</c:v>
                </c:pt>
                <c:pt idx="8152">
                  <c:v>3649</c:v>
                </c:pt>
                <c:pt idx="8153">
                  <c:v>3650</c:v>
                </c:pt>
                <c:pt idx="8154">
                  <c:v>3651</c:v>
                </c:pt>
                <c:pt idx="8155">
                  <c:v>3652</c:v>
                </c:pt>
                <c:pt idx="8156">
                  <c:v>3653</c:v>
                </c:pt>
                <c:pt idx="8157">
                  <c:v>3654</c:v>
                </c:pt>
                <c:pt idx="8158">
                  <c:v>3655</c:v>
                </c:pt>
                <c:pt idx="8159">
                  <c:v>3656</c:v>
                </c:pt>
                <c:pt idx="8160">
                  <c:v>3657</c:v>
                </c:pt>
                <c:pt idx="8161">
                  <c:v>3658</c:v>
                </c:pt>
                <c:pt idx="8162">
                  <c:v>3659</c:v>
                </c:pt>
                <c:pt idx="8163">
                  <c:v>3660</c:v>
                </c:pt>
                <c:pt idx="8164">
                  <c:v>3661</c:v>
                </c:pt>
                <c:pt idx="8165">
                  <c:v>3662</c:v>
                </c:pt>
                <c:pt idx="8166">
                  <c:v>3663</c:v>
                </c:pt>
                <c:pt idx="8167">
                  <c:v>3664</c:v>
                </c:pt>
                <c:pt idx="8168">
                  <c:v>3665</c:v>
                </c:pt>
                <c:pt idx="8169">
                  <c:v>3666</c:v>
                </c:pt>
                <c:pt idx="8170">
                  <c:v>3667</c:v>
                </c:pt>
                <c:pt idx="8171">
                  <c:v>3668</c:v>
                </c:pt>
                <c:pt idx="8172">
                  <c:v>3669</c:v>
                </c:pt>
                <c:pt idx="8173">
                  <c:v>3670</c:v>
                </c:pt>
                <c:pt idx="8174">
                  <c:v>3671</c:v>
                </c:pt>
                <c:pt idx="8175">
                  <c:v>3672</c:v>
                </c:pt>
                <c:pt idx="8176">
                  <c:v>3673</c:v>
                </c:pt>
                <c:pt idx="8177">
                  <c:v>3674</c:v>
                </c:pt>
                <c:pt idx="8178">
                  <c:v>3675</c:v>
                </c:pt>
                <c:pt idx="8179">
                  <c:v>3676</c:v>
                </c:pt>
                <c:pt idx="8180">
                  <c:v>3677</c:v>
                </c:pt>
                <c:pt idx="8181">
                  <c:v>3678</c:v>
                </c:pt>
                <c:pt idx="8182">
                  <c:v>3679</c:v>
                </c:pt>
                <c:pt idx="8183">
                  <c:v>3680</c:v>
                </c:pt>
                <c:pt idx="8184">
                  <c:v>3681</c:v>
                </c:pt>
                <c:pt idx="8185">
                  <c:v>3682</c:v>
                </c:pt>
                <c:pt idx="8186">
                  <c:v>3683</c:v>
                </c:pt>
                <c:pt idx="8187">
                  <c:v>3684</c:v>
                </c:pt>
                <c:pt idx="8188">
                  <c:v>3685</c:v>
                </c:pt>
                <c:pt idx="8189">
                  <c:v>3686</c:v>
                </c:pt>
                <c:pt idx="8190">
                  <c:v>3687</c:v>
                </c:pt>
                <c:pt idx="8191">
                  <c:v>3688</c:v>
                </c:pt>
                <c:pt idx="8192">
                  <c:v>3689</c:v>
                </c:pt>
                <c:pt idx="8193">
                  <c:v>3690</c:v>
                </c:pt>
                <c:pt idx="8194">
                  <c:v>3691</c:v>
                </c:pt>
                <c:pt idx="8195">
                  <c:v>3692</c:v>
                </c:pt>
                <c:pt idx="8196">
                  <c:v>3693</c:v>
                </c:pt>
                <c:pt idx="8197">
                  <c:v>3694</c:v>
                </c:pt>
                <c:pt idx="8198">
                  <c:v>3695</c:v>
                </c:pt>
                <c:pt idx="8199">
                  <c:v>3696</c:v>
                </c:pt>
                <c:pt idx="8200">
                  <c:v>3697</c:v>
                </c:pt>
                <c:pt idx="8201">
                  <c:v>3698</c:v>
                </c:pt>
                <c:pt idx="8202">
                  <c:v>3699</c:v>
                </c:pt>
                <c:pt idx="8203">
                  <c:v>3700</c:v>
                </c:pt>
                <c:pt idx="8204">
                  <c:v>3701</c:v>
                </c:pt>
                <c:pt idx="8205">
                  <c:v>3702</c:v>
                </c:pt>
                <c:pt idx="8206">
                  <c:v>3703</c:v>
                </c:pt>
                <c:pt idx="8207">
                  <c:v>3704</c:v>
                </c:pt>
                <c:pt idx="8208">
                  <c:v>3705</c:v>
                </c:pt>
                <c:pt idx="8209">
                  <c:v>3706</c:v>
                </c:pt>
                <c:pt idx="8210">
                  <c:v>3707</c:v>
                </c:pt>
                <c:pt idx="8211">
                  <c:v>3708</c:v>
                </c:pt>
                <c:pt idx="8212">
                  <c:v>3709</c:v>
                </c:pt>
                <c:pt idx="8213">
                  <c:v>3710</c:v>
                </c:pt>
                <c:pt idx="8214">
                  <c:v>3711</c:v>
                </c:pt>
                <c:pt idx="8215">
                  <c:v>3712</c:v>
                </c:pt>
                <c:pt idx="8216">
                  <c:v>3713</c:v>
                </c:pt>
                <c:pt idx="8217">
                  <c:v>3714</c:v>
                </c:pt>
                <c:pt idx="8218">
                  <c:v>3715</c:v>
                </c:pt>
                <c:pt idx="8219">
                  <c:v>3716</c:v>
                </c:pt>
                <c:pt idx="8220">
                  <c:v>3717</c:v>
                </c:pt>
                <c:pt idx="8221">
                  <c:v>3718</c:v>
                </c:pt>
                <c:pt idx="8222">
                  <c:v>3719</c:v>
                </c:pt>
                <c:pt idx="8223">
                  <c:v>3720</c:v>
                </c:pt>
                <c:pt idx="8224">
                  <c:v>3721</c:v>
                </c:pt>
                <c:pt idx="8225">
                  <c:v>3722</c:v>
                </c:pt>
                <c:pt idx="8226">
                  <c:v>3723</c:v>
                </c:pt>
                <c:pt idx="8227">
                  <c:v>3724</c:v>
                </c:pt>
                <c:pt idx="8228">
                  <c:v>3725</c:v>
                </c:pt>
                <c:pt idx="8229">
                  <c:v>3726</c:v>
                </c:pt>
                <c:pt idx="8230">
                  <c:v>3727</c:v>
                </c:pt>
                <c:pt idx="8231">
                  <c:v>3728</c:v>
                </c:pt>
                <c:pt idx="8232">
                  <c:v>3729</c:v>
                </c:pt>
                <c:pt idx="8233">
                  <c:v>3730</c:v>
                </c:pt>
                <c:pt idx="8234">
                  <c:v>3731</c:v>
                </c:pt>
                <c:pt idx="8235">
                  <c:v>3732</c:v>
                </c:pt>
                <c:pt idx="8236">
                  <c:v>3733</c:v>
                </c:pt>
                <c:pt idx="8237">
                  <c:v>3734</c:v>
                </c:pt>
                <c:pt idx="8238">
                  <c:v>3735</c:v>
                </c:pt>
                <c:pt idx="8239">
                  <c:v>3736</c:v>
                </c:pt>
                <c:pt idx="8240">
                  <c:v>3737</c:v>
                </c:pt>
                <c:pt idx="8241">
                  <c:v>3738</c:v>
                </c:pt>
                <c:pt idx="8242">
                  <c:v>3739</c:v>
                </c:pt>
                <c:pt idx="8243">
                  <c:v>3740</c:v>
                </c:pt>
                <c:pt idx="8244">
                  <c:v>3741</c:v>
                </c:pt>
                <c:pt idx="8245">
                  <c:v>3742</c:v>
                </c:pt>
                <c:pt idx="8246">
                  <c:v>3743</c:v>
                </c:pt>
                <c:pt idx="8247">
                  <c:v>3744</c:v>
                </c:pt>
                <c:pt idx="8248">
                  <c:v>3745</c:v>
                </c:pt>
                <c:pt idx="8249">
                  <c:v>3746</c:v>
                </c:pt>
                <c:pt idx="8250">
                  <c:v>3747</c:v>
                </c:pt>
                <c:pt idx="8251">
                  <c:v>3748</c:v>
                </c:pt>
                <c:pt idx="8252">
                  <c:v>3749</c:v>
                </c:pt>
                <c:pt idx="8253">
                  <c:v>3750</c:v>
                </c:pt>
                <c:pt idx="8254">
                  <c:v>3751</c:v>
                </c:pt>
                <c:pt idx="8255">
                  <c:v>3752</c:v>
                </c:pt>
                <c:pt idx="8256">
                  <c:v>3753</c:v>
                </c:pt>
                <c:pt idx="8257">
                  <c:v>3754</c:v>
                </c:pt>
                <c:pt idx="8258">
                  <c:v>3755</c:v>
                </c:pt>
                <c:pt idx="8259">
                  <c:v>3756</c:v>
                </c:pt>
                <c:pt idx="8260">
                  <c:v>3757</c:v>
                </c:pt>
                <c:pt idx="8261">
                  <c:v>3758</c:v>
                </c:pt>
                <c:pt idx="8262">
                  <c:v>3759</c:v>
                </c:pt>
                <c:pt idx="8263">
                  <c:v>3760</c:v>
                </c:pt>
                <c:pt idx="8264">
                  <c:v>3761</c:v>
                </c:pt>
                <c:pt idx="8265">
                  <c:v>3762</c:v>
                </c:pt>
                <c:pt idx="8266">
                  <c:v>3763</c:v>
                </c:pt>
                <c:pt idx="8267">
                  <c:v>3764</c:v>
                </c:pt>
                <c:pt idx="8268">
                  <c:v>3765</c:v>
                </c:pt>
                <c:pt idx="8269">
                  <c:v>3766</c:v>
                </c:pt>
                <c:pt idx="8270">
                  <c:v>3767</c:v>
                </c:pt>
                <c:pt idx="8271">
                  <c:v>3768</c:v>
                </c:pt>
                <c:pt idx="8272">
                  <c:v>3769</c:v>
                </c:pt>
                <c:pt idx="8273">
                  <c:v>3770</c:v>
                </c:pt>
                <c:pt idx="8274">
                  <c:v>3771</c:v>
                </c:pt>
                <c:pt idx="8275">
                  <c:v>3772</c:v>
                </c:pt>
                <c:pt idx="8276">
                  <c:v>3773</c:v>
                </c:pt>
                <c:pt idx="8277">
                  <c:v>3774</c:v>
                </c:pt>
                <c:pt idx="8278">
                  <c:v>3775</c:v>
                </c:pt>
                <c:pt idx="8279">
                  <c:v>3776</c:v>
                </c:pt>
                <c:pt idx="8280">
                  <c:v>3777</c:v>
                </c:pt>
                <c:pt idx="8281">
                  <c:v>3778</c:v>
                </c:pt>
                <c:pt idx="8282">
                  <c:v>3779</c:v>
                </c:pt>
                <c:pt idx="8283">
                  <c:v>3780</c:v>
                </c:pt>
                <c:pt idx="8284">
                  <c:v>3781</c:v>
                </c:pt>
                <c:pt idx="8285">
                  <c:v>3782</c:v>
                </c:pt>
                <c:pt idx="8286">
                  <c:v>3783</c:v>
                </c:pt>
                <c:pt idx="8287">
                  <c:v>3784</c:v>
                </c:pt>
                <c:pt idx="8288">
                  <c:v>3785</c:v>
                </c:pt>
                <c:pt idx="8289">
                  <c:v>3786</c:v>
                </c:pt>
                <c:pt idx="8290">
                  <c:v>3787</c:v>
                </c:pt>
                <c:pt idx="8291">
                  <c:v>3788</c:v>
                </c:pt>
                <c:pt idx="8292">
                  <c:v>3789</c:v>
                </c:pt>
                <c:pt idx="8293">
                  <c:v>3790</c:v>
                </c:pt>
                <c:pt idx="8294">
                  <c:v>3791</c:v>
                </c:pt>
                <c:pt idx="8295">
                  <c:v>3792</c:v>
                </c:pt>
                <c:pt idx="8296">
                  <c:v>3793</c:v>
                </c:pt>
                <c:pt idx="8297">
                  <c:v>3794</c:v>
                </c:pt>
                <c:pt idx="8298">
                  <c:v>3795</c:v>
                </c:pt>
                <c:pt idx="8299">
                  <c:v>3796</c:v>
                </c:pt>
                <c:pt idx="8300">
                  <c:v>3797</c:v>
                </c:pt>
                <c:pt idx="8301">
                  <c:v>3798</c:v>
                </c:pt>
                <c:pt idx="8302">
                  <c:v>3799</c:v>
                </c:pt>
                <c:pt idx="8303">
                  <c:v>3800</c:v>
                </c:pt>
                <c:pt idx="8304">
                  <c:v>3801</c:v>
                </c:pt>
                <c:pt idx="8305">
                  <c:v>3802</c:v>
                </c:pt>
                <c:pt idx="8306">
                  <c:v>3803</c:v>
                </c:pt>
                <c:pt idx="8307">
                  <c:v>3804</c:v>
                </c:pt>
                <c:pt idx="8308">
                  <c:v>3805</c:v>
                </c:pt>
                <c:pt idx="8309">
                  <c:v>3806</c:v>
                </c:pt>
                <c:pt idx="8310">
                  <c:v>3807</c:v>
                </c:pt>
                <c:pt idx="8311">
                  <c:v>3808</c:v>
                </c:pt>
                <c:pt idx="8312">
                  <c:v>3809</c:v>
                </c:pt>
                <c:pt idx="8313">
                  <c:v>3810</c:v>
                </c:pt>
                <c:pt idx="8314">
                  <c:v>3811</c:v>
                </c:pt>
                <c:pt idx="8315">
                  <c:v>3812</c:v>
                </c:pt>
                <c:pt idx="8316">
                  <c:v>3813</c:v>
                </c:pt>
                <c:pt idx="8317">
                  <c:v>3814</c:v>
                </c:pt>
                <c:pt idx="8318">
                  <c:v>3815</c:v>
                </c:pt>
                <c:pt idx="8319">
                  <c:v>3816</c:v>
                </c:pt>
                <c:pt idx="8320">
                  <c:v>3817</c:v>
                </c:pt>
                <c:pt idx="8321">
                  <c:v>3818</c:v>
                </c:pt>
                <c:pt idx="8322">
                  <c:v>3819</c:v>
                </c:pt>
                <c:pt idx="8323">
                  <c:v>3820</c:v>
                </c:pt>
                <c:pt idx="8324">
                  <c:v>3821</c:v>
                </c:pt>
                <c:pt idx="8325">
                  <c:v>3822</c:v>
                </c:pt>
                <c:pt idx="8326">
                  <c:v>3823</c:v>
                </c:pt>
                <c:pt idx="8327">
                  <c:v>3824</c:v>
                </c:pt>
                <c:pt idx="8328">
                  <c:v>3825</c:v>
                </c:pt>
                <c:pt idx="8329">
                  <c:v>3826</c:v>
                </c:pt>
                <c:pt idx="8330">
                  <c:v>3827</c:v>
                </c:pt>
                <c:pt idx="8331">
                  <c:v>3828</c:v>
                </c:pt>
                <c:pt idx="8332">
                  <c:v>3829</c:v>
                </c:pt>
                <c:pt idx="8333">
                  <c:v>3830</c:v>
                </c:pt>
                <c:pt idx="8334">
                  <c:v>3831</c:v>
                </c:pt>
                <c:pt idx="8335">
                  <c:v>3832</c:v>
                </c:pt>
                <c:pt idx="8336">
                  <c:v>3833</c:v>
                </c:pt>
                <c:pt idx="8337">
                  <c:v>3834</c:v>
                </c:pt>
                <c:pt idx="8338">
                  <c:v>3835</c:v>
                </c:pt>
                <c:pt idx="8339">
                  <c:v>3836</c:v>
                </c:pt>
                <c:pt idx="8340">
                  <c:v>3837</c:v>
                </c:pt>
                <c:pt idx="8341">
                  <c:v>3838</c:v>
                </c:pt>
                <c:pt idx="8342">
                  <c:v>3839</c:v>
                </c:pt>
                <c:pt idx="8343">
                  <c:v>3840</c:v>
                </c:pt>
                <c:pt idx="8344">
                  <c:v>3841</c:v>
                </c:pt>
                <c:pt idx="8345">
                  <c:v>3842</c:v>
                </c:pt>
                <c:pt idx="8346">
                  <c:v>3843</c:v>
                </c:pt>
                <c:pt idx="8347">
                  <c:v>3844</c:v>
                </c:pt>
                <c:pt idx="8348">
                  <c:v>3845</c:v>
                </c:pt>
                <c:pt idx="8349">
                  <c:v>3846</c:v>
                </c:pt>
                <c:pt idx="8350">
                  <c:v>3847</c:v>
                </c:pt>
                <c:pt idx="8351">
                  <c:v>3848</c:v>
                </c:pt>
                <c:pt idx="8352">
                  <c:v>3849</c:v>
                </c:pt>
                <c:pt idx="8353">
                  <c:v>3850</c:v>
                </c:pt>
                <c:pt idx="8354">
                  <c:v>3851</c:v>
                </c:pt>
                <c:pt idx="8355">
                  <c:v>3852</c:v>
                </c:pt>
                <c:pt idx="8356">
                  <c:v>3853</c:v>
                </c:pt>
                <c:pt idx="8357">
                  <c:v>3854</c:v>
                </c:pt>
                <c:pt idx="8358">
                  <c:v>3855</c:v>
                </c:pt>
                <c:pt idx="8359">
                  <c:v>3856</c:v>
                </c:pt>
                <c:pt idx="8360">
                  <c:v>3857</c:v>
                </c:pt>
                <c:pt idx="8361">
                  <c:v>3858</c:v>
                </c:pt>
                <c:pt idx="8362">
                  <c:v>3859</c:v>
                </c:pt>
                <c:pt idx="8363">
                  <c:v>3860</c:v>
                </c:pt>
                <c:pt idx="8364">
                  <c:v>3861</c:v>
                </c:pt>
                <c:pt idx="8365">
                  <c:v>3862</c:v>
                </c:pt>
                <c:pt idx="8366">
                  <c:v>3863</c:v>
                </c:pt>
                <c:pt idx="8367">
                  <c:v>3864</c:v>
                </c:pt>
                <c:pt idx="8368">
                  <c:v>3865</c:v>
                </c:pt>
                <c:pt idx="8369">
                  <c:v>3866</c:v>
                </c:pt>
                <c:pt idx="8370">
                  <c:v>3867</c:v>
                </c:pt>
                <c:pt idx="8371">
                  <c:v>3868</c:v>
                </c:pt>
                <c:pt idx="8372">
                  <c:v>3869</c:v>
                </c:pt>
                <c:pt idx="8373">
                  <c:v>3870</c:v>
                </c:pt>
                <c:pt idx="8374">
                  <c:v>3871</c:v>
                </c:pt>
                <c:pt idx="8375">
                  <c:v>3872</c:v>
                </c:pt>
                <c:pt idx="8376">
                  <c:v>3873</c:v>
                </c:pt>
                <c:pt idx="8377">
                  <c:v>3874</c:v>
                </c:pt>
                <c:pt idx="8378">
                  <c:v>3875</c:v>
                </c:pt>
                <c:pt idx="8379">
                  <c:v>3876</c:v>
                </c:pt>
                <c:pt idx="8380">
                  <c:v>3877</c:v>
                </c:pt>
                <c:pt idx="8381">
                  <c:v>3878</c:v>
                </c:pt>
                <c:pt idx="8382">
                  <c:v>3879</c:v>
                </c:pt>
                <c:pt idx="8383">
                  <c:v>3880</c:v>
                </c:pt>
                <c:pt idx="8384">
                  <c:v>3881</c:v>
                </c:pt>
                <c:pt idx="8385">
                  <c:v>3882</c:v>
                </c:pt>
                <c:pt idx="8386">
                  <c:v>3883</c:v>
                </c:pt>
                <c:pt idx="8387">
                  <c:v>3884</c:v>
                </c:pt>
                <c:pt idx="8388">
                  <c:v>3885</c:v>
                </c:pt>
                <c:pt idx="8389">
                  <c:v>3886</c:v>
                </c:pt>
                <c:pt idx="8390">
                  <c:v>3887</c:v>
                </c:pt>
                <c:pt idx="8391">
                  <c:v>3888</c:v>
                </c:pt>
                <c:pt idx="8392">
                  <c:v>3889</c:v>
                </c:pt>
                <c:pt idx="8393">
                  <c:v>3890</c:v>
                </c:pt>
                <c:pt idx="8394">
                  <c:v>3891</c:v>
                </c:pt>
                <c:pt idx="8395">
                  <c:v>3892</c:v>
                </c:pt>
                <c:pt idx="8396">
                  <c:v>3893</c:v>
                </c:pt>
                <c:pt idx="8397">
                  <c:v>3894</c:v>
                </c:pt>
                <c:pt idx="8398">
                  <c:v>3895</c:v>
                </c:pt>
                <c:pt idx="8399">
                  <c:v>3896</c:v>
                </c:pt>
                <c:pt idx="8400">
                  <c:v>3897</c:v>
                </c:pt>
                <c:pt idx="8401">
                  <c:v>3898</c:v>
                </c:pt>
                <c:pt idx="8402">
                  <c:v>3899</c:v>
                </c:pt>
                <c:pt idx="8403">
                  <c:v>3900</c:v>
                </c:pt>
                <c:pt idx="8404">
                  <c:v>3901</c:v>
                </c:pt>
                <c:pt idx="8405">
                  <c:v>3902</c:v>
                </c:pt>
                <c:pt idx="8406">
                  <c:v>3903</c:v>
                </c:pt>
                <c:pt idx="8407">
                  <c:v>3904</c:v>
                </c:pt>
                <c:pt idx="8408">
                  <c:v>3905</c:v>
                </c:pt>
                <c:pt idx="8409">
                  <c:v>3906</c:v>
                </c:pt>
                <c:pt idx="8410">
                  <c:v>3907</c:v>
                </c:pt>
                <c:pt idx="8411">
                  <c:v>3908</c:v>
                </c:pt>
                <c:pt idx="8412">
                  <c:v>3909</c:v>
                </c:pt>
                <c:pt idx="8413">
                  <c:v>3910</c:v>
                </c:pt>
                <c:pt idx="8414">
                  <c:v>3911</c:v>
                </c:pt>
                <c:pt idx="8415">
                  <c:v>3912</c:v>
                </c:pt>
                <c:pt idx="8416">
                  <c:v>3913</c:v>
                </c:pt>
                <c:pt idx="8417">
                  <c:v>3914</c:v>
                </c:pt>
                <c:pt idx="8418">
                  <c:v>3915</c:v>
                </c:pt>
                <c:pt idx="8419">
                  <c:v>3916</c:v>
                </c:pt>
                <c:pt idx="8420">
                  <c:v>3917</c:v>
                </c:pt>
                <c:pt idx="8421">
                  <c:v>3918</c:v>
                </c:pt>
                <c:pt idx="8422">
                  <c:v>3919</c:v>
                </c:pt>
                <c:pt idx="8423">
                  <c:v>3920</c:v>
                </c:pt>
                <c:pt idx="8424">
                  <c:v>3921</c:v>
                </c:pt>
                <c:pt idx="8425">
                  <c:v>3922</c:v>
                </c:pt>
                <c:pt idx="8426">
                  <c:v>3923</c:v>
                </c:pt>
                <c:pt idx="8427">
                  <c:v>3924</c:v>
                </c:pt>
                <c:pt idx="8428">
                  <c:v>3925</c:v>
                </c:pt>
                <c:pt idx="8429">
                  <c:v>3926</c:v>
                </c:pt>
                <c:pt idx="8430">
                  <c:v>3927</c:v>
                </c:pt>
                <c:pt idx="8431">
                  <c:v>3928</c:v>
                </c:pt>
                <c:pt idx="8432">
                  <c:v>3929</c:v>
                </c:pt>
                <c:pt idx="8433">
                  <c:v>3930</c:v>
                </c:pt>
                <c:pt idx="8434">
                  <c:v>3931</c:v>
                </c:pt>
                <c:pt idx="8435">
                  <c:v>3932</c:v>
                </c:pt>
                <c:pt idx="8436">
                  <c:v>3933</c:v>
                </c:pt>
                <c:pt idx="8437">
                  <c:v>3934</c:v>
                </c:pt>
                <c:pt idx="8438">
                  <c:v>3935</c:v>
                </c:pt>
                <c:pt idx="8439">
                  <c:v>3936</c:v>
                </c:pt>
                <c:pt idx="8440">
                  <c:v>3937</c:v>
                </c:pt>
                <c:pt idx="8441">
                  <c:v>3938</c:v>
                </c:pt>
                <c:pt idx="8442">
                  <c:v>3939</c:v>
                </c:pt>
                <c:pt idx="8443">
                  <c:v>3940</c:v>
                </c:pt>
                <c:pt idx="8444">
                  <c:v>3941</c:v>
                </c:pt>
                <c:pt idx="8445">
                  <c:v>3942</c:v>
                </c:pt>
                <c:pt idx="8446">
                  <c:v>3943</c:v>
                </c:pt>
                <c:pt idx="8447">
                  <c:v>3944</c:v>
                </c:pt>
                <c:pt idx="8448">
                  <c:v>3945</c:v>
                </c:pt>
                <c:pt idx="8449">
                  <c:v>3946</c:v>
                </c:pt>
                <c:pt idx="8450">
                  <c:v>3947</c:v>
                </c:pt>
                <c:pt idx="8451">
                  <c:v>3948</c:v>
                </c:pt>
                <c:pt idx="8452">
                  <c:v>3949</c:v>
                </c:pt>
                <c:pt idx="8453">
                  <c:v>3950</c:v>
                </c:pt>
                <c:pt idx="8454">
                  <c:v>3951</c:v>
                </c:pt>
                <c:pt idx="8455">
                  <c:v>3952</c:v>
                </c:pt>
                <c:pt idx="8456">
                  <c:v>3953</c:v>
                </c:pt>
                <c:pt idx="8457">
                  <c:v>3954</c:v>
                </c:pt>
                <c:pt idx="8458">
                  <c:v>3955</c:v>
                </c:pt>
                <c:pt idx="8459">
                  <c:v>3956</c:v>
                </c:pt>
                <c:pt idx="8460">
                  <c:v>3957</c:v>
                </c:pt>
                <c:pt idx="8461">
                  <c:v>3958</c:v>
                </c:pt>
                <c:pt idx="8462">
                  <c:v>3959</c:v>
                </c:pt>
                <c:pt idx="8463">
                  <c:v>3960</c:v>
                </c:pt>
                <c:pt idx="8464">
                  <c:v>3961</c:v>
                </c:pt>
                <c:pt idx="8465">
                  <c:v>3962</c:v>
                </c:pt>
                <c:pt idx="8466">
                  <c:v>3963</c:v>
                </c:pt>
                <c:pt idx="8467">
                  <c:v>3964</c:v>
                </c:pt>
                <c:pt idx="8468">
                  <c:v>3965</c:v>
                </c:pt>
                <c:pt idx="8469">
                  <c:v>3966</c:v>
                </c:pt>
                <c:pt idx="8470">
                  <c:v>3967</c:v>
                </c:pt>
                <c:pt idx="8471">
                  <c:v>3968</c:v>
                </c:pt>
                <c:pt idx="8472">
                  <c:v>3969</c:v>
                </c:pt>
                <c:pt idx="8473">
                  <c:v>3970</c:v>
                </c:pt>
                <c:pt idx="8474">
                  <c:v>3971</c:v>
                </c:pt>
                <c:pt idx="8475">
                  <c:v>3972</c:v>
                </c:pt>
                <c:pt idx="8476">
                  <c:v>3973</c:v>
                </c:pt>
                <c:pt idx="8477">
                  <c:v>3974</c:v>
                </c:pt>
                <c:pt idx="8478">
                  <c:v>3975</c:v>
                </c:pt>
                <c:pt idx="8479">
                  <c:v>3976</c:v>
                </c:pt>
                <c:pt idx="8480">
                  <c:v>3977</c:v>
                </c:pt>
                <c:pt idx="8481">
                  <c:v>3978</c:v>
                </c:pt>
                <c:pt idx="8482">
                  <c:v>3979</c:v>
                </c:pt>
                <c:pt idx="8483">
                  <c:v>3980</c:v>
                </c:pt>
                <c:pt idx="8484">
                  <c:v>3981</c:v>
                </c:pt>
                <c:pt idx="8485">
                  <c:v>3982</c:v>
                </c:pt>
                <c:pt idx="8486">
                  <c:v>3983</c:v>
                </c:pt>
                <c:pt idx="8487">
                  <c:v>3984</c:v>
                </c:pt>
                <c:pt idx="8488">
                  <c:v>3985</c:v>
                </c:pt>
                <c:pt idx="8489">
                  <c:v>3986</c:v>
                </c:pt>
                <c:pt idx="8490">
                  <c:v>3987</c:v>
                </c:pt>
                <c:pt idx="8491">
                  <c:v>3988</c:v>
                </c:pt>
                <c:pt idx="8492">
                  <c:v>3989</c:v>
                </c:pt>
                <c:pt idx="8493">
                  <c:v>3990</c:v>
                </c:pt>
                <c:pt idx="8494">
                  <c:v>3991</c:v>
                </c:pt>
                <c:pt idx="8495">
                  <c:v>3992</c:v>
                </c:pt>
                <c:pt idx="8496">
                  <c:v>3993</c:v>
                </c:pt>
                <c:pt idx="8497">
                  <c:v>3994</c:v>
                </c:pt>
                <c:pt idx="8498">
                  <c:v>3995</c:v>
                </c:pt>
                <c:pt idx="8499">
                  <c:v>3996</c:v>
                </c:pt>
                <c:pt idx="8500">
                  <c:v>3997</c:v>
                </c:pt>
                <c:pt idx="8501">
                  <c:v>3998</c:v>
                </c:pt>
                <c:pt idx="8502">
                  <c:v>3999</c:v>
                </c:pt>
                <c:pt idx="8503">
                  <c:v>4000</c:v>
                </c:pt>
                <c:pt idx="8504">
                  <c:v>4001</c:v>
                </c:pt>
                <c:pt idx="8505">
                  <c:v>4002</c:v>
                </c:pt>
                <c:pt idx="8506">
                  <c:v>4003</c:v>
                </c:pt>
                <c:pt idx="8507">
                  <c:v>4004</c:v>
                </c:pt>
                <c:pt idx="8508">
                  <c:v>4005</c:v>
                </c:pt>
                <c:pt idx="8509">
                  <c:v>4006</c:v>
                </c:pt>
                <c:pt idx="8510">
                  <c:v>4007</c:v>
                </c:pt>
                <c:pt idx="8511">
                  <c:v>4008</c:v>
                </c:pt>
                <c:pt idx="8512">
                  <c:v>4009</c:v>
                </c:pt>
                <c:pt idx="8513">
                  <c:v>4010</c:v>
                </c:pt>
                <c:pt idx="8514">
                  <c:v>4011</c:v>
                </c:pt>
                <c:pt idx="8515">
                  <c:v>4012</c:v>
                </c:pt>
                <c:pt idx="8516">
                  <c:v>4013</c:v>
                </c:pt>
                <c:pt idx="8517">
                  <c:v>4014</c:v>
                </c:pt>
                <c:pt idx="8518">
                  <c:v>4015</c:v>
                </c:pt>
                <c:pt idx="8519">
                  <c:v>4016</c:v>
                </c:pt>
                <c:pt idx="8520">
                  <c:v>4017</c:v>
                </c:pt>
                <c:pt idx="8521">
                  <c:v>4018</c:v>
                </c:pt>
                <c:pt idx="8522">
                  <c:v>4019</c:v>
                </c:pt>
                <c:pt idx="8523">
                  <c:v>4020</c:v>
                </c:pt>
                <c:pt idx="8524">
                  <c:v>4021</c:v>
                </c:pt>
                <c:pt idx="8525">
                  <c:v>4022</c:v>
                </c:pt>
                <c:pt idx="8526">
                  <c:v>4023</c:v>
                </c:pt>
                <c:pt idx="8527">
                  <c:v>4024</c:v>
                </c:pt>
                <c:pt idx="8528">
                  <c:v>4025</c:v>
                </c:pt>
                <c:pt idx="8529">
                  <c:v>4026</c:v>
                </c:pt>
                <c:pt idx="8530">
                  <c:v>4027</c:v>
                </c:pt>
                <c:pt idx="8531">
                  <c:v>4028</c:v>
                </c:pt>
                <c:pt idx="8532">
                  <c:v>4029</c:v>
                </c:pt>
                <c:pt idx="8533">
                  <c:v>4030</c:v>
                </c:pt>
                <c:pt idx="8534">
                  <c:v>4031</c:v>
                </c:pt>
                <c:pt idx="8535">
                  <c:v>4032</c:v>
                </c:pt>
                <c:pt idx="8536">
                  <c:v>4033</c:v>
                </c:pt>
                <c:pt idx="8537">
                  <c:v>4034</c:v>
                </c:pt>
                <c:pt idx="8538">
                  <c:v>4035</c:v>
                </c:pt>
                <c:pt idx="8539">
                  <c:v>4036</c:v>
                </c:pt>
                <c:pt idx="8540">
                  <c:v>4037</c:v>
                </c:pt>
                <c:pt idx="8541">
                  <c:v>4038</c:v>
                </c:pt>
                <c:pt idx="8542">
                  <c:v>4039</c:v>
                </c:pt>
                <c:pt idx="8543">
                  <c:v>4040</c:v>
                </c:pt>
                <c:pt idx="8544">
                  <c:v>4041</c:v>
                </c:pt>
                <c:pt idx="8545">
                  <c:v>4042</c:v>
                </c:pt>
                <c:pt idx="8546">
                  <c:v>4043</c:v>
                </c:pt>
                <c:pt idx="8547">
                  <c:v>4044</c:v>
                </c:pt>
                <c:pt idx="8548">
                  <c:v>4045</c:v>
                </c:pt>
                <c:pt idx="8549">
                  <c:v>4046</c:v>
                </c:pt>
                <c:pt idx="8550">
                  <c:v>4047</c:v>
                </c:pt>
                <c:pt idx="8551">
                  <c:v>4048</c:v>
                </c:pt>
                <c:pt idx="8552">
                  <c:v>4049</c:v>
                </c:pt>
                <c:pt idx="8553">
                  <c:v>4050</c:v>
                </c:pt>
                <c:pt idx="8554">
                  <c:v>4051</c:v>
                </c:pt>
                <c:pt idx="8555">
                  <c:v>4052</c:v>
                </c:pt>
                <c:pt idx="8556">
                  <c:v>4053</c:v>
                </c:pt>
                <c:pt idx="8557">
                  <c:v>4054</c:v>
                </c:pt>
                <c:pt idx="8558">
                  <c:v>4055</c:v>
                </c:pt>
                <c:pt idx="8559">
                  <c:v>4056</c:v>
                </c:pt>
                <c:pt idx="8560">
                  <c:v>4057</c:v>
                </c:pt>
                <c:pt idx="8561">
                  <c:v>4058</c:v>
                </c:pt>
                <c:pt idx="8562">
                  <c:v>4059</c:v>
                </c:pt>
                <c:pt idx="8563">
                  <c:v>4060</c:v>
                </c:pt>
                <c:pt idx="8564">
                  <c:v>4061</c:v>
                </c:pt>
                <c:pt idx="8565">
                  <c:v>4062</c:v>
                </c:pt>
                <c:pt idx="8566">
                  <c:v>4063</c:v>
                </c:pt>
                <c:pt idx="8567">
                  <c:v>4064</c:v>
                </c:pt>
                <c:pt idx="8568">
                  <c:v>4065</c:v>
                </c:pt>
                <c:pt idx="8569">
                  <c:v>4066</c:v>
                </c:pt>
                <c:pt idx="8570">
                  <c:v>4067</c:v>
                </c:pt>
                <c:pt idx="8571">
                  <c:v>4068</c:v>
                </c:pt>
                <c:pt idx="8572">
                  <c:v>4069</c:v>
                </c:pt>
                <c:pt idx="8573">
                  <c:v>4070</c:v>
                </c:pt>
                <c:pt idx="8574">
                  <c:v>4071</c:v>
                </c:pt>
                <c:pt idx="8575">
                  <c:v>4072</c:v>
                </c:pt>
                <c:pt idx="8576">
                  <c:v>4073</c:v>
                </c:pt>
                <c:pt idx="8577">
                  <c:v>4074</c:v>
                </c:pt>
                <c:pt idx="8578">
                  <c:v>4075</c:v>
                </c:pt>
                <c:pt idx="8579">
                  <c:v>4076</c:v>
                </c:pt>
                <c:pt idx="8580">
                  <c:v>4077</c:v>
                </c:pt>
                <c:pt idx="8581">
                  <c:v>4078</c:v>
                </c:pt>
                <c:pt idx="8582">
                  <c:v>4079</c:v>
                </c:pt>
                <c:pt idx="8583">
                  <c:v>4080</c:v>
                </c:pt>
                <c:pt idx="8584">
                  <c:v>4081</c:v>
                </c:pt>
                <c:pt idx="8585">
                  <c:v>4082</c:v>
                </c:pt>
                <c:pt idx="8586">
                  <c:v>4083</c:v>
                </c:pt>
                <c:pt idx="8587">
                  <c:v>4084</c:v>
                </c:pt>
                <c:pt idx="8588">
                  <c:v>4085</c:v>
                </c:pt>
                <c:pt idx="8589">
                  <c:v>4086</c:v>
                </c:pt>
                <c:pt idx="8590">
                  <c:v>4087</c:v>
                </c:pt>
                <c:pt idx="8591">
                  <c:v>4088</c:v>
                </c:pt>
                <c:pt idx="8592">
                  <c:v>4089</c:v>
                </c:pt>
                <c:pt idx="8593">
                  <c:v>4090</c:v>
                </c:pt>
                <c:pt idx="8594">
                  <c:v>4091</c:v>
                </c:pt>
                <c:pt idx="8595">
                  <c:v>4092</c:v>
                </c:pt>
                <c:pt idx="8596">
                  <c:v>4093</c:v>
                </c:pt>
                <c:pt idx="8597">
                  <c:v>4094</c:v>
                </c:pt>
                <c:pt idx="8598">
                  <c:v>4095</c:v>
                </c:pt>
                <c:pt idx="8599">
                  <c:v>4096</c:v>
                </c:pt>
                <c:pt idx="8600">
                  <c:v>4097</c:v>
                </c:pt>
                <c:pt idx="8601">
                  <c:v>4098</c:v>
                </c:pt>
                <c:pt idx="8602">
                  <c:v>4099</c:v>
                </c:pt>
                <c:pt idx="8603">
                  <c:v>4100</c:v>
                </c:pt>
                <c:pt idx="8604">
                  <c:v>4101</c:v>
                </c:pt>
                <c:pt idx="8605">
                  <c:v>4102</c:v>
                </c:pt>
                <c:pt idx="8606">
                  <c:v>4103</c:v>
                </c:pt>
                <c:pt idx="8607">
                  <c:v>4104</c:v>
                </c:pt>
                <c:pt idx="8608">
                  <c:v>4105</c:v>
                </c:pt>
                <c:pt idx="8609">
                  <c:v>4106</c:v>
                </c:pt>
                <c:pt idx="8610">
                  <c:v>4107</c:v>
                </c:pt>
                <c:pt idx="8611">
                  <c:v>4108</c:v>
                </c:pt>
                <c:pt idx="8612">
                  <c:v>4109</c:v>
                </c:pt>
                <c:pt idx="8613">
                  <c:v>4110</c:v>
                </c:pt>
                <c:pt idx="8614">
                  <c:v>4111</c:v>
                </c:pt>
                <c:pt idx="8615">
                  <c:v>4112</c:v>
                </c:pt>
                <c:pt idx="8616">
                  <c:v>4113</c:v>
                </c:pt>
                <c:pt idx="8617">
                  <c:v>4114</c:v>
                </c:pt>
                <c:pt idx="8618">
                  <c:v>4115</c:v>
                </c:pt>
                <c:pt idx="8619">
                  <c:v>4116</c:v>
                </c:pt>
                <c:pt idx="8620">
                  <c:v>4117</c:v>
                </c:pt>
                <c:pt idx="8621">
                  <c:v>4118</c:v>
                </c:pt>
                <c:pt idx="8622">
                  <c:v>4119</c:v>
                </c:pt>
                <c:pt idx="8623">
                  <c:v>4120</c:v>
                </c:pt>
                <c:pt idx="8624">
                  <c:v>4121</c:v>
                </c:pt>
                <c:pt idx="8625">
                  <c:v>4122</c:v>
                </c:pt>
                <c:pt idx="8626">
                  <c:v>4123</c:v>
                </c:pt>
                <c:pt idx="8627">
                  <c:v>4124</c:v>
                </c:pt>
                <c:pt idx="8628">
                  <c:v>4125</c:v>
                </c:pt>
                <c:pt idx="8629">
                  <c:v>4126</c:v>
                </c:pt>
                <c:pt idx="8630">
                  <c:v>4127</c:v>
                </c:pt>
                <c:pt idx="8631">
                  <c:v>4128</c:v>
                </c:pt>
                <c:pt idx="8632">
                  <c:v>4129</c:v>
                </c:pt>
                <c:pt idx="8633">
                  <c:v>4130</c:v>
                </c:pt>
                <c:pt idx="8634">
                  <c:v>4131</c:v>
                </c:pt>
                <c:pt idx="8635">
                  <c:v>4132</c:v>
                </c:pt>
                <c:pt idx="8636">
                  <c:v>4133</c:v>
                </c:pt>
                <c:pt idx="8637">
                  <c:v>4134</c:v>
                </c:pt>
                <c:pt idx="8638">
                  <c:v>4135</c:v>
                </c:pt>
                <c:pt idx="8639">
                  <c:v>4136</c:v>
                </c:pt>
                <c:pt idx="8640">
                  <c:v>4137</c:v>
                </c:pt>
                <c:pt idx="8641">
                  <c:v>4138</c:v>
                </c:pt>
                <c:pt idx="8642">
                  <c:v>4139</c:v>
                </c:pt>
                <c:pt idx="8643">
                  <c:v>4140</c:v>
                </c:pt>
                <c:pt idx="8644">
                  <c:v>4141</c:v>
                </c:pt>
                <c:pt idx="8645">
                  <c:v>4142</c:v>
                </c:pt>
                <c:pt idx="8646">
                  <c:v>4143</c:v>
                </c:pt>
                <c:pt idx="8647">
                  <c:v>4144</c:v>
                </c:pt>
                <c:pt idx="8648">
                  <c:v>4145</c:v>
                </c:pt>
                <c:pt idx="8649">
                  <c:v>4146</c:v>
                </c:pt>
                <c:pt idx="8650">
                  <c:v>4147</c:v>
                </c:pt>
                <c:pt idx="8651">
                  <c:v>4148</c:v>
                </c:pt>
                <c:pt idx="8652">
                  <c:v>4149</c:v>
                </c:pt>
                <c:pt idx="8653">
                  <c:v>4150</c:v>
                </c:pt>
                <c:pt idx="8654">
                  <c:v>4151</c:v>
                </c:pt>
                <c:pt idx="8655">
                  <c:v>4152</c:v>
                </c:pt>
                <c:pt idx="8656">
                  <c:v>4153</c:v>
                </c:pt>
                <c:pt idx="8657">
                  <c:v>4154</c:v>
                </c:pt>
                <c:pt idx="8658">
                  <c:v>4155</c:v>
                </c:pt>
                <c:pt idx="8659">
                  <c:v>4156</c:v>
                </c:pt>
                <c:pt idx="8660">
                  <c:v>4157</c:v>
                </c:pt>
                <c:pt idx="8661">
                  <c:v>4158</c:v>
                </c:pt>
                <c:pt idx="8662">
                  <c:v>4159</c:v>
                </c:pt>
                <c:pt idx="8663">
                  <c:v>4160</c:v>
                </c:pt>
                <c:pt idx="8664">
                  <c:v>4161</c:v>
                </c:pt>
                <c:pt idx="8665">
                  <c:v>4162</c:v>
                </c:pt>
                <c:pt idx="8666">
                  <c:v>4163</c:v>
                </c:pt>
                <c:pt idx="8667">
                  <c:v>4164</c:v>
                </c:pt>
                <c:pt idx="8668">
                  <c:v>4165</c:v>
                </c:pt>
                <c:pt idx="8669">
                  <c:v>4166</c:v>
                </c:pt>
                <c:pt idx="8670">
                  <c:v>4167</c:v>
                </c:pt>
                <c:pt idx="8671">
                  <c:v>4168</c:v>
                </c:pt>
                <c:pt idx="8672">
                  <c:v>4169</c:v>
                </c:pt>
                <c:pt idx="8673">
                  <c:v>4170</c:v>
                </c:pt>
                <c:pt idx="8674">
                  <c:v>4171</c:v>
                </c:pt>
                <c:pt idx="8675">
                  <c:v>4172</c:v>
                </c:pt>
                <c:pt idx="8676">
                  <c:v>4173</c:v>
                </c:pt>
                <c:pt idx="8677">
                  <c:v>4174</c:v>
                </c:pt>
                <c:pt idx="8678">
                  <c:v>4175</c:v>
                </c:pt>
                <c:pt idx="8679">
                  <c:v>4176</c:v>
                </c:pt>
                <c:pt idx="8680">
                  <c:v>4177</c:v>
                </c:pt>
                <c:pt idx="8681">
                  <c:v>4178</c:v>
                </c:pt>
                <c:pt idx="8682">
                  <c:v>4179</c:v>
                </c:pt>
                <c:pt idx="8683">
                  <c:v>4180</c:v>
                </c:pt>
                <c:pt idx="8684">
                  <c:v>4181</c:v>
                </c:pt>
                <c:pt idx="8685">
                  <c:v>4182</c:v>
                </c:pt>
                <c:pt idx="8686">
                  <c:v>4183</c:v>
                </c:pt>
                <c:pt idx="8687">
                  <c:v>4184</c:v>
                </c:pt>
                <c:pt idx="8688">
                  <c:v>4185</c:v>
                </c:pt>
                <c:pt idx="8689">
                  <c:v>4186</c:v>
                </c:pt>
                <c:pt idx="8690">
                  <c:v>4187</c:v>
                </c:pt>
                <c:pt idx="8691">
                  <c:v>4188</c:v>
                </c:pt>
                <c:pt idx="8692">
                  <c:v>4189</c:v>
                </c:pt>
                <c:pt idx="8693">
                  <c:v>4190</c:v>
                </c:pt>
                <c:pt idx="8694">
                  <c:v>4191</c:v>
                </c:pt>
                <c:pt idx="8695">
                  <c:v>4192</c:v>
                </c:pt>
                <c:pt idx="8696">
                  <c:v>4193</c:v>
                </c:pt>
                <c:pt idx="8697">
                  <c:v>4194</c:v>
                </c:pt>
                <c:pt idx="8698">
                  <c:v>4195</c:v>
                </c:pt>
                <c:pt idx="8699">
                  <c:v>4196</c:v>
                </c:pt>
                <c:pt idx="8700">
                  <c:v>4197</c:v>
                </c:pt>
                <c:pt idx="8701">
                  <c:v>4198</c:v>
                </c:pt>
                <c:pt idx="8702">
                  <c:v>4199</c:v>
                </c:pt>
                <c:pt idx="8703">
                  <c:v>4200</c:v>
                </c:pt>
                <c:pt idx="8704">
                  <c:v>4201</c:v>
                </c:pt>
                <c:pt idx="8705">
                  <c:v>4202</c:v>
                </c:pt>
                <c:pt idx="8706">
                  <c:v>4203</c:v>
                </c:pt>
                <c:pt idx="8707">
                  <c:v>4204</c:v>
                </c:pt>
                <c:pt idx="8708">
                  <c:v>4205</c:v>
                </c:pt>
                <c:pt idx="8709">
                  <c:v>4206</c:v>
                </c:pt>
                <c:pt idx="8710">
                  <c:v>4207</c:v>
                </c:pt>
                <c:pt idx="8711">
                  <c:v>4208</c:v>
                </c:pt>
                <c:pt idx="8712">
                  <c:v>4209</c:v>
                </c:pt>
                <c:pt idx="8713">
                  <c:v>4210</c:v>
                </c:pt>
                <c:pt idx="8714">
                  <c:v>4211</c:v>
                </c:pt>
                <c:pt idx="8715">
                  <c:v>4212</c:v>
                </c:pt>
                <c:pt idx="8716">
                  <c:v>4213</c:v>
                </c:pt>
                <c:pt idx="8717">
                  <c:v>4214</c:v>
                </c:pt>
                <c:pt idx="8718">
                  <c:v>4215</c:v>
                </c:pt>
                <c:pt idx="8719">
                  <c:v>4216</c:v>
                </c:pt>
                <c:pt idx="8720">
                  <c:v>4217</c:v>
                </c:pt>
                <c:pt idx="8721">
                  <c:v>4218</c:v>
                </c:pt>
                <c:pt idx="8722">
                  <c:v>4219</c:v>
                </c:pt>
                <c:pt idx="8723">
                  <c:v>4220</c:v>
                </c:pt>
                <c:pt idx="8724">
                  <c:v>4221</c:v>
                </c:pt>
                <c:pt idx="8725">
                  <c:v>4222</c:v>
                </c:pt>
                <c:pt idx="8726">
                  <c:v>4223</c:v>
                </c:pt>
                <c:pt idx="8727">
                  <c:v>4224</c:v>
                </c:pt>
                <c:pt idx="8728">
                  <c:v>4225</c:v>
                </c:pt>
                <c:pt idx="8729">
                  <c:v>4226</c:v>
                </c:pt>
                <c:pt idx="8730">
                  <c:v>4227</c:v>
                </c:pt>
                <c:pt idx="8731">
                  <c:v>4228</c:v>
                </c:pt>
                <c:pt idx="8732">
                  <c:v>4229</c:v>
                </c:pt>
                <c:pt idx="8733">
                  <c:v>4230</c:v>
                </c:pt>
                <c:pt idx="8734">
                  <c:v>4231</c:v>
                </c:pt>
                <c:pt idx="8735">
                  <c:v>4232</c:v>
                </c:pt>
                <c:pt idx="8736">
                  <c:v>4233</c:v>
                </c:pt>
                <c:pt idx="8737">
                  <c:v>4234</c:v>
                </c:pt>
                <c:pt idx="8738">
                  <c:v>4235</c:v>
                </c:pt>
                <c:pt idx="8739">
                  <c:v>4236</c:v>
                </c:pt>
                <c:pt idx="8740">
                  <c:v>4237</c:v>
                </c:pt>
                <c:pt idx="8741">
                  <c:v>4238</c:v>
                </c:pt>
                <c:pt idx="8742">
                  <c:v>4239</c:v>
                </c:pt>
                <c:pt idx="8743">
                  <c:v>4240</c:v>
                </c:pt>
                <c:pt idx="8744">
                  <c:v>4241</c:v>
                </c:pt>
                <c:pt idx="8745">
                  <c:v>4242</c:v>
                </c:pt>
                <c:pt idx="8746">
                  <c:v>4243</c:v>
                </c:pt>
                <c:pt idx="8747">
                  <c:v>4244</c:v>
                </c:pt>
                <c:pt idx="8748">
                  <c:v>4245</c:v>
                </c:pt>
                <c:pt idx="8749">
                  <c:v>4246</c:v>
                </c:pt>
                <c:pt idx="8750">
                  <c:v>4247</c:v>
                </c:pt>
                <c:pt idx="8751">
                  <c:v>4248</c:v>
                </c:pt>
                <c:pt idx="8752">
                  <c:v>4249</c:v>
                </c:pt>
                <c:pt idx="8753">
                  <c:v>4250</c:v>
                </c:pt>
                <c:pt idx="8754">
                  <c:v>4251</c:v>
                </c:pt>
                <c:pt idx="8755">
                  <c:v>4252</c:v>
                </c:pt>
                <c:pt idx="8756">
                  <c:v>4253</c:v>
                </c:pt>
                <c:pt idx="8757">
                  <c:v>4254</c:v>
                </c:pt>
                <c:pt idx="8758">
                  <c:v>4255</c:v>
                </c:pt>
                <c:pt idx="8759">
                  <c:v>4256</c:v>
                </c:pt>
                <c:pt idx="8760">
                  <c:v>4257</c:v>
                </c:pt>
                <c:pt idx="8761">
                  <c:v>4258</c:v>
                </c:pt>
                <c:pt idx="8762">
                  <c:v>4259</c:v>
                </c:pt>
                <c:pt idx="8763">
                  <c:v>4260</c:v>
                </c:pt>
                <c:pt idx="8764">
                  <c:v>4261</c:v>
                </c:pt>
                <c:pt idx="8765">
                  <c:v>4262</c:v>
                </c:pt>
                <c:pt idx="8766">
                  <c:v>4263</c:v>
                </c:pt>
                <c:pt idx="8767">
                  <c:v>4264</c:v>
                </c:pt>
                <c:pt idx="8768">
                  <c:v>4265</c:v>
                </c:pt>
                <c:pt idx="8769">
                  <c:v>4266</c:v>
                </c:pt>
                <c:pt idx="8770">
                  <c:v>4267</c:v>
                </c:pt>
                <c:pt idx="8771">
                  <c:v>4268</c:v>
                </c:pt>
                <c:pt idx="8772">
                  <c:v>4269</c:v>
                </c:pt>
                <c:pt idx="8773">
                  <c:v>4270</c:v>
                </c:pt>
                <c:pt idx="8774">
                  <c:v>4271</c:v>
                </c:pt>
                <c:pt idx="8775">
                  <c:v>4272</c:v>
                </c:pt>
                <c:pt idx="8776">
                  <c:v>4273</c:v>
                </c:pt>
                <c:pt idx="8777">
                  <c:v>4274</c:v>
                </c:pt>
                <c:pt idx="8778">
                  <c:v>4275</c:v>
                </c:pt>
                <c:pt idx="8779">
                  <c:v>4276</c:v>
                </c:pt>
                <c:pt idx="8780">
                  <c:v>4277</c:v>
                </c:pt>
                <c:pt idx="8781">
                  <c:v>4278</c:v>
                </c:pt>
                <c:pt idx="8782">
                  <c:v>4279</c:v>
                </c:pt>
                <c:pt idx="8783">
                  <c:v>4280</c:v>
                </c:pt>
                <c:pt idx="8784">
                  <c:v>4281</c:v>
                </c:pt>
                <c:pt idx="8785">
                  <c:v>4282</c:v>
                </c:pt>
                <c:pt idx="8786">
                  <c:v>4283</c:v>
                </c:pt>
                <c:pt idx="8787">
                  <c:v>4284</c:v>
                </c:pt>
                <c:pt idx="8788">
                  <c:v>4285</c:v>
                </c:pt>
                <c:pt idx="8789">
                  <c:v>4286</c:v>
                </c:pt>
                <c:pt idx="8790">
                  <c:v>4287</c:v>
                </c:pt>
                <c:pt idx="8791">
                  <c:v>4288</c:v>
                </c:pt>
                <c:pt idx="8792">
                  <c:v>4289</c:v>
                </c:pt>
                <c:pt idx="8793">
                  <c:v>4290</c:v>
                </c:pt>
                <c:pt idx="8794">
                  <c:v>4291</c:v>
                </c:pt>
                <c:pt idx="8795">
                  <c:v>4292</c:v>
                </c:pt>
                <c:pt idx="8796">
                  <c:v>4293</c:v>
                </c:pt>
                <c:pt idx="8797">
                  <c:v>4294</c:v>
                </c:pt>
                <c:pt idx="8798">
                  <c:v>4295</c:v>
                </c:pt>
                <c:pt idx="8799">
                  <c:v>4296</c:v>
                </c:pt>
                <c:pt idx="8800">
                  <c:v>4297</c:v>
                </c:pt>
                <c:pt idx="8801">
                  <c:v>4298</c:v>
                </c:pt>
                <c:pt idx="8802">
                  <c:v>4299</c:v>
                </c:pt>
                <c:pt idx="8803">
                  <c:v>4300</c:v>
                </c:pt>
                <c:pt idx="8804">
                  <c:v>4301</c:v>
                </c:pt>
                <c:pt idx="8805">
                  <c:v>4302</c:v>
                </c:pt>
                <c:pt idx="8806">
                  <c:v>4303</c:v>
                </c:pt>
                <c:pt idx="8807">
                  <c:v>4304</c:v>
                </c:pt>
                <c:pt idx="8808">
                  <c:v>4305</c:v>
                </c:pt>
                <c:pt idx="8809">
                  <c:v>4306</c:v>
                </c:pt>
                <c:pt idx="8810">
                  <c:v>4307</c:v>
                </c:pt>
                <c:pt idx="8811">
                  <c:v>4308</c:v>
                </c:pt>
                <c:pt idx="8812">
                  <c:v>4309</c:v>
                </c:pt>
                <c:pt idx="8813">
                  <c:v>4310</c:v>
                </c:pt>
                <c:pt idx="8814">
                  <c:v>4311</c:v>
                </c:pt>
                <c:pt idx="8815">
                  <c:v>4312</c:v>
                </c:pt>
                <c:pt idx="8816">
                  <c:v>4313</c:v>
                </c:pt>
                <c:pt idx="8817">
                  <c:v>4314</c:v>
                </c:pt>
                <c:pt idx="8818">
                  <c:v>4315</c:v>
                </c:pt>
                <c:pt idx="8819">
                  <c:v>4316</c:v>
                </c:pt>
                <c:pt idx="8820">
                  <c:v>4317</c:v>
                </c:pt>
                <c:pt idx="8821">
                  <c:v>4318</c:v>
                </c:pt>
                <c:pt idx="8822">
                  <c:v>4319</c:v>
                </c:pt>
                <c:pt idx="8823">
                  <c:v>4320</c:v>
                </c:pt>
                <c:pt idx="8824">
                  <c:v>4321</c:v>
                </c:pt>
                <c:pt idx="8825">
                  <c:v>4322</c:v>
                </c:pt>
                <c:pt idx="8826">
                  <c:v>4323</c:v>
                </c:pt>
                <c:pt idx="8827">
                  <c:v>4324</c:v>
                </c:pt>
                <c:pt idx="8828">
                  <c:v>4325</c:v>
                </c:pt>
                <c:pt idx="8829">
                  <c:v>4326</c:v>
                </c:pt>
                <c:pt idx="8830">
                  <c:v>4327</c:v>
                </c:pt>
                <c:pt idx="8831">
                  <c:v>4328</c:v>
                </c:pt>
                <c:pt idx="8832">
                  <c:v>4329</c:v>
                </c:pt>
                <c:pt idx="8833">
                  <c:v>4330</c:v>
                </c:pt>
                <c:pt idx="8834">
                  <c:v>4331</c:v>
                </c:pt>
                <c:pt idx="8835">
                  <c:v>4332</c:v>
                </c:pt>
                <c:pt idx="8836">
                  <c:v>4333</c:v>
                </c:pt>
                <c:pt idx="8837">
                  <c:v>4334</c:v>
                </c:pt>
                <c:pt idx="8838">
                  <c:v>4335</c:v>
                </c:pt>
                <c:pt idx="8839">
                  <c:v>4336</c:v>
                </c:pt>
                <c:pt idx="8840">
                  <c:v>4337</c:v>
                </c:pt>
                <c:pt idx="8841">
                  <c:v>4338</c:v>
                </c:pt>
                <c:pt idx="8842">
                  <c:v>4339</c:v>
                </c:pt>
                <c:pt idx="8843">
                  <c:v>4340</c:v>
                </c:pt>
                <c:pt idx="8844">
                  <c:v>4341</c:v>
                </c:pt>
                <c:pt idx="8845">
                  <c:v>4342</c:v>
                </c:pt>
                <c:pt idx="8846">
                  <c:v>4343</c:v>
                </c:pt>
                <c:pt idx="8847">
                  <c:v>4344</c:v>
                </c:pt>
                <c:pt idx="8848">
                  <c:v>4345</c:v>
                </c:pt>
                <c:pt idx="8849">
                  <c:v>4346</c:v>
                </c:pt>
                <c:pt idx="8850">
                  <c:v>4347</c:v>
                </c:pt>
                <c:pt idx="8851">
                  <c:v>4348</c:v>
                </c:pt>
                <c:pt idx="8852">
                  <c:v>4349</c:v>
                </c:pt>
                <c:pt idx="8853">
                  <c:v>4350</c:v>
                </c:pt>
                <c:pt idx="8854">
                  <c:v>4351</c:v>
                </c:pt>
                <c:pt idx="8855">
                  <c:v>4352</c:v>
                </c:pt>
                <c:pt idx="8856">
                  <c:v>4353</c:v>
                </c:pt>
                <c:pt idx="8857">
                  <c:v>4354</c:v>
                </c:pt>
                <c:pt idx="8858">
                  <c:v>4355</c:v>
                </c:pt>
                <c:pt idx="8859">
                  <c:v>4356</c:v>
                </c:pt>
                <c:pt idx="8860">
                  <c:v>4357</c:v>
                </c:pt>
                <c:pt idx="8861">
                  <c:v>4358</c:v>
                </c:pt>
                <c:pt idx="8862">
                  <c:v>4359</c:v>
                </c:pt>
                <c:pt idx="8863">
                  <c:v>4360</c:v>
                </c:pt>
                <c:pt idx="8864">
                  <c:v>4361</c:v>
                </c:pt>
                <c:pt idx="8865">
                  <c:v>4362</c:v>
                </c:pt>
                <c:pt idx="8866">
                  <c:v>4363</c:v>
                </c:pt>
                <c:pt idx="8867">
                  <c:v>4364</c:v>
                </c:pt>
                <c:pt idx="8868">
                  <c:v>4365</c:v>
                </c:pt>
                <c:pt idx="8869">
                  <c:v>4366</c:v>
                </c:pt>
                <c:pt idx="8870">
                  <c:v>4367</c:v>
                </c:pt>
                <c:pt idx="8871">
                  <c:v>4368</c:v>
                </c:pt>
                <c:pt idx="8872">
                  <c:v>4369</c:v>
                </c:pt>
                <c:pt idx="8873">
                  <c:v>4370</c:v>
                </c:pt>
                <c:pt idx="8874">
                  <c:v>4371</c:v>
                </c:pt>
                <c:pt idx="8875">
                  <c:v>4372</c:v>
                </c:pt>
                <c:pt idx="8876">
                  <c:v>4373</c:v>
                </c:pt>
                <c:pt idx="8877">
                  <c:v>4374</c:v>
                </c:pt>
                <c:pt idx="8878">
                  <c:v>4375</c:v>
                </c:pt>
                <c:pt idx="8879">
                  <c:v>4376</c:v>
                </c:pt>
                <c:pt idx="8880">
                  <c:v>4377</c:v>
                </c:pt>
                <c:pt idx="8881">
                  <c:v>4378</c:v>
                </c:pt>
                <c:pt idx="8882">
                  <c:v>4379</c:v>
                </c:pt>
                <c:pt idx="8883">
                  <c:v>4380</c:v>
                </c:pt>
                <c:pt idx="8884">
                  <c:v>4381</c:v>
                </c:pt>
                <c:pt idx="8885">
                  <c:v>4382</c:v>
                </c:pt>
                <c:pt idx="8886">
                  <c:v>4383</c:v>
                </c:pt>
                <c:pt idx="8887">
                  <c:v>4384</c:v>
                </c:pt>
                <c:pt idx="8888">
                  <c:v>4385</c:v>
                </c:pt>
                <c:pt idx="8889">
                  <c:v>4386</c:v>
                </c:pt>
                <c:pt idx="8890">
                  <c:v>4387</c:v>
                </c:pt>
                <c:pt idx="8891">
                  <c:v>4388</c:v>
                </c:pt>
                <c:pt idx="8892">
                  <c:v>4389</c:v>
                </c:pt>
                <c:pt idx="8893">
                  <c:v>4390</c:v>
                </c:pt>
                <c:pt idx="8894">
                  <c:v>4391</c:v>
                </c:pt>
                <c:pt idx="8895">
                  <c:v>4392</c:v>
                </c:pt>
                <c:pt idx="8896">
                  <c:v>4393</c:v>
                </c:pt>
                <c:pt idx="8897">
                  <c:v>4394</c:v>
                </c:pt>
                <c:pt idx="8898">
                  <c:v>4395</c:v>
                </c:pt>
              </c:numCache>
            </c:numRef>
          </c:cat>
          <c:val>
            <c:numRef>
              <c:f>'tempogram dla w. z 2 poz'!$V$2:$V$8900</c:f>
              <c:numCache>
                <c:formatCode>General</c:formatCode>
                <c:ptCount val="88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0.5</c:v>
                </c:pt>
                <c:pt idx="100">
                  <c:v>0.5</c:v>
                </c:pt>
                <c:pt idx="101">
                  <c:v>0.5</c:v>
                </c:pt>
                <c:pt idx="102">
                  <c:v>0.5</c:v>
                </c:pt>
                <c:pt idx="103">
                  <c:v>0.5</c:v>
                </c:pt>
                <c:pt idx="104">
                  <c:v>0.5</c:v>
                </c:pt>
                <c:pt idx="105">
                  <c:v>0.5</c:v>
                </c:pt>
                <c:pt idx="106">
                  <c:v>0.5</c:v>
                </c:pt>
                <c:pt idx="107">
                  <c:v>0.5</c:v>
                </c:pt>
                <c:pt idx="108">
                  <c:v>0.5</c:v>
                </c:pt>
                <c:pt idx="109">
                  <c:v>0.5</c:v>
                </c:pt>
                <c:pt idx="110">
                  <c:v>0.5</c:v>
                </c:pt>
                <c:pt idx="111">
                  <c:v>0.5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0.5</c:v>
                </c:pt>
                <c:pt idx="117">
                  <c:v>0.5</c:v>
                </c:pt>
                <c:pt idx="118">
                  <c:v>0.5</c:v>
                </c:pt>
                <c:pt idx="119">
                  <c:v>0.5</c:v>
                </c:pt>
                <c:pt idx="120">
                  <c:v>0.5</c:v>
                </c:pt>
                <c:pt idx="121">
                  <c:v>0.5</c:v>
                </c:pt>
                <c:pt idx="122">
                  <c:v>0.5</c:v>
                </c:pt>
                <c:pt idx="123">
                  <c:v>0.5</c:v>
                </c:pt>
                <c:pt idx="124">
                  <c:v>0.5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</c:v>
                </c:pt>
                <c:pt idx="132">
                  <c:v>0.5</c:v>
                </c:pt>
                <c:pt idx="133">
                  <c:v>0.5</c:v>
                </c:pt>
                <c:pt idx="134">
                  <c:v>0.5</c:v>
                </c:pt>
                <c:pt idx="135">
                  <c:v>0.5</c:v>
                </c:pt>
                <c:pt idx="136">
                  <c:v>0.5</c:v>
                </c:pt>
                <c:pt idx="137">
                  <c:v>0.5</c:v>
                </c:pt>
                <c:pt idx="138">
                  <c:v>0.5</c:v>
                </c:pt>
                <c:pt idx="139">
                  <c:v>0.5</c:v>
                </c:pt>
                <c:pt idx="140">
                  <c:v>0.5</c:v>
                </c:pt>
                <c:pt idx="141">
                  <c:v>0.5</c:v>
                </c:pt>
                <c:pt idx="142">
                  <c:v>0.5</c:v>
                </c:pt>
                <c:pt idx="143">
                  <c:v>0.5</c:v>
                </c:pt>
                <c:pt idx="144">
                  <c:v>0.5</c:v>
                </c:pt>
                <c:pt idx="145">
                  <c:v>0.5</c:v>
                </c:pt>
                <c:pt idx="146">
                  <c:v>0.5</c:v>
                </c:pt>
                <c:pt idx="147">
                  <c:v>0.5</c:v>
                </c:pt>
                <c:pt idx="148">
                  <c:v>0.5</c:v>
                </c:pt>
                <c:pt idx="149">
                  <c:v>0.5</c:v>
                </c:pt>
                <c:pt idx="150">
                  <c:v>0.5</c:v>
                </c:pt>
                <c:pt idx="151">
                  <c:v>0.5</c:v>
                </c:pt>
                <c:pt idx="152">
                  <c:v>0.5</c:v>
                </c:pt>
                <c:pt idx="153">
                  <c:v>0.5</c:v>
                </c:pt>
                <c:pt idx="154">
                  <c:v>0.5</c:v>
                </c:pt>
                <c:pt idx="155">
                  <c:v>0.5</c:v>
                </c:pt>
                <c:pt idx="156">
                  <c:v>0.5</c:v>
                </c:pt>
                <c:pt idx="157">
                  <c:v>0.5</c:v>
                </c:pt>
                <c:pt idx="158">
                  <c:v>0.5</c:v>
                </c:pt>
                <c:pt idx="159">
                  <c:v>0.5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0.5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0.5</c:v>
                </c:pt>
                <c:pt idx="181">
                  <c:v>0.5</c:v>
                </c:pt>
                <c:pt idx="182">
                  <c:v>0.5</c:v>
                </c:pt>
                <c:pt idx="183">
                  <c:v>0.5</c:v>
                </c:pt>
                <c:pt idx="184">
                  <c:v>0.5</c:v>
                </c:pt>
                <c:pt idx="185">
                  <c:v>0.5</c:v>
                </c:pt>
                <c:pt idx="186">
                  <c:v>0.5</c:v>
                </c:pt>
                <c:pt idx="187">
                  <c:v>0.5</c:v>
                </c:pt>
                <c:pt idx="188">
                  <c:v>0.5</c:v>
                </c:pt>
                <c:pt idx="189">
                  <c:v>0.5</c:v>
                </c:pt>
                <c:pt idx="190">
                  <c:v>0.5</c:v>
                </c:pt>
                <c:pt idx="191">
                  <c:v>0.5</c:v>
                </c:pt>
                <c:pt idx="192">
                  <c:v>0.5</c:v>
                </c:pt>
                <c:pt idx="193">
                  <c:v>0.5</c:v>
                </c:pt>
                <c:pt idx="194">
                  <c:v>0.5</c:v>
                </c:pt>
                <c:pt idx="195">
                  <c:v>0.5</c:v>
                </c:pt>
                <c:pt idx="196">
                  <c:v>0.5</c:v>
                </c:pt>
                <c:pt idx="197">
                  <c:v>0.5</c:v>
                </c:pt>
                <c:pt idx="198">
                  <c:v>0.5</c:v>
                </c:pt>
                <c:pt idx="199">
                  <c:v>0.5</c:v>
                </c:pt>
                <c:pt idx="200">
                  <c:v>0.5</c:v>
                </c:pt>
                <c:pt idx="201">
                  <c:v>0.5</c:v>
                </c:pt>
                <c:pt idx="202">
                  <c:v>0.5</c:v>
                </c:pt>
                <c:pt idx="203">
                  <c:v>0.5</c:v>
                </c:pt>
                <c:pt idx="204">
                  <c:v>0.5</c:v>
                </c:pt>
                <c:pt idx="205">
                  <c:v>0.5</c:v>
                </c:pt>
                <c:pt idx="206">
                  <c:v>0.5</c:v>
                </c:pt>
                <c:pt idx="207">
                  <c:v>0.5</c:v>
                </c:pt>
                <c:pt idx="208">
                  <c:v>0.5</c:v>
                </c:pt>
                <c:pt idx="209">
                  <c:v>0.5</c:v>
                </c:pt>
                <c:pt idx="210">
                  <c:v>0.5</c:v>
                </c:pt>
                <c:pt idx="211">
                  <c:v>0.5</c:v>
                </c:pt>
                <c:pt idx="212">
                  <c:v>0.5</c:v>
                </c:pt>
                <c:pt idx="213">
                  <c:v>0.5</c:v>
                </c:pt>
                <c:pt idx="214">
                  <c:v>0.5</c:v>
                </c:pt>
                <c:pt idx="215">
                  <c:v>0.5</c:v>
                </c:pt>
                <c:pt idx="216">
                  <c:v>0.5</c:v>
                </c:pt>
                <c:pt idx="217">
                  <c:v>0.5</c:v>
                </c:pt>
                <c:pt idx="218">
                  <c:v>0.5</c:v>
                </c:pt>
                <c:pt idx="219">
                  <c:v>0.5</c:v>
                </c:pt>
                <c:pt idx="220">
                  <c:v>0.5</c:v>
                </c:pt>
                <c:pt idx="221">
                  <c:v>0.5</c:v>
                </c:pt>
                <c:pt idx="222">
                  <c:v>0.5</c:v>
                </c:pt>
                <c:pt idx="223">
                  <c:v>0.5</c:v>
                </c:pt>
                <c:pt idx="224">
                  <c:v>0.5</c:v>
                </c:pt>
                <c:pt idx="225">
                  <c:v>0.5</c:v>
                </c:pt>
                <c:pt idx="226">
                  <c:v>0.5</c:v>
                </c:pt>
                <c:pt idx="227">
                  <c:v>0.5</c:v>
                </c:pt>
                <c:pt idx="228">
                  <c:v>0.5</c:v>
                </c:pt>
                <c:pt idx="229">
                  <c:v>0.5</c:v>
                </c:pt>
                <c:pt idx="230">
                  <c:v>0.5</c:v>
                </c:pt>
                <c:pt idx="231">
                  <c:v>0.5</c:v>
                </c:pt>
                <c:pt idx="232">
                  <c:v>0.5</c:v>
                </c:pt>
                <c:pt idx="233">
                  <c:v>0.5</c:v>
                </c:pt>
                <c:pt idx="234">
                  <c:v>0.5</c:v>
                </c:pt>
                <c:pt idx="235">
                  <c:v>0.5</c:v>
                </c:pt>
                <c:pt idx="236">
                  <c:v>0.5</c:v>
                </c:pt>
                <c:pt idx="237">
                  <c:v>0.5</c:v>
                </c:pt>
                <c:pt idx="238">
                  <c:v>0.5</c:v>
                </c:pt>
                <c:pt idx="239">
                  <c:v>0.5</c:v>
                </c:pt>
                <c:pt idx="240">
                  <c:v>0.5</c:v>
                </c:pt>
                <c:pt idx="241">
                  <c:v>0.5</c:v>
                </c:pt>
                <c:pt idx="242">
                  <c:v>0.5</c:v>
                </c:pt>
                <c:pt idx="243">
                  <c:v>0.5</c:v>
                </c:pt>
                <c:pt idx="244">
                  <c:v>0.5</c:v>
                </c:pt>
                <c:pt idx="245">
                  <c:v>0.5</c:v>
                </c:pt>
                <c:pt idx="246">
                  <c:v>0.5</c:v>
                </c:pt>
                <c:pt idx="247">
                  <c:v>0.5</c:v>
                </c:pt>
                <c:pt idx="248">
                  <c:v>0.5</c:v>
                </c:pt>
                <c:pt idx="249">
                  <c:v>0.5</c:v>
                </c:pt>
                <c:pt idx="250">
                  <c:v>0.5</c:v>
                </c:pt>
                <c:pt idx="251">
                  <c:v>0.5</c:v>
                </c:pt>
                <c:pt idx="252">
                  <c:v>0.5</c:v>
                </c:pt>
                <c:pt idx="253">
                  <c:v>0.5</c:v>
                </c:pt>
                <c:pt idx="254">
                  <c:v>0.5</c:v>
                </c:pt>
                <c:pt idx="255">
                  <c:v>0.5</c:v>
                </c:pt>
                <c:pt idx="256">
                  <c:v>0.5</c:v>
                </c:pt>
                <c:pt idx="257">
                  <c:v>0.5</c:v>
                </c:pt>
                <c:pt idx="258">
                  <c:v>0.5</c:v>
                </c:pt>
                <c:pt idx="259">
                  <c:v>0.5</c:v>
                </c:pt>
                <c:pt idx="260">
                  <c:v>0.5</c:v>
                </c:pt>
                <c:pt idx="261">
                  <c:v>0.5</c:v>
                </c:pt>
                <c:pt idx="262">
                  <c:v>0.5</c:v>
                </c:pt>
                <c:pt idx="263">
                  <c:v>0.5</c:v>
                </c:pt>
                <c:pt idx="264">
                  <c:v>0.5</c:v>
                </c:pt>
                <c:pt idx="265">
                  <c:v>0.5</c:v>
                </c:pt>
                <c:pt idx="266">
                  <c:v>0.5</c:v>
                </c:pt>
                <c:pt idx="267">
                  <c:v>0.5</c:v>
                </c:pt>
                <c:pt idx="268">
                  <c:v>0.5</c:v>
                </c:pt>
                <c:pt idx="269">
                  <c:v>0.5</c:v>
                </c:pt>
                <c:pt idx="270">
                  <c:v>0.5</c:v>
                </c:pt>
                <c:pt idx="271">
                  <c:v>0.5</c:v>
                </c:pt>
                <c:pt idx="272">
                  <c:v>0.5</c:v>
                </c:pt>
                <c:pt idx="273">
                  <c:v>0.5</c:v>
                </c:pt>
                <c:pt idx="274">
                  <c:v>0.5</c:v>
                </c:pt>
                <c:pt idx="275">
                  <c:v>0.5</c:v>
                </c:pt>
                <c:pt idx="276">
                  <c:v>0.5</c:v>
                </c:pt>
                <c:pt idx="277">
                  <c:v>0.5</c:v>
                </c:pt>
                <c:pt idx="278">
                  <c:v>0.5</c:v>
                </c:pt>
                <c:pt idx="279">
                  <c:v>0.5</c:v>
                </c:pt>
                <c:pt idx="280">
                  <c:v>0.5</c:v>
                </c:pt>
                <c:pt idx="281">
                  <c:v>0.5</c:v>
                </c:pt>
                <c:pt idx="282">
                  <c:v>0.5</c:v>
                </c:pt>
                <c:pt idx="283">
                  <c:v>0.5</c:v>
                </c:pt>
                <c:pt idx="284">
                  <c:v>0.5</c:v>
                </c:pt>
                <c:pt idx="285">
                  <c:v>0.5</c:v>
                </c:pt>
                <c:pt idx="286">
                  <c:v>0.5</c:v>
                </c:pt>
                <c:pt idx="287">
                  <c:v>0.5</c:v>
                </c:pt>
                <c:pt idx="288">
                  <c:v>0.5</c:v>
                </c:pt>
                <c:pt idx="289">
                  <c:v>0.5</c:v>
                </c:pt>
                <c:pt idx="290">
                  <c:v>0.5</c:v>
                </c:pt>
                <c:pt idx="291">
                  <c:v>0.5</c:v>
                </c:pt>
                <c:pt idx="292">
                  <c:v>0.5</c:v>
                </c:pt>
                <c:pt idx="293">
                  <c:v>0.5</c:v>
                </c:pt>
                <c:pt idx="294">
                  <c:v>0.5</c:v>
                </c:pt>
                <c:pt idx="295">
                  <c:v>0.5</c:v>
                </c:pt>
                <c:pt idx="296">
                  <c:v>0.5</c:v>
                </c:pt>
                <c:pt idx="297">
                  <c:v>0.5</c:v>
                </c:pt>
                <c:pt idx="298">
                  <c:v>0.5</c:v>
                </c:pt>
                <c:pt idx="299">
                  <c:v>0.5</c:v>
                </c:pt>
                <c:pt idx="300">
                  <c:v>0.5</c:v>
                </c:pt>
                <c:pt idx="301">
                  <c:v>0.5</c:v>
                </c:pt>
                <c:pt idx="302">
                  <c:v>0.5</c:v>
                </c:pt>
                <c:pt idx="303">
                  <c:v>0.5</c:v>
                </c:pt>
                <c:pt idx="304">
                  <c:v>0.5</c:v>
                </c:pt>
                <c:pt idx="305">
                  <c:v>0.5</c:v>
                </c:pt>
                <c:pt idx="306">
                  <c:v>0.5</c:v>
                </c:pt>
                <c:pt idx="307">
                  <c:v>0.5</c:v>
                </c:pt>
                <c:pt idx="308">
                  <c:v>0.5</c:v>
                </c:pt>
                <c:pt idx="309">
                  <c:v>0.5</c:v>
                </c:pt>
                <c:pt idx="310">
                  <c:v>0.5</c:v>
                </c:pt>
                <c:pt idx="311">
                  <c:v>0.5</c:v>
                </c:pt>
                <c:pt idx="312">
                  <c:v>0.5</c:v>
                </c:pt>
                <c:pt idx="313">
                  <c:v>0.5</c:v>
                </c:pt>
                <c:pt idx="314">
                  <c:v>0.5</c:v>
                </c:pt>
                <c:pt idx="315">
                  <c:v>0.5</c:v>
                </c:pt>
                <c:pt idx="316">
                  <c:v>0.5</c:v>
                </c:pt>
                <c:pt idx="317">
                  <c:v>0.5</c:v>
                </c:pt>
                <c:pt idx="318">
                  <c:v>0.5</c:v>
                </c:pt>
                <c:pt idx="319">
                  <c:v>0.5</c:v>
                </c:pt>
                <c:pt idx="320">
                  <c:v>0.5</c:v>
                </c:pt>
                <c:pt idx="321">
                  <c:v>0.5</c:v>
                </c:pt>
                <c:pt idx="322">
                  <c:v>0.5</c:v>
                </c:pt>
                <c:pt idx="323">
                  <c:v>0.5</c:v>
                </c:pt>
                <c:pt idx="324">
                  <c:v>0.5</c:v>
                </c:pt>
                <c:pt idx="325">
                  <c:v>0.5</c:v>
                </c:pt>
                <c:pt idx="326">
                  <c:v>0.5</c:v>
                </c:pt>
                <c:pt idx="327">
                  <c:v>0.5</c:v>
                </c:pt>
                <c:pt idx="328">
                  <c:v>0.5</c:v>
                </c:pt>
                <c:pt idx="329">
                  <c:v>0.5</c:v>
                </c:pt>
                <c:pt idx="330">
                  <c:v>0.5</c:v>
                </c:pt>
                <c:pt idx="331">
                  <c:v>0.5</c:v>
                </c:pt>
                <c:pt idx="332">
                  <c:v>0.5</c:v>
                </c:pt>
                <c:pt idx="333">
                  <c:v>0.5</c:v>
                </c:pt>
                <c:pt idx="334">
                  <c:v>0.5</c:v>
                </c:pt>
                <c:pt idx="335">
                  <c:v>0.5</c:v>
                </c:pt>
                <c:pt idx="336">
                  <c:v>0.5</c:v>
                </c:pt>
                <c:pt idx="337">
                  <c:v>0.5</c:v>
                </c:pt>
                <c:pt idx="338">
                  <c:v>0.5</c:v>
                </c:pt>
                <c:pt idx="339">
                  <c:v>0.5</c:v>
                </c:pt>
                <c:pt idx="340">
                  <c:v>0.5</c:v>
                </c:pt>
                <c:pt idx="341">
                  <c:v>0.5</c:v>
                </c:pt>
                <c:pt idx="342">
                  <c:v>0.5</c:v>
                </c:pt>
                <c:pt idx="343">
                  <c:v>0.5</c:v>
                </c:pt>
                <c:pt idx="344">
                  <c:v>0.5</c:v>
                </c:pt>
                <c:pt idx="345">
                  <c:v>0.5</c:v>
                </c:pt>
                <c:pt idx="346">
                  <c:v>0.5</c:v>
                </c:pt>
                <c:pt idx="347">
                  <c:v>0.5</c:v>
                </c:pt>
                <c:pt idx="348">
                  <c:v>0.5</c:v>
                </c:pt>
                <c:pt idx="349">
                  <c:v>0.5</c:v>
                </c:pt>
                <c:pt idx="350">
                  <c:v>0.5</c:v>
                </c:pt>
                <c:pt idx="351">
                  <c:v>0.5</c:v>
                </c:pt>
                <c:pt idx="352">
                  <c:v>0.5</c:v>
                </c:pt>
                <c:pt idx="353">
                  <c:v>0.5</c:v>
                </c:pt>
                <c:pt idx="354">
                  <c:v>0.5</c:v>
                </c:pt>
                <c:pt idx="355">
                  <c:v>0.5</c:v>
                </c:pt>
                <c:pt idx="356">
                  <c:v>0.5</c:v>
                </c:pt>
                <c:pt idx="357">
                  <c:v>0.5</c:v>
                </c:pt>
                <c:pt idx="358">
                  <c:v>0.5</c:v>
                </c:pt>
                <c:pt idx="359">
                  <c:v>0.5</c:v>
                </c:pt>
                <c:pt idx="360">
                  <c:v>0.5</c:v>
                </c:pt>
                <c:pt idx="361">
                  <c:v>0.5</c:v>
                </c:pt>
                <c:pt idx="362">
                  <c:v>0.5</c:v>
                </c:pt>
                <c:pt idx="363">
                  <c:v>0.5</c:v>
                </c:pt>
                <c:pt idx="364">
                  <c:v>0.5</c:v>
                </c:pt>
                <c:pt idx="365">
                  <c:v>0.5</c:v>
                </c:pt>
                <c:pt idx="366">
                  <c:v>0.5</c:v>
                </c:pt>
                <c:pt idx="367">
                  <c:v>0.5</c:v>
                </c:pt>
                <c:pt idx="368">
                  <c:v>0.5</c:v>
                </c:pt>
                <c:pt idx="369">
                  <c:v>0.5</c:v>
                </c:pt>
                <c:pt idx="370">
                  <c:v>0.5</c:v>
                </c:pt>
                <c:pt idx="371">
                  <c:v>0.5</c:v>
                </c:pt>
                <c:pt idx="372">
                  <c:v>0.5</c:v>
                </c:pt>
                <c:pt idx="373">
                  <c:v>0.5</c:v>
                </c:pt>
                <c:pt idx="374">
                  <c:v>0.5</c:v>
                </c:pt>
                <c:pt idx="375">
                  <c:v>0.5</c:v>
                </c:pt>
                <c:pt idx="376">
                  <c:v>0.5</c:v>
                </c:pt>
                <c:pt idx="377">
                  <c:v>0.5</c:v>
                </c:pt>
                <c:pt idx="378">
                  <c:v>0.5</c:v>
                </c:pt>
                <c:pt idx="379">
                  <c:v>0.5</c:v>
                </c:pt>
                <c:pt idx="380">
                  <c:v>0.5</c:v>
                </c:pt>
                <c:pt idx="381">
                  <c:v>0.5</c:v>
                </c:pt>
                <c:pt idx="382">
                  <c:v>0.5</c:v>
                </c:pt>
                <c:pt idx="383">
                  <c:v>0.5</c:v>
                </c:pt>
                <c:pt idx="384">
                  <c:v>0.5</c:v>
                </c:pt>
                <c:pt idx="385">
                  <c:v>0.5</c:v>
                </c:pt>
                <c:pt idx="386">
                  <c:v>0.5</c:v>
                </c:pt>
                <c:pt idx="387">
                  <c:v>0.5</c:v>
                </c:pt>
                <c:pt idx="388">
                  <c:v>0.5</c:v>
                </c:pt>
                <c:pt idx="389">
                  <c:v>0.5</c:v>
                </c:pt>
                <c:pt idx="390">
                  <c:v>0.5</c:v>
                </c:pt>
                <c:pt idx="391">
                  <c:v>0.5</c:v>
                </c:pt>
                <c:pt idx="392">
                  <c:v>0.5</c:v>
                </c:pt>
                <c:pt idx="393">
                  <c:v>0.5</c:v>
                </c:pt>
                <c:pt idx="394">
                  <c:v>0.5</c:v>
                </c:pt>
                <c:pt idx="395">
                  <c:v>0.5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0.5</c:v>
                </c:pt>
                <c:pt idx="463">
                  <c:v>0.5</c:v>
                </c:pt>
                <c:pt idx="464">
                  <c:v>0.5</c:v>
                </c:pt>
                <c:pt idx="465">
                  <c:v>0.5</c:v>
                </c:pt>
                <c:pt idx="466">
                  <c:v>0.5</c:v>
                </c:pt>
                <c:pt idx="467">
                  <c:v>0.5</c:v>
                </c:pt>
                <c:pt idx="468">
                  <c:v>0.5</c:v>
                </c:pt>
                <c:pt idx="469">
                  <c:v>0.5</c:v>
                </c:pt>
                <c:pt idx="470">
                  <c:v>0.5</c:v>
                </c:pt>
                <c:pt idx="471">
                  <c:v>0.5</c:v>
                </c:pt>
                <c:pt idx="472">
                  <c:v>0.5</c:v>
                </c:pt>
                <c:pt idx="473">
                  <c:v>0.5</c:v>
                </c:pt>
                <c:pt idx="474">
                  <c:v>0.5</c:v>
                </c:pt>
                <c:pt idx="475">
                  <c:v>0.5</c:v>
                </c:pt>
                <c:pt idx="476">
                  <c:v>0.5</c:v>
                </c:pt>
                <c:pt idx="477">
                  <c:v>0.5</c:v>
                </c:pt>
                <c:pt idx="478">
                  <c:v>0.5</c:v>
                </c:pt>
                <c:pt idx="479">
                  <c:v>0.5</c:v>
                </c:pt>
                <c:pt idx="480">
                  <c:v>0.5</c:v>
                </c:pt>
                <c:pt idx="481">
                  <c:v>0.5</c:v>
                </c:pt>
                <c:pt idx="482">
                  <c:v>0.5</c:v>
                </c:pt>
                <c:pt idx="483">
                  <c:v>0.5</c:v>
                </c:pt>
                <c:pt idx="484">
                  <c:v>0.5</c:v>
                </c:pt>
                <c:pt idx="485">
                  <c:v>0.5</c:v>
                </c:pt>
                <c:pt idx="486">
                  <c:v>0.5</c:v>
                </c:pt>
                <c:pt idx="487">
                  <c:v>0.5</c:v>
                </c:pt>
                <c:pt idx="488">
                  <c:v>0.5</c:v>
                </c:pt>
                <c:pt idx="489">
                  <c:v>0.5</c:v>
                </c:pt>
                <c:pt idx="490">
                  <c:v>0.5</c:v>
                </c:pt>
                <c:pt idx="491">
                  <c:v>0.5</c:v>
                </c:pt>
                <c:pt idx="492">
                  <c:v>0.5</c:v>
                </c:pt>
                <c:pt idx="493">
                  <c:v>0.5</c:v>
                </c:pt>
                <c:pt idx="494">
                  <c:v>0.5</c:v>
                </c:pt>
                <c:pt idx="495">
                  <c:v>0.5</c:v>
                </c:pt>
                <c:pt idx="496">
                  <c:v>0.5</c:v>
                </c:pt>
                <c:pt idx="497">
                  <c:v>0.5</c:v>
                </c:pt>
                <c:pt idx="498">
                  <c:v>0.5</c:v>
                </c:pt>
                <c:pt idx="499">
                  <c:v>0.5</c:v>
                </c:pt>
                <c:pt idx="500">
                  <c:v>0.5</c:v>
                </c:pt>
                <c:pt idx="501">
                  <c:v>0.5</c:v>
                </c:pt>
                <c:pt idx="502">
                  <c:v>0.5</c:v>
                </c:pt>
                <c:pt idx="503">
                  <c:v>0.5</c:v>
                </c:pt>
                <c:pt idx="504">
                  <c:v>0.5</c:v>
                </c:pt>
                <c:pt idx="505">
                  <c:v>0.5</c:v>
                </c:pt>
                <c:pt idx="506">
                  <c:v>0.5</c:v>
                </c:pt>
                <c:pt idx="507">
                  <c:v>0.5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0.33333333333333331</c:v>
                </c:pt>
                <c:pt idx="600">
                  <c:v>0.33333333333333331</c:v>
                </c:pt>
                <c:pt idx="601">
                  <c:v>0.33333333333333331</c:v>
                </c:pt>
                <c:pt idx="602">
                  <c:v>0.33333333333333331</c:v>
                </c:pt>
                <c:pt idx="603">
                  <c:v>0.33333333333333331</c:v>
                </c:pt>
                <c:pt idx="604">
                  <c:v>0.33333333333333331</c:v>
                </c:pt>
                <c:pt idx="605">
                  <c:v>0.33333333333333331</c:v>
                </c:pt>
                <c:pt idx="606">
                  <c:v>0.33333333333333331</c:v>
                </c:pt>
                <c:pt idx="607">
                  <c:v>0.33333333333333331</c:v>
                </c:pt>
                <c:pt idx="608">
                  <c:v>0.33333333333333331</c:v>
                </c:pt>
                <c:pt idx="609">
                  <c:v>0.33333333333333331</c:v>
                </c:pt>
                <c:pt idx="610">
                  <c:v>0.33333333333333331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0.25</c:v>
                </c:pt>
                <c:pt idx="621">
                  <c:v>0.25</c:v>
                </c:pt>
                <c:pt idx="622">
                  <c:v>0.25</c:v>
                </c:pt>
                <c:pt idx="623">
                  <c:v>0.25</c:v>
                </c:pt>
                <c:pt idx="624">
                  <c:v>0.25</c:v>
                </c:pt>
                <c:pt idx="625">
                  <c:v>0.25</c:v>
                </c:pt>
                <c:pt idx="626">
                  <c:v>0.25</c:v>
                </c:pt>
                <c:pt idx="627">
                  <c:v>0.25</c:v>
                </c:pt>
                <c:pt idx="628">
                  <c:v>0.25</c:v>
                </c:pt>
                <c:pt idx="629">
                  <c:v>0.25</c:v>
                </c:pt>
                <c:pt idx="630">
                  <c:v>0.25</c:v>
                </c:pt>
                <c:pt idx="631">
                  <c:v>0.25</c:v>
                </c:pt>
                <c:pt idx="632">
                  <c:v>0.25</c:v>
                </c:pt>
                <c:pt idx="633">
                  <c:v>0.25</c:v>
                </c:pt>
                <c:pt idx="634">
                  <c:v>0.25</c:v>
                </c:pt>
                <c:pt idx="635">
                  <c:v>0.25</c:v>
                </c:pt>
                <c:pt idx="636">
                  <c:v>0.25</c:v>
                </c:pt>
                <c:pt idx="637">
                  <c:v>0.25</c:v>
                </c:pt>
                <c:pt idx="638">
                  <c:v>0.25</c:v>
                </c:pt>
                <c:pt idx="639">
                  <c:v>0.25</c:v>
                </c:pt>
                <c:pt idx="640">
                  <c:v>0.25</c:v>
                </c:pt>
                <c:pt idx="641">
                  <c:v>0.25</c:v>
                </c:pt>
                <c:pt idx="642">
                  <c:v>0.25</c:v>
                </c:pt>
                <c:pt idx="643">
                  <c:v>0.25</c:v>
                </c:pt>
                <c:pt idx="644">
                  <c:v>0.25</c:v>
                </c:pt>
                <c:pt idx="645">
                  <c:v>0.25</c:v>
                </c:pt>
                <c:pt idx="646">
                  <c:v>0.25</c:v>
                </c:pt>
                <c:pt idx="647">
                  <c:v>0.25</c:v>
                </c:pt>
                <c:pt idx="648">
                  <c:v>0.25</c:v>
                </c:pt>
                <c:pt idx="649">
                  <c:v>0.25</c:v>
                </c:pt>
                <c:pt idx="650">
                  <c:v>0.25</c:v>
                </c:pt>
                <c:pt idx="651">
                  <c:v>0.25</c:v>
                </c:pt>
                <c:pt idx="652">
                  <c:v>0.25</c:v>
                </c:pt>
                <c:pt idx="653">
                  <c:v>0.25</c:v>
                </c:pt>
                <c:pt idx="654">
                  <c:v>0.25</c:v>
                </c:pt>
                <c:pt idx="655">
                  <c:v>0.25</c:v>
                </c:pt>
                <c:pt idx="656">
                  <c:v>0.25</c:v>
                </c:pt>
                <c:pt idx="657">
                  <c:v>0.25</c:v>
                </c:pt>
                <c:pt idx="658">
                  <c:v>0.25</c:v>
                </c:pt>
                <c:pt idx="659">
                  <c:v>0.25</c:v>
                </c:pt>
                <c:pt idx="660">
                  <c:v>0.25</c:v>
                </c:pt>
                <c:pt idx="661">
                  <c:v>0.25</c:v>
                </c:pt>
                <c:pt idx="662">
                  <c:v>0.4</c:v>
                </c:pt>
                <c:pt idx="663">
                  <c:v>0.6</c:v>
                </c:pt>
                <c:pt idx="664">
                  <c:v>0.6</c:v>
                </c:pt>
                <c:pt idx="665">
                  <c:v>0.6</c:v>
                </c:pt>
                <c:pt idx="666">
                  <c:v>0.6</c:v>
                </c:pt>
                <c:pt idx="667">
                  <c:v>0.6</c:v>
                </c:pt>
                <c:pt idx="668">
                  <c:v>0.6</c:v>
                </c:pt>
                <c:pt idx="669">
                  <c:v>0.6</c:v>
                </c:pt>
                <c:pt idx="670">
                  <c:v>0.6</c:v>
                </c:pt>
                <c:pt idx="671">
                  <c:v>0.6</c:v>
                </c:pt>
                <c:pt idx="672">
                  <c:v>0.6</c:v>
                </c:pt>
                <c:pt idx="673">
                  <c:v>0.6</c:v>
                </c:pt>
                <c:pt idx="674">
                  <c:v>0.6</c:v>
                </c:pt>
                <c:pt idx="675">
                  <c:v>0.6</c:v>
                </c:pt>
                <c:pt idx="676">
                  <c:v>0.6</c:v>
                </c:pt>
                <c:pt idx="677">
                  <c:v>0.6</c:v>
                </c:pt>
                <c:pt idx="678">
                  <c:v>0.6</c:v>
                </c:pt>
                <c:pt idx="679">
                  <c:v>0.6</c:v>
                </c:pt>
                <c:pt idx="680">
                  <c:v>0.6</c:v>
                </c:pt>
                <c:pt idx="681">
                  <c:v>0.6</c:v>
                </c:pt>
                <c:pt idx="682">
                  <c:v>0.6</c:v>
                </c:pt>
                <c:pt idx="683">
                  <c:v>0.6</c:v>
                </c:pt>
                <c:pt idx="684">
                  <c:v>0.6</c:v>
                </c:pt>
                <c:pt idx="685">
                  <c:v>0.6</c:v>
                </c:pt>
                <c:pt idx="686">
                  <c:v>0.6</c:v>
                </c:pt>
                <c:pt idx="687">
                  <c:v>0.6</c:v>
                </c:pt>
                <c:pt idx="688">
                  <c:v>0.6</c:v>
                </c:pt>
                <c:pt idx="689">
                  <c:v>0.6</c:v>
                </c:pt>
                <c:pt idx="690">
                  <c:v>0.6</c:v>
                </c:pt>
                <c:pt idx="691">
                  <c:v>0.6</c:v>
                </c:pt>
                <c:pt idx="692">
                  <c:v>0.6</c:v>
                </c:pt>
                <c:pt idx="693">
                  <c:v>0.6</c:v>
                </c:pt>
                <c:pt idx="694">
                  <c:v>0.6</c:v>
                </c:pt>
                <c:pt idx="695">
                  <c:v>0.6</c:v>
                </c:pt>
                <c:pt idx="696">
                  <c:v>0.6</c:v>
                </c:pt>
                <c:pt idx="697">
                  <c:v>0.6</c:v>
                </c:pt>
                <c:pt idx="698">
                  <c:v>0.6</c:v>
                </c:pt>
                <c:pt idx="699">
                  <c:v>0.6</c:v>
                </c:pt>
                <c:pt idx="700">
                  <c:v>0.6</c:v>
                </c:pt>
                <c:pt idx="701">
                  <c:v>0.6</c:v>
                </c:pt>
                <c:pt idx="702">
                  <c:v>0.6</c:v>
                </c:pt>
                <c:pt idx="703">
                  <c:v>0.6</c:v>
                </c:pt>
                <c:pt idx="704">
                  <c:v>0.6</c:v>
                </c:pt>
                <c:pt idx="705">
                  <c:v>0.6</c:v>
                </c:pt>
                <c:pt idx="706">
                  <c:v>0.6</c:v>
                </c:pt>
                <c:pt idx="707">
                  <c:v>0.6</c:v>
                </c:pt>
                <c:pt idx="708">
                  <c:v>0.6</c:v>
                </c:pt>
                <c:pt idx="709">
                  <c:v>0.6</c:v>
                </c:pt>
                <c:pt idx="710">
                  <c:v>0.6</c:v>
                </c:pt>
                <c:pt idx="711">
                  <c:v>0.6</c:v>
                </c:pt>
                <c:pt idx="712">
                  <c:v>0.6</c:v>
                </c:pt>
                <c:pt idx="713">
                  <c:v>0.6</c:v>
                </c:pt>
                <c:pt idx="714">
                  <c:v>0.6</c:v>
                </c:pt>
                <c:pt idx="715">
                  <c:v>0.6</c:v>
                </c:pt>
                <c:pt idx="716">
                  <c:v>0.6</c:v>
                </c:pt>
                <c:pt idx="717">
                  <c:v>0.6</c:v>
                </c:pt>
                <c:pt idx="718">
                  <c:v>0.6</c:v>
                </c:pt>
                <c:pt idx="719">
                  <c:v>0.6</c:v>
                </c:pt>
                <c:pt idx="720">
                  <c:v>0.6</c:v>
                </c:pt>
                <c:pt idx="721">
                  <c:v>0.6</c:v>
                </c:pt>
                <c:pt idx="722">
                  <c:v>0.6</c:v>
                </c:pt>
                <c:pt idx="723">
                  <c:v>0.6</c:v>
                </c:pt>
                <c:pt idx="724">
                  <c:v>0.8</c:v>
                </c:pt>
                <c:pt idx="725">
                  <c:v>0.8</c:v>
                </c:pt>
                <c:pt idx="726">
                  <c:v>0.8</c:v>
                </c:pt>
                <c:pt idx="727">
                  <c:v>0.8</c:v>
                </c:pt>
                <c:pt idx="728">
                  <c:v>0.8</c:v>
                </c:pt>
                <c:pt idx="729">
                  <c:v>0.8</c:v>
                </c:pt>
                <c:pt idx="730">
                  <c:v>0.8</c:v>
                </c:pt>
                <c:pt idx="731">
                  <c:v>0.8</c:v>
                </c:pt>
                <c:pt idx="732">
                  <c:v>0.8</c:v>
                </c:pt>
                <c:pt idx="733">
                  <c:v>0.8</c:v>
                </c:pt>
                <c:pt idx="734">
                  <c:v>0.8</c:v>
                </c:pt>
                <c:pt idx="735">
                  <c:v>0.8</c:v>
                </c:pt>
                <c:pt idx="736">
                  <c:v>0.8</c:v>
                </c:pt>
                <c:pt idx="737">
                  <c:v>0.8</c:v>
                </c:pt>
                <c:pt idx="738">
                  <c:v>0.8</c:v>
                </c:pt>
                <c:pt idx="739">
                  <c:v>0.8</c:v>
                </c:pt>
                <c:pt idx="740">
                  <c:v>0.8</c:v>
                </c:pt>
                <c:pt idx="741">
                  <c:v>0.8</c:v>
                </c:pt>
                <c:pt idx="742">
                  <c:v>0.8</c:v>
                </c:pt>
                <c:pt idx="743">
                  <c:v>0.8</c:v>
                </c:pt>
                <c:pt idx="744">
                  <c:v>0.8</c:v>
                </c:pt>
                <c:pt idx="745">
                  <c:v>0.8</c:v>
                </c:pt>
                <c:pt idx="746">
                  <c:v>0.8</c:v>
                </c:pt>
                <c:pt idx="747">
                  <c:v>0.8</c:v>
                </c:pt>
                <c:pt idx="748">
                  <c:v>0.8</c:v>
                </c:pt>
                <c:pt idx="749">
                  <c:v>0.8</c:v>
                </c:pt>
                <c:pt idx="750">
                  <c:v>0.8</c:v>
                </c:pt>
                <c:pt idx="751">
                  <c:v>0.8</c:v>
                </c:pt>
                <c:pt idx="752">
                  <c:v>0.8</c:v>
                </c:pt>
                <c:pt idx="753">
                  <c:v>0.8</c:v>
                </c:pt>
                <c:pt idx="754">
                  <c:v>0.8</c:v>
                </c:pt>
                <c:pt idx="755">
                  <c:v>0.8</c:v>
                </c:pt>
                <c:pt idx="756">
                  <c:v>0.8</c:v>
                </c:pt>
                <c:pt idx="757">
                  <c:v>0.8</c:v>
                </c:pt>
                <c:pt idx="758">
                  <c:v>0.8</c:v>
                </c:pt>
                <c:pt idx="759">
                  <c:v>0.8</c:v>
                </c:pt>
                <c:pt idx="760">
                  <c:v>0.8</c:v>
                </c:pt>
                <c:pt idx="761">
                  <c:v>0.8</c:v>
                </c:pt>
                <c:pt idx="762">
                  <c:v>0.8</c:v>
                </c:pt>
                <c:pt idx="763">
                  <c:v>0.8</c:v>
                </c:pt>
                <c:pt idx="764">
                  <c:v>0.8</c:v>
                </c:pt>
                <c:pt idx="765">
                  <c:v>0.8</c:v>
                </c:pt>
                <c:pt idx="766">
                  <c:v>0.8</c:v>
                </c:pt>
                <c:pt idx="767">
                  <c:v>0.8</c:v>
                </c:pt>
                <c:pt idx="768">
                  <c:v>0.8</c:v>
                </c:pt>
                <c:pt idx="769">
                  <c:v>0.8</c:v>
                </c:pt>
                <c:pt idx="770">
                  <c:v>0.8</c:v>
                </c:pt>
                <c:pt idx="771">
                  <c:v>0.8</c:v>
                </c:pt>
                <c:pt idx="772">
                  <c:v>0.8</c:v>
                </c:pt>
                <c:pt idx="773">
                  <c:v>0.8</c:v>
                </c:pt>
                <c:pt idx="774">
                  <c:v>0.83333333333333337</c:v>
                </c:pt>
                <c:pt idx="775">
                  <c:v>0.83333333333333337</c:v>
                </c:pt>
                <c:pt idx="776">
                  <c:v>0.83333333333333337</c:v>
                </c:pt>
                <c:pt idx="777">
                  <c:v>0.83333333333333337</c:v>
                </c:pt>
                <c:pt idx="778">
                  <c:v>0.83333333333333337</c:v>
                </c:pt>
                <c:pt idx="779">
                  <c:v>0.83333333333333337</c:v>
                </c:pt>
                <c:pt idx="780">
                  <c:v>0.83333333333333337</c:v>
                </c:pt>
                <c:pt idx="781">
                  <c:v>0.83333333333333337</c:v>
                </c:pt>
                <c:pt idx="782">
                  <c:v>0.83333333333333337</c:v>
                </c:pt>
                <c:pt idx="783">
                  <c:v>0.83333333333333337</c:v>
                </c:pt>
                <c:pt idx="784">
                  <c:v>0.83333333333333337</c:v>
                </c:pt>
                <c:pt idx="785">
                  <c:v>0.83333333333333337</c:v>
                </c:pt>
                <c:pt idx="786">
                  <c:v>0.83333333333333337</c:v>
                </c:pt>
                <c:pt idx="787">
                  <c:v>0.83333333333333337</c:v>
                </c:pt>
                <c:pt idx="788">
                  <c:v>0.83333333333333337</c:v>
                </c:pt>
                <c:pt idx="789">
                  <c:v>0.83333333333333337</c:v>
                </c:pt>
                <c:pt idx="790">
                  <c:v>0.83333333333333337</c:v>
                </c:pt>
                <c:pt idx="791">
                  <c:v>0.83333333333333337</c:v>
                </c:pt>
                <c:pt idx="792">
                  <c:v>0.83333333333333337</c:v>
                </c:pt>
                <c:pt idx="793">
                  <c:v>0.83333333333333337</c:v>
                </c:pt>
                <c:pt idx="794">
                  <c:v>0.7142857142857143</c:v>
                </c:pt>
                <c:pt idx="795">
                  <c:v>0.7142857142857143</c:v>
                </c:pt>
                <c:pt idx="796">
                  <c:v>0.7142857142857143</c:v>
                </c:pt>
                <c:pt idx="797">
                  <c:v>0.7142857142857143</c:v>
                </c:pt>
                <c:pt idx="798">
                  <c:v>0.7142857142857143</c:v>
                </c:pt>
                <c:pt idx="799">
                  <c:v>0.7142857142857143</c:v>
                </c:pt>
                <c:pt idx="800">
                  <c:v>0.7142857142857143</c:v>
                </c:pt>
                <c:pt idx="801">
                  <c:v>0.7142857142857143</c:v>
                </c:pt>
                <c:pt idx="802">
                  <c:v>0.7142857142857143</c:v>
                </c:pt>
                <c:pt idx="803">
                  <c:v>0.7142857142857143</c:v>
                </c:pt>
                <c:pt idx="804">
                  <c:v>0.7142857142857143</c:v>
                </c:pt>
                <c:pt idx="805">
                  <c:v>0.7142857142857143</c:v>
                </c:pt>
                <c:pt idx="806">
                  <c:v>0.5714285714285714</c:v>
                </c:pt>
                <c:pt idx="807">
                  <c:v>0.5714285714285714</c:v>
                </c:pt>
                <c:pt idx="808">
                  <c:v>0.5714285714285714</c:v>
                </c:pt>
                <c:pt idx="809">
                  <c:v>0.5714285714285714</c:v>
                </c:pt>
                <c:pt idx="810">
                  <c:v>0.5714285714285714</c:v>
                </c:pt>
                <c:pt idx="811">
                  <c:v>0.5714285714285714</c:v>
                </c:pt>
                <c:pt idx="812">
                  <c:v>0.5714285714285714</c:v>
                </c:pt>
                <c:pt idx="813">
                  <c:v>0.5714285714285714</c:v>
                </c:pt>
                <c:pt idx="814">
                  <c:v>0.625</c:v>
                </c:pt>
                <c:pt idx="815">
                  <c:v>0.625</c:v>
                </c:pt>
                <c:pt idx="816">
                  <c:v>0.5</c:v>
                </c:pt>
                <c:pt idx="817">
                  <c:v>0.5</c:v>
                </c:pt>
                <c:pt idx="818">
                  <c:v>0.5</c:v>
                </c:pt>
                <c:pt idx="819">
                  <c:v>0.5</c:v>
                </c:pt>
                <c:pt idx="820">
                  <c:v>0.5</c:v>
                </c:pt>
                <c:pt idx="821">
                  <c:v>0.5</c:v>
                </c:pt>
                <c:pt idx="822">
                  <c:v>0.5</c:v>
                </c:pt>
                <c:pt idx="823">
                  <c:v>0.625</c:v>
                </c:pt>
                <c:pt idx="824">
                  <c:v>0.625</c:v>
                </c:pt>
                <c:pt idx="825">
                  <c:v>0.625</c:v>
                </c:pt>
                <c:pt idx="826">
                  <c:v>0.625</c:v>
                </c:pt>
                <c:pt idx="827">
                  <c:v>0.625</c:v>
                </c:pt>
                <c:pt idx="828">
                  <c:v>0.66666666666666663</c:v>
                </c:pt>
                <c:pt idx="829">
                  <c:v>0.66666666666666663</c:v>
                </c:pt>
                <c:pt idx="830">
                  <c:v>0.66666666666666663</c:v>
                </c:pt>
                <c:pt idx="831">
                  <c:v>0.66666666666666663</c:v>
                </c:pt>
                <c:pt idx="832">
                  <c:v>0.66666666666666663</c:v>
                </c:pt>
                <c:pt idx="833">
                  <c:v>0.66666666666666663</c:v>
                </c:pt>
                <c:pt idx="834">
                  <c:v>0.66666666666666663</c:v>
                </c:pt>
                <c:pt idx="835">
                  <c:v>0.66666666666666663</c:v>
                </c:pt>
                <c:pt idx="836">
                  <c:v>0.66666666666666663</c:v>
                </c:pt>
                <c:pt idx="837">
                  <c:v>0.66666666666666663</c:v>
                </c:pt>
                <c:pt idx="838">
                  <c:v>0.66666666666666663</c:v>
                </c:pt>
                <c:pt idx="839">
                  <c:v>0.66666666666666663</c:v>
                </c:pt>
                <c:pt idx="840">
                  <c:v>0.66666666666666663</c:v>
                </c:pt>
                <c:pt idx="841">
                  <c:v>0.66666666666666663</c:v>
                </c:pt>
                <c:pt idx="842">
                  <c:v>0.66666666666666663</c:v>
                </c:pt>
                <c:pt idx="843">
                  <c:v>0.7</c:v>
                </c:pt>
                <c:pt idx="844">
                  <c:v>0.7</c:v>
                </c:pt>
                <c:pt idx="845">
                  <c:v>0.7</c:v>
                </c:pt>
                <c:pt idx="846">
                  <c:v>0.7</c:v>
                </c:pt>
                <c:pt idx="847">
                  <c:v>0.7</c:v>
                </c:pt>
                <c:pt idx="848">
                  <c:v>0.7</c:v>
                </c:pt>
                <c:pt idx="849">
                  <c:v>0.7</c:v>
                </c:pt>
                <c:pt idx="850">
                  <c:v>0.7</c:v>
                </c:pt>
                <c:pt idx="851">
                  <c:v>0.7</c:v>
                </c:pt>
                <c:pt idx="852">
                  <c:v>0.7</c:v>
                </c:pt>
                <c:pt idx="853">
                  <c:v>0.7</c:v>
                </c:pt>
                <c:pt idx="854">
                  <c:v>0.7</c:v>
                </c:pt>
                <c:pt idx="855">
                  <c:v>0.7</c:v>
                </c:pt>
                <c:pt idx="856">
                  <c:v>0.7</c:v>
                </c:pt>
                <c:pt idx="857">
                  <c:v>0.7</c:v>
                </c:pt>
                <c:pt idx="858">
                  <c:v>0.7</c:v>
                </c:pt>
                <c:pt idx="859">
                  <c:v>0.7</c:v>
                </c:pt>
                <c:pt idx="860">
                  <c:v>0.7</c:v>
                </c:pt>
                <c:pt idx="861">
                  <c:v>0.7</c:v>
                </c:pt>
                <c:pt idx="862">
                  <c:v>0.8</c:v>
                </c:pt>
                <c:pt idx="863">
                  <c:v>0.8</c:v>
                </c:pt>
                <c:pt idx="864">
                  <c:v>0.8</c:v>
                </c:pt>
                <c:pt idx="865">
                  <c:v>0.8</c:v>
                </c:pt>
                <c:pt idx="866">
                  <c:v>0.8</c:v>
                </c:pt>
                <c:pt idx="867">
                  <c:v>0.8</c:v>
                </c:pt>
                <c:pt idx="868">
                  <c:v>0.8</c:v>
                </c:pt>
                <c:pt idx="869">
                  <c:v>0.8</c:v>
                </c:pt>
                <c:pt idx="870">
                  <c:v>0.8</c:v>
                </c:pt>
                <c:pt idx="871">
                  <c:v>0.8</c:v>
                </c:pt>
                <c:pt idx="872">
                  <c:v>0.8</c:v>
                </c:pt>
                <c:pt idx="873">
                  <c:v>0.8</c:v>
                </c:pt>
                <c:pt idx="874">
                  <c:v>0.8</c:v>
                </c:pt>
                <c:pt idx="875">
                  <c:v>0.8</c:v>
                </c:pt>
                <c:pt idx="876">
                  <c:v>0.8</c:v>
                </c:pt>
                <c:pt idx="877">
                  <c:v>0.8</c:v>
                </c:pt>
                <c:pt idx="878">
                  <c:v>0.8</c:v>
                </c:pt>
                <c:pt idx="879">
                  <c:v>0.8</c:v>
                </c:pt>
                <c:pt idx="880">
                  <c:v>0.8</c:v>
                </c:pt>
                <c:pt idx="881">
                  <c:v>0.72727272727272729</c:v>
                </c:pt>
                <c:pt idx="882">
                  <c:v>0.72727272727272729</c:v>
                </c:pt>
                <c:pt idx="883">
                  <c:v>0.72727272727272729</c:v>
                </c:pt>
                <c:pt idx="884">
                  <c:v>0.72727272727272729</c:v>
                </c:pt>
                <c:pt idx="885">
                  <c:v>0.72727272727272729</c:v>
                </c:pt>
                <c:pt idx="886">
                  <c:v>0.72727272727272729</c:v>
                </c:pt>
                <c:pt idx="887">
                  <c:v>0.72727272727272729</c:v>
                </c:pt>
                <c:pt idx="888">
                  <c:v>0.72727272727272729</c:v>
                </c:pt>
                <c:pt idx="889">
                  <c:v>0.72727272727272729</c:v>
                </c:pt>
                <c:pt idx="890">
                  <c:v>0.72727272727272729</c:v>
                </c:pt>
                <c:pt idx="891">
                  <c:v>0.72727272727272729</c:v>
                </c:pt>
                <c:pt idx="892">
                  <c:v>0.72727272727272729</c:v>
                </c:pt>
                <c:pt idx="893">
                  <c:v>0.72727272727272729</c:v>
                </c:pt>
                <c:pt idx="894">
                  <c:v>0.72727272727272729</c:v>
                </c:pt>
                <c:pt idx="895">
                  <c:v>0.72727272727272729</c:v>
                </c:pt>
                <c:pt idx="896">
                  <c:v>0.72727272727272729</c:v>
                </c:pt>
                <c:pt idx="897">
                  <c:v>0.66666666666666663</c:v>
                </c:pt>
                <c:pt idx="898">
                  <c:v>0.66666666666666663</c:v>
                </c:pt>
                <c:pt idx="899">
                  <c:v>0.66666666666666663</c:v>
                </c:pt>
                <c:pt idx="900">
                  <c:v>0.66666666666666663</c:v>
                </c:pt>
                <c:pt idx="901">
                  <c:v>0.66666666666666663</c:v>
                </c:pt>
                <c:pt idx="902">
                  <c:v>0.66666666666666663</c:v>
                </c:pt>
                <c:pt idx="903">
                  <c:v>0.66666666666666663</c:v>
                </c:pt>
                <c:pt idx="904">
                  <c:v>0.66666666666666663</c:v>
                </c:pt>
                <c:pt idx="905">
                  <c:v>0.66666666666666663</c:v>
                </c:pt>
                <c:pt idx="906">
                  <c:v>0.66666666666666663</c:v>
                </c:pt>
                <c:pt idx="907">
                  <c:v>0.66666666666666663</c:v>
                </c:pt>
                <c:pt idx="908">
                  <c:v>0.66666666666666663</c:v>
                </c:pt>
                <c:pt idx="909">
                  <c:v>0.66666666666666663</c:v>
                </c:pt>
                <c:pt idx="910">
                  <c:v>0.66666666666666663</c:v>
                </c:pt>
                <c:pt idx="911">
                  <c:v>0.66666666666666663</c:v>
                </c:pt>
                <c:pt idx="912">
                  <c:v>0.66666666666666663</c:v>
                </c:pt>
                <c:pt idx="913">
                  <c:v>0.66666666666666663</c:v>
                </c:pt>
                <c:pt idx="914">
                  <c:v>0.66666666666666663</c:v>
                </c:pt>
                <c:pt idx="915">
                  <c:v>0.66666666666666663</c:v>
                </c:pt>
                <c:pt idx="916">
                  <c:v>0.61538461538461542</c:v>
                </c:pt>
                <c:pt idx="917">
                  <c:v>0.61538461538461542</c:v>
                </c:pt>
                <c:pt idx="918">
                  <c:v>0.61538461538461542</c:v>
                </c:pt>
                <c:pt idx="919">
                  <c:v>0.61538461538461542</c:v>
                </c:pt>
                <c:pt idx="920">
                  <c:v>0.61538461538461542</c:v>
                </c:pt>
                <c:pt idx="921">
                  <c:v>0.61538461538461542</c:v>
                </c:pt>
                <c:pt idx="922">
                  <c:v>0.61538461538461542</c:v>
                </c:pt>
                <c:pt idx="923">
                  <c:v>0.61538461538461542</c:v>
                </c:pt>
                <c:pt idx="924">
                  <c:v>0.61538461538461542</c:v>
                </c:pt>
                <c:pt idx="925">
                  <c:v>0.61538461538461542</c:v>
                </c:pt>
                <c:pt idx="926">
                  <c:v>0.61538461538461542</c:v>
                </c:pt>
                <c:pt idx="927">
                  <c:v>0.61538461538461542</c:v>
                </c:pt>
                <c:pt idx="928">
                  <c:v>0.61538461538461542</c:v>
                </c:pt>
                <c:pt idx="929">
                  <c:v>0.61538461538461542</c:v>
                </c:pt>
                <c:pt idx="930">
                  <c:v>0.61538461538461542</c:v>
                </c:pt>
                <c:pt idx="931">
                  <c:v>0.53846153846153844</c:v>
                </c:pt>
                <c:pt idx="932">
                  <c:v>0.53846153846153844</c:v>
                </c:pt>
                <c:pt idx="933">
                  <c:v>0.53846153846153844</c:v>
                </c:pt>
                <c:pt idx="934">
                  <c:v>0.53846153846153844</c:v>
                </c:pt>
                <c:pt idx="935">
                  <c:v>0.53846153846153844</c:v>
                </c:pt>
                <c:pt idx="936">
                  <c:v>0.53846153846153844</c:v>
                </c:pt>
                <c:pt idx="937">
                  <c:v>0.53846153846153844</c:v>
                </c:pt>
                <c:pt idx="938">
                  <c:v>0.53846153846153844</c:v>
                </c:pt>
                <c:pt idx="939">
                  <c:v>0.53846153846153844</c:v>
                </c:pt>
                <c:pt idx="940">
                  <c:v>0.53846153846153844</c:v>
                </c:pt>
                <c:pt idx="941">
                  <c:v>0.53846153846153844</c:v>
                </c:pt>
                <c:pt idx="942">
                  <c:v>0.53846153846153844</c:v>
                </c:pt>
                <c:pt idx="943">
                  <c:v>0.53846153846153844</c:v>
                </c:pt>
                <c:pt idx="944">
                  <c:v>0.53846153846153844</c:v>
                </c:pt>
                <c:pt idx="945">
                  <c:v>0.53846153846153844</c:v>
                </c:pt>
                <c:pt idx="946">
                  <c:v>0.53846153846153844</c:v>
                </c:pt>
                <c:pt idx="947">
                  <c:v>0.53846153846153844</c:v>
                </c:pt>
                <c:pt idx="948">
                  <c:v>0.53846153846153844</c:v>
                </c:pt>
                <c:pt idx="949">
                  <c:v>0.53846153846153844</c:v>
                </c:pt>
                <c:pt idx="950">
                  <c:v>0.53846153846153844</c:v>
                </c:pt>
                <c:pt idx="951">
                  <c:v>0.53846153846153844</c:v>
                </c:pt>
                <c:pt idx="952">
                  <c:v>0.53846153846153844</c:v>
                </c:pt>
                <c:pt idx="953">
                  <c:v>0.53846153846153844</c:v>
                </c:pt>
                <c:pt idx="954">
                  <c:v>0.53846153846153844</c:v>
                </c:pt>
                <c:pt idx="955">
                  <c:v>0.53846153846153844</c:v>
                </c:pt>
                <c:pt idx="956">
                  <c:v>0.53846153846153844</c:v>
                </c:pt>
                <c:pt idx="957">
                  <c:v>0.53846153846153844</c:v>
                </c:pt>
                <c:pt idx="958">
                  <c:v>0.53846153846153844</c:v>
                </c:pt>
                <c:pt idx="959">
                  <c:v>0.53846153846153844</c:v>
                </c:pt>
                <c:pt idx="960">
                  <c:v>0.53846153846153844</c:v>
                </c:pt>
                <c:pt idx="961">
                  <c:v>0.53846153846153844</c:v>
                </c:pt>
                <c:pt idx="962">
                  <c:v>0.61538461538461542</c:v>
                </c:pt>
                <c:pt idx="963">
                  <c:v>0.61538461538461542</c:v>
                </c:pt>
                <c:pt idx="964">
                  <c:v>0.61538461538461542</c:v>
                </c:pt>
                <c:pt idx="965">
                  <c:v>0.61538461538461542</c:v>
                </c:pt>
                <c:pt idx="966">
                  <c:v>0.61538461538461542</c:v>
                </c:pt>
                <c:pt idx="967">
                  <c:v>0.46153846153846156</c:v>
                </c:pt>
                <c:pt idx="968">
                  <c:v>0.46153846153846156</c:v>
                </c:pt>
                <c:pt idx="969">
                  <c:v>0.46153846153846156</c:v>
                </c:pt>
                <c:pt idx="970">
                  <c:v>0.46153846153846156</c:v>
                </c:pt>
                <c:pt idx="971">
                  <c:v>0.46153846153846156</c:v>
                </c:pt>
                <c:pt idx="972">
                  <c:v>0.46153846153846156</c:v>
                </c:pt>
                <c:pt idx="973">
                  <c:v>0.35714285714285715</c:v>
                </c:pt>
                <c:pt idx="974">
                  <c:v>0.35714285714285715</c:v>
                </c:pt>
                <c:pt idx="975">
                  <c:v>0.35714285714285715</c:v>
                </c:pt>
                <c:pt idx="976">
                  <c:v>0.35714285714285715</c:v>
                </c:pt>
                <c:pt idx="977">
                  <c:v>0.35714285714285715</c:v>
                </c:pt>
                <c:pt idx="978">
                  <c:v>0.35714285714285715</c:v>
                </c:pt>
                <c:pt idx="979">
                  <c:v>0.35714285714285715</c:v>
                </c:pt>
                <c:pt idx="980">
                  <c:v>0.35714285714285715</c:v>
                </c:pt>
                <c:pt idx="981">
                  <c:v>0.33333333333333331</c:v>
                </c:pt>
                <c:pt idx="982">
                  <c:v>0.3125</c:v>
                </c:pt>
                <c:pt idx="983">
                  <c:v>0.3125</c:v>
                </c:pt>
                <c:pt idx="984">
                  <c:v>0.3125</c:v>
                </c:pt>
                <c:pt idx="985">
                  <c:v>0.3125</c:v>
                </c:pt>
                <c:pt idx="986">
                  <c:v>0.3125</c:v>
                </c:pt>
                <c:pt idx="987">
                  <c:v>0.3125</c:v>
                </c:pt>
                <c:pt idx="988">
                  <c:v>0.3125</c:v>
                </c:pt>
                <c:pt idx="989">
                  <c:v>0.35294117647058826</c:v>
                </c:pt>
                <c:pt idx="990">
                  <c:v>0.35294117647058826</c:v>
                </c:pt>
                <c:pt idx="991">
                  <c:v>0.35294117647058826</c:v>
                </c:pt>
                <c:pt idx="992">
                  <c:v>0.35294117647058826</c:v>
                </c:pt>
                <c:pt idx="993">
                  <c:v>0.35294117647058826</c:v>
                </c:pt>
                <c:pt idx="994">
                  <c:v>0.35294117647058826</c:v>
                </c:pt>
                <c:pt idx="995">
                  <c:v>0.41176470588235292</c:v>
                </c:pt>
                <c:pt idx="996">
                  <c:v>0.41176470588235292</c:v>
                </c:pt>
                <c:pt idx="997">
                  <c:v>0.41176470588235292</c:v>
                </c:pt>
                <c:pt idx="998">
                  <c:v>0.41176470588235292</c:v>
                </c:pt>
                <c:pt idx="999">
                  <c:v>0.41176470588235292</c:v>
                </c:pt>
                <c:pt idx="1000">
                  <c:v>0.41176470588235292</c:v>
                </c:pt>
                <c:pt idx="1001">
                  <c:v>0.35294117647058826</c:v>
                </c:pt>
                <c:pt idx="1002">
                  <c:v>0.35294117647058826</c:v>
                </c:pt>
                <c:pt idx="1003">
                  <c:v>0.41176470588235292</c:v>
                </c:pt>
                <c:pt idx="1004">
                  <c:v>0.41176470588235292</c:v>
                </c:pt>
                <c:pt idx="1005">
                  <c:v>0.41176470588235292</c:v>
                </c:pt>
                <c:pt idx="1006">
                  <c:v>0.41176470588235292</c:v>
                </c:pt>
                <c:pt idx="1007">
                  <c:v>0.41176470588235292</c:v>
                </c:pt>
                <c:pt idx="1008">
                  <c:v>0.41176470588235292</c:v>
                </c:pt>
                <c:pt idx="1009">
                  <c:v>0.41176470588235292</c:v>
                </c:pt>
                <c:pt idx="1010">
                  <c:v>0.44444444444444442</c:v>
                </c:pt>
                <c:pt idx="1011">
                  <c:v>0.44444444444444442</c:v>
                </c:pt>
                <c:pt idx="1012">
                  <c:v>0.44444444444444442</c:v>
                </c:pt>
                <c:pt idx="1013">
                  <c:v>0.44444444444444442</c:v>
                </c:pt>
                <c:pt idx="1014">
                  <c:v>0.3888888888888889</c:v>
                </c:pt>
                <c:pt idx="1015">
                  <c:v>0.3888888888888889</c:v>
                </c:pt>
                <c:pt idx="1016">
                  <c:v>0.44444444444444442</c:v>
                </c:pt>
                <c:pt idx="1017">
                  <c:v>0.3888888888888889</c:v>
                </c:pt>
                <c:pt idx="1018">
                  <c:v>0.3888888888888889</c:v>
                </c:pt>
                <c:pt idx="1019">
                  <c:v>0.3888888888888889</c:v>
                </c:pt>
                <c:pt idx="1020">
                  <c:v>0.44444444444444442</c:v>
                </c:pt>
                <c:pt idx="1021">
                  <c:v>0.44444444444444442</c:v>
                </c:pt>
                <c:pt idx="1022">
                  <c:v>0.3888888888888889</c:v>
                </c:pt>
                <c:pt idx="1023">
                  <c:v>0.3888888888888889</c:v>
                </c:pt>
                <c:pt idx="1024">
                  <c:v>0.3888888888888889</c:v>
                </c:pt>
                <c:pt idx="1025">
                  <c:v>0.3888888888888889</c:v>
                </c:pt>
                <c:pt idx="1026">
                  <c:v>0.44444444444444442</c:v>
                </c:pt>
                <c:pt idx="1027">
                  <c:v>0.44444444444444442</c:v>
                </c:pt>
                <c:pt idx="1028">
                  <c:v>0.44444444444444442</c:v>
                </c:pt>
                <c:pt idx="1029">
                  <c:v>0.44444444444444442</c:v>
                </c:pt>
                <c:pt idx="1030">
                  <c:v>0.44444444444444442</c:v>
                </c:pt>
                <c:pt idx="1031">
                  <c:v>0.44444444444444442</c:v>
                </c:pt>
                <c:pt idx="1032">
                  <c:v>0.44444444444444442</c:v>
                </c:pt>
                <c:pt idx="1033">
                  <c:v>0.44444444444444442</c:v>
                </c:pt>
                <c:pt idx="1034">
                  <c:v>0.44444444444444442</c:v>
                </c:pt>
                <c:pt idx="1035">
                  <c:v>0.44444444444444442</c:v>
                </c:pt>
                <c:pt idx="1036">
                  <c:v>0.44444444444444442</c:v>
                </c:pt>
                <c:pt idx="1037">
                  <c:v>0.44444444444444442</c:v>
                </c:pt>
                <c:pt idx="1038">
                  <c:v>0.44444444444444442</c:v>
                </c:pt>
                <c:pt idx="1039">
                  <c:v>0.44444444444444442</c:v>
                </c:pt>
                <c:pt idx="1040">
                  <c:v>0.44444444444444442</c:v>
                </c:pt>
                <c:pt idx="1041">
                  <c:v>0.44444444444444442</c:v>
                </c:pt>
                <c:pt idx="1042">
                  <c:v>0.3888888888888889</c:v>
                </c:pt>
                <c:pt idx="1043">
                  <c:v>0.3888888888888889</c:v>
                </c:pt>
                <c:pt idx="1044">
                  <c:v>0.3888888888888889</c:v>
                </c:pt>
                <c:pt idx="1045">
                  <c:v>0.3888888888888889</c:v>
                </c:pt>
                <c:pt idx="1046">
                  <c:v>0.3888888888888889</c:v>
                </c:pt>
                <c:pt idx="1047">
                  <c:v>0.3888888888888889</c:v>
                </c:pt>
                <c:pt idx="1048">
                  <c:v>0.3888888888888889</c:v>
                </c:pt>
                <c:pt idx="1049">
                  <c:v>0.3888888888888889</c:v>
                </c:pt>
                <c:pt idx="1050">
                  <c:v>0.3888888888888889</c:v>
                </c:pt>
                <c:pt idx="1051">
                  <c:v>0.3888888888888889</c:v>
                </c:pt>
                <c:pt idx="1052">
                  <c:v>0.3888888888888889</c:v>
                </c:pt>
                <c:pt idx="1053">
                  <c:v>0.3888888888888889</c:v>
                </c:pt>
                <c:pt idx="1054">
                  <c:v>0.3888888888888889</c:v>
                </c:pt>
                <c:pt idx="1055">
                  <c:v>0.3888888888888889</c:v>
                </c:pt>
                <c:pt idx="1056">
                  <c:v>0.3888888888888889</c:v>
                </c:pt>
                <c:pt idx="1057">
                  <c:v>0.3888888888888889</c:v>
                </c:pt>
                <c:pt idx="1058">
                  <c:v>0.3888888888888889</c:v>
                </c:pt>
                <c:pt idx="1059">
                  <c:v>0.3888888888888889</c:v>
                </c:pt>
                <c:pt idx="1060">
                  <c:v>0.3888888888888889</c:v>
                </c:pt>
                <c:pt idx="1061">
                  <c:v>0.3888888888888889</c:v>
                </c:pt>
                <c:pt idx="1062">
                  <c:v>0.3888888888888889</c:v>
                </c:pt>
                <c:pt idx="1063">
                  <c:v>0.3888888888888889</c:v>
                </c:pt>
                <c:pt idx="1064">
                  <c:v>0.3888888888888889</c:v>
                </c:pt>
                <c:pt idx="1065">
                  <c:v>0.3888888888888889</c:v>
                </c:pt>
                <c:pt idx="1066">
                  <c:v>0.3888888888888889</c:v>
                </c:pt>
                <c:pt idx="1067">
                  <c:v>0.3888888888888889</c:v>
                </c:pt>
                <c:pt idx="1068">
                  <c:v>0.3888888888888889</c:v>
                </c:pt>
                <c:pt idx="1069">
                  <c:v>0.3888888888888889</c:v>
                </c:pt>
                <c:pt idx="1070">
                  <c:v>0.3888888888888889</c:v>
                </c:pt>
                <c:pt idx="1071">
                  <c:v>0.3888888888888889</c:v>
                </c:pt>
                <c:pt idx="1072">
                  <c:v>0.44444444444444442</c:v>
                </c:pt>
                <c:pt idx="1073">
                  <c:v>0.3888888888888889</c:v>
                </c:pt>
                <c:pt idx="1074">
                  <c:v>0.3888888888888889</c:v>
                </c:pt>
                <c:pt idx="1075">
                  <c:v>0.3888888888888889</c:v>
                </c:pt>
                <c:pt idx="1076">
                  <c:v>0.3888888888888889</c:v>
                </c:pt>
                <c:pt idx="1077">
                  <c:v>0.3888888888888889</c:v>
                </c:pt>
                <c:pt idx="1078">
                  <c:v>0.3888888888888889</c:v>
                </c:pt>
                <c:pt idx="1079">
                  <c:v>0.3888888888888889</c:v>
                </c:pt>
                <c:pt idx="1080">
                  <c:v>0.3888888888888889</c:v>
                </c:pt>
                <c:pt idx="1081">
                  <c:v>0.3888888888888889</c:v>
                </c:pt>
                <c:pt idx="1082">
                  <c:v>0.3888888888888889</c:v>
                </c:pt>
                <c:pt idx="1083">
                  <c:v>0.3888888888888889</c:v>
                </c:pt>
                <c:pt idx="1084">
                  <c:v>0.3888888888888889</c:v>
                </c:pt>
                <c:pt idx="1085">
                  <c:v>0.3888888888888889</c:v>
                </c:pt>
                <c:pt idx="1086">
                  <c:v>0.3888888888888889</c:v>
                </c:pt>
                <c:pt idx="1087">
                  <c:v>0.3888888888888889</c:v>
                </c:pt>
                <c:pt idx="1088">
                  <c:v>0.3888888888888889</c:v>
                </c:pt>
                <c:pt idx="1089">
                  <c:v>0.3888888888888889</c:v>
                </c:pt>
                <c:pt idx="1090">
                  <c:v>0.3888888888888889</c:v>
                </c:pt>
                <c:pt idx="1091">
                  <c:v>0.3888888888888889</c:v>
                </c:pt>
                <c:pt idx="1092">
                  <c:v>0.3888888888888889</c:v>
                </c:pt>
                <c:pt idx="1093">
                  <c:v>0.3888888888888889</c:v>
                </c:pt>
                <c:pt idx="1094">
                  <c:v>0.3888888888888889</c:v>
                </c:pt>
                <c:pt idx="1095">
                  <c:v>0.3888888888888889</c:v>
                </c:pt>
                <c:pt idx="1096">
                  <c:v>0.3888888888888889</c:v>
                </c:pt>
                <c:pt idx="1097">
                  <c:v>0.3888888888888889</c:v>
                </c:pt>
                <c:pt idx="1098">
                  <c:v>0.3888888888888889</c:v>
                </c:pt>
                <c:pt idx="1099">
                  <c:v>0.3888888888888889</c:v>
                </c:pt>
                <c:pt idx="1100">
                  <c:v>0.3888888888888889</c:v>
                </c:pt>
                <c:pt idx="1101">
                  <c:v>0.3888888888888889</c:v>
                </c:pt>
                <c:pt idx="1102">
                  <c:v>0.3888888888888889</c:v>
                </c:pt>
                <c:pt idx="1103">
                  <c:v>0.3888888888888889</c:v>
                </c:pt>
                <c:pt idx="1104">
                  <c:v>0.3888888888888889</c:v>
                </c:pt>
                <c:pt idx="1105">
                  <c:v>0.44444444444444442</c:v>
                </c:pt>
                <c:pt idx="1106">
                  <c:v>0.3888888888888889</c:v>
                </c:pt>
                <c:pt idx="1107">
                  <c:v>0.3888888888888889</c:v>
                </c:pt>
                <c:pt idx="1108">
                  <c:v>0.3888888888888889</c:v>
                </c:pt>
                <c:pt idx="1109">
                  <c:v>0.33333333333333331</c:v>
                </c:pt>
                <c:pt idx="1110">
                  <c:v>0.33333333333333331</c:v>
                </c:pt>
                <c:pt idx="1111">
                  <c:v>0.3888888888888889</c:v>
                </c:pt>
                <c:pt idx="1112">
                  <c:v>0.3888888888888889</c:v>
                </c:pt>
                <c:pt idx="1113">
                  <c:v>0.3888888888888889</c:v>
                </c:pt>
                <c:pt idx="1114">
                  <c:v>0.36842105263157893</c:v>
                </c:pt>
                <c:pt idx="1115">
                  <c:v>0.36842105263157893</c:v>
                </c:pt>
                <c:pt idx="1116">
                  <c:v>0.36842105263157893</c:v>
                </c:pt>
                <c:pt idx="1117">
                  <c:v>0.36842105263157893</c:v>
                </c:pt>
                <c:pt idx="1118">
                  <c:v>0.36842105263157893</c:v>
                </c:pt>
                <c:pt idx="1119">
                  <c:v>0.36842105263157893</c:v>
                </c:pt>
                <c:pt idx="1120">
                  <c:v>0.42105263157894735</c:v>
                </c:pt>
                <c:pt idx="1121">
                  <c:v>0.42105263157894735</c:v>
                </c:pt>
                <c:pt idx="1122">
                  <c:v>0.42105263157894735</c:v>
                </c:pt>
                <c:pt idx="1123">
                  <c:v>0.42105263157894735</c:v>
                </c:pt>
                <c:pt idx="1124">
                  <c:v>0.42105263157894735</c:v>
                </c:pt>
                <c:pt idx="1125">
                  <c:v>0.42105263157894735</c:v>
                </c:pt>
                <c:pt idx="1126">
                  <c:v>0.42105263157894735</c:v>
                </c:pt>
                <c:pt idx="1127">
                  <c:v>0.42105263157894735</c:v>
                </c:pt>
                <c:pt idx="1128">
                  <c:v>0.42105263157894735</c:v>
                </c:pt>
                <c:pt idx="1129">
                  <c:v>0.42105263157894735</c:v>
                </c:pt>
                <c:pt idx="1130">
                  <c:v>0.42105263157894735</c:v>
                </c:pt>
                <c:pt idx="1131">
                  <c:v>0.42105263157894735</c:v>
                </c:pt>
                <c:pt idx="1132">
                  <c:v>0.42105263157894735</c:v>
                </c:pt>
                <c:pt idx="1133">
                  <c:v>0.42105263157894735</c:v>
                </c:pt>
                <c:pt idx="1134">
                  <c:v>0.42105263157894735</c:v>
                </c:pt>
                <c:pt idx="1135">
                  <c:v>0.42105263157894735</c:v>
                </c:pt>
                <c:pt idx="1136">
                  <c:v>0.42105263157894735</c:v>
                </c:pt>
                <c:pt idx="1137">
                  <c:v>0.42105263157894735</c:v>
                </c:pt>
                <c:pt idx="1138">
                  <c:v>0.42105263157894735</c:v>
                </c:pt>
                <c:pt idx="1139">
                  <c:v>0.42105263157894735</c:v>
                </c:pt>
                <c:pt idx="1140">
                  <c:v>0.42105263157894735</c:v>
                </c:pt>
                <c:pt idx="1141">
                  <c:v>0.42105263157894735</c:v>
                </c:pt>
                <c:pt idx="1142">
                  <c:v>0.42105263157894735</c:v>
                </c:pt>
                <c:pt idx="1143">
                  <c:v>0.42105263157894735</c:v>
                </c:pt>
                <c:pt idx="1144">
                  <c:v>0.42105263157894735</c:v>
                </c:pt>
                <c:pt idx="1145">
                  <c:v>0.42105263157894735</c:v>
                </c:pt>
                <c:pt idx="1146">
                  <c:v>0.42105263157894735</c:v>
                </c:pt>
                <c:pt idx="1147">
                  <c:v>0.47368421052631576</c:v>
                </c:pt>
                <c:pt idx="1148">
                  <c:v>0.47368421052631576</c:v>
                </c:pt>
                <c:pt idx="1149">
                  <c:v>0.47368421052631576</c:v>
                </c:pt>
                <c:pt idx="1150">
                  <c:v>0.47368421052631576</c:v>
                </c:pt>
                <c:pt idx="1151">
                  <c:v>0.47368421052631576</c:v>
                </c:pt>
                <c:pt idx="1152">
                  <c:v>0.47368421052631576</c:v>
                </c:pt>
                <c:pt idx="1153">
                  <c:v>0.47368421052631576</c:v>
                </c:pt>
                <c:pt idx="1154">
                  <c:v>0.47368421052631576</c:v>
                </c:pt>
                <c:pt idx="1155">
                  <c:v>0.47368421052631576</c:v>
                </c:pt>
                <c:pt idx="1156">
                  <c:v>0.47368421052631576</c:v>
                </c:pt>
                <c:pt idx="1157">
                  <c:v>0.47368421052631576</c:v>
                </c:pt>
                <c:pt idx="1158">
                  <c:v>0.47368421052631576</c:v>
                </c:pt>
                <c:pt idx="1159">
                  <c:v>0.52631578947368418</c:v>
                </c:pt>
                <c:pt idx="1160">
                  <c:v>0.52631578947368418</c:v>
                </c:pt>
                <c:pt idx="1161">
                  <c:v>0.52631578947368418</c:v>
                </c:pt>
                <c:pt idx="1162">
                  <c:v>0.52631578947368418</c:v>
                </c:pt>
                <c:pt idx="1163">
                  <c:v>0.52631578947368418</c:v>
                </c:pt>
                <c:pt idx="1164">
                  <c:v>0.52631578947368418</c:v>
                </c:pt>
                <c:pt idx="1165">
                  <c:v>0.52631578947368418</c:v>
                </c:pt>
                <c:pt idx="1166">
                  <c:v>0.5</c:v>
                </c:pt>
                <c:pt idx="1167">
                  <c:v>0.5</c:v>
                </c:pt>
                <c:pt idx="1168">
                  <c:v>0.5</c:v>
                </c:pt>
                <c:pt idx="1169">
                  <c:v>0.5</c:v>
                </c:pt>
                <c:pt idx="1170">
                  <c:v>0.5</c:v>
                </c:pt>
                <c:pt idx="1171">
                  <c:v>0.5</c:v>
                </c:pt>
                <c:pt idx="1172">
                  <c:v>0.5</c:v>
                </c:pt>
                <c:pt idx="1173">
                  <c:v>0.5</c:v>
                </c:pt>
                <c:pt idx="1174">
                  <c:v>0.5</c:v>
                </c:pt>
                <c:pt idx="1175">
                  <c:v>0.47619047619047616</c:v>
                </c:pt>
                <c:pt idx="1176">
                  <c:v>0.47619047619047616</c:v>
                </c:pt>
                <c:pt idx="1177">
                  <c:v>0.42857142857142855</c:v>
                </c:pt>
                <c:pt idx="1178">
                  <c:v>0.42857142857142855</c:v>
                </c:pt>
                <c:pt idx="1179">
                  <c:v>0.42857142857142855</c:v>
                </c:pt>
                <c:pt idx="1180">
                  <c:v>0.42857142857142855</c:v>
                </c:pt>
                <c:pt idx="1181">
                  <c:v>0.40909090909090912</c:v>
                </c:pt>
                <c:pt idx="1182">
                  <c:v>0.40909090909090912</c:v>
                </c:pt>
                <c:pt idx="1183">
                  <c:v>0.40909090909090912</c:v>
                </c:pt>
                <c:pt idx="1184">
                  <c:v>0.40909090909090912</c:v>
                </c:pt>
                <c:pt idx="1185">
                  <c:v>0.40909090909090912</c:v>
                </c:pt>
                <c:pt idx="1186">
                  <c:v>0.40909090909090912</c:v>
                </c:pt>
                <c:pt idx="1187">
                  <c:v>0.40909090909090912</c:v>
                </c:pt>
                <c:pt idx="1188">
                  <c:v>0.40909090909090912</c:v>
                </c:pt>
                <c:pt idx="1189">
                  <c:v>0.40909090909090912</c:v>
                </c:pt>
                <c:pt idx="1190">
                  <c:v>0.40909090909090912</c:v>
                </c:pt>
                <c:pt idx="1191">
                  <c:v>0.40909090909090912</c:v>
                </c:pt>
                <c:pt idx="1192">
                  <c:v>0.40909090909090912</c:v>
                </c:pt>
                <c:pt idx="1193">
                  <c:v>0.40909090909090912</c:v>
                </c:pt>
                <c:pt idx="1194">
                  <c:v>0.36363636363636365</c:v>
                </c:pt>
                <c:pt idx="1195">
                  <c:v>0.40909090909090912</c:v>
                </c:pt>
                <c:pt idx="1196">
                  <c:v>0.40909090909090912</c:v>
                </c:pt>
                <c:pt idx="1197">
                  <c:v>0.36363636363636365</c:v>
                </c:pt>
                <c:pt idx="1198">
                  <c:v>0.36363636363636365</c:v>
                </c:pt>
                <c:pt idx="1199">
                  <c:v>0.36363636363636365</c:v>
                </c:pt>
                <c:pt idx="1200">
                  <c:v>0.36363636363636365</c:v>
                </c:pt>
                <c:pt idx="1201">
                  <c:v>0.36363636363636365</c:v>
                </c:pt>
                <c:pt idx="1202">
                  <c:v>0.36363636363636365</c:v>
                </c:pt>
                <c:pt idx="1203">
                  <c:v>0.36363636363636365</c:v>
                </c:pt>
                <c:pt idx="1204">
                  <c:v>0.36363636363636365</c:v>
                </c:pt>
                <c:pt idx="1205">
                  <c:v>0.36363636363636365</c:v>
                </c:pt>
                <c:pt idx="1206">
                  <c:v>0.36363636363636365</c:v>
                </c:pt>
                <c:pt idx="1207">
                  <c:v>0.36363636363636365</c:v>
                </c:pt>
                <c:pt idx="1208">
                  <c:v>0.36363636363636365</c:v>
                </c:pt>
                <c:pt idx="1209">
                  <c:v>0.39130434782608697</c:v>
                </c:pt>
                <c:pt idx="1210">
                  <c:v>0.39130434782608697</c:v>
                </c:pt>
                <c:pt idx="1211">
                  <c:v>0.39130434782608697</c:v>
                </c:pt>
                <c:pt idx="1212">
                  <c:v>0.43478260869565216</c:v>
                </c:pt>
                <c:pt idx="1213">
                  <c:v>0.43478260869565216</c:v>
                </c:pt>
                <c:pt idx="1214">
                  <c:v>0.43478260869565216</c:v>
                </c:pt>
                <c:pt idx="1215">
                  <c:v>0.43478260869565216</c:v>
                </c:pt>
                <c:pt idx="1216">
                  <c:v>0.43478260869565216</c:v>
                </c:pt>
                <c:pt idx="1217">
                  <c:v>0.43478260869565216</c:v>
                </c:pt>
                <c:pt idx="1218">
                  <c:v>0.43478260869565216</c:v>
                </c:pt>
                <c:pt idx="1219">
                  <c:v>0.43478260869565216</c:v>
                </c:pt>
                <c:pt idx="1220">
                  <c:v>0.43478260869565216</c:v>
                </c:pt>
                <c:pt idx="1221">
                  <c:v>0.43478260869565216</c:v>
                </c:pt>
                <c:pt idx="1222">
                  <c:v>0.43478260869565216</c:v>
                </c:pt>
                <c:pt idx="1223">
                  <c:v>0.43478260869565216</c:v>
                </c:pt>
                <c:pt idx="1224">
                  <c:v>0.43478260869565216</c:v>
                </c:pt>
                <c:pt idx="1225">
                  <c:v>0.39130434782608697</c:v>
                </c:pt>
                <c:pt idx="1226">
                  <c:v>0.39130434782608697</c:v>
                </c:pt>
                <c:pt idx="1227">
                  <c:v>0.39130434782608697</c:v>
                </c:pt>
                <c:pt idx="1228">
                  <c:v>0.39130434782608697</c:v>
                </c:pt>
                <c:pt idx="1229">
                  <c:v>0.34782608695652173</c:v>
                </c:pt>
                <c:pt idx="1230">
                  <c:v>0.34782608695652173</c:v>
                </c:pt>
                <c:pt idx="1231">
                  <c:v>0.34782608695652173</c:v>
                </c:pt>
                <c:pt idx="1232">
                  <c:v>0.34782608695652173</c:v>
                </c:pt>
                <c:pt idx="1233">
                  <c:v>0.34782608695652173</c:v>
                </c:pt>
                <c:pt idx="1234">
                  <c:v>0.34782608695652173</c:v>
                </c:pt>
                <c:pt idx="1235">
                  <c:v>0.34782608695652173</c:v>
                </c:pt>
                <c:pt idx="1236">
                  <c:v>0.34782608695652173</c:v>
                </c:pt>
                <c:pt idx="1237">
                  <c:v>0.34782608695652173</c:v>
                </c:pt>
                <c:pt idx="1238">
                  <c:v>0.34782608695652173</c:v>
                </c:pt>
                <c:pt idx="1239">
                  <c:v>0.34782608695652173</c:v>
                </c:pt>
                <c:pt idx="1240">
                  <c:v>0.34782608695652173</c:v>
                </c:pt>
                <c:pt idx="1241">
                  <c:v>0.34782608695652173</c:v>
                </c:pt>
                <c:pt idx="1242">
                  <c:v>0.34782608695652173</c:v>
                </c:pt>
                <c:pt idx="1243">
                  <c:v>0.34782608695652173</c:v>
                </c:pt>
                <c:pt idx="1244">
                  <c:v>0.34782608695652173</c:v>
                </c:pt>
                <c:pt idx="1245">
                  <c:v>0.34782608695652173</c:v>
                </c:pt>
                <c:pt idx="1246">
                  <c:v>0.34782608695652173</c:v>
                </c:pt>
                <c:pt idx="1247">
                  <c:v>0.34782608695652173</c:v>
                </c:pt>
                <c:pt idx="1248">
                  <c:v>0.34782608695652173</c:v>
                </c:pt>
                <c:pt idx="1249">
                  <c:v>0.34782608695652173</c:v>
                </c:pt>
                <c:pt idx="1250">
                  <c:v>0.34782608695652173</c:v>
                </c:pt>
                <c:pt idx="1251">
                  <c:v>0.34782608695652173</c:v>
                </c:pt>
                <c:pt idx="1252">
                  <c:v>0.43478260869565216</c:v>
                </c:pt>
                <c:pt idx="1253">
                  <c:v>0.43478260869565216</c:v>
                </c:pt>
                <c:pt idx="1254">
                  <c:v>0.43478260869565216</c:v>
                </c:pt>
                <c:pt idx="1255">
                  <c:v>0.43478260869565216</c:v>
                </c:pt>
                <c:pt idx="1256">
                  <c:v>0.43478260869565216</c:v>
                </c:pt>
                <c:pt idx="1257">
                  <c:v>0.43478260869565216</c:v>
                </c:pt>
                <c:pt idx="1258">
                  <c:v>0.43478260869565216</c:v>
                </c:pt>
                <c:pt idx="1259">
                  <c:v>0.47826086956521741</c:v>
                </c:pt>
                <c:pt idx="1260">
                  <c:v>0.47826086956521741</c:v>
                </c:pt>
                <c:pt idx="1261">
                  <c:v>0.47826086956521741</c:v>
                </c:pt>
                <c:pt idx="1262">
                  <c:v>0.47826086956521741</c:v>
                </c:pt>
                <c:pt idx="1263">
                  <c:v>0.47826086956521741</c:v>
                </c:pt>
                <c:pt idx="1264">
                  <c:v>0.47826086956521741</c:v>
                </c:pt>
                <c:pt idx="1265">
                  <c:v>0.47826086956521741</c:v>
                </c:pt>
                <c:pt idx="1266">
                  <c:v>0.47826086956521741</c:v>
                </c:pt>
                <c:pt idx="1267">
                  <c:v>0.47826086956521741</c:v>
                </c:pt>
                <c:pt idx="1268">
                  <c:v>0.47826086956521741</c:v>
                </c:pt>
                <c:pt idx="1269">
                  <c:v>0.47826086956521741</c:v>
                </c:pt>
                <c:pt idx="1270">
                  <c:v>0.47826086956521741</c:v>
                </c:pt>
                <c:pt idx="1271">
                  <c:v>0.47826086956521741</c:v>
                </c:pt>
                <c:pt idx="1272">
                  <c:v>0.47826086956521741</c:v>
                </c:pt>
                <c:pt idx="1273">
                  <c:v>0.47826086956521741</c:v>
                </c:pt>
                <c:pt idx="1274">
                  <c:v>0.47826086956521741</c:v>
                </c:pt>
                <c:pt idx="1275">
                  <c:v>0.47826086956521741</c:v>
                </c:pt>
                <c:pt idx="1276">
                  <c:v>0.47826086956521741</c:v>
                </c:pt>
                <c:pt idx="1277">
                  <c:v>0.47826086956521741</c:v>
                </c:pt>
                <c:pt idx="1278">
                  <c:v>0.43478260869565216</c:v>
                </c:pt>
                <c:pt idx="1279">
                  <c:v>0.43478260869565216</c:v>
                </c:pt>
                <c:pt idx="1280">
                  <c:v>0.43478260869565216</c:v>
                </c:pt>
                <c:pt idx="1281">
                  <c:v>0.43478260869565216</c:v>
                </c:pt>
                <c:pt idx="1282">
                  <c:v>0.43478260869565216</c:v>
                </c:pt>
                <c:pt idx="1283">
                  <c:v>0.43478260869565216</c:v>
                </c:pt>
                <c:pt idx="1284">
                  <c:v>0.43478260869565216</c:v>
                </c:pt>
                <c:pt idx="1285">
                  <c:v>0.43478260869565216</c:v>
                </c:pt>
                <c:pt idx="1286">
                  <c:v>0.43478260869565216</c:v>
                </c:pt>
                <c:pt idx="1287">
                  <c:v>0.43478260869565216</c:v>
                </c:pt>
                <c:pt idx="1288">
                  <c:v>0.43478260869565216</c:v>
                </c:pt>
                <c:pt idx="1289">
                  <c:v>0.43478260869565216</c:v>
                </c:pt>
                <c:pt idx="1290">
                  <c:v>0.43478260869565216</c:v>
                </c:pt>
                <c:pt idx="1291">
                  <c:v>0.43478260869565216</c:v>
                </c:pt>
                <c:pt idx="1292">
                  <c:v>0.43478260869565216</c:v>
                </c:pt>
                <c:pt idx="1293">
                  <c:v>0.43478260869565216</c:v>
                </c:pt>
                <c:pt idx="1294">
                  <c:v>0.43478260869565216</c:v>
                </c:pt>
                <c:pt idx="1295">
                  <c:v>0.43478260869565216</c:v>
                </c:pt>
                <c:pt idx="1296">
                  <c:v>0.43478260869565216</c:v>
                </c:pt>
                <c:pt idx="1297">
                  <c:v>0.43478260869565216</c:v>
                </c:pt>
                <c:pt idx="1298">
                  <c:v>0.47826086956521741</c:v>
                </c:pt>
                <c:pt idx="1299">
                  <c:v>0.47826086956521741</c:v>
                </c:pt>
                <c:pt idx="1300">
                  <c:v>0.47826086956521741</c:v>
                </c:pt>
                <c:pt idx="1301">
                  <c:v>0.47826086956521741</c:v>
                </c:pt>
                <c:pt idx="1302">
                  <c:v>0.47826086956521741</c:v>
                </c:pt>
                <c:pt idx="1303">
                  <c:v>0.47826086956521741</c:v>
                </c:pt>
                <c:pt idx="1304">
                  <c:v>0.47826086956521741</c:v>
                </c:pt>
                <c:pt idx="1305">
                  <c:v>0.43478260869565216</c:v>
                </c:pt>
                <c:pt idx="1306">
                  <c:v>0.43478260869565216</c:v>
                </c:pt>
                <c:pt idx="1307">
                  <c:v>0.43478260869565216</c:v>
                </c:pt>
                <c:pt idx="1308">
                  <c:v>0.47826086956521741</c:v>
                </c:pt>
                <c:pt idx="1309">
                  <c:v>0.47826086956521741</c:v>
                </c:pt>
                <c:pt idx="1310">
                  <c:v>0.47826086956521741</c:v>
                </c:pt>
                <c:pt idx="1311">
                  <c:v>0.47826086956521741</c:v>
                </c:pt>
                <c:pt idx="1312">
                  <c:v>0.47826086956521741</c:v>
                </c:pt>
                <c:pt idx="1313">
                  <c:v>0.47826086956521741</c:v>
                </c:pt>
                <c:pt idx="1314">
                  <c:v>0.47826086956521741</c:v>
                </c:pt>
                <c:pt idx="1315">
                  <c:v>0.47826086956521741</c:v>
                </c:pt>
                <c:pt idx="1316">
                  <c:v>0.47826086956521741</c:v>
                </c:pt>
                <c:pt idx="1317">
                  <c:v>0.47826086956521741</c:v>
                </c:pt>
                <c:pt idx="1318">
                  <c:v>0.47826086956521741</c:v>
                </c:pt>
                <c:pt idx="1319">
                  <c:v>0.47826086956521741</c:v>
                </c:pt>
                <c:pt idx="1320">
                  <c:v>0.5</c:v>
                </c:pt>
                <c:pt idx="1321">
                  <c:v>0.5</c:v>
                </c:pt>
                <c:pt idx="1322">
                  <c:v>0.5</c:v>
                </c:pt>
                <c:pt idx="1323">
                  <c:v>0.5</c:v>
                </c:pt>
                <c:pt idx="1324">
                  <c:v>0.5</c:v>
                </c:pt>
                <c:pt idx="1325">
                  <c:v>0.5</c:v>
                </c:pt>
                <c:pt idx="1326">
                  <c:v>0.5</c:v>
                </c:pt>
                <c:pt idx="1327">
                  <c:v>0.5</c:v>
                </c:pt>
                <c:pt idx="1328">
                  <c:v>0.45833333333333331</c:v>
                </c:pt>
                <c:pt idx="1329">
                  <c:v>0.45833333333333331</c:v>
                </c:pt>
                <c:pt idx="1330">
                  <c:v>0.45833333333333331</c:v>
                </c:pt>
                <c:pt idx="1331">
                  <c:v>0.45833333333333331</c:v>
                </c:pt>
                <c:pt idx="1332">
                  <c:v>0.45833333333333331</c:v>
                </c:pt>
                <c:pt idx="1333">
                  <c:v>0.45833333333333331</c:v>
                </c:pt>
                <c:pt idx="1334">
                  <c:v>0.45833333333333331</c:v>
                </c:pt>
                <c:pt idx="1335">
                  <c:v>0.45833333333333331</c:v>
                </c:pt>
                <c:pt idx="1336">
                  <c:v>0.44</c:v>
                </c:pt>
                <c:pt idx="1337">
                  <c:v>0.44</c:v>
                </c:pt>
                <c:pt idx="1338">
                  <c:v>0.44</c:v>
                </c:pt>
                <c:pt idx="1339">
                  <c:v>0.44</c:v>
                </c:pt>
                <c:pt idx="1340">
                  <c:v>0.44</c:v>
                </c:pt>
                <c:pt idx="1341">
                  <c:v>0.44</c:v>
                </c:pt>
                <c:pt idx="1342">
                  <c:v>0.44</c:v>
                </c:pt>
                <c:pt idx="1343">
                  <c:v>0.48</c:v>
                </c:pt>
                <c:pt idx="1344">
                  <c:v>0.48</c:v>
                </c:pt>
                <c:pt idx="1345">
                  <c:v>0.48</c:v>
                </c:pt>
                <c:pt idx="1346">
                  <c:v>0.48</c:v>
                </c:pt>
                <c:pt idx="1347">
                  <c:v>0.48</c:v>
                </c:pt>
                <c:pt idx="1348">
                  <c:v>0.48</c:v>
                </c:pt>
                <c:pt idx="1349">
                  <c:v>0.48</c:v>
                </c:pt>
                <c:pt idx="1350">
                  <c:v>0.48</c:v>
                </c:pt>
                <c:pt idx="1351">
                  <c:v>0.48</c:v>
                </c:pt>
                <c:pt idx="1352">
                  <c:v>0.44</c:v>
                </c:pt>
                <c:pt idx="1353">
                  <c:v>0.44</c:v>
                </c:pt>
                <c:pt idx="1354">
                  <c:v>0.44</c:v>
                </c:pt>
                <c:pt idx="1355">
                  <c:v>0.44</c:v>
                </c:pt>
                <c:pt idx="1356">
                  <c:v>0.44</c:v>
                </c:pt>
                <c:pt idx="1357">
                  <c:v>0.44</c:v>
                </c:pt>
                <c:pt idx="1358">
                  <c:v>0.44</c:v>
                </c:pt>
                <c:pt idx="1359">
                  <c:v>0.44</c:v>
                </c:pt>
                <c:pt idx="1360">
                  <c:v>0.44</c:v>
                </c:pt>
                <c:pt idx="1361">
                  <c:v>0.44</c:v>
                </c:pt>
                <c:pt idx="1362">
                  <c:v>0.44</c:v>
                </c:pt>
                <c:pt idx="1363">
                  <c:v>0.44</c:v>
                </c:pt>
                <c:pt idx="1364">
                  <c:v>0.44</c:v>
                </c:pt>
                <c:pt idx="1365">
                  <c:v>0.42307692307692307</c:v>
                </c:pt>
                <c:pt idx="1366">
                  <c:v>0.42307692307692307</c:v>
                </c:pt>
                <c:pt idx="1367">
                  <c:v>0.42307692307692307</c:v>
                </c:pt>
                <c:pt idx="1368">
                  <c:v>0.42307692307692307</c:v>
                </c:pt>
                <c:pt idx="1369">
                  <c:v>0.42307692307692307</c:v>
                </c:pt>
                <c:pt idx="1370">
                  <c:v>0.42307692307692307</c:v>
                </c:pt>
                <c:pt idx="1371">
                  <c:v>0.42307692307692307</c:v>
                </c:pt>
                <c:pt idx="1372">
                  <c:v>0.42307692307692307</c:v>
                </c:pt>
                <c:pt idx="1373">
                  <c:v>0.42307692307692307</c:v>
                </c:pt>
                <c:pt idx="1374">
                  <c:v>0.42307692307692307</c:v>
                </c:pt>
                <c:pt idx="1375">
                  <c:v>0.46153846153846156</c:v>
                </c:pt>
                <c:pt idx="1376">
                  <c:v>0.42307692307692307</c:v>
                </c:pt>
                <c:pt idx="1377">
                  <c:v>0.42307692307692307</c:v>
                </c:pt>
                <c:pt idx="1378">
                  <c:v>0.38461538461538464</c:v>
                </c:pt>
                <c:pt idx="1379">
                  <c:v>0.38461538461538464</c:v>
                </c:pt>
                <c:pt idx="1380">
                  <c:v>0.38461538461538464</c:v>
                </c:pt>
                <c:pt idx="1381">
                  <c:v>0.42307692307692307</c:v>
                </c:pt>
                <c:pt idx="1382">
                  <c:v>0.42307692307692307</c:v>
                </c:pt>
                <c:pt idx="1383">
                  <c:v>0.42307692307692307</c:v>
                </c:pt>
                <c:pt idx="1384">
                  <c:v>0.42307692307692307</c:v>
                </c:pt>
                <c:pt idx="1385">
                  <c:v>0.42307692307692307</c:v>
                </c:pt>
                <c:pt idx="1386">
                  <c:v>0.42307692307692307</c:v>
                </c:pt>
                <c:pt idx="1387">
                  <c:v>0.42307692307692307</c:v>
                </c:pt>
                <c:pt idx="1388">
                  <c:v>0.42307692307692307</c:v>
                </c:pt>
                <c:pt idx="1389">
                  <c:v>0.42307692307692307</c:v>
                </c:pt>
                <c:pt idx="1390">
                  <c:v>0.42307692307692307</c:v>
                </c:pt>
                <c:pt idx="1391">
                  <c:v>0.42307692307692307</c:v>
                </c:pt>
                <c:pt idx="1392">
                  <c:v>0.42307692307692307</c:v>
                </c:pt>
                <c:pt idx="1393">
                  <c:v>0.42307692307692307</c:v>
                </c:pt>
                <c:pt idx="1394">
                  <c:v>0.42307692307692307</c:v>
                </c:pt>
                <c:pt idx="1395">
                  <c:v>0.42307692307692307</c:v>
                </c:pt>
                <c:pt idx="1396">
                  <c:v>0.46153846153846156</c:v>
                </c:pt>
                <c:pt idx="1397">
                  <c:v>0.46153846153846156</c:v>
                </c:pt>
                <c:pt idx="1398">
                  <c:v>0.46153846153846156</c:v>
                </c:pt>
                <c:pt idx="1399">
                  <c:v>0.46153846153846156</c:v>
                </c:pt>
                <c:pt idx="1400">
                  <c:v>0.46153846153846156</c:v>
                </c:pt>
                <c:pt idx="1401">
                  <c:v>0.46153846153846156</c:v>
                </c:pt>
                <c:pt idx="1402">
                  <c:v>0.42307692307692307</c:v>
                </c:pt>
                <c:pt idx="1403">
                  <c:v>0.42307692307692307</c:v>
                </c:pt>
                <c:pt idx="1404">
                  <c:v>0.42307692307692307</c:v>
                </c:pt>
                <c:pt idx="1405">
                  <c:v>0.46153846153846156</c:v>
                </c:pt>
                <c:pt idx="1406">
                  <c:v>0.46153846153846156</c:v>
                </c:pt>
                <c:pt idx="1407">
                  <c:v>0.5</c:v>
                </c:pt>
                <c:pt idx="1408">
                  <c:v>0.5</c:v>
                </c:pt>
                <c:pt idx="1409">
                  <c:v>0.5</c:v>
                </c:pt>
                <c:pt idx="1410">
                  <c:v>0.5</c:v>
                </c:pt>
                <c:pt idx="1411">
                  <c:v>0.5</c:v>
                </c:pt>
                <c:pt idx="1412">
                  <c:v>0.5</c:v>
                </c:pt>
                <c:pt idx="1413">
                  <c:v>0.5</c:v>
                </c:pt>
                <c:pt idx="1414">
                  <c:v>0.5</c:v>
                </c:pt>
                <c:pt idx="1415">
                  <c:v>0.46153846153846156</c:v>
                </c:pt>
                <c:pt idx="1416">
                  <c:v>0.46153846153846156</c:v>
                </c:pt>
                <c:pt idx="1417">
                  <c:v>0.46153846153846156</c:v>
                </c:pt>
                <c:pt idx="1418">
                  <c:v>0.46153846153846156</c:v>
                </c:pt>
                <c:pt idx="1419">
                  <c:v>0.46153846153846156</c:v>
                </c:pt>
                <c:pt idx="1420">
                  <c:v>0.46153846153846156</c:v>
                </c:pt>
                <c:pt idx="1421">
                  <c:v>0.46153846153846156</c:v>
                </c:pt>
                <c:pt idx="1422">
                  <c:v>0.46153846153846156</c:v>
                </c:pt>
                <c:pt idx="1423">
                  <c:v>0.46153846153846156</c:v>
                </c:pt>
                <c:pt idx="1424">
                  <c:v>0.46153846153846156</c:v>
                </c:pt>
                <c:pt idx="1425">
                  <c:v>0.46153846153846156</c:v>
                </c:pt>
                <c:pt idx="1426">
                  <c:v>0.42307692307692307</c:v>
                </c:pt>
                <c:pt idx="1427">
                  <c:v>0.42307692307692307</c:v>
                </c:pt>
                <c:pt idx="1428">
                  <c:v>0.42307692307692307</c:v>
                </c:pt>
                <c:pt idx="1429">
                  <c:v>0.42307692307692307</c:v>
                </c:pt>
                <c:pt idx="1430">
                  <c:v>0.42307692307692307</c:v>
                </c:pt>
                <c:pt idx="1431">
                  <c:v>0.38461538461538464</c:v>
                </c:pt>
                <c:pt idx="1432">
                  <c:v>0.38461538461538464</c:v>
                </c:pt>
                <c:pt idx="1433">
                  <c:v>0.38461538461538464</c:v>
                </c:pt>
                <c:pt idx="1434">
                  <c:v>0.38461538461538464</c:v>
                </c:pt>
                <c:pt idx="1435">
                  <c:v>0.38461538461538464</c:v>
                </c:pt>
                <c:pt idx="1436">
                  <c:v>0.38461538461538464</c:v>
                </c:pt>
                <c:pt idx="1437">
                  <c:v>0.38461538461538464</c:v>
                </c:pt>
                <c:pt idx="1438">
                  <c:v>0.38461538461538464</c:v>
                </c:pt>
                <c:pt idx="1439">
                  <c:v>0.38461538461538464</c:v>
                </c:pt>
                <c:pt idx="1440">
                  <c:v>0.38461538461538464</c:v>
                </c:pt>
                <c:pt idx="1441">
                  <c:v>0.38461538461538464</c:v>
                </c:pt>
                <c:pt idx="1442">
                  <c:v>0.38461538461538464</c:v>
                </c:pt>
                <c:pt idx="1443">
                  <c:v>0.38461538461538464</c:v>
                </c:pt>
                <c:pt idx="1444">
                  <c:v>0.38461538461538464</c:v>
                </c:pt>
                <c:pt idx="1445">
                  <c:v>0.38461538461538464</c:v>
                </c:pt>
                <c:pt idx="1446">
                  <c:v>0.38461538461538464</c:v>
                </c:pt>
                <c:pt idx="1447">
                  <c:v>0.38461538461538464</c:v>
                </c:pt>
                <c:pt idx="1448">
                  <c:v>0.38461538461538464</c:v>
                </c:pt>
                <c:pt idx="1449">
                  <c:v>0.38461538461538464</c:v>
                </c:pt>
                <c:pt idx="1450">
                  <c:v>0.34615384615384615</c:v>
                </c:pt>
                <c:pt idx="1451">
                  <c:v>0.34615384615384615</c:v>
                </c:pt>
                <c:pt idx="1452">
                  <c:v>0.34615384615384615</c:v>
                </c:pt>
                <c:pt idx="1453">
                  <c:v>0.34615384615384615</c:v>
                </c:pt>
                <c:pt idx="1454">
                  <c:v>0.34615384615384615</c:v>
                </c:pt>
                <c:pt idx="1455">
                  <c:v>0.34615384615384615</c:v>
                </c:pt>
                <c:pt idx="1456">
                  <c:v>0.34615384615384615</c:v>
                </c:pt>
                <c:pt idx="1457">
                  <c:v>0.34615384615384615</c:v>
                </c:pt>
                <c:pt idx="1458">
                  <c:v>0.34615384615384615</c:v>
                </c:pt>
                <c:pt idx="1459">
                  <c:v>0.34615384615384615</c:v>
                </c:pt>
                <c:pt idx="1460">
                  <c:v>0.34615384615384615</c:v>
                </c:pt>
                <c:pt idx="1461">
                  <c:v>0.34615384615384615</c:v>
                </c:pt>
                <c:pt idx="1462">
                  <c:v>0.34615384615384615</c:v>
                </c:pt>
                <c:pt idx="1463">
                  <c:v>0.34615384615384615</c:v>
                </c:pt>
                <c:pt idx="1464">
                  <c:v>0.34615384615384615</c:v>
                </c:pt>
                <c:pt idx="1465">
                  <c:v>0.34615384615384615</c:v>
                </c:pt>
                <c:pt idx="1466">
                  <c:v>0.34615384615384615</c:v>
                </c:pt>
                <c:pt idx="1467">
                  <c:v>0.34615384615384615</c:v>
                </c:pt>
                <c:pt idx="1468">
                  <c:v>0.34615384615384615</c:v>
                </c:pt>
                <c:pt idx="1469">
                  <c:v>0.34615384615384615</c:v>
                </c:pt>
                <c:pt idx="1470">
                  <c:v>0.34615384615384615</c:v>
                </c:pt>
                <c:pt idx="1471">
                  <c:v>0.34615384615384615</c:v>
                </c:pt>
                <c:pt idx="1472">
                  <c:v>0.34615384615384615</c:v>
                </c:pt>
                <c:pt idx="1473">
                  <c:v>0.34615384615384615</c:v>
                </c:pt>
                <c:pt idx="1474">
                  <c:v>0.34615384615384615</c:v>
                </c:pt>
                <c:pt idx="1475">
                  <c:v>0.34615384615384615</c:v>
                </c:pt>
                <c:pt idx="1476">
                  <c:v>0.34615384615384615</c:v>
                </c:pt>
                <c:pt idx="1477">
                  <c:v>0.34615384615384615</c:v>
                </c:pt>
                <c:pt idx="1478">
                  <c:v>0.34615384615384615</c:v>
                </c:pt>
                <c:pt idx="1479">
                  <c:v>0.38461538461538464</c:v>
                </c:pt>
                <c:pt idx="1480">
                  <c:v>0.38461538461538464</c:v>
                </c:pt>
                <c:pt idx="1481">
                  <c:v>0.38461538461538464</c:v>
                </c:pt>
                <c:pt idx="1482">
                  <c:v>0.38461538461538464</c:v>
                </c:pt>
                <c:pt idx="1483">
                  <c:v>0.38461538461538464</c:v>
                </c:pt>
                <c:pt idx="1484">
                  <c:v>0.38461538461538464</c:v>
                </c:pt>
                <c:pt idx="1485">
                  <c:v>0.38461538461538464</c:v>
                </c:pt>
                <c:pt idx="1486">
                  <c:v>0.38461538461538464</c:v>
                </c:pt>
                <c:pt idx="1487">
                  <c:v>0.38461538461538464</c:v>
                </c:pt>
                <c:pt idx="1488">
                  <c:v>0.38461538461538464</c:v>
                </c:pt>
                <c:pt idx="1489">
                  <c:v>0.38461538461538464</c:v>
                </c:pt>
                <c:pt idx="1490">
                  <c:v>0.38461538461538464</c:v>
                </c:pt>
                <c:pt idx="1491">
                  <c:v>0.38461538461538464</c:v>
                </c:pt>
                <c:pt idx="1492">
                  <c:v>0.38461538461538464</c:v>
                </c:pt>
                <c:pt idx="1493">
                  <c:v>0.38461538461538464</c:v>
                </c:pt>
                <c:pt idx="1494">
                  <c:v>0.34615384615384615</c:v>
                </c:pt>
                <c:pt idx="1495">
                  <c:v>0.34615384615384615</c:v>
                </c:pt>
                <c:pt idx="1496">
                  <c:v>0.34615384615384615</c:v>
                </c:pt>
                <c:pt idx="1497">
                  <c:v>0.34615384615384615</c:v>
                </c:pt>
                <c:pt idx="1498">
                  <c:v>0.34615384615384615</c:v>
                </c:pt>
                <c:pt idx="1499">
                  <c:v>0.34615384615384615</c:v>
                </c:pt>
                <c:pt idx="1500">
                  <c:v>0.37037037037037035</c:v>
                </c:pt>
                <c:pt idx="1501">
                  <c:v>0.37037037037037035</c:v>
                </c:pt>
                <c:pt idx="1502">
                  <c:v>0.37037037037037035</c:v>
                </c:pt>
                <c:pt idx="1503">
                  <c:v>0.37037037037037035</c:v>
                </c:pt>
                <c:pt idx="1504">
                  <c:v>0.37037037037037035</c:v>
                </c:pt>
                <c:pt idx="1505">
                  <c:v>0.37037037037037035</c:v>
                </c:pt>
                <c:pt idx="1506">
                  <c:v>0.40740740740740738</c:v>
                </c:pt>
                <c:pt idx="1507">
                  <c:v>0.40740740740740738</c:v>
                </c:pt>
                <c:pt idx="1508">
                  <c:v>0.40740740740740738</c:v>
                </c:pt>
                <c:pt idx="1509">
                  <c:v>0.40740740740740738</c:v>
                </c:pt>
                <c:pt idx="1510">
                  <c:v>0.40740740740740738</c:v>
                </c:pt>
                <c:pt idx="1511">
                  <c:v>0.40740740740740738</c:v>
                </c:pt>
                <c:pt idx="1512">
                  <c:v>0.40740740740740738</c:v>
                </c:pt>
                <c:pt idx="1513">
                  <c:v>0.40740740740740738</c:v>
                </c:pt>
                <c:pt idx="1514">
                  <c:v>0.40740740740740738</c:v>
                </c:pt>
                <c:pt idx="1515">
                  <c:v>0.40740740740740738</c:v>
                </c:pt>
                <c:pt idx="1516">
                  <c:v>0.40740740740740738</c:v>
                </c:pt>
                <c:pt idx="1517">
                  <c:v>0.40740740740740738</c:v>
                </c:pt>
                <c:pt idx="1518">
                  <c:v>0.44444444444444442</c:v>
                </c:pt>
                <c:pt idx="1519">
                  <c:v>0.44444444444444442</c:v>
                </c:pt>
                <c:pt idx="1520">
                  <c:v>0.44444444444444442</c:v>
                </c:pt>
                <c:pt idx="1521">
                  <c:v>0.44444444444444442</c:v>
                </c:pt>
                <c:pt idx="1522">
                  <c:v>0.44444444444444442</c:v>
                </c:pt>
                <c:pt idx="1523">
                  <c:v>0.44444444444444442</c:v>
                </c:pt>
                <c:pt idx="1524">
                  <c:v>0.44444444444444442</c:v>
                </c:pt>
                <c:pt idx="1525">
                  <c:v>0.40740740740740738</c:v>
                </c:pt>
                <c:pt idx="1526">
                  <c:v>0.42857142857142855</c:v>
                </c:pt>
                <c:pt idx="1527">
                  <c:v>0.42857142857142855</c:v>
                </c:pt>
                <c:pt idx="1528">
                  <c:v>0.42857142857142855</c:v>
                </c:pt>
                <c:pt idx="1529">
                  <c:v>0.42857142857142855</c:v>
                </c:pt>
                <c:pt idx="1530">
                  <c:v>0.42857142857142855</c:v>
                </c:pt>
                <c:pt idx="1531">
                  <c:v>0.42857142857142855</c:v>
                </c:pt>
                <c:pt idx="1532">
                  <c:v>0.42857142857142855</c:v>
                </c:pt>
                <c:pt idx="1533">
                  <c:v>0.42857142857142855</c:v>
                </c:pt>
                <c:pt idx="1534">
                  <c:v>0.42857142857142855</c:v>
                </c:pt>
                <c:pt idx="1535">
                  <c:v>0.42857142857142855</c:v>
                </c:pt>
                <c:pt idx="1536">
                  <c:v>0.42857142857142855</c:v>
                </c:pt>
                <c:pt idx="1537">
                  <c:v>0.42857142857142855</c:v>
                </c:pt>
                <c:pt idx="1538">
                  <c:v>0.42857142857142855</c:v>
                </c:pt>
                <c:pt idx="1539">
                  <c:v>0.42857142857142855</c:v>
                </c:pt>
                <c:pt idx="1540">
                  <c:v>0.42857142857142855</c:v>
                </c:pt>
                <c:pt idx="1541">
                  <c:v>0.42857142857142855</c:v>
                </c:pt>
                <c:pt idx="1542">
                  <c:v>0.42857142857142855</c:v>
                </c:pt>
                <c:pt idx="1543">
                  <c:v>0.4642857142857143</c:v>
                </c:pt>
                <c:pt idx="1544">
                  <c:v>0.4642857142857143</c:v>
                </c:pt>
                <c:pt idx="1545">
                  <c:v>0.4642857142857143</c:v>
                </c:pt>
                <c:pt idx="1546">
                  <c:v>0.4642857142857143</c:v>
                </c:pt>
                <c:pt idx="1547">
                  <c:v>0.42857142857142855</c:v>
                </c:pt>
                <c:pt idx="1548">
                  <c:v>0.42857142857142855</c:v>
                </c:pt>
                <c:pt idx="1549">
                  <c:v>0.42857142857142855</c:v>
                </c:pt>
                <c:pt idx="1550">
                  <c:v>0.44827586206896552</c:v>
                </c:pt>
                <c:pt idx="1551">
                  <c:v>0.44827586206896552</c:v>
                </c:pt>
                <c:pt idx="1552">
                  <c:v>0.44827586206896552</c:v>
                </c:pt>
                <c:pt idx="1553">
                  <c:v>0.44827586206896552</c:v>
                </c:pt>
                <c:pt idx="1554">
                  <c:v>0.44827586206896552</c:v>
                </c:pt>
                <c:pt idx="1555">
                  <c:v>0.44827586206896552</c:v>
                </c:pt>
                <c:pt idx="1556">
                  <c:v>0.44827586206896552</c:v>
                </c:pt>
                <c:pt idx="1557">
                  <c:v>0.48275862068965519</c:v>
                </c:pt>
                <c:pt idx="1558">
                  <c:v>0.48275862068965519</c:v>
                </c:pt>
                <c:pt idx="1559">
                  <c:v>0.44827586206896552</c:v>
                </c:pt>
                <c:pt idx="1560">
                  <c:v>0.44827586206896552</c:v>
                </c:pt>
                <c:pt idx="1561">
                  <c:v>0.44827586206896552</c:v>
                </c:pt>
                <c:pt idx="1562">
                  <c:v>0.44827586206896552</c:v>
                </c:pt>
                <c:pt idx="1563">
                  <c:v>0.44827586206896552</c:v>
                </c:pt>
                <c:pt idx="1564">
                  <c:v>0.44827586206896552</c:v>
                </c:pt>
                <c:pt idx="1565">
                  <c:v>0.44827586206896552</c:v>
                </c:pt>
                <c:pt idx="1566">
                  <c:v>0.44827586206896552</c:v>
                </c:pt>
                <c:pt idx="1567">
                  <c:v>0.43333333333333335</c:v>
                </c:pt>
                <c:pt idx="1568">
                  <c:v>0.43333333333333335</c:v>
                </c:pt>
                <c:pt idx="1569">
                  <c:v>0.43333333333333335</c:v>
                </c:pt>
                <c:pt idx="1570">
                  <c:v>0.46666666666666667</c:v>
                </c:pt>
                <c:pt idx="1571">
                  <c:v>0.46666666666666667</c:v>
                </c:pt>
                <c:pt idx="1572">
                  <c:v>0.46666666666666667</c:v>
                </c:pt>
                <c:pt idx="1573">
                  <c:v>0.46666666666666667</c:v>
                </c:pt>
                <c:pt idx="1574">
                  <c:v>0.5</c:v>
                </c:pt>
                <c:pt idx="1575">
                  <c:v>0.5</c:v>
                </c:pt>
                <c:pt idx="1576">
                  <c:v>0.5</c:v>
                </c:pt>
                <c:pt idx="1577">
                  <c:v>0.5</c:v>
                </c:pt>
                <c:pt idx="1578">
                  <c:v>0.46666666666666667</c:v>
                </c:pt>
                <c:pt idx="1579">
                  <c:v>0.46666666666666667</c:v>
                </c:pt>
                <c:pt idx="1580">
                  <c:v>0.46666666666666667</c:v>
                </c:pt>
                <c:pt idx="1581">
                  <c:v>0.46666666666666667</c:v>
                </c:pt>
                <c:pt idx="1582">
                  <c:v>0.45161290322580644</c:v>
                </c:pt>
                <c:pt idx="1583">
                  <c:v>0.45161290322580644</c:v>
                </c:pt>
                <c:pt idx="1584">
                  <c:v>0.45161290322580644</c:v>
                </c:pt>
                <c:pt idx="1585">
                  <c:v>0.45161290322580644</c:v>
                </c:pt>
                <c:pt idx="1586">
                  <c:v>0.45161290322580644</c:v>
                </c:pt>
                <c:pt idx="1587">
                  <c:v>0.45161290322580644</c:v>
                </c:pt>
                <c:pt idx="1588">
                  <c:v>0.45161290322580644</c:v>
                </c:pt>
                <c:pt idx="1589">
                  <c:v>0.45161290322580644</c:v>
                </c:pt>
                <c:pt idx="1590">
                  <c:v>0.45161290322580644</c:v>
                </c:pt>
                <c:pt idx="1591">
                  <c:v>0.45161290322580644</c:v>
                </c:pt>
                <c:pt idx="1592">
                  <c:v>0.45161290322580644</c:v>
                </c:pt>
                <c:pt idx="1593">
                  <c:v>0.45161290322580644</c:v>
                </c:pt>
                <c:pt idx="1594">
                  <c:v>0.45161290322580644</c:v>
                </c:pt>
                <c:pt idx="1595">
                  <c:v>0.45161290322580644</c:v>
                </c:pt>
                <c:pt idx="1596">
                  <c:v>0.45161290322580644</c:v>
                </c:pt>
                <c:pt idx="1597">
                  <c:v>0.4838709677419355</c:v>
                </c:pt>
                <c:pt idx="1598">
                  <c:v>0.4838709677419355</c:v>
                </c:pt>
                <c:pt idx="1599">
                  <c:v>0.4838709677419355</c:v>
                </c:pt>
                <c:pt idx="1600">
                  <c:v>0.4838709677419355</c:v>
                </c:pt>
                <c:pt idx="1601">
                  <c:v>0.4838709677419355</c:v>
                </c:pt>
                <c:pt idx="1602">
                  <c:v>0.4838709677419355</c:v>
                </c:pt>
                <c:pt idx="1603">
                  <c:v>0.4838709677419355</c:v>
                </c:pt>
                <c:pt idx="1604">
                  <c:v>0.4838709677419355</c:v>
                </c:pt>
                <c:pt idx="1605">
                  <c:v>0.4838709677419355</c:v>
                </c:pt>
                <c:pt idx="1606">
                  <c:v>0.4838709677419355</c:v>
                </c:pt>
                <c:pt idx="1607">
                  <c:v>0.4838709677419355</c:v>
                </c:pt>
                <c:pt idx="1608">
                  <c:v>0.4838709677419355</c:v>
                </c:pt>
                <c:pt idx="1609">
                  <c:v>0.4838709677419355</c:v>
                </c:pt>
                <c:pt idx="1610">
                  <c:v>0.4838709677419355</c:v>
                </c:pt>
                <c:pt idx="1611">
                  <c:v>0.4838709677419355</c:v>
                </c:pt>
                <c:pt idx="1612">
                  <c:v>0.5</c:v>
                </c:pt>
                <c:pt idx="1613">
                  <c:v>0.51515151515151514</c:v>
                </c:pt>
                <c:pt idx="1614">
                  <c:v>0.51515151515151514</c:v>
                </c:pt>
                <c:pt idx="1615">
                  <c:v>0.51515151515151514</c:v>
                </c:pt>
                <c:pt idx="1616">
                  <c:v>0.51515151515151514</c:v>
                </c:pt>
                <c:pt idx="1617">
                  <c:v>0.51515151515151514</c:v>
                </c:pt>
                <c:pt idx="1618">
                  <c:v>0.51515151515151514</c:v>
                </c:pt>
                <c:pt idx="1619">
                  <c:v>0.5</c:v>
                </c:pt>
                <c:pt idx="1620">
                  <c:v>0.5</c:v>
                </c:pt>
                <c:pt idx="1621">
                  <c:v>0.5</c:v>
                </c:pt>
                <c:pt idx="1622">
                  <c:v>0.5</c:v>
                </c:pt>
                <c:pt idx="1623">
                  <c:v>0.5</c:v>
                </c:pt>
                <c:pt idx="1624">
                  <c:v>0.5</c:v>
                </c:pt>
                <c:pt idx="1625">
                  <c:v>0.5</c:v>
                </c:pt>
                <c:pt idx="1626">
                  <c:v>0.5</c:v>
                </c:pt>
                <c:pt idx="1627">
                  <c:v>0.55882352941176472</c:v>
                </c:pt>
                <c:pt idx="1628">
                  <c:v>0.58823529411764708</c:v>
                </c:pt>
                <c:pt idx="1629">
                  <c:v>0.58823529411764708</c:v>
                </c:pt>
                <c:pt idx="1630">
                  <c:v>0.55882352941176472</c:v>
                </c:pt>
                <c:pt idx="1631">
                  <c:v>0.55882352941176472</c:v>
                </c:pt>
                <c:pt idx="1632">
                  <c:v>0.55882352941176472</c:v>
                </c:pt>
                <c:pt idx="1633">
                  <c:v>0.52941176470588236</c:v>
                </c:pt>
                <c:pt idx="1634">
                  <c:v>0.52941176470588236</c:v>
                </c:pt>
                <c:pt idx="1635">
                  <c:v>0.5</c:v>
                </c:pt>
                <c:pt idx="1636">
                  <c:v>0.5</c:v>
                </c:pt>
                <c:pt idx="1637">
                  <c:v>0.5</c:v>
                </c:pt>
                <c:pt idx="1638">
                  <c:v>0.5</c:v>
                </c:pt>
                <c:pt idx="1639">
                  <c:v>0.5</c:v>
                </c:pt>
                <c:pt idx="1640">
                  <c:v>0.5</c:v>
                </c:pt>
                <c:pt idx="1641">
                  <c:v>0.5</c:v>
                </c:pt>
                <c:pt idx="1642">
                  <c:v>0.5</c:v>
                </c:pt>
                <c:pt idx="1643">
                  <c:v>0.5</c:v>
                </c:pt>
                <c:pt idx="1644">
                  <c:v>0.5</c:v>
                </c:pt>
                <c:pt idx="1645">
                  <c:v>0.48571428571428571</c:v>
                </c:pt>
                <c:pt idx="1646">
                  <c:v>0.48571428571428571</c:v>
                </c:pt>
                <c:pt idx="1647">
                  <c:v>0.48571428571428571</c:v>
                </c:pt>
                <c:pt idx="1648">
                  <c:v>0.48571428571428571</c:v>
                </c:pt>
                <c:pt idx="1649">
                  <c:v>0.48571428571428571</c:v>
                </c:pt>
                <c:pt idx="1650">
                  <c:v>0.51428571428571423</c:v>
                </c:pt>
                <c:pt idx="1651">
                  <c:v>0.51428571428571423</c:v>
                </c:pt>
                <c:pt idx="1652">
                  <c:v>0.51428571428571423</c:v>
                </c:pt>
                <c:pt idx="1653">
                  <c:v>0.51428571428571423</c:v>
                </c:pt>
                <c:pt idx="1654">
                  <c:v>0.51428571428571423</c:v>
                </c:pt>
                <c:pt idx="1655">
                  <c:v>0.51428571428571423</c:v>
                </c:pt>
                <c:pt idx="1656">
                  <c:v>0.51428571428571423</c:v>
                </c:pt>
                <c:pt idx="1657">
                  <c:v>0.51428571428571423</c:v>
                </c:pt>
                <c:pt idx="1658">
                  <c:v>0.51428571428571423</c:v>
                </c:pt>
                <c:pt idx="1659">
                  <c:v>0.51428571428571423</c:v>
                </c:pt>
                <c:pt idx="1660">
                  <c:v>0.48571428571428571</c:v>
                </c:pt>
                <c:pt idx="1661">
                  <c:v>0.48571428571428571</c:v>
                </c:pt>
                <c:pt idx="1662">
                  <c:v>0.48571428571428571</c:v>
                </c:pt>
                <c:pt idx="1663">
                  <c:v>0.48571428571428571</c:v>
                </c:pt>
                <c:pt idx="1664">
                  <c:v>0.48571428571428571</c:v>
                </c:pt>
                <c:pt idx="1665">
                  <c:v>0.48571428571428571</c:v>
                </c:pt>
                <c:pt idx="1666">
                  <c:v>0.48571428571428571</c:v>
                </c:pt>
                <c:pt idx="1667">
                  <c:v>0.48571428571428571</c:v>
                </c:pt>
                <c:pt idx="1668">
                  <c:v>0.48571428571428571</c:v>
                </c:pt>
                <c:pt idx="1669">
                  <c:v>0.5</c:v>
                </c:pt>
                <c:pt idx="1670">
                  <c:v>0.5</c:v>
                </c:pt>
                <c:pt idx="1671">
                  <c:v>0.5</c:v>
                </c:pt>
                <c:pt idx="1672">
                  <c:v>0.5</c:v>
                </c:pt>
                <c:pt idx="1673">
                  <c:v>0.5</c:v>
                </c:pt>
                <c:pt idx="1674">
                  <c:v>0.5</c:v>
                </c:pt>
                <c:pt idx="1675">
                  <c:v>0.5</c:v>
                </c:pt>
                <c:pt idx="1676">
                  <c:v>0.52777777777777779</c:v>
                </c:pt>
                <c:pt idx="1677">
                  <c:v>0.52777777777777779</c:v>
                </c:pt>
                <c:pt idx="1678">
                  <c:v>0.5</c:v>
                </c:pt>
                <c:pt idx="1679">
                  <c:v>0.5</c:v>
                </c:pt>
                <c:pt idx="1680">
                  <c:v>0.5</c:v>
                </c:pt>
                <c:pt idx="1681">
                  <c:v>0.47222222222222221</c:v>
                </c:pt>
                <c:pt idx="1682">
                  <c:v>0.47222222222222221</c:v>
                </c:pt>
                <c:pt idx="1683">
                  <c:v>0.47222222222222221</c:v>
                </c:pt>
                <c:pt idx="1684">
                  <c:v>0.47222222222222221</c:v>
                </c:pt>
                <c:pt idx="1685">
                  <c:v>0.47222222222222221</c:v>
                </c:pt>
                <c:pt idx="1686">
                  <c:v>0.47222222222222221</c:v>
                </c:pt>
                <c:pt idx="1687">
                  <c:v>0.47222222222222221</c:v>
                </c:pt>
                <c:pt idx="1688">
                  <c:v>0.47222222222222221</c:v>
                </c:pt>
                <c:pt idx="1689">
                  <c:v>0.47222222222222221</c:v>
                </c:pt>
                <c:pt idx="1690">
                  <c:v>0.47222222222222221</c:v>
                </c:pt>
                <c:pt idx="1691">
                  <c:v>0.47222222222222221</c:v>
                </c:pt>
                <c:pt idx="1692">
                  <c:v>0.44444444444444442</c:v>
                </c:pt>
                <c:pt idx="1693">
                  <c:v>0.44444444444444442</c:v>
                </c:pt>
                <c:pt idx="1694">
                  <c:v>0.44444444444444442</c:v>
                </c:pt>
                <c:pt idx="1695">
                  <c:v>0.44444444444444442</c:v>
                </c:pt>
                <c:pt idx="1696">
                  <c:v>0.44444444444444442</c:v>
                </c:pt>
                <c:pt idx="1697">
                  <c:v>0.44444444444444442</c:v>
                </c:pt>
                <c:pt idx="1698">
                  <c:v>0.44444444444444442</c:v>
                </c:pt>
                <c:pt idx="1699">
                  <c:v>0.44444444444444442</c:v>
                </c:pt>
                <c:pt idx="1700">
                  <c:v>0.44444444444444442</c:v>
                </c:pt>
                <c:pt idx="1701">
                  <c:v>0.44444444444444442</c:v>
                </c:pt>
                <c:pt idx="1702">
                  <c:v>0.44444444444444442</c:v>
                </c:pt>
                <c:pt idx="1703">
                  <c:v>0.44444444444444442</c:v>
                </c:pt>
                <c:pt idx="1704">
                  <c:v>0.44444444444444442</c:v>
                </c:pt>
                <c:pt idx="1705">
                  <c:v>0.44444444444444442</c:v>
                </c:pt>
                <c:pt idx="1706">
                  <c:v>0.44444444444444442</c:v>
                </c:pt>
                <c:pt idx="1707">
                  <c:v>0.44444444444444442</c:v>
                </c:pt>
                <c:pt idx="1708">
                  <c:v>0.44444444444444442</c:v>
                </c:pt>
                <c:pt idx="1709">
                  <c:v>0.44444444444444442</c:v>
                </c:pt>
                <c:pt idx="1710">
                  <c:v>0.44444444444444442</c:v>
                </c:pt>
                <c:pt idx="1711">
                  <c:v>0.44444444444444442</c:v>
                </c:pt>
                <c:pt idx="1712">
                  <c:v>0.44444444444444442</c:v>
                </c:pt>
                <c:pt idx="1713">
                  <c:v>0.44444444444444442</c:v>
                </c:pt>
                <c:pt idx="1714">
                  <c:v>0.44444444444444442</c:v>
                </c:pt>
                <c:pt idx="1715">
                  <c:v>0.44444444444444442</c:v>
                </c:pt>
                <c:pt idx="1716">
                  <c:v>0.44444444444444442</c:v>
                </c:pt>
                <c:pt idx="1717">
                  <c:v>0.44444444444444442</c:v>
                </c:pt>
                <c:pt idx="1718">
                  <c:v>0.44444444444444442</c:v>
                </c:pt>
                <c:pt idx="1719">
                  <c:v>0.44444444444444442</c:v>
                </c:pt>
                <c:pt idx="1720">
                  <c:v>0.44444444444444442</c:v>
                </c:pt>
                <c:pt idx="1721">
                  <c:v>0.44444444444444442</c:v>
                </c:pt>
                <c:pt idx="1722">
                  <c:v>0.41666666666666669</c:v>
                </c:pt>
                <c:pt idx="1723">
                  <c:v>0.41666666666666669</c:v>
                </c:pt>
                <c:pt idx="1724">
                  <c:v>0.41666666666666669</c:v>
                </c:pt>
                <c:pt idx="1725">
                  <c:v>0.41666666666666669</c:v>
                </c:pt>
                <c:pt idx="1726">
                  <c:v>0.41666666666666669</c:v>
                </c:pt>
                <c:pt idx="1727">
                  <c:v>0.41666666666666669</c:v>
                </c:pt>
                <c:pt idx="1728">
                  <c:v>0.41666666666666669</c:v>
                </c:pt>
                <c:pt idx="1729">
                  <c:v>0.41666666666666669</c:v>
                </c:pt>
                <c:pt idx="1730">
                  <c:v>0.41666666666666669</c:v>
                </c:pt>
                <c:pt idx="1731">
                  <c:v>0.41666666666666669</c:v>
                </c:pt>
                <c:pt idx="1732">
                  <c:v>0.41666666666666669</c:v>
                </c:pt>
                <c:pt idx="1733">
                  <c:v>0.41666666666666669</c:v>
                </c:pt>
                <c:pt idx="1734">
                  <c:v>0.41666666666666669</c:v>
                </c:pt>
                <c:pt idx="1735">
                  <c:v>0.41666666666666669</c:v>
                </c:pt>
                <c:pt idx="1736">
                  <c:v>0.41666666666666669</c:v>
                </c:pt>
                <c:pt idx="1737">
                  <c:v>0.41666666666666669</c:v>
                </c:pt>
                <c:pt idx="1738">
                  <c:v>0.41666666666666669</c:v>
                </c:pt>
                <c:pt idx="1739">
                  <c:v>0.41666666666666669</c:v>
                </c:pt>
                <c:pt idx="1740">
                  <c:v>0.41666666666666669</c:v>
                </c:pt>
                <c:pt idx="1741">
                  <c:v>0.41666666666666669</c:v>
                </c:pt>
                <c:pt idx="1742">
                  <c:v>0.41666666666666669</c:v>
                </c:pt>
                <c:pt idx="1743">
                  <c:v>0.41666666666666669</c:v>
                </c:pt>
                <c:pt idx="1744">
                  <c:v>0.41666666666666669</c:v>
                </c:pt>
                <c:pt idx="1745">
                  <c:v>0.41666666666666669</c:v>
                </c:pt>
                <c:pt idx="1746">
                  <c:v>0.41666666666666669</c:v>
                </c:pt>
                <c:pt idx="1747">
                  <c:v>0.3888888888888889</c:v>
                </c:pt>
                <c:pt idx="1748">
                  <c:v>0.3888888888888889</c:v>
                </c:pt>
                <c:pt idx="1749">
                  <c:v>0.3888888888888889</c:v>
                </c:pt>
                <c:pt idx="1750">
                  <c:v>0.3888888888888889</c:v>
                </c:pt>
                <c:pt idx="1751">
                  <c:v>0.41666666666666669</c:v>
                </c:pt>
                <c:pt idx="1752">
                  <c:v>0.41666666666666669</c:v>
                </c:pt>
                <c:pt idx="1753">
                  <c:v>0.41666666666666669</c:v>
                </c:pt>
                <c:pt idx="1754">
                  <c:v>0.41666666666666669</c:v>
                </c:pt>
                <c:pt idx="1755">
                  <c:v>0.41666666666666669</c:v>
                </c:pt>
                <c:pt idx="1756">
                  <c:v>0.41666666666666669</c:v>
                </c:pt>
                <c:pt idx="1757">
                  <c:v>0.41666666666666669</c:v>
                </c:pt>
                <c:pt idx="1758">
                  <c:v>0.41666666666666669</c:v>
                </c:pt>
                <c:pt idx="1759">
                  <c:v>0.41666666666666669</c:v>
                </c:pt>
                <c:pt idx="1760">
                  <c:v>0.41666666666666669</c:v>
                </c:pt>
                <c:pt idx="1761">
                  <c:v>0.41666666666666669</c:v>
                </c:pt>
                <c:pt idx="1762">
                  <c:v>0.3888888888888889</c:v>
                </c:pt>
                <c:pt idx="1763">
                  <c:v>0.3888888888888889</c:v>
                </c:pt>
                <c:pt idx="1764">
                  <c:v>0.3888888888888889</c:v>
                </c:pt>
                <c:pt idx="1765">
                  <c:v>0.3888888888888889</c:v>
                </c:pt>
                <c:pt idx="1766">
                  <c:v>0.3888888888888889</c:v>
                </c:pt>
                <c:pt idx="1767">
                  <c:v>0.3611111111111111</c:v>
                </c:pt>
                <c:pt idx="1768">
                  <c:v>0.3611111111111111</c:v>
                </c:pt>
                <c:pt idx="1769">
                  <c:v>0.3611111111111111</c:v>
                </c:pt>
                <c:pt idx="1770">
                  <c:v>0.3611111111111111</c:v>
                </c:pt>
                <c:pt idx="1771">
                  <c:v>0.3611111111111111</c:v>
                </c:pt>
                <c:pt idx="1772">
                  <c:v>0.3611111111111111</c:v>
                </c:pt>
                <c:pt idx="1773">
                  <c:v>0.3611111111111111</c:v>
                </c:pt>
                <c:pt idx="1774">
                  <c:v>0.3611111111111111</c:v>
                </c:pt>
                <c:pt idx="1775">
                  <c:v>0.3611111111111111</c:v>
                </c:pt>
                <c:pt idx="1776">
                  <c:v>0.3888888888888889</c:v>
                </c:pt>
                <c:pt idx="1777">
                  <c:v>0.3888888888888889</c:v>
                </c:pt>
                <c:pt idx="1778">
                  <c:v>0.3888888888888889</c:v>
                </c:pt>
                <c:pt idx="1779">
                  <c:v>0.3888888888888889</c:v>
                </c:pt>
                <c:pt idx="1780">
                  <c:v>0.3888888888888889</c:v>
                </c:pt>
                <c:pt idx="1781">
                  <c:v>0.3888888888888889</c:v>
                </c:pt>
                <c:pt idx="1782">
                  <c:v>0.3888888888888889</c:v>
                </c:pt>
                <c:pt idx="1783">
                  <c:v>0.3888888888888889</c:v>
                </c:pt>
                <c:pt idx="1784">
                  <c:v>0.3888888888888889</c:v>
                </c:pt>
                <c:pt idx="1785">
                  <c:v>0.3888888888888889</c:v>
                </c:pt>
                <c:pt idx="1786">
                  <c:v>0.3888888888888889</c:v>
                </c:pt>
                <c:pt idx="1787">
                  <c:v>0.3888888888888889</c:v>
                </c:pt>
                <c:pt idx="1788">
                  <c:v>0.3888888888888889</c:v>
                </c:pt>
                <c:pt idx="1789">
                  <c:v>0.3888888888888889</c:v>
                </c:pt>
                <c:pt idx="1790">
                  <c:v>0.3888888888888889</c:v>
                </c:pt>
                <c:pt idx="1791">
                  <c:v>0.3888888888888889</c:v>
                </c:pt>
                <c:pt idx="1792">
                  <c:v>0.3888888888888889</c:v>
                </c:pt>
                <c:pt idx="1793">
                  <c:v>0.3888888888888889</c:v>
                </c:pt>
                <c:pt idx="1794">
                  <c:v>0.41666666666666669</c:v>
                </c:pt>
                <c:pt idx="1795">
                  <c:v>0.41666666666666669</c:v>
                </c:pt>
                <c:pt idx="1796">
                  <c:v>0.44444444444444442</c:v>
                </c:pt>
                <c:pt idx="1797">
                  <c:v>0.44444444444444442</c:v>
                </c:pt>
                <c:pt idx="1798">
                  <c:v>0.44444444444444442</c:v>
                </c:pt>
                <c:pt idx="1799">
                  <c:v>0.44444444444444442</c:v>
                </c:pt>
                <c:pt idx="1800">
                  <c:v>0.44444444444444442</c:v>
                </c:pt>
                <c:pt idx="1801">
                  <c:v>0.44444444444444442</c:v>
                </c:pt>
                <c:pt idx="1802">
                  <c:v>0.47222222222222221</c:v>
                </c:pt>
                <c:pt idx="1803">
                  <c:v>0.47222222222222221</c:v>
                </c:pt>
                <c:pt idx="1804">
                  <c:v>0.47222222222222221</c:v>
                </c:pt>
                <c:pt idx="1805">
                  <c:v>0.44444444444444442</c:v>
                </c:pt>
                <c:pt idx="1806">
                  <c:v>0.45945945945945948</c:v>
                </c:pt>
                <c:pt idx="1807">
                  <c:v>0.45945945945945948</c:v>
                </c:pt>
                <c:pt idx="1808">
                  <c:v>0.45945945945945948</c:v>
                </c:pt>
                <c:pt idx="1809">
                  <c:v>0.48648648648648651</c:v>
                </c:pt>
                <c:pt idx="1810">
                  <c:v>0.48648648648648651</c:v>
                </c:pt>
                <c:pt idx="1811">
                  <c:v>0.48648648648648651</c:v>
                </c:pt>
                <c:pt idx="1812">
                  <c:v>0.45945945945945948</c:v>
                </c:pt>
                <c:pt idx="1813">
                  <c:v>0.45945945945945948</c:v>
                </c:pt>
                <c:pt idx="1814">
                  <c:v>0.45945945945945948</c:v>
                </c:pt>
                <c:pt idx="1815">
                  <c:v>0.45945945945945948</c:v>
                </c:pt>
                <c:pt idx="1816">
                  <c:v>0.45945945945945948</c:v>
                </c:pt>
                <c:pt idx="1817">
                  <c:v>0.45945945945945948</c:v>
                </c:pt>
                <c:pt idx="1818">
                  <c:v>0.45945945945945948</c:v>
                </c:pt>
                <c:pt idx="1819">
                  <c:v>0.45945945945945948</c:v>
                </c:pt>
                <c:pt idx="1820">
                  <c:v>0.45945945945945948</c:v>
                </c:pt>
                <c:pt idx="1821">
                  <c:v>0.45945945945945948</c:v>
                </c:pt>
                <c:pt idx="1822">
                  <c:v>0.45945945945945948</c:v>
                </c:pt>
                <c:pt idx="1823">
                  <c:v>0.45945945945945948</c:v>
                </c:pt>
                <c:pt idx="1824">
                  <c:v>0.45945945945945948</c:v>
                </c:pt>
                <c:pt idx="1825">
                  <c:v>0.45945945945945948</c:v>
                </c:pt>
                <c:pt idx="1826">
                  <c:v>0.45945945945945948</c:v>
                </c:pt>
                <c:pt idx="1827">
                  <c:v>0.48648648648648651</c:v>
                </c:pt>
                <c:pt idx="1828">
                  <c:v>0.48648648648648651</c:v>
                </c:pt>
                <c:pt idx="1829">
                  <c:v>0.45945945945945948</c:v>
                </c:pt>
                <c:pt idx="1830">
                  <c:v>0.45945945945945948</c:v>
                </c:pt>
                <c:pt idx="1831">
                  <c:v>0.45945945945945948</c:v>
                </c:pt>
                <c:pt idx="1832">
                  <c:v>0.45945945945945948</c:v>
                </c:pt>
                <c:pt idx="1833">
                  <c:v>0.45945945945945948</c:v>
                </c:pt>
                <c:pt idx="1834">
                  <c:v>0.45945945945945948</c:v>
                </c:pt>
                <c:pt idx="1835">
                  <c:v>0.43243243243243246</c:v>
                </c:pt>
                <c:pt idx="1836">
                  <c:v>0.43243243243243246</c:v>
                </c:pt>
                <c:pt idx="1837">
                  <c:v>0.45945945945945948</c:v>
                </c:pt>
                <c:pt idx="1838">
                  <c:v>0.48648648648648651</c:v>
                </c:pt>
                <c:pt idx="1839">
                  <c:v>0.48648648648648651</c:v>
                </c:pt>
                <c:pt idx="1840">
                  <c:v>0.48648648648648651</c:v>
                </c:pt>
                <c:pt idx="1841">
                  <c:v>0.51351351351351349</c:v>
                </c:pt>
                <c:pt idx="1842">
                  <c:v>0.51351351351351349</c:v>
                </c:pt>
                <c:pt idx="1843">
                  <c:v>0.51351351351351349</c:v>
                </c:pt>
                <c:pt idx="1844">
                  <c:v>0.51351351351351349</c:v>
                </c:pt>
                <c:pt idx="1845">
                  <c:v>0.51351351351351349</c:v>
                </c:pt>
                <c:pt idx="1846">
                  <c:v>0.51351351351351349</c:v>
                </c:pt>
                <c:pt idx="1847">
                  <c:v>0.54054054054054057</c:v>
                </c:pt>
                <c:pt idx="1848">
                  <c:v>0.52631578947368418</c:v>
                </c:pt>
                <c:pt idx="1849">
                  <c:v>0.52631578947368418</c:v>
                </c:pt>
                <c:pt idx="1850">
                  <c:v>0.52631578947368418</c:v>
                </c:pt>
                <c:pt idx="1851">
                  <c:v>0.55263157894736847</c:v>
                </c:pt>
                <c:pt idx="1852">
                  <c:v>0.55263157894736847</c:v>
                </c:pt>
                <c:pt idx="1853">
                  <c:v>0.55263157894736847</c:v>
                </c:pt>
                <c:pt idx="1854">
                  <c:v>0.55263157894736847</c:v>
                </c:pt>
                <c:pt idx="1855">
                  <c:v>0.52631578947368418</c:v>
                </c:pt>
                <c:pt idx="1856">
                  <c:v>0.52631578947368418</c:v>
                </c:pt>
                <c:pt idx="1857">
                  <c:v>0.52631578947368418</c:v>
                </c:pt>
                <c:pt idx="1858">
                  <c:v>0.5</c:v>
                </c:pt>
                <c:pt idx="1859">
                  <c:v>0.5</c:v>
                </c:pt>
                <c:pt idx="1860">
                  <c:v>0.52631578947368418</c:v>
                </c:pt>
                <c:pt idx="1861">
                  <c:v>0.55263157894736847</c:v>
                </c:pt>
                <c:pt idx="1862">
                  <c:v>0.55263157894736847</c:v>
                </c:pt>
                <c:pt idx="1863">
                  <c:v>0.55263157894736847</c:v>
                </c:pt>
                <c:pt idx="1864">
                  <c:v>0.55263157894736847</c:v>
                </c:pt>
                <c:pt idx="1865">
                  <c:v>0.55263157894736847</c:v>
                </c:pt>
                <c:pt idx="1866">
                  <c:v>0.52631578947368418</c:v>
                </c:pt>
                <c:pt idx="1867">
                  <c:v>0.52631578947368418</c:v>
                </c:pt>
                <c:pt idx="1868">
                  <c:v>0.52631578947368418</c:v>
                </c:pt>
                <c:pt idx="1869">
                  <c:v>0.52631578947368418</c:v>
                </c:pt>
                <c:pt idx="1870">
                  <c:v>0.5</c:v>
                </c:pt>
                <c:pt idx="1871">
                  <c:v>0.5</c:v>
                </c:pt>
                <c:pt idx="1872">
                  <c:v>0.5</c:v>
                </c:pt>
                <c:pt idx="1873">
                  <c:v>0.5</c:v>
                </c:pt>
                <c:pt idx="1874">
                  <c:v>0.51282051282051277</c:v>
                </c:pt>
                <c:pt idx="1875">
                  <c:v>0.51282051282051277</c:v>
                </c:pt>
                <c:pt idx="1876">
                  <c:v>0.51282051282051277</c:v>
                </c:pt>
                <c:pt idx="1877">
                  <c:v>0.51282051282051277</c:v>
                </c:pt>
                <c:pt idx="1878">
                  <c:v>0.51282051282051277</c:v>
                </c:pt>
                <c:pt idx="1879">
                  <c:v>0.51282051282051277</c:v>
                </c:pt>
                <c:pt idx="1880">
                  <c:v>0.51282051282051277</c:v>
                </c:pt>
                <c:pt idx="1881">
                  <c:v>0.51282051282051277</c:v>
                </c:pt>
                <c:pt idx="1882">
                  <c:v>0.51282051282051277</c:v>
                </c:pt>
                <c:pt idx="1883">
                  <c:v>0.51282051282051277</c:v>
                </c:pt>
                <c:pt idx="1884">
                  <c:v>0.51282051282051277</c:v>
                </c:pt>
                <c:pt idx="1885">
                  <c:v>0.51282051282051277</c:v>
                </c:pt>
                <c:pt idx="1886">
                  <c:v>0.51282051282051277</c:v>
                </c:pt>
                <c:pt idx="1887">
                  <c:v>0.51282051282051277</c:v>
                </c:pt>
                <c:pt idx="1888">
                  <c:v>0.51282051282051277</c:v>
                </c:pt>
                <c:pt idx="1889">
                  <c:v>0.51282051282051277</c:v>
                </c:pt>
                <c:pt idx="1890">
                  <c:v>0.51282051282051277</c:v>
                </c:pt>
                <c:pt idx="1891">
                  <c:v>0.51282051282051277</c:v>
                </c:pt>
                <c:pt idx="1892">
                  <c:v>0.53846153846153844</c:v>
                </c:pt>
                <c:pt idx="1893">
                  <c:v>0.53846153846153844</c:v>
                </c:pt>
                <c:pt idx="1894">
                  <c:v>0.53846153846153844</c:v>
                </c:pt>
                <c:pt idx="1895">
                  <c:v>0.53846153846153844</c:v>
                </c:pt>
                <c:pt idx="1896">
                  <c:v>0.53846153846153844</c:v>
                </c:pt>
                <c:pt idx="1897">
                  <c:v>0.53846153846153844</c:v>
                </c:pt>
                <c:pt idx="1898">
                  <c:v>0.53846153846153844</c:v>
                </c:pt>
                <c:pt idx="1899">
                  <c:v>0.53846153846153844</c:v>
                </c:pt>
                <c:pt idx="1900">
                  <c:v>0.5641025641025641</c:v>
                </c:pt>
                <c:pt idx="1901">
                  <c:v>0.53846153846153844</c:v>
                </c:pt>
                <c:pt idx="1902">
                  <c:v>0.53846153846153844</c:v>
                </c:pt>
                <c:pt idx="1903">
                  <c:v>0.53846153846153844</c:v>
                </c:pt>
                <c:pt idx="1904">
                  <c:v>0.53846153846153844</c:v>
                </c:pt>
                <c:pt idx="1905">
                  <c:v>0.53846153846153844</c:v>
                </c:pt>
                <c:pt idx="1906">
                  <c:v>0.53846153846153844</c:v>
                </c:pt>
                <c:pt idx="1907">
                  <c:v>0.51282051282051277</c:v>
                </c:pt>
                <c:pt idx="1908">
                  <c:v>0.51282051282051277</c:v>
                </c:pt>
                <c:pt idx="1909">
                  <c:v>0.51282051282051277</c:v>
                </c:pt>
                <c:pt idx="1910">
                  <c:v>0.51282051282051277</c:v>
                </c:pt>
                <c:pt idx="1911">
                  <c:v>0.51282051282051277</c:v>
                </c:pt>
                <c:pt idx="1912">
                  <c:v>0.51282051282051277</c:v>
                </c:pt>
                <c:pt idx="1913">
                  <c:v>0.51282051282051277</c:v>
                </c:pt>
                <c:pt idx="1914">
                  <c:v>0.51282051282051277</c:v>
                </c:pt>
                <c:pt idx="1915">
                  <c:v>0.51282051282051277</c:v>
                </c:pt>
                <c:pt idx="1916">
                  <c:v>0.51282051282051277</c:v>
                </c:pt>
                <c:pt idx="1917">
                  <c:v>0.51282051282051277</c:v>
                </c:pt>
                <c:pt idx="1918">
                  <c:v>0.51282051282051277</c:v>
                </c:pt>
                <c:pt idx="1919">
                  <c:v>0.52500000000000002</c:v>
                </c:pt>
                <c:pt idx="1920">
                  <c:v>0.52500000000000002</c:v>
                </c:pt>
                <c:pt idx="1921">
                  <c:v>0.55000000000000004</c:v>
                </c:pt>
                <c:pt idx="1922">
                  <c:v>0.55000000000000004</c:v>
                </c:pt>
                <c:pt idx="1923">
                  <c:v>0.55000000000000004</c:v>
                </c:pt>
                <c:pt idx="1924">
                  <c:v>0.55000000000000004</c:v>
                </c:pt>
                <c:pt idx="1925">
                  <c:v>0.55000000000000004</c:v>
                </c:pt>
                <c:pt idx="1926">
                  <c:v>0.55000000000000004</c:v>
                </c:pt>
                <c:pt idx="1927">
                  <c:v>0.55000000000000004</c:v>
                </c:pt>
                <c:pt idx="1928">
                  <c:v>0.55000000000000004</c:v>
                </c:pt>
                <c:pt idx="1929">
                  <c:v>0.56097560975609762</c:v>
                </c:pt>
                <c:pt idx="1930">
                  <c:v>0.58536585365853655</c:v>
                </c:pt>
                <c:pt idx="1931">
                  <c:v>0.58536585365853655</c:v>
                </c:pt>
                <c:pt idx="1932">
                  <c:v>0.58536585365853655</c:v>
                </c:pt>
                <c:pt idx="1933">
                  <c:v>0.58536585365853655</c:v>
                </c:pt>
                <c:pt idx="1934">
                  <c:v>0.56097560975609762</c:v>
                </c:pt>
                <c:pt idx="1935">
                  <c:v>0.56097560975609762</c:v>
                </c:pt>
                <c:pt idx="1936">
                  <c:v>0.56097560975609762</c:v>
                </c:pt>
                <c:pt idx="1937">
                  <c:v>0.56097560975609762</c:v>
                </c:pt>
                <c:pt idx="1938">
                  <c:v>0.56097560975609762</c:v>
                </c:pt>
                <c:pt idx="1939">
                  <c:v>0.56097560975609762</c:v>
                </c:pt>
                <c:pt idx="1940">
                  <c:v>0.53658536585365857</c:v>
                </c:pt>
                <c:pt idx="1941">
                  <c:v>0.53658536585365857</c:v>
                </c:pt>
                <c:pt idx="1942">
                  <c:v>0.53658536585365857</c:v>
                </c:pt>
                <c:pt idx="1943">
                  <c:v>0.53658536585365857</c:v>
                </c:pt>
                <c:pt idx="1944">
                  <c:v>0.52380952380952384</c:v>
                </c:pt>
                <c:pt idx="1945">
                  <c:v>0.52380952380952384</c:v>
                </c:pt>
                <c:pt idx="1946">
                  <c:v>0.52380952380952384</c:v>
                </c:pt>
                <c:pt idx="1947">
                  <c:v>0.52380952380952384</c:v>
                </c:pt>
                <c:pt idx="1948">
                  <c:v>0.52380952380952384</c:v>
                </c:pt>
                <c:pt idx="1949">
                  <c:v>0.52380952380952384</c:v>
                </c:pt>
                <c:pt idx="1950">
                  <c:v>0.52380952380952384</c:v>
                </c:pt>
                <c:pt idx="1951">
                  <c:v>0.54761904761904767</c:v>
                </c:pt>
                <c:pt idx="1952">
                  <c:v>0.54761904761904767</c:v>
                </c:pt>
                <c:pt idx="1953">
                  <c:v>0.52380952380952384</c:v>
                </c:pt>
                <c:pt idx="1954">
                  <c:v>0.52380952380952384</c:v>
                </c:pt>
                <c:pt idx="1955">
                  <c:v>0.5</c:v>
                </c:pt>
                <c:pt idx="1956">
                  <c:v>0.5</c:v>
                </c:pt>
                <c:pt idx="1957">
                  <c:v>0.5</c:v>
                </c:pt>
                <c:pt idx="1958">
                  <c:v>0.5</c:v>
                </c:pt>
                <c:pt idx="1959">
                  <c:v>0.5</c:v>
                </c:pt>
                <c:pt idx="1960">
                  <c:v>0.52380952380952384</c:v>
                </c:pt>
                <c:pt idx="1961">
                  <c:v>0.52380952380952384</c:v>
                </c:pt>
                <c:pt idx="1962">
                  <c:v>0.52380952380952384</c:v>
                </c:pt>
                <c:pt idx="1963">
                  <c:v>0.5</c:v>
                </c:pt>
                <c:pt idx="1964">
                  <c:v>0.5</c:v>
                </c:pt>
                <c:pt idx="1965">
                  <c:v>0.5</c:v>
                </c:pt>
                <c:pt idx="1966">
                  <c:v>0.5</c:v>
                </c:pt>
                <c:pt idx="1967">
                  <c:v>0.5</c:v>
                </c:pt>
                <c:pt idx="1968">
                  <c:v>0.5</c:v>
                </c:pt>
                <c:pt idx="1969">
                  <c:v>0.5</c:v>
                </c:pt>
                <c:pt idx="1970">
                  <c:v>0.48780487804878048</c:v>
                </c:pt>
                <c:pt idx="1971">
                  <c:v>0.45238095238095238</c:v>
                </c:pt>
                <c:pt idx="1972">
                  <c:v>0.45238095238095238</c:v>
                </c:pt>
                <c:pt idx="1973">
                  <c:v>0.45238095238095238</c:v>
                </c:pt>
                <c:pt idx="1974">
                  <c:v>0.45238095238095238</c:v>
                </c:pt>
                <c:pt idx="1975">
                  <c:v>0.45238095238095238</c:v>
                </c:pt>
                <c:pt idx="1976">
                  <c:v>0.45238095238095238</c:v>
                </c:pt>
                <c:pt idx="1977">
                  <c:v>0.42857142857142855</c:v>
                </c:pt>
                <c:pt idx="1978">
                  <c:v>0.42857142857142855</c:v>
                </c:pt>
                <c:pt idx="1979">
                  <c:v>0.42857142857142855</c:v>
                </c:pt>
                <c:pt idx="1980">
                  <c:v>0.42857142857142855</c:v>
                </c:pt>
                <c:pt idx="1981">
                  <c:v>0.42857142857142855</c:v>
                </c:pt>
                <c:pt idx="1982">
                  <c:v>0.42857142857142855</c:v>
                </c:pt>
                <c:pt idx="1983">
                  <c:v>0.42857142857142855</c:v>
                </c:pt>
                <c:pt idx="1984">
                  <c:v>0.42857142857142855</c:v>
                </c:pt>
                <c:pt idx="1985">
                  <c:v>0.45238095238095238</c:v>
                </c:pt>
                <c:pt idx="1986">
                  <c:v>0.45238095238095238</c:v>
                </c:pt>
                <c:pt idx="1987">
                  <c:v>0.45238095238095238</c:v>
                </c:pt>
                <c:pt idx="1988">
                  <c:v>0.45238095238095238</c:v>
                </c:pt>
                <c:pt idx="1989">
                  <c:v>0.45238095238095238</c:v>
                </c:pt>
                <c:pt idx="1990">
                  <c:v>0.45238095238095238</c:v>
                </c:pt>
                <c:pt idx="1991">
                  <c:v>0.45238095238095238</c:v>
                </c:pt>
                <c:pt idx="1992">
                  <c:v>0.45238095238095238</c:v>
                </c:pt>
                <c:pt idx="1993">
                  <c:v>0.45238095238095238</c:v>
                </c:pt>
                <c:pt idx="1994">
                  <c:v>0.45238095238095238</c:v>
                </c:pt>
                <c:pt idx="1995">
                  <c:v>0.45238095238095238</c:v>
                </c:pt>
                <c:pt idx="1996">
                  <c:v>0.45238095238095238</c:v>
                </c:pt>
                <c:pt idx="1997">
                  <c:v>0.45238095238095238</c:v>
                </c:pt>
                <c:pt idx="1998">
                  <c:v>0.45238095238095238</c:v>
                </c:pt>
                <c:pt idx="1999">
                  <c:v>0.45238095238095238</c:v>
                </c:pt>
                <c:pt idx="2000">
                  <c:v>0.45238095238095238</c:v>
                </c:pt>
                <c:pt idx="2001">
                  <c:v>0.45238095238095238</c:v>
                </c:pt>
                <c:pt idx="2002">
                  <c:v>0.45238095238095238</c:v>
                </c:pt>
                <c:pt idx="2003">
                  <c:v>0.45238095238095238</c:v>
                </c:pt>
                <c:pt idx="2004">
                  <c:v>0.45238095238095238</c:v>
                </c:pt>
                <c:pt idx="2005">
                  <c:v>0.45238095238095238</c:v>
                </c:pt>
                <c:pt idx="2006">
                  <c:v>0.45238095238095238</c:v>
                </c:pt>
                <c:pt idx="2007">
                  <c:v>0.45238095238095238</c:v>
                </c:pt>
                <c:pt idx="2008">
                  <c:v>0.46511627906976744</c:v>
                </c:pt>
                <c:pt idx="2009">
                  <c:v>0.46511627906976744</c:v>
                </c:pt>
                <c:pt idx="2010">
                  <c:v>0.46511627906976744</c:v>
                </c:pt>
                <c:pt idx="2011">
                  <c:v>0.46511627906976744</c:v>
                </c:pt>
                <c:pt idx="2012">
                  <c:v>0.46511627906976744</c:v>
                </c:pt>
                <c:pt idx="2013">
                  <c:v>0.48837209302325579</c:v>
                </c:pt>
                <c:pt idx="2014">
                  <c:v>0.48837209302325579</c:v>
                </c:pt>
                <c:pt idx="2015">
                  <c:v>0.48837209302325579</c:v>
                </c:pt>
                <c:pt idx="2016">
                  <c:v>0.48837209302325579</c:v>
                </c:pt>
                <c:pt idx="2017">
                  <c:v>0.47727272727272729</c:v>
                </c:pt>
                <c:pt idx="2018">
                  <c:v>0.45454545454545453</c:v>
                </c:pt>
                <c:pt idx="2019">
                  <c:v>0.45454545454545453</c:v>
                </c:pt>
                <c:pt idx="2020">
                  <c:v>0.45454545454545453</c:v>
                </c:pt>
                <c:pt idx="2021">
                  <c:v>0.45454545454545453</c:v>
                </c:pt>
                <c:pt idx="2022">
                  <c:v>0.45454545454545453</c:v>
                </c:pt>
                <c:pt idx="2023">
                  <c:v>0.47727272727272729</c:v>
                </c:pt>
                <c:pt idx="2024">
                  <c:v>0.47727272727272729</c:v>
                </c:pt>
                <c:pt idx="2025">
                  <c:v>0.47727272727272729</c:v>
                </c:pt>
                <c:pt idx="2026">
                  <c:v>0.47727272727272729</c:v>
                </c:pt>
                <c:pt idx="2027">
                  <c:v>0.47727272727272729</c:v>
                </c:pt>
                <c:pt idx="2028">
                  <c:v>0.47727272727272729</c:v>
                </c:pt>
                <c:pt idx="2029">
                  <c:v>0.47727272727272729</c:v>
                </c:pt>
                <c:pt idx="2030">
                  <c:v>0.47727272727272729</c:v>
                </c:pt>
                <c:pt idx="2031">
                  <c:v>0.47727272727272729</c:v>
                </c:pt>
                <c:pt idx="2032">
                  <c:v>0.47727272727272729</c:v>
                </c:pt>
                <c:pt idx="2033">
                  <c:v>0.47727272727272729</c:v>
                </c:pt>
                <c:pt idx="2034">
                  <c:v>0.47727272727272729</c:v>
                </c:pt>
                <c:pt idx="2035">
                  <c:v>0.47727272727272729</c:v>
                </c:pt>
                <c:pt idx="2036">
                  <c:v>0.47727272727272729</c:v>
                </c:pt>
                <c:pt idx="2037">
                  <c:v>0.47727272727272729</c:v>
                </c:pt>
                <c:pt idx="2038">
                  <c:v>0.47727272727272729</c:v>
                </c:pt>
                <c:pt idx="2039">
                  <c:v>0.47727272727272729</c:v>
                </c:pt>
                <c:pt idx="2040">
                  <c:v>0.46666666666666667</c:v>
                </c:pt>
                <c:pt idx="2041">
                  <c:v>0.46666666666666667</c:v>
                </c:pt>
                <c:pt idx="2042">
                  <c:v>0.44444444444444442</c:v>
                </c:pt>
                <c:pt idx="2043">
                  <c:v>0.44444444444444442</c:v>
                </c:pt>
                <c:pt idx="2044">
                  <c:v>0.44444444444444442</c:v>
                </c:pt>
                <c:pt idx="2045">
                  <c:v>0.44444444444444442</c:v>
                </c:pt>
                <c:pt idx="2046">
                  <c:v>0.44444444444444442</c:v>
                </c:pt>
                <c:pt idx="2047">
                  <c:v>0.44444444444444442</c:v>
                </c:pt>
                <c:pt idx="2048">
                  <c:v>0.44444444444444442</c:v>
                </c:pt>
                <c:pt idx="2049">
                  <c:v>0.44444444444444442</c:v>
                </c:pt>
                <c:pt idx="2050">
                  <c:v>0.46666666666666667</c:v>
                </c:pt>
                <c:pt idx="2051">
                  <c:v>0.46666666666666667</c:v>
                </c:pt>
                <c:pt idx="2052">
                  <c:v>0.46666666666666667</c:v>
                </c:pt>
                <c:pt idx="2053">
                  <c:v>0.46666666666666667</c:v>
                </c:pt>
                <c:pt idx="2054">
                  <c:v>0.47826086956521741</c:v>
                </c:pt>
                <c:pt idx="2055">
                  <c:v>0.47826086956521741</c:v>
                </c:pt>
                <c:pt idx="2056">
                  <c:v>0.47826086956521741</c:v>
                </c:pt>
                <c:pt idx="2057">
                  <c:v>0.47826086956521741</c:v>
                </c:pt>
                <c:pt idx="2058">
                  <c:v>0.47826086956521741</c:v>
                </c:pt>
                <c:pt idx="2059">
                  <c:v>0.47826086956521741</c:v>
                </c:pt>
                <c:pt idx="2060">
                  <c:v>0.47826086956521741</c:v>
                </c:pt>
                <c:pt idx="2061">
                  <c:v>0.47826086956521741</c:v>
                </c:pt>
                <c:pt idx="2062">
                  <c:v>0.47826086956521741</c:v>
                </c:pt>
                <c:pt idx="2063">
                  <c:v>0.47826086956521741</c:v>
                </c:pt>
                <c:pt idx="2064">
                  <c:v>0.47826086956521741</c:v>
                </c:pt>
                <c:pt idx="2065">
                  <c:v>0.47826086956521741</c:v>
                </c:pt>
                <c:pt idx="2066">
                  <c:v>0.47826086956521741</c:v>
                </c:pt>
                <c:pt idx="2067">
                  <c:v>0.5</c:v>
                </c:pt>
                <c:pt idx="2068">
                  <c:v>0.52173913043478259</c:v>
                </c:pt>
                <c:pt idx="2069">
                  <c:v>0.52173913043478259</c:v>
                </c:pt>
                <c:pt idx="2070">
                  <c:v>0.53191489361702127</c:v>
                </c:pt>
                <c:pt idx="2071">
                  <c:v>0.53191489361702127</c:v>
                </c:pt>
                <c:pt idx="2072">
                  <c:v>0.55319148936170215</c:v>
                </c:pt>
                <c:pt idx="2073">
                  <c:v>0.55319148936170215</c:v>
                </c:pt>
                <c:pt idx="2074">
                  <c:v>0.55319148936170215</c:v>
                </c:pt>
                <c:pt idx="2075">
                  <c:v>0.55319148936170215</c:v>
                </c:pt>
                <c:pt idx="2076">
                  <c:v>0.55319148936170215</c:v>
                </c:pt>
                <c:pt idx="2077">
                  <c:v>0.55319148936170215</c:v>
                </c:pt>
                <c:pt idx="2078">
                  <c:v>0.55319148936170215</c:v>
                </c:pt>
                <c:pt idx="2079">
                  <c:v>0.55319148936170215</c:v>
                </c:pt>
                <c:pt idx="2080">
                  <c:v>0.53191489361702127</c:v>
                </c:pt>
                <c:pt idx="2081">
                  <c:v>0.53191489361702127</c:v>
                </c:pt>
                <c:pt idx="2082">
                  <c:v>0.53191489361702127</c:v>
                </c:pt>
                <c:pt idx="2083">
                  <c:v>0.53191489361702127</c:v>
                </c:pt>
                <c:pt idx="2084">
                  <c:v>0.53191489361702127</c:v>
                </c:pt>
                <c:pt idx="2085">
                  <c:v>0.53191489361702127</c:v>
                </c:pt>
                <c:pt idx="2086">
                  <c:v>0.55319148936170215</c:v>
                </c:pt>
                <c:pt idx="2087">
                  <c:v>0.53191489361702127</c:v>
                </c:pt>
                <c:pt idx="2088">
                  <c:v>0.53191489361702127</c:v>
                </c:pt>
                <c:pt idx="2089">
                  <c:v>0.53191489361702127</c:v>
                </c:pt>
                <c:pt idx="2090">
                  <c:v>0.53191489361702127</c:v>
                </c:pt>
                <c:pt idx="2091">
                  <c:v>0.55319148936170215</c:v>
                </c:pt>
                <c:pt idx="2092">
                  <c:v>0.55319148936170215</c:v>
                </c:pt>
                <c:pt idx="2093">
                  <c:v>0.55319148936170215</c:v>
                </c:pt>
                <c:pt idx="2094">
                  <c:v>0.55319148936170215</c:v>
                </c:pt>
                <c:pt idx="2095">
                  <c:v>0.55319148936170215</c:v>
                </c:pt>
                <c:pt idx="2096">
                  <c:v>0.55319148936170215</c:v>
                </c:pt>
                <c:pt idx="2097">
                  <c:v>0.55319148936170215</c:v>
                </c:pt>
                <c:pt idx="2098">
                  <c:v>0.55319148936170215</c:v>
                </c:pt>
                <c:pt idx="2099">
                  <c:v>0.55319148936170215</c:v>
                </c:pt>
                <c:pt idx="2100">
                  <c:v>0.53191489361702127</c:v>
                </c:pt>
                <c:pt idx="2101">
                  <c:v>0.53191489361702127</c:v>
                </c:pt>
                <c:pt idx="2102">
                  <c:v>0.52083333333333337</c:v>
                </c:pt>
                <c:pt idx="2103">
                  <c:v>0.52083333333333337</c:v>
                </c:pt>
                <c:pt idx="2104">
                  <c:v>0.52083333333333337</c:v>
                </c:pt>
                <c:pt idx="2105">
                  <c:v>0.52083333333333337</c:v>
                </c:pt>
                <c:pt idx="2106">
                  <c:v>0.52083333333333337</c:v>
                </c:pt>
                <c:pt idx="2107">
                  <c:v>0.5</c:v>
                </c:pt>
                <c:pt idx="2108">
                  <c:v>0.45833333333333331</c:v>
                </c:pt>
                <c:pt idx="2109">
                  <c:v>0.45833333333333331</c:v>
                </c:pt>
                <c:pt idx="2110">
                  <c:v>0.45833333333333331</c:v>
                </c:pt>
                <c:pt idx="2111">
                  <c:v>0.45833333333333331</c:v>
                </c:pt>
                <c:pt idx="2112">
                  <c:v>0.45833333333333331</c:v>
                </c:pt>
                <c:pt idx="2113">
                  <c:v>0.47916666666666669</c:v>
                </c:pt>
                <c:pt idx="2114">
                  <c:v>0.47916666666666669</c:v>
                </c:pt>
                <c:pt idx="2115">
                  <c:v>0.47916666666666669</c:v>
                </c:pt>
                <c:pt idx="2116">
                  <c:v>0.47916666666666669</c:v>
                </c:pt>
                <c:pt idx="2117">
                  <c:v>0.47916666666666669</c:v>
                </c:pt>
                <c:pt idx="2118">
                  <c:v>0.47916666666666669</c:v>
                </c:pt>
                <c:pt idx="2119">
                  <c:v>0.47916666666666669</c:v>
                </c:pt>
                <c:pt idx="2120">
                  <c:v>0.47916666666666669</c:v>
                </c:pt>
                <c:pt idx="2121">
                  <c:v>0.47916666666666669</c:v>
                </c:pt>
                <c:pt idx="2122">
                  <c:v>0.47916666666666669</c:v>
                </c:pt>
                <c:pt idx="2123">
                  <c:v>0.47916666666666669</c:v>
                </c:pt>
                <c:pt idx="2124">
                  <c:v>0.47916666666666669</c:v>
                </c:pt>
                <c:pt idx="2125">
                  <c:v>0.47916666666666669</c:v>
                </c:pt>
                <c:pt idx="2126">
                  <c:v>0.47916666666666669</c:v>
                </c:pt>
                <c:pt idx="2127">
                  <c:v>0.47916666666666669</c:v>
                </c:pt>
                <c:pt idx="2128">
                  <c:v>0.47916666666666669</c:v>
                </c:pt>
                <c:pt idx="2129">
                  <c:v>0.47916666666666669</c:v>
                </c:pt>
                <c:pt idx="2130">
                  <c:v>0.47916666666666669</c:v>
                </c:pt>
                <c:pt idx="2131">
                  <c:v>0.47916666666666669</c:v>
                </c:pt>
                <c:pt idx="2132">
                  <c:v>0.47916666666666669</c:v>
                </c:pt>
                <c:pt idx="2133">
                  <c:v>0.45833333333333331</c:v>
                </c:pt>
                <c:pt idx="2134">
                  <c:v>0.45833333333333331</c:v>
                </c:pt>
                <c:pt idx="2135">
                  <c:v>0.45833333333333331</c:v>
                </c:pt>
                <c:pt idx="2136">
                  <c:v>0.45833333333333331</c:v>
                </c:pt>
                <c:pt idx="2137">
                  <c:v>0.45833333333333331</c:v>
                </c:pt>
                <c:pt idx="2138">
                  <c:v>0.45833333333333331</c:v>
                </c:pt>
                <c:pt idx="2139">
                  <c:v>0.48979591836734693</c:v>
                </c:pt>
                <c:pt idx="2140">
                  <c:v>0.48979591836734693</c:v>
                </c:pt>
                <c:pt idx="2141">
                  <c:v>0.48979591836734693</c:v>
                </c:pt>
                <c:pt idx="2142">
                  <c:v>0.48979591836734693</c:v>
                </c:pt>
                <c:pt idx="2143">
                  <c:v>0.48979591836734693</c:v>
                </c:pt>
                <c:pt idx="2144">
                  <c:v>0.48979591836734693</c:v>
                </c:pt>
                <c:pt idx="2145">
                  <c:v>0.48979591836734693</c:v>
                </c:pt>
                <c:pt idx="2146">
                  <c:v>0.51020408163265307</c:v>
                </c:pt>
                <c:pt idx="2147">
                  <c:v>0.51020408163265307</c:v>
                </c:pt>
                <c:pt idx="2148">
                  <c:v>0.51020408163265307</c:v>
                </c:pt>
                <c:pt idx="2149">
                  <c:v>0.51020408163265307</c:v>
                </c:pt>
                <c:pt idx="2150">
                  <c:v>0.51020408163265307</c:v>
                </c:pt>
                <c:pt idx="2151">
                  <c:v>0.51020408163265307</c:v>
                </c:pt>
                <c:pt idx="2152">
                  <c:v>0.51020408163265307</c:v>
                </c:pt>
                <c:pt idx="2153">
                  <c:v>0.51020408163265307</c:v>
                </c:pt>
                <c:pt idx="2154">
                  <c:v>0.48979591836734693</c:v>
                </c:pt>
                <c:pt idx="2155">
                  <c:v>0.48979591836734693</c:v>
                </c:pt>
                <c:pt idx="2156">
                  <c:v>0.48979591836734693</c:v>
                </c:pt>
                <c:pt idx="2157">
                  <c:v>0.48979591836734693</c:v>
                </c:pt>
                <c:pt idx="2158">
                  <c:v>0.48979591836734693</c:v>
                </c:pt>
                <c:pt idx="2159">
                  <c:v>0.46938775510204084</c:v>
                </c:pt>
                <c:pt idx="2160">
                  <c:v>0.46938775510204084</c:v>
                </c:pt>
                <c:pt idx="2161">
                  <c:v>0.48979591836734693</c:v>
                </c:pt>
                <c:pt idx="2162">
                  <c:v>0.48979591836734693</c:v>
                </c:pt>
                <c:pt idx="2163">
                  <c:v>0.48979591836734693</c:v>
                </c:pt>
                <c:pt idx="2164">
                  <c:v>0.48</c:v>
                </c:pt>
                <c:pt idx="2165">
                  <c:v>0.48</c:v>
                </c:pt>
                <c:pt idx="2166">
                  <c:v>0.48</c:v>
                </c:pt>
                <c:pt idx="2167">
                  <c:v>0.48</c:v>
                </c:pt>
                <c:pt idx="2168">
                  <c:v>0.5</c:v>
                </c:pt>
                <c:pt idx="2169">
                  <c:v>0.5</c:v>
                </c:pt>
                <c:pt idx="2170">
                  <c:v>0.5</c:v>
                </c:pt>
                <c:pt idx="2171">
                  <c:v>0.5</c:v>
                </c:pt>
                <c:pt idx="2172">
                  <c:v>0.5</c:v>
                </c:pt>
                <c:pt idx="2173">
                  <c:v>0.49019607843137253</c:v>
                </c:pt>
                <c:pt idx="2174">
                  <c:v>0.50980392156862742</c:v>
                </c:pt>
                <c:pt idx="2175">
                  <c:v>0.50980392156862742</c:v>
                </c:pt>
                <c:pt idx="2176">
                  <c:v>0.52941176470588236</c:v>
                </c:pt>
                <c:pt idx="2177">
                  <c:v>0.52941176470588236</c:v>
                </c:pt>
                <c:pt idx="2178">
                  <c:v>0.52941176470588236</c:v>
                </c:pt>
                <c:pt idx="2179">
                  <c:v>0.52941176470588236</c:v>
                </c:pt>
                <c:pt idx="2180">
                  <c:v>0.52941176470588236</c:v>
                </c:pt>
                <c:pt idx="2181">
                  <c:v>0.52941176470588236</c:v>
                </c:pt>
                <c:pt idx="2182">
                  <c:v>0.53846153846153844</c:v>
                </c:pt>
                <c:pt idx="2183">
                  <c:v>0.53846153846153844</c:v>
                </c:pt>
                <c:pt idx="2184">
                  <c:v>0.53846153846153844</c:v>
                </c:pt>
                <c:pt idx="2185">
                  <c:v>0.53846153846153844</c:v>
                </c:pt>
                <c:pt idx="2186">
                  <c:v>0.55769230769230771</c:v>
                </c:pt>
                <c:pt idx="2187">
                  <c:v>0.55769230769230771</c:v>
                </c:pt>
                <c:pt idx="2188">
                  <c:v>0.55769230769230771</c:v>
                </c:pt>
                <c:pt idx="2189">
                  <c:v>0.55769230769230771</c:v>
                </c:pt>
                <c:pt idx="2190">
                  <c:v>0.55769230769230771</c:v>
                </c:pt>
                <c:pt idx="2191">
                  <c:v>0.53846153846153844</c:v>
                </c:pt>
                <c:pt idx="2192">
                  <c:v>0.53846153846153844</c:v>
                </c:pt>
                <c:pt idx="2193">
                  <c:v>0.53846153846153844</c:v>
                </c:pt>
                <c:pt idx="2194">
                  <c:v>0.5</c:v>
                </c:pt>
                <c:pt idx="2195">
                  <c:v>0.5</c:v>
                </c:pt>
                <c:pt idx="2196">
                  <c:v>0.51923076923076927</c:v>
                </c:pt>
                <c:pt idx="2197">
                  <c:v>0.53846153846153844</c:v>
                </c:pt>
                <c:pt idx="2198">
                  <c:v>0.53846153846153844</c:v>
                </c:pt>
                <c:pt idx="2199">
                  <c:v>0.53846153846153844</c:v>
                </c:pt>
                <c:pt idx="2200">
                  <c:v>0.53846153846153844</c:v>
                </c:pt>
                <c:pt idx="2201">
                  <c:v>0.53846153846153844</c:v>
                </c:pt>
                <c:pt idx="2202">
                  <c:v>0.53846153846153844</c:v>
                </c:pt>
                <c:pt idx="2203">
                  <c:v>0.53846153846153844</c:v>
                </c:pt>
                <c:pt idx="2204">
                  <c:v>0.55769230769230771</c:v>
                </c:pt>
                <c:pt idx="2205">
                  <c:v>0.55769230769230771</c:v>
                </c:pt>
                <c:pt idx="2206">
                  <c:v>0.55769230769230771</c:v>
                </c:pt>
                <c:pt idx="2207">
                  <c:v>0.55769230769230771</c:v>
                </c:pt>
                <c:pt idx="2208">
                  <c:v>0.55769230769230771</c:v>
                </c:pt>
                <c:pt idx="2209">
                  <c:v>0.53846153846153844</c:v>
                </c:pt>
                <c:pt idx="2210">
                  <c:v>0.53846153846153844</c:v>
                </c:pt>
                <c:pt idx="2211">
                  <c:v>0.53846153846153844</c:v>
                </c:pt>
                <c:pt idx="2212">
                  <c:v>0.53846153846153844</c:v>
                </c:pt>
                <c:pt idx="2213">
                  <c:v>0.53846153846153844</c:v>
                </c:pt>
                <c:pt idx="2214">
                  <c:v>0.53846153846153844</c:v>
                </c:pt>
                <c:pt idx="2215">
                  <c:v>0.51923076923076927</c:v>
                </c:pt>
                <c:pt idx="2216">
                  <c:v>0.51923076923076927</c:v>
                </c:pt>
                <c:pt idx="2217">
                  <c:v>0.53846153846153844</c:v>
                </c:pt>
                <c:pt idx="2218">
                  <c:v>0.55769230769230771</c:v>
                </c:pt>
                <c:pt idx="2219">
                  <c:v>0.57692307692307687</c:v>
                </c:pt>
                <c:pt idx="2220">
                  <c:v>0.55769230769230771</c:v>
                </c:pt>
                <c:pt idx="2221">
                  <c:v>0.55769230769230771</c:v>
                </c:pt>
                <c:pt idx="2222">
                  <c:v>0.55769230769230771</c:v>
                </c:pt>
                <c:pt idx="2223">
                  <c:v>0.57692307692307687</c:v>
                </c:pt>
                <c:pt idx="2224">
                  <c:v>0.57692307692307687</c:v>
                </c:pt>
                <c:pt idx="2225">
                  <c:v>0.55769230769230771</c:v>
                </c:pt>
                <c:pt idx="2226">
                  <c:v>0.55769230769230771</c:v>
                </c:pt>
                <c:pt idx="2227">
                  <c:v>0.55769230769230771</c:v>
                </c:pt>
                <c:pt idx="2228">
                  <c:v>0.55769230769230771</c:v>
                </c:pt>
                <c:pt idx="2229">
                  <c:v>0.55769230769230771</c:v>
                </c:pt>
                <c:pt idx="2230">
                  <c:v>0.55769230769230771</c:v>
                </c:pt>
                <c:pt idx="2231">
                  <c:v>0.55769230769230771</c:v>
                </c:pt>
                <c:pt idx="2232">
                  <c:v>0.51923076923076927</c:v>
                </c:pt>
                <c:pt idx="2233">
                  <c:v>0.51923076923076927</c:v>
                </c:pt>
                <c:pt idx="2234">
                  <c:v>0.5</c:v>
                </c:pt>
                <c:pt idx="2235">
                  <c:v>0.5</c:v>
                </c:pt>
                <c:pt idx="2236">
                  <c:v>0.49056603773584906</c:v>
                </c:pt>
                <c:pt idx="2237">
                  <c:v>0.49056603773584906</c:v>
                </c:pt>
                <c:pt idx="2238">
                  <c:v>0.49056603773584906</c:v>
                </c:pt>
                <c:pt idx="2239">
                  <c:v>0.49056603773584906</c:v>
                </c:pt>
                <c:pt idx="2240">
                  <c:v>0.49056603773584906</c:v>
                </c:pt>
                <c:pt idx="2241">
                  <c:v>0.49056603773584906</c:v>
                </c:pt>
                <c:pt idx="2242">
                  <c:v>0.49056603773584906</c:v>
                </c:pt>
                <c:pt idx="2243">
                  <c:v>0.49056603773584906</c:v>
                </c:pt>
                <c:pt idx="2244">
                  <c:v>0.49056603773584906</c:v>
                </c:pt>
                <c:pt idx="2245">
                  <c:v>0.49056603773584906</c:v>
                </c:pt>
                <c:pt idx="2246">
                  <c:v>0.49056603773584906</c:v>
                </c:pt>
                <c:pt idx="2247">
                  <c:v>0.49056603773584906</c:v>
                </c:pt>
                <c:pt idx="2248">
                  <c:v>0.49056603773584906</c:v>
                </c:pt>
                <c:pt idx="2249">
                  <c:v>0.49056603773584906</c:v>
                </c:pt>
                <c:pt idx="2250">
                  <c:v>0.49056603773584906</c:v>
                </c:pt>
                <c:pt idx="2251">
                  <c:v>0.49056603773584906</c:v>
                </c:pt>
                <c:pt idx="2252">
                  <c:v>0.49056603773584906</c:v>
                </c:pt>
                <c:pt idx="2253">
                  <c:v>0.49056603773584906</c:v>
                </c:pt>
                <c:pt idx="2254">
                  <c:v>0.49056603773584906</c:v>
                </c:pt>
                <c:pt idx="2255">
                  <c:v>0.49056603773584906</c:v>
                </c:pt>
                <c:pt idx="2256">
                  <c:v>0.49056603773584906</c:v>
                </c:pt>
                <c:pt idx="2257">
                  <c:v>0.49056603773584906</c:v>
                </c:pt>
                <c:pt idx="2258">
                  <c:v>0.49056603773584906</c:v>
                </c:pt>
                <c:pt idx="2259">
                  <c:v>0.49056603773584906</c:v>
                </c:pt>
                <c:pt idx="2260">
                  <c:v>0.49056603773584906</c:v>
                </c:pt>
                <c:pt idx="2261">
                  <c:v>0.49056603773584906</c:v>
                </c:pt>
                <c:pt idx="2262">
                  <c:v>0.49056603773584906</c:v>
                </c:pt>
                <c:pt idx="2263">
                  <c:v>0.49056603773584906</c:v>
                </c:pt>
                <c:pt idx="2264">
                  <c:v>0.49056603773584906</c:v>
                </c:pt>
                <c:pt idx="2265">
                  <c:v>0.49056603773584906</c:v>
                </c:pt>
                <c:pt idx="2266">
                  <c:v>0.47169811320754718</c:v>
                </c:pt>
                <c:pt idx="2267">
                  <c:v>0.47169811320754718</c:v>
                </c:pt>
                <c:pt idx="2268">
                  <c:v>0.5</c:v>
                </c:pt>
                <c:pt idx="2269">
                  <c:v>0.5</c:v>
                </c:pt>
                <c:pt idx="2270">
                  <c:v>0.5</c:v>
                </c:pt>
                <c:pt idx="2271">
                  <c:v>0.5</c:v>
                </c:pt>
                <c:pt idx="2272">
                  <c:v>0.5</c:v>
                </c:pt>
                <c:pt idx="2273">
                  <c:v>0.5</c:v>
                </c:pt>
                <c:pt idx="2274">
                  <c:v>0.5</c:v>
                </c:pt>
                <c:pt idx="2275">
                  <c:v>0.5</c:v>
                </c:pt>
                <c:pt idx="2276">
                  <c:v>0.5</c:v>
                </c:pt>
                <c:pt idx="2277">
                  <c:v>0.5</c:v>
                </c:pt>
                <c:pt idx="2278">
                  <c:v>0.5</c:v>
                </c:pt>
                <c:pt idx="2279">
                  <c:v>0.5</c:v>
                </c:pt>
                <c:pt idx="2280">
                  <c:v>0.48148148148148145</c:v>
                </c:pt>
                <c:pt idx="2281">
                  <c:v>0.5</c:v>
                </c:pt>
                <c:pt idx="2282">
                  <c:v>0.5</c:v>
                </c:pt>
                <c:pt idx="2283">
                  <c:v>0.5</c:v>
                </c:pt>
                <c:pt idx="2284">
                  <c:v>0.5</c:v>
                </c:pt>
                <c:pt idx="2285">
                  <c:v>0.5</c:v>
                </c:pt>
                <c:pt idx="2286">
                  <c:v>0.5</c:v>
                </c:pt>
                <c:pt idx="2287">
                  <c:v>0.5</c:v>
                </c:pt>
                <c:pt idx="2288">
                  <c:v>0.50909090909090904</c:v>
                </c:pt>
                <c:pt idx="2289">
                  <c:v>0.50909090909090904</c:v>
                </c:pt>
                <c:pt idx="2290">
                  <c:v>0.52727272727272723</c:v>
                </c:pt>
                <c:pt idx="2291">
                  <c:v>0.54545454545454541</c:v>
                </c:pt>
                <c:pt idx="2292">
                  <c:v>0.54545454545454541</c:v>
                </c:pt>
                <c:pt idx="2293">
                  <c:v>0.54545454545454541</c:v>
                </c:pt>
                <c:pt idx="2294">
                  <c:v>0.54545454545454541</c:v>
                </c:pt>
                <c:pt idx="2295">
                  <c:v>0.54545454545454541</c:v>
                </c:pt>
                <c:pt idx="2296">
                  <c:v>0.54545454545454541</c:v>
                </c:pt>
                <c:pt idx="2297">
                  <c:v>0.54545454545454541</c:v>
                </c:pt>
                <c:pt idx="2298">
                  <c:v>0.54545454545454541</c:v>
                </c:pt>
                <c:pt idx="2299">
                  <c:v>0.54545454545454541</c:v>
                </c:pt>
                <c:pt idx="2300">
                  <c:v>0.54545454545454541</c:v>
                </c:pt>
                <c:pt idx="2301">
                  <c:v>0.54545454545454541</c:v>
                </c:pt>
                <c:pt idx="2302">
                  <c:v>0.54545454545454541</c:v>
                </c:pt>
                <c:pt idx="2303">
                  <c:v>0.54545454545454541</c:v>
                </c:pt>
                <c:pt idx="2304">
                  <c:v>0.54545454545454541</c:v>
                </c:pt>
                <c:pt idx="2305">
                  <c:v>0.54545454545454541</c:v>
                </c:pt>
                <c:pt idx="2306">
                  <c:v>0.54545454545454541</c:v>
                </c:pt>
                <c:pt idx="2307">
                  <c:v>0.54545454545454541</c:v>
                </c:pt>
                <c:pt idx="2308">
                  <c:v>0.5636363636363636</c:v>
                </c:pt>
                <c:pt idx="2309">
                  <c:v>0.5636363636363636</c:v>
                </c:pt>
                <c:pt idx="2310">
                  <c:v>0.54545454545454541</c:v>
                </c:pt>
                <c:pt idx="2311">
                  <c:v>0.54545454545454541</c:v>
                </c:pt>
                <c:pt idx="2312">
                  <c:v>0.54545454545454541</c:v>
                </c:pt>
                <c:pt idx="2313">
                  <c:v>0.52727272727272723</c:v>
                </c:pt>
                <c:pt idx="2314">
                  <c:v>0.52727272727272723</c:v>
                </c:pt>
                <c:pt idx="2315">
                  <c:v>0.52727272727272723</c:v>
                </c:pt>
                <c:pt idx="2316">
                  <c:v>0.52727272727272723</c:v>
                </c:pt>
                <c:pt idx="2317">
                  <c:v>0.52727272727272723</c:v>
                </c:pt>
                <c:pt idx="2318">
                  <c:v>0.52727272727272723</c:v>
                </c:pt>
                <c:pt idx="2319">
                  <c:v>0.52727272727272723</c:v>
                </c:pt>
                <c:pt idx="2320">
                  <c:v>0.50909090909090904</c:v>
                </c:pt>
                <c:pt idx="2321">
                  <c:v>0.50909090909090904</c:v>
                </c:pt>
                <c:pt idx="2322">
                  <c:v>0.50909090909090904</c:v>
                </c:pt>
                <c:pt idx="2323">
                  <c:v>0.50909090909090904</c:v>
                </c:pt>
                <c:pt idx="2324">
                  <c:v>0.50909090909090904</c:v>
                </c:pt>
                <c:pt idx="2325">
                  <c:v>0.49090909090909091</c:v>
                </c:pt>
                <c:pt idx="2326">
                  <c:v>0.49090909090909091</c:v>
                </c:pt>
                <c:pt idx="2327">
                  <c:v>0.47272727272727272</c:v>
                </c:pt>
                <c:pt idx="2328">
                  <c:v>0.47272727272727272</c:v>
                </c:pt>
                <c:pt idx="2329">
                  <c:v>0.45454545454545453</c:v>
                </c:pt>
                <c:pt idx="2330">
                  <c:v>0.4642857142857143</c:v>
                </c:pt>
                <c:pt idx="2331">
                  <c:v>0.4642857142857143</c:v>
                </c:pt>
                <c:pt idx="2332">
                  <c:v>0.4642857142857143</c:v>
                </c:pt>
                <c:pt idx="2333">
                  <c:v>0.48214285714285715</c:v>
                </c:pt>
                <c:pt idx="2334">
                  <c:v>0.48214285714285715</c:v>
                </c:pt>
                <c:pt idx="2335">
                  <c:v>0.48214285714285715</c:v>
                </c:pt>
                <c:pt idx="2336">
                  <c:v>0.48214285714285715</c:v>
                </c:pt>
                <c:pt idx="2337">
                  <c:v>0.48214285714285715</c:v>
                </c:pt>
                <c:pt idx="2338">
                  <c:v>0.48214285714285715</c:v>
                </c:pt>
                <c:pt idx="2339">
                  <c:v>0.48214285714285715</c:v>
                </c:pt>
                <c:pt idx="2340">
                  <c:v>0.47368421052631576</c:v>
                </c:pt>
                <c:pt idx="2341">
                  <c:v>0.47368421052631576</c:v>
                </c:pt>
                <c:pt idx="2342">
                  <c:v>0.45614035087719296</c:v>
                </c:pt>
                <c:pt idx="2343">
                  <c:v>0.45614035087719296</c:v>
                </c:pt>
                <c:pt idx="2344">
                  <c:v>0.45614035087719296</c:v>
                </c:pt>
                <c:pt idx="2345">
                  <c:v>0.45614035087719296</c:v>
                </c:pt>
                <c:pt idx="2346">
                  <c:v>0.45614035087719296</c:v>
                </c:pt>
                <c:pt idx="2347">
                  <c:v>0.45614035087719296</c:v>
                </c:pt>
                <c:pt idx="2348">
                  <c:v>0.47368421052631576</c:v>
                </c:pt>
                <c:pt idx="2349">
                  <c:v>0.47368421052631576</c:v>
                </c:pt>
                <c:pt idx="2350">
                  <c:v>0.49122807017543857</c:v>
                </c:pt>
                <c:pt idx="2351">
                  <c:v>0.50877192982456143</c:v>
                </c:pt>
                <c:pt idx="2352">
                  <c:v>0.50877192982456143</c:v>
                </c:pt>
                <c:pt idx="2353">
                  <c:v>0.50877192982456143</c:v>
                </c:pt>
                <c:pt idx="2354">
                  <c:v>0.49122807017543857</c:v>
                </c:pt>
                <c:pt idx="2355">
                  <c:v>0.47368421052631576</c:v>
                </c:pt>
                <c:pt idx="2356">
                  <c:v>0.47368421052631576</c:v>
                </c:pt>
                <c:pt idx="2357">
                  <c:v>0.47368421052631576</c:v>
                </c:pt>
                <c:pt idx="2358">
                  <c:v>0.47368421052631576</c:v>
                </c:pt>
                <c:pt idx="2359">
                  <c:v>0.45614035087719296</c:v>
                </c:pt>
                <c:pt idx="2360">
                  <c:v>0.45614035087719296</c:v>
                </c:pt>
                <c:pt idx="2361">
                  <c:v>0.45614035087719296</c:v>
                </c:pt>
                <c:pt idx="2362">
                  <c:v>0.45614035087719296</c:v>
                </c:pt>
                <c:pt idx="2363">
                  <c:v>0.46551724137931033</c:v>
                </c:pt>
                <c:pt idx="2364">
                  <c:v>0.46551724137931033</c:v>
                </c:pt>
                <c:pt idx="2365">
                  <c:v>0.46551724137931033</c:v>
                </c:pt>
                <c:pt idx="2366">
                  <c:v>0.46551724137931033</c:v>
                </c:pt>
                <c:pt idx="2367">
                  <c:v>0.46551724137931033</c:v>
                </c:pt>
                <c:pt idx="2368">
                  <c:v>0.46551724137931033</c:v>
                </c:pt>
                <c:pt idx="2369">
                  <c:v>0.46551724137931033</c:v>
                </c:pt>
                <c:pt idx="2370">
                  <c:v>0.46551724137931033</c:v>
                </c:pt>
                <c:pt idx="2371">
                  <c:v>0.46551724137931033</c:v>
                </c:pt>
                <c:pt idx="2372">
                  <c:v>0.46551724137931033</c:v>
                </c:pt>
                <c:pt idx="2373">
                  <c:v>0.46551724137931033</c:v>
                </c:pt>
                <c:pt idx="2374">
                  <c:v>0.46551724137931033</c:v>
                </c:pt>
                <c:pt idx="2375">
                  <c:v>0.46551724137931033</c:v>
                </c:pt>
                <c:pt idx="2376">
                  <c:v>0.46551724137931033</c:v>
                </c:pt>
                <c:pt idx="2377">
                  <c:v>0.46551724137931033</c:v>
                </c:pt>
                <c:pt idx="2378">
                  <c:v>0.46551724137931033</c:v>
                </c:pt>
                <c:pt idx="2379">
                  <c:v>0.48275862068965519</c:v>
                </c:pt>
                <c:pt idx="2380">
                  <c:v>0.48275862068965519</c:v>
                </c:pt>
                <c:pt idx="2381">
                  <c:v>0.48275862068965519</c:v>
                </c:pt>
                <c:pt idx="2382">
                  <c:v>0.48275862068965519</c:v>
                </c:pt>
                <c:pt idx="2383">
                  <c:v>0.46551724137931033</c:v>
                </c:pt>
                <c:pt idx="2384">
                  <c:v>0.46551724137931033</c:v>
                </c:pt>
                <c:pt idx="2385">
                  <c:v>0.46551724137931033</c:v>
                </c:pt>
                <c:pt idx="2386">
                  <c:v>0.46551724137931033</c:v>
                </c:pt>
                <c:pt idx="2387">
                  <c:v>0.46551724137931033</c:v>
                </c:pt>
                <c:pt idx="2388">
                  <c:v>0.46551724137931033</c:v>
                </c:pt>
                <c:pt idx="2389">
                  <c:v>0.46551724137931033</c:v>
                </c:pt>
                <c:pt idx="2390">
                  <c:v>0.46551724137931033</c:v>
                </c:pt>
                <c:pt idx="2391">
                  <c:v>0.46551724137931033</c:v>
                </c:pt>
                <c:pt idx="2392">
                  <c:v>0.46551724137931033</c:v>
                </c:pt>
                <c:pt idx="2393">
                  <c:v>0.46551724137931033</c:v>
                </c:pt>
                <c:pt idx="2394">
                  <c:v>0.46551724137931033</c:v>
                </c:pt>
                <c:pt idx="2395">
                  <c:v>0.46551724137931033</c:v>
                </c:pt>
                <c:pt idx="2396">
                  <c:v>0.46551724137931033</c:v>
                </c:pt>
                <c:pt idx="2397">
                  <c:v>0.46551724137931033</c:v>
                </c:pt>
                <c:pt idx="2398">
                  <c:v>0.48275862068965519</c:v>
                </c:pt>
                <c:pt idx="2399">
                  <c:v>0.48275862068965519</c:v>
                </c:pt>
                <c:pt idx="2400">
                  <c:v>0.48275862068965519</c:v>
                </c:pt>
                <c:pt idx="2401">
                  <c:v>0.48275862068965519</c:v>
                </c:pt>
                <c:pt idx="2402">
                  <c:v>0.48275862068965519</c:v>
                </c:pt>
                <c:pt idx="2403">
                  <c:v>0.48275862068965519</c:v>
                </c:pt>
                <c:pt idx="2404">
                  <c:v>0.48275862068965519</c:v>
                </c:pt>
                <c:pt idx="2405">
                  <c:v>0.5</c:v>
                </c:pt>
                <c:pt idx="2406">
                  <c:v>0.50847457627118642</c:v>
                </c:pt>
                <c:pt idx="2407">
                  <c:v>0.50847457627118642</c:v>
                </c:pt>
                <c:pt idx="2408">
                  <c:v>0.52542372881355937</c:v>
                </c:pt>
                <c:pt idx="2409">
                  <c:v>0.52542372881355937</c:v>
                </c:pt>
                <c:pt idx="2410">
                  <c:v>0.52542372881355937</c:v>
                </c:pt>
                <c:pt idx="2411">
                  <c:v>0.52542372881355937</c:v>
                </c:pt>
                <c:pt idx="2412">
                  <c:v>0.52542372881355937</c:v>
                </c:pt>
                <c:pt idx="2413">
                  <c:v>0.52542372881355937</c:v>
                </c:pt>
                <c:pt idx="2414">
                  <c:v>0.52542372881355937</c:v>
                </c:pt>
                <c:pt idx="2415">
                  <c:v>0.52542372881355937</c:v>
                </c:pt>
                <c:pt idx="2416">
                  <c:v>0.55932203389830504</c:v>
                </c:pt>
                <c:pt idx="2417">
                  <c:v>0.55932203389830504</c:v>
                </c:pt>
                <c:pt idx="2418">
                  <c:v>0.55932203389830504</c:v>
                </c:pt>
                <c:pt idx="2419">
                  <c:v>0.55932203389830504</c:v>
                </c:pt>
                <c:pt idx="2420">
                  <c:v>0.55932203389830504</c:v>
                </c:pt>
                <c:pt idx="2421">
                  <c:v>0.55932203389830504</c:v>
                </c:pt>
                <c:pt idx="2422">
                  <c:v>0.55000000000000004</c:v>
                </c:pt>
                <c:pt idx="2423">
                  <c:v>0.55000000000000004</c:v>
                </c:pt>
                <c:pt idx="2424">
                  <c:v>0.55000000000000004</c:v>
                </c:pt>
                <c:pt idx="2425">
                  <c:v>0.55000000000000004</c:v>
                </c:pt>
                <c:pt idx="2426">
                  <c:v>0.55737704918032782</c:v>
                </c:pt>
                <c:pt idx="2427">
                  <c:v>0.54838709677419351</c:v>
                </c:pt>
                <c:pt idx="2428">
                  <c:v>0.54838709677419351</c:v>
                </c:pt>
                <c:pt idx="2429">
                  <c:v>0.54838709677419351</c:v>
                </c:pt>
                <c:pt idx="2430">
                  <c:v>0.54838709677419351</c:v>
                </c:pt>
                <c:pt idx="2431">
                  <c:v>0.54838709677419351</c:v>
                </c:pt>
                <c:pt idx="2432">
                  <c:v>0.54838709677419351</c:v>
                </c:pt>
                <c:pt idx="2433">
                  <c:v>0.54838709677419351</c:v>
                </c:pt>
                <c:pt idx="2434">
                  <c:v>0.54838709677419351</c:v>
                </c:pt>
                <c:pt idx="2435">
                  <c:v>0.54838709677419351</c:v>
                </c:pt>
                <c:pt idx="2436">
                  <c:v>0.54838709677419351</c:v>
                </c:pt>
                <c:pt idx="2437">
                  <c:v>0.54838709677419351</c:v>
                </c:pt>
                <c:pt idx="2438">
                  <c:v>0.56451612903225812</c:v>
                </c:pt>
                <c:pt idx="2439">
                  <c:v>0.58064516129032262</c:v>
                </c:pt>
                <c:pt idx="2440">
                  <c:v>0.58064516129032262</c:v>
                </c:pt>
                <c:pt idx="2441">
                  <c:v>0.58064516129032262</c:v>
                </c:pt>
                <c:pt idx="2442">
                  <c:v>0.58064516129032262</c:v>
                </c:pt>
                <c:pt idx="2443">
                  <c:v>0.59677419354838712</c:v>
                </c:pt>
                <c:pt idx="2444">
                  <c:v>0.59677419354838712</c:v>
                </c:pt>
                <c:pt idx="2445">
                  <c:v>0.59677419354838712</c:v>
                </c:pt>
                <c:pt idx="2446">
                  <c:v>0.58064516129032262</c:v>
                </c:pt>
                <c:pt idx="2447">
                  <c:v>0.59677419354838712</c:v>
                </c:pt>
                <c:pt idx="2448">
                  <c:v>0.59677419354838712</c:v>
                </c:pt>
                <c:pt idx="2449">
                  <c:v>0.59677419354838712</c:v>
                </c:pt>
                <c:pt idx="2450">
                  <c:v>0.59677419354838712</c:v>
                </c:pt>
                <c:pt idx="2451">
                  <c:v>0.59677419354838712</c:v>
                </c:pt>
                <c:pt idx="2452">
                  <c:v>0.59677419354838712</c:v>
                </c:pt>
                <c:pt idx="2453">
                  <c:v>0.59677419354838712</c:v>
                </c:pt>
                <c:pt idx="2454">
                  <c:v>0.59677419354838712</c:v>
                </c:pt>
                <c:pt idx="2455">
                  <c:v>0.59677419354838712</c:v>
                </c:pt>
                <c:pt idx="2456">
                  <c:v>0.59677419354838712</c:v>
                </c:pt>
                <c:pt idx="2457">
                  <c:v>0.59677419354838712</c:v>
                </c:pt>
                <c:pt idx="2458">
                  <c:v>0.59677419354838712</c:v>
                </c:pt>
                <c:pt idx="2459">
                  <c:v>0.59677419354838712</c:v>
                </c:pt>
                <c:pt idx="2460">
                  <c:v>0.59677419354838712</c:v>
                </c:pt>
                <c:pt idx="2461">
                  <c:v>0.59677419354838712</c:v>
                </c:pt>
                <c:pt idx="2462">
                  <c:v>0.59677419354838712</c:v>
                </c:pt>
                <c:pt idx="2463">
                  <c:v>0.59677419354838712</c:v>
                </c:pt>
                <c:pt idx="2464">
                  <c:v>0.59677419354838712</c:v>
                </c:pt>
                <c:pt idx="2465">
                  <c:v>0.59677419354838712</c:v>
                </c:pt>
                <c:pt idx="2466">
                  <c:v>0.59677419354838712</c:v>
                </c:pt>
                <c:pt idx="2467">
                  <c:v>0.59677419354838712</c:v>
                </c:pt>
                <c:pt idx="2468">
                  <c:v>0.60317460317460314</c:v>
                </c:pt>
                <c:pt idx="2469">
                  <c:v>0.58730158730158732</c:v>
                </c:pt>
                <c:pt idx="2470">
                  <c:v>0.58730158730158732</c:v>
                </c:pt>
                <c:pt idx="2471">
                  <c:v>0.58730158730158732</c:v>
                </c:pt>
                <c:pt idx="2472">
                  <c:v>0.5714285714285714</c:v>
                </c:pt>
                <c:pt idx="2473">
                  <c:v>0.58730158730158732</c:v>
                </c:pt>
                <c:pt idx="2474">
                  <c:v>0.5714285714285714</c:v>
                </c:pt>
                <c:pt idx="2475">
                  <c:v>0.5714285714285714</c:v>
                </c:pt>
                <c:pt idx="2476">
                  <c:v>0.5714285714285714</c:v>
                </c:pt>
                <c:pt idx="2477">
                  <c:v>0.5625</c:v>
                </c:pt>
                <c:pt idx="2478">
                  <c:v>0.578125</c:v>
                </c:pt>
                <c:pt idx="2479">
                  <c:v>0.5625</c:v>
                </c:pt>
                <c:pt idx="2480">
                  <c:v>0.578125</c:v>
                </c:pt>
                <c:pt idx="2481">
                  <c:v>0.578125</c:v>
                </c:pt>
                <c:pt idx="2482">
                  <c:v>0.578125</c:v>
                </c:pt>
                <c:pt idx="2483">
                  <c:v>0.5625</c:v>
                </c:pt>
                <c:pt idx="2484">
                  <c:v>0.5625</c:v>
                </c:pt>
                <c:pt idx="2485">
                  <c:v>0.546875</c:v>
                </c:pt>
                <c:pt idx="2486">
                  <c:v>0.546875</c:v>
                </c:pt>
                <c:pt idx="2487">
                  <c:v>0.53125</c:v>
                </c:pt>
                <c:pt idx="2488">
                  <c:v>0.53125</c:v>
                </c:pt>
                <c:pt idx="2489">
                  <c:v>0.53125</c:v>
                </c:pt>
                <c:pt idx="2490">
                  <c:v>0.53125</c:v>
                </c:pt>
                <c:pt idx="2491">
                  <c:v>0.53125</c:v>
                </c:pt>
                <c:pt idx="2492">
                  <c:v>0.53125</c:v>
                </c:pt>
                <c:pt idx="2493">
                  <c:v>0.53125</c:v>
                </c:pt>
                <c:pt idx="2494">
                  <c:v>0.515625</c:v>
                </c:pt>
                <c:pt idx="2495">
                  <c:v>0.515625</c:v>
                </c:pt>
                <c:pt idx="2496">
                  <c:v>0.515625</c:v>
                </c:pt>
                <c:pt idx="2497">
                  <c:v>0.515625</c:v>
                </c:pt>
                <c:pt idx="2498">
                  <c:v>0.515625</c:v>
                </c:pt>
                <c:pt idx="2499">
                  <c:v>0.515625</c:v>
                </c:pt>
                <c:pt idx="2500">
                  <c:v>0.515625</c:v>
                </c:pt>
                <c:pt idx="2501">
                  <c:v>0.515625</c:v>
                </c:pt>
                <c:pt idx="2502">
                  <c:v>0.515625</c:v>
                </c:pt>
                <c:pt idx="2503">
                  <c:v>0.515625</c:v>
                </c:pt>
                <c:pt idx="2504">
                  <c:v>0.515625</c:v>
                </c:pt>
                <c:pt idx="2505">
                  <c:v>0.515625</c:v>
                </c:pt>
                <c:pt idx="2506">
                  <c:v>0.515625</c:v>
                </c:pt>
                <c:pt idx="2507">
                  <c:v>0.515625</c:v>
                </c:pt>
                <c:pt idx="2508">
                  <c:v>0.515625</c:v>
                </c:pt>
                <c:pt idx="2509">
                  <c:v>0.515625</c:v>
                </c:pt>
                <c:pt idx="2510">
                  <c:v>0.515625</c:v>
                </c:pt>
                <c:pt idx="2511">
                  <c:v>0.5</c:v>
                </c:pt>
                <c:pt idx="2512">
                  <c:v>0.5</c:v>
                </c:pt>
                <c:pt idx="2513">
                  <c:v>0.5</c:v>
                </c:pt>
                <c:pt idx="2514">
                  <c:v>0.515625</c:v>
                </c:pt>
                <c:pt idx="2515">
                  <c:v>0.515625</c:v>
                </c:pt>
                <c:pt idx="2516">
                  <c:v>0.515625</c:v>
                </c:pt>
                <c:pt idx="2517">
                  <c:v>0.515625</c:v>
                </c:pt>
                <c:pt idx="2518">
                  <c:v>0.5</c:v>
                </c:pt>
                <c:pt idx="2519">
                  <c:v>0.5</c:v>
                </c:pt>
                <c:pt idx="2520">
                  <c:v>0.5</c:v>
                </c:pt>
                <c:pt idx="2521">
                  <c:v>0.5</c:v>
                </c:pt>
                <c:pt idx="2522">
                  <c:v>0.484375</c:v>
                </c:pt>
                <c:pt idx="2523">
                  <c:v>0.484375</c:v>
                </c:pt>
                <c:pt idx="2524">
                  <c:v>0.484375</c:v>
                </c:pt>
                <c:pt idx="2525">
                  <c:v>0.484375</c:v>
                </c:pt>
                <c:pt idx="2526">
                  <c:v>0.5</c:v>
                </c:pt>
                <c:pt idx="2527">
                  <c:v>0.5</c:v>
                </c:pt>
                <c:pt idx="2528">
                  <c:v>0.5</c:v>
                </c:pt>
                <c:pt idx="2529">
                  <c:v>0.5</c:v>
                </c:pt>
                <c:pt idx="2530">
                  <c:v>0.5</c:v>
                </c:pt>
                <c:pt idx="2531">
                  <c:v>0.5</c:v>
                </c:pt>
                <c:pt idx="2532">
                  <c:v>0.5</c:v>
                </c:pt>
                <c:pt idx="2533">
                  <c:v>0.5</c:v>
                </c:pt>
                <c:pt idx="2534">
                  <c:v>0.5</c:v>
                </c:pt>
                <c:pt idx="2535">
                  <c:v>0.5</c:v>
                </c:pt>
                <c:pt idx="2536">
                  <c:v>0.5</c:v>
                </c:pt>
                <c:pt idx="2537">
                  <c:v>0.515625</c:v>
                </c:pt>
                <c:pt idx="2538">
                  <c:v>0.515625</c:v>
                </c:pt>
                <c:pt idx="2539">
                  <c:v>0.515625</c:v>
                </c:pt>
                <c:pt idx="2540">
                  <c:v>0.484375</c:v>
                </c:pt>
                <c:pt idx="2541">
                  <c:v>0.484375</c:v>
                </c:pt>
                <c:pt idx="2542">
                  <c:v>0.484375</c:v>
                </c:pt>
                <c:pt idx="2543">
                  <c:v>0.484375</c:v>
                </c:pt>
                <c:pt idx="2544">
                  <c:v>0.484375</c:v>
                </c:pt>
                <c:pt idx="2545">
                  <c:v>0.5</c:v>
                </c:pt>
                <c:pt idx="2546">
                  <c:v>0.5</c:v>
                </c:pt>
                <c:pt idx="2547">
                  <c:v>0.5</c:v>
                </c:pt>
                <c:pt idx="2548">
                  <c:v>0.5</c:v>
                </c:pt>
                <c:pt idx="2549">
                  <c:v>0.5</c:v>
                </c:pt>
                <c:pt idx="2550">
                  <c:v>0.5</c:v>
                </c:pt>
                <c:pt idx="2551">
                  <c:v>0.5</c:v>
                </c:pt>
                <c:pt idx="2552">
                  <c:v>0.5</c:v>
                </c:pt>
                <c:pt idx="2553">
                  <c:v>0.5</c:v>
                </c:pt>
                <c:pt idx="2554">
                  <c:v>0.5</c:v>
                </c:pt>
                <c:pt idx="2555">
                  <c:v>0.5</c:v>
                </c:pt>
                <c:pt idx="2556">
                  <c:v>0.5</c:v>
                </c:pt>
                <c:pt idx="2557">
                  <c:v>0.484375</c:v>
                </c:pt>
                <c:pt idx="2558">
                  <c:v>0.5</c:v>
                </c:pt>
                <c:pt idx="2559">
                  <c:v>0.5</c:v>
                </c:pt>
                <c:pt idx="2560">
                  <c:v>0.5</c:v>
                </c:pt>
                <c:pt idx="2561">
                  <c:v>0.5</c:v>
                </c:pt>
                <c:pt idx="2562">
                  <c:v>0.484375</c:v>
                </c:pt>
                <c:pt idx="2563">
                  <c:v>0.484375</c:v>
                </c:pt>
                <c:pt idx="2564">
                  <c:v>0.49230769230769234</c:v>
                </c:pt>
                <c:pt idx="2565">
                  <c:v>0.49230769230769234</c:v>
                </c:pt>
                <c:pt idx="2566">
                  <c:v>0.50769230769230766</c:v>
                </c:pt>
                <c:pt idx="2567">
                  <c:v>0.50769230769230766</c:v>
                </c:pt>
                <c:pt idx="2568">
                  <c:v>0.50769230769230766</c:v>
                </c:pt>
                <c:pt idx="2569">
                  <c:v>0.50769230769230766</c:v>
                </c:pt>
                <c:pt idx="2570">
                  <c:v>0.50769230769230766</c:v>
                </c:pt>
                <c:pt idx="2571">
                  <c:v>0.50769230769230766</c:v>
                </c:pt>
                <c:pt idx="2572">
                  <c:v>0.50769230769230766</c:v>
                </c:pt>
                <c:pt idx="2573">
                  <c:v>0.50769230769230766</c:v>
                </c:pt>
                <c:pt idx="2574">
                  <c:v>0.50769230769230766</c:v>
                </c:pt>
                <c:pt idx="2575">
                  <c:v>0.50769230769230766</c:v>
                </c:pt>
                <c:pt idx="2576">
                  <c:v>0.50769230769230766</c:v>
                </c:pt>
                <c:pt idx="2577">
                  <c:v>0.50769230769230766</c:v>
                </c:pt>
                <c:pt idx="2578">
                  <c:v>0.50769230769230766</c:v>
                </c:pt>
                <c:pt idx="2579">
                  <c:v>0.50769230769230766</c:v>
                </c:pt>
                <c:pt idx="2580">
                  <c:v>0.50769230769230766</c:v>
                </c:pt>
                <c:pt idx="2581">
                  <c:v>0.50769230769230766</c:v>
                </c:pt>
                <c:pt idx="2582">
                  <c:v>0.51515151515151514</c:v>
                </c:pt>
                <c:pt idx="2583">
                  <c:v>0.51515151515151514</c:v>
                </c:pt>
                <c:pt idx="2584">
                  <c:v>0.5</c:v>
                </c:pt>
                <c:pt idx="2585">
                  <c:v>0.5</c:v>
                </c:pt>
                <c:pt idx="2586">
                  <c:v>0.5</c:v>
                </c:pt>
                <c:pt idx="2587">
                  <c:v>0.5</c:v>
                </c:pt>
                <c:pt idx="2588">
                  <c:v>0.5</c:v>
                </c:pt>
                <c:pt idx="2589">
                  <c:v>0.5</c:v>
                </c:pt>
                <c:pt idx="2590">
                  <c:v>0.5</c:v>
                </c:pt>
                <c:pt idx="2591">
                  <c:v>0.5</c:v>
                </c:pt>
                <c:pt idx="2592">
                  <c:v>0.5</c:v>
                </c:pt>
                <c:pt idx="2593">
                  <c:v>0.46969696969696972</c:v>
                </c:pt>
                <c:pt idx="2594">
                  <c:v>0.46969696969696972</c:v>
                </c:pt>
                <c:pt idx="2595">
                  <c:v>0.46969696969696972</c:v>
                </c:pt>
                <c:pt idx="2596">
                  <c:v>0.46969696969696972</c:v>
                </c:pt>
                <c:pt idx="2597">
                  <c:v>0.48484848484848486</c:v>
                </c:pt>
                <c:pt idx="2598">
                  <c:v>0.48484848484848486</c:v>
                </c:pt>
                <c:pt idx="2599">
                  <c:v>0.48484848484848486</c:v>
                </c:pt>
                <c:pt idx="2600">
                  <c:v>0.48484848484848486</c:v>
                </c:pt>
                <c:pt idx="2601">
                  <c:v>0.48484848484848486</c:v>
                </c:pt>
                <c:pt idx="2602">
                  <c:v>0.47761194029850745</c:v>
                </c:pt>
                <c:pt idx="2603">
                  <c:v>0.47761194029850745</c:v>
                </c:pt>
                <c:pt idx="2604">
                  <c:v>0.46268656716417911</c:v>
                </c:pt>
                <c:pt idx="2605">
                  <c:v>0.46268656716417911</c:v>
                </c:pt>
                <c:pt idx="2606">
                  <c:v>0.46268656716417911</c:v>
                </c:pt>
                <c:pt idx="2607">
                  <c:v>0.46268656716417911</c:v>
                </c:pt>
                <c:pt idx="2608">
                  <c:v>0.46268656716417911</c:v>
                </c:pt>
                <c:pt idx="2609">
                  <c:v>0.46268656716417911</c:v>
                </c:pt>
                <c:pt idx="2610">
                  <c:v>0.46268656716417911</c:v>
                </c:pt>
                <c:pt idx="2611">
                  <c:v>0.46268656716417911</c:v>
                </c:pt>
                <c:pt idx="2612">
                  <c:v>0.46268656716417911</c:v>
                </c:pt>
                <c:pt idx="2613">
                  <c:v>0.46268656716417911</c:v>
                </c:pt>
                <c:pt idx="2614">
                  <c:v>0.47761194029850745</c:v>
                </c:pt>
                <c:pt idx="2615">
                  <c:v>0.47761194029850745</c:v>
                </c:pt>
                <c:pt idx="2616">
                  <c:v>0.47761194029850745</c:v>
                </c:pt>
                <c:pt idx="2617">
                  <c:v>0.47761194029850745</c:v>
                </c:pt>
                <c:pt idx="2618">
                  <c:v>0.47761194029850745</c:v>
                </c:pt>
                <c:pt idx="2619">
                  <c:v>0.47761194029850745</c:v>
                </c:pt>
                <c:pt idx="2620">
                  <c:v>0.47761194029850745</c:v>
                </c:pt>
                <c:pt idx="2621">
                  <c:v>0.47761194029850745</c:v>
                </c:pt>
                <c:pt idx="2622">
                  <c:v>0.47761194029850745</c:v>
                </c:pt>
                <c:pt idx="2623">
                  <c:v>0.47761194029850745</c:v>
                </c:pt>
                <c:pt idx="2624">
                  <c:v>0.47761194029850745</c:v>
                </c:pt>
                <c:pt idx="2625">
                  <c:v>0.47761194029850745</c:v>
                </c:pt>
                <c:pt idx="2626">
                  <c:v>0.47761194029850745</c:v>
                </c:pt>
                <c:pt idx="2627">
                  <c:v>0.47761194029850745</c:v>
                </c:pt>
                <c:pt idx="2628">
                  <c:v>0.47761194029850745</c:v>
                </c:pt>
                <c:pt idx="2629">
                  <c:v>0.47761194029850745</c:v>
                </c:pt>
                <c:pt idx="2630">
                  <c:v>0.47761194029850745</c:v>
                </c:pt>
                <c:pt idx="2631">
                  <c:v>0.47761194029850745</c:v>
                </c:pt>
                <c:pt idx="2632">
                  <c:v>0.47761194029850745</c:v>
                </c:pt>
                <c:pt idx="2633">
                  <c:v>0.46268656716417911</c:v>
                </c:pt>
                <c:pt idx="2634">
                  <c:v>0.44776119402985076</c:v>
                </c:pt>
                <c:pt idx="2635">
                  <c:v>0.44776119402985076</c:v>
                </c:pt>
                <c:pt idx="2636">
                  <c:v>0.44776119402985076</c:v>
                </c:pt>
                <c:pt idx="2637">
                  <c:v>0.44776119402985076</c:v>
                </c:pt>
                <c:pt idx="2638">
                  <c:v>0.45588235294117646</c:v>
                </c:pt>
                <c:pt idx="2639">
                  <c:v>0.44927536231884058</c:v>
                </c:pt>
                <c:pt idx="2640">
                  <c:v>0.44927536231884058</c:v>
                </c:pt>
                <c:pt idx="2641">
                  <c:v>0.44927536231884058</c:v>
                </c:pt>
                <c:pt idx="2642">
                  <c:v>0.44927536231884058</c:v>
                </c:pt>
                <c:pt idx="2643">
                  <c:v>0.45714285714285713</c:v>
                </c:pt>
                <c:pt idx="2644">
                  <c:v>0.45714285714285713</c:v>
                </c:pt>
                <c:pt idx="2645">
                  <c:v>0.45714285714285713</c:v>
                </c:pt>
                <c:pt idx="2646">
                  <c:v>0.45714285714285713</c:v>
                </c:pt>
                <c:pt idx="2647">
                  <c:v>0.45714285714285713</c:v>
                </c:pt>
                <c:pt idx="2648">
                  <c:v>0.45714285714285713</c:v>
                </c:pt>
                <c:pt idx="2649">
                  <c:v>0.45714285714285713</c:v>
                </c:pt>
                <c:pt idx="2650">
                  <c:v>0.45714285714285713</c:v>
                </c:pt>
                <c:pt idx="2651">
                  <c:v>0.45714285714285713</c:v>
                </c:pt>
                <c:pt idx="2652">
                  <c:v>0.45714285714285713</c:v>
                </c:pt>
                <c:pt idx="2653">
                  <c:v>0.45714285714285713</c:v>
                </c:pt>
                <c:pt idx="2654">
                  <c:v>0.45714285714285713</c:v>
                </c:pt>
                <c:pt idx="2655">
                  <c:v>0.45714285714285713</c:v>
                </c:pt>
                <c:pt idx="2656">
                  <c:v>0.45714285714285713</c:v>
                </c:pt>
                <c:pt idx="2657">
                  <c:v>0.45714285714285713</c:v>
                </c:pt>
                <c:pt idx="2658">
                  <c:v>0.44285714285714284</c:v>
                </c:pt>
                <c:pt idx="2659">
                  <c:v>0.45714285714285713</c:v>
                </c:pt>
                <c:pt idx="2660">
                  <c:v>0.45714285714285713</c:v>
                </c:pt>
                <c:pt idx="2661">
                  <c:v>0.47142857142857142</c:v>
                </c:pt>
                <c:pt idx="2662">
                  <c:v>0.47142857142857142</c:v>
                </c:pt>
                <c:pt idx="2663">
                  <c:v>0.47142857142857142</c:v>
                </c:pt>
                <c:pt idx="2664">
                  <c:v>0.45714285714285713</c:v>
                </c:pt>
                <c:pt idx="2665">
                  <c:v>0.45714285714285713</c:v>
                </c:pt>
                <c:pt idx="2666">
                  <c:v>0.45714285714285713</c:v>
                </c:pt>
                <c:pt idx="2667">
                  <c:v>0.47142857142857142</c:v>
                </c:pt>
                <c:pt idx="2668">
                  <c:v>0.47142857142857142</c:v>
                </c:pt>
                <c:pt idx="2669">
                  <c:v>0.47142857142857142</c:v>
                </c:pt>
                <c:pt idx="2670">
                  <c:v>0.47142857142857142</c:v>
                </c:pt>
                <c:pt idx="2671">
                  <c:v>0.47142857142857142</c:v>
                </c:pt>
                <c:pt idx="2672">
                  <c:v>0.47142857142857142</c:v>
                </c:pt>
                <c:pt idx="2673">
                  <c:v>0.47142857142857142</c:v>
                </c:pt>
                <c:pt idx="2674">
                  <c:v>0.47142857142857142</c:v>
                </c:pt>
                <c:pt idx="2675">
                  <c:v>0.48571428571428571</c:v>
                </c:pt>
                <c:pt idx="2676">
                  <c:v>0.5</c:v>
                </c:pt>
                <c:pt idx="2677">
                  <c:v>0.5</c:v>
                </c:pt>
                <c:pt idx="2678">
                  <c:v>0.5</c:v>
                </c:pt>
                <c:pt idx="2679">
                  <c:v>0.5</c:v>
                </c:pt>
                <c:pt idx="2680">
                  <c:v>0.51428571428571423</c:v>
                </c:pt>
                <c:pt idx="2681">
                  <c:v>0.51428571428571423</c:v>
                </c:pt>
                <c:pt idx="2682">
                  <c:v>0.51388888888888884</c:v>
                </c:pt>
                <c:pt idx="2683">
                  <c:v>0.51388888888888884</c:v>
                </c:pt>
                <c:pt idx="2684">
                  <c:v>0.52777777777777779</c:v>
                </c:pt>
                <c:pt idx="2685">
                  <c:v>0.52777777777777779</c:v>
                </c:pt>
                <c:pt idx="2686">
                  <c:v>0.52777777777777779</c:v>
                </c:pt>
                <c:pt idx="2687">
                  <c:v>0.52777777777777779</c:v>
                </c:pt>
                <c:pt idx="2688">
                  <c:v>0.52777777777777779</c:v>
                </c:pt>
                <c:pt idx="2689">
                  <c:v>0.52777777777777779</c:v>
                </c:pt>
                <c:pt idx="2690">
                  <c:v>0.51388888888888884</c:v>
                </c:pt>
                <c:pt idx="2691">
                  <c:v>0.51388888888888884</c:v>
                </c:pt>
                <c:pt idx="2692">
                  <c:v>0.51388888888888884</c:v>
                </c:pt>
                <c:pt idx="2693">
                  <c:v>0.51388888888888884</c:v>
                </c:pt>
                <c:pt idx="2694">
                  <c:v>0.51388888888888884</c:v>
                </c:pt>
                <c:pt idx="2695">
                  <c:v>0.51388888888888884</c:v>
                </c:pt>
                <c:pt idx="2696">
                  <c:v>0.51388888888888884</c:v>
                </c:pt>
                <c:pt idx="2697">
                  <c:v>0.51388888888888884</c:v>
                </c:pt>
                <c:pt idx="2698">
                  <c:v>0.51388888888888884</c:v>
                </c:pt>
                <c:pt idx="2699">
                  <c:v>0.52777777777777779</c:v>
                </c:pt>
                <c:pt idx="2700">
                  <c:v>0.52777777777777779</c:v>
                </c:pt>
                <c:pt idx="2701">
                  <c:v>0.51388888888888884</c:v>
                </c:pt>
                <c:pt idx="2702">
                  <c:v>0.51388888888888884</c:v>
                </c:pt>
                <c:pt idx="2703">
                  <c:v>0.51388888888888884</c:v>
                </c:pt>
                <c:pt idx="2704">
                  <c:v>0.51388888888888884</c:v>
                </c:pt>
                <c:pt idx="2705">
                  <c:v>0.51388888888888884</c:v>
                </c:pt>
                <c:pt idx="2706">
                  <c:v>0.51388888888888884</c:v>
                </c:pt>
                <c:pt idx="2707">
                  <c:v>0.51388888888888884</c:v>
                </c:pt>
                <c:pt idx="2708">
                  <c:v>0.51388888888888884</c:v>
                </c:pt>
                <c:pt idx="2709">
                  <c:v>0.51388888888888884</c:v>
                </c:pt>
                <c:pt idx="2710">
                  <c:v>0.51388888888888884</c:v>
                </c:pt>
                <c:pt idx="2711">
                  <c:v>0.52054794520547942</c:v>
                </c:pt>
                <c:pt idx="2712">
                  <c:v>0.52054794520547942</c:v>
                </c:pt>
                <c:pt idx="2713">
                  <c:v>0.53424657534246578</c:v>
                </c:pt>
                <c:pt idx="2714">
                  <c:v>0.53424657534246578</c:v>
                </c:pt>
                <c:pt idx="2715">
                  <c:v>0.53424657534246578</c:v>
                </c:pt>
                <c:pt idx="2716">
                  <c:v>0.53424657534246578</c:v>
                </c:pt>
                <c:pt idx="2717">
                  <c:v>0.53424657534246578</c:v>
                </c:pt>
                <c:pt idx="2718">
                  <c:v>0.53424657534246578</c:v>
                </c:pt>
                <c:pt idx="2719">
                  <c:v>0.53424657534246578</c:v>
                </c:pt>
                <c:pt idx="2720">
                  <c:v>0.53424657534246578</c:v>
                </c:pt>
                <c:pt idx="2721">
                  <c:v>0.53424657534246578</c:v>
                </c:pt>
                <c:pt idx="2722">
                  <c:v>0.53424657534246578</c:v>
                </c:pt>
                <c:pt idx="2723">
                  <c:v>0.53424657534246578</c:v>
                </c:pt>
                <c:pt idx="2724">
                  <c:v>0.53424657534246578</c:v>
                </c:pt>
                <c:pt idx="2725">
                  <c:v>0.53424657534246578</c:v>
                </c:pt>
                <c:pt idx="2726">
                  <c:v>0.53424657534246578</c:v>
                </c:pt>
                <c:pt idx="2727">
                  <c:v>0.53424657534246578</c:v>
                </c:pt>
                <c:pt idx="2728">
                  <c:v>0.53424657534246578</c:v>
                </c:pt>
                <c:pt idx="2729">
                  <c:v>0.53424657534246578</c:v>
                </c:pt>
                <c:pt idx="2730">
                  <c:v>0.53424657534246578</c:v>
                </c:pt>
                <c:pt idx="2731">
                  <c:v>0.52702702702702697</c:v>
                </c:pt>
                <c:pt idx="2732">
                  <c:v>0.52702702702702697</c:v>
                </c:pt>
                <c:pt idx="2733">
                  <c:v>0.52702702702702697</c:v>
                </c:pt>
                <c:pt idx="2734">
                  <c:v>0.5</c:v>
                </c:pt>
                <c:pt idx="2735">
                  <c:v>0.5</c:v>
                </c:pt>
                <c:pt idx="2736">
                  <c:v>0.5</c:v>
                </c:pt>
                <c:pt idx="2737">
                  <c:v>0.5</c:v>
                </c:pt>
                <c:pt idx="2738">
                  <c:v>0.5</c:v>
                </c:pt>
                <c:pt idx="2739">
                  <c:v>0.5</c:v>
                </c:pt>
                <c:pt idx="2740">
                  <c:v>0.5</c:v>
                </c:pt>
                <c:pt idx="2741">
                  <c:v>0.5</c:v>
                </c:pt>
                <c:pt idx="2742">
                  <c:v>0.5</c:v>
                </c:pt>
                <c:pt idx="2743">
                  <c:v>0.5</c:v>
                </c:pt>
                <c:pt idx="2744">
                  <c:v>0.5</c:v>
                </c:pt>
                <c:pt idx="2745">
                  <c:v>0.5</c:v>
                </c:pt>
                <c:pt idx="2746">
                  <c:v>0.5</c:v>
                </c:pt>
                <c:pt idx="2747">
                  <c:v>0.5</c:v>
                </c:pt>
                <c:pt idx="2748">
                  <c:v>0.5</c:v>
                </c:pt>
                <c:pt idx="2749">
                  <c:v>0.5</c:v>
                </c:pt>
                <c:pt idx="2750">
                  <c:v>0.48648648648648651</c:v>
                </c:pt>
                <c:pt idx="2751">
                  <c:v>0.48648648648648651</c:v>
                </c:pt>
                <c:pt idx="2752">
                  <c:v>0.48648648648648651</c:v>
                </c:pt>
                <c:pt idx="2753">
                  <c:v>0.48648648648648651</c:v>
                </c:pt>
                <c:pt idx="2754">
                  <c:v>0.5</c:v>
                </c:pt>
                <c:pt idx="2755">
                  <c:v>0.5</c:v>
                </c:pt>
                <c:pt idx="2756">
                  <c:v>0.5</c:v>
                </c:pt>
                <c:pt idx="2757">
                  <c:v>0.5</c:v>
                </c:pt>
                <c:pt idx="2758">
                  <c:v>0.48648648648648651</c:v>
                </c:pt>
                <c:pt idx="2759">
                  <c:v>0.47297297297297297</c:v>
                </c:pt>
                <c:pt idx="2760">
                  <c:v>0.47297297297297297</c:v>
                </c:pt>
                <c:pt idx="2761">
                  <c:v>0.48648648648648651</c:v>
                </c:pt>
                <c:pt idx="2762">
                  <c:v>0.48648648648648651</c:v>
                </c:pt>
                <c:pt idx="2763">
                  <c:v>0.48648648648648651</c:v>
                </c:pt>
                <c:pt idx="2764">
                  <c:v>0.48648648648648651</c:v>
                </c:pt>
                <c:pt idx="2765">
                  <c:v>0.48648648648648651</c:v>
                </c:pt>
                <c:pt idx="2766">
                  <c:v>0.48648648648648651</c:v>
                </c:pt>
                <c:pt idx="2767">
                  <c:v>0.48648648648648651</c:v>
                </c:pt>
                <c:pt idx="2768">
                  <c:v>0.51351351351351349</c:v>
                </c:pt>
                <c:pt idx="2769">
                  <c:v>0.51351351351351349</c:v>
                </c:pt>
                <c:pt idx="2770">
                  <c:v>0.51351351351351349</c:v>
                </c:pt>
                <c:pt idx="2771">
                  <c:v>0.5</c:v>
                </c:pt>
                <c:pt idx="2772">
                  <c:v>0.5</c:v>
                </c:pt>
                <c:pt idx="2773">
                  <c:v>0.5</c:v>
                </c:pt>
                <c:pt idx="2774">
                  <c:v>0.5</c:v>
                </c:pt>
                <c:pt idx="2775">
                  <c:v>0.5</c:v>
                </c:pt>
                <c:pt idx="2776">
                  <c:v>0.5</c:v>
                </c:pt>
                <c:pt idx="2777">
                  <c:v>0.5</c:v>
                </c:pt>
                <c:pt idx="2778">
                  <c:v>0.5</c:v>
                </c:pt>
                <c:pt idx="2779">
                  <c:v>0.5</c:v>
                </c:pt>
                <c:pt idx="2780">
                  <c:v>0.48648648648648651</c:v>
                </c:pt>
                <c:pt idx="2781">
                  <c:v>0.48648648648648651</c:v>
                </c:pt>
                <c:pt idx="2782">
                  <c:v>0.49333333333333335</c:v>
                </c:pt>
                <c:pt idx="2783">
                  <c:v>0.49333333333333335</c:v>
                </c:pt>
                <c:pt idx="2784">
                  <c:v>0.49333333333333335</c:v>
                </c:pt>
                <c:pt idx="2785">
                  <c:v>0.49333333333333335</c:v>
                </c:pt>
                <c:pt idx="2786">
                  <c:v>0.50666666666666671</c:v>
                </c:pt>
                <c:pt idx="2787">
                  <c:v>0.50666666666666671</c:v>
                </c:pt>
                <c:pt idx="2788">
                  <c:v>0.50666666666666671</c:v>
                </c:pt>
                <c:pt idx="2789">
                  <c:v>0.50666666666666671</c:v>
                </c:pt>
                <c:pt idx="2790">
                  <c:v>0.50666666666666671</c:v>
                </c:pt>
                <c:pt idx="2791">
                  <c:v>0.50666666666666671</c:v>
                </c:pt>
                <c:pt idx="2792">
                  <c:v>0.50666666666666671</c:v>
                </c:pt>
                <c:pt idx="2793">
                  <c:v>0.50666666666666671</c:v>
                </c:pt>
                <c:pt idx="2794">
                  <c:v>0.5</c:v>
                </c:pt>
                <c:pt idx="2795">
                  <c:v>0.5</c:v>
                </c:pt>
                <c:pt idx="2796">
                  <c:v>0.5</c:v>
                </c:pt>
                <c:pt idx="2797">
                  <c:v>0.51315789473684215</c:v>
                </c:pt>
                <c:pt idx="2798">
                  <c:v>0.51315789473684215</c:v>
                </c:pt>
                <c:pt idx="2799">
                  <c:v>0.52631578947368418</c:v>
                </c:pt>
                <c:pt idx="2800">
                  <c:v>0.52631578947368418</c:v>
                </c:pt>
                <c:pt idx="2801">
                  <c:v>0.52631578947368418</c:v>
                </c:pt>
                <c:pt idx="2802">
                  <c:v>0.52631578947368418</c:v>
                </c:pt>
                <c:pt idx="2803">
                  <c:v>0.52631578947368418</c:v>
                </c:pt>
                <c:pt idx="2804">
                  <c:v>0.53246753246753242</c:v>
                </c:pt>
                <c:pt idx="2805">
                  <c:v>0.53246753246753242</c:v>
                </c:pt>
                <c:pt idx="2806">
                  <c:v>0.53246753246753242</c:v>
                </c:pt>
                <c:pt idx="2807">
                  <c:v>0.51948051948051943</c:v>
                </c:pt>
                <c:pt idx="2808">
                  <c:v>0.51948051948051943</c:v>
                </c:pt>
                <c:pt idx="2809">
                  <c:v>0.51948051948051943</c:v>
                </c:pt>
                <c:pt idx="2810">
                  <c:v>0.51948051948051943</c:v>
                </c:pt>
                <c:pt idx="2811">
                  <c:v>0.51948051948051943</c:v>
                </c:pt>
                <c:pt idx="2812">
                  <c:v>0.51948051948051943</c:v>
                </c:pt>
                <c:pt idx="2813">
                  <c:v>0.51948051948051943</c:v>
                </c:pt>
                <c:pt idx="2814">
                  <c:v>0.51948051948051943</c:v>
                </c:pt>
                <c:pt idx="2815">
                  <c:v>0.51948051948051943</c:v>
                </c:pt>
                <c:pt idx="2816">
                  <c:v>0.51948051948051943</c:v>
                </c:pt>
                <c:pt idx="2817">
                  <c:v>0.51948051948051943</c:v>
                </c:pt>
                <c:pt idx="2818">
                  <c:v>0.50649350649350644</c:v>
                </c:pt>
                <c:pt idx="2819">
                  <c:v>0.51282051282051277</c:v>
                </c:pt>
                <c:pt idx="2820">
                  <c:v>0.51282051282051277</c:v>
                </c:pt>
                <c:pt idx="2821">
                  <c:v>0.51282051282051277</c:v>
                </c:pt>
                <c:pt idx="2822">
                  <c:v>0.5</c:v>
                </c:pt>
                <c:pt idx="2823">
                  <c:v>0.5</c:v>
                </c:pt>
                <c:pt idx="2824">
                  <c:v>0.5</c:v>
                </c:pt>
                <c:pt idx="2825">
                  <c:v>0.5</c:v>
                </c:pt>
                <c:pt idx="2826">
                  <c:v>0.5</c:v>
                </c:pt>
                <c:pt idx="2827">
                  <c:v>0.5</c:v>
                </c:pt>
                <c:pt idx="2828">
                  <c:v>0.5</c:v>
                </c:pt>
                <c:pt idx="2829">
                  <c:v>0.5</c:v>
                </c:pt>
                <c:pt idx="2830">
                  <c:v>0.5</c:v>
                </c:pt>
                <c:pt idx="2831">
                  <c:v>0.5</c:v>
                </c:pt>
                <c:pt idx="2832">
                  <c:v>0.5</c:v>
                </c:pt>
                <c:pt idx="2833">
                  <c:v>0.5</c:v>
                </c:pt>
                <c:pt idx="2834">
                  <c:v>0.5</c:v>
                </c:pt>
                <c:pt idx="2835">
                  <c:v>0.5</c:v>
                </c:pt>
                <c:pt idx="2836">
                  <c:v>0.5</c:v>
                </c:pt>
                <c:pt idx="2837">
                  <c:v>0.5</c:v>
                </c:pt>
                <c:pt idx="2838">
                  <c:v>0.48717948717948717</c:v>
                </c:pt>
                <c:pt idx="2839">
                  <c:v>0.48717948717948717</c:v>
                </c:pt>
                <c:pt idx="2840">
                  <c:v>0.48101265822784811</c:v>
                </c:pt>
                <c:pt idx="2841">
                  <c:v>0.48101265822784811</c:v>
                </c:pt>
                <c:pt idx="2842">
                  <c:v>0.48101265822784811</c:v>
                </c:pt>
                <c:pt idx="2843">
                  <c:v>0.48101265822784811</c:v>
                </c:pt>
                <c:pt idx="2844">
                  <c:v>0.48101265822784811</c:v>
                </c:pt>
                <c:pt idx="2845">
                  <c:v>0.48101265822784811</c:v>
                </c:pt>
                <c:pt idx="2846">
                  <c:v>0.48101265822784811</c:v>
                </c:pt>
                <c:pt idx="2847">
                  <c:v>0.48101265822784811</c:v>
                </c:pt>
                <c:pt idx="2848">
                  <c:v>0.48101265822784811</c:v>
                </c:pt>
                <c:pt idx="2849">
                  <c:v>0.48101265822784811</c:v>
                </c:pt>
                <c:pt idx="2850">
                  <c:v>0.48101265822784811</c:v>
                </c:pt>
                <c:pt idx="2851">
                  <c:v>0.48101265822784811</c:v>
                </c:pt>
                <c:pt idx="2852">
                  <c:v>0.48101265822784811</c:v>
                </c:pt>
                <c:pt idx="2853">
                  <c:v>0.48101265822784811</c:v>
                </c:pt>
                <c:pt idx="2854">
                  <c:v>0.48101265822784811</c:v>
                </c:pt>
                <c:pt idx="2855">
                  <c:v>0.48101265822784811</c:v>
                </c:pt>
                <c:pt idx="2856">
                  <c:v>0.49367088607594939</c:v>
                </c:pt>
                <c:pt idx="2857">
                  <c:v>0.49367088607594939</c:v>
                </c:pt>
                <c:pt idx="2858">
                  <c:v>0.49367088607594939</c:v>
                </c:pt>
                <c:pt idx="2859">
                  <c:v>0.49367088607594939</c:v>
                </c:pt>
                <c:pt idx="2860">
                  <c:v>0.49367088607594939</c:v>
                </c:pt>
                <c:pt idx="2861">
                  <c:v>0.49367088607594939</c:v>
                </c:pt>
                <c:pt idx="2862">
                  <c:v>0.50632911392405067</c:v>
                </c:pt>
                <c:pt idx="2863">
                  <c:v>0.50632911392405067</c:v>
                </c:pt>
                <c:pt idx="2864">
                  <c:v>0.51898734177215189</c:v>
                </c:pt>
                <c:pt idx="2865">
                  <c:v>0.51898734177215189</c:v>
                </c:pt>
                <c:pt idx="2866">
                  <c:v>0.51898734177215189</c:v>
                </c:pt>
                <c:pt idx="2867">
                  <c:v>0.51898734177215189</c:v>
                </c:pt>
                <c:pt idx="2868">
                  <c:v>0.51898734177215189</c:v>
                </c:pt>
                <c:pt idx="2869">
                  <c:v>0.53164556962025311</c:v>
                </c:pt>
                <c:pt idx="2870">
                  <c:v>0.53164556962025311</c:v>
                </c:pt>
                <c:pt idx="2871">
                  <c:v>0.53164556962025311</c:v>
                </c:pt>
                <c:pt idx="2872">
                  <c:v>0.53164556962025311</c:v>
                </c:pt>
                <c:pt idx="2873">
                  <c:v>0.53164556962025311</c:v>
                </c:pt>
                <c:pt idx="2874">
                  <c:v>0.53164556962025311</c:v>
                </c:pt>
                <c:pt idx="2875">
                  <c:v>0.53749999999999998</c:v>
                </c:pt>
                <c:pt idx="2876">
                  <c:v>0.52500000000000002</c:v>
                </c:pt>
                <c:pt idx="2877">
                  <c:v>0.52500000000000002</c:v>
                </c:pt>
                <c:pt idx="2878">
                  <c:v>0.52500000000000002</c:v>
                </c:pt>
                <c:pt idx="2879">
                  <c:v>0.52500000000000002</c:v>
                </c:pt>
                <c:pt idx="2880">
                  <c:v>0.53749999999999998</c:v>
                </c:pt>
                <c:pt idx="2881">
                  <c:v>0.53749999999999998</c:v>
                </c:pt>
                <c:pt idx="2882">
                  <c:v>0.53749999999999998</c:v>
                </c:pt>
                <c:pt idx="2883">
                  <c:v>0.52500000000000002</c:v>
                </c:pt>
                <c:pt idx="2884">
                  <c:v>0.52500000000000002</c:v>
                </c:pt>
                <c:pt idx="2885">
                  <c:v>0.52500000000000002</c:v>
                </c:pt>
                <c:pt idx="2886">
                  <c:v>0.52500000000000002</c:v>
                </c:pt>
                <c:pt idx="2887">
                  <c:v>0.52500000000000002</c:v>
                </c:pt>
                <c:pt idx="2888">
                  <c:v>0.51249999999999996</c:v>
                </c:pt>
                <c:pt idx="2889">
                  <c:v>0.5</c:v>
                </c:pt>
                <c:pt idx="2890">
                  <c:v>0.5</c:v>
                </c:pt>
                <c:pt idx="2891">
                  <c:v>0.5</c:v>
                </c:pt>
                <c:pt idx="2892">
                  <c:v>0.5</c:v>
                </c:pt>
                <c:pt idx="2893">
                  <c:v>0.47499999999999998</c:v>
                </c:pt>
                <c:pt idx="2894">
                  <c:v>0.47499999999999998</c:v>
                </c:pt>
                <c:pt idx="2895">
                  <c:v>0.47499999999999998</c:v>
                </c:pt>
                <c:pt idx="2896">
                  <c:v>0.48749999999999999</c:v>
                </c:pt>
                <c:pt idx="2897">
                  <c:v>0.48749999999999999</c:v>
                </c:pt>
                <c:pt idx="2898">
                  <c:v>0.48749999999999999</c:v>
                </c:pt>
                <c:pt idx="2899">
                  <c:v>0.48749999999999999</c:v>
                </c:pt>
                <c:pt idx="2900">
                  <c:v>0.48749999999999999</c:v>
                </c:pt>
                <c:pt idx="2901">
                  <c:v>0.47499999999999998</c:v>
                </c:pt>
                <c:pt idx="2902">
                  <c:v>0.47499999999999998</c:v>
                </c:pt>
                <c:pt idx="2903">
                  <c:v>0.47499999999999998</c:v>
                </c:pt>
                <c:pt idx="2904">
                  <c:v>0.5</c:v>
                </c:pt>
                <c:pt idx="2905">
                  <c:v>0.5</c:v>
                </c:pt>
                <c:pt idx="2906">
                  <c:v>0.48749999999999999</c:v>
                </c:pt>
                <c:pt idx="2907">
                  <c:v>0.48749999999999999</c:v>
                </c:pt>
                <c:pt idx="2908">
                  <c:v>0.48749999999999999</c:v>
                </c:pt>
                <c:pt idx="2909">
                  <c:v>0.5</c:v>
                </c:pt>
                <c:pt idx="2910">
                  <c:v>0.5</c:v>
                </c:pt>
                <c:pt idx="2911">
                  <c:v>0.5</c:v>
                </c:pt>
                <c:pt idx="2912">
                  <c:v>0.5</c:v>
                </c:pt>
                <c:pt idx="2913">
                  <c:v>0.5</c:v>
                </c:pt>
                <c:pt idx="2914">
                  <c:v>0.5</c:v>
                </c:pt>
                <c:pt idx="2915">
                  <c:v>0.5</c:v>
                </c:pt>
                <c:pt idx="2916">
                  <c:v>0.5</c:v>
                </c:pt>
                <c:pt idx="2917">
                  <c:v>0.50617283950617287</c:v>
                </c:pt>
                <c:pt idx="2918">
                  <c:v>0.50617283950617287</c:v>
                </c:pt>
                <c:pt idx="2919">
                  <c:v>0.50617283950617287</c:v>
                </c:pt>
                <c:pt idx="2920">
                  <c:v>0.49382716049382713</c:v>
                </c:pt>
                <c:pt idx="2921">
                  <c:v>0.48148148148148145</c:v>
                </c:pt>
                <c:pt idx="2922">
                  <c:v>0.48148148148148145</c:v>
                </c:pt>
                <c:pt idx="2923">
                  <c:v>0.48148148148148145</c:v>
                </c:pt>
                <c:pt idx="2924">
                  <c:v>0.48148148148148145</c:v>
                </c:pt>
                <c:pt idx="2925">
                  <c:v>0.46913580246913578</c:v>
                </c:pt>
                <c:pt idx="2926">
                  <c:v>0.46913580246913578</c:v>
                </c:pt>
                <c:pt idx="2927">
                  <c:v>0.46913580246913578</c:v>
                </c:pt>
                <c:pt idx="2928">
                  <c:v>0.4567901234567901</c:v>
                </c:pt>
                <c:pt idx="2929">
                  <c:v>0.4567901234567901</c:v>
                </c:pt>
                <c:pt idx="2930">
                  <c:v>0.4567901234567901</c:v>
                </c:pt>
                <c:pt idx="2931">
                  <c:v>0.4567901234567901</c:v>
                </c:pt>
                <c:pt idx="2932">
                  <c:v>0.4567901234567901</c:v>
                </c:pt>
                <c:pt idx="2933">
                  <c:v>0.4567901234567901</c:v>
                </c:pt>
                <c:pt idx="2934">
                  <c:v>0.44444444444444442</c:v>
                </c:pt>
                <c:pt idx="2935">
                  <c:v>0.44444444444444442</c:v>
                </c:pt>
                <c:pt idx="2936">
                  <c:v>0.43209876543209874</c:v>
                </c:pt>
                <c:pt idx="2937">
                  <c:v>0.43209876543209874</c:v>
                </c:pt>
                <c:pt idx="2938">
                  <c:v>0.43209876543209874</c:v>
                </c:pt>
                <c:pt idx="2939">
                  <c:v>0.44444444444444442</c:v>
                </c:pt>
                <c:pt idx="2940">
                  <c:v>0.4567901234567901</c:v>
                </c:pt>
                <c:pt idx="2941">
                  <c:v>0.4567901234567901</c:v>
                </c:pt>
                <c:pt idx="2942">
                  <c:v>0.4567901234567901</c:v>
                </c:pt>
                <c:pt idx="2943">
                  <c:v>0.46913580246913578</c:v>
                </c:pt>
                <c:pt idx="2944">
                  <c:v>0.46913580246913578</c:v>
                </c:pt>
                <c:pt idx="2945">
                  <c:v>0.46913580246913578</c:v>
                </c:pt>
                <c:pt idx="2946">
                  <c:v>0.46913580246913578</c:v>
                </c:pt>
                <c:pt idx="2947">
                  <c:v>0.46913580246913578</c:v>
                </c:pt>
                <c:pt idx="2948">
                  <c:v>0.44444444444444442</c:v>
                </c:pt>
                <c:pt idx="2949">
                  <c:v>0.44444444444444442</c:v>
                </c:pt>
                <c:pt idx="2950">
                  <c:v>0.44444444444444442</c:v>
                </c:pt>
                <c:pt idx="2951">
                  <c:v>0.44444444444444442</c:v>
                </c:pt>
                <c:pt idx="2952">
                  <c:v>0.44444444444444442</c:v>
                </c:pt>
                <c:pt idx="2953">
                  <c:v>0.4567901234567901</c:v>
                </c:pt>
                <c:pt idx="2954">
                  <c:v>0.44444444444444442</c:v>
                </c:pt>
                <c:pt idx="2955">
                  <c:v>0.43209876543209874</c:v>
                </c:pt>
                <c:pt idx="2956">
                  <c:v>0.43209876543209874</c:v>
                </c:pt>
                <c:pt idx="2957">
                  <c:v>0.43209876543209874</c:v>
                </c:pt>
                <c:pt idx="2958">
                  <c:v>0.44444444444444442</c:v>
                </c:pt>
                <c:pt idx="2959">
                  <c:v>0.44444444444444442</c:v>
                </c:pt>
                <c:pt idx="2960">
                  <c:v>0.44444444444444442</c:v>
                </c:pt>
                <c:pt idx="2961">
                  <c:v>0.44444444444444442</c:v>
                </c:pt>
                <c:pt idx="2962">
                  <c:v>0.44444444444444442</c:v>
                </c:pt>
                <c:pt idx="2963">
                  <c:v>0.44444444444444442</c:v>
                </c:pt>
                <c:pt idx="2964">
                  <c:v>0.4567901234567901</c:v>
                </c:pt>
                <c:pt idx="2965">
                  <c:v>0.4567901234567901</c:v>
                </c:pt>
                <c:pt idx="2966">
                  <c:v>0.4567901234567901</c:v>
                </c:pt>
                <c:pt idx="2967">
                  <c:v>0.4567901234567901</c:v>
                </c:pt>
                <c:pt idx="2968">
                  <c:v>0.4567901234567901</c:v>
                </c:pt>
                <c:pt idx="2969">
                  <c:v>0.4567901234567901</c:v>
                </c:pt>
                <c:pt idx="2970">
                  <c:v>0.4567901234567901</c:v>
                </c:pt>
                <c:pt idx="2971">
                  <c:v>0.4567901234567901</c:v>
                </c:pt>
                <c:pt idx="2972">
                  <c:v>0.4567901234567901</c:v>
                </c:pt>
                <c:pt idx="2973">
                  <c:v>0.4567901234567901</c:v>
                </c:pt>
                <c:pt idx="2974">
                  <c:v>0.44444444444444442</c:v>
                </c:pt>
                <c:pt idx="2975">
                  <c:v>0.44444444444444442</c:v>
                </c:pt>
                <c:pt idx="2976">
                  <c:v>0.44444444444444442</c:v>
                </c:pt>
                <c:pt idx="2977">
                  <c:v>0.44444444444444442</c:v>
                </c:pt>
                <c:pt idx="2978">
                  <c:v>0.44444444444444442</c:v>
                </c:pt>
                <c:pt idx="2979">
                  <c:v>0.44444444444444442</c:v>
                </c:pt>
                <c:pt idx="2980">
                  <c:v>0.44444444444444442</c:v>
                </c:pt>
                <c:pt idx="2981">
                  <c:v>0.44444444444444442</c:v>
                </c:pt>
                <c:pt idx="2982">
                  <c:v>0.43209876543209874</c:v>
                </c:pt>
                <c:pt idx="2983">
                  <c:v>0.43209876543209874</c:v>
                </c:pt>
                <c:pt idx="2984">
                  <c:v>0.43209876543209874</c:v>
                </c:pt>
                <c:pt idx="2985">
                  <c:v>0.41975308641975306</c:v>
                </c:pt>
                <c:pt idx="2986">
                  <c:v>0.41975308641975306</c:v>
                </c:pt>
                <c:pt idx="2987">
                  <c:v>0.41975308641975306</c:v>
                </c:pt>
                <c:pt idx="2988">
                  <c:v>0.41975308641975306</c:v>
                </c:pt>
                <c:pt idx="2989">
                  <c:v>0.41975308641975306</c:v>
                </c:pt>
                <c:pt idx="2990">
                  <c:v>0.41975308641975306</c:v>
                </c:pt>
                <c:pt idx="2991">
                  <c:v>0.40740740740740738</c:v>
                </c:pt>
                <c:pt idx="2992">
                  <c:v>0.40740740740740738</c:v>
                </c:pt>
                <c:pt idx="2993">
                  <c:v>0.40740740740740738</c:v>
                </c:pt>
                <c:pt idx="2994">
                  <c:v>0.40740740740740738</c:v>
                </c:pt>
                <c:pt idx="2995">
                  <c:v>0.40740740740740738</c:v>
                </c:pt>
                <c:pt idx="2996">
                  <c:v>0.40740740740740738</c:v>
                </c:pt>
                <c:pt idx="2997">
                  <c:v>0.41463414634146339</c:v>
                </c:pt>
                <c:pt idx="2998">
                  <c:v>0.41463414634146339</c:v>
                </c:pt>
                <c:pt idx="2999">
                  <c:v>0.41463414634146339</c:v>
                </c:pt>
                <c:pt idx="3000">
                  <c:v>0.40243902439024393</c:v>
                </c:pt>
                <c:pt idx="3001">
                  <c:v>0.40243902439024393</c:v>
                </c:pt>
                <c:pt idx="3002">
                  <c:v>0.3902439024390244</c:v>
                </c:pt>
                <c:pt idx="3003">
                  <c:v>0.3902439024390244</c:v>
                </c:pt>
                <c:pt idx="3004">
                  <c:v>0.3902439024390244</c:v>
                </c:pt>
                <c:pt idx="3005">
                  <c:v>0.3902439024390244</c:v>
                </c:pt>
                <c:pt idx="3006">
                  <c:v>0.3902439024390244</c:v>
                </c:pt>
                <c:pt idx="3007">
                  <c:v>0.40243902439024393</c:v>
                </c:pt>
                <c:pt idx="3008">
                  <c:v>0.40243902439024393</c:v>
                </c:pt>
                <c:pt idx="3009">
                  <c:v>0.40243902439024393</c:v>
                </c:pt>
                <c:pt idx="3010">
                  <c:v>0.40243902439024393</c:v>
                </c:pt>
                <c:pt idx="3011">
                  <c:v>0.3902439024390244</c:v>
                </c:pt>
                <c:pt idx="3012">
                  <c:v>0.3902439024390244</c:v>
                </c:pt>
                <c:pt idx="3013">
                  <c:v>0.3902439024390244</c:v>
                </c:pt>
                <c:pt idx="3014">
                  <c:v>0.3902439024390244</c:v>
                </c:pt>
                <c:pt idx="3015">
                  <c:v>0.37804878048780488</c:v>
                </c:pt>
                <c:pt idx="3016">
                  <c:v>0.37349397590361444</c:v>
                </c:pt>
                <c:pt idx="3017">
                  <c:v>0.37349397590361444</c:v>
                </c:pt>
                <c:pt idx="3018">
                  <c:v>0.37349397590361444</c:v>
                </c:pt>
                <c:pt idx="3019">
                  <c:v>0.38554216867469882</c:v>
                </c:pt>
                <c:pt idx="3020">
                  <c:v>0.39759036144578314</c:v>
                </c:pt>
                <c:pt idx="3021">
                  <c:v>0.38554216867469882</c:v>
                </c:pt>
                <c:pt idx="3022">
                  <c:v>0.38554216867469882</c:v>
                </c:pt>
                <c:pt idx="3023">
                  <c:v>0.37349397590361444</c:v>
                </c:pt>
                <c:pt idx="3024">
                  <c:v>0.37349397590361444</c:v>
                </c:pt>
                <c:pt idx="3025">
                  <c:v>0.37349397590361444</c:v>
                </c:pt>
                <c:pt idx="3026">
                  <c:v>0.37349397590361444</c:v>
                </c:pt>
                <c:pt idx="3027">
                  <c:v>0.37349397590361444</c:v>
                </c:pt>
                <c:pt idx="3028">
                  <c:v>0.37349397590361444</c:v>
                </c:pt>
                <c:pt idx="3029">
                  <c:v>0.37349397590361444</c:v>
                </c:pt>
                <c:pt idx="3030">
                  <c:v>0.38554216867469882</c:v>
                </c:pt>
                <c:pt idx="3031">
                  <c:v>0.39759036144578314</c:v>
                </c:pt>
                <c:pt idx="3032">
                  <c:v>0.39759036144578314</c:v>
                </c:pt>
                <c:pt idx="3033">
                  <c:v>0.39759036144578314</c:v>
                </c:pt>
                <c:pt idx="3034">
                  <c:v>0.39759036144578314</c:v>
                </c:pt>
                <c:pt idx="3035">
                  <c:v>0.39285714285714285</c:v>
                </c:pt>
                <c:pt idx="3036">
                  <c:v>0.39285714285714285</c:v>
                </c:pt>
                <c:pt idx="3037">
                  <c:v>0.40476190476190477</c:v>
                </c:pt>
                <c:pt idx="3038">
                  <c:v>0.40476190476190477</c:v>
                </c:pt>
                <c:pt idx="3039">
                  <c:v>0.40476190476190477</c:v>
                </c:pt>
                <c:pt idx="3040">
                  <c:v>0.40476190476190477</c:v>
                </c:pt>
                <c:pt idx="3041">
                  <c:v>0.40476190476190477</c:v>
                </c:pt>
                <c:pt idx="3042">
                  <c:v>0.41666666666666669</c:v>
                </c:pt>
                <c:pt idx="3043">
                  <c:v>0.41666666666666669</c:v>
                </c:pt>
                <c:pt idx="3044">
                  <c:v>0.41176470588235292</c:v>
                </c:pt>
                <c:pt idx="3045">
                  <c:v>0.41176470588235292</c:v>
                </c:pt>
                <c:pt idx="3046">
                  <c:v>0.41176470588235292</c:v>
                </c:pt>
                <c:pt idx="3047">
                  <c:v>0.41176470588235292</c:v>
                </c:pt>
                <c:pt idx="3048">
                  <c:v>0.41176470588235292</c:v>
                </c:pt>
                <c:pt idx="3049">
                  <c:v>0.41176470588235292</c:v>
                </c:pt>
                <c:pt idx="3050">
                  <c:v>0.41176470588235292</c:v>
                </c:pt>
                <c:pt idx="3051">
                  <c:v>0.41176470588235292</c:v>
                </c:pt>
                <c:pt idx="3052">
                  <c:v>0.40697674418604651</c:v>
                </c:pt>
                <c:pt idx="3053">
                  <c:v>0.40697674418604651</c:v>
                </c:pt>
                <c:pt idx="3054">
                  <c:v>0.40697674418604651</c:v>
                </c:pt>
                <c:pt idx="3055">
                  <c:v>0.40229885057471265</c:v>
                </c:pt>
                <c:pt idx="3056">
                  <c:v>0.40229885057471265</c:v>
                </c:pt>
                <c:pt idx="3057">
                  <c:v>0.40229885057471265</c:v>
                </c:pt>
                <c:pt idx="3058">
                  <c:v>0.40229885057471265</c:v>
                </c:pt>
                <c:pt idx="3059">
                  <c:v>0.40229885057471265</c:v>
                </c:pt>
                <c:pt idx="3060">
                  <c:v>0.40229885057471265</c:v>
                </c:pt>
                <c:pt idx="3061">
                  <c:v>0.40229885057471265</c:v>
                </c:pt>
                <c:pt idx="3062">
                  <c:v>0.40229885057471265</c:v>
                </c:pt>
                <c:pt idx="3063">
                  <c:v>0.40229885057471265</c:v>
                </c:pt>
                <c:pt idx="3064">
                  <c:v>0.41379310344827586</c:v>
                </c:pt>
                <c:pt idx="3065">
                  <c:v>0.41379310344827586</c:v>
                </c:pt>
                <c:pt idx="3066">
                  <c:v>0.41379310344827586</c:v>
                </c:pt>
                <c:pt idx="3067">
                  <c:v>0.39080459770114945</c:v>
                </c:pt>
                <c:pt idx="3068">
                  <c:v>0.375</c:v>
                </c:pt>
                <c:pt idx="3069">
                  <c:v>0.375</c:v>
                </c:pt>
                <c:pt idx="3070">
                  <c:v>0.38636363636363635</c:v>
                </c:pt>
                <c:pt idx="3071">
                  <c:v>0.38636363636363635</c:v>
                </c:pt>
                <c:pt idx="3072">
                  <c:v>0.39772727272727271</c:v>
                </c:pt>
                <c:pt idx="3073">
                  <c:v>0.39772727272727271</c:v>
                </c:pt>
                <c:pt idx="3074">
                  <c:v>0.39772727272727271</c:v>
                </c:pt>
                <c:pt idx="3075">
                  <c:v>0.39772727272727271</c:v>
                </c:pt>
                <c:pt idx="3076">
                  <c:v>0.38636363636363635</c:v>
                </c:pt>
                <c:pt idx="3077">
                  <c:v>0.39772727272727271</c:v>
                </c:pt>
                <c:pt idx="3078">
                  <c:v>0.38636363636363635</c:v>
                </c:pt>
                <c:pt idx="3079">
                  <c:v>0.38636363636363635</c:v>
                </c:pt>
                <c:pt idx="3080">
                  <c:v>0.38636363636363635</c:v>
                </c:pt>
                <c:pt idx="3081">
                  <c:v>0.38636363636363635</c:v>
                </c:pt>
                <c:pt idx="3082">
                  <c:v>0.375</c:v>
                </c:pt>
                <c:pt idx="3083">
                  <c:v>0.375</c:v>
                </c:pt>
                <c:pt idx="3084">
                  <c:v>0.39772727272727271</c:v>
                </c:pt>
                <c:pt idx="3085">
                  <c:v>0.39772727272727271</c:v>
                </c:pt>
                <c:pt idx="3086">
                  <c:v>0.39772727272727271</c:v>
                </c:pt>
                <c:pt idx="3087">
                  <c:v>0.39772727272727271</c:v>
                </c:pt>
                <c:pt idx="3088">
                  <c:v>0.39772727272727271</c:v>
                </c:pt>
                <c:pt idx="3089">
                  <c:v>0.39772727272727271</c:v>
                </c:pt>
                <c:pt idx="3090">
                  <c:v>0.39772727272727271</c:v>
                </c:pt>
                <c:pt idx="3091">
                  <c:v>0.39772727272727271</c:v>
                </c:pt>
                <c:pt idx="3092">
                  <c:v>0.40909090909090912</c:v>
                </c:pt>
                <c:pt idx="3093">
                  <c:v>0.40909090909090912</c:v>
                </c:pt>
                <c:pt idx="3094">
                  <c:v>0.40909090909090912</c:v>
                </c:pt>
                <c:pt idx="3095">
                  <c:v>0.42045454545454547</c:v>
                </c:pt>
                <c:pt idx="3096">
                  <c:v>0.42045454545454547</c:v>
                </c:pt>
                <c:pt idx="3097">
                  <c:v>0.42045454545454547</c:v>
                </c:pt>
                <c:pt idx="3098">
                  <c:v>0.42045454545454547</c:v>
                </c:pt>
                <c:pt idx="3099">
                  <c:v>0.42045454545454547</c:v>
                </c:pt>
                <c:pt idx="3100">
                  <c:v>0.40909090909090912</c:v>
                </c:pt>
                <c:pt idx="3101">
                  <c:v>0.40909090909090912</c:v>
                </c:pt>
                <c:pt idx="3102">
                  <c:v>0.40909090909090912</c:v>
                </c:pt>
                <c:pt idx="3103">
                  <c:v>0.40909090909090912</c:v>
                </c:pt>
                <c:pt idx="3104">
                  <c:v>0.40909090909090912</c:v>
                </c:pt>
                <c:pt idx="3105">
                  <c:v>0.40909090909090912</c:v>
                </c:pt>
                <c:pt idx="3106">
                  <c:v>0.40909090909090912</c:v>
                </c:pt>
                <c:pt idx="3107">
                  <c:v>0.40909090909090912</c:v>
                </c:pt>
                <c:pt idx="3108">
                  <c:v>0.42045454545454547</c:v>
                </c:pt>
                <c:pt idx="3109">
                  <c:v>0.42045454545454547</c:v>
                </c:pt>
                <c:pt idx="3110">
                  <c:v>0.42045454545454547</c:v>
                </c:pt>
                <c:pt idx="3111">
                  <c:v>0.42045454545454547</c:v>
                </c:pt>
                <c:pt idx="3112">
                  <c:v>0.42045454545454547</c:v>
                </c:pt>
                <c:pt idx="3113">
                  <c:v>0.42045454545454547</c:v>
                </c:pt>
                <c:pt idx="3114">
                  <c:v>0.43181818181818182</c:v>
                </c:pt>
                <c:pt idx="3115">
                  <c:v>0.44318181818181818</c:v>
                </c:pt>
                <c:pt idx="3116">
                  <c:v>0.44318181818181818</c:v>
                </c:pt>
                <c:pt idx="3117">
                  <c:v>0.43820224719101125</c:v>
                </c:pt>
                <c:pt idx="3118">
                  <c:v>0.43820224719101125</c:v>
                </c:pt>
                <c:pt idx="3119">
                  <c:v>0.43820224719101125</c:v>
                </c:pt>
                <c:pt idx="3120">
                  <c:v>0.43820224719101125</c:v>
                </c:pt>
                <c:pt idx="3121">
                  <c:v>0.43820224719101125</c:v>
                </c:pt>
                <c:pt idx="3122">
                  <c:v>0.43820224719101125</c:v>
                </c:pt>
                <c:pt idx="3123">
                  <c:v>0.43820224719101125</c:v>
                </c:pt>
                <c:pt idx="3124">
                  <c:v>0.43820224719101125</c:v>
                </c:pt>
                <c:pt idx="3125">
                  <c:v>0.43820224719101125</c:v>
                </c:pt>
                <c:pt idx="3126">
                  <c:v>0.43333333333333335</c:v>
                </c:pt>
                <c:pt idx="3127">
                  <c:v>0.43333333333333335</c:v>
                </c:pt>
                <c:pt idx="3128">
                  <c:v>0.43333333333333335</c:v>
                </c:pt>
                <c:pt idx="3129">
                  <c:v>0.43333333333333335</c:v>
                </c:pt>
                <c:pt idx="3130">
                  <c:v>0.44444444444444442</c:v>
                </c:pt>
                <c:pt idx="3131">
                  <c:v>0.44444444444444442</c:v>
                </c:pt>
                <c:pt idx="3132">
                  <c:v>0.43333333333333335</c:v>
                </c:pt>
                <c:pt idx="3133">
                  <c:v>0.43333333333333335</c:v>
                </c:pt>
                <c:pt idx="3134">
                  <c:v>0.43333333333333335</c:v>
                </c:pt>
                <c:pt idx="3135">
                  <c:v>0.43333333333333335</c:v>
                </c:pt>
                <c:pt idx="3136">
                  <c:v>0.4</c:v>
                </c:pt>
                <c:pt idx="3137">
                  <c:v>0.3888888888888889</c:v>
                </c:pt>
                <c:pt idx="3138">
                  <c:v>0.3888888888888889</c:v>
                </c:pt>
                <c:pt idx="3139">
                  <c:v>0.3888888888888889</c:v>
                </c:pt>
                <c:pt idx="3140">
                  <c:v>0.3888888888888889</c:v>
                </c:pt>
                <c:pt idx="3141">
                  <c:v>0.39560439560439559</c:v>
                </c:pt>
                <c:pt idx="3142">
                  <c:v>0.39560439560439559</c:v>
                </c:pt>
                <c:pt idx="3143">
                  <c:v>0.39560439560439559</c:v>
                </c:pt>
                <c:pt idx="3144">
                  <c:v>0.39560439560439559</c:v>
                </c:pt>
                <c:pt idx="3145">
                  <c:v>0.39560439560439559</c:v>
                </c:pt>
                <c:pt idx="3146">
                  <c:v>0.40659340659340659</c:v>
                </c:pt>
                <c:pt idx="3147">
                  <c:v>0.40659340659340659</c:v>
                </c:pt>
                <c:pt idx="3148">
                  <c:v>0.40659340659340659</c:v>
                </c:pt>
                <c:pt idx="3149">
                  <c:v>0.40659340659340659</c:v>
                </c:pt>
                <c:pt idx="3150">
                  <c:v>0.40659340659340659</c:v>
                </c:pt>
                <c:pt idx="3151">
                  <c:v>0.40659340659340659</c:v>
                </c:pt>
                <c:pt idx="3152">
                  <c:v>0.39560439560439559</c:v>
                </c:pt>
                <c:pt idx="3153">
                  <c:v>0.38461538461538464</c:v>
                </c:pt>
                <c:pt idx="3154">
                  <c:v>0.38461538461538464</c:v>
                </c:pt>
                <c:pt idx="3155">
                  <c:v>0.38461538461538464</c:v>
                </c:pt>
                <c:pt idx="3156">
                  <c:v>0.38461538461538464</c:v>
                </c:pt>
                <c:pt idx="3157">
                  <c:v>0.40659340659340659</c:v>
                </c:pt>
                <c:pt idx="3158">
                  <c:v>0.40659340659340659</c:v>
                </c:pt>
                <c:pt idx="3159">
                  <c:v>0.40659340659340659</c:v>
                </c:pt>
                <c:pt idx="3160">
                  <c:v>0.40659340659340659</c:v>
                </c:pt>
                <c:pt idx="3161">
                  <c:v>0.40659340659340659</c:v>
                </c:pt>
                <c:pt idx="3162">
                  <c:v>0.40659340659340659</c:v>
                </c:pt>
                <c:pt idx="3163">
                  <c:v>0.40659340659340659</c:v>
                </c:pt>
                <c:pt idx="3164">
                  <c:v>0.40659340659340659</c:v>
                </c:pt>
                <c:pt idx="3165">
                  <c:v>0.40659340659340659</c:v>
                </c:pt>
                <c:pt idx="3166">
                  <c:v>0.40659340659340659</c:v>
                </c:pt>
                <c:pt idx="3167">
                  <c:v>0.39560439560439559</c:v>
                </c:pt>
                <c:pt idx="3168">
                  <c:v>0.38461538461538464</c:v>
                </c:pt>
                <c:pt idx="3169">
                  <c:v>0.38461538461538464</c:v>
                </c:pt>
                <c:pt idx="3170">
                  <c:v>0.38461538461538464</c:v>
                </c:pt>
                <c:pt idx="3171">
                  <c:v>0.39560439560439559</c:v>
                </c:pt>
                <c:pt idx="3172">
                  <c:v>0.39560439560439559</c:v>
                </c:pt>
                <c:pt idx="3173">
                  <c:v>0.39560439560439559</c:v>
                </c:pt>
                <c:pt idx="3174">
                  <c:v>0.39560439560439559</c:v>
                </c:pt>
                <c:pt idx="3175">
                  <c:v>0.39560439560439559</c:v>
                </c:pt>
                <c:pt idx="3176">
                  <c:v>0.39560439560439559</c:v>
                </c:pt>
                <c:pt idx="3177">
                  <c:v>0.39560439560439559</c:v>
                </c:pt>
                <c:pt idx="3178">
                  <c:v>0.40659340659340659</c:v>
                </c:pt>
                <c:pt idx="3179">
                  <c:v>0.40659340659340659</c:v>
                </c:pt>
                <c:pt idx="3180">
                  <c:v>0.40659340659340659</c:v>
                </c:pt>
                <c:pt idx="3181">
                  <c:v>0.40659340659340659</c:v>
                </c:pt>
                <c:pt idx="3182">
                  <c:v>0.40659340659340659</c:v>
                </c:pt>
                <c:pt idx="3183">
                  <c:v>0.40659340659340659</c:v>
                </c:pt>
                <c:pt idx="3184">
                  <c:v>0.40659340659340659</c:v>
                </c:pt>
                <c:pt idx="3185">
                  <c:v>0.40659340659340659</c:v>
                </c:pt>
                <c:pt idx="3186">
                  <c:v>0.40659340659340659</c:v>
                </c:pt>
                <c:pt idx="3187">
                  <c:v>0.40217391304347827</c:v>
                </c:pt>
                <c:pt idx="3188">
                  <c:v>0.40217391304347827</c:v>
                </c:pt>
                <c:pt idx="3189">
                  <c:v>0.40217391304347827</c:v>
                </c:pt>
                <c:pt idx="3190">
                  <c:v>0.39130434782608697</c:v>
                </c:pt>
                <c:pt idx="3191">
                  <c:v>0.39130434782608697</c:v>
                </c:pt>
                <c:pt idx="3192">
                  <c:v>0.39130434782608697</c:v>
                </c:pt>
                <c:pt idx="3193">
                  <c:v>0.38043478260869568</c:v>
                </c:pt>
                <c:pt idx="3194">
                  <c:v>0.39130434782608697</c:v>
                </c:pt>
                <c:pt idx="3195">
                  <c:v>0.39130434782608697</c:v>
                </c:pt>
                <c:pt idx="3196">
                  <c:v>0.38043478260869568</c:v>
                </c:pt>
                <c:pt idx="3197">
                  <c:v>0.39130434782608697</c:v>
                </c:pt>
                <c:pt idx="3198">
                  <c:v>0.39130434782608697</c:v>
                </c:pt>
                <c:pt idx="3199">
                  <c:v>0.39130434782608697</c:v>
                </c:pt>
                <c:pt idx="3200">
                  <c:v>0.35869565217391303</c:v>
                </c:pt>
                <c:pt idx="3201">
                  <c:v>0.35869565217391303</c:v>
                </c:pt>
                <c:pt idx="3202">
                  <c:v>0.34782608695652173</c:v>
                </c:pt>
                <c:pt idx="3203">
                  <c:v>0.34782608695652173</c:v>
                </c:pt>
                <c:pt idx="3204">
                  <c:v>0.34782608695652173</c:v>
                </c:pt>
                <c:pt idx="3205">
                  <c:v>0.34782608695652173</c:v>
                </c:pt>
                <c:pt idx="3206">
                  <c:v>0.34782608695652173</c:v>
                </c:pt>
                <c:pt idx="3207">
                  <c:v>0.34782608695652173</c:v>
                </c:pt>
                <c:pt idx="3208">
                  <c:v>0.33695652173913043</c:v>
                </c:pt>
                <c:pt idx="3209">
                  <c:v>0.33695652173913043</c:v>
                </c:pt>
                <c:pt idx="3210">
                  <c:v>0.33695652173913043</c:v>
                </c:pt>
                <c:pt idx="3211">
                  <c:v>0.33695652173913043</c:v>
                </c:pt>
                <c:pt idx="3212">
                  <c:v>0.33695652173913043</c:v>
                </c:pt>
                <c:pt idx="3213">
                  <c:v>0.33695652173913043</c:v>
                </c:pt>
                <c:pt idx="3214">
                  <c:v>0.33695652173913043</c:v>
                </c:pt>
                <c:pt idx="3215">
                  <c:v>0.33695652173913043</c:v>
                </c:pt>
                <c:pt idx="3216">
                  <c:v>0.33695652173913043</c:v>
                </c:pt>
                <c:pt idx="3217">
                  <c:v>0.33695652173913043</c:v>
                </c:pt>
                <c:pt idx="3218">
                  <c:v>0.33695652173913043</c:v>
                </c:pt>
                <c:pt idx="3219">
                  <c:v>0.33695652173913043</c:v>
                </c:pt>
                <c:pt idx="3220">
                  <c:v>0.33695652173913043</c:v>
                </c:pt>
                <c:pt idx="3221">
                  <c:v>0.34782608695652173</c:v>
                </c:pt>
                <c:pt idx="3222">
                  <c:v>0.34782608695652173</c:v>
                </c:pt>
                <c:pt idx="3223">
                  <c:v>0.34782608695652173</c:v>
                </c:pt>
                <c:pt idx="3224">
                  <c:v>0.34782608695652173</c:v>
                </c:pt>
                <c:pt idx="3225">
                  <c:v>0.34782608695652173</c:v>
                </c:pt>
                <c:pt idx="3226">
                  <c:v>0.35869565217391303</c:v>
                </c:pt>
                <c:pt idx="3227">
                  <c:v>0.35869565217391303</c:v>
                </c:pt>
                <c:pt idx="3228">
                  <c:v>0.36956521739130432</c:v>
                </c:pt>
                <c:pt idx="3229">
                  <c:v>0.36956521739130432</c:v>
                </c:pt>
                <c:pt idx="3230">
                  <c:v>0.36956521739130432</c:v>
                </c:pt>
                <c:pt idx="3231">
                  <c:v>0.37634408602150538</c:v>
                </c:pt>
                <c:pt idx="3232">
                  <c:v>0.37634408602150538</c:v>
                </c:pt>
                <c:pt idx="3233">
                  <c:v>0.36559139784946237</c:v>
                </c:pt>
                <c:pt idx="3234">
                  <c:v>0.37634408602150538</c:v>
                </c:pt>
                <c:pt idx="3235">
                  <c:v>0.38709677419354838</c:v>
                </c:pt>
                <c:pt idx="3236">
                  <c:v>0.38709677419354838</c:v>
                </c:pt>
                <c:pt idx="3237">
                  <c:v>0.38709677419354838</c:v>
                </c:pt>
                <c:pt idx="3238">
                  <c:v>0.37634408602150538</c:v>
                </c:pt>
                <c:pt idx="3239">
                  <c:v>0.36559139784946237</c:v>
                </c:pt>
                <c:pt idx="3240">
                  <c:v>0.38297872340425532</c:v>
                </c:pt>
                <c:pt idx="3241">
                  <c:v>0.38297872340425532</c:v>
                </c:pt>
                <c:pt idx="3242">
                  <c:v>0.38297872340425532</c:v>
                </c:pt>
                <c:pt idx="3243">
                  <c:v>0.38297872340425532</c:v>
                </c:pt>
                <c:pt idx="3244">
                  <c:v>0.38297872340425532</c:v>
                </c:pt>
                <c:pt idx="3245">
                  <c:v>0.38297872340425532</c:v>
                </c:pt>
                <c:pt idx="3246">
                  <c:v>0.38297872340425532</c:v>
                </c:pt>
                <c:pt idx="3247">
                  <c:v>0.38297872340425532</c:v>
                </c:pt>
                <c:pt idx="3248">
                  <c:v>0.38297872340425532</c:v>
                </c:pt>
                <c:pt idx="3249">
                  <c:v>0.38297872340425532</c:v>
                </c:pt>
                <c:pt idx="3250">
                  <c:v>0.38297872340425532</c:v>
                </c:pt>
                <c:pt idx="3251">
                  <c:v>0.38297872340425532</c:v>
                </c:pt>
                <c:pt idx="3252">
                  <c:v>0.38297872340425532</c:v>
                </c:pt>
                <c:pt idx="3253">
                  <c:v>0.38297872340425532</c:v>
                </c:pt>
                <c:pt idx="3254">
                  <c:v>0.38297872340425532</c:v>
                </c:pt>
                <c:pt idx="3255">
                  <c:v>0.38297872340425532</c:v>
                </c:pt>
                <c:pt idx="3256">
                  <c:v>0.38297872340425532</c:v>
                </c:pt>
                <c:pt idx="3257">
                  <c:v>0.39361702127659576</c:v>
                </c:pt>
                <c:pt idx="3258">
                  <c:v>0.4</c:v>
                </c:pt>
                <c:pt idx="3259">
                  <c:v>0.4</c:v>
                </c:pt>
                <c:pt idx="3260">
                  <c:v>0.41052631578947368</c:v>
                </c:pt>
                <c:pt idx="3261">
                  <c:v>0.41052631578947368</c:v>
                </c:pt>
                <c:pt idx="3262">
                  <c:v>0.41052631578947368</c:v>
                </c:pt>
                <c:pt idx="3263">
                  <c:v>0.41052631578947368</c:v>
                </c:pt>
                <c:pt idx="3264">
                  <c:v>0.41052631578947368</c:v>
                </c:pt>
                <c:pt idx="3265">
                  <c:v>0.41052631578947368</c:v>
                </c:pt>
                <c:pt idx="3266">
                  <c:v>0.41052631578947368</c:v>
                </c:pt>
                <c:pt idx="3267">
                  <c:v>0.4</c:v>
                </c:pt>
                <c:pt idx="3268">
                  <c:v>0.4</c:v>
                </c:pt>
                <c:pt idx="3269">
                  <c:v>0.4</c:v>
                </c:pt>
                <c:pt idx="3270">
                  <c:v>0.38947368421052631</c:v>
                </c:pt>
                <c:pt idx="3271">
                  <c:v>0.38947368421052631</c:v>
                </c:pt>
                <c:pt idx="3272">
                  <c:v>0.38947368421052631</c:v>
                </c:pt>
                <c:pt idx="3273">
                  <c:v>0.38947368421052631</c:v>
                </c:pt>
                <c:pt idx="3274">
                  <c:v>0.38947368421052631</c:v>
                </c:pt>
                <c:pt idx="3275">
                  <c:v>0.38947368421052631</c:v>
                </c:pt>
                <c:pt idx="3276">
                  <c:v>0.37894736842105264</c:v>
                </c:pt>
                <c:pt idx="3277">
                  <c:v>0.375</c:v>
                </c:pt>
                <c:pt idx="3278">
                  <c:v>0.375</c:v>
                </c:pt>
                <c:pt idx="3279">
                  <c:v>0.375</c:v>
                </c:pt>
                <c:pt idx="3280">
                  <c:v>0.375</c:v>
                </c:pt>
                <c:pt idx="3281">
                  <c:v>0.375</c:v>
                </c:pt>
                <c:pt idx="3282">
                  <c:v>0.375</c:v>
                </c:pt>
                <c:pt idx="3283">
                  <c:v>0.375</c:v>
                </c:pt>
                <c:pt idx="3284">
                  <c:v>0.375</c:v>
                </c:pt>
                <c:pt idx="3285">
                  <c:v>0.375</c:v>
                </c:pt>
                <c:pt idx="3286">
                  <c:v>0.375</c:v>
                </c:pt>
                <c:pt idx="3287">
                  <c:v>0.38541666666666669</c:v>
                </c:pt>
                <c:pt idx="3288">
                  <c:v>0.38541666666666669</c:v>
                </c:pt>
                <c:pt idx="3289">
                  <c:v>0.38541666666666669</c:v>
                </c:pt>
                <c:pt idx="3290">
                  <c:v>0.38541666666666669</c:v>
                </c:pt>
                <c:pt idx="3291">
                  <c:v>0.39583333333333331</c:v>
                </c:pt>
                <c:pt idx="3292">
                  <c:v>0.40625</c:v>
                </c:pt>
                <c:pt idx="3293">
                  <c:v>0.40625</c:v>
                </c:pt>
                <c:pt idx="3294">
                  <c:v>0.40625</c:v>
                </c:pt>
                <c:pt idx="3295">
                  <c:v>0.40625</c:v>
                </c:pt>
                <c:pt idx="3296">
                  <c:v>0.42708333333333331</c:v>
                </c:pt>
                <c:pt idx="3297">
                  <c:v>0.42268041237113402</c:v>
                </c:pt>
                <c:pt idx="3298">
                  <c:v>0.4329896907216495</c:v>
                </c:pt>
                <c:pt idx="3299">
                  <c:v>0.4329896907216495</c:v>
                </c:pt>
                <c:pt idx="3300">
                  <c:v>0.44329896907216493</c:v>
                </c:pt>
                <c:pt idx="3301">
                  <c:v>0.44329896907216493</c:v>
                </c:pt>
                <c:pt idx="3302">
                  <c:v>0.45360824742268041</c:v>
                </c:pt>
                <c:pt idx="3303">
                  <c:v>0.46391752577319589</c:v>
                </c:pt>
                <c:pt idx="3304">
                  <c:v>0.46391752577319589</c:v>
                </c:pt>
                <c:pt idx="3305">
                  <c:v>0.47422680412371132</c:v>
                </c:pt>
                <c:pt idx="3306">
                  <c:v>0.46391752577319589</c:v>
                </c:pt>
                <c:pt idx="3307">
                  <c:v>0.46391752577319589</c:v>
                </c:pt>
                <c:pt idx="3308">
                  <c:v>0.46938775510204084</c:v>
                </c:pt>
                <c:pt idx="3309">
                  <c:v>0.46938775510204084</c:v>
                </c:pt>
                <c:pt idx="3310">
                  <c:v>0.46938775510204084</c:v>
                </c:pt>
                <c:pt idx="3311">
                  <c:v>0.46938775510204084</c:v>
                </c:pt>
                <c:pt idx="3312">
                  <c:v>0.46938775510204084</c:v>
                </c:pt>
                <c:pt idx="3313">
                  <c:v>0.46938775510204084</c:v>
                </c:pt>
                <c:pt idx="3314">
                  <c:v>0.46938775510204084</c:v>
                </c:pt>
                <c:pt idx="3315">
                  <c:v>0.46938775510204084</c:v>
                </c:pt>
                <c:pt idx="3316">
                  <c:v>0.46938775510204084</c:v>
                </c:pt>
                <c:pt idx="3317">
                  <c:v>0.46938775510204084</c:v>
                </c:pt>
                <c:pt idx="3318">
                  <c:v>0.46938775510204084</c:v>
                </c:pt>
                <c:pt idx="3319">
                  <c:v>0.46938775510204084</c:v>
                </c:pt>
                <c:pt idx="3320">
                  <c:v>0.46938775510204084</c:v>
                </c:pt>
                <c:pt idx="3321">
                  <c:v>0.46938775510204084</c:v>
                </c:pt>
                <c:pt idx="3322">
                  <c:v>0.46938775510204084</c:v>
                </c:pt>
                <c:pt idx="3323">
                  <c:v>0.47959183673469385</c:v>
                </c:pt>
                <c:pt idx="3324">
                  <c:v>0.47959183673469385</c:v>
                </c:pt>
                <c:pt idx="3325">
                  <c:v>0.45454545454545453</c:v>
                </c:pt>
                <c:pt idx="3326">
                  <c:v>0.45454545454545453</c:v>
                </c:pt>
                <c:pt idx="3327">
                  <c:v>0.45454545454545453</c:v>
                </c:pt>
                <c:pt idx="3328">
                  <c:v>0.45454545454545453</c:v>
                </c:pt>
                <c:pt idx="3329">
                  <c:v>0.45454545454545453</c:v>
                </c:pt>
                <c:pt idx="3330">
                  <c:v>0.45454545454545453</c:v>
                </c:pt>
                <c:pt idx="3331">
                  <c:v>0.45454545454545453</c:v>
                </c:pt>
                <c:pt idx="3332">
                  <c:v>0.46464646464646464</c:v>
                </c:pt>
                <c:pt idx="3333">
                  <c:v>0.47</c:v>
                </c:pt>
                <c:pt idx="3334">
                  <c:v>0.47</c:v>
                </c:pt>
                <c:pt idx="3335">
                  <c:v>0.47</c:v>
                </c:pt>
                <c:pt idx="3336">
                  <c:v>0.47</c:v>
                </c:pt>
                <c:pt idx="3337">
                  <c:v>0.46</c:v>
                </c:pt>
                <c:pt idx="3338">
                  <c:v>0.46</c:v>
                </c:pt>
                <c:pt idx="3339">
                  <c:v>0.46</c:v>
                </c:pt>
                <c:pt idx="3340">
                  <c:v>0.46</c:v>
                </c:pt>
                <c:pt idx="3341">
                  <c:v>0.46</c:v>
                </c:pt>
                <c:pt idx="3342">
                  <c:v>0.46</c:v>
                </c:pt>
                <c:pt idx="3343">
                  <c:v>0.46</c:v>
                </c:pt>
                <c:pt idx="3344">
                  <c:v>0.46</c:v>
                </c:pt>
                <c:pt idx="3345">
                  <c:v>0.46</c:v>
                </c:pt>
                <c:pt idx="3346">
                  <c:v>0.46</c:v>
                </c:pt>
                <c:pt idx="3347">
                  <c:v>0.45</c:v>
                </c:pt>
                <c:pt idx="3348">
                  <c:v>0.45</c:v>
                </c:pt>
                <c:pt idx="3349">
                  <c:v>0.45</c:v>
                </c:pt>
                <c:pt idx="3350">
                  <c:v>0.43</c:v>
                </c:pt>
                <c:pt idx="3351">
                  <c:v>0.42</c:v>
                </c:pt>
                <c:pt idx="3352">
                  <c:v>0.41</c:v>
                </c:pt>
                <c:pt idx="3353">
                  <c:v>0.41</c:v>
                </c:pt>
                <c:pt idx="3354">
                  <c:v>0.41</c:v>
                </c:pt>
                <c:pt idx="3355">
                  <c:v>0.41</c:v>
                </c:pt>
                <c:pt idx="3356">
                  <c:v>0.39</c:v>
                </c:pt>
                <c:pt idx="3357">
                  <c:v>0.39</c:v>
                </c:pt>
                <c:pt idx="3358">
                  <c:v>0.39</c:v>
                </c:pt>
                <c:pt idx="3359">
                  <c:v>0.39</c:v>
                </c:pt>
                <c:pt idx="3360">
                  <c:v>0.38</c:v>
                </c:pt>
                <c:pt idx="3361">
                  <c:v>0.36</c:v>
                </c:pt>
                <c:pt idx="3362">
                  <c:v>0.36</c:v>
                </c:pt>
                <c:pt idx="3363">
                  <c:v>0.37</c:v>
                </c:pt>
                <c:pt idx="3364">
                  <c:v>0.37</c:v>
                </c:pt>
                <c:pt idx="3365">
                  <c:v>0.37</c:v>
                </c:pt>
                <c:pt idx="3366">
                  <c:v>0.36</c:v>
                </c:pt>
                <c:pt idx="3367">
                  <c:v>0.36</c:v>
                </c:pt>
                <c:pt idx="3368">
                  <c:v>0.36</c:v>
                </c:pt>
                <c:pt idx="3369">
                  <c:v>0.36</c:v>
                </c:pt>
                <c:pt idx="3370">
                  <c:v>0.36</c:v>
                </c:pt>
                <c:pt idx="3371">
                  <c:v>0.37</c:v>
                </c:pt>
                <c:pt idx="3372">
                  <c:v>0.37</c:v>
                </c:pt>
                <c:pt idx="3373">
                  <c:v>0.37</c:v>
                </c:pt>
                <c:pt idx="3374">
                  <c:v>0.38</c:v>
                </c:pt>
                <c:pt idx="3375">
                  <c:v>0.38</c:v>
                </c:pt>
                <c:pt idx="3376">
                  <c:v>0.4</c:v>
                </c:pt>
                <c:pt idx="3377">
                  <c:v>0.4</c:v>
                </c:pt>
                <c:pt idx="3378">
                  <c:v>0.42</c:v>
                </c:pt>
                <c:pt idx="3379">
                  <c:v>0.41</c:v>
                </c:pt>
                <c:pt idx="3380">
                  <c:v>0.4</c:v>
                </c:pt>
                <c:pt idx="3381">
                  <c:v>0.4</c:v>
                </c:pt>
                <c:pt idx="3382">
                  <c:v>0.39603960396039606</c:v>
                </c:pt>
                <c:pt idx="3383">
                  <c:v>0.39603960396039606</c:v>
                </c:pt>
                <c:pt idx="3384">
                  <c:v>0.39603960396039606</c:v>
                </c:pt>
                <c:pt idx="3385">
                  <c:v>0.38613861386138615</c:v>
                </c:pt>
                <c:pt idx="3386">
                  <c:v>0.39603960396039606</c:v>
                </c:pt>
                <c:pt idx="3387">
                  <c:v>0.39603960396039606</c:v>
                </c:pt>
                <c:pt idx="3388">
                  <c:v>0.39603960396039606</c:v>
                </c:pt>
                <c:pt idx="3389">
                  <c:v>0.39603960396039606</c:v>
                </c:pt>
                <c:pt idx="3390">
                  <c:v>0.40594059405940597</c:v>
                </c:pt>
                <c:pt idx="3391">
                  <c:v>0.41584158415841582</c:v>
                </c:pt>
                <c:pt idx="3392">
                  <c:v>0.40594059405940597</c:v>
                </c:pt>
                <c:pt idx="3393">
                  <c:v>0.40594059405940597</c:v>
                </c:pt>
                <c:pt idx="3394">
                  <c:v>0.39603960396039606</c:v>
                </c:pt>
                <c:pt idx="3395">
                  <c:v>0.39603960396039606</c:v>
                </c:pt>
                <c:pt idx="3396">
                  <c:v>0.40594059405940597</c:v>
                </c:pt>
                <c:pt idx="3397">
                  <c:v>0.41176470588235292</c:v>
                </c:pt>
                <c:pt idx="3398">
                  <c:v>0.41176470588235292</c:v>
                </c:pt>
                <c:pt idx="3399">
                  <c:v>0.40196078431372551</c:v>
                </c:pt>
                <c:pt idx="3400">
                  <c:v>0.40196078431372551</c:v>
                </c:pt>
                <c:pt idx="3401">
                  <c:v>0.41176470588235292</c:v>
                </c:pt>
                <c:pt idx="3402">
                  <c:v>0.41176470588235292</c:v>
                </c:pt>
                <c:pt idx="3403">
                  <c:v>0.40196078431372551</c:v>
                </c:pt>
                <c:pt idx="3404">
                  <c:v>0.42156862745098039</c:v>
                </c:pt>
                <c:pt idx="3405">
                  <c:v>0.43137254901960786</c:v>
                </c:pt>
                <c:pt idx="3406">
                  <c:v>0.43137254901960786</c:v>
                </c:pt>
                <c:pt idx="3407">
                  <c:v>0.43137254901960786</c:v>
                </c:pt>
                <c:pt idx="3408">
                  <c:v>0.42156862745098039</c:v>
                </c:pt>
                <c:pt idx="3409">
                  <c:v>0.42156862745098039</c:v>
                </c:pt>
                <c:pt idx="3410">
                  <c:v>0.42156862745098039</c:v>
                </c:pt>
                <c:pt idx="3411">
                  <c:v>0.42156862745098039</c:v>
                </c:pt>
                <c:pt idx="3412">
                  <c:v>0.42156862745098039</c:v>
                </c:pt>
                <c:pt idx="3413">
                  <c:v>0.42156862745098039</c:v>
                </c:pt>
                <c:pt idx="3414">
                  <c:v>0.42156862745098039</c:v>
                </c:pt>
                <c:pt idx="3415">
                  <c:v>0.41176470588235292</c:v>
                </c:pt>
                <c:pt idx="3416">
                  <c:v>0.41176470588235292</c:v>
                </c:pt>
                <c:pt idx="3417">
                  <c:v>0.41176470588235292</c:v>
                </c:pt>
                <c:pt idx="3418">
                  <c:v>0.41176470588235292</c:v>
                </c:pt>
                <c:pt idx="3419">
                  <c:v>0.40196078431372551</c:v>
                </c:pt>
                <c:pt idx="3420">
                  <c:v>0.40196078431372551</c:v>
                </c:pt>
                <c:pt idx="3421">
                  <c:v>0.38235294117647056</c:v>
                </c:pt>
                <c:pt idx="3422">
                  <c:v>0.37254901960784315</c:v>
                </c:pt>
                <c:pt idx="3423">
                  <c:v>0.37254901960784315</c:v>
                </c:pt>
                <c:pt idx="3424">
                  <c:v>0.37254901960784315</c:v>
                </c:pt>
                <c:pt idx="3425">
                  <c:v>0.37254901960784315</c:v>
                </c:pt>
                <c:pt idx="3426">
                  <c:v>0.37254901960784315</c:v>
                </c:pt>
                <c:pt idx="3427">
                  <c:v>0.36893203883495146</c:v>
                </c:pt>
                <c:pt idx="3428">
                  <c:v>0.36538461538461536</c:v>
                </c:pt>
                <c:pt idx="3429">
                  <c:v>0.36538461538461536</c:v>
                </c:pt>
                <c:pt idx="3430">
                  <c:v>0.375</c:v>
                </c:pt>
                <c:pt idx="3431">
                  <c:v>0.36538461538461536</c:v>
                </c:pt>
                <c:pt idx="3432">
                  <c:v>0.35576923076923078</c:v>
                </c:pt>
                <c:pt idx="3433">
                  <c:v>0.35576923076923078</c:v>
                </c:pt>
                <c:pt idx="3434">
                  <c:v>0.35576923076923078</c:v>
                </c:pt>
                <c:pt idx="3435">
                  <c:v>0.35576923076923078</c:v>
                </c:pt>
                <c:pt idx="3436">
                  <c:v>0.3619047619047619</c:v>
                </c:pt>
                <c:pt idx="3437">
                  <c:v>0.37142857142857144</c:v>
                </c:pt>
                <c:pt idx="3438">
                  <c:v>0.37142857142857144</c:v>
                </c:pt>
                <c:pt idx="3439">
                  <c:v>0.36792452830188677</c:v>
                </c:pt>
                <c:pt idx="3440">
                  <c:v>0.35849056603773582</c:v>
                </c:pt>
                <c:pt idx="3441">
                  <c:v>0.35849056603773582</c:v>
                </c:pt>
                <c:pt idx="3442">
                  <c:v>0.34905660377358488</c:v>
                </c:pt>
                <c:pt idx="3443">
                  <c:v>0.35849056603773582</c:v>
                </c:pt>
                <c:pt idx="3444">
                  <c:v>0.35849056603773582</c:v>
                </c:pt>
                <c:pt idx="3445">
                  <c:v>0.35849056603773582</c:v>
                </c:pt>
                <c:pt idx="3446">
                  <c:v>0.35849056603773582</c:v>
                </c:pt>
                <c:pt idx="3447">
                  <c:v>0.35849056603773582</c:v>
                </c:pt>
                <c:pt idx="3448">
                  <c:v>0.36792452830188677</c:v>
                </c:pt>
                <c:pt idx="3449">
                  <c:v>0.36792452830188677</c:v>
                </c:pt>
                <c:pt idx="3450">
                  <c:v>0.36792452830188677</c:v>
                </c:pt>
                <c:pt idx="3451">
                  <c:v>0.36792452830188677</c:v>
                </c:pt>
                <c:pt idx="3452">
                  <c:v>0.36792452830188677</c:v>
                </c:pt>
                <c:pt idx="3453">
                  <c:v>0.37735849056603776</c:v>
                </c:pt>
                <c:pt idx="3454">
                  <c:v>0.37383177570093457</c:v>
                </c:pt>
                <c:pt idx="3455">
                  <c:v>0.38317757009345793</c:v>
                </c:pt>
                <c:pt idx="3456">
                  <c:v>0.38317757009345793</c:v>
                </c:pt>
                <c:pt idx="3457">
                  <c:v>0.38317757009345793</c:v>
                </c:pt>
                <c:pt idx="3458">
                  <c:v>0.38317757009345793</c:v>
                </c:pt>
                <c:pt idx="3459">
                  <c:v>0.38317757009345793</c:v>
                </c:pt>
                <c:pt idx="3460">
                  <c:v>0.38317757009345793</c:v>
                </c:pt>
                <c:pt idx="3461">
                  <c:v>0.38317757009345793</c:v>
                </c:pt>
                <c:pt idx="3462">
                  <c:v>0.38317757009345793</c:v>
                </c:pt>
                <c:pt idx="3463">
                  <c:v>0.3925233644859813</c:v>
                </c:pt>
                <c:pt idx="3464">
                  <c:v>0.3925233644859813</c:v>
                </c:pt>
                <c:pt idx="3465">
                  <c:v>0.3925233644859813</c:v>
                </c:pt>
                <c:pt idx="3466">
                  <c:v>0.3925233644859813</c:v>
                </c:pt>
                <c:pt idx="3467">
                  <c:v>0.3888888888888889</c:v>
                </c:pt>
                <c:pt idx="3468">
                  <c:v>0.37037037037037035</c:v>
                </c:pt>
                <c:pt idx="3469">
                  <c:v>0.37037037037037035</c:v>
                </c:pt>
                <c:pt idx="3470">
                  <c:v>0.37037037037037035</c:v>
                </c:pt>
                <c:pt idx="3471">
                  <c:v>0.37037037037037035</c:v>
                </c:pt>
                <c:pt idx="3472">
                  <c:v>0.3611111111111111</c:v>
                </c:pt>
                <c:pt idx="3473">
                  <c:v>0.37037037037037035</c:v>
                </c:pt>
                <c:pt idx="3474">
                  <c:v>0.37037037037037035</c:v>
                </c:pt>
                <c:pt idx="3475">
                  <c:v>0.37037037037037035</c:v>
                </c:pt>
                <c:pt idx="3476">
                  <c:v>0.37037037037037035</c:v>
                </c:pt>
                <c:pt idx="3477">
                  <c:v>0.37037037037037035</c:v>
                </c:pt>
                <c:pt idx="3478">
                  <c:v>0.3611111111111111</c:v>
                </c:pt>
                <c:pt idx="3479">
                  <c:v>0.35185185185185186</c:v>
                </c:pt>
                <c:pt idx="3480">
                  <c:v>0.37037037037037035</c:v>
                </c:pt>
                <c:pt idx="3481">
                  <c:v>0.35185185185185186</c:v>
                </c:pt>
                <c:pt idx="3482">
                  <c:v>0.35185185185185186</c:v>
                </c:pt>
                <c:pt idx="3483">
                  <c:v>0.35185185185185186</c:v>
                </c:pt>
                <c:pt idx="3484">
                  <c:v>0.35185185185185186</c:v>
                </c:pt>
                <c:pt idx="3485">
                  <c:v>0.35185185185185186</c:v>
                </c:pt>
                <c:pt idx="3486">
                  <c:v>0.3611111111111111</c:v>
                </c:pt>
                <c:pt idx="3487">
                  <c:v>0.3611111111111111</c:v>
                </c:pt>
                <c:pt idx="3488">
                  <c:v>0.3611111111111111</c:v>
                </c:pt>
                <c:pt idx="3489">
                  <c:v>0.3611111111111111</c:v>
                </c:pt>
                <c:pt idx="3490">
                  <c:v>0.3611111111111111</c:v>
                </c:pt>
                <c:pt idx="3491">
                  <c:v>0.3611111111111111</c:v>
                </c:pt>
                <c:pt idx="3492">
                  <c:v>0.35185185185185186</c:v>
                </c:pt>
                <c:pt idx="3493">
                  <c:v>0.35185185185185186</c:v>
                </c:pt>
                <c:pt idx="3494">
                  <c:v>0.35185185185185186</c:v>
                </c:pt>
                <c:pt idx="3495">
                  <c:v>0.3611111111111111</c:v>
                </c:pt>
                <c:pt idx="3496">
                  <c:v>0.3611111111111111</c:v>
                </c:pt>
                <c:pt idx="3497">
                  <c:v>0.3669724770642202</c:v>
                </c:pt>
                <c:pt idx="3498">
                  <c:v>0.3669724770642202</c:v>
                </c:pt>
                <c:pt idx="3499">
                  <c:v>0.3669724770642202</c:v>
                </c:pt>
                <c:pt idx="3500">
                  <c:v>0.3669724770642202</c:v>
                </c:pt>
                <c:pt idx="3501">
                  <c:v>0.3669724770642202</c:v>
                </c:pt>
                <c:pt idx="3502">
                  <c:v>0.36363636363636365</c:v>
                </c:pt>
                <c:pt idx="3503">
                  <c:v>0.36363636363636365</c:v>
                </c:pt>
                <c:pt idx="3504">
                  <c:v>0.36936936936936937</c:v>
                </c:pt>
                <c:pt idx="3505">
                  <c:v>0.36936936936936937</c:v>
                </c:pt>
                <c:pt idx="3506">
                  <c:v>0.3783783783783784</c:v>
                </c:pt>
                <c:pt idx="3507">
                  <c:v>0.3783783783783784</c:v>
                </c:pt>
                <c:pt idx="3508">
                  <c:v>0.38738738738738737</c:v>
                </c:pt>
                <c:pt idx="3509">
                  <c:v>0.38738738738738737</c:v>
                </c:pt>
                <c:pt idx="3510">
                  <c:v>0.38738738738738737</c:v>
                </c:pt>
                <c:pt idx="3511">
                  <c:v>0.38392857142857145</c:v>
                </c:pt>
                <c:pt idx="3512">
                  <c:v>0.38392857142857145</c:v>
                </c:pt>
                <c:pt idx="3513">
                  <c:v>0.375</c:v>
                </c:pt>
                <c:pt idx="3514">
                  <c:v>0.375</c:v>
                </c:pt>
                <c:pt idx="3515">
                  <c:v>0.375</c:v>
                </c:pt>
                <c:pt idx="3516">
                  <c:v>0.375</c:v>
                </c:pt>
                <c:pt idx="3517">
                  <c:v>0.39285714285714285</c:v>
                </c:pt>
                <c:pt idx="3518">
                  <c:v>0.39285714285714285</c:v>
                </c:pt>
                <c:pt idx="3519">
                  <c:v>0.38392857142857145</c:v>
                </c:pt>
                <c:pt idx="3520">
                  <c:v>0.38392857142857145</c:v>
                </c:pt>
                <c:pt idx="3521">
                  <c:v>0.38392857142857145</c:v>
                </c:pt>
                <c:pt idx="3522">
                  <c:v>0.38392857142857145</c:v>
                </c:pt>
                <c:pt idx="3523">
                  <c:v>0.375</c:v>
                </c:pt>
                <c:pt idx="3524">
                  <c:v>0.38392857142857145</c:v>
                </c:pt>
                <c:pt idx="3525">
                  <c:v>0.39285714285714285</c:v>
                </c:pt>
                <c:pt idx="3526">
                  <c:v>0.39285714285714285</c:v>
                </c:pt>
                <c:pt idx="3527">
                  <c:v>0.39285714285714285</c:v>
                </c:pt>
                <c:pt idx="3528">
                  <c:v>0.38392857142857145</c:v>
                </c:pt>
                <c:pt idx="3529">
                  <c:v>0.375</c:v>
                </c:pt>
                <c:pt idx="3530">
                  <c:v>0.36607142857142855</c:v>
                </c:pt>
                <c:pt idx="3531">
                  <c:v>0.35714285714285715</c:v>
                </c:pt>
                <c:pt idx="3532">
                  <c:v>0.35714285714285715</c:v>
                </c:pt>
                <c:pt idx="3533">
                  <c:v>0.3392857142857143</c:v>
                </c:pt>
                <c:pt idx="3534">
                  <c:v>0.3392857142857143</c:v>
                </c:pt>
                <c:pt idx="3535">
                  <c:v>0.3482142857142857</c:v>
                </c:pt>
                <c:pt idx="3536">
                  <c:v>0.3392857142857143</c:v>
                </c:pt>
                <c:pt idx="3537">
                  <c:v>0.3392857142857143</c:v>
                </c:pt>
                <c:pt idx="3538">
                  <c:v>0.33035714285714285</c:v>
                </c:pt>
                <c:pt idx="3539">
                  <c:v>0.33035714285714285</c:v>
                </c:pt>
                <c:pt idx="3540">
                  <c:v>0.33035714285714285</c:v>
                </c:pt>
                <c:pt idx="3541">
                  <c:v>0.33035714285714285</c:v>
                </c:pt>
                <c:pt idx="3542">
                  <c:v>0.33035714285714285</c:v>
                </c:pt>
                <c:pt idx="3543">
                  <c:v>0.3392857142857143</c:v>
                </c:pt>
                <c:pt idx="3544">
                  <c:v>0.33035714285714285</c:v>
                </c:pt>
                <c:pt idx="3545">
                  <c:v>0.33035714285714285</c:v>
                </c:pt>
                <c:pt idx="3546">
                  <c:v>0.33035714285714285</c:v>
                </c:pt>
                <c:pt idx="3547">
                  <c:v>0.33035714285714285</c:v>
                </c:pt>
                <c:pt idx="3548">
                  <c:v>0.32142857142857145</c:v>
                </c:pt>
                <c:pt idx="3549">
                  <c:v>0.32142857142857145</c:v>
                </c:pt>
                <c:pt idx="3550">
                  <c:v>0.33035714285714285</c:v>
                </c:pt>
                <c:pt idx="3551">
                  <c:v>0.33035714285714285</c:v>
                </c:pt>
                <c:pt idx="3552">
                  <c:v>0.33035714285714285</c:v>
                </c:pt>
                <c:pt idx="3553">
                  <c:v>0.33035714285714285</c:v>
                </c:pt>
                <c:pt idx="3554">
                  <c:v>0.33035714285714285</c:v>
                </c:pt>
                <c:pt idx="3555">
                  <c:v>0.32142857142857145</c:v>
                </c:pt>
                <c:pt idx="3556">
                  <c:v>0.33035714285714285</c:v>
                </c:pt>
                <c:pt idx="3557">
                  <c:v>0.33035714285714285</c:v>
                </c:pt>
                <c:pt idx="3558">
                  <c:v>0.32142857142857145</c:v>
                </c:pt>
                <c:pt idx="3559">
                  <c:v>0.32142857142857145</c:v>
                </c:pt>
                <c:pt idx="3560">
                  <c:v>0.32743362831858408</c:v>
                </c:pt>
                <c:pt idx="3561">
                  <c:v>0.33628318584070799</c:v>
                </c:pt>
                <c:pt idx="3562">
                  <c:v>0.33628318584070799</c:v>
                </c:pt>
                <c:pt idx="3563">
                  <c:v>0.34513274336283184</c:v>
                </c:pt>
                <c:pt idx="3564">
                  <c:v>0.34513274336283184</c:v>
                </c:pt>
                <c:pt idx="3565">
                  <c:v>0.34513274336283184</c:v>
                </c:pt>
                <c:pt idx="3566">
                  <c:v>0.33333333333333331</c:v>
                </c:pt>
                <c:pt idx="3567">
                  <c:v>0.34210526315789475</c:v>
                </c:pt>
                <c:pt idx="3568">
                  <c:v>0.34210526315789475</c:v>
                </c:pt>
                <c:pt idx="3569">
                  <c:v>0.34210526315789475</c:v>
                </c:pt>
                <c:pt idx="3570">
                  <c:v>0.34210526315789475</c:v>
                </c:pt>
                <c:pt idx="3571">
                  <c:v>0.34210526315789475</c:v>
                </c:pt>
                <c:pt idx="3572">
                  <c:v>0.35087719298245612</c:v>
                </c:pt>
                <c:pt idx="3573">
                  <c:v>0.35964912280701755</c:v>
                </c:pt>
                <c:pt idx="3574">
                  <c:v>0.35964912280701755</c:v>
                </c:pt>
                <c:pt idx="3575">
                  <c:v>0.35087719298245612</c:v>
                </c:pt>
                <c:pt idx="3576">
                  <c:v>0.35087719298245612</c:v>
                </c:pt>
                <c:pt idx="3577">
                  <c:v>0.35087719298245612</c:v>
                </c:pt>
                <c:pt idx="3578">
                  <c:v>0.34782608695652173</c:v>
                </c:pt>
                <c:pt idx="3579">
                  <c:v>0.34782608695652173</c:v>
                </c:pt>
                <c:pt idx="3580">
                  <c:v>0.34782608695652173</c:v>
                </c:pt>
                <c:pt idx="3581">
                  <c:v>0.34782608695652173</c:v>
                </c:pt>
                <c:pt idx="3582">
                  <c:v>0.34782608695652173</c:v>
                </c:pt>
                <c:pt idx="3583">
                  <c:v>0.35652173913043478</c:v>
                </c:pt>
                <c:pt idx="3584">
                  <c:v>0.36521739130434783</c:v>
                </c:pt>
                <c:pt idx="3585">
                  <c:v>0.36521739130434783</c:v>
                </c:pt>
                <c:pt idx="3586">
                  <c:v>0.37391304347826088</c:v>
                </c:pt>
                <c:pt idx="3587">
                  <c:v>0.37391304347826088</c:v>
                </c:pt>
                <c:pt idx="3588">
                  <c:v>0.35652173913043478</c:v>
                </c:pt>
                <c:pt idx="3589">
                  <c:v>0.36521739130434783</c:v>
                </c:pt>
                <c:pt idx="3590">
                  <c:v>0.36521739130434783</c:v>
                </c:pt>
                <c:pt idx="3591">
                  <c:v>0.36521739130434783</c:v>
                </c:pt>
                <c:pt idx="3592">
                  <c:v>0.36521739130434783</c:v>
                </c:pt>
                <c:pt idx="3593">
                  <c:v>0.36521739130434783</c:v>
                </c:pt>
                <c:pt idx="3594">
                  <c:v>0.36521739130434783</c:v>
                </c:pt>
                <c:pt idx="3595">
                  <c:v>0.35652173913043478</c:v>
                </c:pt>
                <c:pt idx="3596">
                  <c:v>0.35652173913043478</c:v>
                </c:pt>
                <c:pt idx="3597">
                  <c:v>0.35652173913043478</c:v>
                </c:pt>
                <c:pt idx="3598">
                  <c:v>0.35652173913043478</c:v>
                </c:pt>
                <c:pt idx="3599">
                  <c:v>0.35652173913043478</c:v>
                </c:pt>
                <c:pt idx="3600">
                  <c:v>0.35344827586206895</c:v>
                </c:pt>
                <c:pt idx="3601">
                  <c:v>0.36206896551724138</c:v>
                </c:pt>
                <c:pt idx="3602">
                  <c:v>0.37068965517241381</c:v>
                </c:pt>
                <c:pt idx="3603">
                  <c:v>0.37068965517241381</c:v>
                </c:pt>
                <c:pt idx="3604">
                  <c:v>0.36206896551724138</c:v>
                </c:pt>
                <c:pt idx="3605">
                  <c:v>0.36206896551724138</c:v>
                </c:pt>
                <c:pt idx="3606">
                  <c:v>0.37068965517241381</c:v>
                </c:pt>
                <c:pt idx="3607">
                  <c:v>0.36752136752136755</c:v>
                </c:pt>
                <c:pt idx="3608">
                  <c:v>0.36752136752136755</c:v>
                </c:pt>
                <c:pt idx="3609">
                  <c:v>0.36752136752136755</c:v>
                </c:pt>
                <c:pt idx="3610">
                  <c:v>0.36752136752136755</c:v>
                </c:pt>
                <c:pt idx="3611">
                  <c:v>0.36752136752136755</c:v>
                </c:pt>
                <c:pt idx="3612">
                  <c:v>0.36752136752136755</c:v>
                </c:pt>
                <c:pt idx="3613">
                  <c:v>0.36752136752136755</c:v>
                </c:pt>
                <c:pt idx="3614">
                  <c:v>0.36440677966101692</c:v>
                </c:pt>
                <c:pt idx="3615">
                  <c:v>0.36440677966101692</c:v>
                </c:pt>
                <c:pt idx="3616">
                  <c:v>0.36440677966101692</c:v>
                </c:pt>
                <c:pt idx="3617">
                  <c:v>0.3728813559322034</c:v>
                </c:pt>
                <c:pt idx="3618">
                  <c:v>0.3728813559322034</c:v>
                </c:pt>
                <c:pt idx="3619">
                  <c:v>0.36440677966101692</c:v>
                </c:pt>
                <c:pt idx="3620">
                  <c:v>0.36440677966101692</c:v>
                </c:pt>
                <c:pt idx="3621">
                  <c:v>0.36974789915966388</c:v>
                </c:pt>
                <c:pt idx="3622">
                  <c:v>0.37815126050420167</c:v>
                </c:pt>
                <c:pt idx="3623">
                  <c:v>0.37815126050420167</c:v>
                </c:pt>
                <c:pt idx="3624">
                  <c:v>0.37815126050420167</c:v>
                </c:pt>
                <c:pt idx="3625">
                  <c:v>0.37815126050420167</c:v>
                </c:pt>
                <c:pt idx="3626">
                  <c:v>0.37815126050420167</c:v>
                </c:pt>
                <c:pt idx="3627">
                  <c:v>0.375</c:v>
                </c:pt>
                <c:pt idx="3628">
                  <c:v>0.36666666666666664</c:v>
                </c:pt>
                <c:pt idx="3629">
                  <c:v>0.36666666666666664</c:v>
                </c:pt>
                <c:pt idx="3630">
                  <c:v>0.36666666666666664</c:v>
                </c:pt>
                <c:pt idx="3631">
                  <c:v>0.36666666666666664</c:v>
                </c:pt>
                <c:pt idx="3632">
                  <c:v>0.375</c:v>
                </c:pt>
                <c:pt idx="3633">
                  <c:v>0.35833333333333334</c:v>
                </c:pt>
                <c:pt idx="3634">
                  <c:v>0.35833333333333334</c:v>
                </c:pt>
                <c:pt idx="3635">
                  <c:v>0.35</c:v>
                </c:pt>
                <c:pt idx="3636">
                  <c:v>0.35</c:v>
                </c:pt>
                <c:pt idx="3637">
                  <c:v>0.34166666666666667</c:v>
                </c:pt>
                <c:pt idx="3638">
                  <c:v>0.34166666666666667</c:v>
                </c:pt>
                <c:pt idx="3639">
                  <c:v>0.34166666666666667</c:v>
                </c:pt>
                <c:pt idx="3640">
                  <c:v>0.34166666666666667</c:v>
                </c:pt>
                <c:pt idx="3641">
                  <c:v>0.34166666666666667</c:v>
                </c:pt>
                <c:pt idx="3642">
                  <c:v>0.34166666666666667</c:v>
                </c:pt>
                <c:pt idx="3643">
                  <c:v>0.34166666666666667</c:v>
                </c:pt>
                <c:pt idx="3644">
                  <c:v>0.35833333333333334</c:v>
                </c:pt>
                <c:pt idx="3645">
                  <c:v>0.35833333333333334</c:v>
                </c:pt>
                <c:pt idx="3646">
                  <c:v>0.375</c:v>
                </c:pt>
                <c:pt idx="3647">
                  <c:v>0.375</c:v>
                </c:pt>
                <c:pt idx="3648">
                  <c:v>0.38333333333333336</c:v>
                </c:pt>
                <c:pt idx="3649">
                  <c:v>0.38333333333333336</c:v>
                </c:pt>
                <c:pt idx="3650">
                  <c:v>0.38333333333333336</c:v>
                </c:pt>
                <c:pt idx="3651">
                  <c:v>0.38333333333333336</c:v>
                </c:pt>
                <c:pt idx="3652">
                  <c:v>0.38333333333333336</c:v>
                </c:pt>
                <c:pt idx="3653">
                  <c:v>0.38333333333333336</c:v>
                </c:pt>
                <c:pt idx="3654">
                  <c:v>0.39166666666666666</c:v>
                </c:pt>
                <c:pt idx="3655">
                  <c:v>0.39166666666666666</c:v>
                </c:pt>
                <c:pt idx="3656">
                  <c:v>0.38333333333333336</c:v>
                </c:pt>
                <c:pt idx="3657">
                  <c:v>0.38333333333333336</c:v>
                </c:pt>
                <c:pt idx="3658">
                  <c:v>0.38333333333333336</c:v>
                </c:pt>
                <c:pt idx="3659">
                  <c:v>0.38333333333333336</c:v>
                </c:pt>
                <c:pt idx="3660">
                  <c:v>0.38333333333333336</c:v>
                </c:pt>
                <c:pt idx="3661">
                  <c:v>0.38333333333333336</c:v>
                </c:pt>
                <c:pt idx="3662">
                  <c:v>0.38842975206611569</c:v>
                </c:pt>
                <c:pt idx="3663">
                  <c:v>0.38842975206611569</c:v>
                </c:pt>
                <c:pt idx="3664">
                  <c:v>0.39669421487603307</c:v>
                </c:pt>
                <c:pt idx="3665">
                  <c:v>0.4049586776859504</c:v>
                </c:pt>
                <c:pt idx="3666">
                  <c:v>0.41322314049586778</c:v>
                </c:pt>
                <c:pt idx="3667">
                  <c:v>0.4098360655737705</c:v>
                </c:pt>
                <c:pt idx="3668">
                  <c:v>0.4098360655737705</c:v>
                </c:pt>
                <c:pt idx="3669">
                  <c:v>0.4098360655737705</c:v>
                </c:pt>
                <c:pt idx="3670">
                  <c:v>0.39344262295081966</c:v>
                </c:pt>
                <c:pt idx="3671">
                  <c:v>0.39344262295081966</c:v>
                </c:pt>
                <c:pt idx="3672">
                  <c:v>0.39344262295081966</c:v>
                </c:pt>
                <c:pt idx="3673">
                  <c:v>0.39344262295081966</c:v>
                </c:pt>
                <c:pt idx="3674">
                  <c:v>0.39344262295081966</c:v>
                </c:pt>
                <c:pt idx="3675">
                  <c:v>0.39344262295081966</c:v>
                </c:pt>
                <c:pt idx="3676">
                  <c:v>0.39344262295081966</c:v>
                </c:pt>
                <c:pt idx="3677">
                  <c:v>0.39344262295081966</c:v>
                </c:pt>
                <c:pt idx="3678">
                  <c:v>0.39344262295081966</c:v>
                </c:pt>
                <c:pt idx="3679">
                  <c:v>0.38524590163934425</c:v>
                </c:pt>
                <c:pt idx="3680">
                  <c:v>0.38524590163934425</c:v>
                </c:pt>
                <c:pt idx="3681">
                  <c:v>0.38524590163934425</c:v>
                </c:pt>
                <c:pt idx="3682">
                  <c:v>0.38524590163934425</c:v>
                </c:pt>
                <c:pt idx="3683">
                  <c:v>0.38524590163934425</c:v>
                </c:pt>
                <c:pt idx="3684">
                  <c:v>0.40163934426229508</c:v>
                </c:pt>
                <c:pt idx="3685">
                  <c:v>0.40163934426229508</c:v>
                </c:pt>
                <c:pt idx="3686">
                  <c:v>0.40163934426229508</c:v>
                </c:pt>
                <c:pt idx="3687">
                  <c:v>0.40163934426229508</c:v>
                </c:pt>
                <c:pt idx="3688">
                  <c:v>0.40163934426229508</c:v>
                </c:pt>
                <c:pt idx="3689">
                  <c:v>0.40163934426229508</c:v>
                </c:pt>
                <c:pt idx="3690">
                  <c:v>0.4098360655737705</c:v>
                </c:pt>
                <c:pt idx="3691">
                  <c:v>0.4098360655737705</c:v>
                </c:pt>
                <c:pt idx="3692">
                  <c:v>0.4098360655737705</c:v>
                </c:pt>
                <c:pt idx="3693">
                  <c:v>0.4098360655737705</c:v>
                </c:pt>
                <c:pt idx="3694">
                  <c:v>0.40163934426229508</c:v>
                </c:pt>
                <c:pt idx="3695">
                  <c:v>0.40163934426229508</c:v>
                </c:pt>
                <c:pt idx="3696">
                  <c:v>0.40163934426229508</c:v>
                </c:pt>
                <c:pt idx="3697">
                  <c:v>0.40163934426229508</c:v>
                </c:pt>
                <c:pt idx="3698">
                  <c:v>0.40163934426229508</c:v>
                </c:pt>
                <c:pt idx="3699">
                  <c:v>0.4098360655737705</c:v>
                </c:pt>
                <c:pt idx="3700">
                  <c:v>0.40163934426229508</c:v>
                </c:pt>
                <c:pt idx="3701">
                  <c:v>0.40163934426229508</c:v>
                </c:pt>
                <c:pt idx="3702">
                  <c:v>0.40163934426229508</c:v>
                </c:pt>
                <c:pt idx="3703">
                  <c:v>0.39344262295081966</c:v>
                </c:pt>
                <c:pt idx="3704">
                  <c:v>0.39344262295081966</c:v>
                </c:pt>
                <c:pt idx="3705">
                  <c:v>0.39344262295081966</c:v>
                </c:pt>
                <c:pt idx="3706">
                  <c:v>0.38524590163934425</c:v>
                </c:pt>
                <c:pt idx="3707">
                  <c:v>0.37704918032786883</c:v>
                </c:pt>
                <c:pt idx="3708">
                  <c:v>0.37704918032786883</c:v>
                </c:pt>
                <c:pt idx="3709">
                  <c:v>0.36885245901639346</c:v>
                </c:pt>
                <c:pt idx="3710">
                  <c:v>0.36885245901639346</c:v>
                </c:pt>
                <c:pt idx="3711">
                  <c:v>0.36885245901639346</c:v>
                </c:pt>
                <c:pt idx="3712">
                  <c:v>0.36065573770491804</c:v>
                </c:pt>
                <c:pt idx="3713">
                  <c:v>0.36885245901639346</c:v>
                </c:pt>
                <c:pt idx="3714">
                  <c:v>0.37704918032786883</c:v>
                </c:pt>
                <c:pt idx="3715">
                  <c:v>0.37704918032786883</c:v>
                </c:pt>
                <c:pt idx="3716">
                  <c:v>0.37704918032786883</c:v>
                </c:pt>
                <c:pt idx="3717">
                  <c:v>0.37704918032786883</c:v>
                </c:pt>
                <c:pt idx="3718">
                  <c:v>0.37704918032786883</c:v>
                </c:pt>
                <c:pt idx="3719">
                  <c:v>0.38524590163934425</c:v>
                </c:pt>
                <c:pt idx="3720">
                  <c:v>0.40163934426229508</c:v>
                </c:pt>
                <c:pt idx="3721">
                  <c:v>0.40163934426229508</c:v>
                </c:pt>
                <c:pt idx="3722">
                  <c:v>0.40163934426229508</c:v>
                </c:pt>
                <c:pt idx="3723">
                  <c:v>0.40163934426229508</c:v>
                </c:pt>
                <c:pt idx="3724">
                  <c:v>0.40163934426229508</c:v>
                </c:pt>
                <c:pt idx="3725">
                  <c:v>0.40163934426229508</c:v>
                </c:pt>
                <c:pt idx="3726">
                  <c:v>0.40163934426229508</c:v>
                </c:pt>
                <c:pt idx="3727">
                  <c:v>0.40163934426229508</c:v>
                </c:pt>
                <c:pt idx="3728">
                  <c:v>0.40163934426229508</c:v>
                </c:pt>
                <c:pt idx="3729">
                  <c:v>0.40163934426229508</c:v>
                </c:pt>
                <c:pt idx="3730">
                  <c:v>0.40163934426229508</c:v>
                </c:pt>
                <c:pt idx="3731">
                  <c:v>0.40163934426229508</c:v>
                </c:pt>
                <c:pt idx="3732">
                  <c:v>0.40163934426229508</c:v>
                </c:pt>
                <c:pt idx="3733">
                  <c:v>0.40163934426229508</c:v>
                </c:pt>
                <c:pt idx="3734">
                  <c:v>0.3983739837398374</c:v>
                </c:pt>
                <c:pt idx="3735">
                  <c:v>0.3983739837398374</c:v>
                </c:pt>
                <c:pt idx="3736">
                  <c:v>0.3983739837398374</c:v>
                </c:pt>
                <c:pt idx="3737">
                  <c:v>0.3983739837398374</c:v>
                </c:pt>
                <c:pt idx="3738">
                  <c:v>0.39516129032258063</c:v>
                </c:pt>
                <c:pt idx="3739">
                  <c:v>0.39516129032258063</c:v>
                </c:pt>
                <c:pt idx="3740">
                  <c:v>0.41129032258064518</c:v>
                </c:pt>
                <c:pt idx="3741">
                  <c:v>0.41129032258064518</c:v>
                </c:pt>
                <c:pt idx="3742">
                  <c:v>0.40799999999999997</c:v>
                </c:pt>
                <c:pt idx="3743">
                  <c:v>0.40799999999999997</c:v>
                </c:pt>
                <c:pt idx="3744">
                  <c:v>0.41599999999999998</c:v>
                </c:pt>
                <c:pt idx="3745">
                  <c:v>0.41599999999999998</c:v>
                </c:pt>
                <c:pt idx="3746">
                  <c:v>0.41599999999999998</c:v>
                </c:pt>
                <c:pt idx="3747">
                  <c:v>0.41599999999999998</c:v>
                </c:pt>
                <c:pt idx="3748">
                  <c:v>0.41599999999999998</c:v>
                </c:pt>
                <c:pt idx="3749">
                  <c:v>0.40799999999999997</c:v>
                </c:pt>
                <c:pt idx="3750">
                  <c:v>0.40799999999999997</c:v>
                </c:pt>
                <c:pt idx="3751">
                  <c:v>0.40799999999999997</c:v>
                </c:pt>
                <c:pt idx="3752">
                  <c:v>0.40799999999999997</c:v>
                </c:pt>
                <c:pt idx="3753">
                  <c:v>0.40799999999999997</c:v>
                </c:pt>
                <c:pt idx="3754">
                  <c:v>0.41599999999999998</c:v>
                </c:pt>
                <c:pt idx="3755">
                  <c:v>0.40944881889763779</c:v>
                </c:pt>
                <c:pt idx="3756">
                  <c:v>0.41732283464566927</c:v>
                </c:pt>
                <c:pt idx="3757">
                  <c:v>0.41732283464566927</c:v>
                </c:pt>
                <c:pt idx="3758">
                  <c:v>0.40944881889763779</c:v>
                </c:pt>
                <c:pt idx="3759">
                  <c:v>0.40944881889763779</c:v>
                </c:pt>
                <c:pt idx="3760">
                  <c:v>0.41732283464566927</c:v>
                </c:pt>
                <c:pt idx="3761">
                  <c:v>0.41732283464566927</c:v>
                </c:pt>
                <c:pt idx="3762">
                  <c:v>0.40944881889763779</c:v>
                </c:pt>
                <c:pt idx="3763">
                  <c:v>0.40944881889763779</c:v>
                </c:pt>
                <c:pt idx="3764">
                  <c:v>0.40157480314960631</c:v>
                </c:pt>
                <c:pt idx="3765">
                  <c:v>0.40157480314960631</c:v>
                </c:pt>
                <c:pt idx="3766">
                  <c:v>0.40157480314960631</c:v>
                </c:pt>
                <c:pt idx="3767">
                  <c:v>0.40944881889763779</c:v>
                </c:pt>
                <c:pt idx="3768">
                  <c:v>0.40944881889763779</c:v>
                </c:pt>
                <c:pt idx="3769">
                  <c:v>0.40157480314960631</c:v>
                </c:pt>
                <c:pt idx="3770">
                  <c:v>0.40157480314960631</c:v>
                </c:pt>
                <c:pt idx="3771">
                  <c:v>0.40157480314960631</c:v>
                </c:pt>
                <c:pt idx="3772">
                  <c:v>0.40157480314960631</c:v>
                </c:pt>
                <c:pt idx="3773">
                  <c:v>0.40157480314960631</c:v>
                </c:pt>
                <c:pt idx="3774">
                  <c:v>0.40157480314960631</c:v>
                </c:pt>
                <c:pt idx="3775">
                  <c:v>0.40157480314960631</c:v>
                </c:pt>
                <c:pt idx="3776">
                  <c:v>0.39370078740157483</c:v>
                </c:pt>
                <c:pt idx="3777">
                  <c:v>0.40157480314960631</c:v>
                </c:pt>
                <c:pt idx="3778">
                  <c:v>0.39370078740157483</c:v>
                </c:pt>
                <c:pt idx="3779">
                  <c:v>0.39370078740157483</c:v>
                </c:pt>
                <c:pt idx="3780">
                  <c:v>0.38582677165354329</c:v>
                </c:pt>
                <c:pt idx="3781">
                  <c:v>0.38582677165354329</c:v>
                </c:pt>
                <c:pt idx="3782">
                  <c:v>0.39370078740157483</c:v>
                </c:pt>
                <c:pt idx="3783">
                  <c:v>0.39370078740157483</c:v>
                </c:pt>
                <c:pt idx="3784">
                  <c:v>0.39370078740157483</c:v>
                </c:pt>
                <c:pt idx="3785">
                  <c:v>0.39370078740157483</c:v>
                </c:pt>
                <c:pt idx="3786">
                  <c:v>0.39370078740157483</c:v>
                </c:pt>
                <c:pt idx="3787">
                  <c:v>0.40157480314960631</c:v>
                </c:pt>
                <c:pt idx="3788">
                  <c:v>0.3984375</c:v>
                </c:pt>
                <c:pt idx="3789">
                  <c:v>0.390625</c:v>
                </c:pt>
                <c:pt idx="3790">
                  <c:v>0.3984375</c:v>
                </c:pt>
                <c:pt idx="3791">
                  <c:v>0.3984375</c:v>
                </c:pt>
                <c:pt idx="3792">
                  <c:v>0.3984375</c:v>
                </c:pt>
                <c:pt idx="3793">
                  <c:v>0.3984375</c:v>
                </c:pt>
                <c:pt idx="3794">
                  <c:v>0.390625</c:v>
                </c:pt>
                <c:pt idx="3795">
                  <c:v>0.390625</c:v>
                </c:pt>
                <c:pt idx="3796">
                  <c:v>0.390625</c:v>
                </c:pt>
                <c:pt idx="3797">
                  <c:v>0.38759689922480622</c:v>
                </c:pt>
                <c:pt idx="3798">
                  <c:v>0.39534883720930231</c:v>
                </c:pt>
                <c:pt idx="3799">
                  <c:v>0.39534883720930231</c:v>
                </c:pt>
                <c:pt idx="3800">
                  <c:v>0.39534883720930231</c:v>
                </c:pt>
                <c:pt idx="3801">
                  <c:v>0.39534883720930231</c:v>
                </c:pt>
                <c:pt idx="3802">
                  <c:v>0.39534883720930231</c:v>
                </c:pt>
                <c:pt idx="3803">
                  <c:v>0.39534883720930231</c:v>
                </c:pt>
                <c:pt idx="3804">
                  <c:v>0.38759689922480622</c:v>
                </c:pt>
                <c:pt idx="3805">
                  <c:v>0.38759689922480622</c:v>
                </c:pt>
                <c:pt idx="3806">
                  <c:v>0.38759689922480622</c:v>
                </c:pt>
                <c:pt idx="3807">
                  <c:v>0.38461538461538464</c:v>
                </c:pt>
                <c:pt idx="3808">
                  <c:v>0.3923076923076923</c:v>
                </c:pt>
                <c:pt idx="3809">
                  <c:v>0.4</c:v>
                </c:pt>
                <c:pt idx="3810">
                  <c:v>0.3923076923076923</c:v>
                </c:pt>
                <c:pt idx="3811">
                  <c:v>0.3923076923076923</c:v>
                </c:pt>
                <c:pt idx="3812">
                  <c:v>0.38461538461538464</c:v>
                </c:pt>
                <c:pt idx="3813">
                  <c:v>0.38461538461538464</c:v>
                </c:pt>
                <c:pt idx="3814">
                  <c:v>0.38461538461538464</c:v>
                </c:pt>
                <c:pt idx="3815">
                  <c:v>0.38461538461538464</c:v>
                </c:pt>
                <c:pt idx="3816">
                  <c:v>0.38461538461538464</c:v>
                </c:pt>
                <c:pt idx="3817">
                  <c:v>0.3923076923076923</c:v>
                </c:pt>
                <c:pt idx="3818">
                  <c:v>0.3923076923076923</c:v>
                </c:pt>
                <c:pt idx="3819">
                  <c:v>0.4</c:v>
                </c:pt>
                <c:pt idx="3820">
                  <c:v>0.4</c:v>
                </c:pt>
                <c:pt idx="3821">
                  <c:v>0.4</c:v>
                </c:pt>
                <c:pt idx="3822">
                  <c:v>0.3923076923076923</c:v>
                </c:pt>
                <c:pt idx="3823">
                  <c:v>0.38931297709923662</c:v>
                </c:pt>
                <c:pt idx="3824">
                  <c:v>0.38167938931297712</c:v>
                </c:pt>
                <c:pt idx="3825">
                  <c:v>0.38931297709923662</c:v>
                </c:pt>
                <c:pt idx="3826">
                  <c:v>0.38931297709923662</c:v>
                </c:pt>
                <c:pt idx="3827">
                  <c:v>0.38931297709923662</c:v>
                </c:pt>
                <c:pt idx="3828">
                  <c:v>0.39694656488549618</c:v>
                </c:pt>
                <c:pt idx="3829">
                  <c:v>0.39694656488549618</c:v>
                </c:pt>
                <c:pt idx="3830">
                  <c:v>0.38167938931297712</c:v>
                </c:pt>
                <c:pt idx="3831">
                  <c:v>0.37878787878787878</c:v>
                </c:pt>
                <c:pt idx="3832">
                  <c:v>0.37878787878787878</c:v>
                </c:pt>
                <c:pt idx="3833">
                  <c:v>0.37878787878787878</c:v>
                </c:pt>
                <c:pt idx="3834">
                  <c:v>0.37878787878787878</c:v>
                </c:pt>
                <c:pt idx="3835">
                  <c:v>0.37878787878787878</c:v>
                </c:pt>
                <c:pt idx="3836">
                  <c:v>0.37878787878787878</c:v>
                </c:pt>
                <c:pt idx="3837">
                  <c:v>0.38636363636363635</c:v>
                </c:pt>
                <c:pt idx="3838">
                  <c:v>0.38636363636363635</c:v>
                </c:pt>
                <c:pt idx="3839">
                  <c:v>0.39393939393939392</c:v>
                </c:pt>
                <c:pt idx="3840">
                  <c:v>0.38636363636363635</c:v>
                </c:pt>
                <c:pt idx="3841">
                  <c:v>0.38636363636363635</c:v>
                </c:pt>
                <c:pt idx="3842">
                  <c:v>0.38636363636363635</c:v>
                </c:pt>
                <c:pt idx="3843">
                  <c:v>0.39393939393939392</c:v>
                </c:pt>
                <c:pt idx="3844">
                  <c:v>0.39393939393939392</c:v>
                </c:pt>
                <c:pt idx="3845">
                  <c:v>0.39393939393939392</c:v>
                </c:pt>
                <c:pt idx="3846">
                  <c:v>0.39393939393939392</c:v>
                </c:pt>
                <c:pt idx="3847">
                  <c:v>0.39393939393939392</c:v>
                </c:pt>
                <c:pt idx="3848">
                  <c:v>0.40909090909090912</c:v>
                </c:pt>
                <c:pt idx="3849">
                  <c:v>0.40909090909090912</c:v>
                </c:pt>
                <c:pt idx="3850">
                  <c:v>0.40909090909090912</c:v>
                </c:pt>
                <c:pt idx="3851">
                  <c:v>0.40151515151515149</c:v>
                </c:pt>
                <c:pt idx="3852">
                  <c:v>0.40151515151515149</c:v>
                </c:pt>
                <c:pt idx="3853">
                  <c:v>0.40151515151515149</c:v>
                </c:pt>
                <c:pt idx="3854">
                  <c:v>0.40151515151515149</c:v>
                </c:pt>
                <c:pt idx="3855">
                  <c:v>0.40151515151515149</c:v>
                </c:pt>
                <c:pt idx="3856">
                  <c:v>0.40151515151515149</c:v>
                </c:pt>
                <c:pt idx="3857">
                  <c:v>0.40151515151515149</c:v>
                </c:pt>
                <c:pt idx="3858">
                  <c:v>0.40151515151515149</c:v>
                </c:pt>
                <c:pt idx="3859">
                  <c:v>0.40909090909090912</c:v>
                </c:pt>
                <c:pt idx="3860">
                  <c:v>0.40151515151515149</c:v>
                </c:pt>
                <c:pt idx="3861">
                  <c:v>0.40151515151515149</c:v>
                </c:pt>
                <c:pt idx="3862">
                  <c:v>0.40151515151515149</c:v>
                </c:pt>
                <c:pt idx="3863">
                  <c:v>0.40909090909090912</c:v>
                </c:pt>
                <c:pt idx="3864">
                  <c:v>0.40151515151515149</c:v>
                </c:pt>
                <c:pt idx="3865">
                  <c:v>0.40909090909090912</c:v>
                </c:pt>
                <c:pt idx="3866">
                  <c:v>0.40909090909090912</c:v>
                </c:pt>
                <c:pt idx="3867">
                  <c:v>0.40151515151515149</c:v>
                </c:pt>
                <c:pt idx="3868">
                  <c:v>0.40909090909090912</c:v>
                </c:pt>
                <c:pt idx="3869">
                  <c:v>0.41666666666666669</c:v>
                </c:pt>
                <c:pt idx="3870">
                  <c:v>0.41666666666666669</c:v>
                </c:pt>
                <c:pt idx="3871">
                  <c:v>0.41666666666666669</c:v>
                </c:pt>
                <c:pt idx="3872">
                  <c:v>0.40909090909090912</c:v>
                </c:pt>
                <c:pt idx="3873">
                  <c:v>0.40151515151515149</c:v>
                </c:pt>
                <c:pt idx="3874">
                  <c:v>0.40151515151515149</c:v>
                </c:pt>
                <c:pt idx="3875">
                  <c:v>0.40151515151515149</c:v>
                </c:pt>
                <c:pt idx="3876">
                  <c:v>0.40151515151515149</c:v>
                </c:pt>
                <c:pt idx="3877">
                  <c:v>0.40151515151515149</c:v>
                </c:pt>
                <c:pt idx="3878">
                  <c:v>0.40151515151515149</c:v>
                </c:pt>
                <c:pt idx="3879">
                  <c:v>0.39097744360902253</c:v>
                </c:pt>
                <c:pt idx="3880">
                  <c:v>0.38345864661654133</c:v>
                </c:pt>
                <c:pt idx="3881">
                  <c:v>0.39097744360902253</c:v>
                </c:pt>
                <c:pt idx="3882">
                  <c:v>0.39097744360902253</c:v>
                </c:pt>
                <c:pt idx="3883">
                  <c:v>0.39097744360902253</c:v>
                </c:pt>
                <c:pt idx="3884">
                  <c:v>0.39849624060150374</c:v>
                </c:pt>
                <c:pt idx="3885">
                  <c:v>0.40601503759398494</c:v>
                </c:pt>
                <c:pt idx="3886">
                  <c:v>0.40601503759398494</c:v>
                </c:pt>
                <c:pt idx="3887">
                  <c:v>0.40601503759398494</c:v>
                </c:pt>
                <c:pt idx="3888">
                  <c:v>0.40601503759398494</c:v>
                </c:pt>
                <c:pt idx="3889">
                  <c:v>0.39849624060150374</c:v>
                </c:pt>
                <c:pt idx="3890">
                  <c:v>0.39849624060150374</c:v>
                </c:pt>
                <c:pt idx="3891">
                  <c:v>0.40601503759398494</c:v>
                </c:pt>
                <c:pt idx="3892">
                  <c:v>0.39849624060150374</c:v>
                </c:pt>
                <c:pt idx="3893">
                  <c:v>0.39097744360902253</c:v>
                </c:pt>
                <c:pt idx="3894">
                  <c:v>0.39097744360902253</c:v>
                </c:pt>
                <c:pt idx="3895">
                  <c:v>0.39097744360902253</c:v>
                </c:pt>
                <c:pt idx="3896">
                  <c:v>0.39097744360902253</c:v>
                </c:pt>
                <c:pt idx="3897">
                  <c:v>0.39097744360902253</c:v>
                </c:pt>
                <c:pt idx="3898">
                  <c:v>0.39097744360902253</c:v>
                </c:pt>
                <c:pt idx="3899">
                  <c:v>0.38345864661654133</c:v>
                </c:pt>
                <c:pt idx="3900">
                  <c:v>0.38345864661654133</c:v>
                </c:pt>
                <c:pt idx="3901">
                  <c:v>0.37593984962406013</c:v>
                </c:pt>
                <c:pt idx="3902">
                  <c:v>0.38345864661654133</c:v>
                </c:pt>
                <c:pt idx="3903">
                  <c:v>0.39097744360902253</c:v>
                </c:pt>
                <c:pt idx="3904">
                  <c:v>0.39097744360902253</c:v>
                </c:pt>
                <c:pt idx="3905">
                  <c:v>0.39097744360902253</c:v>
                </c:pt>
                <c:pt idx="3906">
                  <c:v>0.39097744360902253</c:v>
                </c:pt>
                <c:pt idx="3907">
                  <c:v>0.38345864661654133</c:v>
                </c:pt>
                <c:pt idx="3908">
                  <c:v>0.38345864661654133</c:v>
                </c:pt>
                <c:pt idx="3909">
                  <c:v>0.37593984962406013</c:v>
                </c:pt>
                <c:pt idx="3910">
                  <c:v>0.37593984962406013</c:v>
                </c:pt>
                <c:pt idx="3911">
                  <c:v>0.38345864661654133</c:v>
                </c:pt>
                <c:pt idx="3912">
                  <c:v>0.38345864661654133</c:v>
                </c:pt>
                <c:pt idx="3913">
                  <c:v>0.37593984962406013</c:v>
                </c:pt>
                <c:pt idx="3914">
                  <c:v>0.36090225563909772</c:v>
                </c:pt>
                <c:pt idx="3915">
                  <c:v>0.36090225563909772</c:v>
                </c:pt>
                <c:pt idx="3916">
                  <c:v>0.36090225563909772</c:v>
                </c:pt>
                <c:pt idx="3917">
                  <c:v>0.36090225563909772</c:v>
                </c:pt>
                <c:pt idx="3918">
                  <c:v>0.36090225563909772</c:v>
                </c:pt>
                <c:pt idx="3919">
                  <c:v>0.36090225563909772</c:v>
                </c:pt>
                <c:pt idx="3920">
                  <c:v>0.36090225563909772</c:v>
                </c:pt>
                <c:pt idx="3921">
                  <c:v>0.35338345864661652</c:v>
                </c:pt>
                <c:pt idx="3922">
                  <c:v>0.35338345864661652</c:v>
                </c:pt>
                <c:pt idx="3923">
                  <c:v>0.36090225563909772</c:v>
                </c:pt>
                <c:pt idx="3924">
                  <c:v>0.36090225563909772</c:v>
                </c:pt>
                <c:pt idx="3925">
                  <c:v>0.35338345864661652</c:v>
                </c:pt>
                <c:pt idx="3926">
                  <c:v>0.35338345864661652</c:v>
                </c:pt>
                <c:pt idx="3927">
                  <c:v>0.36090225563909772</c:v>
                </c:pt>
                <c:pt idx="3928">
                  <c:v>0.36090225563909772</c:v>
                </c:pt>
                <c:pt idx="3929">
                  <c:v>0.36090225563909772</c:v>
                </c:pt>
                <c:pt idx="3930">
                  <c:v>0.36090225563909772</c:v>
                </c:pt>
                <c:pt idx="3931">
                  <c:v>0.35338345864661652</c:v>
                </c:pt>
                <c:pt idx="3932">
                  <c:v>0.36090225563909772</c:v>
                </c:pt>
                <c:pt idx="3933">
                  <c:v>0.35338345864661652</c:v>
                </c:pt>
                <c:pt idx="3934">
                  <c:v>0.35338345864661652</c:v>
                </c:pt>
                <c:pt idx="3935">
                  <c:v>0.36090225563909772</c:v>
                </c:pt>
                <c:pt idx="3936">
                  <c:v>0.36842105263157893</c:v>
                </c:pt>
                <c:pt idx="3937">
                  <c:v>0.36842105263157893</c:v>
                </c:pt>
                <c:pt idx="3938">
                  <c:v>0.36842105263157893</c:v>
                </c:pt>
                <c:pt idx="3939">
                  <c:v>0.37593984962406013</c:v>
                </c:pt>
                <c:pt idx="3940">
                  <c:v>0.36842105263157893</c:v>
                </c:pt>
                <c:pt idx="3941">
                  <c:v>0.37593984962406013</c:v>
                </c:pt>
                <c:pt idx="3942">
                  <c:v>0.37593984962406013</c:v>
                </c:pt>
                <c:pt idx="3943">
                  <c:v>0.36842105263157893</c:v>
                </c:pt>
                <c:pt idx="3944">
                  <c:v>0.37593984962406013</c:v>
                </c:pt>
                <c:pt idx="3945">
                  <c:v>0.38059701492537312</c:v>
                </c:pt>
                <c:pt idx="3946">
                  <c:v>0.38059701492537312</c:v>
                </c:pt>
                <c:pt idx="3947">
                  <c:v>0.37313432835820898</c:v>
                </c:pt>
                <c:pt idx="3948">
                  <c:v>0.36567164179104478</c:v>
                </c:pt>
                <c:pt idx="3949">
                  <c:v>0.36567164179104478</c:v>
                </c:pt>
                <c:pt idx="3950">
                  <c:v>0.36567164179104478</c:v>
                </c:pt>
                <c:pt idx="3951">
                  <c:v>0.35820895522388058</c:v>
                </c:pt>
                <c:pt idx="3952">
                  <c:v>0.35074626865671643</c:v>
                </c:pt>
                <c:pt idx="3953">
                  <c:v>0.35074626865671643</c:v>
                </c:pt>
                <c:pt idx="3954">
                  <c:v>0.35074626865671643</c:v>
                </c:pt>
                <c:pt idx="3955">
                  <c:v>0.34328358208955223</c:v>
                </c:pt>
                <c:pt idx="3956">
                  <c:v>0.33582089552238809</c:v>
                </c:pt>
                <c:pt idx="3957">
                  <c:v>0.34328358208955223</c:v>
                </c:pt>
                <c:pt idx="3958">
                  <c:v>0.35074626865671643</c:v>
                </c:pt>
                <c:pt idx="3959">
                  <c:v>0.35074626865671643</c:v>
                </c:pt>
                <c:pt idx="3960">
                  <c:v>0.35074626865671643</c:v>
                </c:pt>
                <c:pt idx="3961">
                  <c:v>0.35074626865671643</c:v>
                </c:pt>
                <c:pt idx="3962">
                  <c:v>0.35820895522388058</c:v>
                </c:pt>
                <c:pt idx="3963">
                  <c:v>0.34328358208955223</c:v>
                </c:pt>
                <c:pt idx="3964">
                  <c:v>0.34328358208955223</c:v>
                </c:pt>
                <c:pt idx="3965">
                  <c:v>0.34328358208955223</c:v>
                </c:pt>
                <c:pt idx="3966">
                  <c:v>0.34328358208955223</c:v>
                </c:pt>
                <c:pt idx="3967">
                  <c:v>0.34328358208955223</c:v>
                </c:pt>
                <c:pt idx="3968">
                  <c:v>0.34328358208955223</c:v>
                </c:pt>
                <c:pt idx="3969">
                  <c:v>0.34074074074074073</c:v>
                </c:pt>
                <c:pt idx="3970">
                  <c:v>0.34074074074074073</c:v>
                </c:pt>
                <c:pt idx="3971">
                  <c:v>0.34074074074074073</c:v>
                </c:pt>
                <c:pt idx="3972">
                  <c:v>0.34074074074074073</c:v>
                </c:pt>
                <c:pt idx="3973">
                  <c:v>0.33333333333333331</c:v>
                </c:pt>
                <c:pt idx="3974">
                  <c:v>0.33333333333333331</c:v>
                </c:pt>
                <c:pt idx="3975">
                  <c:v>0.33333333333333331</c:v>
                </c:pt>
                <c:pt idx="3976">
                  <c:v>0.33333333333333331</c:v>
                </c:pt>
                <c:pt idx="3977">
                  <c:v>0.32592592592592595</c:v>
                </c:pt>
                <c:pt idx="3978">
                  <c:v>0.32592592592592595</c:v>
                </c:pt>
                <c:pt idx="3979">
                  <c:v>0.33333333333333331</c:v>
                </c:pt>
                <c:pt idx="3980">
                  <c:v>0.33333333333333331</c:v>
                </c:pt>
                <c:pt idx="3981">
                  <c:v>0.33333333333333331</c:v>
                </c:pt>
                <c:pt idx="3982">
                  <c:v>0.34074074074074073</c:v>
                </c:pt>
                <c:pt idx="3983">
                  <c:v>0.34814814814814815</c:v>
                </c:pt>
                <c:pt idx="3984">
                  <c:v>0.34814814814814815</c:v>
                </c:pt>
                <c:pt idx="3985">
                  <c:v>0.34558823529411764</c:v>
                </c:pt>
                <c:pt idx="3986">
                  <c:v>0.34558823529411764</c:v>
                </c:pt>
                <c:pt idx="3987">
                  <c:v>0.34558823529411764</c:v>
                </c:pt>
                <c:pt idx="3988">
                  <c:v>0.34306569343065696</c:v>
                </c:pt>
                <c:pt idx="3989">
                  <c:v>0.34306569343065696</c:v>
                </c:pt>
                <c:pt idx="3990">
                  <c:v>0.33576642335766421</c:v>
                </c:pt>
                <c:pt idx="3991">
                  <c:v>0.34306569343065696</c:v>
                </c:pt>
                <c:pt idx="3992">
                  <c:v>0.33576642335766421</c:v>
                </c:pt>
                <c:pt idx="3993">
                  <c:v>0.34306569343065696</c:v>
                </c:pt>
                <c:pt idx="3994">
                  <c:v>0.34306569343065696</c:v>
                </c:pt>
                <c:pt idx="3995">
                  <c:v>0.34306569343065696</c:v>
                </c:pt>
                <c:pt idx="3996">
                  <c:v>0.34306569343065696</c:v>
                </c:pt>
                <c:pt idx="3997">
                  <c:v>0.34306569343065696</c:v>
                </c:pt>
                <c:pt idx="3998">
                  <c:v>0.35036496350364965</c:v>
                </c:pt>
                <c:pt idx="3999">
                  <c:v>0.34306569343065696</c:v>
                </c:pt>
                <c:pt idx="4000">
                  <c:v>0.32846715328467152</c:v>
                </c:pt>
                <c:pt idx="4001">
                  <c:v>0.32846715328467152</c:v>
                </c:pt>
                <c:pt idx="4002">
                  <c:v>0.32846715328467152</c:v>
                </c:pt>
                <c:pt idx="4003">
                  <c:v>0.33576642335766421</c:v>
                </c:pt>
                <c:pt idx="4004">
                  <c:v>0.34057971014492755</c:v>
                </c:pt>
                <c:pt idx="4005">
                  <c:v>0.34057971014492755</c:v>
                </c:pt>
                <c:pt idx="4006">
                  <c:v>0.34057971014492755</c:v>
                </c:pt>
                <c:pt idx="4007">
                  <c:v>0.3188405797101449</c:v>
                </c:pt>
                <c:pt idx="4008">
                  <c:v>0.32608695652173914</c:v>
                </c:pt>
                <c:pt idx="4009">
                  <c:v>0.3188405797101449</c:v>
                </c:pt>
                <c:pt idx="4010">
                  <c:v>0.32608695652173914</c:v>
                </c:pt>
                <c:pt idx="4011">
                  <c:v>0.32608695652173914</c:v>
                </c:pt>
                <c:pt idx="4012">
                  <c:v>0.32608695652173914</c:v>
                </c:pt>
                <c:pt idx="4013">
                  <c:v>0.32608695652173914</c:v>
                </c:pt>
                <c:pt idx="4014">
                  <c:v>0.33333333333333331</c:v>
                </c:pt>
                <c:pt idx="4015">
                  <c:v>0.33333333333333331</c:v>
                </c:pt>
                <c:pt idx="4016">
                  <c:v>0.33093525179856115</c:v>
                </c:pt>
                <c:pt idx="4017">
                  <c:v>0.33093525179856115</c:v>
                </c:pt>
                <c:pt idx="4018">
                  <c:v>0.33093525179856115</c:v>
                </c:pt>
                <c:pt idx="4019">
                  <c:v>0.33093525179856115</c:v>
                </c:pt>
                <c:pt idx="4020">
                  <c:v>0.33093525179856115</c:v>
                </c:pt>
                <c:pt idx="4021">
                  <c:v>0.33093525179856115</c:v>
                </c:pt>
                <c:pt idx="4022">
                  <c:v>0.33093525179856115</c:v>
                </c:pt>
                <c:pt idx="4023">
                  <c:v>0.33093525179856115</c:v>
                </c:pt>
                <c:pt idx="4024">
                  <c:v>0.32857142857142857</c:v>
                </c:pt>
                <c:pt idx="4025">
                  <c:v>0.33333333333333331</c:v>
                </c:pt>
                <c:pt idx="4026">
                  <c:v>0.33333333333333331</c:v>
                </c:pt>
                <c:pt idx="4027">
                  <c:v>0.34042553191489361</c:v>
                </c:pt>
                <c:pt idx="4028">
                  <c:v>0.34042553191489361</c:v>
                </c:pt>
                <c:pt idx="4029">
                  <c:v>0.34042553191489361</c:v>
                </c:pt>
                <c:pt idx="4030">
                  <c:v>0.34042553191489361</c:v>
                </c:pt>
                <c:pt idx="4031">
                  <c:v>0.34042553191489361</c:v>
                </c:pt>
                <c:pt idx="4032">
                  <c:v>0.33333333333333331</c:v>
                </c:pt>
                <c:pt idx="4033">
                  <c:v>0.33333333333333331</c:v>
                </c:pt>
                <c:pt idx="4034">
                  <c:v>0.33333333333333331</c:v>
                </c:pt>
                <c:pt idx="4035">
                  <c:v>0.33333333333333331</c:v>
                </c:pt>
                <c:pt idx="4036">
                  <c:v>0.31914893617021278</c:v>
                </c:pt>
                <c:pt idx="4037">
                  <c:v>0.31914893617021278</c:v>
                </c:pt>
                <c:pt idx="4038">
                  <c:v>0.31914893617021278</c:v>
                </c:pt>
                <c:pt idx="4039">
                  <c:v>0.31205673758865249</c:v>
                </c:pt>
                <c:pt idx="4040">
                  <c:v>0.31205673758865249</c:v>
                </c:pt>
                <c:pt idx="4041">
                  <c:v>0.31205673758865249</c:v>
                </c:pt>
                <c:pt idx="4042">
                  <c:v>0.31205673758865249</c:v>
                </c:pt>
                <c:pt idx="4043">
                  <c:v>0.31914893617021278</c:v>
                </c:pt>
                <c:pt idx="4044">
                  <c:v>0.32624113475177308</c:v>
                </c:pt>
                <c:pt idx="4045">
                  <c:v>0.31914893617021278</c:v>
                </c:pt>
                <c:pt idx="4046">
                  <c:v>0.31914893617021278</c:v>
                </c:pt>
                <c:pt idx="4047">
                  <c:v>0.32624113475177308</c:v>
                </c:pt>
                <c:pt idx="4048">
                  <c:v>0.32624113475177308</c:v>
                </c:pt>
                <c:pt idx="4049">
                  <c:v>0.32624113475177308</c:v>
                </c:pt>
                <c:pt idx="4050">
                  <c:v>0.32624113475177308</c:v>
                </c:pt>
                <c:pt idx="4051">
                  <c:v>0.33333333333333331</c:v>
                </c:pt>
                <c:pt idx="4052">
                  <c:v>0.32624113475177308</c:v>
                </c:pt>
                <c:pt idx="4053">
                  <c:v>0.32624113475177308</c:v>
                </c:pt>
                <c:pt idx="4054">
                  <c:v>0.32624113475177308</c:v>
                </c:pt>
                <c:pt idx="4055">
                  <c:v>0.32624113475177308</c:v>
                </c:pt>
                <c:pt idx="4056">
                  <c:v>0.32624113475177308</c:v>
                </c:pt>
                <c:pt idx="4057">
                  <c:v>0.32624113475177308</c:v>
                </c:pt>
                <c:pt idx="4058">
                  <c:v>0.31914893617021278</c:v>
                </c:pt>
                <c:pt idx="4059">
                  <c:v>0.31914893617021278</c:v>
                </c:pt>
                <c:pt idx="4060">
                  <c:v>0.31914893617021278</c:v>
                </c:pt>
                <c:pt idx="4061">
                  <c:v>0.32624113475177308</c:v>
                </c:pt>
                <c:pt idx="4062">
                  <c:v>0.32624113475177308</c:v>
                </c:pt>
                <c:pt idx="4063">
                  <c:v>0.34042553191489361</c:v>
                </c:pt>
                <c:pt idx="4064">
                  <c:v>0.3546099290780142</c:v>
                </c:pt>
                <c:pt idx="4065">
                  <c:v>0.3475177304964539</c:v>
                </c:pt>
                <c:pt idx="4066">
                  <c:v>0.3546099290780142</c:v>
                </c:pt>
                <c:pt idx="4067">
                  <c:v>0.36170212765957449</c:v>
                </c:pt>
                <c:pt idx="4068">
                  <c:v>0.36170212765957449</c:v>
                </c:pt>
                <c:pt idx="4069">
                  <c:v>0.3546099290780142</c:v>
                </c:pt>
                <c:pt idx="4070">
                  <c:v>0.3546099290780142</c:v>
                </c:pt>
                <c:pt idx="4071">
                  <c:v>0.3546099290780142</c:v>
                </c:pt>
                <c:pt idx="4072">
                  <c:v>0.3546099290780142</c:v>
                </c:pt>
                <c:pt idx="4073">
                  <c:v>0.3475177304964539</c:v>
                </c:pt>
                <c:pt idx="4074">
                  <c:v>0.3475177304964539</c:v>
                </c:pt>
                <c:pt idx="4075">
                  <c:v>0.3475177304964539</c:v>
                </c:pt>
                <c:pt idx="4076">
                  <c:v>0.3475177304964539</c:v>
                </c:pt>
                <c:pt idx="4077">
                  <c:v>0.3475177304964539</c:v>
                </c:pt>
                <c:pt idx="4078">
                  <c:v>0.3475177304964539</c:v>
                </c:pt>
                <c:pt idx="4079">
                  <c:v>0.3475177304964539</c:v>
                </c:pt>
                <c:pt idx="4080">
                  <c:v>0.3475177304964539</c:v>
                </c:pt>
                <c:pt idx="4081">
                  <c:v>0.3475177304964539</c:v>
                </c:pt>
                <c:pt idx="4082">
                  <c:v>0.3475177304964539</c:v>
                </c:pt>
                <c:pt idx="4083">
                  <c:v>0.3546099290780142</c:v>
                </c:pt>
                <c:pt idx="4084">
                  <c:v>0.3546099290780142</c:v>
                </c:pt>
                <c:pt idx="4085">
                  <c:v>0.3475177304964539</c:v>
                </c:pt>
                <c:pt idx="4086">
                  <c:v>0.34042553191489361</c:v>
                </c:pt>
                <c:pt idx="4087">
                  <c:v>0.34042553191489361</c:v>
                </c:pt>
                <c:pt idx="4088">
                  <c:v>0.34042553191489361</c:v>
                </c:pt>
                <c:pt idx="4089">
                  <c:v>0.34042553191489361</c:v>
                </c:pt>
                <c:pt idx="4090">
                  <c:v>0.3546099290780142</c:v>
                </c:pt>
                <c:pt idx="4091">
                  <c:v>0.36170212765957449</c:v>
                </c:pt>
                <c:pt idx="4092">
                  <c:v>0.36619718309859156</c:v>
                </c:pt>
                <c:pt idx="4093">
                  <c:v>0.36619718309859156</c:v>
                </c:pt>
                <c:pt idx="4094">
                  <c:v>0.37062937062937062</c:v>
                </c:pt>
                <c:pt idx="4095">
                  <c:v>0.37062937062937062</c:v>
                </c:pt>
                <c:pt idx="4096">
                  <c:v>0.37062937062937062</c:v>
                </c:pt>
                <c:pt idx="4097">
                  <c:v>0.37062937062937062</c:v>
                </c:pt>
                <c:pt idx="4098">
                  <c:v>0.37062937062937062</c:v>
                </c:pt>
                <c:pt idx="4099">
                  <c:v>0.3776223776223776</c:v>
                </c:pt>
                <c:pt idx="4100">
                  <c:v>0.3776223776223776</c:v>
                </c:pt>
                <c:pt idx="4101">
                  <c:v>0.3776223776223776</c:v>
                </c:pt>
                <c:pt idx="4102">
                  <c:v>0.38461538461538464</c:v>
                </c:pt>
                <c:pt idx="4103">
                  <c:v>0.37062937062937062</c:v>
                </c:pt>
                <c:pt idx="4104">
                  <c:v>0.3776223776223776</c:v>
                </c:pt>
                <c:pt idx="4105">
                  <c:v>0.3776223776223776</c:v>
                </c:pt>
                <c:pt idx="4106">
                  <c:v>0.3888888888888889</c:v>
                </c:pt>
                <c:pt idx="4107">
                  <c:v>0.3888888888888889</c:v>
                </c:pt>
                <c:pt idx="4108">
                  <c:v>0.39583333333333331</c:v>
                </c:pt>
                <c:pt idx="4109">
                  <c:v>0.39583333333333331</c:v>
                </c:pt>
                <c:pt idx="4110">
                  <c:v>0.39583333333333331</c:v>
                </c:pt>
                <c:pt idx="4111">
                  <c:v>0.39583333333333331</c:v>
                </c:pt>
                <c:pt idx="4112">
                  <c:v>0.40277777777777779</c:v>
                </c:pt>
                <c:pt idx="4113">
                  <c:v>0.40277777777777779</c:v>
                </c:pt>
                <c:pt idx="4114">
                  <c:v>0.40277777777777779</c:v>
                </c:pt>
                <c:pt idx="4115">
                  <c:v>0.39583333333333331</c:v>
                </c:pt>
                <c:pt idx="4116">
                  <c:v>0.39583333333333331</c:v>
                </c:pt>
                <c:pt idx="4117">
                  <c:v>0.3888888888888889</c:v>
                </c:pt>
                <c:pt idx="4118">
                  <c:v>0.39310344827586208</c:v>
                </c:pt>
                <c:pt idx="4119">
                  <c:v>0.39310344827586208</c:v>
                </c:pt>
                <c:pt idx="4120">
                  <c:v>0.39310344827586208</c:v>
                </c:pt>
                <c:pt idx="4121">
                  <c:v>0.39310344827586208</c:v>
                </c:pt>
                <c:pt idx="4122">
                  <c:v>0.4</c:v>
                </c:pt>
                <c:pt idx="4123">
                  <c:v>0.4</c:v>
                </c:pt>
                <c:pt idx="4124">
                  <c:v>0.4</c:v>
                </c:pt>
                <c:pt idx="4125">
                  <c:v>0.40689655172413791</c:v>
                </c:pt>
                <c:pt idx="4126">
                  <c:v>0.40689655172413791</c:v>
                </c:pt>
                <c:pt idx="4127">
                  <c:v>0.4</c:v>
                </c:pt>
                <c:pt idx="4128">
                  <c:v>0.4</c:v>
                </c:pt>
                <c:pt idx="4129">
                  <c:v>0.4</c:v>
                </c:pt>
                <c:pt idx="4130">
                  <c:v>0.4</c:v>
                </c:pt>
                <c:pt idx="4131">
                  <c:v>0.4</c:v>
                </c:pt>
                <c:pt idx="4132">
                  <c:v>0.4</c:v>
                </c:pt>
                <c:pt idx="4133">
                  <c:v>0.38620689655172413</c:v>
                </c:pt>
                <c:pt idx="4134">
                  <c:v>0.37931034482758619</c:v>
                </c:pt>
                <c:pt idx="4135">
                  <c:v>0.38620689655172413</c:v>
                </c:pt>
                <c:pt idx="4136">
                  <c:v>0.37931034482758619</c:v>
                </c:pt>
                <c:pt idx="4137">
                  <c:v>0.37931034482758619</c:v>
                </c:pt>
                <c:pt idx="4138">
                  <c:v>0.37931034482758619</c:v>
                </c:pt>
                <c:pt idx="4139">
                  <c:v>0.3724137931034483</c:v>
                </c:pt>
                <c:pt idx="4140">
                  <c:v>0.3724137931034483</c:v>
                </c:pt>
                <c:pt idx="4141">
                  <c:v>0.3724137931034483</c:v>
                </c:pt>
                <c:pt idx="4142">
                  <c:v>0.3724137931034483</c:v>
                </c:pt>
                <c:pt idx="4143">
                  <c:v>0.3724137931034483</c:v>
                </c:pt>
                <c:pt idx="4144">
                  <c:v>0.3724137931034483</c:v>
                </c:pt>
                <c:pt idx="4145">
                  <c:v>0.37931034482758619</c:v>
                </c:pt>
                <c:pt idx="4146">
                  <c:v>0.37931034482758619</c:v>
                </c:pt>
                <c:pt idx="4147">
                  <c:v>0.37931034482758619</c:v>
                </c:pt>
                <c:pt idx="4148">
                  <c:v>0.37931034482758619</c:v>
                </c:pt>
                <c:pt idx="4149">
                  <c:v>0.38620689655172413</c:v>
                </c:pt>
                <c:pt idx="4150">
                  <c:v>0.38620689655172413</c:v>
                </c:pt>
                <c:pt idx="4151">
                  <c:v>0.38620689655172413</c:v>
                </c:pt>
                <c:pt idx="4152">
                  <c:v>0.38620689655172413</c:v>
                </c:pt>
                <c:pt idx="4153">
                  <c:v>0.38620689655172413</c:v>
                </c:pt>
                <c:pt idx="4154">
                  <c:v>0.39310344827586208</c:v>
                </c:pt>
                <c:pt idx="4155">
                  <c:v>0.39310344827586208</c:v>
                </c:pt>
                <c:pt idx="4156">
                  <c:v>0.39310344827586208</c:v>
                </c:pt>
                <c:pt idx="4157">
                  <c:v>0.39310344827586208</c:v>
                </c:pt>
                <c:pt idx="4158">
                  <c:v>0.38620689655172413</c:v>
                </c:pt>
                <c:pt idx="4159">
                  <c:v>0.39310344827586208</c:v>
                </c:pt>
                <c:pt idx="4160">
                  <c:v>0.39310344827586208</c:v>
                </c:pt>
                <c:pt idx="4161">
                  <c:v>0.39310344827586208</c:v>
                </c:pt>
                <c:pt idx="4162">
                  <c:v>0.38620689655172413</c:v>
                </c:pt>
                <c:pt idx="4163">
                  <c:v>0.38620689655172413</c:v>
                </c:pt>
                <c:pt idx="4164">
                  <c:v>0.38620689655172413</c:v>
                </c:pt>
                <c:pt idx="4165">
                  <c:v>0.39310344827586208</c:v>
                </c:pt>
                <c:pt idx="4166">
                  <c:v>0.39310344827586208</c:v>
                </c:pt>
                <c:pt idx="4167">
                  <c:v>0.4</c:v>
                </c:pt>
                <c:pt idx="4168">
                  <c:v>0.4</c:v>
                </c:pt>
                <c:pt idx="4169">
                  <c:v>0.40689655172413791</c:v>
                </c:pt>
                <c:pt idx="4170">
                  <c:v>0.40689655172413791</c:v>
                </c:pt>
                <c:pt idx="4171">
                  <c:v>0.40689655172413791</c:v>
                </c:pt>
                <c:pt idx="4172">
                  <c:v>0.41379310344827586</c:v>
                </c:pt>
                <c:pt idx="4173">
                  <c:v>0.4041095890410959</c:v>
                </c:pt>
                <c:pt idx="4174">
                  <c:v>0.39726027397260272</c:v>
                </c:pt>
                <c:pt idx="4175">
                  <c:v>0.3904109589041096</c:v>
                </c:pt>
                <c:pt idx="4176">
                  <c:v>0.3904109589041096</c:v>
                </c:pt>
                <c:pt idx="4177">
                  <c:v>0.3904109589041096</c:v>
                </c:pt>
                <c:pt idx="4178">
                  <c:v>0.3904109589041096</c:v>
                </c:pt>
                <c:pt idx="4179">
                  <c:v>0.3904109589041096</c:v>
                </c:pt>
                <c:pt idx="4180">
                  <c:v>0.38775510204081631</c:v>
                </c:pt>
                <c:pt idx="4181">
                  <c:v>0.38775510204081631</c:v>
                </c:pt>
                <c:pt idx="4182">
                  <c:v>0.38775510204081631</c:v>
                </c:pt>
                <c:pt idx="4183">
                  <c:v>0.38775510204081631</c:v>
                </c:pt>
                <c:pt idx="4184">
                  <c:v>0.39455782312925169</c:v>
                </c:pt>
                <c:pt idx="4185">
                  <c:v>0.38775510204081631</c:v>
                </c:pt>
                <c:pt idx="4186">
                  <c:v>0.36734693877551022</c:v>
                </c:pt>
                <c:pt idx="4187">
                  <c:v>0.37414965986394561</c:v>
                </c:pt>
                <c:pt idx="4188">
                  <c:v>0.38095238095238093</c:v>
                </c:pt>
                <c:pt idx="4189">
                  <c:v>0.3716216216216216</c:v>
                </c:pt>
                <c:pt idx="4190">
                  <c:v>0.3716216216216216</c:v>
                </c:pt>
                <c:pt idx="4191">
                  <c:v>0.3783783783783784</c:v>
                </c:pt>
                <c:pt idx="4192">
                  <c:v>0.37583892617449666</c:v>
                </c:pt>
                <c:pt idx="4193">
                  <c:v>0.36912751677852351</c:v>
                </c:pt>
                <c:pt idx="4194">
                  <c:v>0.36912751677852351</c:v>
                </c:pt>
                <c:pt idx="4195">
                  <c:v>0.3716216216216216</c:v>
                </c:pt>
                <c:pt idx="4196">
                  <c:v>0.36912751677852351</c:v>
                </c:pt>
                <c:pt idx="4197">
                  <c:v>0.36241610738255031</c:v>
                </c:pt>
                <c:pt idx="4198">
                  <c:v>0.36241610738255031</c:v>
                </c:pt>
                <c:pt idx="4199">
                  <c:v>0.36241610738255031</c:v>
                </c:pt>
                <c:pt idx="4200">
                  <c:v>0.36241610738255031</c:v>
                </c:pt>
                <c:pt idx="4201">
                  <c:v>0.36241610738255031</c:v>
                </c:pt>
                <c:pt idx="4202">
                  <c:v>0.36</c:v>
                </c:pt>
                <c:pt idx="4203">
                  <c:v>0.36</c:v>
                </c:pt>
                <c:pt idx="4204">
                  <c:v>0.36</c:v>
                </c:pt>
                <c:pt idx="4205">
                  <c:v>0.36</c:v>
                </c:pt>
                <c:pt idx="4206">
                  <c:v>0.36</c:v>
                </c:pt>
                <c:pt idx="4207">
                  <c:v>0.36</c:v>
                </c:pt>
                <c:pt idx="4208">
                  <c:v>0.36</c:v>
                </c:pt>
                <c:pt idx="4209">
                  <c:v>0.35333333333333333</c:v>
                </c:pt>
                <c:pt idx="4210">
                  <c:v>0.35333333333333333</c:v>
                </c:pt>
                <c:pt idx="4211">
                  <c:v>0.35333333333333333</c:v>
                </c:pt>
                <c:pt idx="4212">
                  <c:v>0.35333333333333333</c:v>
                </c:pt>
                <c:pt idx="4213">
                  <c:v>0.34666666666666668</c:v>
                </c:pt>
                <c:pt idx="4214">
                  <c:v>0.33774834437086093</c:v>
                </c:pt>
                <c:pt idx="4215">
                  <c:v>0.33774834437086093</c:v>
                </c:pt>
                <c:pt idx="4216">
                  <c:v>0.33774834437086093</c:v>
                </c:pt>
                <c:pt idx="4217">
                  <c:v>0.33774834437086093</c:v>
                </c:pt>
                <c:pt idx="4218">
                  <c:v>0.33774834437086093</c:v>
                </c:pt>
                <c:pt idx="4219">
                  <c:v>0.3443708609271523</c:v>
                </c:pt>
                <c:pt idx="4220">
                  <c:v>0.3443708609271523</c:v>
                </c:pt>
                <c:pt idx="4221">
                  <c:v>0.35099337748344372</c:v>
                </c:pt>
                <c:pt idx="4222">
                  <c:v>0.35099337748344372</c:v>
                </c:pt>
                <c:pt idx="4223">
                  <c:v>0.35099337748344372</c:v>
                </c:pt>
                <c:pt idx="4224">
                  <c:v>0.35761589403973509</c:v>
                </c:pt>
                <c:pt idx="4225">
                  <c:v>0.35761589403973509</c:v>
                </c:pt>
                <c:pt idx="4226">
                  <c:v>0.36423841059602646</c:v>
                </c:pt>
                <c:pt idx="4227">
                  <c:v>0.36423841059602646</c:v>
                </c:pt>
                <c:pt idx="4228">
                  <c:v>0.36423841059602646</c:v>
                </c:pt>
                <c:pt idx="4229">
                  <c:v>0.36423841059602646</c:v>
                </c:pt>
                <c:pt idx="4230">
                  <c:v>0.36601307189542481</c:v>
                </c:pt>
                <c:pt idx="4231">
                  <c:v>0.36601307189542481</c:v>
                </c:pt>
                <c:pt idx="4232">
                  <c:v>0.36601307189542481</c:v>
                </c:pt>
                <c:pt idx="4233">
                  <c:v>0.35947712418300654</c:v>
                </c:pt>
                <c:pt idx="4234">
                  <c:v>0.35294117647058826</c:v>
                </c:pt>
                <c:pt idx="4235">
                  <c:v>0.35947712418300654</c:v>
                </c:pt>
                <c:pt idx="4236">
                  <c:v>0.35947712418300654</c:v>
                </c:pt>
                <c:pt idx="4237">
                  <c:v>0.35947712418300654</c:v>
                </c:pt>
                <c:pt idx="4238">
                  <c:v>0.35947712418300654</c:v>
                </c:pt>
                <c:pt idx="4239">
                  <c:v>0.35947712418300654</c:v>
                </c:pt>
                <c:pt idx="4240">
                  <c:v>0.35294117647058826</c:v>
                </c:pt>
                <c:pt idx="4241">
                  <c:v>0.35294117647058826</c:v>
                </c:pt>
                <c:pt idx="4242">
                  <c:v>0.35294117647058826</c:v>
                </c:pt>
                <c:pt idx="4243">
                  <c:v>0.34640522875816993</c:v>
                </c:pt>
                <c:pt idx="4244">
                  <c:v>0.34640522875816993</c:v>
                </c:pt>
                <c:pt idx="4245">
                  <c:v>0.34640522875816993</c:v>
                </c:pt>
                <c:pt idx="4246">
                  <c:v>0.34640522875816993</c:v>
                </c:pt>
                <c:pt idx="4247">
                  <c:v>0.35294117647058826</c:v>
                </c:pt>
                <c:pt idx="4248">
                  <c:v>0.36601307189542481</c:v>
                </c:pt>
                <c:pt idx="4249">
                  <c:v>0.36601307189542481</c:v>
                </c:pt>
                <c:pt idx="4250">
                  <c:v>0.36601307189542481</c:v>
                </c:pt>
                <c:pt idx="4251">
                  <c:v>0.37254901960784315</c:v>
                </c:pt>
                <c:pt idx="4252">
                  <c:v>0.36601307189542481</c:v>
                </c:pt>
                <c:pt idx="4253">
                  <c:v>0.36601307189542481</c:v>
                </c:pt>
                <c:pt idx="4254">
                  <c:v>0.36601307189542481</c:v>
                </c:pt>
                <c:pt idx="4255">
                  <c:v>0.36601307189542481</c:v>
                </c:pt>
                <c:pt idx="4256">
                  <c:v>0.36601307189542481</c:v>
                </c:pt>
                <c:pt idx="4257">
                  <c:v>0.35294117647058826</c:v>
                </c:pt>
                <c:pt idx="4258">
                  <c:v>0.35947712418300654</c:v>
                </c:pt>
                <c:pt idx="4259">
                  <c:v>0.37254901960784315</c:v>
                </c:pt>
                <c:pt idx="4260">
                  <c:v>0.37254901960784315</c:v>
                </c:pt>
                <c:pt idx="4261">
                  <c:v>0.37254901960784315</c:v>
                </c:pt>
                <c:pt idx="4262">
                  <c:v>0.37254901960784315</c:v>
                </c:pt>
                <c:pt idx="4263">
                  <c:v>0.35947712418300654</c:v>
                </c:pt>
                <c:pt idx="4264">
                  <c:v>0.36601307189542481</c:v>
                </c:pt>
                <c:pt idx="4265">
                  <c:v>0.36601307189542481</c:v>
                </c:pt>
                <c:pt idx="4266">
                  <c:v>0.36601307189542481</c:v>
                </c:pt>
                <c:pt idx="4267">
                  <c:v>0.35947712418300654</c:v>
                </c:pt>
                <c:pt idx="4268">
                  <c:v>0.35947712418300654</c:v>
                </c:pt>
                <c:pt idx="4269">
                  <c:v>0.35947712418300654</c:v>
                </c:pt>
                <c:pt idx="4270">
                  <c:v>0.35947712418300654</c:v>
                </c:pt>
                <c:pt idx="4271">
                  <c:v>0.35294117647058826</c:v>
                </c:pt>
                <c:pt idx="4272">
                  <c:v>0.35294117647058826</c:v>
                </c:pt>
                <c:pt idx="4273">
                  <c:v>0.35294117647058826</c:v>
                </c:pt>
                <c:pt idx="4274">
                  <c:v>0.35294117647058826</c:v>
                </c:pt>
                <c:pt idx="4275">
                  <c:v>0.35294117647058826</c:v>
                </c:pt>
                <c:pt idx="4276">
                  <c:v>0.35294117647058826</c:v>
                </c:pt>
                <c:pt idx="4277">
                  <c:v>0.33986928104575165</c:v>
                </c:pt>
                <c:pt idx="4278">
                  <c:v>0.33986928104575165</c:v>
                </c:pt>
                <c:pt idx="4279">
                  <c:v>0.33986928104575165</c:v>
                </c:pt>
                <c:pt idx="4280">
                  <c:v>0.32679738562091504</c:v>
                </c:pt>
                <c:pt idx="4281">
                  <c:v>0.32679738562091504</c:v>
                </c:pt>
                <c:pt idx="4282">
                  <c:v>0.32679738562091504</c:v>
                </c:pt>
                <c:pt idx="4283">
                  <c:v>0.32679738562091504</c:v>
                </c:pt>
                <c:pt idx="4284">
                  <c:v>0.32679738562091504</c:v>
                </c:pt>
                <c:pt idx="4285">
                  <c:v>0.33333333333333331</c:v>
                </c:pt>
                <c:pt idx="4286">
                  <c:v>0.33333333333333331</c:v>
                </c:pt>
                <c:pt idx="4287">
                  <c:v>0.32679738562091504</c:v>
                </c:pt>
                <c:pt idx="4288">
                  <c:v>0.3202614379084967</c:v>
                </c:pt>
                <c:pt idx="4289">
                  <c:v>0.3202614379084967</c:v>
                </c:pt>
                <c:pt idx="4290">
                  <c:v>0.32679738562091504</c:v>
                </c:pt>
                <c:pt idx="4291">
                  <c:v>0.32679738562091504</c:v>
                </c:pt>
                <c:pt idx="4292">
                  <c:v>0.3202614379084967</c:v>
                </c:pt>
                <c:pt idx="4293">
                  <c:v>0.31168831168831168</c:v>
                </c:pt>
                <c:pt idx="4294">
                  <c:v>0.30519480519480519</c:v>
                </c:pt>
                <c:pt idx="4295">
                  <c:v>0.31168831168831168</c:v>
                </c:pt>
                <c:pt idx="4296">
                  <c:v>0.30519480519480519</c:v>
                </c:pt>
                <c:pt idx="4297">
                  <c:v>0.30519480519480519</c:v>
                </c:pt>
                <c:pt idx="4298">
                  <c:v>0.31168831168831168</c:v>
                </c:pt>
                <c:pt idx="4299">
                  <c:v>0.30519480519480519</c:v>
                </c:pt>
                <c:pt idx="4300">
                  <c:v>0.30519480519480519</c:v>
                </c:pt>
                <c:pt idx="4301">
                  <c:v>0.31168831168831168</c:v>
                </c:pt>
                <c:pt idx="4302">
                  <c:v>0.30519480519480519</c:v>
                </c:pt>
                <c:pt idx="4303">
                  <c:v>0.31818181818181818</c:v>
                </c:pt>
                <c:pt idx="4304">
                  <c:v>0.31818181818181818</c:v>
                </c:pt>
                <c:pt idx="4305">
                  <c:v>0.31818181818181818</c:v>
                </c:pt>
                <c:pt idx="4306">
                  <c:v>0.31818181818181818</c:v>
                </c:pt>
                <c:pt idx="4307">
                  <c:v>0.31168831168831168</c:v>
                </c:pt>
                <c:pt idx="4308">
                  <c:v>0.31168831168831168</c:v>
                </c:pt>
                <c:pt idx="4309">
                  <c:v>0.32467532467532467</c:v>
                </c:pt>
                <c:pt idx="4310">
                  <c:v>0.32258064516129031</c:v>
                </c:pt>
                <c:pt idx="4311">
                  <c:v>0.32903225806451614</c:v>
                </c:pt>
                <c:pt idx="4312">
                  <c:v>0.32903225806451614</c:v>
                </c:pt>
                <c:pt idx="4313">
                  <c:v>0.32258064516129031</c:v>
                </c:pt>
                <c:pt idx="4314">
                  <c:v>0.30769230769230771</c:v>
                </c:pt>
                <c:pt idx="4315">
                  <c:v>0.30128205128205127</c:v>
                </c:pt>
                <c:pt idx="4316">
                  <c:v>0.30128205128205127</c:v>
                </c:pt>
                <c:pt idx="4317">
                  <c:v>0.30128205128205127</c:v>
                </c:pt>
                <c:pt idx="4318">
                  <c:v>0.29487179487179488</c:v>
                </c:pt>
                <c:pt idx="4319">
                  <c:v>0.30128205128205127</c:v>
                </c:pt>
                <c:pt idx="4320">
                  <c:v>0.30128205128205127</c:v>
                </c:pt>
                <c:pt idx="4321">
                  <c:v>0.30769230769230771</c:v>
                </c:pt>
                <c:pt idx="4322">
                  <c:v>0.3141025641025641</c:v>
                </c:pt>
                <c:pt idx="4323">
                  <c:v>0.3141025641025641</c:v>
                </c:pt>
                <c:pt idx="4324">
                  <c:v>0.3141025641025641</c:v>
                </c:pt>
                <c:pt idx="4325">
                  <c:v>0.32051282051282054</c:v>
                </c:pt>
                <c:pt idx="4326">
                  <c:v>0.32051282051282054</c:v>
                </c:pt>
                <c:pt idx="4327">
                  <c:v>0.33974358974358976</c:v>
                </c:pt>
                <c:pt idx="4328">
                  <c:v>0.33333333333333331</c:v>
                </c:pt>
                <c:pt idx="4329">
                  <c:v>0.33974358974358976</c:v>
                </c:pt>
                <c:pt idx="4330">
                  <c:v>0.33974358974358976</c:v>
                </c:pt>
                <c:pt idx="4331">
                  <c:v>0.34615384615384615</c:v>
                </c:pt>
                <c:pt idx="4332">
                  <c:v>0.34615384615384615</c:v>
                </c:pt>
                <c:pt idx="4333">
                  <c:v>0.35256410256410259</c:v>
                </c:pt>
                <c:pt idx="4334">
                  <c:v>0.35256410256410259</c:v>
                </c:pt>
                <c:pt idx="4335">
                  <c:v>0.35256410256410259</c:v>
                </c:pt>
                <c:pt idx="4336">
                  <c:v>0.35897435897435898</c:v>
                </c:pt>
                <c:pt idx="4337">
                  <c:v>0.35897435897435898</c:v>
                </c:pt>
                <c:pt idx="4338">
                  <c:v>0.35897435897435898</c:v>
                </c:pt>
                <c:pt idx="4339">
                  <c:v>0.35897435897435898</c:v>
                </c:pt>
                <c:pt idx="4340">
                  <c:v>0.35897435897435898</c:v>
                </c:pt>
                <c:pt idx="4341">
                  <c:v>0.35256410256410259</c:v>
                </c:pt>
                <c:pt idx="4342">
                  <c:v>0.34394904458598724</c:v>
                </c:pt>
                <c:pt idx="4343">
                  <c:v>0.34394904458598724</c:v>
                </c:pt>
                <c:pt idx="4344">
                  <c:v>0.34394904458598724</c:v>
                </c:pt>
                <c:pt idx="4345">
                  <c:v>0.34394904458598724</c:v>
                </c:pt>
                <c:pt idx="4346">
                  <c:v>0.34394904458598724</c:v>
                </c:pt>
                <c:pt idx="4347">
                  <c:v>0.34394904458598724</c:v>
                </c:pt>
                <c:pt idx="4348">
                  <c:v>0.33757961783439489</c:v>
                </c:pt>
                <c:pt idx="4349">
                  <c:v>0.33121019108280253</c:v>
                </c:pt>
                <c:pt idx="4350">
                  <c:v>0.34394904458598724</c:v>
                </c:pt>
                <c:pt idx="4351">
                  <c:v>0.34394904458598724</c:v>
                </c:pt>
                <c:pt idx="4352">
                  <c:v>0.3503184713375796</c:v>
                </c:pt>
                <c:pt idx="4353">
                  <c:v>0.35668789808917195</c:v>
                </c:pt>
                <c:pt idx="4354">
                  <c:v>0.35668789808917195</c:v>
                </c:pt>
                <c:pt idx="4355">
                  <c:v>0.35668789808917195</c:v>
                </c:pt>
                <c:pt idx="4356">
                  <c:v>0.35668789808917195</c:v>
                </c:pt>
                <c:pt idx="4357">
                  <c:v>0.36305732484076431</c:v>
                </c:pt>
                <c:pt idx="4358">
                  <c:v>0.3503184713375796</c:v>
                </c:pt>
                <c:pt idx="4359">
                  <c:v>0.3503184713375796</c:v>
                </c:pt>
                <c:pt idx="4360">
                  <c:v>0.3503184713375796</c:v>
                </c:pt>
                <c:pt idx="4361">
                  <c:v>0.3503184713375796</c:v>
                </c:pt>
                <c:pt idx="4362">
                  <c:v>0.3503184713375796</c:v>
                </c:pt>
                <c:pt idx="4363">
                  <c:v>0.35668789808917195</c:v>
                </c:pt>
                <c:pt idx="4364">
                  <c:v>0.35668789808917195</c:v>
                </c:pt>
                <c:pt idx="4365">
                  <c:v>0.35668789808917195</c:v>
                </c:pt>
                <c:pt idx="4366">
                  <c:v>0.35668789808917195</c:v>
                </c:pt>
                <c:pt idx="4367">
                  <c:v>0.36305732484076431</c:v>
                </c:pt>
                <c:pt idx="4368">
                  <c:v>0.36305732484076431</c:v>
                </c:pt>
                <c:pt idx="4369">
                  <c:v>0.36942675159235666</c:v>
                </c:pt>
                <c:pt idx="4370">
                  <c:v>0.36942675159235666</c:v>
                </c:pt>
                <c:pt idx="4371">
                  <c:v>0.37579617834394907</c:v>
                </c:pt>
                <c:pt idx="4372">
                  <c:v>0.38216560509554143</c:v>
                </c:pt>
                <c:pt idx="4373">
                  <c:v>0.38216560509554143</c:v>
                </c:pt>
                <c:pt idx="4374">
                  <c:v>0.36942675159235666</c:v>
                </c:pt>
                <c:pt idx="4375">
                  <c:v>0.36942675159235666</c:v>
                </c:pt>
                <c:pt idx="4376">
                  <c:v>0.38216560509554143</c:v>
                </c:pt>
                <c:pt idx="4377">
                  <c:v>0.38216560509554143</c:v>
                </c:pt>
                <c:pt idx="4378">
                  <c:v>0.38853503184713378</c:v>
                </c:pt>
                <c:pt idx="4379">
                  <c:v>0.39490445859872614</c:v>
                </c:pt>
                <c:pt idx="4380">
                  <c:v>0.39490445859872614</c:v>
                </c:pt>
                <c:pt idx="4381">
                  <c:v>0.40127388535031849</c:v>
                </c:pt>
                <c:pt idx="4382">
                  <c:v>0.38853503184713378</c:v>
                </c:pt>
                <c:pt idx="4383">
                  <c:v>0.38853503184713378</c:v>
                </c:pt>
                <c:pt idx="4384">
                  <c:v>0.38853503184713378</c:v>
                </c:pt>
                <c:pt idx="4385">
                  <c:v>0.39490445859872614</c:v>
                </c:pt>
                <c:pt idx="4386">
                  <c:v>0.40127388535031849</c:v>
                </c:pt>
                <c:pt idx="4387">
                  <c:v>0.40127388535031849</c:v>
                </c:pt>
                <c:pt idx="4388">
                  <c:v>0.40127388535031849</c:v>
                </c:pt>
                <c:pt idx="4389">
                  <c:v>0.40127388535031849</c:v>
                </c:pt>
                <c:pt idx="4390">
                  <c:v>0.40127388535031849</c:v>
                </c:pt>
                <c:pt idx="4391">
                  <c:v>0.40127388535031849</c:v>
                </c:pt>
                <c:pt idx="4392">
                  <c:v>0.40127388535031849</c:v>
                </c:pt>
                <c:pt idx="4393">
                  <c:v>0.40764331210191085</c:v>
                </c:pt>
                <c:pt idx="4394">
                  <c:v>0.42038216560509556</c:v>
                </c:pt>
                <c:pt idx="4395">
                  <c:v>0.42038216560509556</c:v>
                </c:pt>
                <c:pt idx="4396">
                  <c:v>0.42038216560509556</c:v>
                </c:pt>
                <c:pt idx="4397">
                  <c:v>0.42038216560509556</c:v>
                </c:pt>
                <c:pt idx="4398">
                  <c:v>0.42038216560509556</c:v>
                </c:pt>
                <c:pt idx="4399">
                  <c:v>0.42038216560509556</c:v>
                </c:pt>
                <c:pt idx="4400">
                  <c:v>0.42675159235668791</c:v>
                </c:pt>
                <c:pt idx="4401">
                  <c:v>0.4140127388535032</c:v>
                </c:pt>
                <c:pt idx="4402">
                  <c:v>0.4140127388535032</c:v>
                </c:pt>
                <c:pt idx="4403">
                  <c:v>0.4140127388535032</c:v>
                </c:pt>
                <c:pt idx="4404">
                  <c:v>0.4140127388535032</c:v>
                </c:pt>
                <c:pt idx="4405">
                  <c:v>0.42038216560509556</c:v>
                </c:pt>
                <c:pt idx="4406">
                  <c:v>0.40764331210191085</c:v>
                </c:pt>
                <c:pt idx="4407">
                  <c:v>0.40127388535031849</c:v>
                </c:pt>
                <c:pt idx="4408">
                  <c:v>0.40764331210191085</c:v>
                </c:pt>
                <c:pt idx="4409">
                  <c:v>0.4140127388535032</c:v>
                </c:pt>
                <c:pt idx="4410">
                  <c:v>0.4140127388535032</c:v>
                </c:pt>
                <c:pt idx="4411">
                  <c:v>0.40764331210191085</c:v>
                </c:pt>
                <c:pt idx="4412">
                  <c:v>0.40127388535031849</c:v>
                </c:pt>
                <c:pt idx="4413">
                  <c:v>0.40764331210191085</c:v>
                </c:pt>
                <c:pt idx="4414">
                  <c:v>0.40764331210191085</c:v>
                </c:pt>
                <c:pt idx="4415">
                  <c:v>0.40764331210191085</c:v>
                </c:pt>
                <c:pt idx="4416">
                  <c:v>0.40764331210191085</c:v>
                </c:pt>
                <c:pt idx="4417">
                  <c:v>0.4140127388535032</c:v>
                </c:pt>
                <c:pt idx="4418">
                  <c:v>0.40764331210191085</c:v>
                </c:pt>
                <c:pt idx="4419">
                  <c:v>0.40127388535031849</c:v>
                </c:pt>
                <c:pt idx="4420">
                  <c:v>0.39490445859872614</c:v>
                </c:pt>
                <c:pt idx="4421">
                  <c:v>0.39490445859872614</c:v>
                </c:pt>
                <c:pt idx="4422">
                  <c:v>0.39490445859872614</c:v>
                </c:pt>
                <c:pt idx="4423">
                  <c:v>0.39490445859872614</c:v>
                </c:pt>
                <c:pt idx="4424">
                  <c:v>0.40127388535031849</c:v>
                </c:pt>
                <c:pt idx="4425">
                  <c:v>0.38853503184713378</c:v>
                </c:pt>
                <c:pt idx="4426">
                  <c:v>0.39490445859872614</c:v>
                </c:pt>
                <c:pt idx="4427">
                  <c:v>0.39490445859872614</c:v>
                </c:pt>
                <c:pt idx="4428">
                  <c:v>0.39490445859872614</c:v>
                </c:pt>
                <c:pt idx="4429">
                  <c:v>0.40127388535031849</c:v>
                </c:pt>
                <c:pt idx="4430">
                  <c:v>0.40764331210191085</c:v>
                </c:pt>
                <c:pt idx="4431">
                  <c:v>0.4140127388535032</c:v>
                </c:pt>
                <c:pt idx="4432">
                  <c:v>0.42038216560509556</c:v>
                </c:pt>
                <c:pt idx="4433">
                  <c:v>0.42038216560509556</c:v>
                </c:pt>
                <c:pt idx="4434">
                  <c:v>0.42675159235668791</c:v>
                </c:pt>
                <c:pt idx="4435">
                  <c:v>0.42675159235668791</c:v>
                </c:pt>
                <c:pt idx="4436">
                  <c:v>0.42038216560509556</c:v>
                </c:pt>
                <c:pt idx="4437">
                  <c:v>0.42038216560509556</c:v>
                </c:pt>
                <c:pt idx="4438">
                  <c:v>0.42038216560509556</c:v>
                </c:pt>
                <c:pt idx="4439">
                  <c:v>0.42675159235668791</c:v>
                </c:pt>
                <c:pt idx="4440">
                  <c:v>0.42675159235668791</c:v>
                </c:pt>
                <c:pt idx="4441">
                  <c:v>0.43312101910828027</c:v>
                </c:pt>
                <c:pt idx="4442">
                  <c:v>0.43312101910828027</c:v>
                </c:pt>
                <c:pt idx="4443">
                  <c:v>0.43312101910828027</c:v>
                </c:pt>
                <c:pt idx="4444">
                  <c:v>0.42675159235668791</c:v>
                </c:pt>
                <c:pt idx="4445">
                  <c:v>0.43312101910828027</c:v>
                </c:pt>
                <c:pt idx="4446">
                  <c:v>0.43312101910828027</c:v>
                </c:pt>
                <c:pt idx="4447">
                  <c:v>0.44585987261146498</c:v>
                </c:pt>
                <c:pt idx="4448">
                  <c:v>0.44585987261146498</c:v>
                </c:pt>
                <c:pt idx="4449">
                  <c:v>0.45859872611464969</c:v>
                </c:pt>
                <c:pt idx="4450">
                  <c:v>0.4713375796178344</c:v>
                </c:pt>
                <c:pt idx="4451">
                  <c:v>0.46496815286624205</c:v>
                </c:pt>
                <c:pt idx="4452">
                  <c:v>0.46496815286624205</c:v>
                </c:pt>
                <c:pt idx="4453">
                  <c:v>0.4713375796178344</c:v>
                </c:pt>
                <c:pt idx="4454">
                  <c:v>0.46496815286624205</c:v>
                </c:pt>
                <c:pt idx="4455">
                  <c:v>0.47770700636942676</c:v>
                </c:pt>
                <c:pt idx="4456">
                  <c:v>0.47770700636942676</c:v>
                </c:pt>
                <c:pt idx="4457">
                  <c:v>0.48407643312101911</c:v>
                </c:pt>
                <c:pt idx="4458">
                  <c:v>0.48407643312101911</c:v>
                </c:pt>
                <c:pt idx="4459">
                  <c:v>0.48407643312101911</c:v>
                </c:pt>
                <c:pt idx="4460">
                  <c:v>0.49681528662420382</c:v>
                </c:pt>
                <c:pt idx="4461">
                  <c:v>0.49681528662420382</c:v>
                </c:pt>
                <c:pt idx="4462">
                  <c:v>0.49681528662420382</c:v>
                </c:pt>
                <c:pt idx="4463">
                  <c:v>0.49044585987261147</c:v>
                </c:pt>
                <c:pt idx="4464">
                  <c:v>0.49044585987261147</c:v>
                </c:pt>
                <c:pt idx="4465">
                  <c:v>0.49044585987261147</c:v>
                </c:pt>
                <c:pt idx="4466">
                  <c:v>0.49044585987261147</c:v>
                </c:pt>
                <c:pt idx="4467">
                  <c:v>0.49044585987261147</c:v>
                </c:pt>
                <c:pt idx="4468">
                  <c:v>0.49681528662420382</c:v>
                </c:pt>
                <c:pt idx="4469">
                  <c:v>0.49681528662420382</c:v>
                </c:pt>
                <c:pt idx="4470">
                  <c:v>0.49044585987261147</c:v>
                </c:pt>
                <c:pt idx="4471">
                  <c:v>0.48407643312101911</c:v>
                </c:pt>
                <c:pt idx="4472">
                  <c:v>0.50318471337579618</c:v>
                </c:pt>
                <c:pt idx="4473">
                  <c:v>0.50318471337579618</c:v>
                </c:pt>
                <c:pt idx="4474">
                  <c:v>0.50318471337579618</c:v>
                </c:pt>
                <c:pt idx="4475">
                  <c:v>0.50318471337579618</c:v>
                </c:pt>
                <c:pt idx="4476">
                  <c:v>0.50318471337579618</c:v>
                </c:pt>
                <c:pt idx="4477">
                  <c:v>0.5286624203821656</c:v>
                </c:pt>
                <c:pt idx="4478">
                  <c:v>0.5286624203821656</c:v>
                </c:pt>
                <c:pt idx="4479">
                  <c:v>0.5286624203821656</c:v>
                </c:pt>
                <c:pt idx="4480">
                  <c:v>0.5286624203821656</c:v>
                </c:pt>
                <c:pt idx="4481">
                  <c:v>0.5286624203821656</c:v>
                </c:pt>
                <c:pt idx="4482">
                  <c:v>0.5286624203821656</c:v>
                </c:pt>
                <c:pt idx="4483">
                  <c:v>0.53503184713375795</c:v>
                </c:pt>
                <c:pt idx="4484">
                  <c:v>0.53503184713375795</c:v>
                </c:pt>
                <c:pt idx="4485">
                  <c:v>0.54140127388535031</c:v>
                </c:pt>
                <c:pt idx="4486">
                  <c:v>0.54777070063694266</c:v>
                </c:pt>
                <c:pt idx="4487">
                  <c:v>0.54777070063694266</c:v>
                </c:pt>
                <c:pt idx="4488">
                  <c:v>0.54777070063694266</c:v>
                </c:pt>
                <c:pt idx="4489">
                  <c:v>0.54777070063694266</c:v>
                </c:pt>
                <c:pt idx="4490">
                  <c:v>0.55414012738853502</c:v>
                </c:pt>
                <c:pt idx="4491">
                  <c:v>0.55414012738853502</c:v>
                </c:pt>
                <c:pt idx="4492">
                  <c:v>0.55414012738853502</c:v>
                </c:pt>
                <c:pt idx="4493">
                  <c:v>0.55414012738853502</c:v>
                </c:pt>
                <c:pt idx="4494">
                  <c:v>0.56050955414012738</c:v>
                </c:pt>
                <c:pt idx="4495">
                  <c:v>0.56050955414012738</c:v>
                </c:pt>
                <c:pt idx="4496">
                  <c:v>0.56050955414012738</c:v>
                </c:pt>
                <c:pt idx="4497">
                  <c:v>0.56050955414012738</c:v>
                </c:pt>
                <c:pt idx="4498">
                  <c:v>0.56050955414012738</c:v>
                </c:pt>
                <c:pt idx="4499">
                  <c:v>0.56687898089171973</c:v>
                </c:pt>
                <c:pt idx="4500">
                  <c:v>0.57324840764331209</c:v>
                </c:pt>
                <c:pt idx="4501">
                  <c:v>0.57961783439490444</c:v>
                </c:pt>
                <c:pt idx="4502">
                  <c:v>0.57961783439490444</c:v>
                </c:pt>
                <c:pt idx="4503">
                  <c:v>0</c:v>
                </c:pt>
                <c:pt idx="4504">
                  <c:v>0</c:v>
                </c:pt>
                <c:pt idx="4505">
                  <c:v>6.369426751592357E-3</c:v>
                </c:pt>
                <c:pt idx="4506">
                  <c:v>1.2738853503184714E-2</c:v>
                </c:pt>
                <c:pt idx="4507">
                  <c:v>1.2738853503184714E-2</c:v>
                </c:pt>
                <c:pt idx="4508">
                  <c:v>1.2738853503184714E-2</c:v>
                </c:pt>
                <c:pt idx="4509">
                  <c:v>1.2738853503184714E-2</c:v>
                </c:pt>
                <c:pt idx="4510">
                  <c:v>1.2738853503184714E-2</c:v>
                </c:pt>
                <c:pt idx="4511">
                  <c:v>1.2738853503184714E-2</c:v>
                </c:pt>
                <c:pt idx="4512">
                  <c:v>1.2738853503184714E-2</c:v>
                </c:pt>
                <c:pt idx="4513">
                  <c:v>1.282051282051282E-2</c:v>
                </c:pt>
                <c:pt idx="4514">
                  <c:v>1.9230769230769232E-2</c:v>
                </c:pt>
                <c:pt idx="4515">
                  <c:v>1.9230769230769232E-2</c:v>
                </c:pt>
                <c:pt idx="4516">
                  <c:v>1.9230769230769232E-2</c:v>
                </c:pt>
                <c:pt idx="4517">
                  <c:v>1.9230769230769232E-2</c:v>
                </c:pt>
                <c:pt idx="4518">
                  <c:v>2.564102564102564E-2</c:v>
                </c:pt>
                <c:pt idx="4519">
                  <c:v>4.4871794871794872E-2</c:v>
                </c:pt>
                <c:pt idx="4520">
                  <c:v>4.4871794871794872E-2</c:v>
                </c:pt>
                <c:pt idx="4521">
                  <c:v>4.4871794871794872E-2</c:v>
                </c:pt>
                <c:pt idx="4522">
                  <c:v>4.4871794871794872E-2</c:v>
                </c:pt>
                <c:pt idx="4523">
                  <c:v>4.4871794871794872E-2</c:v>
                </c:pt>
                <c:pt idx="4524">
                  <c:v>5.7692307692307696E-2</c:v>
                </c:pt>
                <c:pt idx="4525">
                  <c:v>5.128205128205128E-2</c:v>
                </c:pt>
                <c:pt idx="4526">
                  <c:v>5.7692307692307696E-2</c:v>
                </c:pt>
                <c:pt idx="4527">
                  <c:v>5.7692307692307696E-2</c:v>
                </c:pt>
                <c:pt idx="4528">
                  <c:v>5.128205128205128E-2</c:v>
                </c:pt>
                <c:pt idx="4529">
                  <c:v>5.128205128205128E-2</c:v>
                </c:pt>
                <c:pt idx="4530">
                  <c:v>5.128205128205128E-2</c:v>
                </c:pt>
                <c:pt idx="4531">
                  <c:v>5.128205128205128E-2</c:v>
                </c:pt>
                <c:pt idx="4532">
                  <c:v>5.128205128205128E-2</c:v>
                </c:pt>
                <c:pt idx="4533">
                  <c:v>5.7692307692307696E-2</c:v>
                </c:pt>
                <c:pt idx="4534">
                  <c:v>7.6923076923076927E-2</c:v>
                </c:pt>
                <c:pt idx="4535">
                  <c:v>7.6923076923076927E-2</c:v>
                </c:pt>
                <c:pt idx="4536">
                  <c:v>7.6923076923076927E-2</c:v>
                </c:pt>
                <c:pt idx="4537">
                  <c:v>7.6923076923076927E-2</c:v>
                </c:pt>
                <c:pt idx="4538">
                  <c:v>7.0967741935483872E-2</c:v>
                </c:pt>
                <c:pt idx="4539">
                  <c:v>7.7419354838709681E-2</c:v>
                </c:pt>
                <c:pt idx="4540">
                  <c:v>7.7419354838709681E-2</c:v>
                </c:pt>
                <c:pt idx="4541">
                  <c:v>7.7419354838709681E-2</c:v>
                </c:pt>
                <c:pt idx="4542">
                  <c:v>7.0967741935483872E-2</c:v>
                </c:pt>
                <c:pt idx="4543">
                  <c:v>7.0967741935483872E-2</c:v>
                </c:pt>
                <c:pt idx="4544">
                  <c:v>7.0967741935483872E-2</c:v>
                </c:pt>
                <c:pt idx="4545">
                  <c:v>7.7419354838709681E-2</c:v>
                </c:pt>
                <c:pt idx="4546">
                  <c:v>7.7419354838709681E-2</c:v>
                </c:pt>
                <c:pt idx="4547">
                  <c:v>7.0967741935483872E-2</c:v>
                </c:pt>
                <c:pt idx="4548">
                  <c:v>7.0967741935483872E-2</c:v>
                </c:pt>
                <c:pt idx="4549">
                  <c:v>7.0967741935483872E-2</c:v>
                </c:pt>
                <c:pt idx="4550">
                  <c:v>7.0967741935483872E-2</c:v>
                </c:pt>
                <c:pt idx="4551">
                  <c:v>7.0967741935483872E-2</c:v>
                </c:pt>
                <c:pt idx="4552">
                  <c:v>7.0967741935483872E-2</c:v>
                </c:pt>
                <c:pt idx="4553">
                  <c:v>7.0967741935483872E-2</c:v>
                </c:pt>
                <c:pt idx="4554">
                  <c:v>7.7419354838709681E-2</c:v>
                </c:pt>
                <c:pt idx="4555">
                  <c:v>7.7419354838709681E-2</c:v>
                </c:pt>
                <c:pt idx="4556">
                  <c:v>7.7419354838709681E-2</c:v>
                </c:pt>
                <c:pt idx="4557">
                  <c:v>7.7419354838709681E-2</c:v>
                </c:pt>
                <c:pt idx="4558">
                  <c:v>7.7419354838709681E-2</c:v>
                </c:pt>
                <c:pt idx="4559">
                  <c:v>8.387096774193549E-2</c:v>
                </c:pt>
                <c:pt idx="4560">
                  <c:v>8.387096774193549E-2</c:v>
                </c:pt>
                <c:pt idx="4561">
                  <c:v>9.0322580645161285E-2</c:v>
                </c:pt>
                <c:pt idx="4562">
                  <c:v>9.0322580645161285E-2</c:v>
                </c:pt>
                <c:pt idx="4563">
                  <c:v>9.0322580645161285E-2</c:v>
                </c:pt>
                <c:pt idx="4564">
                  <c:v>9.0322580645161285E-2</c:v>
                </c:pt>
                <c:pt idx="4565">
                  <c:v>9.0322580645161285E-2</c:v>
                </c:pt>
                <c:pt idx="4566">
                  <c:v>9.6774193548387094E-2</c:v>
                </c:pt>
                <c:pt idx="4567">
                  <c:v>9.6774193548387094E-2</c:v>
                </c:pt>
                <c:pt idx="4568">
                  <c:v>9.6774193548387094E-2</c:v>
                </c:pt>
                <c:pt idx="4569">
                  <c:v>0.1032258064516129</c:v>
                </c:pt>
                <c:pt idx="4570">
                  <c:v>0.1032258064516129</c:v>
                </c:pt>
                <c:pt idx="4571">
                  <c:v>0.1032258064516129</c:v>
                </c:pt>
                <c:pt idx="4572">
                  <c:v>0.10967741935483871</c:v>
                </c:pt>
                <c:pt idx="4573">
                  <c:v>0.10967741935483871</c:v>
                </c:pt>
                <c:pt idx="4574">
                  <c:v>0.10967741935483871</c:v>
                </c:pt>
                <c:pt idx="4575">
                  <c:v>0.1032258064516129</c:v>
                </c:pt>
                <c:pt idx="4576">
                  <c:v>0.1032258064516129</c:v>
                </c:pt>
                <c:pt idx="4577">
                  <c:v>0.1032258064516129</c:v>
                </c:pt>
                <c:pt idx="4578">
                  <c:v>0.1032258064516129</c:v>
                </c:pt>
                <c:pt idx="4579">
                  <c:v>0.10967741935483871</c:v>
                </c:pt>
                <c:pt idx="4580">
                  <c:v>0.11612903225806452</c:v>
                </c:pt>
                <c:pt idx="4581">
                  <c:v>0.12258064516129032</c:v>
                </c:pt>
                <c:pt idx="4582">
                  <c:v>0.12258064516129032</c:v>
                </c:pt>
                <c:pt idx="4583">
                  <c:v>0.11612903225806452</c:v>
                </c:pt>
                <c:pt idx="4584">
                  <c:v>0.13548387096774195</c:v>
                </c:pt>
                <c:pt idx="4585">
                  <c:v>0.12903225806451613</c:v>
                </c:pt>
                <c:pt idx="4586">
                  <c:v>0.12903225806451613</c:v>
                </c:pt>
                <c:pt idx="4587">
                  <c:v>0.11612903225806452</c:v>
                </c:pt>
                <c:pt idx="4588">
                  <c:v>0.11612903225806452</c:v>
                </c:pt>
                <c:pt idx="4589">
                  <c:v>0.11612903225806452</c:v>
                </c:pt>
                <c:pt idx="4590">
                  <c:v>0.11612903225806452</c:v>
                </c:pt>
                <c:pt idx="4591">
                  <c:v>0.10967741935483871</c:v>
                </c:pt>
                <c:pt idx="4592">
                  <c:v>0.11612903225806452</c:v>
                </c:pt>
                <c:pt idx="4593">
                  <c:v>0.12337662337662338</c:v>
                </c:pt>
                <c:pt idx="4594">
                  <c:v>0.12987012987012986</c:v>
                </c:pt>
                <c:pt idx="4595">
                  <c:v>0.13636363636363635</c:v>
                </c:pt>
                <c:pt idx="4596">
                  <c:v>0.15584415584415584</c:v>
                </c:pt>
                <c:pt idx="4597">
                  <c:v>0.15584415584415584</c:v>
                </c:pt>
                <c:pt idx="4598">
                  <c:v>0.16233766233766234</c:v>
                </c:pt>
                <c:pt idx="4599">
                  <c:v>0.15584415584415584</c:v>
                </c:pt>
                <c:pt idx="4600">
                  <c:v>0.14935064935064934</c:v>
                </c:pt>
                <c:pt idx="4601">
                  <c:v>0.14285714285714285</c:v>
                </c:pt>
                <c:pt idx="4602">
                  <c:v>0.13636363636363635</c:v>
                </c:pt>
                <c:pt idx="4603">
                  <c:v>0.12337662337662338</c:v>
                </c:pt>
                <c:pt idx="4604">
                  <c:v>0.11688311688311688</c:v>
                </c:pt>
                <c:pt idx="4605">
                  <c:v>0.11688311688311688</c:v>
                </c:pt>
                <c:pt idx="4606">
                  <c:v>0.11688311688311688</c:v>
                </c:pt>
                <c:pt idx="4607">
                  <c:v>0.11688311688311688</c:v>
                </c:pt>
                <c:pt idx="4608">
                  <c:v>0.11688311688311688</c:v>
                </c:pt>
                <c:pt idx="4609">
                  <c:v>0.11688311688311688</c:v>
                </c:pt>
                <c:pt idx="4610">
                  <c:v>0.12337662337662338</c:v>
                </c:pt>
                <c:pt idx="4611">
                  <c:v>0.12987012987012986</c:v>
                </c:pt>
                <c:pt idx="4612">
                  <c:v>0.12987012987012986</c:v>
                </c:pt>
                <c:pt idx="4613">
                  <c:v>0.12987012987012986</c:v>
                </c:pt>
                <c:pt idx="4614">
                  <c:v>0.12337662337662338</c:v>
                </c:pt>
                <c:pt idx="4615">
                  <c:v>0.12337662337662338</c:v>
                </c:pt>
                <c:pt idx="4616">
                  <c:v>0.11688311688311688</c:v>
                </c:pt>
                <c:pt idx="4617">
                  <c:v>0.11688311688311688</c:v>
                </c:pt>
                <c:pt idx="4618">
                  <c:v>0.11688311688311688</c:v>
                </c:pt>
                <c:pt idx="4619">
                  <c:v>0.11688311688311688</c:v>
                </c:pt>
                <c:pt idx="4620">
                  <c:v>0.11688311688311688</c:v>
                </c:pt>
                <c:pt idx="4621">
                  <c:v>0.1038961038961039</c:v>
                </c:pt>
                <c:pt idx="4622">
                  <c:v>0.1038961038961039</c:v>
                </c:pt>
                <c:pt idx="4623">
                  <c:v>0.11038961038961038</c:v>
                </c:pt>
                <c:pt idx="4624">
                  <c:v>0.11688311688311688</c:v>
                </c:pt>
                <c:pt idx="4625">
                  <c:v>0.12337662337662338</c:v>
                </c:pt>
                <c:pt idx="4626">
                  <c:v>0.11688311688311688</c:v>
                </c:pt>
                <c:pt idx="4627">
                  <c:v>0.1038961038961039</c:v>
                </c:pt>
                <c:pt idx="4628">
                  <c:v>0.1038961038961039</c:v>
                </c:pt>
                <c:pt idx="4629">
                  <c:v>9.8039215686274508E-2</c:v>
                </c:pt>
                <c:pt idx="4630">
                  <c:v>0.10457516339869281</c:v>
                </c:pt>
                <c:pt idx="4631">
                  <c:v>0.1111111111111111</c:v>
                </c:pt>
                <c:pt idx="4632">
                  <c:v>0.1111111111111111</c:v>
                </c:pt>
                <c:pt idx="4633">
                  <c:v>0.11764705882352941</c:v>
                </c:pt>
                <c:pt idx="4634">
                  <c:v>0.11764705882352941</c:v>
                </c:pt>
                <c:pt idx="4635">
                  <c:v>0.11764705882352941</c:v>
                </c:pt>
                <c:pt idx="4636">
                  <c:v>0.11764705882352941</c:v>
                </c:pt>
                <c:pt idx="4637">
                  <c:v>0.1111111111111111</c:v>
                </c:pt>
                <c:pt idx="4638">
                  <c:v>0.1118421052631579</c:v>
                </c:pt>
                <c:pt idx="4639">
                  <c:v>0.10526315789473684</c:v>
                </c:pt>
                <c:pt idx="4640">
                  <c:v>0.10526315789473684</c:v>
                </c:pt>
                <c:pt idx="4641">
                  <c:v>0.10526315789473684</c:v>
                </c:pt>
                <c:pt idx="4642">
                  <c:v>0.11842105263157894</c:v>
                </c:pt>
                <c:pt idx="4643">
                  <c:v>0.11842105263157894</c:v>
                </c:pt>
                <c:pt idx="4644">
                  <c:v>0.11842105263157894</c:v>
                </c:pt>
                <c:pt idx="4645">
                  <c:v>0.11842105263157894</c:v>
                </c:pt>
                <c:pt idx="4646">
                  <c:v>0.11842105263157894</c:v>
                </c:pt>
                <c:pt idx="4647">
                  <c:v>0.11842105263157894</c:v>
                </c:pt>
                <c:pt idx="4648">
                  <c:v>0.11842105263157894</c:v>
                </c:pt>
                <c:pt idx="4649">
                  <c:v>0.11842105263157894</c:v>
                </c:pt>
                <c:pt idx="4650">
                  <c:v>0.11842105263157894</c:v>
                </c:pt>
                <c:pt idx="4651">
                  <c:v>0.11842105263157894</c:v>
                </c:pt>
                <c:pt idx="4652">
                  <c:v>0.11842105263157894</c:v>
                </c:pt>
                <c:pt idx="4653">
                  <c:v>0.11842105263157894</c:v>
                </c:pt>
                <c:pt idx="4654">
                  <c:v>0.11842105263157894</c:v>
                </c:pt>
                <c:pt idx="4655">
                  <c:v>0.11842105263157894</c:v>
                </c:pt>
                <c:pt idx="4656">
                  <c:v>0.11842105263157894</c:v>
                </c:pt>
                <c:pt idx="4657">
                  <c:v>0.11842105263157894</c:v>
                </c:pt>
                <c:pt idx="4658">
                  <c:v>0.11842105263157894</c:v>
                </c:pt>
                <c:pt idx="4659">
                  <c:v>0.11842105263157894</c:v>
                </c:pt>
                <c:pt idx="4660">
                  <c:v>0.11842105263157894</c:v>
                </c:pt>
                <c:pt idx="4661">
                  <c:v>0.11842105263157894</c:v>
                </c:pt>
                <c:pt idx="4662">
                  <c:v>0.11842105263157894</c:v>
                </c:pt>
                <c:pt idx="4663">
                  <c:v>0.11842105263157894</c:v>
                </c:pt>
                <c:pt idx="4664">
                  <c:v>0.1118421052631579</c:v>
                </c:pt>
                <c:pt idx="4665">
                  <c:v>0.10526315789473684</c:v>
                </c:pt>
                <c:pt idx="4666">
                  <c:v>0.10526315789473684</c:v>
                </c:pt>
                <c:pt idx="4667">
                  <c:v>0.10596026490066225</c:v>
                </c:pt>
                <c:pt idx="4668">
                  <c:v>0.10596026490066225</c:v>
                </c:pt>
                <c:pt idx="4669">
                  <c:v>0.10596026490066225</c:v>
                </c:pt>
                <c:pt idx="4670">
                  <c:v>0.10596026490066225</c:v>
                </c:pt>
                <c:pt idx="4671">
                  <c:v>0.10596026490066225</c:v>
                </c:pt>
                <c:pt idx="4672">
                  <c:v>0.10596026490066225</c:v>
                </c:pt>
                <c:pt idx="4673">
                  <c:v>0.10596026490066225</c:v>
                </c:pt>
                <c:pt idx="4674">
                  <c:v>0.10596026490066225</c:v>
                </c:pt>
                <c:pt idx="4675">
                  <c:v>0.11258278145695365</c:v>
                </c:pt>
                <c:pt idx="4676">
                  <c:v>0.11920529801324503</c:v>
                </c:pt>
                <c:pt idx="4677">
                  <c:v>0.11920529801324503</c:v>
                </c:pt>
                <c:pt idx="4678">
                  <c:v>0.11920529801324503</c:v>
                </c:pt>
                <c:pt idx="4679">
                  <c:v>0.12582781456953643</c:v>
                </c:pt>
                <c:pt idx="4680">
                  <c:v>0.13245033112582782</c:v>
                </c:pt>
                <c:pt idx="4681">
                  <c:v>0.13245033112582782</c:v>
                </c:pt>
                <c:pt idx="4682">
                  <c:v>0.13245033112582782</c:v>
                </c:pt>
                <c:pt idx="4683">
                  <c:v>0.13333333333333333</c:v>
                </c:pt>
                <c:pt idx="4684">
                  <c:v>0.14666666666666667</c:v>
                </c:pt>
                <c:pt idx="4685">
                  <c:v>0.14666666666666667</c:v>
                </c:pt>
                <c:pt idx="4686">
                  <c:v>0.16666666666666666</c:v>
                </c:pt>
                <c:pt idx="4687">
                  <c:v>0.15333333333333332</c:v>
                </c:pt>
                <c:pt idx="4688">
                  <c:v>0.15333333333333332</c:v>
                </c:pt>
                <c:pt idx="4689">
                  <c:v>0.15333333333333332</c:v>
                </c:pt>
                <c:pt idx="4690">
                  <c:v>0.14666666666666667</c:v>
                </c:pt>
                <c:pt idx="4691">
                  <c:v>0.14000000000000001</c:v>
                </c:pt>
                <c:pt idx="4692">
                  <c:v>0.14000000000000001</c:v>
                </c:pt>
                <c:pt idx="4693">
                  <c:v>0.14000000000000001</c:v>
                </c:pt>
                <c:pt idx="4694">
                  <c:v>0.14000000000000001</c:v>
                </c:pt>
                <c:pt idx="4695">
                  <c:v>0.14000000000000001</c:v>
                </c:pt>
                <c:pt idx="4696">
                  <c:v>0.12666666666666668</c:v>
                </c:pt>
                <c:pt idx="4697">
                  <c:v>0.12</c:v>
                </c:pt>
                <c:pt idx="4698">
                  <c:v>0.10666666666666667</c:v>
                </c:pt>
                <c:pt idx="4699">
                  <c:v>0.11333333333333333</c:v>
                </c:pt>
                <c:pt idx="4700">
                  <c:v>0.11333333333333333</c:v>
                </c:pt>
                <c:pt idx="4701">
                  <c:v>0.11333333333333333</c:v>
                </c:pt>
                <c:pt idx="4702">
                  <c:v>0.11333333333333333</c:v>
                </c:pt>
                <c:pt idx="4703">
                  <c:v>0.12</c:v>
                </c:pt>
                <c:pt idx="4704">
                  <c:v>0.12</c:v>
                </c:pt>
                <c:pt idx="4705">
                  <c:v>0.12</c:v>
                </c:pt>
                <c:pt idx="4706">
                  <c:v>0.11333333333333333</c:v>
                </c:pt>
                <c:pt idx="4707">
                  <c:v>0.11333333333333333</c:v>
                </c:pt>
                <c:pt idx="4708">
                  <c:v>0.10666666666666667</c:v>
                </c:pt>
                <c:pt idx="4709">
                  <c:v>0.11333333333333333</c:v>
                </c:pt>
                <c:pt idx="4710">
                  <c:v>0.11333333333333333</c:v>
                </c:pt>
                <c:pt idx="4711">
                  <c:v>0.11333333333333333</c:v>
                </c:pt>
                <c:pt idx="4712">
                  <c:v>0.10666666666666667</c:v>
                </c:pt>
                <c:pt idx="4713">
                  <c:v>0.10666666666666667</c:v>
                </c:pt>
                <c:pt idx="4714">
                  <c:v>0.11333333333333333</c:v>
                </c:pt>
                <c:pt idx="4715">
                  <c:v>0.11333333333333333</c:v>
                </c:pt>
                <c:pt idx="4716">
                  <c:v>0.11333333333333333</c:v>
                </c:pt>
                <c:pt idx="4717">
                  <c:v>0.12</c:v>
                </c:pt>
                <c:pt idx="4718">
                  <c:v>0.12</c:v>
                </c:pt>
                <c:pt idx="4719">
                  <c:v>0.12</c:v>
                </c:pt>
                <c:pt idx="4720">
                  <c:v>0.12</c:v>
                </c:pt>
                <c:pt idx="4721">
                  <c:v>0.12666666666666668</c:v>
                </c:pt>
                <c:pt idx="4722">
                  <c:v>0.12666666666666668</c:v>
                </c:pt>
                <c:pt idx="4723">
                  <c:v>0.12</c:v>
                </c:pt>
                <c:pt idx="4724">
                  <c:v>0.12</c:v>
                </c:pt>
                <c:pt idx="4725">
                  <c:v>0.12</c:v>
                </c:pt>
                <c:pt idx="4726">
                  <c:v>0.12</c:v>
                </c:pt>
                <c:pt idx="4727">
                  <c:v>0.11333333333333333</c:v>
                </c:pt>
                <c:pt idx="4728">
                  <c:v>0.12751677852348994</c:v>
                </c:pt>
                <c:pt idx="4729">
                  <c:v>0.13422818791946309</c:v>
                </c:pt>
                <c:pt idx="4730">
                  <c:v>0.14093959731543623</c:v>
                </c:pt>
                <c:pt idx="4731">
                  <c:v>0.1476510067114094</c:v>
                </c:pt>
                <c:pt idx="4732">
                  <c:v>0.14864864864864866</c:v>
                </c:pt>
                <c:pt idx="4733">
                  <c:v>0.14864864864864866</c:v>
                </c:pt>
                <c:pt idx="4734">
                  <c:v>0.14285714285714285</c:v>
                </c:pt>
                <c:pt idx="4735">
                  <c:v>0.14965986394557823</c:v>
                </c:pt>
                <c:pt idx="4736">
                  <c:v>0.14965986394557823</c:v>
                </c:pt>
                <c:pt idx="4737">
                  <c:v>0.14965986394557823</c:v>
                </c:pt>
                <c:pt idx="4738">
                  <c:v>0.14965986394557823</c:v>
                </c:pt>
                <c:pt idx="4739">
                  <c:v>0.15646258503401361</c:v>
                </c:pt>
                <c:pt idx="4740">
                  <c:v>0.15646258503401361</c:v>
                </c:pt>
                <c:pt idx="4741">
                  <c:v>0.14965986394557823</c:v>
                </c:pt>
                <c:pt idx="4742">
                  <c:v>0.15646258503401361</c:v>
                </c:pt>
                <c:pt idx="4743">
                  <c:v>0.17006802721088435</c:v>
                </c:pt>
                <c:pt idx="4744">
                  <c:v>0.17687074829931973</c:v>
                </c:pt>
                <c:pt idx="4745">
                  <c:v>0.17006802721088435</c:v>
                </c:pt>
                <c:pt idx="4746">
                  <c:v>0.17687074829931973</c:v>
                </c:pt>
                <c:pt idx="4747">
                  <c:v>0.17006802721088435</c:v>
                </c:pt>
                <c:pt idx="4748">
                  <c:v>0.17006802721088435</c:v>
                </c:pt>
                <c:pt idx="4749">
                  <c:v>0.17006802721088435</c:v>
                </c:pt>
                <c:pt idx="4750">
                  <c:v>0.17006802721088435</c:v>
                </c:pt>
                <c:pt idx="4751">
                  <c:v>0.17006802721088435</c:v>
                </c:pt>
                <c:pt idx="4752">
                  <c:v>0.18367346938775511</c:v>
                </c:pt>
                <c:pt idx="4753">
                  <c:v>0.18367346938775511</c:v>
                </c:pt>
                <c:pt idx="4754">
                  <c:v>0.18493150684931506</c:v>
                </c:pt>
                <c:pt idx="4755">
                  <c:v>0.18493150684931506</c:v>
                </c:pt>
                <c:pt idx="4756">
                  <c:v>0.18493150684931506</c:v>
                </c:pt>
                <c:pt idx="4757">
                  <c:v>0.18493150684931506</c:v>
                </c:pt>
                <c:pt idx="4758">
                  <c:v>0.18493150684931506</c:v>
                </c:pt>
                <c:pt idx="4759">
                  <c:v>0.18493150684931506</c:v>
                </c:pt>
                <c:pt idx="4760">
                  <c:v>0.18493150684931506</c:v>
                </c:pt>
                <c:pt idx="4761">
                  <c:v>0.18493150684931506</c:v>
                </c:pt>
                <c:pt idx="4762">
                  <c:v>0.18493150684931506</c:v>
                </c:pt>
                <c:pt idx="4763">
                  <c:v>0.18493150684931506</c:v>
                </c:pt>
                <c:pt idx="4764">
                  <c:v>0.17123287671232876</c:v>
                </c:pt>
                <c:pt idx="4765">
                  <c:v>0.17123287671232876</c:v>
                </c:pt>
                <c:pt idx="4766">
                  <c:v>0.17808219178082191</c:v>
                </c:pt>
                <c:pt idx="4767">
                  <c:v>0.17123287671232876</c:v>
                </c:pt>
                <c:pt idx="4768">
                  <c:v>0.17808219178082191</c:v>
                </c:pt>
                <c:pt idx="4769">
                  <c:v>0.17808219178082191</c:v>
                </c:pt>
                <c:pt idx="4770">
                  <c:v>0.17241379310344829</c:v>
                </c:pt>
                <c:pt idx="4771">
                  <c:v>0.1793103448275862</c:v>
                </c:pt>
                <c:pt idx="4772">
                  <c:v>0.1793103448275862</c:v>
                </c:pt>
                <c:pt idx="4773">
                  <c:v>0.16551724137931034</c:v>
                </c:pt>
                <c:pt idx="4774">
                  <c:v>0.16551724137931034</c:v>
                </c:pt>
                <c:pt idx="4775">
                  <c:v>0.16551724137931034</c:v>
                </c:pt>
                <c:pt idx="4776">
                  <c:v>0.16551724137931034</c:v>
                </c:pt>
                <c:pt idx="4777">
                  <c:v>0.16551724137931034</c:v>
                </c:pt>
                <c:pt idx="4778">
                  <c:v>0.16551724137931034</c:v>
                </c:pt>
                <c:pt idx="4779">
                  <c:v>0.1736111111111111</c:v>
                </c:pt>
                <c:pt idx="4780">
                  <c:v>0.1736111111111111</c:v>
                </c:pt>
                <c:pt idx="4781">
                  <c:v>0.1736111111111111</c:v>
                </c:pt>
                <c:pt idx="4782">
                  <c:v>0.1736111111111111</c:v>
                </c:pt>
                <c:pt idx="4783">
                  <c:v>0.18055555555555555</c:v>
                </c:pt>
                <c:pt idx="4784">
                  <c:v>0.18055555555555555</c:v>
                </c:pt>
                <c:pt idx="4785">
                  <c:v>0.1736111111111111</c:v>
                </c:pt>
                <c:pt idx="4786">
                  <c:v>0.1736111111111111</c:v>
                </c:pt>
                <c:pt idx="4787">
                  <c:v>0.1736111111111111</c:v>
                </c:pt>
                <c:pt idx="4788">
                  <c:v>0.1736111111111111</c:v>
                </c:pt>
                <c:pt idx="4789">
                  <c:v>0.1736111111111111</c:v>
                </c:pt>
                <c:pt idx="4790">
                  <c:v>0.18055555555555555</c:v>
                </c:pt>
                <c:pt idx="4791">
                  <c:v>0.18055555555555555</c:v>
                </c:pt>
                <c:pt idx="4792">
                  <c:v>0.18055555555555555</c:v>
                </c:pt>
                <c:pt idx="4793">
                  <c:v>0.18055555555555555</c:v>
                </c:pt>
                <c:pt idx="4794">
                  <c:v>0.1736111111111111</c:v>
                </c:pt>
                <c:pt idx="4795">
                  <c:v>0.17482517482517482</c:v>
                </c:pt>
                <c:pt idx="4796">
                  <c:v>0.16783216783216784</c:v>
                </c:pt>
                <c:pt idx="4797">
                  <c:v>0.16783216783216784</c:v>
                </c:pt>
                <c:pt idx="4798">
                  <c:v>0.16783216783216784</c:v>
                </c:pt>
                <c:pt idx="4799">
                  <c:v>0.17482517482517482</c:v>
                </c:pt>
                <c:pt idx="4800">
                  <c:v>0.18181818181818182</c:v>
                </c:pt>
                <c:pt idx="4801">
                  <c:v>0.18181818181818182</c:v>
                </c:pt>
                <c:pt idx="4802">
                  <c:v>0.18181818181818182</c:v>
                </c:pt>
                <c:pt idx="4803">
                  <c:v>0.18181818181818182</c:v>
                </c:pt>
                <c:pt idx="4804">
                  <c:v>0.19580419580419581</c:v>
                </c:pt>
                <c:pt idx="4805">
                  <c:v>0.19580419580419581</c:v>
                </c:pt>
                <c:pt idx="4806">
                  <c:v>0.19580419580419581</c:v>
                </c:pt>
                <c:pt idx="4807">
                  <c:v>0.1888111888111888</c:v>
                </c:pt>
                <c:pt idx="4808">
                  <c:v>0.1888111888111888</c:v>
                </c:pt>
                <c:pt idx="4809">
                  <c:v>0.19580419580419581</c:v>
                </c:pt>
                <c:pt idx="4810">
                  <c:v>0.20279720279720279</c:v>
                </c:pt>
                <c:pt idx="4811">
                  <c:v>0.20279720279720279</c:v>
                </c:pt>
                <c:pt idx="4812">
                  <c:v>0.20279720279720279</c:v>
                </c:pt>
                <c:pt idx="4813">
                  <c:v>0.20979020979020979</c:v>
                </c:pt>
                <c:pt idx="4814">
                  <c:v>0.20279720279720279</c:v>
                </c:pt>
                <c:pt idx="4815">
                  <c:v>0.20279720279720279</c:v>
                </c:pt>
                <c:pt idx="4816">
                  <c:v>0.20279720279720279</c:v>
                </c:pt>
                <c:pt idx="4817">
                  <c:v>0.20422535211267606</c:v>
                </c:pt>
                <c:pt idx="4818">
                  <c:v>0.19858156028368795</c:v>
                </c:pt>
                <c:pt idx="4819">
                  <c:v>0.19858156028368795</c:v>
                </c:pt>
                <c:pt idx="4820">
                  <c:v>0.20567375886524822</c:v>
                </c:pt>
                <c:pt idx="4821">
                  <c:v>0.20567375886524822</c:v>
                </c:pt>
                <c:pt idx="4822">
                  <c:v>0.20567375886524822</c:v>
                </c:pt>
                <c:pt idx="4823">
                  <c:v>0.19858156028368795</c:v>
                </c:pt>
                <c:pt idx="4824">
                  <c:v>0.19858156028368795</c:v>
                </c:pt>
                <c:pt idx="4825">
                  <c:v>0.19858156028368795</c:v>
                </c:pt>
                <c:pt idx="4826">
                  <c:v>0.20714285714285716</c:v>
                </c:pt>
                <c:pt idx="4827">
                  <c:v>0.21428571428571427</c:v>
                </c:pt>
                <c:pt idx="4828">
                  <c:v>0.21582733812949639</c:v>
                </c:pt>
                <c:pt idx="4829">
                  <c:v>0.21582733812949639</c:v>
                </c:pt>
                <c:pt idx="4830">
                  <c:v>0.20863309352517986</c:v>
                </c:pt>
                <c:pt idx="4831">
                  <c:v>0.20863309352517986</c:v>
                </c:pt>
                <c:pt idx="4832">
                  <c:v>0.21739130434782608</c:v>
                </c:pt>
                <c:pt idx="4833">
                  <c:v>0.21739130434782608</c:v>
                </c:pt>
                <c:pt idx="4834">
                  <c:v>0.21739130434782608</c:v>
                </c:pt>
                <c:pt idx="4835">
                  <c:v>0.21739130434782608</c:v>
                </c:pt>
                <c:pt idx="4836">
                  <c:v>0.21739130434782608</c:v>
                </c:pt>
                <c:pt idx="4837">
                  <c:v>0.20289855072463769</c:v>
                </c:pt>
                <c:pt idx="4838">
                  <c:v>0.19565217391304349</c:v>
                </c:pt>
                <c:pt idx="4839">
                  <c:v>0.20437956204379562</c:v>
                </c:pt>
                <c:pt idx="4840">
                  <c:v>0.20437956204379562</c:v>
                </c:pt>
                <c:pt idx="4841">
                  <c:v>0.20437956204379562</c:v>
                </c:pt>
                <c:pt idx="4842">
                  <c:v>0.20437956204379562</c:v>
                </c:pt>
                <c:pt idx="4843">
                  <c:v>0.20437956204379562</c:v>
                </c:pt>
                <c:pt idx="4844">
                  <c:v>0.19708029197080293</c:v>
                </c:pt>
                <c:pt idx="4845">
                  <c:v>0.20437956204379562</c:v>
                </c:pt>
                <c:pt idx="4846">
                  <c:v>0.20437956204379562</c:v>
                </c:pt>
                <c:pt idx="4847">
                  <c:v>0.20437956204379562</c:v>
                </c:pt>
                <c:pt idx="4848">
                  <c:v>0.19708029197080293</c:v>
                </c:pt>
                <c:pt idx="4849">
                  <c:v>0.20437956204379562</c:v>
                </c:pt>
                <c:pt idx="4850">
                  <c:v>0.20437956204379562</c:v>
                </c:pt>
                <c:pt idx="4851">
                  <c:v>0.20588235294117646</c:v>
                </c:pt>
                <c:pt idx="4852">
                  <c:v>0.21323529411764705</c:v>
                </c:pt>
                <c:pt idx="4853">
                  <c:v>0.21323529411764705</c:v>
                </c:pt>
                <c:pt idx="4854">
                  <c:v>0.22058823529411764</c:v>
                </c:pt>
                <c:pt idx="4855">
                  <c:v>0.22058823529411764</c:v>
                </c:pt>
                <c:pt idx="4856">
                  <c:v>0.22058823529411764</c:v>
                </c:pt>
                <c:pt idx="4857">
                  <c:v>0.22058823529411764</c:v>
                </c:pt>
                <c:pt idx="4858">
                  <c:v>0.22388059701492538</c:v>
                </c:pt>
                <c:pt idx="4859">
                  <c:v>0.22388059701492538</c:v>
                </c:pt>
                <c:pt idx="4860">
                  <c:v>0.23134328358208955</c:v>
                </c:pt>
                <c:pt idx="4861">
                  <c:v>0.23134328358208955</c:v>
                </c:pt>
                <c:pt idx="4862">
                  <c:v>0.23134328358208955</c:v>
                </c:pt>
                <c:pt idx="4863">
                  <c:v>0.23134328358208955</c:v>
                </c:pt>
                <c:pt idx="4864">
                  <c:v>0.23134328358208955</c:v>
                </c:pt>
                <c:pt idx="4865">
                  <c:v>0.23134328358208955</c:v>
                </c:pt>
                <c:pt idx="4866">
                  <c:v>0.23308270676691728</c:v>
                </c:pt>
                <c:pt idx="4867">
                  <c:v>0.23308270676691728</c:v>
                </c:pt>
                <c:pt idx="4868">
                  <c:v>0.23308270676691728</c:v>
                </c:pt>
                <c:pt idx="4869">
                  <c:v>0.24060150375939848</c:v>
                </c:pt>
                <c:pt idx="4870">
                  <c:v>0.24812030075187969</c:v>
                </c:pt>
                <c:pt idx="4871">
                  <c:v>0.24060150375939848</c:v>
                </c:pt>
                <c:pt idx="4872">
                  <c:v>0.24060150375939848</c:v>
                </c:pt>
                <c:pt idx="4873">
                  <c:v>0.23308270676691728</c:v>
                </c:pt>
                <c:pt idx="4874">
                  <c:v>0.24060150375939848</c:v>
                </c:pt>
                <c:pt idx="4875">
                  <c:v>0.24060150375939848</c:v>
                </c:pt>
                <c:pt idx="4876">
                  <c:v>0.24060150375939848</c:v>
                </c:pt>
                <c:pt idx="4877">
                  <c:v>0.24060150375939848</c:v>
                </c:pt>
                <c:pt idx="4878">
                  <c:v>0.22556390977443608</c:v>
                </c:pt>
                <c:pt idx="4879">
                  <c:v>0.22556390977443608</c:v>
                </c:pt>
                <c:pt idx="4880">
                  <c:v>0.22556390977443608</c:v>
                </c:pt>
                <c:pt idx="4881">
                  <c:v>0.22556390977443608</c:v>
                </c:pt>
                <c:pt idx="4882">
                  <c:v>0.22556390977443608</c:v>
                </c:pt>
                <c:pt idx="4883">
                  <c:v>0.22556390977443608</c:v>
                </c:pt>
                <c:pt idx="4884">
                  <c:v>0.22556390977443608</c:v>
                </c:pt>
                <c:pt idx="4885">
                  <c:v>0.22556390977443608</c:v>
                </c:pt>
                <c:pt idx="4886">
                  <c:v>0.22556390977443608</c:v>
                </c:pt>
                <c:pt idx="4887">
                  <c:v>0.22556390977443608</c:v>
                </c:pt>
                <c:pt idx="4888">
                  <c:v>0.22556390977443608</c:v>
                </c:pt>
                <c:pt idx="4889">
                  <c:v>0.21212121212121213</c:v>
                </c:pt>
                <c:pt idx="4890">
                  <c:v>0.21212121212121213</c:v>
                </c:pt>
                <c:pt idx="4891">
                  <c:v>0.21212121212121213</c:v>
                </c:pt>
                <c:pt idx="4892">
                  <c:v>0.21212121212121213</c:v>
                </c:pt>
                <c:pt idx="4893">
                  <c:v>0.22727272727272727</c:v>
                </c:pt>
                <c:pt idx="4894">
                  <c:v>0.22727272727272727</c:v>
                </c:pt>
                <c:pt idx="4895">
                  <c:v>0.23484848484848486</c:v>
                </c:pt>
                <c:pt idx="4896">
                  <c:v>0.23484848484848486</c:v>
                </c:pt>
                <c:pt idx="4897">
                  <c:v>0.24242424242424243</c:v>
                </c:pt>
                <c:pt idx="4898">
                  <c:v>0.23484848484848486</c:v>
                </c:pt>
                <c:pt idx="4899">
                  <c:v>0.24427480916030533</c:v>
                </c:pt>
                <c:pt idx="4900">
                  <c:v>0.24615384615384617</c:v>
                </c:pt>
                <c:pt idx="4901">
                  <c:v>0.24615384615384617</c:v>
                </c:pt>
                <c:pt idx="4902">
                  <c:v>0.24615384615384617</c:v>
                </c:pt>
                <c:pt idx="4903">
                  <c:v>0.24615384615384617</c:v>
                </c:pt>
                <c:pt idx="4904">
                  <c:v>0.23846153846153847</c:v>
                </c:pt>
                <c:pt idx="4905">
                  <c:v>0.23846153846153847</c:v>
                </c:pt>
                <c:pt idx="4906">
                  <c:v>0.23846153846153847</c:v>
                </c:pt>
                <c:pt idx="4907">
                  <c:v>0.24031007751937986</c:v>
                </c:pt>
                <c:pt idx="4908">
                  <c:v>0.24031007751937986</c:v>
                </c:pt>
                <c:pt idx="4909">
                  <c:v>0.24031007751937986</c:v>
                </c:pt>
                <c:pt idx="4910">
                  <c:v>0.24031007751937986</c:v>
                </c:pt>
                <c:pt idx="4911">
                  <c:v>0.24031007751937986</c:v>
                </c:pt>
                <c:pt idx="4912">
                  <c:v>0.24031007751937986</c:v>
                </c:pt>
                <c:pt idx="4913">
                  <c:v>0.24806201550387597</c:v>
                </c:pt>
                <c:pt idx="4914">
                  <c:v>0.24806201550387597</c:v>
                </c:pt>
                <c:pt idx="4915">
                  <c:v>0.24806201550387597</c:v>
                </c:pt>
                <c:pt idx="4916">
                  <c:v>0.2558139534883721</c:v>
                </c:pt>
                <c:pt idx="4917">
                  <c:v>0.2558139534883721</c:v>
                </c:pt>
                <c:pt idx="4918">
                  <c:v>0.27131782945736432</c:v>
                </c:pt>
                <c:pt idx="4919">
                  <c:v>0.27906976744186046</c:v>
                </c:pt>
                <c:pt idx="4920">
                  <c:v>0.27906976744186046</c:v>
                </c:pt>
                <c:pt idx="4921">
                  <c:v>0.27906976744186046</c:v>
                </c:pt>
                <c:pt idx="4922">
                  <c:v>0.29457364341085274</c:v>
                </c:pt>
                <c:pt idx="4923">
                  <c:v>0.29457364341085274</c:v>
                </c:pt>
                <c:pt idx="4924">
                  <c:v>0.29457364341085274</c:v>
                </c:pt>
                <c:pt idx="4925">
                  <c:v>0.27906976744186046</c:v>
                </c:pt>
                <c:pt idx="4926">
                  <c:v>0.27906976744186046</c:v>
                </c:pt>
                <c:pt idx="4927">
                  <c:v>0.27906976744186046</c:v>
                </c:pt>
                <c:pt idx="4928">
                  <c:v>0.26356589147286824</c:v>
                </c:pt>
                <c:pt idx="4929">
                  <c:v>0.26356589147286824</c:v>
                </c:pt>
                <c:pt idx="4930">
                  <c:v>0.27131782945736432</c:v>
                </c:pt>
                <c:pt idx="4931">
                  <c:v>0.27131782945736432</c:v>
                </c:pt>
                <c:pt idx="4932">
                  <c:v>0.27131782945736432</c:v>
                </c:pt>
                <c:pt idx="4933">
                  <c:v>0.27906976744186046</c:v>
                </c:pt>
                <c:pt idx="4934">
                  <c:v>0.27131782945736432</c:v>
                </c:pt>
                <c:pt idx="4935">
                  <c:v>0.27131782945736432</c:v>
                </c:pt>
                <c:pt idx="4936">
                  <c:v>0.27131782945736432</c:v>
                </c:pt>
                <c:pt idx="4937">
                  <c:v>0.27131782945736432</c:v>
                </c:pt>
                <c:pt idx="4938">
                  <c:v>0.27131782945736432</c:v>
                </c:pt>
                <c:pt idx="4939">
                  <c:v>0.27131782945736432</c:v>
                </c:pt>
                <c:pt idx="4940">
                  <c:v>0.27131782945736432</c:v>
                </c:pt>
                <c:pt idx="4941">
                  <c:v>0.27131782945736432</c:v>
                </c:pt>
                <c:pt idx="4942">
                  <c:v>0.26356589147286824</c:v>
                </c:pt>
                <c:pt idx="4943">
                  <c:v>0.26356589147286824</c:v>
                </c:pt>
                <c:pt idx="4944">
                  <c:v>0.26356589147286824</c:v>
                </c:pt>
                <c:pt idx="4945">
                  <c:v>0.2558139534883721</c:v>
                </c:pt>
                <c:pt idx="4946">
                  <c:v>0.26356589147286824</c:v>
                </c:pt>
                <c:pt idx="4947">
                  <c:v>0.27131782945736432</c:v>
                </c:pt>
                <c:pt idx="4948">
                  <c:v>0.27131782945736432</c:v>
                </c:pt>
                <c:pt idx="4949">
                  <c:v>0.26356589147286824</c:v>
                </c:pt>
                <c:pt idx="4950">
                  <c:v>0.2578125</c:v>
                </c:pt>
                <c:pt idx="4951">
                  <c:v>0.2578125</c:v>
                </c:pt>
                <c:pt idx="4952">
                  <c:v>0.26771653543307089</c:v>
                </c:pt>
                <c:pt idx="4953">
                  <c:v>0.26984126984126983</c:v>
                </c:pt>
                <c:pt idx="4954">
                  <c:v>0.26984126984126983</c:v>
                </c:pt>
                <c:pt idx="4955">
                  <c:v>0.26190476190476192</c:v>
                </c:pt>
                <c:pt idx="4956">
                  <c:v>0.26984126984126983</c:v>
                </c:pt>
                <c:pt idx="4957">
                  <c:v>0.26984126984126983</c:v>
                </c:pt>
                <c:pt idx="4958">
                  <c:v>0.27200000000000002</c:v>
                </c:pt>
                <c:pt idx="4959">
                  <c:v>0.27200000000000002</c:v>
                </c:pt>
                <c:pt idx="4960">
                  <c:v>0.27419354838709675</c:v>
                </c:pt>
                <c:pt idx="4961">
                  <c:v>0.27419354838709675</c:v>
                </c:pt>
                <c:pt idx="4962">
                  <c:v>0.27419354838709675</c:v>
                </c:pt>
                <c:pt idx="4963">
                  <c:v>0.2661290322580645</c:v>
                </c:pt>
                <c:pt idx="4964">
                  <c:v>0.2661290322580645</c:v>
                </c:pt>
                <c:pt idx="4965">
                  <c:v>0.2661290322580645</c:v>
                </c:pt>
                <c:pt idx="4966">
                  <c:v>0.2661290322580645</c:v>
                </c:pt>
                <c:pt idx="4967">
                  <c:v>0.27419354838709675</c:v>
                </c:pt>
                <c:pt idx="4968">
                  <c:v>0.27419354838709675</c:v>
                </c:pt>
                <c:pt idx="4969">
                  <c:v>0.27419354838709675</c:v>
                </c:pt>
                <c:pt idx="4970">
                  <c:v>0.27419354838709675</c:v>
                </c:pt>
                <c:pt idx="4971">
                  <c:v>0.27419354838709675</c:v>
                </c:pt>
                <c:pt idx="4972">
                  <c:v>0.28225806451612906</c:v>
                </c:pt>
                <c:pt idx="4973">
                  <c:v>0.28225806451612906</c:v>
                </c:pt>
                <c:pt idx="4974">
                  <c:v>0.28225806451612906</c:v>
                </c:pt>
                <c:pt idx="4975">
                  <c:v>0.28225806451612906</c:v>
                </c:pt>
                <c:pt idx="4976">
                  <c:v>0.28225806451612906</c:v>
                </c:pt>
                <c:pt idx="4977">
                  <c:v>0.28225806451612906</c:v>
                </c:pt>
                <c:pt idx="4978">
                  <c:v>0.28225806451612906</c:v>
                </c:pt>
                <c:pt idx="4979">
                  <c:v>0.28455284552845528</c:v>
                </c:pt>
                <c:pt idx="4980">
                  <c:v>0.29268292682926828</c:v>
                </c:pt>
                <c:pt idx="4981">
                  <c:v>0.29268292682926828</c:v>
                </c:pt>
                <c:pt idx="4982">
                  <c:v>0.29268292682926828</c:v>
                </c:pt>
                <c:pt idx="4983">
                  <c:v>0.29268292682926828</c:v>
                </c:pt>
                <c:pt idx="4984">
                  <c:v>0.29268292682926828</c:v>
                </c:pt>
                <c:pt idx="4985">
                  <c:v>0.29268292682926828</c:v>
                </c:pt>
                <c:pt idx="4986">
                  <c:v>0.29268292682926828</c:v>
                </c:pt>
                <c:pt idx="4987">
                  <c:v>0.29268292682926828</c:v>
                </c:pt>
                <c:pt idx="4988">
                  <c:v>0.29268292682926828</c:v>
                </c:pt>
                <c:pt idx="4989">
                  <c:v>0.30081300813008133</c:v>
                </c:pt>
                <c:pt idx="4990">
                  <c:v>0.30894308943089432</c:v>
                </c:pt>
                <c:pt idx="4991">
                  <c:v>0.30894308943089432</c:v>
                </c:pt>
                <c:pt idx="4992">
                  <c:v>0.30894308943089432</c:v>
                </c:pt>
                <c:pt idx="4993">
                  <c:v>0.30081300813008133</c:v>
                </c:pt>
                <c:pt idx="4994">
                  <c:v>0.30081300813008133</c:v>
                </c:pt>
                <c:pt idx="4995">
                  <c:v>0.30081300813008133</c:v>
                </c:pt>
                <c:pt idx="4996">
                  <c:v>0.30081300813008133</c:v>
                </c:pt>
                <c:pt idx="4997">
                  <c:v>0.30081300813008133</c:v>
                </c:pt>
                <c:pt idx="4998">
                  <c:v>0.30081300813008133</c:v>
                </c:pt>
                <c:pt idx="4999">
                  <c:v>0.30081300813008133</c:v>
                </c:pt>
                <c:pt idx="5000">
                  <c:v>0.29268292682926828</c:v>
                </c:pt>
                <c:pt idx="5001">
                  <c:v>0.29508196721311475</c:v>
                </c:pt>
                <c:pt idx="5002">
                  <c:v>0.30327868852459017</c:v>
                </c:pt>
                <c:pt idx="5003">
                  <c:v>0.30327868852459017</c:v>
                </c:pt>
                <c:pt idx="5004">
                  <c:v>0.30327868852459017</c:v>
                </c:pt>
                <c:pt idx="5005">
                  <c:v>0.30327868852459017</c:v>
                </c:pt>
                <c:pt idx="5006">
                  <c:v>0.30327868852459017</c:v>
                </c:pt>
                <c:pt idx="5007">
                  <c:v>0.31967213114754101</c:v>
                </c:pt>
                <c:pt idx="5008">
                  <c:v>0.31967213114754101</c:v>
                </c:pt>
                <c:pt idx="5009">
                  <c:v>0.31147540983606559</c:v>
                </c:pt>
                <c:pt idx="5010">
                  <c:v>0.30327868852459017</c:v>
                </c:pt>
                <c:pt idx="5011">
                  <c:v>0.30327868852459017</c:v>
                </c:pt>
                <c:pt idx="5012">
                  <c:v>0.30578512396694213</c:v>
                </c:pt>
                <c:pt idx="5013">
                  <c:v>0.30578512396694213</c:v>
                </c:pt>
                <c:pt idx="5014">
                  <c:v>0.30578512396694213</c:v>
                </c:pt>
                <c:pt idx="5015">
                  <c:v>0.30578512396694213</c:v>
                </c:pt>
                <c:pt idx="5016">
                  <c:v>0.30578512396694213</c:v>
                </c:pt>
                <c:pt idx="5017">
                  <c:v>0.31404958677685951</c:v>
                </c:pt>
                <c:pt idx="5018">
                  <c:v>0.32231404958677684</c:v>
                </c:pt>
                <c:pt idx="5019">
                  <c:v>0.32231404958677684</c:v>
                </c:pt>
                <c:pt idx="5020">
                  <c:v>0.31404958677685951</c:v>
                </c:pt>
                <c:pt idx="5021">
                  <c:v>0.31404958677685951</c:v>
                </c:pt>
                <c:pt idx="5022">
                  <c:v>0.31404958677685951</c:v>
                </c:pt>
                <c:pt idx="5023">
                  <c:v>0.31404958677685951</c:v>
                </c:pt>
                <c:pt idx="5024">
                  <c:v>0.31404958677685951</c:v>
                </c:pt>
                <c:pt idx="5025">
                  <c:v>0.30833333333333335</c:v>
                </c:pt>
                <c:pt idx="5026">
                  <c:v>0.30833333333333335</c:v>
                </c:pt>
                <c:pt idx="5027">
                  <c:v>0.32500000000000001</c:v>
                </c:pt>
                <c:pt idx="5028">
                  <c:v>0.31666666666666665</c:v>
                </c:pt>
                <c:pt idx="5029">
                  <c:v>0.32500000000000001</c:v>
                </c:pt>
                <c:pt idx="5030">
                  <c:v>0.32500000000000001</c:v>
                </c:pt>
                <c:pt idx="5031">
                  <c:v>0.33333333333333331</c:v>
                </c:pt>
                <c:pt idx="5032">
                  <c:v>0.34166666666666667</c:v>
                </c:pt>
                <c:pt idx="5033">
                  <c:v>0.32500000000000001</c:v>
                </c:pt>
                <c:pt idx="5034">
                  <c:v>0.32500000000000001</c:v>
                </c:pt>
                <c:pt idx="5035">
                  <c:v>0.32500000000000001</c:v>
                </c:pt>
                <c:pt idx="5036">
                  <c:v>0.33333333333333331</c:v>
                </c:pt>
                <c:pt idx="5037">
                  <c:v>0.33333333333333331</c:v>
                </c:pt>
                <c:pt idx="5038">
                  <c:v>0.32500000000000001</c:v>
                </c:pt>
                <c:pt idx="5039">
                  <c:v>0.32773109243697479</c:v>
                </c:pt>
                <c:pt idx="5040">
                  <c:v>0.32773109243697479</c:v>
                </c:pt>
                <c:pt idx="5041">
                  <c:v>0.32773109243697479</c:v>
                </c:pt>
                <c:pt idx="5042">
                  <c:v>0.33613445378151263</c:v>
                </c:pt>
                <c:pt idx="5043">
                  <c:v>0.34453781512605042</c:v>
                </c:pt>
                <c:pt idx="5044">
                  <c:v>0.34453781512605042</c:v>
                </c:pt>
                <c:pt idx="5045">
                  <c:v>0.34453781512605042</c:v>
                </c:pt>
                <c:pt idx="5046">
                  <c:v>0.35294117647058826</c:v>
                </c:pt>
                <c:pt idx="5047">
                  <c:v>0.35294117647058826</c:v>
                </c:pt>
                <c:pt idx="5048">
                  <c:v>0.34453781512605042</c:v>
                </c:pt>
                <c:pt idx="5049">
                  <c:v>0.34453781512605042</c:v>
                </c:pt>
                <c:pt idx="5050">
                  <c:v>0.35294117647058826</c:v>
                </c:pt>
                <c:pt idx="5051">
                  <c:v>0.35294117647058826</c:v>
                </c:pt>
                <c:pt idx="5052">
                  <c:v>0.35294117647058826</c:v>
                </c:pt>
                <c:pt idx="5053">
                  <c:v>0.34453781512605042</c:v>
                </c:pt>
                <c:pt idx="5054">
                  <c:v>0.33613445378151263</c:v>
                </c:pt>
                <c:pt idx="5055">
                  <c:v>0.33613445378151263</c:v>
                </c:pt>
                <c:pt idx="5056">
                  <c:v>0.33613445378151263</c:v>
                </c:pt>
                <c:pt idx="5057">
                  <c:v>0.33613445378151263</c:v>
                </c:pt>
                <c:pt idx="5058">
                  <c:v>0.33613445378151263</c:v>
                </c:pt>
                <c:pt idx="5059">
                  <c:v>0.33613445378151263</c:v>
                </c:pt>
                <c:pt idx="5060">
                  <c:v>0.33613445378151263</c:v>
                </c:pt>
                <c:pt idx="5061">
                  <c:v>0.33613445378151263</c:v>
                </c:pt>
                <c:pt idx="5062">
                  <c:v>0.33613445378151263</c:v>
                </c:pt>
                <c:pt idx="5063">
                  <c:v>0.33613445378151263</c:v>
                </c:pt>
                <c:pt idx="5064">
                  <c:v>0.34453781512605042</c:v>
                </c:pt>
                <c:pt idx="5065">
                  <c:v>0.34453781512605042</c:v>
                </c:pt>
                <c:pt idx="5066">
                  <c:v>0.34453781512605042</c:v>
                </c:pt>
                <c:pt idx="5067">
                  <c:v>0.34453781512605042</c:v>
                </c:pt>
                <c:pt idx="5068">
                  <c:v>0.34453781512605042</c:v>
                </c:pt>
                <c:pt idx="5069">
                  <c:v>0.34453781512605042</c:v>
                </c:pt>
                <c:pt idx="5070">
                  <c:v>0.34453781512605042</c:v>
                </c:pt>
                <c:pt idx="5071">
                  <c:v>0.34745762711864409</c:v>
                </c:pt>
                <c:pt idx="5072">
                  <c:v>0.34745762711864409</c:v>
                </c:pt>
                <c:pt idx="5073">
                  <c:v>0.33898305084745761</c:v>
                </c:pt>
                <c:pt idx="5074">
                  <c:v>0.33898305084745761</c:v>
                </c:pt>
                <c:pt idx="5075">
                  <c:v>0.33898305084745761</c:v>
                </c:pt>
                <c:pt idx="5076">
                  <c:v>0.34745762711864409</c:v>
                </c:pt>
                <c:pt idx="5077">
                  <c:v>0.3559322033898305</c:v>
                </c:pt>
                <c:pt idx="5078">
                  <c:v>0.34745762711864409</c:v>
                </c:pt>
                <c:pt idx="5079">
                  <c:v>0.34745762711864409</c:v>
                </c:pt>
                <c:pt idx="5080">
                  <c:v>0.34745762711864409</c:v>
                </c:pt>
                <c:pt idx="5081">
                  <c:v>0.34745762711864409</c:v>
                </c:pt>
                <c:pt idx="5082">
                  <c:v>0.34745762711864409</c:v>
                </c:pt>
                <c:pt idx="5083">
                  <c:v>0.34745762711864409</c:v>
                </c:pt>
                <c:pt idx="5084">
                  <c:v>0.34745762711864409</c:v>
                </c:pt>
                <c:pt idx="5085">
                  <c:v>0.34745762711864409</c:v>
                </c:pt>
                <c:pt idx="5086">
                  <c:v>0.34745762711864409</c:v>
                </c:pt>
                <c:pt idx="5087">
                  <c:v>0.34745762711864409</c:v>
                </c:pt>
                <c:pt idx="5088">
                  <c:v>0.34745762711864409</c:v>
                </c:pt>
                <c:pt idx="5089">
                  <c:v>0.34745762711864409</c:v>
                </c:pt>
                <c:pt idx="5090">
                  <c:v>0.34745762711864409</c:v>
                </c:pt>
                <c:pt idx="5091">
                  <c:v>0.33898305084745761</c:v>
                </c:pt>
                <c:pt idx="5092">
                  <c:v>0.33898305084745761</c:v>
                </c:pt>
                <c:pt idx="5093">
                  <c:v>0.33050847457627119</c:v>
                </c:pt>
                <c:pt idx="5094">
                  <c:v>0.33050847457627119</c:v>
                </c:pt>
                <c:pt idx="5095">
                  <c:v>0.33898305084745761</c:v>
                </c:pt>
                <c:pt idx="5096">
                  <c:v>0.34745762711864409</c:v>
                </c:pt>
                <c:pt idx="5097">
                  <c:v>0.34745762711864409</c:v>
                </c:pt>
                <c:pt idx="5098">
                  <c:v>0.34745762711864409</c:v>
                </c:pt>
                <c:pt idx="5099">
                  <c:v>0.34745762711864409</c:v>
                </c:pt>
                <c:pt idx="5100">
                  <c:v>0.33898305084745761</c:v>
                </c:pt>
                <c:pt idx="5101">
                  <c:v>0.33898305084745761</c:v>
                </c:pt>
                <c:pt idx="5102">
                  <c:v>0.33898305084745761</c:v>
                </c:pt>
                <c:pt idx="5103">
                  <c:v>0.33898305084745761</c:v>
                </c:pt>
                <c:pt idx="5104">
                  <c:v>0.34745762711864409</c:v>
                </c:pt>
                <c:pt idx="5105">
                  <c:v>0.34745762711864409</c:v>
                </c:pt>
                <c:pt idx="5106">
                  <c:v>0.34745762711864409</c:v>
                </c:pt>
                <c:pt idx="5107">
                  <c:v>0.34745762711864409</c:v>
                </c:pt>
                <c:pt idx="5108">
                  <c:v>0.3504273504273504</c:v>
                </c:pt>
                <c:pt idx="5109">
                  <c:v>0.3504273504273504</c:v>
                </c:pt>
                <c:pt idx="5110">
                  <c:v>0.3504273504273504</c:v>
                </c:pt>
                <c:pt idx="5111">
                  <c:v>0.34188034188034189</c:v>
                </c:pt>
                <c:pt idx="5112">
                  <c:v>0.34188034188034189</c:v>
                </c:pt>
                <c:pt idx="5113">
                  <c:v>0.34188034188034189</c:v>
                </c:pt>
                <c:pt idx="5114">
                  <c:v>0.35897435897435898</c:v>
                </c:pt>
                <c:pt idx="5115">
                  <c:v>0.35897435897435898</c:v>
                </c:pt>
                <c:pt idx="5116">
                  <c:v>0.35897435897435898</c:v>
                </c:pt>
                <c:pt idx="5117">
                  <c:v>0.35897435897435898</c:v>
                </c:pt>
                <c:pt idx="5118">
                  <c:v>0.35897435897435898</c:v>
                </c:pt>
                <c:pt idx="5119">
                  <c:v>0.35897435897435898</c:v>
                </c:pt>
                <c:pt idx="5120">
                  <c:v>0.35897435897435898</c:v>
                </c:pt>
                <c:pt idx="5121">
                  <c:v>0.36752136752136755</c:v>
                </c:pt>
                <c:pt idx="5122">
                  <c:v>0.37606837606837606</c:v>
                </c:pt>
                <c:pt idx="5123">
                  <c:v>0.37606837606837606</c:v>
                </c:pt>
                <c:pt idx="5124">
                  <c:v>0.38461538461538464</c:v>
                </c:pt>
                <c:pt idx="5125">
                  <c:v>0.38461538461538464</c:v>
                </c:pt>
                <c:pt idx="5126">
                  <c:v>0.38461538461538464</c:v>
                </c:pt>
                <c:pt idx="5127">
                  <c:v>0.38461538461538464</c:v>
                </c:pt>
                <c:pt idx="5128">
                  <c:v>0.37606837606837606</c:v>
                </c:pt>
                <c:pt idx="5129">
                  <c:v>0.37606837606837606</c:v>
                </c:pt>
                <c:pt idx="5130">
                  <c:v>0.37931034482758619</c:v>
                </c:pt>
                <c:pt idx="5131">
                  <c:v>0.37068965517241381</c:v>
                </c:pt>
                <c:pt idx="5132">
                  <c:v>0.37068965517241381</c:v>
                </c:pt>
                <c:pt idx="5133">
                  <c:v>0.37068965517241381</c:v>
                </c:pt>
                <c:pt idx="5134">
                  <c:v>0.37068965517241381</c:v>
                </c:pt>
                <c:pt idx="5135">
                  <c:v>0.37391304347826088</c:v>
                </c:pt>
                <c:pt idx="5136">
                  <c:v>0.37391304347826088</c:v>
                </c:pt>
                <c:pt idx="5137">
                  <c:v>0.37719298245614036</c:v>
                </c:pt>
                <c:pt idx="5138">
                  <c:v>0.37719298245614036</c:v>
                </c:pt>
                <c:pt idx="5139">
                  <c:v>0.36842105263157893</c:v>
                </c:pt>
                <c:pt idx="5140">
                  <c:v>0.37168141592920356</c:v>
                </c:pt>
                <c:pt idx="5141">
                  <c:v>0.37168141592920356</c:v>
                </c:pt>
                <c:pt idx="5142">
                  <c:v>0.37168141592920356</c:v>
                </c:pt>
                <c:pt idx="5143">
                  <c:v>0.37168141592920356</c:v>
                </c:pt>
                <c:pt idx="5144">
                  <c:v>0.37168141592920356</c:v>
                </c:pt>
                <c:pt idx="5145">
                  <c:v>0.36283185840707965</c:v>
                </c:pt>
                <c:pt idx="5146">
                  <c:v>0.37168141592920356</c:v>
                </c:pt>
                <c:pt idx="5147">
                  <c:v>0.36283185840707965</c:v>
                </c:pt>
                <c:pt idx="5148">
                  <c:v>0.36283185840707965</c:v>
                </c:pt>
                <c:pt idx="5149">
                  <c:v>0.37168141592920356</c:v>
                </c:pt>
                <c:pt idx="5150">
                  <c:v>0.36283185840707965</c:v>
                </c:pt>
                <c:pt idx="5151">
                  <c:v>0.37168141592920356</c:v>
                </c:pt>
                <c:pt idx="5152">
                  <c:v>0.37168141592920356</c:v>
                </c:pt>
                <c:pt idx="5153">
                  <c:v>0.38392857142857145</c:v>
                </c:pt>
                <c:pt idx="5154">
                  <c:v>0.38392857142857145</c:v>
                </c:pt>
                <c:pt idx="5155">
                  <c:v>0.375</c:v>
                </c:pt>
                <c:pt idx="5156">
                  <c:v>0.38392857142857145</c:v>
                </c:pt>
                <c:pt idx="5157">
                  <c:v>0.39285714285714285</c:v>
                </c:pt>
                <c:pt idx="5158">
                  <c:v>0.39285714285714285</c:v>
                </c:pt>
                <c:pt idx="5159">
                  <c:v>0.39285714285714285</c:v>
                </c:pt>
                <c:pt idx="5160">
                  <c:v>0.39285714285714285</c:v>
                </c:pt>
                <c:pt idx="5161">
                  <c:v>0.4017857142857143</c:v>
                </c:pt>
                <c:pt idx="5162">
                  <c:v>0.4017857142857143</c:v>
                </c:pt>
                <c:pt idx="5163">
                  <c:v>0.4017857142857143</c:v>
                </c:pt>
                <c:pt idx="5164">
                  <c:v>0.4017857142857143</c:v>
                </c:pt>
                <c:pt idx="5165">
                  <c:v>0.4017857142857143</c:v>
                </c:pt>
                <c:pt idx="5166">
                  <c:v>0.4017857142857143</c:v>
                </c:pt>
                <c:pt idx="5167">
                  <c:v>0.4017857142857143</c:v>
                </c:pt>
                <c:pt idx="5168">
                  <c:v>0.4017857142857143</c:v>
                </c:pt>
                <c:pt idx="5169">
                  <c:v>0.4017857142857143</c:v>
                </c:pt>
                <c:pt idx="5170">
                  <c:v>0.39285714285714285</c:v>
                </c:pt>
                <c:pt idx="5171">
                  <c:v>0.39285714285714285</c:v>
                </c:pt>
                <c:pt idx="5172">
                  <c:v>0.39285714285714285</c:v>
                </c:pt>
                <c:pt idx="5173">
                  <c:v>0.39285714285714285</c:v>
                </c:pt>
                <c:pt idx="5174">
                  <c:v>0.4017857142857143</c:v>
                </c:pt>
                <c:pt idx="5175">
                  <c:v>0.41964285714285715</c:v>
                </c:pt>
                <c:pt idx="5176">
                  <c:v>0.41964285714285715</c:v>
                </c:pt>
                <c:pt idx="5177">
                  <c:v>0.41964285714285715</c:v>
                </c:pt>
                <c:pt idx="5178">
                  <c:v>0.4107142857142857</c:v>
                </c:pt>
                <c:pt idx="5179">
                  <c:v>0.4107142857142857</c:v>
                </c:pt>
                <c:pt idx="5180">
                  <c:v>0.4017857142857143</c:v>
                </c:pt>
                <c:pt idx="5181">
                  <c:v>0.4017857142857143</c:v>
                </c:pt>
                <c:pt idx="5182">
                  <c:v>0.4017857142857143</c:v>
                </c:pt>
                <c:pt idx="5183">
                  <c:v>0.4017857142857143</c:v>
                </c:pt>
                <c:pt idx="5184">
                  <c:v>0.40540540540540543</c:v>
                </c:pt>
                <c:pt idx="5185">
                  <c:v>0.4144144144144144</c:v>
                </c:pt>
                <c:pt idx="5186">
                  <c:v>0.40540540540540543</c:v>
                </c:pt>
                <c:pt idx="5187">
                  <c:v>0.40540540540540543</c:v>
                </c:pt>
                <c:pt idx="5188">
                  <c:v>0.3963963963963964</c:v>
                </c:pt>
                <c:pt idx="5189">
                  <c:v>0.40540540540540543</c:v>
                </c:pt>
                <c:pt idx="5190">
                  <c:v>0.40540540540540543</c:v>
                </c:pt>
                <c:pt idx="5191">
                  <c:v>0.4144144144144144</c:v>
                </c:pt>
                <c:pt idx="5192">
                  <c:v>0.4144144144144144</c:v>
                </c:pt>
                <c:pt idx="5193">
                  <c:v>0.4144144144144144</c:v>
                </c:pt>
                <c:pt idx="5194">
                  <c:v>0.4144144144144144</c:v>
                </c:pt>
                <c:pt idx="5195">
                  <c:v>0.4144144144144144</c:v>
                </c:pt>
                <c:pt idx="5196">
                  <c:v>0.4</c:v>
                </c:pt>
                <c:pt idx="5197">
                  <c:v>0.4</c:v>
                </c:pt>
                <c:pt idx="5198">
                  <c:v>0.4</c:v>
                </c:pt>
                <c:pt idx="5199">
                  <c:v>0.4</c:v>
                </c:pt>
                <c:pt idx="5200">
                  <c:v>0.4</c:v>
                </c:pt>
                <c:pt idx="5201">
                  <c:v>0.39090909090909093</c:v>
                </c:pt>
                <c:pt idx="5202">
                  <c:v>0.39090909090909093</c:v>
                </c:pt>
                <c:pt idx="5203">
                  <c:v>0.39090909090909093</c:v>
                </c:pt>
                <c:pt idx="5204">
                  <c:v>0.39090909090909093</c:v>
                </c:pt>
                <c:pt idx="5205">
                  <c:v>0.39090909090909093</c:v>
                </c:pt>
                <c:pt idx="5206">
                  <c:v>0.39090909090909093</c:v>
                </c:pt>
                <c:pt idx="5207">
                  <c:v>0.39090909090909093</c:v>
                </c:pt>
                <c:pt idx="5208">
                  <c:v>0.38181818181818183</c:v>
                </c:pt>
                <c:pt idx="5209">
                  <c:v>0.37614678899082571</c:v>
                </c:pt>
                <c:pt idx="5210">
                  <c:v>0.38532110091743121</c:v>
                </c:pt>
                <c:pt idx="5211">
                  <c:v>0.39449541284403672</c:v>
                </c:pt>
                <c:pt idx="5212">
                  <c:v>0.39449541284403672</c:v>
                </c:pt>
                <c:pt idx="5213">
                  <c:v>0.38532110091743121</c:v>
                </c:pt>
                <c:pt idx="5214">
                  <c:v>0.38532110091743121</c:v>
                </c:pt>
                <c:pt idx="5215">
                  <c:v>0.38532110091743121</c:v>
                </c:pt>
                <c:pt idx="5216">
                  <c:v>0.39449541284403672</c:v>
                </c:pt>
                <c:pt idx="5217">
                  <c:v>0.39449541284403672</c:v>
                </c:pt>
                <c:pt idx="5218">
                  <c:v>0.39449541284403672</c:v>
                </c:pt>
                <c:pt idx="5219">
                  <c:v>0.40366972477064222</c:v>
                </c:pt>
                <c:pt idx="5220">
                  <c:v>0.40366972477064222</c:v>
                </c:pt>
                <c:pt idx="5221">
                  <c:v>0.40366972477064222</c:v>
                </c:pt>
                <c:pt idx="5222">
                  <c:v>0.39814814814814814</c:v>
                </c:pt>
                <c:pt idx="5223">
                  <c:v>0.39814814814814814</c:v>
                </c:pt>
                <c:pt idx="5224">
                  <c:v>0.39814814814814814</c:v>
                </c:pt>
                <c:pt idx="5225">
                  <c:v>0.39814814814814814</c:v>
                </c:pt>
                <c:pt idx="5226">
                  <c:v>0.40740740740740738</c:v>
                </c:pt>
                <c:pt idx="5227">
                  <c:v>0.40740740740740738</c:v>
                </c:pt>
                <c:pt idx="5228">
                  <c:v>0.39814814814814814</c:v>
                </c:pt>
                <c:pt idx="5229">
                  <c:v>0.3888888888888889</c:v>
                </c:pt>
                <c:pt idx="5230">
                  <c:v>0.39814814814814814</c:v>
                </c:pt>
                <c:pt idx="5231">
                  <c:v>0.40186915887850466</c:v>
                </c:pt>
                <c:pt idx="5232">
                  <c:v>0.40186915887850466</c:v>
                </c:pt>
                <c:pt idx="5233">
                  <c:v>0.41121495327102803</c:v>
                </c:pt>
                <c:pt idx="5234">
                  <c:v>0.42452830188679247</c:v>
                </c:pt>
                <c:pt idx="5235">
                  <c:v>0.42452830188679247</c:v>
                </c:pt>
                <c:pt idx="5236">
                  <c:v>0.42452830188679247</c:v>
                </c:pt>
                <c:pt idx="5237">
                  <c:v>0.42452830188679247</c:v>
                </c:pt>
                <c:pt idx="5238">
                  <c:v>0.41509433962264153</c:v>
                </c:pt>
                <c:pt idx="5239">
                  <c:v>0.41509433962264153</c:v>
                </c:pt>
                <c:pt idx="5240">
                  <c:v>0.41509433962264153</c:v>
                </c:pt>
                <c:pt idx="5241">
                  <c:v>0.41509433962264153</c:v>
                </c:pt>
                <c:pt idx="5242">
                  <c:v>0.41509433962264153</c:v>
                </c:pt>
                <c:pt idx="5243">
                  <c:v>0.41509433962264153</c:v>
                </c:pt>
                <c:pt idx="5244">
                  <c:v>0.41509433962264153</c:v>
                </c:pt>
                <c:pt idx="5245">
                  <c:v>0.40952380952380951</c:v>
                </c:pt>
                <c:pt idx="5246">
                  <c:v>0.40952380952380951</c:v>
                </c:pt>
                <c:pt idx="5247">
                  <c:v>0.41346153846153844</c:v>
                </c:pt>
                <c:pt idx="5248">
                  <c:v>0.41346153846153844</c:v>
                </c:pt>
                <c:pt idx="5249">
                  <c:v>0.41346153846153844</c:v>
                </c:pt>
                <c:pt idx="5250">
                  <c:v>0.41346153846153844</c:v>
                </c:pt>
                <c:pt idx="5251">
                  <c:v>0.41346153846153844</c:v>
                </c:pt>
                <c:pt idx="5252">
                  <c:v>0.42307692307692307</c:v>
                </c:pt>
                <c:pt idx="5253">
                  <c:v>0.42307692307692307</c:v>
                </c:pt>
                <c:pt idx="5254">
                  <c:v>0.42307692307692307</c:v>
                </c:pt>
                <c:pt idx="5255">
                  <c:v>0.42307692307692307</c:v>
                </c:pt>
                <c:pt idx="5256">
                  <c:v>0.42307692307692307</c:v>
                </c:pt>
                <c:pt idx="5257">
                  <c:v>0.42307692307692307</c:v>
                </c:pt>
                <c:pt idx="5258">
                  <c:v>0.41346153846153844</c:v>
                </c:pt>
                <c:pt idx="5259">
                  <c:v>0.41346153846153844</c:v>
                </c:pt>
                <c:pt idx="5260">
                  <c:v>0.41346153846153844</c:v>
                </c:pt>
                <c:pt idx="5261">
                  <c:v>0.41346153846153844</c:v>
                </c:pt>
                <c:pt idx="5262">
                  <c:v>0.41346153846153844</c:v>
                </c:pt>
                <c:pt idx="5263">
                  <c:v>0.41346153846153844</c:v>
                </c:pt>
                <c:pt idx="5264">
                  <c:v>0.40384615384615385</c:v>
                </c:pt>
                <c:pt idx="5265">
                  <c:v>0.40384615384615385</c:v>
                </c:pt>
                <c:pt idx="5266">
                  <c:v>0.40384615384615385</c:v>
                </c:pt>
                <c:pt idx="5267">
                  <c:v>0.40384615384615385</c:v>
                </c:pt>
                <c:pt idx="5268">
                  <c:v>0.40384615384615385</c:v>
                </c:pt>
                <c:pt idx="5269">
                  <c:v>0.40384615384615385</c:v>
                </c:pt>
                <c:pt idx="5270">
                  <c:v>0.41346153846153844</c:v>
                </c:pt>
                <c:pt idx="5271">
                  <c:v>0.41346153846153844</c:v>
                </c:pt>
                <c:pt idx="5272">
                  <c:v>0.41346153846153844</c:v>
                </c:pt>
                <c:pt idx="5273">
                  <c:v>0.42307692307692307</c:v>
                </c:pt>
                <c:pt idx="5274">
                  <c:v>0.42307692307692307</c:v>
                </c:pt>
                <c:pt idx="5275">
                  <c:v>0.42307692307692307</c:v>
                </c:pt>
                <c:pt idx="5276">
                  <c:v>0.39423076923076922</c:v>
                </c:pt>
                <c:pt idx="5277">
                  <c:v>0.39423076923076922</c:v>
                </c:pt>
                <c:pt idx="5278">
                  <c:v>0.39423076923076922</c:v>
                </c:pt>
                <c:pt idx="5279">
                  <c:v>0.39423076923076922</c:v>
                </c:pt>
                <c:pt idx="5280">
                  <c:v>0.39423076923076922</c:v>
                </c:pt>
                <c:pt idx="5281">
                  <c:v>0.39423076923076922</c:v>
                </c:pt>
                <c:pt idx="5282">
                  <c:v>0.39423076923076922</c:v>
                </c:pt>
                <c:pt idx="5283">
                  <c:v>0.39423076923076922</c:v>
                </c:pt>
                <c:pt idx="5284">
                  <c:v>0.38461538461538464</c:v>
                </c:pt>
                <c:pt idx="5285">
                  <c:v>0.375</c:v>
                </c:pt>
                <c:pt idx="5286">
                  <c:v>0.375</c:v>
                </c:pt>
                <c:pt idx="5287">
                  <c:v>0.375</c:v>
                </c:pt>
                <c:pt idx="5288">
                  <c:v>0.375</c:v>
                </c:pt>
                <c:pt idx="5289">
                  <c:v>0.375</c:v>
                </c:pt>
                <c:pt idx="5290">
                  <c:v>0.375</c:v>
                </c:pt>
                <c:pt idx="5291">
                  <c:v>0.375</c:v>
                </c:pt>
                <c:pt idx="5292">
                  <c:v>0.375</c:v>
                </c:pt>
                <c:pt idx="5293">
                  <c:v>0.37864077669902912</c:v>
                </c:pt>
                <c:pt idx="5294">
                  <c:v>0.37864077669902912</c:v>
                </c:pt>
                <c:pt idx="5295">
                  <c:v>0.37864077669902912</c:v>
                </c:pt>
                <c:pt idx="5296">
                  <c:v>0.37864077669902912</c:v>
                </c:pt>
                <c:pt idx="5297">
                  <c:v>0.37864077669902912</c:v>
                </c:pt>
                <c:pt idx="5298">
                  <c:v>0.37864077669902912</c:v>
                </c:pt>
                <c:pt idx="5299">
                  <c:v>0.37864077669902912</c:v>
                </c:pt>
                <c:pt idx="5300">
                  <c:v>0.37864077669902912</c:v>
                </c:pt>
                <c:pt idx="5301">
                  <c:v>0.37864077669902912</c:v>
                </c:pt>
                <c:pt idx="5302">
                  <c:v>0.37864077669902912</c:v>
                </c:pt>
                <c:pt idx="5303">
                  <c:v>0.37864077669902912</c:v>
                </c:pt>
                <c:pt idx="5304">
                  <c:v>0.37864077669902912</c:v>
                </c:pt>
                <c:pt idx="5305">
                  <c:v>0.37864077669902912</c:v>
                </c:pt>
                <c:pt idx="5306">
                  <c:v>0.37864077669902912</c:v>
                </c:pt>
                <c:pt idx="5307">
                  <c:v>0.37864077669902912</c:v>
                </c:pt>
                <c:pt idx="5308">
                  <c:v>0.37864077669902912</c:v>
                </c:pt>
                <c:pt idx="5309">
                  <c:v>0.37864077669902912</c:v>
                </c:pt>
                <c:pt idx="5310">
                  <c:v>0.37864077669902912</c:v>
                </c:pt>
                <c:pt idx="5311">
                  <c:v>0.37864077669902912</c:v>
                </c:pt>
                <c:pt idx="5312">
                  <c:v>0.37864077669902912</c:v>
                </c:pt>
                <c:pt idx="5313">
                  <c:v>0.37864077669902912</c:v>
                </c:pt>
                <c:pt idx="5314">
                  <c:v>0.38834951456310679</c:v>
                </c:pt>
                <c:pt idx="5315">
                  <c:v>0.39805825242718446</c:v>
                </c:pt>
                <c:pt idx="5316">
                  <c:v>0.40776699029126212</c:v>
                </c:pt>
                <c:pt idx="5317">
                  <c:v>0.40776699029126212</c:v>
                </c:pt>
                <c:pt idx="5318">
                  <c:v>0.40776699029126212</c:v>
                </c:pt>
                <c:pt idx="5319">
                  <c:v>0.40776699029126212</c:v>
                </c:pt>
                <c:pt idx="5320">
                  <c:v>0.40776699029126212</c:v>
                </c:pt>
                <c:pt idx="5321">
                  <c:v>0.40776699029126212</c:v>
                </c:pt>
                <c:pt idx="5322">
                  <c:v>0.40776699029126212</c:v>
                </c:pt>
                <c:pt idx="5323">
                  <c:v>0.40776699029126212</c:v>
                </c:pt>
                <c:pt idx="5324">
                  <c:v>0.40776699029126212</c:v>
                </c:pt>
                <c:pt idx="5325">
                  <c:v>0.40776699029126212</c:v>
                </c:pt>
                <c:pt idx="5326">
                  <c:v>0.40776699029126212</c:v>
                </c:pt>
                <c:pt idx="5327">
                  <c:v>0.41747572815533979</c:v>
                </c:pt>
                <c:pt idx="5328">
                  <c:v>0.42156862745098039</c:v>
                </c:pt>
                <c:pt idx="5329">
                  <c:v>0.42156862745098039</c:v>
                </c:pt>
                <c:pt idx="5330">
                  <c:v>0.42156862745098039</c:v>
                </c:pt>
                <c:pt idx="5331">
                  <c:v>0.42156862745098039</c:v>
                </c:pt>
                <c:pt idx="5332">
                  <c:v>0.40196078431372551</c:v>
                </c:pt>
                <c:pt idx="5333">
                  <c:v>0.40196078431372551</c:v>
                </c:pt>
                <c:pt idx="5334">
                  <c:v>0.40196078431372551</c:v>
                </c:pt>
                <c:pt idx="5335">
                  <c:v>0.40196078431372551</c:v>
                </c:pt>
                <c:pt idx="5336">
                  <c:v>0.40196078431372551</c:v>
                </c:pt>
                <c:pt idx="5337">
                  <c:v>0.40594059405940597</c:v>
                </c:pt>
                <c:pt idx="5338">
                  <c:v>0.41584158415841582</c:v>
                </c:pt>
                <c:pt idx="5339">
                  <c:v>0.41584158415841582</c:v>
                </c:pt>
                <c:pt idx="5340">
                  <c:v>0.41584158415841582</c:v>
                </c:pt>
                <c:pt idx="5341">
                  <c:v>0.41584158415841582</c:v>
                </c:pt>
                <c:pt idx="5342">
                  <c:v>0.40594059405940597</c:v>
                </c:pt>
                <c:pt idx="5343">
                  <c:v>0.40594059405940597</c:v>
                </c:pt>
                <c:pt idx="5344">
                  <c:v>0.40594059405940597</c:v>
                </c:pt>
                <c:pt idx="5345">
                  <c:v>0.39603960396039606</c:v>
                </c:pt>
                <c:pt idx="5346">
                  <c:v>0.39603960396039606</c:v>
                </c:pt>
                <c:pt idx="5347">
                  <c:v>0.39603960396039606</c:v>
                </c:pt>
                <c:pt idx="5348">
                  <c:v>0.38613861386138615</c:v>
                </c:pt>
                <c:pt idx="5349">
                  <c:v>0.36633663366336633</c:v>
                </c:pt>
                <c:pt idx="5350">
                  <c:v>0.37</c:v>
                </c:pt>
                <c:pt idx="5351">
                  <c:v>0.37</c:v>
                </c:pt>
                <c:pt idx="5352">
                  <c:v>0.37</c:v>
                </c:pt>
                <c:pt idx="5353">
                  <c:v>0.37</c:v>
                </c:pt>
                <c:pt idx="5354">
                  <c:v>0.37</c:v>
                </c:pt>
                <c:pt idx="5355">
                  <c:v>0.37</c:v>
                </c:pt>
                <c:pt idx="5356">
                  <c:v>0.37</c:v>
                </c:pt>
                <c:pt idx="5357">
                  <c:v>0.38144329896907214</c:v>
                </c:pt>
                <c:pt idx="5358">
                  <c:v>0.38144329896907214</c:v>
                </c:pt>
                <c:pt idx="5359">
                  <c:v>0.38144329896907214</c:v>
                </c:pt>
                <c:pt idx="5360">
                  <c:v>0.38144329896907214</c:v>
                </c:pt>
                <c:pt idx="5361">
                  <c:v>0.38144329896907214</c:v>
                </c:pt>
                <c:pt idx="5362">
                  <c:v>0.38144329896907214</c:v>
                </c:pt>
                <c:pt idx="5363">
                  <c:v>0.38144329896907214</c:v>
                </c:pt>
                <c:pt idx="5364">
                  <c:v>0.38144329896907214</c:v>
                </c:pt>
                <c:pt idx="5365">
                  <c:v>0.38144329896907214</c:v>
                </c:pt>
                <c:pt idx="5366">
                  <c:v>0.38144329896907214</c:v>
                </c:pt>
                <c:pt idx="5367">
                  <c:v>0.38144329896907214</c:v>
                </c:pt>
                <c:pt idx="5368">
                  <c:v>0.38144329896907214</c:v>
                </c:pt>
                <c:pt idx="5369">
                  <c:v>0.39175257731958762</c:v>
                </c:pt>
                <c:pt idx="5370">
                  <c:v>0.39583333333333331</c:v>
                </c:pt>
                <c:pt idx="5371">
                  <c:v>0.39583333333333331</c:v>
                </c:pt>
                <c:pt idx="5372">
                  <c:v>0.4</c:v>
                </c:pt>
                <c:pt idx="5373">
                  <c:v>0.4</c:v>
                </c:pt>
                <c:pt idx="5374">
                  <c:v>0.4</c:v>
                </c:pt>
                <c:pt idx="5375">
                  <c:v>0.4</c:v>
                </c:pt>
                <c:pt idx="5376">
                  <c:v>0.4</c:v>
                </c:pt>
                <c:pt idx="5377">
                  <c:v>0.4</c:v>
                </c:pt>
                <c:pt idx="5378">
                  <c:v>0.4</c:v>
                </c:pt>
                <c:pt idx="5379">
                  <c:v>0.4</c:v>
                </c:pt>
                <c:pt idx="5380">
                  <c:v>0.4</c:v>
                </c:pt>
                <c:pt idx="5381">
                  <c:v>0.4</c:v>
                </c:pt>
                <c:pt idx="5382">
                  <c:v>0.41052631578947368</c:v>
                </c:pt>
                <c:pt idx="5383">
                  <c:v>0.42105263157894735</c:v>
                </c:pt>
                <c:pt idx="5384">
                  <c:v>0.42105263157894735</c:v>
                </c:pt>
                <c:pt idx="5385">
                  <c:v>0.42105263157894735</c:v>
                </c:pt>
                <c:pt idx="5386">
                  <c:v>0.42105263157894735</c:v>
                </c:pt>
                <c:pt idx="5387">
                  <c:v>0.42105263157894735</c:v>
                </c:pt>
                <c:pt idx="5388">
                  <c:v>0.41052631578947368</c:v>
                </c:pt>
                <c:pt idx="5389">
                  <c:v>0.41052631578947368</c:v>
                </c:pt>
                <c:pt idx="5390">
                  <c:v>0.41052631578947368</c:v>
                </c:pt>
                <c:pt idx="5391">
                  <c:v>0.41052631578947368</c:v>
                </c:pt>
                <c:pt idx="5392">
                  <c:v>0.40425531914893614</c:v>
                </c:pt>
                <c:pt idx="5393">
                  <c:v>0.41489361702127658</c:v>
                </c:pt>
                <c:pt idx="5394">
                  <c:v>0.43617021276595747</c:v>
                </c:pt>
                <c:pt idx="5395">
                  <c:v>0.43617021276595747</c:v>
                </c:pt>
                <c:pt idx="5396">
                  <c:v>0.43617021276595747</c:v>
                </c:pt>
                <c:pt idx="5397">
                  <c:v>0.43617021276595747</c:v>
                </c:pt>
                <c:pt idx="5398">
                  <c:v>0.43617021276595747</c:v>
                </c:pt>
                <c:pt idx="5399">
                  <c:v>0.42553191489361702</c:v>
                </c:pt>
                <c:pt idx="5400">
                  <c:v>0.43617021276595747</c:v>
                </c:pt>
                <c:pt idx="5401">
                  <c:v>0.42553191489361702</c:v>
                </c:pt>
                <c:pt idx="5402">
                  <c:v>0.42553191489361702</c:v>
                </c:pt>
                <c:pt idx="5403">
                  <c:v>0.42553191489361702</c:v>
                </c:pt>
                <c:pt idx="5404">
                  <c:v>0.42553191489361702</c:v>
                </c:pt>
                <c:pt idx="5405">
                  <c:v>0.42553191489361702</c:v>
                </c:pt>
                <c:pt idx="5406">
                  <c:v>0.41489361702127658</c:v>
                </c:pt>
                <c:pt idx="5407">
                  <c:v>0.41489361702127658</c:v>
                </c:pt>
                <c:pt idx="5408">
                  <c:v>0.41489361702127658</c:v>
                </c:pt>
                <c:pt idx="5409">
                  <c:v>0.41489361702127658</c:v>
                </c:pt>
                <c:pt idx="5410">
                  <c:v>0.41489361702127658</c:v>
                </c:pt>
                <c:pt idx="5411">
                  <c:v>0.41489361702127658</c:v>
                </c:pt>
                <c:pt idx="5412">
                  <c:v>0.41489361702127658</c:v>
                </c:pt>
                <c:pt idx="5413">
                  <c:v>0.42553191489361702</c:v>
                </c:pt>
                <c:pt idx="5414">
                  <c:v>0.42553191489361702</c:v>
                </c:pt>
                <c:pt idx="5415">
                  <c:v>0.41489361702127658</c:v>
                </c:pt>
                <c:pt idx="5416">
                  <c:v>0.41489361702127658</c:v>
                </c:pt>
                <c:pt idx="5417">
                  <c:v>0.41489361702127658</c:v>
                </c:pt>
                <c:pt idx="5418">
                  <c:v>0.41489361702127658</c:v>
                </c:pt>
                <c:pt idx="5419">
                  <c:v>0.41489361702127658</c:v>
                </c:pt>
                <c:pt idx="5420">
                  <c:v>0.39361702127659576</c:v>
                </c:pt>
                <c:pt idx="5421">
                  <c:v>0.39361702127659576</c:v>
                </c:pt>
                <c:pt idx="5422">
                  <c:v>0.40425531914893614</c:v>
                </c:pt>
                <c:pt idx="5423">
                  <c:v>0.41489361702127658</c:v>
                </c:pt>
                <c:pt idx="5424">
                  <c:v>0.41489361702127658</c:v>
                </c:pt>
                <c:pt idx="5425">
                  <c:v>0.42553191489361702</c:v>
                </c:pt>
                <c:pt idx="5426">
                  <c:v>0.44086021505376344</c:v>
                </c:pt>
                <c:pt idx="5427">
                  <c:v>0.44565217391304346</c:v>
                </c:pt>
                <c:pt idx="5428">
                  <c:v>0.45054945054945056</c:v>
                </c:pt>
                <c:pt idx="5429">
                  <c:v>0.45054945054945056</c:v>
                </c:pt>
                <c:pt idx="5430">
                  <c:v>0.46153846153846156</c:v>
                </c:pt>
                <c:pt idx="5431">
                  <c:v>0.46153846153846156</c:v>
                </c:pt>
                <c:pt idx="5432">
                  <c:v>0.46153846153846156</c:v>
                </c:pt>
                <c:pt idx="5433">
                  <c:v>0.45555555555555555</c:v>
                </c:pt>
                <c:pt idx="5434">
                  <c:v>0.45555555555555555</c:v>
                </c:pt>
                <c:pt idx="5435">
                  <c:v>0.45555555555555555</c:v>
                </c:pt>
                <c:pt idx="5436">
                  <c:v>0.46666666666666667</c:v>
                </c:pt>
                <c:pt idx="5437">
                  <c:v>0.46666666666666667</c:v>
                </c:pt>
                <c:pt idx="5438">
                  <c:v>0.46666666666666667</c:v>
                </c:pt>
                <c:pt idx="5439">
                  <c:v>0.46666666666666667</c:v>
                </c:pt>
                <c:pt idx="5440">
                  <c:v>0.46666666666666667</c:v>
                </c:pt>
                <c:pt idx="5441">
                  <c:v>0.45555555555555555</c:v>
                </c:pt>
                <c:pt idx="5442">
                  <c:v>0.45555555555555555</c:v>
                </c:pt>
                <c:pt idx="5443">
                  <c:v>0.45555555555555555</c:v>
                </c:pt>
                <c:pt idx="5444">
                  <c:v>0.45555555555555555</c:v>
                </c:pt>
                <c:pt idx="5445">
                  <c:v>0.44444444444444442</c:v>
                </c:pt>
                <c:pt idx="5446">
                  <c:v>0.44444444444444442</c:v>
                </c:pt>
                <c:pt idx="5447">
                  <c:v>0.449438202247191</c:v>
                </c:pt>
                <c:pt idx="5448">
                  <c:v>0.449438202247191</c:v>
                </c:pt>
                <c:pt idx="5449">
                  <c:v>0.449438202247191</c:v>
                </c:pt>
                <c:pt idx="5450">
                  <c:v>0.4606741573033708</c:v>
                </c:pt>
                <c:pt idx="5451">
                  <c:v>0.4606741573033708</c:v>
                </c:pt>
                <c:pt idx="5452">
                  <c:v>0.4606741573033708</c:v>
                </c:pt>
                <c:pt idx="5453">
                  <c:v>0.4606741573033708</c:v>
                </c:pt>
                <c:pt idx="5454">
                  <c:v>0.4606741573033708</c:v>
                </c:pt>
                <c:pt idx="5455">
                  <c:v>0.449438202247191</c:v>
                </c:pt>
                <c:pt idx="5456">
                  <c:v>0.449438202247191</c:v>
                </c:pt>
                <c:pt idx="5457">
                  <c:v>0.449438202247191</c:v>
                </c:pt>
                <c:pt idx="5458">
                  <c:v>0.449438202247191</c:v>
                </c:pt>
                <c:pt idx="5459">
                  <c:v>0.449438202247191</c:v>
                </c:pt>
                <c:pt idx="5460">
                  <c:v>0.449438202247191</c:v>
                </c:pt>
                <c:pt idx="5461">
                  <c:v>0.449438202247191</c:v>
                </c:pt>
                <c:pt idx="5462">
                  <c:v>0.449438202247191</c:v>
                </c:pt>
                <c:pt idx="5463">
                  <c:v>0.449438202247191</c:v>
                </c:pt>
                <c:pt idx="5464">
                  <c:v>0.449438202247191</c:v>
                </c:pt>
                <c:pt idx="5465">
                  <c:v>0.449438202247191</c:v>
                </c:pt>
                <c:pt idx="5466">
                  <c:v>0.449438202247191</c:v>
                </c:pt>
                <c:pt idx="5467">
                  <c:v>0.43820224719101125</c:v>
                </c:pt>
                <c:pt idx="5468">
                  <c:v>0.449438202247191</c:v>
                </c:pt>
                <c:pt idx="5469">
                  <c:v>0.449438202247191</c:v>
                </c:pt>
                <c:pt idx="5470">
                  <c:v>0.449438202247191</c:v>
                </c:pt>
                <c:pt idx="5471">
                  <c:v>0.449438202247191</c:v>
                </c:pt>
                <c:pt idx="5472">
                  <c:v>0.449438202247191</c:v>
                </c:pt>
                <c:pt idx="5473">
                  <c:v>0.449438202247191</c:v>
                </c:pt>
                <c:pt idx="5474">
                  <c:v>0.449438202247191</c:v>
                </c:pt>
                <c:pt idx="5475">
                  <c:v>0.449438202247191</c:v>
                </c:pt>
                <c:pt idx="5476">
                  <c:v>0.449438202247191</c:v>
                </c:pt>
                <c:pt idx="5477">
                  <c:v>0.449438202247191</c:v>
                </c:pt>
                <c:pt idx="5478">
                  <c:v>0.449438202247191</c:v>
                </c:pt>
                <c:pt idx="5479">
                  <c:v>0.449438202247191</c:v>
                </c:pt>
                <c:pt idx="5480">
                  <c:v>0.449438202247191</c:v>
                </c:pt>
                <c:pt idx="5481">
                  <c:v>0.449438202247191</c:v>
                </c:pt>
                <c:pt idx="5482">
                  <c:v>0.449438202247191</c:v>
                </c:pt>
                <c:pt idx="5483">
                  <c:v>0.42696629213483145</c:v>
                </c:pt>
                <c:pt idx="5484">
                  <c:v>0.42696629213483145</c:v>
                </c:pt>
                <c:pt idx="5485">
                  <c:v>0.42696629213483145</c:v>
                </c:pt>
                <c:pt idx="5486">
                  <c:v>0.42696629213483145</c:v>
                </c:pt>
                <c:pt idx="5487">
                  <c:v>0.42696629213483145</c:v>
                </c:pt>
                <c:pt idx="5488">
                  <c:v>0.42696629213483145</c:v>
                </c:pt>
                <c:pt idx="5489">
                  <c:v>0.42696629213483145</c:v>
                </c:pt>
                <c:pt idx="5490">
                  <c:v>0.42696629213483145</c:v>
                </c:pt>
                <c:pt idx="5491">
                  <c:v>0.42696629213483145</c:v>
                </c:pt>
                <c:pt idx="5492">
                  <c:v>0.43820224719101125</c:v>
                </c:pt>
                <c:pt idx="5493">
                  <c:v>0.43820224719101125</c:v>
                </c:pt>
                <c:pt idx="5494">
                  <c:v>0.43820224719101125</c:v>
                </c:pt>
                <c:pt idx="5495">
                  <c:v>0.43820224719101125</c:v>
                </c:pt>
                <c:pt idx="5496">
                  <c:v>0.43820224719101125</c:v>
                </c:pt>
                <c:pt idx="5497">
                  <c:v>0.44318181818181818</c:v>
                </c:pt>
                <c:pt idx="5498">
                  <c:v>0.43181818181818182</c:v>
                </c:pt>
                <c:pt idx="5499">
                  <c:v>0.43181818181818182</c:v>
                </c:pt>
                <c:pt idx="5500">
                  <c:v>0.43181818181818182</c:v>
                </c:pt>
                <c:pt idx="5501">
                  <c:v>0.43181818181818182</c:v>
                </c:pt>
                <c:pt idx="5502">
                  <c:v>0.44318181818181818</c:v>
                </c:pt>
                <c:pt idx="5503">
                  <c:v>0.45454545454545453</c:v>
                </c:pt>
                <c:pt idx="5504">
                  <c:v>0.45454545454545453</c:v>
                </c:pt>
                <c:pt idx="5505">
                  <c:v>0.45454545454545453</c:v>
                </c:pt>
                <c:pt idx="5506">
                  <c:v>0.46590909090909088</c:v>
                </c:pt>
                <c:pt idx="5507">
                  <c:v>0.45454545454545453</c:v>
                </c:pt>
                <c:pt idx="5508">
                  <c:v>0.45454545454545453</c:v>
                </c:pt>
                <c:pt idx="5509">
                  <c:v>0.45454545454545453</c:v>
                </c:pt>
                <c:pt idx="5510">
                  <c:v>0.45977011494252873</c:v>
                </c:pt>
                <c:pt idx="5511">
                  <c:v>0.45977011494252873</c:v>
                </c:pt>
                <c:pt idx="5512">
                  <c:v>0.45977011494252873</c:v>
                </c:pt>
                <c:pt idx="5513">
                  <c:v>0.45977011494252873</c:v>
                </c:pt>
                <c:pt idx="5514">
                  <c:v>0.45977011494252873</c:v>
                </c:pt>
                <c:pt idx="5515">
                  <c:v>0.45977011494252873</c:v>
                </c:pt>
                <c:pt idx="5516">
                  <c:v>0.44827586206896552</c:v>
                </c:pt>
                <c:pt idx="5517">
                  <c:v>0.44827586206896552</c:v>
                </c:pt>
                <c:pt idx="5518">
                  <c:v>0.44827586206896552</c:v>
                </c:pt>
                <c:pt idx="5519">
                  <c:v>0.44827586206896552</c:v>
                </c:pt>
                <c:pt idx="5520">
                  <c:v>0.44186046511627908</c:v>
                </c:pt>
                <c:pt idx="5521">
                  <c:v>0.44186046511627908</c:v>
                </c:pt>
                <c:pt idx="5522">
                  <c:v>0.44186046511627908</c:v>
                </c:pt>
                <c:pt idx="5523">
                  <c:v>0.43529411764705883</c:v>
                </c:pt>
                <c:pt idx="5524">
                  <c:v>0.43529411764705883</c:v>
                </c:pt>
                <c:pt idx="5525">
                  <c:v>0.42352941176470588</c:v>
                </c:pt>
                <c:pt idx="5526">
                  <c:v>0.42352941176470588</c:v>
                </c:pt>
                <c:pt idx="5527">
                  <c:v>0.42352941176470588</c:v>
                </c:pt>
                <c:pt idx="5528">
                  <c:v>0.41666666666666669</c:v>
                </c:pt>
                <c:pt idx="5529">
                  <c:v>0.41666666666666669</c:v>
                </c:pt>
                <c:pt idx="5530">
                  <c:v>0.41666666666666669</c:v>
                </c:pt>
                <c:pt idx="5531">
                  <c:v>0.41666666666666669</c:v>
                </c:pt>
                <c:pt idx="5532">
                  <c:v>0.42857142857142855</c:v>
                </c:pt>
                <c:pt idx="5533">
                  <c:v>0.42857142857142855</c:v>
                </c:pt>
                <c:pt idx="5534">
                  <c:v>0.42857142857142855</c:v>
                </c:pt>
                <c:pt idx="5535">
                  <c:v>0.42857142857142855</c:v>
                </c:pt>
                <c:pt idx="5536">
                  <c:v>0.42857142857142855</c:v>
                </c:pt>
                <c:pt idx="5537">
                  <c:v>0.42857142857142855</c:v>
                </c:pt>
                <c:pt idx="5538">
                  <c:v>0.42857142857142855</c:v>
                </c:pt>
                <c:pt idx="5539">
                  <c:v>0.42857142857142855</c:v>
                </c:pt>
                <c:pt idx="5540">
                  <c:v>0.42857142857142855</c:v>
                </c:pt>
                <c:pt idx="5541">
                  <c:v>0.42857142857142855</c:v>
                </c:pt>
                <c:pt idx="5542">
                  <c:v>0.42857142857142855</c:v>
                </c:pt>
                <c:pt idx="5543">
                  <c:v>0.42857142857142855</c:v>
                </c:pt>
                <c:pt idx="5544">
                  <c:v>0.42857142857142855</c:v>
                </c:pt>
                <c:pt idx="5545">
                  <c:v>0.42857142857142855</c:v>
                </c:pt>
                <c:pt idx="5546">
                  <c:v>0.45238095238095238</c:v>
                </c:pt>
                <c:pt idx="5547">
                  <c:v>0.4642857142857143</c:v>
                </c:pt>
                <c:pt idx="5548">
                  <c:v>0.4642857142857143</c:v>
                </c:pt>
                <c:pt idx="5549">
                  <c:v>0.45238095238095238</c:v>
                </c:pt>
                <c:pt idx="5550">
                  <c:v>0.45238095238095238</c:v>
                </c:pt>
                <c:pt idx="5551">
                  <c:v>0.45238095238095238</c:v>
                </c:pt>
                <c:pt idx="5552">
                  <c:v>0.45238095238095238</c:v>
                </c:pt>
                <c:pt idx="5553">
                  <c:v>0.45783132530120479</c:v>
                </c:pt>
                <c:pt idx="5554">
                  <c:v>0.45783132530120479</c:v>
                </c:pt>
                <c:pt idx="5555">
                  <c:v>0.44578313253012047</c:v>
                </c:pt>
                <c:pt idx="5556">
                  <c:v>0.44578313253012047</c:v>
                </c:pt>
                <c:pt idx="5557">
                  <c:v>0.44578313253012047</c:v>
                </c:pt>
                <c:pt idx="5558">
                  <c:v>0.43373493975903615</c:v>
                </c:pt>
                <c:pt idx="5559">
                  <c:v>0.43373493975903615</c:v>
                </c:pt>
                <c:pt idx="5560">
                  <c:v>0.43373493975903615</c:v>
                </c:pt>
                <c:pt idx="5561">
                  <c:v>0.43373493975903615</c:v>
                </c:pt>
                <c:pt idx="5562">
                  <c:v>0.43373493975903615</c:v>
                </c:pt>
                <c:pt idx="5563">
                  <c:v>0.43902439024390244</c:v>
                </c:pt>
                <c:pt idx="5564">
                  <c:v>0.43902439024390244</c:v>
                </c:pt>
                <c:pt idx="5565">
                  <c:v>0.43902439024390244</c:v>
                </c:pt>
                <c:pt idx="5566">
                  <c:v>0.4567901234567901</c:v>
                </c:pt>
                <c:pt idx="5567">
                  <c:v>0.4567901234567901</c:v>
                </c:pt>
                <c:pt idx="5568">
                  <c:v>0.4567901234567901</c:v>
                </c:pt>
                <c:pt idx="5569">
                  <c:v>0.4567901234567901</c:v>
                </c:pt>
                <c:pt idx="5570">
                  <c:v>0.4567901234567901</c:v>
                </c:pt>
                <c:pt idx="5571">
                  <c:v>0.4567901234567901</c:v>
                </c:pt>
                <c:pt idx="5572">
                  <c:v>0.4567901234567901</c:v>
                </c:pt>
                <c:pt idx="5573">
                  <c:v>0.4567901234567901</c:v>
                </c:pt>
                <c:pt idx="5574">
                  <c:v>0.4567901234567901</c:v>
                </c:pt>
                <c:pt idx="5575">
                  <c:v>0.4567901234567901</c:v>
                </c:pt>
                <c:pt idx="5576">
                  <c:v>0.46913580246913578</c:v>
                </c:pt>
                <c:pt idx="5577">
                  <c:v>0.46913580246913578</c:v>
                </c:pt>
                <c:pt idx="5578">
                  <c:v>0.46913580246913578</c:v>
                </c:pt>
                <c:pt idx="5579">
                  <c:v>0.46913580246913578</c:v>
                </c:pt>
                <c:pt idx="5580">
                  <c:v>0.46913580246913578</c:v>
                </c:pt>
                <c:pt idx="5581">
                  <c:v>0.46913580246913578</c:v>
                </c:pt>
                <c:pt idx="5582">
                  <c:v>0.46913580246913578</c:v>
                </c:pt>
                <c:pt idx="5583">
                  <c:v>0.46913580246913578</c:v>
                </c:pt>
                <c:pt idx="5584">
                  <c:v>0.46913580246913578</c:v>
                </c:pt>
                <c:pt idx="5585">
                  <c:v>0.46913580246913578</c:v>
                </c:pt>
                <c:pt idx="5586">
                  <c:v>0.46913580246913578</c:v>
                </c:pt>
                <c:pt idx="5587">
                  <c:v>0.4567901234567901</c:v>
                </c:pt>
                <c:pt idx="5588">
                  <c:v>0.4567901234567901</c:v>
                </c:pt>
                <c:pt idx="5589">
                  <c:v>0.4567901234567901</c:v>
                </c:pt>
                <c:pt idx="5590">
                  <c:v>0.4567901234567901</c:v>
                </c:pt>
                <c:pt idx="5591">
                  <c:v>0.4567901234567901</c:v>
                </c:pt>
                <c:pt idx="5592">
                  <c:v>0.4567901234567901</c:v>
                </c:pt>
                <c:pt idx="5593">
                  <c:v>0.44444444444444442</c:v>
                </c:pt>
                <c:pt idx="5594">
                  <c:v>0.44444444444444442</c:v>
                </c:pt>
                <c:pt idx="5595">
                  <c:v>0.44444444444444442</c:v>
                </c:pt>
                <c:pt idx="5596">
                  <c:v>0.44444444444444442</c:v>
                </c:pt>
                <c:pt idx="5597">
                  <c:v>0.44444444444444442</c:v>
                </c:pt>
                <c:pt idx="5598">
                  <c:v>0.44444444444444442</c:v>
                </c:pt>
                <c:pt idx="5599">
                  <c:v>0.44444444444444442</c:v>
                </c:pt>
                <c:pt idx="5600">
                  <c:v>0.44444444444444442</c:v>
                </c:pt>
                <c:pt idx="5601">
                  <c:v>0.44444444444444442</c:v>
                </c:pt>
                <c:pt idx="5602">
                  <c:v>0.44444444444444442</c:v>
                </c:pt>
                <c:pt idx="5603">
                  <c:v>0.42499999999999999</c:v>
                </c:pt>
                <c:pt idx="5604">
                  <c:v>0.42499999999999999</c:v>
                </c:pt>
                <c:pt idx="5605">
                  <c:v>0.42499999999999999</c:v>
                </c:pt>
                <c:pt idx="5606">
                  <c:v>0.41249999999999998</c:v>
                </c:pt>
                <c:pt idx="5607">
                  <c:v>0.41249999999999998</c:v>
                </c:pt>
                <c:pt idx="5608">
                  <c:v>0.41249999999999998</c:v>
                </c:pt>
                <c:pt idx="5609">
                  <c:v>0.41249999999999998</c:v>
                </c:pt>
                <c:pt idx="5610">
                  <c:v>0.42499999999999999</c:v>
                </c:pt>
                <c:pt idx="5611">
                  <c:v>0.41249999999999998</c:v>
                </c:pt>
                <c:pt idx="5612">
                  <c:v>0.41249999999999998</c:v>
                </c:pt>
                <c:pt idx="5613">
                  <c:v>0.41249999999999998</c:v>
                </c:pt>
                <c:pt idx="5614">
                  <c:v>0.41249999999999998</c:v>
                </c:pt>
                <c:pt idx="5615">
                  <c:v>0.41249999999999998</c:v>
                </c:pt>
                <c:pt idx="5616">
                  <c:v>0.4</c:v>
                </c:pt>
                <c:pt idx="5617">
                  <c:v>0.4050632911392405</c:v>
                </c:pt>
                <c:pt idx="5618">
                  <c:v>0.379746835443038</c:v>
                </c:pt>
                <c:pt idx="5619">
                  <c:v>0.379746835443038</c:v>
                </c:pt>
                <c:pt idx="5620">
                  <c:v>0.39240506329113922</c:v>
                </c:pt>
                <c:pt idx="5621">
                  <c:v>0.39240506329113922</c:v>
                </c:pt>
                <c:pt idx="5622">
                  <c:v>0.39240506329113922</c:v>
                </c:pt>
                <c:pt idx="5623">
                  <c:v>0.39240506329113922</c:v>
                </c:pt>
                <c:pt idx="5624">
                  <c:v>0.39240506329113922</c:v>
                </c:pt>
                <c:pt idx="5625">
                  <c:v>0.39240506329113922</c:v>
                </c:pt>
                <c:pt idx="5626">
                  <c:v>0.39743589743589741</c:v>
                </c:pt>
                <c:pt idx="5627">
                  <c:v>0.39743589743589741</c:v>
                </c:pt>
                <c:pt idx="5628">
                  <c:v>0.39743589743589741</c:v>
                </c:pt>
                <c:pt idx="5629">
                  <c:v>0.39743589743589741</c:v>
                </c:pt>
                <c:pt idx="5630">
                  <c:v>0.38461538461538464</c:v>
                </c:pt>
                <c:pt idx="5631">
                  <c:v>0.37179487179487181</c:v>
                </c:pt>
                <c:pt idx="5632">
                  <c:v>0.37179487179487181</c:v>
                </c:pt>
                <c:pt idx="5633">
                  <c:v>0.37179487179487181</c:v>
                </c:pt>
                <c:pt idx="5634">
                  <c:v>0.37179487179487181</c:v>
                </c:pt>
                <c:pt idx="5635">
                  <c:v>0.37179487179487181</c:v>
                </c:pt>
                <c:pt idx="5636">
                  <c:v>0.37179487179487181</c:v>
                </c:pt>
                <c:pt idx="5637">
                  <c:v>0.37179487179487181</c:v>
                </c:pt>
                <c:pt idx="5638">
                  <c:v>0.38461538461538464</c:v>
                </c:pt>
                <c:pt idx="5639">
                  <c:v>0.38461538461538464</c:v>
                </c:pt>
                <c:pt idx="5640">
                  <c:v>0.38461538461538464</c:v>
                </c:pt>
                <c:pt idx="5641">
                  <c:v>0.37179487179487181</c:v>
                </c:pt>
                <c:pt idx="5642">
                  <c:v>0.37179487179487181</c:v>
                </c:pt>
                <c:pt idx="5643">
                  <c:v>0.37179487179487181</c:v>
                </c:pt>
                <c:pt idx="5644">
                  <c:v>0.38461538461538464</c:v>
                </c:pt>
                <c:pt idx="5645">
                  <c:v>0.37179487179487181</c:v>
                </c:pt>
                <c:pt idx="5646">
                  <c:v>0.37179487179487181</c:v>
                </c:pt>
                <c:pt idx="5647">
                  <c:v>0.37179487179487181</c:v>
                </c:pt>
                <c:pt idx="5648">
                  <c:v>0.37179487179487181</c:v>
                </c:pt>
                <c:pt idx="5649">
                  <c:v>0.37662337662337664</c:v>
                </c:pt>
                <c:pt idx="5650">
                  <c:v>0.37662337662337664</c:v>
                </c:pt>
                <c:pt idx="5651">
                  <c:v>0.38961038961038963</c:v>
                </c:pt>
                <c:pt idx="5652">
                  <c:v>0.38961038961038963</c:v>
                </c:pt>
                <c:pt idx="5653">
                  <c:v>0.38961038961038963</c:v>
                </c:pt>
                <c:pt idx="5654">
                  <c:v>0.38961038961038963</c:v>
                </c:pt>
                <c:pt idx="5655">
                  <c:v>0.37662337662337664</c:v>
                </c:pt>
                <c:pt idx="5656">
                  <c:v>0.35064935064935066</c:v>
                </c:pt>
                <c:pt idx="5657">
                  <c:v>0.35064935064935066</c:v>
                </c:pt>
                <c:pt idx="5658">
                  <c:v>0.35526315789473684</c:v>
                </c:pt>
                <c:pt idx="5659">
                  <c:v>0.35526315789473684</c:v>
                </c:pt>
                <c:pt idx="5660">
                  <c:v>0.35526315789473684</c:v>
                </c:pt>
                <c:pt idx="5661">
                  <c:v>0.35526315789473684</c:v>
                </c:pt>
                <c:pt idx="5662">
                  <c:v>0.35526315789473684</c:v>
                </c:pt>
                <c:pt idx="5663">
                  <c:v>0.35526315789473684</c:v>
                </c:pt>
                <c:pt idx="5664">
                  <c:v>0.35526315789473684</c:v>
                </c:pt>
                <c:pt idx="5665">
                  <c:v>0.35526315789473684</c:v>
                </c:pt>
                <c:pt idx="5666">
                  <c:v>0.36842105263157893</c:v>
                </c:pt>
                <c:pt idx="5667">
                  <c:v>0.36842105263157893</c:v>
                </c:pt>
                <c:pt idx="5668">
                  <c:v>0.36842105263157893</c:v>
                </c:pt>
                <c:pt idx="5669">
                  <c:v>0.36842105263157893</c:v>
                </c:pt>
                <c:pt idx="5670">
                  <c:v>0.36842105263157893</c:v>
                </c:pt>
                <c:pt idx="5671">
                  <c:v>0.38157894736842107</c:v>
                </c:pt>
                <c:pt idx="5672">
                  <c:v>0.38157894736842107</c:v>
                </c:pt>
                <c:pt idx="5673">
                  <c:v>0.38157894736842107</c:v>
                </c:pt>
                <c:pt idx="5674">
                  <c:v>0.38157894736842107</c:v>
                </c:pt>
                <c:pt idx="5675">
                  <c:v>0.38157894736842107</c:v>
                </c:pt>
                <c:pt idx="5676">
                  <c:v>0.38157894736842107</c:v>
                </c:pt>
                <c:pt idx="5677">
                  <c:v>0.38157894736842107</c:v>
                </c:pt>
                <c:pt idx="5678">
                  <c:v>0.38666666666666666</c:v>
                </c:pt>
                <c:pt idx="5679">
                  <c:v>0.38666666666666666</c:v>
                </c:pt>
                <c:pt idx="5680">
                  <c:v>0.38666666666666666</c:v>
                </c:pt>
                <c:pt idx="5681">
                  <c:v>0.38666666666666666</c:v>
                </c:pt>
                <c:pt idx="5682">
                  <c:v>0.38666666666666666</c:v>
                </c:pt>
                <c:pt idx="5683">
                  <c:v>0.38666666666666666</c:v>
                </c:pt>
                <c:pt idx="5684">
                  <c:v>0.38666666666666666</c:v>
                </c:pt>
                <c:pt idx="5685">
                  <c:v>0.38666666666666666</c:v>
                </c:pt>
                <c:pt idx="5686">
                  <c:v>0.38666666666666666</c:v>
                </c:pt>
                <c:pt idx="5687">
                  <c:v>0.38666666666666666</c:v>
                </c:pt>
                <c:pt idx="5688">
                  <c:v>0.38666666666666666</c:v>
                </c:pt>
                <c:pt idx="5689">
                  <c:v>0.38666666666666666</c:v>
                </c:pt>
                <c:pt idx="5690">
                  <c:v>0.38666666666666666</c:v>
                </c:pt>
                <c:pt idx="5691">
                  <c:v>0.38666666666666666</c:v>
                </c:pt>
                <c:pt idx="5692">
                  <c:v>0.38666666666666666</c:v>
                </c:pt>
                <c:pt idx="5693">
                  <c:v>0.38666666666666666</c:v>
                </c:pt>
                <c:pt idx="5694">
                  <c:v>0.4</c:v>
                </c:pt>
                <c:pt idx="5695">
                  <c:v>0.42666666666666669</c:v>
                </c:pt>
                <c:pt idx="5696">
                  <c:v>0.42666666666666669</c:v>
                </c:pt>
                <c:pt idx="5697">
                  <c:v>0.42666666666666669</c:v>
                </c:pt>
                <c:pt idx="5698">
                  <c:v>0.42666666666666669</c:v>
                </c:pt>
                <c:pt idx="5699">
                  <c:v>0.41333333333333333</c:v>
                </c:pt>
                <c:pt idx="5700">
                  <c:v>0.4</c:v>
                </c:pt>
                <c:pt idx="5701">
                  <c:v>0.4</c:v>
                </c:pt>
                <c:pt idx="5702">
                  <c:v>0.4</c:v>
                </c:pt>
                <c:pt idx="5703">
                  <c:v>0.4</c:v>
                </c:pt>
                <c:pt idx="5704">
                  <c:v>0.4</c:v>
                </c:pt>
                <c:pt idx="5705">
                  <c:v>0.4</c:v>
                </c:pt>
                <c:pt idx="5706">
                  <c:v>0.38666666666666666</c:v>
                </c:pt>
                <c:pt idx="5707">
                  <c:v>0.38666666666666666</c:v>
                </c:pt>
                <c:pt idx="5708">
                  <c:v>0.38666666666666666</c:v>
                </c:pt>
                <c:pt idx="5709">
                  <c:v>0.38666666666666666</c:v>
                </c:pt>
                <c:pt idx="5710">
                  <c:v>0.38666666666666666</c:v>
                </c:pt>
                <c:pt idx="5711">
                  <c:v>0.38666666666666666</c:v>
                </c:pt>
                <c:pt idx="5712">
                  <c:v>0.38666666666666666</c:v>
                </c:pt>
                <c:pt idx="5713">
                  <c:v>0.38666666666666666</c:v>
                </c:pt>
                <c:pt idx="5714">
                  <c:v>0.38666666666666666</c:v>
                </c:pt>
                <c:pt idx="5715">
                  <c:v>0.38666666666666666</c:v>
                </c:pt>
                <c:pt idx="5716">
                  <c:v>0.38666666666666666</c:v>
                </c:pt>
                <c:pt idx="5717">
                  <c:v>0.38666666666666666</c:v>
                </c:pt>
                <c:pt idx="5718">
                  <c:v>0.38666666666666666</c:v>
                </c:pt>
                <c:pt idx="5719">
                  <c:v>0.38666666666666666</c:v>
                </c:pt>
                <c:pt idx="5720">
                  <c:v>0.38666666666666666</c:v>
                </c:pt>
                <c:pt idx="5721">
                  <c:v>0.38666666666666666</c:v>
                </c:pt>
                <c:pt idx="5722">
                  <c:v>0.38666666666666666</c:v>
                </c:pt>
                <c:pt idx="5723">
                  <c:v>0.38666666666666666</c:v>
                </c:pt>
                <c:pt idx="5724">
                  <c:v>0.38666666666666666</c:v>
                </c:pt>
                <c:pt idx="5725">
                  <c:v>0.38666666666666666</c:v>
                </c:pt>
                <c:pt idx="5726">
                  <c:v>0.38666666666666666</c:v>
                </c:pt>
                <c:pt idx="5727">
                  <c:v>0.38666666666666666</c:v>
                </c:pt>
                <c:pt idx="5728">
                  <c:v>0.38666666666666666</c:v>
                </c:pt>
                <c:pt idx="5729">
                  <c:v>0.37333333333333335</c:v>
                </c:pt>
                <c:pt idx="5730">
                  <c:v>0.37333333333333335</c:v>
                </c:pt>
                <c:pt idx="5731">
                  <c:v>0.37333333333333335</c:v>
                </c:pt>
                <c:pt idx="5732">
                  <c:v>0.36</c:v>
                </c:pt>
                <c:pt idx="5733">
                  <c:v>0.36</c:v>
                </c:pt>
                <c:pt idx="5734">
                  <c:v>0.34666666666666668</c:v>
                </c:pt>
                <c:pt idx="5735">
                  <c:v>0.34666666666666668</c:v>
                </c:pt>
                <c:pt idx="5736">
                  <c:v>0.34666666666666668</c:v>
                </c:pt>
                <c:pt idx="5737">
                  <c:v>0.34666666666666668</c:v>
                </c:pt>
                <c:pt idx="5738">
                  <c:v>0.34666666666666668</c:v>
                </c:pt>
                <c:pt idx="5739">
                  <c:v>0.34666666666666668</c:v>
                </c:pt>
                <c:pt idx="5740">
                  <c:v>0.34666666666666668</c:v>
                </c:pt>
                <c:pt idx="5741">
                  <c:v>0.34666666666666668</c:v>
                </c:pt>
                <c:pt idx="5742">
                  <c:v>0.36</c:v>
                </c:pt>
                <c:pt idx="5743">
                  <c:v>0.36</c:v>
                </c:pt>
                <c:pt idx="5744">
                  <c:v>0.36</c:v>
                </c:pt>
                <c:pt idx="5745">
                  <c:v>0.36</c:v>
                </c:pt>
                <c:pt idx="5746">
                  <c:v>0.36</c:v>
                </c:pt>
                <c:pt idx="5747">
                  <c:v>0.36</c:v>
                </c:pt>
                <c:pt idx="5748">
                  <c:v>0.36</c:v>
                </c:pt>
                <c:pt idx="5749">
                  <c:v>0.36</c:v>
                </c:pt>
                <c:pt idx="5750">
                  <c:v>0.37333333333333335</c:v>
                </c:pt>
                <c:pt idx="5751">
                  <c:v>0.37333333333333335</c:v>
                </c:pt>
                <c:pt idx="5752">
                  <c:v>0.36</c:v>
                </c:pt>
                <c:pt idx="5753">
                  <c:v>0.36</c:v>
                </c:pt>
                <c:pt idx="5754">
                  <c:v>0.36</c:v>
                </c:pt>
                <c:pt idx="5755">
                  <c:v>0.36</c:v>
                </c:pt>
                <c:pt idx="5756">
                  <c:v>0.34666666666666668</c:v>
                </c:pt>
                <c:pt idx="5757">
                  <c:v>0.34666666666666668</c:v>
                </c:pt>
                <c:pt idx="5758">
                  <c:v>0.34666666666666668</c:v>
                </c:pt>
                <c:pt idx="5759">
                  <c:v>0.34666666666666668</c:v>
                </c:pt>
                <c:pt idx="5760">
                  <c:v>0.33333333333333331</c:v>
                </c:pt>
                <c:pt idx="5761">
                  <c:v>0.33333333333333331</c:v>
                </c:pt>
                <c:pt idx="5762">
                  <c:v>0.35135135135135137</c:v>
                </c:pt>
                <c:pt idx="5763">
                  <c:v>0.35135135135135137</c:v>
                </c:pt>
                <c:pt idx="5764">
                  <c:v>0.35135135135135137</c:v>
                </c:pt>
                <c:pt idx="5765">
                  <c:v>0.35135135135135137</c:v>
                </c:pt>
                <c:pt idx="5766">
                  <c:v>0.33783783783783783</c:v>
                </c:pt>
                <c:pt idx="5767">
                  <c:v>0.33783783783783783</c:v>
                </c:pt>
                <c:pt idx="5768">
                  <c:v>0.33783783783783783</c:v>
                </c:pt>
                <c:pt idx="5769">
                  <c:v>0.33783783783783783</c:v>
                </c:pt>
                <c:pt idx="5770">
                  <c:v>0.33783783783783783</c:v>
                </c:pt>
                <c:pt idx="5771">
                  <c:v>0.32876712328767121</c:v>
                </c:pt>
                <c:pt idx="5772">
                  <c:v>0.32876712328767121</c:v>
                </c:pt>
                <c:pt idx="5773">
                  <c:v>0.32876712328767121</c:v>
                </c:pt>
                <c:pt idx="5774">
                  <c:v>0.32876712328767121</c:v>
                </c:pt>
                <c:pt idx="5775">
                  <c:v>0.32876712328767121</c:v>
                </c:pt>
                <c:pt idx="5776">
                  <c:v>0.32876712328767121</c:v>
                </c:pt>
                <c:pt idx="5777">
                  <c:v>0.32876712328767121</c:v>
                </c:pt>
                <c:pt idx="5778">
                  <c:v>0.32876712328767121</c:v>
                </c:pt>
                <c:pt idx="5779">
                  <c:v>0.32876712328767121</c:v>
                </c:pt>
                <c:pt idx="5780">
                  <c:v>0.32876712328767121</c:v>
                </c:pt>
                <c:pt idx="5781">
                  <c:v>0.34246575342465752</c:v>
                </c:pt>
                <c:pt idx="5782">
                  <c:v>0.34246575342465752</c:v>
                </c:pt>
                <c:pt idx="5783">
                  <c:v>0.34722222222222221</c:v>
                </c:pt>
                <c:pt idx="5784">
                  <c:v>0.34722222222222221</c:v>
                </c:pt>
                <c:pt idx="5785">
                  <c:v>0.34722222222222221</c:v>
                </c:pt>
                <c:pt idx="5786">
                  <c:v>0.34722222222222221</c:v>
                </c:pt>
                <c:pt idx="5787">
                  <c:v>0.34722222222222221</c:v>
                </c:pt>
                <c:pt idx="5788">
                  <c:v>0.34722222222222221</c:v>
                </c:pt>
                <c:pt idx="5789">
                  <c:v>0.34722222222222221</c:v>
                </c:pt>
                <c:pt idx="5790">
                  <c:v>0.34722222222222221</c:v>
                </c:pt>
                <c:pt idx="5791">
                  <c:v>0.34722222222222221</c:v>
                </c:pt>
                <c:pt idx="5792">
                  <c:v>0.31944444444444442</c:v>
                </c:pt>
                <c:pt idx="5793">
                  <c:v>0.31944444444444442</c:v>
                </c:pt>
                <c:pt idx="5794">
                  <c:v>0.31944444444444442</c:v>
                </c:pt>
                <c:pt idx="5795">
                  <c:v>0.31944444444444442</c:v>
                </c:pt>
                <c:pt idx="5796">
                  <c:v>0.31944444444444442</c:v>
                </c:pt>
                <c:pt idx="5797">
                  <c:v>0.30555555555555558</c:v>
                </c:pt>
                <c:pt idx="5798">
                  <c:v>0.30555555555555558</c:v>
                </c:pt>
                <c:pt idx="5799">
                  <c:v>0.30555555555555558</c:v>
                </c:pt>
                <c:pt idx="5800">
                  <c:v>0.30555555555555558</c:v>
                </c:pt>
                <c:pt idx="5801">
                  <c:v>0.30555555555555558</c:v>
                </c:pt>
                <c:pt idx="5802">
                  <c:v>0.30555555555555558</c:v>
                </c:pt>
                <c:pt idx="5803">
                  <c:v>0.30555555555555558</c:v>
                </c:pt>
                <c:pt idx="5804">
                  <c:v>0.30555555555555558</c:v>
                </c:pt>
                <c:pt idx="5805">
                  <c:v>0.30985915492957744</c:v>
                </c:pt>
                <c:pt idx="5806">
                  <c:v>0.323943661971831</c:v>
                </c:pt>
                <c:pt idx="5807">
                  <c:v>0.323943661971831</c:v>
                </c:pt>
                <c:pt idx="5808">
                  <c:v>0.323943661971831</c:v>
                </c:pt>
                <c:pt idx="5809">
                  <c:v>0.323943661971831</c:v>
                </c:pt>
                <c:pt idx="5810">
                  <c:v>0.323943661971831</c:v>
                </c:pt>
                <c:pt idx="5811">
                  <c:v>0.323943661971831</c:v>
                </c:pt>
                <c:pt idx="5812">
                  <c:v>0.30985915492957744</c:v>
                </c:pt>
                <c:pt idx="5813">
                  <c:v>0.31428571428571428</c:v>
                </c:pt>
                <c:pt idx="5814">
                  <c:v>0.31428571428571428</c:v>
                </c:pt>
                <c:pt idx="5815">
                  <c:v>0.31428571428571428</c:v>
                </c:pt>
                <c:pt idx="5816">
                  <c:v>0.31428571428571428</c:v>
                </c:pt>
                <c:pt idx="5817">
                  <c:v>0.31428571428571428</c:v>
                </c:pt>
                <c:pt idx="5818">
                  <c:v>0.31428571428571428</c:v>
                </c:pt>
                <c:pt idx="5819">
                  <c:v>0.31428571428571428</c:v>
                </c:pt>
                <c:pt idx="5820">
                  <c:v>0.31428571428571428</c:v>
                </c:pt>
                <c:pt idx="5821">
                  <c:v>0.32857142857142857</c:v>
                </c:pt>
                <c:pt idx="5822">
                  <c:v>0.32857142857142857</c:v>
                </c:pt>
                <c:pt idx="5823">
                  <c:v>0.33333333333333331</c:v>
                </c:pt>
                <c:pt idx="5824">
                  <c:v>0.33333333333333331</c:v>
                </c:pt>
                <c:pt idx="5825">
                  <c:v>0.33333333333333331</c:v>
                </c:pt>
                <c:pt idx="5826">
                  <c:v>0.33333333333333331</c:v>
                </c:pt>
                <c:pt idx="5827">
                  <c:v>0.33333333333333331</c:v>
                </c:pt>
                <c:pt idx="5828">
                  <c:v>0.33333333333333331</c:v>
                </c:pt>
                <c:pt idx="5829">
                  <c:v>0.33333333333333331</c:v>
                </c:pt>
                <c:pt idx="5830">
                  <c:v>0.33333333333333331</c:v>
                </c:pt>
                <c:pt idx="5831">
                  <c:v>0.33333333333333331</c:v>
                </c:pt>
                <c:pt idx="5832">
                  <c:v>0.33333333333333331</c:v>
                </c:pt>
                <c:pt idx="5833">
                  <c:v>0.33333333333333331</c:v>
                </c:pt>
                <c:pt idx="5834">
                  <c:v>0.33333333333333331</c:v>
                </c:pt>
                <c:pt idx="5835">
                  <c:v>0.33333333333333331</c:v>
                </c:pt>
                <c:pt idx="5836">
                  <c:v>0.33333333333333331</c:v>
                </c:pt>
                <c:pt idx="5837">
                  <c:v>0.33333333333333331</c:v>
                </c:pt>
                <c:pt idx="5838">
                  <c:v>0.33333333333333331</c:v>
                </c:pt>
                <c:pt idx="5839">
                  <c:v>0.33333333333333331</c:v>
                </c:pt>
                <c:pt idx="5840">
                  <c:v>0.3188405797101449</c:v>
                </c:pt>
                <c:pt idx="5841">
                  <c:v>0.3188405797101449</c:v>
                </c:pt>
                <c:pt idx="5842">
                  <c:v>0.3188405797101449</c:v>
                </c:pt>
                <c:pt idx="5843">
                  <c:v>0.3188405797101449</c:v>
                </c:pt>
                <c:pt idx="5844">
                  <c:v>0.3188405797101449</c:v>
                </c:pt>
                <c:pt idx="5845">
                  <c:v>0.30882352941176472</c:v>
                </c:pt>
                <c:pt idx="5846">
                  <c:v>0.3235294117647059</c:v>
                </c:pt>
                <c:pt idx="5847">
                  <c:v>0.3235294117647059</c:v>
                </c:pt>
                <c:pt idx="5848">
                  <c:v>0.3235294117647059</c:v>
                </c:pt>
                <c:pt idx="5849">
                  <c:v>0.3235294117647059</c:v>
                </c:pt>
                <c:pt idx="5850">
                  <c:v>0.3235294117647059</c:v>
                </c:pt>
                <c:pt idx="5851">
                  <c:v>0.3235294117647059</c:v>
                </c:pt>
                <c:pt idx="5852">
                  <c:v>0.3235294117647059</c:v>
                </c:pt>
                <c:pt idx="5853">
                  <c:v>0.33823529411764708</c:v>
                </c:pt>
                <c:pt idx="5854">
                  <c:v>0.35294117647058826</c:v>
                </c:pt>
                <c:pt idx="5855">
                  <c:v>0.36764705882352944</c:v>
                </c:pt>
                <c:pt idx="5856">
                  <c:v>0.36764705882352944</c:v>
                </c:pt>
                <c:pt idx="5857">
                  <c:v>0.36764705882352944</c:v>
                </c:pt>
                <c:pt idx="5858">
                  <c:v>0.37313432835820898</c:v>
                </c:pt>
                <c:pt idx="5859">
                  <c:v>0.37878787878787878</c:v>
                </c:pt>
                <c:pt idx="5860">
                  <c:v>0.37878787878787878</c:v>
                </c:pt>
                <c:pt idx="5861">
                  <c:v>0.36363636363636365</c:v>
                </c:pt>
                <c:pt idx="5862">
                  <c:v>0.36363636363636365</c:v>
                </c:pt>
                <c:pt idx="5863">
                  <c:v>0.36363636363636365</c:v>
                </c:pt>
                <c:pt idx="5864">
                  <c:v>0.36363636363636365</c:v>
                </c:pt>
                <c:pt idx="5865">
                  <c:v>0.36363636363636365</c:v>
                </c:pt>
                <c:pt idx="5866">
                  <c:v>0.36363636363636365</c:v>
                </c:pt>
                <c:pt idx="5867">
                  <c:v>0.36363636363636365</c:v>
                </c:pt>
                <c:pt idx="5868">
                  <c:v>0.36363636363636365</c:v>
                </c:pt>
                <c:pt idx="5869">
                  <c:v>0.36363636363636365</c:v>
                </c:pt>
                <c:pt idx="5870">
                  <c:v>0.36363636363636365</c:v>
                </c:pt>
                <c:pt idx="5871">
                  <c:v>0.36363636363636365</c:v>
                </c:pt>
                <c:pt idx="5872">
                  <c:v>0.36363636363636365</c:v>
                </c:pt>
                <c:pt idx="5873">
                  <c:v>0.36363636363636365</c:v>
                </c:pt>
                <c:pt idx="5874">
                  <c:v>0.36363636363636365</c:v>
                </c:pt>
                <c:pt idx="5875">
                  <c:v>0.37878787878787878</c:v>
                </c:pt>
                <c:pt idx="5876">
                  <c:v>0.37878787878787878</c:v>
                </c:pt>
                <c:pt idx="5877">
                  <c:v>0.37878787878787878</c:v>
                </c:pt>
                <c:pt idx="5878">
                  <c:v>0.36363636363636365</c:v>
                </c:pt>
                <c:pt idx="5879">
                  <c:v>0.34848484848484851</c:v>
                </c:pt>
                <c:pt idx="5880">
                  <c:v>0.36363636363636365</c:v>
                </c:pt>
                <c:pt idx="5881">
                  <c:v>0.36363636363636365</c:v>
                </c:pt>
                <c:pt idx="5882">
                  <c:v>0.36363636363636365</c:v>
                </c:pt>
                <c:pt idx="5883">
                  <c:v>0.36363636363636365</c:v>
                </c:pt>
                <c:pt idx="5884">
                  <c:v>0.36923076923076925</c:v>
                </c:pt>
                <c:pt idx="5885">
                  <c:v>0.36923076923076925</c:v>
                </c:pt>
                <c:pt idx="5886">
                  <c:v>0.36923076923076925</c:v>
                </c:pt>
                <c:pt idx="5887">
                  <c:v>0.36923076923076925</c:v>
                </c:pt>
                <c:pt idx="5888">
                  <c:v>0.36923076923076925</c:v>
                </c:pt>
                <c:pt idx="5889">
                  <c:v>0.36923076923076925</c:v>
                </c:pt>
                <c:pt idx="5890">
                  <c:v>0.36923076923076925</c:v>
                </c:pt>
                <c:pt idx="5891">
                  <c:v>0.38461538461538464</c:v>
                </c:pt>
                <c:pt idx="5892">
                  <c:v>0.38461538461538464</c:v>
                </c:pt>
                <c:pt idx="5893">
                  <c:v>0.4</c:v>
                </c:pt>
                <c:pt idx="5894">
                  <c:v>0.4</c:v>
                </c:pt>
                <c:pt idx="5895">
                  <c:v>0.4</c:v>
                </c:pt>
                <c:pt idx="5896">
                  <c:v>0.4</c:v>
                </c:pt>
                <c:pt idx="5897">
                  <c:v>0.4</c:v>
                </c:pt>
                <c:pt idx="5898">
                  <c:v>0.4</c:v>
                </c:pt>
                <c:pt idx="5899">
                  <c:v>0.4</c:v>
                </c:pt>
                <c:pt idx="5900">
                  <c:v>0.4</c:v>
                </c:pt>
                <c:pt idx="5901">
                  <c:v>0.38461538461538464</c:v>
                </c:pt>
                <c:pt idx="5902">
                  <c:v>0.36923076923076925</c:v>
                </c:pt>
                <c:pt idx="5903">
                  <c:v>0.36923076923076925</c:v>
                </c:pt>
                <c:pt idx="5904">
                  <c:v>0.35384615384615387</c:v>
                </c:pt>
                <c:pt idx="5905">
                  <c:v>0.35384615384615387</c:v>
                </c:pt>
                <c:pt idx="5906">
                  <c:v>0.33846153846153848</c:v>
                </c:pt>
                <c:pt idx="5907">
                  <c:v>0.33846153846153848</c:v>
                </c:pt>
                <c:pt idx="5908">
                  <c:v>0.33846153846153848</c:v>
                </c:pt>
                <c:pt idx="5909">
                  <c:v>0.38461538461538464</c:v>
                </c:pt>
                <c:pt idx="5910">
                  <c:v>0.38461538461538464</c:v>
                </c:pt>
                <c:pt idx="5911">
                  <c:v>0.38461538461538464</c:v>
                </c:pt>
                <c:pt idx="5912">
                  <c:v>0.38461538461538464</c:v>
                </c:pt>
                <c:pt idx="5913">
                  <c:v>0.38461538461538464</c:v>
                </c:pt>
                <c:pt idx="5914">
                  <c:v>0.38461538461538464</c:v>
                </c:pt>
                <c:pt idx="5915">
                  <c:v>0.38461538461538464</c:v>
                </c:pt>
                <c:pt idx="5916">
                  <c:v>0.38461538461538464</c:v>
                </c:pt>
                <c:pt idx="5917">
                  <c:v>0.38461538461538464</c:v>
                </c:pt>
                <c:pt idx="5918">
                  <c:v>0.38461538461538464</c:v>
                </c:pt>
                <c:pt idx="5919">
                  <c:v>0.38461538461538464</c:v>
                </c:pt>
                <c:pt idx="5920">
                  <c:v>0.38461538461538464</c:v>
                </c:pt>
                <c:pt idx="5921">
                  <c:v>0.4</c:v>
                </c:pt>
                <c:pt idx="5922">
                  <c:v>0.4</c:v>
                </c:pt>
                <c:pt idx="5923">
                  <c:v>0.4</c:v>
                </c:pt>
                <c:pt idx="5924">
                  <c:v>0.4</c:v>
                </c:pt>
                <c:pt idx="5925">
                  <c:v>0.41538461538461541</c:v>
                </c:pt>
                <c:pt idx="5926">
                  <c:v>0.41538461538461541</c:v>
                </c:pt>
                <c:pt idx="5927">
                  <c:v>0.4</c:v>
                </c:pt>
                <c:pt idx="5928">
                  <c:v>0.4</c:v>
                </c:pt>
                <c:pt idx="5929">
                  <c:v>0.4</c:v>
                </c:pt>
                <c:pt idx="5930">
                  <c:v>0.40625</c:v>
                </c:pt>
                <c:pt idx="5931">
                  <c:v>0.421875</c:v>
                </c:pt>
                <c:pt idx="5932">
                  <c:v>0.4375</c:v>
                </c:pt>
                <c:pt idx="5933">
                  <c:v>0.4375</c:v>
                </c:pt>
                <c:pt idx="5934">
                  <c:v>0.4375</c:v>
                </c:pt>
                <c:pt idx="5935">
                  <c:v>0.4375</c:v>
                </c:pt>
                <c:pt idx="5936">
                  <c:v>0.4375</c:v>
                </c:pt>
                <c:pt idx="5937">
                  <c:v>0.4375</c:v>
                </c:pt>
                <c:pt idx="5938">
                  <c:v>0.4375</c:v>
                </c:pt>
                <c:pt idx="5939">
                  <c:v>0.4375</c:v>
                </c:pt>
                <c:pt idx="5940">
                  <c:v>0.4375</c:v>
                </c:pt>
                <c:pt idx="5941">
                  <c:v>0.4375</c:v>
                </c:pt>
                <c:pt idx="5942">
                  <c:v>0.4375</c:v>
                </c:pt>
                <c:pt idx="5943">
                  <c:v>0.4375</c:v>
                </c:pt>
                <c:pt idx="5944">
                  <c:v>0.4375</c:v>
                </c:pt>
                <c:pt idx="5945">
                  <c:v>0.4375</c:v>
                </c:pt>
                <c:pt idx="5946">
                  <c:v>0.453125</c:v>
                </c:pt>
                <c:pt idx="5947">
                  <c:v>0.453125</c:v>
                </c:pt>
                <c:pt idx="5948">
                  <c:v>0.453125</c:v>
                </c:pt>
                <c:pt idx="5949">
                  <c:v>0.453125</c:v>
                </c:pt>
                <c:pt idx="5950">
                  <c:v>0.453125</c:v>
                </c:pt>
                <c:pt idx="5951">
                  <c:v>0.453125</c:v>
                </c:pt>
                <c:pt idx="5952">
                  <c:v>0.453125</c:v>
                </c:pt>
                <c:pt idx="5953">
                  <c:v>0.453125</c:v>
                </c:pt>
                <c:pt idx="5954">
                  <c:v>0.453125</c:v>
                </c:pt>
                <c:pt idx="5955">
                  <c:v>0.453125</c:v>
                </c:pt>
                <c:pt idx="5956">
                  <c:v>0.453125</c:v>
                </c:pt>
                <c:pt idx="5957">
                  <c:v>0.453125</c:v>
                </c:pt>
                <c:pt idx="5958">
                  <c:v>0.453125</c:v>
                </c:pt>
                <c:pt idx="5959">
                  <c:v>0.453125</c:v>
                </c:pt>
                <c:pt idx="5960">
                  <c:v>0.453125</c:v>
                </c:pt>
                <c:pt idx="5961">
                  <c:v>0.453125</c:v>
                </c:pt>
                <c:pt idx="5962">
                  <c:v>0.453125</c:v>
                </c:pt>
                <c:pt idx="5963">
                  <c:v>0.453125</c:v>
                </c:pt>
                <c:pt idx="5964">
                  <c:v>0.453125</c:v>
                </c:pt>
                <c:pt idx="5965">
                  <c:v>0.4375</c:v>
                </c:pt>
                <c:pt idx="5966">
                  <c:v>0.4375</c:v>
                </c:pt>
                <c:pt idx="5967">
                  <c:v>0.4375</c:v>
                </c:pt>
                <c:pt idx="5968">
                  <c:v>0.4375</c:v>
                </c:pt>
                <c:pt idx="5969">
                  <c:v>0.4375</c:v>
                </c:pt>
                <c:pt idx="5970">
                  <c:v>0.4375</c:v>
                </c:pt>
                <c:pt idx="5971">
                  <c:v>0.4375</c:v>
                </c:pt>
                <c:pt idx="5972">
                  <c:v>0.4375</c:v>
                </c:pt>
                <c:pt idx="5973">
                  <c:v>0.4375</c:v>
                </c:pt>
                <c:pt idx="5974">
                  <c:v>0.44444444444444442</c:v>
                </c:pt>
                <c:pt idx="5975">
                  <c:v>0.42857142857142855</c:v>
                </c:pt>
                <c:pt idx="5976">
                  <c:v>0.41935483870967744</c:v>
                </c:pt>
                <c:pt idx="5977">
                  <c:v>0.41935483870967744</c:v>
                </c:pt>
                <c:pt idx="5978">
                  <c:v>0.40322580645161288</c:v>
                </c:pt>
                <c:pt idx="5979">
                  <c:v>0.40322580645161288</c:v>
                </c:pt>
                <c:pt idx="5980">
                  <c:v>0.4098360655737705</c:v>
                </c:pt>
                <c:pt idx="5981">
                  <c:v>0.42622950819672129</c:v>
                </c:pt>
                <c:pt idx="5982">
                  <c:v>0.42622950819672129</c:v>
                </c:pt>
                <c:pt idx="5983">
                  <c:v>0.42622950819672129</c:v>
                </c:pt>
                <c:pt idx="5984">
                  <c:v>0.42622950819672129</c:v>
                </c:pt>
                <c:pt idx="5985">
                  <c:v>0.42622950819672129</c:v>
                </c:pt>
                <c:pt idx="5986">
                  <c:v>0.42622950819672129</c:v>
                </c:pt>
                <c:pt idx="5987">
                  <c:v>0.42622950819672129</c:v>
                </c:pt>
                <c:pt idx="5988">
                  <c:v>0.42622950819672129</c:v>
                </c:pt>
                <c:pt idx="5989">
                  <c:v>0.42622950819672129</c:v>
                </c:pt>
                <c:pt idx="5990">
                  <c:v>0.43333333333333335</c:v>
                </c:pt>
                <c:pt idx="5991">
                  <c:v>0.43333333333333335</c:v>
                </c:pt>
                <c:pt idx="5992">
                  <c:v>0.43333333333333335</c:v>
                </c:pt>
                <c:pt idx="5993">
                  <c:v>0.43333333333333335</c:v>
                </c:pt>
                <c:pt idx="5994">
                  <c:v>0.43333333333333335</c:v>
                </c:pt>
                <c:pt idx="5995">
                  <c:v>0.43333333333333335</c:v>
                </c:pt>
                <c:pt idx="5996">
                  <c:v>0.43333333333333335</c:v>
                </c:pt>
                <c:pt idx="5997">
                  <c:v>0.43333333333333335</c:v>
                </c:pt>
                <c:pt idx="5998">
                  <c:v>0.43333333333333335</c:v>
                </c:pt>
                <c:pt idx="5999">
                  <c:v>0.43333333333333335</c:v>
                </c:pt>
                <c:pt idx="6000">
                  <c:v>0.43333333333333335</c:v>
                </c:pt>
                <c:pt idx="6001">
                  <c:v>0.43333333333333335</c:v>
                </c:pt>
                <c:pt idx="6002">
                  <c:v>0.46666666666666667</c:v>
                </c:pt>
                <c:pt idx="6003">
                  <c:v>0.46666666666666667</c:v>
                </c:pt>
                <c:pt idx="6004">
                  <c:v>0.46666666666666667</c:v>
                </c:pt>
                <c:pt idx="6005">
                  <c:v>0.46666666666666667</c:v>
                </c:pt>
                <c:pt idx="6006">
                  <c:v>0.46666666666666667</c:v>
                </c:pt>
                <c:pt idx="6007">
                  <c:v>0.46666666666666667</c:v>
                </c:pt>
                <c:pt idx="6008">
                  <c:v>0.46666666666666667</c:v>
                </c:pt>
                <c:pt idx="6009">
                  <c:v>0.46666666666666667</c:v>
                </c:pt>
                <c:pt idx="6010">
                  <c:v>0.46666666666666667</c:v>
                </c:pt>
                <c:pt idx="6011">
                  <c:v>0.46666666666666667</c:v>
                </c:pt>
                <c:pt idx="6012">
                  <c:v>0.46666666666666667</c:v>
                </c:pt>
                <c:pt idx="6013">
                  <c:v>0.46666666666666667</c:v>
                </c:pt>
                <c:pt idx="6014">
                  <c:v>0.46666666666666667</c:v>
                </c:pt>
                <c:pt idx="6015">
                  <c:v>0.46666666666666667</c:v>
                </c:pt>
                <c:pt idx="6016">
                  <c:v>0.46666666666666667</c:v>
                </c:pt>
                <c:pt idx="6017">
                  <c:v>0.46666666666666667</c:v>
                </c:pt>
                <c:pt idx="6018">
                  <c:v>0.46666666666666667</c:v>
                </c:pt>
                <c:pt idx="6019">
                  <c:v>0.46666666666666667</c:v>
                </c:pt>
                <c:pt idx="6020">
                  <c:v>0.46666666666666667</c:v>
                </c:pt>
                <c:pt idx="6021">
                  <c:v>0.46666666666666667</c:v>
                </c:pt>
                <c:pt idx="6022">
                  <c:v>0.46666666666666667</c:v>
                </c:pt>
                <c:pt idx="6023">
                  <c:v>0.46666666666666667</c:v>
                </c:pt>
                <c:pt idx="6024">
                  <c:v>0.46666666666666667</c:v>
                </c:pt>
                <c:pt idx="6025">
                  <c:v>0.46666666666666667</c:v>
                </c:pt>
                <c:pt idx="6026">
                  <c:v>0.46666666666666667</c:v>
                </c:pt>
                <c:pt idx="6027">
                  <c:v>0.46666666666666667</c:v>
                </c:pt>
                <c:pt idx="6028">
                  <c:v>0.46666666666666667</c:v>
                </c:pt>
                <c:pt idx="6029">
                  <c:v>0.46666666666666667</c:v>
                </c:pt>
                <c:pt idx="6030">
                  <c:v>0.46666666666666667</c:v>
                </c:pt>
                <c:pt idx="6031">
                  <c:v>0.46666666666666667</c:v>
                </c:pt>
                <c:pt idx="6032">
                  <c:v>0.46666666666666667</c:v>
                </c:pt>
                <c:pt idx="6033">
                  <c:v>0.46666666666666667</c:v>
                </c:pt>
                <c:pt idx="6034">
                  <c:v>0.45</c:v>
                </c:pt>
                <c:pt idx="6035">
                  <c:v>0.46666666666666667</c:v>
                </c:pt>
                <c:pt idx="6036">
                  <c:v>0.46666666666666667</c:v>
                </c:pt>
                <c:pt idx="6037">
                  <c:v>0.48333333333333334</c:v>
                </c:pt>
                <c:pt idx="6038">
                  <c:v>0.48333333333333334</c:v>
                </c:pt>
                <c:pt idx="6039">
                  <c:v>0.48333333333333334</c:v>
                </c:pt>
                <c:pt idx="6040">
                  <c:v>0.46666666666666667</c:v>
                </c:pt>
                <c:pt idx="6041">
                  <c:v>0.46666666666666667</c:v>
                </c:pt>
                <c:pt idx="6042">
                  <c:v>0.46666666666666667</c:v>
                </c:pt>
                <c:pt idx="6043">
                  <c:v>0.46666666666666667</c:v>
                </c:pt>
                <c:pt idx="6044">
                  <c:v>0.46666666666666667</c:v>
                </c:pt>
                <c:pt idx="6045">
                  <c:v>0.48333333333333334</c:v>
                </c:pt>
                <c:pt idx="6046">
                  <c:v>0.5</c:v>
                </c:pt>
                <c:pt idx="6047">
                  <c:v>0.5</c:v>
                </c:pt>
                <c:pt idx="6048">
                  <c:v>0.5</c:v>
                </c:pt>
                <c:pt idx="6049">
                  <c:v>0.5</c:v>
                </c:pt>
                <c:pt idx="6050">
                  <c:v>0.5</c:v>
                </c:pt>
                <c:pt idx="6051">
                  <c:v>0.5</c:v>
                </c:pt>
                <c:pt idx="6052">
                  <c:v>0.48333333333333334</c:v>
                </c:pt>
                <c:pt idx="6053">
                  <c:v>0.46666666666666667</c:v>
                </c:pt>
                <c:pt idx="6054">
                  <c:v>0.46666666666666667</c:v>
                </c:pt>
                <c:pt idx="6055">
                  <c:v>0.45</c:v>
                </c:pt>
                <c:pt idx="6056">
                  <c:v>0.45</c:v>
                </c:pt>
                <c:pt idx="6057">
                  <c:v>0.45</c:v>
                </c:pt>
                <c:pt idx="6058">
                  <c:v>0.43333333333333335</c:v>
                </c:pt>
                <c:pt idx="6059">
                  <c:v>0.43333333333333335</c:v>
                </c:pt>
                <c:pt idx="6060">
                  <c:v>0.43333333333333335</c:v>
                </c:pt>
                <c:pt idx="6061">
                  <c:v>0.43333333333333335</c:v>
                </c:pt>
                <c:pt idx="6062">
                  <c:v>0.43333333333333335</c:v>
                </c:pt>
                <c:pt idx="6063">
                  <c:v>0.43333333333333335</c:v>
                </c:pt>
                <c:pt idx="6064">
                  <c:v>0.43333333333333335</c:v>
                </c:pt>
                <c:pt idx="6065">
                  <c:v>0.43333333333333335</c:v>
                </c:pt>
                <c:pt idx="6066">
                  <c:v>0.43333333333333335</c:v>
                </c:pt>
                <c:pt idx="6067">
                  <c:v>0.43333333333333335</c:v>
                </c:pt>
                <c:pt idx="6068">
                  <c:v>0.43333333333333335</c:v>
                </c:pt>
                <c:pt idx="6069">
                  <c:v>0.43333333333333335</c:v>
                </c:pt>
                <c:pt idx="6070">
                  <c:v>0.45</c:v>
                </c:pt>
                <c:pt idx="6071">
                  <c:v>0.45</c:v>
                </c:pt>
                <c:pt idx="6072">
                  <c:v>0.45</c:v>
                </c:pt>
                <c:pt idx="6073">
                  <c:v>0.45</c:v>
                </c:pt>
                <c:pt idx="6074">
                  <c:v>0.43333333333333335</c:v>
                </c:pt>
                <c:pt idx="6075">
                  <c:v>0.44067796610169491</c:v>
                </c:pt>
                <c:pt idx="6076">
                  <c:v>0.44067796610169491</c:v>
                </c:pt>
                <c:pt idx="6077">
                  <c:v>0.44067796610169491</c:v>
                </c:pt>
                <c:pt idx="6078">
                  <c:v>0.44067796610169491</c:v>
                </c:pt>
                <c:pt idx="6079">
                  <c:v>0.44067796610169491</c:v>
                </c:pt>
                <c:pt idx="6080">
                  <c:v>0.42372881355932202</c:v>
                </c:pt>
                <c:pt idx="6081">
                  <c:v>0.42372881355932202</c:v>
                </c:pt>
                <c:pt idx="6082">
                  <c:v>0.42372881355932202</c:v>
                </c:pt>
                <c:pt idx="6083">
                  <c:v>0.42372881355932202</c:v>
                </c:pt>
                <c:pt idx="6084">
                  <c:v>0.42372881355932202</c:v>
                </c:pt>
                <c:pt idx="6085">
                  <c:v>0.42372881355932202</c:v>
                </c:pt>
                <c:pt idx="6086">
                  <c:v>0.42372881355932202</c:v>
                </c:pt>
                <c:pt idx="6087">
                  <c:v>0.42372881355932202</c:v>
                </c:pt>
                <c:pt idx="6088">
                  <c:v>0.42372881355932202</c:v>
                </c:pt>
                <c:pt idx="6089">
                  <c:v>0.42372881355932202</c:v>
                </c:pt>
                <c:pt idx="6090">
                  <c:v>0.42372881355932202</c:v>
                </c:pt>
                <c:pt idx="6091">
                  <c:v>0.42372881355932202</c:v>
                </c:pt>
                <c:pt idx="6092">
                  <c:v>0.42372881355932202</c:v>
                </c:pt>
                <c:pt idx="6093">
                  <c:v>0.42372881355932202</c:v>
                </c:pt>
                <c:pt idx="6094">
                  <c:v>0.42372881355932202</c:v>
                </c:pt>
                <c:pt idx="6095">
                  <c:v>0.44067796610169491</c:v>
                </c:pt>
                <c:pt idx="6096">
                  <c:v>0.44067796610169491</c:v>
                </c:pt>
                <c:pt idx="6097">
                  <c:v>0.44067796610169491</c:v>
                </c:pt>
                <c:pt idx="6098">
                  <c:v>0.44067796610169491</c:v>
                </c:pt>
                <c:pt idx="6099">
                  <c:v>0.44067796610169491</c:v>
                </c:pt>
                <c:pt idx="6100">
                  <c:v>0.44067796610169491</c:v>
                </c:pt>
                <c:pt idx="6101">
                  <c:v>0.44067796610169491</c:v>
                </c:pt>
                <c:pt idx="6102">
                  <c:v>0.44067796610169491</c:v>
                </c:pt>
                <c:pt idx="6103">
                  <c:v>0.44827586206896552</c:v>
                </c:pt>
                <c:pt idx="6104">
                  <c:v>0.44827586206896552</c:v>
                </c:pt>
                <c:pt idx="6105">
                  <c:v>0.46551724137931033</c:v>
                </c:pt>
                <c:pt idx="6106">
                  <c:v>0.46551724137931033</c:v>
                </c:pt>
                <c:pt idx="6107">
                  <c:v>0.46551724137931033</c:v>
                </c:pt>
                <c:pt idx="6108">
                  <c:v>0.46551724137931033</c:v>
                </c:pt>
                <c:pt idx="6109">
                  <c:v>0.46551724137931033</c:v>
                </c:pt>
                <c:pt idx="6110">
                  <c:v>0.46551724137931033</c:v>
                </c:pt>
                <c:pt idx="6111">
                  <c:v>0.47368421052631576</c:v>
                </c:pt>
                <c:pt idx="6112">
                  <c:v>0.47368421052631576</c:v>
                </c:pt>
                <c:pt idx="6113">
                  <c:v>0.47368421052631576</c:v>
                </c:pt>
                <c:pt idx="6114">
                  <c:v>0.47368421052631576</c:v>
                </c:pt>
                <c:pt idx="6115">
                  <c:v>0.47368421052631576</c:v>
                </c:pt>
                <c:pt idx="6116">
                  <c:v>0.47368421052631576</c:v>
                </c:pt>
                <c:pt idx="6117">
                  <c:v>0.47368421052631576</c:v>
                </c:pt>
                <c:pt idx="6118">
                  <c:v>0.47368421052631576</c:v>
                </c:pt>
                <c:pt idx="6119">
                  <c:v>0.47368421052631576</c:v>
                </c:pt>
                <c:pt idx="6120">
                  <c:v>0.47368421052631576</c:v>
                </c:pt>
                <c:pt idx="6121">
                  <c:v>0.47368421052631576</c:v>
                </c:pt>
                <c:pt idx="6122">
                  <c:v>0.47368421052631576</c:v>
                </c:pt>
                <c:pt idx="6123">
                  <c:v>0.47368421052631576</c:v>
                </c:pt>
                <c:pt idx="6124">
                  <c:v>0.47368421052631576</c:v>
                </c:pt>
                <c:pt idx="6125">
                  <c:v>0.47368421052631576</c:v>
                </c:pt>
                <c:pt idx="6126">
                  <c:v>0.47368421052631576</c:v>
                </c:pt>
                <c:pt idx="6127">
                  <c:v>0.47368421052631576</c:v>
                </c:pt>
                <c:pt idx="6128">
                  <c:v>0.49122807017543857</c:v>
                </c:pt>
                <c:pt idx="6129">
                  <c:v>0.49122807017543857</c:v>
                </c:pt>
                <c:pt idx="6130">
                  <c:v>0.47368421052631576</c:v>
                </c:pt>
                <c:pt idx="6131">
                  <c:v>0.47368421052631576</c:v>
                </c:pt>
                <c:pt idx="6132">
                  <c:v>0.47368421052631576</c:v>
                </c:pt>
                <c:pt idx="6133">
                  <c:v>0.47368421052631576</c:v>
                </c:pt>
                <c:pt idx="6134">
                  <c:v>0.47368421052631576</c:v>
                </c:pt>
                <c:pt idx="6135">
                  <c:v>0.47368421052631576</c:v>
                </c:pt>
                <c:pt idx="6136">
                  <c:v>0.47368421052631576</c:v>
                </c:pt>
                <c:pt idx="6137">
                  <c:v>0.47368421052631576</c:v>
                </c:pt>
                <c:pt idx="6138">
                  <c:v>0.47368421052631576</c:v>
                </c:pt>
                <c:pt idx="6139">
                  <c:v>0.47368421052631576</c:v>
                </c:pt>
                <c:pt idx="6140">
                  <c:v>0.49090909090909091</c:v>
                </c:pt>
                <c:pt idx="6141">
                  <c:v>0.49090909090909091</c:v>
                </c:pt>
                <c:pt idx="6142">
                  <c:v>0.49090909090909091</c:v>
                </c:pt>
                <c:pt idx="6143">
                  <c:v>0.49090909090909091</c:v>
                </c:pt>
                <c:pt idx="6144">
                  <c:v>0.50909090909090904</c:v>
                </c:pt>
                <c:pt idx="6145">
                  <c:v>0.50909090909090904</c:v>
                </c:pt>
                <c:pt idx="6146">
                  <c:v>0.50909090909090904</c:v>
                </c:pt>
                <c:pt idx="6147">
                  <c:v>0.49090909090909091</c:v>
                </c:pt>
                <c:pt idx="6148">
                  <c:v>0.47272727272727272</c:v>
                </c:pt>
                <c:pt idx="6149">
                  <c:v>0.47272727272727272</c:v>
                </c:pt>
                <c:pt idx="6150">
                  <c:v>0.49090909090909091</c:v>
                </c:pt>
                <c:pt idx="6151">
                  <c:v>0.49090909090909091</c:v>
                </c:pt>
                <c:pt idx="6152">
                  <c:v>0.49090909090909091</c:v>
                </c:pt>
                <c:pt idx="6153">
                  <c:v>0.49090909090909091</c:v>
                </c:pt>
                <c:pt idx="6154">
                  <c:v>0.49090909090909091</c:v>
                </c:pt>
                <c:pt idx="6155">
                  <c:v>0.49090909090909091</c:v>
                </c:pt>
                <c:pt idx="6156">
                  <c:v>0.49090909090909091</c:v>
                </c:pt>
                <c:pt idx="6157">
                  <c:v>0.49090909090909091</c:v>
                </c:pt>
                <c:pt idx="6158">
                  <c:v>0.49090909090909091</c:v>
                </c:pt>
                <c:pt idx="6159">
                  <c:v>0.49090909090909091</c:v>
                </c:pt>
                <c:pt idx="6160">
                  <c:v>0.49090909090909091</c:v>
                </c:pt>
                <c:pt idx="6161">
                  <c:v>0.49090909090909091</c:v>
                </c:pt>
                <c:pt idx="6162">
                  <c:v>0.49090909090909091</c:v>
                </c:pt>
                <c:pt idx="6163">
                  <c:v>0.49090909090909091</c:v>
                </c:pt>
                <c:pt idx="6164">
                  <c:v>0.49090909090909091</c:v>
                </c:pt>
                <c:pt idx="6165">
                  <c:v>0.49090909090909091</c:v>
                </c:pt>
                <c:pt idx="6166">
                  <c:v>0.49090909090909091</c:v>
                </c:pt>
                <c:pt idx="6167">
                  <c:v>0.49090909090909091</c:v>
                </c:pt>
                <c:pt idx="6168">
                  <c:v>0.49090909090909091</c:v>
                </c:pt>
                <c:pt idx="6169">
                  <c:v>0.49090909090909091</c:v>
                </c:pt>
                <c:pt idx="6170">
                  <c:v>0.50909090909090904</c:v>
                </c:pt>
                <c:pt idx="6171">
                  <c:v>0.50909090909090904</c:v>
                </c:pt>
                <c:pt idx="6172">
                  <c:v>0.50909090909090904</c:v>
                </c:pt>
                <c:pt idx="6173">
                  <c:v>0.50909090909090904</c:v>
                </c:pt>
                <c:pt idx="6174">
                  <c:v>0.50909090909090904</c:v>
                </c:pt>
                <c:pt idx="6175">
                  <c:v>0.50909090909090904</c:v>
                </c:pt>
                <c:pt idx="6176">
                  <c:v>0.50909090909090904</c:v>
                </c:pt>
                <c:pt idx="6177">
                  <c:v>0.50909090909090904</c:v>
                </c:pt>
                <c:pt idx="6178">
                  <c:v>0.50909090909090904</c:v>
                </c:pt>
                <c:pt idx="6179">
                  <c:v>0.50909090909090904</c:v>
                </c:pt>
                <c:pt idx="6180">
                  <c:v>0.50909090909090904</c:v>
                </c:pt>
                <c:pt idx="6181">
                  <c:v>0.50909090909090904</c:v>
                </c:pt>
                <c:pt idx="6182">
                  <c:v>0.50909090909090904</c:v>
                </c:pt>
                <c:pt idx="6183">
                  <c:v>0.50909090909090904</c:v>
                </c:pt>
                <c:pt idx="6184">
                  <c:v>0.50909090909090904</c:v>
                </c:pt>
                <c:pt idx="6185">
                  <c:v>0.50909090909090904</c:v>
                </c:pt>
                <c:pt idx="6186">
                  <c:v>0.50909090909090904</c:v>
                </c:pt>
                <c:pt idx="6187">
                  <c:v>0.51851851851851849</c:v>
                </c:pt>
                <c:pt idx="6188">
                  <c:v>0.51851851851851849</c:v>
                </c:pt>
                <c:pt idx="6189">
                  <c:v>0.51851851851851849</c:v>
                </c:pt>
                <c:pt idx="6190">
                  <c:v>0.51851851851851849</c:v>
                </c:pt>
                <c:pt idx="6191">
                  <c:v>0.51851851851851849</c:v>
                </c:pt>
                <c:pt idx="6192">
                  <c:v>0.51851851851851849</c:v>
                </c:pt>
                <c:pt idx="6193">
                  <c:v>0.51851851851851849</c:v>
                </c:pt>
                <c:pt idx="6194">
                  <c:v>0.51851851851851849</c:v>
                </c:pt>
                <c:pt idx="6195">
                  <c:v>0.51851851851851849</c:v>
                </c:pt>
                <c:pt idx="6196">
                  <c:v>0.5</c:v>
                </c:pt>
                <c:pt idx="6197">
                  <c:v>0.50943396226415094</c:v>
                </c:pt>
                <c:pt idx="6198">
                  <c:v>0.50943396226415094</c:v>
                </c:pt>
                <c:pt idx="6199">
                  <c:v>0.50943396226415094</c:v>
                </c:pt>
                <c:pt idx="6200">
                  <c:v>0.50943396226415094</c:v>
                </c:pt>
                <c:pt idx="6201">
                  <c:v>0.50943396226415094</c:v>
                </c:pt>
                <c:pt idx="6202">
                  <c:v>0.50943396226415094</c:v>
                </c:pt>
                <c:pt idx="6203">
                  <c:v>0.50943396226415094</c:v>
                </c:pt>
                <c:pt idx="6204">
                  <c:v>0.50943396226415094</c:v>
                </c:pt>
                <c:pt idx="6205">
                  <c:v>0.50943396226415094</c:v>
                </c:pt>
                <c:pt idx="6206">
                  <c:v>0.50943396226415094</c:v>
                </c:pt>
                <c:pt idx="6207">
                  <c:v>0.50943396226415094</c:v>
                </c:pt>
                <c:pt idx="6208">
                  <c:v>0.50943396226415094</c:v>
                </c:pt>
                <c:pt idx="6209">
                  <c:v>0.50943396226415094</c:v>
                </c:pt>
                <c:pt idx="6210">
                  <c:v>0.50943396226415094</c:v>
                </c:pt>
                <c:pt idx="6211">
                  <c:v>0.50943396226415094</c:v>
                </c:pt>
                <c:pt idx="6212">
                  <c:v>0.50943396226415094</c:v>
                </c:pt>
                <c:pt idx="6213">
                  <c:v>0.50943396226415094</c:v>
                </c:pt>
                <c:pt idx="6214">
                  <c:v>0.50943396226415094</c:v>
                </c:pt>
                <c:pt idx="6215">
                  <c:v>0.50943396226415094</c:v>
                </c:pt>
                <c:pt idx="6216">
                  <c:v>0.50943396226415094</c:v>
                </c:pt>
                <c:pt idx="6217">
                  <c:v>0.50943396226415094</c:v>
                </c:pt>
                <c:pt idx="6218">
                  <c:v>0.49056603773584906</c:v>
                </c:pt>
                <c:pt idx="6219">
                  <c:v>0.50943396226415094</c:v>
                </c:pt>
                <c:pt idx="6220">
                  <c:v>0.50943396226415094</c:v>
                </c:pt>
                <c:pt idx="6221">
                  <c:v>0.50943396226415094</c:v>
                </c:pt>
                <c:pt idx="6222">
                  <c:v>0.50943396226415094</c:v>
                </c:pt>
                <c:pt idx="6223">
                  <c:v>0.50943396226415094</c:v>
                </c:pt>
                <c:pt idx="6224">
                  <c:v>0.50943396226415094</c:v>
                </c:pt>
                <c:pt idx="6225">
                  <c:v>0.50943396226415094</c:v>
                </c:pt>
                <c:pt idx="6226">
                  <c:v>0.50943396226415094</c:v>
                </c:pt>
                <c:pt idx="6227">
                  <c:v>0.50943396226415094</c:v>
                </c:pt>
                <c:pt idx="6228">
                  <c:v>0.50943396226415094</c:v>
                </c:pt>
                <c:pt idx="6229">
                  <c:v>0.50943396226415094</c:v>
                </c:pt>
                <c:pt idx="6230">
                  <c:v>0.50943396226415094</c:v>
                </c:pt>
                <c:pt idx="6231">
                  <c:v>0.50943396226415094</c:v>
                </c:pt>
                <c:pt idx="6232">
                  <c:v>0.49056603773584906</c:v>
                </c:pt>
                <c:pt idx="6233">
                  <c:v>0.50943396226415094</c:v>
                </c:pt>
                <c:pt idx="6234">
                  <c:v>0.50943396226415094</c:v>
                </c:pt>
                <c:pt idx="6235">
                  <c:v>0.50943396226415094</c:v>
                </c:pt>
                <c:pt idx="6236">
                  <c:v>0.50943396226415094</c:v>
                </c:pt>
                <c:pt idx="6237">
                  <c:v>0.50943396226415094</c:v>
                </c:pt>
                <c:pt idx="6238">
                  <c:v>0.50943396226415094</c:v>
                </c:pt>
                <c:pt idx="6239">
                  <c:v>0.50943396226415094</c:v>
                </c:pt>
                <c:pt idx="6240">
                  <c:v>0.50943396226415094</c:v>
                </c:pt>
                <c:pt idx="6241">
                  <c:v>0.50943396226415094</c:v>
                </c:pt>
                <c:pt idx="6242">
                  <c:v>0.50943396226415094</c:v>
                </c:pt>
                <c:pt idx="6243">
                  <c:v>0.50943396226415094</c:v>
                </c:pt>
                <c:pt idx="6244">
                  <c:v>0.50943396226415094</c:v>
                </c:pt>
                <c:pt idx="6245">
                  <c:v>0.50943396226415094</c:v>
                </c:pt>
                <c:pt idx="6246">
                  <c:v>0.50943396226415094</c:v>
                </c:pt>
                <c:pt idx="6247">
                  <c:v>0.50943396226415094</c:v>
                </c:pt>
                <c:pt idx="6248">
                  <c:v>0.50943396226415094</c:v>
                </c:pt>
                <c:pt idx="6249">
                  <c:v>0.50943396226415094</c:v>
                </c:pt>
                <c:pt idx="6250">
                  <c:v>0.50943396226415094</c:v>
                </c:pt>
                <c:pt idx="6251">
                  <c:v>0.50943396226415094</c:v>
                </c:pt>
                <c:pt idx="6252">
                  <c:v>0.50943396226415094</c:v>
                </c:pt>
                <c:pt idx="6253">
                  <c:v>0.50943396226415094</c:v>
                </c:pt>
                <c:pt idx="6254">
                  <c:v>0.52830188679245282</c:v>
                </c:pt>
                <c:pt idx="6255">
                  <c:v>0.54716981132075471</c:v>
                </c:pt>
                <c:pt idx="6256">
                  <c:v>0.54716981132075471</c:v>
                </c:pt>
                <c:pt idx="6257">
                  <c:v>0.54716981132075471</c:v>
                </c:pt>
                <c:pt idx="6258">
                  <c:v>0.54716981132075471</c:v>
                </c:pt>
                <c:pt idx="6259">
                  <c:v>0.54716981132075471</c:v>
                </c:pt>
                <c:pt idx="6260">
                  <c:v>0.54716981132075471</c:v>
                </c:pt>
                <c:pt idx="6261">
                  <c:v>0.52830188679245282</c:v>
                </c:pt>
                <c:pt idx="6262">
                  <c:v>0.52830188679245282</c:v>
                </c:pt>
                <c:pt idx="6263">
                  <c:v>0.52830188679245282</c:v>
                </c:pt>
                <c:pt idx="6264">
                  <c:v>0.52830188679245282</c:v>
                </c:pt>
                <c:pt idx="6265">
                  <c:v>0.52830188679245282</c:v>
                </c:pt>
                <c:pt idx="6266">
                  <c:v>0.52830188679245282</c:v>
                </c:pt>
                <c:pt idx="6267">
                  <c:v>0.52830188679245282</c:v>
                </c:pt>
                <c:pt idx="6268">
                  <c:v>0.52830188679245282</c:v>
                </c:pt>
                <c:pt idx="6269">
                  <c:v>0.52830188679245282</c:v>
                </c:pt>
                <c:pt idx="6270">
                  <c:v>0.52830188679245282</c:v>
                </c:pt>
                <c:pt idx="6271">
                  <c:v>0.52830188679245282</c:v>
                </c:pt>
                <c:pt idx="6272">
                  <c:v>0.52830188679245282</c:v>
                </c:pt>
                <c:pt idx="6273">
                  <c:v>0.52830188679245282</c:v>
                </c:pt>
                <c:pt idx="6274">
                  <c:v>0.52830188679245282</c:v>
                </c:pt>
                <c:pt idx="6275">
                  <c:v>0.52830188679245282</c:v>
                </c:pt>
                <c:pt idx="6276">
                  <c:v>0.54716981132075471</c:v>
                </c:pt>
                <c:pt idx="6277">
                  <c:v>0.54716981132075471</c:v>
                </c:pt>
                <c:pt idx="6278">
                  <c:v>0.54716981132075471</c:v>
                </c:pt>
                <c:pt idx="6279">
                  <c:v>0.54716981132075471</c:v>
                </c:pt>
                <c:pt idx="6280">
                  <c:v>0.54716981132075471</c:v>
                </c:pt>
                <c:pt idx="6281">
                  <c:v>0.56603773584905659</c:v>
                </c:pt>
                <c:pt idx="6282">
                  <c:v>0.56603773584905659</c:v>
                </c:pt>
                <c:pt idx="6283">
                  <c:v>0.56603773584905659</c:v>
                </c:pt>
                <c:pt idx="6284">
                  <c:v>0.54716981132075471</c:v>
                </c:pt>
                <c:pt idx="6285">
                  <c:v>0.54716981132075471</c:v>
                </c:pt>
                <c:pt idx="6286">
                  <c:v>0.54716981132075471</c:v>
                </c:pt>
                <c:pt idx="6287">
                  <c:v>0.54716981132075471</c:v>
                </c:pt>
                <c:pt idx="6288">
                  <c:v>0.54716981132075471</c:v>
                </c:pt>
                <c:pt idx="6289">
                  <c:v>0.54716981132075471</c:v>
                </c:pt>
                <c:pt idx="6290">
                  <c:v>0.54716981132075471</c:v>
                </c:pt>
                <c:pt idx="6291">
                  <c:v>0.54716981132075471</c:v>
                </c:pt>
                <c:pt idx="6292">
                  <c:v>0.54716981132075471</c:v>
                </c:pt>
                <c:pt idx="6293">
                  <c:v>0.54716981132075471</c:v>
                </c:pt>
                <c:pt idx="6294">
                  <c:v>0.53846153846153844</c:v>
                </c:pt>
                <c:pt idx="6295">
                  <c:v>0.53846153846153844</c:v>
                </c:pt>
                <c:pt idx="6296">
                  <c:v>0.53846153846153844</c:v>
                </c:pt>
                <c:pt idx="6297">
                  <c:v>0.55769230769230771</c:v>
                </c:pt>
                <c:pt idx="6298">
                  <c:v>0.55769230769230771</c:v>
                </c:pt>
                <c:pt idx="6299">
                  <c:v>0.57692307692307687</c:v>
                </c:pt>
                <c:pt idx="6300">
                  <c:v>0.57692307692307687</c:v>
                </c:pt>
                <c:pt idx="6301">
                  <c:v>0.57692307692307687</c:v>
                </c:pt>
                <c:pt idx="6302">
                  <c:v>0.57692307692307687</c:v>
                </c:pt>
                <c:pt idx="6303">
                  <c:v>0.57692307692307687</c:v>
                </c:pt>
                <c:pt idx="6304">
                  <c:v>0.57692307692307687</c:v>
                </c:pt>
                <c:pt idx="6305">
                  <c:v>0.57692307692307687</c:v>
                </c:pt>
                <c:pt idx="6306">
                  <c:v>0.57692307692307687</c:v>
                </c:pt>
                <c:pt idx="6307">
                  <c:v>0.57692307692307687</c:v>
                </c:pt>
                <c:pt idx="6308">
                  <c:v>0.57692307692307687</c:v>
                </c:pt>
                <c:pt idx="6309">
                  <c:v>0.57692307692307687</c:v>
                </c:pt>
                <c:pt idx="6310">
                  <c:v>0.57692307692307687</c:v>
                </c:pt>
                <c:pt idx="6311">
                  <c:v>0.57692307692307687</c:v>
                </c:pt>
                <c:pt idx="6312">
                  <c:v>0.57692307692307687</c:v>
                </c:pt>
                <c:pt idx="6313">
                  <c:v>0.57692307692307687</c:v>
                </c:pt>
                <c:pt idx="6314">
                  <c:v>0.57692307692307687</c:v>
                </c:pt>
                <c:pt idx="6315">
                  <c:v>0.57692307692307687</c:v>
                </c:pt>
                <c:pt idx="6316">
                  <c:v>0.57692307692307687</c:v>
                </c:pt>
                <c:pt idx="6317">
                  <c:v>0.57692307692307687</c:v>
                </c:pt>
                <c:pt idx="6318">
                  <c:v>0.59615384615384615</c:v>
                </c:pt>
                <c:pt idx="6319">
                  <c:v>0.59615384615384615</c:v>
                </c:pt>
                <c:pt idx="6320">
                  <c:v>0.59615384615384615</c:v>
                </c:pt>
                <c:pt idx="6321">
                  <c:v>0.59615384615384615</c:v>
                </c:pt>
                <c:pt idx="6322">
                  <c:v>0.59615384615384615</c:v>
                </c:pt>
                <c:pt idx="6323">
                  <c:v>0.59615384615384615</c:v>
                </c:pt>
                <c:pt idx="6324">
                  <c:v>0.59615384615384615</c:v>
                </c:pt>
                <c:pt idx="6325">
                  <c:v>0.59615384615384615</c:v>
                </c:pt>
                <c:pt idx="6326">
                  <c:v>0.59615384615384615</c:v>
                </c:pt>
                <c:pt idx="6327">
                  <c:v>0.59615384615384615</c:v>
                </c:pt>
                <c:pt idx="6328">
                  <c:v>0.59615384615384615</c:v>
                </c:pt>
                <c:pt idx="6329">
                  <c:v>0.59615384615384615</c:v>
                </c:pt>
                <c:pt idx="6330">
                  <c:v>0.59615384615384615</c:v>
                </c:pt>
                <c:pt idx="6331">
                  <c:v>0.59615384615384615</c:v>
                </c:pt>
                <c:pt idx="6332">
                  <c:v>0.59615384615384615</c:v>
                </c:pt>
                <c:pt idx="6333">
                  <c:v>0.59615384615384615</c:v>
                </c:pt>
                <c:pt idx="6334">
                  <c:v>0.59615384615384615</c:v>
                </c:pt>
                <c:pt idx="6335">
                  <c:v>0.59615384615384615</c:v>
                </c:pt>
                <c:pt idx="6336">
                  <c:v>0.59615384615384615</c:v>
                </c:pt>
                <c:pt idx="6337">
                  <c:v>0.57692307692307687</c:v>
                </c:pt>
                <c:pt idx="6338">
                  <c:v>0.57692307692307687</c:v>
                </c:pt>
                <c:pt idx="6339">
                  <c:v>0.57692307692307687</c:v>
                </c:pt>
                <c:pt idx="6340">
                  <c:v>0.57692307692307687</c:v>
                </c:pt>
                <c:pt idx="6341">
                  <c:v>0.57692307692307687</c:v>
                </c:pt>
                <c:pt idx="6342">
                  <c:v>0.57692307692307687</c:v>
                </c:pt>
                <c:pt idx="6343">
                  <c:v>0.58823529411764708</c:v>
                </c:pt>
                <c:pt idx="6344">
                  <c:v>0.58823529411764708</c:v>
                </c:pt>
                <c:pt idx="6345">
                  <c:v>0.58823529411764708</c:v>
                </c:pt>
                <c:pt idx="6346">
                  <c:v>0.58823529411764708</c:v>
                </c:pt>
                <c:pt idx="6347">
                  <c:v>0.58823529411764708</c:v>
                </c:pt>
                <c:pt idx="6348">
                  <c:v>0.58823529411764708</c:v>
                </c:pt>
                <c:pt idx="6349">
                  <c:v>0.58823529411764708</c:v>
                </c:pt>
                <c:pt idx="6350">
                  <c:v>0.58823529411764708</c:v>
                </c:pt>
                <c:pt idx="6351">
                  <c:v>0.6</c:v>
                </c:pt>
                <c:pt idx="6352">
                  <c:v>0.6</c:v>
                </c:pt>
                <c:pt idx="6353">
                  <c:v>0.6</c:v>
                </c:pt>
                <c:pt idx="6354">
                  <c:v>0.57999999999999996</c:v>
                </c:pt>
                <c:pt idx="6355">
                  <c:v>0.57999999999999996</c:v>
                </c:pt>
                <c:pt idx="6356">
                  <c:v>0.57999999999999996</c:v>
                </c:pt>
                <c:pt idx="6357">
                  <c:v>0.57999999999999996</c:v>
                </c:pt>
                <c:pt idx="6358">
                  <c:v>0.57999999999999996</c:v>
                </c:pt>
                <c:pt idx="6359">
                  <c:v>0.57999999999999996</c:v>
                </c:pt>
                <c:pt idx="6360">
                  <c:v>0.57999999999999996</c:v>
                </c:pt>
                <c:pt idx="6361">
                  <c:v>0.57999999999999996</c:v>
                </c:pt>
                <c:pt idx="6362">
                  <c:v>0.57999999999999996</c:v>
                </c:pt>
                <c:pt idx="6363">
                  <c:v>0.57999999999999996</c:v>
                </c:pt>
                <c:pt idx="6364">
                  <c:v>0.57999999999999996</c:v>
                </c:pt>
                <c:pt idx="6365">
                  <c:v>0.57999999999999996</c:v>
                </c:pt>
                <c:pt idx="6366">
                  <c:v>0.57999999999999996</c:v>
                </c:pt>
                <c:pt idx="6367">
                  <c:v>0.57999999999999996</c:v>
                </c:pt>
                <c:pt idx="6368">
                  <c:v>0.57999999999999996</c:v>
                </c:pt>
                <c:pt idx="6369">
                  <c:v>0.57999999999999996</c:v>
                </c:pt>
                <c:pt idx="6370">
                  <c:v>0.6</c:v>
                </c:pt>
                <c:pt idx="6371">
                  <c:v>0.57999999999999996</c:v>
                </c:pt>
                <c:pt idx="6372">
                  <c:v>0.57999999999999996</c:v>
                </c:pt>
                <c:pt idx="6373">
                  <c:v>0.57999999999999996</c:v>
                </c:pt>
                <c:pt idx="6374">
                  <c:v>0.57999999999999996</c:v>
                </c:pt>
                <c:pt idx="6375">
                  <c:v>0.57999999999999996</c:v>
                </c:pt>
                <c:pt idx="6376">
                  <c:v>0.57999999999999996</c:v>
                </c:pt>
                <c:pt idx="6377">
                  <c:v>0.57999999999999996</c:v>
                </c:pt>
                <c:pt idx="6378">
                  <c:v>0.57999999999999996</c:v>
                </c:pt>
                <c:pt idx="6379">
                  <c:v>0.57999999999999996</c:v>
                </c:pt>
                <c:pt idx="6380">
                  <c:v>0.57999999999999996</c:v>
                </c:pt>
                <c:pt idx="6381">
                  <c:v>0.57999999999999996</c:v>
                </c:pt>
                <c:pt idx="6382">
                  <c:v>0.57999999999999996</c:v>
                </c:pt>
                <c:pt idx="6383">
                  <c:v>0.56000000000000005</c:v>
                </c:pt>
                <c:pt idx="6384">
                  <c:v>0.56000000000000005</c:v>
                </c:pt>
                <c:pt idx="6385">
                  <c:v>0.5714285714285714</c:v>
                </c:pt>
                <c:pt idx="6386">
                  <c:v>0.59183673469387754</c:v>
                </c:pt>
                <c:pt idx="6387">
                  <c:v>0.59183673469387754</c:v>
                </c:pt>
                <c:pt idx="6388">
                  <c:v>0.59183673469387754</c:v>
                </c:pt>
                <c:pt idx="6389">
                  <c:v>0.59183673469387754</c:v>
                </c:pt>
                <c:pt idx="6390">
                  <c:v>0.59183673469387754</c:v>
                </c:pt>
                <c:pt idx="6391">
                  <c:v>0.59183673469387754</c:v>
                </c:pt>
                <c:pt idx="6392">
                  <c:v>0.59183673469387754</c:v>
                </c:pt>
                <c:pt idx="6393">
                  <c:v>0.59183673469387754</c:v>
                </c:pt>
                <c:pt idx="6394">
                  <c:v>0.59183673469387754</c:v>
                </c:pt>
                <c:pt idx="6395">
                  <c:v>0.59183673469387754</c:v>
                </c:pt>
                <c:pt idx="6396">
                  <c:v>0.59183673469387754</c:v>
                </c:pt>
                <c:pt idx="6397">
                  <c:v>0.59183673469387754</c:v>
                </c:pt>
                <c:pt idx="6398">
                  <c:v>0.59183673469387754</c:v>
                </c:pt>
                <c:pt idx="6399">
                  <c:v>0.59183673469387754</c:v>
                </c:pt>
                <c:pt idx="6400">
                  <c:v>0.61224489795918369</c:v>
                </c:pt>
                <c:pt idx="6401">
                  <c:v>0.61224489795918369</c:v>
                </c:pt>
                <c:pt idx="6402">
                  <c:v>0.61224489795918369</c:v>
                </c:pt>
                <c:pt idx="6403">
                  <c:v>0.61224489795918369</c:v>
                </c:pt>
                <c:pt idx="6404">
                  <c:v>0.61224489795918369</c:v>
                </c:pt>
                <c:pt idx="6405">
                  <c:v>0.61224489795918369</c:v>
                </c:pt>
                <c:pt idx="6406">
                  <c:v>0.61224489795918369</c:v>
                </c:pt>
                <c:pt idx="6407">
                  <c:v>0.61224489795918369</c:v>
                </c:pt>
                <c:pt idx="6408">
                  <c:v>0.61224489795918369</c:v>
                </c:pt>
                <c:pt idx="6409">
                  <c:v>0.61224489795918369</c:v>
                </c:pt>
                <c:pt idx="6410">
                  <c:v>0.61224489795918369</c:v>
                </c:pt>
                <c:pt idx="6411">
                  <c:v>0.61224489795918369</c:v>
                </c:pt>
                <c:pt idx="6412">
                  <c:v>0.61224489795918369</c:v>
                </c:pt>
                <c:pt idx="6413">
                  <c:v>0.61224489795918369</c:v>
                </c:pt>
                <c:pt idx="6414">
                  <c:v>0.61224489795918369</c:v>
                </c:pt>
                <c:pt idx="6415">
                  <c:v>0.61224489795918369</c:v>
                </c:pt>
                <c:pt idx="6416">
                  <c:v>0.61224489795918369</c:v>
                </c:pt>
                <c:pt idx="6417">
                  <c:v>0.61224489795918369</c:v>
                </c:pt>
                <c:pt idx="6418">
                  <c:v>0.61224489795918369</c:v>
                </c:pt>
                <c:pt idx="6419">
                  <c:v>0.61224489795918369</c:v>
                </c:pt>
                <c:pt idx="6420">
                  <c:v>0.59183673469387754</c:v>
                </c:pt>
                <c:pt idx="6421">
                  <c:v>0.59183673469387754</c:v>
                </c:pt>
                <c:pt idx="6422">
                  <c:v>0.59183673469387754</c:v>
                </c:pt>
                <c:pt idx="6423">
                  <c:v>0.59183673469387754</c:v>
                </c:pt>
                <c:pt idx="6424">
                  <c:v>0.59183673469387754</c:v>
                </c:pt>
                <c:pt idx="6425">
                  <c:v>0.59183673469387754</c:v>
                </c:pt>
                <c:pt idx="6426">
                  <c:v>0.5714285714285714</c:v>
                </c:pt>
                <c:pt idx="6427">
                  <c:v>0.5714285714285714</c:v>
                </c:pt>
                <c:pt idx="6428">
                  <c:v>0.5714285714285714</c:v>
                </c:pt>
                <c:pt idx="6429">
                  <c:v>0.55102040816326525</c:v>
                </c:pt>
                <c:pt idx="6430">
                  <c:v>0.55102040816326525</c:v>
                </c:pt>
                <c:pt idx="6431">
                  <c:v>0.55102040816326525</c:v>
                </c:pt>
                <c:pt idx="6432">
                  <c:v>0.55102040816326525</c:v>
                </c:pt>
                <c:pt idx="6433">
                  <c:v>0.55102040816326525</c:v>
                </c:pt>
                <c:pt idx="6434">
                  <c:v>0.55102040816326525</c:v>
                </c:pt>
                <c:pt idx="6435">
                  <c:v>0.55102040816326525</c:v>
                </c:pt>
                <c:pt idx="6436">
                  <c:v>0.55102040816326525</c:v>
                </c:pt>
                <c:pt idx="6437">
                  <c:v>0.55102040816326525</c:v>
                </c:pt>
                <c:pt idx="6438">
                  <c:v>0.55102040816326525</c:v>
                </c:pt>
                <c:pt idx="6439">
                  <c:v>0.55102040816326525</c:v>
                </c:pt>
                <c:pt idx="6440">
                  <c:v>0.55102040816326525</c:v>
                </c:pt>
                <c:pt idx="6441">
                  <c:v>0.55102040816326525</c:v>
                </c:pt>
                <c:pt idx="6442">
                  <c:v>0.51020408163265307</c:v>
                </c:pt>
                <c:pt idx="6443">
                  <c:v>0.53061224489795922</c:v>
                </c:pt>
                <c:pt idx="6444">
                  <c:v>0.53061224489795922</c:v>
                </c:pt>
                <c:pt idx="6445">
                  <c:v>0.53061224489795922</c:v>
                </c:pt>
                <c:pt idx="6446">
                  <c:v>0.53061224489795922</c:v>
                </c:pt>
                <c:pt idx="6447">
                  <c:v>0.53061224489795922</c:v>
                </c:pt>
                <c:pt idx="6448">
                  <c:v>0.53061224489795922</c:v>
                </c:pt>
                <c:pt idx="6449">
                  <c:v>0.53061224489795922</c:v>
                </c:pt>
                <c:pt idx="6450">
                  <c:v>0.53061224489795922</c:v>
                </c:pt>
                <c:pt idx="6451">
                  <c:v>0.53061224489795922</c:v>
                </c:pt>
                <c:pt idx="6452">
                  <c:v>0.53061224489795922</c:v>
                </c:pt>
                <c:pt idx="6453">
                  <c:v>0.51020408163265307</c:v>
                </c:pt>
                <c:pt idx="6454">
                  <c:v>0.51020408163265307</c:v>
                </c:pt>
                <c:pt idx="6455">
                  <c:v>0.51020408163265307</c:v>
                </c:pt>
                <c:pt idx="6456">
                  <c:v>0.51020408163265307</c:v>
                </c:pt>
                <c:pt idx="6457">
                  <c:v>0.51020408163265307</c:v>
                </c:pt>
                <c:pt idx="6458">
                  <c:v>0.52083333333333337</c:v>
                </c:pt>
                <c:pt idx="6459">
                  <c:v>0.52083333333333337</c:v>
                </c:pt>
                <c:pt idx="6460">
                  <c:v>0.52083333333333337</c:v>
                </c:pt>
                <c:pt idx="6461">
                  <c:v>0.52083333333333337</c:v>
                </c:pt>
                <c:pt idx="6462">
                  <c:v>0.52083333333333337</c:v>
                </c:pt>
                <c:pt idx="6463">
                  <c:v>0.52083333333333337</c:v>
                </c:pt>
                <c:pt idx="6464">
                  <c:v>0.52083333333333337</c:v>
                </c:pt>
                <c:pt idx="6465">
                  <c:v>0.52083333333333337</c:v>
                </c:pt>
                <c:pt idx="6466">
                  <c:v>0.52083333333333337</c:v>
                </c:pt>
                <c:pt idx="6467">
                  <c:v>0.52083333333333337</c:v>
                </c:pt>
                <c:pt idx="6468">
                  <c:v>0.54166666666666663</c:v>
                </c:pt>
                <c:pt idx="6469">
                  <c:v>0.54166666666666663</c:v>
                </c:pt>
                <c:pt idx="6470">
                  <c:v>0.54166666666666663</c:v>
                </c:pt>
                <c:pt idx="6471">
                  <c:v>0.54166666666666663</c:v>
                </c:pt>
                <c:pt idx="6472">
                  <c:v>0.54166666666666663</c:v>
                </c:pt>
                <c:pt idx="6473">
                  <c:v>0.54166666666666663</c:v>
                </c:pt>
                <c:pt idx="6474">
                  <c:v>0.54166666666666663</c:v>
                </c:pt>
                <c:pt idx="6475">
                  <c:v>0.52083333333333337</c:v>
                </c:pt>
                <c:pt idx="6476">
                  <c:v>0.52083333333333337</c:v>
                </c:pt>
                <c:pt idx="6477">
                  <c:v>0.52083333333333337</c:v>
                </c:pt>
                <c:pt idx="6478">
                  <c:v>0.52083333333333337</c:v>
                </c:pt>
                <c:pt idx="6479">
                  <c:v>0.52083333333333337</c:v>
                </c:pt>
                <c:pt idx="6480">
                  <c:v>0.52083333333333337</c:v>
                </c:pt>
                <c:pt idx="6481">
                  <c:v>0.5</c:v>
                </c:pt>
                <c:pt idx="6482">
                  <c:v>0.5</c:v>
                </c:pt>
                <c:pt idx="6483">
                  <c:v>0.5</c:v>
                </c:pt>
                <c:pt idx="6484">
                  <c:v>0.5</c:v>
                </c:pt>
                <c:pt idx="6485">
                  <c:v>0.5</c:v>
                </c:pt>
                <c:pt idx="6486">
                  <c:v>0.5</c:v>
                </c:pt>
                <c:pt idx="6487">
                  <c:v>0.5</c:v>
                </c:pt>
                <c:pt idx="6488">
                  <c:v>0.5</c:v>
                </c:pt>
                <c:pt idx="6489">
                  <c:v>0.5</c:v>
                </c:pt>
                <c:pt idx="6490">
                  <c:v>0.47916666666666669</c:v>
                </c:pt>
                <c:pt idx="6491">
                  <c:v>0.45833333333333331</c:v>
                </c:pt>
                <c:pt idx="6492">
                  <c:v>0.45833333333333331</c:v>
                </c:pt>
                <c:pt idx="6493">
                  <c:v>0.47916666666666669</c:v>
                </c:pt>
                <c:pt idx="6494">
                  <c:v>0.47916666666666669</c:v>
                </c:pt>
                <c:pt idx="6495">
                  <c:v>0.47916666666666669</c:v>
                </c:pt>
                <c:pt idx="6496">
                  <c:v>0.47916666666666669</c:v>
                </c:pt>
                <c:pt idx="6497">
                  <c:v>0.47916666666666669</c:v>
                </c:pt>
                <c:pt idx="6498">
                  <c:v>0.47916666666666669</c:v>
                </c:pt>
                <c:pt idx="6499">
                  <c:v>0.47916666666666669</c:v>
                </c:pt>
                <c:pt idx="6500">
                  <c:v>0.47916666666666669</c:v>
                </c:pt>
                <c:pt idx="6501">
                  <c:v>0.47916666666666669</c:v>
                </c:pt>
                <c:pt idx="6502">
                  <c:v>0.47916666666666669</c:v>
                </c:pt>
                <c:pt idx="6503">
                  <c:v>0.47916666666666669</c:v>
                </c:pt>
                <c:pt idx="6504">
                  <c:v>0.47916666666666669</c:v>
                </c:pt>
                <c:pt idx="6505">
                  <c:v>0.47916666666666669</c:v>
                </c:pt>
                <c:pt idx="6506">
                  <c:v>0.47916666666666669</c:v>
                </c:pt>
                <c:pt idx="6507">
                  <c:v>0.47916666666666669</c:v>
                </c:pt>
                <c:pt idx="6508">
                  <c:v>0.47916666666666669</c:v>
                </c:pt>
                <c:pt idx="6509">
                  <c:v>0.47916666666666669</c:v>
                </c:pt>
                <c:pt idx="6510">
                  <c:v>0.45833333333333331</c:v>
                </c:pt>
                <c:pt idx="6511">
                  <c:v>0.45833333333333331</c:v>
                </c:pt>
                <c:pt idx="6512">
                  <c:v>0.46808510638297873</c:v>
                </c:pt>
                <c:pt idx="6513">
                  <c:v>0.46808510638297873</c:v>
                </c:pt>
                <c:pt idx="6514">
                  <c:v>0.46808510638297873</c:v>
                </c:pt>
                <c:pt idx="6515">
                  <c:v>0.46808510638297873</c:v>
                </c:pt>
                <c:pt idx="6516">
                  <c:v>0.46808510638297873</c:v>
                </c:pt>
                <c:pt idx="6517">
                  <c:v>0.46808510638297873</c:v>
                </c:pt>
                <c:pt idx="6518">
                  <c:v>0.46808510638297873</c:v>
                </c:pt>
                <c:pt idx="6519">
                  <c:v>0.46808510638297873</c:v>
                </c:pt>
                <c:pt idx="6520">
                  <c:v>0.46808510638297873</c:v>
                </c:pt>
                <c:pt idx="6521">
                  <c:v>0.46808510638297873</c:v>
                </c:pt>
                <c:pt idx="6522">
                  <c:v>0.46808510638297873</c:v>
                </c:pt>
                <c:pt idx="6523">
                  <c:v>0.47826086956521741</c:v>
                </c:pt>
                <c:pt idx="6524">
                  <c:v>0.47826086956521741</c:v>
                </c:pt>
                <c:pt idx="6525">
                  <c:v>0.47826086956521741</c:v>
                </c:pt>
                <c:pt idx="6526">
                  <c:v>0.47826086956521741</c:v>
                </c:pt>
                <c:pt idx="6527">
                  <c:v>0.47826086956521741</c:v>
                </c:pt>
                <c:pt idx="6528">
                  <c:v>0.47826086956521741</c:v>
                </c:pt>
                <c:pt idx="6529">
                  <c:v>0.47826086956521741</c:v>
                </c:pt>
                <c:pt idx="6530">
                  <c:v>0.47826086956521741</c:v>
                </c:pt>
                <c:pt idx="6531">
                  <c:v>0.48888888888888887</c:v>
                </c:pt>
                <c:pt idx="6532">
                  <c:v>0.46666666666666667</c:v>
                </c:pt>
                <c:pt idx="6533">
                  <c:v>0.48888888888888887</c:v>
                </c:pt>
                <c:pt idx="6534">
                  <c:v>0.48888888888888887</c:v>
                </c:pt>
                <c:pt idx="6535">
                  <c:v>0.48888888888888887</c:v>
                </c:pt>
                <c:pt idx="6536">
                  <c:v>0.48888888888888887</c:v>
                </c:pt>
                <c:pt idx="6537">
                  <c:v>0.48888888888888887</c:v>
                </c:pt>
                <c:pt idx="6538">
                  <c:v>0.48888888888888887</c:v>
                </c:pt>
                <c:pt idx="6539">
                  <c:v>0.48888888888888887</c:v>
                </c:pt>
                <c:pt idx="6540">
                  <c:v>0.48888888888888887</c:v>
                </c:pt>
                <c:pt idx="6541">
                  <c:v>0.46666666666666667</c:v>
                </c:pt>
                <c:pt idx="6542">
                  <c:v>0.46666666666666667</c:v>
                </c:pt>
                <c:pt idx="6543">
                  <c:v>0.46666666666666667</c:v>
                </c:pt>
                <c:pt idx="6544">
                  <c:v>0.46666666666666667</c:v>
                </c:pt>
                <c:pt idx="6545">
                  <c:v>0.46666666666666667</c:v>
                </c:pt>
                <c:pt idx="6546">
                  <c:v>0.46666666666666667</c:v>
                </c:pt>
                <c:pt idx="6547">
                  <c:v>0.44444444444444442</c:v>
                </c:pt>
                <c:pt idx="6548">
                  <c:v>0.44444444444444442</c:v>
                </c:pt>
                <c:pt idx="6549">
                  <c:v>0.44444444444444442</c:v>
                </c:pt>
                <c:pt idx="6550">
                  <c:v>0.44444444444444442</c:v>
                </c:pt>
                <c:pt idx="6551">
                  <c:v>0.44444444444444442</c:v>
                </c:pt>
                <c:pt idx="6552">
                  <c:v>0.44444444444444442</c:v>
                </c:pt>
                <c:pt idx="6553">
                  <c:v>0.44444444444444442</c:v>
                </c:pt>
                <c:pt idx="6554">
                  <c:v>0.44444444444444442</c:v>
                </c:pt>
                <c:pt idx="6555">
                  <c:v>0.42222222222222222</c:v>
                </c:pt>
                <c:pt idx="6556">
                  <c:v>0.42222222222222222</c:v>
                </c:pt>
                <c:pt idx="6557">
                  <c:v>0.42222222222222222</c:v>
                </c:pt>
                <c:pt idx="6558">
                  <c:v>0.42222222222222222</c:v>
                </c:pt>
                <c:pt idx="6559">
                  <c:v>0.42222222222222222</c:v>
                </c:pt>
                <c:pt idx="6560">
                  <c:v>0.42222222222222222</c:v>
                </c:pt>
                <c:pt idx="6561">
                  <c:v>0.42222222222222222</c:v>
                </c:pt>
                <c:pt idx="6562">
                  <c:v>0.42222222222222222</c:v>
                </c:pt>
                <c:pt idx="6563">
                  <c:v>0.42222222222222222</c:v>
                </c:pt>
                <c:pt idx="6564">
                  <c:v>0.43181818181818182</c:v>
                </c:pt>
                <c:pt idx="6565">
                  <c:v>0.43181818181818182</c:v>
                </c:pt>
                <c:pt idx="6566">
                  <c:v>0.43181818181818182</c:v>
                </c:pt>
                <c:pt idx="6567">
                  <c:v>0.43181818181818182</c:v>
                </c:pt>
                <c:pt idx="6568">
                  <c:v>0.43181818181818182</c:v>
                </c:pt>
                <c:pt idx="6569">
                  <c:v>0.43181818181818182</c:v>
                </c:pt>
                <c:pt idx="6570">
                  <c:v>0.43181818181818182</c:v>
                </c:pt>
                <c:pt idx="6571">
                  <c:v>0.40909090909090912</c:v>
                </c:pt>
                <c:pt idx="6572">
                  <c:v>0.40909090909090912</c:v>
                </c:pt>
                <c:pt idx="6573">
                  <c:v>0.40909090909090912</c:v>
                </c:pt>
                <c:pt idx="6574">
                  <c:v>0.40909090909090912</c:v>
                </c:pt>
                <c:pt idx="6575">
                  <c:v>0.38636363636363635</c:v>
                </c:pt>
                <c:pt idx="6576">
                  <c:v>0.36363636363636365</c:v>
                </c:pt>
                <c:pt idx="6577">
                  <c:v>0.36363636363636365</c:v>
                </c:pt>
                <c:pt idx="6578">
                  <c:v>0.36363636363636365</c:v>
                </c:pt>
                <c:pt idx="6579">
                  <c:v>0.36363636363636365</c:v>
                </c:pt>
                <c:pt idx="6580">
                  <c:v>0.36363636363636365</c:v>
                </c:pt>
                <c:pt idx="6581">
                  <c:v>0.36363636363636365</c:v>
                </c:pt>
                <c:pt idx="6582">
                  <c:v>0.36363636363636365</c:v>
                </c:pt>
                <c:pt idx="6583">
                  <c:v>0.36363636363636365</c:v>
                </c:pt>
                <c:pt idx="6584">
                  <c:v>0.36363636363636365</c:v>
                </c:pt>
                <c:pt idx="6585">
                  <c:v>0.37209302325581395</c:v>
                </c:pt>
                <c:pt idx="6586">
                  <c:v>0.37209302325581395</c:v>
                </c:pt>
                <c:pt idx="6587">
                  <c:v>0.37209302325581395</c:v>
                </c:pt>
                <c:pt idx="6588">
                  <c:v>0.39534883720930231</c:v>
                </c:pt>
                <c:pt idx="6589">
                  <c:v>0.37209302325581395</c:v>
                </c:pt>
                <c:pt idx="6590">
                  <c:v>0.34883720930232559</c:v>
                </c:pt>
                <c:pt idx="6591">
                  <c:v>0.34883720930232559</c:v>
                </c:pt>
                <c:pt idx="6592">
                  <c:v>0.34883720930232559</c:v>
                </c:pt>
                <c:pt idx="6593">
                  <c:v>0.32558139534883723</c:v>
                </c:pt>
                <c:pt idx="6594">
                  <c:v>0.32558139534883723</c:v>
                </c:pt>
                <c:pt idx="6595">
                  <c:v>0.32558139534883723</c:v>
                </c:pt>
                <c:pt idx="6596">
                  <c:v>0.32558139534883723</c:v>
                </c:pt>
                <c:pt idx="6597">
                  <c:v>0.32558139534883723</c:v>
                </c:pt>
                <c:pt idx="6598">
                  <c:v>0.32558139534883723</c:v>
                </c:pt>
                <c:pt idx="6599">
                  <c:v>0.32558139534883723</c:v>
                </c:pt>
                <c:pt idx="6600">
                  <c:v>0.32558139534883723</c:v>
                </c:pt>
                <c:pt idx="6601">
                  <c:v>0.32558139534883723</c:v>
                </c:pt>
                <c:pt idx="6602">
                  <c:v>0.32558139534883723</c:v>
                </c:pt>
                <c:pt idx="6603">
                  <c:v>0.32558139534883723</c:v>
                </c:pt>
                <c:pt idx="6604">
                  <c:v>0.32558139534883723</c:v>
                </c:pt>
                <c:pt idx="6605">
                  <c:v>0.32558139534883723</c:v>
                </c:pt>
                <c:pt idx="6606">
                  <c:v>0.32558139534883723</c:v>
                </c:pt>
                <c:pt idx="6607">
                  <c:v>0.32558139534883723</c:v>
                </c:pt>
                <c:pt idx="6608">
                  <c:v>0.32558139534883723</c:v>
                </c:pt>
                <c:pt idx="6609">
                  <c:v>0.32558139534883723</c:v>
                </c:pt>
                <c:pt idx="6610">
                  <c:v>0.32558139534883723</c:v>
                </c:pt>
                <c:pt idx="6611">
                  <c:v>0.32558139534883723</c:v>
                </c:pt>
                <c:pt idx="6612">
                  <c:v>0.32558139534883723</c:v>
                </c:pt>
                <c:pt idx="6613">
                  <c:v>0.32558139534883723</c:v>
                </c:pt>
                <c:pt idx="6614">
                  <c:v>0.32558139534883723</c:v>
                </c:pt>
                <c:pt idx="6615">
                  <c:v>0.32558139534883723</c:v>
                </c:pt>
                <c:pt idx="6616">
                  <c:v>0.32558139534883723</c:v>
                </c:pt>
                <c:pt idx="6617">
                  <c:v>0.34883720930232559</c:v>
                </c:pt>
                <c:pt idx="6618">
                  <c:v>0.34883720930232559</c:v>
                </c:pt>
                <c:pt idx="6619">
                  <c:v>0.34883720930232559</c:v>
                </c:pt>
                <c:pt idx="6620">
                  <c:v>0.34883720930232559</c:v>
                </c:pt>
                <c:pt idx="6621">
                  <c:v>0.34883720930232559</c:v>
                </c:pt>
                <c:pt idx="6622">
                  <c:v>0.34883720930232559</c:v>
                </c:pt>
                <c:pt idx="6623">
                  <c:v>0.34883720930232559</c:v>
                </c:pt>
                <c:pt idx="6624">
                  <c:v>0.34883720930232559</c:v>
                </c:pt>
                <c:pt idx="6625">
                  <c:v>0.32558139534883723</c:v>
                </c:pt>
                <c:pt idx="6626">
                  <c:v>0.32558139534883723</c:v>
                </c:pt>
                <c:pt idx="6627">
                  <c:v>0.32558139534883723</c:v>
                </c:pt>
                <c:pt idx="6628">
                  <c:v>0.32558139534883723</c:v>
                </c:pt>
                <c:pt idx="6629">
                  <c:v>0.32558139534883723</c:v>
                </c:pt>
                <c:pt idx="6630">
                  <c:v>0.32558139534883723</c:v>
                </c:pt>
                <c:pt idx="6631">
                  <c:v>0.32558139534883723</c:v>
                </c:pt>
                <c:pt idx="6632">
                  <c:v>0.32558139534883723</c:v>
                </c:pt>
                <c:pt idx="6633">
                  <c:v>0.32558139534883723</c:v>
                </c:pt>
                <c:pt idx="6634">
                  <c:v>0.32558139534883723</c:v>
                </c:pt>
                <c:pt idx="6635">
                  <c:v>0.32558139534883723</c:v>
                </c:pt>
                <c:pt idx="6636">
                  <c:v>0.32558139534883723</c:v>
                </c:pt>
                <c:pt idx="6637">
                  <c:v>0.32558139534883723</c:v>
                </c:pt>
                <c:pt idx="6638">
                  <c:v>0.32558139534883723</c:v>
                </c:pt>
                <c:pt idx="6639">
                  <c:v>0.34883720930232559</c:v>
                </c:pt>
                <c:pt idx="6640">
                  <c:v>0.34883720930232559</c:v>
                </c:pt>
                <c:pt idx="6641">
                  <c:v>0.34883720930232559</c:v>
                </c:pt>
                <c:pt idx="6642">
                  <c:v>0.34883720930232559</c:v>
                </c:pt>
                <c:pt idx="6643">
                  <c:v>0.34883720930232559</c:v>
                </c:pt>
                <c:pt idx="6644">
                  <c:v>0.37209302325581395</c:v>
                </c:pt>
                <c:pt idx="6645">
                  <c:v>0.37209302325581395</c:v>
                </c:pt>
                <c:pt idx="6646">
                  <c:v>0.37209302325581395</c:v>
                </c:pt>
                <c:pt idx="6647">
                  <c:v>0.37209302325581395</c:v>
                </c:pt>
                <c:pt idx="6648">
                  <c:v>0.37209302325581395</c:v>
                </c:pt>
                <c:pt idx="6649">
                  <c:v>0.37209302325581395</c:v>
                </c:pt>
                <c:pt idx="6650">
                  <c:v>0.37209302325581395</c:v>
                </c:pt>
                <c:pt idx="6651">
                  <c:v>0.37209302325581395</c:v>
                </c:pt>
                <c:pt idx="6652">
                  <c:v>0.37209302325581395</c:v>
                </c:pt>
                <c:pt idx="6653">
                  <c:v>0.38095238095238093</c:v>
                </c:pt>
                <c:pt idx="6654">
                  <c:v>0.38095238095238093</c:v>
                </c:pt>
                <c:pt idx="6655">
                  <c:v>0.38095238095238093</c:v>
                </c:pt>
                <c:pt idx="6656">
                  <c:v>0.38095238095238093</c:v>
                </c:pt>
                <c:pt idx="6657">
                  <c:v>0.38095238095238093</c:v>
                </c:pt>
                <c:pt idx="6658">
                  <c:v>0.38095238095238093</c:v>
                </c:pt>
                <c:pt idx="6659">
                  <c:v>0.38095238095238093</c:v>
                </c:pt>
                <c:pt idx="6660">
                  <c:v>0.36585365853658536</c:v>
                </c:pt>
                <c:pt idx="6661">
                  <c:v>0.36585365853658536</c:v>
                </c:pt>
                <c:pt idx="6662">
                  <c:v>0.36585365853658536</c:v>
                </c:pt>
                <c:pt idx="6663">
                  <c:v>0.36585365853658536</c:v>
                </c:pt>
                <c:pt idx="6664">
                  <c:v>0.4</c:v>
                </c:pt>
                <c:pt idx="6665">
                  <c:v>0.4</c:v>
                </c:pt>
                <c:pt idx="6666">
                  <c:v>0.4</c:v>
                </c:pt>
                <c:pt idx="6667">
                  <c:v>0.4</c:v>
                </c:pt>
                <c:pt idx="6668">
                  <c:v>0.4</c:v>
                </c:pt>
                <c:pt idx="6669">
                  <c:v>0.4</c:v>
                </c:pt>
                <c:pt idx="6670">
                  <c:v>0.4</c:v>
                </c:pt>
                <c:pt idx="6671">
                  <c:v>0.4</c:v>
                </c:pt>
                <c:pt idx="6672">
                  <c:v>0.4</c:v>
                </c:pt>
                <c:pt idx="6673">
                  <c:v>0.4</c:v>
                </c:pt>
                <c:pt idx="6674">
                  <c:v>0.38461538461538464</c:v>
                </c:pt>
                <c:pt idx="6675">
                  <c:v>0.38461538461538464</c:v>
                </c:pt>
                <c:pt idx="6676">
                  <c:v>0.41025641025641024</c:v>
                </c:pt>
                <c:pt idx="6677">
                  <c:v>0.41025641025641024</c:v>
                </c:pt>
                <c:pt idx="6678">
                  <c:v>0.38461538461538464</c:v>
                </c:pt>
                <c:pt idx="6679">
                  <c:v>0.35897435897435898</c:v>
                </c:pt>
                <c:pt idx="6680">
                  <c:v>0.35897435897435898</c:v>
                </c:pt>
                <c:pt idx="6681">
                  <c:v>0.35897435897435898</c:v>
                </c:pt>
                <c:pt idx="6682">
                  <c:v>0.35897435897435898</c:v>
                </c:pt>
                <c:pt idx="6683">
                  <c:v>0.35897435897435898</c:v>
                </c:pt>
                <c:pt idx="6684">
                  <c:v>0.35897435897435898</c:v>
                </c:pt>
                <c:pt idx="6685">
                  <c:v>0.38461538461538464</c:v>
                </c:pt>
                <c:pt idx="6686">
                  <c:v>0.38461538461538464</c:v>
                </c:pt>
                <c:pt idx="6687">
                  <c:v>0.38461538461538464</c:v>
                </c:pt>
                <c:pt idx="6688">
                  <c:v>0.38461538461538464</c:v>
                </c:pt>
                <c:pt idx="6689">
                  <c:v>0.38461538461538464</c:v>
                </c:pt>
                <c:pt idx="6690">
                  <c:v>0.38461538461538464</c:v>
                </c:pt>
                <c:pt idx="6691">
                  <c:v>0.35897435897435898</c:v>
                </c:pt>
                <c:pt idx="6692">
                  <c:v>0.35897435897435898</c:v>
                </c:pt>
                <c:pt idx="6693">
                  <c:v>0.35897435897435898</c:v>
                </c:pt>
                <c:pt idx="6694">
                  <c:v>0.35897435897435898</c:v>
                </c:pt>
                <c:pt idx="6695">
                  <c:v>0.35897435897435898</c:v>
                </c:pt>
                <c:pt idx="6696">
                  <c:v>0.35897435897435898</c:v>
                </c:pt>
                <c:pt idx="6697">
                  <c:v>0.35897435897435898</c:v>
                </c:pt>
                <c:pt idx="6698">
                  <c:v>0.35897435897435898</c:v>
                </c:pt>
                <c:pt idx="6699">
                  <c:v>0.35897435897435898</c:v>
                </c:pt>
                <c:pt idx="6700">
                  <c:v>0.35897435897435898</c:v>
                </c:pt>
                <c:pt idx="6701">
                  <c:v>0.35897435897435898</c:v>
                </c:pt>
                <c:pt idx="6702">
                  <c:v>0.35897435897435898</c:v>
                </c:pt>
                <c:pt idx="6703">
                  <c:v>0.35897435897435898</c:v>
                </c:pt>
                <c:pt idx="6704">
                  <c:v>0.35897435897435898</c:v>
                </c:pt>
                <c:pt idx="6705">
                  <c:v>0.36842105263157893</c:v>
                </c:pt>
                <c:pt idx="6706">
                  <c:v>0.36842105263157893</c:v>
                </c:pt>
                <c:pt idx="6707">
                  <c:v>0.36842105263157893</c:v>
                </c:pt>
                <c:pt idx="6708">
                  <c:v>0.36842105263157893</c:v>
                </c:pt>
                <c:pt idx="6709">
                  <c:v>0.36842105263157893</c:v>
                </c:pt>
                <c:pt idx="6710">
                  <c:v>0.36842105263157893</c:v>
                </c:pt>
                <c:pt idx="6711">
                  <c:v>0.36842105263157893</c:v>
                </c:pt>
                <c:pt idx="6712">
                  <c:v>0.36842105263157893</c:v>
                </c:pt>
                <c:pt idx="6713">
                  <c:v>0.36842105263157893</c:v>
                </c:pt>
                <c:pt idx="6714">
                  <c:v>0.36842105263157893</c:v>
                </c:pt>
                <c:pt idx="6715">
                  <c:v>0.34210526315789475</c:v>
                </c:pt>
                <c:pt idx="6716">
                  <c:v>0.34210526315789475</c:v>
                </c:pt>
                <c:pt idx="6717">
                  <c:v>0.34210526315789475</c:v>
                </c:pt>
                <c:pt idx="6718">
                  <c:v>0.34210526315789475</c:v>
                </c:pt>
                <c:pt idx="6719">
                  <c:v>0.34210526315789475</c:v>
                </c:pt>
                <c:pt idx="6720">
                  <c:v>0.34210526315789475</c:v>
                </c:pt>
                <c:pt idx="6721">
                  <c:v>0.34210526315789475</c:v>
                </c:pt>
                <c:pt idx="6722">
                  <c:v>0.34210526315789475</c:v>
                </c:pt>
                <c:pt idx="6723">
                  <c:v>0.34210526315789475</c:v>
                </c:pt>
                <c:pt idx="6724">
                  <c:v>0.34210526315789475</c:v>
                </c:pt>
                <c:pt idx="6725">
                  <c:v>0.34210526315789475</c:v>
                </c:pt>
                <c:pt idx="6726">
                  <c:v>0.34210526315789475</c:v>
                </c:pt>
                <c:pt idx="6727">
                  <c:v>0.34210526315789475</c:v>
                </c:pt>
                <c:pt idx="6728">
                  <c:v>0.34210526315789475</c:v>
                </c:pt>
                <c:pt idx="6729">
                  <c:v>0.34210526315789475</c:v>
                </c:pt>
                <c:pt idx="6730">
                  <c:v>0.34210526315789475</c:v>
                </c:pt>
                <c:pt idx="6731">
                  <c:v>0.34210526315789475</c:v>
                </c:pt>
                <c:pt idx="6732">
                  <c:v>0.34210526315789475</c:v>
                </c:pt>
                <c:pt idx="6733">
                  <c:v>0.34210526315789475</c:v>
                </c:pt>
                <c:pt idx="6734">
                  <c:v>0.34210526315789475</c:v>
                </c:pt>
                <c:pt idx="6735">
                  <c:v>0.34210526315789475</c:v>
                </c:pt>
                <c:pt idx="6736">
                  <c:v>0.34210526315789475</c:v>
                </c:pt>
                <c:pt idx="6737">
                  <c:v>0.35135135135135137</c:v>
                </c:pt>
                <c:pt idx="6738">
                  <c:v>0.35135135135135137</c:v>
                </c:pt>
                <c:pt idx="6739">
                  <c:v>0.35135135135135137</c:v>
                </c:pt>
                <c:pt idx="6740">
                  <c:v>0.35135135135135137</c:v>
                </c:pt>
                <c:pt idx="6741">
                  <c:v>0.32432432432432434</c:v>
                </c:pt>
                <c:pt idx="6742">
                  <c:v>0.32432432432432434</c:v>
                </c:pt>
                <c:pt idx="6743">
                  <c:v>0.32432432432432434</c:v>
                </c:pt>
                <c:pt idx="6744">
                  <c:v>0.32432432432432434</c:v>
                </c:pt>
                <c:pt idx="6745">
                  <c:v>0.33333333333333331</c:v>
                </c:pt>
                <c:pt idx="6746">
                  <c:v>0.3611111111111111</c:v>
                </c:pt>
                <c:pt idx="6747">
                  <c:v>0.3611111111111111</c:v>
                </c:pt>
                <c:pt idx="6748">
                  <c:v>0.3611111111111111</c:v>
                </c:pt>
                <c:pt idx="6749">
                  <c:v>0.3611111111111111</c:v>
                </c:pt>
                <c:pt idx="6750">
                  <c:v>0.3611111111111111</c:v>
                </c:pt>
                <c:pt idx="6751">
                  <c:v>0.3611111111111111</c:v>
                </c:pt>
                <c:pt idx="6752">
                  <c:v>0.3611111111111111</c:v>
                </c:pt>
                <c:pt idx="6753">
                  <c:v>0.3611111111111111</c:v>
                </c:pt>
                <c:pt idx="6754">
                  <c:v>0.3611111111111111</c:v>
                </c:pt>
                <c:pt idx="6755">
                  <c:v>0.3611111111111111</c:v>
                </c:pt>
                <c:pt idx="6756">
                  <c:v>0.3611111111111111</c:v>
                </c:pt>
                <c:pt idx="6757">
                  <c:v>0.3611111111111111</c:v>
                </c:pt>
                <c:pt idx="6758">
                  <c:v>0.3611111111111111</c:v>
                </c:pt>
                <c:pt idx="6759">
                  <c:v>0.3611111111111111</c:v>
                </c:pt>
                <c:pt idx="6760">
                  <c:v>0.3611111111111111</c:v>
                </c:pt>
                <c:pt idx="6761">
                  <c:v>0.3611111111111111</c:v>
                </c:pt>
                <c:pt idx="6762">
                  <c:v>0.3611111111111111</c:v>
                </c:pt>
                <c:pt idx="6763">
                  <c:v>0.3611111111111111</c:v>
                </c:pt>
                <c:pt idx="6764">
                  <c:v>0.3611111111111111</c:v>
                </c:pt>
                <c:pt idx="6765">
                  <c:v>0.3611111111111111</c:v>
                </c:pt>
                <c:pt idx="6766">
                  <c:v>0.3611111111111111</c:v>
                </c:pt>
                <c:pt idx="6767">
                  <c:v>0.3611111111111111</c:v>
                </c:pt>
                <c:pt idx="6768">
                  <c:v>0.3611111111111111</c:v>
                </c:pt>
                <c:pt idx="6769">
                  <c:v>0.3611111111111111</c:v>
                </c:pt>
                <c:pt idx="6770">
                  <c:v>0.3611111111111111</c:v>
                </c:pt>
                <c:pt idx="6771">
                  <c:v>0.33333333333333331</c:v>
                </c:pt>
                <c:pt idx="6772">
                  <c:v>0.33333333333333331</c:v>
                </c:pt>
                <c:pt idx="6773">
                  <c:v>0.33333333333333331</c:v>
                </c:pt>
                <c:pt idx="6774">
                  <c:v>0.34285714285714286</c:v>
                </c:pt>
                <c:pt idx="6775">
                  <c:v>0.34285714285714286</c:v>
                </c:pt>
                <c:pt idx="6776">
                  <c:v>0.34285714285714286</c:v>
                </c:pt>
                <c:pt idx="6777">
                  <c:v>0.34285714285714286</c:v>
                </c:pt>
                <c:pt idx="6778">
                  <c:v>0.34285714285714286</c:v>
                </c:pt>
                <c:pt idx="6779">
                  <c:v>0.34285714285714286</c:v>
                </c:pt>
                <c:pt idx="6780">
                  <c:v>0.34285714285714286</c:v>
                </c:pt>
                <c:pt idx="6781">
                  <c:v>0.34285714285714286</c:v>
                </c:pt>
                <c:pt idx="6782">
                  <c:v>0.31428571428571428</c:v>
                </c:pt>
                <c:pt idx="6783">
                  <c:v>0.31428571428571428</c:v>
                </c:pt>
                <c:pt idx="6784">
                  <c:v>0.2857142857142857</c:v>
                </c:pt>
                <c:pt idx="6785">
                  <c:v>0.2857142857142857</c:v>
                </c:pt>
                <c:pt idx="6786">
                  <c:v>0.2857142857142857</c:v>
                </c:pt>
                <c:pt idx="6787">
                  <c:v>0.25714285714285712</c:v>
                </c:pt>
                <c:pt idx="6788">
                  <c:v>0.25714285714285712</c:v>
                </c:pt>
                <c:pt idx="6789">
                  <c:v>0.25714285714285712</c:v>
                </c:pt>
                <c:pt idx="6790">
                  <c:v>0.25714285714285712</c:v>
                </c:pt>
                <c:pt idx="6791">
                  <c:v>0.26470588235294118</c:v>
                </c:pt>
                <c:pt idx="6792">
                  <c:v>0.26470588235294118</c:v>
                </c:pt>
                <c:pt idx="6793">
                  <c:v>0.26470588235294118</c:v>
                </c:pt>
                <c:pt idx="6794">
                  <c:v>0.26470588235294118</c:v>
                </c:pt>
                <c:pt idx="6795">
                  <c:v>0.26470588235294118</c:v>
                </c:pt>
                <c:pt idx="6796">
                  <c:v>0.26470588235294118</c:v>
                </c:pt>
                <c:pt idx="6797">
                  <c:v>0.26470588235294118</c:v>
                </c:pt>
                <c:pt idx="6798">
                  <c:v>0.26470588235294118</c:v>
                </c:pt>
                <c:pt idx="6799">
                  <c:v>0.26470588235294118</c:v>
                </c:pt>
                <c:pt idx="6800">
                  <c:v>0.26470588235294118</c:v>
                </c:pt>
                <c:pt idx="6801">
                  <c:v>0.26470588235294118</c:v>
                </c:pt>
                <c:pt idx="6802">
                  <c:v>0.26470588235294118</c:v>
                </c:pt>
                <c:pt idx="6803">
                  <c:v>0.26470588235294118</c:v>
                </c:pt>
                <c:pt idx="6804">
                  <c:v>0.26470588235294118</c:v>
                </c:pt>
                <c:pt idx="6805">
                  <c:v>0.26470588235294118</c:v>
                </c:pt>
                <c:pt idx="6806">
                  <c:v>0.26470588235294118</c:v>
                </c:pt>
                <c:pt idx="6807">
                  <c:v>0.26470588235294118</c:v>
                </c:pt>
                <c:pt idx="6808">
                  <c:v>0.26470588235294118</c:v>
                </c:pt>
                <c:pt idx="6809">
                  <c:v>0.26470588235294118</c:v>
                </c:pt>
                <c:pt idx="6810">
                  <c:v>0.26470588235294118</c:v>
                </c:pt>
                <c:pt idx="6811">
                  <c:v>0.26470588235294118</c:v>
                </c:pt>
                <c:pt idx="6812">
                  <c:v>0.26470588235294118</c:v>
                </c:pt>
                <c:pt idx="6813">
                  <c:v>0.26470588235294118</c:v>
                </c:pt>
                <c:pt idx="6814">
                  <c:v>0.26470588235294118</c:v>
                </c:pt>
                <c:pt idx="6815">
                  <c:v>0.23529411764705882</c:v>
                </c:pt>
                <c:pt idx="6816">
                  <c:v>0.23529411764705882</c:v>
                </c:pt>
                <c:pt idx="6817">
                  <c:v>0.23529411764705882</c:v>
                </c:pt>
                <c:pt idx="6818">
                  <c:v>0.23529411764705882</c:v>
                </c:pt>
                <c:pt idx="6819">
                  <c:v>0.24242424242424243</c:v>
                </c:pt>
                <c:pt idx="6820">
                  <c:v>0.24242424242424243</c:v>
                </c:pt>
                <c:pt idx="6821">
                  <c:v>0.24242424242424243</c:v>
                </c:pt>
                <c:pt idx="6822">
                  <c:v>0.24242424242424243</c:v>
                </c:pt>
                <c:pt idx="6823">
                  <c:v>0.24242424242424243</c:v>
                </c:pt>
                <c:pt idx="6824">
                  <c:v>0.24242424242424243</c:v>
                </c:pt>
                <c:pt idx="6825">
                  <c:v>0.27272727272727271</c:v>
                </c:pt>
                <c:pt idx="6826">
                  <c:v>0.27272727272727271</c:v>
                </c:pt>
                <c:pt idx="6827">
                  <c:v>0.27272727272727271</c:v>
                </c:pt>
                <c:pt idx="6828">
                  <c:v>0.27272727272727271</c:v>
                </c:pt>
                <c:pt idx="6829">
                  <c:v>0.27272727272727271</c:v>
                </c:pt>
                <c:pt idx="6830">
                  <c:v>0.27272727272727271</c:v>
                </c:pt>
                <c:pt idx="6831">
                  <c:v>0.27272727272727271</c:v>
                </c:pt>
                <c:pt idx="6832">
                  <c:v>0.27272727272727271</c:v>
                </c:pt>
                <c:pt idx="6833">
                  <c:v>0.27272727272727271</c:v>
                </c:pt>
                <c:pt idx="6834">
                  <c:v>0.27272727272727271</c:v>
                </c:pt>
                <c:pt idx="6835">
                  <c:v>0.27272727272727271</c:v>
                </c:pt>
                <c:pt idx="6836">
                  <c:v>0.27272727272727271</c:v>
                </c:pt>
                <c:pt idx="6837">
                  <c:v>0.27272727272727271</c:v>
                </c:pt>
                <c:pt idx="6838">
                  <c:v>0.27272727272727271</c:v>
                </c:pt>
                <c:pt idx="6839">
                  <c:v>0.27272727272727271</c:v>
                </c:pt>
                <c:pt idx="6840">
                  <c:v>0.27272727272727271</c:v>
                </c:pt>
                <c:pt idx="6841">
                  <c:v>0.27272727272727271</c:v>
                </c:pt>
                <c:pt idx="6842">
                  <c:v>0.27272727272727271</c:v>
                </c:pt>
                <c:pt idx="6843">
                  <c:v>0.27272727272727271</c:v>
                </c:pt>
                <c:pt idx="6844">
                  <c:v>0.30303030303030304</c:v>
                </c:pt>
                <c:pt idx="6845">
                  <c:v>0.30303030303030304</c:v>
                </c:pt>
                <c:pt idx="6846">
                  <c:v>0.30303030303030304</c:v>
                </c:pt>
                <c:pt idx="6847">
                  <c:v>0.30303030303030304</c:v>
                </c:pt>
                <c:pt idx="6848">
                  <c:v>0.30303030303030304</c:v>
                </c:pt>
                <c:pt idx="6849">
                  <c:v>0.30303030303030304</c:v>
                </c:pt>
                <c:pt idx="6850">
                  <c:v>0.30303030303030304</c:v>
                </c:pt>
                <c:pt idx="6851">
                  <c:v>0.30303030303030304</c:v>
                </c:pt>
                <c:pt idx="6852">
                  <c:v>0.30303030303030304</c:v>
                </c:pt>
                <c:pt idx="6853">
                  <c:v>0.30303030303030304</c:v>
                </c:pt>
                <c:pt idx="6854">
                  <c:v>0.30303030303030304</c:v>
                </c:pt>
                <c:pt idx="6855">
                  <c:v>0.30303030303030304</c:v>
                </c:pt>
                <c:pt idx="6856">
                  <c:v>0.30303030303030304</c:v>
                </c:pt>
                <c:pt idx="6857">
                  <c:v>0.30303030303030304</c:v>
                </c:pt>
                <c:pt idx="6858">
                  <c:v>0.30303030303030304</c:v>
                </c:pt>
                <c:pt idx="6859">
                  <c:v>0.3125</c:v>
                </c:pt>
                <c:pt idx="6860">
                  <c:v>0.3125</c:v>
                </c:pt>
                <c:pt idx="6861">
                  <c:v>0.3125</c:v>
                </c:pt>
                <c:pt idx="6862">
                  <c:v>0.32258064516129031</c:v>
                </c:pt>
                <c:pt idx="6863">
                  <c:v>0.32258064516129031</c:v>
                </c:pt>
                <c:pt idx="6864">
                  <c:v>0.32258064516129031</c:v>
                </c:pt>
                <c:pt idx="6865">
                  <c:v>0.32258064516129031</c:v>
                </c:pt>
                <c:pt idx="6866">
                  <c:v>0.32258064516129031</c:v>
                </c:pt>
                <c:pt idx="6867">
                  <c:v>0.32258064516129031</c:v>
                </c:pt>
                <c:pt idx="6868">
                  <c:v>0.32258064516129031</c:v>
                </c:pt>
                <c:pt idx="6869">
                  <c:v>0.32258064516129031</c:v>
                </c:pt>
                <c:pt idx="6870">
                  <c:v>0.32258064516129031</c:v>
                </c:pt>
                <c:pt idx="6871">
                  <c:v>0.32258064516129031</c:v>
                </c:pt>
                <c:pt idx="6872">
                  <c:v>0.32258064516129031</c:v>
                </c:pt>
                <c:pt idx="6873">
                  <c:v>0.32258064516129031</c:v>
                </c:pt>
                <c:pt idx="6874">
                  <c:v>0.32258064516129031</c:v>
                </c:pt>
                <c:pt idx="6875">
                  <c:v>0.32258064516129031</c:v>
                </c:pt>
                <c:pt idx="6876">
                  <c:v>0.32258064516129031</c:v>
                </c:pt>
                <c:pt idx="6877">
                  <c:v>0.32258064516129031</c:v>
                </c:pt>
                <c:pt idx="6878">
                  <c:v>0.32258064516129031</c:v>
                </c:pt>
                <c:pt idx="6879">
                  <c:v>0.32258064516129031</c:v>
                </c:pt>
                <c:pt idx="6880">
                  <c:v>0.32258064516129031</c:v>
                </c:pt>
                <c:pt idx="6881">
                  <c:v>0.32258064516129031</c:v>
                </c:pt>
                <c:pt idx="6882">
                  <c:v>0.32258064516129031</c:v>
                </c:pt>
                <c:pt idx="6883">
                  <c:v>0.32258064516129031</c:v>
                </c:pt>
                <c:pt idx="6884">
                  <c:v>0.32258064516129031</c:v>
                </c:pt>
                <c:pt idx="6885">
                  <c:v>0.32258064516129031</c:v>
                </c:pt>
                <c:pt idx="6886">
                  <c:v>0.32258064516129031</c:v>
                </c:pt>
                <c:pt idx="6887">
                  <c:v>0.32258064516129031</c:v>
                </c:pt>
                <c:pt idx="6888">
                  <c:v>0.32258064516129031</c:v>
                </c:pt>
                <c:pt idx="6889">
                  <c:v>0.32258064516129031</c:v>
                </c:pt>
                <c:pt idx="6890">
                  <c:v>0.32258064516129031</c:v>
                </c:pt>
                <c:pt idx="6891">
                  <c:v>0.32258064516129031</c:v>
                </c:pt>
                <c:pt idx="6892">
                  <c:v>0.32258064516129031</c:v>
                </c:pt>
                <c:pt idx="6893">
                  <c:v>0.32258064516129031</c:v>
                </c:pt>
                <c:pt idx="6894">
                  <c:v>0.32258064516129031</c:v>
                </c:pt>
                <c:pt idx="6895">
                  <c:v>0.32258064516129031</c:v>
                </c:pt>
                <c:pt idx="6896">
                  <c:v>0.32258064516129031</c:v>
                </c:pt>
                <c:pt idx="6897">
                  <c:v>0.32258064516129031</c:v>
                </c:pt>
                <c:pt idx="6898">
                  <c:v>0.35483870967741937</c:v>
                </c:pt>
                <c:pt idx="6899">
                  <c:v>0.35483870967741937</c:v>
                </c:pt>
                <c:pt idx="6900">
                  <c:v>0.35483870967741937</c:v>
                </c:pt>
                <c:pt idx="6901">
                  <c:v>0.35483870967741937</c:v>
                </c:pt>
                <c:pt idx="6902">
                  <c:v>0.35483870967741937</c:v>
                </c:pt>
                <c:pt idx="6903">
                  <c:v>0.35483870967741937</c:v>
                </c:pt>
                <c:pt idx="6904">
                  <c:v>0.38709677419354838</c:v>
                </c:pt>
                <c:pt idx="6905">
                  <c:v>0.38709677419354838</c:v>
                </c:pt>
                <c:pt idx="6906">
                  <c:v>0.38709677419354838</c:v>
                </c:pt>
                <c:pt idx="6907">
                  <c:v>0.38709677419354838</c:v>
                </c:pt>
                <c:pt idx="6908">
                  <c:v>0.38709677419354838</c:v>
                </c:pt>
                <c:pt idx="6909">
                  <c:v>0.38709677419354838</c:v>
                </c:pt>
                <c:pt idx="6910">
                  <c:v>0.38709677419354838</c:v>
                </c:pt>
                <c:pt idx="6911">
                  <c:v>0.38709677419354838</c:v>
                </c:pt>
                <c:pt idx="6912">
                  <c:v>0.38709677419354838</c:v>
                </c:pt>
                <c:pt idx="6913">
                  <c:v>0.38709677419354838</c:v>
                </c:pt>
                <c:pt idx="6914">
                  <c:v>0.38709677419354838</c:v>
                </c:pt>
                <c:pt idx="6915">
                  <c:v>0.38709677419354838</c:v>
                </c:pt>
                <c:pt idx="6916">
                  <c:v>0.38709677419354838</c:v>
                </c:pt>
                <c:pt idx="6917">
                  <c:v>0.38709677419354838</c:v>
                </c:pt>
                <c:pt idx="6918">
                  <c:v>0.38709677419354838</c:v>
                </c:pt>
                <c:pt idx="6919">
                  <c:v>0.38709677419354838</c:v>
                </c:pt>
                <c:pt idx="6920">
                  <c:v>0.38709677419354838</c:v>
                </c:pt>
                <c:pt idx="6921">
                  <c:v>0.38709677419354838</c:v>
                </c:pt>
                <c:pt idx="6922">
                  <c:v>0.38709677419354838</c:v>
                </c:pt>
                <c:pt idx="6923">
                  <c:v>0.38709677419354838</c:v>
                </c:pt>
                <c:pt idx="6924">
                  <c:v>0.38709677419354838</c:v>
                </c:pt>
                <c:pt idx="6925">
                  <c:v>0.35483870967741937</c:v>
                </c:pt>
                <c:pt idx="6926">
                  <c:v>0.35483870967741937</c:v>
                </c:pt>
                <c:pt idx="6927">
                  <c:v>0.35483870967741937</c:v>
                </c:pt>
                <c:pt idx="6928">
                  <c:v>0.38709677419354838</c:v>
                </c:pt>
                <c:pt idx="6929">
                  <c:v>0.38709677419354838</c:v>
                </c:pt>
                <c:pt idx="6930">
                  <c:v>0.38709677419354838</c:v>
                </c:pt>
                <c:pt idx="6931">
                  <c:v>0.38709677419354838</c:v>
                </c:pt>
                <c:pt idx="6932">
                  <c:v>0.38709677419354838</c:v>
                </c:pt>
                <c:pt idx="6933">
                  <c:v>0.38709677419354838</c:v>
                </c:pt>
                <c:pt idx="6934">
                  <c:v>0.38709677419354838</c:v>
                </c:pt>
                <c:pt idx="6935">
                  <c:v>0.38709677419354838</c:v>
                </c:pt>
                <c:pt idx="6936">
                  <c:v>0.41935483870967744</c:v>
                </c:pt>
                <c:pt idx="6937">
                  <c:v>0.41935483870967744</c:v>
                </c:pt>
                <c:pt idx="6938">
                  <c:v>0.41935483870967744</c:v>
                </c:pt>
                <c:pt idx="6939">
                  <c:v>0.38709677419354838</c:v>
                </c:pt>
                <c:pt idx="6940">
                  <c:v>0.38709677419354838</c:v>
                </c:pt>
                <c:pt idx="6941">
                  <c:v>0.35483870967741937</c:v>
                </c:pt>
                <c:pt idx="6942">
                  <c:v>0.35483870967741937</c:v>
                </c:pt>
                <c:pt idx="6943">
                  <c:v>0.35483870967741937</c:v>
                </c:pt>
                <c:pt idx="6944">
                  <c:v>0.35483870967741937</c:v>
                </c:pt>
                <c:pt idx="6945">
                  <c:v>0.35483870967741937</c:v>
                </c:pt>
                <c:pt idx="6946">
                  <c:v>0.35483870967741937</c:v>
                </c:pt>
                <c:pt idx="6947">
                  <c:v>0.35483870967741937</c:v>
                </c:pt>
                <c:pt idx="6948">
                  <c:v>0.35483870967741937</c:v>
                </c:pt>
                <c:pt idx="6949">
                  <c:v>0.35483870967741937</c:v>
                </c:pt>
                <c:pt idx="6950">
                  <c:v>0.35483870967741937</c:v>
                </c:pt>
                <c:pt idx="6951">
                  <c:v>0.35483870967741937</c:v>
                </c:pt>
                <c:pt idx="6952">
                  <c:v>0.35483870967741937</c:v>
                </c:pt>
                <c:pt idx="6953">
                  <c:v>0.35483870967741937</c:v>
                </c:pt>
                <c:pt idx="6954">
                  <c:v>0.32258064516129031</c:v>
                </c:pt>
                <c:pt idx="6955">
                  <c:v>0.32258064516129031</c:v>
                </c:pt>
                <c:pt idx="6956">
                  <c:v>0.32258064516129031</c:v>
                </c:pt>
                <c:pt idx="6957">
                  <c:v>0.32258064516129031</c:v>
                </c:pt>
                <c:pt idx="6958">
                  <c:v>0.32258064516129031</c:v>
                </c:pt>
                <c:pt idx="6959">
                  <c:v>0.32258064516129031</c:v>
                </c:pt>
                <c:pt idx="6960">
                  <c:v>0.32258064516129031</c:v>
                </c:pt>
                <c:pt idx="6961">
                  <c:v>0.32258064516129031</c:v>
                </c:pt>
                <c:pt idx="6962">
                  <c:v>0.32258064516129031</c:v>
                </c:pt>
                <c:pt idx="6963">
                  <c:v>0.32258064516129031</c:v>
                </c:pt>
                <c:pt idx="6964">
                  <c:v>0.32258064516129031</c:v>
                </c:pt>
                <c:pt idx="6965">
                  <c:v>0.32258064516129031</c:v>
                </c:pt>
                <c:pt idx="6966">
                  <c:v>0.29032258064516131</c:v>
                </c:pt>
                <c:pt idx="6967">
                  <c:v>0.29032258064516131</c:v>
                </c:pt>
                <c:pt idx="6968">
                  <c:v>0.29032258064516131</c:v>
                </c:pt>
                <c:pt idx="6969">
                  <c:v>0.29032258064516131</c:v>
                </c:pt>
                <c:pt idx="6970">
                  <c:v>0.29032258064516131</c:v>
                </c:pt>
                <c:pt idx="6971">
                  <c:v>0.29032258064516131</c:v>
                </c:pt>
                <c:pt idx="6972">
                  <c:v>0.29032258064516131</c:v>
                </c:pt>
                <c:pt idx="6973">
                  <c:v>0.29032258064516131</c:v>
                </c:pt>
                <c:pt idx="6974">
                  <c:v>0.29032258064516131</c:v>
                </c:pt>
                <c:pt idx="6975">
                  <c:v>0.32258064516129031</c:v>
                </c:pt>
                <c:pt idx="6976">
                  <c:v>0.32258064516129031</c:v>
                </c:pt>
                <c:pt idx="6977">
                  <c:v>0.32258064516129031</c:v>
                </c:pt>
                <c:pt idx="6978">
                  <c:v>0.32258064516129031</c:v>
                </c:pt>
                <c:pt idx="6979">
                  <c:v>0.32258064516129031</c:v>
                </c:pt>
                <c:pt idx="6980">
                  <c:v>0.32258064516129031</c:v>
                </c:pt>
                <c:pt idx="6981">
                  <c:v>0.32258064516129031</c:v>
                </c:pt>
                <c:pt idx="6982">
                  <c:v>0.32258064516129031</c:v>
                </c:pt>
                <c:pt idx="6983">
                  <c:v>0.32258064516129031</c:v>
                </c:pt>
                <c:pt idx="6984">
                  <c:v>0.32258064516129031</c:v>
                </c:pt>
                <c:pt idx="6985">
                  <c:v>0.32258064516129031</c:v>
                </c:pt>
                <c:pt idx="6986">
                  <c:v>0.32258064516129031</c:v>
                </c:pt>
                <c:pt idx="6987">
                  <c:v>0.32258064516129031</c:v>
                </c:pt>
                <c:pt idx="6988">
                  <c:v>0.32258064516129031</c:v>
                </c:pt>
                <c:pt idx="6989">
                  <c:v>0.32258064516129031</c:v>
                </c:pt>
                <c:pt idx="6990">
                  <c:v>0.32258064516129031</c:v>
                </c:pt>
                <c:pt idx="6991">
                  <c:v>0.32258064516129031</c:v>
                </c:pt>
                <c:pt idx="6992">
                  <c:v>0.32258064516129031</c:v>
                </c:pt>
                <c:pt idx="6993">
                  <c:v>0.32258064516129031</c:v>
                </c:pt>
                <c:pt idx="6994">
                  <c:v>0.32258064516129031</c:v>
                </c:pt>
                <c:pt idx="6995">
                  <c:v>0.32258064516129031</c:v>
                </c:pt>
                <c:pt idx="6996">
                  <c:v>0.35483870967741937</c:v>
                </c:pt>
                <c:pt idx="6997">
                  <c:v>0.35483870967741937</c:v>
                </c:pt>
                <c:pt idx="6998">
                  <c:v>0.35483870967741937</c:v>
                </c:pt>
                <c:pt idx="6999">
                  <c:v>0.35483870967741937</c:v>
                </c:pt>
                <c:pt idx="7000">
                  <c:v>0.35483870967741937</c:v>
                </c:pt>
                <c:pt idx="7001">
                  <c:v>0.36666666666666664</c:v>
                </c:pt>
                <c:pt idx="7002">
                  <c:v>0.37931034482758619</c:v>
                </c:pt>
                <c:pt idx="7003">
                  <c:v>0.37931034482758619</c:v>
                </c:pt>
                <c:pt idx="7004">
                  <c:v>0.37931034482758619</c:v>
                </c:pt>
                <c:pt idx="7005">
                  <c:v>0.37931034482758619</c:v>
                </c:pt>
                <c:pt idx="7006">
                  <c:v>0.37931034482758619</c:v>
                </c:pt>
                <c:pt idx="7007">
                  <c:v>0.37931034482758619</c:v>
                </c:pt>
                <c:pt idx="7008">
                  <c:v>0.37931034482758619</c:v>
                </c:pt>
                <c:pt idx="7009">
                  <c:v>0.37931034482758619</c:v>
                </c:pt>
                <c:pt idx="7010">
                  <c:v>0.39285714285714285</c:v>
                </c:pt>
                <c:pt idx="7011">
                  <c:v>0.39285714285714285</c:v>
                </c:pt>
                <c:pt idx="7012">
                  <c:v>0.39285714285714285</c:v>
                </c:pt>
                <c:pt idx="7013">
                  <c:v>0.39285714285714285</c:v>
                </c:pt>
                <c:pt idx="7014">
                  <c:v>0.39285714285714285</c:v>
                </c:pt>
                <c:pt idx="7015">
                  <c:v>0.39285714285714285</c:v>
                </c:pt>
                <c:pt idx="7016">
                  <c:v>0.39285714285714285</c:v>
                </c:pt>
                <c:pt idx="7017">
                  <c:v>0.39285714285714285</c:v>
                </c:pt>
                <c:pt idx="7018">
                  <c:v>0.39285714285714285</c:v>
                </c:pt>
                <c:pt idx="7019">
                  <c:v>0.39285714285714285</c:v>
                </c:pt>
                <c:pt idx="7020">
                  <c:v>0.39285714285714285</c:v>
                </c:pt>
                <c:pt idx="7021">
                  <c:v>0.39285714285714285</c:v>
                </c:pt>
                <c:pt idx="7022">
                  <c:v>0.39285714285714285</c:v>
                </c:pt>
                <c:pt idx="7023">
                  <c:v>0.39285714285714285</c:v>
                </c:pt>
                <c:pt idx="7024">
                  <c:v>0.39285714285714285</c:v>
                </c:pt>
                <c:pt idx="7025">
                  <c:v>0.39285714285714285</c:v>
                </c:pt>
                <c:pt idx="7026">
                  <c:v>0.39285714285714285</c:v>
                </c:pt>
                <c:pt idx="7027">
                  <c:v>0.39285714285714285</c:v>
                </c:pt>
                <c:pt idx="7028">
                  <c:v>0.39285714285714285</c:v>
                </c:pt>
                <c:pt idx="7029">
                  <c:v>0.39285714285714285</c:v>
                </c:pt>
                <c:pt idx="7030">
                  <c:v>0.39285714285714285</c:v>
                </c:pt>
                <c:pt idx="7031">
                  <c:v>0.39285714285714285</c:v>
                </c:pt>
                <c:pt idx="7032">
                  <c:v>0.39285714285714285</c:v>
                </c:pt>
                <c:pt idx="7033">
                  <c:v>0.39285714285714285</c:v>
                </c:pt>
                <c:pt idx="7034">
                  <c:v>0.39285714285714285</c:v>
                </c:pt>
                <c:pt idx="7035">
                  <c:v>0.35714285714285715</c:v>
                </c:pt>
                <c:pt idx="7036">
                  <c:v>0.32142857142857145</c:v>
                </c:pt>
                <c:pt idx="7037">
                  <c:v>0.32142857142857145</c:v>
                </c:pt>
                <c:pt idx="7038">
                  <c:v>0.32142857142857145</c:v>
                </c:pt>
                <c:pt idx="7039">
                  <c:v>0.32142857142857145</c:v>
                </c:pt>
                <c:pt idx="7040">
                  <c:v>0.32142857142857145</c:v>
                </c:pt>
                <c:pt idx="7041">
                  <c:v>0.32142857142857145</c:v>
                </c:pt>
                <c:pt idx="7042">
                  <c:v>0.32142857142857145</c:v>
                </c:pt>
                <c:pt idx="7043">
                  <c:v>0.32142857142857145</c:v>
                </c:pt>
                <c:pt idx="7044">
                  <c:v>0.32142857142857145</c:v>
                </c:pt>
                <c:pt idx="7045">
                  <c:v>0.32142857142857145</c:v>
                </c:pt>
                <c:pt idx="7046">
                  <c:v>0.32142857142857145</c:v>
                </c:pt>
                <c:pt idx="7047">
                  <c:v>0.32142857142857145</c:v>
                </c:pt>
                <c:pt idx="7048">
                  <c:v>0.32142857142857145</c:v>
                </c:pt>
                <c:pt idx="7049">
                  <c:v>0.32142857142857145</c:v>
                </c:pt>
                <c:pt idx="7050">
                  <c:v>0.32142857142857145</c:v>
                </c:pt>
                <c:pt idx="7051">
                  <c:v>0.32142857142857145</c:v>
                </c:pt>
                <c:pt idx="7052">
                  <c:v>0.32142857142857145</c:v>
                </c:pt>
                <c:pt idx="7053">
                  <c:v>0.32142857142857145</c:v>
                </c:pt>
                <c:pt idx="7054">
                  <c:v>0.32142857142857145</c:v>
                </c:pt>
                <c:pt idx="7055">
                  <c:v>0.32142857142857145</c:v>
                </c:pt>
                <c:pt idx="7056">
                  <c:v>0.32142857142857145</c:v>
                </c:pt>
                <c:pt idx="7057">
                  <c:v>0.32142857142857145</c:v>
                </c:pt>
                <c:pt idx="7058">
                  <c:v>0.32142857142857145</c:v>
                </c:pt>
                <c:pt idx="7059">
                  <c:v>0.32142857142857145</c:v>
                </c:pt>
                <c:pt idx="7060">
                  <c:v>0.32142857142857145</c:v>
                </c:pt>
                <c:pt idx="7061">
                  <c:v>0.32142857142857145</c:v>
                </c:pt>
                <c:pt idx="7062">
                  <c:v>0.32142857142857145</c:v>
                </c:pt>
                <c:pt idx="7063">
                  <c:v>0.32142857142857145</c:v>
                </c:pt>
                <c:pt idx="7064">
                  <c:v>0.32142857142857145</c:v>
                </c:pt>
                <c:pt idx="7065">
                  <c:v>0.32142857142857145</c:v>
                </c:pt>
                <c:pt idx="7066">
                  <c:v>0.32142857142857145</c:v>
                </c:pt>
                <c:pt idx="7067">
                  <c:v>0.32142857142857145</c:v>
                </c:pt>
                <c:pt idx="7068">
                  <c:v>0.32142857142857145</c:v>
                </c:pt>
                <c:pt idx="7069">
                  <c:v>0.35714285714285715</c:v>
                </c:pt>
                <c:pt idx="7070">
                  <c:v>0.35714285714285715</c:v>
                </c:pt>
                <c:pt idx="7071">
                  <c:v>0.35714285714285715</c:v>
                </c:pt>
                <c:pt idx="7072">
                  <c:v>0.35714285714285715</c:v>
                </c:pt>
                <c:pt idx="7073">
                  <c:v>0.35714285714285715</c:v>
                </c:pt>
                <c:pt idx="7074">
                  <c:v>0.35714285714285715</c:v>
                </c:pt>
                <c:pt idx="7075">
                  <c:v>0.35714285714285715</c:v>
                </c:pt>
                <c:pt idx="7076">
                  <c:v>0.35714285714285715</c:v>
                </c:pt>
                <c:pt idx="7077">
                  <c:v>0.32142857142857145</c:v>
                </c:pt>
                <c:pt idx="7078">
                  <c:v>0.32142857142857145</c:v>
                </c:pt>
                <c:pt idx="7079">
                  <c:v>0.33333333333333331</c:v>
                </c:pt>
                <c:pt idx="7080">
                  <c:v>0.33333333333333331</c:v>
                </c:pt>
                <c:pt idx="7081">
                  <c:v>0.33333333333333331</c:v>
                </c:pt>
                <c:pt idx="7082">
                  <c:v>0.33333333333333331</c:v>
                </c:pt>
                <c:pt idx="7083">
                  <c:v>0.33333333333333331</c:v>
                </c:pt>
                <c:pt idx="7084">
                  <c:v>0.33333333333333331</c:v>
                </c:pt>
                <c:pt idx="7085">
                  <c:v>0.33333333333333331</c:v>
                </c:pt>
                <c:pt idx="7086">
                  <c:v>0.33333333333333331</c:v>
                </c:pt>
                <c:pt idx="7087">
                  <c:v>0.33333333333333331</c:v>
                </c:pt>
                <c:pt idx="7088">
                  <c:v>0.33333333333333331</c:v>
                </c:pt>
                <c:pt idx="7089">
                  <c:v>0.33333333333333331</c:v>
                </c:pt>
                <c:pt idx="7090">
                  <c:v>0.33333333333333331</c:v>
                </c:pt>
                <c:pt idx="7091">
                  <c:v>0.33333333333333331</c:v>
                </c:pt>
                <c:pt idx="7092">
                  <c:v>0.33333333333333331</c:v>
                </c:pt>
                <c:pt idx="7093">
                  <c:v>0.33333333333333331</c:v>
                </c:pt>
                <c:pt idx="7094">
                  <c:v>0.33333333333333331</c:v>
                </c:pt>
                <c:pt idx="7095">
                  <c:v>0.33333333333333331</c:v>
                </c:pt>
                <c:pt idx="7096">
                  <c:v>0.33333333333333331</c:v>
                </c:pt>
                <c:pt idx="7097">
                  <c:v>0.33333333333333331</c:v>
                </c:pt>
                <c:pt idx="7098">
                  <c:v>0.33333333333333331</c:v>
                </c:pt>
                <c:pt idx="7099">
                  <c:v>0.33333333333333331</c:v>
                </c:pt>
                <c:pt idx="7100">
                  <c:v>0.33333333333333331</c:v>
                </c:pt>
                <c:pt idx="7101">
                  <c:v>0.33333333333333331</c:v>
                </c:pt>
                <c:pt idx="7102">
                  <c:v>0.33333333333333331</c:v>
                </c:pt>
                <c:pt idx="7103">
                  <c:v>0.33333333333333331</c:v>
                </c:pt>
                <c:pt idx="7104">
                  <c:v>0.33333333333333331</c:v>
                </c:pt>
                <c:pt idx="7105">
                  <c:v>0.33333333333333331</c:v>
                </c:pt>
                <c:pt idx="7106">
                  <c:v>0.33333333333333331</c:v>
                </c:pt>
                <c:pt idx="7107">
                  <c:v>0.33333333333333331</c:v>
                </c:pt>
                <c:pt idx="7108">
                  <c:v>0.33333333333333331</c:v>
                </c:pt>
                <c:pt idx="7109">
                  <c:v>0.37037037037037035</c:v>
                </c:pt>
                <c:pt idx="7110">
                  <c:v>0.37037037037037035</c:v>
                </c:pt>
                <c:pt idx="7111">
                  <c:v>0.37037037037037035</c:v>
                </c:pt>
                <c:pt idx="7112">
                  <c:v>0.37037037037037035</c:v>
                </c:pt>
                <c:pt idx="7113">
                  <c:v>0.37037037037037035</c:v>
                </c:pt>
                <c:pt idx="7114">
                  <c:v>0.37037037037037035</c:v>
                </c:pt>
                <c:pt idx="7115">
                  <c:v>0.37037037037037035</c:v>
                </c:pt>
                <c:pt idx="7116">
                  <c:v>0.37037037037037035</c:v>
                </c:pt>
                <c:pt idx="7117">
                  <c:v>0.37037037037037035</c:v>
                </c:pt>
                <c:pt idx="7118">
                  <c:v>0.37037037037037035</c:v>
                </c:pt>
                <c:pt idx="7119">
                  <c:v>0.37037037037037035</c:v>
                </c:pt>
                <c:pt idx="7120">
                  <c:v>0.37037037037037035</c:v>
                </c:pt>
                <c:pt idx="7121">
                  <c:v>0.37037037037037035</c:v>
                </c:pt>
                <c:pt idx="7122">
                  <c:v>0.37037037037037035</c:v>
                </c:pt>
                <c:pt idx="7123">
                  <c:v>0.37037037037037035</c:v>
                </c:pt>
                <c:pt idx="7124">
                  <c:v>0.37037037037037035</c:v>
                </c:pt>
                <c:pt idx="7125">
                  <c:v>0.37037037037037035</c:v>
                </c:pt>
                <c:pt idx="7126">
                  <c:v>0.37037037037037035</c:v>
                </c:pt>
                <c:pt idx="7127">
                  <c:v>0.37037037037037035</c:v>
                </c:pt>
                <c:pt idx="7128">
                  <c:v>0.37037037037037035</c:v>
                </c:pt>
                <c:pt idx="7129">
                  <c:v>0.37037037037037035</c:v>
                </c:pt>
                <c:pt idx="7130">
                  <c:v>0.37037037037037035</c:v>
                </c:pt>
                <c:pt idx="7131">
                  <c:v>0.37037037037037035</c:v>
                </c:pt>
                <c:pt idx="7132">
                  <c:v>0.37037037037037035</c:v>
                </c:pt>
                <c:pt idx="7133">
                  <c:v>0.37037037037037035</c:v>
                </c:pt>
                <c:pt idx="7134">
                  <c:v>0.37037037037037035</c:v>
                </c:pt>
                <c:pt idx="7135">
                  <c:v>0.37037037037037035</c:v>
                </c:pt>
                <c:pt idx="7136">
                  <c:v>0.40740740740740738</c:v>
                </c:pt>
                <c:pt idx="7137">
                  <c:v>0.40740740740740738</c:v>
                </c:pt>
                <c:pt idx="7138">
                  <c:v>0.40740740740740738</c:v>
                </c:pt>
                <c:pt idx="7139">
                  <c:v>0.40740740740740738</c:v>
                </c:pt>
                <c:pt idx="7140">
                  <c:v>0.40740740740740738</c:v>
                </c:pt>
                <c:pt idx="7141">
                  <c:v>0.40740740740740738</c:v>
                </c:pt>
                <c:pt idx="7142">
                  <c:v>0.37037037037037035</c:v>
                </c:pt>
                <c:pt idx="7143">
                  <c:v>0.33333333333333331</c:v>
                </c:pt>
                <c:pt idx="7144">
                  <c:v>0.33333333333333331</c:v>
                </c:pt>
                <c:pt idx="7145">
                  <c:v>0.33333333333333331</c:v>
                </c:pt>
                <c:pt idx="7146">
                  <c:v>0.33333333333333331</c:v>
                </c:pt>
                <c:pt idx="7147">
                  <c:v>0.33333333333333331</c:v>
                </c:pt>
                <c:pt idx="7148">
                  <c:v>0.33333333333333331</c:v>
                </c:pt>
                <c:pt idx="7149">
                  <c:v>0.33333333333333331</c:v>
                </c:pt>
                <c:pt idx="7150">
                  <c:v>0.33333333333333331</c:v>
                </c:pt>
                <c:pt idx="7151">
                  <c:v>0.33333333333333331</c:v>
                </c:pt>
                <c:pt idx="7152">
                  <c:v>0.37037037037037035</c:v>
                </c:pt>
                <c:pt idx="7153">
                  <c:v>0.37037037037037035</c:v>
                </c:pt>
                <c:pt idx="7154">
                  <c:v>0.37037037037037035</c:v>
                </c:pt>
                <c:pt idx="7155">
                  <c:v>0.37037037037037035</c:v>
                </c:pt>
                <c:pt idx="7156">
                  <c:v>0.37037037037037035</c:v>
                </c:pt>
                <c:pt idx="7157">
                  <c:v>0.37037037037037035</c:v>
                </c:pt>
                <c:pt idx="7158">
                  <c:v>0.37037037037037035</c:v>
                </c:pt>
                <c:pt idx="7159">
                  <c:v>0.37037037037037035</c:v>
                </c:pt>
                <c:pt idx="7160">
                  <c:v>0.37037037037037035</c:v>
                </c:pt>
                <c:pt idx="7161">
                  <c:v>0.37037037037037035</c:v>
                </c:pt>
                <c:pt idx="7162">
                  <c:v>0.37037037037037035</c:v>
                </c:pt>
                <c:pt idx="7163">
                  <c:v>0.37037037037037035</c:v>
                </c:pt>
                <c:pt idx="7164">
                  <c:v>0.37037037037037035</c:v>
                </c:pt>
                <c:pt idx="7165">
                  <c:v>0.37037037037037035</c:v>
                </c:pt>
                <c:pt idx="7166">
                  <c:v>0.37037037037037035</c:v>
                </c:pt>
                <c:pt idx="7167">
                  <c:v>0.37037037037037035</c:v>
                </c:pt>
                <c:pt idx="7168">
                  <c:v>0.33333333333333331</c:v>
                </c:pt>
                <c:pt idx="7169">
                  <c:v>0.34615384615384615</c:v>
                </c:pt>
                <c:pt idx="7170">
                  <c:v>0.34615384615384615</c:v>
                </c:pt>
                <c:pt idx="7171">
                  <c:v>0.34615384615384615</c:v>
                </c:pt>
                <c:pt idx="7172">
                  <c:v>0.34615384615384615</c:v>
                </c:pt>
                <c:pt idx="7173">
                  <c:v>0.34615384615384615</c:v>
                </c:pt>
                <c:pt idx="7174">
                  <c:v>0.34615384615384615</c:v>
                </c:pt>
                <c:pt idx="7175">
                  <c:v>0.34615384615384615</c:v>
                </c:pt>
                <c:pt idx="7176">
                  <c:v>0.34615384615384615</c:v>
                </c:pt>
                <c:pt idx="7177">
                  <c:v>0.34615384615384615</c:v>
                </c:pt>
                <c:pt idx="7178">
                  <c:v>0.34615384615384615</c:v>
                </c:pt>
                <c:pt idx="7179">
                  <c:v>0.34615384615384615</c:v>
                </c:pt>
                <c:pt idx="7180">
                  <c:v>0.34615384615384615</c:v>
                </c:pt>
                <c:pt idx="7181">
                  <c:v>0.34615384615384615</c:v>
                </c:pt>
                <c:pt idx="7182">
                  <c:v>0.34615384615384615</c:v>
                </c:pt>
                <c:pt idx="7183">
                  <c:v>0.36</c:v>
                </c:pt>
                <c:pt idx="7184">
                  <c:v>0.36</c:v>
                </c:pt>
                <c:pt idx="7185">
                  <c:v>0.36</c:v>
                </c:pt>
                <c:pt idx="7186">
                  <c:v>0.36</c:v>
                </c:pt>
                <c:pt idx="7187">
                  <c:v>0.36</c:v>
                </c:pt>
                <c:pt idx="7188">
                  <c:v>0.36</c:v>
                </c:pt>
                <c:pt idx="7189">
                  <c:v>0.36</c:v>
                </c:pt>
                <c:pt idx="7190">
                  <c:v>0.36</c:v>
                </c:pt>
                <c:pt idx="7191">
                  <c:v>0.36</c:v>
                </c:pt>
                <c:pt idx="7192">
                  <c:v>0.36</c:v>
                </c:pt>
                <c:pt idx="7193">
                  <c:v>0.36</c:v>
                </c:pt>
                <c:pt idx="7194">
                  <c:v>0.36</c:v>
                </c:pt>
                <c:pt idx="7195">
                  <c:v>0.36</c:v>
                </c:pt>
                <c:pt idx="7196">
                  <c:v>0.36</c:v>
                </c:pt>
                <c:pt idx="7197">
                  <c:v>0.36</c:v>
                </c:pt>
                <c:pt idx="7198">
                  <c:v>0.36</c:v>
                </c:pt>
                <c:pt idx="7199">
                  <c:v>0.36</c:v>
                </c:pt>
                <c:pt idx="7200">
                  <c:v>0.36</c:v>
                </c:pt>
                <c:pt idx="7201">
                  <c:v>0.36</c:v>
                </c:pt>
                <c:pt idx="7202">
                  <c:v>0.36</c:v>
                </c:pt>
                <c:pt idx="7203">
                  <c:v>0.36</c:v>
                </c:pt>
                <c:pt idx="7204">
                  <c:v>0.36</c:v>
                </c:pt>
                <c:pt idx="7205">
                  <c:v>0.36</c:v>
                </c:pt>
                <c:pt idx="7206">
                  <c:v>0.36</c:v>
                </c:pt>
                <c:pt idx="7207">
                  <c:v>0.36</c:v>
                </c:pt>
                <c:pt idx="7208">
                  <c:v>0.36</c:v>
                </c:pt>
                <c:pt idx="7209">
                  <c:v>0.36</c:v>
                </c:pt>
                <c:pt idx="7210">
                  <c:v>0.36</c:v>
                </c:pt>
                <c:pt idx="7211">
                  <c:v>0.36</c:v>
                </c:pt>
                <c:pt idx="7212">
                  <c:v>0.36</c:v>
                </c:pt>
                <c:pt idx="7213">
                  <c:v>0.36</c:v>
                </c:pt>
                <c:pt idx="7214">
                  <c:v>0.36</c:v>
                </c:pt>
                <c:pt idx="7215">
                  <c:v>0.36</c:v>
                </c:pt>
                <c:pt idx="7216">
                  <c:v>0.36</c:v>
                </c:pt>
                <c:pt idx="7217">
                  <c:v>0.36</c:v>
                </c:pt>
                <c:pt idx="7218">
                  <c:v>0.36</c:v>
                </c:pt>
                <c:pt idx="7219">
                  <c:v>0.36</c:v>
                </c:pt>
                <c:pt idx="7220">
                  <c:v>0.36</c:v>
                </c:pt>
                <c:pt idx="7221">
                  <c:v>0.36</c:v>
                </c:pt>
                <c:pt idx="7222">
                  <c:v>0.36</c:v>
                </c:pt>
                <c:pt idx="7223">
                  <c:v>0.36</c:v>
                </c:pt>
                <c:pt idx="7224">
                  <c:v>0.36</c:v>
                </c:pt>
                <c:pt idx="7225">
                  <c:v>0.36</c:v>
                </c:pt>
                <c:pt idx="7226">
                  <c:v>0.36</c:v>
                </c:pt>
                <c:pt idx="7227">
                  <c:v>0.36</c:v>
                </c:pt>
                <c:pt idx="7228">
                  <c:v>0.36</c:v>
                </c:pt>
                <c:pt idx="7229">
                  <c:v>0.36</c:v>
                </c:pt>
                <c:pt idx="7230">
                  <c:v>0.32</c:v>
                </c:pt>
                <c:pt idx="7231">
                  <c:v>0.32</c:v>
                </c:pt>
                <c:pt idx="7232">
                  <c:v>0.32</c:v>
                </c:pt>
                <c:pt idx="7233">
                  <c:v>0.32</c:v>
                </c:pt>
                <c:pt idx="7234">
                  <c:v>0.32</c:v>
                </c:pt>
                <c:pt idx="7235">
                  <c:v>0.32</c:v>
                </c:pt>
                <c:pt idx="7236">
                  <c:v>0.32</c:v>
                </c:pt>
                <c:pt idx="7237">
                  <c:v>0.32</c:v>
                </c:pt>
                <c:pt idx="7238">
                  <c:v>0.32</c:v>
                </c:pt>
                <c:pt idx="7239">
                  <c:v>0.32</c:v>
                </c:pt>
                <c:pt idx="7240">
                  <c:v>0.32</c:v>
                </c:pt>
                <c:pt idx="7241">
                  <c:v>0.32</c:v>
                </c:pt>
                <c:pt idx="7242">
                  <c:v>0.32</c:v>
                </c:pt>
                <c:pt idx="7243">
                  <c:v>0.32</c:v>
                </c:pt>
                <c:pt idx="7244">
                  <c:v>0.32</c:v>
                </c:pt>
                <c:pt idx="7245">
                  <c:v>0.33333333333333331</c:v>
                </c:pt>
                <c:pt idx="7246">
                  <c:v>0.33333333333333331</c:v>
                </c:pt>
                <c:pt idx="7247">
                  <c:v>0.33333333333333331</c:v>
                </c:pt>
                <c:pt idx="7248">
                  <c:v>0.33333333333333331</c:v>
                </c:pt>
                <c:pt idx="7249">
                  <c:v>0.33333333333333331</c:v>
                </c:pt>
                <c:pt idx="7250">
                  <c:v>0.33333333333333331</c:v>
                </c:pt>
                <c:pt idx="7251">
                  <c:v>0.33333333333333331</c:v>
                </c:pt>
                <c:pt idx="7252">
                  <c:v>0.33333333333333331</c:v>
                </c:pt>
                <c:pt idx="7253">
                  <c:v>0.33333333333333331</c:v>
                </c:pt>
                <c:pt idx="7254">
                  <c:v>0.33333333333333331</c:v>
                </c:pt>
                <c:pt idx="7255">
                  <c:v>0.33333333333333331</c:v>
                </c:pt>
                <c:pt idx="7256">
                  <c:v>0.33333333333333331</c:v>
                </c:pt>
                <c:pt idx="7257">
                  <c:v>0.33333333333333331</c:v>
                </c:pt>
                <c:pt idx="7258">
                  <c:v>0.33333333333333331</c:v>
                </c:pt>
                <c:pt idx="7259">
                  <c:v>0.33333333333333331</c:v>
                </c:pt>
                <c:pt idx="7260">
                  <c:v>0.33333333333333331</c:v>
                </c:pt>
                <c:pt idx="7261">
                  <c:v>0.33333333333333331</c:v>
                </c:pt>
                <c:pt idx="7262">
                  <c:v>0.33333333333333331</c:v>
                </c:pt>
                <c:pt idx="7263">
                  <c:v>0.33333333333333331</c:v>
                </c:pt>
                <c:pt idx="7264">
                  <c:v>0.33333333333333331</c:v>
                </c:pt>
                <c:pt idx="7265">
                  <c:v>0.33333333333333331</c:v>
                </c:pt>
                <c:pt idx="7266">
                  <c:v>0.33333333333333331</c:v>
                </c:pt>
                <c:pt idx="7267">
                  <c:v>0.33333333333333331</c:v>
                </c:pt>
                <c:pt idx="7268">
                  <c:v>0.33333333333333331</c:v>
                </c:pt>
                <c:pt idx="7269">
                  <c:v>0.33333333333333331</c:v>
                </c:pt>
                <c:pt idx="7270">
                  <c:v>0.33333333333333331</c:v>
                </c:pt>
                <c:pt idx="7271">
                  <c:v>0.33333333333333331</c:v>
                </c:pt>
                <c:pt idx="7272">
                  <c:v>0.33333333333333331</c:v>
                </c:pt>
                <c:pt idx="7273">
                  <c:v>0.33333333333333331</c:v>
                </c:pt>
                <c:pt idx="7274">
                  <c:v>0.33333333333333331</c:v>
                </c:pt>
                <c:pt idx="7275">
                  <c:v>0.33333333333333331</c:v>
                </c:pt>
                <c:pt idx="7276">
                  <c:v>0.33333333333333331</c:v>
                </c:pt>
                <c:pt idx="7277">
                  <c:v>0.33333333333333331</c:v>
                </c:pt>
                <c:pt idx="7278">
                  <c:v>0.375</c:v>
                </c:pt>
                <c:pt idx="7279">
                  <c:v>0.375</c:v>
                </c:pt>
                <c:pt idx="7280">
                  <c:v>0.375</c:v>
                </c:pt>
                <c:pt idx="7281">
                  <c:v>0.375</c:v>
                </c:pt>
                <c:pt idx="7282">
                  <c:v>0.375</c:v>
                </c:pt>
                <c:pt idx="7283">
                  <c:v>0.375</c:v>
                </c:pt>
                <c:pt idx="7284">
                  <c:v>0.375</c:v>
                </c:pt>
                <c:pt idx="7285">
                  <c:v>0.375</c:v>
                </c:pt>
                <c:pt idx="7286">
                  <c:v>0.375</c:v>
                </c:pt>
                <c:pt idx="7287">
                  <c:v>0.375</c:v>
                </c:pt>
                <c:pt idx="7288">
                  <c:v>0.34782608695652173</c:v>
                </c:pt>
                <c:pt idx="7289">
                  <c:v>0.34782608695652173</c:v>
                </c:pt>
                <c:pt idx="7290">
                  <c:v>0.34782608695652173</c:v>
                </c:pt>
                <c:pt idx="7291">
                  <c:v>0.34782608695652173</c:v>
                </c:pt>
                <c:pt idx="7292">
                  <c:v>0.34782608695652173</c:v>
                </c:pt>
                <c:pt idx="7293">
                  <c:v>0.34782608695652173</c:v>
                </c:pt>
                <c:pt idx="7294">
                  <c:v>0.36363636363636365</c:v>
                </c:pt>
                <c:pt idx="7295">
                  <c:v>0.36363636363636365</c:v>
                </c:pt>
                <c:pt idx="7296">
                  <c:v>0.36363636363636365</c:v>
                </c:pt>
                <c:pt idx="7297">
                  <c:v>0.36363636363636365</c:v>
                </c:pt>
                <c:pt idx="7298">
                  <c:v>0.36363636363636365</c:v>
                </c:pt>
                <c:pt idx="7299">
                  <c:v>0.36363636363636365</c:v>
                </c:pt>
                <c:pt idx="7300">
                  <c:v>0.36363636363636365</c:v>
                </c:pt>
                <c:pt idx="7301">
                  <c:v>0.36363636363636365</c:v>
                </c:pt>
                <c:pt idx="7302">
                  <c:v>0.36363636363636365</c:v>
                </c:pt>
                <c:pt idx="7303">
                  <c:v>0.36363636363636365</c:v>
                </c:pt>
                <c:pt idx="7304">
                  <c:v>0.36363636363636365</c:v>
                </c:pt>
                <c:pt idx="7305">
                  <c:v>0.36363636363636365</c:v>
                </c:pt>
                <c:pt idx="7306">
                  <c:v>0.36363636363636365</c:v>
                </c:pt>
                <c:pt idx="7307">
                  <c:v>0.36363636363636365</c:v>
                </c:pt>
                <c:pt idx="7308">
                  <c:v>0.36363636363636365</c:v>
                </c:pt>
                <c:pt idx="7309">
                  <c:v>0.36363636363636365</c:v>
                </c:pt>
                <c:pt idx="7310">
                  <c:v>0.36363636363636365</c:v>
                </c:pt>
                <c:pt idx="7311">
                  <c:v>0.36363636363636365</c:v>
                </c:pt>
                <c:pt idx="7312">
                  <c:v>0.36363636363636365</c:v>
                </c:pt>
                <c:pt idx="7313">
                  <c:v>0.36363636363636365</c:v>
                </c:pt>
                <c:pt idx="7314">
                  <c:v>0.36363636363636365</c:v>
                </c:pt>
                <c:pt idx="7315">
                  <c:v>0.36363636363636365</c:v>
                </c:pt>
                <c:pt idx="7316">
                  <c:v>0.36363636363636365</c:v>
                </c:pt>
                <c:pt idx="7317">
                  <c:v>0.36363636363636365</c:v>
                </c:pt>
                <c:pt idx="7318">
                  <c:v>0.36363636363636365</c:v>
                </c:pt>
                <c:pt idx="7319">
                  <c:v>0.36363636363636365</c:v>
                </c:pt>
                <c:pt idx="7320">
                  <c:v>0.36363636363636365</c:v>
                </c:pt>
                <c:pt idx="7321">
                  <c:v>0.36363636363636365</c:v>
                </c:pt>
                <c:pt idx="7322">
                  <c:v>0.36363636363636365</c:v>
                </c:pt>
                <c:pt idx="7323">
                  <c:v>0.36363636363636365</c:v>
                </c:pt>
                <c:pt idx="7324">
                  <c:v>0.36363636363636365</c:v>
                </c:pt>
                <c:pt idx="7325">
                  <c:v>0.36363636363636365</c:v>
                </c:pt>
                <c:pt idx="7326">
                  <c:v>0.36363636363636365</c:v>
                </c:pt>
                <c:pt idx="7327">
                  <c:v>0.36363636363636365</c:v>
                </c:pt>
                <c:pt idx="7328">
                  <c:v>0.36363636363636365</c:v>
                </c:pt>
                <c:pt idx="7329">
                  <c:v>0.36363636363636365</c:v>
                </c:pt>
                <c:pt idx="7330">
                  <c:v>0.36363636363636365</c:v>
                </c:pt>
                <c:pt idx="7331">
                  <c:v>0.36363636363636365</c:v>
                </c:pt>
                <c:pt idx="7332">
                  <c:v>0.38095238095238093</c:v>
                </c:pt>
                <c:pt idx="7333">
                  <c:v>0.38095238095238093</c:v>
                </c:pt>
                <c:pt idx="7334">
                  <c:v>0.38095238095238093</c:v>
                </c:pt>
                <c:pt idx="7335">
                  <c:v>0.38095238095238093</c:v>
                </c:pt>
                <c:pt idx="7336">
                  <c:v>0.33333333333333331</c:v>
                </c:pt>
                <c:pt idx="7337">
                  <c:v>0.33333333333333331</c:v>
                </c:pt>
                <c:pt idx="7338">
                  <c:v>0.33333333333333331</c:v>
                </c:pt>
                <c:pt idx="7339">
                  <c:v>0.33333333333333331</c:v>
                </c:pt>
                <c:pt idx="7340">
                  <c:v>0.33333333333333331</c:v>
                </c:pt>
                <c:pt idx="7341">
                  <c:v>0.33333333333333331</c:v>
                </c:pt>
                <c:pt idx="7342">
                  <c:v>0.33333333333333331</c:v>
                </c:pt>
                <c:pt idx="7343">
                  <c:v>0.33333333333333331</c:v>
                </c:pt>
                <c:pt idx="7344">
                  <c:v>0.33333333333333331</c:v>
                </c:pt>
                <c:pt idx="7345">
                  <c:v>0.33333333333333331</c:v>
                </c:pt>
                <c:pt idx="7346">
                  <c:v>0.33333333333333331</c:v>
                </c:pt>
                <c:pt idx="7347">
                  <c:v>0.33333333333333331</c:v>
                </c:pt>
                <c:pt idx="7348">
                  <c:v>0.33333333333333331</c:v>
                </c:pt>
                <c:pt idx="7349">
                  <c:v>0.33333333333333331</c:v>
                </c:pt>
                <c:pt idx="7350">
                  <c:v>0.33333333333333331</c:v>
                </c:pt>
                <c:pt idx="7351">
                  <c:v>0.2857142857142857</c:v>
                </c:pt>
                <c:pt idx="7352">
                  <c:v>0.2857142857142857</c:v>
                </c:pt>
                <c:pt idx="7353">
                  <c:v>0.2857142857142857</c:v>
                </c:pt>
                <c:pt idx="7354">
                  <c:v>0.2857142857142857</c:v>
                </c:pt>
                <c:pt idx="7355">
                  <c:v>0.2857142857142857</c:v>
                </c:pt>
                <c:pt idx="7356">
                  <c:v>0.2857142857142857</c:v>
                </c:pt>
                <c:pt idx="7357">
                  <c:v>0.2857142857142857</c:v>
                </c:pt>
                <c:pt idx="7358">
                  <c:v>0.23809523809523808</c:v>
                </c:pt>
                <c:pt idx="7359">
                  <c:v>0.23809523809523808</c:v>
                </c:pt>
                <c:pt idx="7360">
                  <c:v>0.23809523809523808</c:v>
                </c:pt>
                <c:pt idx="7361">
                  <c:v>0.23809523809523808</c:v>
                </c:pt>
                <c:pt idx="7362">
                  <c:v>0.23809523809523808</c:v>
                </c:pt>
                <c:pt idx="7363">
                  <c:v>0.23809523809523808</c:v>
                </c:pt>
                <c:pt idx="7364">
                  <c:v>0.23809523809523808</c:v>
                </c:pt>
                <c:pt idx="7365">
                  <c:v>0.23809523809523808</c:v>
                </c:pt>
                <c:pt idx="7366">
                  <c:v>0.23809523809523808</c:v>
                </c:pt>
                <c:pt idx="7367">
                  <c:v>0.23809523809523808</c:v>
                </c:pt>
                <c:pt idx="7368">
                  <c:v>0.23809523809523808</c:v>
                </c:pt>
                <c:pt idx="7369">
                  <c:v>0.23809523809523808</c:v>
                </c:pt>
                <c:pt idx="7370">
                  <c:v>0.2857142857142857</c:v>
                </c:pt>
                <c:pt idx="7371">
                  <c:v>0.2857142857142857</c:v>
                </c:pt>
                <c:pt idx="7372">
                  <c:v>0.2857142857142857</c:v>
                </c:pt>
                <c:pt idx="7373">
                  <c:v>0.2857142857142857</c:v>
                </c:pt>
                <c:pt idx="7374">
                  <c:v>0.2857142857142857</c:v>
                </c:pt>
                <c:pt idx="7375">
                  <c:v>0.2857142857142857</c:v>
                </c:pt>
                <c:pt idx="7376">
                  <c:v>0.2857142857142857</c:v>
                </c:pt>
                <c:pt idx="7377">
                  <c:v>0.2857142857142857</c:v>
                </c:pt>
                <c:pt idx="7378">
                  <c:v>0.2857142857142857</c:v>
                </c:pt>
                <c:pt idx="7379">
                  <c:v>0.2857142857142857</c:v>
                </c:pt>
                <c:pt idx="7380">
                  <c:v>0.2857142857142857</c:v>
                </c:pt>
                <c:pt idx="7381">
                  <c:v>0.2857142857142857</c:v>
                </c:pt>
                <c:pt idx="7382">
                  <c:v>0.2857142857142857</c:v>
                </c:pt>
                <c:pt idx="7383">
                  <c:v>0.2857142857142857</c:v>
                </c:pt>
                <c:pt idx="7384">
                  <c:v>0.3</c:v>
                </c:pt>
                <c:pt idx="7385">
                  <c:v>0.3</c:v>
                </c:pt>
                <c:pt idx="7386">
                  <c:v>0.25</c:v>
                </c:pt>
                <c:pt idx="7387">
                  <c:v>0.25</c:v>
                </c:pt>
                <c:pt idx="7388">
                  <c:v>0.25</c:v>
                </c:pt>
                <c:pt idx="7389">
                  <c:v>0.25</c:v>
                </c:pt>
                <c:pt idx="7390">
                  <c:v>0.25</c:v>
                </c:pt>
                <c:pt idx="7391">
                  <c:v>0.25</c:v>
                </c:pt>
                <c:pt idx="7392">
                  <c:v>0.25</c:v>
                </c:pt>
                <c:pt idx="7393">
                  <c:v>0.25</c:v>
                </c:pt>
                <c:pt idx="7394">
                  <c:v>0.25</c:v>
                </c:pt>
                <c:pt idx="7395">
                  <c:v>0.25</c:v>
                </c:pt>
                <c:pt idx="7396">
                  <c:v>0.25</c:v>
                </c:pt>
                <c:pt idx="7397">
                  <c:v>0.25</c:v>
                </c:pt>
                <c:pt idx="7398">
                  <c:v>0.25</c:v>
                </c:pt>
                <c:pt idx="7399">
                  <c:v>0.25</c:v>
                </c:pt>
                <c:pt idx="7400">
                  <c:v>0.25</c:v>
                </c:pt>
                <c:pt idx="7401">
                  <c:v>0.25</c:v>
                </c:pt>
                <c:pt idx="7402">
                  <c:v>0.25</c:v>
                </c:pt>
                <c:pt idx="7403">
                  <c:v>0.2</c:v>
                </c:pt>
                <c:pt idx="7404">
                  <c:v>0.2</c:v>
                </c:pt>
                <c:pt idx="7405">
                  <c:v>0.2</c:v>
                </c:pt>
                <c:pt idx="7406">
                  <c:v>0.2</c:v>
                </c:pt>
                <c:pt idx="7407">
                  <c:v>0.2</c:v>
                </c:pt>
                <c:pt idx="7408">
                  <c:v>0.2</c:v>
                </c:pt>
                <c:pt idx="7409">
                  <c:v>0.2</c:v>
                </c:pt>
                <c:pt idx="7410">
                  <c:v>0.25</c:v>
                </c:pt>
                <c:pt idx="7411">
                  <c:v>0.25</c:v>
                </c:pt>
                <c:pt idx="7412">
                  <c:v>0.25</c:v>
                </c:pt>
                <c:pt idx="7413">
                  <c:v>0.25</c:v>
                </c:pt>
                <c:pt idx="7414">
                  <c:v>0.25</c:v>
                </c:pt>
                <c:pt idx="7415">
                  <c:v>0.25</c:v>
                </c:pt>
                <c:pt idx="7416">
                  <c:v>0.25</c:v>
                </c:pt>
                <c:pt idx="7417">
                  <c:v>0.25</c:v>
                </c:pt>
                <c:pt idx="7418">
                  <c:v>0.25</c:v>
                </c:pt>
                <c:pt idx="7419">
                  <c:v>0.25</c:v>
                </c:pt>
                <c:pt idx="7420">
                  <c:v>0.25</c:v>
                </c:pt>
                <c:pt idx="7421">
                  <c:v>0.25</c:v>
                </c:pt>
                <c:pt idx="7422">
                  <c:v>0.25</c:v>
                </c:pt>
                <c:pt idx="7423">
                  <c:v>0.25</c:v>
                </c:pt>
                <c:pt idx="7424">
                  <c:v>0.25</c:v>
                </c:pt>
                <c:pt idx="7425">
                  <c:v>0.25</c:v>
                </c:pt>
                <c:pt idx="7426">
                  <c:v>0.25</c:v>
                </c:pt>
                <c:pt idx="7427">
                  <c:v>0.26315789473684209</c:v>
                </c:pt>
                <c:pt idx="7428">
                  <c:v>0.26315789473684209</c:v>
                </c:pt>
                <c:pt idx="7429">
                  <c:v>0.26315789473684209</c:v>
                </c:pt>
                <c:pt idx="7430">
                  <c:v>0.27777777777777779</c:v>
                </c:pt>
                <c:pt idx="7431">
                  <c:v>0.27777777777777779</c:v>
                </c:pt>
                <c:pt idx="7432">
                  <c:v>0.27777777777777779</c:v>
                </c:pt>
                <c:pt idx="7433">
                  <c:v>0.27777777777777779</c:v>
                </c:pt>
                <c:pt idx="7434">
                  <c:v>0.27777777777777779</c:v>
                </c:pt>
                <c:pt idx="7435">
                  <c:v>0.27777777777777779</c:v>
                </c:pt>
                <c:pt idx="7436">
                  <c:v>0.27777777777777779</c:v>
                </c:pt>
                <c:pt idx="7437">
                  <c:v>0.27777777777777779</c:v>
                </c:pt>
                <c:pt idx="7438">
                  <c:v>0.27777777777777779</c:v>
                </c:pt>
                <c:pt idx="7439">
                  <c:v>0.27777777777777779</c:v>
                </c:pt>
                <c:pt idx="7440">
                  <c:v>0.27777777777777779</c:v>
                </c:pt>
                <c:pt idx="7441">
                  <c:v>0.27777777777777779</c:v>
                </c:pt>
                <c:pt idx="7442">
                  <c:v>0.27777777777777779</c:v>
                </c:pt>
                <c:pt idx="7443">
                  <c:v>0.27777777777777779</c:v>
                </c:pt>
                <c:pt idx="7444">
                  <c:v>0.29411764705882354</c:v>
                </c:pt>
                <c:pt idx="7445">
                  <c:v>0.29411764705882354</c:v>
                </c:pt>
                <c:pt idx="7446">
                  <c:v>0.29411764705882354</c:v>
                </c:pt>
                <c:pt idx="7447">
                  <c:v>0.29411764705882354</c:v>
                </c:pt>
                <c:pt idx="7448">
                  <c:v>0.29411764705882354</c:v>
                </c:pt>
                <c:pt idx="7449">
                  <c:v>0.29411764705882354</c:v>
                </c:pt>
                <c:pt idx="7450">
                  <c:v>0.29411764705882354</c:v>
                </c:pt>
                <c:pt idx="7451">
                  <c:v>0.29411764705882354</c:v>
                </c:pt>
                <c:pt idx="7452">
                  <c:v>0.29411764705882354</c:v>
                </c:pt>
                <c:pt idx="7453">
                  <c:v>0.29411764705882354</c:v>
                </c:pt>
                <c:pt idx="7454">
                  <c:v>0.29411764705882354</c:v>
                </c:pt>
                <c:pt idx="7455">
                  <c:v>0.29411764705882354</c:v>
                </c:pt>
                <c:pt idx="7456">
                  <c:v>0.29411764705882354</c:v>
                </c:pt>
                <c:pt idx="7457">
                  <c:v>0.29411764705882354</c:v>
                </c:pt>
                <c:pt idx="7458">
                  <c:v>0.29411764705882354</c:v>
                </c:pt>
                <c:pt idx="7459">
                  <c:v>0.29411764705882354</c:v>
                </c:pt>
                <c:pt idx="7460">
                  <c:v>0.29411764705882354</c:v>
                </c:pt>
                <c:pt idx="7461">
                  <c:v>0.29411764705882354</c:v>
                </c:pt>
                <c:pt idx="7462">
                  <c:v>0.29411764705882354</c:v>
                </c:pt>
                <c:pt idx="7463">
                  <c:v>0.29411764705882354</c:v>
                </c:pt>
                <c:pt idx="7464">
                  <c:v>0.29411764705882354</c:v>
                </c:pt>
                <c:pt idx="7465">
                  <c:v>0.29411764705882354</c:v>
                </c:pt>
                <c:pt idx="7466">
                  <c:v>0.29411764705882354</c:v>
                </c:pt>
                <c:pt idx="7467">
                  <c:v>0.29411764705882354</c:v>
                </c:pt>
                <c:pt idx="7468">
                  <c:v>0.29411764705882354</c:v>
                </c:pt>
                <c:pt idx="7469">
                  <c:v>0.29411764705882354</c:v>
                </c:pt>
                <c:pt idx="7470">
                  <c:v>0.29411764705882354</c:v>
                </c:pt>
                <c:pt idx="7471">
                  <c:v>0.35294117647058826</c:v>
                </c:pt>
                <c:pt idx="7472">
                  <c:v>0.35294117647058826</c:v>
                </c:pt>
                <c:pt idx="7473">
                  <c:v>0.35294117647058826</c:v>
                </c:pt>
                <c:pt idx="7474">
                  <c:v>0.35294117647058826</c:v>
                </c:pt>
                <c:pt idx="7475">
                  <c:v>0.41176470588235292</c:v>
                </c:pt>
                <c:pt idx="7476">
                  <c:v>0.41176470588235292</c:v>
                </c:pt>
                <c:pt idx="7477">
                  <c:v>0.41176470588235292</c:v>
                </c:pt>
                <c:pt idx="7478">
                  <c:v>0.41176470588235292</c:v>
                </c:pt>
                <c:pt idx="7479">
                  <c:v>0.41176470588235292</c:v>
                </c:pt>
                <c:pt idx="7480">
                  <c:v>0.47058823529411764</c:v>
                </c:pt>
                <c:pt idx="7481">
                  <c:v>0.47058823529411764</c:v>
                </c:pt>
                <c:pt idx="7482">
                  <c:v>0.47058823529411764</c:v>
                </c:pt>
                <c:pt idx="7483">
                  <c:v>0.47058823529411764</c:v>
                </c:pt>
                <c:pt idx="7484">
                  <c:v>0.47058823529411764</c:v>
                </c:pt>
                <c:pt idx="7485">
                  <c:v>0.47058823529411764</c:v>
                </c:pt>
                <c:pt idx="7486">
                  <c:v>0.47058823529411764</c:v>
                </c:pt>
                <c:pt idx="7487">
                  <c:v>0.47058823529411764</c:v>
                </c:pt>
                <c:pt idx="7488">
                  <c:v>0.47058823529411764</c:v>
                </c:pt>
                <c:pt idx="7489">
                  <c:v>0.5</c:v>
                </c:pt>
                <c:pt idx="7490">
                  <c:v>0.5</c:v>
                </c:pt>
                <c:pt idx="7491">
                  <c:v>0.5</c:v>
                </c:pt>
                <c:pt idx="7492">
                  <c:v>0.5</c:v>
                </c:pt>
                <c:pt idx="7493">
                  <c:v>0.5</c:v>
                </c:pt>
                <c:pt idx="7494">
                  <c:v>0.5</c:v>
                </c:pt>
                <c:pt idx="7495">
                  <c:v>0.5</c:v>
                </c:pt>
                <c:pt idx="7496">
                  <c:v>0.5</c:v>
                </c:pt>
                <c:pt idx="7497">
                  <c:v>0.5</c:v>
                </c:pt>
                <c:pt idx="7498">
                  <c:v>0.5</c:v>
                </c:pt>
                <c:pt idx="7499">
                  <c:v>0.5</c:v>
                </c:pt>
                <c:pt idx="7500">
                  <c:v>0.5</c:v>
                </c:pt>
                <c:pt idx="7501">
                  <c:v>0.5</c:v>
                </c:pt>
                <c:pt idx="7502">
                  <c:v>0.5</c:v>
                </c:pt>
                <c:pt idx="7503">
                  <c:v>0.5</c:v>
                </c:pt>
                <c:pt idx="7504">
                  <c:v>0.5</c:v>
                </c:pt>
                <c:pt idx="7505">
                  <c:v>0.5</c:v>
                </c:pt>
                <c:pt idx="7506">
                  <c:v>0.4375</c:v>
                </c:pt>
                <c:pt idx="7507">
                  <c:v>0.4375</c:v>
                </c:pt>
                <c:pt idx="7508">
                  <c:v>0.4375</c:v>
                </c:pt>
                <c:pt idx="7509">
                  <c:v>0.4375</c:v>
                </c:pt>
                <c:pt idx="7510">
                  <c:v>0.4375</c:v>
                </c:pt>
                <c:pt idx="7511">
                  <c:v>0.4375</c:v>
                </c:pt>
                <c:pt idx="7512">
                  <c:v>0.4375</c:v>
                </c:pt>
                <c:pt idx="7513">
                  <c:v>0.4375</c:v>
                </c:pt>
                <c:pt idx="7514">
                  <c:v>0.4375</c:v>
                </c:pt>
                <c:pt idx="7515">
                  <c:v>0.4375</c:v>
                </c:pt>
                <c:pt idx="7516">
                  <c:v>0.4375</c:v>
                </c:pt>
                <c:pt idx="7517">
                  <c:v>0.4375</c:v>
                </c:pt>
                <c:pt idx="7518">
                  <c:v>0.4375</c:v>
                </c:pt>
                <c:pt idx="7519">
                  <c:v>0.5</c:v>
                </c:pt>
                <c:pt idx="7520">
                  <c:v>0.5</c:v>
                </c:pt>
                <c:pt idx="7521">
                  <c:v>0.5</c:v>
                </c:pt>
                <c:pt idx="7522">
                  <c:v>0.5</c:v>
                </c:pt>
                <c:pt idx="7523">
                  <c:v>0.5</c:v>
                </c:pt>
                <c:pt idx="7524">
                  <c:v>0.5</c:v>
                </c:pt>
                <c:pt idx="7525">
                  <c:v>0.5</c:v>
                </c:pt>
                <c:pt idx="7526">
                  <c:v>0.5</c:v>
                </c:pt>
                <c:pt idx="7527">
                  <c:v>0.5</c:v>
                </c:pt>
                <c:pt idx="7528">
                  <c:v>0.5</c:v>
                </c:pt>
                <c:pt idx="7529">
                  <c:v>0.5</c:v>
                </c:pt>
                <c:pt idx="7530">
                  <c:v>0.5</c:v>
                </c:pt>
                <c:pt idx="7531">
                  <c:v>0.5</c:v>
                </c:pt>
                <c:pt idx="7532">
                  <c:v>0.5</c:v>
                </c:pt>
                <c:pt idx="7533">
                  <c:v>0.5</c:v>
                </c:pt>
                <c:pt idx="7534">
                  <c:v>0.5</c:v>
                </c:pt>
                <c:pt idx="7535">
                  <c:v>0.5</c:v>
                </c:pt>
                <c:pt idx="7536">
                  <c:v>0.5</c:v>
                </c:pt>
                <c:pt idx="7537">
                  <c:v>0.5</c:v>
                </c:pt>
                <c:pt idx="7538">
                  <c:v>0.5</c:v>
                </c:pt>
                <c:pt idx="7539">
                  <c:v>0.5</c:v>
                </c:pt>
                <c:pt idx="7540">
                  <c:v>0.5</c:v>
                </c:pt>
                <c:pt idx="7541">
                  <c:v>0.5</c:v>
                </c:pt>
                <c:pt idx="7542">
                  <c:v>0.5</c:v>
                </c:pt>
                <c:pt idx="7543">
                  <c:v>0.5</c:v>
                </c:pt>
                <c:pt idx="7544">
                  <c:v>0.5</c:v>
                </c:pt>
                <c:pt idx="7545">
                  <c:v>0.5</c:v>
                </c:pt>
                <c:pt idx="7546">
                  <c:v>0.5</c:v>
                </c:pt>
                <c:pt idx="7547">
                  <c:v>0.5</c:v>
                </c:pt>
                <c:pt idx="7548">
                  <c:v>0.5</c:v>
                </c:pt>
                <c:pt idx="7549">
                  <c:v>0.5</c:v>
                </c:pt>
                <c:pt idx="7550">
                  <c:v>0.5</c:v>
                </c:pt>
                <c:pt idx="7551">
                  <c:v>0.5</c:v>
                </c:pt>
                <c:pt idx="7552">
                  <c:v>0.5</c:v>
                </c:pt>
                <c:pt idx="7553">
                  <c:v>0.5</c:v>
                </c:pt>
                <c:pt idx="7554">
                  <c:v>0.5</c:v>
                </c:pt>
                <c:pt idx="7555">
                  <c:v>0.5</c:v>
                </c:pt>
                <c:pt idx="7556">
                  <c:v>0.5</c:v>
                </c:pt>
                <c:pt idx="7557">
                  <c:v>0.5</c:v>
                </c:pt>
                <c:pt idx="7558">
                  <c:v>0.5</c:v>
                </c:pt>
                <c:pt idx="7559">
                  <c:v>0.5</c:v>
                </c:pt>
                <c:pt idx="7560">
                  <c:v>0.5</c:v>
                </c:pt>
                <c:pt idx="7561">
                  <c:v>0.5</c:v>
                </c:pt>
                <c:pt idx="7562">
                  <c:v>0.5</c:v>
                </c:pt>
                <c:pt idx="7563">
                  <c:v>0.5</c:v>
                </c:pt>
                <c:pt idx="7564">
                  <c:v>0.5</c:v>
                </c:pt>
                <c:pt idx="7565">
                  <c:v>0.5</c:v>
                </c:pt>
                <c:pt idx="7566">
                  <c:v>0.5</c:v>
                </c:pt>
                <c:pt idx="7567">
                  <c:v>0.5</c:v>
                </c:pt>
                <c:pt idx="7568">
                  <c:v>0.5</c:v>
                </c:pt>
                <c:pt idx="7569">
                  <c:v>0.5</c:v>
                </c:pt>
                <c:pt idx="7570">
                  <c:v>0.5</c:v>
                </c:pt>
                <c:pt idx="7571">
                  <c:v>0.5</c:v>
                </c:pt>
                <c:pt idx="7572">
                  <c:v>0.5</c:v>
                </c:pt>
                <c:pt idx="7573">
                  <c:v>0.5</c:v>
                </c:pt>
                <c:pt idx="7574">
                  <c:v>0.5</c:v>
                </c:pt>
                <c:pt idx="7575">
                  <c:v>0.5</c:v>
                </c:pt>
                <c:pt idx="7576">
                  <c:v>0.5</c:v>
                </c:pt>
                <c:pt idx="7577">
                  <c:v>0.5</c:v>
                </c:pt>
                <c:pt idx="7578">
                  <c:v>0.5</c:v>
                </c:pt>
                <c:pt idx="7579">
                  <c:v>0.5</c:v>
                </c:pt>
                <c:pt idx="7580">
                  <c:v>0.5</c:v>
                </c:pt>
                <c:pt idx="7581">
                  <c:v>0.5</c:v>
                </c:pt>
                <c:pt idx="7582">
                  <c:v>0.5</c:v>
                </c:pt>
                <c:pt idx="7583">
                  <c:v>0.5</c:v>
                </c:pt>
                <c:pt idx="7584">
                  <c:v>0.5</c:v>
                </c:pt>
                <c:pt idx="7585">
                  <c:v>0.5</c:v>
                </c:pt>
                <c:pt idx="7586">
                  <c:v>0.5</c:v>
                </c:pt>
                <c:pt idx="7587">
                  <c:v>0.5</c:v>
                </c:pt>
                <c:pt idx="7588">
                  <c:v>0.5</c:v>
                </c:pt>
                <c:pt idx="7589">
                  <c:v>0.5</c:v>
                </c:pt>
                <c:pt idx="7590">
                  <c:v>0.5</c:v>
                </c:pt>
                <c:pt idx="7591">
                  <c:v>0.5</c:v>
                </c:pt>
                <c:pt idx="7592">
                  <c:v>0.4375</c:v>
                </c:pt>
                <c:pt idx="7593">
                  <c:v>0.4375</c:v>
                </c:pt>
                <c:pt idx="7594">
                  <c:v>0.4375</c:v>
                </c:pt>
                <c:pt idx="7595">
                  <c:v>0.4375</c:v>
                </c:pt>
                <c:pt idx="7596">
                  <c:v>0.46666666666666667</c:v>
                </c:pt>
                <c:pt idx="7597">
                  <c:v>0.46666666666666667</c:v>
                </c:pt>
                <c:pt idx="7598">
                  <c:v>0.46666666666666667</c:v>
                </c:pt>
                <c:pt idx="7599">
                  <c:v>0.46666666666666667</c:v>
                </c:pt>
                <c:pt idx="7600">
                  <c:v>0.46666666666666667</c:v>
                </c:pt>
                <c:pt idx="7601">
                  <c:v>0.46666666666666667</c:v>
                </c:pt>
                <c:pt idx="7602">
                  <c:v>0.46666666666666667</c:v>
                </c:pt>
                <c:pt idx="7603">
                  <c:v>0.46666666666666667</c:v>
                </c:pt>
                <c:pt idx="7604">
                  <c:v>0.46666666666666667</c:v>
                </c:pt>
                <c:pt idx="7605">
                  <c:v>0.46666666666666667</c:v>
                </c:pt>
                <c:pt idx="7606">
                  <c:v>0.46666666666666667</c:v>
                </c:pt>
                <c:pt idx="7607">
                  <c:v>0.46666666666666667</c:v>
                </c:pt>
                <c:pt idx="7608">
                  <c:v>0.46666666666666667</c:v>
                </c:pt>
                <c:pt idx="7609">
                  <c:v>0.46666666666666667</c:v>
                </c:pt>
                <c:pt idx="7610">
                  <c:v>0.46666666666666667</c:v>
                </c:pt>
                <c:pt idx="7611">
                  <c:v>0.46666666666666667</c:v>
                </c:pt>
                <c:pt idx="7612">
                  <c:v>0.46666666666666667</c:v>
                </c:pt>
                <c:pt idx="7613">
                  <c:v>0.46666666666666667</c:v>
                </c:pt>
                <c:pt idx="7614">
                  <c:v>0.46666666666666667</c:v>
                </c:pt>
                <c:pt idx="7615">
                  <c:v>0.46666666666666667</c:v>
                </c:pt>
                <c:pt idx="7616">
                  <c:v>0.46666666666666667</c:v>
                </c:pt>
                <c:pt idx="7617">
                  <c:v>0.46666666666666667</c:v>
                </c:pt>
                <c:pt idx="7618">
                  <c:v>0.46666666666666667</c:v>
                </c:pt>
                <c:pt idx="7619">
                  <c:v>0.46666666666666667</c:v>
                </c:pt>
                <c:pt idx="7620">
                  <c:v>0.46666666666666667</c:v>
                </c:pt>
                <c:pt idx="7621">
                  <c:v>0.46666666666666667</c:v>
                </c:pt>
                <c:pt idx="7622">
                  <c:v>0.46666666666666667</c:v>
                </c:pt>
                <c:pt idx="7623">
                  <c:v>0.46666666666666667</c:v>
                </c:pt>
                <c:pt idx="7624">
                  <c:v>0.46666666666666667</c:v>
                </c:pt>
                <c:pt idx="7625">
                  <c:v>0.46666666666666667</c:v>
                </c:pt>
                <c:pt idx="7626">
                  <c:v>0.46666666666666667</c:v>
                </c:pt>
                <c:pt idx="7627">
                  <c:v>0.46666666666666667</c:v>
                </c:pt>
                <c:pt idx="7628">
                  <c:v>0.46666666666666667</c:v>
                </c:pt>
                <c:pt idx="7629">
                  <c:v>0.46666666666666667</c:v>
                </c:pt>
                <c:pt idx="7630">
                  <c:v>0.46666666666666667</c:v>
                </c:pt>
                <c:pt idx="7631">
                  <c:v>0.46666666666666667</c:v>
                </c:pt>
                <c:pt idx="7632">
                  <c:v>0.46666666666666667</c:v>
                </c:pt>
                <c:pt idx="7633">
                  <c:v>0.46666666666666667</c:v>
                </c:pt>
                <c:pt idx="7634">
                  <c:v>0.46666666666666667</c:v>
                </c:pt>
                <c:pt idx="7635">
                  <c:v>0.46666666666666667</c:v>
                </c:pt>
                <c:pt idx="7636">
                  <c:v>0.46666666666666667</c:v>
                </c:pt>
                <c:pt idx="7637">
                  <c:v>0.46666666666666667</c:v>
                </c:pt>
                <c:pt idx="7638">
                  <c:v>0.46666666666666667</c:v>
                </c:pt>
                <c:pt idx="7639">
                  <c:v>0.46666666666666667</c:v>
                </c:pt>
                <c:pt idx="7640">
                  <c:v>0.46666666666666667</c:v>
                </c:pt>
                <c:pt idx="7641">
                  <c:v>0.46666666666666667</c:v>
                </c:pt>
                <c:pt idx="7642">
                  <c:v>0.4</c:v>
                </c:pt>
                <c:pt idx="7643">
                  <c:v>0.4</c:v>
                </c:pt>
                <c:pt idx="7644">
                  <c:v>0.4</c:v>
                </c:pt>
                <c:pt idx="7645">
                  <c:v>0.4</c:v>
                </c:pt>
                <c:pt idx="7646">
                  <c:v>0.4</c:v>
                </c:pt>
                <c:pt idx="7647">
                  <c:v>0.4</c:v>
                </c:pt>
                <c:pt idx="7648">
                  <c:v>0.4</c:v>
                </c:pt>
                <c:pt idx="7649">
                  <c:v>0.4</c:v>
                </c:pt>
                <c:pt idx="7650">
                  <c:v>0.4</c:v>
                </c:pt>
                <c:pt idx="7651">
                  <c:v>0.4</c:v>
                </c:pt>
                <c:pt idx="7652">
                  <c:v>0.4</c:v>
                </c:pt>
                <c:pt idx="7653">
                  <c:v>0.4</c:v>
                </c:pt>
                <c:pt idx="7654">
                  <c:v>0.4</c:v>
                </c:pt>
                <c:pt idx="7655">
                  <c:v>0.4</c:v>
                </c:pt>
                <c:pt idx="7656">
                  <c:v>0.4</c:v>
                </c:pt>
                <c:pt idx="7657">
                  <c:v>0.4</c:v>
                </c:pt>
                <c:pt idx="7658">
                  <c:v>0.4</c:v>
                </c:pt>
                <c:pt idx="7659">
                  <c:v>0.4</c:v>
                </c:pt>
                <c:pt idx="7660">
                  <c:v>0.4</c:v>
                </c:pt>
                <c:pt idx="7661">
                  <c:v>0.4</c:v>
                </c:pt>
                <c:pt idx="7662">
                  <c:v>0.33333333333333331</c:v>
                </c:pt>
                <c:pt idx="7663">
                  <c:v>0.33333333333333331</c:v>
                </c:pt>
                <c:pt idx="7664">
                  <c:v>0.33333333333333331</c:v>
                </c:pt>
                <c:pt idx="7665">
                  <c:v>0.33333333333333331</c:v>
                </c:pt>
                <c:pt idx="7666">
                  <c:v>0.33333333333333331</c:v>
                </c:pt>
                <c:pt idx="7667">
                  <c:v>0.33333333333333331</c:v>
                </c:pt>
                <c:pt idx="7668">
                  <c:v>0.33333333333333331</c:v>
                </c:pt>
                <c:pt idx="7669">
                  <c:v>0.33333333333333331</c:v>
                </c:pt>
                <c:pt idx="7670">
                  <c:v>0.33333333333333331</c:v>
                </c:pt>
                <c:pt idx="7671">
                  <c:v>0.33333333333333331</c:v>
                </c:pt>
                <c:pt idx="7672">
                  <c:v>0.33333333333333331</c:v>
                </c:pt>
                <c:pt idx="7673">
                  <c:v>0.33333333333333331</c:v>
                </c:pt>
                <c:pt idx="7674">
                  <c:v>0.33333333333333331</c:v>
                </c:pt>
                <c:pt idx="7675">
                  <c:v>0.33333333333333331</c:v>
                </c:pt>
                <c:pt idx="7676">
                  <c:v>0.33333333333333331</c:v>
                </c:pt>
                <c:pt idx="7677">
                  <c:v>0.33333333333333331</c:v>
                </c:pt>
                <c:pt idx="7678">
                  <c:v>0.33333333333333331</c:v>
                </c:pt>
                <c:pt idx="7679">
                  <c:v>0.33333333333333331</c:v>
                </c:pt>
                <c:pt idx="7680">
                  <c:v>0.33333333333333331</c:v>
                </c:pt>
                <c:pt idx="7681">
                  <c:v>0.33333333333333331</c:v>
                </c:pt>
                <c:pt idx="7682">
                  <c:v>0.33333333333333331</c:v>
                </c:pt>
                <c:pt idx="7683">
                  <c:v>0.33333333333333331</c:v>
                </c:pt>
                <c:pt idx="7684">
                  <c:v>0.33333333333333331</c:v>
                </c:pt>
                <c:pt idx="7685">
                  <c:v>0.33333333333333331</c:v>
                </c:pt>
                <c:pt idx="7686">
                  <c:v>0.33333333333333331</c:v>
                </c:pt>
                <c:pt idx="7687">
                  <c:v>0.33333333333333331</c:v>
                </c:pt>
                <c:pt idx="7688">
                  <c:v>0.33333333333333331</c:v>
                </c:pt>
                <c:pt idx="7689">
                  <c:v>0.33333333333333331</c:v>
                </c:pt>
                <c:pt idx="7690">
                  <c:v>0.33333333333333331</c:v>
                </c:pt>
                <c:pt idx="7691">
                  <c:v>0.33333333333333331</c:v>
                </c:pt>
                <c:pt idx="7692">
                  <c:v>0.33333333333333331</c:v>
                </c:pt>
                <c:pt idx="7693">
                  <c:v>0.33333333333333331</c:v>
                </c:pt>
                <c:pt idx="7694">
                  <c:v>0.33333333333333331</c:v>
                </c:pt>
                <c:pt idx="7695">
                  <c:v>0.33333333333333331</c:v>
                </c:pt>
                <c:pt idx="7696">
                  <c:v>0.33333333333333331</c:v>
                </c:pt>
                <c:pt idx="7697">
                  <c:v>0.33333333333333331</c:v>
                </c:pt>
                <c:pt idx="7698">
                  <c:v>0.33333333333333331</c:v>
                </c:pt>
                <c:pt idx="7699">
                  <c:v>0.33333333333333331</c:v>
                </c:pt>
                <c:pt idx="7700">
                  <c:v>0.33333333333333331</c:v>
                </c:pt>
                <c:pt idx="7701">
                  <c:v>0.33333333333333331</c:v>
                </c:pt>
                <c:pt idx="7702">
                  <c:v>0.33333333333333331</c:v>
                </c:pt>
                <c:pt idx="7703">
                  <c:v>0.33333333333333331</c:v>
                </c:pt>
                <c:pt idx="7704">
                  <c:v>0.33333333333333331</c:v>
                </c:pt>
                <c:pt idx="7705">
                  <c:v>0.33333333333333331</c:v>
                </c:pt>
                <c:pt idx="7706">
                  <c:v>0.33333333333333331</c:v>
                </c:pt>
                <c:pt idx="7707">
                  <c:v>0.33333333333333331</c:v>
                </c:pt>
                <c:pt idx="7708">
                  <c:v>0.33333333333333331</c:v>
                </c:pt>
                <c:pt idx="7709">
                  <c:v>0.33333333333333331</c:v>
                </c:pt>
                <c:pt idx="7710">
                  <c:v>0.33333333333333331</c:v>
                </c:pt>
                <c:pt idx="7711">
                  <c:v>0.33333333333333331</c:v>
                </c:pt>
                <c:pt idx="7712">
                  <c:v>0.33333333333333331</c:v>
                </c:pt>
                <c:pt idx="7713">
                  <c:v>0.33333333333333331</c:v>
                </c:pt>
                <c:pt idx="7714">
                  <c:v>0.33333333333333331</c:v>
                </c:pt>
                <c:pt idx="7715">
                  <c:v>0.33333333333333331</c:v>
                </c:pt>
                <c:pt idx="7716">
                  <c:v>0.33333333333333331</c:v>
                </c:pt>
                <c:pt idx="7717">
                  <c:v>0.33333333333333331</c:v>
                </c:pt>
                <c:pt idx="7718">
                  <c:v>0.33333333333333331</c:v>
                </c:pt>
                <c:pt idx="7719">
                  <c:v>0.33333333333333331</c:v>
                </c:pt>
                <c:pt idx="7720">
                  <c:v>0.33333333333333331</c:v>
                </c:pt>
                <c:pt idx="7721">
                  <c:v>0.33333333333333331</c:v>
                </c:pt>
                <c:pt idx="7722">
                  <c:v>0.33333333333333331</c:v>
                </c:pt>
                <c:pt idx="7723">
                  <c:v>0.33333333333333331</c:v>
                </c:pt>
                <c:pt idx="7724">
                  <c:v>0.33333333333333331</c:v>
                </c:pt>
                <c:pt idx="7725">
                  <c:v>0.33333333333333331</c:v>
                </c:pt>
                <c:pt idx="7726">
                  <c:v>0.33333333333333331</c:v>
                </c:pt>
                <c:pt idx="7727">
                  <c:v>0.33333333333333331</c:v>
                </c:pt>
                <c:pt idx="7728">
                  <c:v>0.33333333333333331</c:v>
                </c:pt>
                <c:pt idx="7729">
                  <c:v>0.33333333333333331</c:v>
                </c:pt>
                <c:pt idx="7730">
                  <c:v>0.33333333333333331</c:v>
                </c:pt>
                <c:pt idx="7731">
                  <c:v>0.33333333333333331</c:v>
                </c:pt>
                <c:pt idx="7732">
                  <c:v>0.33333333333333331</c:v>
                </c:pt>
                <c:pt idx="7733">
                  <c:v>0.33333333333333331</c:v>
                </c:pt>
                <c:pt idx="7734">
                  <c:v>0.33333333333333331</c:v>
                </c:pt>
                <c:pt idx="7735">
                  <c:v>0.33333333333333331</c:v>
                </c:pt>
                <c:pt idx="7736">
                  <c:v>0.33333333333333331</c:v>
                </c:pt>
                <c:pt idx="7737">
                  <c:v>0.33333333333333331</c:v>
                </c:pt>
                <c:pt idx="7738">
                  <c:v>0.33333333333333331</c:v>
                </c:pt>
                <c:pt idx="7739">
                  <c:v>0.33333333333333331</c:v>
                </c:pt>
                <c:pt idx="7740">
                  <c:v>0.33333333333333331</c:v>
                </c:pt>
                <c:pt idx="7741">
                  <c:v>0.33333333333333331</c:v>
                </c:pt>
                <c:pt idx="7742">
                  <c:v>0.33333333333333331</c:v>
                </c:pt>
                <c:pt idx="7743">
                  <c:v>0.33333333333333331</c:v>
                </c:pt>
                <c:pt idx="7744">
                  <c:v>0.33333333333333331</c:v>
                </c:pt>
                <c:pt idx="7745">
                  <c:v>0.33333333333333331</c:v>
                </c:pt>
                <c:pt idx="7746">
                  <c:v>0.33333333333333331</c:v>
                </c:pt>
                <c:pt idx="7747">
                  <c:v>0.33333333333333331</c:v>
                </c:pt>
                <c:pt idx="7748">
                  <c:v>0.26666666666666666</c:v>
                </c:pt>
                <c:pt idx="7749">
                  <c:v>0.26666666666666666</c:v>
                </c:pt>
                <c:pt idx="7750">
                  <c:v>0.26666666666666666</c:v>
                </c:pt>
                <c:pt idx="7751">
                  <c:v>0.26666666666666666</c:v>
                </c:pt>
                <c:pt idx="7752">
                  <c:v>0.26666666666666666</c:v>
                </c:pt>
                <c:pt idx="7753">
                  <c:v>0.26666666666666666</c:v>
                </c:pt>
                <c:pt idx="7754">
                  <c:v>0.26666666666666666</c:v>
                </c:pt>
                <c:pt idx="7755">
                  <c:v>0.26666666666666666</c:v>
                </c:pt>
                <c:pt idx="7756">
                  <c:v>0.26666666666666666</c:v>
                </c:pt>
                <c:pt idx="7757">
                  <c:v>0.26666666666666666</c:v>
                </c:pt>
                <c:pt idx="7758">
                  <c:v>0.26666666666666666</c:v>
                </c:pt>
                <c:pt idx="7759">
                  <c:v>0.2857142857142857</c:v>
                </c:pt>
                <c:pt idx="7760">
                  <c:v>0.2857142857142857</c:v>
                </c:pt>
                <c:pt idx="7761">
                  <c:v>0.2857142857142857</c:v>
                </c:pt>
                <c:pt idx="7762">
                  <c:v>0.2857142857142857</c:v>
                </c:pt>
                <c:pt idx="7763">
                  <c:v>0.2857142857142857</c:v>
                </c:pt>
                <c:pt idx="7764">
                  <c:v>0.2857142857142857</c:v>
                </c:pt>
                <c:pt idx="7765">
                  <c:v>0.2857142857142857</c:v>
                </c:pt>
                <c:pt idx="7766">
                  <c:v>0.2857142857142857</c:v>
                </c:pt>
                <c:pt idx="7767">
                  <c:v>0.21428571428571427</c:v>
                </c:pt>
                <c:pt idx="7768">
                  <c:v>0.21428571428571427</c:v>
                </c:pt>
                <c:pt idx="7769">
                  <c:v>0.21428571428571427</c:v>
                </c:pt>
                <c:pt idx="7770">
                  <c:v>0.21428571428571427</c:v>
                </c:pt>
                <c:pt idx="7771">
                  <c:v>0.21428571428571427</c:v>
                </c:pt>
                <c:pt idx="7772">
                  <c:v>0.21428571428571427</c:v>
                </c:pt>
                <c:pt idx="7773">
                  <c:v>0.21428571428571427</c:v>
                </c:pt>
                <c:pt idx="7774">
                  <c:v>0.21428571428571427</c:v>
                </c:pt>
                <c:pt idx="7775">
                  <c:v>0.21428571428571427</c:v>
                </c:pt>
                <c:pt idx="7776">
                  <c:v>0.21428571428571427</c:v>
                </c:pt>
                <c:pt idx="7777">
                  <c:v>0.21428571428571427</c:v>
                </c:pt>
                <c:pt idx="7778">
                  <c:v>0.21428571428571427</c:v>
                </c:pt>
                <c:pt idx="7779">
                  <c:v>0.21428571428571427</c:v>
                </c:pt>
                <c:pt idx="7780">
                  <c:v>0.21428571428571427</c:v>
                </c:pt>
                <c:pt idx="7781">
                  <c:v>0.21428571428571427</c:v>
                </c:pt>
                <c:pt idx="7782">
                  <c:v>0.21428571428571427</c:v>
                </c:pt>
                <c:pt idx="7783">
                  <c:v>0.21428571428571427</c:v>
                </c:pt>
                <c:pt idx="7784">
                  <c:v>0.21428571428571427</c:v>
                </c:pt>
                <c:pt idx="7785">
                  <c:v>0.21428571428571427</c:v>
                </c:pt>
                <c:pt idx="7786">
                  <c:v>0.21428571428571427</c:v>
                </c:pt>
                <c:pt idx="7787">
                  <c:v>0.21428571428571427</c:v>
                </c:pt>
                <c:pt idx="7788">
                  <c:v>0.21428571428571427</c:v>
                </c:pt>
                <c:pt idx="7789">
                  <c:v>0.21428571428571427</c:v>
                </c:pt>
                <c:pt idx="7790">
                  <c:v>0.21428571428571427</c:v>
                </c:pt>
                <c:pt idx="7791">
                  <c:v>0.21428571428571427</c:v>
                </c:pt>
                <c:pt idx="7792">
                  <c:v>0.21428571428571427</c:v>
                </c:pt>
                <c:pt idx="7793">
                  <c:v>0.21428571428571427</c:v>
                </c:pt>
                <c:pt idx="7794">
                  <c:v>0.21428571428571427</c:v>
                </c:pt>
                <c:pt idx="7795">
                  <c:v>0.21428571428571427</c:v>
                </c:pt>
                <c:pt idx="7796">
                  <c:v>0.21428571428571427</c:v>
                </c:pt>
                <c:pt idx="7797">
                  <c:v>0.21428571428571427</c:v>
                </c:pt>
                <c:pt idx="7798">
                  <c:v>0.21428571428571427</c:v>
                </c:pt>
                <c:pt idx="7799">
                  <c:v>0.21428571428571427</c:v>
                </c:pt>
                <c:pt idx="7800">
                  <c:v>0.21428571428571427</c:v>
                </c:pt>
                <c:pt idx="7801">
                  <c:v>0.21428571428571427</c:v>
                </c:pt>
                <c:pt idx="7802">
                  <c:v>0.21428571428571427</c:v>
                </c:pt>
                <c:pt idx="7803">
                  <c:v>0.21428571428571427</c:v>
                </c:pt>
                <c:pt idx="7804">
                  <c:v>0.21428571428571427</c:v>
                </c:pt>
                <c:pt idx="7805">
                  <c:v>0.21428571428571427</c:v>
                </c:pt>
                <c:pt idx="7806">
                  <c:v>0.21428571428571427</c:v>
                </c:pt>
                <c:pt idx="7807">
                  <c:v>0.21428571428571427</c:v>
                </c:pt>
                <c:pt idx="7808">
                  <c:v>0.21428571428571427</c:v>
                </c:pt>
                <c:pt idx="7809">
                  <c:v>0.21428571428571427</c:v>
                </c:pt>
                <c:pt idx="7810">
                  <c:v>0.21428571428571427</c:v>
                </c:pt>
                <c:pt idx="7811">
                  <c:v>0.21428571428571427</c:v>
                </c:pt>
                <c:pt idx="7812">
                  <c:v>0.21428571428571427</c:v>
                </c:pt>
                <c:pt idx="7813">
                  <c:v>0.21428571428571427</c:v>
                </c:pt>
                <c:pt idx="7814">
                  <c:v>0.21428571428571427</c:v>
                </c:pt>
                <c:pt idx="7815">
                  <c:v>0.21428571428571427</c:v>
                </c:pt>
                <c:pt idx="7816">
                  <c:v>0.21428571428571427</c:v>
                </c:pt>
                <c:pt idx="7817">
                  <c:v>0.21428571428571427</c:v>
                </c:pt>
                <c:pt idx="7818">
                  <c:v>0.21428571428571427</c:v>
                </c:pt>
                <c:pt idx="7819">
                  <c:v>0.21428571428571427</c:v>
                </c:pt>
                <c:pt idx="7820">
                  <c:v>0.21428571428571427</c:v>
                </c:pt>
                <c:pt idx="7821">
                  <c:v>0.21428571428571427</c:v>
                </c:pt>
                <c:pt idx="7822">
                  <c:v>0.21428571428571427</c:v>
                </c:pt>
                <c:pt idx="7823">
                  <c:v>0.21428571428571427</c:v>
                </c:pt>
                <c:pt idx="7824">
                  <c:v>0.21428571428571427</c:v>
                </c:pt>
                <c:pt idx="7825">
                  <c:v>0.21428571428571427</c:v>
                </c:pt>
                <c:pt idx="7826">
                  <c:v>0.21428571428571427</c:v>
                </c:pt>
                <c:pt idx="7827">
                  <c:v>0.21428571428571427</c:v>
                </c:pt>
                <c:pt idx="7828">
                  <c:v>0.21428571428571427</c:v>
                </c:pt>
                <c:pt idx="7829">
                  <c:v>0.21428571428571427</c:v>
                </c:pt>
                <c:pt idx="7830">
                  <c:v>0.21428571428571427</c:v>
                </c:pt>
                <c:pt idx="7831">
                  <c:v>0.21428571428571427</c:v>
                </c:pt>
                <c:pt idx="7832">
                  <c:v>0.21428571428571427</c:v>
                </c:pt>
                <c:pt idx="7833">
                  <c:v>0.2857142857142857</c:v>
                </c:pt>
                <c:pt idx="7834">
                  <c:v>0.2857142857142857</c:v>
                </c:pt>
                <c:pt idx="7835">
                  <c:v>0.2857142857142857</c:v>
                </c:pt>
                <c:pt idx="7836">
                  <c:v>0.2857142857142857</c:v>
                </c:pt>
                <c:pt idx="7837">
                  <c:v>0.2857142857142857</c:v>
                </c:pt>
                <c:pt idx="7838">
                  <c:v>0.2857142857142857</c:v>
                </c:pt>
                <c:pt idx="7839">
                  <c:v>0.35714285714285715</c:v>
                </c:pt>
                <c:pt idx="7840">
                  <c:v>0.35714285714285715</c:v>
                </c:pt>
                <c:pt idx="7841">
                  <c:v>0.35714285714285715</c:v>
                </c:pt>
                <c:pt idx="7842">
                  <c:v>0.35714285714285715</c:v>
                </c:pt>
                <c:pt idx="7843">
                  <c:v>0.35714285714285715</c:v>
                </c:pt>
                <c:pt idx="7844">
                  <c:v>0.35714285714285715</c:v>
                </c:pt>
                <c:pt idx="7845">
                  <c:v>0.35714285714285715</c:v>
                </c:pt>
                <c:pt idx="7846">
                  <c:v>0.35714285714285715</c:v>
                </c:pt>
                <c:pt idx="7847">
                  <c:v>0.35714285714285715</c:v>
                </c:pt>
                <c:pt idx="7848">
                  <c:v>0.35714285714285715</c:v>
                </c:pt>
                <c:pt idx="7849">
                  <c:v>0.35714285714285715</c:v>
                </c:pt>
                <c:pt idx="7850">
                  <c:v>0.35714285714285715</c:v>
                </c:pt>
                <c:pt idx="7851">
                  <c:v>0.35714285714285715</c:v>
                </c:pt>
                <c:pt idx="7852">
                  <c:v>0.35714285714285715</c:v>
                </c:pt>
                <c:pt idx="7853">
                  <c:v>0.35714285714285715</c:v>
                </c:pt>
                <c:pt idx="7854">
                  <c:v>0.38461538461538464</c:v>
                </c:pt>
                <c:pt idx="7855">
                  <c:v>0.38461538461538464</c:v>
                </c:pt>
                <c:pt idx="7856">
                  <c:v>0.38461538461538464</c:v>
                </c:pt>
                <c:pt idx="7857">
                  <c:v>0.38461538461538464</c:v>
                </c:pt>
                <c:pt idx="7858">
                  <c:v>0.38461538461538464</c:v>
                </c:pt>
                <c:pt idx="7859">
                  <c:v>0.38461538461538464</c:v>
                </c:pt>
                <c:pt idx="7860">
                  <c:v>0.38461538461538464</c:v>
                </c:pt>
                <c:pt idx="7861">
                  <c:v>0.38461538461538464</c:v>
                </c:pt>
                <c:pt idx="7862">
                  <c:v>0.38461538461538464</c:v>
                </c:pt>
                <c:pt idx="7863">
                  <c:v>0.38461538461538464</c:v>
                </c:pt>
                <c:pt idx="7864">
                  <c:v>0.38461538461538464</c:v>
                </c:pt>
                <c:pt idx="7865">
                  <c:v>0.38461538461538464</c:v>
                </c:pt>
                <c:pt idx="7866">
                  <c:v>0.38461538461538464</c:v>
                </c:pt>
                <c:pt idx="7867">
                  <c:v>0.30769230769230771</c:v>
                </c:pt>
                <c:pt idx="7868">
                  <c:v>0.30769230769230771</c:v>
                </c:pt>
                <c:pt idx="7869">
                  <c:v>0.30769230769230771</c:v>
                </c:pt>
                <c:pt idx="7870">
                  <c:v>0.30769230769230771</c:v>
                </c:pt>
                <c:pt idx="7871">
                  <c:v>0.30769230769230771</c:v>
                </c:pt>
                <c:pt idx="7872">
                  <c:v>0.30769230769230771</c:v>
                </c:pt>
                <c:pt idx="7873">
                  <c:v>0.30769230769230771</c:v>
                </c:pt>
                <c:pt idx="7874">
                  <c:v>0.30769230769230771</c:v>
                </c:pt>
                <c:pt idx="7875">
                  <c:v>0.38461538461538464</c:v>
                </c:pt>
                <c:pt idx="7876">
                  <c:v>0.38461538461538464</c:v>
                </c:pt>
                <c:pt idx="7877">
                  <c:v>0.38461538461538464</c:v>
                </c:pt>
                <c:pt idx="7878">
                  <c:v>0.38461538461538464</c:v>
                </c:pt>
                <c:pt idx="7879">
                  <c:v>0.38461538461538464</c:v>
                </c:pt>
                <c:pt idx="7880">
                  <c:v>0.38461538461538464</c:v>
                </c:pt>
                <c:pt idx="7881">
                  <c:v>0.38461538461538464</c:v>
                </c:pt>
                <c:pt idx="7882">
                  <c:v>0.38461538461538464</c:v>
                </c:pt>
                <c:pt idx="7883">
                  <c:v>0.38461538461538464</c:v>
                </c:pt>
                <c:pt idx="7884">
                  <c:v>0.38461538461538464</c:v>
                </c:pt>
                <c:pt idx="7885">
                  <c:v>0.38461538461538464</c:v>
                </c:pt>
                <c:pt idx="7886">
                  <c:v>0.38461538461538464</c:v>
                </c:pt>
                <c:pt idx="7887">
                  <c:v>0.38461538461538464</c:v>
                </c:pt>
                <c:pt idx="7888">
                  <c:v>0.38461538461538464</c:v>
                </c:pt>
                <c:pt idx="7889">
                  <c:v>0.38461538461538464</c:v>
                </c:pt>
                <c:pt idx="7890">
                  <c:v>0.38461538461538464</c:v>
                </c:pt>
                <c:pt idx="7891">
                  <c:v>0.38461538461538464</c:v>
                </c:pt>
                <c:pt idx="7892">
                  <c:v>0.38461538461538464</c:v>
                </c:pt>
                <c:pt idx="7893">
                  <c:v>0.38461538461538464</c:v>
                </c:pt>
                <c:pt idx="7894">
                  <c:v>0.38461538461538464</c:v>
                </c:pt>
                <c:pt idx="7895">
                  <c:v>0.38461538461538464</c:v>
                </c:pt>
                <c:pt idx="7896">
                  <c:v>0.38461538461538464</c:v>
                </c:pt>
                <c:pt idx="7897">
                  <c:v>0.38461538461538464</c:v>
                </c:pt>
                <c:pt idx="7898">
                  <c:v>0.38461538461538464</c:v>
                </c:pt>
                <c:pt idx="7899">
                  <c:v>0.38461538461538464</c:v>
                </c:pt>
                <c:pt idx="7900">
                  <c:v>0.38461538461538464</c:v>
                </c:pt>
                <c:pt idx="7901">
                  <c:v>0.38461538461538464</c:v>
                </c:pt>
                <c:pt idx="7902">
                  <c:v>0.38461538461538464</c:v>
                </c:pt>
                <c:pt idx="7903">
                  <c:v>0.38461538461538464</c:v>
                </c:pt>
                <c:pt idx="7904">
                  <c:v>0.38461538461538464</c:v>
                </c:pt>
                <c:pt idx="7905">
                  <c:v>0.38461538461538464</c:v>
                </c:pt>
                <c:pt idx="7906">
                  <c:v>0.38461538461538464</c:v>
                </c:pt>
                <c:pt idx="7907">
                  <c:v>0.38461538461538464</c:v>
                </c:pt>
                <c:pt idx="7908">
                  <c:v>0.38461538461538464</c:v>
                </c:pt>
                <c:pt idx="7909">
                  <c:v>0.38461538461538464</c:v>
                </c:pt>
                <c:pt idx="7910">
                  <c:v>0.38461538461538464</c:v>
                </c:pt>
                <c:pt idx="7911">
                  <c:v>0.38461538461538464</c:v>
                </c:pt>
                <c:pt idx="7912">
                  <c:v>0.38461538461538464</c:v>
                </c:pt>
                <c:pt idx="7913">
                  <c:v>0.38461538461538464</c:v>
                </c:pt>
                <c:pt idx="7914">
                  <c:v>0.38461538461538464</c:v>
                </c:pt>
                <c:pt idx="7915">
                  <c:v>0.38461538461538464</c:v>
                </c:pt>
                <c:pt idx="7916">
                  <c:v>0.38461538461538464</c:v>
                </c:pt>
                <c:pt idx="7917">
                  <c:v>0.38461538461538464</c:v>
                </c:pt>
                <c:pt idx="7918">
                  <c:v>0.38461538461538464</c:v>
                </c:pt>
                <c:pt idx="7919">
                  <c:v>0.38461538461538464</c:v>
                </c:pt>
                <c:pt idx="7920">
                  <c:v>0.38461538461538464</c:v>
                </c:pt>
                <c:pt idx="7921">
                  <c:v>0.38461538461538464</c:v>
                </c:pt>
                <c:pt idx="7922">
                  <c:v>0.38461538461538464</c:v>
                </c:pt>
                <c:pt idx="7923">
                  <c:v>0.38461538461538464</c:v>
                </c:pt>
                <c:pt idx="7924">
                  <c:v>0.38461538461538464</c:v>
                </c:pt>
                <c:pt idx="7925">
                  <c:v>0.38461538461538464</c:v>
                </c:pt>
                <c:pt idx="7926">
                  <c:v>0.38461538461538464</c:v>
                </c:pt>
                <c:pt idx="7927">
                  <c:v>0.38461538461538464</c:v>
                </c:pt>
                <c:pt idx="7928">
                  <c:v>0.38461538461538464</c:v>
                </c:pt>
                <c:pt idx="7929">
                  <c:v>0.38461538461538464</c:v>
                </c:pt>
                <c:pt idx="7930">
                  <c:v>0.38461538461538464</c:v>
                </c:pt>
                <c:pt idx="7931">
                  <c:v>0.38461538461538464</c:v>
                </c:pt>
                <c:pt idx="7932">
                  <c:v>0.38461538461538464</c:v>
                </c:pt>
                <c:pt idx="7933">
                  <c:v>0.38461538461538464</c:v>
                </c:pt>
                <c:pt idx="7934">
                  <c:v>0.38461538461538464</c:v>
                </c:pt>
                <c:pt idx="7935">
                  <c:v>0.38461538461538464</c:v>
                </c:pt>
                <c:pt idx="7936">
                  <c:v>0.38461538461538464</c:v>
                </c:pt>
                <c:pt idx="7937">
                  <c:v>0.38461538461538464</c:v>
                </c:pt>
                <c:pt idx="7938">
                  <c:v>0.30769230769230771</c:v>
                </c:pt>
                <c:pt idx="7939">
                  <c:v>0.30769230769230771</c:v>
                </c:pt>
                <c:pt idx="7940">
                  <c:v>0.30769230769230771</c:v>
                </c:pt>
                <c:pt idx="7941">
                  <c:v>0.30769230769230771</c:v>
                </c:pt>
                <c:pt idx="7942">
                  <c:v>0.30769230769230771</c:v>
                </c:pt>
                <c:pt idx="7943">
                  <c:v>0.30769230769230771</c:v>
                </c:pt>
                <c:pt idx="7944">
                  <c:v>0.30769230769230771</c:v>
                </c:pt>
                <c:pt idx="7945">
                  <c:v>0.30769230769230771</c:v>
                </c:pt>
                <c:pt idx="7946">
                  <c:v>0.30769230769230771</c:v>
                </c:pt>
                <c:pt idx="7947">
                  <c:v>0.30769230769230771</c:v>
                </c:pt>
                <c:pt idx="7948">
                  <c:v>0.30769230769230771</c:v>
                </c:pt>
                <c:pt idx="7949">
                  <c:v>0.30769230769230771</c:v>
                </c:pt>
                <c:pt idx="7950">
                  <c:v>0.30769230769230771</c:v>
                </c:pt>
                <c:pt idx="7951">
                  <c:v>0.30769230769230771</c:v>
                </c:pt>
                <c:pt idx="7952">
                  <c:v>0.30769230769230771</c:v>
                </c:pt>
                <c:pt idx="7953">
                  <c:v>0.30769230769230771</c:v>
                </c:pt>
                <c:pt idx="7954">
                  <c:v>0.30769230769230771</c:v>
                </c:pt>
                <c:pt idx="7955">
                  <c:v>0.30769230769230771</c:v>
                </c:pt>
                <c:pt idx="7956">
                  <c:v>0.30769230769230771</c:v>
                </c:pt>
                <c:pt idx="7957">
                  <c:v>0.30769230769230771</c:v>
                </c:pt>
                <c:pt idx="7958">
                  <c:v>0.30769230769230771</c:v>
                </c:pt>
                <c:pt idx="7959">
                  <c:v>0.30769230769230771</c:v>
                </c:pt>
                <c:pt idx="7960">
                  <c:v>0.30769230769230771</c:v>
                </c:pt>
                <c:pt idx="7961">
                  <c:v>0.30769230769230771</c:v>
                </c:pt>
                <c:pt idx="7962">
                  <c:v>0.30769230769230771</c:v>
                </c:pt>
                <c:pt idx="7963">
                  <c:v>0.30769230769230771</c:v>
                </c:pt>
                <c:pt idx="7964">
                  <c:v>0.30769230769230771</c:v>
                </c:pt>
                <c:pt idx="7965">
                  <c:v>0.30769230769230771</c:v>
                </c:pt>
                <c:pt idx="7966">
                  <c:v>0.30769230769230771</c:v>
                </c:pt>
                <c:pt idx="7967">
                  <c:v>0.30769230769230771</c:v>
                </c:pt>
                <c:pt idx="7968">
                  <c:v>0.30769230769230771</c:v>
                </c:pt>
                <c:pt idx="7969">
                  <c:v>0.30769230769230771</c:v>
                </c:pt>
                <c:pt idx="7970">
                  <c:v>0.30769230769230771</c:v>
                </c:pt>
                <c:pt idx="7971">
                  <c:v>0.30769230769230771</c:v>
                </c:pt>
                <c:pt idx="7972">
                  <c:v>0.30769230769230771</c:v>
                </c:pt>
                <c:pt idx="7973">
                  <c:v>0.30769230769230771</c:v>
                </c:pt>
                <c:pt idx="7974">
                  <c:v>0.30769230769230771</c:v>
                </c:pt>
                <c:pt idx="7975">
                  <c:v>0.30769230769230771</c:v>
                </c:pt>
                <c:pt idx="7976">
                  <c:v>0.30769230769230771</c:v>
                </c:pt>
                <c:pt idx="7977">
                  <c:v>0.30769230769230771</c:v>
                </c:pt>
                <c:pt idx="7978">
                  <c:v>0.30769230769230771</c:v>
                </c:pt>
                <c:pt idx="7979">
                  <c:v>0.30769230769230771</c:v>
                </c:pt>
                <c:pt idx="7980">
                  <c:v>0.30769230769230771</c:v>
                </c:pt>
                <c:pt idx="7981">
                  <c:v>0.30769230769230771</c:v>
                </c:pt>
                <c:pt idx="7982">
                  <c:v>0.30769230769230771</c:v>
                </c:pt>
                <c:pt idx="7983">
                  <c:v>0.30769230769230771</c:v>
                </c:pt>
                <c:pt idx="7984">
                  <c:v>0.30769230769230771</c:v>
                </c:pt>
                <c:pt idx="7985">
                  <c:v>0.30769230769230771</c:v>
                </c:pt>
                <c:pt idx="7986">
                  <c:v>0.30769230769230771</c:v>
                </c:pt>
                <c:pt idx="7987">
                  <c:v>0.30769230769230771</c:v>
                </c:pt>
                <c:pt idx="7988">
                  <c:v>0.30769230769230771</c:v>
                </c:pt>
                <c:pt idx="7989">
                  <c:v>0.30769230769230771</c:v>
                </c:pt>
                <c:pt idx="7990">
                  <c:v>0.30769230769230771</c:v>
                </c:pt>
                <c:pt idx="7991">
                  <c:v>0.30769230769230771</c:v>
                </c:pt>
                <c:pt idx="7992">
                  <c:v>0.30769230769230771</c:v>
                </c:pt>
                <c:pt idx="7993">
                  <c:v>0.30769230769230771</c:v>
                </c:pt>
                <c:pt idx="7994">
                  <c:v>0.30769230769230771</c:v>
                </c:pt>
                <c:pt idx="7995">
                  <c:v>0.33333333333333331</c:v>
                </c:pt>
                <c:pt idx="7996">
                  <c:v>0.33333333333333331</c:v>
                </c:pt>
                <c:pt idx="7997">
                  <c:v>0.33333333333333331</c:v>
                </c:pt>
                <c:pt idx="7998">
                  <c:v>0.36363636363636365</c:v>
                </c:pt>
                <c:pt idx="7999">
                  <c:v>0.36363636363636365</c:v>
                </c:pt>
                <c:pt idx="8000">
                  <c:v>0.45454545454545453</c:v>
                </c:pt>
                <c:pt idx="8001">
                  <c:v>0.45454545454545453</c:v>
                </c:pt>
                <c:pt idx="8002">
                  <c:v>0.45454545454545453</c:v>
                </c:pt>
                <c:pt idx="8003">
                  <c:v>0.45454545454545453</c:v>
                </c:pt>
                <c:pt idx="8004">
                  <c:v>0.45454545454545453</c:v>
                </c:pt>
                <c:pt idx="8005">
                  <c:v>0.45454545454545453</c:v>
                </c:pt>
                <c:pt idx="8006">
                  <c:v>0.45454545454545453</c:v>
                </c:pt>
                <c:pt idx="8007">
                  <c:v>0.45454545454545453</c:v>
                </c:pt>
                <c:pt idx="8008">
                  <c:v>0.45454545454545453</c:v>
                </c:pt>
                <c:pt idx="8009">
                  <c:v>0.45454545454545453</c:v>
                </c:pt>
                <c:pt idx="8010">
                  <c:v>0.45454545454545453</c:v>
                </c:pt>
                <c:pt idx="8011">
                  <c:v>0.45454545454545453</c:v>
                </c:pt>
                <c:pt idx="8012">
                  <c:v>0.45454545454545453</c:v>
                </c:pt>
                <c:pt idx="8013">
                  <c:v>0.45454545454545453</c:v>
                </c:pt>
                <c:pt idx="8014">
                  <c:v>0.36363636363636365</c:v>
                </c:pt>
                <c:pt idx="8015">
                  <c:v>0.36363636363636365</c:v>
                </c:pt>
                <c:pt idx="8016">
                  <c:v>0.36363636363636365</c:v>
                </c:pt>
                <c:pt idx="8017">
                  <c:v>0.36363636363636365</c:v>
                </c:pt>
                <c:pt idx="8018">
                  <c:v>0.36363636363636365</c:v>
                </c:pt>
                <c:pt idx="8019">
                  <c:v>0.36363636363636365</c:v>
                </c:pt>
                <c:pt idx="8020">
                  <c:v>0.36363636363636365</c:v>
                </c:pt>
                <c:pt idx="8021">
                  <c:v>0.36363636363636365</c:v>
                </c:pt>
                <c:pt idx="8022">
                  <c:v>0.36363636363636365</c:v>
                </c:pt>
                <c:pt idx="8023">
                  <c:v>0.36363636363636365</c:v>
                </c:pt>
                <c:pt idx="8024">
                  <c:v>0.36363636363636365</c:v>
                </c:pt>
                <c:pt idx="8025">
                  <c:v>0.4</c:v>
                </c:pt>
                <c:pt idx="8026">
                  <c:v>0.4</c:v>
                </c:pt>
                <c:pt idx="8027">
                  <c:v>0.4</c:v>
                </c:pt>
                <c:pt idx="8028">
                  <c:v>0.4</c:v>
                </c:pt>
                <c:pt idx="8029">
                  <c:v>0.4</c:v>
                </c:pt>
                <c:pt idx="8030">
                  <c:v>0.4</c:v>
                </c:pt>
                <c:pt idx="8031">
                  <c:v>0.4</c:v>
                </c:pt>
                <c:pt idx="8032">
                  <c:v>0.4</c:v>
                </c:pt>
                <c:pt idx="8033">
                  <c:v>0.4</c:v>
                </c:pt>
                <c:pt idx="8034">
                  <c:v>0.4</c:v>
                </c:pt>
                <c:pt idx="8035">
                  <c:v>0.4</c:v>
                </c:pt>
                <c:pt idx="8036">
                  <c:v>0.4</c:v>
                </c:pt>
                <c:pt idx="8037">
                  <c:v>0.4</c:v>
                </c:pt>
                <c:pt idx="8038">
                  <c:v>0.4</c:v>
                </c:pt>
                <c:pt idx="8039">
                  <c:v>0.4</c:v>
                </c:pt>
                <c:pt idx="8040">
                  <c:v>0.4</c:v>
                </c:pt>
                <c:pt idx="8041">
                  <c:v>0.4</c:v>
                </c:pt>
                <c:pt idx="8042">
                  <c:v>0.4</c:v>
                </c:pt>
                <c:pt idx="8043">
                  <c:v>0.4</c:v>
                </c:pt>
                <c:pt idx="8044">
                  <c:v>0.4</c:v>
                </c:pt>
                <c:pt idx="8045">
                  <c:v>0.4</c:v>
                </c:pt>
                <c:pt idx="8046">
                  <c:v>0.4</c:v>
                </c:pt>
                <c:pt idx="8047">
                  <c:v>0.4</c:v>
                </c:pt>
                <c:pt idx="8048">
                  <c:v>0.4</c:v>
                </c:pt>
                <c:pt idx="8049">
                  <c:v>0.4</c:v>
                </c:pt>
                <c:pt idx="8050">
                  <c:v>0.4</c:v>
                </c:pt>
                <c:pt idx="8051">
                  <c:v>0.5</c:v>
                </c:pt>
                <c:pt idx="8052">
                  <c:v>0.5</c:v>
                </c:pt>
                <c:pt idx="8053">
                  <c:v>0.5</c:v>
                </c:pt>
                <c:pt idx="8054">
                  <c:v>0.5</c:v>
                </c:pt>
                <c:pt idx="8055">
                  <c:v>0.5</c:v>
                </c:pt>
                <c:pt idx="8056">
                  <c:v>0.5</c:v>
                </c:pt>
                <c:pt idx="8057">
                  <c:v>0.5</c:v>
                </c:pt>
                <c:pt idx="8058">
                  <c:v>0.5</c:v>
                </c:pt>
                <c:pt idx="8059">
                  <c:v>0.5</c:v>
                </c:pt>
                <c:pt idx="8060">
                  <c:v>0.5</c:v>
                </c:pt>
                <c:pt idx="8061">
                  <c:v>0.5</c:v>
                </c:pt>
                <c:pt idx="8062">
                  <c:v>0.5</c:v>
                </c:pt>
                <c:pt idx="8063">
                  <c:v>0.5</c:v>
                </c:pt>
                <c:pt idx="8064">
                  <c:v>0.5</c:v>
                </c:pt>
                <c:pt idx="8065">
                  <c:v>0.5</c:v>
                </c:pt>
                <c:pt idx="8066">
                  <c:v>0.5</c:v>
                </c:pt>
                <c:pt idx="8067">
                  <c:v>0.5</c:v>
                </c:pt>
                <c:pt idx="8068">
                  <c:v>0.5</c:v>
                </c:pt>
                <c:pt idx="8069">
                  <c:v>0.5</c:v>
                </c:pt>
                <c:pt idx="8070">
                  <c:v>0.5</c:v>
                </c:pt>
                <c:pt idx="8071">
                  <c:v>0.5</c:v>
                </c:pt>
                <c:pt idx="8072">
                  <c:v>0.5</c:v>
                </c:pt>
                <c:pt idx="8073">
                  <c:v>0.5</c:v>
                </c:pt>
                <c:pt idx="8074">
                  <c:v>0.5</c:v>
                </c:pt>
                <c:pt idx="8075">
                  <c:v>0.5</c:v>
                </c:pt>
                <c:pt idx="8076">
                  <c:v>0.5</c:v>
                </c:pt>
                <c:pt idx="8077">
                  <c:v>0.5</c:v>
                </c:pt>
                <c:pt idx="8078">
                  <c:v>0.5</c:v>
                </c:pt>
                <c:pt idx="8079">
                  <c:v>0.5</c:v>
                </c:pt>
                <c:pt idx="8080">
                  <c:v>0.5</c:v>
                </c:pt>
                <c:pt idx="8081">
                  <c:v>0.5</c:v>
                </c:pt>
                <c:pt idx="8082">
                  <c:v>0.5</c:v>
                </c:pt>
                <c:pt idx="8083">
                  <c:v>0.5</c:v>
                </c:pt>
                <c:pt idx="8084">
                  <c:v>0.5</c:v>
                </c:pt>
                <c:pt idx="8085">
                  <c:v>0.5</c:v>
                </c:pt>
                <c:pt idx="8086">
                  <c:v>0.5</c:v>
                </c:pt>
                <c:pt idx="8087">
                  <c:v>0.5</c:v>
                </c:pt>
                <c:pt idx="8088">
                  <c:v>0.5</c:v>
                </c:pt>
                <c:pt idx="8089">
                  <c:v>0.5</c:v>
                </c:pt>
                <c:pt idx="8090">
                  <c:v>0.5</c:v>
                </c:pt>
                <c:pt idx="8091">
                  <c:v>0.5</c:v>
                </c:pt>
                <c:pt idx="8092">
                  <c:v>0.5</c:v>
                </c:pt>
                <c:pt idx="8093">
                  <c:v>0.5</c:v>
                </c:pt>
                <c:pt idx="8094">
                  <c:v>0.5</c:v>
                </c:pt>
                <c:pt idx="8095">
                  <c:v>0.5</c:v>
                </c:pt>
                <c:pt idx="8096">
                  <c:v>0.5</c:v>
                </c:pt>
                <c:pt idx="8097">
                  <c:v>0.5</c:v>
                </c:pt>
                <c:pt idx="8098">
                  <c:v>0.5</c:v>
                </c:pt>
                <c:pt idx="8099">
                  <c:v>0.5</c:v>
                </c:pt>
                <c:pt idx="8100">
                  <c:v>0.5</c:v>
                </c:pt>
                <c:pt idx="8101">
                  <c:v>0.5</c:v>
                </c:pt>
                <c:pt idx="8102">
                  <c:v>0.5</c:v>
                </c:pt>
                <c:pt idx="8103">
                  <c:v>0.5</c:v>
                </c:pt>
                <c:pt idx="8104">
                  <c:v>0.5</c:v>
                </c:pt>
                <c:pt idx="8105">
                  <c:v>0.5</c:v>
                </c:pt>
                <c:pt idx="8106">
                  <c:v>0.5</c:v>
                </c:pt>
                <c:pt idx="8107">
                  <c:v>0.5</c:v>
                </c:pt>
                <c:pt idx="8108">
                  <c:v>0.5</c:v>
                </c:pt>
                <c:pt idx="8109">
                  <c:v>0.5</c:v>
                </c:pt>
                <c:pt idx="8110">
                  <c:v>0.4</c:v>
                </c:pt>
                <c:pt idx="8111">
                  <c:v>0.4</c:v>
                </c:pt>
                <c:pt idx="8112">
                  <c:v>0.4</c:v>
                </c:pt>
                <c:pt idx="8113">
                  <c:v>0.4</c:v>
                </c:pt>
                <c:pt idx="8114">
                  <c:v>0.4</c:v>
                </c:pt>
                <c:pt idx="8115">
                  <c:v>0.4</c:v>
                </c:pt>
                <c:pt idx="8116">
                  <c:v>0.4</c:v>
                </c:pt>
                <c:pt idx="8117">
                  <c:v>0.4</c:v>
                </c:pt>
                <c:pt idx="8118">
                  <c:v>0.4</c:v>
                </c:pt>
                <c:pt idx="8119">
                  <c:v>0.4</c:v>
                </c:pt>
                <c:pt idx="8120">
                  <c:v>0.4</c:v>
                </c:pt>
                <c:pt idx="8121">
                  <c:v>0.4</c:v>
                </c:pt>
                <c:pt idx="8122">
                  <c:v>0.4</c:v>
                </c:pt>
                <c:pt idx="8123">
                  <c:v>0.4</c:v>
                </c:pt>
                <c:pt idx="8124">
                  <c:v>0.4</c:v>
                </c:pt>
                <c:pt idx="8125">
                  <c:v>0.4</c:v>
                </c:pt>
                <c:pt idx="8126">
                  <c:v>0.4</c:v>
                </c:pt>
                <c:pt idx="8127">
                  <c:v>0.4</c:v>
                </c:pt>
                <c:pt idx="8128">
                  <c:v>0.4</c:v>
                </c:pt>
                <c:pt idx="8129">
                  <c:v>0.4</c:v>
                </c:pt>
                <c:pt idx="8130">
                  <c:v>0.4</c:v>
                </c:pt>
                <c:pt idx="8131">
                  <c:v>0.4</c:v>
                </c:pt>
                <c:pt idx="8132">
                  <c:v>0.4</c:v>
                </c:pt>
                <c:pt idx="8133">
                  <c:v>0.44444444444444442</c:v>
                </c:pt>
                <c:pt idx="8134">
                  <c:v>0.44444444444444442</c:v>
                </c:pt>
                <c:pt idx="8135">
                  <c:v>0.33333333333333331</c:v>
                </c:pt>
                <c:pt idx="8136">
                  <c:v>0.33333333333333331</c:v>
                </c:pt>
                <c:pt idx="8137">
                  <c:v>0.33333333333333331</c:v>
                </c:pt>
                <c:pt idx="8138">
                  <c:v>0.33333333333333331</c:v>
                </c:pt>
                <c:pt idx="8139">
                  <c:v>0.33333333333333331</c:v>
                </c:pt>
                <c:pt idx="8140">
                  <c:v>0.33333333333333331</c:v>
                </c:pt>
                <c:pt idx="8141">
                  <c:v>0.33333333333333331</c:v>
                </c:pt>
                <c:pt idx="8142">
                  <c:v>0.33333333333333331</c:v>
                </c:pt>
                <c:pt idx="8143">
                  <c:v>0.33333333333333331</c:v>
                </c:pt>
                <c:pt idx="8144">
                  <c:v>0.33333333333333331</c:v>
                </c:pt>
                <c:pt idx="8145">
                  <c:v>0.33333333333333331</c:v>
                </c:pt>
                <c:pt idx="8146">
                  <c:v>0.33333333333333331</c:v>
                </c:pt>
                <c:pt idx="8147">
                  <c:v>0.33333333333333331</c:v>
                </c:pt>
                <c:pt idx="8148">
                  <c:v>0.33333333333333331</c:v>
                </c:pt>
                <c:pt idx="8149">
                  <c:v>0.33333333333333331</c:v>
                </c:pt>
                <c:pt idx="8150">
                  <c:v>0.22222222222222221</c:v>
                </c:pt>
                <c:pt idx="8151">
                  <c:v>0.22222222222222221</c:v>
                </c:pt>
                <c:pt idx="8152">
                  <c:v>0.22222222222222221</c:v>
                </c:pt>
                <c:pt idx="8153">
                  <c:v>0.22222222222222221</c:v>
                </c:pt>
                <c:pt idx="8154">
                  <c:v>0.22222222222222221</c:v>
                </c:pt>
                <c:pt idx="8155">
                  <c:v>0.22222222222222221</c:v>
                </c:pt>
                <c:pt idx="8156">
                  <c:v>0.22222222222222221</c:v>
                </c:pt>
                <c:pt idx="8157">
                  <c:v>0.22222222222222221</c:v>
                </c:pt>
                <c:pt idx="8158">
                  <c:v>0.22222222222222221</c:v>
                </c:pt>
                <c:pt idx="8159">
                  <c:v>0.22222222222222221</c:v>
                </c:pt>
                <c:pt idx="8160">
                  <c:v>0.22222222222222221</c:v>
                </c:pt>
                <c:pt idx="8161">
                  <c:v>0.22222222222222221</c:v>
                </c:pt>
                <c:pt idx="8162">
                  <c:v>0.22222222222222221</c:v>
                </c:pt>
                <c:pt idx="8163">
                  <c:v>0.22222222222222221</c:v>
                </c:pt>
                <c:pt idx="8164">
                  <c:v>0.22222222222222221</c:v>
                </c:pt>
                <c:pt idx="8165">
                  <c:v>0.22222222222222221</c:v>
                </c:pt>
                <c:pt idx="8166">
                  <c:v>0.22222222222222221</c:v>
                </c:pt>
                <c:pt idx="8167">
                  <c:v>0.22222222222222221</c:v>
                </c:pt>
                <c:pt idx="8168">
                  <c:v>0.22222222222222221</c:v>
                </c:pt>
                <c:pt idx="8169">
                  <c:v>0.22222222222222221</c:v>
                </c:pt>
                <c:pt idx="8170">
                  <c:v>0.22222222222222221</c:v>
                </c:pt>
                <c:pt idx="8171">
                  <c:v>0.22222222222222221</c:v>
                </c:pt>
                <c:pt idx="8172">
                  <c:v>0.22222222222222221</c:v>
                </c:pt>
                <c:pt idx="8173">
                  <c:v>0.22222222222222221</c:v>
                </c:pt>
                <c:pt idx="8174">
                  <c:v>0.22222222222222221</c:v>
                </c:pt>
                <c:pt idx="8175">
                  <c:v>0.1111111111111111</c:v>
                </c:pt>
                <c:pt idx="8176">
                  <c:v>0.1111111111111111</c:v>
                </c:pt>
                <c:pt idx="8177">
                  <c:v>0.1111111111111111</c:v>
                </c:pt>
                <c:pt idx="8178">
                  <c:v>0.1111111111111111</c:v>
                </c:pt>
                <c:pt idx="8179">
                  <c:v>0.1111111111111111</c:v>
                </c:pt>
                <c:pt idx="8180">
                  <c:v>0.1111111111111111</c:v>
                </c:pt>
                <c:pt idx="8181">
                  <c:v>0.1111111111111111</c:v>
                </c:pt>
                <c:pt idx="8182">
                  <c:v>0.1111111111111111</c:v>
                </c:pt>
                <c:pt idx="8183">
                  <c:v>0.1111111111111111</c:v>
                </c:pt>
                <c:pt idx="8184">
                  <c:v>0.1111111111111111</c:v>
                </c:pt>
                <c:pt idx="8185">
                  <c:v>0.1111111111111111</c:v>
                </c:pt>
                <c:pt idx="8186">
                  <c:v>0.1111111111111111</c:v>
                </c:pt>
                <c:pt idx="8187">
                  <c:v>0.1111111111111111</c:v>
                </c:pt>
                <c:pt idx="8188">
                  <c:v>0.1111111111111111</c:v>
                </c:pt>
                <c:pt idx="8189">
                  <c:v>0.1111111111111111</c:v>
                </c:pt>
                <c:pt idx="8190">
                  <c:v>0.1111111111111111</c:v>
                </c:pt>
                <c:pt idx="8191">
                  <c:v>0.1111111111111111</c:v>
                </c:pt>
                <c:pt idx="8192">
                  <c:v>0.1111111111111111</c:v>
                </c:pt>
                <c:pt idx="8193">
                  <c:v>0.1111111111111111</c:v>
                </c:pt>
                <c:pt idx="8194">
                  <c:v>0.1111111111111111</c:v>
                </c:pt>
                <c:pt idx="8195">
                  <c:v>0.1111111111111111</c:v>
                </c:pt>
                <c:pt idx="8196">
                  <c:v>0.1111111111111111</c:v>
                </c:pt>
                <c:pt idx="8197">
                  <c:v>0.1111111111111111</c:v>
                </c:pt>
                <c:pt idx="8198">
                  <c:v>0.1111111111111111</c:v>
                </c:pt>
                <c:pt idx="8199">
                  <c:v>0.1111111111111111</c:v>
                </c:pt>
                <c:pt idx="8200">
                  <c:v>0.1111111111111111</c:v>
                </c:pt>
                <c:pt idx="8201">
                  <c:v>0.1111111111111111</c:v>
                </c:pt>
                <c:pt idx="8202">
                  <c:v>0.1111111111111111</c:v>
                </c:pt>
                <c:pt idx="8203">
                  <c:v>0.1111111111111111</c:v>
                </c:pt>
                <c:pt idx="8204">
                  <c:v>0.1111111111111111</c:v>
                </c:pt>
                <c:pt idx="8205">
                  <c:v>0.1111111111111111</c:v>
                </c:pt>
                <c:pt idx="8206">
                  <c:v>0.1111111111111111</c:v>
                </c:pt>
                <c:pt idx="8207">
                  <c:v>0.1111111111111111</c:v>
                </c:pt>
                <c:pt idx="8208">
                  <c:v>0.1111111111111111</c:v>
                </c:pt>
                <c:pt idx="8209">
                  <c:v>0.1111111111111111</c:v>
                </c:pt>
                <c:pt idx="8210">
                  <c:v>0.1111111111111111</c:v>
                </c:pt>
                <c:pt idx="8211">
                  <c:v>0.1111111111111111</c:v>
                </c:pt>
                <c:pt idx="8212">
                  <c:v>0.1111111111111111</c:v>
                </c:pt>
                <c:pt idx="8213">
                  <c:v>0.1111111111111111</c:v>
                </c:pt>
                <c:pt idx="8214">
                  <c:v>0.1111111111111111</c:v>
                </c:pt>
                <c:pt idx="8215">
                  <c:v>0.1111111111111111</c:v>
                </c:pt>
                <c:pt idx="8216">
                  <c:v>0.1111111111111111</c:v>
                </c:pt>
                <c:pt idx="8217">
                  <c:v>0.1111111111111111</c:v>
                </c:pt>
                <c:pt idx="8218">
                  <c:v>0.1111111111111111</c:v>
                </c:pt>
                <c:pt idx="8219">
                  <c:v>0.1111111111111111</c:v>
                </c:pt>
                <c:pt idx="8220">
                  <c:v>0.125</c:v>
                </c:pt>
                <c:pt idx="8221">
                  <c:v>0.125</c:v>
                </c:pt>
                <c:pt idx="8222">
                  <c:v>0.125</c:v>
                </c:pt>
                <c:pt idx="8223">
                  <c:v>0.125</c:v>
                </c:pt>
                <c:pt idx="8224">
                  <c:v>0.125</c:v>
                </c:pt>
                <c:pt idx="8225">
                  <c:v>0.14285714285714285</c:v>
                </c:pt>
                <c:pt idx="8226">
                  <c:v>0.14285714285714285</c:v>
                </c:pt>
                <c:pt idx="8227">
                  <c:v>0.14285714285714285</c:v>
                </c:pt>
                <c:pt idx="8228">
                  <c:v>0.14285714285714285</c:v>
                </c:pt>
                <c:pt idx="8229">
                  <c:v>0.14285714285714285</c:v>
                </c:pt>
                <c:pt idx="8230">
                  <c:v>0.14285714285714285</c:v>
                </c:pt>
                <c:pt idx="8231">
                  <c:v>0.14285714285714285</c:v>
                </c:pt>
                <c:pt idx="8232">
                  <c:v>0.14285714285714285</c:v>
                </c:pt>
                <c:pt idx="8233">
                  <c:v>0.14285714285714285</c:v>
                </c:pt>
                <c:pt idx="8234">
                  <c:v>0.14285714285714285</c:v>
                </c:pt>
                <c:pt idx="8235">
                  <c:v>0.14285714285714285</c:v>
                </c:pt>
                <c:pt idx="8236">
                  <c:v>0.14285714285714285</c:v>
                </c:pt>
                <c:pt idx="8237">
                  <c:v>0.14285714285714285</c:v>
                </c:pt>
                <c:pt idx="8238">
                  <c:v>0.14285714285714285</c:v>
                </c:pt>
                <c:pt idx="8239">
                  <c:v>0.14285714285714285</c:v>
                </c:pt>
                <c:pt idx="8240">
                  <c:v>0.14285714285714285</c:v>
                </c:pt>
                <c:pt idx="8241">
                  <c:v>0.14285714285714285</c:v>
                </c:pt>
                <c:pt idx="8242">
                  <c:v>0.14285714285714285</c:v>
                </c:pt>
                <c:pt idx="8243">
                  <c:v>0.14285714285714285</c:v>
                </c:pt>
                <c:pt idx="8244">
                  <c:v>0.14285714285714285</c:v>
                </c:pt>
                <c:pt idx="8245">
                  <c:v>0.14285714285714285</c:v>
                </c:pt>
                <c:pt idx="8246">
                  <c:v>0.14285714285714285</c:v>
                </c:pt>
                <c:pt idx="8247">
                  <c:v>0.14285714285714285</c:v>
                </c:pt>
                <c:pt idx="8248">
                  <c:v>0.14285714285714285</c:v>
                </c:pt>
                <c:pt idx="8249">
                  <c:v>0.14285714285714285</c:v>
                </c:pt>
                <c:pt idx="8250">
                  <c:v>0.14285714285714285</c:v>
                </c:pt>
                <c:pt idx="8251">
                  <c:v>0.14285714285714285</c:v>
                </c:pt>
                <c:pt idx="8252">
                  <c:v>0.14285714285714285</c:v>
                </c:pt>
                <c:pt idx="8253">
                  <c:v>0.14285714285714285</c:v>
                </c:pt>
                <c:pt idx="8254">
                  <c:v>0.14285714285714285</c:v>
                </c:pt>
                <c:pt idx="8255">
                  <c:v>0.14285714285714285</c:v>
                </c:pt>
                <c:pt idx="8256">
                  <c:v>0.14285714285714285</c:v>
                </c:pt>
                <c:pt idx="8257">
                  <c:v>0.14285714285714285</c:v>
                </c:pt>
                <c:pt idx="8258">
                  <c:v>0.14285714285714285</c:v>
                </c:pt>
                <c:pt idx="8259">
                  <c:v>0.14285714285714285</c:v>
                </c:pt>
                <c:pt idx="8260">
                  <c:v>0.14285714285714285</c:v>
                </c:pt>
                <c:pt idx="8261">
                  <c:v>0.14285714285714285</c:v>
                </c:pt>
                <c:pt idx="8262">
                  <c:v>0.14285714285714285</c:v>
                </c:pt>
                <c:pt idx="8263">
                  <c:v>0.14285714285714285</c:v>
                </c:pt>
                <c:pt idx="8264">
                  <c:v>0.14285714285714285</c:v>
                </c:pt>
                <c:pt idx="8265">
                  <c:v>0.14285714285714285</c:v>
                </c:pt>
                <c:pt idx="8266">
                  <c:v>0.14285714285714285</c:v>
                </c:pt>
                <c:pt idx="8267">
                  <c:v>0.14285714285714285</c:v>
                </c:pt>
                <c:pt idx="8268">
                  <c:v>0.14285714285714285</c:v>
                </c:pt>
                <c:pt idx="8269">
                  <c:v>0.14285714285714285</c:v>
                </c:pt>
                <c:pt idx="8270">
                  <c:v>0.14285714285714285</c:v>
                </c:pt>
                <c:pt idx="8271">
                  <c:v>0.14285714285714285</c:v>
                </c:pt>
                <c:pt idx="8272">
                  <c:v>0.14285714285714285</c:v>
                </c:pt>
                <c:pt idx="8273">
                  <c:v>0.14285714285714285</c:v>
                </c:pt>
                <c:pt idx="8274">
                  <c:v>0.14285714285714285</c:v>
                </c:pt>
                <c:pt idx="8275">
                  <c:v>0.14285714285714285</c:v>
                </c:pt>
                <c:pt idx="8276">
                  <c:v>0.14285714285714285</c:v>
                </c:pt>
                <c:pt idx="8277">
                  <c:v>0.14285714285714285</c:v>
                </c:pt>
                <c:pt idx="8278">
                  <c:v>0.14285714285714285</c:v>
                </c:pt>
                <c:pt idx="8279">
                  <c:v>0.14285714285714285</c:v>
                </c:pt>
                <c:pt idx="8280">
                  <c:v>0.14285714285714285</c:v>
                </c:pt>
                <c:pt idx="8281">
                  <c:v>0.14285714285714285</c:v>
                </c:pt>
                <c:pt idx="8282">
                  <c:v>0.14285714285714285</c:v>
                </c:pt>
                <c:pt idx="8283">
                  <c:v>0.14285714285714285</c:v>
                </c:pt>
                <c:pt idx="8284">
                  <c:v>0.14285714285714285</c:v>
                </c:pt>
                <c:pt idx="8285">
                  <c:v>0.14285714285714285</c:v>
                </c:pt>
                <c:pt idx="8286">
                  <c:v>0.14285714285714285</c:v>
                </c:pt>
                <c:pt idx="8287">
                  <c:v>0.14285714285714285</c:v>
                </c:pt>
                <c:pt idx="8288">
                  <c:v>0.14285714285714285</c:v>
                </c:pt>
                <c:pt idx="8289">
                  <c:v>0.14285714285714285</c:v>
                </c:pt>
                <c:pt idx="8290">
                  <c:v>0.14285714285714285</c:v>
                </c:pt>
                <c:pt idx="8291">
                  <c:v>0.14285714285714285</c:v>
                </c:pt>
                <c:pt idx="8292">
                  <c:v>0.14285714285714285</c:v>
                </c:pt>
                <c:pt idx="8293">
                  <c:v>0.14285714285714285</c:v>
                </c:pt>
                <c:pt idx="8294">
                  <c:v>0.14285714285714285</c:v>
                </c:pt>
                <c:pt idx="8295">
                  <c:v>0.14285714285714285</c:v>
                </c:pt>
                <c:pt idx="8296">
                  <c:v>0.14285714285714285</c:v>
                </c:pt>
                <c:pt idx="8297">
                  <c:v>0.14285714285714285</c:v>
                </c:pt>
                <c:pt idx="8298">
                  <c:v>0.14285714285714285</c:v>
                </c:pt>
                <c:pt idx="8299">
                  <c:v>0.14285714285714285</c:v>
                </c:pt>
                <c:pt idx="8300">
                  <c:v>0.14285714285714285</c:v>
                </c:pt>
                <c:pt idx="8301">
                  <c:v>0.14285714285714285</c:v>
                </c:pt>
                <c:pt idx="8302">
                  <c:v>0.14285714285714285</c:v>
                </c:pt>
                <c:pt idx="8303">
                  <c:v>0.14285714285714285</c:v>
                </c:pt>
                <c:pt idx="8304">
                  <c:v>0.14285714285714285</c:v>
                </c:pt>
                <c:pt idx="8305">
                  <c:v>0.14285714285714285</c:v>
                </c:pt>
                <c:pt idx="8306">
                  <c:v>0.14285714285714285</c:v>
                </c:pt>
                <c:pt idx="8307">
                  <c:v>0.14285714285714285</c:v>
                </c:pt>
                <c:pt idx="8308">
                  <c:v>0.14285714285714285</c:v>
                </c:pt>
                <c:pt idx="8309">
                  <c:v>0.14285714285714285</c:v>
                </c:pt>
                <c:pt idx="8310">
                  <c:v>0.14285714285714285</c:v>
                </c:pt>
                <c:pt idx="8311">
                  <c:v>0.14285714285714285</c:v>
                </c:pt>
                <c:pt idx="8312">
                  <c:v>0.14285714285714285</c:v>
                </c:pt>
                <c:pt idx="8313">
                  <c:v>0.14285714285714285</c:v>
                </c:pt>
                <c:pt idx="8314">
                  <c:v>0.14285714285714285</c:v>
                </c:pt>
                <c:pt idx="8315">
                  <c:v>0.14285714285714285</c:v>
                </c:pt>
                <c:pt idx="8316">
                  <c:v>0.14285714285714285</c:v>
                </c:pt>
                <c:pt idx="8317">
                  <c:v>0.14285714285714285</c:v>
                </c:pt>
                <c:pt idx="8318">
                  <c:v>0.14285714285714285</c:v>
                </c:pt>
                <c:pt idx="8319">
                  <c:v>0.14285714285714285</c:v>
                </c:pt>
                <c:pt idx="8320">
                  <c:v>0.14285714285714285</c:v>
                </c:pt>
                <c:pt idx="8321">
                  <c:v>0.14285714285714285</c:v>
                </c:pt>
                <c:pt idx="8322">
                  <c:v>0.14285714285714285</c:v>
                </c:pt>
                <c:pt idx="8323">
                  <c:v>0.14285714285714285</c:v>
                </c:pt>
                <c:pt idx="8324">
                  <c:v>0.14285714285714285</c:v>
                </c:pt>
                <c:pt idx="8325">
                  <c:v>0.14285714285714285</c:v>
                </c:pt>
                <c:pt idx="8326">
                  <c:v>0.14285714285714285</c:v>
                </c:pt>
                <c:pt idx="8327">
                  <c:v>0.14285714285714285</c:v>
                </c:pt>
                <c:pt idx="8328">
                  <c:v>0.14285714285714285</c:v>
                </c:pt>
                <c:pt idx="8329">
                  <c:v>0.2857142857142857</c:v>
                </c:pt>
                <c:pt idx="8330">
                  <c:v>0.2857142857142857</c:v>
                </c:pt>
                <c:pt idx="8331">
                  <c:v>0.2857142857142857</c:v>
                </c:pt>
                <c:pt idx="8332">
                  <c:v>0.2857142857142857</c:v>
                </c:pt>
                <c:pt idx="8333">
                  <c:v>0.14285714285714285</c:v>
                </c:pt>
                <c:pt idx="8334">
                  <c:v>0.14285714285714285</c:v>
                </c:pt>
                <c:pt idx="8335">
                  <c:v>0.14285714285714285</c:v>
                </c:pt>
                <c:pt idx="8336">
                  <c:v>0.14285714285714285</c:v>
                </c:pt>
                <c:pt idx="8337">
                  <c:v>0.14285714285714285</c:v>
                </c:pt>
                <c:pt idx="8338">
                  <c:v>0.16666666666666666</c:v>
                </c:pt>
                <c:pt idx="8339">
                  <c:v>0.16666666666666666</c:v>
                </c:pt>
                <c:pt idx="8340">
                  <c:v>0.16666666666666666</c:v>
                </c:pt>
                <c:pt idx="8341">
                  <c:v>0.16666666666666666</c:v>
                </c:pt>
                <c:pt idx="8342">
                  <c:v>0.16666666666666666</c:v>
                </c:pt>
                <c:pt idx="8343">
                  <c:v>0.16666666666666666</c:v>
                </c:pt>
                <c:pt idx="8344">
                  <c:v>0.16666666666666666</c:v>
                </c:pt>
                <c:pt idx="8345">
                  <c:v>0.16666666666666666</c:v>
                </c:pt>
                <c:pt idx="8346">
                  <c:v>0.16666666666666666</c:v>
                </c:pt>
                <c:pt idx="8347">
                  <c:v>0.16666666666666666</c:v>
                </c:pt>
                <c:pt idx="8348">
                  <c:v>0.16666666666666666</c:v>
                </c:pt>
                <c:pt idx="8349">
                  <c:v>0.16666666666666666</c:v>
                </c:pt>
                <c:pt idx="8350">
                  <c:v>0.16666666666666666</c:v>
                </c:pt>
                <c:pt idx="8351">
                  <c:v>0.16666666666666666</c:v>
                </c:pt>
                <c:pt idx="8352">
                  <c:v>0.16666666666666666</c:v>
                </c:pt>
                <c:pt idx="8353">
                  <c:v>0</c:v>
                </c:pt>
                <c:pt idx="8354">
                  <c:v>0</c:v>
                </c:pt>
                <c:pt idx="8355">
                  <c:v>0</c:v>
                </c:pt>
                <c:pt idx="8356">
                  <c:v>0</c:v>
                </c:pt>
                <c:pt idx="8357">
                  <c:v>0</c:v>
                </c:pt>
                <c:pt idx="8358">
                  <c:v>0</c:v>
                </c:pt>
                <c:pt idx="8359">
                  <c:v>0</c:v>
                </c:pt>
                <c:pt idx="8360">
                  <c:v>0</c:v>
                </c:pt>
                <c:pt idx="8361">
                  <c:v>0</c:v>
                </c:pt>
                <c:pt idx="8362">
                  <c:v>0</c:v>
                </c:pt>
                <c:pt idx="8363">
                  <c:v>0</c:v>
                </c:pt>
                <c:pt idx="8364">
                  <c:v>0</c:v>
                </c:pt>
                <c:pt idx="8365">
                  <c:v>0</c:v>
                </c:pt>
                <c:pt idx="8366">
                  <c:v>0</c:v>
                </c:pt>
                <c:pt idx="8367">
                  <c:v>0</c:v>
                </c:pt>
                <c:pt idx="8368">
                  <c:v>0</c:v>
                </c:pt>
                <c:pt idx="8369">
                  <c:v>0</c:v>
                </c:pt>
                <c:pt idx="8370">
                  <c:v>0</c:v>
                </c:pt>
                <c:pt idx="8371">
                  <c:v>0</c:v>
                </c:pt>
                <c:pt idx="8372">
                  <c:v>0</c:v>
                </c:pt>
                <c:pt idx="8373">
                  <c:v>0</c:v>
                </c:pt>
                <c:pt idx="8374">
                  <c:v>0</c:v>
                </c:pt>
                <c:pt idx="8375">
                  <c:v>0</c:v>
                </c:pt>
                <c:pt idx="8376">
                  <c:v>0</c:v>
                </c:pt>
                <c:pt idx="8377">
                  <c:v>0</c:v>
                </c:pt>
                <c:pt idx="8378">
                  <c:v>0</c:v>
                </c:pt>
                <c:pt idx="8379">
                  <c:v>0</c:v>
                </c:pt>
                <c:pt idx="8380">
                  <c:v>0</c:v>
                </c:pt>
                <c:pt idx="8381">
                  <c:v>0</c:v>
                </c:pt>
                <c:pt idx="8382">
                  <c:v>0</c:v>
                </c:pt>
                <c:pt idx="8383">
                  <c:v>0</c:v>
                </c:pt>
                <c:pt idx="8384">
                  <c:v>0</c:v>
                </c:pt>
                <c:pt idx="8385">
                  <c:v>0</c:v>
                </c:pt>
                <c:pt idx="8386">
                  <c:v>0</c:v>
                </c:pt>
                <c:pt idx="8387">
                  <c:v>0</c:v>
                </c:pt>
                <c:pt idx="8388">
                  <c:v>0</c:v>
                </c:pt>
                <c:pt idx="8389">
                  <c:v>0</c:v>
                </c:pt>
                <c:pt idx="8390">
                  <c:v>0</c:v>
                </c:pt>
                <c:pt idx="8391">
                  <c:v>0</c:v>
                </c:pt>
                <c:pt idx="8392">
                  <c:v>0</c:v>
                </c:pt>
                <c:pt idx="8393">
                  <c:v>0</c:v>
                </c:pt>
                <c:pt idx="8394">
                  <c:v>0</c:v>
                </c:pt>
                <c:pt idx="8395">
                  <c:v>0</c:v>
                </c:pt>
                <c:pt idx="8396">
                  <c:v>0</c:v>
                </c:pt>
                <c:pt idx="8397">
                  <c:v>0</c:v>
                </c:pt>
                <c:pt idx="8398">
                  <c:v>0</c:v>
                </c:pt>
                <c:pt idx="8399">
                  <c:v>0</c:v>
                </c:pt>
                <c:pt idx="8400">
                  <c:v>0</c:v>
                </c:pt>
                <c:pt idx="8401">
                  <c:v>0</c:v>
                </c:pt>
                <c:pt idx="8402">
                  <c:v>0</c:v>
                </c:pt>
                <c:pt idx="8403">
                  <c:v>0</c:v>
                </c:pt>
                <c:pt idx="8404">
                  <c:v>0</c:v>
                </c:pt>
                <c:pt idx="8405">
                  <c:v>0</c:v>
                </c:pt>
                <c:pt idx="8406">
                  <c:v>0</c:v>
                </c:pt>
                <c:pt idx="8407">
                  <c:v>0</c:v>
                </c:pt>
                <c:pt idx="8408">
                  <c:v>0</c:v>
                </c:pt>
                <c:pt idx="8409">
                  <c:v>0</c:v>
                </c:pt>
                <c:pt idx="8410">
                  <c:v>0</c:v>
                </c:pt>
                <c:pt idx="8411">
                  <c:v>0</c:v>
                </c:pt>
                <c:pt idx="8412">
                  <c:v>0</c:v>
                </c:pt>
                <c:pt idx="8413">
                  <c:v>0</c:v>
                </c:pt>
                <c:pt idx="8414">
                  <c:v>0</c:v>
                </c:pt>
                <c:pt idx="8415">
                  <c:v>0</c:v>
                </c:pt>
                <c:pt idx="8416">
                  <c:v>0</c:v>
                </c:pt>
                <c:pt idx="8417">
                  <c:v>0</c:v>
                </c:pt>
                <c:pt idx="8418">
                  <c:v>0</c:v>
                </c:pt>
                <c:pt idx="8419">
                  <c:v>0</c:v>
                </c:pt>
                <c:pt idx="8420">
                  <c:v>0</c:v>
                </c:pt>
                <c:pt idx="8421">
                  <c:v>0</c:v>
                </c:pt>
                <c:pt idx="8422">
                  <c:v>0</c:v>
                </c:pt>
                <c:pt idx="8423">
                  <c:v>0</c:v>
                </c:pt>
                <c:pt idx="8424">
                  <c:v>0</c:v>
                </c:pt>
                <c:pt idx="8425">
                  <c:v>0</c:v>
                </c:pt>
                <c:pt idx="8426">
                  <c:v>0</c:v>
                </c:pt>
                <c:pt idx="8427">
                  <c:v>0</c:v>
                </c:pt>
                <c:pt idx="8428">
                  <c:v>0</c:v>
                </c:pt>
                <c:pt idx="8429">
                  <c:v>0</c:v>
                </c:pt>
                <c:pt idx="8430">
                  <c:v>0</c:v>
                </c:pt>
                <c:pt idx="8431">
                  <c:v>0</c:v>
                </c:pt>
                <c:pt idx="8432">
                  <c:v>0</c:v>
                </c:pt>
                <c:pt idx="8433">
                  <c:v>0</c:v>
                </c:pt>
                <c:pt idx="8434">
                  <c:v>0</c:v>
                </c:pt>
                <c:pt idx="8435">
                  <c:v>0</c:v>
                </c:pt>
                <c:pt idx="8436">
                  <c:v>0</c:v>
                </c:pt>
                <c:pt idx="8437">
                  <c:v>0</c:v>
                </c:pt>
                <c:pt idx="8438">
                  <c:v>0</c:v>
                </c:pt>
                <c:pt idx="8439">
                  <c:v>0</c:v>
                </c:pt>
                <c:pt idx="8440">
                  <c:v>0</c:v>
                </c:pt>
                <c:pt idx="8441">
                  <c:v>0</c:v>
                </c:pt>
                <c:pt idx="8442">
                  <c:v>0</c:v>
                </c:pt>
                <c:pt idx="8443">
                  <c:v>0</c:v>
                </c:pt>
                <c:pt idx="8444">
                  <c:v>0</c:v>
                </c:pt>
                <c:pt idx="8445">
                  <c:v>0</c:v>
                </c:pt>
                <c:pt idx="8446">
                  <c:v>0</c:v>
                </c:pt>
                <c:pt idx="8447">
                  <c:v>0</c:v>
                </c:pt>
                <c:pt idx="8448">
                  <c:v>0</c:v>
                </c:pt>
                <c:pt idx="8449">
                  <c:v>0</c:v>
                </c:pt>
                <c:pt idx="8450">
                  <c:v>0</c:v>
                </c:pt>
                <c:pt idx="8451">
                  <c:v>0</c:v>
                </c:pt>
                <c:pt idx="8452">
                  <c:v>0</c:v>
                </c:pt>
                <c:pt idx="8453">
                  <c:v>0</c:v>
                </c:pt>
                <c:pt idx="8454">
                  <c:v>0</c:v>
                </c:pt>
                <c:pt idx="8455">
                  <c:v>0</c:v>
                </c:pt>
                <c:pt idx="8456">
                  <c:v>0</c:v>
                </c:pt>
                <c:pt idx="8457">
                  <c:v>0</c:v>
                </c:pt>
                <c:pt idx="8458">
                  <c:v>0</c:v>
                </c:pt>
                <c:pt idx="8459">
                  <c:v>0</c:v>
                </c:pt>
                <c:pt idx="8460">
                  <c:v>0</c:v>
                </c:pt>
                <c:pt idx="8461">
                  <c:v>0</c:v>
                </c:pt>
                <c:pt idx="8462">
                  <c:v>0</c:v>
                </c:pt>
                <c:pt idx="8463">
                  <c:v>0</c:v>
                </c:pt>
                <c:pt idx="8464">
                  <c:v>0</c:v>
                </c:pt>
                <c:pt idx="8465">
                  <c:v>0</c:v>
                </c:pt>
                <c:pt idx="8466">
                  <c:v>0</c:v>
                </c:pt>
                <c:pt idx="8467">
                  <c:v>0</c:v>
                </c:pt>
                <c:pt idx="8468">
                  <c:v>0</c:v>
                </c:pt>
                <c:pt idx="8469">
                  <c:v>0</c:v>
                </c:pt>
                <c:pt idx="8470">
                  <c:v>0</c:v>
                </c:pt>
                <c:pt idx="8471">
                  <c:v>0</c:v>
                </c:pt>
                <c:pt idx="8472">
                  <c:v>0</c:v>
                </c:pt>
                <c:pt idx="8473">
                  <c:v>0</c:v>
                </c:pt>
                <c:pt idx="8474">
                  <c:v>0</c:v>
                </c:pt>
                <c:pt idx="8475">
                  <c:v>0</c:v>
                </c:pt>
                <c:pt idx="8476">
                  <c:v>0</c:v>
                </c:pt>
                <c:pt idx="8477">
                  <c:v>0</c:v>
                </c:pt>
                <c:pt idx="8478">
                  <c:v>0</c:v>
                </c:pt>
                <c:pt idx="8479">
                  <c:v>0</c:v>
                </c:pt>
                <c:pt idx="8480">
                  <c:v>0</c:v>
                </c:pt>
                <c:pt idx="8481">
                  <c:v>0</c:v>
                </c:pt>
                <c:pt idx="8482">
                  <c:v>0</c:v>
                </c:pt>
                <c:pt idx="8483">
                  <c:v>0</c:v>
                </c:pt>
                <c:pt idx="8484">
                  <c:v>0</c:v>
                </c:pt>
                <c:pt idx="8485">
                  <c:v>0</c:v>
                </c:pt>
                <c:pt idx="8486">
                  <c:v>0</c:v>
                </c:pt>
                <c:pt idx="8487">
                  <c:v>0</c:v>
                </c:pt>
                <c:pt idx="8488">
                  <c:v>0</c:v>
                </c:pt>
                <c:pt idx="8489">
                  <c:v>0</c:v>
                </c:pt>
                <c:pt idx="8490">
                  <c:v>0</c:v>
                </c:pt>
                <c:pt idx="8491">
                  <c:v>0</c:v>
                </c:pt>
                <c:pt idx="8492">
                  <c:v>0</c:v>
                </c:pt>
                <c:pt idx="8493">
                  <c:v>0</c:v>
                </c:pt>
                <c:pt idx="8494">
                  <c:v>0</c:v>
                </c:pt>
                <c:pt idx="8495">
                  <c:v>0</c:v>
                </c:pt>
                <c:pt idx="8496">
                  <c:v>0</c:v>
                </c:pt>
                <c:pt idx="8497">
                  <c:v>0</c:v>
                </c:pt>
                <c:pt idx="8498">
                  <c:v>0</c:v>
                </c:pt>
                <c:pt idx="8499">
                  <c:v>0</c:v>
                </c:pt>
                <c:pt idx="8500">
                  <c:v>0</c:v>
                </c:pt>
                <c:pt idx="8501">
                  <c:v>0</c:v>
                </c:pt>
                <c:pt idx="8502">
                  <c:v>0</c:v>
                </c:pt>
                <c:pt idx="8503">
                  <c:v>0</c:v>
                </c:pt>
                <c:pt idx="8504">
                  <c:v>0</c:v>
                </c:pt>
                <c:pt idx="8505">
                  <c:v>0</c:v>
                </c:pt>
                <c:pt idx="8506">
                  <c:v>0</c:v>
                </c:pt>
                <c:pt idx="8507">
                  <c:v>0</c:v>
                </c:pt>
                <c:pt idx="8508">
                  <c:v>0</c:v>
                </c:pt>
                <c:pt idx="8509">
                  <c:v>0</c:v>
                </c:pt>
                <c:pt idx="8510">
                  <c:v>0</c:v>
                </c:pt>
                <c:pt idx="8511">
                  <c:v>0</c:v>
                </c:pt>
                <c:pt idx="8512">
                  <c:v>0</c:v>
                </c:pt>
                <c:pt idx="8513">
                  <c:v>0</c:v>
                </c:pt>
                <c:pt idx="8514">
                  <c:v>0</c:v>
                </c:pt>
                <c:pt idx="8515">
                  <c:v>0</c:v>
                </c:pt>
                <c:pt idx="8516">
                  <c:v>0</c:v>
                </c:pt>
                <c:pt idx="8517">
                  <c:v>0</c:v>
                </c:pt>
                <c:pt idx="8518">
                  <c:v>0</c:v>
                </c:pt>
                <c:pt idx="8519">
                  <c:v>0</c:v>
                </c:pt>
                <c:pt idx="8520">
                  <c:v>0</c:v>
                </c:pt>
                <c:pt idx="8521">
                  <c:v>0</c:v>
                </c:pt>
                <c:pt idx="8522">
                  <c:v>0</c:v>
                </c:pt>
                <c:pt idx="8523">
                  <c:v>0</c:v>
                </c:pt>
                <c:pt idx="8524">
                  <c:v>0</c:v>
                </c:pt>
                <c:pt idx="8525">
                  <c:v>0</c:v>
                </c:pt>
                <c:pt idx="8526">
                  <c:v>0</c:v>
                </c:pt>
                <c:pt idx="8527">
                  <c:v>0</c:v>
                </c:pt>
                <c:pt idx="8528">
                  <c:v>0</c:v>
                </c:pt>
                <c:pt idx="8529">
                  <c:v>0</c:v>
                </c:pt>
                <c:pt idx="8530">
                  <c:v>0</c:v>
                </c:pt>
                <c:pt idx="8531">
                  <c:v>0</c:v>
                </c:pt>
                <c:pt idx="8532">
                  <c:v>0</c:v>
                </c:pt>
                <c:pt idx="8533">
                  <c:v>0</c:v>
                </c:pt>
                <c:pt idx="8534">
                  <c:v>0</c:v>
                </c:pt>
                <c:pt idx="8535">
                  <c:v>0</c:v>
                </c:pt>
                <c:pt idx="8536">
                  <c:v>0</c:v>
                </c:pt>
                <c:pt idx="8537">
                  <c:v>0</c:v>
                </c:pt>
                <c:pt idx="8538">
                  <c:v>0</c:v>
                </c:pt>
                <c:pt idx="8539">
                  <c:v>0</c:v>
                </c:pt>
                <c:pt idx="8540">
                  <c:v>0</c:v>
                </c:pt>
                <c:pt idx="8541">
                  <c:v>0</c:v>
                </c:pt>
                <c:pt idx="8542">
                  <c:v>0</c:v>
                </c:pt>
                <c:pt idx="8543">
                  <c:v>0</c:v>
                </c:pt>
                <c:pt idx="8544">
                  <c:v>0</c:v>
                </c:pt>
                <c:pt idx="8545">
                  <c:v>0</c:v>
                </c:pt>
                <c:pt idx="8546">
                  <c:v>0</c:v>
                </c:pt>
                <c:pt idx="8547">
                  <c:v>0</c:v>
                </c:pt>
                <c:pt idx="8548">
                  <c:v>0</c:v>
                </c:pt>
                <c:pt idx="8549">
                  <c:v>0</c:v>
                </c:pt>
                <c:pt idx="8550">
                  <c:v>0</c:v>
                </c:pt>
                <c:pt idx="8551">
                  <c:v>0</c:v>
                </c:pt>
                <c:pt idx="8552">
                  <c:v>0</c:v>
                </c:pt>
                <c:pt idx="8553">
                  <c:v>0</c:v>
                </c:pt>
                <c:pt idx="8554">
                  <c:v>0</c:v>
                </c:pt>
                <c:pt idx="8555">
                  <c:v>0</c:v>
                </c:pt>
                <c:pt idx="8556">
                  <c:v>0</c:v>
                </c:pt>
                <c:pt idx="8557">
                  <c:v>0</c:v>
                </c:pt>
                <c:pt idx="8558">
                  <c:v>0</c:v>
                </c:pt>
                <c:pt idx="8559">
                  <c:v>0</c:v>
                </c:pt>
                <c:pt idx="8560">
                  <c:v>0</c:v>
                </c:pt>
                <c:pt idx="8561">
                  <c:v>0</c:v>
                </c:pt>
                <c:pt idx="8562">
                  <c:v>0</c:v>
                </c:pt>
                <c:pt idx="8563">
                  <c:v>0</c:v>
                </c:pt>
                <c:pt idx="8564">
                  <c:v>0</c:v>
                </c:pt>
                <c:pt idx="8565">
                  <c:v>0</c:v>
                </c:pt>
                <c:pt idx="8566">
                  <c:v>0</c:v>
                </c:pt>
                <c:pt idx="8567">
                  <c:v>0</c:v>
                </c:pt>
                <c:pt idx="8568">
                  <c:v>0</c:v>
                </c:pt>
                <c:pt idx="8569">
                  <c:v>0</c:v>
                </c:pt>
                <c:pt idx="8570">
                  <c:v>0</c:v>
                </c:pt>
                <c:pt idx="8571">
                  <c:v>0</c:v>
                </c:pt>
                <c:pt idx="8572">
                  <c:v>0</c:v>
                </c:pt>
                <c:pt idx="8573">
                  <c:v>0</c:v>
                </c:pt>
                <c:pt idx="8574">
                  <c:v>0</c:v>
                </c:pt>
                <c:pt idx="8575">
                  <c:v>0</c:v>
                </c:pt>
                <c:pt idx="8576">
                  <c:v>0</c:v>
                </c:pt>
                <c:pt idx="8577">
                  <c:v>0</c:v>
                </c:pt>
                <c:pt idx="8578">
                  <c:v>0</c:v>
                </c:pt>
                <c:pt idx="8579">
                  <c:v>0</c:v>
                </c:pt>
                <c:pt idx="8580">
                  <c:v>0</c:v>
                </c:pt>
                <c:pt idx="8581">
                  <c:v>0</c:v>
                </c:pt>
                <c:pt idx="8582">
                  <c:v>0</c:v>
                </c:pt>
                <c:pt idx="8583">
                  <c:v>0</c:v>
                </c:pt>
                <c:pt idx="8584">
                  <c:v>0</c:v>
                </c:pt>
                <c:pt idx="8585">
                  <c:v>0</c:v>
                </c:pt>
                <c:pt idx="8586">
                  <c:v>0</c:v>
                </c:pt>
                <c:pt idx="8587">
                  <c:v>0</c:v>
                </c:pt>
                <c:pt idx="8588">
                  <c:v>0</c:v>
                </c:pt>
                <c:pt idx="8589">
                  <c:v>0</c:v>
                </c:pt>
                <c:pt idx="8590">
                  <c:v>0</c:v>
                </c:pt>
                <c:pt idx="8591">
                  <c:v>0</c:v>
                </c:pt>
                <c:pt idx="8592">
                  <c:v>0</c:v>
                </c:pt>
                <c:pt idx="8593">
                  <c:v>0</c:v>
                </c:pt>
                <c:pt idx="8594">
                  <c:v>0</c:v>
                </c:pt>
                <c:pt idx="8595">
                  <c:v>0</c:v>
                </c:pt>
                <c:pt idx="8596">
                  <c:v>0</c:v>
                </c:pt>
                <c:pt idx="8597">
                  <c:v>0</c:v>
                </c:pt>
                <c:pt idx="8598">
                  <c:v>0</c:v>
                </c:pt>
                <c:pt idx="8599">
                  <c:v>0</c:v>
                </c:pt>
                <c:pt idx="8600">
                  <c:v>0</c:v>
                </c:pt>
                <c:pt idx="8601">
                  <c:v>0</c:v>
                </c:pt>
                <c:pt idx="8602">
                  <c:v>0</c:v>
                </c:pt>
                <c:pt idx="8603">
                  <c:v>0</c:v>
                </c:pt>
                <c:pt idx="8604">
                  <c:v>0.5</c:v>
                </c:pt>
                <c:pt idx="8605">
                  <c:v>0.5</c:v>
                </c:pt>
                <c:pt idx="8606">
                  <c:v>0.5</c:v>
                </c:pt>
                <c:pt idx="8607">
                  <c:v>0.5</c:v>
                </c:pt>
                <c:pt idx="8608">
                  <c:v>0.5</c:v>
                </c:pt>
                <c:pt idx="8609">
                  <c:v>0.5</c:v>
                </c:pt>
                <c:pt idx="8610">
                  <c:v>0.5</c:v>
                </c:pt>
                <c:pt idx="8611">
                  <c:v>0.5</c:v>
                </c:pt>
                <c:pt idx="8612">
                  <c:v>0.5</c:v>
                </c:pt>
                <c:pt idx="8613">
                  <c:v>0.5</c:v>
                </c:pt>
                <c:pt idx="8614">
                  <c:v>0.5</c:v>
                </c:pt>
                <c:pt idx="8615">
                  <c:v>0.5</c:v>
                </c:pt>
                <c:pt idx="8616">
                  <c:v>0.5</c:v>
                </c:pt>
                <c:pt idx="8617">
                  <c:v>0.5</c:v>
                </c:pt>
                <c:pt idx="8618">
                  <c:v>0.5</c:v>
                </c:pt>
                <c:pt idx="8619">
                  <c:v>0.5</c:v>
                </c:pt>
                <c:pt idx="8620">
                  <c:v>0.5</c:v>
                </c:pt>
                <c:pt idx="8621">
                  <c:v>0.5</c:v>
                </c:pt>
                <c:pt idx="8622">
                  <c:v>0.5</c:v>
                </c:pt>
                <c:pt idx="8623">
                  <c:v>0.5</c:v>
                </c:pt>
                <c:pt idx="8624">
                  <c:v>0.5</c:v>
                </c:pt>
                <c:pt idx="8625">
                  <c:v>0.5</c:v>
                </c:pt>
                <c:pt idx="8626">
                  <c:v>0.5</c:v>
                </c:pt>
                <c:pt idx="8627">
                  <c:v>0.5</c:v>
                </c:pt>
                <c:pt idx="8628">
                  <c:v>0.5</c:v>
                </c:pt>
                <c:pt idx="8629">
                  <c:v>0.5</c:v>
                </c:pt>
                <c:pt idx="8630">
                  <c:v>0.5</c:v>
                </c:pt>
                <c:pt idx="8631">
                  <c:v>0.5</c:v>
                </c:pt>
                <c:pt idx="8632">
                  <c:v>0.5</c:v>
                </c:pt>
                <c:pt idx="8633">
                  <c:v>0.5</c:v>
                </c:pt>
                <c:pt idx="8634">
                  <c:v>0.5</c:v>
                </c:pt>
                <c:pt idx="8635">
                  <c:v>0.5</c:v>
                </c:pt>
                <c:pt idx="8636">
                  <c:v>0.5</c:v>
                </c:pt>
                <c:pt idx="8637">
                  <c:v>0.5</c:v>
                </c:pt>
                <c:pt idx="8638">
                  <c:v>0.5</c:v>
                </c:pt>
                <c:pt idx="8639">
                  <c:v>0.5</c:v>
                </c:pt>
                <c:pt idx="8640">
                  <c:v>0.5</c:v>
                </c:pt>
                <c:pt idx="8641">
                  <c:v>0.5</c:v>
                </c:pt>
                <c:pt idx="8642">
                  <c:v>0.5</c:v>
                </c:pt>
                <c:pt idx="8643">
                  <c:v>0.5</c:v>
                </c:pt>
                <c:pt idx="8644">
                  <c:v>0.5</c:v>
                </c:pt>
                <c:pt idx="8645">
                  <c:v>0.5</c:v>
                </c:pt>
                <c:pt idx="8646">
                  <c:v>0.5</c:v>
                </c:pt>
                <c:pt idx="8647">
                  <c:v>0.5</c:v>
                </c:pt>
                <c:pt idx="8648">
                  <c:v>0.5</c:v>
                </c:pt>
                <c:pt idx="8649">
                  <c:v>0.5</c:v>
                </c:pt>
                <c:pt idx="8650">
                  <c:v>0.5</c:v>
                </c:pt>
                <c:pt idx="8651">
                  <c:v>0.5</c:v>
                </c:pt>
                <c:pt idx="8652">
                  <c:v>0.5</c:v>
                </c:pt>
                <c:pt idx="8653">
                  <c:v>0.5</c:v>
                </c:pt>
                <c:pt idx="8654">
                  <c:v>0.5</c:v>
                </c:pt>
                <c:pt idx="8655">
                  <c:v>0.5</c:v>
                </c:pt>
                <c:pt idx="8656">
                  <c:v>0.5</c:v>
                </c:pt>
                <c:pt idx="8657">
                  <c:v>0.5</c:v>
                </c:pt>
                <c:pt idx="8658">
                  <c:v>0.5</c:v>
                </c:pt>
                <c:pt idx="8659">
                  <c:v>0.5</c:v>
                </c:pt>
                <c:pt idx="8660">
                  <c:v>0.5</c:v>
                </c:pt>
                <c:pt idx="8661">
                  <c:v>0.5</c:v>
                </c:pt>
                <c:pt idx="8662">
                  <c:v>0.5</c:v>
                </c:pt>
                <c:pt idx="8663">
                  <c:v>0.5</c:v>
                </c:pt>
                <c:pt idx="8664">
                  <c:v>0.5</c:v>
                </c:pt>
                <c:pt idx="8665">
                  <c:v>0.5</c:v>
                </c:pt>
                <c:pt idx="8666">
                  <c:v>0.5</c:v>
                </c:pt>
                <c:pt idx="8667">
                  <c:v>0.5</c:v>
                </c:pt>
                <c:pt idx="8668">
                  <c:v>0.5</c:v>
                </c:pt>
                <c:pt idx="8669">
                  <c:v>0.5</c:v>
                </c:pt>
                <c:pt idx="8670">
                  <c:v>0.5</c:v>
                </c:pt>
                <c:pt idx="8671">
                  <c:v>0.5</c:v>
                </c:pt>
                <c:pt idx="8672">
                  <c:v>0.5</c:v>
                </c:pt>
                <c:pt idx="8673">
                  <c:v>0.5</c:v>
                </c:pt>
                <c:pt idx="8674">
                  <c:v>0.5</c:v>
                </c:pt>
                <c:pt idx="8675">
                  <c:v>0.5</c:v>
                </c:pt>
                <c:pt idx="8676">
                  <c:v>0.5</c:v>
                </c:pt>
                <c:pt idx="8677">
                  <c:v>0.5</c:v>
                </c:pt>
                <c:pt idx="8678">
                  <c:v>0.5</c:v>
                </c:pt>
                <c:pt idx="8679">
                  <c:v>0.5</c:v>
                </c:pt>
                <c:pt idx="8680">
                  <c:v>0.5</c:v>
                </c:pt>
                <c:pt idx="8681">
                  <c:v>0.5</c:v>
                </c:pt>
                <c:pt idx="8682">
                  <c:v>0.5</c:v>
                </c:pt>
                <c:pt idx="8683">
                  <c:v>0.5</c:v>
                </c:pt>
                <c:pt idx="8684">
                  <c:v>0.5</c:v>
                </c:pt>
                <c:pt idx="8685">
                  <c:v>0.5</c:v>
                </c:pt>
                <c:pt idx="8686">
                  <c:v>0.5</c:v>
                </c:pt>
                <c:pt idx="8687">
                  <c:v>0.5</c:v>
                </c:pt>
                <c:pt idx="8688">
                  <c:v>0</c:v>
                </c:pt>
                <c:pt idx="8689">
                  <c:v>0</c:v>
                </c:pt>
                <c:pt idx="8690">
                  <c:v>0</c:v>
                </c:pt>
                <c:pt idx="8691">
                  <c:v>0</c:v>
                </c:pt>
                <c:pt idx="8692">
                  <c:v>0</c:v>
                </c:pt>
                <c:pt idx="8693">
                  <c:v>0</c:v>
                </c:pt>
                <c:pt idx="8694">
                  <c:v>0</c:v>
                </c:pt>
                <c:pt idx="8695">
                  <c:v>0</c:v>
                </c:pt>
                <c:pt idx="8696">
                  <c:v>0</c:v>
                </c:pt>
                <c:pt idx="8697">
                  <c:v>0</c:v>
                </c:pt>
                <c:pt idx="8698">
                  <c:v>0</c:v>
                </c:pt>
                <c:pt idx="8699">
                  <c:v>0</c:v>
                </c:pt>
                <c:pt idx="8700">
                  <c:v>0</c:v>
                </c:pt>
                <c:pt idx="8701">
                  <c:v>0</c:v>
                </c:pt>
                <c:pt idx="8702">
                  <c:v>0</c:v>
                </c:pt>
                <c:pt idx="8703">
                  <c:v>0</c:v>
                </c:pt>
                <c:pt idx="8704">
                  <c:v>0</c:v>
                </c:pt>
                <c:pt idx="8705">
                  <c:v>0</c:v>
                </c:pt>
                <c:pt idx="8706">
                  <c:v>0</c:v>
                </c:pt>
                <c:pt idx="8707">
                  <c:v>0</c:v>
                </c:pt>
                <c:pt idx="8708">
                  <c:v>0</c:v>
                </c:pt>
                <c:pt idx="8709">
                  <c:v>0</c:v>
                </c:pt>
                <c:pt idx="8710">
                  <c:v>0</c:v>
                </c:pt>
                <c:pt idx="8711">
                  <c:v>0</c:v>
                </c:pt>
                <c:pt idx="8712">
                  <c:v>0</c:v>
                </c:pt>
                <c:pt idx="8713">
                  <c:v>0</c:v>
                </c:pt>
                <c:pt idx="8714">
                  <c:v>0</c:v>
                </c:pt>
                <c:pt idx="8715">
                  <c:v>0</c:v>
                </c:pt>
                <c:pt idx="8716">
                  <c:v>0</c:v>
                </c:pt>
                <c:pt idx="8717">
                  <c:v>0</c:v>
                </c:pt>
                <c:pt idx="8718">
                  <c:v>0</c:v>
                </c:pt>
                <c:pt idx="8719">
                  <c:v>0</c:v>
                </c:pt>
                <c:pt idx="8720">
                  <c:v>0</c:v>
                </c:pt>
                <c:pt idx="8721">
                  <c:v>0</c:v>
                </c:pt>
                <c:pt idx="8722">
                  <c:v>0</c:v>
                </c:pt>
                <c:pt idx="8723">
                  <c:v>0</c:v>
                </c:pt>
                <c:pt idx="8724">
                  <c:v>0</c:v>
                </c:pt>
                <c:pt idx="8725">
                  <c:v>0</c:v>
                </c:pt>
                <c:pt idx="8726">
                  <c:v>0</c:v>
                </c:pt>
                <c:pt idx="8727">
                  <c:v>0</c:v>
                </c:pt>
                <c:pt idx="8728">
                  <c:v>0</c:v>
                </c:pt>
                <c:pt idx="8729">
                  <c:v>0</c:v>
                </c:pt>
                <c:pt idx="8730">
                  <c:v>0</c:v>
                </c:pt>
                <c:pt idx="8731">
                  <c:v>0</c:v>
                </c:pt>
                <c:pt idx="8732">
                  <c:v>0</c:v>
                </c:pt>
                <c:pt idx="8733">
                  <c:v>0</c:v>
                </c:pt>
                <c:pt idx="8734">
                  <c:v>0</c:v>
                </c:pt>
                <c:pt idx="8735">
                  <c:v>0</c:v>
                </c:pt>
                <c:pt idx="8736">
                  <c:v>0</c:v>
                </c:pt>
                <c:pt idx="8737">
                  <c:v>0</c:v>
                </c:pt>
                <c:pt idx="8738">
                  <c:v>0</c:v>
                </c:pt>
                <c:pt idx="8739">
                  <c:v>0</c:v>
                </c:pt>
                <c:pt idx="8740">
                  <c:v>0</c:v>
                </c:pt>
                <c:pt idx="8741">
                  <c:v>0</c:v>
                </c:pt>
                <c:pt idx="8742">
                  <c:v>0</c:v>
                </c:pt>
                <c:pt idx="8743">
                  <c:v>0</c:v>
                </c:pt>
                <c:pt idx="8744">
                  <c:v>0</c:v>
                </c:pt>
                <c:pt idx="8745">
                  <c:v>0</c:v>
                </c:pt>
                <c:pt idx="8746">
                  <c:v>0</c:v>
                </c:pt>
                <c:pt idx="8747">
                  <c:v>0</c:v>
                </c:pt>
                <c:pt idx="8748">
                  <c:v>0</c:v>
                </c:pt>
                <c:pt idx="8749">
                  <c:v>0</c:v>
                </c:pt>
                <c:pt idx="8750">
                  <c:v>0</c:v>
                </c:pt>
                <c:pt idx="8751">
                  <c:v>0</c:v>
                </c:pt>
                <c:pt idx="8752">
                  <c:v>0</c:v>
                </c:pt>
                <c:pt idx="8753">
                  <c:v>0</c:v>
                </c:pt>
                <c:pt idx="8754">
                  <c:v>0</c:v>
                </c:pt>
                <c:pt idx="8755">
                  <c:v>0</c:v>
                </c:pt>
                <c:pt idx="8756">
                  <c:v>0</c:v>
                </c:pt>
                <c:pt idx="8757">
                  <c:v>0</c:v>
                </c:pt>
                <c:pt idx="8758">
                  <c:v>0</c:v>
                </c:pt>
                <c:pt idx="8759">
                  <c:v>0</c:v>
                </c:pt>
                <c:pt idx="8760">
                  <c:v>0</c:v>
                </c:pt>
                <c:pt idx="8761">
                  <c:v>0</c:v>
                </c:pt>
                <c:pt idx="8762">
                  <c:v>0</c:v>
                </c:pt>
                <c:pt idx="8763">
                  <c:v>0</c:v>
                </c:pt>
                <c:pt idx="8764">
                  <c:v>0</c:v>
                </c:pt>
                <c:pt idx="8765">
                  <c:v>0</c:v>
                </c:pt>
                <c:pt idx="8766">
                  <c:v>0</c:v>
                </c:pt>
                <c:pt idx="8767">
                  <c:v>0</c:v>
                </c:pt>
                <c:pt idx="8768">
                  <c:v>0</c:v>
                </c:pt>
                <c:pt idx="8769">
                  <c:v>0</c:v>
                </c:pt>
                <c:pt idx="8770">
                  <c:v>0</c:v>
                </c:pt>
                <c:pt idx="8771">
                  <c:v>0</c:v>
                </c:pt>
                <c:pt idx="8772">
                  <c:v>0</c:v>
                </c:pt>
                <c:pt idx="8773">
                  <c:v>0</c:v>
                </c:pt>
                <c:pt idx="8774">
                  <c:v>0</c:v>
                </c:pt>
                <c:pt idx="8775">
                  <c:v>0</c:v>
                </c:pt>
                <c:pt idx="8776">
                  <c:v>0</c:v>
                </c:pt>
                <c:pt idx="8777">
                  <c:v>0</c:v>
                </c:pt>
                <c:pt idx="8778">
                  <c:v>0</c:v>
                </c:pt>
                <c:pt idx="8779">
                  <c:v>0</c:v>
                </c:pt>
                <c:pt idx="8780">
                  <c:v>0</c:v>
                </c:pt>
                <c:pt idx="8781">
                  <c:v>0</c:v>
                </c:pt>
                <c:pt idx="8782">
                  <c:v>0</c:v>
                </c:pt>
                <c:pt idx="8783">
                  <c:v>0</c:v>
                </c:pt>
                <c:pt idx="8784">
                  <c:v>0</c:v>
                </c:pt>
                <c:pt idx="8785">
                  <c:v>0</c:v>
                </c:pt>
                <c:pt idx="8786">
                  <c:v>0</c:v>
                </c:pt>
                <c:pt idx="8787">
                  <c:v>0</c:v>
                </c:pt>
                <c:pt idx="8788">
                  <c:v>0</c:v>
                </c:pt>
                <c:pt idx="8789">
                  <c:v>0</c:v>
                </c:pt>
                <c:pt idx="8790">
                  <c:v>0</c:v>
                </c:pt>
                <c:pt idx="8791">
                  <c:v>0</c:v>
                </c:pt>
                <c:pt idx="8792">
                  <c:v>0</c:v>
                </c:pt>
                <c:pt idx="8793">
                  <c:v>0</c:v>
                </c:pt>
                <c:pt idx="8794">
                  <c:v>0</c:v>
                </c:pt>
                <c:pt idx="8795">
                  <c:v>0</c:v>
                </c:pt>
                <c:pt idx="8796">
                  <c:v>0</c:v>
                </c:pt>
                <c:pt idx="8797">
                  <c:v>0</c:v>
                </c:pt>
                <c:pt idx="8798">
                  <c:v>0</c:v>
                </c:pt>
                <c:pt idx="8799">
                  <c:v>0</c:v>
                </c:pt>
                <c:pt idx="8800">
                  <c:v>0</c:v>
                </c:pt>
                <c:pt idx="8801">
                  <c:v>0</c:v>
                </c:pt>
                <c:pt idx="8802">
                  <c:v>0</c:v>
                </c:pt>
                <c:pt idx="8803">
                  <c:v>0</c:v>
                </c:pt>
                <c:pt idx="8804">
                  <c:v>0</c:v>
                </c:pt>
                <c:pt idx="8805">
                  <c:v>0</c:v>
                </c:pt>
                <c:pt idx="8806">
                  <c:v>0</c:v>
                </c:pt>
                <c:pt idx="8807">
                  <c:v>0</c:v>
                </c:pt>
                <c:pt idx="8808">
                  <c:v>0</c:v>
                </c:pt>
                <c:pt idx="8809">
                  <c:v>0</c:v>
                </c:pt>
                <c:pt idx="8810">
                  <c:v>0</c:v>
                </c:pt>
                <c:pt idx="8811">
                  <c:v>0</c:v>
                </c:pt>
                <c:pt idx="8812">
                  <c:v>0</c:v>
                </c:pt>
                <c:pt idx="8813">
                  <c:v>0</c:v>
                </c:pt>
                <c:pt idx="8814">
                  <c:v>0</c:v>
                </c:pt>
                <c:pt idx="8815">
                  <c:v>0</c:v>
                </c:pt>
                <c:pt idx="8816">
                  <c:v>0</c:v>
                </c:pt>
                <c:pt idx="8817">
                  <c:v>0</c:v>
                </c:pt>
                <c:pt idx="8818">
                  <c:v>0</c:v>
                </c:pt>
                <c:pt idx="8819">
                  <c:v>0</c:v>
                </c:pt>
                <c:pt idx="8820">
                  <c:v>0</c:v>
                </c:pt>
                <c:pt idx="8821">
                  <c:v>0</c:v>
                </c:pt>
                <c:pt idx="8822">
                  <c:v>0</c:v>
                </c:pt>
                <c:pt idx="8823">
                  <c:v>0</c:v>
                </c:pt>
                <c:pt idx="8824">
                  <c:v>0</c:v>
                </c:pt>
                <c:pt idx="8825">
                  <c:v>0</c:v>
                </c:pt>
                <c:pt idx="8826">
                  <c:v>0</c:v>
                </c:pt>
                <c:pt idx="8827">
                  <c:v>0</c:v>
                </c:pt>
                <c:pt idx="8828">
                  <c:v>0</c:v>
                </c:pt>
                <c:pt idx="8829">
                  <c:v>0</c:v>
                </c:pt>
                <c:pt idx="8830">
                  <c:v>0</c:v>
                </c:pt>
                <c:pt idx="8831">
                  <c:v>0</c:v>
                </c:pt>
                <c:pt idx="8832">
                  <c:v>0</c:v>
                </c:pt>
                <c:pt idx="8833">
                  <c:v>0</c:v>
                </c:pt>
                <c:pt idx="8834">
                  <c:v>0</c:v>
                </c:pt>
                <c:pt idx="8835">
                  <c:v>0</c:v>
                </c:pt>
                <c:pt idx="8836">
                  <c:v>0</c:v>
                </c:pt>
                <c:pt idx="8837">
                  <c:v>0</c:v>
                </c:pt>
                <c:pt idx="8838">
                  <c:v>0</c:v>
                </c:pt>
                <c:pt idx="8839">
                  <c:v>0</c:v>
                </c:pt>
                <c:pt idx="8840">
                  <c:v>0</c:v>
                </c:pt>
                <c:pt idx="8841">
                  <c:v>0</c:v>
                </c:pt>
                <c:pt idx="8842">
                  <c:v>0</c:v>
                </c:pt>
                <c:pt idx="8843">
                  <c:v>0</c:v>
                </c:pt>
                <c:pt idx="8844">
                  <c:v>0</c:v>
                </c:pt>
                <c:pt idx="8845">
                  <c:v>0</c:v>
                </c:pt>
                <c:pt idx="8846">
                  <c:v>0</c:v>
                </c:pt>
                <c:pt idx="8847">
                  <c:v>0</c:v>
                </c:pt>
                <c:pt idx="8848">
                  <c:v>0</c:v>
                </c:pt>
                <c:pt idx="8849">
                  <c:v>0</c:v>
                </c:pt>
                <c:pt idx="8850">
                  <c:v>0</c:v>
                </c:pt>
                <c:pt idx="8851">
                  <c:v>0</c:v>
                </c:pt>
                <c:pt idx="8852">
                  <c:v>0</c:v>
                </c:pt>
                <c:pt idx="8853">
                  <c:v>0</c:v>
                </c:pt>
                <c:pt idx="8854">
                  <c:v>0</c:v>
                </c:pt>
                <c:pt idx="8855">
                  <c:v>0</c:v>
                </c:pt>
                <c:pt idx="8856">
                  <c:v>0</c:v>
                </c:pt>
                <c:pt idx="8857">
                  <c:v>0</c:v>
                </c:pt>
                <c:pt idx="8858">
                  <c:v>0</c:v>
                </c:pt>
                <c:pt idx="8859">
                  <c:v>0</c:v>
                </c:pt>
                <c:pt idx="8860">
                  <c:v>0</c:v>
                </c:pt>
                <c:pt idx="8861">
                  <c:v>0</c:v>
                </c:pt>
                <c:pt idx="8862">
                  <c:v>0</c:v>
                </c:pt>
                <c:pt idx="8863">
                  <c:v>0</c:v>
                </c:pt>
                <c:pt idx="8864">
                  <c:v>0</c:v>
                </c:pt>
                <c:pt idx="8865">
                  <c:v>0</c:v>
                </c:pt>
                <c:pt idx="8866">
                  <c:v>0</c:v>
                </c:pt>
                <c:pt idx="8867">
                  <c:v>0</c:v>
                </c:pt>
                <c:pt idx="8868">
                  <c:v>0</c:v>
                </c:pt>
                <c:pt idx="8869">
                  <c:v>0</c:v>
                </c:pt>
                <c:pt idx="8870">
                  <c:v>0</c:v>
                </c:pt>
                <c:pt idx="8871">
                  <c:v>0</c:v>
                </c:pt>
                <c:pt idx="8872">
                  <c:v>0</c:v>
                </c:pt>
                <c:pt idx="8873">
                  <c:v>0</c:v>
                </c:pt>
                <c:pt idx="8874">
                  <c:v>0</c:v>
                </c:pt>
                <c:pt idx="8875">
                  <c:v>0</c:v>
                </c:pt>
                <c:pt idx="8876">
                  <c:v>0</c:v>
                </c:pt>
                <c:pt idx="8877">
                  <c:v>0</c:v>
                </c:pt>
                <c:pt idx="8878">
                  <c:v>0</c:v>
                </c:pt>
                <c:pt idx="8879">
                  <c:v>0</c:v>
                </c:pt>
                <c:pt idx="8880">
                  <c:v>0</c:v>
                </c:pt>
                <c:pt idx="8881">
                  <c:v>0</c:v>
                </c:pt>
                <c:pt idx="8882">
                  <c:v>0</c:v>
                </c:pt>
                <c:pt idx="8883">
                  <c:v>0</c:v>
                </c:pt>
                <c:pt idx="8884">
                  <c:v>0</c:v>
                </c:pt>
                <c:pt idx="8885">
                  <c:v>0</c:v>
                </c:pt>
                <c:pt idx="8886">
                  <c:v>0</c:v>
                </c:pt>
                <c:pt idx="8887">
                  <c:v>0</c:v>
                </c:pt>
                <c:pt idx="8888">
                  <c:v>0</c:v>
                </c:pt>
                <c:pt idx="8889">
                  <c:v>0</c:v>
                </c:pt>
                <c:pt idx="8890">
                  <c:v>0</c:v>
                </c:pt>
                <c:pt idx="8891">
                  <c:v>0</c:v>
                </c:pt>
                <c:pt idx="8892">
                  <c:v>0</c:v>
                </c:pt>
                <c:pt idx="8893">
                  <c:v>0</c:v>
                </c:pt>
                <c:pt idx="8894">
                  <c:v>0</c:v>
                </c:pt>
                <c:pt idx="8895">
                  <c:v>0</c:v>
                </c:pt>
                <c:pt idx="8896">
                  <c:v>0</c:v>
                </c:pt>
                <c:pt idx="8897">
                  <c:v>0</c:v>
                </c:pt>
                <c:pt idx="889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9B-4A88-93C2-502D9BA58E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0642351"/>
        <c:axId val="1677177423"/>
      </c:areaChart>
      <c:catAx>
        <c:axId val="15606423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7177423"/>
        <c:crosses val="autoZero"/>
        <c:auto val="1"/>
        <c:lblAlgn val="ctr"/>
        <c:lblOffset val="100"/>
        <c:noMultiLvlLbl val="0"/>
      </c:catAx>
      <c:valAx>
        <c:axId val="16771774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64235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8"/>
          <c:order val="0"/>
          <c:tx>
            <c:strRef>
              <c:f>'tempogram dla w. z 2 poz'!$W$1</c:f>
              <c:strCache>
                <c:ptCount val="1"/>
                <c:pt idx="0">
                  <c:v>no. of observations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'tempogram dla w. z 2 poz'!$N$2:$N$8900</c:f>
              <c:numCache>
                <c:formatCode>General</c:formatCode>
                <c:ptCount val="8899"/>
                <c:pt idx="0">
                  <c:v>-4503</c:v>
                </c:pt>
                <c:pt idx="1">
                  <c:v>-4502</c:v>
                </c:pt>
                <c:pt idx="2">
                  <c:v>-4501</c:v>
                </c:pt>
                <c:pt idx="3">
                  <c:v>-4500</c:v>
                </c:pt>
                <c:pt idx="4">
                  <c:v>-4499</c:v>
                </c:pt>
                <c:pt idx="5">
                  <c:v>-4498</c:v>
                </c:pt>
                <c:pt idx="6">
                  <c:v>-4497</c:v>
                </c:pt>
                <c:pt idx="7">
                  <c:v>-4496</c:v>
                </c:pt>
                <c:pt idx="8">
                  <c:v>-4495</c:v>
                </c:pt>
                <c:pt idx="9">
                  <c:v>-4494</c:v>
                </c:pt>
                <c:pt idx="10">
                  <c:v>-4493</c:v>
                </c:pt>
                <c:pt idx="11">
                  <c:v>-4492</c:v>
                </c:pt>
                <c:pt idx="12">
                  <c:v>-4491</c:v>
                </c:pt>
                <c:pt idx="13">
                  <c:v>-4490</c:v>
                </c:pt>
                <c:pt idx="14">
                  <c:v>-4489</c:v>
                </c:pt>
                <c:pt idx="15">
                  <c:v>-4488</c:v>
                </c:pt>
                <c:pt idx="16">
                  <c:v>-4487</c:v>
                </c:pt>
                <c:pt idx="17">
                  <c:v>-4486</c:v>
                </c:pt>
                <c:pt idx="18">
                  <c:v>-4485</c:v>
                </c:pt>
                <c:pt idx="19">
                  <c:v>-4484</c:v>
                </c:pt>
                <c:pt idx="20">
                  <c:v>-4483</c:v>
                </c:pt>
                <c:pt idx="21">
                  <c:v>-4482</c:v>
                </c:pt>
                <c:pt idx="22">
                  <c:v>-4481</c:v>
                </c:pt>
                <c:pt idx="23">
                  <c:v>-4480</c:v>
                </c:pt>
                <c:pt idx="24">
                  <c:v>-4479</c:v>
                </c:pt>
                <c:pt idx="25">
                  <c:v>-4478</c:v>
                </c:pt>
                <c:pt idx="26">
                  <c:v>-4477</c:v>
                </c:pt>
                <c:pt idx="27">
                  <c:v>-4476</c:v>
                </c:pt>
                <c:pt idx="28">
                  <c:v>-4475</c:v>
                </c:pt>
                <c:pt idx="29">
                  <c:v>-4474</c:v>
                </c:pt>
                <c:pt idx="30">
                  <c:v>-4473</c:v>
                </c:pt>
                <c:pt idx="31">
                  <c:v>-4472</c:v>
                </c:pt>
                <c:pt idx="32">
                  <c:v>-4471</c:v>
                </c:pt>
                <c:pt idx="33">
                  <c:v>-4470</c:v>
                </c:pt>
                <c:pt idx="34">
                  <c:v>-4469</c:v>
                </c:pt>
                <c:pt idx="35">
                  <c:v>-4468</c:v>
                </c:pt>
                <c:pt idx="36">
                  <c:v>-4467</c:v>
                </c:pt>
                <c:pt idx="37">
                  <c:v>-4466</c:v>
                </c:pt>
                <c:pt idx="38">
                  <c:v>-4465</c:v>
                </c:pt>
                <c:pt idx="39">
                  <c:v>-4464</c:v>
                </c:pt>
                <c:pt idx="40">
                  <c:v>-4463</c:v>
                </c:pt>
                <c:pt idx="41">
                  <c:v>-4462</c:v>
                </c:pt>
                <c:pt idx="42">
                  <c:v>-4461</c:v>
                </c:pt>
                <c:pt idx="43">
                  <c:v>-4460</c:v>
                </c:pt>
                <c:pt idx="44">
                  <c:v>-4459</c:v>
                </c:pt>
                <c:pt idx="45">
                  <c:v>-4458</c:v>
                </c:pt>
                <c:pt idx="46">
                  <c:v>-4457</c:v>
                </c:pt>
                <c:pt idx="47">
                  <c:v>-4456</c:v>
                </c:pt>
                <c:pt idx="48">
                  <c:v>-4455</c:v>
                </c:pt>
                <c:pt idx="49">
                  <c:v>-4454</c:v>
                </c:pt>
                <c:pt idx="50">
                  <c:v>-4453</c:v>
                </c:pt>
                <c:pt idx="51">
                  <c:v>-4452</c:v>
                </c:pt>
                <c:pt idx="52">
                  <c:v>-4451</c:v>
                </c:pt>
                <c:pt idx="53">
                  <c:v>-4450</c:v>
                </c:pt>
                <c:pt idx="54">
                  <c:v>-4449</c:v>
                </c:pt>
                <c:pt idx="55">
                  <c:v>-4448</c:v>
                </c:pt>
                <c:pt idx="56">
                  <c:v>-4447</c:v>
                </c:pt>
                <c:pt idx="57">
                  <c:v>-4446</c:v>
                </c:pt>
                <c:pt idx="58">
                  <c:v>-4445</c:v>
                </c:pt>
                <c:pt idx="59">
                  <c:v>-4444</c:v>
                </c:pt>
                <c:pt idx="60">
                  <c:v>-4443</c:v>
                </c:pt>
                <c:pt idx="61">
                  <c:v>-4442</c:v>
                </c:pt>
                <c:pt idx="62">
                  <c:v>-4441</c:v>
                </c:pt>
                <c:pt idx="63">
                  <c:v>-4440</c:v>
                </c:pt>
                <c:pt idx="64">
                  <c:v>-4439</c:v>
                </c:pt>
                <c:pt idx="65">
                  <c:v>-4438</c:v>
                </c:pt>
                <c:pt idx="66">
                  <c:v>-4437</c:v>
                </c:pt>
                <c:pt idx="67">
                  <c:v>-4436</c:v>
                </c:pt>
                <c:pt idx="68">
                  <c:v>-4435</c:v>
                </c:pt>
                <c:pt idx="69">
                  <c:v>-4434</c:v>
                </c:pt>
                <c:pt idx="70">
                  <c:v>-4433</c:v>
                </c:pt>
                <c:pt idx="71">
                  <c:v>-4432</c:v>
                </c:pt>
                <c:pt idx="72">
                  <c:v>-4431</c:v>
                </c:pt>
                <c:pt idx="73">
                  <c:v>-4430</c:v>
                </c:pt>
                <c:pt idx="74">
                  <c:v>-4429</c:v>
                </c:pt>
                <c:pt idx="75">
                  <c:v>-4428</c:v>
                </c:pt>
                <c:pt idx="76">
                  <c:v>-4427</c:v>
                </c:pt>
                <c:pt idx="77">
                  <c:v>-4426</c:v>
                </c:pt>
                <c:pt idx="78">
                  <c:v>-4425</c:v>
                </c:pt>
                <c:pt idx="79">
                  <c:v>-4424</c:v>
                </c:pt>
                <c:pt idx="80">
                  <c:v>-4423</c:v>
                </c:pt>
                <c:pt idx="81">
                  <c:v>-4422</c:v>
                </c:pt>
                <c:pt idx="82">
                  <c:v>-4421</c:v>
                </c:pt>
                <c:pt idx="83">
                  <c:v>-4420</c:v>
                </c:pt>
                <c:pt idx="84">
                  <c:v>-4419</c:v>
                </c:pt>
                <c:pt idx="85">
                  <c:v>-4418</c:v>
                </c:pt>
                <c:pt idx="86">
                  <c:v>-4417</c:v>
                </c:pt>
                <c:pt idx="87">
                  <c:v>-4416</c:v>
                </c:pt>
                <c:pt idx="88">
                  <c:v>-4415</c:v>
                </c:pt>
                <c:pt idx="89">
                  <c:v>-4414</c:v>
                </c:pt>
                <c:pt idx="90">
                  <c:v>-4413</c:v>
                </c:pt>
                <c:pt idx="91">
                  <c:v>-4412</c:v>
                </c:pt>
                <c:pt idx="92">
                  <c:v>-4411</c:v>
                </c:pt>
                <c:pt idx="93">
                  <c:v>-4410</c:v>
                </c:pt>
                <c:pt idx="94">
                  <c:v>-4409</c:v>
                </c:pt>
                <c:pt idx="95">
                  <c:v>-4408</c:v>
                </c:pt>
                <c:pt idx="96">
                  <c:v>-4407</c:v>
                </c:pt>
                <c:pt idx="97">
                  <c:v>-4406</c:v>
                </c:pt>
                <c:pt idx="98">
                  <c:v>-4405</c:v>
                </c:pt>
                <c:pt idx="99">
                  <c:v>-4404</c:v>
                </c:pt>
                <c:pt idx="100">
                  <c:v>-4403</c:v>
                </c:pt>
                <c:pt idx="101">
                  <c:v>-4402</c:v>
                </c:pt>
                <c:pt idx="102">
                  <c:v>-4401</c:v>
                </c:pt>
                <c:pt idx="103">
                  <c:v>-4400</c:v>
                </c:pt>
                <c:pt idx="104">
                  <c:v>-4399</c:v>
                </c:pt>
                <c:pt idx="105">
                  <c:v>-4398</c:v>
                </c:pt>
                <c:pt idx="106">
                  <c:v>-4397</c:v>
                </c:pt>
                <c:pt idx="107">
                  <c:v>-4396</c:v>
                </c:pt>
                <c:pt idx="108">
                  <c:v>-4395</c:v>
                </c:pt>
                <c:pt idx="109">
                  <c:v>-4394</c:v>
                </c:pt>
                <c:pt idx="110">
                  <c:v>-4393</c:v>
                </c:pt>
                <c:pt idx="111">
                  <c:v>-4392</c:v>
                </c:pt>
                <c:pt idx="112">
                  <c:v>-4391</c:v>
                </c:pt>
                <c:pt idx="113">
                  <c:v>-4390</c:v>
                </c:pt>
                <c:pt idx="114">
                  <c:v>-4389</c:v>
                </c:pt>
                <c:pt idx="115">
                  <c:v>-4388</c:v>
                </c:pt>
                <c:pt idx="116">
                  <c:v>-4387</c:v>
                </c:pt>
                <c:pt idx="117">
                  <c:v>-4386</c:v>
                </c:pt>
                <c:pt idx="118">
                  <c:v>-4385</c:v>
                </c:pt>
                <c:pt idx="119">
                  <c:v>-4384</c:v>
                </c:pt>
                <c:pt idx="120">
                  <c:v>-4383</c:v>
                </c:pt>
                <c:pt idx="121">
                  <c:v>-4382</c:v>
                </c:pt>
                <c:pt idx="122">
                  <c:v>-4381</c:v>
                </c:pt>
                <c:pt idx="123">
                  <c:v>-4380</c:v>
                </c:pt>
                <c:pt idx="124">
                  <c:v>-4379</c:v>
                </c:pt>
                <c:pt idx="125">
                  <c:v>-4378</c:v>
                </c:pt>
                <c:pt idx="126">
                  <c:v>-4377</c:v>
                </c:pt>
                <c:pt idx="127">
                  <c:v>-4376</c:v>
                </c:pt>
                <c:pt idx="128">
                  <c:v>-4375</c:v>
                </c:pt>
                <c:pt idx="129">
                  <c:v>-4374</c:v>
                </c:pt>
                <c:pt idx="130">
                  <c:v>-4373</c:v>
                </c:pt>
                <c:pt idx="131">
                  <c:v>-4372</c:v>
                </c:pt>
                <c:pt idx="132">
                  <c:v>-4371</c:v>
                </c:pt>
                <c:pt idx="133">
                  <c:v>-4370</c:v>
                </c:pt>
                <c:pt idx="134">
                  <c:v>-4369</c:v>
                </c:pt>
                <c:pt idx="135">
                  <c:v>-4368</c:v>
                </c:pt>
                <c:pt idx="136">
                  <c:v>-4367</c:v>
                </c:pt>
                <c:pt idx="137">
                  <c:v>-4366</c:v>
                </c:pt>
                <c:pt idx="138">
                  <c:v>-4365</c:v>
                </c:pt>
                <c:pt idx="139">
                  <c:v>-4364</c:v>
                </c:pt>
                <c:pt idx="140">
                  <c:v>-4363</c:v>
                </c:pt>
                <c:pt idx="141">
                  <c:v>-4362</c:v>
                </c:pt>
                <c:pt idx="142">
                  <c:v>-4361</c:v>
                </c:pt>
                <c:pt idx="143">
                  <c:v>-4360</c:v>
                </c:pt>
                <c:pt idx="144">
                  <c:v>-4359</c:v>
                </c:pt>
                <c:pt idx="145">
                  <c:v>-4358</c:v>
                </c:pt>
                <c:pt idx="146">
                  <c:v>-4357</c:v>
                </c:pt>
                <c:pt idx="147">
                  <c:v>-4356</c:v>
                </c:pt>
                <c:pt idx="148">
                  <c:v>-4355</c:v>
                </c:pt>
                <c:pt idx="149">
                  <c:v>-4354</c:v>
                </c:pt>
                <c:pt idx="150">
                  <c:v>-4353</c:v>
                </c:pt>
                <c:pt idx="151">
                  <c:v>-4352</c:v>
                </c:pt>
                <c:pt idx="152">
                  <c:v>-4351</c:v>
                </c:pt>
                <c:pt idx="153">
                  <c:v>-4350</c:v>
                </c:pt>
                <c:pt idx="154">
                  <c:v>-4349</c:v>
                </c:pt>
                <c:pt idx="155">
                  <c:v>-4348</c:v>
                </c:pt>
                <c:pt idx="156">
                  <c:v>-4347</c:v>
                </c:pt>
                <c:pt idx="157">
                  <c:v>-4346</c:v>
                </c:pt>
                <c:pt idx="158">
                  <c:v>-4345</c:v>
                </c:pt>
                <c:pt idx="159">
                  <c:v>-4344</c:v>
                </c:pt>
                <c:pt idx="160">
                  <c:v>-4343</c:v>
                </c:pt>
                <c:pt idx="161">
                  <c:v>-4342</c:v>
                </c:pt>
                <c:pt idx="162">
                  <c:v>-4341</c:v>
                </c:pt>
                <c:pt idx="163">
                  <c:v>-4340</c:v>
                </c:pt>
                <c:pt idx="164">
                  <c:v>-4339</c:v>
                </c:pt>
                <c:pt idx="165">
                  <c:v>-4338</c:v>
                </c:pt>
                <c:pt idx="166">
                  <c:v>-4337</c:v>
                </c:pt>
                <c:pt idx="167">
                  <c:v>-4336</c:v>
                </c:pt>
                <c:pt idx="168">
                  <c:v>-4335</c:v>
                </c:pt>
                <c:pt idx="169">
                  <c:v>-4334</c:v>
                </c:pt>
                <c:pt idx="170">
                  <c:v>-4333</c:v>
                </c:pt>
                <c:pt idx="171">
                  <c:v>-4332</c:v>
                </c:pt>
                <c:pt idx="172">
                  <c:v>-4331</c:v>
                </c:pt>
                <c:pt idx="173">
                  <c:v>-4330</c:v>
                </c:pt>
                <c:pt idx="174">
                  <c:v>-4329</c:v>
                </c:pt>
                <c:pt idx="175">
                  <c:v>-4328</c:v>
                </c:pt>
                <c:pt idx="176">
                  <c:v>-4327</c:v>
                </c:pt>
                <c:pt idx="177">
                  <c:v>-4326</c:v>
                </c:pt>
                <c:pt idx="178">
                  <c:v>-4325</c:v>
                </c:pt>
                <c:pt idx="179">
                  <c:v>-4324</c:v>
                </c:pt>
                <c:pt idx="180">
                  <c:v>-4323</c:v>
                </c:pt>
                <c:pt idx="181">
                  <c:v>-4322</c:v>
                </c:pt>
                <c:pt idx="182">
                  <c:v>-4321</c:v>
                </c:pt>
                <c:pt idx="183">
                  <c:v>-4320</c:v>
                </c:pt>
                <c:pt idx="184">
                  <c:v>-4319</c:v>
                </c:pt>
                <c:pt idx="185">
                  <c:v>-4318</c:v>
                </c:pt>
                <c:pt idx="186">
                  <c:v>-4317</c:v>
                </c:pt>
                <c:pt idx="187">
                  <c:v>-4316</c:v>
                </c:pt>
                <c:pt idx="188">
                  <c:v>-4315</c:v>
                </c:pt>
                <c:pt idx="189">
                  <c:v>-4314</c:v>
                </c:pt>
                <c:pt idx="190">
                  <c:v>-4313</c:v>
                </c:pt>
                <c:pt idx="191">
                  <c:v>-4312</c:v>
                </c:pt>
                <c:pt idx="192">
                  <c:v>-4311</c:v>
                </c:pt>
                <c:pt idx="193">
                  <c:v>-4310</c:v>
                </c:pt>
                <c:pt idx="194">
                  <c:v>-4309</c:v>
                </c:pt>
                <c:pt idx="195">
                  <c:v>-4308</c:v>
                </c:pt>
                <c:pt idx="196">
                  <c:v>-4307</c:v>
                </c:pt>
                <c:pt idx="197">
                  <c:v>-4306</c:v>
                </c:pt>
                <c:pt idx="198">
                  <c:v>-4305</c:v>
                </c:pt>
                <c:pt idx="199">
                  <c:v>-4304</c:v>
                </c:pt>
                <c:pt idx="200">
                  <c:v>-4303</c:v>
                </c:pt>
                <c:pt idx="201">
                  <c:v>-4302</c:v>
                </c:pt>
                <c:pt idx="202">
                  <c:v>-4301</c:v>
                </c:pt>
                <c:pt idx="203">
                  <c:v>-4300</c:v>
                </c:pt>
                <c:pt idx="204">
                  <c:v>-4299</c:v>
                </c:pt>
                <c:pt idx="205">
                  <c:v>-4298</c:v>
                </c:pt>
                <c:pt idx="206">
                  <c:v>-4297</c:v>
                </c:pt>
                <c:pt idx="207">
                  <c:v>-4296</c:v>
                </c:pt>
                <c:pt idx="208">
                  <c:v>-4295</c:v>
                </c:pt>
                <c:pt idx="209">
                  <c:v>-4294</c:v>
                </c:pt>
                <c:pt idx="210">
                  <c:v>-4293</c:v>
                </c:pt>
                <c:pt idx="211">
                  <c:v>-4292</c:v>
                </c:pt>
                <c:pt idx="212">
                  <c:v>-4291</c:v>
                </c:pt>
                <c:pt idx="213">
                  <c:v>-4290</c:v>
                </c:pt>
                <c:pt idx="214">
                  <c:v>-4289</c:v>
                </c:pt>
                <c:pt idx="215">
                  <c:v>-4288</c:v>
                </c:pt>
                <c:pt idx="216">
                  <c:v>-4287</c:v>
                </c:pt>
                <c:pt idx="217">
                  <c:v>-4286</c:v>
                </c:pt>
                <c:pt idx="218">
                  <c:v>-4285</c:v>
                </c:pt>
                <c:pt idx="219">
                  <c:v>-4284</c:v>
                </c:pt>
                <c:pt idx="220">
                  <c:v>-4283</c:v>
                </c:pt>
                <c:pt idx="221">
                  <c:v>-4282</c:v>
                </c:pt>
                <c:pt idx="222">
                  <c:v>-4281</c:v>
                </c:pt>
                <c:pt idx="223">
                  <c:v>-4280</c:v>
                </c:pt>
                <c:pt idx="224">
                  <c:v>-4279</c:v>
                </c:pt>
                <c:pt idx="225">
                  <c:v>-4278</c:v>
                </c:pt>
                <c:pt idx="226">
                  <c:v>-4277</c:v>
                </c:pt>
                <c:pt idx="227">
                  <c:v>-4276</c:v>
                </c:pt>
                <c:pt idx="228">
                  <c:v>-4275</c:v>
                </c:pt>
                <c:pt idx="229">
                  <c:v>-4274</c:v>
                </c:pt>
                <c:pt idx="230">
                  <c:v>-4273</c:v>
                </c:pt>
                <c:pt idx="231">
                  <c:v>-4272</c:v>
                </c:pt>
                <c:pt idx="232">
                  <c:v>-4271</c:v>
                </c:pt>
                <c:pt idx="233">
                  <c:v>-4270</c:v>
                </c:pt>
                <c:pt idx="234">
                  <c:v>-4269</c:v>
                </c:pt>
                <c:pt idx="235">
                  <c:v>-4268</c:v>
                </c:pt>
                <c:pt idx="236">
                  <c:v>-4267</c:v>
                </c:pt>
                <c:pt idx="237">
                  <c:v>-4266</c:v>
                </c:pt>
                <c:pt idx="238">
                  <c:v>-4265</c:v>
                </c:pt>
                <c:pt idx="239">
                  <c:v>-4264</c:v>
                </c:pt>
                <c:pt idx="240">
                  <c:v>-4263</c:v>
                </c:pt>
                <c:pt idx="241">
                  <c:v>-4262</c:v>
                </c:pt>
                <c:pt idx="242">
                  <c:v>-4261</c:v>
                </c:pt>
                <c:pt idx="243">
                  <c:v>-4260</c:v>
                </c:pt>
                <c:pt idx="244">
                  <c:v>-4259</c:v>
                </c:pt>
                <c:pt idx="245">
                  <c:v>-4258</c:v>
                </c:pt>
                <c:pt idx="246">
                  <c:v>-4257</c:v>
                </c:pt>
                <c:pt idx="247">
                  <c:v>-4256</c:v>
                </c:pt>
                <c:pt idx="248">
                  <c:v>-4255</c:v>
                </c:pt>
                <c:pt idx="249">
                  <c:v>-4254</c:v>
                </c:pt>
                <c:pt idx="250">
                  <c:v>-4253</c:v>
                </c:pt>
                <c:pt idx="251">
                  <c:v>-4252</c:v>
                </c:pt>
                <c:pt idx="252">
                  <c:v>-4251</c:v>
                </c:pt>
                <c:pt idx="253">
                  <c:v>-4250</c:v>
                </c:pt>
                <c:pt idx="254">
                  <c:v>-4249</c:v>
                </c:pt>
                <c:pt idx="255">
                  <c:v>-4248</c:v>
                </c:pt>
                <c:pt idx="256">
                  <c:v>-4247</c:v>
                </c:pt>
                <c:pt idx="257">
                  <c:v>-4246</c:v>
                </c:pt>
                <c:pt idx="258">
                  <c:v>-4245</c:v>
                </c:pt>
                <c:pt idx="259">
                  <c:v>-4244</c:v>
                </c:pt>
                <c:pt idx="260">
                  <c:v>-4243</c:v>
                </c:pt>
                <c:pt idx="261">
                  <c:v>-4242</c:v>
                </c:pt>
                <c:pt idx="262">
                  <c:v>-4241</c:v>
                </c:pt>
                <c:pt idx="263">
                  <c:v>-4240</c:v>
                </c:pt>
                <c:pt idx="264">
                  <c:v>-4239</c:v>
                </c:pt>
                <c:pt idx="265">
                  <c:v>-4238</c:v>
                </c:pt>
                <c:pt idx="266">
                  <c:v>-4237</c:v>
                </c:pt>
                <c:pt idx="267">
                  <c:v>-4236</c:v>
                </c:pt>
                <c:pt idx="268">
                  <c:v>-4235</c:v>
                </c:pt>
                <c:pt idx="269">
                  <c:v>-4234</c:v>
                </c:pt>
                <c:pt idx="270">
                  <c:v>-4233</c:v>
                </c:pt>
                <c:pt idx="271">
                  <c:v>-4232</c:v>
                </c:pt>
                <c:pt idx="272">
                  <c:v>-4231</c:v>
                </c:pt>
                <c:pt idx="273">
                  <c:v>-4230</c:v>
                </c:pt>
                <c:pt idx="274">
                  <c:v>-4229</c:v>
                </c:pt>
                <c:pt idx="275">
                  <c:v>-4228</c:v>
                </c:pt>
                <c:pt idx="276">
                  <c:v>-4227</c:v>
                </c:pt>
                <c:pt idx="277">
                  <c:v>-4226</c:v>
                </c:pt>
                <c:pt idx="278">
                  <c:v>-4225</c:v>
                </c:pt>
                <c:pt idx="279">
                  <c:v>-4224</c:v>
                </c:pt>
                <c:pt idx="280">
                  <c:v>-4223</c:v>
                </c:pt>
                <c:pt idx="281">
                  <c:v>-4222</c:v>
                </c:pt>
                <c:pt idx="282">
                  <c:v>-4221</c:v>
                </c:pt>
                <c:pt idx="283">
                  <c:v>-4220</c:v>
                </c:pt>
                <c:pt idx="284">
                  <c:v>-4219</c:v>
                </c:pt>
                <c:pt idx="285">
                  <c:v>-4218</c:v>
                </c:pt>
                <c:pt idx="286">
                  <c:v>-4217</c:v>
                </c:pt>
                <c:pt idx="287">
                  <c:v>-4216</c:v>
                </c:pt>
                <c:pt idx="288">
                  <c:v>-4215</c:v>
                </c:pt>
                <c:pt idx="289">
                  <c:v>-4214</c:v>
                </c:pt>
                <c:pt idx="290">
                  <c:v>-4213</c:v>
                </c:pt>
                <c:pt idx="291">
                  <c:v>-4212</c:v>
                </c:pt>
                <c:pt idx="292">
                  <c:v>-4211</c:v>
                </c:pt>
                <c:pt idx="293">
                  <c:v>-4210</c:v>
                </c:pt>
                <c:pt idx="294">
                  <c:v>-4209</c:v>
                </c:pt>
                <c:pt idx="295">
                  <c:v>-4208</c:v>
                </c:pt>
                <c:pt idx="296">
                  <c:v>-4207</c:v>
                </c:pt>
                <c:pt idx="297">
                  <c:v>-4206</c:v>
                </c:pt>
                <c:pt idx="298">
                  <c:v>-4205</c:v>
                </c:pt>
                <c:pt idx="299">
                  <c:v>-4204</c:v>
                </c:pt>
                <c:pt idx="300">
                  <c:v>-4203</c:v>
                </c:pt>
                <c:pt idx="301">
                  <c:v>-4202</c:v>
                </c:pt>
                <c:pt idx="302">
                  <c:v>-4201</c:v>
                </c:pt>
                <c:pt idx="303">
                  <c:v>-4200</c:v>
                </c:pt>
                <c:pt idx="304">
                  <c:v>-4199</c:v>
                </c:pt>
                <c:pt idx="305">
                  <c:v>-4198</c:v>
                </c:pt>
                <c:pt idx="306">
                  <c:v>-4197</c:v>
                </c:pt>
                <c:pt idx="307">
                  <c:v>-4196</c:v>
                </c:pt>
                <c:pt idx="308">
                  <c:v>-4195</c:v>
                </c:pt>
                <c:pt idx="309">
                  <c:v>-4194</c:v>
                </c:pt>
                <c:pt idx="310">
                  <c:v>-4193</c:v>
                </c:pt>
                <c:pt idx="311">
                  <c:v>-4192</c:v>
                </c:pt>
                <c:pt idx="312">
                  <c:v>-4191</c:v>
                </c:pt>
                <c:pt idx="313">
                  <c:v>-4190</c:v>
                </c:pt>
                <c:pt idx="314">
                  <c:v>-4189</c:v>
                </c:pt>
                <c:pt idx="315">
                  <c:v>-4188</c:v>
                </c:pt>
                <c:pt idx="316">
                  <c:v>-4187</c:v>
                </c:pt>
                <c:pt idx="317">
                  <c:v>-4186</c:v>
                </c:pt>
                <c:pt idx="318">
                  <c:v>-4185</c:v>
                </c:pt>
                <c:pt idx="319">
                  <c:v>-4184</c:v>
                </c:pt>
                <c:pt idx="320">
                  <c:v>-4183</c:v>
                </c:pt>
                <c:pt idx="321">
                  <c:v>-4182</c:v>
                </c:pt>
                <c:pt idx="322">
                  <c:v>-4181</c:v>
                </c:pt>
                <c:pt idx="323">
                  <c:v>-4180</c:v>
                </c:pt>
                <c:pt idx="324">
                  <c:v>-4179</c:v>
                </c:pt>
                <c:pt idx="325">
                  <c:v>-4178</c:v>
                </c:pt>
                <c:pt idx="326">
                  <c:v>-4177</c:v>
                </c:pt>
                <c:pt idx="327">
                  <c:v>-4176</c:v>
                </c:pt>
                <c:pt idx="328">
                  <c:v>-4175</c:v>
                </c:pt>
                <c:pt idx="329">
                  <c:v>-4174</c:v>
                </c:pt>
                <c:pt idx="330">
                  <c:v>-4173</c:v>
                </c:pt>
                <c:pt idx="331">
                  <c:v>-4172</c:v>
                </c:pt>
                <c:pt idx="332">
                  <c:v>-4171</c:v>
                </c:pt>
                <c:pt idx="333">
                  <c:v>-4170</c:v>
                </c:pt>
                <c:pt idx="334">
                  <c:v>-4169</c:v>
                </c:pt>
                <c:pt idx="335">
                  <c:v>-4168</c:v>
                </c:pt>
                <c:pt idx="336">
                  <c:v>-4167</c:v>
                </c:pt>
                <c:pt idx="337">
                  <c:v>-4166</c:v>
                </c:pt>
                <c:pt idx="338">
                  <c:v>-4165</c:v>
                </c:pt>
                <c:pt idx="339">
                  <c:v>-4164</c:v>
                </c:pt>
                <c:pt idx="340">
                  <c:v>-4163</c:v>
                </c:pt>
                <c:pt idx="341">
                  <c:v>-4162</c:v>
                </c:pt>
                <c:pt idx="342">
                  <c:v>-4161</c:v>
                </c:pt>
                <c:pt idx="343">
                  <c:v>-4160</c:v>
                </c:pt>
                <c:pt idx="344">
                  <c:v>-4159</c:v>
                </c:pt>
                <c:pt idx="345">
                  <c:v>-4158</c:v>
                </c:pt>
                <c:pt idx="346">
                  <c:v>-4157</c:v>
                </c:pt>
                <c:pt idx="347">
                  <c:v>-4156</c:v>
                </c:pt>
                <c:pt idx="348">
                  <c:v>-4155</c:v>
                </c:pt>
                <c:pt idx="349">
                  <c:v>-4154</c:v>
                </c:pt>
                <c:pt idx="350">
                  <c:v>-4153</c:v>
                </c:pt>
                <c:pt idx="351">
                  <c:v>-4152</c:v>
                </c:pt>
                <c:pt idx="352">
                  <c:v>-4151</c:v>
                </c:pt>
                <c:pt idx="353">
                  <c:v>-4150</c:v>
                </c:pt>
                <c:pt idx="354">
                  <c:v>-4149</c:v>
                </c:pt>
                <c:pt idx="355">
                  <c:v>-4148</c:v>
                </c:pt>
                <c:pt idx="356">
                  <c:v>-4147</c:v>
                </c:pt>
                <c:pt idx="357">
                  <c:v>-4146</c:v>
                </c:pt>
                <c:pt idx="358">
                  <c:v>-4145</c:v>
                </c:pt>
                <c:pt idx="359">
                  <c:v>-4144</c:v>
                </c:pt>
                <c:pt idx="360">
                  <c:v>-4143</c:v>
                </c:pt>
                <c:pt idx="361">
                  <c:v>-4142</c:v>
                </c:pt>
                <c:pt idx="362">
                  <c:v>-4141</c:v>
                </c:pt>
                <c:pt idx="363">
                  <c:v>-4140</c:v>
                </c:pt>
                <c:pt idx="364">
                  <c:v>-4139</c:v>
                </c:pt>
                <c:pt idx="365">
                  <c:v>-4138</c:v>
                </c:pt>
                <c:pt idx="366">
                  <c:v>-4137</c:v>
                </c:pt>
                <c:pt idx="367">
                  <c:v>-4136</c:v>
                </c:pt>
                <c:pt idx="368">
                  <c:v>-4135</c:v>
                </c:pt>
                <c:pt idx="369">
                  <c:v>-4134</c:v>
                </c:pt>
                <c:pt idx="370">
                  <c:v>-4133</c:v>
                </c:pt>
                <c:pt idx="371">
                  <c:v>-4132</c:v>
                </c:pt>
                <c:pt idx="372">
                  <c:v>-4131</c:v>
                </c:pt>
                <c:pt idx="373">
                  <c:v>-4130</c:v>
                </c:pt>
                <c:pt idx="374">
                  <c:v>-4129</c:v>
                </c:pt>
                <c:pt idx="375">
                  <c:v>-4128</c:v>
                </c:pt>
                <c:pt idx="376">
                  <c:v>-4127</c:v>
                </c:pt>
                <c:pt idx="377">
                  <c:v>-4126</c:v>
                </c:pt>
                <c:pt idx="378">
                  <c:v>-4125</c:v>
                </c:pt>
                <c:pt idx="379">
                  <c:v>-4124</c:v>
                </c:pt>
                <c:pt idx="380">
                  <c:v>-4123</c:v>
                </c:pt>
                <c:pt idx="381">
                  <c:v>-4122</c:v>
                </c:pt>
                <c:pt idx="382">
                  <c:v>-4121</c:v>
                </c:pt>
                <c:pt idx="383">
                  <c:v>-4120</c:v>
                </c:pt>
                <c:pt idx="384">
                  <c:v>-4119</c:v>
                </c:pt>
                <c:pt idx="385">
                  <c:v>-4118</c:v>
                </c:pt>
                <c:pt idx="386">
                  <c:v>-4117</c:v>
                </c:pt>
                <c:pt idx="387">
                  <c:v>-4116</c:v>
                </c:pt>
                <c:pt idx="388">
                  <c:v>-4115</c:v>
                </c:pt>
                <c:pt idx="389">
                  <c:v>-4114</c:v>
                </c:pt>
                <c:pt idx="390">
                  <c:v>-4113</c:v>
                </c:pt>
                <c:pt idx="391">
                  <c:v>-4112</c:v>
                </c:pt>
                <c:pt idx="392">
                  <c:v>-4111</c:v>
                </c:pt>
                <c:pt idx="393">
                  <c:v>-4110</c:v>
                </c:pt>
                <c:pt idx="394">
                  <c:v>-4109</c:v>
                </c:pt>
                <c:pt idx="395">
                  <c:v>-4108</c:v>
                </c:pt>
                <c:pt idx="396">
                  <c:v>-4107</c:v>
                </c:pt>
                <c:pt idx="397">
                  <c:v>-4106</c:v>
                </c:pt>
                <c:pt idx="398">
                  <c:v>-4105</c:v>
                </c:pt>
                <c:pt idx="399">
                  <c:v>-4104</c:v>
                </c:pt>
                <c:pt idx="400">
                  <c:v>-4103</c:v>
                </c:pt>
                <c:pt idx="401">
                  <c:v>-4102</c:v>
                </c:pt>
                <c:pt idx="402">
                  <c:v>-4101</c:v>
                </c:pt>
                <c:pt idx="403">
                  <c:v>-4100</c:v>
                </c:pt>
                <c:pt idx="404">
                  <c:v>-4099</c:v>
                </c:pt>
                <c:pt idx="405">
                  <c:v>-4098</c:v>
                </c:pt>
                <c:pt idx="406">
                  <c:v>-4097</c:v>
                </c:pt>
                <c:pt idx="407">
                  <c:v>-4096</c:v>
                </c:pt>
                <c:pt idx="408">
                  <c:v>-4095</c:v>
                </c:pt>
                <c:pt idx="409">
                  <c:v>-4094</c:v>
                </c:pt>
                <c:pt idx="410">
                  <c:v>-4093</c:v>
                </c:pt>
                <c:pt idx="411">
                  <c:v>-4092</c:v>
                </c:pt>
                <c:pt idx="412">
                  <c:v>-4091</c:v>
                </c:pt>
                <c:pt idx="413">
                  <c:v>-4090</c:v>
                </c:pt>
                <c:pt idx="414">
                  <c:v>-4089</c:v>
                </c:pt>
                <c:pt idx="415">
                  <c:v>-4088</c:v>
                </c:pt>
                <c:pt idx="416">
                  <c:v>-4087</c:v>
                </c:pt>
                <c:pt idx="417">
                  <c:v>-4086</c:v>
                </c:pt>
                <c:pt idx="418">
                  <c:v>-4085</c:v>
                </c:pt>
                <c:pt idx="419">
                  <c:v>-4084</c:v>
                </c:pt>
                <c:pt idx="420">
                  <c:v>-4083</c:v>
                </c:pt>
                <c:pt idx="421">
                  <c:v>-4082</c:v>
                </c:pt>
                <c:pt idx="422">
                  <c:v>-4081</c:v>
                </c:pt>
                <c:pt idx="423">
                  <c:v>-4080</c:v>
                </c:pt>
                <c:pt idx="424">
                  <c:v>-4079</c:v>
                </c:pt>
                <c:pt idx="425">
                  <c:v>-4078</c:v>
                </c:pt>
                <c:pt idx="426">
                  <c:v>-4077</c:v>
                </c:pt>
                <c:pt idx="427">
                  <c:v>-4076</c:v>
                </c:pt>
                <c:pt idx="428">
                  <c:v>-4075</c:v>
                </c:pt>
                <c:pt idx="429">
                  <c:v>-4074</c:v>
                </c:pt>
                <c:pt idx="430">
                  <c:v>-4073</c:v>
                </c:pt>
                <c:pt idx="431">
                  <c:v>-4072</c:v>
                </c:pt>
                <c:pt idx="432">
                  <c:v>-4071</c:v>
                </c:pt>
                <c:pt idx="433">
                  <c:v>-4070</c:v>
                </c:pt>
                <c:pt idx="434">
                  <c:v>-4069</c:v>
                </c:pt>
                <c:pt idx="435">
                  <c:v>-4068</c:v>
                </c:pt>
                <c:pt idx="436">
                  <c:v>-4067</c:v>
                </c:pt>
                <c:pt idx="437">
                  <c:v>-4066</c:v>
                </c:pt>
                <c:pt idx="438">
                  <c:v>-4065</c:v>
                </c:pt>
                <c:pt idx="439">
                  <c:v>-4064</c:v>
                </c:pt>
                <c:pt idx="440">
                  <c:v>-4063</c:v>
                </c:pt>
                <c:pt idx="441">
                  <c:v>-4062</c:v>
                </c:pt>
                <c:pt idx="442">
                  <c:v>-4061</c:v>
                </c:pt>
                <c:pt idx="443">
                  <c:v>-4060</c:v>
                </c:pt>
                <c:pt idx="444">
                  <c:v>-4059</c:v>
                </c:pt>
                <c:pt idx="445">
                  <c:v>-4058</c:v>
                </c:pt>
                <c:pt idx="446">
                  <c:v>-4057</c:v>
                </c:pt>
                <c:pt idx="447">
                  <c:v>-4056</c:v>
                </c:pt>
                <c:pt idx="448">
                  <c:v>-4055</c:v>
                </c:pt>
                <c:pt idx="449">
                  <c:v>-4054</c:v>
                </c:pt>
                <c:pt idx="450">
                  <c:v>-4053</c:v>
                </c:pt>
                <c:pt idx="451">
                  <c:v>-4052</c:v>
                </c:pt>
                <c:pt idx="452">
                  <c:v>-4051</c:v>
                </c:pt>
                <c:pt idx="453">
                  <c:v>-4050</c:v>
                </c:pt>
                <c:pt idx="454">
                  <c:v>-4049</c:v>
                </c:pt>
                <c:pt idx="455">
                  <c:v>-4048</c:v>
                </c:pt>
                <c:pt idx="456">
                  <c:v>-4047</c:v>
                </c:pt>
                <c:pt idx="457">
                  <c:v>-4046</c:v>
                </c:pt>
                <c:pt idx="458">
                  <c:v>-4045</c:v>
                </c:pt>
                <c:pt idx="459">
                  <c:v>-4044</c:v>
                </c:pt>
                <c:pt idx="460">
                  <c:v>-4043</c:v>
                </c:pt>
                <c:pt idx="461">
                  <c:v>-4042</c:v>
                </c:pt>
                <c:pt idx="462">
                  <c:v>-4041</c:v>
                </c:pt>
                <c:pt idx="463">
                  <c:v>-4040</c:v>
                </c:pt>
                <c:pt idx="464">
                  <c:v>-4039</c:v>
                </c:pt>
                <c:pt idx="465">
                  <c:v>-4038</c:v>
                </c:pt>
                <c:pt idx="466">
                  <c:v>-4037</c:v>
                </c:pt>
                <c:pt idx="467">
                  <c:v>-4036</c:v>
                </c:pt>
                <c:pt idx="468">
                  <c:v>-4035</c:v>
                </c:pt>
                <c:pt idx="469">
                  <c:v>-4034</c:v>
                </c:pt>
                <c:pt idx="470">
                  <c:v>-4033</c:v>
                </c:pt>
                <c:pt idx="471">
                  <c:v>-4032</c:v>
                </c:pt>
                <c:pt idx="472">
                  <c:v>-4031</c:v>
                </c:pt>
                <c:pt idx="473">
                  <c:v>-4030</c:v>
                </c:pt>
                <c:pt idx="474">
                  <c:v>-4029</c:v>
                </c:pt>
                <c:pt idx="475">
                  <c:v>-4028</c:v>
                </c:pt>
                <c:pt idx="476">
                  <c:v>-4027</c:v>
                </c:pt>
                <c:pt idx="477">
                  <c:v>-4026</c:v>
                </c:pt>
                <c:pt idx="478">
                  <c:v>-4025</c:v>
                </c:pt>
                <c:pt idx="479">
                  <c:v>-4024</c:v>
                </c:pt>
                <c:pt idx="480">
                  <c:v>-4023</c:v>
                </c:pt>
                <c:pt idx="481">
                  <c:v>-4022</c:v>
                </c:pt>
                <c:pt idx="482">
                  <c:v>-4021</c:v>
                </c:pt>
                <c:pt idx="483">
                  <c:v>-4020</c:v>
                </c:pt>
                <c:pt idx="484">
                  <c:v>-4019</c:v>
                </c:pt>
                <c:pt idx="485">
                  <c:v>-4018</c:v>
                </c:pt>
                <c:pt idx="486">
                  <c:v>-4017</c:v>
                </c:pt>
                <c:pt idx="487">
                  <c:v>-4016</c:v>
                </c:pt>
                <c:pt idx="488">
                  <c:v>-4015</c:v>
                </c:pt>
                <c:pt idx="489">
                  <c:v>-4014</c:v>
                </c:pt>
                <c:pt idx="490">
                  <c:v>-4013</c:v>
                </c:pt>
                <c:pt idx="491">
                  <c:v>-4012</c:v>
                </c:pt>
                <c:pt idx="492">
                  <c:v>-4011</c:v>
                </c:pt>
                <c:pt idx="493">
                  <c:v>-4010</c:v>
                </c:pt>
                <c:pt idx="494">
                  <c:v>-4009</c:v>
                </c:pt>
                <c:pt idx="495">
                  <c:v>-4008</c:v>
                </c:pt>
                <c:pt idx="496">
                  <c:v>-4007</c:v>
                </c:pt>
                <c:pt idx="497">
                  <c:v>-4006</c:v>
                </c:pt>
                <c:pt idx="498">
                  <c:v>-4005</c:v>
                </c:pt>
                <c:pt idx="499">
                  <c:v>-4004</c:v>
                </c:pt>
                <c:pt idx="500">
                  <c:v>-4003</c:v>
                </c:pt>
                <c:pt idx="501">
                  <c:v>-4002</c:v>
                </c:pt>
                <c:pt idx="502">
                  <c:v>-4001</c:v>
                </c:pt>
                <c:pt idx="503">
                  <c:v>-4000</c:v>
                </c:pt>
                <c:pt idx="504">
                  <c:v>-3999</c:v>
                </c:pt>
                <c:pt idx="505">
                  <c:v>-3998</c:v>
                </c:pt>
                <c:pt idx="506">
                  <c:v>-3997</c:v>
                </c:pt>
                <c:pt idx="507">
                  <c:v>-3996</c:v>
                </c:pt>
                <c:pt idx="508">
                  <c:v>-3995</c:v>
                </c:pt>
                <c:pt idx="509">
                  <c:v>-3994</c:v>
                </c:pt>
                <c:pt idx="510">
                  <c:v>-3993</c:v>
                </c:pt>
                <c:pt idx="511">
                  <c:v>-3992</c:v>
                </c:pt>
                <c:pt idx="512">
                  <c:v>-3991</c:v>
                </c:pt>
                <c:pt idx="513">
                  <c:v>-3990</c:v>
                </c:pt>
                <c:pt idx="514">
                  <c:v>-3989</c:v>
                </c:pt>
                <c:pt idx="515">
                  <c:v>-3988</c:v>
                </c:pt>
                <c:pt idx="516">
                  <c:v>-3987</c:v>
                </c:pt>
                <c:pt idx="517">
                  <c:v>-3986</c:v>
                </c:pt>
                <c:pt idx="518">
                  <c:v>-3985</c:v>
                </c:pt>
                <c:pt idx="519">
                  <c:v>-3984</c:v>
                </c:pt>
                <c:pt idx="520">
                  <c:v>-3983</c:v>
                </c:pt>
                <c:pt idx="521">
                  <c:v>-3982</c:v>
                </c:pt>
                <c:pt idx="522">
                  <c:v>-3981</c:v>
                </c:pt>
                <c:pt idx="523">
                  <c:v>-3980</c:v>
                </c:pt>
                <c:pt idx="524">
                  <c:v>-3979</c:v>
                </c:pt>
                <c:pt idx="525">
                  <c:v>-3978</c:v>
                </c:pt>
                <c:pt idx="526">
                  <c:v>-3977</c:v>
                </c:pt>
                <c:pt idx="527">
                  <c:v>-3976</c:v>
                </c:pt>
                <c:pt idx="528">
                  <c:v>-3975</c:v>
                </c:pt>
                <c:pt idx="529">
                  <c:v>-3974</c:v>
                </c:pt>
                <c:pt idx="530">
                  <c:v>-3973</c:v>
                </c:pt>
                <c:pt idx="531">
                  <c:v>-3972</c:v>
                </c:pt>
                <c:pt idx="532">
                  <c:v>-3971</c:v>
                </c:pt>
                <c:pt idx="533">
                  <c:v>-3970</c:v>
                </c:pt>
                <c:pt idx="534">
                  <c:v>-3969</c:v>
                </c:pt>
                <c:pt idx="535">
                  <c:v>-3968</c:v>
                </c:pt>
                <c:pt idx="536">
                  <c:v>-3967</c:v>
                </c:pt>
                <c:pt idx="537">
                  <c:v>-3966</c:v>
                </c:pt>
                <c:pt idx="538">
                  <c:v>-3965</c:v>
                </c:pt>
                <c:pt idx="539">
                  <c:v>-3964</c:v>
                </c:pt>
                <c:pt idx="540">
                  <c:v>-3963</c:v>
                </c:pt>
                <c:pt idx="541">
                  <c:v>-3962</c:v>
                </c:pt>
                <c:pt idx="542">
                  <c:v>-3961</c:v>
                </c:pt>
                <c:pt idx="543">
                  <c:v>-3960</c:v>
                </c:pt>
                <c:pt idx="544">
                  <c:v>-3959</c:v>
                </c:pt>
                <c:pt idx="545">
                  <c:v>-3958</c:v>
                </c:pt>
                <c:pt idx="546">
                  <c:v>-3957</c:v>
                </c:pt>
                <c:pt idx="547">
                  <c:v>-3956</c:v>
                </c:pt>
                <c:pt idx="548">
                  <c:v>-3955</c:v>
                </c:pt>
                <c:pt idx="549">
                  <c:v>-3954</c:v>
                </c:pt>
                <c:pt idx="550">
                  <c:v>-3953</c:v>
                </c:pt>
                <c:pt idx="551">
                  <c:v>-3952</c:v>
                </c:pt>
                <c:pt idx="552">
                  <c:v>-3951</c:v>
                </c:pt>
                <c:pt idx="553">
                  <c:v>-3950</c:v>
                </c:pt>
                <c:pt idx="554">
                  <c:v>-3949</c:v>
                </c:pt>
                <c:pt idx="555">
                  <c:v>-3948</c:v>
                </c:pt>
                <c:pt idx="556">
                  <c:v>-3947</c:v>
                </c:pt>
                <c:pt idx="557">
                  <c:v>-3946</c:v>
                </c:pt>
                <c:pt idx="558">
                  <c:v>-3945</c:v>
                </c:pt>
                <c:pt idx="559">
                  <c:v>-3944</c:v>
                </c:pt>
                <c:pt idx="560">
                  <c:v>-3943</c:v>
                </c:pt>
                <c:pt idx="561">
                  <c:v>-3942</c:v>
                </c:pt>
                <c:pt idx="562">
                  <c:v>-3941</c:v>
                </c:pt>
                <c:pt idx="563">
                  <c:v>-3940</c:v>
                </c:pt>
                <c:pt idx="564">
                  <c:v>-3939</c:v>
                </c:pt>
                <c:pt idx="565">
                  <c:v>-3938</c:v>
                </c:pt>
                <c:pt idx="566">
                  <c:v>-3937</c:v>
                </c:pt>
                <c:pt idx="567">
                  <c:v>-3936</c:v>
                </c:pt>
                <c:pt idx="568">
                  <c:v>-3935</c:v>
                </c:pt>
                <c:pt idx="569">
                  <c:v>-3934</c:v>
                </c:pt>
                <c:pt idx="570">
                  <c:v>-3933</c:v>
                </c:pt>
                <c:pt idx="571">
                  <c:v>-3932</c:v>
                </c:pt>
                <c:pt idx="572">
                  <c:v>-3931</c:v>
                </c:pt>
                <c:pt idx="573">
                  <c:v>-3930</c:v>
                </c:pt>
                <c:pt idx="574">
                  <c:v>-3929</c:v>
                </c:pt>
                <c:pt idx="575">
                  <c:v>-3928</c:v>
                </c:pt>
                <c:pt idx="576">
                  <c:v>-3927</c:v>
                </c:pt>
                <c:pt idx="577">
                  <c:v>-3926</c:v>
                </c:pt>
                <c:pt idx="578">
                  <c:v>-3925</c:v>
                </c:pt>
                <c:pt idx="579">
                  <c:v>-3924</c:v>
                </c:pt>
                <c:pt idx="580">
                  <c:v>-3923</c:v>
                </c:pt>
                <c:pt idx="581">
                  <c:v>-3922</c:v>
                </c:pt>
                <c:pt idx="582">
                  <c:v>-3921</c:v>
                </c:pt>
                <c:pt idx="583">
                  <c:v>-3920</c:v>
                </c:pt>
                <c:pt idx="584">
                  <c:v>-3919</c:v>
                </c:pt>
                <c:pt idx="585">
                  <c:v>-3918</c:v>
                </c:pt>
                <c:pt idx="586">
                  <c:v>-3917</c:v>
                </c:pt>
                <c:pt idx="587">
                  <c:v>-3916</c:v>
                </c:pt>
                <c:pt idx="588">
                  <c:v>-3915</c:v>
                </c:pt>
                <c:pt idx="589">
                  <c:v>-3914</c:v>
                </c:pt>
                <c:pt idx="590">
                  <c:v>-3913</c:v>
                </c:pt>
                <c:pt idx="591">
                  <c:v>-3912</c:v>
                </c:pt>
                <c:pt idx="592">
                  <c:v>-3911</c:v>
                </c:pt>
                <c:pt idx="593">
                  <c:v>-3910</c:v>
                </c:pt>
                <c:pt idx="594">
                  <c:v>-3909</c:v>
                </c:pt>
                <c:pt idx="595">
                  <c:v>-3908</c:v>
                </c:pt>
                <c:pt idx="596">
                  <c:v>-3907</c:v>
                </c:pt>
                <c:pt idx="597">
                  <c:v>-3906</c:v>
                </c:pt>
                <c:pt idx="598">
                  <c:v>-3905</c:v>
                </c:pt>
                <c:pt idx="599">
                  <c:v>-3904</c:v>
                </c:pt>
                <c:pt idx="600">
                  <c:v>-3903</c:v>
                </c:pt>
                <c:pt idx="601">
                  <c:v>-3902</c:v>
                </c:pt>
                <c:pt idx="602">
                  <c:v>-3901</c:v>
                </c:pt>
                <c:pt idx="603">
                  <c:v>-3900</c:v>
                </c:pt>
                <c:pt idx="604">
                  <c:v>-3899</c:v>
                </c:pt>
                <c:pt idx="605">
                  <c:v>-3898</c:v>
                </c:pt>
                <c:pt idx="606">
                  <c:v>-3897</c:v>
                </c:pt>
                <c:pt idx="607">
                  <c:v>-3896</c:v>
                </c:pt>
                <c:pt idx="608">
                  <c:v>-3895</c:v>
                </c:pt>
                <c:pt idx="609">
                  <c:v>-3894</c:v>
                </c:pt>
                <c:pt idx="610">
                  <c:v>-3893</c:v>
                </c:pt>
                <c:pt idx="611">
                  <c:v>-3892</c:v>
                </c:pt>
                <c:pt idx="612">
                  <c:v>-3891</c:v>
                </c:pt>
                <c:pt idx="613">
                  <c:v>-3890</c:v>
                </c:pt>
                <c:pt idx="614">
                  <c:v>-3889</c:v>
                </c:pt>
                <c:pt idx="615">
                  <c:v>-3888</c:v>
                </c:pt>
                <c:pt idx="616">
                  <c:v>-3887</c:v>
                </c:pt>
                <c:pt idx="617">
                  <c:v>-3886</c:v>
                </c:pt>
                <c:pt idx="618">
                  <c:v>-3885</c:v>
                </c:pt>
                <c:pt idx="619">
                  <c:v>-3884</c:v>
                </c:pt>
                <c:pt idx="620">
                  <c:v>-3883</c:v>
                </c:pt>
                <c:pt idx="621">
                  <c:v>-3882</c:v>
                </c:pt>
                <c:pt idx="622">
                  <c:v>-3881</c:v>
                </c:pt>
                <c:pt idx="623">
                  <c:v>-3880</c:v>
                </c:pt>
                <c:pt idx="624">
                  <c:v>-3879</c:v>
                </c:pt>
                <c:pt idx="625">
                  <c:v>-3878</c:v>
                </c:pt>
                <c:pt idx="626">
                  <c:v>-3877</c:v>
                </c:pt>
                <c:pt idx="627">
                  <c:v>-3876</c:v>
                </c:pt>
                <c:pt idx="628">
                  <c:v>-3875</c:v>
                </c:pt>
                <c:pt idx="629">
                  <c:v>-3874</c:v>
                </c:pt>
                <c:pt idx="630">
                  <c:v>-3873</c:v>
                </c:pt>
                <c:pt idx="631">
                  <c:v>-3872</c:v>
                </c:pt>
                <c:pt idx="632">
                  <c:v>-3871</c:v>
                </c:pt>
                <c:pt idx="633">
                  <c:v>-3870</c:v>
                </c:pt>
                <c:pt idx="634">
                  <c:v>-3869</c:v>
                </c:pt>
                <c:pt idx="635">
                  <c:v>-3868</c:v>
                </c:pt>
                <c:pt idx="636">
                  <c:v>-3867</c:v>
                </c:pt>
                <c:pt idx="637">
                  <c:v>-3866</c:v>
                </c:pt>
                <c:pt idx="638">
                  <c:v>-3865</c:v>
                </c:pt>
                <c:pt idx="639">
                  <c:v>-3864</c:v>
                </c:pt>
                <c:pt idx="640">
                  <c:v>-3863</c:v>
                </c:pt>
                <c:pt idx="641">
                  <c:v>-3862</c:v>
                </c:pt>
                <c:pt idx="642">
                  <c:v>-3861</c:v>
                </c:pt>
                <c:pt idx="643">
                  <c:v>-3860</c:v>
                </c:pt>
                <c:pt idx="644">
                  <c:v>-3859</c:v>
                </c:pt>
                <c:pt idx="645">
                  <c:v>-3858</c:v>
                </c:pt>
                <c:pt idx="646">
                  <c:v>-3857</c:v>
                </c:pt>
                <c:pt idx="647">
                  <c:v>-3856</c:v>
                </c:pt>
                <c:pt idx="648">
                  <c:v>-3855</c:v>
                </c:pt>
                <c:pt idx="649">
                  <c:v>-3854</c:v>
                </c:pt>
                <c:pt idx="650">
                  <c:v>-3853</c:v>
                </c:pt>
                <c:pt idx="651">
                  <c:v>-3852</c:v>
                </c:pt>
                <c:pt idx="652">
                  <c:v>-3851</c:v>
                </c:pt>
                <c:pt idx="653">
                  <c:v>-3850</c:v>
                </c:pt>
                <c:pt idx="654">
                  <c:v>-3849</c:v>
                </c:pt>
                <c:pt idx="655">
                  <c:v>-3848</c:v>
                </c:pt>
                <c:pt idx="656">
                  <c:v>-3847</c:v>
                </c:pt>
                <c:pt idx="657">
                  <c:v>-3846</c:v>
                </c:pt>
                <c:pt idx="658">
                  <c:v>-3845</c:v>
                </c:pt>
                <c:pt idx="659">
                  <c:v>-3844</c:v>
                </c:pt>
                <c:pt idx="660">
                  <c:v>-3843</c:v>
                </c:pt>
                <c:pt idx="661">
                  <c:v>-3842</c:v>
                </c:pt>
                <c:pt idx="662">
                  <c:v>-3841</c:v>
                </c:pt>
                <c:pt idx="663">
                  <c:v>-3840</c:v>
                </c:pt>
                <c:pt idx="664">
                  <c:v>-3839</c:v>
                </c:pt>
                <c:pt idx="665">
                  <c:v>-3838</c:v>
                </c:pt>
                <c:pt idx="666">
                  <c:v>-3837</c:v>
                </c:pt>
                <c:pt idx="667">
                  <c:v>-3836</c:v>
                </c:pt>
                <c:pt idx="668">
                  <c:v>-3835</c:v>
                </c:pt>
                <c:pt idx="669">
                  <c:v>-3834</c:v>
                </c:pt>
                <c:pt idx="670">
                  <c:v>-3833</c:v>
                </c:pt>
                <c:pt idx="671">
                  <c:v>-3832</c:v>
                </c:pt>
                <c:pt idx="672">
                  <c:v>-3831</c:v>
                </c:pt>
                <c:pt idx="673">
                  <c:v>-3830</c:v>
                </c:pt>
                <c:pt idx="674">
                  <c:v>-3829</c:v>
                </c:pt>
                <c:pt idx="675">
                  <c:v>-3828</c:v>
                </c:pt>
                <c:pt idx="676">
                  <c:v>-3827</c:v>
                </c:pt>
                <c:pt idx="677">
                  <c:v>-3826</c:v>
                </c:pt>
                <c:pt idx="678">
                  <c:v>-3825</c:v>
                </c:pt>
                <c:pt idx="679">
                  <c:v>-3824</c:v>
                </c:pt>
                <c:pt idx="680">
                  <c:v>-3823</c:v>
                </c:pt>
                <c:pt idx="681">
                  <c:v>-3822</c:v>
                </c:pt>
                <c:pt idx="682">
                  <c:v>-3821</c:v>
                </c:pt>
                <c:pt idx="683">
                  <c:v>-3820</c:v>
                </c:pt>
                <c:pt idx="684">
                  <c:v>-3819</c:v>
                </c:pt>
                <c:pt idx="685">
                  <c:v>-3818</c:v>
                </c:pt>
                <c:pt idx="686">
                  <c:v>-3817</c:v>
                </c:pt>
                <c:pt idx="687">
                  <c:v>-3816</c:v>
                </c:pt>
                <c:pt idx="688">
                  <c:v>-3815</c:v>
                </c:pt>
                <c:pt idx="689">
                  <c:v>-3814</c:v>
                </c:pt>
                <c:pt idx="690">
                  <c:v>-3813</c:v>
                </c:pt>
                <c:pt idx="691">
                  <c:v>-3812</c:v>
                </c:pt>
                <c:pt idx="692">
                  <c:v>-3811</c:v>
                </c:pt>
                <c:pt idx="693">
                  <c:v>-3810</c:v>
                </c:pt>
                <c:pt idx="694">
                  <c:v>-3809</c:v>
                </c:pt>
                <c:pt idx="695">
                  <c:v>-3808</c:v>
                </c:pt>
                <c:pt idx="696">
                  <c:v>-3807</c:v>
                </c:pt>
                <c:pt idx="697">
                  <c:v>-3806</c:v>
                </c:pt>
                <c:pt idx="698">
                  <c:v>-3805</c:v>
                </c:pt>
                <c:pt idx="699">
                  <c:v>-3804</c:v>
                </c:pt>
                <c:pt idx="700">
                  <c:v>-3803</c:v>
                </c:pt>
                <c:pt idx="701">
                  <c:v>-3802</c:v>
                </c:pt>
                <c:pt idx="702">
                  <c:v>-3801</c:v>
                </c:pt>
                <c:pt idx="703">
                  <c:v>-3800</c:v>
                </c:pt>
                <c:pt idx="704">
                  <c:v>-3799</c:v>
                </c:pt>
                <c:pt idx="705">
                  <c:v>-3798</c:v>
                </c:pt>
                <c:pt idx="706">
                  <c:v>-3797</c:v>
                </c:pt>
                <c:pt idx="707">
                  <c:v>-3796</c:v>
                </c:pt>
                <c:pt idx="708">
                  <c:v>-3795</c:v>
                </c:pt>
                <c:pt idx="709">
                  <c:v>-3794</c:v>
                </c:pt>
                <c:pt idx="710">
                  <c:v>-3793</c:v>
                </c:pt>
                <c:pt idx="711">
                  <c:v>-3792</c:v>
                </c:pt>
                <c:pt idx="712">
                  <c:v>-3791</c:v>
                </c:pt>
                <c:pt idx="713">
                  <c:v>-3790</c:v>
                </c:pt>
                <c:pt idx="714">
                  <c:v>-3789</c:v>
                </c:pt>
                <c:pt idx="715">
                  <c:v>-3788</c:v>
                </c:pt>
                <c:pt idx="716">
                  <c:v>-3787</c:v>
                </c:pt>
                <c:pt idx="717">
                  <c:v>-3786</c:v>
                </c:pt>
                <c:pt idx="718">
                  <c:v>-3785</c:v>
                </c:pt>
                <c:pt idx="719">
                  <c:v>-3784</c:v>
                </c:pt>
                <c:pt idx="720">
                  <c:v>-3783</c:v>
                </c:pt>
                <c:pt idx="721">
                  <c:v>-3782</c:v>
                </c:pt>
                <c:pt idx="722">
                  <c:v>-3781</c:v>
                </c:pt>
                <c:pt idx="723">
                  <c:v>-3780</c:v>
                </c:pt>
                <c:pt idx="724">
                  <c:v>-3779</c:v>
                </c:pt>
                <c:pt idx="725">
                  <c:v>-3778</c:v>
                </c:pt>
                <c:pt idx="726">
                  <c:v>-3777</c:v>
                </c:pt>
                <c:pt idx="727">
                  <c:v>-3776</c:v>
                </c:pt>
                <c:pt idx="728">
                  <c:v>-3775</c:v>
                </c:pt>
                <c:pt idx="729">
                  <c:v>-3774</c:v>
                </c:pt>
                <c:pt idx="730">
                  <c:v>-3773</c:v>
                </c:pt>
                <c:pt idx="731">
                  <c:v>-3772</c:v>
                </c:pt>
                <c:pt idx="732">
                  <c:v>-3771</c:v>
                </c:pt>
                <c:pt idx="733">
                  <c:v>-3770</c:v>
                </c:pt>
                <c:pt idx="734">
                  <c:v>-3769</c:v>
                </c:pt>
                <c:pt idx="735">
                  <c:v>-3768</c:v>
                </c:pt>
                <c:pt idx="736">
                  <c:v>-3767</c:v>
                </c:pt>
                <c:pt idx="737">
                  <c:v>-3766</c:v>
                </c:pt>
                <c:pt idx="738">
                  <c:v>-3765</c:v>
                </c:pt>
                <c:pt idx="739">
                  <c:v>-3764</c:v>
                </c:pt>
                <c:pt idx="740">
                  <c:v>-3763</c:v>
                </c:pt>
                <c:pt idx="741">
                  <c:v>-3762</c:v>
                </c:pt>
                <c:pt idx="742">
                  <c:v>-3761</c:v>
                </c:pt>
                <c:pt idx="743">
                  <c:v>-3760</c:v>
                </c:pt>
                <c:pt idx="744">
                  <c:v>-3759</c:v>
                </c:pt>
                <c:pt idx="745">
                  <c:v>-3758</c:v>
                </c:pt>
                <c:pt idx="746">
                  <c:v>-3757</c:v>
                </c:pt>
                <c:pt idx="747">
                  <c:v>-3756</c:v>
                </c:pt>
                <c:pt idx="748">
                  <c:v>-3755</c:v>
                </c:pt>
                <c:pt idx="749">
                  <c:v>-3754</c:v>
                </c:pt>
                <c:pt idx="750">
                  <c:v>-3753</c:v>
                </c:pt>
                <c:pt idx="751">
                  <c:v>-3752</c:v>
                </c:pt>
                <c:pt idx="752">
                  <c:v>-3751</c:v>
                </c:pt>
                <c:pt idx="753">
                  <c:v>-3750</c:v>
                </c:pt>
                <c:pt idx="754">
                  <c:v>-3749</c:v>
                </c:pt>
                <c:pt idx="755">
                  <c:v>-3748</c:v>
                </c:pt>
                <c:pt idx="756">
                  <c:v>-3747</c:v>
                </c:pt>
                <c:pt idx="757">
                  <c:v>-3746</c:v>
                </c:pt>
                <c:pt idx="758">
                  <c:v>-3745</c:v>
                </c:pt>
                <c:pt idx="759">
                  <c:v>-3744</c:v>
                </c:pt>
                <c:pt idx="760">
                  <c:v>-3743</c:v>
                </c:pt>
                <c:pt idx="761">
                  <c:v>-3742</c:v>
                </c:pt>
                <c:pt idx="762">
                  <c:v>-3741</c:v>
                </c:pt>
                <c:pt idx="763">
                  <c:v>-3740</c:v>
                </c:pt>
                <c:pt idx="764">
                  <c:v>-3739</c:v>
                </c:pt>
                <c:pt idx="765">
                  <c:v>-3738</c:v>
                </c:pt>
                <c:pt idx="766">
                  <c:v>-3737</c:v>
                </c:pt>
                <c:pt idx="767">
                  <c:v>-3736</c:v>
                </c:pt>
                <c:pt idx="768">
                  <c:v>-3735</c:v>
                </c:pt>
                <c:pt idx="769">
                  <c:v>-3734</c:v>
                </c:pt>
                <c:pt idx="770">
                  <c:v>-3733</c:v>
                </c:pt>
                <c:pt idx="771">
                  <c:v>-3732</c:v>
                </c:pt>
                <c:pt idx="772">
                  <c:v>-3731</c:v>
                </c:pt>
                <c:pt idx="773">
                  <c:v>-3730</c:v>
                </c:pt>
                <c:pt idx="774">
                  <c:v>-3729</c:v>
                </c:pt>
                <c:pt idx="775">
                  <c:v>-3728</c:v>
                </c:pt>
                <c:pt idx="776">
                  <c:v>-3727</c:v>
                </c:pt>
                <c:pt idx="777">
                  <c:v>-3726</c:v>
                </c:pt>
                <c:pt idx="778">
                  <c:v>-3725</c:v>
                </c:pt>
                <c:pt idx="779">
                  <c:v>-3724</c:v>
                </c:pt>
                <c:pt idx="780">
                  <c:v>-3723</c:v>
                </c:pt>
                <c:pt idx="781">
                  <c:v>-3722</c:v>
                </c:pt>
                <c:pt idx="782">
                  <c:v>-3721</c:v>
                </c:pt>
                <c:pt idx="783">
                  <c:v>-3720</c:v>
                </c:pt>
                <c:pt idx="784">
                  <c:v>-3719</c:v>
                </c:pt>
                <c:pt idx="785">
                  <c:v>-3718</c:v>
                </c:pt>
                <c:pt idx="786">
                  <c:v>-3717</c:v>
                </c:pt>
                <c:pt idx="787">
                  <c:v>-3716</c:v>
                </c:pt>
                <c:pt idx="788">
                  <c:v>-3715</c:v>
                </c:pt>
                <c:pt idx="789">
                  <c:v>-3714</c:v>
                </c:pt>
                <c:pt idx="790">
                  <c:v>-3713</c:v>
                </c:pt>
                <c:pt idx="791">
                  <c:v>-3712</c:v>
                </c:pt>
                <c:pt idx="792">
                  <c:v>-3711</c:v>
                </c:pt>
                <c:pt idx="793">
                  <c:v>-3710</c:v>
                </c:pt>
                <c:pt idx="794">
                  <c:v>-3709</c:v>
                </c:pt>
                <c:pt idx="795">
                  <c:v>-3708</c:v>
                </c:pt>
                <c:pt idx="796">
                  <c:v>-3707</c:v>
                </c:pt>
                <c:pt idx="797">
                  <c:v>-3706</c:v>
                </c:pt>
                <c:pt idx="798">
                  <c:v>-3705</c:v>
                </c:pt>
                <c:pt idx="799">
                  <c:v>-3704</c:v>
                </c:pt>
                <c:pt idx="800">
                  <c:v>-3703</c:v>
                </c:pt>
                <c:pt idx="801">
                  <c:v>-3702</c:v>
                </c:pt>
                <c:pt idx="802">
                  <c:v>-3701</c:v>
                </c:pt>
                <c:pt idx="803">
                  <c:v>-3700</c:v>
                </c:pt>
                <c:pt idx="804">
                  <c:v>-3699</c:v>
                </c:pt>
                <c:pt idx="805">
                  <c:v>-3698</c:v>
                </c:pt>
                <c:pt idx="806">
                  <c:v>-3697</c:v>
                </c:pt>
                <c:pt idx="807">
                  <c:v>-3696</c:v>
                </c:pt>
                <c:pt idx="808">
                  <c:v>-3695</c:v>
                </c:pt>
                <c:pt idx="809">
                  <c:v>-3694</c:v>
                </c:pt>
                <c:pt idx="810">
                  <c:v>-3693</c:v>
                </c:pt>
                <c:pt idx="811">
                  <c:v>-3692</c:v>
                </c:pt>
                <c:pt idx="812">
                  <c:v>-3691</c:v>
                </c:pt>
                <c:pt idx="813">
                  <c:v>-3690</c:v>
                </c:pt>
                <c:pt idx="814">
                  <c:v>-3689</c:v>
                </c:pt>
                <c:pt idx="815">
                  <c:v>-3688</c:v>
                </c:pt>
                <c:pt idx="816">
                  <c:v>-3687</c:v>
                </c:pt>
                <c:pt idx="817">
                  <c:v>-3686</c:v>
                </c:pt>
                <c:pt idx="818">
                  <c:v>-3685</c:v>
                </c:pt>
                <c:pt idx="819">
                  <c:v>-3684</c:v>
                </c:pt>
                <c:pt idx="820">
                  <c:v>-3683</c:v>
                </c:pt>
                <c:pt idx="821">
                  <c:v>-3682</c:v>
                </c:pt>
                <c:pt idx="822">
                  <c:v>-3681</c:v>
                </c:pt>
                <c:pt idx="823">
                  <c:v>-3680</c:v>
                </c:pt>
                <c:pt idx="824">
                  <c:v>-3679</c:v>
                </c:pt>
                <c:pt idx="825">
                  <c:v>-3678</c:v>
                </c:pt>
                <c:pt idx="826">
                  <c:v>-3677</c:v>
                </c:pt>
                <c:pt idx="827">
                  <c:v>-3676</c:v>
                </c:pt>
                <c:pt idx="828">
                  <c:v>-3675</c:v>
                </c:pt>
                <c:pt idx="829">
                  <c:v>-3674</c:v>
                </c:pt>
                <c:pt idx="830">
                  <c:v>-3673</c:v>
                </c:pt>
                <c:pt idx="831">
                  <c:v>-3672</c:v>
                </c:pt>
                <c:pt idx="832">
                  <c:v>-3671</c:v>
                </c:pt>
                <c:pt idx="833">
                  <c:v>-3670</c:v>
                </c:pt>
                <c:pt idx="834">
                  <c:v>-3669</c:v>
                </c:pt>
                <c:pt idx="835">
                  <c:v>-3668</c:v>
                </c:pt>
                <c:pt idx="836">
                  <c:v>-3667</c:v>
                </c:pt>
                <c:pt idx="837">
                  <c:v>-3666</c:v>
                </c:pt>
                <c:pt idx="838">
                  <c:v>-3665</c:v>
                </c:pt>
                <c:pt idx="839">
                  <c:v>-3664</c:v>
                </c:pt>
                <c:pt idx="840">
                  <c:v>-3663</c:v>
                </c:pt>
                <c:pt idx="841">
                  <c:v>-3662</c:v>
                </c:pt>
                <c:pt idx="842">
                  <c:v>-3661</c:v>
                </c:pt>
                <c:pt idx="843">
                  <c:v>-3660</c:v>
                </c:pt>
                <c:pt idx="844">
                  <c:v>-3659</c:v>
                </c:pt>
                <c:pt idx="845">
                  <c:v>-3658</c:v>
                </c:pt>
                <c:pt idx="846">
                  <c:v>-3657</c:v>
                </c:pt>
                <c:pt idx="847">
                  <c:v>-3656</c:v>
                </c:pt>
                <c:pt idx="848">
                  <c:v>-3655</c:v>
                </c:pt>
                <c:pt idx="849">
                  <c:v>-3654</c:v>
                </c:pt>
                <c:pt idx="850">
                  <c:v>-3653</c:v>
                </c:pt>
                <c:pt idx="851">
                  <c:v>-3652</c:v>
                </c:pt>
                <c:pt idx="852">
                  <c:v>-3651</c:v>
                </c:pt>
                <c:pt idx="853">
                  <c:v>-3650</c:v>
                </c:pt>
                <c:pt idx="854">
                  <c:v>-3649</c:v>
                </c:pt>
                <c:pt idx="855">
                  <c:v>-3648</c:v>
                </c:pt>
                <c:pt idx="856">
                  <c:v>-3647</c:v>
                </c:pt>
                <c:pt idx="857">
                  <c:v>-3646</c:v>
                </c:pt>
                <c:pt idx="858">
                  <c:v>-3645</c:v>
                </c:pt>
                <c:pt idx="859">
                  <c:v>-3644</c:v>
                </c:pt>
                <c:pt idx="860">
                  <c:v>-3643</c:v>
                </c:pt>
                <c:pt idx="861">
                  <c:v>-3642</c:v>
                </c:pt>
                <c:pt idx="862">
                  <c:v>-3641</c:v>
                </c:pt>
                <c:pt idx="863">
                  <c:v>-3640</c:v>
                </c:pt>
                <c:pt idx="864">
                  <c:v>-3639</c:v>
                </c:pt>
                <c:pt idx="865">
                  <c:v>-3638</c:v>
                </c:pt>
                <c:pt idx="866">
                  <c:v>-3637</c:v>
                </c:pt>
                <c:pt idx="867">
                  <c:v>-3636</c:v>
                </c:pt>
                <c:pt idx="868">
                  <c:v>-3635</c:v>
                </c:pt>
                <c:pt idx="869">
                  <c:v>-3634</c:v>
                </c:pt>
                <c:pt idx="870">
                  <c:v>-3633</c:v>
                </c:pt>
                <c:pt idx="871">
                  <c:v>-3632</c:v>
                </c:pt>
                <c:pt idx="872">
                  <c:v>-3631</c:v>
                </c:pt>
                <c:pt idx="873">
                  <c:v>-3630</c:v>
                </c:pt>
                <c:pt idx="874">
                  <c:v>-3629</c:v>
                </c:pt>
                <c:pt idx="875">
                  <c:v>-3628</c:v>
                </c:pt>
                <c:pt idx="876">
                  <c:v>-3627</c:v>
                </c:pt>
                <c:pt idx="877">
                  <c:v>-3626</c:v>
                </c:pt>
                <c:pt idx="878">
                  <c:v>-3625</c:v>
                </c:pt>
                <c:pt idx="879">
                  <c:v>-3624</c:v>
                </c:pt>
                <c:pt idx="880">
                  <c:v>-3623</c:v>
                </c:pt>
                <c:pt idx="881">
                  <c:v>-3622</c:v>
                </c:pt>
                <c:pt idx="882">
                  <c:v>-3621</c:v>
                </c:pt>
                <c:pt idx="883">
                  <c:v>-3620</c:v>
                </c:pt>
                <c:pt idx="884">
                  <c:v>-3619</c:v>
                </c:pt>
                <c:pt idx="885">
                  <c:v>-3618</c:v>
                </c:pt>
                <c:pt idx="886">
                  <c:v>-3617</c:v>
                </c:pt>
                <c:pt idx="887">
                  <c:v>-3616</c:v>
                </c:pt>
                <c:pt idx="888">
                  <c:v>-3615</c:v>
                </c:pt>
                <c:pt idx="889">
                  <c:v>-3614</c:v>
                </c:pt>
                <c:pt idx="890">
                  <c:v>-3613</c:v>
                </c:pt>
                <c:pt idx="891">
                  <c:v>-3612</c:v>
                </c:pt>
                <c:pt idx="892">
                  <c:v>-3611</c:v>
                </c:pt>
                <c:pt idx="893">
                  <c:v>-3610</c:v>
                </c:pt>
                <c:pt idx="894">
                  <c:v>-3609</c:v>
                </c:pt>
                <c:pt idx="895">
                  <c:v>-3608</c:v>
                </c:pt>
                <c:pt idx="896">
                  <c:v>-3607</c:v>
                </c:pt>
                <c:pt idx="897">
                  <c:v>-3606</c:v>
                </c:pt>
                <c:pt idx="898">
                  <c:v>-3605</c:v>
                </c:pt>
                <c:pt idx="899">
                  <c:v>-3604</c:v>
                </c:pt>
                <c:pt idx="900">
                  <c:v>-3603</c:v>
                </c:pt>
                <c:pt idx="901">
                  <c:v>-3602</c:v>
                </c:pt>
                <c:pt idx="902">
                  <c:v>-3601</c:v>
                </c:pt>
                <c:pt idx="903">
                  <c:v>-3600</c:v>
                </c:pt>
                <c:pt idx="904">
                  <c:v>-3599</c:v>
                </c:pt>
                <c:pt idx="905">
                  <c:v>-3598</c:v>
                </c:pt>
                <c:pt idx="906">
                  <c:v>-3597</c:v>
                </c:pt>
                <c:pt idx="907">
                  <c:v>-3596</c:v>
                </c:pt>
                <c:pt idx="908">
                  <c:v>-3595</c:v>
                </c:pt>
                <c:pt idx="909">
                  <c:v>-3594</c:v>
                </c:pt>
                <c:pt idx="910">
                  <c:v>-3593</c:v>
                </c:pt>
                <c:pt idx="911">
                  <c:v>-3592</c:v>
                </c:pt>
                <c:pt idx="912">
                  <c:v>-3591</c:v>
                </c:pt>
                <c:pt idx="913">
                  <c:v>-3590</c:v>
                </c:pt>
                <c:pt idx="914">
                  <c:v>-3589</c:v>
                </c:pt>
                <c:pt idx="915">
                  <c:v>-3588</c:v>
                </c:pt>
                <c:pt idx="916">
                  <c:v>-3587</c:v>
                </c:pt>
                <c:pt idx="917">
                  <c:v>-3586</c:v>
                </c:pt>
                <c:pt idx="918">
                  <c:v>-3585</c:v>
                </c:pt>
                <c:pt idx="919">
                  <c:v>-3584</c:v>
                </c:pt>
                <c:pt idx="920">
                  <c:v>-3583</c:v>
                </c:pt>
                <c:pt idx="921">
                  <c:v>-3582</c:v>
                </c:pt>
                <c:pt idx="922">
                  <c:v>-3581</c:v>
                </c:pt>
                <c:pt idx="923">
                  <c:v>-3580</c:v>
                </c:pt>
                <c:pt idx="924">
                  <c:v>-3579</c:v>
                </c:pt>
                <c:pt idx="925">
                  <c:v>-3578</c:v>
                </c:pt>
                <c:pt idx="926">
                  <c:v>-3577</c:v>
                </c:pt>
                <c:pt idx="927">
                  <c:v>-3576</c:v>
                </c:pt>
                <c:pt idx="928">
                  <c:v>-3575</c:v>
                </c:pt>
                <c:pt idx="929">
                  <c:v>-3574</c:v>
                </c:pt>
                <c:pt idx="930">
                  <c:v>-3573</c:v>
                </c:pt>
                <c:pt idx="931">
                  <c:v>-3572</c:v>
                </c:pt>
                <c:pt idx="932">
                  <c:v>-3571</c:v>
                </c:pt>
                <c:pt idx="933">
                  <c:v>-3570</c:v>
                </c:pt>
                <c:pt idx="934">
                  <c:v>-3569</c:v>
                </c:pt>
                <c:pt idx="935">
                  <c:v>-3568</c:v>
                </c:pt>
                <c:pt idx="936">
                  <c:v>-3567</c:v>
                </c:pt>
                <c:pt idx="937">
                  <c:v>-3566</c:v>
                </c:pt>
                <c:pt idx="938">
                  <c:v>-3565</c:v>
                </c:pt>
                <c:pt idx="939">
                  <c:v>-3564</c:v>
                </c:pt>
                <c:pt idx="940">
                  <c:v>-3563</c:v>
                </c:pt>
                <c:pt idx="941">
                  <c:v>-3562</c:v>
                </c:pt>
                <c:pt idx="942">
                  <c:v>-3561</c:v>
                </c:pt>
                <c:pt idx="943">
                  <c:v>-3560</c:v>
                </c:pt>
                <c:pt idx="944">
                  <c:v>-3559</c:v>
                </c:pt>
                <c:pt idx="945">
                  <c:v>-3558</c:v>
                </c:pt>
                <c:pt idx="946">
                  <c:v>-3557</c:v>
                </c:pt>
                <c:pt idx="947">
                  <c:v>-3556</c:v>
                </c:pt>
                <c:pt idx="948">
                  <c:v>-3555</c:v>
                </c:pt>
                <c:pt idx="949">
                  <c:v>-3554</c:v>
                </c:pt>
                <c:pt idx="950">
                  <c:v>-3553</c:v>
                </c:pt>
                <c:pt idx="951">
                  <c:v>-3552</c:v>
                </c:pt>
                <c:pt idx="952">
                  <c:v>-3551</c:v>
                </c:pt>
                <c:pt idx="953">
                  <c:v>-3550</c:v>
                </c:pt>
                <c:pt idx="954">
                  <c:v>-3549</c:v>
                </c:pt>
                <c:pt idx="955">
                  <c:v>-3548</c:v>
                </c:pt>
                <c:pt idx="956">
                  <c:v>-3547</c:v>
                </c:pt>
                <c:pt idx="957">
                  <c:v>-3546</c:v>
                </c:pt>
                <c:pt idx="958">
                  <c:v>-3545</c:v>
                </c:pt>
                <c:pt idx="959">
                  <c:v>-3544</c:v>
                </c:pt>
                <c:pt idx="960">
                  <c:v>-3543</c:v>
                </c:pt>
                <c:pt idx="961">
                  <c:v>-3542</c:v>
                </c:pt>
                <c:pt idx="962">
                  <c:v>-3541</c:v>
                </c:pt>
                <c:pt idx="963">
                  <c:v>-3540</c:v>
                </c:pt>
                <c:pt idx="964">
                  <c:v>-3539</c:v>
                </c:pt>
                <c:pt idx="965">
                  <c:v>-3538</c:v>
                </c:pt>
                <c:pt idx="966">
                  <c:v>-3537</c:v>
                </c:pt>
                <c:pt idx="967">
                  <c:v>-3536</c:v>
                </c:pt>
                <c:pt idx="968">
                  <c:v>-3535</c:v>
                </c:pt>
                <c:pt idx="969">
                  <c:v>-3534</c:v>
                </c:pt>
                <c:pt idx="970">
                  <c:v>-3533</c:v>
                </c:pt>
                <c:pt idx="971">
                  <c:v>-3532</c:v>
                </c:pt>
                <c:pt idx="972">
                  <c:v>-3531</c:v>
                </c:pt>
                <c:pt idx="973">
                  <c:v>-3530</c:v>
                </c:pt>
                <c:pt idx="974">
                  <c:v>-3529</c:v>
                </c:pt>
                <c:pt idx="975">
                  <c:v>-3528</c:v>
                </c:pt>
                <c:pt idx="976">
                  <c:v>-3527</c:v>
                </c:pt>
                <c:pt idx="977">
                  <c:v>-3526</c:v>
                </c:pt>
                <c:pt idx="978">
                  <c:v>-3525</c:v>
                </c:pt>
                <c:pt idx="979">
                  <c:v>-3524</c:v>
                </c:pt>
                <c:pt idx="980">
                  <c:v>-3523</c:v>
                </c:pt>
                <c:pt idx="981">
                  <c:v>-3522</c:v>
                </c:pt>
                <c:pt idx="982">
                  <c:v>-3521</c:v>
                </c:pt>
                <c:pt idx="983">
                  <c:v>-3520</c:v>
                </c:pt>
                <c:pt idx="984">
                  <c:v>-3519</c:v>
                </c:pt>
                <c:pt idx="985">
                  <c:v>-3518</c:v>
                </c:pt>
                <c:pt idx="986">
                  <c:v>-3517</c:v>
                </c:pt>
                <c:pt idx="987">
                  <c:v>-3516</c:v>
                </c:pt>
                <c:pt idx="988">
                  <c:v>-3515</c:v>
                </c:pt>
                <c:pt idx="989">
                  <c:v>-3514</c:v>
                </c:pt>
                <c:pt idx="990">
                  <c:v>-3513</c:v>
                </c:pt>
                <c:pt idx="991">
                  <c:v>-3512</c:v>
                </c:pt>
                <c:pt idx="992">
                  <c:v>-3511</c:v>
                </c:pt>
                <c:pt idx="993">
                  <c:v>-3510</c:v>
                </c:pt>
                <c:pt idx="994">
                  <c:v>-3509</c:v>
                </c:pt>
                <c:pt idx="995">
                  <c:v>-3508</c:v>
                </c:pt>
                <c:pt idx="996">
                  <c:v>-3507</c:v>
                </c:pt>
                <c:pt idx="997">
                  <c:v>-3506</c:v>
                </c:pt>
                <c:pt idx="998">
                  <c:v>-3505</c:v>
                </c:pt>
                <c:pt idx="999">
                  <c:v>-3504</c:v>
                </c:pt>
                <c:pt idx="1000">
                  <c:v>-3503</c:v>
                </c:pt>
                <c:pt idx="1001">
                  <c:v>-3502</c:v>
                </c:pt>
                <c:pt idx="1002">
                  <c:v>-3501</c:v>
                </c:pt>
                <c:pt idx="1003">
                  <c:v>-3500</c:v>
                </c:pt>
                <c:pt idx="1004">
                  <c:v>-3499</c:v>
                </c:pt>
                <c:pt idx="1005">
                  <c:v>-3498</c:v>
                </c:pt>
                <c:pt idx="1006">
                  <c:v>-3497</c:v>
                </c:pt>
                <c:pt idx="1007">
                  <c:v>-3496</c:v>
                </c:pt>
                <c:pt idx="1008">
                  <c:v>-3495</c:v>
                </c:pt>
                <c:pt idx="1009">
                  <c:v>-3494</c:v>
                </c:pt>
                <c:pt idx="1010">
                  <c:v>-3493</c:v>
                </c:pt>
                <c:pt idx="1011">
                  <c:v>-3492</c:v>
                </c:pt>
                <c:pt idx="1012">
                  <c:v>-3491</c:v>
                </c:pt>
                <c:pt idx="1013">
                  <c:v>-3490</c:v>
                </c:pt>
                <c:pt idx="1014">
                  <c:v>-3489</c:v>
                </c:pt>
                <c:pt idx="1015">
                  <c:v>-3488</c:v>
                </c:pt>
                <c:pt idx="1016">
                  <c:v>-3487</c:v>
                </c:pt>
                <c:pt idx="1017">
                  <c:v>-3486</c:v>
                </c:pt>
                <c:pt idx="1018">
                  <c:v>-3485</c:v>
                </c:pt>
                <c:pt idx="1019">
                  <c:v>-3484</c:v>
                </c:pt>
                <c:pt idx="1020">
                  <c:v>-3483</c:v>
                </c:pt>
                <c:pt idx="1021">
                  <c:v>-3482</c:v>
                </c:pt>
                <c:pt idx="1022">
                  <c:v>-3481</c:v>
                </c:pt>
                <c:pt idx="1023">
                  <c:v>-3480</c:v>
                </c:pt>
                <c:pt idx="1024">
                  <c:v>-3479</c:v>
                </c:pt>
                <c:pt idx="1025">
                  <c:v>-3478</c:v>
                </c:pt>
                <c:pt idx="1026">
                  <c:v>-3477</c:v>
                </c:pt>
                <c:pt idx="1027">
                  <c:v>-3476</c:v>
                </c:pt>
                <c:pt idx="1028">
                  <c:v>-3475</c:v>
                </c:pt>
                <c:pt idx="1029">
                  <c:v>-3474</c:v>
                </c:pt>
                <c:pt idx="1030">
                  <c:v>-3473</c:v>
                </c:pt>
                <c:pt idx="1031">
                  <c:v>-3472</c:v>
                </c:pt>
                <c:pt idx="1032">
                  <c:v>-3471</c:v>
                </c:pt>
                <c:pt idx="1033">
                  <c:v>-3470</c:v>
                </c:pt>
                <c:pt idx="1034">
                  <c:v>-3469</c:v>
                </c:pt>
                <c:pt idx="1035">
                  <c:v>-3468</c:v>
                </c:pt>
                <c:pt idx="1036">
                  <c:v>-3467</c:v>
                </c:pt>
                <c:pt idx="1037">
                  <c:v>-3466</c:v>
                </c:pt>
                <c:pt idx="1038">
                  <c:v>-3465</c:v>
                </c:pt>
                <c:pt idx="1039">
                  <c:v>-3464</c:v>
                </c:pt>
                <c:pt idx="1040">
                  <c:v>-3463</c:v>
                </c:pt>
                <c:pt idx="1041">
                  <c:v>-3462</c:v>
                </c:pt>
                <c:pt idx="1042">
                  <c:v>-3461</c:v>
                </c:pt>
                <c:pt idx="1043">
                  <c:v>-3460</c:v>
                </c:pt>
                <c:pt idx="1044">
                  <c:v>-3459</c:v>
                </c:pt>
                <c:pt idx="1045">
                  <c:v>-3458</c:v>
                </c:pt>
                <c:pt idx="1046">
                  <c:v>-3457</c:v>
                </c:pt>
                <c:pt idx="1047">
                  <c:v>-3456</c:v>
                </c:pt>
                <c:pt idx="1048">
                  <c:v>-3455</c:v>
                </c:pt>
                <c:pt idx="1049">
                  <c:v>-3454</c:v>
                </c:pt>
                <c:pt idx="1050">
                  <c:v>-3453</c:v>
                </c:pt>
                <c:pt idx="1051">
                  <c:v>-3452</c:v>
                </c:pt>
                <c:pt idx="1052">
                  <c:v>-3451</c:v>
                </c:pt>
                <c:pt idx="1053">
                  <c:v>-3450</c:v>
                </c:pt>
                <c:pt idx="1054">
                  <c:v>-3449</c:v>
                </c:pt>
                <c:pt idx="1055">
                  <c:v>-3448</c:v>
                </c:pt>
                <c:pt idx="1056">
                  <c:v>-3447</c:v>
                </c:pt>
                <c:pt idx="1057">
                  <c:v>-3446</c:v>
                </c:pt>
                <c:pt idx="1058">
                  <c:v>-3445</c:v>
                </c:pt>
                <c:pt idx="1059">
                  <c:v>-3444</c:v>
                </c:pt>
                <c:pt idx="1060">
                  <c:v>-3443</c:v>
                </c:pt>
                <c:pt idx="1061">
                  <c:v>-3442</c:v>
                </c:pt>
                <c:pt idx="1062">
                  <c:v>-3441</c:v>
                </c:pt>
                <c:pt idx="1063">
                  <c:v>-3440</c:v>
                </c:pt>
                <c:pt idx="1064">
                  <c:v>-3439</c:v>
                </c:pt>
                <c:pt idx="1065">
                  <c:v>-3438</c:v>
                </c:pt>
                <c:pt idx="1066">
                  <c:v>-3437</c:v>
                </c:pt>
                <c:pt idx="1067">
                  <c:v>-3436</c:v>
                </c:pt>
                <c:pt idx="1068">
                  <c:v>-3435</c:v>
                </c:pt>
                <c:pt idx="1069">
                  <c:v>-3434</c:v>
                </c:pt>
                <c:pt idx="1070">
                  <c:v>-3433</c:v>
                </c:pt>
                <c:pt idx="1071">
                  <c:v>-3432</c:v>
                </c:pt>
                <c:pt idx="1072">
                  <c:v>-3431</c:v>
                </c:pt>
                <c:pt idx="1073">
                  <c:v>-3430</c:v>
                </c:pt>
                <c:pt idx="1074">
                  <c:v>-3429</c:v>
                </c:pt>
                <c:pt idx="1075">
                  <c:v>-3428</c:v>
                </c:pt>
                <c:pt idx="1076">
                  <c:v>-3427</c:v>
                </c:pt>
                <c:pt idx="1077">
                  <c:v>-3426</c:v>
                </c:pt>
                <c:pt idx="1078">
                  <c:v>-3425</c:v>
                </c:pt>
                <c:pt idx="1079">
                  <c:v>-3424</c:v>
                </c:pt>
                <c:pt idx="1080">
                  <c:v>-3423</c:v>
                </c:pt>
                <c:pt idx="1081">
                  <c:v>-3422</c:v>
                </c:pt>
                <c:pt idx="1082">
                  <c:v>-3421</c:v>
                </c:pt>
                <c:pt idx="1083">
                  <c:v>-3420</c:v>
                </c:pt>
                <c:pt idx="1084">
                  <c:v>-3419</c:v>
                </c:pt>
                <c:pt idx="1085">
                  <c:v>-3418</c:v>
                </c:pt>
                <c:pt idx="1086">
                  <c:v>-3417</c:v>
                </c:pt>
                <c:pt idx="1087">
                  <c:v>-3416</c:v>
                </c:pt>
                <c:pt idx="1088">
                  <c:v>-3415</c:v>
                </c:pt>
                <c:pt idx="1089">
                  <c:v>-3414</c:v>
                </c:pt>
                <c:pt idx="1090">
                  <c:v>-3413</c:v>
                </c:pt>
                <c:pt idx="1091">
                  <c:v>-3412</c:v>
                </c:pt>
                <c:pt idx="1092">
                  <c:v>-3411</c:v>
                </c:pt>
                <c:pt idx="1093">
                  <c:v>-3410</c:v>
                </c:pt>
                <c:pt idx="1094">
                  <c:v>-3409</c:v>
                </c:pt>
                <c:pt idx="1095">
                  <c:v>-3408</c:v>
                </c:pt>
                <c:pt idx="1096">
                  <c:v>-3407</c:v>
                </c:pt>
                <c:pt idx="1097">
                  <c:v>-3406</c:v>
                </c:pt>
                <c:pt idx="1098">
                  <c:v>-3405</c:v>
                </c:pt>
                <c:pt idx="1099">
                  <c:v>-3404</c:v>
                </c:pt>
                <c:pt idx="1100">
                  <c:v>-3403</c:v>
                </c:pt>
                <c:pt idx="1101">
                  <c:v>-3402</c:v>
                </c:pt>
                <c:pt idx="1102">
                  <c:v>-3401</c:v>
                </c:pt>
                <c:pt idx="1103">
                  <c:v>-3400</c:v>
                </c:pt>
                <c:pt idx="1104">
                  <c:v>-3399</c:v>
                </c:pt>
                <c:pt idx="1105">
                  <c:v>-3398</c:v>
                </c:pt>
                <c:pt idx="1106">
                  <c:v>-3397</c:v>
                </c:pt>
                <c:pt idx="1107">
                  <c:v>-3396</c:v>
                </c:pt>
                <c:pt idx="1108">
                  <c:v>-3395</c:v>
                </c:pt>
                <c:pt idx="1109">
                  <c:v>-3394</c:v>
                </c:pt>
                <c:pt idx="1110">
                  <c:v>-3393</c:v>
                </c:pt>
                <c:pt idx="1111">
                  <c:v>-3392</c:v>
                </c:pt>
                <c:pt idx="1112">
                  <c:v>-3391</c:v>
                </c:pt>
                <c:pt idx="1113">
                  <c:v>-3390</c:v>
                </c:pt>
                <c:pt idx="1114">
                  <c:v>-3389</c:v>
                </c:pt>
                <c:pt idx="1115">
                  <c:v>-3388</c:v>
                </c:pt>
                <c:pt idx="1116">
                  <c:v>-3387</c:v>
                </c:pt>
                <c:pt idx="1117">
                  <c:v>-3386</c:v>
                </c:pt>
                <c:pt idx="1118">
                  <c:v>-3385</c:v>
                </c:pt>
                <c:pt idx="1119">
                  <c:v>-3384</c:v>
                </c:pt>
                <c:pt idx="1120">
                  <c:v>-3383</c:v>
                </c:pt>
                <c:pt idx="1121">
                  <c:v>-3382</c:v>
                </c:pt>
                <c:pt idx="1122">
                  <c:v>-3381</c:v>
                </c:pt>
                <c:pt idx="1123">
                  <c:v>-3380</c:v>
                </c:pt>
                <c:pt idx="1124">
                  <c:v>-3379</c:v>
                </c:pt>
                <c:pt idx="1125">
                  <c:v>-3378</c:v>
                </c:pt>
                <c:pt idx="1126">
                  <c:v>-3377</c:v>
                </c:pt>
                <c:pt idx="1127">
                  <c:v>-3376</c:v>
                </c:pt>
                <c:pt idx="1128">
                  <c:v>-3375</c:v>
                </c:pt>
                <c:pt idx="1129">
                  <c:v>-3374</c:v>
                </c:pt>
                <c:pt idx="1130">
                  <c:v>-3373</c:v>
                </c:pt>
                <c:pt idx="1131">
                  <c:v>-3372</c:v>
                </c:pt>
                <c:pt idx="1132">
                  <c:v>-3371</c:v>
                </c:pt>
                <c:pt idx="1133">
                  <c:v>-3370</c:v>
                </c:pt>
                <c:pt idx="1134">
                  <c:v>-3369</c:v>
                </c:pt>
                <c:pt idx="1135">
                  <c:v>-3368</c:v>
                </c:pt>
                <c:pt idx="1136">
                  <c:v>-3367</c:v>
                </c:pt>
                <c:pt idx="1137">
                  <c:v>-3366</c:v>
                </c:pt>
                <c:pt idx="1138">
                  <c:v>-3365</c:v>
                </c:pt>
                <c:pt idx="1139">
                  <c:v>-3364</c:v>
                </c:pt>
                <c:pt idx="1140">
                  <c:v>-3363</c:v>
                </c:pt>
                <c:pt idx="1141">
                  <c:v>-3362</c:v>
                </c:pt>
                <c:pt idx="1142">
                  <c:v>-3361</c:v>
                </c:pt>
                <c:pt idx="1143">
                  <c:v>-3360</c:v>
                </c:pt>
                <c:pt idx="1144">
                  <c:v>-3359</c:v>
                </c:pt>
                <c:pt idx="1145">
                  <c:v>-3358</c:v>
                </c:pt>
                <c:pt idx="1146">
                  <c:v>-3357</c:v>
                </c:pt>
                <c:pt idx="1147">
                  <c:v>-3356</c:v>
                </c:pt>
                <c:pt idx="1148">
                  <c:v>-3355</c:v>
                </c:pt>
                <c:pt idx="1149">
                  <c:v>-3354</c:v>
                </c:pt>
                <c:pt idx="1150">
                  <c:v>-3353</c:v>
                </c:pt>
                <c:pt idx="1151">
                  <c:v>-3352</c:v>
                </c:pt>
                <c:pt idx="1152">
                  <c:v>-3351</c:v>
                </c:pt>
                <c:pt idx="1153">
                  <c:v>-3350</c:v>
                </c:pt>
                <c:pt idx="1154">
                  <c:v>-3349</c:v>
                </c:pt>
                <c:pt idx="1155">
                  <c:v>-3348</c:v>
                </c:pt>
                <c:pt idx="1156">
                  <c:v>-3347</c:v>
                </c:pt>
                <c:pt idx="1157">
                  <c:v>-3346</c:v>
                </c:pt>
                <c:pt idx="1158">
                  <c:v>-3345</c:v>
                </c:pt>
                <c:pt idx="1159">
                  <c:v>-3344</c:v>
                </c:pt>
                <c:pt idx="1160">
                  <c:v>-3343</c:v>
                </c:pt>
                <c:pt idx="1161">
                  <c:v>-3342</c:v>
                </c:pt>
                <c:pt idx="1162">
                  <c:v>-3341</c:v>
                </c:pt>
                <c:pt idx="1163">
                  <c:v>-3340</c:v>
                </c:pt>
                <c:pt idx="1164">
                  <c:v>-3339</c:v>
                </c:pt>
                <c:pt idx="1165">
                  <c:v>-3338</c:v>
                </c:pt>
                <c:pt idx="1166">
                  <c:v>-3337</c:v>
                </c:pt>
                <c:pt idx="1167">
                  <c:v>-3336</c:v>
                </c:pt>
                <c:pt idx="1168">
                  <c:v>-3335</c:v>
                </c:pt>
                <c:pt idx="1169">
                  <c:v>-3334</c:v>
                </c:pt>
                <c:pt idx="1170">
                  <c:v>-3333</c:v>
                </c:pt>
                <c:pt idx="1171">
                  <c:v>-3332</c:v>
                </c:pt>
                <c:pt idx="1172">
                  <c:v>-3331</c:v>
                </c:pt>
                <c:pt idx="1173">
                  <c:v>-3330</c:v>
                </c:pt>
                <c:pt idx="1174">
                  <c:v>-3329</c:v>
                </c:pt>
                <c:pt idx="1175">
                  <c:v>-3328</c:v>
                </c:pt>
                <c:pt idx="1176">
                  <c:v>-3327</c:v>
                </c:pt>
                <c:pt idx="1177">
                  <c:v>-3326</c:v>
                </c:pt>
                <c:pt idx="1178">
                  <c:v>-3325</c:v>
                </c:pt>
                <c:pt idx="1179">
                  <c:v>-3324</c:v>
                </c:pt>
                <c:pt idx="1180">
                  <c:v>-3323</c:v>
                </c:pt>
                <c:pt idx="1181">
                  <c:v>-3322</c:v>
                </c:pt>
                <c:pt idx="1182">
                  <c:v>-3321</c:v>
                </c:pt>
                <c:pt idx="1183">
                  <c:v>-3320</c:v>
                </c:pt>
                <c:pt idx="1184">
                  <c:v>-3319</c:v>
                </c:pt>
                <c:pt idx="1185">
                  <c:v>-3318</c:v>
                </c:pt>
                <c:pt idx="1186">
                  <c:v>-3317</c:v>
                </c:pt>
                <c:pt idx="1187">
                  <c:v>-3316</c:v>
                </c:pt>
                <c:pt idx="1188">
                  <c:v>-3315</c:v>
                </c:pt>
                <c:pt idx="1189">
                  <c:v>-3314</c:v>
                </c:pt>
                <c:pt idx="1190">
                  <c:v>-3313</c:v>
                </c:pt>
                <c:pt idx="1191">
                  <c:v>-3312</c:v>
                </c:pt>
                <c:pt idx="1192">
                  <c:v>-3311</c:v>
                </c:pt>
                <c:pt idx="1193">
                  <c:v>-3310</c:v>
                </c:pt>
                <c:pt idx="1194">
                  <c:v>-3309</c:v>
                </c:pt>
                <c:pt idx="1195">
                  <c:v>-3308</c:v>
                </c:pt>
                <c:pt idx="1196">
                  <c:v>-3307</c:v>
                </c:pt>
                <c:pt idx="1197">
                  <c:v>-3306</c:v>
                </c:pt>
                <c:pt idx="1198">
                  <c:v>-3305</c:v>
                </c:pt>
                <c:pt idx="1199">
                  <c:v>-3304</c:v>
                </c:pt>
                <c:pt idx="1200">
                  <c:v>-3303</c:v>
                </c:pt>
                <c:pt idx="1201">
                  <c:v>-3302</c:v>
                </c:pt>
                <c:pt idx="1202">
                  <c:v>-3301</c:v>
                </c:pt>
                <c:pt idx="1203">
                  <c:v>-3300</c:v>
                </c:pt>
                <c:pt idx="1204">
                  <c:v>-3299</c:v>
                </c:pt>
                <c:pt idx="1205">
                  <c:v>-3298</c:v>
                </c:pt>
                <c:pt idx="1206">
                  <c:v>-3297</c:v>
                </c:pt>
                <c:pt idx="1207">
                  <c:v>-3296</c:v>
                </c:pt>
                <c:pt idx="1208">
                  <c:v>-3295</c:v>
                </c:pt>
                <c:pt idx="1209">
                  <c:v>-3294</c:v>
                </c:pt>
                <c:pt idx="1210">
                  <c:v>-3293</c:v>
                </c:pt>
                <c:pt idx="1211">
                  <c:v>-3292</c:v>
                </c:pt>
                <c:pt idx="1212">
                  <c:v>-3291</c:v>
                </c:pt>
                <c:pt idx="1213">
                  <c:v>-3290</c:v>
                </c:pt>
                <c:pt idx="1214">
                  <c:v>-3289</c:v>
                </c:pt>
                <c:pt idx="1215">
                  <c:v>-3288</c:v>
                </c:pt>
                <c:pt idx="1216">
                  <c:v>-3287</c:v>
                </c:pt>
                <c:pt idx="1217">
                  <c:v>-3286</c:v>
                </c:pt>
                <c:pt idx="1218">
                  <c:v>-3285</c:v>
                </c:pt>
                <c:pt idx="1219">
                  <c:v>-3284</c:v>
                </c:pt>
                <c:pt idx="1220">
                  <c:v>-3283</c:v>
                </c:pt>
                <c:pt idx="1221">
                  <c:v>-3282</c:v>
                </c:pt>
                <c:pt idx="1222">
                  <c:v>-3281</c:v>
                </c:pt>
                <c:pt idx="1223">
                  <c:v>-3280</c:v>
                </c:pt>
                <c:pt idx="1224">
                  <c:v>-3279</c:v>
                </c:pt>
                <c:pt idx="1225">
                  <c:v>-3278</c:v>
                </c:pt>
                <c:pt idx="1226">
                  <c:v>-3277</c:v>
                </c:pt>
                <c:pt idx="1227">
                  <c:v>-3276</c:v>
                </c:pt>
                <c:pt idx="1228">
                  <c:v>-3275</c:v>
                </c:pt>
                <c:pt idx="1229">
                  <c:v>-3274</c:v>
                </c:pt>
                <c:pt idx="1230">
                  <c:v>-3273</c:v>
                </c:pt>
                <c:pt idx="1231">
                  <c:v>-3272</c:v>
                </c:pt>
                <c:pt idx="1232">
                  <c:v>-3271</c:v>
                </c:pt>
                <c:pt idx="1233">
                  <c:v>-3270</c:v>
                </c:pt>
                <c:pt idx="1234">
                  <c:v>-3269</c:v>
                </c:pt>
                <c:pt idx="1235">
                  <c:v>-3268</c:v>
                </c:pt>
                <c:pt idx="1236">
                  <c:v>-3267</c:v>
                </c:pt>
                <c:pt idx="1237">
                  <c:v>-3266</c:v>
                </c:pt>
                <c:pt idx="1238">
                  <c:v>-3265</c:v>
                </c:pt>
                <c:pt idx="1239">
                  <c:v>-3264</c:v>
                </c:pt>
                <c:pt idx="1240">
                  <c:v>-3263</c:v>
                </c:pt>
                <c:pt idx="1241">
                  <c:v>-3262</c:v>
                </c:pt>
                <c:pt idx="1242">
                  <c:v>-3261</c:v>
                </c:pt>
                <c:pt idx="1243">
                  <c:v>-3260</c:v>
                </c:pt>
                <c:pt idx="1244">
                  <c:v>-3259</c:v>
                </c:pt>
                <c:pt idx="1245">
                  <c:v>-3258</c:v>
                </c:pt>
                <c:pt idx="1246">
                  <c:v>-3257</c:v>
                </c:pt>
                <c:pt idx="1247">
                  <c:v>-3256</c:v>
                </c:pt>
                <c:pt idx="1248">
                  <c:v>-3255</c:v>
                </c:pt>
                <c:pt idx="1249">
                  <c:v>-3254</c:v>
                </c:pt>
                <c:pt idx="1250">
                  <c:v>-3253</c:v>
                </c:pt>
                <c:pt idx="1251">
                  <c:v>-3252</c:v>
                </c:pt>
                <c:pt idx="1252">
                  <c:v>-3251</c:v>
                </c:pt>
                <c:pt idx="1253">
                  <c:v>-3250</c:v>
                </c:pt>
                <c:pt idx="1254">
                  <c:v>-3249</c:v>
                </c:pt>
                <c:pt idx="1255">
                  <c:v>-3248</c:v>
                </c:pt>
                <c:pt idx="1256">
                  <c:v>-3247</c:v>
                </c:pt>
                <c:pt idx="1257">
                  <c:v>-3246</c:v>
                </c:pt>
                <c:pt idx="1258">
                  <c:v>-3245</c:v>
                </c:pt>
                <c:pt idx="1259">
                  <c:v>-3244</c:v>
                </c:pt>
                <c:pt idx="1260">
                  <c:v>-3243</c:v>
                </c:pt>
                <c:pt idx="1261">
                  <c:v>-3242</c:v>
                </c:pt>
                <c:pt idx="1262">
                  <c:v>-3241</c:v>
                </c:pt>
                <c:pt idx="1263">
                  <c:v>-3240</c:v>
                </c:pt>
                <c:pt idx="1264">
                  <c:v>-3239</c:v>
                </c:pt>
                <c:pt idx="1265">
                  <c:v>-3238</c:v>
                </c:pt>
                <c:pt idx="1266">
                  <c:v>-3237</c:v>
                </c:pt>
                <c:pt idx="1267">
                  <c:v>-3236</c:v>
                </c:pt>
                <c:pt idx="1268">
                  <c:v>-3235</c:v>
                </c:pt>
                <c:pt idx="1269">
                  <c:v>-3234</c:v>
                </c:pt>
                <c:pt idx="1270">
                  <c:v>-3233</c:v>
                </c:pt>
                <c:pt idx="1271">
                  <c:v>-3232</c:v>
                </c:pt>
                <c:pt idx="1272">
                  <c:v>-3231</c:v>
                </c:pt>
                <c:pt idx="1273">
                  <c:v>-3230</c:v>
                </c:pt>
                <c:pt idx="1274">
                  <c:v>-3229</c:v>
                </c:pt>
                <c:pt idx="1275">
                  <c:v>-3228</c:v>
                </c:pt>
                <c:pt idx="1276">
                  <c:v>-3227</c:v>
                </c:pt>
                <c:pt idx="1277">
                  <c:v>-3226</c:v>
                </c:pt>
                <c:pt idx="1278">
                  <c:v>-3225</c:v>
                </c:pt>
                <c:pt idx="1279">
                  <c:v>-3224</c:v>
                </c:pt>
                <c:pt idx="1280">
                  <c:v>-3223</c:v>
                </c:pt>
                <c:pt idx="1281">
                  <c:v>-3222</c:v>
                </c:pt>
                <c:pt idx="1282">
                  <c:v>-3221</c:v>
                </c:pt>
                <c:pt idx="1283">
                  <c:v>-3220</c:v>
                </c:pt>
                <c:pt idx="1284">
                  <c:v>-3219</c:v>
                </c:pt>
                <c:pt idx="1285">
                  <c:v>-3218</c:v>
                </c:pt>
                <c:pt idx="1286">
                  <c:v>-3217</c:v>
                </c:pt>
                <c:pt idx="1287">
                  <c:v>-3216</c:v>
                </c:pt>
                <c:pt idx="1288">
                  <c:v>-3215</c:v>
                </c:pt>
                <c:pt idx="1289">
                  <c:v>-3214</c:v>
                </c:pt>
                <c:pt idx="1290">
                  <c:v>-3213</c:v>
                </c:pt>
                <c:pt idx="1291">
                  <c:v>-3212</c:v>
                </c:pt>
                <c:pt idx="1292">
                  <c:v>-3211</c:v>
                </c:pt>
                <c:pt idx="1293">
                  <c:v>-3210</c:v>
                </c:pt>
                <c:pt idx="1294">
                  <c:v>-3209</c:v>
                </c:pt>
                <c:pt idx="1295">
                  <c:v>-3208</c:v>
                </c:pt>
                <c:pt idx="1296">
                  <c:v>-3207</c:v>
                </c:pt>
                <c:pt idx="1297">
                  <c:v>-3206</c:v>
                </c:pt>
                <c:pt idx="1298">
                  <c:v>-3205</c:v>
                </c:pt>
                <c:pt idx="1299">
                  <c:v>-3204</c:v>
                </c:pt>
                <c:pt idx="1300">
                  <c:v>-3203</c:v>
                </c:pt>
                <c:pt idx="1301">
                  <c:v>-3202</c:v>
                </c:pt>
                <c:pt idx="1302">
                  <c:v>-3201</c:v>
                </c:pt>
                <c:pt idx="1303">
                  <c:v>-3200</c:v>
                </c:pt>
                <c:pt idx="1304">
                  <c:v>-3199</c:v>
                </c:pt>
                <c:pt idx="1305">
                  <c:v>-3198</c:v>
                </c:pt>
                <c:pt idx="1306">
                  <c:v>-3197</c:v>
                </c:pt>
                <c:pt idx="1307">
                  <c:v>-3196</c:v>
                </c:pt>
                <c:pt idx="1308">
                  <c:v>-3195</c:v>
                </c:pt>
                <c:pt idx="1309">
                  <c:v>-3194</c:v>
                </c:pt>
                <c:pt idx="1310">
                  <c:v>-3193</c:v>
                </c:pt>
                <c:pt idx="1311">
                  <c:v>-3192</c:v>
                </c:pt>
                <c:pt idx="1312">
                  <c:v>-3191</c:v>
                </c:pt>
                <c:pt idx="1313">
                  <c:v>-3190</c:v>
                </c:pt>
                <c:pt idx="1314">
                  <c:v>-3189</c:v>
                </c:pt>
                <c:pt idx="1315">
                  <c:v>-3188</c:v>
                </c:pt>
                <c:pt idx="1316">
                  <c:v>-3187</c:v>
                </c:pt>
                <c:pt idx="1317">
                  <c:v>-3186</c:v>
                </c:pt>
                <c:pt idx="1318">
                  <c:v>-3185</c:v>
                </c:pt>
                <c:pt idx="1319">
                  <c:v>-3184</c:v>
                </c:pt>
                <c:pt idx="1320">
                  <c:v>-3183</c:v>
                </c:pt>
                <c:pt idx="1321">
                  <c:v>-3182</c:v>
                </c:pt>
                <c:pt idx="1322">
                  <c:v>-3181</c:v>
                </c:pt>
                <c:pt idx="1323">
                  <c:v>-3180</c:v>
                </c:pt>
                <c:pt idx="1324">
                  <c:v>-3179</c:v>
                </c:pt>
                <c:pt idx="1325">
                  <c:v>-3178</c:v>
                </c:pt>
                <c:pt idx="1326">
                  <c:v>-3177</c:v>
                </c:pt>
                <c:pt idx="1327">
                  <c:v>-3176</c:v>
                </c:pt>
                <c:pt idx="1328">
                  <c:v>-3175</c:v>
                </c:pt>
                <c:pt idx="1329">
                  <c:v>-3174</c:v>
                </c:pt>
                <c:pt idx="1330">
                  <c:v>-3173</c:v>
                </c:pt>
                <c:pt idx="1331">
                  <c:v>-3172</c:v>
                </c:pt>
                <c:pt idx="1332">
                  <c:v>-3171</c:v>
                </c:pt>
                <c:pt idx="1333">
                  <c:v>-3170</c:v>
                </c:pt>
                <c:pt idx="1334">
                  <c:v>-3169</c:v>
                </c:pt>
                <c:pt idx="1335">
                  <c:v>-3168</c:v>
                </c:pt>
                <c:pt idx="1336">
                  <c:v>-3167</c:v>
                </c:pt>
                <c:pt idx="1337">
                  <c:v>-3166</c:v>
                </c:pt>
                <c:pt idx="1338">
                  <c:v>-3165</c:v>
                </c:pt>
                <c:pt idx="1339">
                  <c:v>-3164</c:v>
                </c:pt>
                <c:pt idx="1340">
                  <c:v>-3163</c:v>
                </c:pt>
                <c:pt idx="1341">
                  <c:v>-3162</c:v>
                </c:pt>
                <c:pt idx="1342">
                  <c:v>-3161</c:v>
                </c:pt>
                <c:pt idx="1343">
                  <c:v>-3160</c:v>
                </c:pt>
                <c:pt idx="1344">
                  <c:v>-3159</c:v>
                </c:pt>
                <c:pt idx="1345">
                  <c:v>-3158</c:v>
                </c:pt>
                <c:pt idx="1346">
                  <c:v>-3157</c:v>
                </c:pt>
                <c:pt idx="1347">
                  <c:v>-3156</c:v>
                </c:pt>
                <c:pt idx="1348">
                  <c:v>-3155</c:v>
                </c:pt>
                <c:pt idx="1349">
                  <c:v>-3154</c:v>
                </c:pt>
                <c:pt idx="1350">
                  <c:v>-3153</c:v>
                </c:pt>
                <c:pt idx="1351">
                  <c:v>-3152</c:v>
                </c:pt>
                <c:pt idx="1352">
                  <c:v>-3151</c:v>
                </c:pt>
                <c:pt idx="1353">
                  <c:v>-3150</c:v>
                </c:pt>
                <c:pt idx="1354">
                  <c:v>-3149</c:v>
                </c:pt>
                <c:pt idx="1355">
                  <c:v>-3148</c:v>
                </c:pt>
                <c:pt idx="1356">
                  <c:v>-3147</c:v>
                </c:pt>
                <c:pt idx="1357">
                  <c:v>-3146</c:v>
                </c:pt>
                <c:pt idx="1358">
                  <c:v>-3145</c:v>
                </c:pt>
                <c:pt idx="1359">
                  <c:v>-3144</c:v>
                </c:pt>
                <c:pt idx="1360">
                  <c:v>-3143</c:v>
                </c:pt>
                <c:pt idx="1361">
                  <c:v>-3142</c:v>
                </c:pt>
                <c:pt idx="1362">
                  <c:v>-3141</c:v>
                </c:pt>
                <c:pt idx="1363">
                  <c:v>-3140</c:v>
                </c:pt>
                <c:pt idx="1364">
                  <c:v>-3139</c:v>
                </c:pt>
                <c:pt idx="1365">
                  <c:v>-3138</c:v>
                </c:pt>
                <c:pt idx="1366">
                  <c:v>-3137</c:v>
                </c:pt>
                <c:pt idx="1367">
                  <c:v>-3136</c:v>
                </c:pt>
                <c:pt idx="1368">
                  <c:v>-3135</c:v>
                </c:pt>
                <c:pt idx="1369">
                  <c:v>-3134</c:v>
                </c:pt>
                <c:pt idx="1370">
                  <c:v>-3133</c:v>
                </c:pt>
                <c:pt idx="1371">
                  <c:v>-3132</c:v>
                </c:pt>
                <c:pt idx="1372">
                  <c:v>-3131</c:v>
                </c:pt>
                <c:pt idx="1373">
                  <c:v>-3130</c:v>
                </c:pt>
                <c:pt idx="1374">
                  <c:v>-3129</c:v>
                </c:pt>
                <c:pt idx="1375">
                  <c:v>-3128</c:v>
                </c:pt>
                <c:pt idx="1376">
                  <c:v>-3127</c:v>
                </c:pt>
                <c:pt idx="1377">
                  <c:v>-3126</c:v>
                </c:pt>
                <c:pt idx="1378">
                  <c:v>-3125</c:v>
                </c:pt>
                <c:pt idx="1379">
                  <c:v>-3124</c:v>
                </c:pt>
                <c:pt idx="1380">
                  <c:v>-3123</c:v>
                </c:pt>
                <c:pt idx="1381">
                  <c:v>-3122</c:v>
                </c:pt>
                <c:pt idx="1382">
                  <c:v>-3121</c:v>
                </c:pt>
                <c:pt idx="1383">
                  <c:v>-3120</c:v>
                </c:pt>
                <c:pt idx="1384">
                  <c:v>-3119</c:v>
                </c:pt>
                <c:pt idx="1385">
                  <c:v>-3118</c:v>
                </c:pt>
                <c:pt idx="1386">
                  <c:v>-3117</c:v>
                </c:pt>
                <c:pt idx="1387">
                  <c:v>-3116</c:v>
                </c:pt>
                <c:pt idx="1388">
                  <c:v>-3115</c:v>
                </c:pt>
                <c:pt idx="1389">
                  <c:v>-3114</c:v>
                </c:pt>
                <c:pt idx="1390">
                  <c:v>-3113</c:v>
                </c:pt>
                <c:pt idx="1391">
                  <c:v>-3112</c:v>
                </c:pt>
                <c:pt idx="1392">
                  <c:v>-3111</c:v>
                </c:pt>
                <c:pt idx="1393">
                  <c:v>-3110</c:v>
                </c:pt>
                <c:pt idx="1394">
                  <c:v>-3109</c:v>
                </c:pt>
                <c:pt idx="1395">
                  <c:v>-3108</c:v>
                </c:pt>
                <c:pt idx="1396">
                  <c:v>-3107</c:v>
                </c:pt>
                <c:pt idx="1397">
                  <c:v>-3106</c:v>
                </c:pt>
                <c:pt idx="1398">
                  <c:v>-3105</c:v>
                </c:pt>
                <c:pt idx="1399">
                  <c:v>-3104</c:v>
                </c:pt>
                <c:pt idx="1400">
                  <c:v>-3103</c:v>
                </c:pt>
                <c:pt idx="1401">
                  <c:v>-3102</c:v>
                </c:pt>
                <c:pt idx="1402">
                  <c:v>-3101</c:v>
                </c:pt>
                <c:pt idx="1403">
                  <c:v>-3100</c:v>
                </c:pt>
                <c:pt idx="1404">
                  <c:v>-3099</c:v>
                </c:pt>
                <c:pt idx="1405">
                  <c:v>-3098</c:v>
                </c:pt>
                <c:pt idx="1406">
                  <c:v>-3097</c:v>
                </c:pt>
                <c:pt idx="1407">
                  <c:v>-3096</c:v>
                </c:pt>
                <c:pt idx="1408">
                  <c:v>-3095</c:v>
                </c:pt>
                <c:pt idx="1409">
                  <c:v>-3094</c:v>
                </c:pt>
                <c:pt idx="1410">
                  <c:v>-3093</c:v>
                </c:pt>
                <c:pt idx="1411">
                  <c:v>-3092</c:v>
                </c:pt>
                <c:pt idx="1412">
                  <c:v>-3091</c:v>
                </c:pt>
                <c:pt idx="1413">
                  <c:v>-3090</c:v>
                </c:pt>
                <c:pt idx="1414">
                  <c:v>-3089</c:v>
                </c:pt>
                <c:pt idx="1415">
                  <c:v>-3088</c:v>
                </c:pt>
                <c:pt idx="1416">
                  <c:v>-3087</c:v>
                </c:pt>
                <c:pt idx="1417">
                  <c:v>-3086</c:v>
                </c:pt>
                <c:pt idx="1418">
                  <c:v>-3085</c:v>
                </c:pt>
                <c:pt idx="1419">
                  <c:v>-3084</c:v>
                </c:pt>
                <c:pt idx="1420">
                  <c:v>-3083</c:v>
                </c:pt>
                <c:pt idx="1421">
                  <c:v>-3082</c:v>
                </c:pt>
                <c:pt idx="1422">
                  <c:v>-3081</c:v>
                </c:pt>
                <c:pt idx="1423">
                  <c:v>-3080</c:v>
                </c:pt>
                <c:pt idx="1424">
                  <c:v>-3079</c:v>
                </c:pt>
                <c:pt idx="1425">
                  <c:v>-3078</c:v>
                </c:pt>
                <c:pt idx="1426">
                  <c:v>-3077</c:v>
                </c:pt>
                <c:pt idx="1427">
                  <c:v>-3076</c:v>
                </c:pt>
                <c:pt idx="1428">
                  <c:v>-3075</c:v>
                </c:pt>
                <c:pt idx="1429">
                  <c:v>-3074</c:v>
                </c:pt>
                <c:pt idx="1430">
                  <c:v>-3073</c:v>
                </c:pt>
                <c:pt idx="1431">
                  <c:v>-3072</c:v>
                </c:pt>
                <c:pt idx="1432">
                  <c:v>-3071</c:v>
                </c:pt>
                <c:pt idx="1433">
                  <c:v>-3070</c:v>
                </c:pt>
                <c:pt idx="1434">
                  <c:v>-3069</c:v>
                </c:pt>
                <c:pt idx="1435">
                  <c:v>-3068</c:v>
                </c:pt>
                <c:pt idx="1436">
                  <c:v>-3067</c:v>
                </c:pt>
                <c:pt idx="1437">
                  <c:v>-3066</c:v>
                </c:pt>
                <c:pt idx="1438">
                  <c:v>-3065</c:v>
                </c:pt>
                <c:pt idx="1439">
                  <c:v>-3064</c:v>
                </c:pt>
                <c:pt idx="1440">
                  <c:v>-3063</c:v>
                </c:pt>
                <c:pt idx="1441">
                  <c:v>-3062</c:v>
                </c:pt>
                <c:pt idx="1442">
                  <c:v>-3061</c:v>
                </c:pt>
                <c:pt idx="1443">
                  <c:v>-3060</c:v>
                </c:pt>
                <c:pt idx="1444">
                  <c:v>-3059</c:v>
                </c:pt>
                <c:pt idx="1445">
                  <c:v>-3058</c:v>
                </c:pt>
                <c:pt idx="1446">
                  <c:v>-3057</c:v>
                </c:pt>
                <c:pt idx="1447">
                  <c:v>-3056</c:v>
                </c:pt>
                <c:pt idx="1448">
                  <c:v>-3055</c:v>
                </c:pt>
                <c:pt idx="1449">
                  <c:v>-3054</c:v>
                </c:pt>
                <c:pt idx="1450">
                  <c:v>-3053</c:v>
                </c:pt>
                <c:pt idx="1451">
                  <c:v>-3052</c:v>
                </c:pt>
                <c:pt idx="1452">
                  <c:v>-3051</c:v>
                </c:pt>
                <c:pt idx="1453">
                  <c:v>-3050</c:v>
                </c:pt>
                <c:pt idx="1454">
                  <c:v>-3049</c:v>
                </c:pt>
                <c:pt idx="1455">
                  <c:v>-3048</c:v>
                </c:pt>
                <c:pt idx="1456">
                  <c:v>-3047</c:v>
                </c:pt>
                <c:pt idx="1457">
                  <c:v>-3046</c:v>
                </c:pt>
                <c:pt idx="1458">
                  <c:v>-3045</c:v>
                </c:pt>
                <c:pt idx="1459">
                  <c:v>-3044</c:v>
                </c:pt>
                <c:pt idx="1460">
                  <c:v>-3043</c:v>
                </c:pt>
                <c:pt idx="1461">
                  <c:v>-3042</c:v>
                </c:pt>
                <c:pt idx="1462">
                  <c:v>-3041</c:v>
                </c:pt>
                <c:pt idx="1463">
                  <c:v>-3040</c:v>
                </c:pt>
                <c:pt idx="1464">
                  <c:v>-3039</c:v>
                </c:pt>
                <c:pt idx="1465">
                  <c:v>-3038</c:v>
                </c:pt>
                <c:pt idx="1466">
                  <c:v>-3037</c:v>
                </c:pt>
                <c:pt idx="1467">
                  <c:v>-3036</c:v>
                </c:pt>
                <c:pt idx="1468">
                  <c:v>-3035</c:v>
                </c:pt>
                <c:pt idx="1469">
                  <c:v>-3034</c:v>
                </c:pt>
                <c:pt idx="1470">
                  <c:v>-3033</c:v>
                </c:pt>
                <c:pt idx="1471">
                  <c:v>-3032</c:v>
                </c:pt>
                <c:pt idx="1472">
                  <c:v>-3031</c:v>
                </c:pt>
                <c:pt idx="1473">
                  <c:v>-3030</c:v>
                </c:pt>
                <c:pt idx="1474">
                  <c:v>-3029</c:v>
                </c:pt>
                <c:pt idx="1475">
                  <c:v>-3028</c:v>
                </c:pt>
                <c:pt idx="1476">
                  <c:v>-3027</c:v>
                </c:pt>
                <c:pt idx="1477">
                  <c:v>-3026</c:v>
                </c:pt>
                <c:pt idx="1478">
                  <c:v>-3025</c:v>
                </c:pt>
                <c:pt idx="1479">
                  <c:v>-3024</c:v>
                </c:pt>
                <c:pt idx="1480">
                  <c:v>-3023</c:v>
                </c:pt>
                <c:pt idx="1481">
                  <c:v>-3022</c:v>
                </c:pt>
                <c:pt idx="1482">
                  <c:v>-3021</c:v>
                </c:pt>
                <c:pt idx="1483">
                  <c:v>-3020</c:v>
                </c:pt>
                <c:pt idx="1484">
                  <c:v>-3019</c:v>
                </c:pt>
                <c:pt idx="1485">
                  <c:v>-3018</c:v>
                </c:pt>
                <c:pt idx="1486">
                  <c:v>-3017</c:v>
                </c:pt>
                <c:pt idx="1487">
                  <c:v>-3016</c:v>
                </c:pt>
                <c:pt idx="1488">
                  <c:v>-3015</c:v>
                </c:pt>
                <c:pt idx="1489">
                  <c:v>-3014</c:v>
                </c:pt>
                <c:pt idx="1490">
                  <c:v>-3013</c:v>
                </c:pt>
                <c:pt idx="1491">
                  <c:v>-3012</c:v>
                </c:pt>
                <c:pt idx="1492">
                  <c:v>-3011</c:v>
                </c:pt>
                <c:pt idx="1493">
                  <c:v>-3010</c:v>
                </c:pt>
                <c:pt idx="1494">
                  <c:v>-3009</c:v>
                </c:pt>
                <c:pt idx="1495">
                  <c:v>-3008</c:v>
                </c:pt>
                <c:pt idx="1496">
                  <c:v>-3007</c:v>
                </c:pt>
                <c:pt idx="1497">
                  <c:v>-3006</c:v>
                </c:pt>
                <c:pt idx="1498">
                  <c:v>-3005</c:v>
                </c:pt>
                <c:pt idx="1499">
                  <c:v>-3004</c:v>
                </c:pt>
                <c:pt idx="1500">
                  <c:v>-3003</c:v>
                </c:pt>
                <c:pt idx="1501">
                  <c:v>-3002</c:v>
                </c:pt>
                <c:pt idx="1502">
                  <c:v>-3001</c:v>
                </c:pt>
                <c:pt idx="1503">
                  <c:v>-3000</c:v>
                </c:pt>
                <c:pt idx="1504">
                  <c:v>-2999</c:v>
                </c:pt>
                <c:pt idx="1505">
                  <c:v>-2998</c:v>
                </c:pt>
                <c:pt idx="1506">
                  <c:v>-2997</c:v>
                </c:pt>
                <c:pt idx="1507">
                  <c:v>-2996</c:v>
                </c:pt>
                <c:pt idx="1508">
                  <c:v>-2995</c:v>
                </c:pt>
                <c:pt idx="1509">
                  <c:v>-2994</c:v>
                </c:pt>
                <c:pt idx="1510">
                  <c:v>-2993</c:v>
                </c:pt>
                <c:pt idx="1511">
                  <c:v>-2992</c:v>
                </c:pt>
                <c:pt idx="1512">
                  <c:v>-2991</c:v>
                </c:pt>
                <c:pt idx="1513">
                  <c:v>-2990</c:v>
                </c:pt>
                <c:pt idx="1514">
                  <c:v>-2989</c:v>
                </c:pt>
                <c:pt idx="1515">
                  <c:v>-2988</c:v>
                </c:pt>
                <c:pt idx="1516">
                  <c:v>-2987</c:v>
                </c:pt>
                <c:pt idx="1517">
                  <c:v>-2986</c:v>
                </c:pt>
                <c:pt idx="1518">
                  <c:v>-2985</c:v>
                </c:pt>
                <c:pt idx="1519">
                  <c:v>-2984</c:v>
                </c:pt>
                <c:pt idx="1520">
                  <c:v>-2983</c:v>
                </c:pt>
                <c:pt idx="1521">
                  <c:v>-2982</c:v>
                </c:pt>
                <c:pt idx="1522">
                  <c:v>-2981</c:v>
                </c:pt>
                <c:pt idx="1523">
                  <c:v>-2980</c:v>
                </c:pt>
                <c:pt idx="1524">
                  <c:v>-2979</c:v>
                </c:pt>
                <c:pt idx="1525">
                  <c:v>-2978</c:v>
                </c:pt>
                <c:pt idx="1526">
                  <c:v>-2977</c:v>
                </c:pt>
                <c:pt idx="1527">
                  <c:v>-2976</c:v>
                </c:pt>
                <c:pt idx="1528">
                  <c:v>-2975</c:v>
                </c:pt>
                <c:pt idx="1529">
                  <c:v>-2974</c:v>
                </c:pt>
                <c:pt idx="1530">
                  <c:v>-2973</c:v>
                </c:pt>
                <c:pt idx="1531">
                  <c:v>-2972</c:v>
                </c:pt>
                <c:pt idx="1532">
                  <c:v>-2971</c:v>
                </c:pt>
                <c:pt idx="1533">
                  <c:v>-2970</c:v>
                </c:pt>
                <c:pt idx="1534">
                  <c:v>-2969</c:v>
                </c:pt>
                <c:pt idx="1535">
                  <c:v>-2968</c:v>
                </c:pt>
                <c:pt idx="1536">
                  <c:v>-2967</c:v>
                </c:pt>
                <c:pt idx="1537">
                  <c:v>-2966</c:v>
                </c:pt>
                <c:pt idx="1538">
                  <c:v>-2965</c:v>
                </c:pt>
                <c:pt idx="1539">
                  <c:v>-2964</c:v>
                </c:pt>
                <c:pt idx="1540">
                  <c:v>-2963</c:v>
                </c:pt>
                <c:pt idx="1541">
                  <c:v>-2962</c:v>
                </c:pt>
                <c:pt idx="1542">
                  <c:v>-2961</c:v>
                </c:pt>
                <c:pt idx="1543">
                  <c:v>-2960</c:v>
                </c:pt>
                <c:pt idx="1544">
                  <c:v>-2959</c:v>
                </c:pt>
                <c:pt idx="1545">
                  <c:v>-2958</c:v>
                </c:pt>
                <c:pt idx="1546">
                  <c:v>-2957</c:v>
                </c:pt>
                <c:pt idx="1547">
                  <c:v>-2956</c:v>
                </c:pt>
                <c:pt idx="1548">
                  <c:v>-2955</c:v>
                </c:pt>
                <c:pt idx="1549">
                  <c:v>-2954</c:v>
                </c:pt>
                <c:pt idx="1550">
                  <c:v>-2953</c:v>
                </c:pt>
                <c:pt idx="1551">
                  <c:v>-2952</c:v>
                </c:pt>
                <c:pt idx="1552">
                  <c:v>-2951</c:v>
                </c:pt>
                <c:pt idx="1553">
                  <c:v>-2950</c:v>
                </c:pt>
                <c:pt idx="1554">
                  <c:v>-2949</c:v>
                </c:pt>
                <c:pt idx="1555">
                  <c:v>-2948</c:v>
                </c:pt>
                <c:pt idx="1556">
                  <c:v>-2947</c:v>
                </c:pt>
                <c:pt idx="1557">
                  <c:v>-2946</c:v>
                </c:pt>
                <c:pt idx="1558">
                  <c:v>-2945</c:v>
                </c:pt>
                <c:pt idx="1559">
                  <c:v>-2944</c:v>
                </c:pt>
                <c:pt idx="1560">
                  <c:v>-2943</c:v>
                </c:pt>
                <c:pt idx="1561">
                  <c:v>-2942</c:v>
                </c:pt>
                <c:pt idx="1562">
                  <c:v>-2941</c:v>
                </c:pt>
                <c:pt idx="1563">
                  <c:v>-2940</c:v>
                </c:pt>
                <c:pt idx="1564">
                  <c:v>-2939</c:v>
                </c:pt>
                <c:pt idx="1565">
                  <c:v>-2938</c:v>
                </c:pt>
                <c:pt idx="1566">
                  <c:v>-2937</c:v>
                </c:pt>
                <c:pt idx="1567">
                  <c:v>-2936</c:v>
                </c:pt>
                <c:pt idx="1568">
                  <c:v>-2935</c:v>
                </c:pt>
                <c:pt idx="1569">
                  <c:v>-2934</c:v>
                </c:pt>
                <c:pt idx="1570">
                  <c:v>-2933</c:v>
                </c:pt>
                <c:pt idx="1571">
                  <c:v>-2932</c:v>
                </c:pt>
                <c:pt idx="1572">
                  <c:v>-2931</c:v>
                </c:pt>
                <c:pt idx="1573">
                  <c:v>-2930</c:v>
                </c:pt>
                <c:pt idx="1574">
                  <c:v>-2929</c:v>
                </c:pt>
                <c:pt idx="1575">
                  <c:v>-2928</c:v>
                </c:pt>
                <c:pt idx="1576">
                  <c:v>-2927</c:v>
                </c:pt>
                <c:pt idx="1577">
                  <c:v>-2926</c:v>
                </c:pt>
                <c:pt idx="1578">
                  <c:v>-2925</c:v>
                </c:pt>
                <c:pt idx="1579">
                  <c:v>-2924</c:v>
                </c:pt>
                <c:pt idx="1580">
                  <c:v>-2923</c:v>
                </c:pt>
                <c:pt idx="1581">
                  <c:v>-2922</c:v>
                </c:pt>
                <c:pt idx="1582">
                  <c:v>-2921</c:v>
                </c:pt>
                <c:pt idx="1583">
                  <c:v>-2920</c:v>
                </c:pt>
                <c:pt idx="1584">
                  <c:v>-2919</c:v>
                </c:pt>
                <c:pt idx="1585">
                  <c:v>-2918</c:v>
                </c:pt>
                <c:pt idx="1586">
                  <c:v>-2917</c:v>
                </c:pt>
                <c:pt idx="1587">
                  <c:v>-2916</c:v>
                </c:pt>
                <c:pt idx="1588">
                  <c:v>-2915</c:v>
                </c:pt>
                <c:pt idx="1589">
                  <c:v>-2914</c:v>
                </c:pt>
                <c:pt idx="1590">
                  <c:v>-2913</c:v>
                </c:pt>
                <c:pt idx="1591">
                  <c:v>-2912</c:v>
                </c:pt>
                <c:pt idx="1592">
                  <c:v>-2911</c:v>
                </c:pt>
                <c:pt idx="1593">
                  <c:v>-2910</c:v>
                </c:pt>
                <c:pt idx="1594">
                  <c:v>-2909</c:v>
                </c:pt>
                <c:pt idx="1595">
                  <c:v>-2908</c:v>
                </c:pt>
                <c:pt idx="1596">
                  <c:v>-2907</c:v>
                </c:pt>
                <c:pt idx="1597">
                  <c:v>-2906</c:v>
                </c:pt>
                <c:pt idx="1598">
                  <c:v>-2905</c:v>
                </c:pt>
                <c:pt idx="1599">
                  <c:v>-2904</c:v>
                </c:pt>
                <c:pt idx="1600">
                  <c:v>-2903</c:v>
                </c:pt>
                <c:pt idx="1601">
                  <c:v>-2902</c:v>
                </c:pt>
                <c:pt idx="1602">
                  <c:v>-2901</c:v>
                </c:pt>
                <c:pt idx="1603">
                  <c:v>-2900</c:v>
                </c:pt>
                <c:pt idx="1604">
                  <c:v>-2899</c:v>
                </c:pt>
                <c:pt idx="1605">
                  <c:v>-2898</c:v>
                </c:pt>
                <c:pt idx="1606">
                  <c:v>-2897</c:v>
                </c:pt>
                <c:pt idx="1607">
                  <c:v>-2896</c:v>
                </c:pt>
                <c:pt idx="1608">
                  <c:v>-2895</c:v>
                </c:pt>
                <c:pt idx="1609">
                  <c:v>-2894</c:v>
                </c:pt>
                <c:pt idx="1610">
                  <c:v>-2893</c:v>
                </c:pt>
                <c:pt idx="1611">
                  <c:v>-2892</c:v>
                </c:pt>
                <c:pt idx="1612">
                  <c:v>-2891</c:v>
                </c:pt>
                <c:pt idx="1613">
                  <c:v>-2890</c:v>
                </c:pt>
                <c:pt idx="1614">
                  <c:v>-2889</c:v>
                </c:pt>
                <c:pt idx="1615">
                  <c:v>-2888</c:v>
                </c:pt>
                <c:pt idx="1616">
                  <c:v>-2887</c:v>
                </c:pt>
                <c:pt idx="1617">
                  <c:v>-2886</c:v>
                </c:pt>
                <c:pt idx="1618">
                  <c:v>-2885</c:v>
                </c:pt>
                <c:pt idx="1619">
                  <c:v>-2884</c:v>
                </c:pt>
                <c:pt idx="1620">
                  <c:v>-2883</c:v>
                </c:pt>
                <c:pt idx="1621">
                  <c:v>-2882</c:v>
                </c:pt>
                <c:pt idx="1622">
                  <c:v>-2881</c:v>
                </c:pt>
                <c:pt idx="1623">
                  <c:v>-2880</c:v>
                </c:pt>
                <c:pt idx="1624">
                  <c:v>-2879</c:v>
                </c:pt>
                <c:pt idx="1625">
                  <c:v>-2878</c:v>
                </c:pt>
                <c:pt idx="1626">
                  <c:v>-2877</c:v>
                </c:pt>
                <c:pt idx="1627">
                  <c:v>-2876</c:v>
                </c:pt>
                <c:pt idx="1628">
                  <c:v>-2875</c:v>
                </c:pt>
                <c:pt idx="1629">
                  <c:v>-2874</c:v>
                </c:pt>
                <c:pt idx="1630">
                  <c:v>-2873</c:v>
                </c:pt>
                <c:pt idx="1631">
                  <c:v>-2872</c:v>
                </c:pt>
                <c:pt idx="1632">
                  <c:v>-2871</c:v>
                </c:pt>
                <c:pt idx="1633">
                  <c:v>-2870</c:v>
                </c:pt>
                <c:pt idx="1634">
                  <c:v>-2869</c:v>
                </c:pt>
                <c:pt idx="1635">
                  <c:v>-2868</c:v>
                </c:pt>
                <c:pt idx="1636">
                  <c:v>-2867</c:v>
                </c:pt>
                <c:pt idx="1637">
                  <c:v>-2866</c:v>
                </c:pt>
                <c:pt idx="1638">
                  <c:v>-2865</c:v>
                </c:pt>
                <c:pt idx="1639">
                  <c:v>-2864</c:v>
                </c:pt>
                <c:pt idx="1640">
                  <c:v>-2863</c:v>
                </c:pt>
                <c:pt idx="1641">
                  <c:v>-2862</c:v>
                </c:pt>
                <c:pt idx="1642">
                  <c:v>-2861</c:v>
                </c:pt>
                <c:pt idx="1643">
                  <c:v>-2860</c:v>
                </c:pt>
                <c:pt idx="1644">
                  <c:v>-2859</c:v>
                </c:pt>
                <c:pt idx="1645">
                  <c:v>-2858</c:v>
                </c:pt>
                <c:pt idx="1646">
                  <c:v>-2857</c:v>
                </c:pt>
                <c:pt idx="1647">
                  <c:v>-2856</c:v>
                </c:pt>
                <c:pt idx="1648">
                  <c:v>-2855</c:v>
                </c:pt>
                <c:pt idx="1649">
                  <c:v>-2854</c:v>
                </c:pt>
                <c:pt idx="1650">
                  <c:v>-2853</c:v>
                </c:pt>
                <c:pt idx="1651">
                  <c:v>-2852</c:v>
                </c:pt>
                <c:pt idx="1652">
                  <c:v>-2851</c:v>
                </c:pt>
                <c:pt idx="1653">
                  <c:v>-2850</c:v>
                </c:pt>
                <c:pt idx="1654">
                  <c:v>-2849</c:v>
                </c:pt>
                <c:pt idx="1655">
                  <c:v>-2848</c:v>
                </c:pt>
                <c:pt idx="1656">
                  <c:v>-2847</c:v>
                </c:pt>
                <c:pt idx="1657">
                  <c:v>-2846</c:v>
                </c:pt>
                <c:pt idx="1658">
                  <c:v>-2845</c:v>
                </c:pt>
                <c:pt idx="1659">
                  <c:v>-2844</c:v>
                </c:pt>
                <c:pt idx="1660">
                  <c:v>-2843</c:v>
                </c:pt>
                <c:pt idx="1661">
                  <c:v>-2842</c:v>
                </c:pt>
                <c:pt idx="1662">
                  <c:v>-2841</c:v>
                </c:pt>
                <c:pt idx="1663">
                  <c:v>-2840</c:v>
                </c:pt>
                <c:pt idx="1664">
                  <c:v>-2839</c:v>
                </c:pt>
                <c:pt idx="1665">
                  <c:v>-2838</c:v>
                </c:pt>
                <c:pt idx="1666">
                  <c:v>-2837</c:v>
                </c:pt>
                <c:pt idx="1667">
                  <c:v>-2836</c:v>
                </c:pt>
                <c:pt idx="1668">
                  <c:v>-2835</c:v>
                </c:pt>
                <c:pt idx="1669">
                  <c:v>-2834</c:v>
                </c:pt>
                <c:pt idx="1670">
                  <c:v>-2833</c:v>
                </c:pt>
                <c:pt idx="1671">
                  <c:v>-2832</c:v>
                </c:pt>
                <c:pt idx="1672">
                  <c:v>-2831</c:v>
                </c:pt>
                <c:pt idx="1673">
                  <c:v>-2830</c:v>
                </c:pt>
                <c:pt idx="1674">
                  <c:v>-2829</c:v>
                </c:pt>
                <c:pt idx="1675">
                  <c:v>-2828</c:v>
                </c:pt>
                <c:pt idx="1676">
                  <c:v>-2827</c:v>
                </c:pt>
                <c:pt idx="1677">
                  <c:v>-2826</c:v>
                </c:pt>
                <c:pt idx="1678">
                  <c:v>-2825</c:v>
                </c:pt>
                <c:pt idx="1679">
                  <c:v>-2824</c:v>
                </c:pt>
                <c:pt idx="1680">
                  <c:v>-2823</c:v>
                </c:pt>
                <c:pt idx="1681">
                  <c:v>-2822</c:v>
                </c:pt>
                <c:pt idx="1682">
                  <c:v>-2821</c:v>
                </c:pt>
                <c:pt idx="1683">
                  <c:v>-2820</c:v>
                </c:pt>
                <c:pt idx="1684">
                  <c:v>-2819</c:v>
                </c:pt>
                <c:pt idx="1685">
                  <c:v>-2818</c:v>
                </c:pt>
                <c:pt idx="1686">
                  <c:v>-2817</c:v>
                </c:pt>
                <c:pt idx="1687">
                  <c:v>-2816</c:v>
                </c:pt>
                <c:pt idx="1688">
                  <c:v>-2815</c:v>
                </c:pt>
                <c:pt idx="1689">
                  <c:v>-2814</c:v>
                </c:pt>
                <c:pt idx="1690">
                  <c:v>-2813</c:v>
                </c:pt>
                <c:pt idx="1691">
                  <c:v>-2812</c:v>
                </c:pt>
                <c:pt idx="1692">
                  <c:v>-2811</c:v>
                </c:pt>
                <c:pt idx="1693">
                  <c:v>-2810</c:v>
                </c:pt>
                <c:pt idx="1694">
                  <c:v>-2809</c:v>
                </c:pt>
                <c:pt idx="1695">
                  <c:v>-2808</c:v>
                </c:pt>
                <c:pt idx="1696">
                  <c:v>-2807</c:v>
                </c:pt>
                <c:pt idx="1697">
                  <c:v>-2806</c:v>
                </c:pt>
                <c:pt idx="1698">
                  <c:v>-2805</c:v>
                </c:pt>
                <c:pt idx="1699">
                  <c:v>-2804</c:v>
                </c:pt>
                <c:pt idx="1700">
                  <c:v>-2803</c:v>
                </c:pt>
                <c:pt idx="1701">
                  <c:v>-2802</c:v>
                </c:pt>
                <c:pt idx="1702">
                  <c:v>-2801</c:v>
                </c:pt>
                <c:pt idx="1703">
                  <c:v>-2800</c:v>
                </c:pt>
                <c:pt idx="1704">
                  <c:v>-2799</c:v>
                </c:pt>
                <c:pt idx="1705">
                  <c:v>-2798</c:v>
                </c:pt>
                <c:pt idx="1706">
                  <c:v>-2797</c:v>
                </c:pt>
                <c:pt idx="1707">
                  <c:v>-2796</c:v>
                </c:pt>
                <c:pt idx="1708">
                  <c:v>-2795</c:v>
                </c:pt>
                <c:pt idx="1709">
                  <c:v>-2794</c:v>
                </c:pt>
                <c:pt idx="1710">
                  <c:v>-2793</c:v>
                </c:pt>
                <c:pt idx="1711">
                  <c:v>-2792</c:v>
                </c:pt>
                <c:pt idx="1712">
                  <c:v>-2791</c:v>
                </c:pt>
                <c:pt idx="1713">
                  <c:v>-2790</c:v>
                </c:pt>
                <c:pt idx="1714">
                  <c:v>-2789</c:v>
                </c:pt>
                <c:pt idx="1715">
                  <c:v>-2788</c:v>
                </c:pt>
                <c:pt idx="1716">
                  <c:v>-2787</c:v>
                </c:pt>
                <c:pt idx="1717">
                  <c:v>-2786</c:v>
                </c:pt>
                <c:pt idx="1718">
                  <c:v>-2785</c:v>
                </c:pt>
                <c:pt idx="1719">
                  <c:v>-2784</c:v>
                </c:pt>
                <c:pt idx="1720">
                  <c:v>-2783</c:v>
                </c:pt>
                <c:pt idx="1721">
                  <c:v>-2782</c:v>
                </c:pt>
                <c:pt idx="1722">
                  <c:v>-2781</c:v>
                </c:pt>
                <c:pt idx="1723">
                  <c:v>-2780</c:v>
                </c:pt>
                <c:pt idx="1724">
                  <c:v>-2779</c:v>
                </c:pt>
                <c:pt idx="1725">
                  <c:v>-2778</c:v>
                </c:pt>
                <c:pt idx="1726">
                  <c:v>-2777</c:v>
                </c:pt>
                <c:pt idx="1727">
                  <c:v>-2776</c:v>
                </c:pt>
                <c:pt idx="1728">
                  <c:v>-2775</c:v>
                </c:pt>
                <c:pt idx="1729">
                  <c:v>-2774</c:v>
                </c:pt>
                <c:pt idx="1730">
                  <c:v>-2773</c:v>
                </c:pt>
                <c:pt idx="1731">
                  <c:v>-2772</c:v>
                </c:pt>
                <c:pt idx="1732">
                  <c:v>-2771</c:v>
                </c:pt>
                <c:pt idx="1733">
                  <c:v>-2770</c:v>
                </c:pt>
                <c:pt idx="1734">
                  <c:v>-2769</c:v>
                </c:pt>
                <c:pt idx="1735">
                  <c:v>-2768</c:v>
                </c:pt>
                <c:pt idx="1736">
                  <c:v>-2767</c:v>
                </c:pt>
                <c:pt idx="1737">
                  <c:v>-2766</c:v>
                </c:pt>
                <c:pt idx="1738">
                  <c:v>-2765</c:v>
                </c:pt>
                <c:pt idx="1739">
                  <c:v>-2764</c:v>
                </c:pt>
                <c:pt idx="1740">
                  <c:v>-2763</c:v>
                </c:pt>
                <c:pt idx="1741">
                  <c:v>-2762</c:v>
                </c:pt>
                <c:pt idx="1742">
                  <c:v>-2761</c:v>
                </c:pt>
                <c:pt idx="1743">
                  <c:v>-2760</c:v>
                </c:pt>
                <c:pt idx="1744">
                  <c:v>-2759</c:v>
                </c:pt>
                <c:pt idx="1745">
                  <c:v>-2758</c:v>
                </c:pt>
                <c:pt idx="1746">
                  <c:v>-2757</c:v>
                </c:pt>
                <c:pt idx="1747">
                  <c:v>-2756</c:v>
                </c:pt>
                <c:pt idx="1748">
                  <c:v>-2755</c:v>
                </c:pt>
                <c:pt idx="1749">
                  <c:v>-2754</c:v>
                </c:pt>
                <c:pt idx="1750">
                  <c:v>-2753</c:v>
                </c:pt>
                <c:pt idx="1751">
                  <c:v>-2752</c:v>
                </c:pt>
                <c:pt idx="1752">
                  <c:v>-2751</c:v>
                </c:pt>
                <c:pt idx="1753">
                  <c:v>-2750</c:v>
                </c:pt>
                <c:pt idx="1754">
                  <c:v>-2749</c:v>
                </c:pt>
                <c:pt idx="1755">
                  <c:v>-2748</c:v>
                </c:pt>
                <c:pt idx="1756">
                  <c:v>-2747</c:v>
                </c:pt>
                <c:pt idx="1757">
                  <c:v>-2746</c:v>
                </c:pt>
                <c:pt idx="1758">
                  <c:v>-2745</c:v>
                </c:pt>
                <c:pt idx="1759">
                  <c:v>-2744</c:v>
                </c:pt>
                <c:pt idx="1760">
                  <c:v>-2743</c:v>
                </c:pt>
                <c:pt idx="1761">
                  <c:v>-2742</c:v>
                </c:pt>
                <c:pt idx="1762">
                  <c:v>-2741</c:v>
                </c:pt>
                <c:pt idx="1763">
                  <c:v>-2740</c:v>
                </c:pt>
                <c:pt idx="1764">
                  <c:v>-2739</c:v>
                </c:pt>
                <c:pt idx="1765">
                  <c:v>-2738</c:v>
                </c:pt>
                <c:pt idx="1766">
                  <c:v>-2737</c:v>
                </c:pt>
                <c:pt idx="1767">
                  <c:v>-2736</c:v>
                </c:pt>
                <c:pt idx="1768">
                  <c:v>-2735</c:v>
                </c:pt>
                <c:pt idx="1769">
                  <c:v>-2734</c:v>
                </c:pt>
                <c:pt idx="1770">
                  <c:v>-2733</c:v>
                </c:pt>
                <c:pt idx="1771">
                  <c:v>-2732</c:v>
                </c:pt>
                <c:pt idx="1772">
                  <c:v>-2731</c:v>
                </c:pt>
                <c:pt idx="1773">
                  <c:v>-2730</c:v>
                </c:pt>
                <c:pt idx="1774">
                  <c:v>-2729</c:v>
                </c:pt>
                <c:pt idx="1775">
                  <c:v>-2728</c:v>
                </c:pt>
                <c:pt idx="1776">
                  <c:v>-2727</c:v>
                </c:pt>
                <c:pt idx="1777">
                  <c:v>-2726</c:v>
                </c:pt>
                <c:pt idx="1778">
                  <c:v>-2725</c:v>
                </c:pt>
                <c:pt idx="1779">
                  <c:v>-2724</c:v>
                </c:pt>
                <c:pt idx="1780">
                  <c:v>-2723</c:v>
                </c:pt>
                <c:pt idx="1781">
                  <c:v>-2722</c:v>
                </c:pt>
                <c:pt idx="1782">
                  <c:v>-2721</c:v>
                </c:pt>
                <c:pt idx="1783">
                  <c:v>-2720</c:v>
                </c:pt>
                <c:pt idx="1784">
                  <c:v>-2719</c:v>
                </c:pt>
                <c:pt idx="1785">
                  <c:v>-2718</c:v>
                </c:pt>
                <c:pt idx="1786">
                  <c:v>-2717</c:v>
                </c:pt>
                <c:pt idx="1787">
                  <c:v>-2716</c:v>
                </c:pt>
                <c:pt idx="1788">
                  <c:v>-2715</c:v>
                </c:pt>
                <c:pt idx="1789">
                  <c:v>-2714</c:v>
                </c:pt>
                <c:pt idx="1790">
                  <c:v>-2713</c:v>
                </c:pt>
                <c:pt idx="1791">
                  <c:v>-2712</c:v>
                </c:pt>
                <c:pt idx="1792">
                  <c:v>-2711</c:v>
                </c:pt>
                <c:pt idx="1793">
                  <c:v>-2710</c:v>
                </c:pt>
                <c:pt idx="1794">
                  <c:v>-2709</c:v>
                </c:pt>
                <c:pt idx="1795">
                  <c:v>-2708</c:v>
                </c:pt>
                <c:pt idx="1796">
                  <c:v>-2707</c:v>
                </c:pt>
                <c:pt idx="1797">
                  <c:v>-2706</c:v>
                </c:pt>
                <c:pt idx="1798">
                  <c:v>-2705</c:v>
                </c:pt>
                <c:pt idx="1799">
                  <c:v>-2704</c:v>
                </c:pt>
                <c:pt idx="1800">
                  <c:v>-2703</c:v>
                </c:pt>
                <c:pt idx="1801">
                  <c:v>-2702</c:v>
                </c:pt>
                <c:pt idx="1802">
                  <c:v>-2701</c:v>
                </c:pt>
                <c:pt idx="1803">
                  <c:v>-2700</c:v>
                </c:pt>
                <c:pt idx="1804">
                  <c:v>-2699</c:v>
                </c:pt>
                <c:pt idx="1805">
                  <c:v>-2698</c:v>
                </c:pt>
                <c:pt idx="1806">
                  <c:v>-2697</c:v>
                </c:pt>
                <c:pt idx="1807">
                  <c:v>-2696</c:v>
                </c:pt>
                <c:pt idx="1808">
                  <c:v>-2695</c:v>
                </c:pt>
                <c:pt idx="1809">
                  <c:v>-2694</c:v>
                </c:pt>
                <c:pt idx="1810">
                  <c:v>-2693</c:v>
                </c:pt>
                <c:pt idx="1811">
                  <c:v>-2692</c:v>
                </c:pt>
                <c:pt idx="1812">
                  <c:v>-2691</c:v>
                </c:pt>
                <c:pt idx="1813">
                  <c:v>-2690</c:v>
                </c:pt>
                <c:pt idx="1814">
                  <c:v>-2689</c:v>
                </c:pt>
                <c:pt idx="1815">
                  <c:v>-2688</c:v>
                </c:pt>
                <c:pt idx="1816">
                  <c:v>-2687</c:v>
                </c:pt>
                <c:pt idx="1817">
                  <c:v>-2686</c:v>
                </c:pt>
                <c:pt idx="1818">
                  <c:v>-2685</c:v>
                </c:pt>
                <c:pt idx="1819">
                  <c:v>-2684</c:v>
                </c:pt>
                <c:pt idx="1820">
                  <c:v>-2683</c:v>
                </c:pt>
                <c:pt idx="1821">
                  <c:v>-2682</c:v>
                </c:pt>
                <c:pt idx="1822">
                  <c:v>-2681</c:v>
                </c:pt>
                <c:pt idx="1823">
                  <c:v>-2680</c:v>
                </c:pt>
                <c:pt idx="1824">
                  <c:v>-2679</c:v>
                </c:pt>
                <c:pt idx="1825">
                  <c:v>-2678</c:v>
                </c:pt>
                <c:pt idx="1826">
                  <c:v>-2677</c:v>
                </c:pt>
                <c:pt idx="1827">
                  <c:v>-2676</c:v>
                </c:pt>
                <c:pt idx="1828">
                  <c:v>-2675</c:v>
                </c:pt>
                <c:pt idx="1829">
                  <c:v>-2674</c:v>
                </c:pt>
                <c:pt idx="1830">
                  <c:v>-2673</c:v>
                </c:pt>
                <c:pt idx="1831">
                  <c:v>-2672</c:v>
                </c:pt>
                <c:pt idx="1832">
                  <c:v>-2671</c:v>
                </c:pt>
                <c:pt idx="1833">
                  <c:v>-2670</c:v>
                </c:pt>
                <c:pt idx="1834">
                  <c:v>-2669</c:v>
                </c:pt>
                <c:pt idx="1835">
                  <c:v>-2668</c:v>
                </c:pt>
                <c:pt idx="1836">
                  <c:v>-2667</c:v>
                </c:pt>
                <c:pt idx="1837">
                  <c:v>-2666</c:v>
                </c:pt>
                <c:pt idx="1838">
                  <c:v>-2665</c:v>
                </c:pt>
                <c:pt idx="1839">
                  <c:v>-2664</c:v>
                </c:pt>
                <c:pt idx="1840">
                  <c:v>-2663</c:v>
                </c:pt>
                <c:pt idx="1841">
                  <c:v>-2662</c:v>
                </c:pt>
                <c:pt idx="1842">
                  <c:v>-2661</c:v>
                </c:pt>
                <c:pt idx="1843">
                  <c:v>-2660</c:v>
                </c:pt>
                <c:pt idx="1844">
                  <c:v>-2659</c:v>
                </c:pt>
                <c:pt idx="1845">
                  <c:v>-2658</c:v>
                </c:pt>
                <c:pt idx="1846">
                  <c:v>-2657</c:v>
                </c:pt>
                <c:pt idx="1847">
                  <c:v>-2656</c:v>
                </c:pt>
                <c:pt idx="1848">
                  <c:v>-2655</c:v>
                </c:pt>
                <c:pt idx="1849">
                  <c:v>-2654</c:v>
                </c:pt>
                <c:pt idx="1850">
                  <c:v>-2653</c:v>
                </c:pt>
                <c:pt idx="1851">
                  <c:v>-2652</c:v>
                </c:pt>
                <c:pt idx="1852">
                  <c:v>-2651</c:v>
                </c:pt>
                <c:pt idx="1853">
                  <c:v>-2650</c:v>
                </c:pt>
                <c:pt idx="1854">
                  <c:v>-2649</c:v>
                </c:pt>
                <c:pt idx="1855">
                  <c:v>-2648</c:v>
                </c:pt>
                <c:pt idx="1856">
                  <c:v>-2647</c:v>
                </c:pt>
                <c:pt idx="1857">
                  <c:v>-2646</c:v>
                </c:pt>
                <c:pt idx="1858">
                  <c:v>-2645</c:v>
                </c:pt>
                <c:pt idx="1859">
                  <c:v>-2644</c:v>
                </c:pt>
                <c:pt idx="1860">
                  <c:v>-2643</c:v>
                </c:pt>
                <c:pt idx="1861">
                  <c:v>-2642</c:v>
                </c:pt>
                <c:pt idx="1862">
                  <c:v>-2641</c:v>
                </c:pt>
                <c:pt idx="1863">
                  <c:v>-2640</c:v>
                </c:pt>
                <c:pt idx="1864">
                  <c:v>-2639</c:v>
                </c:pt>
                <c:pt idx="1865">
                  <c:v>-2638</c:v>
                </c:pt>
                <c:pt idx="1866">
                  <c:v>-2637</c:v>
                </c:pt>
                <c:pt idx="1867">
                  <c:v>-2636</c:v>
                </c:pt>
                <c:pt idx="1868">
                  <c:v>-2635</c:v>
                </c:pt>
                <c:pt idx="1869">
                  <c:v>-2634</c:v>
                </c:pt>
                <c:pt idx="1870">
                  <c:v>-2633</c:v>
                </c:pt>
                <c:pt idx="1871">
                  <c:v>-2632</c:v>
                </c:pt>
                <c:pt idx="1872">
                  <c:v>-2631</c:v>
                </c:pt>
                <c:pt idx="1873">
                  <c:v>-2630</c:v>
                </c:pt>
                <c:pt idx="1874">
                  <c:v>-2629</c:v>
                </c:pt>
                <c:pt idx="1875">
                  <c:v>-2628</c:v>
                </c:pt>
                <c:pt idx="1876">
                  <c:v>-2627</c:v>
                </c:pt>
                <c:pt idx="1877">
                  <c:v>-2626</c:v>
                </c:pt>
                <c:pt idx="1878">
                  <c:v>-2625</c:v>
                </c:pt>
                <c:pt idx="1879">
                  <c:v>-2624</c:v>
                </c:pt>
                <c:pt idx="1880">
                  <c:v>-2623</c:v>
                </c:pt>
                <c:pt idx="1881">
                  <c:v>-2622</c:v>
                </c:pt>
                <c:pt idx="1882">
                  <c:v>-2621</c:v>
                </c:pt>
                <c:pt idx="1883">
                  <c:v>-2620</c:v>
                </c:pt>
                <c:pt idx="1884">
                  <c:v>-2619</c:v>
                </c:pt>
                <c:pt idx="1885">
                  <c:v>-2618</c:v>
                </c:pt>
                <c:pt idx="1886">
                  <c:v>-2617</c:v>
                </c:pt>
                <c:pt idx="1887">
                  <c:v>-2616</c:v>
                </c:pt>
                <c:pt idx="1888">
                  <c:v>-2615</c:v>
                </c:pt>
                <c:pt idx="1889">
                  <c:v>-2614</c:v>
                </c:pt>
                <c:pt idx="1890">
                  <c:v>-2613</c:v>
                </c:pt>
                <c:pt idx="1891">
                  <c:v>-2612</c:v>
                </c:pt>
                <c:pt idx="1892">
                  <c:v>-2611</c:v>
                </c:pt>
                <c:pt idx="1893">
                  <c:v>-2610</c:v>
                </c:pt>
                <c:pt idx="1894">
                  <c:v>-2609</c:v>
                </c:pt>
                <c:pt idx="1895">
                  <c:v>-2608</c:v>
                </c:pt>
                <c:pt idx="1896">
                  <c:v>-2607</c:v>
                </c:pt>
                <c:pt idx="1897">
                  <c:v>-2606</c:v>
                </c:pt>
                <c:pt idx="1898">
                  <c:v>-2605</c:v>
                </c:pt>
                <c:pt idx="1899">
                  <c:v>-2604</c:v>
                </c:pt>
                <c:pt idx="1900">
                  <c:v>-2603</c:v>
                </c:pt>
                <c:pt idx="1901">
                  <c:v>-2602</c:v>
                </c:pt>
                <c:pt idx="1902">
                  <c:v>-2601</c:v>
                </c:pt>
                <c:pt idx="1903">
                  <c:v>-2600</c:v>
                </c:pt>
                <c:pt idx="1904">
                  <c:v>-2599</c:v>
                </c:pt>
                <c:pt idx="1905">
                  <c:v>-2598</c:v>
                </c:pt>
                <c:pt idx="1906">
                  <c:v>-2597</c:v>
                </c:pt>
                <c:pt idx="1907">
                  <c:v>-2596</c:v>
                </c:pt>
                <c:pt idx="1908">
                  <c:v>-2595</c:v>
                </c:pt>
                <c:pt idx="1909">
                  <c:v>-2594</c:v>
                </c:pt>
                <c:pt idx="1910">
                  <c:v>-2593</c:v>
                </c:pt>
                <c:pt idx="1911">
                  <c:v>-2592</c:v>
                </c:pt>
                <c:pt idx="1912">
                  <c:v>-2591</c:v>
                </c:pt>
                <c:pt idx="1913">
                  <c:v>-2590</c:v>
                </c:pt>
                <c:pt idx="1914">
                  <c:v>-2589</c:v>
                </c:pt>
                <c:pt idx="1915">
                  <c:v>-2588</c:v>
                </c:pt>
                <c:pt idx="1916">
                  <c:v>-2587</c:v>
                </c:pt>
                <c:pt idx="1917">
                  <c:v>-2586</c:v>
                </c:pt>
                <c:pt idx="1918">
                  <c:v>-2585</c:v>
                </c:pt>
                <c:pt idx="1919">
                  <c:v>-2584</c:v>
                </c:pt>
                <c:pt idx="1920">
                  <c:v>-2583</c:v>
                </c:pt>
                <c:pt idx="1921">
                  <c:v>-2582</c:v>
                </c:pt>
                <c:pt idx="1922">
                  <c:v>-2581</c:v>
                </c:pt>
                <c:pt idx="1923">
                  <c:v>-2580</c:v>
                </c:pt>
                <c:pt idx="1924">
                  <c:v>-2579</c:v>
                </c:pt>
                <c:pt idx="1925">
                  <c:v>-2578</c:v>
                </c:pt>
                <c:pt idx="1926">
                  <c:v>-2577</c:v>
                </c:pt>
                <c:pt idx="1927">
                  <c:v>-2576</c:v>
                </c:pt>
                <c:pt idx="1928">
                  <c:v>-2575</c:v>
                </c:pt>
                <c:pt idx="1929">
                  <c:v>-2574</c:v>
                </c:pt>
                <c:pt idx="1930">
                  <c:v>-2573</c:v>
                </c:pt>
                <c:pt idx="1931">
                  <c:v>-2572</c:v>
                </c:pt>
                <c:pt idx="1932">
                  <c:v>-2571</c:v>
                </c:pt>
                <c:pt idx="1933">
                  <c:v>-2570</c:v>
                </c:pt>
                <c:pt idx="1934">
                  <c:v>-2569</c:v>
                </c:pt>
                <c:pt idx="1935">
                  <c:v>-2568</c:v>
                </c:pt>
                <c:pt idx="1936">
                  <c:v>-2567</c:v>
                </c:pt>
                <c:pt idx="1937">
                  <c:v>-2566</c:v>
                </c:pt>
                <c:pt idx="1938">
                  <c:v>-2565</c:v>
                </c:pt>
                <c:pt idx="1939">
                  <c:v>-2564</c:v>
                </c:pt>
                <c:pt idx="1940">
                  <c:v>-2563</c:v>
                </c:pt>
                <c:pt idx="1941">
                  <c:v>-2562</c:v>
                </c:pt>
                <c:pt idx="1942">
                  <c:v>-2561</c:v>
                </c:pt>
                <c:pt idx="1943">
                  <c:v>-2560</c:v>
                </c:pt>
                <c:pt idx="1944">
                  <c:v>-2559</c:v>
                </c:pt>
                <c:pt idx="1945">
                  <c:v>-2558</c:v>
                </c:pt>
                <c:pt idx="1946">
                  <c:v>-2557</c:v>
                </c:pt>
                <c:pt idx="1947">
                  <c:v>-2556</c:v>
                </c:pt>
                <c:pt idx="1948">
                  <c:v>-2555</c:v>
                </c:pt>
                <c:pt idx="1949">
                  <c:v>-2554</c:v>
                </c:pt>
                <c:pt idx="1950">
                  <c:v>-2553</c:v>
                </c:pt>
                <c:pt idx="1951">
                  <c:v>-2552</c:v>
                </c:pt>
                <c:pt idx="1952">
                  <c:v>-2551</c:v>
                </c:pt>
                <c:pt idx="1953">
                  <c:v>-2550</c:v>
                </c:pt>
                <c:pt idx="1954">
                  <c:v>-2549</c:v>
                </c:pt>
                <c:pt idx="1955">
                  <c:v>-2548</c:v>
                </c:pt>
                <c:pt idx="1956">
                  <c:v>-2547</c:v>
                </c:pt>
                <c:pt idx="1957">
                  <c:v>-2546</c:v>
                </c:pt>
                <c:pt idx="1958">
                  <c:v>-2545</c:v>
                </c:pt>
                <c:pt idx="1959">
                  <c:v>-2544</c:v>
                </c:pt>
                <c:pt idx="1960">
                  <c:v>-2543</c:v>
                </c:pt>
                <c:pt idx="1961">
                  <c:v>-2542</c:v>
                </c:pt>
                <c:pt idx="1962">
                  <c:v>-2541</c:v>
                </c:pt>
                <c:pt idx="1963">
                  <c:v>-2540</c:v>
                </c:pt>
                <c:pt idx="1964">
                  <c:v>-2539</c:v>
                </c:pt>
                <c:pt idx="1965">
                  <c:v>-2538</c:v>
                </c:pt>
                <c:pt idx="1966">
                  <c:v>-2537</c:v>
                </c:pt>
                <c:pt idx="1967">
                  <c:v>-2536</c:v>
                </c:pt>
                <c:pt idx="1968">
                  <c:v>-2535</c:v>
                </c:pt>
                <c:pt idx="1969">
                  <c:v>-2534</c:v>
                </c:pt>
                <c:pt idx="1970">
                  <c:v>-2533</c:v>
                </c:pt>
                <c:pt idx="1971">
                  <c:v>-2532</c:v>
                </c:pt>
                <c:pt idx="1972">
                  <c:v>-2531</c:v>
                </c:pt>
                <c:pt idx="1973">
                  <c:v>-2530</c:v>
                </c:pt>
                <c:pt idx="1974">
                  <c:v>-2529</c:v>
                </c:pt>
                <c:pt idx="1975">
                  <c:v>-2528</c:v>
                </c:pt>
                <c:pt idx="1976">
                  <c:v>-2527</c:v>
                </c:pt>
                <c:pt idx="1977">
                  <c:v>-2526</c:v>
                </c:pt>
                <c:pt idx="1978">
                  <c:v>-2525</c:v>
                </c:pt>
                <c:pt idx="1979">
                  <c:v>-2524</c:v>
                </c:pt>
                <c:pt idx="1980">
                  <c:v>-2523</c:v>
                </c:pt>
                <c:pt idx="1981">
                  <c:v>-2522</c:v>
                </c:pt>
                <c:pt idx="1982">
                  <c:v>-2521</c:v>
                </c:pt>
                <c:pt idx="1983">
                  <c:v>-2520</c:v>
                </c:pt>
                <c:pt idx="1984">
                  <c:v>-2519</c:v>
                </c:pt>
                <c:pt idx="1985">
                  <c:v>-2518</c:v>
                </c:pt>
                <c:pt idx="1986">
                  <c:v>-2517</c:v>
                </c:pt>
                <c:pt idx="1987">
                  <c:v>-2516</c:v>
                </c:pt>
                <c:pt idx="1988">
                  <c:v>-2515</c:v>
                </c:pt>
                <c:pt idx="1989">
                  <c:v>-2514</c:v>
                </c:pt>
                <c:pt idx="1990">
                  <c:v>-2513</c:v>
                </c:pt>
                <c:pt idx="1991">
                  <c:v>-2512</c:v>
                </c:pt>
                <c:pt idx="1992">
                  <c:v>-2511</c:v>
                </c:pt>
                <c:pt idx="1993">
                  <c:v>-2510</c:v>
                </c:pt>
                <c:pt idx="1994">
                  <c:v>-2509</c:v>
                </c:pt>
                <c:pt idx="1995">
                  <c:v>-2508</c:v>
                </c:pt>
                <c:pt idx="1996">
                  <c:v>-2507</c:v>
                </c:pt>
                <c:pt idx="1997">
                  <c:v>-2506</c:v>
                </c:pt>
                <c:pt idx="1998">
                  <c:v>-2505</c:v>
                </c:pt>
                <c:pt idx="1999">
                  <c:v>-2504</c:v>
                </c:pt>
                <c:pt idx="2000">
                  <c:v>-2503</c:v>
                </c:pt>
                <c:pt idx="2001">
                  <c:v>-2502</c:v>
                </c:pt>
                <c:pt idx="2002">
                  <c:v>-2501</c:v>
                </c:pt>
                <c:pt idx="2003">
                  <c:v>-2500</c:v>
                </c:pt>
                <c:pt idx="2004">
                  <c:v>-2499</c:v>
                </c:pt>
                <c:pt idx="2005">
                  <c:v>-2498</c:v>
                </c:pt>
                <c:pt idx="2006">
                  <c:v>-2497</c:v>
                </c:pt>
                <c:pt idx="2007">
                  <c:v>-2496</c:v>
                </c:pt>
                <c:pt idx="2008">
                  <c:v>-2495</c:v>
                </c:pt>
                <c:pt idx="2009">
                  <c:v>-2494</c:v>
                </c:pt>
                <c:pt idx="2010">
                  <c:v>-2493</c:v>
                </c:pt>
                <c:pt idx="2011">
                  <c:v>-2492</c:v>
                </c:pt>
                <c:pt idx="2012">
                  <c:v>-2491</c:v>
                </c:pt>
                <c:pt idx="2013">
                  <c:v>-2490</c:v>
                </c:pt>
                <c:pt idx="2014">
                  <c:v>-2489</c:v>
                </c:pt>
                <c:pt idx="2015">
                  <c:v>-2488</c:v>
                </c:pt>
                <c:pt idx="2016">
                  <c:v>-2487</c:v>
                </c:pt>
                <c:pt idx="2017">
                  <c:v>-2486</c:v>
                </c:pt>
                <c:pt idx="2018">
                  <c:v>-2485</c:v>
                </c:pt>
                <c:pt idx="2019">
                  <c:v>-2484</c:v>
                </c:pt>
                <c:pt idx="2020">
                  <c:v>-2483</c:v>
                </c:pt>
                <c:pt idx="2021">
                  <c:v>-2482</c:v>
                </c:pt>
                <c:pt idx="2022">
                  <c:v>-2481</c:v>
                </c:pt>
                <c:pt idx="2023">
                  <c:v>-2480</c:v>
                </c:pt>
                <c:pt idx="2024">
                  <c:v>-2479</c:v>
                </c:pt>
                <c:pt idx="2025">
                  <c:v>-2478</c:v>
                </c:pt>
                <c:pt idx="2026">
                  <c:v>-2477</c:v>
                </c:pt>
                <c:pt idx="2027">
                  <c:v>-2476</c:v>
                </c:pt>
                <c:pt idx="2028">
                  <c:v>-2475</c:v>
                </c:pt>
                <c:pt idx="2029">
                  <c:v>-2474</c:v>
                </c:pt>
                <c:pt idx="2030">
                  <c:v>-2473</c:v>
                </c:pt>
                <c:pt idx="2031">
                  <c:v>-2472</c:v>
                </c:pt>
                <c:pt idx="2032">
                  <c:v>-2471</c:v>
                </c:pt>
                <c:pt idx="2033">
                  <c:v>-2470</c:v>
                </c:pt>
                <c:pt idx="2034">
                  <c:v>-2469</c:v>
                </c:pt>
                <c:pt idx="2035">
                  <c:v>-2468</c:v>
                </c:pt>
                <c:pt idx="2036">
                  <c:v>-2467</c:v>
                </c:pt>
                <c:pt idx="2037">
                  <c:v>-2466</c:v>
                </c:pt>
                <c:pt idx="2038">
                  <c:v>-2465</c:v>
                </c:pt>
                <c:pt idx="2039">
                  <c:v>-2464</c:v>
                </c:pt>
                <c:pt idx="2040">
                  <c:v>-2463</c:v>
                </c:pt>
                <c:pt idx="2041">
                  <c:v>-2462</c:v>
                </c:pt>
                <c:pt idx="2042">
                  <c:v>-2461</c:v>
                </c:pt>
                <c:pt idx="2043">
                  <c:v>-2460</c:v>
                </c:pt>
                <c:pt idx="2044">
                  <c:v>-2459</c:v>
                </c:pt>
                <c:pt idx="2045">
                  <c:v>-2458</c:v>
                </c:pt>
                <c:pt idx="2046">
                  <c:v>-2457</c:v>
                </c:pt>
                <c:pt idx="2047">
                  <c:v>-2456</c:v>
                </c:pt>
                <c:pt idx="2048">
                  <c:v>-2455</c:v>
                </c:pt>
                <c:pt idx="2049">
                  <c:v>-2454</c:v>
                </c:pt>
                <c:pt idx="2050">
                  <c:v>-2453</c:v>
                </c:pt>
                <c:pt idx="2051">
                  <c:v>-2452</c:v>
                </c:pt>
                <c:pt idx="2052">
                  <c:v>-2451</c:v>
                </c:pt>
                <c:pt idx="2053">
                  <c:v>-2450</c:v>
                </c:pt>
                <c:pt idx="2054">
                  <c:v>-2449</c:v>
                </c:pt>
                <c:pt idx="2055">
                  <c:v>-2448</c:v>
                </c:pt>
                <c:pt idx="2056">
                  <c:v>-2447</c:v>
                </c:pt>
                <c:pt idx="2057">
                  <c:v>-2446</c:v>
                </c:pt>
                <c:pt idx="2058">
                  <c:v>-2445</c:v>
                </c:pt>
                <c:pt idx="2059">
                  <c:v>-2444</c:v>
                </c:pt>
                <c:pt idx="2060">
                  <c:v>-2443</c:v>
                </c:pt>
                <c:pt idx="2061">
                  <c:v>-2442</c:v>
                </c:pt>
                <c:pt idx="2062">
                  <c:v>-2441</c:v>
                </c:pt>
                <c:pt idx="2063">
                  <c:v>-2440</c:v>
                </c:pt>
                <c:pt idx="2064">
                  <c:v>-2439</c:v>
                </c:pt>
                <c:pt idx="2065">
                  <c:v>-2438</c:v>
                </c:pt>
                <c:pt idx="2066">
                  <c:v>-2437</c:v>
                </c:pt>
                <c:pt idx="2067">
                  <c:v>-2436</c:v>
                </c:pt>
                <c:pt idx="2068">
                  <c:v>-2435</c:v>
                </c:pt>
                <c:pt idx="2069">
                  <c:v>-2434</c:v>
                </c:pt>
                <c:pt idx="2070">
                  <c:v>-2433</c:v>
                </c:pt>
                <c:pt idx="2071">
                  <c:v>-2432</c:v>
                </c:pt>
                <c:pt idx="2072">
                  <c:v>-2431</c:v>
                </c:pt>
                <c:pt idx="2073">
                  <c:v>-2430</c:v>
                </c:pt>
                <c:pt idx="2074">
                  <c:v>-2429</c:v>
                </c:pt>
                <c:pt idx="2075">
                  <c:v>-2428</c:v>
                </c:pt>
                <c:pt idx="2076">
                  <c:v>-2427</c:v>
                </c:pt>
                <c:pt idx="2077">
                  <c:v>-2426</c:v>
                </c:pt>
                <c:pt idx="2078">
                  <c:v>-2425</c:v>
                </c:pt>
                <c:pt idx="2079">
                  <c:v>-2424</c:v>
                </c:pt>
                <c:pt idx="2080">
                  <c:v>-2423</c:v>
                </c:pt>
                <c:pt idx="2081">
                  <c:v>-2422</c:v>
                </c:pt>
                <c:pt idx="2082">
                  <c:v>-2421</c:v>
                </c:pt>
                <c:pt idx="2083">
                  <c:v>-2420</c:v>
                </c:pt>
                <c:pt idx="2084">
                  <c:v>-2419</c:v>
                </c:pt>
                <c:pt idx="2085">
                  <c:v>-2418</c:v>
                </c:pt>
                <c:pt idx="2086">
                  <c:v>-2417</c:v>
                </c:pt>
                <c:pt idx="2087">
                  <c:v>-2416</c:v>
                </c:pt>
                <c:pt idx="2088">
                  <c:v>-2415</c:v>
                </c:pt>
                <c:pt idx="2089">
                  <c:v>-2414</c:v>
                </c:pt>
                <c:pt idx="2090">
                  <c:v>-2413</c:v>
                </c:pt>
                <c:pt idx="2091">
                  <c:v>-2412</c:v>
                </c:pt>
                <c:pt idx="2092">
                  <c:v>-2411</c:v>
                </c:pt>
                <c:pt idx="2093">
                  <c:v>-2410</c:v>
                </c:pt>
                <c:pt idx="2094">
                  <c:v>-2409</c:v>
                </c:pt>
                <c:pt idx="2095">
                  <c:v>-2408</c:v>
                </c:pt>
                <c:pt idx="2096">
                  <c:v>-2407</c:v>
                </c:pt>
                <c:pt idx="2097">
                  <c:v>-2406</c:v>
                </c:pt>
                <c:pt idx="2098">
                  <c:v>-2405</c:v>
                </c:pt>
                <c:pt idx="2099">
                  <c:v>-2404</c:v>
                </c:pt>
                <c:pt idx="2100">
                  <c:v>-2403</c:v>
                </c:pt>
                <c:pt idx="2101">
                  <c:v>-2402</c:v>
                </c:pt>
                <c:pt idx="2102">
                  <c:v>-2401</c:v>
                </c:pt>
                <c:pt idx="2103">
                  <c:v>-2400</c:v>
                </c:pt>
                <c:pt idx="2104">
                  <c:v>-2399</c:v>
                </c:pt>
                <c:pt idx="2105">
                  <c:v>-2398</c:v>
                </c:pt>
                <c:pt idx="2106">
                  <c:v>-2397</c:v>
                </c:pt>
                <c:pt idx="2107">
                  <c:v>-2396</c:v>
                </c:pt>
                <c:pt idx="2108">
                  <c:v>-2395</c:v>
                </c:pt>
                <c:pt idx="2109">
                  <c:v>-2394</c:v>
                </c:pt>
                <c:pt idx="2110">
                  <c:v>-2393</c:v>
                </c:pt>
                <c:pt idx="2111">
                  <c:v>-2392</c:v>
                </c:pt>
                <c:pt idx="2112">
                  <c:v>-2391</c:v>
                </c:pt>
                <c:pt idx="2113">
                  <c:v>-2390</c:v>
                </c:pt>
                <c:pt idx="2114">
                  <c:v>-2389</c:v>
                </c:pt>
                <c:pt idx="2115">
                  <c:v>-2388</c:v>
                </c:pt>
                <c:pt idx="2116">
                  <c:v>-2387</c:v>
                </c:pt>
                <c:pt idx="2117">
                  <c:v>-2386</c:v>
                </c:pt>
                <c:pt idx="2118">
                  <c:v>-2385</c:v>
                </c:pt>
                <c:pt idx="2119">
                  <c:v>-2384</c:v>
                </c:pt>
                <c:pt idx="2120">
                  <c:v>-2383</c:v>
                </c:pt>
                <c:pt idx="2121">
                  <c:v>-2382</c:v>
                </c:pt>
                <c:pt idx="2122">
                  <c:v>-2381</c:v>
                </c:pt>
                <c:pt idx="2123">
                  <c:v>-2380</c:v>
                </c:pt>
                <c:pt idx="2124">
                  <c:v>-2379</c:v>
                </c:pt>
                <c:pt idx="2125">
                  <c:v>-2378</c:v>
                </c:pt>
                <c:pt idx="2126">
                  <c:v>-2377</c:v>
                </c:pt>
                <c:pt idx="2127">
                  <c:v>-2376</c:v>
                </c:pt>
                <c:pt idx="2128">
                  <c:v>-2375</c:v>
                </c:pt>
                <c:pt idx="2129">
                  <c:v>-2374</c:v>
                </c:pt>
                <c:pt idx="2130">
                  <c:v>-2373</c:v>
                </c:pt>
                <c:pt idx="2131">
                  <c:v>-2372</c:v>
                </c:pt>
                <c:pt idx="2132">
                  <c:v>-2371</c:v>
                </c:pt>
                <c:pt idx="2133">
                  <c:v>-2370</c:v>
                </c:pt>
                <c:pt idx="2134">
                  <c:v>-2369</c:v>
                </c:pt>
                <c:pt idx="2135">
                  <c:v>-2368</c:v>
                </c:pt>
                <c:pt idx="2136">
                  <c:v>-2367</c:v>
                </c:pt>
                <c:pt idx="2137">
                  <c:v>-2366</c:v>
                </c:pt>
                <c:pt idx="2138">
                  <c:v>-2365</c:v>
                </c:pt>
                <c:pt idx="2139">
                  <c:v>-2364</c:v>
                </c:pt>
                <c:pt idx="2140">
                  <c:v>-2363</c:v>
                </c:pt>
                <c:pt idx="2141">
                  <c:v>-2362</c:v>
                </c:pt>
                <c:pt idx="2142">
                  <c:v>-2361</c:v>
                </c:pt>
                <c:pt idx="2143">
                  <c:v>-2360</c:v>
                </c:pt>
                <c:pt idx="2144">
                  <c:v>-2359</c:v>
                </c:pt>
                <c:pt idx="2145">
                  <c:v>-2358</c:v>
                </c:pt>
                <c:pt idx="2146">
                  <c:v>-2357</c:v>
                </c:pt>
                <c:pt idx="2147">
                  <c:v>-2356</c:v>
                </c:pt>
                <c:pt idx="2148">
                  <c:v>-2355</c:v>
                </c:pt>
                <c:pt idx="2149">
                  <c:v>-2354</c:v>
                </c:pt>
                <c:pt idx="2150">
                  <c:v>-2353</c:v>
                </c:pt>
                <c:pt idx="2151">
                  <c:v>-2352</c:v>
                </c:pt>
                <c:pt idx="2152">
                  <c:v>-2351</c:v>
                </c:pt>
                <c:pt idx="2153">
                  <c:v>-2350</c:v>
                </c:pt>
                <c:pt idx="2154">
                  <c:v>-2349</c:v>
                </c:pt>
                <c:pt idx="2155">
                  <c:v>-2348</c:v>
                </c:pt>
                <c:pt idx="2156">
                  <c:v>-2347</c:v>
                </c:pt>
                <c:pt idx="2157">
                  <c:v>-2346</c:v>
                </c:pt>
                <c:pt idx="2158">
                  <c:v>-2345</c:v>
                </c:pt>
                <c:pt idx="2159">
                  <c:v>-2344</c:v>
                </c:pt>
                <c:pt idx="2160">
                  <c:v>-2343</c:v>
                </c:pt>
                <c:pt idx="2161">
                  <c:v>-2342</c:v>
                </c:pt>
                <c:pt idx="2162">
                  <c:v>-2341</c:v>
                </c:pt>
                <c:pt idx="2163">
                  <c:v>-2340</c:v>
                </c:pt>
                <c:pt idx="2164">
                  <c:v>-2339</c:v>
                </c:pt>
                <c:pt idx="2165">
                  <c:v>-2338</c:v>
                </c:pt>
                <c:pt idx="2166">
                  <c:v>-2337</c:v>
                </c:pt>
                <c:pt idx="2167">
                  <c:v>-2336</c:v>
                </c:pt>
                <c:pt idx="2168">
                  <c:v>-2335</c:v>
                </c:pt>
                <c:pt idx="2169">
                  <c:v>-2334</c:v>
                </c:pt>
                <c:pt idx="2170">
                  <c:v>-2333</c:v>
                </c:pt>
                <c:pt idx="2171">
                  <c:v>-2332</c:v>
                </c:pt>
                <c:pt idx="2172">
                  <c:v>-2331</c:v>
                </c:pt>
                <c:pt idx="2173">
                  <c:v>-2330</c:v>
                </c:pt>
                <c:pt idx="2174">
                  <c:v>-2329</c:v>
                </c:pt>
                <c:pt idx="2175">
                  <c:v>-2328</c:v>
                </c:pt>
                <c:pt idx="2176">
                  <c:v>-2327</c:v>
                </c:pt>
                <c:pt idx="2177">
                  <c:v>-2326</c:v>
                </c:pt>
                <c:pt idx="2178">
                  <c:v>-2325</c:v>
                </c:pt>
                <c:pt idx="2179">
                  <c:v>-2324</c:v>
                </c:pt>
                <c:pt idx="2180">
                  <c:v>-2323</c:v>
                </c:pt>
                <c:pt idx="2181">
                  <c:v>-2322</c:v>
                </c:pt>
                <c:pt idx="2182">
                  <c:v>-2321</c:v>
                </c:pt>
                <c:pt idx="2183">
                  <c:v>-2320</c:v>
                </c:pt>
                <c:pt idx="2184">
                  <c:v>-2319</c:v>
                </c:pt>
                <c:pt idx="2185">
                  <c:v>-2318</c:v>
                </c:pt>
                <c:pt idx="2186">
                  <c:v>-2317</c:v>
                </c:pt>
                <c:pt idx="2187">
                  <c:v>-2316</c:v>
                </c:pt>
                <c:pt idx="2188">
                  <c:v>-2315</c:v>
                </c:pt>
                <c:pt idx="2189">
                  <c:v>-2314</c:v>
                </c:pt>
                <c:pt idx="2190">
                  <c:v>-2313</c:v>
                </c:pt>
                <c:pt idx="2191">
                  <c:v>-2312</c:v>
                </c:pt>
                <c:pt idx="2192">
                  <c:v>-2311</c:v>
                </c:pt>
                <c:pt idx="2193">
                  <c:v>-2310</c:v>
                </c:pt>
                <c:pt idx="2194">
                  <c:v>-2309</c:v>
                </c:pt>
                <c:pt idx="2195">
                  <c:v>-2308</c:v>
                </c:pt>
                <c:pt idx="2196">
                  <c:v>-2307</c:v>
                </c:pt>
                <c:pt idx="2197">
                  <c:v>-2306</c:v>
                </c:pt>
                <c:pt idx="2198">
                  <c:v>-2305</c:v>
                </c:pt>
                <c:pt idx="2199">
                  <c:v>-2304</c:v>
                </c:pt>
                <c:pt idx="2200">
                  <c:v>-2303</c:v>
                </c:pt>
                <c:pt idx="2201">
                  <c:v>-2302</c:v>
                </c:pt>
                <c:pt idx="2202">
                  <c:v>-2301</c:v>
                </c:pt>
                <c:pt idx="2203">
                  <c:v>-2300</c:v>
                </c:pt>
                <c:pt idx="2204">
                  <c:v>-2299</c:v>
                </c:pt>
                <c:pt idx="2205">
                  <c:v>-2298</c:v>
                </c:pt>
                <c:pt idx="2206">
                  <c:v>-2297</c:v>
                </c:pt>
                <c:pt idx="2207">
                  <c:v>-2296</c:v>
                </c:pt>
                <c:pt idx="2208">
                  <c:v>-2295</c:v>
                </c:pt>
                <c:pt idx="2209">
                  <c:v>-2294</c:v>
                </c:pt>
                <c:pt idx="2210">
                  <c:v>-2293</c:v>
                </c:pt>
                <c:pt idx="2211">
                  <c:v>-2292</c:v>
                </c:pt>
                <c:pt idx="2212">
                  <c:v>-2291</c:v>
                </c:pt>
                <c:pt idx="2213">
                  <c:v>-2290</c:v>
                </c:pt>
                <c:pt idx="2214">
                  <c:v>-2289</c:v>
                </c:pt>
                <c:pt idx="2215">
                  <c:v>-2288</c:v>
                </c:pt>
                <c:pt idx="2216">
                  <c:v>-2287</c:v>
                </c:pt>
                <c:pt idx="2217">
                  <c:v>-2286</c:v>
                </c:pt>
                <c:pt idx="2218">
                  <c:v>-2285</c:v>
                </c:pt>
                <c:pt idx="2219">
                  <c:v>-2284</c:v>
                </c:pt>
                <c:pt idx="2220">
                  <c:v>-2283</c:v>
                </c:pt>
                <c:pt idx="2221">
                  <c:v>-2282</c:v>
                </c:pt>
                <c:pt idx="2222">
                  <c:v>-2281</c:v>
                </c:pt>
                <c:pt idx="2223">
                  <c:v>-2280</c:v>
                </c:pt>
                <c:pt idx="2224">
                  <c:v>-2279</c:v>
                </c:pt>
                <c:pt idx="2225">
                  <c:v>-2278</c:v>
                </c:pt>
                <c:pt idx="2226">
                  <c:v>-2277</c:v>
                </c:pt>
                <c:pt idx="2227">
                  <c:v>-2276</c:v>
                </c:pt>
                <c:pt idx="2228">
                  <c:v>-2275</c:v>
                </c:pt>
                <c:pt idx="2229">
                  <c:v>-2274</c:v>
                </c:pt>
                <c:pt idx="2230">
                  <c:v>-2273</c:v>
                </c:pt>
                <c:pt idx="2231">
                  <c:v>-2272</c:v>
                </c:pt>
                <c:pt idx="2232">
                  <c:v>-2271</c:v>
                </c:pt>
                <c:pt idx="2233">
                  <c:v>-2270</c:v>
                </c:pt>
                <c:pt idx="2234">
                  <c:v>-2269</c:v>
                </c:pt>
                <c:pt idx="2235">
                  <c:v>-2268</c:v>
                </c:pt>
                <c:pt idx="2236">
                  <c:v>-2267</c:v>
                </c:pt>
                <c:pt idx="2237">
                  <c:v>-2266</c:v>
                </c:pt>
                <c:pt idx="2238">
                  <c:v>-2265</c:v>
                </c:pt>
                <c:pt idx="2239">
                  <c:v>-2264</c:v>
                </c:pt>
                <c:pt idx="2240">
                  <c:v>-2263</c:v>
                </c:pt>
                <c:pt idx="2241">
                  <c:v>-2262</c:v>
                </c:pt>
                <c:pt idx="2242">
                  <c:v>-2261</c:v>
                </c:pt>
                <c:pt idx="2243">
                  <c:v>-2260</c:v>
                </c:pt>
                <c:pt idx="2244">
                  <c:v>-2259</c:v>
                </c:pt>
                <c:pt idx="2245">
                  <c:v>-2258</c:v>
                </c:pt>
                <c:pt idx="2246">
                  <c:v>-2257</c:v>
                </c:pt>
                <c:pt idx="2247">
                  <c:v>-2256</c:v>
                </c:pt>
                <c:pt idx="2248">
                  <c:v>-2255</c:v>
                </c:pt>
                <c:pt idx="2249">
                  <c:v>-2254</c:v>
                </c:pt>
                <c:pt idx="2250">
                  <c:v>-2253</c:v>
                </c:pt>
                <c:pt idx="2251">
                  <c:v>-2252</c:v>
                </c:pt>
                <c:pt idx="2252">
                  <c:v>-2251</c:v>
                </c:pt>
                <c:pt idx="2253">
                  <c:v>-2250</c:v>
                </c:pt>
                <c:pt idx="2254">
                  <c:v>-2249</c:v>
                </c:pt>
                <c:pt idx="2255">
                  <c:v>-2248</c:v>
                </c:pt>
                <c:pt idx="2256">
                  <c:v>-2247</c:v>
                </c:pt>
                <c:pt idx="2257">
                  <c:v>-2246</c:v>
                </c:pt>
                <c:pt idx="2258">
                  <c:v>-2245</c:v>
                </c:pt>
                <c:pt idx="2259">
                  <c:v>-2244</c:v>
                </c:pt>
                <c:pt idx="2260">
                  <c:v>-2243</c:v>
                </c:pt>
                <c:pt idx="2261">
                  <c:v>-2242</c:v>
                </c:pt>
                <c:pt idx="2262">
                  <c:v>-2241</c:v>
                </c:pt>
                <c:pt idx="2263">
                  <c:v>-2240</c:v>
                </c:pt>
                <c:pt idx="2264">
                  <c:v>-2239</c:v>
                </c:pt>
                <c:pt idx="2265">
                  <c:v>-2238</c:v>
                </c:pt>
                <c:pt idx="2266">
                  <c:v>-2237</c:v>
                </c:pt>
                <c:pt idx="2267">
                  <c:v>-2236</c:v>
                </c:pt>
                <c:pt idx="2268">
                  <c:v>-2235</c:v>
                </c:pt>
                <c:pt idx="2269">
                  <c:v>-2234</c:v>
                </c:pt>
                <c:pt idx="2270">
                  <c:v>-2233</c:v>
                </c:pt>
                <c:pt idx="2271">
                  <c:v>-2232</c:v>
                </c:pt>
                <c:pt idx="2272">
                  <c:v>-2231</c:v>
                </c:pt>
                <c:pt idx="2273">
                  <c:v>-2230</c:v>
                </c:pt>
                <c:pt idx="2274">
                  <c:v>-2229</c:v>
                </c:pt>
                <c:pt idx="2275">
                  <c:v>-2228</c:v>
                </c:pt>
                <c:pt idx="2276">
                  <c:v>-2227</c:v>
                </c:pt>
                <c:pt idx="2277">
                  <c:v>-2226</c:v>
                </c:pt>
                <c:pt idx="2278">
                  <c:v>-2225</c:v>
                </c:pt>
                <c:pt idx="2279">
                  <c:v>-2224</c:v>
                </c:pt>
                <c:pt idx="2280">
                  <c:v>-2223</c:v>
                </c:pt>
                <c:pt idx="2281">
                  <c:v>-2222</c:v>
                </c:pt>
                <c:pt idx="2282">
                  <c:v>-2221</c:v>
                </c:pt>
                <c:pt idx="2283">
                  <c:v>-2220</c:v>
                </c:pt>
                <c:pt idx="2284">
                  <c:v>-2219</c:v>
                </c:pt>
                <c:pt idx="2285">
                  <c:v>-2218</c:v>
                </c:pt>
                <c:pt idx="2286">
                  <c:v>-2217</c:v>
                </c:pt>
                <c:pt idx="2287">
                  <c:v>-2216</c:v>
                </c:pt>
                <c:pt idx="2288">
                  <c:v>-2215</c:v>
                </c:pt>
                <c:pt idx="2289">
                  <c:v>-2214</c:v>
                </c:pt>
                <c:pt idx="2290">
                  <c:v>-2213</c:v>
                </c:pt>
                <c:pt idx="2291">
                  <c:v>-2212</c:v>
                </c:pt>
                <c:pt idx="2292">
                  <c:v>-2211</c:v>
                </c:pt>
                <c:pt idx="2293">
                  <c:v>-2210</c:v>
                </c:pt>
                <c:pt idx="2294">
                  <c:v>-2209</c:v>
                </c:pt>
                <c:pt idx="2295">
                  <c:v>-2208</c:v>
                </c:pt>
                <c:pt idx="2296">
                  <c:v>-2207</c:v>
                </c:pt>
                <c:pt idx="2297">
                  <c:v>-2206</c:v>
                </c:pt>
                <c:pt idx="2298">
                  <c:v>-2205</c:v>
                </c:pt>
                <c:pt idx="2299">
                  <c:v>-2204</c:v>
                </c:pt>
                <c:pt idx="2300">
                  <c:v>-2203</c:v>
                </c:pt>
                <c:pt idx="2301">
                  <c:v>-2202</c:v>
                </c:pt>
                <c:pt idx="2302">
                  <c:v>-2201</c:v>
                </c:pt>
                <c:pt idx="2303">
                  <c:v>-2200</c:v>
                </c:pt>
                <c:pt idx="2304">
                  <c:v>-2199</c:v>
                </c:pt>
                <c:pt idx="2305">
                  <c:v>-2198</c:v>
                </c:pt>
                <c:pt idx="2306">
                  <c:v>-2197</c:v>
                </c:pt>
                <c:pt idx="2307">
                  <c:v>-2196</c:v>
                </c:pt>
                <c:pt idx="2308">
                  <c:v>-2195</c:v>
                </c:pt>
                <c:pt idx="2309">
                  <c:v>-2194</c:v>
                </c:pt>
                <c:pt idx="2310">
                  <c:v>-2193</c:v>
                </c:pt>
                <c:pt idx="2311">
                  <c:v>-2192</c:v>
                </c:pt>
                <c:pt idx="2312">
                  <c:v>-2191</c:v>
                </c:pt>
                <c:pt idx="2313">
                  <c:v>-2190</c:v>
                </c:pt>
                <c:pt idx="2314">
                  <c:v>-2189</c:v>
                </c:pt>
                <c:pt idx="2315">
                  <c:v>-2188</c:v>
                </c:pt>
                <c:pt idx="2316">
                  <c:v>-2187</c:v>
                </c:pt>
                <c:pt idx="2317">
                  <c:v>-2186</c:v>
                </c:pt>
                <c:pt idx="2318">
                  <c:v>-2185</c:v>
                </c:pt>
                <c:pt idx="2319">
                  <c:v>-2184</c:v>
                </c:pt>
                <c:pt idx="2320">
                  <c:v>-2183</c:v>
                </c:pt>
                <c:pt idx="2321">
                  <c:v>-2182</c:v>
                </c:pt>
                <c:pt idx="2322">
                  <c:v>-2181</c:v>
                </c:pt>
                <c:pt idx="2323">
                  <c:v>-2180</c:v>
                </c:pt>
                <c:pt idx="2324">
                  <c:v>-2179</c:v>
                </c:pt>
                <c:pt idx="2325">
                  <c:v>-2178</c:v>
                </c:pt>
                <c:pt idx="2326">
                  <c:v>-2177</c:v>
                </c:pt>
                <c:pt idx="2327">
                  <c:v>-2176</c:v>
                </c:pt>
                <c:pt idx="2328">
                  <c:v>-2175</c:v>
                </c:pt>
                <c:pt idx="2329">
                  <c:v>-2174</c:v>
                </c:pt>
                <c:pt idx="2330">
                  <c:v>-2173</c:v>
                </c:pt>
                <c:pt idx="2331">
                  <c:v>-2172</c:v>
                </c:pt>
                <c:pt idx="2332">
                  <c:v>-2171</c:v>
                </c:pt>
                <c:pt idx="2333">
                  <c:v>-2170</c:v>
                </c:pt>
                <c:pt idx="2334">
                  <c:v>-2169</c:v>
                </c:pt>
                <c:pt idx="2335">
                  <c:v>-2168</c:v>
                </c:pt>
                <c:pt idx="2336">
                  <c:v>-2167</c:v>
                </c:pt>
                <c:pt idx="2337">
                  <c:v>-2166</c:v>
                </c:pt>
                <c:pt idx="2338">
                  <c:v>-2165</c:v>
                </c:pt>
                <c:pt idx="2339">
                  <c:v>-2164</c:v>
                </c:pt>
                <c:pt idx="2340">
                  <c:v>-2163</c:v>
                </c:pt>
                <c:pt idx="2341">
                  <c:v>-2162</c:v>
                </c:pt>
                <c:pt idx="2342">
                  <c:v>-2161</c:v>
                </c:pt>
                <c:pt idx="2343">
                  <c:v>-2160</c:v>
                </c:pt>
                <c:pt idx="2344">
                  <c:v>-2159</c:v>
                </c:pt>
                <c:pt idx="2345">
                  <c:v>-2158</c:v>
                </c:pt>
                <c:pt idx="2346">
                  <c:v>-2157</c:v>
                </c:pt>
                <c:pt idx="2347">
                  <c:v>-2156</c:v>
                </c:pt>
                <c:pt idx="2348">
                  <c:v>-2155</c:v>
                </c:pt>
                <c:pt idx="2349">
                  <c:v>-2154</c:v>
                </c:pt>
                <c:pt idx="2350">
                  <c:v>-2153</c:v>
                </c:pt>
                <c:pt idx="2351">
                  <c:v>-2152</c:v>
                </c:pt>
                <c:pt idx="2352">
                  <c:v>-2151</c:v>
                </c:pt>
                <c:pt idx="2353">
                  <c:v>-2150</c:v>
                </c:pt>
                <c:pt idx="2354">
                  <c:v>-2149</c:v>
                </c:pt>
                <c:pt idx="2355">
                  <c:v>-2148</c:v>
                </c:pt>
                <c:pt idx="2356">
                  <c:v>-2147</c:v>
                </c:pt>
                <c:pt idx="2357">
                  <c:v>-2146</c:v>
                </c:pt>
                <c:pt idx="2358">
                  <c:v>-2145</c:v>
                </c:pt>
                <c:pt idx="2359">
                  <c:v>-2144</c:v>
                </c:pt>
                <c:pt idx="2360">
                  <c:v>-2143</c:v>
                </c:pt>
                <c:pt idx="2361">
                  <c:v>-2142</c:v>
                </c:pt>
                <c:pt idx="2362">
                  <c:v>-2141</c:v>
                </c:pt>
                <c:pt idx="2363">
                  <c:v>-2140</c:v>
                </c:pt>
                <c:pt idx="2364">
                  <c:v>-2139</c:v>
                </c:pt>
                <c:pt idx="2365">
                  <c:v>-2138</c:v>
                </c:pt>
                <c:pt idx="2366">
                  <c:v>-2137</c:v>
                </c:pt>
                <c:pt idx="2367">
                  <c:v>-2136</c:v>
                </c:pt>
                <c:pt idx="2368">
                  <c:v>-2135</c:v>
                </c:pt>
                <c:pt idx="2369">
                  <c:v>-2134</c:v>
                </c:pt>
                <c:pt idx="2370">
                  <c:v>-2133</c:v>
                </c:pt>
                <c:pt idx="2371">
                  <c:v>-2132</c:v>
                </c:pt>
                <c:pt idx="2372">
                  <c:v>-2131</c:v>
                </c:pt>
                <c:pt idx="2373">
                  <c:v>-2130</c:v>
                </c:pt>
                <c:pt idx="2374">
                  <c:v>-2129</c:v>
                </c:pt>
                <c:pt idx="2375">
                  <c:v>-2128</c:v>
                </c:pt>
                <c:pt idx="2376">
                  <c:v>-2127</c:v>
                </c:pt>
                <c:pt idx="2377">
                  <c:v>-2126</c:v>
                </c:pt>
                <c:pt idx="2378">
                  <c:v>-2125</c:v>
                </c:pt>
                <c:pt idx="2379">
                  <c:v>-2124</c:v>
                </c:pt>
                <c:pt idx="2380">
                  <c:v>-2123</c:v>
                </c:pt>
                <c:pt idx="2381">
                  <c:v>-2122</c:v>
                </c:pt>
                <c:pt idx="2382">
                  <c:v>-2121</c:v>
                </c:pt>
                <c:pt idx="2383">
                  <c:v>-2120</c:v>
                </c:pt>
                <c:pt idx="2384">
                  <c:v>-2119</c:v>
                </c:pt>
                <c:pt idx="2385">
                  <c:v>-2118</c:v>
                </c:pt>
                <c:pt idx="2386">
                  <c:v>-2117</c:v>
                </c:pt>
                <c:pt idx="2387">
                  <c:v>-2116</c:v>
                </c:pt>
                <c:pt idx="2388">
                  <c:v>-2115</c:v>
                </c:pt>
                <c:pt idx="2389">
                  <c:v>-2114</c:v>
                </c:pt>
                <c:pt idx="2390">
                  <c:v>-2113</c:v>
                </c:pt>
                <c:pt idx="2391">
                  <c:v>-2112</c:v>
                </c:pt>
                <c:pt idx="2392">
                  <c:v>-2111</c:v>
                </c:pt>
                <c:pt idx="2393">
                  <c:v>-2110</c:v>
                </c:pt>
                <c:pt idx="2394">
                  <c:v>-2109</c:v>
                </c:pt>
                <c:pt idx="2395">
                  <c:v>-2108</c:v>
                </c:pt>
                <c:pt idx="2396">
                  <c:v>-2107</c:v>
                </c:pt>
                <c:pt idx="2397">
                  <c:v>-2106</c:v>
                </c:pt>
                <c:pt idx="2398">
                  <c:v>-2105</c:v>
                </c:pt>
                <c:pt idx="2399">
                  <c:v>-2104</c:v>
                </c:pt>
                <c:pt idx="2400">
                  <c:v>-2103</c:v>
                </c:pt>
                <c:pt idx="2401">
                  <c:v>-2102</c:v>
                </c:pt>
                <c:pt idx="2402">
                  <c:v>-2101</c:v>
                </c:pt>
                <c:pt idx="2403">
                  <c:v>-2100</c:v>
                </c:pt>
                <c:pt idx="2404">
                  <c:v>-2099</c:v>
                </c:pt>
                <c:pt idx="2405">
                  <c:v>-2098</c:v>
                </c:pt>
                <c:pt idx="2406">
                  <c:v>-2097</c:v>
                </c:pt>
                <c:pt idx="2407">
                  <c:v>-2096</c:v>
                </c:pt>
                <c:pt idx="2408">
                  <c:v>-2095</c:v>
                </c:pt>
                <c:pt idx="2409">
                  <c:v>-2094</c:v>
                </c:pt>
                <c:pt idx="2410">
                  <c:v>-2093</c:v>
                </c:pt>
                <c:pt idx="2411">
                  <c:v>-2092</c:v>
                </c:pt>
                <c:pt idx="2412">
                  <c:v>-2091</c:v>
                </c:pt>
                <c:pt idx="2413">
                  <c:v>-2090</c:v>
                </c:pt>
                <c:pt idx="2414">
                  <c:v>-2089</c:v>
                </c:pt>
                <c:pt idx="2415">
                  <c:v>-2088</c:v>
                </c:pt>
                <c:pt idx="2416">
                  <c:v>-2087</c:v>
                </c:pt>
                <c:pt idx="2417">
                  <c:v>-2086</c:v>
                </c:pt>
                <c:pt idx="2418">
                  <c:v>-2085</c:v>
                </c:pt>
                <c:pt idx="2419">
                  <c:v>-2084</c:v>
                </c:pt>
                <c:pt idx="2420">
                  <c:v>-2083</c:v>
                </c:pt>
                <c:pt idx="2421">
                  <c:v>-2082</c:v>
                </c:pt>
                <c:pt idx="2422">
                  <c:v>-2081</c:v>
                </c:pt>
                <c:pt idx="2423">
                  <c:v>-2080</c:v>
                </c:pt>
                <c:pt idx="2424">
                  <c:v>-2079</c:v>
                </c:pt>
                <c:pt idx="2425">
                  <c:v>-2078</c:v>
                </c:pt>
                <c:pt idx="2426">
                  <c:v>-2077</c:v>
                </c:pt>
                <c:pt idx="2427">
                  <c:v>-2076</c:v>
                </c:pt>
                <c:pt idx="2428">
                  <c:v>-2075</c:v>
                </c:pt>
                <c:pt idx="2429">
                  <c:v>-2074</c:v>
                </c:pt>
                <c:pt idx="2430">
                  <c:v>-2073</c:v>
                </c:pt>
                <c:pt idx="2431">
                  <c:v>-2072</c:v>
                </c:pt>
                <c:pt idx="2432">
                  <c:v>-2071</c:v>
                </c:pt>
                <c:pt idx="2433">
                  <c:v>-2070</c:v>
                </c:pt>
                <c:pt idx="2434">
                  <c:v>-2069</c:v>
                </c:pt>
                <c:pt idx="2435">
                  <c:v>-2068</c:v>
                </c:pt>
                <c:pt idx="2436">
                  <c:v>-2067</c:v>
                </c:pt>
                <c:pt idx="2437">
                  <c:v>-2066</c:v>
                </c:pt>
                <c:pt idx="2438">
                  <c:v>-2065</c:v>
                </c:pt>
                <c:pt idx="2439">
                  <c:v>-2064</c:v>
                </c:pt>
                <c:pt idx="2440">
                  <c:v>-2063</c:v>
                </c:pt>
                <c:pt idx="2441">
                  <c:v>-2062</c:v>
                </c:pt>
                <c:pt idx="2442">
                  <c:v>-2061</c:v>
                </c:pt>
                <c:pt idx="2443">
                  <c:v>-2060</c:v>
                </c:pt>
                <c:pt idx="2444">
                  <c:v>-2059</c:v>
                </c:pt>
                <c:pt idx="2445">
                  <c:v>-2058</c:v>
                </c:pt>
                <c:pt idx="2446">
                  <c:v>-2057</c:v>
                </c:pt>
                <c:pt idx="2447">
                  <c:v>-2056</c:v>
                </c:pt>
                <c:pt idx="2448">
                  <c:v>-2055</c:v>
                </c:pt>
                <c:pt idx="2449">
                  <c:v>-2054</c:v>
                </c:pt>
                <c:pt idx="2450">
                  <c:v>-2053</c:v>
                </c:pt>
                <c:pt idx="2451">
                  <c:v>-2052</c:v>
                </c:pt>
                <c:pt idx="2452">
                  <c:v>-2051</c:v>
                </c:pt>
                <c:pt idx="2453">
                  <c:v>-2050</c:v>
                </c:pt>
                <c:pt idx="2454">
                  <c:v>-2049</c:v>
                </c:pt>
                <c:pt idx="2455">
                  <c:v>-2048</c:v>
                </c:pt>
                <c:pt idx="2456">
                  <c:v>-2047</c:v>
                </c:pt>
                <c:pt idx="2457">
                  <c:v>-2046</c:v>
                </c:pt>
                <c:pt idx="2458">
                  <c:v>-2045</c:v>
                </c:pt>
                <c:pt idx="2459">
                  <c:v>-2044</c:v>
                </c:pt>
                <c:pt idx="2460">
                  <c:v>-2043</c:v>
                </c:pt>
                <c:pt idx="2461">
                  <c:v>-2042</c:v>
                </c:pt>
                <c:pt idx="2462">
                  <c:v>-2041</c:v>
                </c:pt>
                <c:pt idx="2463">
                  <c:v>-2040</c:v>
                </c:pt>
                <c:pt idx="2464">
                  <c:v>-2039</c:v>
                </c:pt>
                <c:pt idx="2465">
                  <c:v>-2038</c:v>
                </c:pt>
                <c:pt idx="2466">
                  <c:v>-2037</c:v>
                </c:pt>
                <c:pt idx="2467">
                  <c:v>-2036</c:v>
                </c:pt>
                <c:pt idx="2468">
                  <c:v>-2035</c:v>
                </c:pt>
                <c:pt idx="2469">
                  <c:v>-2034</c:v>
                </c:pt>
                <c:pt idx="2470">
                  <c:v>-2033</c:v>
                </c:pt>
                <c:pt idx="2471">
                  <c:v>-2032</c:v>
                </c:pt>
                <c:pt idx="2472">
                  <c:v>-2031</c:v>
                </c:pt>
                <c:pt idx="2473">
                  <c:v>-2030</c:v>
                </c:pt>
                <c:pt idx="2474">
                  <c:v>-2029</c:v>
                </c:pt>
                <c:pt idx="2475">
                  <c:v>-2028</c:v>
                </c:pt>
                <c:pt idx="2476">
                  <c:v>-2027</c:v>
                </c:pt>
                <c:pt idx="2477">
                  <c:v>-2026</c:v>
                </c:pt>
                <c:pt idx="2478">
                  <c:v>-2025</c:v>
                </c:pt>
                <c:pt idx="2479">
                  <c:v>-2024</c:v>
                </c:pt>
                <c:pt idx="2480">
                  <c:v>-2023</c:v>
                </c:pt>
                <c:pt idx="2481">
                  <c:v>-2022</c:v>
                </c:pt>
                <c:pt idx="2482">
                  <c:v>-2021</c:v>
                </c:pt>
                <c:pt idx="2483">
                  <c:v>-2020</c:v>
                </c:pt>
                <c:pt idx="2484">
                  <c:v>-2019</c:v>
                </c:pt>
                <c:pt idx="2485">
                  <c:v>-2018</c:v>
                </c:pt>
                <c:pt idx="2486">
                  <c:v>-2017</c:v>
                </c:pt>
                <c:pt idx="2487">
                  <c:v>-2016</c:v>
                </c:pt>
                <c:pt idx="2488">
                  <c:v>-2015</c:v>
                </c:pt>
                <c:pt idx="2489">
                  <c:v>-2014</c:v>
                </c:pt>
                <c:pt idx="2490">
                  <c:v>-2013</c:v>
                </c:pt>
                <c:pt idx="2491">
                  <c:v>-2012</c:v>
                </c:pt>
                <c:pt idx="2492">
                  <c:v>-2011</c:v>
                </c:pt>
                <c:pt idx="2493">
                  <c:v>-2010</c:v>
                </c:pt>
                <c:pt idx="2494">
                  <c:v>-2009</c:v>
                </c:pt>
                <c:pt idx="2495">
                  <c:v>-2008</c:v>
                </c:pt>
                <c:pt idx="2496">
                  <c:v>-2007</c:v>
                </c:pt>
                <c:pt idx="2497">
                  <c:v>-2006</c:v>
                </c:pt>
                <c:pt idx="2498">
                  <c:v>-2005</c:v>
                </c:pt>
                <c:pt idx="2499">
                  <c:v>-2004</c:v>
                </c:pt>
                <c:pt idx="2500">
                  <c:v>-2003</c:v>
                </c:pt>
                <c:pt idx="2501">
                  <c:v>-2002</c:v>
                </c:pt>
                <c:pt idx="2502">
                  <c:v>-2001</c:v>
                </c:pt>
                <c:pt idx="2503">
                  <c:v>-2000</c:v>
                </c:pt>
                <c:pt idx="2504">
                  <c:v>-1999</c:v>
                </c:pt>
                <c:pt idx="2505">
                  <c:v>-1998</c:v>
                </c:pt>
                <c:pt idx="2506">
                  <c:v>-1997</c:v>
                </c:pt>
                <c:pt idx="2507">
                  <c:v>-1996</c:v>
                </c:pt>
                <c:pt idx="2508">
                  <c:v>-1995</c:v>
                </c:pt>
                <c:pt idx="2509">
                  <c:v>-1994</c:v>
                </c:pt>
                <c:pt idx="2510">
                  <c:v>-1993</c:v>
                </c:pt>
                <c:pt idx="2511">
                  <c:v>-1992</c:v>
                </c:pt>
                <c:pt idx="2512">
                  <c:v>-1991</c:v>
                </c:pt>
                <c:pt idx="2513">
                  <c:v>-1990</c:v>
                </c:pt>
                <c:pt idx="2514">
                  <c:v>-1989</c:v>
                </c:pt>
                <c:pt idx="2515">
                  <c:v>-1988</c:v>
                </c:pt>
                <c:pt idx="2516">
                  <c:v>-1987</c:v>
                </c:pt>
                <c:pt idx="2517">
                  <c:v>-1986</c:v>
                </c:pt>
                <c:pt idx="2518">
                  <c:v>-1985</c:v>
                </c:pt>
                <c:pt idx="2519">
                  <c:v>-1984</c:v>
                </c:pt>
                <c:pt idx="2520">
                  <c:v>-1983</c:v>
                </c:pt>
                <c:pt idx="2521">
                  <c:v>-1982</c:v>
                </c:pt>
                <c:pt idx="2522">
                  <c:v>-1981</c:v>
                </c:pt>
                <c:pt idx="2523">
                  <c:v>-1980</c:v>
                </c:pt>
                <c:pt idx="2524">
                  <c:v>-1979</c:v>
                </c:pt>
                <c:pt idx="2525">
                  <c:v>-1978</c:v>
                </c:pt>
                <c:pt idx="2526">
                  <c:v>-1977</c:v>
                </c:pt>
                <c:pt idx="2527">
                  <c:v>-1976</c:v>
                </c:pt>
                <c:pt idx="2528">
                  <c:v>-1975</c:v>
                </c:pt>
                <c:pt idx="2529">
                  <c:v>-1974</c:v>
                </c:pt>
                <c:pt idx="2530">
                  <c:v>-1973</c:v>
                </c:pt>
                <c:pt idx="2531">
                  <c:v>-1972</c:v>
                </c:pt>
                <c:pt idx="2532">
                  <c:v>-1971</c:v>
                </c:pt>
                <c:pt idx="2533">
                  <c:v>-1970</c:v>
                </c:pt>
                <c:pt idx="2534">
                  <c:v>-1969</c:v>
                </c:pt>
                <c:pt idx="2535">
                  <c:v>-1968</c:v>
                </c:pt>
                <c:pt idx="2536">
                  <c:v>-1967</c:v>
                </c:pt>
                <c:pt idx="2537">
                  <c:v>-1966</c:v>
                </c:pt>
                <c:pt idx="2538">
                  <c:v>-1965</c:v>
                </c:pt>
                <c:pt idx="2539">
                  <c:v>-1964</c:v>
                </c:pt>
                <c:pt idx="2540">
                  <c:v>-1963</c:v>
                </c:pt>
                <c:pt idx="2541">
                  <c:v>-1962</c:v>
                </c:pt>
                <c:pt idx="2542">
                  <c:v>-1961</c:v>
                </c:pt>
                <c:pt idx="2543">
                  <c:v>-1960</c:v>
                </c:pt>
                <c:pt idx="2544">
                  <c:v>-1959</c:v>
                </c:pt>
                <c:pt idx="2545">
                  <c:v>-1958</c:v>
                </c:pt>
                <c:pt idx="2546">
                  <c:v>-1957</c:v>
                </c:pt>
                <c:pt idx="2547">
                  <c:v>-1956</c:v>
                </c:pt>
                <c:pt idx="2548">
                  <c:v>-1955</c:v>
                </c:pt>
                <c:pt idx="2549">
                  <c:v>-1954</c:v>
                </c:pt>
                <c:pt idx="2550">
                  <c:v>-1953</c:v>
                </c:pt>
                <c:pt idx="2551">
                  <c:v>-1952</c:v>
                </c:pt>
                <c:pt idx="2552">
                  <c:v>-1951</c:v>
                </c:pt>
                <c:pt idx="2553">
                  <c:v>-1950</c:v>
                </c:pt>
                <c:pt idx="2554">
                  <c:v>-1949</c:v>
                </c:pt>
                <c:pt idx="2555">
                  <c:v>-1948</c:v>
                </c:pt>
                <c:pt idx="2556">
                  <c:v>-1947</c:v>
                </c:pt>
                <c:pt idx="2557">
                  <c:v>-1946</c:v>
                </c:pt>
                <c:pt idx="2558">
                  <c:v>-1945</c:v>
                </c:pt>
                <c:pt idx="2559">
                  <c:v>-1944</c:v>
                </c:pt>
                <c:pt idx="2560">
                  <c:v>-1943</c:v>
                </c:pt>
                <c:pt idx="2561">
                  <c:v>-1942</c:v>
                </c:pt>
                <c:pt idx="2562">
                  <c:v>-1941</c:v>
                </c:pt>
                <c:pt idx="2563">
                  <c:v>-1940</c:v>
                </c:pt>
                <c:pt idx="2564">
                  <c:v>-1939</c:v>
                </c:pt>
                <c:pt idx="2565">
                  <c:v>-1938</c:v>
                </c:pt>
                <c:pt idx="2566">
                  <c:v>-1937</c:v>
                </c:pt>
                <c:pt idx="2567">
                  <c:v>-1936</c:v>
                </c:pt>
                <c:pt idx="2568">
                  <c:v>-1935</c:v>
                </c:pt>
                <c:pt idx="2569">
                  <c:v>-1934</c:v>
                </c:pt>
                <c:pt idx="2570">
                  <c:v>-1933</c:v>
                </c:pt>
                <c:pt idx="2571">
                  <c:v>-1932</c:v>
                </c:pt>
                <c:pt idx="2572">
                  <c:v>-1931</c:v>
                </c:pt>
                <c:pt idx="2573">
                  <c:v>-1930</c:v>
                </c:pt>
                <c:pt idx="2574">
                  <c:v>-1929</c:v>
                </c:pt>
                <c:pt idx="2575">
                  <c:v>-1928</c:v>
                </c:pt>
                <c:pt idx="2576">
                  <c:v>-1927</c:v>
                </c:pt>
                <c:pt idx="2577">
                  <c:v>-1926</c:v>
                </c:pt>
                <c:pt idx="2578">
                  <c:v>-1925</c:v>
                </c:pt>
                <c:pt idx="2579">
                  <c:v>-1924</c:v>
                </c:pt>
                <c:pt idx="2580">
                  <c:v>-1923</c:v>
                </c:pt>
                <c:pt idx="2581">
                  <c:v>-1922</c:v>
                </c:pt>
                <c:pt idx="2582">
                  <c:v>-1921</c:v>
                </c:pt>
                <c:pt idx="2583">
                  <c:v>-1920</c:v>
                </c:pt>
                <c:pt idx="2584">
                  <c:v>-1919</c:v>
                </c:pt>
                <c:pt idx="2585">
                  <c:v>-1918</c:v>
                </c:pt>
                <c:pt idx="2586">
                  <c:v>-1917</c:v>
                </c:pt>
                <c:pt idx="2587">
                  <c:v>-1916</c:v>
                </c:pt>
                <c:pt idx="2588">
                  <c:v>-1915</c:v>
                </c:pt>
                <c:pt idx="2589">
                  <c:v>-1914</c:v>
                </c:pt>
                <c:pt idx="2590">
                  <c:v>-1913</c:v>
                </c:pt>
                <c:pt idx="2591">
                  <c:v>-1912</c:v>
                </c:pt>
                <c:pt idx="2592">
                  <c:v>-1911</c:v>
                </c:pt>
                <c:pt idx="2593">
                  <c:v>-1910</c:v>
                </c:pt>
                <c:pt idx="2594">
                  <c:v>-1909</c:v>
                </c:pt>
                <c:pt idx="2595">
                  <c:v>-1908</c:v>
                </c:pt>
                <c:pt idx="2596">
                  <c:v>-1907</c:v>
                </c:pt>
                <c:pt idx="2597">
                  <c:v>-1906</c:v>
                </c:pt>
                <c:pt idx="2598">
                  <c:v>-1905</c:v>
                </c:pt>
                <c:pt idx="2599">
                  <c:v>-1904</c:v>
                </c:pt>
                <c:pt idx="2600">
                  <c:v>-1903</c:v>
                </c:pt>
                <c:pt idx="2601">
                  <c:v>-1902</c:v>
                </c:pt>
                <c:pt idx="2602">
                  <c:v>-1901</c:v>
                </c:pt>
                <c:pt idx="2603">
                  <c:v>-1900</c:v>
                </c:pt>
                <c:pt idx="2604">
                  <c:v>-1899</c:v>
                </c:pt>
                <c:pt idx="2605">
                  <c:v>-1898</c:v>
                </c:pt>
                <c:pt idx="2606">
                  <c:v>-1897</c:v>
                </c:pt>
                <c:pt idx="2607">
                  <c:v>-1896</c:v>
                </c:pt>
                <c:pt idx="2608">
                  <c:v>-1895</c:v>
                </c:pt>
                <c:pt idx="2609">
                  <c:v>-1894</c:v>
                </c:pt>
                <c:pt idx="2610">
                  <c:v>-1893</c:v>
                </c:pt>
                <c:pt idx="2611">
                  <c:v>-1892</c:v>
                </c:pt>
                <c:pt idx="2612">
                  <c:v>-1891</c:v>
                </c:pt>
                <c:pt idx="2613">
                  <c:v>-1890</c:v>
                </c:pt>
                <c:pt idx="2614">
                  <c:v>-1889</c:v>
                </c:pt>
                <c:pt idx="2615">
                  <c:v>-1888</c:v>
                </c:pt>
                <c:pt idx="2616">
                  <c:v>-1887</c:v>
                </c:pt>
                <c:pt idx="2617">
                  <c:v>-1886</c:v>
                </c:pt>
                <c:pt idx="2618">
                  <c:v>-1885</c:v>
                </c:pt>
                <c:pt idx="2619">
                  <c:v>-1884</c:v>
                </c:pt>
                <c:pt idx="2620">
                  <c:v>-1883</c:v>
                </c:pt>
                <c:pt idx="2621">
                  <c:v>-1882</c:v>
                </c:pt>
                <c:pt idx="2622">
                  <c:v>-1881</c:v>
                </c:pt>
                <c:pt idx="2623">
                  <c:v>-1880</c:v>
                </c:pt>
                <c:pt idx="2624">
                  <c:v>-1879</c:v>
                </c:pt>
                <c:pt idx="2625">
                  <c:v>-1878</c:v>
                </c:pt>
                <c:pt idx="2626">
                  <c:v>-1877</c:v>
                </c:pt>
                <c:pt idx="2627">
                  <c:v>-1876</c:v>
                </c:pt>
                <c:pt idx="2628">
                  <c:v>-1875</c:v>
                </c:pt>
                <c:pt idx="2629">
                  <c:v>-1874</c:v>
                </c:pt>
                <c:pt idx="2630">
                  <c:v>-1873</c:v>
                </c:pt>
                <c:pt idx="2631">
                  <c:v>-1872</c:v>
                </c:pt>
                <c:pt idx="2632">
                  <c:v>-1871</c:v>
                </c:pt>
                <c:pt idx="2633">
                  <c:v>-1870</c:v>
                </c:pt>
                <c:pt idx="2634">
                  <c:v>-1869</c:v>
                </c:pt>
                <c:pt idx="2635">
                  <c:v>-1868</c:v>
                </c:pt>
                <c:pt idx="2636">
                  <c:v>-1867</c:v>
                </c:pt>
                <c:pt idx="2637">
                  <c:v>-1866</c:v>
                </c:pt>
                <c:pt idx="2638">
                  <c:v>-1865</c:v>
                </c:pt>
                <c:pt idx="2639">
                  <c:v>-1864</c:v>
                </c:pt>
                <c:pt idx="2640">
                  <c:v>-1863</c:v>
                </c:pt>
                <c:pt idx="2641">
                  <c:v>-1862</c:v>
                </c:pt>
                <c:pt idx="2642">
                  <c:v>-1861</c:v>
                </c:pt>
                <c:pt idx="2643">
                  <c:v>-1860</c:v>
                </c:pt>
                <c:pt idx="2644">
                  <c:v>-1859</c:v>
                </c:pt>
                <c:pt idx="2645">
                  <c:v>-1858</c:v>
                </c:pt>
                <c:pt idx="2646">
                  <c:v>-1857</c:v>
                </c:pt>
                <c:pt idx="2647">
                  <c:v>-1856</c:v>
                </c:pt>
                <c:pt idx="2648">
                  <c:v>-1855</c:v>
                </c:pt>
                <c:pt idx="2649">
                  <c:v>-1854</c:v>
                </c:pt>
                <c:pt idx="2650">
                  <c:v>-1853</c:v>
                </c:pt>
                <c:pt idx="2651">
                  <c:v>-1852</c:v>
                </c:pt>
                <c:pt idx="2652">
                  <c:v>-1851</c:v>
                </c:pt>
                <c:pt idx="2653">
                  <c:v>-1850</c:v>
                </c:pt>
                <c:pt idx="2654">
                  <c:v>-1849</c:v>
                </c:pt>
                <c:pt idx="2655">
                  <c:v>-1848</c:v>
                </c:pt>
                <c:pt idx="2656">
                  <c:v>-1847</c:v>
                </c:pt>
                <c:pt idx="2657">
                  <c:v>-1846</c:v>
                </c:pt>
                <c:pt idx="2658">
                  <c:v>-1845</c:v>
                </c:pt>
                <c:pt idx="2659">
                  <c:v>-1844</c:v>
                </c:pt>
                <c:pt idx="2660">
                  <c:v>-1843</c:v>
                </c:pt>
                <c:pt idx="2661">
                  <c:v>-1842</c:v>
                </c:pt>
                <c:pt idx="2662">
                  <c:v>-1841</c:v>
                </c:pt>
                <c:pt idx="2663">
                  <c:v>-1840</c:v>
                </c:pt>
                <c:pt idx="2664">
                  <c:v>-1839</c:v>
                </c:pt>
                <c:pt idx="2665">
                  <c:v>-1838</c:v>
                </c:pt>
                <c:pt idx="2666">
                  <c:v>-1837</c:v>
                </c:pt>
                <c:pt idx="2667">
                  <c:v>-1836</c:v>
                </c:pt>
                <c:pt idx="2668">
                  <c:v>-1835</c:v>
                </c:pt>
                <c:pt idx="2669">
                  <c:v>-1834</c:v>
                </c:pt>
                <c:pt idx="2670">
                  <c:v>-1833</c:v>
                </c:pt>
                <c:pt idx="2671">
                  <c:v>-1832</c:v>
                </c:pt>
                <c:pt idx="2672">
                  <c:v>-1831</c:v>
                </c:pt>
                <c:pt idx="2673">
                  <c:v>-1830</c:v>
                </c:pt>
                <c:pt idx="2674">
                  <c:v>-1829</c:v>
                </c:pt>
                <c:pt idx="2675">
                  <c:v>-1828</c:v>
                </c:pt>
                <c:pt idx="2676">
                  <c:v>-1827</c:v>
                </c:pt>
                <c:pt idx="2677">
                  <c:v>-1826</c:v>
                </c:pt>
                <c:pt idx="2678">
                  <c:v>-1825</c:v>
                </c:pt>
                <c:pt idx="2679">
                  <c:v>-1824</c:v>
                </c:pt>
                <c:pt idx="2680">
                  <c:v>-1823</c:v>
                </c:pt>
                <c:pt idx="2681">
                  <c:v>-1822</c:v>
                </c:pt>
                <c:pt idx="2682">
                  <c:v>-1821</c:v>
                </c:pt>
                <c:pt idx="2683">
                  <c:v>-1820</c:v>
                </c:pt>
                <c:pt idx="2684">
                  <c:v>-1819</c:v>
                </c:pt>
                <c:pt idx="2685">
                  <c:v>-1818</c:v>
                </c:pt>
                <c:pt idx="2686">
                  <c:v>-1817</c:v>
                </c:pt>
                <c:pt idx="2687">
                  <c:v>-1816</c:v>
                </c:pt>
                <c:pt idx="2688">
                  <c:v>-1815</c:v>
                </c:pt>
                <c:pt idx="2689">
                  <c:v>-1814</c:v>
                </c:pt>
                <c:pt idx="2690">
                  <c:v>-1813</c:v>
                </c:pt>
                <c:pt idx="2691">
                  <c:v>-1812</c:v>
                </c:pt>
                <c:pt idx="2692">
                  <c:v>-1811</c:v>
                </c:pt>
                <c:pt idx="2693">
                  <c:v>-1810</c:v>
                </c:pt>
                <c:pt idx="2694">
                  <c:v>-1809</c:v>
                </c:pt>
                <c:pt idx="2695">
                  <c:v>-1808</c:v>
                </c:pt>
                <c:pt idx="2696">
                  <c:v>-1807</c:v>
                </c:pt>
                <c:pt idx="2697">
                  <c:v>-1806</c:v>
                </c:pt>
                <c:pt idx="2698">
                  <c:v>-1805</c:v>
                </c:pt>
                <c:pt idx="2699">
                  <c:v>-1804</c:v>
                </c:pt>
                <c:pt idx="2700">
                  <c:v>-1803</c:v>
                </c:pt>
                <c:pt idx="2701">
                  <c:v>-1802</c:v>
                </c:pt>
                <c:pt idx="2702">
                  <c:v>-1801</c:v>
                </c:pt>
                <c:pt idx="2703">
                  <c:v>-1800</c:v>
                </c:pt>
                <c:pt idx="2704">
                  <c:v>-1799</c:v>
                </c:pt>
                <c:pt idx="2705">
                  <c:v>-1798</c:v>
                </c:pt>
                <c:pt idx="2706">
                  <c:v>-1797</c:v>
                </c:pt>
                <c:pt idx="2707">
                  <c:v>-1796</c:v>
                </c:pt>
                <c:pt idx="2708">
                  <c:v>-1795</c:v>
                </c:pt>
                <c:pt idx="2709">
                  <c:v>-1794</c:v>
                </c:pt>
                <c:pt idx="2710">
                  <c:v>-1793</c:v>
                </c:pt>
                <c:pt idx="2711">
                  <c:v>-1792</c:v>
                </c:pt>
                <c:pt idx="2712">
                  <c:v>-1791</c:v>
                </c:pt>
                <c:pt idx="2713">
                  <c:v>-1790</c:v>
                </c:pt>
                <c:pt idx="2714">
                  <c:v>-1789</c:v>
                </c:pt>
                <c:pt idx="2715">
                  <c:v>-1788</c:v>
                </c:pt>
                <c:pt idx="2716">
                  <c:v>-1787</c:v>
                </c:pt>
                <c:pt idx="2717">
                  <c:v>-1786</c:v>
                </c:pt>
                <c:pt idx="2718">
                  <c:v>-1785</c:v>
                </c:pt>
                <c:pt idx="2719">
                  <c:v>-1784</c:v>
                </c:pt>
                <c:pt idx="2720">
                  <c:v>-1783</c:v>
                </c:pt>
                <c:pt idx="2721">
                  <c:v>-1782</c:v>
                </c:pt>
                <c:pt idx="2722">
                  <c:v>-1781</c:v>
                </c:pt>
                <c:pt idx="2723">
                  <c:v>-1780</c:v>
                </c:pt>
                <c:pt idx="2724">
                  <c:v>-1779</c:v>
                </c:pt>
                <c:pt idx="2725">
                  <c:v>-1778</c:v>
                </c:pt>
                <c:pt idx="2726">
                  <c:v>-1777</c:v>
                </c:pt>
                <c:pt idx="2727">
                  <c:v>-1776</c:v>
                </c:pt>
                <c:pt idx="2728">
                  <c:v>-1775</c:v>
                </c:pt>
                <c:pt idx="2729">
                  <c:v>-1774</c:v>
                </c:pt>
                <c:pt idx="2730">
                  <c:v>-1773</c:v>
                </c:pt>
                <c:pt idx="2731">
                  <c:v>-1772</c:v>
                </c:pt>
                <c:pt idx="2732">
                  <c:v>-1771</c:v>
                </c:pt>
                <c:pt idx="2733">
                  <c:v>-1770</c:v>
                </c:pt>
                <c:pt idx="2734">
                  <c:v>-1769</c:v>
                </c:pt>
                <c:pt idx="2735">
                  <c:v>-1768</c:v>
                </c:pt>
                <c:pt idx="2736">
                  <c:v>-1767</c:v>
                </c:pt>
                <c:pt idx="2737">
                  <c:v>-1766</c:v>
                </c:pt>
                <c:pt idx="2738">
                  <c:v>-1765</c:v>
                </c:pt>
                <c:pt idx="2739">
                  <c:v>-1764</c:v>
                </c:pt>
                <c:pt idx="2740">
                  <c:v>-1763</c:v>
                </c:pt>
                <c:pt idx="2741">
                  <c:v>-1762</c:v>
                </c:pt>
                <c:pt idx="2742">
                  <c:v>-1761</c:v>
                </c:pt>
                <c:pt idx="2743">
                  <c:v>-1760</c:v>
                </c:pt>
                <c:pt idx="2744">
                  <c:v>-1759</c:v>
                </c:pt>
                <c:pt idx="2745">
                  <c:v>-1758</c:v>
                </c:pt>
                <c:pt idx="2746">
                  <c:v>-1757</c:v>
                </c:pt>
                <c:pt idx="2747">
                  <c:v>-1756</c:v>
                </c:pt>
                <c:pt idx="2748">
                  <c:v>-1755</c:v>
                </c:pt>
                <c:pt idx="2749">
                  <c:v>-1754</c:v>
                </c:pt>
                <c:pt idx="2750">
                  <c:v>-1753</c:v>
                </c:pt>
                <c:pt idx="2751">
                  <c:v>-1752</c:v>
                </c:pt>
                <c:pt idx="2752">
                  <c:v>-1751</c:v>
                </c:pt>
                <c:pt idx="2753">
                  <c:v>-1750</c:v>
                </c:pt>
                <c:pt idx="2754">
                  <c:v>-1749</c:v>
                </c:pt>
                <c:pt idx="2755">
                  <c:v>-1748</c:v>
                </c:pt>
                <c:pt idx="2756">
                  <c:v>-1747</c:v>
                </c:pt>
                <c:pt idx="2757">
                  <c:v>-1746</c:v>
                </c:pt>
                <c:pt idx="2758">
                  <c:v>-1745</c:v>
                </c:pt>
                <c:pt idx="2759">
                  <c:v>-1744</c:v>
                </c:pt>
                <c:pt idx="2760">
                  <c:v>-1743</c:v>
                </c:pt>
                <c:pt idx="2761">
                  <c:v>-1742</c:v>
                </c:pt>
                <c:pt idx="2762">
                  <c:v>-1741</c:v>
                </c:pt>
                <c:pt idx="2763">
                  <c:v>-1740</c:v>
                </c:pt>
                <c:pt idx="2764">
                  <c:v>-1739</c:v>
                </c:pt>
                <c:pt idx="2765">
                  <c:v>-1738</c:v>
                </c:pt>
                <c:pt idx="2766">
                  <c:v>-1737</c:v>
                </c:pt>
                <c:pt idx="2767">
                  <c:v>-1736</c:v>
                </c:pt>
                <c:pt idx="2768">
                  <c:v>-1735</c:v>
                </c:pt>
                <c:pt idx="2769">
                  <c:v>-1734</c:v>
                </c:pt>
                <c:pt idx="2770">
                  <c:v>-1733</c:v>
                </c:pt>
                <c:pt idx="2771">
                  <c:v>-1732</c:v>
                </c:pt>
                <c:pt idx="2772">
                  <c:v>-1731</c:v>
                </c:pt>
                <c:pt idx="2773">
                  <c:v>-1730</c:v>
                </c:pt>
                <c:pt idx="2774">
                  <c:v>-1729</c:v>
                </c:pt>
                <c:pt idx="2775">
                  <c:v>-1728</c:v>
                </c:pt>
                <c:pt idx="2776">
                  <c:v>-1727</c:v>
                </c:pt>
                <c:pt idx="2777">
                  <c:v>-1726</c:v>
                </c:pt>
                <c:pt idx="2778">
                  <c:v>-1725</c:v>
                </c:pt>
                <c:pt idx="2779">
                  <c:v>-1724</c:v>
                </c:pt>
                <c:pt idx="2780">
                  <c:v>-1723</c:v>
                </c:pt>
                <c:pt idx="2781">
                  <c:v>-1722</c:v>
                </c:pt>
                <c:pt idx="2782">
                  <c:v>-1721</c:v>
                </c:pt>
                <c:pt idx="2783">
                  <c:v>-1720</c:v>
                </c:pt>
                <c:pt idx="2784">
                  <c:v>-1719</c:v>
                </c:pt>
                <c:pt idx="2785">
                  <c:v>-1718</c:v>
                </c:pt>
                <c:pt idx="2786">
                  <c:v>-1717</c:v>
                </c:pt>
                <c:pt idx="2787">
                  <c:v>-1716</c:v>
                </c:pt>
                <c:pt idx="2788">
                  <c:v>-1715</c:v>
                </c:pt>
                <c:pt idx="2789">
                  <c:v>-1714</c:v>
                </c:pt>
                <c:pt idx="2790">
                  <c:v>-1713</c:v>
                </c:pt>
                <c:pt idx="2791">
                  <c:v>-1712</c:v>
                </c:pt>
                <c:pt idx="2792">
                  <c:v>-1711</c:v>
                </c:pt>
                <c:pt idx="2793">
                  <c:v>-1710</c:v>
                </c:pt>
                <c:pt idx="2794">
                  <c:v>-1709</c:v>
                </c:pt>
                <c:pt idx="2795">
                  <c:v>-1708</c:v>
                </c:pt>
                <c:pt idx="2796">
                  <c:v>-1707</c:v>
                </c:pt>
                <c:pt idx="2797">
                  <c:v>-1706</c:v>
                </c:pt>
                <c:pt idx="2798">
                  <c:v>-1705</c:v>
                </c:pt>
                <c:pt idx="2799">
                  <c:v>-1704</c:v>
                </c:pt>
                <c:pt idx="2800">
                  <c:v>-1703</c:v>
                </c:pt>
                <c:pt idx="2801">
                  <c:v>-1702</c:v>
                </c:pt>
                <c:pt idx="2802">
                  <c:v>-1701</c:v>
                </c:pt>
                <c:pt idx="2803">
                  <c:v>-1700</c:v>
                </c:pt>
                <c:pt idx="2804">
                  <c:v>-1699</c:v>
                </c:pt>
                <c:pt idx="2805">
                  <c:v>-1698</c:v>
                </c:pt>
                <c:pt idx="2806">
                  <c:v>-1697</c:v>
                </c:pt>
                <c:pt idx="2807">
                  <c:v>-1696</c:v>
                </c:pt>
                <c:pt idx="2808">
                  <c:v>-1695</c:v>
                </c:pt>
                <c:pt idx="2809">
                  <c:v>-1694</c:v>
                </c:pt>
                <c:pt idx="2810">
                  <c:v>-1693</c:v>
                </c:pt>
                <c:pt idx="2811">
                  <c:v>-1692</c:v>
                </c:pt>
                <c:pt idx="2812">
                  <c:v>-1691</c:v>
                </c:pt>
                <c:pt idx="2813">
                  <c:v>-1690</c:v>
                </c:pt>
                <c:pt idx="2814">
                  <c:v>-1689</c:v>
                </c:pt>
                <c:pt idx="2815">
                  <c:v>-1688</c:v>
                </c:pt>
                <c:pt idx="2816">
                  <c:v>-1687</c:v>
                </c:pt>
                <c:pt idx="2817">
                  <c:v>-1686</c:v>
                </c:pt>
                <c:pt idx="2818">
                  <c:v>-1685</c:v>
                </c:pt>
                <c:pt idx="2819">
                  <c:v>-1684</c:v>
                </c:pt>
                <c:pt idx="2820">
                  <c:v>-1683</c:v>
                </c:pt>
                <c:pt idx="2821">
                  <c:v>-1682</c:v>
                </c:pt>
                <c:pt idx="2822">
                  <c:v>-1681</c:v>
                </c:pt>
                <c:pt idx="2823">
                  <c:v>-1680</c:v>
                </c:pt>
                <c:pt idx="2824">
                  <c:v>-1679</c:v>
                </c:pt>
                <c:pt idx="2825">
                  <c:v>-1678</c:v>
                </c:pt>
                <c:pt idx="2826">
                  <c:v>-1677</c:v>
                </c:pt>
                <c:pt idx="2827">
                  <c:v>-1676</c:v>
                </c:pt>
                <c:pt idx="2828">
                  <c:v>-1675</c:v>
                </c:pt>
                <c:pt idx="2829">
                  <c:v>-1674</c:v>
                </c:pt>
                <c:pt idx="2830">
                  <c:v>-1673</c:v>
                </c:pt>
                <c:pt idx="2831">
                  <c:v>-1672</c:v>
                </c:pt>
                <c:pt idx="2832">
                  <c:v>-1671</c:v>
                </c:pt>
                <c:pt idx="2833">
                  <c:v>-1670</c:v>
                </c:pt>
                <c:pt idx="2834">
                  <c:v>-1669</c:v>
                </c:pt>
                <c:pt idx="2835">
                  <c:v>-1668</c:v>
                </c:pt>
                <c:pt idx="2836">
                  <c:v>-1667</c:v>
                </c:pt>
                <c:pt idx="2837">
                  <c:v>-1666</c:v>
                </c:pt>
                <c:pt idx="2838">
                  <c:v>-1665</c:v>
                </c:pt>
                <c:pt idx="2839">
                  <c:v>-1664</c:v>
                </c:pt>
                <c:pt idx="2840">
                  <c:v>-1663</c:v>
                </c:pt>
                <c:pt idx="2841">
                  <c:v>-1662</c:v>
                </c:pt>
                <c:pt idx="2842">
                  <c:v>-1661</c:v>
                </c:pt>
                <c:pt idx="2843">
                  <c:v>-1660</c:v>
                </c:pt>
                <c:pt idx="2844">
                  <c:v>-1659</c:v>
                </c:pt>
                <c:pt idx="2845">
                  <c:v>-1658</c:v>
                </c:pt>
                <c:pt idx="2846">
                  <c:v>-1657</c:v>
                </c:pt>
                <c:pt idx="2847">
                  <c:v>-1656</c:v>
                </c:pt>
                <c:pt idx="2848">
                  <c:v>-1655</c:v>
                </c:pt>
                <c:pt idx="2849">
                  <c:v>-1654</c:v>
                </c:pt>
                <c:pt idx="2850">
                  <c:v>-1653</c:v>
                </c:pt>
                <c:pt idx="2851">
                  <c:v>-1652</c:v>
                </c:pt>
                <c:pt idx="2852">
                  <c:v>-1651</c:v>
                </c:pt>
                <c:pt idx="2853">
                  <c:v>-1650</c:v>
                </c:pt>
                <c:pt idx="2854">
                  <c:v>-1649</c:v>
                </c:pt>
                <c:pt idx="2855">
                  <c:v>-1648</c:v>
                </c:pt>
                <c:pt idx="2856">
                  <c:v>-1647</c:v>
                </c:pt>
                <c:pt idx="2857">
                  <c:v>-1646</c:v>
                </c:pt>
                <c:pt idx="2858">
                  <c:v>-1645</c:v>
                </c:pt>
                <c:pt idx="2859">
                  <c:v>-1644</c:v>
                </c:pt>
                <c:pt idx="2860">
                  <c:v>-1643</c:v>
                </c:pt>
                <c:pt idx="2861">
                  <c:v>-1642</c:v>
                </c:pt>
                <c:pt idx="2862">
                  <c:v>-1641</c:v>
                </c:pt>
                <c:pt idx="2863">
                  <c:v>-1640</c:v>
                </c:pt>
                <c:pt idx="2864">
                  <c:v>-1639</c:v>
                </c:pt>
                <c:pt idx="2865">
                  <c:v>-1638</c:v>
                </c:pt>
                <c:pt idx="2866">
                  <c:v>-1637</c:v>
                </c:pt>
                <c:pt idx="2867">
                  <c:v>-1636</c:v>
                </c:pt>
                <c:pt idx="2868">
                  <c:v>-1635</c:v>
                </c:pt>
                <c:pt idx="2869">
                  <c:v>-1634</c:v>
                </c:pt>
                <c:pt idx="2870">
                  <c:v>-1633</c:v>
                </c:pt>
                <c:pt idx="2871">
                  <c:v>-1632</c:v>
                </c:pt>
                <c:pt idx="2872">
                  <c:v>-1631</c:v>
                </c:pt>
                <c:pt idx="2873">
                  <c:v>-1630</c:v>
                </c:pt>
                <c:pt idx="2874">
                  <c:v>-1629</c:v>
                </c:pt>
                <c:pt idx="2875">
                  <c:v>-1628</c:v>
                </c:pt>
                <c:pt idx="2876">
                  <c:v>-1627</c:v>
                </c:pt>
                <c:pt idx="2877">
                  <c:v>-1626</c:v>
                </c:pt>
                <c:pt idx="2878">
                  <c:v>-1625</c:v>
                </c:pt>
                <c:pt idx="2879">
                  <c:v>-1624</c:v>
                </c:pt>
                <c:pt idx="2880">
                  <c:v>-1623</c:v>
                </c:pt>
                <c:pt idx="2881">
                  <c:v>-1622</c:v>
                </c:pt>
                <c:pt idx="2882">
                  <c:v>-1621</c:v>
                </c:pt>
                <c:pt idx="2883">
                  <c:v>-1620</c:v>
                </c:pt>
                <c:pt idx="2884">
                  <c:v>-1619</c:v>
                </c:pt>
                <c:pt idx="2885">
                  <c:v>-1618</c:v>
                </c:pt>
                <c:pt idx="2886">
                  <c:v>-1617</c:v>
                </c:pt>
                <c:pt idx="2887">
                  <c:v>-1616</c:v>
                </c:pt>
                <c:pt idx="2888">
                  <c:v>-1615</c:v>
                </c:pt>
                <c:pt idx="2889">
                  <c:v>-1614</c:v>
                </c:pt>
                <c:pt idx="2890">
                  <c:v>-1613</c:v>
                </c:pt>
                <c:pt idx="2891">
                  <c:v>-1612</c:v>
                </c:pt>
                <c:pt idx="2892">
                  <c:v>-1611</c:v>
                </c:pt>
                <c:pt idx="2893">
                  <c:v>-1610</c:v>
                </c:pt>
                <c:pt idx="2894">
                  <c:v>-1609</c:v>
                </c:pt>
                <c:pt idx="2895">
                  <c:v>-1608</c:v>
                </c:pt>
                <c:pt idx="2896">
                  <c:v>-1607</c:v>
                </c:pt>
                <c:pt idx="2897">
                  <c:v>-1606</c:v>
                </c:pt>
                <c:pt idx="2898">
                  <c:v>-1605</c:v>
                </c:pt>
                <c:pt idx="2899">
                  <c:v>-1604</c:v>
                </c:pt>
                <c:pt idx="2900">
                  <c:v>-1603</c:v>
                </c:pt>
                <c:pt idx="2901">
                  <c:v>-1602</c:v>
                </c:pt>
                <c:pt idx="2902">
                  <c:v>-1601</c:v>
                </c:pt>
                <c:pt idx="2903">
                  <c:v>-1600</c:v>
                </c:pt>
                <c:pt idx="2904">
                  <c:v>-1599</c:v>
                </c:pt>
                <c:pt idx="2905">
                  <c:v>-1598</c:v>
                </c:pt>
                <c:pt idx="2906">
                  <c:v>-1597</c:v>
                </c:pt>
                <c:pt idx="2907">
                  <c:v>-1596</c:v>
                </c:pt>
                <c:pt idx="2908">
                  <c:v>-1595</c:v>
                </c:pt>
                <c:pt idx="2909">
                  <c:v>-1594</c:v>
                </c:pt>
                <c:pt idx="2910">
                  <c:v>-1593</c:v>
                </c:pt>
                <c:pt idx="2911">
                  <c:v>-1592</c:v>
                </c:pt>
                <c:pt idx="2912">
                  <c:v>-1591</c:v>
                </c:pt>
                <c:pt idx="2913">
                  <c:v>-1590</c:v>
                </c:pt>
                <c:pt idx="2914">
                  <c:v>-1589</c:v>
                </c:pt>
                <c:pt idx="2915">
                  <c:v>-1588</c:v>
                </c:pt>
                <c:pt idx="2916">
                  <c:v>-1587</c:v>
                </c:pt>
                <c:pt idx="2917">
                  <c:v>-1586</c:v>
                </c:pt>
                <c:pt idx="2918">
                  <c:v>-1585</c:v>
                </c:pt>
                <c:pt idx="2919">
                  <c:v>-1584</c:v>
                </c:pt>
                <c:pt idx="2920">
                  <c:v>-1583</c:v>
                </c:pt>
                <c:pt idx="2921">
                  <c:v>-1582</c:v>
                </c:pt>
                <c:pt idx="2922">
                  <c:v>-1581</c:v>
                </c:pt>
                <c:pt idx="2923">
                  <c:v>-1580</c:v>
                </c:pt>
                <c:pt idx="2924">
                  <c:v>-1579</c:v>
                </c:pt>
                <c:pt idx="2925">
                  <c:v>-1578</c:v>
                </c:pt>
                <c:pt idx="2926">
                  <c:v>-1577</c:v>
                </c:pt>
                <c:pt idx="2927">
                  <c:v>-1576</c:v>
                </c:pt>
                <c:pt idx="2928">
                  <c:v>-1575</c:v>
                </c:pt>
                <c:pt idx="2929">
                  <c:v>-1574</c:v>
                </c:pt>
                <c:pt idx="2930">
                  <c:v>-1573</c:v>
                </c:pt>
                <c:pt idx="2931">
                  <c:v>-1572</c:v>
                </c:pt>
                <c:pt idx="2932">
                  <c:v>-1571</c:v>
                </c:pt>
                <c:pt idx="2933">
                  <c:v>-1570</c:v>
                </c:pt>
                <c:pt idx="2934">
                  <c:v>-1569</c:v>
                </c:pt>
                <c:pt idx="2935">
                  <c:v>-1568</c:v>
                </c:pt>
                <c:pt idx="2936">
                  <c:v>-1567</c:v>
                </c:pt>
                <c:pt idx="2937">
                  <c:v>-1566</c:v>
                </c:pt>
                <c:pt idx="2938">
                  <c:v>-1565</c:v>
                </c:pt>
                <c:pt idx="2939">
                  <c:v>-1564</c:v>
                </c:pt>
                <c:pt idx="2940">
                  <c:v>-1563</c:v>
                </c:pt>
                <c:pt idx="2941">
                  <c:v>-1562</c:v>
                </c:pt>
                <c:pt idx="2942">
                  <c:v>-1561</c:v>
                </c:pt>
                <c:pt idx="2943">
                  <c:v>-1560</c:v>
                </c:pt>
                <c:pt idx="2944">
                  <c:v>-1559</c:v>
                </c:pt>
                <c:pt idx="2945">
                  <c:v>-1558</c:v>
                </c:pt>
                <c:pt idx="2946">
                  <c:v>-1557</c:v>
                </c:pt>
                <c:pt idx="2947">
                  <c:v>-1556</c:v>
                </c:pt>
                <c:pt idx="2948">
                  <c:v>-1555</c:v>
                </c:pt>
                <c:pt idx="2949">
                  <c:v>-1554</c:v>
                </c:pt>
                <c:pt idx="2950">
                  <c:v>-1553</c:v>
                </c:pt>
                <c:pt idx="2951">
                  <c:v>-1552</c:v>
                </c:pt>
                <c:pt idx="2952">
                  <c:v>-1551</c:v>
                </c:pt>
                <c:pt idx="2953">
                  <c:v>-1550</c:v>
                </c:pt>
                <c:pt idx="2954">
                  <c:v>-1549</c:v>
                </c:pt>
                <c:pt idx="2955">
                  <c:v>-1548</c:v>
                </c:pt>
                <c:pt idx="2956">
                  <c:v>-1547</c:v>
                </c:pt>
                <c:pt idx="2957">
                  <c:v>-1546</c:v>
                </c:pt>
                <c:pt idx="2958">
                  <c:v>-1545</c:v>
                </c:pt>
                <c:pt idx="2959">
                  <c:v>-1544</c:v>
                </c:pt>
                <c:pt idx="2960">
                  <c:v>-1543</c:v>
                </c:pt>
                <c:pt idx="2961">
                  <c:v>-1542</c:v>
                </c:pt>
                <c:pt idx="2962">
                  <c:v>-1541</c:v>
                </c:pt>
                <c:pt idx="2963">
                  <c:v>-1540</c:v>
                </c:pt>
                <c:pt idx="2964">
                  <c:v>-1539</c:v>
                </c:pt>
                <c:pt idx="2965">
                  <c:v>-1538</c:v>
                </c:pt>
                <c:pt idx="2966">
                  <c:v>-1537</c:v>
                </c:pt>
                <c:pt idx="2967">
                  <c:v>-1536</c:v>
                </c:pt>
                <c:pt idx="2968">
                  <c:v>-1535</c:v>
                </c:pt>
                <c:pt idx="2969">
                  <c:v>-1534</c:v>
                </c:pt>
                <c:pt idx="2970">
                  <c:v>-1533</c:v>
                </c:pt>
                <c:pt idx="2971">
                  <c:v>-1532</c:v>
                </c:pt>
                <c:pt idx="2972">
                  <c:v>-1531</c:v>
                </c:pt>
                <c:pt idx="2973">
                  <c:v>-1530</c:v>
                </c:pt>
                <c:pt idx="2974">
                  <c:v>-1529</c:v>
                </c:pt>
                <c:pt idx="2975">
                  <c:v>-1528</c:v>
                </c:pt>
                <c:pt idx="2976">
                  <c:v>-1527</c:v>
                </c:pt>
                <c:pt idx="2977">
                  <c:v>-1526</c:v>
                </c:pt>
                <c:pt idx="2978">
                  <c:v>-1525</c:v>
                </c:pt>
                <c:pt idx="2979">
                  <c:v>-1524</c:v>
                </c:pt>
                <c:pt idx="2980">
                  <c:v>-1523</c:v>
                </c:pt>
                <c:pt idx="2981">
                  <c:v>-1522</c:v>
                </c:pt>
                <c:pt idx="2982">
                  <c:v>-1521</c:v>
                </c:pt>
                <c:pt idx="2983">
                  <c:v>-1520</c:v>
                </c:pt>
                <c:pt idx="2984">
                  <c:v>-1519</c:v>
                </c:pt>
                <c:pt idx="2985">
                  <c:v>-1518</c:v>
                </c:pt>
                <c:pt idx="2986">
                  <c:v>-1517</c:v>
                </c:pt>
                <c:pt idx="2987">
                  <c:v>-1516</c:v>
                </c:pt>
                <c:pt idx="2988">
                  <c:v>-1515</c:v>
                </c:pt>
                <c:pt idx="2989">
                  <c:v>-1514</c:v>
                </c:pt>
                <c:pt idx="2990">
                  <c:v>-1513</c:v>
                </c:pt>
                <c:pt idx="2991">
                  <c:v>-1512</c:v>
                </c:pt>
                <c:pt idx="2992">
                  <c:v>-1511</c:v>
                </c:pt>
                <c:pt idx="2993">
                  <c:v>-1510</c:v>
                </c:pt>
                <c:pt idx="2994">
                  <c:v>-1509</c:v>
                </c:pt>
                <c:pt idx="2995">
                  <c:v>-1508</c:v>
                </c:pt>
                <c:pt idx="2996">
                  <c:v>-1507</c:v>
                </c:pt>
                <c:pt idx="2997">
                  <c:v>-1506</c:v>
                </c:pt>
                <c:pt idx="2998">
                  <c:v>-1505</c:v>
                </c:pt>
                <c:pt idx="2999">
                  <c:v>-1504</c:v>
                </c:pt>
                <c:pt idx="3000">
                  <c:v>-1503</c:v>
                </c:pt>
                <c:pt idx="3001">
                  <c:v>-1502</c:v>
                </c:pt>
                <c:pt idx="3002">
                  <c:v>-1501</c:v>
                </c:pt>
                <c:pt idx="3003">
                  <c:v>-1500</c:v>
                </c:pt>
                <c:pt idx="3004">
                  <c:v>-1499</c:v>
                </c:pt>
                <c:pt idx="3005">
                  <c:v>-1498</c:v>
                </c:pt>
                <c:pt idx="3006">
                  <c:v>-1497</c:v>
                </c:pt>
                <c:pt idx="3007">
                  <c:v>-1496</c:v>
                </c:pt>
                <c:pt idx="3008">
                  <c:v>-1495</c:v>
                </c:pt>
                <c:pt idx="3009">
                  <c:v>-1494</c:v>
                </c:pt>
                <c:pt idx="3010">
                  <c:v>-1493</c:v>
                </c:pt>
                <c:pt idx="3011">
                  <c:v>-1492</c:v>
                </c:pt>
                <c:pt idx="3012">
                  <c:v>-1491</c:v>
                </c:pt>
                <c:pt idx="3013">
                  <c:v>-1490</c:v>
                </c:pt>
                <c:pt idx="3014">
                  <c:v>-1489</c:v>
                </c:pt>
                <c:pt idx="3015">
                  <c:v>-1488</c:v>
                </c:pt>
                <c:pt idx="3016">
                  <c:v>-1487</c:v>
                </c:pt>
                <c:pt idx="3017">
                  <c:v>-1486</c:v>
                </c:pt>
                <c:pt idx="3018">
                  <c:v>-1485</c:v>
                </c:pt>
                <c:pt idx="3019">
                  <c:v>-1484</c:v>
                </c:pt>
                <c:pt idx="3020">
                  <c:v>-1483</c:v>
                </c:pt>
                <c:pt idx="3021">
                  <c:v>-1482</c:v>
                </c:pt>
                <c:pt idx="3022">
                  <c:v>-1481</c:v>
                </c:pt>
                <c:pt idx="3023">
                  <c:v>-1480</c:v>
                </c:pt>
                <c:pt idx="3024">
                  <c:v>-1479</c:v>
                </c:pt>
                <c:pt idx="3025">
                  <c:v>-1478</c:v>
                </c:pt>
                <c:pt idx="3026">
                  <c:v>-1477</c:v>
                </c:pt>
                <c:pt idx="3027">
                  <c:v>-1476</c:v>
                </c:pt>
                <c:pt idx="3028">
                  <c:v>-1475</c:v>
                </c:pt>
                <c:pt idx="3029">
                  <c:v>-1474</c:v>
                </c:pt>
                <c:pt idx="3030">
                  <c:v>-1473</c:v>
                </c:pt>
                <c:pt idx="3031">
                  <c:v>-1472</c:v>
                </c:pt>
                <c:pt idx="3032">
                  <c:v>-1471</c:v>
                </c:pt>
                <c:pt idx="3033">
                  <c:v>-1470</c:v>
                </c:pt>
                <c:pt idx="3034">
                  <c:v>-1469</c:v>
                </c:pt>
                <c:pt idx="3035">
                  <c:v>-1468</c:v>
                </c:pt>
                <c:pt idx="3036">
                  <c:v>-1467</c:v>
                </c:pt>
                <c:pt idx="3037">
                  <c:v>-1466</c:v>
                </c:pt>
                <c:pt idx="3038">
                  <c:v>-1465</c:v>
                </c:pt>
                <c:pt idx="3039">
                  <c:v>-1464</c:v>
                </c:pt>
                <c:pt idx="3040">
                  <c:v>-1463</c:v>
                </c:pt>
                <c:pt idx="3041">
                  <c:v>-1462</c:v>
                </c:pt>
                <c:pt idx="3042">
                  <c:v>-1461</c:v>
                </c:pt>
                <c:pt idx="3043">
                  <c:v>-1460</c:v>
                </c:pt>
                <c:pt idx="3044">
                  <c:v>-1459</c:v>
                </c:pt>
                <c:pt idx="3045">
                  <c:v>-1458</c:v>
                </c:pt>
                <c:pt idx="3046">
                  <c:v>-1457</c:v>
                </c:pt>
                <c:pt idx="3047">
                  <c:v>-1456</c:v>
                </c:pt>
                <c:pt idx="3048">
                  <c:v>-1455</c:v>
                </c:pt>
                <c:pt idx="3049">
                  <c:v>-1454</c:v>
                </c:pt>
                <c:pt idx="3050">
                  <c:v>-1453</c:v>
                </c:pt>
                <c:pt idx="3051">
                  <c:v>-1452</c:v>
                </c:pt>
                <c:pt idx="3052">
                  <c:v>-1451</c:v>
                </c:pt>
                <c:pt idx="3053">
                  <c:v>-1450</c:v>
                </c:pt>
                <c:pt idx="3054">
                  <c:v>-1449</c:v>
                </c:pt>
                <c:pt idx="3055">
                  <c:v>-1448</c:v>
                </c:pt>
                <c:pt idx="3056">
                  <c:v>-1447</c:v>
                </c:pt>
                <c:pt idx="3057">
                  <c:v>-1446</c:v>
                </c:pt>
                <c:pt idx="3058">
                  <c:v>-1445</c:v>
                </c:pt>
                <c:pt idx="3059">
                  <c:v>-1444</c:v>
                </c:pt>
                <c:pt idx="3060">
                  <c:v>-1443</c:v>
                </c:pt>
                <c:pt idx="3061">
                  <c:v>-1442</c:v>
                </c:pt>
                <c:pt idx="3062">
                  <c:v>-1441</c:v>
                </c:pt>
                <c:pt idx="3063">
                  <c:v>-1440</c:v>
                </c:pt>
                <c:pt idx="3064">
                  <c:v>-1439</c:v>
                </c:pt>
                <c:pt idx="3065">
                  <c:v>-1438</c:v>
                </c:pt>
                <c:pt idx="3066">
                  <c:v>-1437</c:v>
                </c:pt>
                <c:pt idx="3067">
                  <c:v>-1436</c:v>
                </c:pt>
                <c:pt idx="3068">
                  <c:v>-1435</c:v>
                </c:pt>
                <c:pt idx="3069">
                  <c:v>-1434</c:v>
                </c:pt>
                <c:pt idx="3070">
                  <c:v>-1433</c:v>
                </c:pt>
                <c:pt idx="3071">
                  <c:v>-1432</c:v>
                </c:pt>
                <c:pt idx="3072">
                  <c:v>-1431</c:v>
                </c:pt>
                <c:pt idx="3073">
                  <c:v>-1430</c:v>
                </c:pt>
                <c:pt idx="3074">
                  <c:v>-1429</c:v>
                </c:pt>
                <c:pt idx="3075">
                  <c:v>-1428</c:v>
                </c:pt>
                <c:pt idx="3076">
                  <c:v>-1427</c:v>
                </c:pt>
                <c:pt idx="3077">
                  <c:v>-1426</c:v>
                </c:pt>
                <c:pt idx="3078">
                  <c:v>-1425</c:v>
                </c:pt>
                <c:pt idx="3079">
                  <c:v>-1424</c:v>
                </c:pt>
                <c:pt idx="3080">
                  <c:v>-1423</c:v>
                </c:pt>
                <c:pt idx="3081">
                  <c:v>-1422</c:v>
                </c:pt>
                <c:pt idx="3082">
                  <c:v>-1421</c:v>
                </c:pt>
                <c:pt idx="3083">
                  <c:v>-1420</c:v>
                </c:pt>
                <c:pt idx="3084">
                  <c:v>-1419</c:v>
                </c:pt>
                <c:pt idx="3085">
                  <c:v>-1418</c:v>
                </c:pt>
                <c:pt idx="3086">
                  <c:v>-1417</c:v>
                </c:pt>
                <c:pt idx="3087">
                  <c:v>-1416</c:v>
                </c:pt>
                <c:pt idx="3088">
                  <c:v>-1415</c:v>
                </c:pt>
                <c:pt idx="3089">
                  <c:v>-1414</c:v>
                </c:pt>
                <c:pt idx="3090">
                  <c:v>-1413</c:v>
                </c:pt>
                <c:pt idx="3091">
                  <c:v>-1412</c:v>
                </c:pt>
                <c:pt idx="3092">
                  <c:v>-1411</c:v>
                </c:pt>
                <c:pt idx="3093">
                  <c:v>-1410</c:v>
                </c:pt>
                <c:pt idx="3094">
                  <c:v>-1409</c:v>
                </c:pt>
                <c:pt idx="3095">
                  <c:v>-1408</c:v>
                </c:pt>
                <c:pt idx="3096">
                  <c:v>-1407</c:v>
                </c:pt>
                <c:pt idx="3097">
                  <c:v>-1406</c:v>
                </c:pt>
                <c:pt idx="3098">
                  <c:v>-1405</c:v>
                </c:pt>
                <c:pt idx="3099">
                  <c:v>-1404</c:v>
                </c:pt>
                <c:pt idx="3100">
                  <c:v>-1403</c:v>
                </c:pt>
                <c:pt idx="3101">
                  <c:v>-1402</c:v>
                </c:pt>
                <c:pt idx="3102">
                  <c:v>-1401</c:v>
                </c:pt>
                <c:pt idx="3103">
                  <c:v>-1400</c:v>
                </c:pt>
                <c:pt idx="3104">
                  <c:v>-1399</c:v>
                </c:pt>
                <c:pt idx="3105">
                  <c:v>-1398</c:v>
                </c:pt>
                <c:pt idx="3106">
                  <c:v>-1397</c:v>
                </c:pt>
                <c:pt idx="3107">
                  <c:v>-1396</c:v>
                </c:pt>
                <c:pt idx="3108">
                  <c:v>-1395</c:v>
                </c:pt>
                <c:pt idx="3109">
                  <c:v>-1394</c:v>
                </c:pt>
                <c:pt idx="3110">
                  <c:v>-1393</c:v>
                </c:pt>
                <c:pt idx="3111">
                  <c:v>-1392</c:v>
                </c:pt>
                <c:pt idx="3112">
                  <c:v>-1391</c:v>
                </c:pt>
                <c:pt idx="3113">
                  <c:v>-1390</c:v>
                </c:pt>
                <c:pt idx="3114">
                  <c:v>-1389</c:v>
                </c:pt>
                <c:pt idx="3115">
                  <c:v>-1388</c:v>
                </c:pt>
                <c:pt idx="3116">
                  <c:v>-1387</c:v>
                </c:pt>
                <c:pt idx="3117">
                  <c:v>-1386</c:v>
                </c:pt>
                <c:pt idx="3118">
                  <c:v>-1385</c:v>
                </c:pt>
                <c:pt idx="3119">
                  <c:v>-1384</c:v>
                </c:pt>
                <c:pt idx="3120">
                  <c:v>-1383</c:v>
                </c:pt>
                <c:pt idx="3121">
                  <c:v>-1382</c:v>
                </c:pt>
                <c:pt idx="3122">
                  <c:v>-1381</c:v>
                </c:pt>
                <c:pt idx="3123">
                  <c:v>-1380</c:v>
                </c:pt>
                <c:pt idx="3124">
                  <c:v>-1379</c:v>
                </c:pt>
                <c:pt idx="3125">
                  <c:v>-1378</c:v>
                </c:pt>
                <c:pt idx="3126">
                  <c:v>-1377</c:v>
                </c:pt>
                <c:pt idx="3127">
                  <c:v>-1376</c:v>
                </c:pt>
                <c:pt idx="3128">
                  <c:v>-1375</c:v>
                </c:pt>
                <c:pt idx="3129">
                  <c:v>-1374</c:v>
                </c:pt>
                <c:pt idx="3130">
                  <c:v>-1373</c:v>
                </c:pt>
                <c:pt idx="3131">
                  <c:v>-1372</c:v>
                </c:pt>
                <c:pt idx="3132">
                  <c:v>-1371</c:v>
                </c:pt>
                <c:pt idx="3133">
                  <c:v>-1370</c:v>
                </c:pt>
                <c:pt idx="3134">
                  <c:v>-1369</c:v>
                </c:pt>
                <c:pt idx="3135">
                  <c:v>-1368</c:v>
                </c:pt>
                <c:pt idx="3136">
                  <c:v>-1367</c:v>
                </c:pt>
                <c:pt idx="3137">
                  <c:v>-1366</c:v>
                </c:pt>
                <c:pt idx="3138">
                  <c:v>-1365</c:v>
                </c:pt>
                <c:pt idx="3139">
                  <c:v>-1364</c:v>
                </c:pt>
                <c:pt idx="3140">
                  <c:v>-1363</c:v>
                </c:pt>
                <c:pt idx="3141">
                  <c:v>-1362</c:v>
                </c:pt>
                <c:pt idx="3142">
                  <c:v>-1361</c:v>
                </c:pt>
                <c:pt idx="3143">
                  <c:v>-1360</c:v>
                </c:pt>
                <c:pt idx="3144">
                  <c:v>-1359</c:v>
                </c:pt>
                <c:pt idx="3145">
                  <c:v>-1358</c:v>
                </c:pt>
                <c:pt idx="3146">
                  <c:v>-1357</c:v>
                </c:pt>
                <c:pt idx="3147">
                  <c:v>-1356</c:v>
                </c:pt>
                <c:pt idx="3148">
                  <c:v>-1355</c:v>
                </c:pt>
                <c:pt idx="3149">
                  <c:v>-1354</c:v>
                </c:pt>
                <c:pt idx="3150">
                  <c:v>-1353</c:v>
                </c:pt>
                <c:pt idx="3151">
                  <c:v>-1352</c:v>
                </c:pt>
                <c:pt idx="3152">
                  <c:v>-1351</c:v>
                </c:pt>
                <c:pt idx="3153">
                  <c:v>-1350</c:v>
                </c:pt>
                <c:pt idx="3154">
                  <c:v>-1349</c:v>
                </c:pt>
                <c:pt idx="3155">
                  <c:v>-1348</c:v>
                </c:pt>
                <c:pt idx="3156">
                  <c:v>-1347</c:v>
                </c:pt>
                <c:pt idx="3157">
                  <c:v>-1346</c:v>
                </c:pt>
                <c:pt idx="3158">
                  <c:v>-1345</c:v>
                </c:pt>
                <c:pt idx="3159">
                  <c:v>-1344</c:v>
                </c:pt>
                <c:pt idx="3160">
                  <c:v>-1343</c:v>
                </c:pt>
                <c:pt idx="3161">
                  <c:v>-1342</c:v>
                </c:pt>
                <c:pt idx="3162">
                  <c:v>-1341</c:v>
                </c:pt>
                <c:pt idx="3163">
                  <c:v>-1340</c:v>
                </c:pt>
                <c:pt idx="3164">
                  <c:v>-1339</c:v>
                </c:pt>
                <c:pt idx="3165">
                  <c:v>-1338</c:v>
                </c:pt>
                <c:pt idx="3166">
                  <c:v>-1337</c:v>
                </c:pt>
                <c:pt idx="3167">
                  <c:v>-1336</c:v>
                </c:pt>
                <c:pt idx="3168">
                  <c:v>-1335</c:v>
                </c:pt>
                <c:pt idx="3169">
                  <c:v>-1334</c:v>
                </c:pt>
                <c:pt idx="3170">
                  <c:v>-1333</c:v>
                </c:pt>
                <c:pt idx="3171">
                  <c:v>-1332</c:v>
                </c:pt>
                <c:pt idx="3172">
                  <c:v>-1331</c:v>
                </c:pt>
                <c:pt idx="3173">
                  <c:v>-1330</c:v>
                </c:pt>
                <c:pt idx="3174">
                  <c:v>-1329</c:v>
                </c:pt>
                <c:pt idx="3175">
                  <c:v>-1328</c:v>
                </c:pt>
                <c:pt idx="3176">
                  <c:v>-1327</c:v>
                </c:pt>
                <c:pt idx="3177">
                  <c:v>-1326</c:v>
                </c:pt>
                <c:pt idx="3178">
                  <c:v>-1325</c:v>
                </c:pt>
                <c:pt idx="3179">
                  <c:v>-1324</c:v>
                </c:pt>
                <c:pt idx="3180">
                  <c:v>-1323</c:v>
                </c:pt>
                <c:pt idx="3181">
                  <c:v>-1322</c:v>
                </c:pt>
                <c:pt idx="3182">
                  <c:v>-1321</c:v>
                </c:pt>
                <c:pt idx="3183">
                  <c:v>-1320</c:v>
                </c:pt>
                <c:pt idx="3184">
                  <c:v>-1319</c:v>
                </c:pt>
                <c:pt idx="3185">
                  <c:v>-1318</c:v>
                </c:pt>
                <c:pt idx="3186">
                  <c:v>-1317</c:v>
                </c:pt>
                <c:pt idx="3187">
                  <c:v>-1316</c:v>
                </c:pt>
                <c:pt idx="3188">
                  <c:v>-1315</c:v>
                </c:pt>
                <c:pt idx="3189">
                  <c:v>-1314</c:v>
                </c:pt>
                <c:pt idx="3190">
                  <c:v>-1313</c:v>
                </c:pt>
                <c:pt idx="3191">
                  <c:v>-1312</c:v>
                </c:pt>
                <c:pt idx="3192">
                  <c:v>-1311</c:v>
                </c:pt>
                <c:pt idx="3193">
                  <c:v>-1310</c:v>
                </c:pt>
                <c:pt idx="3194">
                  <c:v>-1309</c:v>
                </c:pt>
                <c:pt idx="3195">
                  <c:v>-1308</c:v>
                </c:pt>
                <c:pt idx="3196">
                  <c:v>-1307</c:v>
                </c:pt>
                <c:pt idx="3197">
                  <c:v>-1306</c:v>
                </c:pt>
                <c:pt idx="3198">
                  <c:v>-1305</c:v>
                </c:pt>
                <c:pt idx="3199">
                  <c:v>-1304</c:v>
                </c:pt>
                <c:pt idx="3200">
                  <c:v>-1303</c:v>
                </c:pt>
                <c:pt idx="3201">
                  <c:v>-1302</c:v>
                </c:pt>
                <c:pt idx="3202">
                  <c:v>-1301</c:v>
                </c:pt>
                <c:pt idx="3203">
                  <c:v>-1300</c:v>
                </c:pt>
                <c:pt idx="3204">
                  <c:v>-1299</c:v>
                </c:pt>
                <c:pt idx="3205">
                  <c:v>-1298</c:v>
                </c:pt>
                <c:pt idx="3206">
                  <c:v>-1297</c:v>
                </c:pt>
                <c:pt idx="3207">
                  <c:v>-1296</c:v>
                </c:pt>
                <c:pt idx="3208">
                  <c:v>-1295</c:v>
                </c:pt>
                <c:pt idx="3209">
                  <c:v>-1294</c:v>
                </c:pt>
                <c:pt idx="3210">
                  <c:v>-1293</c:v>
                </c:pt>
                <c:pt idx="3211">
                  <c:v>-1292</c:v>
                </c:pt>
                <c:pt idx="3212">
                  <c:v>-1291</c:v>
                </c:pt>
                <c:pt idx="3213">
                  <c:v>-1290</c:v>
                </c:pt>
                <c:pt idx="3214">
                  <c:v>-1289</c:v>
                </c:pt>
                <c:pt idx="3215">
                  <c:v>-1288</c:v>
                </c:pt>
                <c:pt idx="3216">
                  <c:v>-1287</c:v>
                </c:pt>
                <c:pt idx="3217">
                  <c:v>-1286</c:v>
                </c:pt>
                <c:pt idx="3218">
                  <c:v>-1285</c:v>
                </c:pt>
                <c:pt idx="3219">
                  <c:v>-1284</c:v>
                </c:pt>
                <c:pt idx="3220">
                  <c:v>-1283</c:v>
                </c:pt>
                <c:pt idx="3221">
                  <c:v>-1282</c:v>
                </c:pt>
                <c:pt idx="3222">
                  <c:v>-1281</c:v>
                </c:pt>
                <c:pt idx="3223">
                  <c:v>-1280</c:v>
                </c:pt>
                <c:pt idx="3224">
                  <c:v>-1279</c:v>
                </c:pt>
                <c:pt idx="3225">
                  <c:v>-1278</c:v>
                </c:pt>
                <c:pt idx="3226">
                  <c:v>-1277</c:v>
                </c:pt>
                <c:pt idx="3227">
                  <c:v>-1276</c:v>
                </c:pt>
                <c:pt idx="3228">
                  <c:v>-1275</c:v>
                </c:pt>
                <c:pt idx="3229">
                  <c:v>-1274</c:v>
                </c:pt>
                <c:pt idx="3230">
                  <c:v>-1273</c:v>
                </c:pt>
                <c:pt idx="3231">
                  <c:v>-1272</c:v>
                </c:pt>
                <c:pt idx="3232">
                  <c:v>-1271</c:v>
                </c:pt>
                <c:pt idx="3233">
                  <c:v>-1270</c:v>
                </c:pt>
                <c:pt idx="3234">
                  <c:v>-1269</c:v>
                </c:pt>
                <c:pt idx="3235">
                  <c:v>-1268</c:v>
                </c:pt>
                <c:pt idx="3236">
                  <c:v>-1267</c:v>
                </c:pt>
                <c:pt idx="3237">
                  <c:v>-1266</c:v>
                </c:pt>
                <c:pt idx="3238">
                  <c:v>-1265</c:v>
                </c:pt>
                <c:pt idx="3239">
                  <c:v>-1264</c:v>
                </c:pt>
                <c:pt idx="3240">
                  <c:v>-1263</c:v>
                </c:pt>
                <c:pt idx="3241">
                  <c:v>-1262</c:v>
                </c:pt>
                <c:pt idx="3242">
                  <c:v>-1261</c:v>
                </c:pt>
                <c:pt idx="3243">
                  <c:v>-1260</c:v>
                </c:pt>
                <c:pt idx="3244">
                  <c:v>-1259</c:v>
                </c:pt>
                <c:pt idx="3245">
                  <c:v>-1258</c:v>
                </c:pt>
                <c:pt idx="3246">
                  <c:v>-1257</c:v>
                </c:pt>
                <c:pt idx="3247">
                  <c:v>-1256</c:v>
                </c:pt>
                <c:pt idx="3248">
                  <c:v>-1255</c:v>
                </c:pt>
                <c:pt idx="3249">
                  <c:v>-1254</c:v>
                </c:pt>
                <c:pt idx="3250">
                  <c:v>-1253</c:v>
                </c:pt>
                <c:pt idx="3251">
                  <c:v>-1252</c:v>
                </c:pt>
                <c:pt idx="3252">
                  <c:v>-1251</c:v>
                </c:pt>
                <c:pt idx="3253">
                  <c:v>-1250</c:v>
                </c:pt>
                <c:pt idx="3254">
                  <c:v>-1249</c:v>
                </c:pt>
                <c:pt idx="3255">
                  <c:v>-1248</c:v>
                </c:pt>
                <c:pt idx="3256">
                  <c:v>-1247</c:v>
                </c:pt>
                <c:pt idx="3257">
                  <c:v>-1246</c:v>
                </c:pt>
                <c:pt idx="3258">
                  <c:v>-1245</c:v>
                </c:pt>
                <c:pt idx="3259">
                  <c:v>-1244</c:v>
                </c:pt>
                <c:pt idx="3260">
                  <c:v>-1243</c:v>
                </c:pt>
                <c:pt idx="3261">
                  <c:v>-1242</c:v>
                </c:pt>
                <c:pt idx="3262">
                  <c:v>-1241</c:v>
                </c:pt>
                <c:pt idx="3263">
                  <c:v>-1240</c:v>
                </c:pt>
                <c:pt idx="3264">
                  <c:v>-1239</c:v>
                </c:pt>
                <c:pt idx="3265">
                  <c:v>-1238</c:v>
                </c:pt>
                <c:pt idx="3266">
                  <c:v>-1237</c:v>
                </c:pt>
                <c:pt idx="3267">
                  <c:v>-1236</c:v>
                </c:pt>
                <c:pt idx="3268">
                  <c:v>-1235</c:v>
                </c:pt>
                <c:pt idx="3269">
                  <c:v>-1234</c:v>
                </c:pt>
                <c:pt idx="3270">
                  <c:v>-1233</c:v>
                </c:pt>
                <c:pt idx="3271">
                  <c:v>-1232</c:v>
                </c:pt>
                <c:pt idx="3272">
                  <c:v>-1231</c:v>
                </c:pt>
                <c:pt idx="3273">
                  <c:v>-1230</c:v>
                </c:pt>
                <c:pt idx="3274">
                  <c:v>-1229</c:v>
                </c:pt>
                <c:pt idx="3275">
                  <c:v>-1228</c:v>
                </c:pt>
                <c:pt idx="3276">
                  <c:v>-1227</c:v>
                </c:pt>
                <c:pt idx="3277">
                  <c:v>-1226</c:v>
                </c:pt>
                <c:pt idx="3278">
                  <c:v>-1225</c:v>
                </c:pt>
                <c:pt idx="3279">
                  <c:v>-1224</c:v>
                </c:pt>
                <c:pt idx="3280">
                  <c:v>-1223</c:v>
                </c:pt>
                <c:pt idx="3281">
                  <c:v>-1222</c:v>
                </c:pt>
                <c:pt idx="3282">
                  <c:v>-1221</c:v>
                </c:pt>
                <c:pt idx="3283">
                  <c:v>-1220</c:v>
                </c:pt>
                <c:pt idx="3284">
                  <c:v>-1219</c:v>
                </c:pt>
                <c:pt idx="3285">
                  <c:v>-1218</c:v>
                </c:pt>
                <c:pt idx="3286">
                  <c:v>-1217</c:v>
                </c:pt>
                <c:pt idx="3287">
                  <c:v>-1216</c:v>
                </c:pt>
                <c:pt idx="3288">
                  <c:v>-1215</c:v>
                </c:pt>
                <c:pt idx="3289">
                  <c:v>-1214</c:v>
                </c:pt>
                <c:pt idx="3290">
                  <c:v>-1213</c:v>
                </c:pt>
                <c:pt idx="3291">
                  <c:v>-1212</c:v>
                </c:pt>
                <c:pt idx="3292">
                  <c:v>-1211</c:v>
                </c:pt>
                <c:pt idx="3293">
                  <c:v>-1210</c:v>
                </c:pt>
                <c:pt idx="3294">
                  <c:v>-1209</c:v>
                </c:pt>
                <c:pt idx="3295">
                  <c:v>-1208</c:v>
                </c:pt>
                <c:pt idx="3296">
                  <c:v>-1207</c:v>
                </c:pt>
                <c:pt idx="3297">
                  <c:v>-1206</c:v>
                </c:pt>
                <c:pt idx="3298">
                  <c:v>-1205</c:v>
                </c:pt>
                <c:pt idx="3299">
                  <c:v>-1204</c:v>
                </c:pt>
                <c:pt idx="3300">
                  <c:v>-1203</c:v>
                </c:pt>
                <c:pt idx="3301">
                  <c:v>-1202</c:v>
                </c:pt>
                <c:pt idx="3302">
                  <c:v>-1201</c:v>
                </c:pt>
                <c:pt idx="3303">
                  <c:v>-1200</c:v>
                </c:pt>
                <c:pt idx="3304">
                  <c:v>-1199</c:v>
                </c:pt>
                <c:pt idx="3305">
                  <c:v>-1198</c:v>
                </c:pt>
                <c:pt idx="3306">
                  <c:v>-1197</c:v>
                </c:pt>
                <c:pt idx="3307">
                  <c:v>-1196</c:v>
                </c:pt>
                <c:pt idx="3308">
                  <c:v>-1195</c:v>
                </c:pt>
                <c:pt idx="3309">
                  <c:v>-1194</c:v>
                </c:pt>
                <c:pt idx="3310">
                  <c:v>-1193</c:v>
                </c:pt>
                <c:pt idx="3311">
                  <c:v>-1192</c:v>
                </c:pt>
                <c:pt idx="3312">
                  <c:v>-1191</c:v>
                </c:pt>
                <c:pt idx="3313">
                  <c:v>-1190</c:v>
                </c:pt>
                <c:pt idx="3314">
                  <c:v>-1189</c:v>
                </c:pt>
                <c:pt idx="3315">
                  <c:v>-1188</c:v>
                </c:pt>
                <c:pt idx="3316">
                  <c:v>-1187</c:v>
                </c:pt>
                <c:pt idx="3317">
                  <c:v>-1186</c:v>
                </c:pt>
                <c:pt idx="3318">
                  <c:v>-1185</c:v>
                </c:pt>
                <c:pt idx="3319">
                  <c:v>-1184</c:v>
                </c:pt>
                <c:pt idx="3320">
                  <c:v>-1183</c:v>
                </c:pt>
                <c:pt idx="3321">
                  <c:v>-1182</c:v>
                </c:pt>
                <c:pt idx="3322">
                  <c:v>-1181</c:v>
                </c:pt>
                <c:pt idx="3323">
                  <c:v>-1180</c:v>
                </c:pt>
                <c:pt idx="3324">
                  <c:v>-1179</c:v>
                </c:pt>
                <c:pt idx="3325">
                  <c:v>-1178</c:v>
                </c:pt>
                <c:pt idx="3326">
                  <c:v>-1177</c:v>
                </c:pt>
                <c:pt idx="3327">
                  <c:v>-1176</c:v>
                </c:pt>
                <c:pt idx="3328">
                  <c:v>-1175</c:v>
                </c:pt>
                <c:pt idx="3329">
                  <c:v>-1174</c:v>
                </c:pt>
                <c:pt idx="3330">
                  <c:v>-1173</c:v>
                </c:pt>
                <c:pt idx="3331">
                  <c:v>-1172</c:v>
                </c:pt>
                <c:pt idx="3332">
                  <c:v>-1171</c:v>
                </c:pt>
                <c:pt idx="3333">
                  <c:v>-1170</c:v>
                </c:pt>
                <c:pt idx="3334">
                  <c:v>-1169</c:v>
                </c:pt>
                <c:pt idx="3335">
                  <c:v>-1168</c:v>
                </c:pt>
                <c:pt idx="3336">
                  <c:v>-1167</c:v>
                </c:pt>
                <c:pt idx="3337">
                  <c:v>-1166</c:v>
                </c:pt>
                <c:pt idx="3338">
                  <c:v>-1165</c:v>
                </c:pt>
                <c:pt idx="3339">
                  <c:v>-1164</c:v>
                </c:pt>
                <c:pt idx="3340">
                  <c:v>-1163</c:v>
                </c:pt>
                <c:pt idx="3341">
                  <c:v>-1162</c:v>
                </c:pt>
                <c:pt idx="3342">
                  <c:v>-1161</c:v>
                </c:pt>
                <c:pt idx="3343">
                  <c:v>-1160</c:v>
                </c:pt>
                <c:pt idx="3344">
                  <c:v>-1159</c:v>
                </c:pt>
                <c:pt idx="3345">
                  <c:v>-1158</c:v>
                </c:pt>
                <c:pt idx="3346">
                  <c:v>-1157</c:v>
                </c:pt>
                <c:pt idx="3347">
                  <c:v>-1156</c:v>
                </c:pt>
                <c:pt idx="3348">
                  <c:v>-1155</c:v>
                </c:pt>
                <c:pt idx="3349">
                  <c:v>-1154</c:v>
                </c:pt>
                <c:pt idx="3350">
                  <c:v>-1153</c:v>
                </c:pt>
                <c:pt idx="3351">
                  <c:v>-1152</c:v>
                </c:pt>
                <c:pt idx="3352">
                  <c:v>-1151</c:v>
                </c:pt>
                <c:pt idx="3353">
                  <c:v>-1150</c:v>
                </c:pt>
                <c:pt idx="3354">
                  <c:v>-1149</c:v>
                </c:pt>
                <c:pt idx="3355">
                  <c:v>-1148</c:v>
                </c:pt>
                <c:pt idx="3356">
                  <c:v>-1147</c:v>
                </c:pt>
                <c:pt idx="3357">
                  <c:v>-1146</c:v>
                </c:pt>
                <c:pt idx="3358">
                  <c:v>-1145</c:v>
                </c:pt>
                <c:pt idx="3359">
                  <c:v>-1144</c:v>
                </c:pt>
                <c:pt idx="3360">
                  <c:v>-1143</c:v>
                </c:pt>
                <c:pt idx="3361">
                  <c:v>-1142</c:v>
                </c:pt>
                <c:pt idx="3362">
                  <c:v>-1141</c:v>
                </c:pt>
                <c:pt idx="3363">
                  <c:v>-1140</c:v>
                </c:pt>
                <c:pt idx="3364">
                  <c:v>-1139</c:v>
                </c:pt>
                <c:pt idx="3365">
                  <c:v>-1138</c:v>
                </c:pt>
                <c:pt idx="3366">
                  <c:v>-1137</c:v>
                </c:pt>
                <c:pt idx="3367">
                  <c:v>-1136</c:v>
                </c:pt>
                <c:pt idx="3368">
                  <c:v>-1135</c:v>
                </c:pt>
                <c:pt idx="3369">
                  <c:v>-1134</c:v>
                </c:pt>
                <c:pt idx="3370">
                  <c:v>-1133</c:v>
                </c:pt>
                <c:pt idx="3371">
                  <c:v>-1132</c:v>
                </c:pt>
                <c:pt idx="3372">
                  <c:v>-1131</c:v>
                </c:pt>
                <c:pt idx="3373">
                  <c:v>-1130</c:v>
                </c:pt>
                <c:pt idx="3374">
                  <c:v>-1129</c:v>
                </c:pt>
                <c:pt idx="3375">
                  <c:v>-1128</c:v>
                </c:pt>
                <c:pt idx="3376">
                  <c:v>-1127</c:v>
                </c:pt>
                <c:pt idx="3377">
                  <c:v>-1126</c:v>
                </c:pt>
                <c:pt idx="3378">
                  <c:v>-1125</c:v>
                </c:pt>
                <c:pt idx="3379">
                  <c:v>-1124</c:v>
                </c:pt>
                <c:pt idx="3380">
                  <c:v>-1123</c:v>
                </c:pt>
                <c:pt idx="3381">
                  <c:v>-1122</c:v>
                </c:pt>
                <c:pt idx="3382">
                  <c:v>-1121</c:v>
                </c:pt>
                <c:pt idx="3383">
                  <c:v>-1120</c:v>
                </c:pt>
                <c:pt idx="3384">
                  <c:v>-1119</c:v>
                </c:pt>
                <c:pt idx="3385">
                  <c:v>-1118</c:v>
                </c:pt>
                <c:pt idx="3386">
                  <c:v>-1117</c:v>
                </c:pt>
                <c:pt idx="3387">
                  <c:v>-1116</c:v>
                </c:pt>
                <c:pt idx="3388">
                  <c:v>-1115</c:v>
                </c:pt>
                <c:pt idx="3389">
                  <c:v>-1114</c:v>
                </c:pt>
                <c:pt idx="3390">
                  <c:v>-1113</c:v>
                </c:pt>
                <c:pt idx="3391">
                  <c:v>-1112</c:v>
                </c:pt>
                <c:pt idx="3392">
                  <c:v>-1111</c:v>
                </c:pt>
                <c:pt idx="3393">
                  <c:v>-1110</c:v>
                </c:pt>
                <c:pt idx="3394">
                  <c:v>-1109</c:v>
                </c:pt>
                <c:pt idx="3395">
                  <c:v>-1108</c:v>
                </c:pt>
                <c:pt idx="3396">
                  <c:v>-1107</c:v>
                </c:pt>
                <c:pt idx="3397">
                  <c:v>-1106</c:v>
                </c:pt>
                <c:pt idx="3398">
                  <c:v>-1105</c:v>
                </c:pt>
                <c:pt idx="3399">
                  <c:v>-1104</c:v>
                </c:pt>
                <c:pt idx="3400">
                  <c:v>-1103</c:v>
                </c:pt>
                <c:pt idx="3401">
                  <c:v>-1102</c:v>
                </c:pt>
                <c:pt idx="3402">
                  <c:v>-1101</c:v>
                </c:pt>
                <c:pt idx="3403">
                  <c:v>-1100</c:v>
                </c:pt>
                <c:pt idx="3404">
                  <c:v>-1099</c:v>
                </c:pt>
                <c:pt idx="3405">
                  <c:v>-1098</c:v>
                </c:pt>
                <c:pt idx="3406">
                  <c:v>-1097</c:v>
                </c:pt>
                <c:pt idx="3407">
                  <c:v>-1096</c:v>
                </c:pt>
                <c:pt idx="3408">
                  <c:v>-1095</c:v>
                </c:pt>
                <c:pt idx="3409">
                  <c:v>-1094</c:v>
                </c:pt>
                <c:pt idx="3410">
                  <c:v>-1093</c:v>
                </c:pt>
                <c:pt idx="3411">
                  <c:v>-1092</c:v>
                </c:pt>
                <c:pt idx="3412">
                  <c:v>-1091</c:v>
                </c:pt>
                <c:pt idx="3413">
                  <c:v>-1090</c:v>
                </c:pt>
                <c:pt idx="3414">
                  <c:v>-1089</c:v>
                </c:pt>
                <c:pt idx="3415">
                  <c:v>-1088</c:v>
                </c:pt>
                <c:pt idx="3416">
                  <c:v>-1087</c:v>
                </c:pt>
                <c:pt idx="3417">
                  <c:v>-1086</c:v>
                </c:pt>
                <c:pt idx="3418">
                  <c:v>-1085</c:v>
                </c:pt>
                <c:pt idx="3419">
                  <c:v>-1084</c:v>
                </c:pt>
                <c:pt idx="3420">
                  <c:v>-1083</c:v>
                </c:pt>
                <c:pt idx="3421">
                  <c:v>-1082</c:v>
                </c:pt>
                <c:pt idx="3422">
                  <c:v>-1081</c:v>
                </c:pt>
                <c:pt idx="3423">
                  <c:v>-1080</c:v>
                </c:pt>
                <c:pt idx="3424">
                  <c:v>-1079</c:v>
                </c:pt>
                <c:pt idx="3425">
                  <c:v>-1078</c:v>
                </c:pt>
                <c:pt idx="3426">
                  <c:v>-1077</c:v>
                </c:pt>
                <c:pt idx="3427">
                  <c:v>-1076</c:v>
                </c:pt>
                <c:pt idx="3428">
                  <c:v>-1075</c:v>
                </c:pt>
                <c:pt idx="3429">
                  <c:v>-1074</c:v>
                </c:pt>
                <c:pt idx="3430">
                  <c:v>-1073</c:v>
                </c:pt>
                <c:pt idx="3431">
                  <c:v>-1072</c:v>
                </c:pt>
                <c:pt idx="3432">
                  <c:v>-1071</c:v>
                </c:pt>
                <c:pt idx="3433">
                  <c:v>-1070</c:v>
                </c:pt>
                <c:pt idx="3434">
                  <c:v>-1069</c:v>
                </c:pt>
                <c:pt idx="3435">
                  <c:v>-1068</c:v>
                </c:pt>
                <c:pt idx="3436">
                  <c:v>-1067</c:v>
                </c:pt>
                <c:pt idx="3437">
                  <c:v>-1066</c:v>
                </c:pt>
                <c:pt idx="3438">
                  <c:v>-1065</c:v>
                </c:pt>
                <c:pt idx="3439">
                  <c:v>-1064</c:v>
                </c:pt>
                <c:pt idx="3440">
                  <c:v>-1063</c:v>
                </c:pt>
                <c:pt idx="3441">
                  <c:v>-1062</c:v>
                </c:pt>
                <c:pt idx="3442">
                  <c:v>-1061</c:v>
                </c:pt>
                <c:pt idx="3443">
                  <c:v>-1060</c:v>
                </c:pt>
                <c:pt idx="3444">
                  <c:v>-1059</c:v>
                </c:pt>
                <c:pt idx="3445">
                  <c:v>-1058</c:v>
                </c:pt>
                <c:pt idx="3446">
                  <c:v>-1057</c:v>
                </c:pt>
                <c:pt idx="3447">
                  <c:v>-1056</c:v>
                </c:pt>
                <c:pt idx="3448">
                  <c:v>-1055</c:v>
                </c:pt>
                <c:pt idx="3449">
                  <c:v>-1054</c:v>
                </c:pt>
                <c:pt idx="3450">
                  <c:v>-1053</c:v>
                </c:pt>
                <c:pt idx="3451">
                  <c:v>-1052</c:v>
                </c:pt>
                <c:pt idx="3452">
                  <c:v>-1051</c:v>
                </c:pt>
                <c:pt idx="3453">
                  <c:v>-1050</c:v>
                </c:pt>
                <c:pt idx="3454">
                  <c:v>-1049</c:v>
                </c:pt>
                <c:pt idx="3455">
                  <c:v>-1048</c:v>
                </c:pt>
                <c:pt idx="3456">
                  <c:v>-1047</c:v>
                </c:pt>
                <c:pt idx="3457">
                  <c:v>-1046</c:v>
                </c:pt>
                <c:pt idx="3458">
                  <c:v>-1045</c:v>
                </c:pt>
                <c:pt idx="3459">
                  <c:v>-1044</c:v>
                </c:pt>
                <c:pt idx="3460">
                  <c:v>-1043</c:v>
                </c:pt>
                <c:pt idx="3461">
                  <c:v>-1042</c:v>
                </c:pt>
                <c:pt idx="3462">
                  <c:v>-1041</c:v>
                </c:pt>
                <c:pt idx="3463">
                  <c:v>-1040</c:v>
                </c:pt>
                <c:pt idx="3464">
                  <c:v>-1039</c:v>
                </c:pt>
                <c:pt idx="3465">
                  <c:v>-1038</c:v>
                </c:pt>
                <c:pt idx="3466">
                  <c:v>-1037</c:v>
                </c:pt>
                <c:pt idx="3467">
                  <c:v>-1036</c:v>
                </c:pt>
                <c:pt idx="3468">
                  <c:v>-1035</c:v>
                </c:pt>
                <c:pt idx="3469">
                  <c:v>-1034</c:v>
                </c:pt>
                <c:pt idx="3470">
                  <c:v>-1033</c:v>
                </c:pt>
                <c:pt idx="3471">
                  <c:v>-1032</c:v>
                </c:pt>
                <c:pt idx="3472">
                  <c:v>-1031</c:v>
                </c:pt>
                <c:pt idx="3473">
                  <c:v>-1030</c:v>
                </c:pt>
                <c:pt idx="3474">
                  <c:v>-1029</c:v>
                </c:pt>
                <c:pt idx="3475">
                  <c:v>-1028</c:v>
                </c:pt>
                <c:pt idx="3476">
                  <c:v>-1027</c:v>
                </c:pt>
                <c:pt idx="3477">
                  <c:v>-1026</c:v>
                </c:pt>
                <c:pt idx="3478">
                  <c:v>-1025</c:v>
                </c:pt>
                <c:pt idx="3479">
                  <c:v>-1024</c:v>
                </c:pt>
                <c:pt idx="3480">
                  <c:v>-1023</c:v>
                </c:pt>
                <c:pt idx="3481">
                  <c:v>-1022</c:v>
                </c:pt>
                <c:pt idx="3482">
                  <c:v>-1021</c:v>
                </c:pt>
                <c:pt idx="3483">
                  <c:v>-1020</c:v>
                </c:pt>
                <c:pt idx="3484">
                  <c:v>-1019</c:v>
                </c:pt>
                <c:pt idx="3485">
                  <c:v>-1018</c:v>
                </c:pt>
                <c:pt idx="3486">
                  <c:v>-1017</c:v>
                </c:pt>
                <c:pt idx="3487">
                  <c:v>-1016</c:v>
                </c:pt>
                <c:pt idx="3488">
                  <c:v>-1015</c:v>
                </c:pt>
                <c:pt idx="3489">
                  <c:v>-1014</c:v>
                </c:pt>
                <c:pt idx="3490">
                  <c:v>-1013</c:v>
                </c:pt>
                <c:pt idx="3491">
                  <c:v>-1012</c:v>
                </c:pt>
                <c:pt idx="3492">
                  <c:v>-1011</c:v>
                </c:pt>
                <c:pt idx="3493">
                  <c:v>-1010</c:v>
                </c:pt>
                <c:pt idx="3494">
                  <c:v>-1009</c:v>
                </c:pt>
                <c:pt idx="3495">
                  <c:v>-1008</c:v>
                </c:pt>
                <c:pt idx="3496">
                  <c:v>-1007</c:v>
                </c:pt>
                <c:pt idx="3497">
                  <c:v>-1006</c:v>
                </c:pt>
                <c:pt idx="3498">
                  <c:v>-1005</c:v>
                </c:pt>
                <c:pt idx="3499">
                  <c:v>-1004</c:v>
                </c:pt>
                <c:pt idx="3500">
                  <c:v>-1003</c:v>
                </c:pt>
                <c:pt idx="3501">
                  <c:v>-1002</c:v>
                </c:pt>
                <c:pt idx="3502">
                  <c:v>-1001</c:v>
                </c:pt>
                <c:pt idx="3503">
                  <c:v>-1000</c:v>
                </c:pt>
                <c:pt idx="3504">
                  <c:v>-999</c:v>
                </c:pt>
                <c:pt idx="3505">
                  <c:v>-998</c:v>
                </c:pt>
                <c:pt idx="3506">
                  <c:v>-997</c:v>
                </c:pt>
                <c:pt idx="3507">
                  <c:v>-996</c:v>
                </c:pt>
                <c:pt idx="3508">
                  <c:v>-995</c:v>
                </c:pt>
                <c:pt idx="3509">
                  <c:v>-994</c:v>
                </c:pt>
                <c:pt idx="3510">
                  <c:v>-993</c:v>
                </c:pt>
                <c:pt idx="3511">
                  <c:v>-992</c:v>
                </c:pt>
                <c:pt idx="3512">
                  <c:v>-991</c:v>
                </c:pt>
                <c:pt idx="3513">
                  <c:v>-990</c:v>
                </c:pt>
                <c:pt idx="3514">
                  <c:v>-989</c:v>
                </c:pt>
                <c:pt idx="3515">
                  <c:v>-988</c:v>
                </c:pt>
                <c:pt idx="3516">
                  <c:v>-987</c:v>
                </c:pt>
                <c:pt idx="3517">
                  <c:v>-986</c:v>
                </c:pt>
                <c:pt idx="3518">
                  <c:v>-985</c:v>
                </c:pt>
                <c:pt idx="3519">
                  <c:v>-984</c:v>
                </c:pt>
                <c:pt idx="3520">
                  <c:v>-983</c:v>
                </c:pt>
                <c:pt idx="3521">
                  <c:v>-982</c:v>
                </c:pt>
                <c:pt idx="3522">
                  <c:v>-981</c:v>
                </c:pt>
                <c:pt idx="3523">
                  <c:v>-980</c:v>
                </c:pt>
                <c:pt idx="3524">
                  <c:v>-979</c:v>
                </c:pt>
                <c:pt idx="3525">
                  <c:v>-978</c:v>
                </c:pt>
                <c:pt idx="3526">
                  <c:v>-977</c:v>
                </c:pt>
                <c:pt idx="3527">
                  <c:v>-976</c:v>
                </c:pt>
                <c:pt idx="3528">
                  <c:v>-975</c:v>
                </c:pt>
                <c:pt idx="3529">
                  <c:v>-974</c:v>
                </c:pt>
                <c:pt idx="3530">
                  <c:v>-973</c:v>
                </c:pt>
                <c:pt idx="3531">
                  <c:v>-972</c:v>
                </c:pt>
                <c:pt idx="3532">
                  <c:v>-971</c:v>
                </c:pt>
                <c:pt idx="3533">
                  <c:v>-970</c:v>
                </c:pt>
                <c:pt idx="3534">
                  <c:v>-969</c:v>
                </c:pt>
                <c:pt idx="3535">
                  <c:v>-968</c:v>
                </c:pt>
                <c:pt idx="3536">
                  <c:v>-967</c:v>
                </c:pt>
                <c:pt idx="3537">
                  <c:v>-966</c:v>
                </c:pt>
                <c:pt idx="3538">
                  <c:v>-965</c:v>
                </c:pt>
                <c:pt idx="3539">
                  <c:v>-964</c:v>
                </c:pt>
                <c:pt idx="3540">
                  <c:v>-963</c:v>
                </c:pt>
                <c:pt idx="3541">
                  <c:v>-962</c:v>
                </c:pt>
                <c:pt idx="3542">
                  <c:v>-961</c:v>
                </c:pt>
                <c:pt idx="3543">
                  <c:v>-960</c:v>
                </c:pt>
                <c:pt idx="3544">
                  <c:v>-959</c:v>
                </c:pt>
                <c:pt idx="3545">
                  <c:v>-958</c:v>
                </c:pt>
                <c:pt idx="3546">
                  <c:v>-957</c:v>
                </c:pt>
                <c:pt idx="3547">
                  <c:v>-956</c:v>
                </c:pt>
                <c:pt idx="3548">
                  <c:v>-955</c:v>
                </c:pt>
                <c:pt idx="3549">
                  <c:v>-954</c:v>
                </c:pt>
                <c:pt idx="3550">
                  <c:v>-953</c:v>
                </c:pt>
                <c:pt idx="3551">
                  <c:v>-952</c:v>
                </c:pt>
                <c:pt idx="3552">
                  <c:v>-951</c:v>
                </c:pt>
                <c:pt idx="3553">
                  <c:v>-950</c:v>
                </c:pt>
                <c:pt idx="3554">
                  <c:v>-949</c:v>
                </c:pt>
                <c:pt idx="3555">
                  <c:v>-948</c:v>
                </c:pt>
                <c:pt idx="3556">
                  <c:v>-947</c:v>
                </c:pt>
                <c:pt idx="3557">
                  <c:v>-946</c:v>
                </c:pt>
                <c:pt idx="3558">
                  <c:v>-945</c:v>
                </c:pt>
                <c:pt idx="3559">
                  <c:v>-944</c:v>
                </c:pt>
                <c:pt idx="3560">
                  <c:v>-943</c:v>
                </c:pt>
                <c:pt idx="3561">
                  <c:v>-942</c:v>
                </c:pt>
                <c:pt idx="3562">
                  <c:v>-941</c:v>
                </c:pt>
                <c:pt idx="3563">
                  <c:v>-940</c:v>
                </c:pt>
                <c:pt idx="3564">
                  <c:v>-939</c:v>
                </c:pt>
                <c:pt idx="3565">
                  <c:v>-938</c:v>
                </c:pt>
                <c:pt idx="3566">
                  <c:v>-937</c:v>
                </c:pt>
                <c:pt idx="3567">
                  <c:v>-936</c:v>
                </c:pt>
                <c:pt idx="3568">
                  <c:v>-935</c:v>
                </c:pt>
                <c:pt idx="3569">
                  <c:v>-934</c:v>
                </c:pt>
                <c:pt idx="3570">
                  <c:v>-933</c:v>
                </c:pt>
                <c:pt idx="3571">
                  <c:v>-932</c:v>
                </c:pt>
                <c:pt idx="3572">
                  <c:v>-931</c:v>
                </c:pt>
                <c:pt idx="3573">
                  <c:v>-930</c:v>
                </c:pt>
                <c:pt idx="3574">
                  <c:v>-929</c:v>
                </c:pt>
                <c:pt idx="3575">
                  <c:v>-928</c:v>
                </c:pt>
                <c:pt idx="3576">
                  <c:v>-927</c:v>
                </c:pt>
                <c:pt idx="3577">
                  <c:v>-926</c:v>
                </c:pt>
                <c:pt idx="3578">
                  <c:v>-925</c:v>
                </c:pt>
                <c:pt idx="3579">
                  <c:v>-924</c:v>
                </c:pt>
                <c:pt idx="3580">
                  <c:v>-923</c:v>
                </c:pt>
                <c:pt idx="3581">
                  <c:v>-922</c:v>
                </c:pt>
                <c:pt idx="3582">
                  <c:v>-921</c:v>
                </c:pt>
                <c:pt idx="3583">
                  <c:v>-920</c:v>
                </c:pt>
                <c:pt idx="3584">
                  <c:v>-919</c:v>
                </c:pt>
                <c:pt idx="3585">
                  <c:v>-918</c:v>
                </c:pt>
                <c:pt idx="3586">
                  <c:v>-917</c:v>
                </c:pt>
                <c:pt idx="3587">
                  <c:v>-916</c:v>
                </c:pt>
                <c:pt idx="3588">
                  <c:v>-915</c:v>
                </c:pt>
                <c:pt idx="3589">
                  <c:v>-914</c:v>
                </c:pt>
                <c:pt idx="3590">
                  <c:v>-913</c:v>
                </c:pt>
                <c:pt idx="3591">
                  <c:v>-912</c:v>
                </c:pt>
                <c:pt idx="3592">
                  <c:v>-911</c:v>
                </c:pt>
                <c:pt idx="3593">
                  <c:v>-910</c:v>
                </c:pt>
                <c:pt idx="3594">
                  <c:v>-909</c:v>
                </c:pt>
                <c:pt idx="3595">
                  <c:v>-908</c:v>
                </c:pt>
                <c:pt idx="3596">
                  <c:v>-907</c:v>
                </c:pt>
                <c:pt idx="3597">
                  <c:v>-906</c:v>
                </c:pt>
                <c:pt idx="3598">
                  <c:v>-905</c:v>
                </c:pt>
                <c:pt idx="3599">
                  <c:v>-904</c:v>
                </c:pt>
                <c:pt idx="3600">
                  <c:v>-903</c:v>
                </c:pt>
                <c:pt idx="3601">
                  <c:v>-902</c:v>
                </c:pt>
                <c:pt idx="3602">
                  <c:v>-901</c:v>
                </c:pt>
                <c:pt idx="3603">
                  <c:v>-900</c:v>
                </c:pt>
                <c:pt idx="3604">
                  <c:v>-899</c:v>
                </c:pt>
                <c:pt idx="3605">
                  <c:v>-898</c:v>
                </c:pt>
                <c:pt idx="3606">
                  <c:v>-897</c:v>
                </c:pt>
                <c:pt idx="3607">
                  <c:v>-896</c:v>
                </c:pt>
                <c:pt idx="3608">
                  <c:v>-895</c:v>
                </c:pt>
                <c:pt idx="3609">
                  <c:v>-894</c:v>
                </c:pt>
                <c:pt idx="3610">
                  <c:v>-893</c:v>
                </c:pt>
                <c:pt idx="3611">
                  <c:v>-892</c:v>
                </c:pt>
                <c:pt idx="3612">
                  <c:v>-891</c:v>
                </c:pt>
                <c:pt idx="3613">
                  <c:v>-890</c:v>
                </c:pt>
                <c:pt idx="3614">
                  <c:v>-889</c:v>
                </c:pt>
                <c:pt idx="3615">
                  <c:v>-888</c:v>
                </c:pt>
                <c:pt idx="3616">
                  <c:v>-887</c:v>
                </c:pt>
                <c:pt idx="3617">
                  <c:v>-886</c:v>
                </c:pt>
                <c:pt idx="3618">
                  <c:v>-885</c:v>
                </c:pt>
                <c:pt idx="3619">
                  <c:v>-884</c:v>
                </c:pt>
                <c:pt idx="3620">
                  <c:v>-883</c:v>
                </c:pt>
                <c:pt idx="3621">
                  <c:v>-882</c:v>
                </c:pt>
                <c:pt idx="3622">
                  <c:v>-881</c:v>
                </c:pt>
                <c:pt idx="3623">
                  <c:v>-880</c:v>
                </c:pt>
                <c:pt idx="3624">
                  <c:v>-879</c:v>
                </c:pt>
                <c:pt idx="3625">
                  <c:v>-878</c:v>
                </c:pt>
                <c:pt idx="3626">
                  <c:v>-877</c:v>
                </c:pt>
                <c:pt idx="3627">
                  <c:v>-876</c:v>
                </c:pt>
                <c:pt idx="3628">
                  <c:v>-875</c:v>
                </c:pt>
                <c:pt idx="3629">
                  <c:v>-874</c:v>
                </c:pt>
                <c:pt idx="3630">
                  <c:v>-873</c:v>
                </c:pt>
                <c:pt idx="3631">
                  <c:v>-872</c:v>
                </c:pt>
                <c:pt idx="3632">
                  <c:v>-871</c:v>
                </c:pt>
                <c:pt idx="3633">
                  <c:v>-870</c:v>
                </c:pt>
                <c:pt idx="3634">
                  <c:v>-869</c:v>
                </c:pt>
                <c:pt idx="3635">
                  <c:v>-868</c:v>
                </c:pt>
                <c:pt idx="3636">
                  <c:v>-867</c:v>
                </c:pt>
                <c:pt idx="3637">
                  <c:v>-866</c:v>
                </c:pt>
                <c:pt idx="3638">
                  <c:v>-865</c:v>
                </c:pt>
                <c:pt idx="3639">
                  <c:v>-864</c:v>
                </c:pt>
                <c:pt idx="3640">
                  <c:v>-863</c:v>
                </c:pt>
                <c:pt idx="3641">
                  <c:v>-862</c:v>
                </c:pt>
                <c:pt idx="3642">
                  <c:v>-861</c:v>
                </c:pt>
                <c:pt idx="3643">
                  <c:v>-860</c:v>
                </c:pt>
                <c:pt idx="3644">
                  <c:v>-859</c:v>
                </c:pt>
                <c:pt idx="3645">
                  <c:v>-858</c:v>
                </c:pt>
                <c:pt idx="3646">
                  <c:v>-857</c:v>
                </c:pt>
                <c:pt idx="3647">
                  <c:v>-856</c:v>
                </c:pt>
                <c:pt idx="3648">
                  <c:v>-855</c:v>
                </c:pt>
                <c:pt idx="3649">
                  <c:v>-854</c:v>
                </c:pt>
                <c:pt idx="3650">
                  <c:v>-853</c:v>
                </c:pt>
                <c:pt idx="3651">
                  <c:v>-852</c:v>
                </c:pt>
                <c:pt idx="3652">
                  <c:v>-851</c:v>
                </c:pt>
                <c:pt idx="3653">
                  <c:v>-850</c:v>
                </c:pt>
                <c:pt idx="3654">
                  <c:v>-849</c:v>
                </c:pt>
                <c:pt idx="3655">
                  <c:v>-848</c:v>
                </c:pt>
                <c:pt idx="3656">
                  <c:v>-847</c:v>
                </c:pt>
                <c:pt idx="3657">
                  <c:v>-846</c:v>
                </c:pt>
                <c:pt idx="3658">
                  <c:v>-845</c:v>
                </c:pt>
                <c:pt idx="3659">
                  <c:v>-844</c:v>
                </c:pt>
                <c:pt idx="3660">
                  <c:v>-843</c:v>
                </c:pt>
                <c:pt idx="3661">
                  <c:v>-842</c:v>
                </c:pt>
                <c:pt idx="3662">
                  <c:v>-841</c:v>
                </c:pt>
                <c:pt idx="3663">
                  <c:v>-840</c:v>
                </c:pt>
                <c:pt idx="3664">
                  <c:v>-839</c:v>
                </c:pt>
                <c:pt idx="3665">
                  <c:v>-838</c:v>
                </c:pt>
                <c:pt idx="3666">
                  <c:v>-837</c:v>
                </c:pt>
                <c:pt idx="3667">
                  <c:v>-836</c:v>
                </c:pt>
                <c:pt idx="3668">
                  <c:v>-835</c:v>
                </c:pt>
                <c:pt idx="3669">
                  <c:v>-834</c:v>
                </c:pt>
                <c:pt idx="3670">
                  <c:v>-833</c:v>
                </c:pt>
                <c:pt idx="3671">
                  <c:v>-832</c:v>
                </c:pt>
                <c:pt idx="3672">
                  <c:v>-831</c:v>
                </c:pt>
                <c:pt idx="3673">
                  <c:v>-830</c:v>
                </c:pt>
                <c:pt idx="3674">
                  <c:v>-829</c:v>
                </c:pt>
                <c:pt idx="3675">
                  <c:v>-828</c:v>
                </c:pt>
                <c:pt idx="3676">
                  <c:v>-827</c:v>
                </c:pt>
                <c:pt idx="3677">
                  <c:v>-826</c:v>
                </c:pt>
                <c:pt idx="3678">
                  <c:v>-825</c:v>
                </c:pt>
                <c:pt idx="3679">
                  <c:v>-824</c:v>
                </c:pt>
                <c:pt idx="3680">
                  <c:v>-823</c:v>
                </c:pt>
                <c:pt idx="3681">
                  <c:v>-822</c:v>
                </c:pt>
                <c:pt idx="3682">
                  <c:v>-821</c:v>
                </c:pt>
                <c:pt idx="3683">
                  <c:v>-820</c:v>
                </c:pt>
                <c:pt idx="3684">
                  <c:v>-819</c:v>
                </c:pt>
                <c:pt idx="3685">
                  <c:v>-818</c:v>
                </c:pt>
                <c:pt idx="3686">
                  <c:v>-817</c:v>
                </c:pt>
                <c:pt idx="3687">
                  <c:v>-816</c:v>
                </c:pt>
                <c:pt idx="3688">
                  <c:v>-815</c:v>
                </c:pt>
                <c:pt idx="3689">
                  <c:v>-814</c:v>
                </c:pt>
                <c:pt idx="3690">
                  <c:v>-813</c:v>
                </c:pt>
                <c:pt idx="3691">
                  <c:v>-812</c:v>
                </c:pt>
                <c:pt idx="3692">
                  <c:v>-811</c:v>
                </c:pt>
                <c:pt idx="3693">
                  <c:v>-810</c:v>
                </c:pt>
                <c:pt idx="3694">
                  <c:v>-809</c:v>
                </c:pt>
                <c:pt idx="3695">
                  <c:v>-808</c:v>
                </c:pt>
                <c:pt idx="3696">
                  <c:v>-807</c:v>
                </c:pt>
                <c:pt idx="3697">
                  <c:v>-806</c:v>
                </c:pt>
                <c:pt idx="3698">
                  <c:v>-805</c:v>
                </c:pt>
                <c:pt idx="3699">
                  <c:v>-804</c:v>
                </c:pt>
                <c:pt idx="3700">
                  <c:v>-803</c:v>
                </c:pt>
                <c:pt idx="3701">
                  <c:v>-802</c:v>
                </c:pt>
                <c:pt idx="3702">
                  <c:v>-801</c:v>
                </c:pt>
                <c:pt idx="3703">
                  <c:v>-800</c:v>
                </c:pt>
                <c:pt idx="3704">
                  <c:v>-799</c:v>
                </c:pt>
                <c:pt idx="3705">
                  <c:v>-798</c:v>
                </c:pt>
                <c:pt idx="3706">
                  <c:v>-797</c:v>
                </c:pt>
                <c:pt idx="3707">
                  <c:v>-796</c:v>
                </c:pt>
                <c:pt idx="3708">
                  <c:v>-795</c:v>
                </c:pt>
                <c:pt idx="3709">
                  <c:v>-794</c:v>
                </c:pt>
                <c:pt idx="3710">
                  <c:v>-793</c:v>
                </c:pt>
                <c:pt idx="3711">
                  <c:v>-792</c:v>
                </c:pt>
                <c:pt idx="3712">
                  <c:v>-791</c:v>
                </c:pt>
                <c:pt idx="3713">
                  <c:v>-790</c:v>
                </c:pt>
                <c:pt idx="3714">
                  <c:v>-789</c:v>
                </c:pt>
                <c:pt idx="3715">
                  <c:v>-788</c:v>
                </c:pt>
                <c:pt idx="3716">
                  <c:v>-787</c:v>
                </c:pt>
                <c:pt idx="3717">
                  <c:v>-786</c:v>
                </c:pt>
                <c:pt idx="3718">
                  <c:v>-785</c:v>
                </c:pt>
                <c:pt idx="3719">
                  <c:v>-784</c:v>
                </c:pt>
                <c:pt idx="3720">
                  <c:v>-783</c:v>
                </c:pt>
                <c:pt idx="3721">
                  <c:v>-782</c:v>
                </c:pt>
                <c:pt idx="3722">
                  <c:v>-781</c:v>
                </c:pt>
                <c:pt idx="3723">
                  <c:v>-780</c:v>
                </c:pt>
                <c:pt idx="3724">
                  <c:v>-779</c:v>
                </c:pt>
                <c:pt idx="3725">
                  <c:v>-778</c:v>
                </c:pt>
                <c:pt idx="3726">
                  <c:v>-777</c:v>
                </c:pt>
                <c:pt idx="3727">
                  <c:v>-776</c:v>
                </c:pt>
                <c:pt idx="3728">
                  <c:v>-775</c:v>
                </c:pt>
                <c:pt idx="3729">
                  <c:v>-774</c:v>
                </c:pt>
                <c:pt idx="3730">
                  <c:v>-773</c:v>
                </c:pt>
                <c:pt idx="3731">
                  <c:v>-772</c:v>
                </c:pt>
                <c:pt idx="3732">
                  <c:v>-771</c:v>
                </c:pt>
                <c:pt idx="3733">
                  <c:v>-770</c:v>
                </c:pt>
                <c:pt idx="3734">
                  <c:v>-769</c:v>
                </c:pt>
                <c:pt idx="3735">
                  <c:v>-768</c:v>
                </c:pt>
                <c:pt idx="3736">
                  <c:v>-767</c:v>
                </c:pt>
                <c:pt idx="3737">
                  <c:v>-766</c:v>
                </c:pt>
                <c:pt idx="3738">
                  <c:v>-765</c:v>
                </c:pt>
                <c:pt idx="3739">
                  <c:v>-764</c:v>
                </c:pt>
                <c:pt idx="3740">
                  <c:v>-763</c:v>
                </c:pt>
                <c:pt idx="3741">
                  <c:v>-762</c:v>
                </c:pt>
                <c:pt idx="3742">
                  <c:v>-761</c:v>
                </c:pt>
                <c:pt idx="3743">
                  <c:v>-760</c:v>
                </c:pt>
                <c:pt idx="3744">
                  <c:v>-759</c:v>
                </c:pt>
                <c:pt idx="3745">
                  <c:v>-758</c:v>
                </c:pt>
                <c:pt idx="3746">
                  <c:v>-757</c:v>
                </c:pt>
                <c:pt idx="3747">
                  <c:v>-756</c:v>
                </c:pt>
                <c:pt idx="3748">
                  <c:v>-755</c:v>
                </c:pt>
                <c:pt idx="3749">
                  <c:v>-754</c:v>
                </c:pt>
                <c:pt idx="3750">
                  <c:v>-753</c:v>
                </c:pt>
                <c:pt idx="3751">
                  <c:v>-752</c:v>
                </c:pt>
                <c:pt idx="3752">
                  <c:v>-751</c:v>
                </c:pt>
                <c:pt idx="3753">
                  <c:v>-750</c:v>
                </c:pt>
                <c:pt idx="3754">
                  <c:v>-749</c:v>
                </c:pt>
                <c:pt idx="3755">
                  <c:v>-748</c:v>
                </c:pt>
                <c:pt idx="3756">
                  <c:v>-747</c:v>
                </c:pt>
                <c:pt idx="3757">
                  <c:v>-746</c:v>
                </c:pt>
                <c:pt idx="3758">
                  <c:v>-745</c:v>
                </c:pt>
                <c:pt idx="3759">
                  <c:v>-744</c:v>
                </c:pt>
                <c:pt idx="3760">
                  <c:v>-743</c:v>
                </c:pt>
                <c:pt idx="3761">
                  <c:v>-742</c:v>
                </c:pt>
                <c:pt idx="3762">
                  <c:v>-741</c:v>
                </c:pt>
                <c:pt idx="3763">
                  <c:v>-740</c:v>
                </c:pt>
                <c:pt idx="3764">
                  <c:v>-739</c:v>
                </c:pt>
                <c:pt idx="3765">
                  <c:v>-738</c:v>
                </c:pt>
                <c:pt idx="3766">
                  <c:v>-737</c:v>
                </c:pt>
                <c:pt idx="3767">
                  <c:v>-736</c:v>
                </c:pt>
                <c:pt idx="3768">
                  <c:v>-735</c:v>
                </c:pt>
                <c:pt idx="3769">
                  <c:v>-734</c:v>
                </c:pt>
                <c:pt idx="3770">
                  <c:v>-733</c:v>
                </c:pt>
                <c:pt idx="3771">
                  <c:v>-732</c:v>
                </c:pt>
                <c:pt idx="3772">
                  <c:v>-731</c:v>
                </c:pt>
                <c:pt idx="3773">
                  <c:v>-730</c:v>
                </c:pt>
                <c:pt idx="3774">
                  <c:v>-729</c:v>
                </c:pt>
                <c:pt idx="3775">
                  <c:v>-728</c:v>
                </c:pt>
                <c:pt idx="3776">
                  <c:v>-727</c:v>
                </c:pt>
                <c:pt idx="3777">
                  <c:v>-726</c:v>
                </c:pt>
                <c:pt idx="3778">
                  <c:v>-725</c:v>
                </c:pt>
                <c:pt idx="3779">
                  <c:v>-724</c:v>
                </c:pt>
                <c:pt idx="3780">
                  <c:v>-723</c:v>
                </c:pt>
                <c:pt idx="3781">
                  <c:v>-722</c:v>
                </c:pt>
                <c:pt idx="3782">
                  <c:v>-721</c:v>
                </c:pt>
                <c:pt idx="3783">
                  <c:v>-720</c:v>
                </c:pt>
                <c:pt idx="3784">
                  <c:v>-719</c:v>
                </c:pt>
                <c:pt idx="3785">
                  <c:v>-718</c:v>
                </c:pt>
                <c:pt idx="3786">
                  <c:v>-717</c:v>
                </c:pt>
                <c:pt idx="3787">
                  <c:v>-716</c:v>
                </c:pt>
                <c:pt idx="3788">
                  <c:v>-715</c:v>
                </c:pt>
                <c:pt idx="3789">
                  <c:v>-714</c:v>
                </c:pt>
                <c:pt idx="3790">
                  <c:v>-713</c:v>
                </c:pt>
                <c:pt idx="3791">
                  <c:v>-712</c:v>
                </c:pt>
                <c:pt idx="3792">
                  <c:v>-711</c:v>
                </c:pt>
                <c:pt idx="3793">
                  <c:v>-710</c:v>
                </c:pt>
                <c:pt idx="3794">
                  <c:v>-709</c:v>
                </c:pt>
                <c:pt idx="3795">
                  <c:v>-708</c:v>
                </c:pt>
                <c:pt idx="3796">
                  <c:v>-707</c:v>
                </c:pt>
                <c:pt idx="3797">
                  <c:v>-706</c:v>
                </c:pt>
                <c:pt idx="3798">
                  <c:v>-705</c:v>
                </c:pt>
                <c:pt idx="3799">
                  <c:v>-704</c:v>
                </c:pt>
                <c:pt idx="3800">
                  <c:v>-703</c:v>
                </c:pt>
                <c:pt idx="3801">
                  <c:v>-702</c:v>
                </c:pt>
                <c:pt idx="3802">
                  <c:v>-701</c:v>
                </c:pt>
                <c:pt idx="3803">
                  <c:v>-700</c:v>
                </c:pt>
                <c:pt idx="3804">
                  <c:v>-699</c:v>
                </c:pt>
                <c:pt idx="3805">
                  <c:v>-698</c:v>
                </c:pt>
                <c:pt idx="3806">
                  <c:v>-697</c:v>
                </c:pt>
                <c:pt idx="3807">
                  <c:v>-696</c:v>
                </c:pt>
                <c:pt idx="3808">
                  <c:v>-695</c:v>
                </c:pt>
                <c:pt idx="3809">
                  <c:v>-694</c:v>
                </c:pt>
                <c:pt idx="3810">
                  <c:v>-693</c:v>
                </c:pt>
                <c:pt idx="3811">
                  <c:v>-692</c:v>
                </c:pt>
                <c:pt idx="3812">
                  <c:v>-691</c:v>
                </c:pt>
                <c:pt idx="3813">
                  <c:v>-690</c:v>
                </c:pt>
                <c:pt idx="3814">
                  <c:v>-689</c:v>
                </c:pt>
                <c:pt idx="3815">
                  <c:v>-688</c:v>
                </c:pt>
                <c:pt idx="3816">
                  <c:v>-687</c:v>
                </c:pt>
                <c:pt idx="3817">
                  <c:v>-686</c:v>
                </c:pt>
                <c:pt idx="3818">
                  <c:v>-685</c:v>
                </c:pt>
                <c:pt idx="3819">
                  <c:v>-684</c:v>
                </c:pt>
                <c:pt idx="3820">
                  <c:v>-683</c:v>
                </c:pt>
                <c:pt idx="3821">
                  <c:v>-682</c:v>
                </c:pt>
                <c:pt idx="3822">
                  <c:v>-681</c:v>
                </c:pt>
                <c:pt idx="3823">
                  <c:v>-680</c:v>
                </c:pt>
                <c:pt idx="3824">
                  <c:v>-679</c:v>
                </c:pt>
                <c:pt idx="3825">
                  <c:v>-678</c:v>
                </c:pt>
                <c:pt idx="3826">
                  <c:v>-677</c:v>
                </c:pt>
                <c:pt idx="3827">
                  <c:v>-676</c:v>
                </c:pt>
                <c:pt idx="3828">
                  <c:v>-675</c:v>
                </c:pt>
                <c:pt idx="3829">
                  <c:v>-674</c:v>
                </c:pt>
                <c:pt idx="3830">
                  <c:v>-673</c:v>
                </c:pt>
                <c:pt idx="3831">
                  <c:v>-672</c:v>
                </c:pt>
                <c:pt idx="3832">
                  <c:v>-671</c:v>
                </c:pt>
                <c:pt idx="3833">
                  <c:v>-670</c:v>
                </c:pt>
                <c:pt idx="3834">
                  <c:v>-669</c:v>
                </c:pt>
                <c:pt idx="3835">
                  <c:v>-668</c:v>
                </c:pt>
                <c:pt idx="3836">
                  <c:v>-667</c:v>
                </c:pt>
                <c:pt idx="3837">
                  <c:v>-666</c:v>
                </c:pt>
                <c:pt idx="3838">
                  <c:v>-665</c:v>
                </c:pt>
                <c:pt idx="3839">
                  <c:v>-664</c:v>
                </c:pt>
                <c:pt idx="3840">
                  <c:v>-663</c:v>
                </c:pt>
                <c:pt idx="3841">
                  <c:v>-662</c:v>
                </c:pt>
                <c:pt idx="3842">
                  <c:v>-661</c:v>
                </c:pt>
                <c:pt idx="3843">
                  <c:v>-660</c:v>
                </c:pt>
                <c:pt idx="3844">
                  <c:v>-659</c:v>
                </c:pt>
                <c:pt idx="3845">
                  <c:v>-658</c:v>
                </c:pt>
                <c:pt idx="3846">
                  <c:v>-657</c:v>
                </c:pt>
                <c:pt idx="3847">
                  <c:v>-656</c:v>
                </c:pt>
                <c:pt idx="3848">
                  <c:v>-655</c:v>
                </c:pt>
                <c:pt idx="3849">
                  <c:v>-654</c:v>
                </c:pt>
                <c:pt idx="3850">
                  <c:v>-653</c:v>
                </c:pt>
                <c:pt idx="3851">
                  <c:v>-652</c:v>
                </c:pt>
                <c:pt idx="3852">
                  <c:v>-651</c:v>
                </c:pt>
                <c:pt idx="3853">
                  <c:v>-650</c:v>
                </c:pt>
                <c:pt idx="3854">
                  <c:v>-649</c:v>
                </c:pt>
                <c:pt idx="3855">
                  <c:v>-648</c:v>
                </c:pt>
                <c:pt idx="3856">
                  <c:v>-647</c:v>
                </c:pt>
                <c:pt idx="3857">
                  <c:v>-646</c:v>
                </c:pt>
                <c:pt idx="3858">
                  <c:v>-645</c:v>
                </c:pt>
                <c:pt idx="3859">
                  <c:v>-644</c:v>
                </c:pt>
                <c:pt idx="3860">
                  <c:v>-643</c:v>
                </c:pt>
                <c:pt idx="3861">
                  <c:v>-642</c:v>
                </c:pt>
                <c:pt idx="3862">
                  <c:v>-641</c:v>
                </c:pt>
                <c:pt idx="3863">
                  <c:v>-640</c:v>
                </c:pt>
                <c:pt idx="3864">
                  <c:v>-639</c:v>
                </c:pt>
                <c:pt idx="3865">
                  <c:v>-638</c:v>
                </c:pt>
                <c:pt idx="3866">
                  <c:v>-637</c:v>
                </c:pt>
                <c:pt idx="3867">
                  <c:v>-636</c:v>
                </c:pt>
                <c:pt idx="3868">
                  <c:v>-635</c:v>
                </c:pt>
                <c:pt idx="3869">
                  <c:v>-634</c:v>
                </c:pt>
                <c:pt idx="3870">
                  <c:v>-633</c:v>
                </c:pt>
                <c:pt idx="3871">
                  <c:v>-632</c:v>
                </c:pt>
                <c:pt idx="3872">
                  <c:v>-631</c:v>
                </c:pt>
                <c:pt idx="3873">
                  <c:v>-630</c:v>
                </c:pt>
                <c:pt idx="3874">
                  <c:v>-629</c:v>
                </c:pt>
                <c:pt idx="3875">
                  <c:v>-628</c:v>
                </c:pt>
                <c:pt idx="3876">
                  <c:v>-627</c:v>
                </c:pt>
                <c:pt idx="3877">
                  <c:v>-626</c:v>
                </c:pt>
                <c:pt idx="3878">
                  <c:v>-625</c:v>
                </c:pt>
                <c:pt idx="3879">
                  <c:v>-624</c:v>
                </c:pt>
                <c:pt idx="3880">
                  <c:v>-623</c:v>
                </c:pt>
                <c:pt idx="3881">
                  <c:v>-622</c:v>
                </c:pt>
                <c:pt idx="3882">
                  <c:v>-621</c:v>
                </c:pt>
                <c:pt idx="3883">
                  <c:v>-620</c:v>
                </c:pt>
                <c:pt idx="3884">
                  <c:v>-619</c:v>
                </c:pt>
                <c:pt idx="3885">
                  <c:v>-618</c:v>
                </c:pt>
                <c:pt idx="3886">
                  <c:v>-617</c:v>
                </c:pt>
                <c:pt idx="3887">
                  <c:v>-616</c:v>
                </c:pt>
                <c:pt idx="3888">
                  <c:v>-615</c:v>
                </c:pt>
                <c:pt idx="3889">
                  <c:v>-614</c:v>
                </c:pt>
                <c:pt idx="3890">
                  <c:v>-613</c:v>
                </c:pt>
                <c:pt idx="3891">
                  <c:v>-612</c:v>
                </c:pt>
                <c:pt idx="3892">
                  <c:v>-611</c:v>
                </c:pt>
                <c:pt idx="3893">
                  <c:v>-610</c:v>
                </c:pt>
                <c:pt idx="3894">
                  <c:v>-609</c:v>
                </c:pt>
                <c:pt idx="3895">
                  <c:v>-608</c:v>
                </c:pt>
                <c:pt idx="3896">
                  <c:v>-607</c:v>
                </c:pt>
                <c:pt idx="3897">
                  <c:v>-606</c:v>
                </c:pt>
                <c:pt idx="3898">
                  <c:v>-605</c:v>
                </c:pt>
                <c:pt idx="3899">
                  <c:v>-604</c:v>
                </c:pt>
                <c:pt idx="3900">
                  <c:v>-603</c:v>
                </c:pt>
                <c:pt idx="3901">
                  <c:v>-602</c:v>
                </c:pt>
                <c:pt idx="3902">
                  <c:v>-601</c:v>
                </c:pt>
                <c:pt idx="3903">
                  <c:v>-600</c:v>
                </c:pt>
                <c:pt idx="3904">
                  <c:v>-599</c:v>
                </c:pt>
                <c:pt idx="3905">
                  <c:v>-598</c:v>
                </c:pt>
                <c:pt idx="3906">
                  <c:v>-597</c:v>
                </c:pt>
                <c:pt idx="3907">
                  <c:v>-596</c:v>
                </c:pt>
                <c:pt idx="3908">
                  <c:v>-595</c:v>
                </c:pt>
                <c:pt idx="3909">
                  <c:v>-594</c:v>
                </c:pt>
                <c:pt idx="3910">
                  <c:v>-593</c:v>
                </c:pt>
                <c:pt idx="3911">
                  <c:v>-592</c:v>
                </c:pt>
                <c:pt idx="3912">
                  <c:v>-591</c:v>
                </c:pt>
                <c:pt idx="3913">
                  <c:v>-590</c:v>
                </c:pt>
                <c:pt idx="3914">
                  <c:v>-589</c:v>
                </c:pt>
                <c:pt idx="3915">
                  <c:v>-588</c:v>
                </c:pt>
                <c:pt idx="3916">
                  <c:v>-587</c:v>
                </c:pt>
                <c:pt idx="3917">
                  <c:v>-586</c:v>
                </c:pt>
                <c:pt idx="3918">
                  <c:v>-585</c:v>
                </c:pt>
                <c:pt idx="3919">
                  <c:v>-584</c:v>
                </c:pt>
                <c:pt idx="3920">
                  <c:v>-583</c:v>
                </c:pt>
                <c:pt idx="3921">
                  <c:v>-582</c:v>
                </c:pt>
                <c:pt idx="3922">
                  <c:v>-581</c:v>
                </c:pt>
                <c:pt idx="3923">
                  <c:v>-580</c:v>
                </c:pt>
                <c:pt idx="3924">
                  <c:v>-579</c:v>
                </c:pt>
                <c:pt idx="3925">
                  <c:v>-578</c:v>
                </c:pt>
                <c:pt idx="3926">
                  <c:v>-577</c:v>
                </c:pt>
                <c:pt idx="3927">
                  <c:v>-576</c:v>
                </c:pt>
                <c:pt idx="3928">
                  <c:v>-575</c:v>
                </c:pt>
                <c:pt idx="3929">
                  <c:v>-574</c:v>
                </c:pt>
                <c:pt idx="3930">
                  <c:v>-573</c:v>
                </c:pt>
                <c:pt idx="3931">
                  <c:v>-572</c:v>
                </c:pt>
                <c:pt idx="3932">
                  <c:v>-571</c:v>
                </c:pt>
                <c:pt idx="3933">
                  <c:v>-570</c:v>
                </c:pt>
                <c:pt idx="3934">
                  <c:v>-569</c:v>
                </c:pt>
                <c:pt idx="3935">
                  <c:v>-568</c:v>
                </c:pt>
                <c:pt idx="3936">
                  <c:v>-567</c:v>
                </c:pt>
                <c:pt idx="3937">
                  <c:v>-566</c:v>
                </c:pt>
                <c:pt idx="3938">
                  <c:v>-565</c:v>
                </c:pt>
                <c:pt idx="3939">
                  <c:v>-564</c:v>
                </c:pt>
                <c:pt idx="3940">
                  <c:v>-563</c:v>
                </c:pt>
                <c:pt idx="3941">
                  <c:v>-562</c:v>
                </c:pt>
                <c:pt idx="3942">
                  <c:v>-561</c:v>
                </c:pt>
                <c:pt idx="3943">
                  <c:v>-560</c:v>
                </c:pt>
                <c:pt idx="3944">
                  <c:v>-559</c:v>
                </c:pt>
                <c:pt idx="3945">
                  <c:v>-558</c:v>
                </c:pt>
                <c:pt idx="3946">
                  <c:v>-557</c:v>
                </c:pt>
                <c:pt idx="3947">
                  <c:v>-556</c:v>
                </c:pt>
                <c:pt idx="3948">
                  <c:v>-555</c:v>
                </c:pt>
                <c:pt idx="3949">
                  <c:v>-554</c:v>
                </c:pt>
                <c:pt idx="3950">
                  <c:v>-553</c:v>
                </c:pt>
                <c:pt idx="3951">
                  <c:v>-552</c:v>
                </c:pt>
                <c:pt idx="3952">
                  <c:v>-551</c:v>
                </c:pt>
                <c:pt idx="3953">
                  <c:v>-550</c:v>
                </c:pt>
                <c:pt idx="3954">
                  <c:v>-549</c:v>
                </c:pt>
                <c:pt idx="3955">
                  <c:v>-548</c:v>
                </c:pt>
                <c:pt idx="3956">
                  <c:v>-547</c:v>
                </c:pt>
                <c:pt idx="3957">
                  <c:v>-546</c:v>
                </c:pt>
                <c:pt idx="3958">
                  <c:v>-545</c:v>
                </c:pt>
                <c:pt idx="3959">
                  <c:v>-544</c:v>
                </c:pt>
                <c:pt idx="3960">
                  <c:v>-543</c:v>
                </c:pt>
                <c:pt idx="3961">
                  <c:v>-542</c:v>
                </c:pt>
                <c:pt idx="3962">
                  <c:v>-541</c:v>
                </c:pt>
                <c:pt idx="3963">
                  <c:v>-540</c:v>
                </c:pt>
                <c:pt idx="3964">
                  <c:v>-539</c:v>
                </c:pt>
                <c:pt idx="3965">
                  <c:v>-538</c:v>
                </c:pt>
                <c:pt idx="3966">
                  <c:v>-537</c:v>
                </c:pt>
                <c:pt idx="3967">
                  <c:v>-536</c:v>
                </c:pt>
                <c:pt idx="3968">
                  <c:v>-535</c:v>
                </c:pt>
                <c:pt idx="3969">
                  <c:v>-534</c:v>
                </c:pt>
                <c:pt idx="3970">
                  <c:v>-533</c:v>
                </c:pt>
                <c:pt idx="3971">
                  <c:v>-532</c:v>
                </c:pt>
                <c:pt idx="3972">
                  <c:v>-531</c:v>
                </c:pt>
                <c:pt idx="3973">
                  <c:v>-530</c:v>
                </c:pt>
                <c:pt idx="3974">
                  <c:v>-529</c:v>
                </c:pt>
                <c:pt idx="3975">
                  <c:v>-528</c:v>
                </c:pt>
                <c:pt idx="3976">
                  <c:v>-527</c:v>
                </c:pt>
                <c:pt idx="3977">
                  <c:v>-526</c:v>
                </c:pt>
                <c:pt idx="3978">
                  <c:v>-525</c:v>
                </c:pt>
                <c:pt idx="3979">
                  <c:v>-524</c:v>
                </c:pt>
                <c:pt idx="3980">
                  <c:v>-523</c:v>
                </c:pt>
                <c:pt idx="3981">
                  <c:v>-522</c:v>
                </c:pt>
                <c:pt idx="3982">
                  <c:v>-521</c:v>
                </c:pt>
                <c:pt idx="3983">
                  <c:v>-520</c:v>
                </c:pt>
                <c:pt idx="3984">
                  <c:v>-519</c:v>
                </c:pt>
                <c:pt idx="3985">
                  <c:v>-518</c:v>
                </c:pt>
                <c:pt idx="3986">
                  <c:v>-517</c:v>
                </c:pt>
                <c:pt idx="3987">
                  <c:v>-516</c:v>
                </c:pt>
                <c:pt idx="3988">
                  <c:v>-515</c:v>
                </c:pt>
                <c:pt idx="3989">
                  <c:v>-514</c:v>
                </c:pt>
                <c:pt idx="3990">
                  <c:v>-513</c:v>
                </c:pt>
                <c:pt idx="3991">
                  <c:v>-512</c:v>
                </c:pt>
                <c:pt idx="3992">
                  <c:v>-511</c:v>
                </c:pt>
                <c:pt idx="3993">
                  <c:v>-510</c:v>
                </c:pt>
                <c:pt idx="3994">
                  <c:v>-509</c:v>
                </c:pt>
                <c:pt idx="3995">
                  <c:v>-508</c:v>
                </c:pt>
                <c:pt idx="3996">
                  <c:v>-507</c:v>
                </c:pt>
                <c:pt idx="3997">
                  <c:v>-506</c:v>
                </c:pt>
                <c:pt idx="3998">
                  <c:v>-505</c:v>
                </c:pt>
                <c:pt idx="3999">
                  <c:v>-504</c:v>
                </c:pt>
                <c:pt idx="4000">
                  <c:v>-503</c:v>
                </c:pt>
                <c:pt idx="4001">
                  <c:v>-502</c:v>
                </c:pt>
                <c:pt idx="4002">
                  <c:v>-501</c:v>
                </c:pt>
                <c:pt idx="4003">
                  <c:v>-500</c:v>
                </c:pt>
                <c:pt idx="4004">
                  <c:v>-499</c:v>
                </c:pt>
                <c:pt idx="4005">
                  <c:v>-498</c:v>
                </c:pt>
                <c:pt idx="4006">
                  <c:v>-497</c:v>
                </c:pt>
                <c:pt idx="4007">
                  <c:v>-496</c:v>
                </c:pt>
                <c:pt idx="4008">
                  <c:v>-495</c:v>
                </c:pt>
                <c:pt idx="4009">
                  <c:v>-494</c:v>
                </c:pt>
                <c:pt idx="4010">
                  <c:v>-493</c:v>
                </c:pt>
                <c:pt idx="4011">
                  <c:v>-492</c:v>
                </c:pt>
                <c:pt idx="4012">
                  <c:v>-491</c:v>
                </c:pt>
                <c:pt idx="4013">
                  <c:v>-490</c:v>
                </c:pt>
                <c:pt idx="4014">
                  <c:v>-489</c:v>
                </c:pt>
                <c:pt idx="4015">
                  <c:v>-488</c:v>
                </c:pt>
                <c:pt idx="4016">
                  <c:v>-487</c:v>
                </c:pt>
                <c:pt idx="4017">
                  <c:v>-486</c:v>
                </c:pt>
                <c:pt idx="4018">
                  <c:v>-485</c:v>
                </c:pt>
                <c:pt idx="4019">
                  <c:v>-484</c:v>
                </c:pt>
                <c:pt idx="4020">
                  <c:v>-483</c:v>
                </c:pt>
                <c:pt idx="4021">
                  <c:v>-482</c:v>
                </c:pt>
                <c:pt idx="4022">
                  <c:v>-481</c:v>
                </c:pt>
                <c:pt idx="4023">
                  <c:v>-480</c:v>
                </c:pt>
                <c:pt idx="4024">
                  <c:v>-479</c:v>
                </c:pt>
                <c:pt idx="4025">
                  <c:v>-478</c:v>
                </c:pt>
                <c:pt idx="4026">
                  <c:v>-477</c:v>
                </c:pt>
                <c:pt idx="4027">
                  <c:v>-476</c:v>
                </c:pt>
                <c:pt idx="4028">
                  <c:v>-475</c:v>
                </c:pt>
                <c:pt idx="4029">
                  <c:v>-474</c:v>
                </c:pt>
                <c:pt idx="4030">
                  <c:v>-473</c:v>
                </c:pt>
                <c:pt idx="4031">
                  <c:v>-472</c:v>
                </c:pt>
                <c:pt idx="4032">
                  <c:v>-471</c:v>
                </c:pt>
                <c:pt idx="4033">
                  <c:v>-470</c:v>
                </c:pt>
                <c:pt idx="4034">
                  <c:v>-469</c:v>
                </c:pt>
                <c:pt idx="4035">
                  <c:v>-468</c:v>
                </c:pt>
                <c:pt idx="4036">
                  <c:v>-467</c:v>
                </c:pt>
                <c:pt idx="4037">
                  <c:v>-466</c:v>
                </c:pt>
                <c:pt idx="4038">
                  <c:v>-465</c:v>
                </c:pt>
                <c:pt idx="4039">
                  <c:v>-464</c:v>
                </c:pt>
                <c:pt idx="4040">
                  <c:v>-463</c:v>
                </c:pt>
                <c:pt idx="4041">
                  <c:v>-462</c:v>
                </c:pt>
                <c:pt idx="4042">
                  <c:v>-461</c:v>
                </c:pt>
                <c:pt idx="4043">
                  <c:v>-460</c:v>
                </c:pt>
                <c:pt idx="4044">
                  <c:v>-459</c:v>
                </c:pt>
                <c:pt idx="4045">
                  <c:v>-458</c:v>
                </c:pt>
                <c:pt idx="4046">
                  <c:v>-457</c:v>
                </c:pt>
                <c:pt idx="4047">
                  <c:v>-456</c:v>
                </c:pt>
                <c:pt idx="4048">
                  <c:v>-455</c:v>
                </c:pt>
                <c:pt idx="4049">
                  <c:v>-454</c:v>
                </c:pt>
                <c:pt idx="4050">
                  <c:v>-453</c:v>
                </c:pt>
                <c:pt idx="4051">
                  <c:v>-452</c:v>
                </c:pt>
                <c:pt idx="4052">
                  <c:v>-451</c:v>
                </c:pt>
                <c:pt idx="4053">
                  <c:v>-450</c:v>
                </c:pt>
                <c:pt idx="4054">
                  <c:v>-449</c:v>
                </c:pt>
                <c:pt idx="4055">
                  <c:v>-448</c:v>
                </c:pt>
                <c:pt idx="4056">
                  <c:v>-447</c:v>
                </c:pt>
                <c:pt idx="4057">
                  <c:v>-446</c:v>
                </c:pt>
                <c:pt idx="4058">
                  <c:v>-445</c:v>
                </c:pt>
                <c:pt idx="4059">
                  <c:v>-444</c:v>
                </c:pt>
                <c:pt idx="4060">
                  <c:v>-443</c:v>
                </c:pt>
                <c:pt idx="4061">
                  <c:v>-442</c:v>
                </c:pt>
                <c:pt idx="4062">
                  <c:v>-441</c:v>
                </c:pt>
                <c:pt idx="4063">
                  <c:v>-440</c:v>
                </c:pt>
                <c:pt idx="4064">
                  <c:v>-439</c:v>
                </c:pt>
                <c:pt idx="4065">
                  <c:v>-438</c:v>
                </c:pt>
                <c:pt idx="4066">
                  <c:v>-437</c:v>
                </c:pt>
                <c:pt idx="4067">
                  <c:v>-436</c:v>
                </c:pt>
                <c:pt idx="4068">
                  <c:v>-435</c:v>
                </c:pt>
                <c:pt idx="4069">
                  <c:v>-434</c:v>
                </c:pt>
                <c:pt idx="4070">
                  <c:v>-433</c:v>
                </c:pt>
                <c:pt idx="4071">
                  <c:v>-432</c:v>
                </c:pt>
                <c:pt idx="4072">
                  <c:v>-431</c:v>
                </c:pt>
                <c:pt idx="4073">
                  <c:v>-430</c:v>
                </c:pt>
                <c:pt idx="4074">
                  <c:v>-429</c:v>
                </c:pt>
                <c:pt idx="4075">
                  <c:v>-428</c:v>
                </c:pt>
                <c:pt idx="4076">
                  <c:v>-427</c:v>
                </c:pt>
                <c:pt idx="4077">
                  <c:v>-426</c:v>
                </c:pt>
                <c:pt idx="4078">
                  <c:v>-425</c:v>
                </c:pt>
                <c:pt idx="4079">
                  <c:v>-424</c:v>
                </c:pt>
                <c:pt idx="4080">
                  <c:v>-423</c:v>
                </c:pt>
                <c:pt idx="4081">
                  <c:v>-422</c:v>
                </c:pt>
                <c:pt idx="4082">
                  <c:v>-421</c:v>
                </c:pt>
                <c:pt idx="4083">
                  <c:v>-420</c:v>
                </c:pt>
                <c:pt idx="4084">
                  <c:v>-419</c:v>
                </c:pt>
                <c:pt idx="4085">
                  <c:v>-418</c:v>
                </c:pt>
                <c:pt idx="4086">
                  <c:v>-417</c:v>
                </c:pt>
                <c:pt idx="4087">
                  <c:v>-416</c:v>
                </c:pt>
                <c:pt idx="4088">
                  <c:v>-415</c:v>
                </c:pt>
                <c:pt idx="4089">
                  <c:v>-414</c:v>
                </c:pt>
                <c:pt idx="4090">
                  <c:v>-413</c:v>
                </c:pt>
                <c:pt idx="4091">
                  <c:v>-412</c:v>
                </c:pt>
                <c:pt idx="4092">
                  <c:v>-411</c:v>
                </c:pt>
                <c:pt idx="4093">
                  <c:v>-410</c:v>
                </c:pt>
                <c:pt idx="4094">
                  <c:v>-409</c:v>
                </c:pt>
                <c:pt idx="4095">
                  <c:v>-408</c:v>
                </c:pt>
                <c:pt idx="4096">
                  <c:v>-407</c:v>
                </c:pt>
                <c:pt idx="4097">
                  <c:v>-406</c:v>
                </c:pt>
                <c:pt idx="4098">
                  <c:v>-405</c:v>
                </c:pt>
                <c:pt idx="4099">
                  <c:v>-404</c:v>
                </c:pt>
                <c:pt idx="4100">
                  <c:v>-403</c:v>
                </c:pt>
                <c:pt idx="4101">
                  <c:v>-402</c:v>
                </c:pt>
                <c:pt idx="4102">
                  <c:v>-401</c:v>
                </c:pt>
                <c:pt idx="4103">
                  <c:v>-400</c:v>
                </c:pt>
                <c:pt idx="4104">
                  <c:v>-399</c:v>
                </c:pt>
                <c:pt idx="4105">
                  <c:v>-398</c:v>
                </c:pt>
                <c:pt idx="4106">
                  <c:v>-397</c:v>
                </c:pt>
                <c:pt idx="4107">
                  <c:v>-396</c:v>
                </c:pt>
                <c:pt idx="4108">
                  <c:v>-395</c:v>
                </c:pt>
                <c:pt idx="4109">
                  <c:v>-394</c:v>
                </c:pt>
                <c:pt idx="4110">
                  <c:v>-393</c:v>
                </c:pt>
                <c:pt idx="4111">
                  <c:v>-392</c:v>
                </c:pt>
                <c:pt idx="4112">
                  <c:v>-391</c:v>
                </c:pt>
                <c:pt idx="4113">
                  <c:v>-390</c:v>
                </c:pt>
                <c:pt idx="4114">
                  <c:v>-389</c:v>
                </c:pt>
                <c:pt idx="4115">
                  <c:v>-388</c:v>
                </c:pt>
                <c:pt idx="4116">
                  <c:v>-387</c:v>
                </c:pt>
                <c:pt idx="4117">
                  <c:v>-386</c:v>
                </c:pt>
                <c:pt idx="4118">
                  <c:v>-385</c:v>
                </c:pt>
                <c:pt idx="4119">
                  <c:v>-384</c:v>
                </c:pt>
                <c:pt idx="4120">
                  <c:v>-383</c:v>
                </c:pt>
                <c:pt idx="4121">
                  <c:v>-382</c:v>
                </c:pt>
                <c:pt idx="4122">
                  <c:v>-381</c:v>
                </c:pt>
                <c:pt idx="4123">
                  <c:v>-380</c:v>
                </c:pt>
                <c:pt idx="4124">
                  <c:v>-379</c:v>
                </c:pt>
                <c:pt idx="4125">
                  <c:v>-378</c:v>
                </c:pt>
                <c:pt idx="4126">
                  <c:v>-377</c:v>
                </c:pt>
                <c:pt idx="4127">
                  <c:v>-376</c:v>
                </c:pt>
                <c:pt idx="4128">
                  <c:v>-375</c:v>
                </c:pt>
                <c:pt idx="4129">
                  <c:v>-374</c:v>
                </c:pt>
                <c:pt idx="4130">
                  <c:v>-373</c:v>
                </c:pt>
                <c:pt idx="4131">
                  <c:v>-372</c:v>
                </c:pt>
                <c:pt idx="4132">
                  <c:v>-371</c:v>
                </c:pt>
                <c:pt idx="4133">
                  <c:v>-370</c:v>
                </c:pt>
                <c:pt idx="4134">
                  <c:v>-369</c:v>
                </c:pt>
                <c:pt idx="4135">
                  <c:v>-368</c:v>
                </c:pt>
                <c:pt idx="4136">
                  <c:v>-367</c:v>
                </c:pt>
                <c:pt idx="4137">
                  <c:v>-366</c:v>
                </c:pt>
                <c:pt idx="4138">
                  <c:v>-365</c:v>
                </c:pt>
                <c:pt idx="4139">
                  <c:v>-364</c:v>
                </c:pt>
                <c:pt idx="4140">
                  <c:v>-363</c:v>
                </c:pt>
                <c:pt idx="4141">
                  <c:v>-362</c:v>
                </c:pt>
                <c:pt idx="4142">
                  <c:v>-361</c:v>
                </c:pt>
                <c:pt idx="4143">
                  <c:v>-360</c:v>
                </c:pt>
                <c:pt idx="4144">
                  <c:v>-359</c:v>
                </c:pt>
                <c:pt idx="4145">
                  <c:v>-358</c:v>
                </c:pt>
                <c:pt idx="4146">
                  <c:v>-357</c:v>
                </c:pt>
                <c:pt idx="4147">
                  <c:v>-356</c:v>
                </c:pt>
                <c:pt idx="4148">
                  <c:v>-355</c:v>
                </c:pt>
                <c:pt idx="4149">
                  <c:v>-354</c:v>
                </c:pt>
                <c:pt idx="4150">
                  <c:v>-353</c:v>
                </c:pt>
                <c:pt idx="4151">
                  <c:v>-352</c:v>
                </c:pt>
                <c:pt idx="4152">
                  <c:v>-351</c:v>
                </c:pt>
                <c:pt idx="4153">
                  <c:v>-350</c:v>
                </c:pt>
                <c:pt idx="4154">
                  <c:v>-349</c:v>
                </c:pt>
                <c:pt idx="4155">
                  <c:v>-348</c:v>
                </c:pt>
                <c:pt idx="4156">
                  <c:v>-347</c:v>
                </c:pt>
                <c:pt idx="4157">
                  <c:v>-346</c:v>
                </c:pt>
                <c:pt idx="4158">
                  <c:v>-345</c:v>
                </c:pt>
                <c:pt idx="4159">
                  <c:v>-344</c:v>
                </c:pt>
                <c:pt idx="4160">
                  <c:v>-343</c:v>
                </c:pt>
                <c:pt idx="4161">
                  <c:v>-342</c:v>
                </c:pt>
                <c:pt idx="4162">
                  <c:v>-341</c:v>
                </c:pt>
                <c:pt idx="4163">
                  <c:v>-340</c:v>
                </c:pt>
                <c:pt idx="4164">
                  <c:v>-339</c:v>
                </c:pt>
                <c:pt idx="4165">
                  <c:v>-338</c:v>
                </c:pt>
                <c:pt idx="4166">
                  <c:v>-337</c:v>
                </c:pt>
                <c:pt idx="4167">
                  <c:v>-336</c:v>
                </c:pt>
                <c:pt idx="4168">
                  <c:v>-335</c:v>
                </c:pt>
                <c:pt idx="4169">
                  <c:v>-334</c:v>
                </c:pt>
                <c:pt idx="4170">
                  <c:v>-333</c:v>
                </c:pt>
                <c:pt idx="4171">
                  <c:v>-332</c:v>
                </c:pt>
                <c:pt idx="4172">
                  <c:v>-331</c:v>
                </c:pt>
                <c:pt idx="4173">
                  <c:v>-330</c:v>
                </c:pt>
                <c:pt idx="4174">
                  <c:v>-329</c:v>
                </c:pt>
                <c:pt idx="4175">
                  <c:v>-328</c:v>
                </c:pt>
                <c:pt idx="4176">
                  <c:v>-327</c:v>
                </c:pt>
                <c:pt idx="4177">
                  <c:v>-326</c:v>
                </c:pt>
                <c:pt idx="4178">
                  <c:v>-325</c:v>
                </c:pt>
                <c:pt idx="4179">
                  <c:v>-324</c:v>
                </c:pt>
                <c:pt idx="4180">
                  <c:v>-323</c:v>
                </c:pt>
                <c:pt idx="4181">
                  <c:v>-322</c:v>
                </c:pt>
                <c:pt idx="4182">
                  <c:v>-321</c:v>
                </c:pt>
                <c:pt idx="4183">
                  <c:v>-320</c:v>
                </c:pt>
                <c:pt idx="4184">
                  <c:v>-319</c:v>
                </c:pt>
                <c:pt idx="4185">
                  <c:v>-318</c:v>
                </c:pt>
                <c:pt idx="4186">
                  <c:v>-317</c:v>
                </c:pt>
                <c:pt idx="4187">
                  <c:v>-316</c:v>
                </c:pt>
                <c:pt idx="4188">
                  <c:v>-315</c:v>
                </c:pt>
                <c:pt idx="4189">
                  <c:v>-314</c:v>
                </c:pt>
                <c:pt idx="4190">
                  <c:v>-313</c:v>
                </c:pt>
                <c:pt idx="4191">
                  <c:v>-312</c:v>
                </c:pt>
                <c:pt idx="4192">
                  <c:v>-311</c:v>
                </c:pt>
                <c:pt idx="4193">
                  <c:v>-310</c:v>
                </c:pt>
                <c:pt idx="4194">
                  <c:v>-309</c:v>
                </c:pt>
                <c:pt idx="4195">
                  <c:v>-308</c:v>
                </c:pt>
                <c:pt idx="4196">
                  <c:v>-307</c:v>
                </c:pt>
                <c:pt idx="4197">
                  <c:v>-306</c:v>
                </c:pt>
                <c:pt idx="4198">
                  <c:v>-305</c:v>
                </c:pt>
                <c:pt idx="4199">
                  <c:v>-304</c:v>
                </c:pt>
                <c:pt idx="4200">
                  <c:v>-303</c:v>
                </c:pt>
                <c:pt idx="4201">
                  <c:v>-302</c:v>
                </c:pt>
                <c:pt idx="4202">
                  <c:v>-301</c:v>
                </c:pt>
                <c:pt idx="4203">
                  <c:v>-300</c:v>
                </c:pt>
                <c:pt idx="4204">
                  <c:v>-299</c:v>
                </c:pt>
                <c:pt idx="4205">
                  <c:v>-298</c:v>
                </c:pt>
                <c:pt idx="4206">
                  <c:v>-297</c:v>
                </c:pt>
                <c:pt idx="4207">
                  <c:v>-296</c:v>
                </c:pt>
                <c:pt idx="4208">
                  <c:v>-295</c:v>
                </c:pt>
                <c:pt idx="4209">
                  <c:v>-294</c:v>
                </c:pt>
                <c:pt idx="4210">
                  <c:v>-293</c:v>
                </c:pt>
                <c:pt idx="4211">
                  <c:v>-292</c:v>
                </c:pt>
                <c:pt idx="4212">
                  <c:v>-291</c:v>
                </c:pt>
                <c:pt idx="4213">
                  <c:v>-290</c:v>
                </c:pt>
                <c:pt idx="4214">
                  <c:v>-289</c:v>
                </c:pt>
                <c:pt idx="4215">
                  <c:v>-288</c:v>
                </c:pt>
                <c:pt idx="4216">
                  <c:v>-287</c:v>
                </c:pt>
                <c:pt idx="4217">
                  <c:v>-286</c:v>
                </c:pt>
                <c:pt idx="4218">
                  <c:v>-285</c:v>
                </c:pt>
                <c:pt idx="4219">
                  <c:v>-284</c:v>
                </c:pt>
                <c:pt idx="4220">
                  <c:v>-283</c:v>
                </c:pt>
                <c:pt idx="4221">
                  <c:v>-282</c:v>
                </c:pt>
                <c:pt idx="4222">
                  <c:v>-281</c:v>
                </c:pt>
                <c:pt idx="4223">
                  <c:v>-280</c:v>
                </c:pt>
                <c:pt idx="4224">
                  <c:v>-279</c:v>
                </c:pt>
                <c:pt idx="4225">
                  <c:v>-278</c:v>
                </c:pt>
                <c:pt idx="4226">
                  <c:v>-277</c:v>
                </c:pt>
                <c:pt idx="4227">
                  <c:v>-276</c:v>
                </c:pt>
                <c:pt idx="4228">
                  <c:v>-275</c:v>
                </c:pt>
                <c:pt idx="4229">
                  <c:v>-274</c:v>
                </c:pt>
                <c:pt idx="4230">
                  <c:v>-273</c:v>
                </c:pt>
                <c:pt idx="4231">
                  <c:v>-272</c:v>
                </c:pt>
                <c:pt idx="4232">
                  <c:v>-271</c:v>
                </c:pt>
                <c:pt idx="4233">
                  <c:v>-270</c:v>
                </c:pt>
                <c:pt idx="4234">
                  <c:v>-269</c:v>
                </c:pt>
                <c:pt idx="4235">
                  <c:v>-268</c:v>
                </c:pt>
                <c:pt idx="4236">
                  <c:v>-267</c:v>
                </c:pt>
                <c:pt idx="4237">
                  <c:v>-266</c:v>
                </c:pt>
                <c:pt idx="4238">
                  <c:v>-265</c:v>
                </c:pt>
                <c:pt idx="4239">
                  <c:v>-264</c:v>
                </c:pt>
                <c:pt idx="4240">
                  <c:v>-263</c:v>
                </c:pt>
                <c:pt idx="4241">
                  <c:v>-262</c:v>
                </c:pt>
                <c:pt idx="4242">
                  <c:v>-261</c:v>
                </c:pt>
                <c:pt idx="4243">
                  <c:v>-260</c:v>
                </c:pt>
                <c:pt idx="4244">
                  <c:v>-259</c:v>
                </c:pt>
                <c:pt idx="4245">
                  <c:v>-258</c:v>
                </c:pt>
                <c:pt idx="4246">
                  <c:v>-257</c:v>
                </c:pt>
                <c:pt idx="4247">
                  <c:v>-256</c:v>
                </c:pt>
                <c:pt idx="4248">
                  <c:v>-255</c:v>
                </c:pt>
                <c:pt idx="4249">
                  <c:v>-254</c:v>
                </c:pt>
                <c:pt idx="4250">
                  <c:v>-253</c:v>
                </c:pt>
                <c:pt idx="4251">
                  <c:v>-252</c:v>
                </c:pt>
                <c:pt idx="4252">
                  <c:v>-251</c:v>
                </c:pt>
                <c:pt idx="4253">
                  <c:v>-250</c:v>
                </c:pt>
                <c:pt idx="4254">
                  <c:v>-249</c:v>
                </c:pt>
                <c:pt idx="4255">
                  <c:v>-248</c:v>
                </c:pt>
                <c:pt idx="4256">
                  <c:v>-247</c:v>
                </c:pt>
                <c:pt idx="4257">
                  <c:v>-246</c:v>
                </c:pt>
                <c:pt idx="4258">
                  <c:v>-245</c:v>
                </c:pt>
                <c:pt idx="4259">
                  <c:v>-244</c:v>
                </c:pt>
                <c:pt idx="4260">
                  <c:v>-243</c:v>
                </c:pt>
                <c:pt idx="4261">
                  <c:v>-242</c:v>
                </c:pt>
                <c:pt idx="4262">
                  <c:v>-241</c:v>
                </c:pt>
                <c:pt idx="4263">
                  <c:v>-240</c:v>
                </c:pt>
                <c:pt idx="4264">
                  <c:v>-239</c:v>
                </c:pt>
                <c:pt idx="4265">
                  <c:v>-238</c:v>
                </c:pt>
                <c:pt idx="4266">
                  <c:v>-237</c:v>
                </c:pt>
                <c:pt idx="4267">
                  <c:v>-236</c:v>
                </c:pt>
                <c:pt idx="4268">
                  <c:v>-235</c:v>
                </c:pt>
                <c:pt idx="4269">
                  <c:v>-234</c:v>
                </c:pt>
                <c:pt idx="4270">
                  <c:v>-233</c:v>
                </c:pt>
                <c:pt idx="4271">
                  <c:v>-232</c:v>
                </c:pt>
                <c:pt idx="4272">
                  <c:v>-231</c:v>
                </c:pt>
                <c:pt idx="4273">
                  <c:v>-230</c:v>
                </c:pt>
                <c:pt idx="4274">
                  <c:v>-229</c:v>
                </c:pt>
                <c:pt idx="4275">
                  <c:v>-228</c:v>
                </c:pt>
                <c:pt idx="4276">
                  <c:v>-227</c:v>
                </c:pt>
                <c:pt idx="4277">
                  <c:v>-226</c:v>
                </c:pt>
                <c:pt idx="4278">
                  <c:v>-225</c:v>
                </c:pt>
                <c:pt idx="4279">
                  <c:v>-224</c:v>
                </c:pt>
                <c:pt idx="4280">
                  <c:v>-223</c:v>
                </c:pt>
                <c:pt idx="4281">
                  <c:v>-222</c:v>
                </c:pt>
                <c:pt idx="4282">
                  <c:v>-221</c:v>
                </c:pt>
                <c:pt idx="4283">
                  <c:v>-220</c:v>
                </c:pt>
                <c:pt idx="4284">
                  <c:v>-219</c:v>
                </c:pt>
                <c:pt idx="4285">
                  <c:v>-218</c:v>
                </c:pt>
                <c:pt idx="4286">
                  <c:v>-217</c:v>
                </c:pt>
                <c:pt idx="4287">
                  <c:v>-216</c:v>
                </c:pt>
                <c:pt idx="4288">
                  <c:v>-215</c:v>
                </c:pt>
                <c:pt idx="4289">
                  <c:v>-214</c:v>
                </c:pt>
                <c:pt idx="4290">
                  <c:v>-213</c:v>
                </c:pt>
                <c:pt idx="4291">
                  <c:v>-212</c:v>
                </c:pt>
                <c:pt idx="4292">
                  <c:v>-211</c:v>
                </c:pt>
                <c:pt idx="4293">
                  <c:v>-210</c:v>
                </c:pt>
                <c:pt idx="4294">
                  <c:v>-209</c:v>
                </c:pt>
                <c:pt idx="4295">
                  <c:v>-208</c:v>
                </c:pt>
                <c:pt idx="4296">
                  <c:v>-207</c:v>
                </c:pt>
                <c:pt idx="4297">
                  <c:v>-206</c:v>
                </c:pt>
                <c:pt idx="4298">
                  <c:v>-205</c:v>
                </c:pt>
                <c:pt idx="4299">
                  <c:v>-204</c:v>
                </c:pt>
                <c:pt idx="4300">
                  <c:v>-203</c:v>
                </c:pt>
                <c:pt idx="4301">
                  <c:v>-202</c:v>
                </c:pt>
                <c:pt idx="4302">
                  <c:v>-201</c:v>
                </c:pt>
                <c:pt idx="4303">
                  <c:v>-200</c:v>
                </c:pt>
                <c:pt idx="4304">
                  <c:v>-199</c:v>
                </c:pt>
                <c:pt idx="4305">
                  <c:v>-198</c:v>
                </c:pt>
                <c:pt idx="4306">
                  <c:v>-197</c:v>
                </c:pt>
                <c:pt idx="4307">
                  <c:v>-196</c:v>
                </c:pt>
                <c:pt idx="4308">
                  <c:v>-195</c:v>
                </c:pt>
                <c:pt idx="4309">
                  <c:v>-194</c:v>
                </c:pt>
                <c:pt idx="4310">
                  <c:v>-193</c:v>
                </c:pt>
                <c:pt idx="4311">
                  <c:v>-192</c:v>
                </c:pt>
                <c:pt idx="4312">
                  <c:v>-191</c:v>
                </c:pt>
                <c:pt idx="4313">
                  <c:v>-190</c:v>
                </c:pt>
                <c:pt idx="4314">
                  <c:v>-189</c:v>
                </c:pt>
                <c:pt idx="4315">
                  <c:v>-188</c:v>
                </c:pt>
                <c:pt idx="4316">
                  <c:v>-187</c:v>
                </c:pt>
                <c:pt idx="4317">
                  <c:v>-186</c:v>
                </c:pt>
                <c:pt idx="4318">
                  <c:v>-185</c:v>
                </c:pt>
                <c:pt idx="4319">
                  <c:v>-184</c:v>
                </c:pt>
                <c:pt idx="4320">
                  <c:v>-183</c:v>
                </c:pt>
                <c:pt idx="4321">
                  <c:v>-182</c:v>
                </c:pt>
                <c:pt idx="4322">
                  <c:v>-181</c:v>
                </c:pt>
                <c:pt idx="4323">
                  <c:v>-180</c:v>
                </c:pt>
                <c:pt idx="4324">
                  <c:v>-179</c:v>
                </c:pt>
                <c:pt idx="4325">
                  <c:v>-178</c:v>
                </c:pt>
                <c:pt idx="4326">
                  <c:v>-177</c:v>
                </c:pt>
                <c:pt idx="4327">
                  <c:v>-176</c:v>
                </c:pt>
                <c:pt idx="4328">
                  <c:v>-175</c:v>
                </c:pt>
                <c:pt idx="4329">
                  <c:v>-174</c:v>
                </c:pt>
                <c:pt idx="4330">
                  <c:v>-173</c:v>
                </c:pt>
                <c:pt idx="4331">
                  <c:v>-172</c:v>
                </c:pt>
                <c:pt idx="4332">
                  <c:v>-171</c:v>
                </c:pt>
                <c:pt idx="4333">
                  <c:v>-170</c:v>
                </c:pt>
                <c:pt idx="4334">
                  <c:v>-169</c:v>
                </c:pt>
                <c:pt idx="4335">
                  <c:v>-168</c:v>
                </c:pt>
                <c:pt idx="4336">
                  <c:v>-167</c:v>
                </c:pt>
                <c:pt idx="4337">
                  <c:v>-166</c:v>
                </c:pt>
                <c:pt idx="4338">
                  <c:v>-165</c:v>
                </c:pt>
                <c:pt idx="4339">
                  <c:v>-164</c:v>
                </c:pt>
                <c:pt idx="4340">
                  <c:v>-163</c:v>
                </c:pt>
                <c:pt idx="4341">
                  <c:v>-162</c:v>
                </c:pt>
                <c:pt idx="4342">
                  <c:v>-161</c:v>
                </c:pt>
                <c:pt idx="4343">
                  <c:v>-160</c:v>
                </c:pt>
                <c:pt idx="4344">
                  <c:v>-159</c:v>
                </c:pt>
                <c:pt idx="4345">
                  <c:v>-158</c:v>
                </c:pt>
                <c:pt idx="4346">
                  <c:v>-157</c:v>
                </c:pt>
                <c:pt idx="4347">
                  <c:v>-156</c:v>
                </c:pt>
                <c:pt idx="4348">
                  <c:v>-155</c:v>
                </c:pt>
                <c:pt idx="4349">
                  <c:v>-154</c:v>
                </c:pt>
                <c:pt idx="4350">
                  <c:v>-153</c:v>
                </c:pt>
                <c:pt idx="4351">
                  <c:v>-152</c:v>
                </c:pt>
                <c:pt idx="4352">
                  <c:v>-151</c:v>
                </c:pt>
                <c:pt idx="4353">
                  <c:v>-150</c:v>
                </c:pt>
                <c:pt idx="4354">
                  <c:v>-149</c:v>
                </c:pt>
                <c:pt idx="4355">
                  <c:v>-148</c:v>
                </c:pt>
                <c:pt idx="4356">
                  <c:v>-147</c:v>
                </c:pt>
                <c:pt idx="4357">
                  <c:v>-146</c:v>
                </c:pt>
                <c:pt idx="4358">
                  <c:v>-145</c:v>
                </c:pt>
                <c:pt idx="4359">
                  <c:v>-144</c:v>
                </c:pt>
                <c:pt idx="4360">
                  <c:v>-143</c:v>
                </c:pt>
                <c:pt idx="4361">
                  <c:v>-142</c:v>
                </c:pt>
                <c:pt idx="4362">
                  <c:v>-141</c:v>
                </c:pt>
                <c:pt idx="4363">
                  <c:v>-140</c:v>
                </c:pt>
                <c:pt idx="4364">
                  <c:v>-139</c:v>
                </c:pt>
                <c:pt idx="4365">
                  <c:v>-138</c:v>
                </c:pt>
                <c:pt idx="4366">
                  <c:v>-137</c:v>
                </c:pt>
                <c:pt idx="4367">
                  <c:v>-136</c:v>
                </c:pt>
                <c:pt idx="4368">
                  <c:v>-135</c:v>
                </c:pt>
                <c:pt idx="4369">
                  <c:v>-134</c:v>
                </c:pt>
                <c:pt idx="4370">
                  <c:v>-133</c:v>
                </c:pt>
                <c:pt idx="4371">
                  <c:v>-132</c:v>
                </c:pt>
                <c:pt idx="4372">
                  <c:v>-131</c:v>
                </c:pt>
                <c:pt idx="4373">
                  <c:v>-130</c:v>
                </c:pt>
                <c:pt idx="4374">
                  <c:v>-129</c:v>
                </c:pt>
                <c:pt idx="4375">
                  <c:v>-128</c:v>
                </c:pt>
                <c:pt idx="4376">
                  <c:v>-127</c:v>
                </c:pt>
                <c:pt idx="4377">
                  <c:v>-126</c:v>
                </c:pt>
                <c:pt idx="4378">
                  <c:v>-125</c:v>
                </c:pt>
                <c:pt idx="4379">
                  <c:v>-124</c:v>
                </c:pt>
                <c:pt idx="4380">
                  <c:v>-123</c:v>
                </c:pt>
                <c:pt idx="4381">
                  <c:v>-122</c:v>
                </c:pt>
                <c:pt idx="4382">
                  <c:v>-121</c:v>
                </c:pt>
                <c:pt idx="4383">
                  <c:v>-120</c:v>
                </c:pt>
                <c:pt idx="4384">
                  <c:v>-119</c:v>
                </c:pt>
                <c:pt idx="4385">
                  <c:v>-118</c:v>
                </c:pt>
                <c:pt idx="4386">
                  <c:v>-117</c:v>
                </c:pt>
                <c:pt idx="4387">
                  <c:v>-116</c:v>
                </c:pt>
                <c:pt idx="4388">
                  <c:v>-115</c:v>
                </c:pt>
                <c:pt idx="4389">
                  <c:v>-114</c:v>
                </c:pt>
                <c:pt idx="4390">
                  <c:v>-113</c:v>
                </c:pt>
                <c:pt idx="4391">
                  <c:v>-112</c:v>
                </c:pt>
                <c:pt idx="4392">
                  <c:v>-111</c:v>
                </c:pt>
                <c:pt idx="4393">
                  <c:v>-110</c:v>
                </c:pt>
                <c:pt idx="4394">
                  <c:v>-109</c:v>
                </c:pt>
                <c:pt idx="4395">
                  <c:v>-108</c:v>
                </c:pt>
                <c:pt idx="4396">
                  <c:v>-107</c:v>
                </c:pt>
                <c:pt idx="4397">
                  <c:v>-106</c:v>
                </c:pt>
                <c:pt idx="4398">
                  <c:v>-105</c:v>
                </c:pt>
                <c:pt idx="4399">
                  <c:v>-104</c:v>
                </c:pt>
                <c:pt idx="4400">
                  <c:v>-103</c:v>
                </c:pt>
                <c:pt idx="4401">
                  <c:v>-102</c:v>
                </c:pt>
                <c:pt idx="4402">
                  <c:v>-101</c:v>
                </c:pt>
                <c:pt idx="4403">
                  <c:v>-100</c:v>
                </c:pt>
                <c:pt idx="4404">
                  <c:v>-99</c:v>
                </c:pt>
                <c:pt idx="4405">
                  <c:v>-98</c:v>
                </c:pt>
                <c:pt idx="4406">
                  <c:v>-97</c:v>
                </c:pt>
                <c:pt idx="4407">
                  <c:v>-96</c:v>
                </c:pt>
                <c:pt idx="4408">
                  <c:v>-95</c:v>
                </c:pt>
                <c:pt idx="4409">
                  <c:v>-94</c:v>
                </c:pt>
                <c:pt idx="4410">
                  <c:v>-93</c:v>
                </c:pt>
                <c:pt idx="4411">
                  <c:v>-92</c:v>
                </c:pt>
                <c:pt idx="4412">
                  <c:v>-91</c:v>
                </c:pt>
                <c:pt idx="4413">
                  <c:v>-90</c:v>
                </c:pt>
                <c:pt idx="4414">
                  <c:v>-89</c:v>
                </c:pt>
                <c:pt idx="4415">
                  <c:v>-88</c:v>
                </c:pt>
                <c:pt idx="4416">
                  <c:v>-87</c:v>
                </c:pt>
                <c:pt idx="4417">
                  <c:v>-86</c:v>
                </c:pt>
                <c:pt idx="4418">
                  <c:v>-85</c:v>
                </c:pt>
                <c:pt idx="4419">
                  <c:v>-84</c:v>
                </c:pt>
                <c:pt idx="4420">
                  <c:v>-83</c:v>
                </c:pt>
                <c:pt idx="4421">
                  <c:v>-82</c:v>
                </c:pt>
                <c:pt idx="4422">
                  <c:v>-81</c:v>
                </c:pt>
                <c:pt idx="4423">
                  <c:v>-80</c:v>
                </c:pt>
                <c:pt idx="4424">
                  <c:v>-79</c:v>
                </c:pt>
                <c:pt idx="4425">
                  <c:v>-78</c:v>
                </c:pt>
                <c:pt idx="4426">
                  <c:v>-77</c:v>
                </c:pt>
                <c:pt idx="4427">
                  <c:v>-76</c:v>
                </c:pt>
                <c:pt idx="4428">
                  <c:v>-75</c:v>
                </c:pt>
                <c:pt idx="4429">
                  <c:v>-74</c:v>
                </c:pt>
                <c:pt idx="4430">
                  <c:v>-73</c:v>
                </c:pt>
                <c:pt idx="4431">
                  <c:v>-72</c:v>
                </c:pt>
                <c:pt idx="4432">
                  <c:v>-71</c:v>
                </c:pt>
                <c:pt idx="4433">
                  <c:v>-70</c:v>
                </c:pt>
                <c:pt idx="4434">
                  <c:v>-69</c:v>
                </c:pt>
                <c:pt idx="4435">
                  <c:v>-68</c:v>
                </c:pt>
                <c:pt idx="4436">
                  <c:v>-67</c:v>
                </c:pt>
                <c:pt idx="4437">
                  <c:v>-66</c:v>
                </c:pt>
                <c:pt idx="4438">
                  <c:v>-65</c:v>
                </c:pt>
                <c:pt idx="4439">
                  <c:v>-64</c:v>
                </c:pt>
                <c:pt idx="4440">
                  <c:v>-63</c:v>
                </c:pt>
                <c:pt idx="4441">
                  <c:v>-62</c:v>
                </c:pt>
                <c:pt idx="4442">
                  <c:v>-61</c:v>
                </c:pt>
                <c:pt idx="4443">
                  <c:v>-60</c:v>
                </c:pt>
                <c:pt idx="4444">
                  <c:v>-59</c:v>
                </c:pt>
                <c:pt idx="4445">
                  <c:v>-58</c:v>
                </c:pt>
                <c:pt idx="4446">
                  <c:v>-57</c:v>
                </c:pt>
                <c:pt idx="4447">
                  <c:v>-56</c:v>
                </c:pt>
                <c:pt idx="4448">
                  <c:v>-55</c:v>
                </c:pt>
                <c:pt idx="4449">
                  <c:v>-54</c:v>
                </c:pt>
                <c:pt idx="4450">
                  <c:v>-53</c:v>
                </c:pt>
                <c:pt idx="4451">
                  <c:v>-52</c:v>
                </c:pt>
                <c:pt idx="4452">
                  <c:v>-51</c:v>
                </c:pt>
                <c:pt idx="4453">
                  <c:v>-50</c:v>
                </c:pt>
                <c:pt idx="4454">
                  <c:v>-49</c:v>
                </c:pt>
                <c:pt idx="4455">
                  <c:v>-48</c:v>
                </c:pt>
                <c:pt idx="4456">
                  <c:v>-47</c:v>
                </c:pt>
                <c:pt idx="4457">
                  <c:v>-46</c:v>
                </c:pt>
                <c:pt idx="4458">
                  <c:v>-45</c:v>
                </c:pt>
                <c:pt idx="4459">
                  <c:v>-44</c:v>
                </c:pt>
                <c:pt idx="4460">
                  <c:v>-43</c:v>
                </c:pt>
                <c:pt idx="4461">
                  <c:v>-42</c:v>
                </c:pt>
                <c:pt idx="4462">
                  <c:v>-41</c:v>
                </c:pt>
                <c:pt idx="4463">
                  <c:v>-40</c:v>
                </c:pt>
                <c:pt idx="4464">
                  <c:v>-39</c:v>
                </c:pt>
                <c:pt idx="4465">
                  <c:v>-38</c:v>
                </c:pt>
                <c:pt idx="4466">
                  <c:v>-37</c:v>
                </c:pt>
                <c:pt idx="4467">
                  <c:v>-36</c:v>
                </c:pt>
                <c:pt idx="4468">
                  <c:v>-35</c:v>
                </c:pt>
                <c:pt idx="4469">
                  <c:v>-34</c:v>
                </c:pt>
                <c:pt idx="4470">
                  <c:v>-33</c:v>
                </c:pt>
                <c:pt idx="4471">
                  <c:v>-32</c:v>
                </c:pt>
                <c:pt idx="4472">
                  <c:v>-31</c:v>
                </c:pt>
                <c:pt idx="4473">
                  <c:v>-30</c:v>
                </c:pt>
                <c:pt idx="4474">
                  <c:v>-29</c:v>
                </c:pt>
                <c:pt idx="4475">
                  <c:v>-28</c:v>
                </c:pt>
                <c:pt idx="4476">
                  <c:v>-27</c:v>
                </c:pt>
                <c:pt idx="4477">
                  <c:v>-26</c:v>
                </c:pt>
                <c:pt idx="4478">
                  <c:v>-25</c:v>
                </c:pt>
                <c:pt idx="4479">
                  <c:v>-24</c:v>
                </c:pt>
                <c:pt idx="4480">
                  <c:v>-23</c:v>
                </c:pt>
                <c:pt idx="4481">
                  <c:v>-22</c:v>
                </c:pt>
                <c:pt idx="4482">
                  <c:v>-21</c:v>
                </c:pt>
                <c:pt idx="4483">
                  <c:v>-20</c:v>
                </c:pt>
                <c:pt idx="4484">
                  <c:v>-19</c:v>
                </c:pt>
                <c:pt idx="4485">
                  <c:v>-18</c:v>
                </c:pt>
                <c:pt idx="4486">
                  <c:v>-17</c:v>
                </c:pt>
                <c:pt idx="4487">
                  <c:v>-16</c:v>
                </c:pt>
                <c:pt idx="4488">
                  <c:v>-15</c:v>
                </c:pt>
                <c:pt idx="4489">
                  <c:v>-14</c:v>
                </c:pt>
                <c:pt idx="4490">
                  <c:v>-13</c:v>
                </c:pt>
                <c:pt idx="4491">
                  <c:v>-12</c:v>
                </c:pt>
                <c:pt idx="4492">
                  <c:v>-11</c:v>
                </c:pt>
                <c:pt idx="4493">
                  <c:v>-10</c:v>
                </c:pt>
                <c:pt idx="4494">
                  <c:v>-9</c:v>
                </c:pt>
                <c:pt idx="4495">
                  <c:v>-8</c:v>
                </c:pt>
                <c:pt idx="4496">
                  <c:v>-7</c:v>
                </c:pt>
                <c:pt idx="4497">
                  <c:v>-6</c:v>
                </c:pt>
                <c:pt idx="4498">
                  <c:v>-5</c:v>
                </c:pt>
                <c:pt idx="4499">
                  <c:v>-4</c:v>
                </c:pt>
                <c:pt idx="4500">
                  <c:v>-3</c:v>
                </c:pt>
                <c:pt idx="4501">
                  <c:v>-2</c:v>
                </c:pt>
                <c:pt idx="4502">
                  <c:v>-1</c:v>
                </c:pt>
                <c:pt idx="4503">
                  <c:v>0</c:v>
                </c:pt>
                <c:pt idx="4504">
                  <c:v>1</c:v>
                </c:pt>
                <c:pt idx="4505">
                  <c:v>2</c:v>
                </c:pt>
                <c:pt idx="4506">
                  <c:v>3</c:v>
                </c:pt>
                <c:pt idx="4507">
                  <c:v>4</c:v>
                </c:pt>
                <c:pt idx="4508">
                  <c:v>5</c:v>
                </c:pt>
                <c:pt idx="4509">
                  <c:v>6</c:v>
                </c:pt>
                <c:pt idx="4510">
                  <c:v>7</c:v>
                </c:pt>
                <c:pt idx="4511">
                  <c:v>8</c:v>
                </c:pt>
                <c:pt idx="4512">
                  <c:v>9</c:v>
                </c:pt>
                <c:pt idx="4513">
                  <c:v>10</c:v>
                </c:pt>
                <c:pt idx="4514">
                  <c:v>11</c:v>
                </c:pt>
                <c:pt idx="4515">
                  <c:v>12</c:v>
                </c:pt>
                <c:pt idx="4516">
                  <c:v>13</c:v>
                </c:pt>
                <c:pt idx="4517">
                  <c:v>14</c:v>
                </c:pt>
                <c:pt idx="4518">
                  <c:v>15</c:v>
                </c:pt>
                <c:pt idx="4519">
                  <c:v>16</c:v>
                </c:pt>
                <c:pt idx="4520">
                  <c:v>17</c:v>
                </c:pt>
                <c:pt idx="4521">
                  <c:v>18</c:v>
                </c:pt>
                <c:pt idx="4522">
                  <c:v>19</c:v>
                </c:pt>
                <c:pt idx="4523">
                  <c:v>20</c:v>
                </c:pt>
                <c:pt idx="4524">
                  <c:v>21</c:v>
                </c:pt>
                <c:pt idx="4525">
                  <c:v>22</c:v>
                </c:pt>
                <c:pt idx="4526">
                  <c:v>23</c:v>
                </c:pt>
                <c:pt idx="4527">
                  <c:v>24</c:v>
                </c:pt>
                <c:pt idx="4528">
                  <c:v>25</c:v>
                </c:pt>
                <c:pt idx="4529">
                  <c:v>26</c:v>
                </c:pt>
                <c:pt idx="4530">
                  <c:v>27</c:v>
                </c:pt>
                <c:pt idx="4531">
                  <c:v>28</c:v>
                </c:pt>
                <c:pt idx="4532">
                  <c:v>29</c:v>
                </c:pt>
                <c:pt idx="4533">
                  <c:v>30</c:v>
                </c:pt>
                <c:pt idx="4534">
                  <c:v>31</c:v>
                </c:pt>
                <c:pt idx="4535">
                  <c:v>32</c:v>
                </c:pt>
                <c:pt idx="4536">
                  <c:v>33</c:v>
                </c:pt>
                <c:pt idx="4537">
                  <c:v>34</c:v>
                </c:pt>
                <c:pt idx="4538">
                  <c:v>35</c:v>
                </c:pt>
                <c:pt idx="4539">
                  <c:v>36</c:v>
                </c:pt>
                <c:pt idx="4540">
                  <c:v>37</c:v>
                </c:pt>
                <c:pt idx="4541">
                  <c:v>38</c:v>
                </c:pt>
                <c:pt idx="4542">
                  <c:v>39</c:v>
                </c:pt>
                <c:pt idx="4543">
                  <c:v>40</c:v>
                </c:pt>
                <c:pt idx="4544">
                  <c:v>41</c:v>
                </c:pt>
                <c:pt idx="4545">
                  <c:v>42</c:v>
                </c:pt>
                <c:pt idx="4546">
                  <c:v>43</c:v>
                </c:pt>
                <c:pt idx="4547">
                  <c:v>44</c:v>
                </c:pt>
                <c:pt idx="4548">
                  <c:v>45</c:v>
                </c:pt>
                <c:pt idx="4549">
                  <c:v>46</c:v>
                </c:pt>
                <c:pt idx="4550">
                  <c:v>47</c:v>
                </c:pt>
                <c:pt idx="4551">
                  <c:v>48</c:v>
                </c:pt>
                <c:pt idx="4552">
                  <c:v>49</c:v>
                </c:pt>
                <c:pt idx="4553">
                  <c:v>50</c:v>
                </c:pt>
                <c:pt idx="4554">
                  <c:v>51</c:v>
                </c:pt>
                <c:pt idx="4555">
                  <c:v>52</c:v>
                </c:pt>
                <c:pt idx="4556">
                  <c:v>53</c:v>
                </c:pt>
                <c:pt idx="4557">
                  <c:v>54</c:v>
                </c:pt>
                <c:pt idx="4558">
                  <c:v>55</c:v>
                </c:pt>
                <c:pt idx="4559">
                  <c:v>56</c:v>
                </c:pt>
                <c:pt idx="4560">
                  <c:v>57</c:v>
                </c:pt>
                <c:pt idx="4561">
                  <c:v>58</c:v>
                </c:pt>
                <c:pt idx="4562">
                  <c:v>59</c:v>
                </c:pt>
                <c:pt idx="4563">
                  <c:v>60</c:v>
                </c:pt>
                <c:pt idx="4564">
                  <c:v>61</c:v>
                </c:pt>
                <c:pt idx="4565">
                  <c:v>62</c:v>
                </c:pt>
                <c:pt idx="4566">
                  <c:v>63</c:v>
                </c:pt>
                <c:pt idx="4567">
                  <c:v>64</c:v>
                </c:pt>
                <c:pt idx="4568">
                  <c:v>65</c:v>
                </c:pt>
                <c:pt idx="4569">
                  <c:v>66</c:v>
                </c:pt>
                <c:pt idx="4570">
                  <c:v>67</c:v>
                </c:pt>
                <c:pt idx="4571">
                  <c:v>68</c:v>
                </c:pt>
                <c:pt idx="4572">
                  <c:v>69</c:v>
                </c:pt>
                <c:pt idx="4573">
                  <c:v>70</c:v>
                </c:pt>
                <c:pt idx="4574">
                  <c:v>71</c:v>
                </c:pt>
                <c:pt idx="4575">
                  <c:v>72</c:v>
                </c:pt>
                <c:pt idx="4576">
                  <c:v>73</c:v>
                </c:pt>
                <c:pt idx="4577">
                  <c:v>74</c:v>
                </c:pt>
                <c:pt idx="4578">
                  <c:v>75</c:v>
                </c:pt>
                <c:pt idx="4579">
                  <c:v>76</c:v>
                </c:pt>
                <c:pt idx="4580">
                  <c:v>77</c:v>
                </c:pt>
                <c:pt idx="4581">
                  <c:v>78</c:v>
                </c:pt>
                <c:pt idx="4582">
                  <c:v>79</c:v>
                </c:pt>
                <c:pt idx="4583">
                  <c:v>80</c:v>
                </c:pt>
                <c:pt idx="4584">
                  <c:v>81</c:v>
                </c:pt>
                <c:pt idx="4585">
                  <c:v>82</c:v>
                </c:pt>
                <c:pt idx="4586">
                  <c:v>83</c:v>
                </c:pt>
                <c:pt idx="4587">
                  <c:v>84</c:v>
                </c:pt>
                <c:pt idx="4588">
                  <c:v>85</c:v>
                </c:pt>
                <c:pt idx="4589">
                  <c:v>86</c:v>
                </c:pt>
                <c:pt idx="4590">
                  <c:v>87</c:v>
                </c:pt>
                <c:pt idx="4591">
                  <c:v>88</c:v>
                </c:pt>
                <c:pt idx="4592">
                  <c:v>89</c:v>
                </c:pt>
                <c:pt idx="4593">
                  <c:v>90</c:v>
                </c:pt>
                <c:pt idx="4594">
                  <c:v>91</c:v>
                </c:pt>
                <c:pt idx="4595">
                  <c:v>92</c:v>
                </c:pt>
                <c:pt idx="4596">
                  <c:v>93</c:v>
                </c:pt>
                <c:pt idx="4597">
                  <c:v>94</c:v>
                </c:pt>
                <c:pt idx="4598">
                  <c:v>95</c:v>
                </c:pt>
                <c:pt idx="4599">
                  <c:v>96</c:v>
                </c:pt>
                <c:pt idx="4600">
                  <c:v>97</c:v>
                </c:pt>
                <c:pt idx="4601">
                  <c:v>98</c:v>
                </c:pt>
                <c:pt idx="4602">
                  <c:v>99</c:v>
                </c:pt>
                <c:pt idx="4603">
                  <c:v>100</c:v>
                </c:pt>
                <c:pt idx="4604">
                  <c:v>101</c:v>
                </c:pt>
                <c:pt idx="4605">
                  <c:v>102</c:v>
                </c:pt>
                <c:pt idx="4606">
                  <c:v>103</c:v>
                </c:pt>
                <c:pt idx="4607">
                  <c:v>104</c:v>
                </c:pt>
                <c:pt idx="4608">
                  <c:v>105</c:v>
                </c:pt>
                <c:pt idx="4609">
                  <c:v>106</c:v>
                </c:pt>
                <c:pt idx="4610">
                  <c:v>107</c:v>
                </c:pt>
                <c:pt idx="4611">
                  <c:v>108</c:v>
                </c:pt>
                <c:pt idx="4612">
                  <c:v>109</c:v>
                </c:pt>
                <c:pt idx="4613">
                  <c:v>110</c:v>
                </c:pt>
                <c:pt idx="4614">
                  <c:v>111</c:v>
                </c:pt>
                <c:pt idx="4615">
                  <c:v>112</c:v>
                </c:pt>
                <c:pt idx="4616">
                  <c:v>113</c:v>
                </c:pt>
                <c:pt idx="4617">
                  <c:v>114</c:v>
                </c:pt>
                <c:pt idx="4618">
                  <c:v>115</c:v>
                </c:pt>
                <c:pt idx="4619">
                  <c:v>116</c:v>
                </c:pt>
                <c:pt idx="4620">
                  <c:v>117</c:v>
                </c:pt>
                <c:pt idx="4621">
                  <c:v>118</c:v>
                </c:pt>
                <c:pt idx="4622">
                  <c:v>119</c:v>
                </c:pt>
                <c:pt idx="4623">
                  <c:v>120</c:v>
                </c:pt>
                <c:pt idx="4624">
                  <c:v>121</c:v>
                </c:pt>
                <c:pt idx="4625">
                  <c:v>122</c:v>
                </c:pt>
                <c:pt idx="4626">
                  <c:v>123</c:v>
                </c:pt>
                <c:pt idx="4627">
                  <c:v>124</c:v>
                </c:pt>
                <c:pt idx="4628">
                  <c:v>125</c:v>
                </c:pt>
                <c:pt idx="4629">
                  <c:v>126</c:v>
                </c:pt>
                <c:pt idx="4630">
                  <c:v>127</c:v>
                </c:pt>
                <c:pt idx="4631">
                  <c:v>128</c:v>
                </c:pt>
                <c:pt idx="4632">
                  <c:v>129</c:v>
                </c:pt>
                <c:pt idx="4633">
                  <c:v>130</c:v>
                </c:pt>
                <c:pt idx="4634">
                  <c:v>131</c:v>
                </c:pt>
                <c:pt idx="4635">
                  <c:v>132</c:v>
                </c:pt>
                <c:pt idx="4636">
                  <c:v>133</c:v>
                </c:pt>
                <c:pt idx="4637">
                  <c:v>134</c:v>
                </c:pt>
                <c:pt idx="4638">
                  <c:v>135</c:v>
                </c:pt>
                <c:pt idx="4639">
                  <c:v>136</c:v>
                </c:pt>
                <c:pt idx="4640">
                  <c:v>137</c:v>
                </c:pt>
                <c:pt idx="4641">
                  <c:v>138</c:v>
                </c:pt>
                <c:pt idx="4642">
                  <c:v>139</c:v>
                </c:pt>
                <c:pt idx="4643">
                  <c:v>140</c:v>
                </c:pt>
                <c:pt idx="4644">
                  <c:v>141</c:v>
                </c:pt>
                <c:pt idx="4645">
                  <c:v>142</c:v>
                </c:pt>
                <c:pt idx="4646">
                  <c:v>143</c:v>
                </c:pt>
                <c:pt idx="4647">
                  <c:v>144</c:v>
                </c:pt>
                <c:pt idx="4648">
                  <c:v>145</c:v>
                </c:pt>
                <c:pt idx="4649">
                  <c:v>146</c:v>
                </c:pt>
                <c:pt idx="4650">
                  <c:v>147</c:v>
                </c:pt>
                <c:pt idx="4651">
                  <c:v>148</c:v>
                </c:pt>
                <c:pt idx="4652">
                  <c:v>149</c:v>
                </c:pt>
                <c:pt idx="4653">
                  <c:v>150</c:v>
                </c:pt>
                <c:pt idx="4654">
                  <c:v>151</c:v>
                </c:pt>
                <c:pt idx="4655">
                  <c:v>152</c:v>
                </c:pt>
                <c:pt idx="4656">
                  <c:v>153</c:v>
                </c:pt>
                <c:pt idx="4657">
                  <c:v>154</c:v>
                </c:pt>
                <c:pt idx="4658">
                  <c:v>155</c:v>
                </c:pt>
                <c:pt idx="4659">
                  <c:v>156</c:v>
                </c:pt>
                <c:pt idx="4660">
                  <c:v>157</c:v>
                </c:pt>
                <c:pt idx="4661">
                  <c:v>158</c:v>
                </c:pt>
                <c:pt idx="4662">
                  <c:v>159</c:v>
                </c:pt>
                <c:pt idx="4663">
                  <c:v>160</c:v>
                </c:pt>
                <c:pt idx="4664">
                  <c:v>161</c:v>
                </c:pt>
                <c:pt idx="4665">
                  <c:v>162</c:v>
                </c:pt>
                <c:pt idx="4666">
                  <c:v>163</c:v>
                </c:pt>
                <c:pt idx="4667">
                  <c:v>164</c:v>
                </c:pt>
                <c:pt idx="4668">
                  <c:v>165</c:v>
                </c:pt>
                <c:pt idx="4669">
                  <c:v>166</c:v>
                </c:pt>
                <c:pt idx="4670">
                  <c:v>167</c:v>
                </c:pt>
                <c:pt idx="4671">
                  <c:v>168</c:v>
                </c:pt>
                <c:pt idx="4672">
                  <c:v>169</c:v>
                </c:pt>
                <c:pt idx="4673">
                  <c:v>170</c:v>
                </c:pt>
                <c:pt idx="4674">
                  <c:v>171</c:v>
                </c:pt>
                <c:pt idx="4675">
                  <c:v>172</c:v>
                </c:pt>
                <c:pt idx="4676">
                  <c:v>173</c:v>
                </c:pt>
                <c:pt idx="4677">
                  <c:v>174</c:v>
                </c:pt>
                <c:pt idx="4678">
                  <c:v>175</c:v>
                </c:pt>
                <c:pt idx="4679">
                  <c:v>176</c:v>
                </c:pt>
                <c:pt idx="4680">
                  <c:v>177</c:v>
                </c:pt>
                <c:pt idx="4681">
                  <c:v>178</c:v>
                </c:pt>
                <c:pt idx="4682">
                  <c:v>179</c:v>
                </c:pt>
                <c:pt idx="4683">
                  <c:v>180</c:v>
                </c:pt>
                <c:pt idx="4684">
                  <c:v>181</c:v>
                </c:pt>
                <c:pt idx="4685">
                  <c:v>182</c:v>
                </c:pt>
                <c:pt idx="4686">
                  <c:v>183</c:v>
                </c:pt>
                <c:pt idx="4687">
                  <c:v>184</c:v>
                </c:pt>
                <c:pt idx="4688">
                  <c:v>185</c:v>
                </c:pt>
                <c:pt idx="4689">
                  <c:v>186</c:v>
                </c:pt>
                <c:pt idx="4690">
                  <c:v>187</c:v>
                </c:pt>
                <c:pt idx="4691">
                  <c:v>188</c:v>
                </c:pt>
                <c:pt idx="4692">
                  <c:v>189</c:v>
                </c:pt>
                <c:pt idx="4693">
                  <c:v>190</c:v>
                </c:pt>
                <c:pt idx="4694">
                  <c:v>191</c:v>
                </c:pt>
                <c:pt idx="4695">
                  <c:v>192</c:v>
                </c:pt>
                <c:pt idx="4696">
                  <c:v>193</c:v>
                </c:pt>
                <c:pt idx="4697">
                  <c:v>194</c:v>
                </c:pt>
                <c:pt idx="4698">
                  <c:v>195</c:v>
                </c:pt>
                <c:pt idx="4699">
                  <c:v>196</c:v>
                </c:pt>
                <c:pt idx="4700">
                  <c:v>197</c:v>
                </c:pt>
                <c:pt idx="4701">
                  <c:v>198</c:v>
                </c:pt>
                <c:pt idx="4702">
                  <c:v>199</c:v>
                </c:pt>
                <c:pt idx="4703">
                  <c:v>200</c:v>
                </c:pt>
                <c:pt idx="4704">
                  <c:v>201</c:v>
                </c:pt>
                <c:pt idx="4705">
                  <c:v>202</c:v>
                </c:pt>
                <c:pt idx="4706">
                  <c:v>203</c:v>
                </c:pt>
                <c:pt idx="4707">
                  <c:v>204</c:v>
                </c:pt>
                <c:pt idx="4708">
                  <c:v>205</c:v>
                </c:pt>
                <c:pt idx="4709">
                  <c:v>206</c:v>
                </c:pt>
                <c:pt idx="4710">
                  <c:v>207</c:v>
                </c:pt>
                <c:pt idx="4711">
                  <c:v>208</c:v>
                </c:pt>
                <c:pt idx="4712">
                  <c:v>209</c:v>
                </c:pt>
                <c:pt idx="4713">
                  <c:v>210</c:v>
                </c:pt>
                <c:pt idx="4714">
                  <c:v>211</c:v>
                </c:pt>
                <c:pt idx="4715">
                  <c:v>212</c:v>
                </c:pt>
                <c:pt idx="4716">
                  <c:v>213</c:v>
                </c:pt>
                <c:pt idx="4717">
                  <c:v>214</c:v>
                </c:pt>
                <c:pt idx="4718">
                  <c:v>215</c:v>
                </c:pt>
                <c:pt idx="4719">
                  <c:v>216</c:v>
                </c:pt>
                <c:pt idx="4720">
                  <c:v>217</c:v>
                </c:pt>
                <c:pt idx="4721">
                  <c:v>218</c:v>
                </c:pt>
                <c:pt idx="4722">
                  <c:v>219</c:v>
                </c:pt>
                <c:pt idx="4723">
                  <c:v>220</c:v>
                </c:pt>
                <c:pt idx="4724">
                  <c:v>221</c:v>
                </c:pt>
                <c:pt idx="4725">
                  <c:v>222</c:v>
                </c:pt>
                <c:pt idx="4726">
                  <c:v>223</c:v>
                </c:pt>
                <c:pt idx="4727">
                  <c:v>224</c:v>
                </c:pt>
                <c:pt idx="4728">
                  <c:v>225</c:v>
                </c:pt>
                <c:pt idx="4729">
                  <c:v>226</c:v>
                </c:pt>
                <c:pt idx="4730">
                  <c:v>227</c:v>
                </c:pt>
                <c:pt idx="4731">
                  <c:v>228</c:v>
                </c:pt>
                <c:pt idx="4732">
                  <c:v>229</c:v>
                </c:pt>
                <c:pt idx="4733">
                  <c:v>230</c:v>
                </c:pt>
                <c:pt idx="4734">
                  <c:v>231</c:v>
                </c:pt>
                <c:pt idx="4735">
                  <c:v>232</c:v>
                </c:pt>
                <c:pt idx="4736">
                  <c:v>233</c:v>
                </c:pt>
                <c:pt idx="4737">
                  <c:v>234</c:v>
                </c:pt>
                <c:pt idx="4738">
                  <c:v>235</c:v>
                </c:pt>
                <c:pt idx="4739">
                  <c:v>236</c:v>
                </c:pt>
                <c:pt idx="4740">
                  <c:v>237</c:v>
                </c:pt>
                <c:pt idx="4741">
                  <c:v>238</c:v>
                </c:pt>
                <c:pt idx="4742">
                  <c:v>239</c:v>
                </c:pt>
                <c:pt idx="4743">
                  <c:v>240</c:v>
                </c:pt>
                <c:pt idx="4744">
                  <c:v>241</c:v>
                </c:pt>
                <c:pt idx="4745">
                  <c:v>242</c:v>
                </c:pt>
                <c:pt idx="4746">
                  <c:v>243</c:v>
                </c:pt>
                <c:pt idx="4747">
                  <c:v>244</c:v>
                </c:pt>
                <c:pt idx="4748">
                  <c:v>245</c:v>
                </c:pt>
                <c:pt idx="4749">
                  <c:v>246</c:v>
                </c:pt>
                <c:pt idx="4750">
                  <c:v>247</c:v>
                </c:pt>
                <c:pt idx="4751">
                  <c:v>248</c:v>
                </c:pt>
                <c:pt idx="4752">
                  <c:v>249</c:v>
                </c:pt>
                <c:pt idx="4753">
                  <c:v>250</c:v>
                </c:pt>
                <c:pt idx="4754">
                  <c:v>251</c:v>
                </c:pt>
                <c:pt idx="4755">
                  <c:v>252</c:v>
                </c:pt>
                <c:pt idx="4756">
                  <c:v>253</c:v>
                </c:pt>
                <c:pt idx="4757">
                  <c:v>254</c:v>
                </c:pt>
                <c:pt idx="4758">
                  <c:v>255</c:v>
                </c:pt>
                <c:pt idx="4759">
                  <c:v>256</c:v>
                </c:pt>
                <c:pt idx="4760">
                  <c:v>257</c:v>
                </c:pt>
                <c:pt idx="4761">
                  <c:v>258</c:v>
                </c:pt>
                <c:pt idx="4762">
                  <c:v>259</c:v>
                </c:pt>
                <c:pt idx="4763">
                  <c:v>260</c:v>
                </c:pt>
                <c:pt idx="4764">
                  <c:v>261</c:v>
                </c:pt>
                <c:pt idx="4765">
                  <c:v>262</c:v>
                </c:pt>
                <c:pt idx="4766">
                  <c:v>263</c:v>
                </c:pt>
                <c:pt idx="4767">
                  <c:v>264</c:v>
                </c:pt>
                <c:pt idx="4768">
                  <c:v>265</c:v>
                </c:pt>
                <c:pt idx="4769">
                  <c:v>266</c:v>
                </c:pt>
                <c:pt idx="4770">
                  <c:v>267</c:v>
                </c:pt>
                <c:pt idx="4771">
                  <c:v>268</c:v>
                </c:pt>
                <c:pt idx="4772">
                  <c:v>269</c:v>
                </c:pt>
                <c:pt idx="4773">
                  <c:v>270</c:v>
                </c:pt>
                <c:pt idx="4774">
                  <c:v>271</c:v>
                </c:pt>
                <c:pt idx="4775">
                  <c:v>272</c:v>
                </c:pt>
                <c:pt idx="4776">
                  <c:v>273</c:v>
                </c:pt>
                <c:pt idx="4777">
                  <c:v>274</c:v>
                </c:pt>
                <c:pt idx="4778">
                  <c:v>275</c:v>
                </c:pt>
                <c:pt idx="4779">
                  <c:v>276</c:v>
                </c:pt>
                <c:pt idx="4780">
                  <c:v>277</c:v>
                </c:pt>
                <c:pt idx="4781">
                  <c:v>278</c:v>
                </c:pt>
                <c:pt idx="4782">
                  <c:v>279</c:v>
                </c:pt>
                <c:pt idx="4783">
                  <c:v>280</c:v>
                </c:pt>
                <c:pt idx="4784">
                  <c:v>281</c:v>
                </c:pt>
                <c:pt idx="4785">
                  <c:v>282</c:v>
                </c:pt>
                <c:pt idx="4786">
                  <c:v>283</c:v>
                </c:pt>
                <c:pt idx="4787">
                  <c:v>284</c:v>
                </c:pt>
                <c:pt idx="4788">
                  <c:v>285</c:v>
                </c:pt>
                <c:pt idx="4789">
                  <c:v>286</c:v>
                </c:pt>
                <c:pt idx="4790">
                  <c:v>287</c:v>
                </c:pt>
                <c:pt idx="4791">
                  <c:v>288</c:v>
                </c:pt>
                <c:pt idx="4792">
                  <c:v>289</c:v>
                </c:pt>
                <c:pt idx="4793">
                  <c:v>290</c:v>
                </c:pt>
                <c:pt idx="4794">
                  <c:v>291</c:v>
                </c:pt>
                <c:pt idx="4795">
                  <c:v>292</c:v>
                </c:pt>
                <c:pt idx="4796">
                  <c:v>293</c:v>
                </c:pt>
                <c:pt idx="4797">
                  <c:v>294</c:v>
                </c:pt>
                <c:pt idx="4798">
                  <c:v>295</c:v>
                </c:pt>
                <c:pt idx="4799">
                  <c:v>296</c:v>
                </c:pt>
                <c:pt idx="4800">
                  <c:v>297</c:v>
                </c:pt>
                <c:pt idx="4801">
                  <c:v>298</c:v>
                </c:pt>
                <c:pt idx="4802">
                  <c:v>299</c:v>
                </c:pt>
                <c:pt idx="4803">
                  <c:v>300</c:v>
                </c:pt>
                <c:pt idx="4804">
                  <c:v>301</c:v>
                </c:pt>
                <c:pt idx="4805">
                  <c:v>302</c:v>
                </c:pt>
                <c:pt idx="4806">
                  <c:v>303</c:v>
                </c:pt>
                <c:pt idx="4807">
                  <c:v>304</c:v>
                </c:pt>
                <c:pt idx="4808">
                  <c:v>305</c:v>
                </c:pt>
                <c:pt idx="4809">
                  <c:v>306</c:v>
                </c:pt>
                <c:pt idx="4810">
                  <c:v>307</c:v>
                </c:pt>
                <c:pt idx="4811">
                  <c:v>308</c:v>
                </c:pt>
                <c:pt idx="4812">
                  <c:v>309</c:v>
                </c:pt>
                <c:pt idx="4813">
                  <c:v>310</c:v>
                </c:pt>
                <c:pt idx="4814">
                  <c:v>311</c:v>
                </c:pt>
                <c:pt idx="4815">
                  <c:v>312</c:v>
                </c:pt>
                <c:pt idx="4816">
                  <c:v>313</c:v>
                </c:pt>
                <c:pt idx="4817">
                  <c:v>314</c:v>
                </c:pt>
                <c:pt idx="4818">
                  <c:v>315</c:v>
                </c:pt>
                <c:pt idx="4819">
                  <c:v>316</c:v>
                </c:pt>
                <c:pt idx="4820">
                  <c:v>317</c:v>
                </c:pt>
                <c:pt idx="4821">
                  <c:v>318</c:v>
                </c:pt>
                <c:pt idx="4822">
                  <c:v>319</c:v>
                </c:pt>
                <c:pt idx="4823">
                  <c:v>320</c:v>
                </c:pt>
                <c:pt idx="4824">
                  <c:v>321</c:v>
                </c:pt>
                <c:pt idx="4825">
                  <c:v>322</c:v>
                </c:pt>
                <c:pt idx="4826">
                  <c:v>323</c:v>
                </c:pt>
                <c:pt idx="4827">
                  <c:v>324</c:v>
                </c:pt>
                <c:pt idx="4828">
                  <c:v>325</c:v>
                </c:pt>
                <c:pt idx="4829">
                  <c:v>326</c:v>
                </c:pt>
                <c:pt idx="4830">
                  <c:v>327</c:v>
                </c:pt>
                <c:pt idx="4831">
                  <c:v>328</c:v>
                </c:pt>
                <c:pt idx="4832">
                  <c:v>329</c:v>
                </c:pt>
                <c:pt idx="4833">
                  <c:v>330</c:v>
                </c:pt>
                <c:pt idx="4834">
                  <c:v>331</c:v>
                </c:pt>
                <c:pt idx="4835">
                  <c:v>332</c:v>
                </c:pt>
                <c:pt idx="4836">
                  <c:v>333</c:v>
                </c:pt>
                <c:pt idx="4837">
                  <c:v>334</c:v>
                </c:pt>
                <c:pt idx="4838">
                  <c:v>335</c:v>
                </c:pt>
                <c:pt idx="4839">
                  <c:v>336</c:v>
                </c:pt>
                <c:pt idx="4840">
                  <c:v>337</c:v>
                </c:pt>
                <c:pt idx="4841">
                  <c:v>338</c:v>
                </c:pt>
                <c:pt idx="4842">
                  <c:v>339</c:v>
                </c:pt>
                <c:pt idx="4843">
                  <c:v>340</c:v>
                </c:pt>
                <c:pt idx="4844">
                  <c:v>341</c:v>
                </c:pt>
                <c:pt idx="4845">
                  <c:v>342</c:v>
                </c:pt>
                <c:pt idx="4846">
                  <c:v>343</c:v>
                </c:pt>
                <c:pt idx="4847">
                  <c:v>344</c:v>
                </c:pt>
                <c:pt idx="4848">
                  <c:v>345</c:v>
                </c:pt>
                <c:pt idx="4849">
                  <c:v>346</c:v>
                </c:pt>
                <c:pt idx="4850">
                  <c:v>347</c:v>
                </c:pt>
                <c:pt idx="4851">
                  <c:v>348</c:v>
                </c:pt>
                <c:pt idx="4852">
                  <c:v>349</c:v>
                </c:pt>
                <c:pt idx="4853">
                  <c:v>350</c:v>
                </c:pt>
                <c:pt idx="4854">
                  <c:v>351</c:v>
                </c:pt>
                <c:pt idx="4855">
                  <c:v>352</c:v>
                </c:pt>
                <c:pt idx="4856">
                  <c:v>353</c:v>
                </c:pt>
                <c:pt idx="4857">
                  <c:v>354</c:v>
                </c:pt>
                <c:pt idx="4858">
                  <c:v>355</c:v>
                </c:pt>
                <c:pt idx="4859">
                  <c:v>356</c:v>
                </c:pt>
                <c:pt idx="4860">
                  <c:v>357</c:v>
                </c:pt>
                <c:pt idx="4861">
                  <c:v>358</c:v>
                </c:pt>
                <c:pt idx="4862">
                  <c:v>359</c:v>
                </c:pt>
                <c:pt idx="4863">
                  <c:v>360</c:v>
                </c:pt>
                <c:pt idx="4864">
                  <c:v>361</c:v>
                </c:pt>
                <c:pt idx="4865">
                  <c:v>362</c:v>
                </c:pt>
                <c:pt idx="4866">
                  <c:v>363</c:v>
                </c:pt>
                <c:pt idx="4867">
                  <c:v>364</c:v>
                </c:pt>
                <c:pt idx="4868">
                  <c:v>365</c:v>
                </c:pt>
                <c:pt idx="4869">
                  <c:v>366</c:v>
                </c:pt>
                <c:pt idx="4870">
                  <c:v>367</c:v>
                </c:pt>
                <c:pt idx="4871">
                  <c:v>368</c:v>
                </c:pt>
                <c:pt idx="4872">
                  <c:v>369</c:v>
                </c:pt>
                <c:pt idx="4873">
                  <c:v>370</c:v>
                </c:pt>
                <c:pt idx="4874">
                  <c:v>371</c:v>
                </c:pt>
                <c:pt idx="4875">
                  <c:v>372</c:v>
                </c:pt>
                <c:pt idx="4876">
                  <c:v>373</c:v>
                </c:pt>
                <c:pt idx="4877">
                  <c:v>374</c:v>
                </c:pt>
                <c:pt idx="4878">
                  <c:v>375</c:v>
                </c:pt>
                <c:pt idx="4879">
                  <c:v>376</c:v>
                </c:pt>
                <c:pt idx="4880">
                  <c:v>377</c:v>
                </c:pt>
                <c:pt idx="4881">
                  <c:v>378</c:v>
                </c:pt>
                <c:pt idx="4882">
                  <c:v>379</c:v>
                </c:pt>
                <c:pt idx="4883">
                  <c:v>380</c:v>
                </c:pt>
                <c:pt idx="4884">
                  <c:v>381</c:v>
                </c:pt>
                <c:pt idx="4885">
                  <c:v>382</c:v>
                </c:pt>
                <c:pt idx="4886">
                  <c:v>383</c:v>
                </c:pt>
                <c:pt idx="4887">
                  <c:v>384</c:v>
                </c:pt>
                <c:pt idx="4888">
                  <c:v>385</c:v>
                </c:pt>
                <c:pt idx="4889">
                  <c:v>386</c:v>
                </c:pt>
                <c:pt idx="4890">
                  <c:v>387</c:v>
                </c:pt>
                <c:pt idx="4891">
                  <c:v>388</c:v>
                </c:pt>
                <c:pt idx="4892">
                  <c:v>389</c:v>
                </c:pt>
                <c:pt idx="4893">
                  <c:v>390</c:v>
                </c:pt>
                <c:pt idx="4894">
                  <c:v>391</c:v>
                </c:pt>
                <c:pt idx="4895">
                  <c:v>392</c:v>
                </c:pt>
                <c:pt idx="4896">
                  <c:v>393</c:v>
                </c:pt>
                <c:pt idx="4897">
                  <c:v>394</c:v>
                </c:pt>
                <c:pt idx="4898">
                  <c:v>395</c:v>
                </c:pt>
                <c:pt idx="4899">
                  <c:v>396</c:v>
                </c:pt>
                <c:pt idx="4900">
                  <c:v>397</c:v>
                </c:pt>
                <c:pt idx="4901">
                  <c:v>398</c:v>
                </c:pt>
                <c:pt idx="4902">
                  <c:v>399</c:v>
                </c:pt>
                <c:pt idx="4903">
                  <c:v>400</c:v>
                </c:pt>
                <c:pt idx="4904">
                  <c:v>401</c:v>
                </c:pt>
                <c:pt idx="4905">
                  <c:v>402</c:v>
                </c:pt>
                <c:pt idx="4906">
                  <c:v>403</c:v>
                </c:pt>
                <c:pt idx="4907">
                  <c:v>404</c:v>
                </c:pt>
                <c:pt idx="4908">
                  <c:v>405</c:v>
                </c:pt>
                <c:pt idx="4909">
                  <c:v>406</c:v>
                </c:pt>
                <c:pt idx="4910">
                  <c:v>407</c:v>
                </c:pt>
                <c:pt idx="4911">
                  <c:v>408</c:v>
                </c:pt>
                <c:pt idx="4912">
                  <c:v>409</c:v>
                </c:pt>
                <c:pt idx="4913">
                  <c:v>410</c:v>
                </c:pt>
                <c:pt idx="4914">
                  <c:v>411</c:v>
                </c:pt>
                <c:pt idx="4915">
                  <c:v>412</c:v>
                </c:pt>
                <c:pt idx="4916">
                  <c:v>413</c:v>
                </c:pt>
                <c:pt idx="4917">
                  <c:v>414</c:v>
                </c:pt>
                <c:pt idx="4918">
                  <c:v>415</c:v>
                </c:pt>
                <c:pt idx="4919">
                  <c:v>416</c:v>
                </c:pt>
                <c:pt idx="4920">
                  <c:v>417</c:v>
                </c:pt>
                <c:pt idx="4921">
                  <c:v>418</c:v>
                </c:pt>
                <c:pt idx="4922">
                  <c:v>419</c:v>
                </c:pt>
                <c:pt idx="4923">
                  <c:v>420</c:v>
                </c:pt>
                <c:pt idx="4924">
                  <c:v>421</c:v>
                </c:pt>
                <c:pt idx="4925">
                  <c:v>422</c:v>
                </c:pt>
                <c:pt idx="4926">
                  <c:v>423</c:v>
                </c:pt>
                <c:pt idx="4927">
                  <c:v>424</c:v>
                </c:pt>
                <c:pt idx="4928">
                  <c:v>425</c:v>
                </c:pt>
                <c:pt idx="4929">
                  <c:v>426</c:v>
                </c:pt>
                <c:pt idx="4930">
                  <c:v>427</c:v>
                </c:pt>
                <c:pt idx="4931">
                  <c:v>428</c:v>
                </c:pt>
                <c:pt idx="4932">
                  <c:v>429</c:v>
                </c:pt>
                <c:pt idx="4933">
                  <c:v>430</c:v>
                </c:pt>
                <c:pt idx="4934">
                  <c:v>431</c:v>
                </c:pt>
                <c:pt idx="4935">
                  <c:v>432</c:v>
                </c:pt>
                <c:pt idx="4936">
                  <c:v>433</c:v>
                </c:pt>
                <c:pt idx="4937">
                  <c:v>434</c:v>
                </c:pt>
                <c:pt idx="4938">
                  <c:v>435</c:v>
                </c:pt>
                <c:pt idx="4939">
                  <c:v>436</c:v>
                </c:pt>
                <c:pt idx="4940">
                  <c:v>437</c:v>
                </c:pt>
                <c:pt idx="4941">
                  <c:v>438</c:v>
                </c:pt>
                <c:pt idx="4942">
                  <c:v>439</c:v>
                </c:pt>
                <c:pt idx="4943">
                  <c:v>440</c:v>
                </c:pt>
                <c:pt idx="4944">
                  <c:v>441</c:v>
                </c:pt>
                <c:pt idx="4945">
                  <c:v>442</c:v>
                </c:pt>
                <c:pt idx="4946">
                  <c:v>443</c:v>
                </c:pt>
                <c:pt idx="4947">
                  <c:v>444</c:v>
                </c:pt>
                <c:pt idx="4948">
                  <c:v>445</c:v>
                </c:pt>
                <c:pt idx="4949">
                  <c:v>446</c:v>
                </c:pt>
                <c:pt idx="4950">
                  <c:v>447</c:v>
                </c:pt>
                <c:pt idx="4951">
                  <c:v>448</c:v>
                </c:pt>
                <c:pt idx="4952">
                  <c:v>449</c:v>
                </c:pt>
                <c:pt idx="4953">
                  <c:v>450</c:v>
                </c:pt>
                <c:pt idx="4954">
                  <c:v>451</c:v>
                </c:pt>
                <c:pt idx="4955">
                  <c:v>452</c:v>
                </c:pt>
                <c:pt idx="4956">
                  <c:v>453</c:v>
                </c:pt>
                <c:pt idx="4957">
                  <c:v>454</c:v>
                </c:pt>
                <c:pt idx="4958">
                  <c:v>455</c:v>
                </c:pt>
                <c:pt idx="4959">
                  <c:v>456</c:v>
                </c:pt>
                <c:pt idx="4960">
                  <c:v>457</c:v>
                </c:pt>
                <c:pt idx="4961">
                  <c:v>458</c:v>
                </c:pt>
                <c:pt idx="4962">
                  <c:v>459</c:v>
                </c:pt>
                <c:pt idx="4963">
                  <c:v>460</c:v>
                </c:pt>
                <c:pt idx="4964">
                  <c:v>461</c:v>
                </c:pt>
                <c:pt idx="4965">
                  <c:v>462</c:v>
                </c:pt>
                <c:pt idx="4966">
                  <c:v>463</c:v>
                </c:pt>
                <c:pt idx="4967">
                  <c:v>464</c:v>
                </c:pt>
                <c:pt idx="4968">
                  <c:v>465</c:v>
                </c:pt>
                <c:pt idx="4969">
                  <c:v>466</c:v>
                </c:pt>
                <c:pt idx="4970">
                  <c:v>467</c:v>
                </c:pt>
                <c:pt idx="4971">
                  <c:v>468</c:v>
                </c:pt>
                <c:pt idx="4972">
                  <c:v>469</c:v>
                </c:pt>
                <c:pt idx="4973">
                  <c:v>470</c:v>
                </c:pt>
                <c:pt idx="4974">
                  <c:v>471</c:v>
                </c:pt>
                <c:pt idx="4975">
                  <c:v>472</c:v>
                </c:pt>
                <c:pt idx="4976">
                  <c:v>473</c:v>
                </c:pt>
                <c:pt idx="4977">
                  <c:v>474</c:v>
                </c:pt>
                <c:pt idx="4978">
                  <c:v>475</c:v>
                </c:pt>
                <c:pt idx="4979">
                  <c:v>476</c:v>
                </c:pt>
                <c:pt idx="4980">
                  <c:v>477</c:v>
                </c:pt>
                <c:pt idx="4981">
                  <c:v>478</c:v>
                </c:pt>
                <c:pt idx="4982">
                  <c:v>479</c:v>
                </c:pt>
                <c:pt idx="4983">
                  <c:v>480</c:v>
                </c:pt>
                <c:pt idx="4984">
                  <c:v>481</c:v>
                </c:pt>
                <c:pt idx="4985">
                  <c:v>482</c:v>
                </c:pt>
                <c:pt idx="4986">
                  <c:v>483</c:v>
                </c:pt>
                <c:pt idx="4987">
                  <c:v>484</c:v>
                </c:pt>
                <c:pt idx="4988">
                  <c:v>485</c:v>
                </c:pt>
                <c:pt idx="4989">
                  <c:v>486</c:v>
                </c:pt>
                <c:pt idx="4990">
                  <c:v>487</c:v>
                </c:pt>
                <c:pt idx="4991">
                  <c:v>488</c:v>
                </c:pt>
                <c:pt idx="4992">
                  <c:v>489</c:v>
                </c:pt>
                <c:pt idx="4993">
                  <c:v>490</c:v>
                </c:pt>
                <c:pt idx="4994">
                  <c:v>491</c:v>
                </c:pt>
                <c:pt idx="4995">
                  <c:v>492</c:v>
                </c:pt>
                <c:pt idx="4996">
                  <c:v>493</c:v>
                </c:pt>
                <c:pt idx="4997">
                  <c:v>494</c:v>
                </c:pt>
                <c:pt idx="4998">
                  <c:v>495</c:v>
                </c:pt>
                <c:pt idx="4999">
                  <c:v>496</c:v>
                </c:pt>
                <c:pt idx="5000">
                  <c:v>497</c:v>
                </c:pt>
                <c:pt idx="5001">
                  <c:v>498</c:v>
                </c:pt>
                <c:pt idx="5002">
                  <c:v>499</c:v>
                </c:pt>
                <c:pt idx="5003">
                  <c:v>500</c:v>
                </c:pt>
                <c:pt idx="5004">
                  <c:v>501</c:v>
                </c:pt>
                <c:pt idx="5005">
                  <c:v>502</c:v>
                </c:pt>
                <c:pt idx="5006">
                  <c:v>503</c:v>
                </c:pt>
                <c:pt idx="5007">
                  <c:v>504</c:v>
                </c:pt>
                <c:pt idx="5008">
                  <c:v>505</c:v>
                </c:pt>
                <c:pt idx="5009">
                  <c:v>506</c:v>
                </c:pt>
                <c:pt idx="5010">
                  <c:v>507</c:v>
                </c:pt>
                <c:pt idx="5011">
                  <c:v>508</c:v>
                </c:pt>
                <c:pt idx="5012">
                  <c:v>509</c:v>
                </c:pt>
                <c:pt idx="5013">
                  <c:v>510</c:v>
                </c:pt>
                <c:pt idx="5014">
                  <c:v>511</c:v>
                </c:pt>
                <c:pt idx="5015">
                  <c:v>512</c:v>
                </c:pt>
                <c:pt idx="5016">
                  <c:v>513</c:v>
                </c:pt>
                <c:pt idx="5017">
                  <c:v>514</c:v>
                </c:pt>
                <c:pt idx="5018">
                  <c:v>515</c:v>
                </c:pt>
                <c:pt idx="5019">
                  <c:v>516</c:v>
                </c:pt>
                <c:pt idx="5020">
                  <c:v>517</c:v>
                </c:pt>
                <c:pt idx="5021">
                  <c:v>518</c:v>
                </c:pt>
                <c:pt idx="5022">
                  <c:v>519</c:v>
                </c:pt>
                <c:pt idx="5023">
                  <c:v>520</c:v>
                </c:pt>
                <c:pt idx="5024">
                  <c:v>521</c:v>
                </c:pt>
                <c:pt idx="5025">
                  <c:v>522</c:v>
                </c:pt>
                <c:pt idx="5026">
                  <c:v>523</c:v>
                </c:pt>
                <c:pt idx="5027">
                  <c:v>524</c:v>
                </c:pt>
                <c:pt idx="5028">
                  <c:v>525</c:v>
                </c:pt>
                <c:pt idx="5029">
                  <c:v>526</c:v>
                </c:pt>
                <c:pt idx="5030">
                  <c:v>527</c:v>
                </c:pt>
                <c:pt idx="5031">
                  <c:v>528</c:v>
                </c:pt>
                <c:pt idx="5032">
                  <c:v>529</c:v>
                </c:pt>
                <c:pt idx="5033">
                  <c:v>530</c:v>
                </c:pt>
                <c:pt idx="5034">
                  <c:v>531</c:v>
                </c:pt>
                <c:pt idx="5035">
                  <c:v>532</c:v>
                </c:pt>
                <c:pt idx="5036">
                  <c:v>533</c:v>
                </c:pt>
                <c:pt idx="5037">
                  <c:v>534</c:v>
                </c:pt>
                <c:pt idx="5038">
                  <c:v>535</c:v>
                </c:pt>
                <c:pt idx="5039">
                  <c:v>536</c:v>
                </c:pt>
                <c:pt idx="5040">
                  <c:v>537</c:v>
                </c:pt>
                <c:pt idx="5041">
                  <c:v>538</c:v>
                </c:pt>
                <c:pt idx="5042">
                  <c:v>539</c:v>
                </c:pt>
                <c:pt idx="5043">
                  <c:v>540</c:v>
                </c:pt>
                <c:pt idx="5044">
                  <c:v>541</c:v>
                </c:pt>
                <c:pt idx="5045">
                  <c:v>542</c:v>
                </c:pt>
                <c:pt idx="5046">
                  <c:v>543</c:v>
                </c:pt>
                <c:pt idx="5047">
                  <c:v>544</c:v>
                </c:pt>
                <c:pt idx="5048">
                  <c:v>545</c:v>
                </c:pt>
                <c:pt idx="5049">
                  <c:v>546</c:v>
                </c:pt>
                <c:pt idx="5050">
                  <c:v>547</c:v>
                </c:pt>
                <c:pt idx="5051">
                  <c:v>548</c:v>
                </c:pt>
                <c:pt idx="5052">
                  <c:v>549</c:v>
                </c:pt>
                <c:pt idx="5053">
                  <c:v>550</c:v>
                </c:pt>
                <c:pt idx="5054">
                  <c:v>551</c:v>
                </c:pt>
                <c:pt idx="5055">
                  <c:v>552</c:v>
                </c:pt>
                <c:pt idx="5056">
                  <c:v>553</c:v>
                </c:pt>
                <c:pt idx="5057">
                  <c:v>554</c:v>
                </c:pt>
                <c:pt idx="5058">
                  <c:v>555</c:v>
                </c:pt>
                <c:pt idx="5059">
                  <c:v>556</c:v>
                </c:pt>
                <c:pt idx="5060">
                  <c:v>557</c:v>
                </c:pt>
                <c:pt idx="5061">
                  <c:v>558</c:v>
                </c:pt>
                <c:pt idx="5062">
                  <c:v>559</c:v>
                </c:pt>
                <c:pt idx="5063">
                  <c:v>560</c:v>
                </c:pt>
                <c:pt idx="5064">
                  <c:v>561</c:v>
                </c:pt>
                <c:pt idx="5065">
                  <c:v>562</c:v>
                </c:pt>
                <c:pt idx="5066">
                  <c:v>563</c:v>
                </c:pt>
                <c:pt idx="5067">
                  <c:v>564</c:v>
                </c:pt>
                <c:pt idx="5068">
                  <c:v>565</c:v>
                </c:pt>
                <c:pt idx="5069">
                  <c:v>566</c:v>
                </c:pt>
                <c:pt idx="5070">
                  <c:v>567</c:v>
                </c:pt>
                <c:pt idx="5071">
                  <c:v>568</c:v>
                </c:pt>
                <c:pt idx="5072">
                  <c:v>569</c:v>
                </c:pt>
                <c:pt idx="5073">
                  <c:v>570</c:v>
                </c:pt>
                <c:pt idx="5074">
                  <c:v>571</c:v>
                </c:pt>
                <c:pt idx="5075">
                  <c:v>572</c:v>
                </c:pt>
                <c:pt idx="5076">
                  <c:v>573</c:v>
                </c:pt>
                <c:pt idx="5077">
                  <c:v>574</c:v>
                </c:pt>
                <c:pt idx="5078">
                  <c:v>575</c:v>
                </c:pt>
                <c:pt idx="5079">
                  <c:v>576</c:v>
                </c:pt>
                <c:pt idx="5080">
                  <c:v>577</c:v>
                </c:pt>
                <c:pt idx="5081">
                  <c:v>578</c:v>
                </c:pt>
                <c:pt idx="5082">
                  <c:v>579</c:v>
                </c:pt>
                <c:pt idx="5083">
                  <c:v>580</c:v>
                </c:pt>
                <c:pt idx="5084">
                  <c:v>581</c:v>
                </c:pt>
                <c:pt idx="5085">
                  <c:v>582</c:v>
                </c:pt>
                <c:pt idx="5086">
                  <c:v>583</c:v>
                </c:pt>
                <c:pt idx="5087">
                  <c:v>584</c:v>
                </c:pt>
                <c:pt idx="5088">
                  <c:v>585</c:v>
                </c:pt>
                <c:pt idx="5089">
                  <c:v>586</c:v>
                </c:pt>
                <c:pt idx="5090">
                  <c:v>587</c:v>
                </c:pt>
                <c:pt idx="5091">
                  <c:v>588</c:v>
                </c:pt>
                <c:pt idx="5092">
                  <c:v>589</c:v>
                </c:pt>
                <c:pt idx="5093">
                  <c:v>590</c:v>
                </c:pt>
                <c:pt idx="5094">
                  <c:v>591</c:v>
                </c:pt>
                <c:pt idx="5095">
                  <c:v>592</c:v>
                </c:pt>
                <c:pt idx="5096">
                  <c:v>593</c:v>
                </c:pt>
                <c:pt idx="5097">
                  <c:v>594</c:v>
                </c:pt>
                <c:pt idx="5098">
                  <c:v>595</c:v>
                </c:pt>
                <c:pt idx="5099">
                  <c:v>596</c:v>
                </c:pt>
                <c:pt idx="5100">
                  <c:v>597</c:v>
                </c:pt>
                <c:pt idx="5101">
                  <c:v>598</c:v>
                </c:pt>
                <c:pt idx="5102">
                  <c:v>599</c:v>
                </c:pt>
                <c:pt idx="5103">
                  <c:v>600</c:v>
                </c:pt>
                <c:pt idx="5104">
                  <c:v>601</c:v>
                </c:pt>
                <c:pt idx="5105">
                  <c:v>602</c:v>
                </c:pt>
                <c:pt idx="5106">
                  <c:v>603</c:v>
                </c:pt>
                <c:pt idx="5107">
                  <c:v>604</c:v>
                </c:pt>
                <c:pt idx="5108">
                  <c:v>605</c:v>
                </c:pt>
                <c:pt idx="5109">
                  <c:v>606</c:v>
                </c:pt>
                <c:pt idx="5110">
                  <c:v>607</c:v>
                </c:pt>
                <c:pt idx="5111">
                  <c:v>608</c:v>
                </c:pt>
                <c:pt idx="5112">
                  <c:v>609</c:v>
                </c:pt>
                <c:pt idx="5113">
                  <c:v>610</c:v>
                </c:pt>
                <c:pt idx="5114">
                  <c:v>611</c:v>
                </c:pt>
                <c:pt idx="5115">
                  <c:v>612</c:v>
                </c:pt>
                <c:pt idx="5116">
                  <c:v>613</c:v>
                </c:pt>
                <c:pt idx="5117">
                  <c:v>614</c:v>
                </c:pt>
                <c:pt idx="5118">
                  <c:v>615</c:v>
                </c:pt>
                <c:pt idx="5119">
                  <c:v>616</c:v>
                </c:pt>
                <c:pt idx="5120">
                  <c:v>617</c:v>
                </c:pt>
                <c:pt idx="5121">
                  <c:v>618</c:v>
                </c:pt>
                <c:pt idx="5122">
                  <c:v>619</c:v>
                </c:pt>
                <c:pt idx="5123">
                  <c:v>620</c:v>
                </c:pt>
                <c:pt idx="5124">
                  <c:v>621</c:v>
                </c:pt>
                <c:pt idx="5125">
                  <c:v>622</c:v>
                </c:pt>
                <c:pt idx="5126">
                  <c:v>623</c:v>
                </c:pt>
                <c:pt idx="5127">
                  <c:v>624</c:v>
                </c:pt>
                <c:pt idx="5128">
                  <c:v>625</c:v>
                </c:pt>
                <c:pt idx="5129">
                  <c:v>626</c:v>
                </c:pt>
                <c:pt idx="5130">
                  <c:v>627</c:v>
                </c:pt>
                <c:pt idx="5131">
                  <c:v>628</c:v>
                </c:pt>
                <c:pt idx="5132">
                  <c:v>629</c:v>
                </c:pt>
                <c:pt idx="5133">
                  <c:v>630</c:v>
                </c:pt>
                <c:pt idx="5134">
                  <c:v>631</c:v>
                </c:pt>
                <c:pt idx="5135">
                  <c:v>632</c:v>
                </c:pt>
                <c:pt idx="5136">
                  <c:v>633</c:v>
                </c:pt>
                <c:pt idx="5137">
                  <c:v>634</c:v>
                </c:pt>
                <c:pt idx="5138">
                  <c:v>635</c:v>
                </c:pt>
                <c:pt idx="5139">
                  <c:v>636</c:v>
                </c:pt>
                <c:pt idx="5140">
                  <c:v>637</c:v>
                </c:pt>
                <c:pt idx="5141">
                  <c:v>638</c:v>
                </c:pt>
                <c:pt idx="5142">
                  <c:v>639</c:v>
                </c:pt>
                <c:pt idx="5143">
                  <c:v>640</c:v>
                </c:pt>
                <c:pt idx="5144">
                  <c:v>641</c:v>
                </c:pt>
                <c:pt idx="5145">
                  <c:v>642</c:v>
                </c:pt>
                <c:pt idx="5146">
                  <c:v>643</c:v>
                </c:pt>
                <c:pt idx="5147">
                  <c:v>644</c:v>
                </c:pt>
                <c:pt idx="5148">
                  <c:v>645</c:v>
                </c:pt>
                <c:pt idx="5149">
                  <c:v>646</c:v>
                </c:pt>
                <c:pt idx="5150">
                  <c:v>647</c:v>
                </c:pt>
                <c:pt idx="5151">
                  <c:v>648</c:v>
                </c:pt>
                <c:pt idx="5152">
                  <c:v>649</c:v>
                </c:pt>
                <c:pt idx="5153">
                  <c:v>650</c:v>
                </c:pt>
                <c:pt idx="5154">
                  <c:v>651</c:v>
                </c:pt>
                <c:pt idx="5155">
                  <c:v>652</c:v>
                </c:pt>
                <c:pt idx="5156">
                  <c:v>653</c:v>
                </c:pt>
                <c:pt idx="5157">
                  <c:v>654</c:v>
                </c:pt>
                <c:pt idx="5158">
                  <c:v>655</c:v>
                </c:pt>
                <c:pt idx="5159">
                  <c:v>656</c:v>
                </c:pt>
                <c:pt idx="5160">
                  <c:v>657</c:v>
                </c:pt>
                <c:pt idx="5161">
                  <c:v>658</c:v>
                </c:pt>
                <c:pt idx="5162">
                  <c:v>659</c:v>
                </c:pt>
                <c:pt idx="5163">
                  <c:v>660</c:v>
                </c:pt>
                <c:pt idx="5164">
                  <c:v>661</c:v>
                </c:pt>
                <c:pt idx="5165">
                  <c:v>662</c:v>
                </c:pt>
                <c:pt idx="5166">
                  <c:v>663</c:v>
                </c:pt>
                <c:pt idx="5167">
                  <c:v>664</c:v>
                </c:pt>
                <c:pt idx="5168">
                  <c:v>665</c:v>
                </c:pt>
                <c:pt idx="5169">
                  <c:v>666</c:v>
                </c:pt>
                <c:pt idx="5170">
                  <c:v>667</c:v>
                </c:pt>
                <c:pt idx="5171">
                  <c:v>668</c:v>
                </c:pt>
                <c:pt idx="5172">
                  <c:v>669</c:v>
                </c:pt>
                <c:pt idx="5173">
                  <c:v>670</c:v>
                </c:pt>
                <c:pt idx="5174">
                  <c:v>671</c:v>
                </c:pt>
                <c:pt idx="5175">
                  <c:v>672</c:v>
                </c:pt>
                <c:pt idx="5176">
                  <c:v>673</c:v>
                </c:pt>
                <c:pt idx="5177">
                  <c:v>674</c:v>
                </c:pt>
                <c:pt idx="5178">
                  <c:v>675</c:v>
                </c:pt>
                <c:pt idx="5179">
                  <c:v>676</c:v>
                </c:pt>
                <c:pt idx="5180">
                  <c:v>677</c:v>
                </c:pt>
                <c:pt idx="5181">
                  <c:v>678</c:v>
                </c:pt>
                <c:pt idx="5182">
                  <c:v>679</c:v>
                </c:pt>
                <c:pt idx="5183">
                  <c:v>680</c:v>
                </c:pt>
                <c:pt idx="5184">
                  <c:v>681</c:v>
                </c:pt>
                <c:pt idx="5185">
                  <c:v>682</c:v>
                </c:pt>
                <c:pt idx="5186">
                  <c:v>683</c:v>
                </c:pt>
                <c:pt idx="5187">
                  <c:v>684</c:v>
                </c:pt>
                <c:pt idx="5188">
                  <c:v>685</c:v>
                </c:pt>
                <c:pt idx="5189">
                  <c:v>686</c:v>
                </c:pt>
                <c:pt idx="5190">
                  <c:v>687</c:v>
                </c:pt>
                <c:pt idx="5191">
                  <c:v>688</c:v>
                </c:pt>
                <c:pt idx="5192">
                  <c:v>689</c:v>
                </c:pt>
                <c:pt idx="5193">
                  <c:v>690</c:v>
                </c:pt>
                <c:pt idx="5194">
                  <c:v>691</c:v>
                </c:pt>
                <c:pt idx="5195">
                  <c:v>692</c:v>
                </c:pt>
                <c:pt idx="5196">
                  <c:v>693</c:v>
                </c:pt>
                <c:pt idx="5197">
                  <c:v>694</c:v>
                </c:pt>
                <c:pt idx="5198">
                  <c:v>695</c:v>
                </c:pt>
                <c:pt idx="5199">
                  <c:v>696</c:v>
                </c:pt>
                <c:pt idx="5200">
                  <c:v>697</c:v>
                </c:pt>
                <c:pt idx="5201">
                  <c:v>698</c:v>
                </c:pt>
                <c:pt idx="5202">
                  <c:v>699</c:v>
                </c:pt>
                <c:pt idx="5203">
                  <c:v>700</c:v>
                </c:pt>
                <c:pt idx="5204">
                  <c:v>701</c:v>
                </c:pt>
                <c:pt idx="5205">
                  <c:v>702</c:v>
                </c:pt>
                <c:pt idx="5206">
                  <c:v>703</c:v>
                </c:pt>
                <c:pt idx="5207">
                  <c:v>704</c:v>
                </c:pt>
                <c:pt idx="5208">
                  <c:v>705</c:v>
                </c:pt>
                <c:pt idx="5209">
                  <c:v>706</c:v>
                </c:pt>
                <c:pt idx="5210">
                  <c:v>707</c:v>
                </c:pt>
                <c:pt idx="5211">
                  <c:v>708</c:v>
                </c:pt>
                <c:pt idx="5212">
                  <c:v>709</c:v>
                </c:pt>
                <c:pt idx="5213">
                  <c:v>710</c:v>
                </c:pt>
                <c:pt idx="5214">
                  <c:v>711</c:v>
                </c:pt>
                <c:pt idx="5215">
                  <c:v>712</c:v>
                </c:pt>
                <c:pt idx="5216">
                  <c:v>713</c:v>
                </c:pt>
                <c:pt idx="5217">
                  <c:v>714</c:v>
                </c:pt>
                <c:pt idx="5218">
                  <c:v>715</c:v>
                </c:pt>
                <c:pt idx="5219">
                  <c:v>716</c:v>
                </c:pt>
                <c:pt idx="5220">
                  <c:v>717</c:v>
                </c:pt>
                <c:pt idx="5221">
                  <c:v>718</c:v>
                </c:pt>
                <c:pt idx="5222">
                  <c:v>719</c:v>
                </c:pt>
                <c:pt idx="5223">
                  <c:v>720</c:v>
                </c:pt>
                <c:pt idx="5224">
                  <c:v>721</c:v>
                </c:pt>
                <c:pt idx="5225">
                  <c:v>722</c:v>
                </c:pt>
                <c:pt idx="5226">
                  <c:v>723</c:v>
                </c:pt>
                <c:pt idx="5227">
                  <c:v>724</c:v>
                </c:pt>
                <c:pt idx="5228">
                  <c:v>725</c:v>
                </c:pt>
                <c:pt idx="5229">
                  <c:v>726</c:v>
                </c:pt>
                <c:pt idx="5230">
                  <c:v>727</c:v>
                </c:pt>
                <c:pt idx="5231">
                  <c:v>728</c:v>
                </c:pt>
                <c:pt idx="5232">
                  <c:v>729</c:v>
                </c:pt>
                <c:pt idx="5233">
                  <c:v>730</c:v>
                </c:pt>
                <c:pt idx="5234">
                  <c:v>731</c:v>
                </c:pt>
                <c:pt idx="5235">
                  <c:v>732</c:v>
                </c:pt>
                <c:pt idx="5236">
                  <c:v>733</c:v>
                </c:pt>
                <c:pt idx="5237">
                  <c:v>734</c:v>
                </c:pt>
                <c:pt idx="5238">
                  <c:v>735</c:v>
                </c:pt>
                <c:pt idx="5239">
                  <c:v>736</c:v>
                </c:pt>
                <c:pt idx="5240">
                  <c:v>737</c:v>
                </c:pt>
                <c:pt idx="5241">
                  <c:v>738</c:v>
                </c:pt>
                <c:pt idx="5242">
                  <c:v>739</c:v>
                </c:pt>
                <c:pt idx="5243">
                  <c:v>740</c:v>
                </c:pt>
                <c:pt idx="5244">
                  <c:v>741</c:v>
                </c:pt>
                <c:pt idx="5245">
                  <c:v>742</c:v>
                </c:pt>
                <c:pt idx="5246">
                  <c:v>743</c:v>
                </c:pt>
                <c:pt idx="5247">
                  <c:v>744</c:v>
                </c:pt>
                <c:pt idx="5248">
                  <c:v>745</c:v>
                </c:pt>
                <c:pt idx="5249">
                  <c:v>746</c:v>
                </c:pt>
                <c:pt idx="5250">
                  <c:v>747</c:v>
                </c:pt>
                <c:pt idx="5251">
                  <c:v>748</c:v>
                </c:pt>
                <c:pt idx="5252">
                  <c:v>749</c:v>
                </c:pt>
                <c:pt idx="5253">
                  <c:v>750</c:v>
                </c:pt>
                <c:pt idx="5254">
                  <c:v>751</c:v>
                </c:pt>
                <c:pt idx="5255">
                  <c:v>752</c:v>
                </c:pt>
                <c:pt idx="5256">
                  <c:v>753</c:v>
                </c:pt>
                <c:pt idx="5257">
                  <c:v>754</c:v>
                </c:pt>
                <c:pt idx="5258">
                  <c:v>755</c:v>
                </c:pt>
                <c:pt idx="5259">
                  <c:v>756</c:v>
                </c:pt>
                <c:pt idx="5260">
                  <c:v>757</c:v>
                </c:pt>
                <c:pt idx="5261">
                  <c:v>758</c:v>
                </c:pt>
                <c:pt idx="5262">
                  <c:v>759</c:v>
                </c:pt>
                <c:pt idx="5263">
                  <c:v>760</c:v>
                </c:pt>
                <c:pt idx="5264">
                  <c:v>761</c:v>
                </c:pt>
                <c:pt idx="5265">
                  <c:v>762</c:v>
                </c:pt>
                <c:pt idx="5266">
                  <c:v>763</c:v>
                </c:pt>
                <c:pt idx="5267">
                  <c:v>764</c:v>
                </c:pt>
                <c:pt idx="5268">
                  <c:v>765</c:v>
                </c:pt>
                <c:pt idx="5269">
                  <c:v>766</c:v>
                </c:pt>
                <c:pt idx="5270">
                  <c:v>767</c:v>
                </c:pt>
                <c:pt idx="5271">
                  <c:v>768</c:v>
                </c:pt>
                <c:pt idx="5272">
                  <c:v>769</c:v>
                </c:pt>
                <c:pt idx="5273">
                  <c:v>770</c:v>
                </c:pt>
                <c:pt idx="5274">
                  <c:v>771</c:v>
                </c:pt>
                <c:pt idx="5275">
                  <c:v>772</c:v>
                </c:pt>
                <c:pt idx="5276">
                  <c:v>773</c:v>
                </c:pt>
                <c:pt idx="5277">
                  <c:v>774</c:v>
                </c:pt>
                <c:pt idx="5278">
                  <c:v>775</c:v>
                </c:pt>
                <c:pt idx="5279">
                  <c:v>776</c:v>
                </c:pt>
                <c:pt idx="5280">
                  <c:v>777</c:v>
                </c:pt>
                <c:pt idx="5281">
                  <c:v>778</c:v>
                </c:pt>
                <c:pt idx="5282">
                  <c:v>779</c:v>
                </c:pt>
                <c:pt idx="5283">
                  <c:v>780</c:v>
                </c:pt>
                <c:pt idx="5284">
                  <c:v>781</c:v>
                </c:pt>
                <c:pt idx="5285">
                  <c:v>782</c:v>
                </c:pt>
                <c:pt idx="5286">
                  <c:v>783</c:v>
                </c:pt>
                <c:pt idx="5287">
                  <c:v>784</c:v>
                </c:pt>
                <c:pt idx="5288">
                  <c:v>785</c:v>
                </c:pt>
                <c:pt idx="5289">
                  <c:v>786</c:v>
                </c:pt>
                <c:pt idx="5290">
                  <c:v>787</c:v>
                </c:pt>
                <c:pt idx="5291">
                  <c:v>788</c:v>
                </c:pt>
                <c:pt idx="5292">
                  <c:v>789</c:v>
                </c:pt>
                <c:pt idx="5293">
                  <c:v>790</c:v>
                </c:pt>
                <c:pt idx="5294">
                  <c:v>791</c:v>
                </c:pt>
                <c:pt idx="5295">
                  <c:v>792</c:v>
                </c:pt>
                <c:pt idx="5296">
                  <c:v>793</c:v>
                </c:pt>
                <c:pt idx="5297">
                  <c:v>794</c:v>
                </c:pt>
                <c:pt idx="5298">
                  <c:v>795</c:v>
                </c:pt>
                <c:pt idx="5299">
                  <c:v>796</c:v>
                </c:pt>
                <c:pt idx="5300">
                  <c:v>797</c:v>
                </c:pt>
                <c:pt idx="5301">
                  <c:v>798</c:v>
                </c:pt>
                <c:pt idx="5302">
                  <c:v>799</c:v>
                </c:pt>
                <c:pt idx="5303">
                  <c:v>800</c:v>
                </c:pt>
                <c:pt idx="5304">
                  <c:v>801</c:v>
                </c:pt>
                <c:pt idx="5305">
                  <c:v>802</c:v>
                </c:pt>
                <c:pt idx="5306">
                  <c:v>803</c:v>
                </c:pt>
                <c:pt idx="5307">
                  <c:v>804</c:v>
                </c:pt>
                <c:pt idx="5308">
                  <c:v>805</c:v>
                </c:pt>
                <c:pt idx="5309">
                  <c:v>806</c:v>
                </c:pt>
                <c:pt idx="5310">
                  <c:v>807</c:v>
                </c:pt>
                <c:pt idx="5311">
                  <c:v>808</c:v>
                </c:pt>
                <c:pt idx="5312">
                  <c:v>809</c:v>
                </c:pt>
                <c:pt idx="5313">
                  <c:v>810</c:v>
                </c:pt>
                <c:pt idx="5314">
                  <c:v>811</c:v>
                </c:pt>
                <c:pt idx="5315">
                  <c:v>812</c:v>
                </c:pt>
                <c:pt idx="5316">
                  <c:v>813</c:v>
                </c:pt>
                <c:pt idx="5317">
                  <c:v>814</c:v>
                </c:pt>
                <c:pt idx="5318">
                  <c:v>815</c:v>
                </c:pt>
                <c:pt idx="5319">
                  <c:v>816</c:v>
                </c:pt>
                <c:pt idx="5320">
                  <c:v>817</c:v>
                </c:pt>
                <c:pt idx="5321">
                  <c:v>818</c:v>
                </c:pt>
                <c:pt idx="5322">
                  <c:v>819</c:v>
                </c:pt>
                <c:pt idx="5323">
                  <c:v>820</c:v>
                </c:pt>
                <c:pt idx="5324">
                  <c:v>821</c:v>
                </c:pt>
                <c:pt idx="5325">
                  <c:v>822</c:v>
                </c:pt>
                <c:pt idx="5326">
                  <c:v>823</c:v>
                </c:pt>
                <c:pt idx="5327">
                  <c:v>824</c:v>
                </c:pt>
                <c:pt idx="5328">
                  <c:v>825</c:v>
                </c:pt>
                <c:pt idx="5329">
                  <c:v>826</c:v>
                </c:pt>
                <c:pt idx="5330">
                  <c:v>827</c:v>
                </c:pt>
                <c:pt idx="5331">
                  <c:v>828</c:v>
                </c:pt>
                <c:pt idx="5332">
                  <c:v>829</c:v>
                </c:pt>
                <c:pt idx="5333">
                  <c:v>830</c:v>
                </c:pt>
                <c:pt idx="5334">
                  <c:v>831</c:v>
                </c:pt>
                <c:pt idx="5335">
                  <c:v>832</c:v>
                </c:pt>
                <c:pt idx="5336">
                  <c:v>833</c:v>
                </c:pt>
                <c:pt idx="5337">
                  <c:v>834</c:v>
                </c:pt>
                <c:pt idx="5338">
                  <c:v>835</c:v>
                </c:pt>
                <c:pt idx="5339">
                  <c:v>836</c:v>
                </c:pt>
                <c:pt idx="5340">
                  <c:v>837</c:v>
                </c:pt>
                <c:pt idx="5341">
                  <c:v>838</c:v>
                </c:pt>
                <c:pt idx="5342">
                  <c:v>839</c:v>
                </c:pt>
                <c:pt idx="5343">
                  <c:v>840</c:v>
                </c:pt>
                <c:pt idx="5344">
                  <c:v>841</c:v>
                </c:pt>
                <c:pt idx="5345">
                  <c:v>842</c:v>
                </c:pt>
                <c:pt idx="5346">
                  <c:v>843</c:v>
                </c:pt>
                <c:pt idx="5347">
                  <c:v>844</c:v>
                </c:pt>
                <c:pt idx="5348">
                  <c:v>845</c:v>
                </c:pt>
                <c:pt idx="5349">
                  <c:v>846</c:v>
                </c:pt>
                <c:pt idx="5350">
                  <c:v>847</c:v>
                </c:pt>
                <c:pt idx="5351">
                  <c:v>848</c:v>
                </c:pt>
                <c:pt idx="5352">
                  <c:v>849</c:v>
                </c:pt>
                <c:pt idx="5353">
                  <c:v>850</c:v>
                </c:pt>
                <c:pt idx="5354">
                  <c:v>851</c:v>
                </c:pt>
                <c:pt idx="5355">
                  <c:v>852</c:v>
                </c:pt>
                <c:pt idx="5356">
                  <c:v>853</c:v>
                </c:pt>
                <c:pt idx="5357">
                  <c:v>854</c:v>
                </c:pt>
                <c:pt idx="5358">
                  <c:v>855</c:v>
                </c:pt>
                <c:pt idx="5359">
                  <c:v>856</c:v>
                </c:pt>
                <c:pt idx="5360">
                  <c:v>857</c:v>
                </c:pt>
                <c:pt idx="5361">
                  <c:v>858</c:v>
                </c:pt>
                <c:pt idx="5362">
                  <c:v>859</c:v>
                </c:pt>
                <c:pt idx="5363">
                  <c:v>860</c:v>
                </c:pt>
                <c:pt idx="5364">
                  <c:v>861</c:v>
                </c:pt>
                <c:pt idx="5365">
                  <c:v>862</c:v>
                </c:pt>
                <c:pt idx="5366">
                  <c:v>863</c:v>
                </c:pt>
                <c:pt idx="5367">
                  <c:v>864</c:v>
                </c:pt>
                <c:pt idx="5368">
                  <c:v>865</c:v>
                </c:pt>
                <c:pt idx="5369">
                  <c:v>866</c:v>
                </c:pt>
                <c:pt idx="5370">
                  <c:v>867</c:v>
                </c:pt>
                <c:pt idx="5371">
                  <c:v>868</c:v>
                </c:pt>
                <c:pt idx="5372">
                  <c:v>869</c:v>
                </c:pt>
                <c:pt idx="5373">
                  <c:v>870</c:v>
                </c:pt>
                <c:pt idx="5374">
                  <c:v>871</c:v>
                </c:pt>
                <c:pt idx="5375">
                  <c:v>872</c:v>
                </c:pt>
                <c:pt idx="5376">
                  <c:v>873</c:v>
                </c:pt>
                <c:pt idx="5377">
                  <c:v>874</c:v>
                </c:pt>
                <c:pt idx="5378">
                  <c:v>875</c:v>
                </c:pt>
                <c:pt idx="5379">
                  <c:v>876</c:v>
                </c:pt>
                <c:pt idx="5380">
                  <c:v>877</c:v>
                </c:pt>
                <c:pt idx="5381">
                  <c:v>878</c:v>
                </c:pt>
                <c:pt idx="5382">
                  <c:v>879</c:v>
                </c:pt>
                <c:pt idx="5383">
                  <c:v>880</c:v>
                </c:pt>
                <c:pt idx="5384">
                  <c:v>881</c:v>
                </c:pt>
                <c:pt idx="5385">
                  <c:v>882</c:v>
                </c:pt>
                <c:pt idx="5386">
                  <c:v>883</c:v>
                </c:pt>
                <c:pt idx="5387">
                  <c:v>884</c:v>
                </c:pt>
                <c:pt idx="5388">
                  <c:v>885</c:v>
                </c:pt>
                <c:pt idx="5389">
                  <c:v>886</c:v>
                </c:pt>
                <c:pt idx="5390">
                  <c:v>887</c:v>
                </c:pt>
                <c:pt idx="5391">
                  <c:v>888</c:v>
                </c:pt>
                <c:pt idx="5392">
                  <c:v>889</c:v>
                </c:pt>
                <c:pt idx="5393">
                  <c:v>890</c:v>
                </c:pt>
                <c:pt idx="5394">
                  <c:v>891</c:v>
                </c:pt>
                <c:pt idx="5395">
                  <c:v>892</c:v>
                </c:pt>
                <c:pt idx="5396">
                  <c:v>893</c:v>
                </c:pt>
                <c:pt idx="5397">
                  <c:v>894</c:v>
                </c:pt>
                <c:pt idx="5398">
                  <c:v>895</c:v>
                </c:pt>
                <c:pt idx="5399">
                  <c:v>896</c:v>
                </c:pt>
                <c:pt idx="5400">
                  <c:v>897</c:v>
                </c:pt>
                <c:pt idx="5401">
                  <c:v>898</c:v>
                </c:pt>
                <c:pt idx="5402">
                  <c:v>899</c:v>
                </c:pt>
                <c:pt idx="5403">
                  <c:v>900</c:v>
                </c:pt>
                <c:pt idx="5404">
                  <c:v>901</c:v>
                </c:pt>
                <c:pt idx="5405">
                  <c:v>902</c:v>
                </c:pt>
                <c:pt idx="5406">
                  <c:v>903</c:v>
                </c:pt>
                <c:pt idx="5407">
                  <c:v>904</c:v>
                </c:pt>
                <c:pt idx="5408">
                  <c:v>905</c:v>
                </c:pt>
                <c:pt idx="5409">
                  <c:v>906</c:v>
                </c:pt>
                <c:pt idx="5410">
                  <c:v>907</c:v>
                </c:pt>
                <c:pt idx="5411">
                  <c:v>908</c:v>
                </c:pt>
                <c:pt idx="5412">
                  <c:v>909</c:v>
                </c:pt>
                <c:pt idx="5413">
                  <c:v>910</c:v>
                </c:pt>
                <c:pt idx="5414">
                  <c:v>911</c:v>
                </c:pt>
                <c:pt idx="5415">
                  <c:v>912</c:v>
                </c:pt>
                <c:pt idx="5416">
                  <c:v>913</c:v>
                </c:pt>
                <c:pt idx="5417">
                  <c:v>914</c:v>
                </c:pt>
                <c:pt idx="5418">
                  <c:v>915</c:v>
                </c:pt>
                <c:pt idx="5419">
                  <c:v>916</c:v>
                </c:pt>
                <c:pt idx="5420">
                  <c:v>917</c:v>
                </c:pt>
                <c:pt idx="5421">
                  <c:v>918</c:v>
                </c:pt>
                <c:pt idx="5422">
                  <c:v>919</c:v>
                </c:pt>
                <c:pt idx="5423">
                  <c:v>920</c:v>
                </c:pt>
                <c:pt idx="5424">
                  <c:v>921</c:v>
                </c:pt>
                <c:pt idx="5425">
                  <c:v>922</c:v>
                </c:pt>
                <c:pt idx="5426">
                  <c:v>923</c:v>
                </c:pt>
                <c:pt idx="5427">
                  <c:v>924</c:v>
                </c:pt>
                <c:pt idx="5428">
                  <c:v>925</c:v>
                </c:pt>
                <c:pt idx="5429">
                  <c:v>926</c:v>
                </c:pt>
                <c:pt idx="5430">
                  <c:v>927</c:v>
                </c:pt>
                <c:pt idx="5431">
                  <c:v>928</c:v>
                </c:pt>
                <c:pt idx="5432">
                  <c:v>929</c:v>
                </c:pt>
                <c:pt idx="5433">
                  <c:v>930</c:v>
                </c:pt>
                <c:pt idx="5434">
                  <c:v>931</c:v>
                </c:pt>
                <c:pt idx="5435">
                  <c:v>932</c:v>
                </c:pt>
                <c:pt idx="5436">
                  <c:v>933</c:v>
                </c:pt>
                <c:pt idx="5437">
                  <c:v>934</c:v>
                </c:pt>
                <c:pt idx="5438">
                  <c:v>935</c:v>
                </c:pt>
                <c:pt idx="5439">
                  <c:v>936</c:v>
                </c:pt>
                <c:pt idx="5440">
                  <c:v>937</c:v>
                </c:pt>
                <c:pt idx="5441">
                  <c:v>938</c:v>
                </c:pt>
                <c:pt idx="5442">
                  <c:v>939</c:v>
                </c:pt>
                <c:pt idx="5443">
                  <c:v>940</c:v>
                </c:pt>
                <c:pt idx="5444">
                  <c:v>941</c:v>
                </c:pt>
                <c:pt idx="5445">
                  <c:v>942</c:v>
                </c:pt>
                <c:pt idx="5446">
                  <c:v>943</c:v>
                </c:pt>
                <c:pt idx="5447">
                  <c:v>944</c:v>
                </c:pt>
                <c:pt idx="5448">
                  <c:v>945</c:v>
                </c:pt>
                <c:pt idx="5449">
                  <c:v>946</c:v>
                </c:pt>
                <c:pt idx="5450">
                  <c:v>947</c:v>
                </c:pt>
                <c:pt idx="5451">
                  <c:v>948</c:v>
                </c:pt>
                <c:pt idx="5452">
                  <c:v>949</c:v>
                </c:pt>
                <c:pt idx="5453">
                  <c:v>950</c:v>
                </c:pt>
                <c:pt idx="5454">
                  <c:v>951</c:v>
                </c:pt>
                <c:pt idx="5455">
                  <c:v>952</c:v>
                </c:pt>
                <c:pt idx="5456">
                  <c:v>953</c:v>
                </c:pt>
                <c:pt idx="5457">
                  <c:v>954</c:v>
                </c:pt>
                <c:pt idx="5458">
                  <c:v>955</c:v>
                </c:pt>
                <c:pt idx="5459">
                  <c:v>956</c:v>
                </c:pt>
                <c:pt idx="5460">
                  <c:v>957</c:v>
                </c:pt>
                <c:pt idx="5461">
                  <c:v>958</c:v>
                </c:pt>
                <c:pt idx="5462">
                  <c:v>959</c:v>
                </c:pt>
                <c:pt idx="5463">
                  <c:v>960</c:v>
                </c:pt>
                <c:pt idx="5464">
                  <c:v>961</c:v>
                </c:pt>
                <c:pt idx="5465">
                  <c:v>962</c:v>
                </c:pt>
                <c:pt idx="5466">
                  <c:v>963</c:v>
                </c:pt>
                <c:pt idx="5467">
                  <c:v>964</c:v>
                </c:pt>
                <c:pt idx="5468">
                  <c:v>965</c:v>
                </c:pt>
                <c:pt idx="5469">
                  <c:v>966</c:v>
                </c:pt>
                <c:pt idx="5470">
                  <c:v>967</c:v>
                </c:pt>
                <c:pt idx="5471">
                  <c:v>968</c:v>
                </c:pt>
                <c:pt idx="5472">
                  <c:v>969</c:v>
                </c:pt>
                <c:pt idx="5473">
                  <c:v>970</c:v>
                </c:pt>
                <c:pt idx="5474">
                  <c:v>971</c:v>
                </c:pt>
                <c:pt idx="5475">
                  <c:v>972</c:v>
                </c:pt>
                <c:pt idx="5476">
                  <c:v>973</c:v>
                </c:pt>
                <c:pt idx="5477">
                  <c:v>974</c:v>
                </c:pt>
                <c:pt idx="5478">
                  <c:v>975</c:v>
                </c:pt>
                <c:pt idx="5479">
                  <c:v>976</c:v>
                </c:pt>
                <c:pt idx="5480">
                  <c:v>977</c:v>
                </c:pt>
                <c:pt idx="5481">
                  <c:v>978</c:v>
                </c:pt>
                <c:pt idx="5482">
                  <c:v>979</c:v>
                </c:pt>
                <c:pt idx="5483">
                  <c:v>980</c:v>
                </c:pt>
                <c:pt idx="5484">
                  <c:v>981</c:v>
                </c:pt>
                <c:pt idx="5485">
                  <c:v>982</c:v>
                </c:pt>
                <c:pt idx="5486">
                  <c:v>983</c:v>
                </c:pt>
                <c:pt idx="5487">
                  <c:v>984</c:v>
                </c:pt>
                <c:pt idx="5488">
                  <c:v>985</c:v>
                </c:pt>
                <c:pt idx="5489">
                  <c:v>986</c:v>
                </c:pt>
                <c:pt idx="5490">
                  <c:v>987</c:v>
                </c:pt>
                <c:pt idx="5491">
                  <c:v>988</c:v>
                </c:pt>
                <c:pt idx="5492">
                  <c:v>989</c:v>
                </c:pt>
                <c:pt idx="5493">
                  <c:v>990</c:v>
                </c:pt>
                <c:pt idx="5494">
                  <c:v>991</c:v>
                </c:pt>
                <c:pt idx="5495">
                  <c:v>992</c:v>
                </c:pt>
                <c:pt idx="5496">
                  <c:v>993</c:v>
                </c:pt>
                <c:pt idx="5497">
                  <c:v>994</c:v>
                </c:pt>
                <c:pt idx="5498">
                  <c:v>995</c:v>
                </c:pt>
                <c:pt idx="5499">
                  <c:v>996</c:v>
                </c:pt>
                <c:pt idx="5500">
                  <c:v>997</c:v>
                </c:pt>
                <c:pt idx="5501">
                  <c:v>998</c:v>
                </c:pt>
                <c:pt idx="5502">
                  <c:v>999</c:v>
                </c:pt>
                <c:pt idx="5503">
                  <c:v>1000</c:v>
                </c:pt>
                <c:pt idx="5504">
                  <c:v>1001</c:v>
                </c:pt>
                <c:pt idx="5505">
                  <c:v>1002</c:v>
                </c:pt>
                <c:pt idx="5506">
                  <c:v>1003</c:v>
                </c:pt>
                <c:pt idx="5507">
                  <c:v>1004</c:v>
                </c:pt>
                <c:pt idx="5508">
                  <c:v>1005</c:v>
                </c:pt>
                <c:pt idx="5509">
                  <c:v>1006</c:v>
                </c:pt>
                <c:pt idx="5510">
                  <c:v>1007</c:v>
                </c:pt>
                <c:pt idx="5511">
                  <c:v>1008</c:v>
                </c:pt>
                <c:pt idx="5512">
                  <c:v>1009</c:v>
                </c:pt>
                <c:pt idx="5513">
                  <c:v>1010</c:v>
                </c:pt>
                <c:pt idx="5514">
                  <c:v>1011</c:v>
                </c:pt>
                <c:pt idx="5515">
                  <c:v>1012</c:v>
                </c:pt>
                <c:pt idx="5516">
                  <c:v>1013</c:v>
                </c:pt>
                <c:pt idx="5517">
                  <c:v>1014</c:v>
                </c:pt>
                <c:pt idx="5518">
                  <c:v>1015</c:v>
                </c:pt>
                <c:pt idx="5519">
                  <c:v>1016</c:v>
                </c:pt>
                <c:pt idx="5520">
                  <c:v>1017</c:v>
                </c:pt>
                <c:pt idx="5521">
                  <c:v>1018</c:v>
                </c:pt>
                <c:pt idx="5522">
                  <c:v>1019</c:v>
                </c:pt>
                <c:pt idx="5523">
                  <c:v>1020</c:v>
                </c:pt>
                <c:pt idx="5524">
                  <c:v>1021</c:v>
                </c:pt>
                <c:pt idx="5525">
                  <c:v>1022</c:v>
                </c:pt>
                <c:pt idx="5526">
                  <c:v>1023</c:v>
                </c:pt>
                <c:pt idx="5527">
                  <c:v>1024</c:v>
                </c:pt>
                <c:pt idx="5528">
                  <c:v>1025</c:v>
                </c:pt>
                <c:pt idx="5529">
                  <c:v>1026</c:v>
                </c:pt>
                <c:pt idx="5530">
                  <c:v>1027</c:v>
                </c:pt>
                <c:pt idx="5531">
                  <c:v>1028</c:v>
                </c:pt>
                <c:pt idx="5532">
                  <c:v>1029</c:v>
                </c:pt>
                <c:pt idx="5533">
                  <c:v>1030</c:v>
                </c:pt>
                <c:pt idx="5534">
                  <c:v>1031</c:v>
                </c:pt>
                <c:pt idx="5535">
                  <c:v>1032</c:v>
                </c:pt>
                <c:pt idx="5536">
                  <c:v>1033</c:v>
                </c:pt>
                <c:pt idx="5537">
                  <c:v>1034</c:v>
                </c:pt>
                <c:pt idx="5538">
                  <c:v>1035</c:v>
                </c:pt>
                <c:pt idx="5539">
                  <c:v>1036</c:v>
                </c:pt>
                <c:pt idx="5540">
                  <c:v>1037</c:v>
                </c:pt>
                <c:pt idx="5541">
                  <c:v>1038</c:v>
                </c:pt>
                <c:pt idx="5542">
                  <c:v>1039</c:v>
                </c:pt>
                <c:pt idx="5543">
                  <c:v>1040</c:v>
                </c:pt>
                <c:pt idx="5544">
                  <c:v>1041</c:v>
                </c:pt>
                <c:pt idx="5545">
                  <c:v>1042</c:v>
                </c:pt>
                <c:pt idx="5546">
                  <c:v>1043</c:v>
                </c:pt>
                <c:pt idx="5547">
                  <c:v>1044</c:v>
                </c:pt>
                <c:pt idx="5548">
                  <c:v>1045</c:v>
                </c:pt>
                <c:pt idx="5549">
                  <c:v>1046</c:v>
                </c:pt>
                <c:pt idx="5550">
                  <c:v>1047</c:v>
                </c:pt>
                <c:pt idx="5551">
                  <c:v>1048</c:v>
                </c:pt>
                <c:pt idx="5552">
                  <c:v>1049</c:v>
                </c:pt>
                <c:pt idx="5553">
                  <c:v>1050</c:v>
                </c:pt>
                <c:pt idx="5554">
                  <c:v>1051</c:v>
                </c:pt>
                <c:pt idx="5555">
                  <c:v>1052</c:v>
                </c:pt>
                <c:pt idx="5556">
                  <c:v>1053</c:v>
                </c:pt>
                <c:pt idx="5557">
                  <c:v>1054</c:v>
                </c:pt>
                <c:pt idx="5558">
                  <c:v>1055</c:v>
                </c:pt>
                <c:pt idx="5559">
                  <c:v>1056</c:v>
                </c:pt>
                <c:pt idx="5560">
                  <c:v>1057</c:v>
                </c:pt>
                <c:pt idx="5561">
                  <c:v>1058</c:v>
                </c:pt>
                <c:pt idx="5562">
                  <c:v>1059</c:v>
                </c:pt>
                <c:pt idx="5563">
                  <c:v>1060</c:v>
                </c:pt>
                <c:pt idx="5564">
                  <c:v>1061</c:v>
                </c:pt>
                <c:pt idx="5565">
                  <c:v>1062</c:v>
                </c:pt>
                <c:pt idx="5566">
                  <c:v>1063</c:v>
                </c:pt>
                <c:pt idx="5567">
                  <c:v>1064</c:v>
                </c:pt>
                <c:pt idx="5568">
                  <c:v>1065</c:v>
                </c:pt>
                <c:pt idx="5569">
                  <c:v>1066</c:v>
                </c:pt>
                <c:pt idx="5570">
                  <c:v>1067</c:v>
                </c:pt>
                <c:pt idx="5571">
                  <c:v>1068</c:v>
                </c:pt>
                <c:pt idx="5572">
                  <c:v>1069</c:v>
                </c:pt>
                <c:pt idx="5573">
                  <c:v>1070</c:v>
                </c:pt>
                <c:pt idx="5574">
                  <c:v>1071</c:v>
                </c:pt>
                <c:pt idx="5575">
                  <c:v>1072</c:v>
                </c:pt>
                <c:pt idx="5576">
                  <c:v>1073</c:v>
                </c:pt>
                <c:pt idx="5577">
                  <c:v>1074</c:v>
                </c:pt>
                <c:pt idx="5578">
                  <c:v>1075</c:v>
                </c:pt>
                <c:pt idx="5579">
                  <c:v>1076</c:v>
                </c:pt>
                <c:pt idx="5580">
                  <c:v>1077</c:v>
                </c:pt>
                <c:pt idx="5581">
                  <c:v>1078</c:v>
                </c:pt>
                <c:pt idx="5582">
                  <c:v>1079</c:v>
                </c:pt>
                <c:pt idx="5583">
                  <c:v>1080</c:v>
                </c:pt>
                <c:pt idx="5584">
                  <c:v>1081</c:v>
                </c:pt>
                <c:pt idx="5585">
                  <c:v>1082</c:v>
                </c:pt>
                <c:pt idx="5586">
                  <c:v>1083</c:v>
                </c:pt>
                <c:pt idx="5587">
                  <c:v>1084</c:v>
                </c:pt>
                <c:pt idx="5588">
                  <c:v>1085</c:v>
                </c:pt>
                <c:pt idx="5589">
                  <c:v>1086</c:v>
                </c:pt>
                <c:pt idx="5590">
                  <c:v>1087</c:v>
                </c:pt>
                <c:pt idx="5591">
                  <c:v>1088</c:v>
                </c:pt>
                <c:pt idx="5592">
                  <c:v>1089</c:v>
                </c:pt>
                <c:pt idx="5593">
                  <c:v>1090</c:v>
                </c:pt>
                <c:pt idx="5594">
                  <c:v>1091</c:v>
                </c:pt>
                <c:pt idx="5595">
                  <c:v>1092</c:v>
                </c:pt>
                <c:pt idx="5596">
                  <c:v>1093</c:v>
                </c:pt>
                <c:pt idx="5597">
                  <c:v>1094</c:v>
                </c:pt>
                <c:pt idx="5598">
                  <c:v>1095</c:v>
                </c:pt>
                <c:pt idx="5599">
                  <c:v>1096</c:v>
                </c:pt>
                <c:pt idx="5600">
                  <c:v>1097</c:v>
                </c:pt>
                <c:pt idx="5601">
                  <c:v>1098</c:v>
                </c:pt>
                <c:pt idx="5602">
                  <c:v>1099</c:v>
                </c:pt>
                <c:pt idx="5603">
                  <c:v>1100</c:v>
                </c:pt>
                <c:pt idx="5604">
                  <c:v>1101</c:v>
                </c:pt>
                <c:pt idx="5605">
                  <c:v>1102</c:v>
                </c:pt>
                <c:pt idx="5606">
                  <c:v>1103</c:v>
                </c:pt>
                <c:pt idx="5607">
                  <c:v>1104</c:v>
                </c:pt>
                <c:pt idx="5608">
                  <c:v>1105</c:v>
                </c:pt>
                <c:pt idx="5609">
                  <c:v>1106</c:v>
                </c:pt>
                <c:pt idx="5610">
                  <c:v>1107</c:v>
                </c:pt>
                <c:pt idx="5611">
                  <c:v>1108</c:v>
                </c:pt>
                <c:pt idx="5612">
                  <c:v>1109</c:v>
                </c:pt>
                <c:pt idx="5613">
                  <c:v>1110</c:v>
                </c:pt>
                <c:pt idx="5614">
                  <c:v>1111</c:v>
                </c:pt>
                <c:pt idx="5615">
                  <c:v>1112</c:v>
                </c:pt>
                <c:pt idx="5616">
                  <c:v>1113</c:v>
                </c:pt>
                <c:pt idx="5617">
                  <c:v>1114</c:v>
                </c:pt>
                <c:pt idx="5618">
                  <c:v>1115</c:v>
                </c:pt>
                <c:pt idx="5619">
                  <c:v>1116</c:v>
                </c:pt>
                <c:pt idx="5620">
                  <c:v>1117</c:v>
                </c:pt>
                <c:pt idx="5621">
                  <c:v>1118</c:v>
                </c:pt>
                <c:pt idx="5622">
                  <c:v>1119</c:v>
                </c:pt>
                <c:pt idx="5623">
                  <c:v>1120</c:v>
                </c:pt>
                <c:pt idx="5624">
                  <c:v>1121</c:v>
                </c:pt>
                <c:pt idx="5625">
                  <c:v>1122</c:v>
                </c:pt>
                <c:pt idx="5626">
                  <c:v>1123</c:v>
                </c:pt>
                <c:pt idx="5627">
                  <c:v>1124</c:v>
                </c:pt>
                <c:pt idx="5628">
                  <c:v>1125</c:v>
                </c:pt>
                <c:pt idx="5629">
                  <c:v>1126</c:v>
                </c:pt>
                <c:pt idx="5630">
                  <c:v>1127</c:v>
                </c:pt>
                <c:pt idx="5631">
                  <c:v>1128</c:v>
                </c:pt>
                <c:pt idx="5632">
                  <c:v>1129</c:v>
                </c:pt>
                <c:pt idx="5633">
                  <c:v>1130</c:v>
                </c:pt>
                <c:pt idx="5634">
                  <c:v>1131</c:v>
                </c:pt>
                <c:pt idx="5635">
                  <c:v>1132</c:v>
                </c:pt>
                <c:pt idx="5636">
                  <c:v>1133</c:v>
                </c:pt>
                <c:pt idx="5637">
                  <c:v>1134</c:v>
                </c:pt>
                <c:pt idx="5638">
                  <c:v>1135</c:v>
                </c:pt>
                <c:pt idx="5639">
                  <c:v>1136</c:v>
                </c:pt>
                <c:pt idx="5640">
                  <c:v>1137</c:v>
                </c:pt>
                <c:pt idx="5641">
                  <c:v>1138</c:v>
                </c:pt>
                <c:pt idx="5642">
                  <c:v>1139</c:v>
                </c:pt>
                <c:pt idx="5643">
                  <c:v>1140</c:v>
                </c:pt>
                <c:pt idx="5644">
                  <c:v>1141</c:v>
                </c:pt>
                <c:pt idx="5645">
                  <c:v>1142</c:v>
                </c:pt>
                <c:pt idx="5646">
                  <c:v>1143</c:v>
                </c:pt>
                <c:pt idx="5647">
                  <c:v>1144</c:v>
                </c:pt>
                <c:pt idx="5648">
                  <c:v>1145</c:v>
                </c:pt>
                <c:pt idx="5649">
                  <c:v>1146</c:v>
                </c:pt>
                <c:pt idx="5650">
                  <c:v>1147</c:v>
                </c:pt>
                <c:pt idx="5651">
                  <c:v>1148</c:v>
                </c:pt>
                <c:pt idx="5652">
                  <c:v>1149</c:v>
                </c:pt>
                <c:pt idx="5653">
                  <c:v>1150</c:v>
                </c:pt>
                <c:pt idx="5654">
                  <c:v>1151</c:v>
                </c:pt>
                <c:pt idx="5655">
                  <c:v>1152</c:v>
                </c:pt>
                <c:pt idx="5656">
                  <c:v>1153</c:v>
                </c:pt>
                <c:pt idx="5657">
                  <c:v>1154</c:v>
                </c:pt>
                <c:pt idx="5658">
                  <c:v>1155</c:v>
                </c:pt>
                <c:pt idx="5659">
                  <c:v>1156</c:v>
                </c:pt>
                <c:pt idx="5660">
                  <c:v>1157</c:v>
                </c:pt>
                <c:pt idx="5661">
                  <c:v>1158</c:v>
                </c:pt>
                <c:pt idx="5662">
                  <c:v>1159</c:v>
                </c:pt>
                <c:pt idx="5663">
                  <c:v>1160</c:v>
                </c:pt>
                <c:pt idx="5664">
                  <c:v>1161</c:v>
                </c:pt>
                <c:pt idx="5665">
                  <c:v>1162</c:v>
                </c:pt>
                <c:pt idx="5666">
                  <c:v>1163</c:v>
                </c:pt>
                <c:pt idx="5667">
                  <c:v>1164</c:v>
                </c:pt>
                <c:pt idx="5668">
                  <c:v>1165</c:v>
                </c:pt>
                <c:pt idx="5669">
                  <c:v>1166</c:v>
                </c:pt>
                <c:pt idx="5670">
                  <c:v>1167</c:v>
                </c:pt>
                <c:pt idx="5671">
                  <c:v>1168</c:v>
                </c:pt>
                <c:pt idx="5672">
                  <c:v>1169</c:v>
                </c:pt>
                <c:pt idx="5673">
                  <c:v>1170</c:v>
                </c:pt>
                <c:pt idx="5674">
                  <c:v>1171</c:v>
                </c:pt>
                <c:pt idx="5675">
                  <c:v>1172</c:v>
                </c:pt>
                <c:pt idx="5676">
                  <c:v>1173</c:v>
                </c:pt>
                <c:pt idx="5677">
                  <c:v>1174</c:v>
                </c:pt>
                <c:pt idx="5678">
                  <c:v>1175</c:v>
                </c:pt>
                <c:pt idx="5679">
                  <c:v>1176</c:v>
                </c:pt>
                <c:pt idx="5680">
                  <c:v>1177</c:v>
                </c:pt>
                <c:pt idx="5681">
                  <c:v>1178</c:v>
                </c:pt>
                <c:pt idx="5682">
                  <c:v>1179</c:v>
                </c:pt>
                <c:pt idx="5683">
                  <c:v>1180</c:v>
                </c:pt>
                <c:pt idx="5684">
                  <c:v>1181</c:v>
                </c:pt>
                <c:pt idx="5685">
                  <c:v>1182</c:v>
                </c:pt>
                <c:pt idx="5686">
                  <c:v>1183</c:v>
                </c:pt>
                <c:pt idx="5687">
                  <c:v>1184</c:v>
                </c:pt>
                <c:pt idx="5688">
                  <c:v>1185</c:v>
                </c:pt>
                <c:pt idx="5689">
                  <c:v>1186</c:v>
                </c:pt>
                <c:pt idx="5690">
                  <c:v>1187</c:v>
                </c:pt>
                <c:pt idx="5691">
                  <c:v>1188</c:v>
                </c:pt>
                <c:pt idx="5692">
                  <c:v>1189</c:v>
                </c:pt>
                <c:pt idx="5693">
                  <c:v>1190</c:v>
                </c:pt>
                <c:pt idx="5694">
                  <c:v>1191</c:v>
                </c:pt>
                <c:pt idx="5695">
                  <c:v>1192</c:v>
                </c:pt>
                <c:pt idx="5696">
                  <c:v>1193</c:v>
                </c:pt>
                <c:pt idx="5697">
                  <c:v>1194</c:v>
                </c:pt>
                <c:pt idx="5698">
                  <c:v>1195</c:v>
                </c:pt>
                <c:pt idx="5699">
                  <c:v>1196</c:v>
                </c:pt>
                <c:pt idx="5700">
                  <c:v>1197</c:v>
                </c:pt>
                <c:pt idx="5701">
                  <c:v>1198</c:v>
                </c:pt>
                <c:pt idx="5702">
                  <c:v>1199</c:v>
                </c:pt>
                <c:pt idx="5703">
                  <c:v>1200</c:v>
                </c:pt>
                <c:pt idx="5704">
                  <c:v>1201</c:v>
                </c:pt>
                <c:pt idx="5705">
                  <c:v>1202</c:v>
                </c:pt>
                <c:pt idx="5706">
                  <c:v>1203</c:v>
                </c:pt>
                <c:pt idx="5707">
                  <c:v>1204</c:v>
                </c:pt>
                <c:pt idx="5708">
                  <c:v>1205</c:v>
                </c:pt>
                <c:pt idx="5709">
                  <c:v>1206</c:v>
                </c:pt>
                <c:pt idx="5710">
                  <c:v>1207</c:v>
                </c:pt>
                <c:pt idx="5711">
                  <c:v>1208</c:v>
                </c:pt>
                <c:pt idx="5712">
                  <c:v>1209</c:v>
                </c:pt>
                <c:pt idx="5713">
                  <c:v>1210</c:v>
                </c:pt>
                <c:pt idx="5714">
                  <c:v>1211</c:v>
                </c:pt>
                <c:pt idx="5715">
                  <c:v>1212</c:v>
                </c:pt>
                <c:pt idx="5716">
                  <c:v>1213</c:v>
                </c:pt>
                <c:pt idx="5717">
                  <c:v>1214</c:v>
                </c:pt>
                <c:pt idx="5718">
                  <c:v>1215</c:v>
                </c:pt>
                <c:pt idx="5719">
                  <c:v>1216</c:v>
                </c:pt>
                <c:pt idx="5720">
                  <c:v>1217</c:v>
                </c:pt>
                <c:pt idx="5721">
                  <c:v>1218</c:v>
                </c:pt>
                <c:pt idx="5722">
                  <c:v>1219</c:v>
                </c:pt>
                <c:pt idx="5723">
                  <c:v>1220</c:v>
                </c:pt>
                <c:pt idx="5724">
                  <c:v>1221</c:v>
                </c:pt>
                <c:pt idx="5725">
                  <c:v>1222</c:v>
                </c:pt>
                <c:pt idx="5726">
                  <c:v>1223</c:v>
                </c:pt>
                <c:pt idx="5727">
                  <c:v>1224</c:v>
                </c:pt>
                <c:pt idx="5728">
                  <c:v>1225</c:v>
                </c:pt>
                <c:pt idx="5729">
                  <c:v>1226</c:v>
                </c:pt>
                <c:pt idx="5730">
                  <c:v>1227</c:v>
                </c:pt>
                <c:pt idx="5731">
                  <c:v>1228</c:v>
                </c:pt>
                <c:pt idx="5732">
                  <c:v>1229</c:v>
                </c:pt>
                <c:pt idx="5733">
                  <c:v>1230</c:v>
                </c:pt>
                <c:pt idx="5734">
                  <c:v>1231</c:v>
                </c:pt>
                <c:pt idx="5735">
                  <c:v>1232</c:v>
                </c:pt>
                <c:pt idx="5736">
                  <c:v>1233</c:v>
                </c:pt>
                <c:pt idx="5737">
                  <c:v>1234</c:v>
                </c:pt>
                <c:pt idx="5738">
                  <c:v>1235</c:v>
                </c:pt>
                <c:pt idx="5739">
                  <c:v>1236</c:v>
                </c:pt>
                <c:pt idx="5740">
                  <c:v>1237</c:v>
                </c:pt>
                <c:pt idx="5741">
                  <c:v>1238</c:v>
                </c:pt>
                <c:pt idx="5742">
                  <c:v>1239</c:v>
                </c:pt>
                <c:pt idx="5743">
                  <c:v>1240</c:v>
                </c:pt>
                <c:pt idx="5744">
                  <c:v>1241</c:v>
                </c:pt>
                <c:pt idx="5745">
                  <c:v>1242</c:v>
                </c:pt>
                <c:pt idx="5746">
                  <c:v>1243</c:v>
                </c:pt>
                <c:pt idx="5747">
                  <c:v>1244</c:v>
                </c:pt>
                <c:pt idx="5748">
                  <c:v>1245</c:v>
                </c:pt>
                <c:pt idx="5749">
                  <c:v>1246</c:v>
                </c:pt>
                <c:pt idx="5750">
                  <c:v>1247</c:v>
                </c:pt>
                <c:pt idx="5751">
                  <c:v>1248</c:v>
                </c:pt>
                <c:pt idx="5752">
                  <c:v>1249</c:v>
                </c:pt>
                <c:pt idx="5753">
                  <c:v>1250</c:v>
                </c:pt>
                <c:pt idx="5754">
                  <c:v>1251</c:v>
                </c:pt>
                <c:pt idx="5755">
                  <c:v>1252</c:v>
                </c:pt>
                <c:pt idx="5756">
                  <c:v>1253</c:v>
                </c:pt>
                <c:pt idx="5757">
                  <c:v>1254</c:v>
                </c:pt>
                <c:pt idx="5758">
                  <c:v>1255</c:v>
                </c:pt>
                <c:pt idx="5759">
                  <c:v>1256</c:v>
                </c:pt>
                <c:pt idx="5760">
                  <c:v>1257</c:v>
                </c:pt>
                <c:pt idx="5761">
                  <c:v>1258</c:v>
                </c:pt>
                <c:pt idx="5762">
                  <c:v>1259</c:v>
                </c:pt>
                <c:pt idx="5763">
                  <c:v>1260</c:v>
                </c:pt>
                <c:pt idx="5764">
                  <c:v>1261</c:v>
                </c:pt>
                <c:pt idx="5765">
                  <c:v>1262</c:v>
                </c:pt>
                <c:pt idx="5766">
                  <c:v>1263</c:v>
                </c:pt>
                <c:pt idx="5767">
                  <c:v>1264</c:v>
                </c:pt>
                <c:pt idx="5768">
                  <c:v>1265</c:v>
                </c:pt>
                <c:pt idx="5769">
                  <c:v>1266</c:v>
                </c:pt>
                <c:pt idx="5770">
                  <c:v>1267</c:v>
                </c:pt>
                <c:pt idx="5771">
                  <c:v>1268</c:v>
                </c:pt>
                <c:pt idx="5772">
                  <c:v>1269</c:v>
                </c:pt>
                <c:pt idx="5773">
                  <c:v>1270</c:v>
                </c:pt>
                <c:pt idx="5774">
                  <c:v>1271</c:v>
                </c:pt>
                <c:pt idx="5775">
                  <c:v>1272</c:v>
                </c:pt>
                <c:pt idx="5776">
                  <c:v>1273</c:v>
                </c:pt>
                <c:pt idx="5777">
                  <c:v>1274</c:v>
                </c:pt>
                <c:pt idx="5778">
                  <c:v>1275</c:v>
                </c:pt>
                <c:pt idx="5779">
                  <c:v>1276</c:v>
                </c:pt>
                <c:pt idx="5780">
                  <c:v>1277</c:v>
                </c:pt>
                <c:pt idx="5781">
                  <c:v>1278</c:v>
                </c:pt>
                <c:pt idx="5782">
                  <c:v>1279</c:v>
                </c:pt>
                <c:pt idx="5783">
                  <c:v>1280</c:v>
                </c:pt>
                <c:pt idx="5784">
                  <c:v>1281</c:v>
                </c:pt>
                <c:pt idx="5785">
                  <c:v>1282</c:v>
                </c:pt>
                <c:pt idx="5786">
                  <c:v>1283</c:v>
                </c:pt>
                <c:pt idx="5787">
                  <c:v>1284</c:v>
                </c:pt>
                <c:pt idx="5788">
                  <c:v>1285</c:v>
                </c:pt>
                <c:pt idx="5789">
                  <c:v>1286</c:v>
                </c:pt>
                <c:pt idx="5790">
                  <c:v>1287</c:v>
                </c:pt>
                <c:pt idx="5791">
                  <c:v>1288</c:v>
                </c:pt>
                <c:pt idx="5792">
                  <c:v>1289</c:v>
                </c:pt>
                <c:pt idx="5793">
                  <c:v>1290</c:v>
                </c:pt>
                <c:pt idx="5794">
                  <c:v>1291</c:v>
                </c:pt>
                <c:pt idx="5795">
                  <c:v>1292</c:v>
                </c:pt>
                <c:pt idx="5796">
                  <c:v>1293</c:v>
                </c:pt>
                <c:pt idx="5797">
                  <c:v>1294</c:v>
                </c:pt>
                <c:pt idx="5798">
                  <c:v>1295</c:v>
                </c:pt>
                <c:pt idx="5799">
                  <c:v>1296</c:v>
                </c:pt>
                <c:pt idx="5800">
                  <c:v>1297</c:v>
                </c:pt>
                <c:pt idx="5801">
                  <c:v>1298</c:v>
                </c:pt>
                <c:pt idx="5802">
                  <c:v>1299</c:v>
                </c:pt>
                <c:pt idx="5803">
                  <c:v>1300</c:v>
                </c:pt>
                <c:pt idx="5804">
                  <c:v>1301</c:v>
                </c:pt>
                <c:pt idx="5805">
                  <c:v>1302</c:v>
                </c:pt>
                <c:pt idx="5806">
                  <c:v>1303</c:v>
                </c:pt>
                <c:pt idx="5807">
                  <c:v>1304</c:v>
                </c:pt>
                <c:pt idx="5808">
                  <c:v>1305</c:v>
                </c:pt>
                <c:pt idx="5809">
                  <c:v>1306</c:v>
                </c:pt>
                <c:pt idx="5810">
                  <c:v>1307</c:v>
                </c:pt>
                <c:pt idx="5811">
                  <c:v>1308</c:v>
                </c:pt>
                <c:pt idx="5812">
                  <c:v>1309</c:v>
                </c:pt>
                <c:pt idx="5813">
                  <c:v>1310</c:v>
                </c:pt>
                <c:pt idx="5814">
                  <c:v>1311</c:v>
                </c:pt>
                <c:pt idx="5815">
                  <c:v>1312</c:v>
                </c:pt>
                <c:pt idx="5816">
                  <c:v>1313</c:v>
                </c:pt>
                <c:pt idx="5817">
                  <c:v>1314</c:v>
                </c:pt>
                <c:pt idx="5818">
                  <c:v>1315</c:v>
                </c:pt>
                <c:pt idx="5819">
                  <c:v>1316</c:v>
                </c:pt>
                <c:pt idx="5820">
                  <c:v>1317</c:v>
                </c:pt>
                <c:pt idx="5821">
                  <c:v>1318</c:v>
                </c:pt>
                <c:pt idx="5822">
                  <c:v>1319</c:v>
                </c:pt>
                <c:pt idx="5823">
                  <c:v>1320</c:v>
                </c:pt>
                <c:pt idx="5824">
                  <c:v>1321</c:v>
                </c:pt>
                <c:pt idx="5825">
                  <c:v>1322</c:v>
                </c:pt>
                <c:pt idx="5826">
                  <c:v>1323</c:v>
                </c:pt>
                <c:pt idx="5827">
                  <c:v>1324</c:v>
                </c:pt>
                <c:pt idx="5828">
                  <c:v>1325</c:v>
                </c:pt>
                <c:pt idx="5829">
                  <c:v>1326</c:v>
                </c:pt>
                <c:pt idx="5830">
                  <c:v>1327</c:v>
                </c:pt>
                <c:pt idx="5831">
                  <c:v>1328</c:v>
                </c:pt>
                <c:pt idx="5832">
                  <c:v>1329</c:v>
                </c:pt>
                <c:pt idx="5833">
                  <c:v>1330</c:v>
                </c:pt>
                <c:pt idx="5834">
                  <c:v>1331</c:v>
                </c:pt>
                <c:pt idx="5835">
                  <c:v>1332</c:v>
                </c:pt>
                <c:pt idx="5836">
                  <c:v>1333</c:v>
                </c:pt>
                <c:pt idx="5837">
                  <c:v>1334</c:v>
                </c:pt>
                <c:pt idx="5838">
                  <c:v>1335</c:v>
                </c:pt>
                <c:pt idx="5839">
                  <c:v>1336</c:v>
                </c:pt>
                <c:pt idx="5840">
                  <c:v>1337</c:v>
                </c:pt>
                <c:pt idx="5841">
                  <c:v>1338</c:v>
                </c:pt>
                <c:pt idx="5842">
                  <c:v>1339</c:v>
                </c:pt>
                <c:pt idx="5843">
                  <c:v>1340</c:v>
                </c:pt>
                <c:pt idx="5844">
                  <c:v>1341</c:v>
                </c:pt>
                <c:pt idx="5845">
                  <c:v>1342</c:v>
                </c:pt>
                <c:pt idx="5846">
                  <c:v>1343</c:v>
                </c:pt>
                <c:pt idx="5847">
                  <c:v>1344</c:v>
                </c:pt>
                <c:pt idx="5848">
                  <c:v>1345</c:v>
                </c:pt>
                <c:pt idx="5849">
                  <c:v>1346</c:v>
                </c:pt>
                <c:pt idx="5850">
                  <c:v>1347</c:v>
                </c:pt>
                <c:pt idx="5851">
                  <c:v>1348</c:v>
                </c:pt>
                <c:pt idx="5852">
                  <c:v>1349</c:v>
                </c:pt>
                <c:pt idx="5853">
                  <c:v>1350</c:v>
                </c:pt>
                <c:pt idx="5854">
                  <c:v>1351</c:v>
                </c:pt>
                <c:pt idx="5855">
                  <c:v>1352</c:v>
                </c:pt>
                <c:pt idx="5856">
                  <c:v>1353</c:v>
                </c:pt>
                <c:pt idx="5857">
                  <c:v>1354</c:v>
                </c:pt>
                <c:pt idx="5858">
                  <c:v>1355</c:v>
                </c:pt>
                <c:pt idx="5859">
                  <c:v>1356</c:v>
                </c:pt>
                <c:pt idx="5860">
                  <c:v>1357</c:v>
                </c:pt>
                <c:pt idx="5861">
                  <c:v>1358</c:v>
                </c:pt>
                <c:pt idx="5862">
                  <c:v>1359</c:v>
                </c:pt>
                <c:pt idx="5863">
                  <c:v>1360</c:v>
                </c:pt>
                <c:pt idx="5864">
                  <c:v>1361</c:v>
                </c:pt>
                <c:pt idx="5865">
                  <c:v>1362</c:v>
                </c:pt>
                <c:pt idx="5866">
                  <c:v>1363</c:v>
                </c:pt>
                <c:pt idx="5867">
                  <c:v>1364</c:v>
                </c:pt>
                <c:pt idx="5868">
                  <c:v>1365</c:v>
                </c:pt>
                <c:pt idx="5869">
                  <c:v>1366</c:v>
                </c:pt>
                <c:pt idx="5870">
                  <c:v>1367</c:v>
                </c:pt>
                <c:pt idx="5871">
                  <c:v>1368</c:v>
                </c:pt>
                <c:pt idx="5872">
                  <c:v>1369</c:v>
                </c:pt>
                <c:pt idx="5873">
                  <c:v>1370</c:v>
                </c:pt>
                <c:pt idx="5874">
                  <c:v>1371</c:v>
                </c:pt>
                <c:pt idx="5875">
                  <c:v>1372</c:v>
                </c:pt>
                <c:pt idx="5876">
                  <c:v>1373</c:v>
                </c:pt>
                <c:pt idx="5877">
                  <c:v>1374</c:v>
                </c:pt>
                <c:pt idx="5878">
                  <c:v>1375</c:v>
                </c:pt>
                <c:pt idx="5879">
                  <c:v>1376</c:v>
                </c:pt>
                <c:pt idx="5880">
                  <c:v>1377</c:v>
                </c:pt>
                <c:pt idx="5881">
                  <c:v>1378</c:v>
                </c:pt>
                <c:pt idx="5882">
                  <c:v>1379</c:v>
                </c:pt>
                <c:pt idx="5883">
                  <c:v>1380</c:v>
                </c:pt>
                <c:pt idx="5884">
                  <c:v>1381</c:v>
                </c:pt>
                <c:pt idx="5885">
                  <c:v>1382</c:v>
                </c:pt>
                <c:pt idx="5886">
                  <c:v>1383</c:v>
                </c:pt>
                <c:pt idx="5887">
                  <c:v>1384</c:v>
                </c:pt>
                <c:pt idx="5888">
                  <c:v>1385</c:v>
                </c:pt>
                <c:pt idx="5889">
                  <c:v>1386</c:v>
                </c:pt>
                <c:pt idx="5890">
                  <c:v>1387</c:v>
                </c:pt>
                <c:pt idx="5891">
                  <c:v>1388</c:v>
                </c:pt>
                <c:pt idx="5892">
                  <c:v>1389</c:v>
                </c:pt>
                <c:pt idx="5893">
                  <c:v>1390</c:v>
                </c:pt>
                <c:pt idx="5894">
                  <c:v>1391</c:v>
                </c:pt>
                <c:pt idx="5895">
                  <c:v>1392</c:v>
                </c:pt>
                <c:pt idx="5896">
                  <c:v>1393</c:v>
                </c:pt>
                <c:pt idx="5897">
                  <c:v>1394</c:v>
                </c:pt>
                <c:pt idx="5898">
                  <c:v>1395</c:v>
                </c:pt>
                <c:pt idx="5899">
                  <c:v>1396</c:v>
                </c:pt>
                <c:pt idx="5900">
                  <c:v>1397</c:v>
                </c:pt>
                <c:pt idx="5901">
                  <c:v>1398</c:v>
                </c:pt>
                <c:pt idx="5902">
                  <c:v>1399</c:v>
                </c:pt>
                <c:pt idx="5903">
                  <c:v>1400</c:v>
                </c:pt>
                <c:pt idx="5904">
                  <c:v>1401</c:v>
                </c:pt>
                <c:pt idx="5905">
                  <c:v>1402</c:v>
                </c:pt>
                <c:pt idx="5906">
                  <c:v>1403</c:v>
                </c:pt>
                <c:pt idx="5907">
                  <c:v>1404</c:v>
                </c:pt>
                <c:pt idx="5908">
                  <c:v>1405</c:v>
                </c:pt>
                <c:pt idx="5909">
                  <c:v>1406</c:v>
                </c:pt>
                <c:pt idx="5910">
                  <c:v>1407</c:v>
                </c:pt>
                <c:pt idx="5911">
                  <c:v>1408</c:v>
                </c:pt>
                <c:pt idx="5912">
                  <c:v>1409</c:v>
                </c:pt>
                <c:pt idx="5913">
                  <c:v>1410</c:v>
                </c:pt>
                <c:pt idx="5914">
                  <c:v>1411</c:v>
                </c:pt>
                <c:pt idx="5915">
                  <c:v>1412</c:v>
                </c:pt>
                <c:pt idx="5916">
                  <c:v>1413</c:v>
                </c:pt>
                <c:pt idx="5917">
                  <c:v>1414</c:v>
                </c:pt>
                <c:pt idx="5918">
                  <c:v>1415</c:v>
                </c:pt>
                <c:pt idx="5919">
                  <c:v>1416</c:v>
                </c:pt>
                <c:pt idx="5920">
                  <c:v>1417</c:v>
                </c:pt>
                <c:pt idx="5921">
                  <c:v>1418</c:v>
                </c:pt>
                <c:pt idx="5922">
                  <c:v>1419</c:v>
                </c:pt>
                <c:pt idx="5923">
                  <c:v>1420</c:v>
                </c:pt>
                <c:pt idx="5924">
                  <c:v>1421</c:v>
                </c:pt>
                <c:pt idx="5925">
                  <c:v>1422</c:v>
                </c:pt>
                <c:pt idx="5926">
                  <c:v>1423</c:v>
                </c:pt>
                <c:pt idx="5927">
                  <c:v>1424</c:v>
                </c:pt>
                <c:pt idx="5928">
                  <c:v>1425</c:v>
                </c:pt>
                <c:pt idx="5929">
                  <c:v>1426</c:v>
                </c:pt>
                <c:pt idx="5930">
                  <c:v>1427</c:v>
                </c:pt>
                <c:pt idx="5931">
                  <c:v>1428</c:v>
                </c:pt>
                <c:pt idx="5932">
                  <c:v>1429</c:v>
                </c:pt>
                <c:pt idx="5933">
                  <c:v>1430</c:v>
                </c:pt>
                <c:pt idx="5934">
                  <c:v>1431</c:v>
                </c:pt>
                <c:pt idx="5935">
                  <c:v>1432</c:v>
                </c:pt>
                <c:pt idx="5936">
                  <c:v>1433</c:v>
                </c:pt>
                <c:pt idx="5937">
                  <c:v>1434</c:v>
                </c:pt>
                <c:pt idx="5938">
                  <c:v>1435</c:v>
                </c:pt>
                <c:pt idx="5939">
                  <c:v>1436</c:v>
                </c:pt>
                <c:pt idx="5940">
                  <c:v>1437</c:v>
                </c:pt>
                <c:pt idx="5941">
                  <c:v>1438</c:v>
                </c:pt>
                <c:pt idx="5942">
                  <c:v>1439</c:v>
                </c:pt>
                <c:pt idx="5943">
                  <c:v>1440</c:v>
                </c:pt>
                <c:pt idx="5944">
                  <c:v>1441</c:v>
                </c:pt>
                <c:pt idx="5945">
                  <c:v>1442</c:v>
                </c:pt>
                <c:pt idx="5946">
                  <c:v>1443</c:v>
                </c:pt>
                <c:pt idx="5947">
                  <c:v>1444</c:v>
                </c:pt>
                <c:pt idx="5948">
                  <c:v>1445</c:v>
                </c:pt>
                <c:pt idx="5949">
                  <c:v>1446</c:v>
                </c:pt>
                <c:pt idx="5950">
                  <c:v>1447</c:v>
                </c:pt>
                <c:pt idx="5951">
                  <c:v>1448</c:v>
                </c:pt>
                <c:pt idx="5952">
                  <c:v>1449</c:v>
                </c:pt>
                <c:pt idx="5953">
                  <c:v>1450</c:v>
                </c:pt>
                <c:pt idx="5954">
                  <c:v>1451</c:v>
                </c:pt>
                <c:pt idx="5955">
                  <c:v>1452</c:v>
                </c:pt>
                <c:pt idx="5956">
                  <c:v>1453</c:v>
                </c:pt>
                <c:pt idx="5957">
                  <c:v>1454</c:v>
                </c:pt>
                <c:pt idx="5958">
                  <c:v>1455</c:v>
                </c:pt>
                <c:pt idx="5959">
                  <c:v>1456</c:v>
                </c:pt>
                <c:pt idx="5960">
                  <c:v>1457</c:v>
                </c:pt>
                <c:pt idx="5961">
                  <c:v>1458</c:v>
                </c:pt>
                <c:pt idx="5962">
                  <c:v>1459</c:v>
                </c:pt>
                <c:pt idx="5963">
                  <c:v>1460</c:v>
                </c:pt>
                <c:pt idx="5964">
                  <c:v>1461</c:v>
                </c:pt>
                <c:pt idx="5965">
                  <c:v>1462</c:v>
                </c:pt>
                <c:pt idx="5966">
                  <c:v>1463</c:v>
                </c:pt>
                <c:pt idx="5967">
                  <c:v>1464</c:v>
                </c:pt>
                <c:pt idx="5968">
                  <c:v>1465</c:v>
                </c:pt>
                <c:pt idx="5969">
                  <c:v>1466</c:v>
                </c:pt>
                <c:pt idx="5970">
                  <c:v>1467</c:v>
                </c:pt>
                <c:pt idx="5971">
                  <c:v>1468</c:v>
                </c:pt>
                <c:pt idx="5972">
                  <c:v>1469</c:v>
                </c:pt>
                <c:pt idx="5973">
                  <c:v>1470</c:v>
                </c:pt>
                <c:pt idx="5974">
                  <c:v>1471</c:v>
                </c:pt>
                <c:pt idx="5975">
                  <c:v>1472</c:v>
                </c:pt>
                <c:pt idx="5976">
                  <c:v>1473</c:v>
                </c:pt>
                <c:pt idx="5977">
                  <c:v>1474</c:v>
                </c:pt>
                <c:pt idx="5978">
                  <c:v>1475</c:v>
                </c:pt>
                <c:pt idx="5979">
                  <c:v>1476</c:v>
                </c:pt>
                <c:pt idx="5980">
                  <c:v>1477</c:v>
                </c:pt>
                <c:pt idx="5981">
                  <c:v>1478</c:v>
                </c:pt>
                <c:pt idx="5982">
                  <c:v>1479</c:v>
                </c:pt>
                <c:pt idx="5983">
                  <c:v>1480</c:v>
                </c:pt>
                <c:pt idx="5984">
                  <c:v>1481</c:v>
                </c:pt>
                <c:pt idx="5985">
                  <c:v>1482</c:v>
                </c:pt>
                <c:pt idx="5986">
                  <c:v>1483</c:v>
                </c:pt>
                <c:pt idx="5987">
                  <c:v>1484</c:v>
                </c:pt>
                <c:pt idx="5988">
                  <c:v>1485</c:v>
                </c:pt>
                <c:pt idx="5989">
                  <c:v>1486</c:v>
                </c:pt>
                <c:pt idx="5990">
                  <c:v>1487</c:v>
                </c:pt>
                <c:pt idx="5991">
                  <c:v>1488</c:v>
                </c:pt>
                <c:pt idx="5992">
                  <c:v>1489</c:v>
                </c:pt>
                <c:pt idx="5993">
                  <c:v>1490</c:v>
                </c:pt>
                <c:pt idx="5994">
                  <c:v>1491</c:v>
                </c:pt>
                <c:pt idx="5995">
                  <c:v>1492</c:v>
                </c:pt>
                <c:pt idx="5996">
                  <c:v>1493</c:v>
                </c:pt>
                <c:pt idx="5997">
                  <c:v>1494</c:v>
                </c:pt>
                <c:pt idx="5998">
                  <c:v>1495</c:v>
                </c:pt>
                <c:pt idx="5999">
                  <c:v>1496</c:v>
                </c:pt>
                <c:pt idx="6000">
                  <c:v>1497</c:v>
                </c:pt>
                <c:pt idx="6001">
                  <c:v>1498</c:v>
                </c:pt>
                <c:pt idx="6002">
                  <c:v>1499</c:v>
                </c:pt>
                <c:pt idx="6003">
                  <c:v>1500</c:v>
                </c:pt>
                <c:pt idx="6004">
                  <c:v>1501</c:v>
                </c:pt>
                <c:pt idx="6005">
                  <c:v>1502</c:v>
                </c:pt>
                <c:pt idx="6006">
                  <c:v>1503</c:v>
                </c:pt>
                <c:pt idx="6007">
                  <c:v>1504</c:v>
                </c:pt>
                <c:pt idx="6008">
                  <c:v>1505</c:v>
                </c:pt>
                <c:pt idx="6009">
                  <c:v>1506</c:v>
                </c:pt>
                <c:pt idx="6010">
                  <c:v>1507</c:v>
                </c:pt>
                <c:pt idx="6011">
                  <c:v>1508</c:v>
                </c:pt>
                <c:pt idx="6012">
                  <c:v>1509</c:v>
                </c:pt>
                <c:pt idx="6013">
                  <c:v>1510</c:v>
                </c:pt>
                <c:pt idx="6014">
                  <c:v>1511</c:v>
                </c:pt>
                <c:pt idx="6015">
                  <c:v>1512</c:v>
                </c:pt>
                <c:pt idx="6016">
                  <c:v>1513</c:v>
                </c:pt>
                <c:pt idx="6017">
                  <c:v>1514</c:v>
                </c:pt>
                <c:pt idx="6018">
                  <c:v>1515</c:v>
                </c:pt>
                <c:pt idx="6019">
                  <c:v>1516</c:v>
                </c:pt>
                <c:pt idx="6020">
                  <c:v>1517</c:v>
                </c:pt>
                <c:pt idx="6021">
                  <c:v>1518</c:v>
                </c:pt>
                <c:pt idx="6022">
                  <c:v>1519</c:v>
                </c:pt>
                <c:pt idx="6023">
                  <c:v>1520</c:v>
                </c:pt>
                <c:pt idx="6024">
                  <c:v>1521</c:v>
                </c:pt>
                <c:pt idx="6025">
                  <c:v>1522</c:v>
                </c:pt>
                <c:pt idx="6026">
                  <c:v>1523</c:v>
                </c:pt>
                <c:pt idx="6027">
                  <c:v>1524</c:v>
                </c:pt>
                <c:pt idx="6028">
                  <c:v>1525</c:v>
                </c:pt>
                <c:pt idx="6029">
                  <c:v>1526</c:v>
                </c:pt>
                <c:pt idx="6030">
                  <c:v>1527</c:v>
                </c:pt>
                <c:pt idx="6031">
                  <c:v>1528</c:v>
                </c:pt>
                <c:pt idx="6032">
                  <c:v>1529</c:v>
                </c:pt>
                <c:pt idx="6033">
                  <c:v>1530</c:v>
                </c:pt>
                <c:pt idx="6034">
                  <c:v>1531</c:v>
                </c:pt>
                <c:pt idx="6035">
                  <c:v>1532</c:v>
                </c:pt>
                <c:pt idx="6036">
                  <c:v>1533</c:v>
                </c:pt>
                <c:pt idx="6037">
                  <c:v>1534</c:v>
                </c:pt>
                <c:pt idx="6038">
                  <c:v>1535</c:v>
                </c:pt>
                <c:pt idx="6039">
                  <c:v>1536</c:v>
                </c:pt>
                <c:pt idx="6040">
                  <c:v>1537</c:v>
                </c:pt>
                <c:pt idx="6041">
                  <c:v>1538</c:v>
                </c:pt>
                <c:pt idx="6042">
                  <c:v>1539</c:v>
                </c:pt>
                <c:pt idx="6043">
                  <c:v>1540</c:v>
                </c:pt>
                <c:pt idx="6044">
                  <c:v>1541</c:v>
                </c:pt>
                <c:pt idx="6045">
                  <c:v>1542</c:v>
                </c:pt>
                <c:pt idx="6046">
                  <c:v>1543</c:v>
                </c:pt>
                <c:pt idx="6047">
                  <c:v>1544</c:v>
                </c:pt>
                <c:pt idx="6048">
                  <c:v>1545</c:v>
                </c:pt>
                <c:pt idx="6049">
                  <c:v>1546</c:v>
                </c:pt>
                <c:pt idx="6050">
                  <c:v>1547</c:v>
                </c:pt>
                <c:pt idx="6051">
                  <c:v>1548</c:v>
                </c:pt>
                <c:pt idx="6052">
                  <c:v>1549</c:v>
                </c:pt>
                <c:pt idx="6053">
                  <c:v>1550</c:v>
                </c:pt>
                <c:pt idx="6054">
                  <c:v>1551</c:v>
                </c:pt>
                <c:pt idx="6055">
                  <c:v>1552</c:v>
                </c:pt>
                <c:pt idx="6056">
                  <c:v>1553</c:v>
                </c:pt>
                <c:pt idx="6057">
                  <c:v>1554</c:v>
                </c:pt>
                <c:pt idx="6058">
                  <c:v>1555</c:v>
                </c:pt>
                <c:pt idx="6059">
                  <c:v>1556</c:v>
                </c:pt>
                <c:pt idx="6060">
                  <c:v>1557</c:v>
                </c:pt>
                <c:pt idx="6061">
                  <c:v>1558</c:v>
                </c:pt>
                <c:pt idx="6062">
                  <c:v>1559</c:v>
                </c:pt>
                <c:pt idx="6063">
                  <c:v>1560</c:v>
                </c:pt>
                <c:pt idx="6064">
                  <c:v>1561</c:v>
                </c:pt>
                <c:pt idx="6065">
                  <c:v>1562</c:v>
                </c:pt>
                <c:pt idx="6066">
                  <c:v>1563</c:v>
                </c:pt>
                <c:pt idx="6067">
                  <c:v>1564</c:v>
                </c:pt>
                <c:pt idx="6068">
                  <c:v>1565</c:v>
                </c:pt>
                <c:pt idx="6069">
                  <c:v>1566</c:v>
                </c:pt>
                <c:pt idx="6070">
                  <c:v>1567</c:v>
                </c:pt>
                <c:pt idx="6071">
                  <c:v>1568</c:v>
                </c:pt>
                <c:pt idx="6072">
                  <c:v>1569</c:v>
                </c:pt>
                <c:pt idx="6073">
                  <c:v>1570</c:v>
                </c:pt>
                <c:pt idx="6074">
                  <c:v>1571</c:v>
                </c:pt>
                <c:pt idx="6075">
                  <c:v>1572</c:v>
                </c:pt>
                <c:pt idx="6076">
                  <c:v>1573</c:v>
                </c:pt>
                <c:pt idx="6077">
                  <c:v>1574</c:v>
                </c:pt>
                <c:pt idx="6078">
                  <c:v>1575</c:v>
                </c:pt>
                <c:pt idx="6079">
                  <c:v>1576</c:v>
                </c:pt>
                <c:pt idx="6080">
                  <c:v>1577</c:v>
                </c:pt>
                <c:pt idx="6081">
                  <c:v>1578</c:v>
                </c:pt>
                <c:pt idx="6082">
                  <c:v>1579</c:v>
                </c:pt>
                <c:pt idx="6083">
                  <c:v>1580</c:v>
                </c:pt>
                <c:pt idx="6084">
                  <c:v>1581</c:v>
                </c:pt>
                <c:pt idx="6085">
                  <c:v>1582</c:v>
                </c:pt>
                <c:pt idx="6086">
                  <c:v>1583</c:v>
                </c:pt>
                <c:pt idx="6087">
                  <c:v>1584</c:v>
                </c:pt>
                <c:pt idx="6088">
                  <c:v>1585</c:v>
                </c:pt>
                <c:pt idx="6089">
                  <c:v>1586</c:v>
                </c:pt>
                <c:pt idx="6090">
                  <c:v>1587</c:v>
                </c:pt>
                <c:pt idx="6091">
                  <c:v>1588</c:v>
                </c:pt>
                <c:pt idx="6092">
                  <c:v>1589</c:v>
                </c:pt>
                <c:pt idx="6093">
                  <c:v>1590</c:v>
                </c:pt>
                <c:pt idx="6094">
                  <c:v>1591</c:v>
                </c:pt>
                <c:pt idx="6095">
                  <c:v>1592</c:v>
                </c:pt>
                <c:pt idx="6096">
                  <c:v>1593</c:v>
                </c:pt>
                <c:pt idx="6097">
                  <c:v>1594</c:v>
                </c:pt>
                <c:pt idx="6098">
                  <c:v>1595</c:v>
                </c:pt>
                <c:pt idx="6099">
                  <c:v>1596</c:v>
                </c:pt>
                <c:pt idx="6100">
                  <c:v>1597</c:v>
                </c:pt>
                <c:pt idx="6101">
                  <c:v>1598</c:v>
                </c:pt>
                <c:pt idx="6102">
                  <c:v>1599</c:v>
                </c:pt>
                <c:pt idx="6103">
                  <c:v>1600</c:v>
                </c:pt>
                <c:pt idx="6104">
                  <c:v>1601</c:v>
                </c:pt>
                <c:pt idx="6105">
                  <c:v>1602</c:v>
                </c:pt>
                <c:pt idx="6106">
                  <c:v>1603</c:v>
                </c:pt>
                <c:pt idx="6107">
                  <c:v>1604</c:v>
                </c:pt>
                <c:pt idx="6108">
                  <c:v>1605</c:v>
                </c:pt>
                <c:pt idx="6109">
                  <c:v>1606</c:v>
                </c:pt>
                <c:pt idx="6110">
                  <c:v>1607</c:v>
                </c:pt>
                <c:pt idx="6111">
                  <c:v>1608</c:v>
                </c:pt>
                <c:pt idx="6112">
                  <c:v>1609</c:v>
                </c:pt>
                <c:pt idx="6113">
                  <c:v>1610</c:v>
                </c:pt>
                <c:pt idx="6114">
                  <c:v>1611</c:v>
                </c:pt>
                <c:pt idx="6115">
                  <c:v>1612</c:v>
                </c:pt>
                <c:pt idx="6116">
                  <c:v>1613</c:v>
                </c:pt>
                <c:pt idx="6117">
                  <c:v>1614</c:v>
                </c:pt>
                <c:pt idx="6118">
                  <c:v>1615</c:v>
                </c:pt>
                <c:pt idx="6119">
                  <c:v>1616</c:v>
                </c:pt>
                <c:pt idx="6120">
                  <c:v>1617</c:v>
                </c:pt>
                <c:pt idx="6121">
                  <c:v>1618</c:v>
                </c:pt>
                <c:pt idx="6122">
                  <c:v>1619</c:v>
                </c:pt>
                <c:pt idx="6123">
                  <c:v>1620</c:v>
                </c:pt>
                <c:pt idx="6124">
                  <c:v>1621</c:v>
                </c:pt>
                <c:pt idx="6125">
                  <c:v>1622</c:v>
                </c:pt>
                <c:pt idx="6126">
                  <c:v>1623</c:v>
                </c:pt>
                <c:pt idx="6127">
                  <c:v>1624</c:v>
                </c:pt>
                <c:pt idx="6128">
                  <c:v>1625</c:v>
                </c:pt>
                <c:pt idx="6129">
                  <c:v>1626</c:v>
                </c:pt>
                <c:pt idx="6130">
                  <c:v>1627</c:v>
                </c:pt>
                <c:pt idx="6131">
                  <c:v>1628</c:v>
                </c:pt>
                <c:pt idx="6132">
                  <c:v>1629</c:v>
                </c:pt>
                <c:pt idx="6133">
                  <c:v>1630</c:v>
                </c:pt>
                <c:pt idx="6134">
                  <c:v>1631</c:v>
                </c:pt>
                <c:pt idx="6135">
                  <c:v>1632</c:v>
                </c:pt>
                <c:pt idx="6136">
                  <c:v>1633</c:v>
                </c:pt>
                <c:pt idx="6137">
                  <c:v>1634</c:v>
                </c:pt>
                <c:pt idx="6138">
                  <c:v>1635</c:v>
                </c:pt>
                <c:pt idx="6139">
                  <c:v>1636</c:v>
                </c:pt>
                <c:pt idx="6140">
                  <c:v>1637</c:v>
                </c:pt>
                <c:pt idx="6141">
                  <c:v>1638</c:v>
                </c:pt>
                <c:pt idx="6142">
                  <c:v>1639</c:v>
                </c:pt>
                <c:pt idx="6143">
                  <c:v>1640</c:v>
                </c:pt>
                <c:pt idx="6144">
                  <c:v>1641</c:v>
                </c:pt>
                <c:pt idx="6145">
                  <c:v>1642</c:v>
                </c:pt>
                <c:pt idx="6146">
                  <c:v>1643</c:v>
                </c:pt>
                <c:pt idx="6147">
                  <c:v>1644</c:v>
                </c:pt>
                <c:pt idx="6148">
                  <c:v>1645</c:v>
                </c:pt>
                <c:pt idx="6149">
                  <c:v>1646</c:v>
                </c:pt>
                <c:pt idx="6150">
                  <c:v>1647</c:v>
                </c:pt>
                <c:pt idx="6151">
                  <c:v>1648</c:v>
                </c:pt>
                <c:pt idx="6152">
                  <c:v>1649</c:v>
                </c:pt>
                <c:pt idx="6153">
                  <c:v>1650</c:v>
                </c:pt>
                <c:pt idx="6154">
                  <c:v>1651</c:v>
                </c:pt>
                <c:pt idx="6155">
                  <c:v>1652</c:v>
                </c:pt>
                <c:pt idx="6156">
                  <c:v>1653</c:v>
                </c:pt>
                <c:pt idx="6157">
                  <c:v>1654</c:v>
                </c:pt>
                <c:pt idx="6158">
                  <c:v>1655</c:v>
                </c:pt>
                <c:pt idx="6159">
                  <c:v>1656</c:v>
                </c:pt>
                <c:pt idx="6160">
                  <c:v>1657</c:v>
                </c:pt>
                <c:pt idx="6161">
                  <c:v>1658</c:v>
                </c:pt>
                <c:pt idx="6162">
                  <c:v>1659</c:v>
                </c:pt>
                <c:pt idx="6163">
                  <c:v>1660</c:v>
                </c:pt>
                <c:pt idx="6164">
                  <c:v>1661</c:v>
                </c:pt>
                <c:pt idx="6165">
                  <c:v>1662</c:v>
                </c:pt>
                <c:pt idx="6166">
                  <c:v>1663</c:v>
                </c:pt>
                <c:pt idx="6167">
                  <c:v>1664</c:v>
                </c:pt>
                <c:pt idx="6168">
                  <c:v>1665</c:v>
                </c:pt>
                <c:pt idx="6169">
                  <c:v>1666</c:v>
                </c:pt>
                <c:pt idx="6170">
                  <c:v>1667</c:v>
                </c:pt>
                <c:pt idx="6171">
                  <c:v>1668</c:v>
                </c:pt>
                <c:pt idx="6172">
                  <c:v>1669</c:v>
                </c:pt>
                <c:pt idx="6173">
                  <c:v>1670</c:v>
                </c:pt>
                <c:pt idx="6174">
                  <c:v>1671</c:v>
                </c:pt>
                <c:pt idx="6175">
                  <c:v>1672</c:v>
                </c:pt>
                <c:pt idx="6176">
                  <c:v>1673</c:v>
                </c:pt>
                <c:pt idx="6177">
                  <c:v>1674</c:v>
                </c:pt>
                <c:pt idx="6178">
                  <c:v>1675</c:v>
                </c:pt>
                <c:pt idx="6179">
                  <c:v>1676</c:v>
                </c:pt>
                <c:pt idx="6180">
                  <c:v>1677</c:v>
                </c:pt>
                <c:pt idx="6181">
                  <c:v>1678</c:v>
                </c:pt>
                <c:pt idx="6182">
                  <c:v>1679</c:v>
                </c:pt>
                <c:pt idx="6183">
                  <c:v>1680</c:v>
                </c:pt>
                <c:pt idx="6184">
                  <c:v>1681</c:v>
                </c:pt>
                <c:pt idx="6185">
                  <c:v>1682</c:v>
                </c:pt>
                <c:pt idx="6186">
                  <c:v>1683</c:v>
                </c:pt>
                <c:pt idx="6187">
                  <c:v>1684</c:v>
                </c:pt>
                <c:pt idx="6188">
                  <c:v>1685</c:v>
                </c:pt>
                <c:pt idx="6189">
                  <c:v>1686</c:v>
                </c:pt>
                <c:pt idx="6190">
                  <c:v>1687</c:v>
                </c:pt>
                <c:pt idx="6191">
                  <c:v>1688</c:v>
                </c:pt>
                <c:pt idx="6192">
                  <c:v>1689</c:v>
                </c:pt>
                <c:pt idx="6193">
                  <c:v>1690</c:v>
                </c:pt>
                <c:pt idx="6194">
                  <c:v>1691</c:v>
                </c:pt>
                <c:pt idx="6195">
                  <c:v>1692</c:v>
                </c:pt>
                <c:pt idx="6196">
                  <c:v>1693</c:v>
                </c:pt>
                <c:pt idx="6197">
                  <c:v>1694</c:v>
                </c:pt>
                <c:pt idx="6198">
                  <c:v>1695</c:v>
                </c:pt>
                <c:pt idx="6199">
                  <c:v>1696</c:v>
                </c:pt>
                <c:pt idx="6200">
                  <c:v>1697</c:v>
                </c:pt>
                <c:pt idx="6201">
                  <c:v>1698</c:v>
                </c:pt>
                <c:pt idx="6202">
                  <c:v>1699</c:v>
                </c:pt>
                <c:pt idx="6203">
                  <c:v>1700</c:v>
                </c:pt>
                <c:pt idx="6204">
                  <c:v>1701</c:v>
                </c:pt>
                <c:pt idx="6205">
                  <c:v>1702</c:v>
                </c:pt>
                <c:pt idx="6206">
                  <c:v>1703</c:v>
                </c:pt>
                <c:pt idx="6207">
                  <c:v>1704</c:v>
                </c:pt>
                <c:pt idx="6208">
                  <c:v>1705</c:v>
                </c:pt>
                <c:pt idx="6209">
                  <c:v>1706</c:v>
                </c:pt>
                <c:pt idx="6210">
                  <c:v>1707</c:v>
                </c:pt>
                <c:pt idx="6211">
                  <c:v>1708</c:v>
                </c:pt>
                <c:pt idx="6212">
                  <c:v>1709</c:v>
                </c:pt>
                <c:pt idx="6213">
                  <c:v>1710</c:v>
                </c:pt>
                <c:pt idx="6214">
                  <c:v>1711</c:v>
                </c:pt>
                <c:pt idx="6215">
                  <c:v>1712</c:v>
                </c:pt>
                <c:pt idx="6216">
                  <c:v>1713</c:v>
                </c:pt>
                <c:pt idx="6217">
                  <c:v>1714</c:v>
                </c:pt>
                <c:pt idx="6218">
                  <c:v>1715</c:v>
                </c:pt>
                <c:pt idx="6219">
                  <c:v>1716</c:v>
                </c:pt>
                <c:pt idx="6220">
                  <c:v>1717</c:v>
                </c:pt>
                <c:pt idx="6221">
                  <c:v>1718</c:v>
                </c:pt>
                <c:pt idx="6222">
                  <c:v>1719</c:v>
                </c:pt>
                <c:pt idx="6223">
                  <c:v>1720</c:v>
                </c:pt>
                <c:pt idx="6224">
                  <c:v>1721</c:v>
                </c:pt>
                <c:pt idx="6225">
                  <c:v>1722</c:v>
                </c:pt>
                <c:pt idx="6226">
                  <c:v>1723</c:v>
                </c:pt>
                <c:pt idx="6227">
                  <c:v>1724</c:v>
                </c:pt>
                <c:pt idx="6228">
                  <c:v>1725</c:v>
                </c:pt>
                <c:pt idx="6229">
                  <c:v>1726</c:v>
                </c:pt>
                <c:pt idx="6230">
                  <c:v>1727</c:v>
                </c:pt>
                <c:pt idx="6231">
                  <c:v>1728</c:v>
                </c:pt>
                <c:pt idx="6232">
                  <c:v>1729</c:v>
                </c:pt>
                <c:pt idx="6233">
                  <c:v>1730</c:v>
                </c:pt>
                <c:pt idx="6234">
                  <c:v>1731</c:v>
                </c:pt>
                <c:pt idx="6235">
                  <c:v>1732</c:v>
                </c:pt>
                <c:pt idx="6236">
                  <c:v>1733</c:v>
                </c:pt>
                <c:pt idx="6237">
                  <c:v>1734</c:v>
                </c:pt>
                <c:pt idx="6238">
                  <c:v>1735</c:v>
                </c:pt>
                <c:pt idx="6239">
                  <c:v>1736</c:v>
                </c:pt>
                <c:pt idx="6240">
                  <c:v>1737</c:v>
                </c:pt>
                <c:pt idx="6241">
                  <c:v>1738</c:v>
                </c:pt>
                <c:pt idx="6242">
                  <c:v>1739</c:v>
                </c:pt>
                <c:pt idx="6243">
                  <c:v>1740</c:v>
                </c:pt>
                <c:pt idx="6244">
                  <c:v>1741</c:v>
                </c:pt>
                <c:pt idx="6245">
                  <c:v>1742</c:v>
                </c:pt>
                <c:pt idx="6246">
                  <c:v>1743</c:v>
                </c:pt>
                <c:pt idx="6247">
                  <c:v>1744</c:v>
                </c:pt>
                <c:pt idx="6248">
                  <c:v>1745</c:v>
                </c:pt>
                <c:pt idx="6249">
                  <c:v>1746</c:v>
                </c:pt>
                <c:pt idx="6250">
                  <c:v>1747</c:v>
                </c:pt>
                <c:pt idx="6251">
                  <c:v>1748</c:v>
                </c:pt>
                <c:pt idx="6252">
                  <c:v>1749</c:v>
                </c:pt>
                <c:pt idx="6253">
                  <c:v>1750</c:v>
                </c:pt>
                <c:pt idx="6254">
                  <c:v>1751</c:v>
                </c:pt>
                <c:pt idx="6255">
                  <c:v>1752</c:v>
                </c:pt>
                <c:pt idx="6256">
                  <c:v>1753</c:v>
                </c:pt>
                <c:pt idx="6257">
                  <c:v>1754</c:v>
                </c:pt>
                <c:pt idx="6258">
                  <c:v>1755</c:v>
                </c:pt>
                <c:pt idx="6259">
                  <c:v>1756</c:v>
                </c:pt>
                <c:pt idx="6260">
                  <c:v>1757</c:v>
                </c:pt>
                <c:pt idx="6261">
                  <c:v>1758</c:v>
                </c:pt>
                <c:pt idx="6262">
                  <c:v>1759</c:v>
                </c:pt>
                <c:pt idx="6263">
                  <c:v>1760</c:v>
                </c:pt>
                <c:pt idx="6264">
                  <c:v>1761</c:v>
                </c:pt>
                <c:pt idx="6265">
                  <c:v>1762</c:v>
                </c:pt>
                <c:pt idx="6266">
                  <c:v>1763</c:v>
                </c:pt>
                <c:pt idx="6267">
                  <c:v>1764</c:v>
                </c:pt>
                <c:pt idx="6268">
                  <c:v>1765</c:v>
                </c:pt>
                <c:pt idx="6269">
                  <c:v>1766</c:v>
                </c:pt>
                <c:pt idx="6270">
                  <c:v>1767</c:v>
                </c:pt>
                <c:pt idx="6271">
                  <c:v>1768</c:v>
                </c:pt>
                <c:pt idx="6272">
                  <c:v>1769</c:v>
                </c:pt>
                <c:pt idx="6273">
                  <c:v>1770</c:v>
                </c:pt>
                <c:pt idx="6274">
                  <c:v>1771</c:v>
                </c:pt>
                <c:pt idx="6275">
                  <c:v>1772</c:v>
                </c:pt>
                <c:pt idx="6276">
                  <c:v>1773</c:v>
                </c:pt>
                <c:pt idx="6277">
                  <c:v>1774</c:v>
                </c:pt>
                <c:pt idx="6278">
                  <c:v>1775</c:v>
                </c:pt>
                <c:pt idx="6279">
                  <c:v>1776</c:v>
                </c:pt>
                <c:pt idx="6280">
                  <c:v>1777</c:v>
                </c:pt>
                <c:pt idx="6281">
                  <c:v>1778</c:v>
                </c:pt>
                <c:pt idx="6282">
                  <c:v>1779</c:v>
                </c:pt>
                <c:pt idx="6283">
                  <c:v>1780</c:v>
                </c:pt>
                <c:pt idx="6284">
                  <c:v>1781</c:v>
                </c:pt>
                <c:pt idx="6285">
                  <c:v>1782</c:v>
                </c:pt>
                <c:pt idx="6286">
                  <c:v>1783</c:v>
                </c:pt>
                <c:pt idx="6287">
                  <c:v>1784</c:v>
                </c:pt>
                <c:pt idx="6288">
                  <c:v>1785</c:v>
                </c:pt>
                <c:pt idx="6289">
                  <c:v>1786</c:v>
                </c:pt>
                <c:pt idx="6290">
                  <c:v>1787</c:v>
                </c:pt>
                <c:pt idx="6291">
                  <c:v>1788</c:v>
                </c:pt>
                <c:pt idx="6292">
                  <c:v>1789</c:v>
                </c:pt>
                <c:pt idx="6293">
                  <c:v>1790</c:v>
                </c:pt>
                <c:pt idx="6294">
                  <c:v>1791</c:v>
                </c:pt>
                <c:pt idx="6295">
                  <c:v>1792</c:v>
                </c:pt>
                <c:pt idx="6296">
                  <c:v>1793</c:v>
                </c:pt>
                <c:pt idx="6297">
                  <c:v>1794</c:v>
                </c:pt>
                <c:pt idx="6298">
                  <c:v>1795</c:v>
                </c:pt>
                <c:pt idx="6299">
                  <c:v>1796</c:v>
                </c:pt>
                <c:pt idx="6300">
                  <c:v>1797</c:v>
                </c:pt>
                <c:pt idx="6301">
                  <c:v>1798</c:v>
                </c:pt>
                <c:pt idx="6302">
                  <c:v>1799</c:v>
                </c:pt>
                <c:pt idx="6303">
                  <c:v>1800</c:v>
                </c:pt>
                <c:pt idx="6304">
                  <c:v>1801</c:v>
                </c:pt>
                <c:pt idx="6305">
                  <c:v>1802</c:v>
                </c:pt>
                <c:pt idx="6306">
                  <c:v>1803</c:v>
                </c:pt>
                <c:pt idx="6307">
                  <c:v>1804</c:v>
                </c:pt>
                <c:pt idx="6308">
                  <c:v>1805</c:v>
                </c:pt>
                <c:pt idx="6309">
                  <c:v>1806</c:v>
                </c:pt>
                <c:pt idx="6310">
                  <c:v>1807</c:v>
                </c:pt>
                <c:pt idx="6311">
                  <c:v>1808</c:v>
                </c:pt>
                <c:pt idx="6312">
                  <c:v>1809</c:v>
                </c:pt>
                <c:pt idx="6313">
                  <c:v>1810</c:v>
                </c:pt>
                <c:pt idx="6314">
                  <c:v>1811</c:v>
                </c:pt>
                <c:pt idx="6315">
                  <c:v>1812</c:v>
                </c:pt>
                <c:pt idx="6316">
                  <c:v>1813</c:v>
                </c:pt>
                <c:pt idx="6317">
                  <c:v>1814</c:v>
                </c:pt>
                <c:pt idx="6318">
                  <c:v>1815</c:v>
                </c:pt>
                <c:pt idx="6319">
                  <c:v>1816</c:v>
                </c:pt>
                <c:pt idx="6320">
                  <c:v>1817</c:v>
                </c:pt>
                <c:pt idx="6321">
                  <c:v>1818</c:v>
                </c:pt>
                <c:pt idx="6322">
                  <c:v>1819</c:v>
                </c:pt>
                <c:pt idx="6323">
                  <c:v>1820</c:v>
                </c:pt>
                <c:pt idx="6324">
                  <c:v>1821</c:v>
                </c:pt>
                <c:pt idx="6325">
                  <c:v>1822</c:v>
                </c:pt>
                <c:pt idx="6326">
                  <c:v>1823</c:v>
                </c:pt>
                <c:pt idx="6327">
                  <c:v>1824</c:v>
                </c:pt>
                <c:pt idx="6328">
                  <c:v>1825</c:v>
                </c:pt>
                <c:pt idx="6329">
                  <c:v>1826</c:v>
                </c:pt>
                <c:pt idx="6330">
                  <c:v>1827</c:v>
                </c:pt>
                <c:pt idx="6331">
                  <c:v>1828</c:v>
                </c:pt>
                <c:pt idx="6332">
                  <c:v>1829</c:v>
                </c:pt>
                <c:pt idx="6333">
                  <c:v>1830</c:v>
                </c:pt>
                <c:pt idx="6334">
                  <c:v>1831</c:v>
                </c:pt>
                <c:pt idx="6335">
                  <c:v>1832</c:v>
                </c:pt>
                <c:pt idx="6336">
                  <c:v>1833</c:v>
                </c:pt>
                <c:pt idx="6337">
                  <c:v>1834</c:v>
                </c:pt>
                <c:pt idx="6338">
                  <c:v>1835</c:v>
                </c:pt>
                <c:pt idx="6339">
                  <c:v>1836</c:v>
                </c:pt>
                <c:pt idx="6340">
                  <c:v>1837</c:v>
                </c:pt>
                <c:pt idx="6341">
                  <c:v>1838</c:v>
                </c:pt>
                <c:pt idx="6342">
                  <c:v>1839</c:v>
                </c:pt>
                <c:pt idx="6343">
                  <c:v>1840</c:v>
                </c:pt>
                <c:pt idx="6344">
                  <c:v>1841</c:v>
                </c:pt>
                <c:pt idx="6345">
                  <c:v>1842</c:v>
                </c:pt>
                <c:pt idx="6346">
                  <c:v>1843</c:v>
                </c:pt>
                <c:pt idx="6347">
                  <c:v>1844</c:v>
                </c:pt>
                <c:pt idx="6348">
                  <c:v>1845</c:v>
                </c:pt>
                <c:pt idx="6349">
                  <c:v>1846</c:v>
                </c:pt>
                <c:pt idx="6350">
                  <c:v>1847</c:v>
                </c:pt>
                <c:pt idx="6351">
                  <c:v>1848</c:v>
                </c:pt>
                <c:pt idx="6352">
                  <c:v>1849</c:v>
                </c:pt>
                <c:pt idx="6353">
                  <c:v>1850</c:v>
                </c:pt>
                <c:pt idx="6354">
                  <c:v>1851</c:v>
                </c:pt>
                <c:pt idx="6355">
                  <c:v>1852</c:v>
                </c:pt>
                <c:pt idx="6356">
                  <c:v>1853</c:v>
                </c:pt>
                <c:pt idx="6357">
                  <c:v>1854</c:v>
                </c:pt>
                <c:pt idx="6358">
                  <c:v>1855</c:v>
                </c:pt>
                <c:pt idx="6359">
                  <c:v>1856</c:v>
                </c:pt>
                <c:pt idx="6360">
                  <c:v>1857</c:v>
                </c:pt>
                <c:pt idx="6361">
                  <c:v>1858</c:v>
                </c:pt>
                <c:pt idx="6362">
                  <c:v>1859</c:v>
                </c:pt>
                <c:pt idx="6363">
                  <c:v>1860</c:v>
                </c:pt>
                <c:pt idx="6364">
                  <c:v>1861</c:v>
                </c:pt>
                <c:pt idx="6365">
                  <c:v>1862</c:v>
                </c:pt>
                <c:pt idx="6366">
                  <c:v>1863</c:v>
                </c:pt>
                <c:pt idx="6367">
                  <c:v>1864</c:v>
                </c:pt>
                <c:pt idx="6368">
                  <c:v>1865</c:v>
                </c:pt>
                <c:pt idx="6369">
                  <c:v>1866</c:v>
                </c:pt>
                <c:pt idx="6370">
                  <c:v>1867</c:v>
                </c:pt>
                <c:pt idx="6371">
                  <c:v>1868</c:v>
                </c:pt>
                <c:pt idx="6372">
                  <c:v>1869</c:v>
                </c:pt>
                <c:pt idx="6373">
                  <c:v>1870</c:v>
                </c:pt>
                <c:pt idx="6374">
                  <c:v>1871</c:v>
                </c:pt>
                <c:pt idx="6375">
                  <c:v>1872</c:v>
                </c:pt>
                <c:pt idx="6376">
                  <c:v>1873</c:v>
                </c:pt>
                <c:pt idx="6377">
                  <c:v>1874</c:v>
                </c:pt>
                <c:pt idx="6378">
                  <c:v>1875</c:v>
                </c:pt>
                <c:pt idx="6379">
                  <c:v>1876</c:v>
                </c:pt>
                <c:pt idx="6380">
                  <c:v>1877</c:v>
                </c:pt>
                <c:pt idx="6381">
                  <c:v>1878</c:v>
                </c:pt>
                <c:pt idx="6382">
                  <c:v>1879</c:v>
                </c:pt>
                <c:pt idx="6383">
                  <c:v>1880</c:v>
                </c:pt>
                <c:pt idx="6384">
                  <c:v>1881</c:v>
                </c:pt>
                <c:pt idx="6385">
                  <c:v>1882</c:v>
                </c:pt>
                <c:pt idx="6386">
                  <c:v>1883</c:v>
                </c:pt>
                <c:pt idx="6387">
                  <c:v>1884</c:v>
                </c:pt>
                <c:pt idx="6388">
                  <c:v>1885</c:v>
                </c:pt>
                <c:pt idx="6389">
                  <c:v>1886</c:v>
                </c:pt>
                <c:pt idx="6390">
                  <c:v>1887</c:v>
                </c:pt>
                <c:pt idx="6391">
                  <c:v>1888</c:v>
                </c:pt>
                <c:pt idx="6392">
                  <c:v>1889</c:v>
                </c:pt>
                <c:pt idx="6393">
                  <c:v>1890</c:v>
                </c:pt>
                <c:pt idx="6394">
                  <c:v>1891</c:v>
                </c:pt>
                <c:pt idx="6395">
                  <c:v>1892</c:v>
                </c:pt>
                <c:pt idx="6396">
                  <c:v>1893</c:v>
                </c:pt>
                <c:pt idx="6397">
                  <c:v>1894</c:v>
                </c:pt>
                <c:pt idx="6398">
                  <c:v>1895</c:v>
                </c:pt>
                <c:pt idx="6399">
                  <c:v>1896</c:v>
                </c:pt>
                <c:pt idx="6400">
                  <c:v>1897</c:v>
                </c:pt>
                <c:pt idx="6401">
                  <c:v>1898</c:v>
                </c:pt>
                <c:pt idx="6402">
                  <c:v>1899</c:v>
                </c:pt>
                <c:pt idx="6403">
                  <c:v>1900</c:v>
                </c:pt>
                <c:pt idx="6404">
                  <c:v>1901</c:v>
                </c:pt>
                <c:pt idx="6405">
                  <c:v>1902</c:v>
                </c:pt>
                <c:pt idx="6406">
                  <c:v>1903</c:v>
                </c:pt>
                <c:pt idx="6407">
                  <c:v>1904</c:v>
                </c:pt>
                <c:pt idx="6408">
                  <c:v>1905</c:v>
                </c:pt>
                <c:pt idx="6409">
                  <c:v>1906</c:v>
                </c:pt>
                <c:pt idx="6410">
                  <c:v>1907</c:v>
                </c:pt>
                <c:pt idx="6411">
                  <c:v>1908</c:v>
                </c:pt>
                <c:pt idx="6412">
                  <c:v>1909</c:v>
                </c:pt>
                <c:pt idx="6413">
                  <c:v>1910</c:v>
                </c:pt>
                <c:pt idx="6414">
                  <c:v>1911</c:v>
                </c:pt>
                <c:pt idx="6415">
                  <c:v>1912</c:v>
                </c:pt>
                <c:pt idx="6416">
                  <c:v>1913</c:v>
                </c:pt>
                <c:pt idx="6417">
                  <c:v>1914</c:v>
                </c:pt>
                <c:pt idx="6418">
                  <c:v>1915</c:v>
                </c:pt>
                <c:pt idx="6419">
                  <c:v>1916</c:v>
                </c:pt>
                <c:pt idx="6420">
                  <c:v>1917</c:v>
                </c:pt>
                <c:pt idx="6421">
                  <c:v>1918</c:v>
                </c:pt>
                <c:pt idx="6422">
                  <c:v>1919</c:v>
                </c:pt>
                <c:pt idx="6423">
                  <c:v>1920</c:v>
                </c:pt>
                <c:pt idx="6424">
                  <c:v>1921</c:v>
                </c:pt>
                <c:pt idx="6425">
                  <c:v>1922</c:v>
                </c:pt>
                <c:pt idx="6426">
                  <c:v>1923</c:v>
                </c:pt>
                <c:pt idx="6427">
                  <c:v>1924</c:v>
                </c:pt>
                <c:pt idx="6428">
                  <c:v>1925</c:v>
                </c:pt>
                <c:pt idx="6429">
                  <c:v>1926</c:v>
                </c:pt>
                <c:pt idx="6430">
                  <c:v>1927</c:v>
                </c:pt>
                <c:pt idx="6431">
                  <c:v>1928</c:v>
                </c:pt>
                <c:pt idx="6432">
                  <c:v>1929</c:v>
                </c:pt>
                <c:pt idx="6433">
                  <c:v>1930</c:v>
                </c:pt>
                <c:pt idx="6434">
                  <c:v>1931</c:v>
                </c:pt>
                <c:pt idx="6435">
                  <c:v>1932</c:v>
                </c:pt>
                <c:pt idx="6436">
                  <c:v>1933</c:v>
                </c:pt>
                <c:pt idx="6437">
                  <c:v>1934</c:v>
                </c:pt>
                <c:pt idx="6438">
                  <c:v>1935</c:v>
                </c:pt>
                <c:pt idx="6439">
                  <c:v>1936</c:v>
                </c:pt>
                <c:pt idx="6440">
                  <c:v>1937</c:v>
                </c:pt>
                <c:pt idx="6441">
                  <c:v>1938</c:v>
                </c:pt>
                <c:pt idx="6442">
                  <c:v>1939</c:v>
                </c:pt>
                <c:pt idx="6443">
                  <c:v>1940</c:v>
                </c:pt>
                <c:pt idx="6444">
                  <c:v>1941</c:v>
                </c:pt>
                <c:pt idx="6445">
                  <c:v>1942</c:v>
                </c:pt>
                <c:pt idx="6446">
                  <c:v>1943</c:v>
                </c:pt>
                <c:pt idx="6447">
                  <c:v>1944</c:v>
                </c:pt>
                <c:pt idx="6448">
                  <c:v>1945</c:v>
                </c:pt>
                <c:pt idx="6449">
                  <c:v>1946</c:v>
                </c:pt>
                <c:pt idx="6450">
                  <c:v>1947</c:v>
                </c:pt>
                <c:pt idx="6451">
                  <c:v>1948</c:v>
                </c:pt>
                <c:pt idx="6452">
                  <c:v>1949</c:v>
                </c:pt>
                <c:pt idx="6453">
                  <c:v>1950</c:v>
                </c:pt>
                <c:pt idx="6454">
                  <c:v>1951</c:v>
                </c:pt>
                <c:pt idx="6455">
                  <c:v>1952</c:v>
                </c:pt>
                <c:pt idx="6456">
                  <c:v>1953</c:v>
                </c:pt>
                <c:pt idx="6457">
                  <c:v>1954</c:v>
                </c:pt>
                <c:pt idx="6458">
                  <c:v>1955</c:v>
                </c:pt>
                <c:pt idx="6459">
                  <c:v>1956</c:v>
                </c:pt>
                <c:pt idx="6460">
                  <c:v>1957</c:v>
                </c:pt>
                <c:pt idx="6461">
                  <c:v>1958</c:v>
                </c:pt>
                <c:pt idx="6462">
                  <c:v>1959</c:v>
                </c:pt>
                <c:pt idx="6463">
                  <c:v>1960</c:v>
                </c:pt>
                <c:pt idx="6464">
                  <c:v>1961</c:v>
                </c:pt>
                <c:pt idx="6465">
                  <c:v>1962</c:v>
                </c:pt>
                <c:pt idx="6466">
                  <c:v>1963</c:v>
                </c:pt>
                <c:pt idx="6467">
                  <c:v>1964</c:v>
                </c:pt>
                <c:pt idx="6468">
                  <c:v>1965</c:v>
                </c:pt>
                <c:pt idx="6469">
                  <c:v>1966</c:v>
                </c:pt>
                <c:pt idx="6470">
                  <c:v>1967</c:v>
                </c:pt>
                <c:pt idx="6471">
                  <c:v>1968</c:v>
                </c:pt>
                <c:pt idx="6472">
                  <c:v>1969</c:v>
                </c:pt>
                <c:pt idx="6473">
                  <c:v>1970</c:v>
                </c:pt>
                <c:pt idx="6474">
                  <c:v>1971</c:v>
                </c:pt>
                <c:pt idx="6475">
                  <c:v>1972</c:v>
                </c:pt>
                <c:pt idx="6476">
                  <c:v>1973</c:v>
                </c:pt>
                <c:pt idx="6477">
                  <c:v>1974</c:v>
                </c:pt>
                <c:pt idx="6478">
                  <c:v>1975</c:v>
                </c:pt>
                <c:pt idx="6479">
                  <c:v>1976</c:v>
                </c:pt>
                <c:pt idx="6480">
                  <c:v>1977</c:v>
                </c:pt>
                <c:pt idx="6481">
                  <c:v>1978</c:v>
                </c:pt>
                <c:pt idx="6482">
                  <c:v>1979</c:v>
                </c:pt>
                <c:pt idx="6483">
                  <c:v>1980</c:v>
                </c:pt>
                <c:pt idx="6484">
                  <c:v>1981</c:v>
                </c:pt>
                <c:pt idx="6485">
                  <c:v>1982</c:v>
                </c:pt>
                <c:pt idx="6486">
                  <c:v>1983</c:v>
                </c:pt>
                <c:pt idx="6487">
                  <c:v>1984</c:v>
                </c:pt>
                <c:pt idx="6488">
                  <c:v>1985</c:v>
                </c:pt>
                <c:pt idx="6489">
                  <c:v>1986</c:v>
                </c:pt>
                <c:pt idx="6490">
                  <c:v>1987</c:v>
                </c:pt>
                <c:pt idx="6491">
                  <c:v>1988</c:v>
                </c:pt>
                <c:pt idx="6492">
                  <c:v>1989</c:v>
                </c:pt>
                <c:pt idx="6493">
                  <c:v>1990</c:v>
                </c:pt>
                <c:pt idx="6494">
                  <c:v>1991</c:v>
                </c:pt>
                <c:pt idx="6495">
                  <c:v>1992</c:v>
                </c:pt>
                <c:pt idx="6496">
                  <c:v>1993</c:v>
                </c:pt>
                <c:pt idx="6497">
                  <c:v>1994</c:v>
                </c:pt>
                <c:pt idx="6498">
                  <c:v>1995</c:v>
                </c:pt>
                <c:pt idx="6499">
                  <c:v>1996</c:v>
                </c:pt>
                <c:pt idx="6500">
                  <c:v>1997</c:v>
                </c:pt>
                <c:pt idx="6501">
                  <c:v>1998</c:v>
                </c:pt>
                <c:pt idx="6502">
                  <c:v>1999</c:v>
                </c:pt>
                <c:pt idx="6503">
                  <c:v>2000</c:v>
                </c:pt>
                <c:pt idx="6504">
                  <c:v>2001</c:v>
                </c:pt>
                <c:pt idx="6505">
                  <c:v>2002</c:v>
                </c:pt>
                <c:pt idx="6506">
                  <c:v>2003</c:v>
                </c:pt>
                <c:pt idx="6507">
                  <c:v>2004</c:v>
                </c:pt>
                <c:pt idx="6508">
                  <c:v>2005</c:v>
                </c:pt>
                <c:pt idx="6509">
                  <c:v>2006</c:v>
                </c:pt>
                <c:pt idx="6510">
                  <c:v>2007</c:v>
                </c:pt>
                <c:pt idx="6511">
                  <c:v>2008</c:v>
                </c:pt>
                <c:pt idx="6512">
                  <c:v>2009</c:v>
                </c:pt>
                <c:pt idx="6513">
                  <c:v>2010</c:v>
                </c:pt>
                <c:pt idx="6514">
                  <c:v>2011</c:v>
                </c:pt>
                <c:pt idx="6515">
                  <c:v>2012</c:v>
                </c:pt>
                <c:pt idx="6516">
                  <c:v>2013</c:v>
                </c:pt>
                <c:pt idx="6517">
                  <c:v>2014</c:v>
                </c:pt>
                <c:pt idx="6518">
                  <c:v>2015</c:v>
                </c:pt>
                <c:pt idx="6519">
                  <c:v>2016</c:v>
                </c:pt>
                <c:pt idx="6520">
                  <c:v>2017</c:v>
                </c:pt>
                <c:pt idx="6521">
                  <c:v>2018</c:v>
                </c:pt>
                <c:pt idx="6522">
                  <c:v>2019</c:v>
                </c:pt>
                <c:pt idx="6523">
                  <c:v>2020</c:v>
                </c:pt>
                <c:pt idx="6524">
                  <c:v>2021</c:v>
                </c:pt>
                <c:pt idx="6525">
                  <c:v>2022</c:v>
                </c:pt>
                <c:pt idx="6526">
                  <c:v>2023</c:v>
                </c:pt>
                <c:pt idx="6527">
                  <c:v>2024</c:v>
                </c:pt>
                <c:pt idx="6528">
                  <c:v>2025</c:v>
                </c:pt>
                <c:pt idx="6529">
                  <c:v>2026</c:v>
                </c:pt>
                <c:pt idx="6530">
                  <c:v>2027</c:v>
                </c:pt>
                <c:pt idx="6531">
                  <c:v>2028</c:v>
                </c:pt>
                <c:pt idx="6532">
                  <c:v>2029</c:v>
                </c:pt>
                <c:pt idx="6533">
                  <c:v>2030</c:v>
                </c:pt>
                <c:pt idx="6534">
                  <c:v>2031</c:v>
                </c:pt>
                <c:pt idx="6535">
                  <c:v>2032</c:v>
                </c:pt>
                <c:pt idx="6536">
                  <c:v>2033</c:v>
                </c:pt>
                <c:pt idx="6537">
                  <c:v>2034</c:v>
                </c:pt>
                <c:pt idx="6538">
                  <c:v>2035</c:v>
                </c:pt>
                <c:pt idx="6539">
                  <c:v>2036</c:v>
                </c:pt>
                <c:pt idx="6540">
                  <c:v>2037</c:v>
                </c:pt>
                <c:pt idx="6541">
                  <c:v>2038</c:v>
                </c:pt>
                <c:pt idx="6542">
                  <c:v>2039</c:v>
                </c:pt>
                <c:pt idx="6543">
                  <c:v>2040</c:v>
                </c:pt>
                <c:pt idx="6544">
                  <c:v>2041</c:v>
                </c:pt>
                <c:pt idx="6545">
                  <c:v>2042</c:v>
                </c:pt>
                <c:pt idx="6546">
                  <c:v>2043</c:v>
                </c:pt>
                <c:pt idx="6547">
                  <c:v>2044</c:v>
                </c:pt>
                <c:pt idx="6548">
                  <c:v>2045</c:v>
                </c:pt>
                <c:pt idx="6549">
                  <c:v>2046</c:v>
                </c:pt>
                <c:pt idx="6550">
                  <c:v>2047</c:v>
                </c:pt>
                <c:pt idx="6551">
                  <c:v>2048</c:v>
                </c:pt>
                <c:pt idx="6552">
                  <c:v>2049</c:v>
                </c:pt>
                <c:pt idx="6553">
                  <c:v>2050</c:v>
                </c:pt>
                <c:pt idx="6554">
                  <c:v>2051</c:v>
                </c:pt>
                <c:pt idx="6555">
                  <c:v>2052</c:v>
                </c:pt>
                <c:pt idx="6556">
                  <c:v>2053</c:v>
                </c:pt>
                <c:pt idx="6557">
                  <c:v>2054</c:v>
                </c:pt>
                <c:pt idx="6558">
                  <c:v>2055</c:v>
                </c:pt>
                <c:pt idx="6559">
                  <c:v>2056</c:v>
                </c:pt>
                <c:pt idx="6560">
                  <c:v>2057</c:v>
                </c:pt>
                <c:pt idx="6561">
                  <c:v>2058</c:v>
                </c:pt>
                <c:pt idx="6562">
                  <c:v>2059</c:v>
                </c:pt>
                <c:pt idx="6563">
                  <c:v>2060</c:v>
                </c:pt>
                <c:pt idx="6564">
                  <c:v>2061</c:v>
                </c:pt>
                <c:pt idx="6565">
                  <c:v>2062</c:v>
                </c:pt>
                <c:pt idx="6566">
                  <c:v>2063</c:v>
                </c:pt>
                <c:pt idx="6567">
                  <c:v>2064</c:v>
                </c:pt>
                <c:pt idx="6568">
                  <c:v>2065</c:v>
                </c:pt>
                <c:pt idx="6569">
                  <c:v>2066</c:v>
                </c:pt>
                <c:pt idx="6570">
                  <c:v>2067</c:v>
                </c:pt>
                <c:pt idx="6571">
                  <c:v>2068</c:v>
                </c:pt>
                <c:pt idx="6572">
                  <c:v>2069</c:v>
                </c:pt>
                <c:pt idx="6573">
                  <c:v>2070</c:v>
                </c:pt>
                <c:pt idx="6574">
                  <c:v>2071</c:v>
                </c:pt>
                <c:pt idx="6575">
                  <c:v>2072</c:v>
                </c:pt>
                <c:pt idx="6576">
                  <c:v>2073</c:v>
                </c:pt>
                <c:pt idx="6577">
                  <c:v>2074</c:v>
                </c:pt>
                <c:pt idx="6578">
                  <c:v>2075</c:v>
                </c:pt>
                <c:pt idx="6579">
                  <c:v>2076</c:v>
                </c:pt>
                <c:pt idx="6580">
                  <c:v>2077</c:v>
                </c:pt>
                <c:pt idx="6581">
                  <c:v>2078</c:v>
                </c:pt>
                <c:pt idx="6582">
                  <c:v>2079</c:v>
                </c:pt>
                <c:pt idx="6583">
                  <c:v>2080</c:v>
                </c:pt>
                <c:pt idx="6584">
                  <c:v>2081</c:v>
                </c:pt>
                <c:pt idx="6585">
                  <c:v>2082</c:v>
                </c:pt>
                <c:pt idx="6586">
                  <c:v>2083</c:v>
                </c:pt>
                <c:pt idx="6587">
                  <c:v>2084</c:v>
                </c:pt>
                <c:pt idx="6588">
                  <c:v>2085</c:v>
                </c:pt>
                <c:pt idx="6589">
                  <c:v>2086</c:v>
                </c:pt>
                <c:pt idx="6590">
                  <c:v>2087</c:v>
                </c:pt>
                <c:pt idx="6591">
                  <c:v>2088</c:v>
                </c:pt>
                <c:pt idx="6592">
                  <c:v>2089</c:v>
                </c:pt>
                <c:pt idx="6593">
                  <c:v>2090</c:v>
                </c:pt>
                <c:pt idx="6594">
                  <c:v>2091</c:v>
                </c:pt>
                <c:pt idx="6595">
                  <c:v>2092</c:v>
                </c:pt>
                <c:pt idx="6596">
                  <c:v>2093</c:v>
                </c:pt>
                <c:pt idx="6597">
                  <c:v>2094</c:v>
                </c:pt>
                <c:pt idx="6598">
                  <c:v>2095</c:v>
                </c:pt>
                <c:pt idx="6599">
                  <c:v>2096</c:v>
                </c:pt>
                <c:pt idx="6600">
                  <c:v>2097</c:v>
                </c:pt>
                <c:pt idx="6601">
                  <c:v>2098</c:v>
                </c:pt>
                <c:pt idx="6602">
                  <c:v>2099</c:v>
                </c:pt>
                <c:pt idx="6603">
                  <c:v>2100</c:v>
                </c:pt>
                <c:pt idx="6604">
                  <c:v>2101</c:v>
                </c:pt>
                <c:pt idx="6605">
                  <c:v>2102</c:v>
                </c:pt>
                <c:pt idx="6606">
                  <c:v>2103</c:v>
                </c:pt>
                <c:pt idx="6607">
                  <c:v>2104</c:v>
                </c:pt>
                <c:pt idx="6608">
                  <c:v>2105</c:v>
                </c:pt>
                <c:pt idx="6609">
                  <c:v>2106</c:v>
                </c:pt>
                <c:pt idx="6610">
                  <c:v>2107</c:v>
                </c:pt>
                <c:pt idx="6611">
                  <c:v>2108</c:v>
                </c:pt>
                <c:pt idx="6612">
                  <c:v>2109</c:v>
                </c:pt>
                <c:pt idx="6613">
                  <c:v>2110</c:v>
                </c:pt>
                <c:pt idx="6614">
                  <c:v>2111</c:v>
                </c:pt>
                <c:pt idx="6615">
                  <c:v>2112</c:v>
                </c:pt>
                <c:pt idx="6616">
                  <c:v>2113</c:v>
                </c:pt>
                <c:pt idx="6617">
                  <c:v>2114</c:v>
                </c:pt>
                <c:pt idx="6618">
                  <c:v>2115</c:v>
                </c:pt>
                <c:pt idx="6619">
                  <c:v>2116</c:v>
                </c:pt>
                <c:pt idx="6620">
                  <c:v>2117</c:v>
                </c:pt>
                <c:pt idx="6621">
                  <c:v>2118</c:v>
                </c:pt>
                <c:pt idx="6622">
                  <c:v>2119</c:v>
                </c:pt>
                <c:pt idx="6623">
                  <c:v>2120</c:v>
                </c:pt>
                <c:pt idx="6624">
                  <c:v>2121</c:v>
                </c:pt>
                <c:pt idx="6625">
                  <c:v>2122</c:v>
                </c:pt>
                <c:pt idx="6626">
                  <c:v>2123</c:v>
                </c:pt>
                <c:pt idx="6627">
                  <c:v>2124</c:v>
                </c:pt>
                <c:pt idx="6628">
                  <c:v>2125</c:v>
                </c:pt>
                <c:pt idx="6629">
                  <c:v>2126</c:v>
                </c:pt>
                <c:pt idx="6630">
                  <c:v>2127</c:v>
                </c:pt>
                <c:pt idx="6631">
                  <c:v>2128</c:v>
                </c:pt>
                <c:pt idx="6632">
                  <c:v>2129</c:v>
                </c:pt>
                <c:pt idx="6633">
                  <c:v>2130</c:v>
                </c:pt>
                <c:pt idx="6634">
                  <c:v>2131</c:v>
                </c:pt>
                <c:pt idx="6635">
                  <c:v>2132</c:v>
                </c:pt>
                <c:pt idx="6636">
                  <c:v>2133</c:v>
                </c:pt>
                <c:pt idx="6637">
                  <c:v>2134</c:v>
                </c:pt>
                <c:pt idx="6638">
                  <c:v>2135</c:v>
                </c:pt>
                <c:pt idx="6639">
                  <c:v>2136</c:v>
                </c:pt>
                <c:pt idx="6640">
                  <c:v>2137</c:v>
                </c:pt>
                <c:pt idx="6641">
                  <c:v>2138</c:v>
                </c:pt>
                <c:pt idx="6642">
                  <c:v>2139</c:v>
                </c:pt>
                <c:pt idx="6643">
                  <c:v>2140</c:v>
                </c:pt>
                <c:pt idx="6644">
                  <c:v>2141</c:v>
                </c:pt>
                <c:pt idx="6645">
                  <c:v>2142</c:v>
                </c:pt>
                <c:pt idx="6646">
                  <c:v>2143</c:v>
                </c:pt>
                <c:pt idx="6647">
                  <c:v>2144</c:v>
                </c:pt>
                <c:pt idx="6648">
                  <c:v>2145</c:v>
                </c:pt>
                <c:pt idx="6649">
                  <c:v>2146</c:v>
                </c:pt>
                <c:pt idx="6650">
                  <c:v>2147</c:v>
                </c:pt>
                <c:pt idx="6651">
                  <c:v>2148</c:v>
                </c:pt>
                <c:pt idx="6652">
                  <c:v>2149</c:v>
                </c:pt>
                <c:pt idx="6653">
                  <c:v>2150</c:v>
                </c:pt>
                <c:pt idx="6654">
                  <c:v>2151</c:v>
                </c:pt>
                <c:pt idx="6655">
                  <c:v>2152</c:v>
                </c:pt>
                <c:pt idx="6656">
                  <c:v>2153</c:v>
                </c:pt>
                <c:pt idx="6657">
                  <c:v>2154</c:v>
                </c:pt>
                <c:pt idx="6658">
                  <c:v>2155</c:v>
                </c:pt>
                <c:pt idx="6659">
                  <c:v>2156</c:v>
                </c:pt>
                <c:pt idx="6660">
                  <c:v>2157</c:v>
                </c:pt>
                <c:pt idx="6661">
                  <c:v>2158</c:v>
                </c:pt>
                <c:pt idx="6662">
                  <c:v>2159</c:v>
                </c:pt>
                <c:pt idx="6663">
                  <c:v>2160</c:v>
                </c:pt>
                <c:pt idx="6664">
                  <c:v>2161</c:v>
                </c:pt>
                <c:pt idx="6665">
                  <c:v>2162</c:v>
                </c:pt>
                <c:pt idx="6666">
                  <c:v>2163</c:v>
                </c:pt>
                <c:pt idx="6667">
                  <c:v>2164</c:v>
                </c:pt>
                <c:pt idx="6668">
                  <c:v>2165</c:v>
                </c:pt>
                <c:pt idx="6669">
                  <c:v>2166</c:v>
                </c:pt>
                <c:pt idx="6670">
                  <c:v>2167</c:v>
                </c:pt>
                <c:pt idx="6671">
                  <c:v>2168</c:v>
                </c:pt>
                <c:pt idx="6672">
                  <c:v>2169</c:v>
                </c:pt>
                <c:pt idx="6673">
                  <c:v>2170</c:v>
                </c:pt>
                <c:pt idx="6674">
                  <c:v>2171</c:v>
                </c:pt>
                <c:pt idx="6675">
                  <c:v>2172</c:v>
                </c:pt>
                <c:pt idx="6676">
                  <c:v>2173</c:v>
                </c:pt>
                <c:pt idx="6677">
                  <c:v>2174</c:v>
                </c:pt>
                <c:pt idx="6678">
                  <c:v>2175</c:v>
                </c:pt>
                <c:pt idx="6679">
                  <c:v>2176</c:v>
                </c:pt>
                <c:pt idx="6680">
                  <c:v>2177</c:v>
                </c:pt>
                <c:pt idx="6681">
                  <c:v>2178</c:v>
                </c:pt>
                <c:pt idx="6682">
                  <c:v>2179</c:v>
                </c:pt>
                <c:pt idx="6683">
                  <c:v>2180</c:v>
                </c:pt>
                <c:pt idx="6684">
                  <c:v>2181</c:v>
                </c:pt>
                <c:pt idx="6685">
                  <c:v>2182</c:v>
                </c:pt>
                <c:pt idx="6686">
                  <c:v>2183</c:v>
                </c:pt>
                <c:pt idx="6687">
                  <c:v>2184</c:v>
                </c:pt>
                <c:pt idx="6688">
                  <c:v>2185</c:v>
                </c:pt>
                <c:pt idx="6689">
                  <c:v>2186</c:v>
                </c:pt>
                <c:pt idx="6690">
                  <c:v>2187</c:v>
                </c:pt>
                <c:pt idx="6691">
                  <c:v>2188</c:v>
                </c:pt>
                <c:pt idx="6692">
                  <c:v>2189</c:v>
                </c:pt>
                <c:pt idx="6693">
                  <c:v>2190</c:v>
                </c:pt>
                <c:pt idx="6694">
                  <c:v>2191</c:v>
                </c:pt>
                <c:pt idx="6695">
                  <c:v>2192</c:v>
                </c:pt>
                <c:pt idx="6696">
                  <c:v>2193</c:v>
                </c:pt>
                <c:pt idx="6697">
                  <c:v>2194</c:v>
                </c:pt>
                <c:pt idx="6698">
                  <c:v>2195</c:v>
                </c:pt>
                <c:pt idx="6699">
                  <c:v>2196</c:v>
                </c:pt>
                <c:pt idx="6700">
                  <c:v>2197</c:v>
                </c:pt>
                <c:pt idx="6701">
                  <c:v>2198</c:v>
                </c:pt>
                <c:pt idx="6702">
                  <c:v>2199</c:v>
                </c:pt>
                <c:pt idx="6703">
                  <c:v>2200</c:v>
                </c:pt>
                <c:pt idx="6704">
                  <c:v>2201</c:v>
                </c:pt>
                <c:pt idx="6705">
                  <c:v>2202</c:v>
                </c:pt>
                <c:pt idx="6706">
                  <c:v>2203</c:v>
                </c:pt>
                <c:pt idx="6707">
                  <c:v>2204</c:v>
                </c:pt>
                <c:pt idx="6708">
                  <c:v>2205</c:v>
                </c:pt>
                <c:pt idx="6709">
                  <c:v>2206</c:v>
                </c:pt>
                <c:pt idx="6710">
                  <c:v>2207</c:v>
                </c:pt>
                <c:pt idx="6711">
                  <c:v>2208</c:v>
                </c:pt>
                <c:pt idx="6712">
                  <c:v>2209</c:v>
                </c:pt>
                <c:pt idx="6713">
                  <c:v>2210</c:v>
                </c:pt>
                <c:pt idx="6714">
                  <c:v>2211</c:v>
                </c:pt>
                <c:pt idx="6715">
                  <c:v>2212</c:v>
                </c:pt>
                <c:pt idx="6716">
                  <c:v>2213</c:v>
                </c:pt>
                <c:pt idx="6717">
                  <c:v>2214</c:v>
                </c:pt>
                <c:pt idx="6718">
                  <c:v>2215</c:v>
                </c:pt>
                <c:pt idx="6719">
                  <c:v>2216</c:v>
                </c:pt>
                <c:pt idx="6720">
                  <c:v>2217</c:v>
                </c:pt>
                <c:pt idx="6721">
                  <c:v>2218</c:v>
                </c:pt>
                <c:pt idx="6722">
                  <c:v>2219</c:v>
                </c:pt>
                <c:pt idx="6723">
                  <c:v>2220</c:v>
                </c:pt>
                <c:pt idx="6724">
                  <c:v>2221</c:v>
                </c:pt>
                <c:pt idx="6725">
                  <c:v>2222</c:v>
                </c:pt>
                <c:pt idx="6726">
                  <c:v>2223</c:v>
                </c:pt>
                <c:pt idx="6727">
                  <c:v>2224</c:v>
                </c:pt>
                <c:pt idx="6728">
                  <c:v>2225</c:v>
                </c:pt>
                <c:pt idx="6729">
                  <c:v>2226</c:v>
                </c:pt>
                <c:pt idx="6730">
                  <c:v>2227</c:v>
                </c:pt>
                <c:pt idx="6731">
                  <c:v>2228</c:v>
                </c:pt>
                <c:pt idx="6732">
                  <c:v>2229</c:v>
                </c:pt>
                <c:pt idx="6733">
                  <c:v>2230</c:v>
                </c:pt>
                <c:pt idx="6734">
                  <c:v>2231</c:v>
                </c:pt>
                <c:pt idx="6735">
                  <c:v>2232</c:v>
                </c:pt>
                <c:pt idx="6736">
                  <c:v>2233</c:v>
                </c:pt>
                <c:pt idx="6737">
                  <c:v>2234</c:v>
                </c:pt>
                <c:pt idx="6738">
                  <c:v>2235</c:v>
                </c:pt>
                <c:pt idx="6739">
                  <c:v>2236</c:v>
                </c:pt>
                <c:pt idx="6740">
                  <c:v>2237</c:v>
                </c:pt>
                <c:pt idx="6741">
                  <c:v>2238</c:v>
                </c:pt>
                <c:pt idx="6742">
                  <c:v>2239</c:v>
                </c:pt>
                <c:pt idx="6743">
                  <c:v>2240</c:v>
                </c:pt>
                <c:pt idx="6744">
                  <c:v>2241</c:v>
                </c:pt>
                <c:pt idx="6745">
                  <c:v>2242</c:v>
                </c:pt>
                <c:pt idx="6746">
                  <c:v>2243</c:v>
                </c:pt>
                <c:pt idx="6747">
                  <c:v>2244</c:v>
                </c:pt>
                <c:pt idx="6748">
                  <c:v>2245</c:v>
                </c:pt>
                <c:pt idx="6749">
                  <c:v>2246</c:v>
                </c:pt>
                <c:pt idx="6750">
                  <c:v>2247</c:v>
                </c:pt>
                <c:pt idx="6751">
                  <c:v>2248</c:v>
                </c:pt>
                <c:pt idx="6752">
                  <c:v>2249</c:v>
                </c:pt>
                <c:pt idx="6753">
                  <c:v>2250</c:v>
                </c:pt>
                <c:pt idx="6754">
                  <c:v>2251</c:v>
                </c:pt>
                <c:pt idx="6755">
                  <c:v>2252</c:v>
                </c:pt>
                <c:pt idx="6756">
                  <c:v>2253</c:v>
                </c:pt>
                <c:pt idx="6757">
                  <c:v>2254</c:v>
                </c:pt>
                <c:pt idx="6758">
                  <c:v>2255</c:v>
                </c:pt>
                <c:pt idx="6759">
                  <c:v>2256</c:v>
                </c:pt>
                <c:pt idx="6760">
                  <c:v>2257</c:v>
                </c:pt>
                <c:pt idx="6761">
                  <c:v>2258</c:v>
                </c:pt>
                <c:pt idx="6762">
                  <c:v>2259</c:v>
                </c:pt>
                <c:pt idx="6763">
                  <c:v>2260</c:v>
                </c:pt>
                <c:pt idx="6764">
                  <c:v>2261</c:v>
                </c:pt>
                <c:pt idx="6765">
                  <c:v>2262</c:v>
                </c:pt>
                <c:pt idx="6766">
                  <c:v>2263</c:v>
                </c:pt>
                <c:pt idx="6767">
                  <c:v>2264</c:v>
                </c:pt>
                <c:pt idx="6768">
                  <c:v>2265</c:v>
                </c:pt>
                <c:pt idx="6769">
                  <c:v>2266</c:v>
                </c:pt>
                <c:pt idx="6770">
                  <c:v>2267</c:v>
                </c:pt>
                <c:pt idx="6771">
                  <c:v>2268</c:v>
                </c:pt>
                <c:pt idx="6772">
                  <c:v>2269</c:v>
                </c:pt>
                <c:pt idx="6773">
                  <c:v>2270</c:v>
                </c:pt>
                <c:pt idx="6774">
                  <c:v>2271</c:v>
                </c:pt>
                <c:pt idx="6775">
                  <c:v>2272</c:v>
                </c:pt>
                <c:pt idx="6776">
                  <c:v>2273</c:v>
                </c:pt>
                <c:pt idx="6777">
                  <c:v>2274</c:v>
                </c:pt>
                <c:pt idx="6778">
                  <c:v>2275</c:v>
                </c:pt>
                <c:pt idx="6779">
                  <c:v>2276</c:v>
                </c:pt>
                <c:pt idx="6780">
                  <c:v>2277</c:v>
                </c:pt>
                <c:pt idx="6781">
                  <c:v>2278</c:v>
                </c:pt>
                <c:pt idx="6782">
                  <c:v>2279</c:v>
                </c:pt>
                <c:pt idx="6783">
                  <c:v>2280</c:v>
                </c:pt>
                <c:pt idx="6784">
                  <c:v>2281</c:v>
                </c:pt>
                <c:pt idx="6785">
                  <c:v>2282</c:v>
                </c:pt>
                <c:pt idx="6786">
                  <c:v>2283</c:v>
                </c:pt>
                <c:pt idx="6787">
                  <c:v>2284</c:v>
                </c:pt>
                <c:pt idx="6788">
                  <c:v>2285</c:v>
                </c:pt>
                <c:pt idx="6789">
                  <c:v>2286</c:v>
                </c:pt>
                <c:pt idx="6790">
                  <c:v>2287</c:v>
                </c:pt>
                <c:pt idx="6791">
                  <c:v>2288</c:v>
                </c:pt>
                <c:pt idx="6792">
                  <c:v>2289</c:v>
                </c:pt>
                <c:pt idx="6793">
                  <c:v>2290</c:v>
                </c:pt>
                <c:pt idx="6794">
                  <c:v>2291</c:v>
                </c:pt>
                <c:pt idx="6795">
                  <c:v>2292</c:v>
                </c:pt>
                <c:pt idx="6796">
                  <c:v>2293</c:v>
                </c:pt>
                <c:pt idx="6797">
                  <c:v>2294</c:v>
                </c:pt>
                <c:pt idx="6798">
                  <c:v>2295</c:v>
                </c:pt>
                <c:pt idx="6799">
                  <c:v>2296</c:v>
                </c:pt>
                <c:pt idx="6800">
                  <c:v>2297</c:v>
                </c:pt>
                <c:pt idx="6801">
                  <c:v>2298</c:v>
                </c:pt>
                <c:pt idx="6802">
                  <c:v>2299</c:v>
                </c:pt>
                <c:pt idx="6803">
                  <c:v>2300</c:v>
                </c:pt>
                <c:pt idx="6804">
                  <c:v>2301</c:v>
                </c:pt>
                <c:pt idx="6805">
                  <c:v>2302</c:v>
                </c:pt>
                <c:pt idx="6806">
                  <c:v>2303</c:v>
                </c:pt>
                <c:pt idx="6807">
                  <c:v>2304</c:v>
                </c:pt>
                <c:pt idx="6808">
                  <c:v>2305</c:v>
                </c:pt>
                <c:pt idx="6809">
                  <c:v>2306</c:v>
                </c:pt>
                <c:pt idx="6810">
                  <c:v>2307</c:v>
                </c:pt>
                <c:pt idx="6811">
                  <c:v>2308</c:v>
                </c:pt>
                <c:pt idx="6812">
                  <c:v>2309</c:v>
                </c:pt>
                <c:pt idx="6813">
                  <c:v>2310</c:v>
                </c:pt>
                <c:pt idx="6814">
                  <c:v>2311</c:v>
                </c:pt>
                <c:pt idx="6815">
                  <c:v>2312</c:v>
                </c:pt>
                <c:pt idx="6816">
                  <c:v>2313</c:v>
                </c:pt>
                <c:pt idx="6817">
                  <c:v>2314</c:v>
                </c:pt>
                <c:pt idx="6818">
                  <c:v>2315</c:v>
                </c:pt>
                <c:pt idx="6819">
                  <c:v>2316</c:v>
                </c:pt>
                <c:pt idx="6820">
                  <c:v>2317</c:v>
                </c:pt>
                <c:pt idx="6821">
                  <c:v>2318</c:v>
                </c:pt>
                <c:pt idx="6822">
                  <c:v>2319</c:v>
                </c:pt>
                <c:pt idx="6823">
                  <c:v>2320</c:v>
                </c:pt>
                <c:pt idx="6824">
                  <c:v>2321</c:v>
                </c:pt>
                <c:pt idx="6825">
                  <c:v>2322</c:v>
                </c:pt>
                <c:pt idx="6826">
                  <c:v>2323</c:v>
                </c:pt>
                <c:pt idx="6827">
                  <c:v>2324</c:v>
                </c:pt>
                <c:pt idx="6828">
                  <c:v>2325</c:v>
                </c:pt>
                <c:pt idx="6829">
                  <c:v>2326</c:v>
                </c:pt>
                <c:pt idx="6830">
                  <c:v>2327</c:v>
                </c:pt>
                <c:pt idx="6831">
                  <c:v>2328</c:v>
                </c:pt>
                <c:pt idx="6832">
                  <c:v>2329</c:v>
                </c:pt>
                <c:pt idx="6833">
                  <c:v>2330</c:v>
                </c:pt>
                <c:pt idx="6834">
                  <c:v>2331</c:v>
                </c:pt>
                <c:pt idx="6835">
                  <c:v>2332</c:v>
                </c:pt>
                <c:pt idx="6836">
                  <c:v>2333</c:v>
                </c:pt>
                <c:pt idx="6837">
                  <c:v>2334</c:v>
                </c:pt>
                <c:pt idx="6838">
                  <c:v>2335</c:v>
                </c:pt>
                <c:pt idx="6839">
                  <c:v>2336</c:v>
                </c:pt>
                <c:pt idx="6840">
                  <c:v>2337</c:v>
                </c:pt>
                <c:pt idx="6841">
                  <c:v>2338</c:v>
                </c:pt>
                <c:pt idx="6842">
                  <c:v>2339</c:v>
                </c:pt>
                <c:pt idx="6843">
                  <c:v>2340</c:v>
                </c:pt>
                <c:pt idx="6844">
                  <c:v>2341</c:v>
                </c:pt>
                <c:pt idx="6845">
                  <c:v>2342</c:v>
                </c:pt>
                <c:pt idx="6846">
                  <c:v>2343</c:v>
                </c:pt>
                <c:pt idx="6847">
                  <c:v>2344</c:v>
                </c:pt>
                <c:pt idx="6848">
                  <c:v>2345</c:v>
                </c:pt>
                <c:pt idx="6849">
                  <c:v>2346</c:v>
                </c:pt>
                <c:pt idx="6850">
                  <c:v>2347</c:v>
                </c:pt>
                <c:pt idx="6851">
                  <c:v>2348</c:v>
                </c:pt>
                <c:pt idx="6852">
                  <c:v>2349</c:v>
                </c:pt>
                <c:pt idx="6853">
                  <c:v>2350</c:v>
                </c:pt>
                <c:pt idx="6854">
                  <c:v>2351</c:v>
                </c:pt>
                <c:pt idx="6855">
                  <c:v>2352</c:v>
                </c:pt>
                <c:pt idx="6856">
                  <c:v>2353</c:v>
                </c:pt>
                <c:pt idx="6857">
                  <c:v>2354</c:v>
                </c:pt>
                <c:pt idx="6858">
                  <c:v>2355</c:v>
                </c:pt>
                <c:pt idx="6859">
                  <c:v>2356</c:v>
                </c:pt>
                <c:pt idx="6860">
                  <c:v>2357</c:v>
                </c:pt>
                <c:pt idx="6861">
                  <c:v>2358</c:v>
                </c:pt>
                <c:pt idx="6862">
                  <c:v>2359</c:v>
                </c:pt>
                <c:pt idx="6863">
                  <c:v>2360</c:v>
                </c:pt>
                <c:pt idx="6864">
                  <c:v>2361</c:v>
                </c:pt>
                <c:pt idx="6865">
                  <c:v>2362</c:v>
                </c:pt>
                <c:pt idx="6866">
                  <c:v>2363</c:v>
                </c:pt>
                <c:pt idx="6867">
                  <c:v>2364</c:v>
                </c:pt>
                <c:pt idx="6868">
                  <c:v>2365</c:v>
                </c:pt>
                <c:pt idx="6869">
                  <c:v>2366</c:v>
                </c:pt>
                <c:pt idx="6870">
                  <c:v>2367</c:v>
                </c:pt>
                <c:pt idx="6871">
                  <c:v>2368</c:v>
                </c:pt>
                <c:pt idx="6872">
                  <c:v>2369</c:v>
                </c:pt>
                <c:pt idx="6873">
                  <c:v>2370</c:v>
                </c:pt>
                <c:pt idx="6874">
                  <c:v>2371</c:v>
                </c:pt>
                <c:pt idx="6875">
                  <c:v>2372</c:v>
                </c:pt>
                <c:pt idx="6876">
                  <c:v>2373</c:v>
                </c:pt>
                <c:pt idx="6877">
                  <c:v>2374</c:v>
                </c:pt>
                <c:pt idx="6878">
                  <c:v>2375</c:v>
                </c:pt>
                <c:pt idx="6879">
                  <c:v>2376</c:v>
                </c:pt>
                <c:pt idx="6880">
                  <c:v>2377</c:v>
                </c:pt>
                <c:pt idx="6881">
                  <c:v>2378</c:v>
                </c:pt>
                <c:pt idx="6882">
                  <c:v>2379</c:v>
                </c:pt>
                <c:pt idx="6883">
                  <c:v>2380</c:v>
                </c:pt>
                <c:pt idx="6884">
                  <c:v>2381</c:v>
                </c:pt>
                <c:pt idx="6885">
                  <c:v>2382</c:v>
                </c:pt>
                <c:pt idx="6886">
                  <c:v>2383</c:v>
                </c:pt>
                <c:pt idx="6887">
                  <c:v>2384</c:v>
                </c:pt>
                <c:pt idx="6888">
                  <c:v>2385</c:v>
                </c:pt>
                <c:pt idx="6889">
                  <c:v>2386</c:v>
                </c:pt>
                <c:pt idx="6890">
                  <c:v>2387</c:v>
                </c:pt>
                <c:pt idx="6891">
                  <c:v>2388</c:v>
                </c:pt>
                <c:pt idx="6892">
                  <c:v>2389</c:v>
                </c:pt>
                <c:pt idx="6893">
                  <c:v>2390</c:v>
                </c:pt>
                <c:pt idx="6894">
                  <c:v>2391</c:v>
                </c:pt>
                <c:pt idx="6895">
                  <c:v>2392</c:v>
                </c:pt>
                <c:pt idx="6896">
                  <c:v>2393</c:v>
                </c:pt>
                <c:pt idx="6897">
                  <c:v>2394</c:v>
                </c:pt>
                <c:pt idx="6898">
                  <c:v>2395</c:v>
                </c:pt>
                <c:pt idx="6899">
                  <c:v>2396</c:v>
                </c:pt>
                <c:pt idx="6900">
                  <c:v>2397</c:v>
                </c:pt>
                <c:pt idx="6901">
                  <c:v>2398</c:v>
                </c:pt>
                <c:pt idx="6902">
                  <c:v>2399</c:v>
                </c:pt>
                <c:pt idx="6903">
                  <c:v>2400</c:v>
                </c:pt>
                <c:pt idx="6904">
                  <c:v>2401</c:v>
                </c:pt>
                <c:pt idx="6905">
                  <c:v>2402</c:v>
                </c:pt>
                <c:pt idx="6906">
                  <c:v>2403</c:v>
                </c:pt>
                <c:pt idx="6907">
                  <c:v>2404</c:v>
                </c:pt>
                <c:pt idx="6908">
                  <c:v>2405</c:v>
                </c:pt>
                <c:pt idx="6909">
                  <c:v>2406</c:v>
                </c:pt>
                <c:pt idx="6910">
                  <c:v>2407</c:v>
                </c:pt>
                <c:pt idx="6911">
                  <c:v>2408</c:v>
                </c:pt>
                <c:pt idx="6912">
                  <c:v>2409</c:v>
                </c:pt>
                <c:pt idx="6913">
                  <c:v>2410</c:v>
                </c:pt>
                <c:pt idx="6914">
                  <c:v>2411</c:v>
                </c:pt>
                <c:pt idx="6915">
                  <c:v>2412</c:v>
                </c:pt>
                <c:pt idx="6916">
                  <c:v>2413</c:v>
                </c:pt>
                <c:pt idx="6917">
                  <c:v>2414</c:v>
                </c:pt>
                <c:pt idx="6918">
                  <c:v>2415</c:v>
                </c:pt>
                <c:pt idx="6919">
                  <c:v>2416</c:v>
                </c:pt>
                <c:pt idx="6920">
                  <c:v>2417</c:v>
                </c:pt>
                <c:pt idx="6921">
                  <c:v>2418</c:v>
                </c:pt>
                <c:pt idx="6922">
                  <c:v>2419</c:v>
                </c:pt>
                <c:pt idx="6923">
                  <c:v>2420</c:v>
                </c:pt>
                <c:pt idx="6924">
                  <c:v>2421</c:v>
                </c:pt>
                <c:pt idx="6925">
                  <c:v>2422</c:v>
                </c:pt>
                <c:pt idx="6926">
                  <c:v>2423</c:v>
                </c:pt>
                <c:pt idx="6927">
                  <c:v>2424</c:v>
                </c:pt>
                <c:pt idx="6928">
                  <c:v>2425</c:v>
                </c:pt>
                <c:pt idx="6929">
                  <c:v>2426</c:v>
                </c:pt>
                <c:pt idx="6930">
                  <c:v>2427</c:v>
                </c:pt>
                <c:pt idx="6931">
                  <c:v>2428</c:v>
                </c:pt>
                <c:pt idx="6932">
                  <c:v>2429</c:v>
                </c:pt>
                <c:pt idx="6933">
                  <c:v>2430</c:v>
                </c:pt>
                <c:pt idx="6934">
                  <c:v>2431</c:v>
                </c:pt>
                <c:pt idx="6935">
                  <c:v>2432</c:v>
                </c:pt>
                <c:pt idx="6936">
                  <c:v>2433</c:v>
                </c:pt>
                <c:pt idx="6937">
                  <c:v>2434</c:v>
                </c:pt>
                <c:pt idx="6938">
                  <c:v>2435</c:v>
                </c:pt>
                <c:pt idx="6939">
                  <c:v>2436</c:v>
                </c:pt>
                <c:pt idx="6940">
                  <c:v>2437</c:v>
                </c:pt>
                <c:pt idx="6941">
                  <c:v>2438</c:v>
                </c:pt>
                <c:pt idx="6942">
                  <c:v>2439</c:v>
                </c:pt>
                <c:pt idx="6943">
                  <c:v>2440</c:v>
                </c:pt>
                <c:pt idx="6944">
                  <c:v>2441</c:v>
                </c:pt>
                <c:pt idx="6945">
                  <c:v>2442</c:v>
                </c:pt>
                <c:pt idx="6946">
                  <c:v>2443</c:v>
                </c:pt>
                <c:pt idx="6947">
                  <c:v>2444</c:v>
                </c:pt>
                <c:pt idx="6948">
                  <c:v>2445</c:v>
                </c:pt>
                <c:pt idx="6949">
                  <c:v>2446</c:v>
                </c:pt>
                <c:pt idx="6950">
                  <c:v>2447</c:v>
                </c:pt>
                <c:pt idx="6951">
                  <c:v>2448</c:v>
                </c:pt>
                <c:pt idx="6952">
                  <c:v>2449</c:v>
                </c:pt>
                <c:pt idx="6953">
                  <c:v>2450</c:v>
                </c:pt>
                <c:pt idx="6954">
                  <c:v>2451</c:v>
                </c:pt>
                <c:pt idx="6955">
                  <c:v>2452</c:v>
                </c:pt>
                <c:pt idx="6956">
                  <c:v>2453</c:v>
                </c:pt>
                <c:pt idx="6957">
                  <c:v>2454</c:v>
                </c:pt>
                <c:pt idx="6958">
                  <c:v>2455</c:v>
                </c:pt>
                <c:pt idx="6959">
                  <c:v>2456</c:v>
                </c:pt>
                <c:pt idx="6960">
                  <c:v>2457</c:v>
                </c:pt>
                <c:pt idx="6961">
                  <c:v>2458</c:v>
                </c:pt>
                <c:pt idx="6962">
                  <c:v>2459</c:v>
                </c:pt>
                <c:pt idx="6963">
                  <c:v>2460</c:v>
                </c:pt>
                <c:pt idx="6964">
                  <c:v>2461</c:v>
                </c:pt>
                <c:pt idx="6965">
                  <c:v>2462</c:v>
                </c:pt>
                <c:pt idx="6966">
                  <c:v>2463</c:v>
                </c:pt>
                <c:pt idx="6967">
                  <c:v>2464</c:v>
                </c:pt>
                <c:pt idx="6968">
                  <c:v>2465</c:v>
                </c:pt>
                <c:pt idx="6969">
                  <c:v>2466</c:v>
                </c:pt>
                <c:pt idx="6970">
                  <c:v>2467</c:v>
                </c:pt>
                <c:pt idx="6971">
                  <c:v>2468</c:v>
                </c:pt>
                <c:pt idx="6972">
                  <c:v>2469</c:v>
                </c:pt>
                <c:pt idx="6973">
                  <c:v>2470</c:v>
                </c:pt>
                <c:pt idx="6974">
                  <c:v>2471</c:v>
                </c:pt>
                <c:pt idx="6975">
                  <c:v>2472</c:v>
                </c:pt>
                <c:pt idx="6976">
                  <c:v>2473</c:v>
                </c:pt>
                <c:pt idx="6977">
                  <c:v>2474</c:v>
                </c:pt>
                <c:pt idx="6978">
                  <c:v>2475</c:v>
                </c:pt>
                <c:pt idx="6979">
                  <c:v>2476</c:v>
                </c:pt>
                <c:pt idx="6980">
                  <c:v>2477</c:v>
                </c:pt>
                <c:pt idx="6981">
                  <c:v>2478</c:v>
                </c:pt>
                <c:pt idx="6982">
                  <c:v>2479</c:v>
                </c:pt>
                <c:pt idx="6983">
                  <c:v>2480</c:v>
                </c:pt>
                <c:pt idx="6984">
                  <c:v>2481</c:v>
                </c:pt>
                <c:pt idx="6985">
                  <c:v>2482</c:v>
                </c:pt>
                <c:pt idx="6986">
                  <c:v>2483</c:v>
                </c:pt>
                <c:pt idx="6987">
                  <c:v>2484</c:v>
                </c:pt>
                <c:pt idx="6988">
                  <c:v>2485</c:v>
                </c:pt>
                <c:pt idx="6989">
                  <c:v>2486</c:v>
                </c:pt>
                <c:pt idx="6990">
                  <c:v>2487</c:v>
                </c:pt>
                <c:pt idx="6991">
                  <c:v>2488</c:v>
                </c:pt>
                <c:pt idx="6992">
                  <c:v>2489</c:v>
                </c:pt>
                <c:pt idx="6993">
                  <c:v>2490</c:v>
                </c:pt>
                <c:pt idx="6994">
                  <c:v>2491</c:v>
                </c:pt>
                <c:pt idx="6995">
                  <c:v>2492</c:v>
                </c:pt>
                <c:pt idx="6996">
                  <c:v>2493</c:v>
                </c:pt>
                <c:pt idx="6997">
                  <c:v>2494</c:v>
                </c:pt>
                <c:pt idx="6998">
                  <c:v>2495</c:v>
                </c:pt>
                <c:pt idx="6999">
                  <c:v>2496</c:v>
                </c:pt>
                <c:pt idx="7000">
                  <c:v>2497</c:v>
                </c:pt>
                <c:pt idx="7001">
                  <c:v>2498</c:v>
                </c:pt>
                <c:pt idx="7002">
                  <c:v>2499</c:v>
                </c:pt>
                <c:pt idx="7003">
                  <c:v>2500</c:v>
                </c:pt>
                <c:pt idx="7004">
                  <c:v>2501</c:v>
                </c:pt>
                <c:pt idx="7005">
                  <c:v>2502</c:v>
                </c:pt>
                <c:pt idx="7006">
                  <c:v>2503</c:v>
                </c:pt>
                <c:pt idx="7007">
                  <c:v>2504</c:v>
                </c:pt>
                <c:pt idx="7008">
                  <c:v>2505</c:v>
                </c:pt>
                <c:pt idx="7009">
                  <c:v>2506</c:v>
                </c:pt>
                <c:pt idx="7010">
                  <c:v>2507</c:v>
                </c:pt>
                <c:pt idx="7011">
                  <c:v>2508</c:v>
                </c:pt>
                <c:pt idx="7012">
                  <c:v>2509</c:v>
                </c:pt>
                <c:pt idx="7013">
                  <c:v>2510</c:v>
                </c:pt>
                <c:pt idx="7014">
                  <c:v>2511</c:v>
                </c:pt>
                <c:pt idx="7015">
                  <c:v>2512</c:v>
                </c:pt>
                <c:pt idx="7016">
                  <c:v>2513</c:v>
                </c:pt>
                <c:pt idx="7017">
                  <c:v>2514</c:v>
                </c:pt>
                <c:pt idx="7018">
                  <c:v>2515</c:v>
                </c:pt>
                <c:pt idx="7019">
                  <c:v>2516</c:v>
                </c:pt>
                <c:pt idx="7020">
                  <c:v>2517</c:v>
                </c:pt>
                <c:pt idx="7021">
                  <c:v>2518</c:v>
                </c:pt>
                <c:pt idx="7022">
                  <c:v>2519</c:v>
                </c:pt>
                <c:pt idx="7023">
                  <c:v>2520</c:v>
                </c:pt>
                <c:pt idx="7024">
                  <c:v>2521</c:v>
                </c:pt>
                <c:pt idx="7025">
                  <c:v>2522</c:v>
                </c:pt>
                <c:pt idx="7026">
                  <c:v>2523</c:v>
                </c:pt>
                <c:pt idx="7027">
                  <c:v>2524</c:v>
                </c:pt>
                <c:pt idx="7028">
                  <c:v>2525</c:v>
                </c:pt>
                <c:pt idx="7029">
                  <c:v>2526</c:v>
                </c:pt>
                <c:pt idx="7030">
                  <c:v>2527</c:v>
                </c:pt>
                <c:pt idx="7031">
                  <c:v>2528</c:v>
                </c:pt>
                <c:pt idx="7032">
                  <c:v>2529</c:v>
                </c:pt>
                <c:pt idx="7033">
                  <c:v>2530</c:v>
                </c:pt>
                <c:pt idx="7034">
                  <c:v>2531</c:v>
                </c:pt>
                <c:pt idx="7035">
                  <c:v>2532</c:v>
                </c:pt>
                <c:pt idx="7036">
                  <c:v>2533</c:v>
                </c:pt>
                <c:pt idx="7037">
                  <c:v>2534</c:v>
                </c:pt>
                <c:pt idx="7038">
                  <c:v>2535</c:v>
                </c:pt>
                <c:pt idx="7039">
                  <c:v>2536</c:v>
                </c:pt>
                <c:pt idx="7040">
                  <c:v>2537</c:v>
                </c:pt>
                <c:pt idx="7041">
                  <c:v>2538</c:v>
                </c:pt>
                <c:pt idx="7042">
                  <c:v>2539</c:v>
                </c:pt>
                <c:pt idx="7043">
                  <c:v>2540</c:v>
                </c:pt>
                <c:pt idx="7044">
                  <c:v>2541</c:v>
                </c:pt>
                <c:pt idx="7045">
                  <c:v>2542</c:v>
                </c:pt>
                <c:pt idx="7046">
                  <c:v>2543</c:v>
                </c:pt>
                <c:pt idx="7047">
                  <c:v>2544</c:v>
                </c:pt>
                <c:pt idx="7048">
                  <c:v>2545</c:v>
                </c:pt>
                <c:pt idx="7049">
                  <c:v>2546</c:v>
                </c:pt>
                <c:pt idx="7050">
                  <c:v>2547</c:v>
                </c:pt>
                <c:pt idx="7051">
                  <c:v>2548</c:v>
                </c:pt>
                <c:pt idx="7052">
                  <c:v>2549</c:v>
                </c:pt>
                <c:pt idx="7053">
                  <c:v>2550</c:v>
                </c:pt>
                <c:pt idx="7054">
                  <c:v>2551</c:v>
                </c:pt>
                <c:pt idx="7055">
                  <c:v>2552</c:v>
                </c:pt>
                <c:pt idx="7056">
                  <c:v>2553</c:v>
                </c:pt>
                <c:pt idx="7057">
                  <c:v>2554</c:v>
                </c:pt>
                <c:pt idx="7058">
                  <c:v>2555</c:v>
                </c:pt>
                <c:pt idx="7059">
                  <c:v>2556</c:v>
                </c:pt>
                <c:pt idx="7060">
                  <c:v>2557</c:v>
                </c:pt>
                <c:pt idx="7061">
                  <c:v>2558</c:v>
                </c:pt>
                <c:pt idx="7062">
                  <c:v>2559</c:v>
                </c:pt>
                <c:pt idx="7063">
                  <c:v>2560</c:v>
                </c:pt>
                <c:pt idx="7064">
                  <c:v>2561</c:v>
                </c:pt>
                <c:pt idx="7065">
                  <c:v>2562</c:v>
                </c:pt>
                <c:pt idx="7066">
                  <c:v>2563</c:v>
                </c:pt>
                <c:pt idx="7067">
                  <c:v>2564</c:v>
                </c:pt>
                <c:pt idx="7068">
                  <c:v>2565</c:v>
                </c:pt>
                <c:pt idx="7069">
                  <c:v>2566</c:v>
                </c:pt>
                <c:pt idx="7070">
                  <c:v>2567</c:v>
                </c:pt>
                <c:pt idx="7071">
                  <c:v>2568</c:v>
                </c:pt>
                <c:pt idx="7072">
                  <c:v>2569</c:v>
                </c:pt>
                <c:pt idx="7073">
                  <c:v>2570</c:v>
                </c:pt>
                <c:pt idx="7074">
                  <c:v>2571</c:v>
                </c:pt>
                <c:pt idx="7075">
                  <c:v>2572</c:v>
                </c:pt>
                <c:pt idx="7076">
                  <c:v>2573</c:v>
                </c:pt>
                <c:pt idx="7077">
                  <c:v>2574</c:v>
                </c:pt>
                <c:pt idx="7078">
                  <c:v>2575</c:v>
                </c:pt>
                <c:pt idx="7079">
                  <c:v>2576</c:v>
                </c:pt>
                <c:pt idx="7080">
                  <c:v>2577</c:v>
                </c:pt>
                <c:pt idx="7081">
                  <c:v>2578</c:v>
                </c:pt>
                <c:pt idx="7082">
                  <c:v>2579</c:v>
                </c:pt>
                <c:pt idx="7083">
                  <c:v>2580</c:v>
                </c:pt>
                <c:pt idx="7084">
                  <c:v>2581</c:v>
                </c:pt>
                <c:pt idx="7085">
                  <c:v>2582</c:v>
                </c:pt>
                <c:pt idx="7086">
                  <c:v>2583</c:v>
                </c:pt>
                <c:pt idx="7087">
                  <c:v>2584</c:v>
                </c:pt>
                <c:pt idx="7088">
                  <c:v>2585</c:v>
                </c:pt>
                <c:pt idx="7089">
                  <c:v>2586</c:v>
                </c:pt>
                <c:pt idx="7090">
                  <c:v>2587</c:v>
                </c:pt>
                <c:pt idx="7091">
                  <c:v>2588</c:v>
                </c:pt>
                <c:pt idx="7092">
                  <c:v>2589</c:v>
                </c:pt>
                <c:pt idx="7093">
                  <c:v>2590</c:v>
                </c:pt>
                <c:pt idx="7094">
                  <c:v>2591</c:v>
                </c:pt>
                <c:pt idx="7095">
                  <c:v>2592</c:v>
                </c:pt>
                <c:pt idx="7096">
                  <c:v>2593</c:v>
                </c:pt>
                <c:pt idx="7097">
                  <c:v>2594</c:v>
                </c:pt>
                <c:pt idx="7098">
                  <c:v>2595</c:v>
                </c:pt>
                <c:pt idx="7099">
                  <c:v>2596</c:v>
                </c:pt>
                <c:pt idx="7100">
                  <c:v>2597</c:v>
                </c:pt>
                <c:pt idx="7101">
                  <c:v>2598</c:v>
                </c:pt>
                <c:pt idx="7102">
                  <c:v>2599</c:v>
                </c:pt>
                <c:pt idx="7103">
                  <c:v>2600</c:v>
                </c:pt>
                <c:pt idx="7104">
                  <c:v>2601</c:v>
                </c:pt>
                <c:pt idx="7105">
                  <c:v>2602</c:v>
                </c:pt>
                <c:pt idx="7106">
                  <c:v>2603</c:v>
                </c:pt>
                <c:pt idx="7107">
                  <c:v>2604</c:v>
                </c:pt>
                <c:pt idx="7108">
                  <c:v>2605</c:v>
                </c:pt>
                <c:pt idx="7109">
                  <c:v>2606</c:v>
                </c:pt>
                <c:pt idx="7110">
                  <c:v>2607</c:v>
                </c:pt>
                <c:pt idx="7111">
                  <c:v>2608</c:v>
                </c:pt>
                <c:pt idx="7112">
                  <c:v>2609</c:v>
                </c:pt>
                <c:pt idx="7113">
                  <c:v>2610</c:v>
                </c:pt>
                <c:pt idx="7114">
                  <c:v>2611</c:v>
                </c:pt>
                <c:pt idx="7115">
                  <c:v>2612</c:v>
                </c:pt>
                <c:pt idx="7116">
                  <c:v>2613</c:v>
                </c:pt>
                <c:pt idx="7117">
                  <c:v>2614</c:v>
                </c:pt>
                <c:pt idx="7118">
                  <c:v>2615</c:v>
                </c:pt>
                <c:pt idx="7119">
                  <c:v>2616</c:v>
                </c:pt>
                <c:pt idx="7120">
                  <c:v>2617</c:v>
                </c:pt>
                <c:pt idx="7121">
                  <c:v>2618</c:v>
                </c:pt>
                <c:pt idx="7122">
                  <c:v>2619</c:v>
                </c:pt>
                <c:pt idx="7123">
                  <c:v>2620</c:v>
                </c:pt>
                <c:pt idx="7124">
                  <c:v>2621</c:v>
                </c:pt>
                <c:pt idx="7125">
                  <c:v>2622</c:v>
                </c:pt>
                <c:pt idx="7126">
                  <c:v>2623</c:v>
                </c:pt>
                <c:pt idx="7127">
                  <c:v>2624</c:v>
                </c:pt>
                <c:pt idx="7128">
                  <c:v>2625</c:v>
                </c:pt>
                <c:pt idx="7129">
                  <c:v>2626</c:v>
                </c:pt>
                <c:pt idx="7130">
                  <c:v>2627</c:v>
                </c:pt>
                <c:pt idx="7131">
                  <c:v>2628</c:v>
                </c:pt>
                <c:pt idx="7132">
                  <c:v>2629</c:v>
                </c:pt>
                <c:pt idx="7133">
                  <c:v>2630</c:v>
                </c:pt>
                <c:pt idx="7134">
                  <c:v>2631</c:v>
                </c:pt>
                <c:pt idx="7135">
                  <c:v>2632</c:v>
                </c:pt>
                <c:pt idx="7136">
                  <c:v>2633</c:v>
                </c:pt>
                <c:pt idx="7137">
                  <c:v>2634</c:v>
                </c:pt>
                <c:pt idx="7138">
                  <c:v>2635</c:v>
                </c:pt>
                <c:pt idx="7139">
                  <c:v>2636</c:v>
                </c:pt>
                <c:pt idx="7140">
                  <c:v>2637</c:v>
                </c:pt>
                <c:pt idx="7141">
                  <c:v>2638</c:v>
                </c:pt>
                <c:pt idx="7142">
                  <c:v>2639</c:v>
                </c:pt>
                <c:pt idx="7143">
                  <c:v>2640</c:v>
                </c:pt>
                <c:pt idx="7144">
                  <c:v>2641</c:v>
                </c:pt>
                <c:pt idx="7145">
                  <c:v>2642</c:v>
                </c:pt>
                <c:pt idx="7146">
                  <c:v>2643</c:v>
                </c:pt>
                <c:pt idx="7147">
                  <c:v>2644</c:v>
                </c:pt>
                <c:pt idx="7148">
                  <c:v>2645</c:v>
                </c:pt>
                <c:pt idx="7149">
                  <c:v>2646</c:v>
                </c:pt>
                <c:pt idx="7150">
                  <c:v>2647</c:v>
                </c:pt>
                <c:pt idx="7151">
                  <c:v>2648</c:v>
                </c:pt>
                <c:pt idx="7152">
                  <c:v>2649</c:v>
                </c:pt>
                <c:pt idx="7153">
                  <c:v>2650</c:v>
                </c:pt>
                <c:pt idx="7154">
                  <c:v>2651</c:v>
                </c:pt>
                <c:pt idx="7155">
                  <c:v>2652</c:v>
                </c:pt>
                <c:pt idx="7156">
                  <c:v>2653</c:v>
                </c:pt>
                <c:pt idx="7157">
                  <c:v>2654</c:v>
                </c:pt>
                <c:pt idx="7158">
                  <c:v>2655</c:v>
                </c:pt>
                <c:pt idx="7159">
                  <c:v>2656</c:v>
                </c:pt>
                <c:pt idx="7160">
                  <c:v>2657</c:v>
                </c:pt>
                <c:pt idx="7161">
                  <c:v>2658</c:v>
                </c:pt>
                <c:pt idx="7162">
                  <c:v>2659</c:v>
                </c:pt>
                <c:pt idx="7163">
                  <c:v>2660</c:v>
                </c:pt>
                <c:pt idx="7164">
                  <c:v>2661</c:v>
                </c:pt>
                <c:pt idx="7165">
                  <c:v>2662</c:v>
                </c:pt>
                <c:pt idx="7166">
                  <c:v>2663</c:v>
                </c:pt>
                <c:pt idx="7167">
                  <c:v>2664</c:v>
                </c:pt>
                <c:pt idx="7168">
                  <c:v>2665</c:v>
                </c:pt>
                <c:pt idx="7169">
                  <c:v>2666</c:v>
                </c:pt>
                <c:pt idx="7170">
                  <c:v>2667</c:v>
                </c:pt>
                <c:pt idx="7171">
                  <c:v>2668</c:v>
                </c:pt>
                <c:pt idx="7172">
                  <c:v>2669</c:v>
                </c:pt>
                <c:pt idx="7173">
                  <c:v>2670</c:v>
                </c:pt>
                <c:pt idx="7174">
                  <c:v>2671</c:v>
                </c:pt>
                <c:pt idx="7175">
                  <c:v>2672</c:v>
                </c:pt>
                <c:pt idx="7176">
                  <c:v>2673</c:v>
                </c:pt>
                <c:pt idx="7177">
                  <c:v>2674</c:v>
                </c:pt>
                <c:pt idx="7178">
                  <c:v>2675</c:v>
                </c:pt>
                <c:pt idx="7179">
                  <c:v>2676</c:v>
                </c:pt>
                <c:pt idx="7180">
                  <c:v>2677</c:v>
                </c:pt>
                <c:pt idx="7181">
                  <c:v>2678</c:v>
                </c:pt>
                <c:pt idx="7182">
                  <c:v>2679</c:v>
                </c:pt>
                <c:pt idx="7183">
                  <c:v>2680</c:v>
                </c:pt>
                <c:pt idx="7184">
                  <c:v>2681</c:v>
                </c:pt>
                <c:pt idx="7185">
                  <c:v>2682</c:v>
                </c:pt>
                <c:pt idx="7186">
                  <c:v>2683</c:v>
                </c:pt>
                <c:pt idx="7187">
                  <c:v>2684</c:v>
                </c:pt>
                <c:pt idx="7188">
                  <c:v>2685</c:v>
                </c:pt>
                <c:pt idx="7189">
                  <c:v>2686</c:v>
                </c:pt>
                <c:pt idx="7190">
                  <c:v>2687</c:v>
                </c:pt>
                <c:pt idx="7191">
                  <c:v>2688</c:v>
                </c:pt>
                <c:pt idx="7192">
                  <c:v>2689</c:v>
                </c:pt>
                <c:pt idx="7193">
                  <c:v>2690</c:v>
                </c:pt>
                <c:pt idx="7194">
                  <c:v>2691</c:v>
                </c:pt>
                <c:pt idx="7195">
                  <c:v>2692</c:v>
                </c:pt>
                <c:pt idx="7196">
                  <c:v>2693</c:v>
                </c:pt>
                <c:pt idx="7197">
                  <c:v>2694</c:v>
                </c:pt>
                <c:pt idx="7198">
                  <c:v>2695</c:v>
                </c:pt>
                <c:pt idx="7199">
                  <c:v>2696</c:v>
                </c:pt>
                <c:pt idx="7200">
                  <c:v>2697</c:v>
                </c:pt>
                <c:pt idx="7201">
                  <c:v>2698</c:v>
                </c:pt>
                <c:pt idx="7202">
                  <c:v>2699</c:v>
                </c:pt>
                <c:pt idx="7203">
                  <c:v>2700</c:v>
                </c:pt>
                <c:pt idx="7204">
                  <c:v>2701</c:v>
                </c:pt>
                <c:pt idx="7205">
                  <c:v>2702</c:v>
                </c:pt>
                <c:pt idx="7206">
                  <c:v>2703</c:v>
                </c:pt>
                <c:pt idx="7207">
                  <c:v>2704</c:v>
                </c:pt>
                <c:pt idx="7208">
                  <c:v>2705</c:v>
                </c:pt>
                <c:pt idx="7209">
                  <c:v>2706</c:v>
                </c:pt>
                <c:pt idx="7210">
                  <c:v>2707</c:v>
                </c:pt>
                <c:pt idx="7211">
                  <c:v>2708</c:v>
                </c:pt>
                <c:pt idx="7212">
                  <c:v>2709</c:v>
                </c:pt>
                <c:pt idx="7213">
                  <c:v>2710</c:v>
                </c:pt>
                <c:pt idx="7214">
                  <c:v>2711</c:v>
                </c:pt>
                <c:pt idx="7215">
                  <c:v>2712</c:v>
                </c:pt>
                <c:pt idx="7216">
                  <c:v>2713</c:v>
                </c:pt>
                <c:pt idx="7217">
                  <c:v>2714</c:v>
                </c:pt>
                <c:pt idx="7218">
                  <c:v>2715</c:v>
                </c:pt>
                <c:pt idx="7219">
                  <c:v>2716</c:v>
                </c:pt>
                <c:pt idx="7220">
                  <c:v>2717</c:v>
                </c:pt>
                <c:pt idx="7221">
                  <c:v>2718</c:v>
                </c:pt>
                <c:pt idx="7222">
                  <c:v>2719</c:v>
                </c:pt>
                <c:pt idx="7223">
                  <c:v>2720</c:v>
                </c:pt>
                <c:pt idx="7224">
                  <c:v>2721</c:v>
                </c:pt>
                <c:pt idx="7225">
                  <c:v>2722</c:v>
                </c:pt>
                <c:pt idx="7226">
                  <c:v>2723</c:v>
                </c:pt>
                <c:pt idx="7227">
                  <c:v>2724</c:v>
                </c:pt>
                <c:pt idx="7228">
                  <c:v>2725</c:v>
                </c:pt>
                <c:pt idx="7229">
                  <c:v>2726</c:v>
                </c:pt>
                <c:pt idx="7230">
                  <c:v>2727</c:v>
                </c:pt>
                <c:pt idx="7231">
                  <c:v>2728</c:v>
                </c:pt>
                <c:pt idx="7232">
                  <c:v>2729</c:v>
                </c:pt>
                <c:pt idx="7233">
                  <c:v>2730</c:v>
                </c:pt>
                <c:pt idx="7234">
                  <c:v>2731</c:v>
                </c:pt>
                <c:pt idx="7235">
                  <c:v>2732</c:v>
                </c:pt>
                <c:pt idx="7236">
                  <c:v>2733</c:v>
                </c:pt>
                <c:pt idx="7237">
                  <c:v>2734</c:v>
                </c:pt>
                <c:pt idx="7238">
                  <c:v>2735</c:v>
                </c:pt>
                <c:pt idx="7239">
                  <c:v>2736</c:v>
                </c:pt>
                <c:pt idx="7240">
                  <c:v>2737</c:v>
                </c:pt>
                <c:pt idx="7241">
                  <c:v>2738</c:v>
                </c:pt>
                <c:pt idx="7242">
                  <c:v>2739</c:v>
                </c:pt>
                <c:pt idx="7243">
                  <c:v>2740</c:v>
                </c:pt>
                <c:pt idx="7244">
                  <c:v>2741</c:v>
                </c:pt>
                <c:pt idx="7245">
                  <c:v>2742</c:v>
                </c:pt>
                <c:pt idx="7246">
                  <c:v>2743</c:v>
                </c:pt>
                <c:pt idx="7247">
                  <c:v>2744</c:v>
                </c:pt>
                <c:pt idx="7248">
                  <c:v>2745</c:v>
                </c:pt>
                <c:pt idx="7249">
                  <c:v>2746</c:v>
                </c:pt>
                <c:pt idx="7250">
                  <c:v>2747</c:v>
                </c:pt>
                <c:pt idx="7251">
                  <c:v>2748</c:v>
                </c:pt>
                <c:pt idx="7252">
                  <c:v>2749</c:v>
                </c:pt>
                <c:pt idx="7253">
                  <c:v>2750</c:v>
                </c:pt>
                <c:pt idx="7254">
                  <c:v>2751</c:v>
                </c:pt>
                <c:pt idx="7255">
                  <c:v>2752</c:v>
                </c:pt>
                <c:pt idx="7256">
                  <c:v>2753</c:v>
                </c:pt>
                <c:pt idx="7257">
                  <c:v>2754</c:v>
                </c:pt>
                <c:pt idx="7258">
                  <c:v>2755</c:v>
                </c:pt>
                <c:pt idx="7259">
                  <c:v>2756</c:v>
                </c:pt>
                <c:pt idx="7260">
                  <c:v>2757</c:v>
                </c:pt>
                <c:pt idx="7261">
                  <c:v>2758</c:v>
                </c:pt>
                <c:pt idx="7262">
                  <c:v>2759</c:v>
                </c:pt>
                <c:pt idx="7263">
                  <c:v>2760</c:v>
                </c:pt>
                <c:pt idx="7264">
                  <c:v>2761</c:v>
                </c:pt>
                <c:pt idx="7265">
                  <c:v>2762</c:v>
                </c:pt>
                <c:pt idx="7266">
                  <c:v>2763</c:v>
                </c:pt>
                <c:pt idx="7267">
                  <c:v>2764</c:v>
                </c:pt>
                <c:pt idx="7268">
                  <c:v>2765</c:v>
                </c:pt>
                <c:pt idx="7269">
                  <c:v>2766</c:v>
                </c:pt>
                <c:pt idx="7270">
                  <c:v>2767</c:v>
                </c:pt>
                <c:pt idx="7271">
                  <c:v>2768</c:v>
                </c:pt>
                <c:pt idx="7272">
                  <c:v>2769</c:v>
                </c:pt>
                <c:pt idx="7273">
                  <c:v>2770</c:v>
                </c:pt>
                <c:pt idx="7274">
                  <c:v>2771</c:v>
                </c:pt>
                <c:pt idx="7275">
                  <c:v>2772</c:v>
                </c:pt>
                <c:pt idx="7276">
                  <c:v>2773</c:v>
                </c:pt>
                <c:pt idx="7277">
                  <c:v>2774</c:v>
                </c:pt>
                <c:pt idx="7278">
                  <c:v>2775</c:v>
                </c:pt>
                <c:pt idx="7279">
                  <c:v>2776</c:v>
                </c:pt>
                <c:pt idx="7280">
                  <c:v>2777</c:v>
                </c:pt>
                <c:pt idx="7281">
                  <c:v>2778</c:v>
                </c:pt>
                <c:pt idx="7282">
                  <c:v>2779</c:v>
                </c:pt>
                <c:pt idx="7283">
                  <c:v>2780</c:v>
                </c:pt>
                <c:pt idx="7284">
                  <c:v>2781</c:v>
                </c:pt>
                <c:pt idx="7285">
                  <c:v>2782</c:v>
                </c:pt>
                <c:pt idx="7286">
                  <c:v>2783</c:v>
                </c:pt>
                <c:pt idx="7287">
                  <c:v>2784</c:v>
                </c:pt>
                <c:pt idx="7288">
                  <c:v>2785</c:v>
                </c:pt>
                <c:pt idx="7289">
                  <c:v>2786</c:v>
                </c:pt>
                <c:pt idx="7290">
                  <c:v>2787</c:v>
                </c:pt>
                <c:pt idx="7291">
                  <c:v>2788</c:v>
                </c:pt>
                <c:pt idx="7292">
                  <c:v>2789</c:v>
                </c:pt>
                <c:pt idx="7293">
                  <c:v>2790</c:v>
                </c:pt>
                <c:pt idx="7294">
                  <c:v>2791</c:v>
                </c:pt>
                <c:pt idx="7295">
                  <c:v>2792</c:v>
                </c:pt>
                <c:pt idx="7296">
                  <c:v>2793</c:v>
                </c:pt>
                <c:pt idx="7297">
                  <c:v>2794</c:v>
                </c:pt>
                <c:pt idx="7298">
                  <c:v>2795</c:v>
                </c:pt>
                <c:pt idx="7299">
                  <c:v>2796</c:v>
                </c:pt>
                <c:pt idx="7300">
                  <c:v>2797</c:v>
                </c:pt>
                <c:pt idx="7301">
                  <c:v>2798</c:v>
                </c:pt>
                <c:pt idx="7302">
                  <c:v>2799</c:v>
                </c:pt>
                <c:pt idx="7303">
                  <c:v>2800</c:v>
                </c:pt>
                <c:pt idx="7304">
                  <c:v>2801</c:v>
                </c:pt>
                <c:pt idx="7305">
                  <c:v>2802</c:v>
                </c:pt>
                <c:pt idx="7306">
                  <c:v>2803</c:v>
                </c:pt>
                <c:pt idx="7307">
                  <c:v>2804</c:v>
                </c:pt>
                <c:pt idx="7308">
                  <c:v>2805</c:v>
                </c:pt>
                <c:pt idx="7309">
                  <c:v>2806</c:v>
                </c:pt>
                <c:pt idx="7310">
                  <c:v>2807</c:v>
                </c:pt>
                <c:pt idx="7311">
                  <c:v>2808</c:v>
                </c:pt>
                <c:pt idx="7312">
                  <c:v>2809</c:v>
                </c:pt>
                <c:pt idx="7313">
                  <c:v>2810</c:v>
                </c:pt>
                <c:pt idx="7314">
                  <c:v>2811</c:v>
                </c:pt>
                <c:pt idx="7315">
                  <c:v>2812</c:v>
                </c:pt>
                <c:pt idx="7316">
                  <c:v>2813</c:v>
                </c:pt>
                <c:pt idx="7317">
                  <c:v>2814</c:v>
                </c:pt>
                <c:pt idx="7318">
                  <c:v>2815</c:v>
                </c:pt>
                <c:pt idx="7319">
                  <c:v>2816</c:v>
                </c:pt>
                <c:pt idx="7320">
                  <c:v>2817</c:v>
                </c:pt>
                <c:pt idx="7321">
                  <c:v>2818</c:v>
                </c:pt>
                <c:pt idx="7322">
                  <c:v>2819</c:v>
                </c:pt>
                <c:pt idx="7323">
                  <c:v>2820</c:v>
                </c:pt>
                <c:pt idx="7324">
                  <c:v>2821</c:v>
                </c:pt>
                <c:pt idx="7325">
                  <c:v>2822</c:v>
                </c:pt>
                <c:pt idx="7326">
                  <c:v>2823</c:v>
                </c:pt>
                <c:pt idx="7327">
                  <c:v>2824</c:v>
                </c:pt>
                <c:pt idx="7328">
                  <c:v>2825</c:v>
                </c:pt>
                <c:pt idx="7329">
                  <c:v>2826</c:v>
                </c:pt>
                <c:pt idx="7330">
                  <c:v>2827</c:v>
                </c:pt>
                <c:pt idx="7331">
                  <c:v>2828</c:v>
                </c:pt>
                <c:pt idx="7332">
                  <c:v>2829</c:v>
                </c:pt>
                <c:pt idx="7333">
                  <c:v>2830</c:v>
                </c:pt>
                <c:pt idx="7334">
                  <c:v>2831</c:v>
                </c:pt>
                <c:pt idx="7335">
                  <c:v>2832</c:v>
                </c:pt>
                <c:pt idx="7336">
                  <c:v>2833</c:v>
                </c:pt>
                <c:pt idx="7337">
                  <c:v>2834</c:v>
                </c:pt>
                <c:pt idx="7338">
                  <c:v>2835</c:v>
                </c:pt>
                <c:pt idx="7339">
                  <c:v>2836</c:v>
                </c:pt>
                <c:pt idx="7340">
                  <c:v>2837</c:v>
                </c:pt>
                <c:pt idx="7341">
                  <c:v>2838</c:v>
                </c:pt>
                <c:pt idx="7342">
                  <c:v>2839</c:v>
                </c:pt>
                <c:pt idx="7343">
                  <c:v>2840</c:v>
                </c:pt>
                <c:pt idx="7344">
                  <c:v>2841</c:v>
                </c:pt>
                <c:pt idx="7345">
                  <c:v>2842</c:v>
                </c:pt>
                <c:pt idx="7346">
                  <c:v>2843</c:v>
                </c:pt>
                <c:pt idx="7347">
                  <c:v>2844</c:v>
                </c:pt>
                <c:pt idx="7348">
                  <c:v>2845</c:v>
                </c:pt>
                <c:pt idx="7349">
                  <c:v>2846</c:v>
                </c:pt>
                <c:pt idx="7350">
                  <c:v>2847</c:v>
                </c:pt>
                <c:pt idx="7351">
                  <c:v>2848</c:v>
                </c:pt>
                <c:pt idx="7352">
                  <c:v>2849</c:v>
                </c:pt>
                <c:pt idx="7353">
                  <c:v>2850</c:v>
                </c:pt>
                <c:pt idx="7354">
                  <c:v>2851</c:v>
                </c:pt>
                <c:pt idx="7355">
                  <c:v>2852</c:v>
                </c:pt>
                <c:pt idx="7356">
                  <c:v>2853</c:v>
                </c:pt>
                <c:pt idx="7357">
                  <c:v>2854</c:v>
                </c:pt>
                <c:pt idx="7358">
                  <c:v>2855</c:v>
                </c:pt>
                <c:pt idx="7359">
                  <c:v>2856</c:v>
                </c:pt>
                <c:pt idx="7360">
                  <c:v>2857</c:v>
                </c:pt>
                <c:pt idx="7361">
                  <c:v>2858</c:v>
                </c:pt>
                <c:pt idx="7362">
                  <c:v>2859</c:v>
                </c:pt>
                <c:pt idx="7363">
                  <c:v>2860</c:v>
                </c:pt>
                <c:pt idx="7364">
                  <c:v>2861</c:v>
                </c:pt>
                <c:pt idx="7365">
                  <c:v>2862</c:v>
                </c:pt>
                <c:pt idx="7366">
                  <c:v>2863</c:v>
                </c:pt>
                <c:pt idx="7367">
                  <c:v>2864</c:v>
                </c:pt>
                <c:pt idx="7368">
                  <c:v>2865</c:v>
                </c:pt>
                <c:pt idx="7369">
                  <c:v>2866</c:v>
                </c:pt>
                <c:pt idx="7370">
                  <c:v>2867</c:v>
                </c:pt>
                <c:pt idx="7371">
                  <c:v>2868</c:v>
                </c:pt>
                <c:pt idx="7372">
                  <c:v>2869</c:v>
                </c:pt>
                <c:pt idx="7373">
                  <c:v>2870</c:v>
                </c:pt>
                <c:pt idx="7374">
                  <c:v>2871</c:v>
                </c:pt>
                <c:pt idx="7375">
                  <c:v>2872</c:v>
                </c:pt>
                <c:pt idx="7376">
                  <c:v>2873</c:v>
                </c:pt>
                <c:pt idx="7377">
                  <c:v>2874</c:v>
                </c:pt>
                <c:pt idx="7378">
                  <c:v>2875</c:v>
                </c:pt>
                <c:pt idx="7379">
                  <c:v>2876</c:v>
                </c:pt>
                <c:pt idx="7380">
                  <c:v>2877</c:v>
                </c:pt>
                <c:pt idx="7381">
                  <c:v>2878</c:v>
                </c:pt>
                <c:pt idx="7382">
                  <c:v>2879</c:v>
                </c:pt>
                <c:pt idx="7383">
                  <c:v>2880</c:v>
                </c:pt>
                <c:pt idx="7384">
                  <c:v>2881</c:v>
                </c:pt>
                <c:pt idx="7385">
                  <c:v>2882</c:v>
                </c:pt>
                <c:pt idx="7386">
                  <c:v>2883</c:v>
                </c:pt>
                <c:pt idx="7387">
                  <c:v>2884</c:v>
                </c:pt>
                <c:pt idx="7388">
                  <c:v>2885</c:v>
                </c:pt>
                <c:pt idx="7389">
                  <c:v>2886</c:v>
                </c:pt>
                <c:pt idx="7390">
                  <c:v>2887</c:v>
                </c:pt>
                <c:pt idx="7391">
                  <c:v>2888</c:v>
                </c:pt>
                <c:pt idx="7392">
                  <c:v>2889</c:v>
                </c:pt>
                <c:pt idx="7393">
                  <c:v>2890</c:v>
                </c:pt>
                <c:pt idx="7394">
                  <c:v>2891</c:v>
                </c:pt>
                <c:pt idx="7395">
                  <c:v>2892</c:v>
                </c:pt>
                <c:pt idx="7396">
                  <c:v>2893</c:v>
                </c:pt>
                <c:pt idx="7397">
                  <c:v>2894</c:v>
                </c:pt>
                <c:pt idx="7398">
                  <c:v>2895</c:v>
                </c:pt>
                <c:pt idx="7399">
                  <c:v>2896</c:v>
                </c:pt>
                <c:pt idx="7400">
                  <c:v>2897</c:v>
                </c:pt>
                <c:pt idx="7401">
                  <c:v>2898</c:v>
                </c:pt>
                <c:pt idx="7402">
                  <c:v>2899</c:v>
                </c:pt>
                <c:pt idx="7403">
                  <c:v>2900</c:v>
                </c:pt>
                <c:pt idx="7404">
                  <c:v>2901</c:v>
                </c:pt>
                <c:pt idx="7405">
                  <c:v>2902</c:v>
                </c:pt>
                <c:pt idx="7406">
                  <c:v>2903</c:v>
                </c:pt>
                <c:pt idx="7407">
                  <c:v>2904</c:v>
                </c:pt>
                <c:pt idx="7408">
                  <c:v>2905</c:v>
                </c:pt>
                <c:pt idx="7409">
                  <c:v>2906</c:v>
                </c:pt>
                <c:pt idx="7410">
                  <c:v>2907</c:v>
                </c:pt>
                <c:pt idx="7411">
                  <c:v>2908</c:v>
                </c:pt>
                <c:pt idx="7412">
                  <c:v>2909</c:v>
                </c:pt>
                <c:pt idx="7413">
                  <c:v>2910</c:v>
                </c:pt>
                <c:pt idx="7414">
                  <c:v>2911</c:v>
                </c:pt>
                <c:pt idx="7415">
                  <c:v>2912</c:v>
                </c:pt>
                <c:pt idx="7416">
                  <c:v>2913</c:v>
                </c:pt>
                <c:pt idx="7417">
                  <c:v>2914</c:v>
                </c:pt>
                <c:pt idx="7418">
                  <c:v>2915</c:v>
                </c:pt>
                <c:pt idx="7419">
                  <c:v>2916</c:v>
                </c:pt>
                <c:pt idx="7420">
                  <c:v>2917</c:v>
                </c:pt>
                <c:pt idx="7421">
                  <c:v>2918</c:v>
                </c:pt>
                <c:pt idx="7422">
                  <c:v>2919</c:v>
                </c:pt>
                <c:pt idx="7423">
                  <c:v>2920</c:v>
                </c:pt>
                <c:pt idx="7424">
                  <c:v>2921</c:v>
                </c:pt>
                <c:pt idx="7425">
                  <c:v>2922</c:v>
                </c:pt>
                <c:pt idx="7426">
                  <c:v>2923</c:v>
                </c:pt>
                <c:pt idx="7427">
                  <c:v>2924</c:v>
                </c:pt>
                <c:pt idx="7428">
                  <c:v>2925</c:v>
                </c:pt>
                <c:pt idx="7429">
                  <c:v>2926</c:v>
                </c:pt>
                <c:pt idx="7430">
                  <c:v>2927</c:v>
                </c:pt>
                <c:pt idx="7431">
                  <c:v>2928</c:v>
                </c:pt>
                <c:pt idx="7432">
                  <c:v>2929</c:v>
                </c:pt>
                <c:pt idx="7433">
                  <c:v>2930</c:v>
                </c:pt>
                <c:pt idx="7434">
                  <c:v>2931</c:v>
                </c:pt>
                <c:pt idx="7435">
                  <c:v>2932</c:v>
                </c:pt>
                <c:pt idx="7436">
                  <c:v>2933</c:v>
                </c:pt>
                <c:pt idx="7437">
                  <c:v>2934</c:v>
                </c:pt>
                <c:pt idx="7438">
                  <c:v>2935</c:v>
                </c:pt>
                <c:pt idx="7439">
                  <c:v>2936</c:v>
                </c:pt>
                <c:pt idx="7440">
                  <c:v>2937</c:v>
                </c:pt>
                <c:pt idx="7441">
                  <c:v>2938</c:v>
                </c:pt>
                <c:pt idx="7442">
                  <c:v>2939</c:v>
                </c:pt>
                <c:pt idx="7443">
                  <c:v>2940</c:v>
                </c:pt>
                <c:pt idx="7444">
                  <c:v>2941</c:v>
                </c:pt>
                <c:pt idx="7445">
                  <c:v>2942</c:v>
                </c:pt>
                <c:pt idx="7446">
                  <c:v>2943</c:v>
                </c:pt>
                <c:pt idx="7447">
                  <c:v>2944</c:v>
                </c:pt>
                <c:pt idx="7448">
                  <c:v>2945</c:v>
                </c:pt>
                <c:pt idx="7449">
                  <c:v>2946</c:v>
                </c:pt>
                <c:pt idx="7450">
                  <c:v>2947</c:v>
                </c:pt>
                <c:pt idx="7451">
                  <c:v>2948</c:v>
                </c:pt>
                <c:pt idx="7452">
                  <c:v>2949</c:v>
                </c:pt>
                <c:pt idx="7453">
                  <c:v>2950</c:v>
                </c:pt>
                <c:pt idx="7454">
                  <c:v>2951</c:v>
                </c:pt>
                <c:pt idx="7455">
                  <c:v>2952</c:v>
                </c:pt>
                <c:pt idx="7456">
                  <c:v>2953</c:v>
                </c:pt>
                <c:pt idx="7457">
                  <c:v>2954</c:v>
                </c:pt>
                <c:pt idx="7458">
                  <c:v>2955</c:v>
                </c:pt>
                <c:pt idx="7459">
                  <c:v>2956</c:v>
                </c:pt>
                <c:pt idx="7460">
                  <c:v>2957</c:v>
                </c:pt>
                <c:pt idx="7461">
                  <c:v>2958</c:v>
                </c:pt>
                <c:pt idx="7462">
                  <c:v>2959</c:v>
                </c:pt>
                <c:pt idx="7463">
                  <c:v>2960</c:v>
                </c:pt>
                <c:pt idx="7464">
                  <c:v>2961</c:v>
                </c:pt>
                <c:pt idx="7465">
                  <c:v>2962</c:v>
                </c:pt>
                <c:pt idx="7466">
                  <c:v>2963</c:v>
                </c:pt>
                <c:pt idx="7467">
                  <c:v>2964</c:v>
                </c:pt>
                <c:pt idx="7468">
                  <c:v>2965</c:v>
                </c:pt>
                <c:pt idx="7469">
                  <c:v>2966</c:v>
                </c:pt>
                <c:pt idx="7470">
                  <c:v>2967</c:v>
                </c:pt>
                <c:pt idx="7471">
                  <c:v>2968</c:v>
                </c:pt>
                <c:pt idx="7472">
                  <c:v>2969</c:v>
                </c:pt>
                <c:pt idx="7473">
                  <c:v>2970</c:v>
                </c:pt>
                <c:pt idx="7474">
                  <c:v>2971</c:v>
                </c:pt>
                <c:pt idx="7475">
                  <c:v>2972</c:v>
                </c:pt>
                <c:pt idx="7476">
                  <c:v>2973</c:v>
                </c:pt>
                <c:pt idx="7477">
                  <c:v>2974</c:v>
                </c:pt>
                <c:pt idx="7478">
                  <c:v>2975</c:v>
                </c:pt>
                <c:pt idx="7479">
                  <c:v>2976</c:v>
                </c:pt>
                <c:pt idx="7480">
                  <c:v>2977</c:v>
                </c:pt>
                <c:pt idx="7481">
                  <c:v>2978</c:v>
                </c:pt>
                <c:pt idx="7482">
                  <c:v>2979</c:v>
                </c:pt>
                <c:pt idx="7483">
                  <c:v>2980</c:v>
                </c:pt>
                <c:pt idx="7484">
                  <c:v>2981</c:v>
                </c:pt>
                <c:pt idx="7485">
                  <c:v>2982</c:v>
                </c:pt>
                <c:pt idx="7486">
                  <c:v>2983</c:v>
                </c:pt>
                <c:pt idx="7487">
                  <c:v>2984</c:v>
                </c:pt>
                <c:pt idx="7488">
                  <c:v>2985</c:v>
                </c:pt>
                <c:pt idx="7489">
                  <c:v>2986</c:v>
                </c:pt>
                <c:pt idx="7490">
                  <c:v>2987</c:v>
                </c:pt>
                <c:pt idx="7491">
                  <c:v>2988</c:v>
                </c:pt>
                <c:pt idx="7492">
                  <c:v>2989</c:v>
                </c:pt>
                <c:pt idx="7493">
                  <c:v>2990</c:v>
                </c:pt>
                <c:pt idx="7494">
                  <c:v>2991</c:v>
                </c:pt>
                <c:pt idx="7495">
                  <c:v>2992</c:v>
                </c:pt>
                <c:pt idx="7496">
                  <c:v>2993</c:v>
                </c:pt>
                <c:pt idx="7497">
                  <c:v>2994</c:v>
                </c:pt>
                <c:pt idx="7498">
                  <c:v>2995</c:v>
                </c:pt>
                <c:pt idx="7499">
                  <c:v>2996</c:v>
                </c:pt>
                <c:pt idx="7500">
                  <c:v>2997</c:v>
                </c:pt>
                <c:pt idx="7501">
                  <c:v>2998</c:v>
                </c:pt>
                <c:pt idx="7502">
                  <c:v>2999</c:v>
                </c:pt>
                <c:pt idx="7503">
                  <c:v>3000</c:v>
                </c:pt>
                <c:pt idx="7504">
                  <c:v>3001</c:v>
                </c:pt>
                <c:pt idx="7505">
                  <c:v>3002</c:v>
                </c:pt>
                <c:pt idx="7506">
                  <c:v>3003</c:v>
                </c:pt>
                <c:pt idx="7507">
                  <c:v>3004</c:v>
                </c:pt>
                <c:pt idx="7508">
                  <c:v>3005</c:v>
                </c:pt>
                <c:pt idx="7509">
                  <c:v>3006</c:v>
                </c:pt>
                <c:pt idx="7510">
                  <c:v>3007</c:v>
                </c:pt>
                <c:pt idx="7511">
                  <c:v>3008</c:v>
                </c:pt>
                <c:pt idx="7512">
                  <c:v>3009</c:v>
                </c:pt>
                <c:pt idx="7513">
                  <c:v>3010</c:v>
                </c:pt>
                <c:pt idx="7514">
                  <c:v>3011</c:v>
                </c:pt>
                <c:pt idx="7515">
                  <c:v>3012</c:v>
                </c:pt>
                <c:pt idx="7516">
                  <c:v>3013</c:v>
                </c:pt>
                <c:pt idx="7517">
                  <c:v>3014</c:v>
                </c:pt>
                <c:pt idx="7518">
                  <c:v>3015</c:v>
                </c:pt>
                <c:pt idx="7519">
                  <c:v>3016</c:v>
                </c:pt>
                <c:pt idx="7520">
                  <c:v>3017</c:v>
                </c:pt>
                <c:pt idx="7521">
                  <c:v>3018</c:v>
                </c:pt>
                <c:pt idx="7522">
                  <c:v>3019</c:v>
                </c:pt>
                <c:pt idx="7523">
                  <c:v>3020</c:v>
                </c:pt>
                <c:pt idx="7524">
                  <c:v>3021</c:v>
                </c:pt>
                <c:pt idx="7525">
                  <c:v>3022</c:v>
                </c:pt>
                <c:pt idx="7526">
                  <c:v>3023</c:v>
                </c:pt>
                <c:pt idx="7527">
                  <c:v>3024</c:v>
                </c:pt>
                <c:pt idx="7528">
                  <c:v>3025</c:v>
                </c:pt>
                <c:pt idx="7529">
                  <c:v>3026</c:v>
                </c:pt>
                <c:pt idx="7530">
                  <c:v>3027</c:v>
                </c:pt>
                <c:pt idx="7531">
                  <c:v>3028</c:v>
                </c:pt>
                <c:pt idx="7532">
                  <c:v>3029</c:v>
                </c:pt>
                <c:pt idx="7533">
                  <c:v>3030</c:v>
                </c:pt>
                <c:pt idx="7534">
                  <c:v>3031</c:v>
                </c:pt>
                <c:pt idx="7535">
                  <c:v>3032</c:v>
                </c:pt>
                <c:pt idx="7536">
                  <c:v>3033</c:v>
                </c:pt>
                <c:pt idx="7537">
                  <c:v>3034</c:v>
                </c:pt>
                <c:pt idx="7538">
                  <c:v>3035</c:v>
                </c:pt>
                <c:pt idx="7539">
                  <c:v>3036</c:v>
                </c:pt>
                <c:pt idx="7540">
                  <c:v>3037</c:v>
                </c:pt>
                <c:pt idx="7541">
                  <c:v>3038</c:v>
                </c:pt>
                <c:pt idx="7542">
                  <c:v>3039</c:v>
                </c:pt>
                <c:pt idx="7543">
                  <c:v>3040</c:v>
                </c:pt>
                <c:pt idx="7544">
                  <c:v>3041</c:v>
                </c:pt>
                <c:pt idx="7545">
                  <c:v>3042</c:v>
                </c:pt>
                <c:pt idx="7546">
                  <c:v>3043</c:v>
                </c:pt>
                <c:pt idx="7547">
                  <c:v>3044</c:v>
                </c:pt>
                <c:pt idx="7548">
                  <c:v>3045</c:v>
                </c:pt>
                <c:pt idx="7549">
                  <c:v>3046</c:v>
                </c:pt>
                <c:pt idx="7550">
                  <c:v>3047</c:v>
                </c:pt>
                <c:pt idx="7551">
                  <c:v>3048</c:v>
                </c:pt>
                <c:pt idx="7552">
                  <c:v>3049</c:v>
                </c:pt>
                <c:pt idx="7553">
                  <c:v>3050</c:v>
                </c:pt>
                <c:pt idx="7554">
                  <c:v>3051</c:v>
                </c:pt>
                <c:pt idx="7555">
                  <c:v>3052</c:v>
                </c:pt>
                <c:pt idx="7556">
                  <c:v>3053</c:v>
                </c:pt>
                <c:pt idx="7557">
                  <c:v>3054</c:v>
                </c:pt>
                <c:pt idx="7558">
                  <c:v>3055</c:v>
                </c:pt>
                <c:pt idx="7559">
                  <c:v>3056</c:v>
                </c:pt>
                <c:pt idx="7560">
                  <c:v>3057</c:v>
                </c:pt>
                <c:pt idx="7561">
                  <c:v>3058</c:v>
                </c:pt>
                <c:pt idx="7562">
                  <c:v>3059</c:v>
                </c:pt>
                <c:pt idx="7563">
                  <c:v>3060</c:v>
                </c:pt>
                <c:pt idx="7564">
                  <c:v>3061</c:v>
                </c:pt>
                <c:pt idx="7565">
                  <c:v>3062</c:v>
                </c:pt>
                <c:pt idx="7566">
                  <c:v>3063</c:v>
                </c:pt>
                <c:pt idx="7567">
                  <c:v>3064</c:v>
                </c:pt>
                <c:pt idx="7568">
                  <c:v>3065</c:v>
                </c:pt>
                <c:pt idx="7569">
                  <c:v>3066</c:v>
                </c:pt>
                <c:pt idx="7570">
                  <c:v>3067</c:v>
                </c:pt>
                <c:pt idx="7571">
                  <c:v>3068</c:v>
                </c:pt>
                <c:pt idx="7572">
                  <c:v>3069</c:v>
                </c:pt>
                <c:pt idx="7573">
                  <c:v>3070</c:v>
                </c:pt>
                <c:pt idx="7574">
                  <c:v>3071</c:v>
                </c:pt>
                <c:pt idx="7575">
                  <c:v>3072</c:v>
                </c:pt>
                <c:pt idx="7576">
                  <c:v>3073</c:v>
                </c:pt>
                <c:pt idx="7577">
                  <c:v>3074</c:v>
                </c:pt>
                <c:pt idx="7578">
                  <c:v>3075</c:v>
                </c:pt>
                <c:pt idx="7579">
                  <c:v>3076</c:v>
                </c:pt>
                <c:pt idx="7580">
                  <c:v>3077</c:v>
                </c:pt>
                <c:pt idx="7581">
                  <c:v>3078</c:v>
                </c:pt>
                <c:pt idx="7582">
                  <c:v>3079</c:v>
                </c:pt>
                <c:pt idx="7583">
                  <c:v>3080</c:v>
                </c:pt>
                <c:pt idx="7584">
                  <c:v>3081</c:v>
                </c:pt>
                <c:pt idx="7585">
                  <c:v>3082</c:v>
                </c:pt>
                <c:pt idx="7586">
                  <c:v>3083</c:v>
                </c:pt>
                <c:pt idx="7587">
                  <c:v>3084</c:v>
                </c:pt>
                <c:pt idx="7588">
                  <c:v>3085</c:v>
                </c:pt>
                <c:pt idx="7589">
                  <c:v>3086</c:v>
                </c:pt>
                <c:pt idx="7590">
                  <c:v>3087</c:v>
                </c:pt>
                <c:pt idx="7591">
                  <c:v>3088</c:v>
                </c:pt>
                <c:pt idx="7592">
                  <c:v>3089</c:v>
                </c:pt>
                <c:pt idx="7593">
                  <c:v>3090</c:v>
                </c:pt>
                <c:pt idx="7594">
                  <c:v>3091</c:v>
                </c:pt>
                <c:pt idx="7595">
                  <c:v>3092</c:v>
                </c:pt>
                <c:pt idx="7596">
                  <c:v>3093</c:v>
                </c:pt>
                <c:pt idx="7597">
                  <c:v>3094</c:v>
                </c:pt>
                <c:pt idx="7598">
                  <c:v>3095</c:v>
                </c:pt>
                <c:pt idx="7599">
                  <c:v>3096</c:v>
                </c:pt>
                <c:pt idx="7600">
                  <c:v>3097</c:v>
                </c:pt>
                <c:pt idx="7601">
                  <c:v>3098</c:v>
                </c:pt>
                <c:pt idx="7602">
                  <c:v>3099</c:v>
                </c:pt>
                <c:pt idx="7603">
                  <c:v>3100</c:v>
                </c:pt>
                <c:pt idx="7604">
                  <c:v>3101</c:v>
                </c:pt>
                <c:pt idx="7605">
                  <c:v>3102</c:v>
                </c:pt>
                <c:pt idx="7606">
                  <c:v>3103</c:v>
                </c:pt>
                <c:pt idx="7607">
                  <c:v>3104</c:v>
                </c:pt>
                <c:pt idx="7608">
                  <c:v>3105</c:v>
                </c:pt>
                <c:pt idx="7609">
                  <c:v>3106</c:v>
                </c:pt>
                <c:pt idx="7610">
                  <c:v>3107</c:v>
                </c:pt>
                <c:pt idx="7611">
                  <c:v>3108</c:v>
                </c:pt>
                <c:pt idx="7612">
                  <c:v>3109</c:v>
                </c:pt>
                <c:pt idx="7613">
                  <c:v>3110</c:v>
                </c:pt>
                <c:pt idx="7614">
                  <c:v>3111</c:v>
                </c:pt>
                <c:pt idx="7615">
                  <c:v>3112</c:v>
                </c:pt>
                <c:pt idx="7616">
                  <c:v>3113</c:v>
                </c:pt>
                <c:pt idx="7617">
                  <c:v>3114</c:v>
                </c:pt>
                <c:pt idx="7618">
                  <c:v>3115</c:v>
                </c:pt>
                <c:pt idx="7619">
                  <c:v>3116</c:v>
                </c:pt>
                <c:pt idx="7620">
                  <c:v>3117</c:v>
                </c:pt>
                <c:pt idx="7621">
                  <c:v>3118</c:v>
                </c:pt>
                <c:pt idx="7622">
                  <c:v>3119</c:v>
                </c:pt>
                <c:pt idx="7623">
                  <c:v>3120</c:v>
                </c:pt>
                <c:pt idx="7624">
                  <c:v>3121</c:v>
                </c:pt>
                <c:pt idx="7625">
                  <c:v>3122</c:v>
                </c:pt>
                <c:pt idx="7626">
                  <c:v>3123</c:v>
                </c:pt>
                <c:pt idx="7627">
                  <c:v>3124</c:v>
                </c:pt>
                <c:pt idx="7628">
                  <c:v>3125</c:v>
                </c:pt>
                <c:pt idx="7629">
                  <c:v>3126</c:v>
                </c:pt>
                <c:pt idx="7630">
                  <c:v>3127</c:v>
                </c:pt>
                <c:pt idx="7631">
                  <c:v>3128</c:v>
                </c:pt>
                <c:pt idx="7632">
                  <c:v>3129</c:v>
                </c:pt>
                <c:pt idx="7633">
                  <c:v>3130</c:v>
                </c:pt>
                <c:pt idx="7634">
                  <c:v>3131</c:v>
                </c:pt>
                <c:pt idx="7635">
                  <c:v>3132</c:v>
                </c:pt>
                <c:pt idx="7636">
                  <c:v>3133</c:v>
                </c:pt>
                <c:pt idx="7637">
                  <c:v>3134</c:v>
                </c:pt>
                <c:pt idx="7638">
                  <c:v>3135</c:v>
                </c:pt>
                <c:pt idx="7639">
                  <c:v>3136</c:v>
                </c:pt>
                <c:pt idx="7640">
                  <c:v>3137</c:v>
                </c:pt>
                <c:pt idx="7641">
                  <c:v>3138</c:v>
                </c:pt>
                <c:pt idx="7642">
                  <c:v>3139</c:v>
                </c:pt>
                <c:pt idx="7643">
                  <c:v>3140</c:v>
                </c:pt>
                <c:pt idx="7644">
                  <c:v>3141</c:v>
                </c:pt>
                <c:pt idx="7645">
                  <c:v>3142</c:v>
                </c:pt>
                <c:pt idx="7646">
                  <c:v>3143</c:v>
                </c:pt>
                <c:pt idx="7647">
                  <c:v>3144</c:v>
                </c:pt>
                <c:pt idx="7648">
                  <c:v>3145</c:v>
                </c:pt>
                <c:pt idx="7649">
                  <c:v>3146</c:v>
                </c:pt>
                <c:pt idx="7650">
                  <c:v>3147</c:v>
                </c:pt>
                <c:pt idx="7651">
                  <c:v>3148</c:v>
                </c:pt>
                <c:pt idx="7652">
                  <c:v>3149</c:v>
                </c:pt>
                <c:pt idx="7653">
                  <c:v>3150</c:v>
                </c:pt>
                <c:pt idx="7654">
                  <c:v>3151</c:v>
                </c:pt>
                <c:pt idx="7655">
                  <c:v>3152</c:v>
                </c:pt>
                <c:pt idx="7656">
                  <c:v>3153</c:v>
                </c:pt>
                <c:pt idx="7657">
                  <c:v>3154</c:v>
                </c:pt>
                <c:pt idx="7658">
                  <c:v>3155</c:v>
                </c:pt>
                <c:pt idx="7659">
                  <c:v>3156</c:v>
                </c:pt>
                <c:pt idx="7660">
                  <c:v>3157</c:v>
                </c:pt>
                <c:pt idx="7661">
                  <c:v>3158</c:v>
                </c:pt>
                <c:pt idx="7662">
                  <c:v>3159</c:v>
                </c:pt>
                <c:pt idx="7663">
                  <c:v>3160</c:v>
                </c:pt>
                <c:pt idx="7664">
                  <c:v>3161</c:v>
                </c:pt>
                <c:pt idx="7665">
                  <c:v>3162</c:v>
                </c:pt>
                <c:pt idx="7666">
                  <c:v>3163</c:v>
                </c:pt>
                <c:pt idx="7667">
                  <c:v>3164</c:v>
                </c:pt>
                <c:pt idx="7668">
                  <c:v>3165</c:v>
                </c:pt>
                <c:pt idx="7669">
                  <c:v>3166</c:v>
                </c:pt>
                <c:pt idx="7670">
                  <c:v>3167</c:v>
                </c:pt>
                <c:pt idx="7671">
                  <c:v>3168</c:v>
                </c:pt>
                <c:pt idx="7672">
                  <c:v>3169</c:v>
                </c:pt>
                <c:pt idx="7673">
                  <c:v>3170</c:v>
                </c:pt>
                <c:pt idx="7674">
                  <c:v>3171</c:v>
                </c:pt>
                <c:pt idx="7675">
                  <c:v>3172</c:v>
                </c:pt>
                <c:pt idx="7676">
                  <c:v>3173</c:v>
                </c:pt>
                <c:pt idx="7677">
                  <c:v>3174</c:v>
                </c:pt>
                <c:pt idx="7678">
                  <c:v>3175</c:v>
                </c:pt>
                <c:pt idx="7679">
                  <c:v>3176</c:v>
                </c:pt>
                <c:pt idx="7680">
                  <c:v>3177</c:v>
                </c:pt>
                <c:pt idx="7681">
                  <c:v>3178</c:v>
                </c:pt>
                <c:pt idx="7682">
                  <c:v>3179</c:v>
                </c:pt>
                <c:pt idx="7683">
                  <c:v>3180</c:v>
                </c:pt>
                <c:pt idx="7684">
                  <c:v>3181</c:v>
                </c:pt>
                <c:pt idx="7685">
                  <c:v>3182</c:v>
                </c:pt>
                <c:pt idx="7686">
                  <c:v>3183</c:v>
                </c:pt>
                <c:pt idx="7687">
                  <c:v>3184</c:v>
                </c:pt>
                <c:pt idx="7688">
                  <c:v>3185</c:v>
                </c:pt>
                <c:pt idx="7689">
                  <c:v>3186</c:v>
                </c:pt>
                <c:pt idx="7690">
                  <c:v>3187</c:v>
                </c:pt>
                <c:pt idx="7691">
                  <c:v>3188</c:v>
                </c:pt>
                <c:pt idx="7692">
                  <c:v>3189</c:v>
                </c:pt>
                <c:pt idx="7693">
                  <c:v>3190</c:v>
                </c:pt>
                <c:pt idx="7694">
                  <c:v>3191</c:v>
                </c:pt>
                <c:pt idx="7695">
                  <c:v>3192</c:v>
                </c:pt>
                <c:pt idx="7696">
                  <c:v>3193</c:v>
                </c:pt>
                <c:pt idx="7697">
                  <c:v>3194</c:v>
                </c:pt>
                <c:pt idx="7698">
                  <c:v>3195</c:v>
                </c:pt>
                <c:pt idx="7699">
                  <c:v>3196</c:v>
                </c:pt>
                <c:pt idx="7700">
                  <c:v>3197</c:v>
                </c:pt>
                <c:pt idx="7701">
                  <c:v>3198</c:v>
                </c:pt>
                <c:pt idx="7702">
                  <c:v>3199</c:v>
                </c:pt>
                <c:pt idx="7703">
                  <c:v>3200</c:v>
                </c:pt>
                <c:pt idx="7704">
                  <c:v>3201</c:v>
                </c:pt>
                <c:pt idx="7705">
                  <c:v>3202</c:v>
                </c:pt>
                <c:pt idx="7706">
                  <c:v>3203</c:v>
                </c:pt>
                <c:pt idx="7707">
                  <c:v>3204</c:v>
                </c:pt>
                <c:pt idx="7708">
                  <c:v>3205</c:v>
                </c:pt>
                <c:pt idx="7709">
                  <c:v>3206</c:v>
                </c:pt>
                <c:pt idx="7710">
                  <c:v>3207</c:v>
                </c:pt>
                <c:pt idx="7711">
                  <c:v>3208</c:v>
                </c:pt>
                <c:pt idx="7712">
                  <c:v>3209</c:v>
                </c:pt>
                <c:pt idx="7713">
                  <c:v>3210</c:v>
                </c:pt>
                <c:pt idx="7714">
                  <c:v>3211</c:v>
                </c:pt>
                <c:pt idx="7715">
                  <c:v>3212</c:v>
                </c:pt>
                <c:pt idx="7716">
                  <c:v>3213</c:v>
                </c:pt>
                <c:pt idx="7717">
                  <c:v>3214</c:v>
                </c:pt>
                <c:pt idx="7718">
                  <c:v>3215</c:v>
                </c:pt>
                <c:pt idx="7719">
                  <c:v>3216</c:v>
                </c:pt>
                <c:pt idx="7720">
                  <c:v>3217</c:v>
                </c:pt>
                <c:pt idx="7721">
                  <c:v>3218</c:v>
                </c:pt>
                <c:pt idx="7722">
                  <c:v>3219</c:v>
                </c:pt>
                <c:pt idx="7723">
                  <c:v>3220</c:v>
                </c:pt>
                <c:pt idx="7724">
                  <c:v>3221</c:v>
                </c:pt>
                <c:pt idx="7725">
                  <c:v>3222</c:v>
                </c:pt>
                <c:pt idx="7726">
                  <c:v>3223</c:v>
                </c:pt>
                <c:pt idx="7727">
                  <c:v>3224</c:v>
                </c:pt>
                <c:pt idx="7728">
                  <c:v>3225</c:v>
                </c:pt>
                <c:pt idx="7729">
                  <c:v>3226</c:v>
                </c:pt>
                <c:pt idx="7730">
                  <c:v>3227</c:v>
                </c:pt>
                <c:pt idx="7731">
                  <c:v>3228</c:v>
                </c:pt>
                <c:pt idx="7732">
                  <c:v>3229</c:v>
                </c:pt>
                <c:pt idx="7733">
                  <c:v>3230</c:v>
                </c:pt>
                <c:pt idx="7734">
                  <c:v>3231</c:v>
                </c:pt>
                <c:pt idx="7735">
                  <c:v>3232</c:v>
                </c:pt>
                <c:pt idx="7736">
                  <c:v>3233</c:v>
                </c:pt>
                <c:pt idx="7737">
                  <c:v>3234</c:v>
                </c:pt>
                <c:pt idx="7738">
                  <c:v>3235</c:v>
                </c:pt>
                <c:pt idx="7739">
                  <c:v>3236</c:v>
                </c:pt>
                <c:pt idx="7740">
                  <c:v>3237</c:v>
                </c:pt>
                <c:pt idx="7741">
                  <c:v>3238</c:v>
                </c:pt>
                <c:pt idx="7742">
                  <c:v>3239</c:v>
                </c:pt>
                <c:pt idx="7743">
                  <c:v>3240</c:v>
                </c:pt>
                <c:pt idx="7744">
                  <c:v>3241</c:v>
                </c:pt>
                <c:pt idx="7745">
                  <c:v>3242</c:v>
                </c:pt>
                <c:pt idx="7746">
                  <c:v>3243</c:v>
                </c:pt>
                <c:pt idx="7747">
                  <c:v>3244</c:v>
                </c:pt>
                <c:pt idx="7748">
                  <c:v>3245</c:v>
                </c:pt>
                <c:pt idx="7749">
                  <c:v>3246</c:v>
                </c:pt>
                <c:pt idx="7750">
                  <c:v>3247</c:v>
                </c:pt>
                <c:pt idx="7751">
                  <c:v>3248</c:v>
                </c:pt>
                <c:pt idx="7752">
                  <c:v>3249</c:v>
                </c:pt>
                <c:pt idx="7753">
                  <c:v>3250</c:v>
                </c:pt>
                <c:pt idx="7754">
                  <c:v>3251</c:v>
                </c:pt>
                <c:pt idx="7755">
                  <c:v>3252</c:v>
                </c:pt>
                <c:pt idx="7756">
                  <c:v>3253</c:v>
                </c:pt>
                <c:pt idx="7757">
                  <c:v>3254</c:v>
                </c:pt>
                <c:pt idx="7758">
                  <c:v>3255</c:v>
                </c:pt>
                <c:pt idx="7759">
                  <c:v>3256</c:v>
                </c:pt>
                <c:pt idx="7760">
                  <c:v>3257</c:v>
                </c:pt>
                <c:pt idx="7761">
                  <c:v>3258</c:v>
                </c:pt>
                <c:pt idx="7762">
                  <c:v>3259</c:v>
                </c:pt>
                <c:pt idx="7763">
                  <c:v>3260</c:v>
                </c:pt>
                <c:pt idx="7764">
                  <c:v>3261</c:v>
                </c:pt>
                <c:pt idx="7765">
                  <c:v>3262</c:v>
                </c:pt>
                <c:pt idx="7766">
                  <c:v>3263</c:v>
                </c:pt>
                <c:pt idx="7767">
                  <c:v>3264</c:v>
                </c:pt>
                <c:pt idx="7768">
                  <c:v>3265</c:v>
                </c:pt>
                <c:pt idx="7769">
                  <c:v>3266</c:v>
                </c:pt>
                <c:pt idx="7770">
                  <c:v>3267</c:v>
                </c:pt>
                <c:pt idx="7771">
                  <c:v>3268</c:v>
                </c:pt>
                <c:pt idx="7772">
                  <c:v>3269</c:v>
                </c:pt>
                <c:pt idx="7773">
                  <c:v>3270</c:v>
                </c:pt>
                <c:pt idx="7774">
                  <c:v>3271</c:v>
                </c:pt>
                <c:pt idx="7775">
                  <c:v>3272</c:v>
                </c:pt>
                <c:pt idx="7776">
                  <c:v>3273</c:v>
                </c:pt>
                <c:pt idx="7777">
                  <c:v>3274</c:v>
                </c:pt>
                <c:pt idx="7778">
                  <c:v>3275</c:v>
                </c:pt>
                <c:pt idx="7779">
                  <c:v>3276</c:v>
                </c:pt>
                <c:pt idx="7780">
                  <c:v>3277</c:v>
                </c:pt>
                <c:pt idx="7781">
                  <c:v>3278</c:v>
                </c:pt>
                <c:pt idx="7782">
                  <c:v>3279</c:v>
                </c:pt>
                <c:pt idx="7783">
                  <c:v>3280</c:v>
                </c:pt>
                <c:pt idx="7784">
                  <c:v>3281</c:v>
                </c:pt>
                <c:pt idx="7785">
                  <c:v>3282</c:v>
                </c:pt>
                <c:pt idx="7786">
                  <c:v>3283</c:v>
                </c:pt>
                <c:pt idx="7787">
                  <c:v>3284</c:v>
                </c:pt>
                <c:pt idx="7788">
                  <c:v>3285</c:v>
                </c:pt>
                <c:pt idx="7789">
                  <c:v>3286</c:v>
                </c:pt>
                <c:pt idx="7790">
                  <c:v>3287</c:v>
                </c:pt>
                <c:pt idx="7791">
                  <c:v>3288</c:v>
                </c:pt>
                <c:pt idx="7792">
                  <c:v>3289</c:v>
                </c:pt>
                <c:pt idx="7793">
                  <c:v>3290</c:v>
                </c:pt>
                <c:pt idx="7794">
                  <c:v>3291</c:v>
                </c:pt>
                <c:pt idx="7795">
                  <c:v>3292</c:v>
                </c:pt>
                <c:pt idx="7796">
                  <c:v>3293</c:v>
                </c:pt>
                <c:pt idx="7797">
                  <c:v>3294</c:v>
                </c:pt>
                <c:pt idx="7798">
                  <c:v>3295</c:v>
                </c:pt>
                <c:pt idx="7799">
                  <c:v>3296</c:v>
                </c:pt>
                <c:pt idx="7800">
                  <c:v>3297</c:v>
                </c:pt>
                <c:pt idx="7801">
                  <c:v>3298</c:v>
                </c:pt>
                <c:pt idx="7802">
                  <c:v>3299</c:v>
                </c:pt>
                <c:pt idx="7803">
                  <c:v>3300</c:v>
                </c:pt>
                <c:pt idx="7804">
                  <c:v>3301</c:v>
                </c:pt>
                <c:pt idx="7805">
                  <c:v>3302</c:v>
                </c:pt>
                <c:pt idx="7806">
                  <c:v>3303</c:v>
                </c:pt>
                <c:pt idx="7807">
                  <c:v>3304</c:v>
                </c:pt>
                <c:pt idx="7808">
                  <c:v>3305</c:v>
                </c:pt>
                <c:pt idx="7809">
                  <c:v>3306</c:v>
                </c:pt>
                <c:pt idx="7810">
                  <c:v>3307</c:v>
                </c:pt>
                <c:pt idx="7811">
                  <c:v>3308</c:v>
                </c:pt>
                <c:pt idx="7812">
                  <c:v>3309</c:v>
                </c:pt>
                <c:pt idx="7813">
                  <c:v>3310</c:v>
                </c:pt>
                <c:pt idx="7814">
                  <c:v>3311</c:v>
                </c:pt>
                <c:pt idx="7815">
                  <c:v>3312</c:v>
                </c:pt>
                <c:pt idx="7816">
                  <c:v>3313</c:v>
                </c:pt>
                <c:pt idx="7817">
                  <c:v>3314</c:v>
                </c:pt>
                <c:pt idx="7818">
                  <c:v>3315</c:v>
                </c:pt>
                <c:pt idx="7819">
                  <c:v>3316</c:v>
                </c:pt>
                <c:pt idx="7820">
                  <c:v>3317</c:v>
                </c:pt>
                <c:pt idx="7821">
                  <c:v>3318</c:v>
                </c:pt>
                <c:pt idx="7822">
                  <c:v>3319</c:v>
                </c:pt>
                <c:pt idx="7823">
                  <c:v>3320</c:v>
                </c:pt>
                <c:pt idx="7824">
                  <c:v>3321</c:v>
                </c:pt>
                <c:pt idx="7825">
                  <c:v>3322</c:v>
                </c:pt>
                <c:pt idx="7826">
                  <c:v>3323</c:v>
                </c:pt>
                <c:pt idx="7827">
                  <c:v>3324</c:v>
                </c:pt>
                <c:pt idx="7828">
                  <c:v>3325</c:v>
                </c:pt>
                <c:pt idx="7829">
                  <c:v>3326</c:v>
                </c:pt>
                <c:pt idx="7830">
                  <c:v>3327</c:v>
                </c:pt>
                <c:pt idx="7831">
                  <c:v>3328</c:v>
                </c:pt>
                <c:pt idx="7832">
                  <c:v>3329</c:v>
                </c:pt>
                <c:pt idx="7833">
                  <c:v>3330</c:v>
                </c:pt>
                <c:pt idx="7834">
                  <c:v>3331</c:v>
                </c:pt>
                <c:pt idx="7835">
                  <c:v>3332</c:v>
                </c:pt>
                <c:pt idx="7836">
                  <c:v>3333</c:v>
                </c:pt>
                <c:pt idx="7837">
                  <c:v>3334</c:v>
                </c:pt>
                <c:pt idx="7838">
                  <c:v>3335</c:v>
                </c:pt>
                <c:pt idx="7839">
                  <c:v>3336</c:v>
                </c:pt>
                <c:pt idx="7840">
                  <c:v>3337</c:v>
                </c:pt>
                <c:pt idx="7841">
                  <c:v>3338</c:v>
                </c:pt>
                <c:pt idx="7842">
                  <c:v>3339</c:v>
                </c:pt>
                <c:pt idx="7843">
                  <c:v>3340</c:v>
                </c:pt>
                <c:pt idx="7844">
                  <c:v>3341</c:v>
                </c:pt>
                <c:pt idx="7845">
                  <c:v>3342</c:v>
                </c:pt>
                <c:pt idx="7846">
                  <c:v>3343</c:v>
                </c:pt>
                <c:pt idx="7847">
                  <c:v>3344</c:v>
                </c:pt>
                <c:pt idx="7848">
                  <c:v>3345</c:v>
                </c:pt>
                <c:pt idx="7849">
                  <c:v>3346</c:v>
                </c:pt>
                <c:pt idx="7850">
                  <c:v>3347</c:v>
                </c:pt>
                <c:pt idx="7851">
                  <c:v>3348</c:v>
                </c:pt>
                <c:pt idx="7852">
                  <c:v>3349</c:v>
                </c:pt>
                <c:pt idx="7853">
                  <c:v>3350</c:v>
                </c:pt>
                <c:pt idx="7854">
                  <c:v>3351</c:v>
                </c:pt>
                <c:pt idx="7855">
                  <c:v>3352</c:v>
                </c:pt>
                <c:pt idx="7856">
                  <c:v>3353</c:v>
                </c:pt>
                <c:pt idx="7857">
                  <c:v>3354</c:v>
                </c:pt>
                <c:pt idx="7858">
                  <c:v>3355</c:v>
                </c:pt>
                <c:pt idx="7859">
                  <c:v>3356</c:v>
                </c:pt>
                <c:pt idx="7860">
                  <c:v>3357</c:v>
                </c:pt>
                <c:pt idx="7861">
                  <c:v>3358</c:v>
                </c:pt>
                <c:pt idx="7862">
                  <c:v>3359</c:v>
                </c:pt>
                <c:pt idx="7863">
                  <c:v>3360</c:v>
                </c:pt>
                <c:pt idx="7864">
                  <c:v>3361</c:v>
                </c:pt>
                <c:pt idx="7865">
                  <c:v>3362</c:v>
                </c:pt>
                <c:pt idx="7866">
                  <c:v>3363</c:v>
                </c:pt>
                <c:pt idx="7867">
                  <c:v>3364</c:v>
                </c:pt>
                <c:pt idx="7868">
                  <c:v>3365</c:v>
                </c:pt>
                <c:pt idx="7869">
                  <c:v>3366</c:v>
                </c:pt>
                <c:pt idx="7870">
                  <c:v>3367</c:v>
                </c:pt>
                <c:pt idx="7871">
                  <c:v>3368</c:v>
                </c:pt>
                <c:pt idx="7872">
                  <c:v>3369</c:v>
                </c:pt>
                <c:pt idx="7873">
                  <c:v>3370</c:v>
                </c:pt>
                <c:pt idx="7874">
                  <c:v>3371</c:v>
                </c:pt>
                <c:pt idx="7875">
                  <c:v>3372</c:v>
                </c:pt>
                <c:pt idx="7876">
                  <c:v>3373</c:v>
                </c:pt>
                <c:pt idx="7877">
                  <c:v>3374</c:v>
                </c:pt>
                <c:pt idx="7878">
                  <c:v>3375</c:v>
                </c:pt>
                <c:pt idx="7879">
                  <c:v>3376</c:v>
                </c:pt>
                <c:pt idx="7880">
                  <c:v>3377</c:v>
                </c:pt>
                <c:pt idx="7881">
                  <c:v>3378</c:v>
                </c:pt>
                <c:pt idx="7882">
                  <c:v>3379</c:v>
                </c:pt>
                <c:pt idx="7883">
                  <c:v>3380</c:v>
                </c:pt>
                <c:pt idx="7884">
                  <c:v>3381</c:v>
                </c:pt>
                <c:pt idx="7885">
                  <c:v>3382</c:v>
                </c:pt>
                <c:pt idx="7886">
                  <c:v>3383</c:v>
                </c:pt>
                <c:pt idx="7887">
                  <c:v>3384</c:v>
                </c:pt>
                <c:pt idx="7888">
                  <c:v>3385</c:v>
                </c:pt>
                <c:pt idx="7889">
                  <c:v>3386</c:v>
                </c:pt>
                <c:pt idx="7890">
                  <c:v>3387</c:v>
                </c:pt>
                <c:pt idx="7891">
                  <c:v>3388</c:v>
                </c:pt>
                <c:pt idx="7892">
                  <c:v>3389</c:v>
                </c:pt>
                <c:pt idx="7893">
                  <c:v>3390</c:v>
                </c:pt>
                <c:pt idx="7894">
                  <c:v>3391</c:v>
                </c:pt>
                <c:pt idx="7895">
                  <c:v>3392</c:v>
                </c:pt>
                <c:pt idx="7896">
                  <c:v>3393</c:v>
                </c:pt>
                <c:pt idx="7897">
                  <c:v>3394</c:v>
                </c:pt>
                <c:pt idx="7898">
                  <c:v>3395</c:v>
                </c:pt>
                <c:pt idx="7899">
                  <c:v>3396</c:v>
                </c:pt>
                <c:pt idx="7900">
                  <c:v>3397</c:v>
                </c:pt>
                <c:pt idx="7901">
                  <c:v>3398</c:v>
                </c:pt>
                <c:pt idx="7902">
                  <c:v>3399</c:v>
                </c:pt>
                <c:pt idx="7903">
                  <c:v>3400</c:v>
                </c:pt>
                <c:pt idx="7904">
                  <c:v>3401</c:v>
                </c:pt>
                <c:pt idx="7905">
                  <c:v>3402</c:v>
                </c:pt>
                <c:pt idx="7906">
                  <c:v>3403</c:v>
                </c:pt>
                <c:pt idx="7907">
                  <c:v>3404</c:v>
                </c:pt>
                <c:pt idx="7908">
                  <c:v>3405</c:v>
                </c:pt>
                <c:pt idx="7909">
                  <c:v>3406</c:v>
                </c:pt>
                <c:pt idx="7910">
                  <c:v>3407</c:v>
                </c:pt>
                <c:pt idx="7911">
                  <c:v>3408</c:v>
                </c:pt>
                <c:pt idx="7912">
                  <c:v>3409</c:v>
                </c:pt>
                <c:pt idx="7913">
                  <c:v>3410</c:v>
                </c:pt>
                <c:pt idx="7914">
                  <c:v>3411</c:v>
                </c:pt>
                <c:pt idx="7915">
                  <c:v>3412</c:v>
                </c:pt>
                <c:pt idx="7916">
                  <c:v>3413</c:v>
                </c:pt>
                <c:pt idx="7917">
                  <c:v>3414</c:v>
                </c:pt>
                <c:pt idx="7918">
                  <c:v>3415</c:v>
                </c:pt>
                <c:pt idx="7919">
                  <c:v>3416</c:v>
                </c:pt>
                <c:pt idx="7920">
                  <c:v>3417</c:v>
                </c:pt>
                <c:pt idx="7921">
                  <c:v>3418</c:v>
                </c:pt>
                <c:pt idx="7922">
                  <c:v>3419</c:v>
                </c:pt>
                <c:pt idx="7923">
                  <c:v>3420</c:v>
                </c:pt>
                <c:pt idx="7924">
                  <c:v>3421</c:v>
                </c:pt>
                <c:pt idx="7925">
                  <c:v>3422</c:v>
                </c:pt>
                <c:pt idx="7926">
                  <c:v>3423</c:v>
                </c:pt>
                <c:pt idx="7927">
                  <c:v>3424</c:v>
                </c:pt>
                <c:pt idx="7928">
                  <c:v>3425</c:v>
                </c:pt>
                <c:pt idx="7929">
                  <c:v>3426</c:v>
                </c:pt>
                <c:pt idx="7930">
                  <c:v>3427</c:v>
                </c:pt>
                <c:pt idx="7931">
                  <c:v>3428</c:v>
                </c:pt>
                <c:pt idx="7932">
                  <c:v>3429</c:v>
                </c:pt>
                <c:pt idx="7933">
                  <c:v>3430</c:v>
                </c:pt>
                <c:pt idx="7934">
                  <c:v>3431</c:v>
                </c:pt>
                <c:pt idx="7935">
                  <c:v>3432</c:v>
                </c:pt>
                <c:pt idx="7936">
                  <c:v>3433</c:v>
                </c:pt>
                <c:pt idx="7937">
                  <c:v>3434</c:v>
                </c:pt>
                <c:pt idx="7938">
                  <c:v>3435</c:v>
                </c:pt>
                <c:pt idx="7939">
                  <c:v>3436</c:v>
                </c:pt>
                <c:pt idx="7940">
                  <c:v>3437</c:v>
                </c:pt>
                <c:pt idx="7941">
                  <c:v>3438</c:v>
                </c:pt>
                <c:pt idx="7942">
                  <c:v>3439</c:v>
                </c:pt>
                <c:pt idx="7943">
                  <c:v>3440</c:v>
                </c:pt>
                <c:pt idx="7944">
                  <c:v>3441</c:v>
                </c:pt>
                <c:pt idx="7945">
                  <c:v>3442</c:v>
                </c:pt>
                <c:pt idx="7946">
                  <c:v>3443</c:v>
                </c:pt>
                <c:pt idx="7947">
                  <c:v>3444</c:v>
                </c:pt>
                <c:pt idx="7948">
                  <c:v>3445</c:v>
                </c:pt>
                <c:pt idx="7949">
                  <c:v>3446</c:v>
                </c:pt>
                <c:pt idx="7950">
                  <c:v>3447</c:v>
                </c:pt>
                <c:pt idx="7951">
                  <c:v>3448</c:v>
                </c:pt>
                <c:pt idx="7952">
                  <c:v>3449</c:v>
                </c:pt>
                <c:pt idx="7953">
                  <c:v>3450</c:v>
                </c:pt>
                <c:pt idx="7954">
                  <c:v>3451</c:v>
                </c:pt>
                <c:pt idx="7955">
                  <c:v>3452</c:v>
                </c:pt>
                <c:pt idx="7956">
                  <c:v>3453</c:v>
                </c:pt>
                <c:pt idx="7957">
                  <c:v>3454</c:v>
                </c:pt>
                <c:pt idx="7958">
                  <c:v>3455</c:v>
                </c:pt>
                <c:pt idx="7959">
                  <c:v>3456</c:v>
                </c:pt>
                <c:pt idx="7960">
                  <c:v>3457</c:v>
                </c:pt>
                <c:pt idx="7961">
                  <c:v>3458</c:v>
                </c:pt>
                <c:pt idx="7962">
                  <c:v>3459</c:v>
                </c:pt>
                <c:pt idx="7963">
                  <c:v>3460</c:v>
                </c:pt>
                <c:pt idx="7964">
                  <c:v>3461</c:v>
                </c:pt>
                <c:pt idx="7965">
                  <c:v>3462</c:v>
                </c:pt>
                <c:pt idx="7966">
                  <c:v>3463</c:v>
                </c:pt>
                <c:pt idx="7967">
                  <c:v>3464</c:v>
                </c:pt>
                <c:pt idx="7968">
                  <c:v>3465</c:v>
                </c:pt>
                <c:pt idx="7969">
                  <c:v>3466</c:v>
                </c:pt>
                <c:pt idx="7970">
                  <c:v>3467</c:v>
                </c:pt>
                <c:pt idx="7971">
                  <c:v>3468</c:v>
                </c:pt>
                <c:pt idx="7972">
                  <c:v>3469</c:v>
                </c:pt>
                <c:pt idx="7973">
                  <c:v>3470</c:v>
                </c:pt>
                <c:pt idx="7974">
                  <c:v>3471</c:v>
                </c:pt>
                <c:pt idx="7975">
                  <c:v>3472</c:v>
                </c:pt>
                <c:pt idx="7976">
                  <c:v>3473</c:v>
                </c:pt>
                <c:pt idx="7977">
                  <c:v>3474</c:v>
                </c:pt>
                <c:pt idx="7978">
                  <c:v>3475</c:v>
                </c:pt>
                <c:pt idx="7979">
                  <c:v>3476</c:v>
                </c:pt>
                <c:pt idx="7980">
                  <c:v>3477</c:v>
                </c:pt>
                <c:pt idx="7981">
                  <c:v>3478</c:v>
                </c:pt>
                <c:pt idx="7982">
                  <c:v>3479</c:v>
                </c:pt>
                <c:pt idx="7983">
                  <c:v>3480</c:v>
                </c:pt>
                <c:pt idx="7984">
                  <c:v>3481</c:v>
                </c:pt>
                <c:pt idx="7985">
                  <c:v>3482</c:v>
                </c:pt>
                <c:pt idx="7986">
                  <c:v>3483</c:v>
                </c:pt>
                <c:pt idx="7987">
                  <c:v>3484</c:v>
                </c:pt>
                <c:pt idx="7988">
                  <c:v>3485</c:v>
                </c:pt>
                <c:pt idx="7989">
                  <c:v>3486</c:v>
                </c:pt>
                <c:pt idx="7990">
                  <c:v>3487</c:v>
                </c:pt>
                <c:pt idx="7991">
                  <c:v>3488</c:v>
                </c:pt>
                <c:pt idx="7992">
                  <c:v>3489</c:v>
                </c:pt>
                <c:pt idx="7993">
                  <c:v>3490</c:v>
                </c:pt>
                <c:pt idx="7994">
                  <c:v>3491</c:v>
                </c:pt>
                <c:pt idx="7995">
                  <c:v>3492</c:v>
                </c:pt>
                <c:pt idx="7996">
                  <c:v>3493</c:v>
                </c:pt>
                <c:pt idx="7997">
                  <c:v>3494</c:v>
                </c:pt>
                <c:pt idx="7998">
                  <c:v>3495</c:v>
                </c:pt>
                <c:pt idx="7999">
                  <c:v>3496</c:v>
                </c:pt>
                <c:pt idx="8000">
                  <c:v>3497</c:v>
                </c:pt>
                <c:pt idx="8001">
                  <c:v>3498</c:v>
                </c:pt>
                <c:pt idx="8002">
                  <c:v>3499</c:v>
                </c:pt>
                <c:pt idx="8003">
                  <c:v>3500</c:v>
                </c:pt>
                <c:pt idx="8004">
                  <c:v>3501</c:v>
                </c:pt>
                <c:pt idx="8005">
                  <c:v>3502</c:v>
                </c:pt>
                <c:pt idx="8006">
                  <c:v>3503</c:v>
                </c:pt>
                <c:pt idx="8007">
                  <c:v>3504</c:v>
                </c:pt>
                <c:pt idx="8008">
                  <c:v>3505</c:v>
                </c:pt>
                <c:pt idx="8009">
                  <c:v>3506</c:v>
                </c:pt>
                <c:pt idx="8010">
                  <c:v>3507</c:v>
                </c:pt>
                <c:pt idx="8011">
                  <c:v>3508</c:v>
                </c:pt>
                <c:pt idx="8012">
                  <c:v>3509</c:v>
                </c:pt>
                <c:pt idx="8013">
                  <c:v>3510</c:v>
                </c:pt>
                <c:pt idx="8014">
                  <c:v>3511</c:v>
                </c:pt>
                <c:pt idx="8015">
                  <c:v>3512</c:v>
                </c:pt>
                <c:pt idx="8016">
                  <c:v>3513</c:v>
                </c:pt>
                <c:pt idx="8017">
                  <c:v>3514</c:v>
                </c:pt>
                <c:pt idx="8018">
                  <c:v>3515</c:v>
                </c:pt>
                <c:pt idx="8019">
                  <c:v>3516</c:v>
                </c:pt>
                <c:pt idx="8020">
                  <c:v>3517</c:v>
                </c:pt>
                <c:pt idx="8021">
                  <c:v>3518</c:v>
                </c:pt>
                <c:pt idx="8022">
                  <c:v>3519</c:v>
                </c:pt>
                <c:pt idx="8023">
                  <c:v>3520</c:v>
                </c:pt>
                <c:pt idx="8024">
                  <c:v>3521</c:v>
                </c:pt>
                <c:pt idx="8025">
                  <c:v>3522</c:v>
                </c:pt>
                <c:pt idx="8026">
                  <c:v>3523</c:v>
                </c:pt>
                <c:pt idx="8027">
                  <c:v>3524</c:v>
                </c:pt>
                <c:pt idx="8028">
                  <c:v>3525</c:v>
                </c:pt>
                <c:pt idx="8029">
                  <c:v>3526</c:v>
                </c:pt>
                <c:pt idx="8030">
                  <c:v>3527</c:v>
                </c:pt>
                <c:pt idx="8031">
                  <c:v>3528</c:v>
                </c:pt>
                <c:pt idx="8032">
                  <c:v>3529</c:v>
                </c:pt>
                <c:pt idx="8033">
                  <c:v>3530</c:v>
                </c:pt>
                <c:pt idx="8034">
                  <c:v>3531</c:v>
                </c:pt>
                <c:pt idx="8035">
                  <c:v>3532</c:v>
                </c:pt>
                <c:pt idx="8036">
                  <c:v>3533</c:v>
                </c:pt>
                <c:pt idx="8037">
                  <c:v>3534</c:v>
                </c:pt>
                <c:pt idx="8038">
                  <c:v>3535</c:v>
                </c:pt>
                <c:pt idx="8039">
                  <c:v>3536</c:v>
                </c:pt>
                <c:pt idx="8040">
                  <c:v>3537</c:v>
                </c:pt>
                <c:pt idx="8041">
                  <c:v>3538</c:v>
                </c:pt>
                <c:pt idx="8042">
                  <c:v>3539</c:v>
                </c:pt>
                <c:pt idx="8043">
                  <c:v>3540</c:v>
                </c:pt>
                <c:pt idx="8044">
                  <c:v>3541</c:v>
                </c:pt>
                <c:pt idx="8045">
                  <c:v>3542</c:v>
                </c:pt>
                <c:pt idx="8046">
                  <c:v>3543</c:v>
                </c:pt>
                <c:pt idx="8047">
                  <c:v>3544</c:v>
                </c:pt>
                <c:pt idx="8048">
                  <c:v>3545</c:v>
                </c:pt>
                <c:pt idx="8049">
                  <c:v>3546</c:v>
                </c:pt>
                <c:pt idx="8050">
                  <c:v>3547</c:v>
                </c:pt>
                <c:pt idx="8051">
                  <c:v>3548</c:v>
                </c:pt>
                <c:pt idx="8052">
                  <c:v>3549</c:v>
                </c:pt>
                <c:pt idx="8053">
                  <c:v>3550</c:v>
                </c:pt>
                <c:pt idx="8054">
                  <c:v>3551</c:v>
                </c:pt>
                <c:pt idx="8055">
                  <c:v>3552</c:v>
                </c:pt>
                <c:pt idx="8056">
                  <c:v>3553</c:v>
                </c:pt>
                <c:pt idx="8057">
                  <c:v>3554</c:v>
                </c:pt>
                <c:pt idx="8058">
                  <c:v>3555</c:v>
                </c:pt>
                <c:pt idx="8059">
                  <c:v>3556</c:v>
                </c:pt>
                <c:pt idx="8060">
                  <c:v>3557</c:v>
                </c:pt>
                <c:pt idx="8061">
                  <c:v>3558</c:v>
                </c:pt>
                <c:pt idx="8062">
                  <c:v>3559</c:v>
                </c:pt>
                <c:pt idx="8063">
                  <c:v>3560</c:v>
                </c:pt>
                <c:pt idx="8064">
                  <c:v>3561</c:v>
                </c:pt>
                <c:pt idx="8065">
                  <c:v>3562</c:v>
                </c:pt>
                <c:pt idx="8066">
                  <c:v>3563</c:v>
                </c:pt>
                <c:pt idx="8067">
                  <c:v>3564</c:v>
                </c:pt>
                <c:pt idx="8068">
                  <c:v>3565</c:v>
                </c:pt>
                <c:pt idx="8069">
                  <c:v>3566</c:v>
                </c:pt>
                <c:pt idx="8070">
                  <c:v>3567</c:v>
                </c:pt>
                <c:pt idx="8071">
                  <c:v>3568</c:v>
                </c:pt>
                <c:pt idx="8072">
                  <c:v>3569</c:v>
                </c:pt>
                <c:pt idx="8073">
                  <c:v>3570</c:v>
                </c:pt>
                <c:pt idx="8074">
                  <c:v>3571</c:v>
                </c:pt>
                <c:pt idx="8075">
                  <c:v>3572</c:v>
                </c:pt>
                <c:pt idx="8076">
                  <c:v>3573</c:v>
                </c:pt>
                <c:pt idx="8077">
                  <c:v>3574</c:v>
                </c:pt>
                <c:pt idx="8078">
                  <c:v>3575</c:v>
                </c:pt>
                <c:pt idx="8079">
                  <c:v>3576</c:v>
                </c:pt>
                <c:pt idx="8080">
                  <c:v>3577</c:v>
                </c:pt>
                <c:pt idx="8081">
                  <c:v>3578</c:v>
                </c:pt>
                <c:pt idx="8082">
                  <c:v>3579</c:v>
                </c:pt>
                <c:pt idx="8083">
                  <c:v>3580</c:v>
                </c:pt>
                <c:pt idx="8084">
                  <c:v>3581</c:v>
                </c:pt>
                <c:pt idx="8085">
                  <c:v>3582</c:v>
                </c:pt>
                <c:pt idx="8086">
                  <c:v>3583</c:v>
                </c:pt>
                <c:pt idx="8087">
                  <c:v>3584</c:v>
                </c:pt>
                <c:pt idx="8088">
                  <c:v>3585</c:v>
                </c:pt>
                <c:pt idx="8089">
                  <c:v>3586</c:v>
                </c:pt>
                <c:pt idx="8090">
                  <c:v>3587</c:v>
                </c:pt>
                <c:pt idx="8091">
                  <c:v>3588</c:v>
                </c:pt>
                <c:pt idx="8092">
                  <c:v>3589</c:v>
                </c:pt>
                <c:pt idx="8093">
                  <c:v>3590</c:v>
                </c:pt>
                <c:pt idx="8094">
                  <c:v>3591</c:v>
                </c:pt>
                <c:pt idx="8095">
                  <c:v>3592</c:v>
                </c:pt>
                <c:pt idx="8096">
                  <c:v>3593</c:v>
                </c:pt>
                <c:pt idx="8097">
                  <c:v>3594</c:v>
                </c:pt>
                <c:pt idx="8098">
                  <c:v>3595</c:v>
                </c:pt>
                <c:pt idx="8099">
                  <c:v>3596</c:v>
                </c:pt>
                <c:pt idx="8100">
                  <c:v>3597</c:v>
                </c:pt>
                <c:pt idx="8101">
                  <c:v>3598</c:v>
                </c:pt>
                <c:pt idx="8102">
                  <c:v>3599</c:v>
                </c:pt>
                <c:pt idx="8103">
                  <c:v>3600</c:v>
                </c:pt>
                <c:pt idx="8104">
                  <c:v>3601</c:v>
                </c:pt>
                <c:pt idx="8105">
                  <c:v>3602</c:v>
                </c:pt>
                <c:pt idx="8106">
                  <c:v>3603</c:v>
                </c:pt>
                <c:pt idx="8107">
                  <c:v>3604</c:v>
                </c:pt>
                <c:pt idx="8108">
                  <c:v>3605</c:v>
                </c:pt>
                <c:pt idx="8109">
                  <c:v>3606</c:v>
                </c:pt>
                <c:pt idx="8110">
                  <c:v>3607</c:v>
                </c:pt>
                <c:pt idx="8111">
                  <c:v>3608</c:v>
                </c:pt>
                <c:pt idx="8112">
                  <c:v>3609</c:v>
                </c:pt>
                <c:pt idx="8113">
                  <c:v>3610</c:v>
                </c:pt>
                <c:pt idx="8114">
                  <c:v>3611</c:v>
                </c:pt>
                <c:pt idx="8115">
                  <c:v>3612</c:v>
                </c:pt>
                <c:pt idx="8116">
                  <c:v>3613</c:v>
                </c:pt>
                <c:pt idx="8117">
                  <c:v>3614</c:v>
                </c:pt>
                <c:pt idx="8118">
                  <c:v>3615</c:v>
                </c:pt>
                <c:pt idx="8119">
                  <c:v>3616</c:v>
                </c:pt>
                <c:pt idx="8120">
                  <c:v>3617</c:v>
                </c:pt>
                <c:pt idx="8121">
                  <c:v>3618</c:v>
                </c:pt>
                <c:pt idx="8122">
                  <c:v>3619</c:v>
                </c:pt>
                <c:pt idx="8123">
                  <c:v>3620</c:v>
                </c:pt>
                <c:pt idx="8124">
                  <c:v>3621</c:v>
                </c:pt>
                <c:pt idx="8125">
                  <c:v>3622</c:v>
                </c:pt>
                <c:pt idx="8126">
                  <c:v>3623</c:v>
                </c:pt>
                <c:pt idx="8127">
                  <c:v>3624</c:v>
                </c:pt>
                <c:pt idx="8128">
                  <c:v>3625</c:v>
                </c:pt>
                <c:pt idx="8129">
                  <c:v>3626</c:v>
                </c:pt>
                <c:pt idx="8130">
                  <c:v>3627</c:v>
                </c:pt>
                <c:pt idx="8131">
                  <c:v>3628</c:v>
                </c:pt>
                <c:pt idx="8132">
                  <c:v>3629</c:v>
                </c:pt>
                <c:pt idx="8133">
                  <c:v>3630</c:v>
                </c:pt>
                <c:pt idx="8134">
                  <c:v>3631</c:v>
                </c:pt>
                <c:pt idx="8135">
                  <c:v>3632</c:v>
                </c:pt>
                <c:pt idx="8136">
                  <c:v>3633</c:v>
                </c:pt>
                <c:pt idx="8137">
                  <c:v>3634</c:v>
                </c:pt>
                <c:pt idx="8138">
                  <c:v>3635</c:v>
                </c:pt>
                <c:pt idx="8139">
                  <c:v>3636</c:v>
                </c:pt>
                <c:pt idx="8140">
                  <c:v>3637</c:v>
                </c:pt>
                <c:pt idx="8141">
                  <c:v>3638</c:v>
                </c:pt>
                <c:pt idx="8142">
                  <c:v>3639</c:v>
                </c:pt>
                <c:pt idx="8143">
                  <c:v>3640</c:v>
                </c:pt>
                <c:pt idx="8144">
                  <c:v>3641</c:v>
                </c:pt>
                <c:pt idx="8145">
                  <c:v>3642</c:v>
                </c:pt>
                <c:pt idx="8146">
                  <c:v>3643</c:v>
                </c:pt>
                <c:pt idx="8147">
                  <c:v>3644</c:v>
                </c:pt>
                <c:pt idx="8148">
                  <c:v>3645</c:v>
                </c:pt>
                <c:pt idx="8149">
                  <c:v>3646</c:v>
                </c:pt>
                <c:pt idx="8150">
                  <c:v>3647</c:v>
                </c:pt>
                <c:pt idx="8151">
                  <c:v>3648</c:v>
                </c:pt>
                <c:pt idx="8152">
                  <c:v>3649</c:v>
                </c:pt>
                <c:pt idx="8153">
                  <c:v>3650</c:v>
                </c:pt>
                <c:pt idx="8154">
                  <c:v>3651</c:v>
                </c:pt>
                <c:pt idx="8155">
                  <c:v>3652</c:v>
                </c:pt>
                <c:pt idx="8156">
                  <c:v>3653</c:v>
                </c:pt>
                <c:pt idx="8157">
                  <c:v>3654</c:v>
                </c:pt>
                <c:pt idx="8158">
                  <c:v>3655</c:v>
                </c:pt>
                <c:pt idx="8159">
                  <c:v>3656</c:v>
                </c:pt>
                <c:pt idx="8160">
                  <c:v>3657</c:v>
                </c:pt>
                <c:pt idx="8161">
                  <c:v>3658</c:v>
                </c:pt>
                <c:pt idx="8162">
                  <c:v>3659</c:v>
                </c:pt>
                <c:pt idx="8163">
                  <c:v>3660</c:v>
                </c:pt>
                <c:pt idx="8164">
                  <c:v>3661</c:v>
                </c:pt>
                <c:pt idx="8165">
                  <c:v>3662</c:v>
                </c:pt>
                <c:pt idx="8166">
                  <c:v>3663</c:v>
                </c:pt>
                <c:pt idx="8167">
                  <c:v>3664</c:v>
                </c:pt>
                <c:pt idx="8168">
                  <c:v>3665</c:v>
                </c:pt>
                <c:pt idx="8169">
                  <c:v>3666</c:v>
                </c:pt>
                <c:pt idx="8170">
                  <c:v>3667</c:v>
                </c:pt>
                <c:pt idx="8171">
                  <c:v>3668</c:v>
                </c:pt>
                <c:pt idx="8172">
                  <c:v>3669</c:v>
                </c:pt>
                <c:pt idx="8173">
                  <c:v>3670</c:v>
                </c:pt>
                <c:pt idx="8174">
                  <c:v>3671</c:v>
                </c:pt>
                <c:pt idx="8175">
                  <c:v>3672</c:v>
                </c:pt>
                <c:pt idx="8176">
                  <c:v>3673</c:v>
                </c:pt>
                <c:pt idx="8177">
                  <c:v>3674</c:v>
                </c:pt>
                <c:pt idx="8178">
                  <c:v>3675</c:v>
                </c:pt>
                <c:pt idx="8179">
                  <c:v>3676</c:v>
                </c:pt>
                <c:pt idx="8180">
                  <c:v>3677</c:v>
                </c:pt>
                <c:pt idx="8181">
                  <c:v>3678</c:v>
                </c:pt>
                <c:pt idx="8182">
                  <c:v>3679</c:v>
                </c:pt>
                <c:pt idx="8183">
                  <c:v>3680</c:v>
                </c:pt>
                <c:pt idx="8184">
                  <c:v>3681</c:v>
                </c:pt>
                <c:pt idx="8185">
                  <c:v>3682</c:v>
                </c:pt>
                <c:pt idx="8186">
                  <c:v>3683</c:v>
                </c:pt>
                <c:pt idx="8187">
                  <c:v>3684</c:v>
                </c:pt>
                <c:pt idx="8188">
                  <c:v>3685</c:v>
                </c:pt>
                <c:pt idx="8189">
                  <c:v>3686</c:v>
                </c:pt>
                <c:pt idx="8190">
                  <c:v>3687</c:v>
                </c:pt>
                <c:pt idx="8191">
                  <c:v>3688</c:v>
                </c:pt>
                <c:pt idx="8192">
                  <c:v>3689</c:v>
                </c:pt>
                <c:pt idx="8193">
                  <c:v>3690</c:v>
                </c:pt>
                <c:pt idx="8194">
                  <c:v>3691</c:v>
                </c:pt>
                <c:pt idx="8195">
                  <c:v>3692</c:v>
                </c:pt>
                <c:pt idx="8196">
                  <c:v>3693</c:v>
                </c:pt>
                <c:pt idx="8197">
                  <c:v>3694</c:v>
                </c:pt>
                <c:pt idx="8198">
                  <c:v>3695</c:v>
                </c:pt>
                <c:pt idx="8199">
                  <c:v>3696</c:v>
                </c:pt>
                <c:pt idx="8200">
                  <c:v>3697</c:v>
                </c:pt>
                <c:pt idx="8201">
                  <c:v>3698</c:v>
                </c:pt>
                <c:pt idx="8202">
                  <c:v>3699</c:v>
                </c:pt>
                <c:pt idx="8203">
                  <c:v>3700</c:v>
                </c:pt>
                <c:pt idx="8204">
                  <c:v>3701</c:v>
                </c:pt>
                <c:pt idx="8205">
                  <c:v>3702</c:v>
                </c:pt>
                <c:pt idx="8206">
                  <c:v>3703</c:v>
                </c:pt>
                <c:pt idx="8207">
                  <c:v>3704</c:v>
                </c:pt>
                <c:pt idx="8208">
                  <c:v>3705</c:v>
                </c:pt>
                <c:pt idx="8209">
                  <c:v>3706</c:v>
                </c:pt>
                <c:pt idx="8210">
                  <c:v>3707</c:v>
                </c:pt>
                <c:pt idx="8211">
                  <c:v>3708</c:v>
                </c:pt>
                <c:pt idx="8212">
                  <c:v>3709</c:v>
                </c:pt>
                <c:pt idx="8213">
                  <c:v>3710</c:v>
                </c:pt>
                <c:pt idx="8214">
                  <c:v>3711</c:v>
                </c:pt>
                <c:pt idx="8215">
                  <c:v>3712</c:v>
                </c:pt>
                <c:pt idx="8216">
                  <c:v>3713</c:v>
                </c:pt>
                <c:pt idx="8217">
                  <c:v>3714</c:v>
                </c:pt>
                <c:pt idx="8218">
                  <c:v>3715</c:v>
                </c:pt>
                <c:pt idx="8219">
                  <c:v>3716</c:v>
                </c:pt>
                <c:pt idx="8220">
                  <c:v>3717</c:v>
                </c:pt>
                <c:pt idx="8221">
                  <c:v>3718</c:v>
                </c:pt>
                <c:pt idx="8222">
                  <c:v>3719</c:v>
                </c:pt>
                <c:pt idx="8223">
                  <c:v>3720</c:v>
                </c:pt>
                <c:pt idx="8224">
                  <c:v>3721</c:v>
                </c:pt>
                <c:pt idx="8225">
                  <c:v>3722</c:v>
                </c:pt>
                <c:pt idx="8226">
                  <c:v>3723</c:v>
                </c:pt>
                <c:pt idx="8227">
                  <c:v>3724</c:v>
                </c:pt>
                <c:pt idx="8228">
                  <c:v>3725</c:v>
                </c:pt>
                <c:pt idx="8229">
                  <c:v>3726</c:v>
                </c:pt>
                <c:pt idx="8230">
                  <c:v>3727</c:v>
                </c:pt>
                <c:pt idx="8231">
                  <c:v>3728</c:v>
                </c:pt>
                <c:pt idx="8232">
                  <c:v>3729</c:v>
                </c:pt>
                <c:pt idx="8233">
                  <c:v>3730</c:v>
                </c:pt>
                <c:pt idx="8234">
                  <c:v>3731</c:v>
                </c:pt>
                <c:pt idx="8235">
                  <c:v>3732</c:v>
                </c:pt>
                <c:pt idx="8236">
                  <c:v>3733</c:v>
                </c:pt>
                <c:pt idx="8237">
                  <c:v>3734</c:v>
                </c:pt>
                <c:pt idx="8238">
                  <c:v>3735</c:v>
                </c:pt>
                <c:pt idx="8239">
                  <c:v>3736</c:v>
                </c:pt>
                <c:pt idx="8240">
                  <c:v>3737</c:v>
                </c:pt>
                <c:pt idx="8241">
                  <c:v>3738</c:v>
                </c:pt>
                <c:pt idx="8242">
                  <c:v>3739</c:v>
                </c:pt>
                <c:pt idx="8243">
                  <c:v>3740</c:v>
                </c:pt>
                <c:pt idx="8244">
                  <c:v>3741</c:v>
                </c:pt>
                <c:pt idx="8245">
                  <c:v>3742</c:v>
                </c:pt>
                <c:pt idx="8246">
                  <c:v>3743</c:v>
                </c:pt>
                <c:pt idx="8247">
                  <c:v>3744</c:v>
                </c:pt>
                <c:pt idx="8248">
                  <c:v>3745</c:v>
                </c:pt>
                <c:pt idx="8249">
                  <c:v>3746</c:v>
                </c:pt>
                <c:pt idx="8250">
                  <c:v>3747</c:v>
                </c:pt>
                <c:pt idx="8251">
                  <c:v>3748</c:v>
                </c:pt>
                <c:pt idx="8252">
                  <c:v>3749</c:v>
                </c:pt>
                <c:pt idx="8253">
                  <c:v>3750</c:v>
                </c:pt>
                <c:pt idx="8254">
                  <c:v>3751</c:v>
                </c:pt>
                <c:pt idx="8255">
                  <c:v>3752</c:v>
                </c:pt>
                <c:pt idx="8256">
                  <c:v>3753</c:v>
                </c:pt>
                <c:pt idx="8257">
                  <c:v>3754</c:v>
                </c:pt>
                <c:pt idx="8258">
                  <c:v>3755</c:v>
                </c:pt>
                <c:pt idx="8259">
                  <c:v>3756</c:v>
                </c:pt>
                <c:pt idx="8260">
                  <c:v>3757</c:v>
                </c:pt>
                <c:pt idx="8261">
                  <c:v>3758</c:v>
                </c:pt>
                <c:pt idx="8262">
                  <c:v>3759</c:v>
                </c:pt>
                <c:pt idx="8263">
                  <c:v>3760</c:v>
                </c:pt>
                <c:pt idx="8264">
                  <c:v>3761</c:v>
                </c:pt>
                <c:pt idx="8265">
                  <c:v>3762</c:v>
                </c:pt>
                <c:pt idx="8266">
                  <c:v>3763</c:v>
                </c:pt>
                <c:pt idx="8267">
                  <c:v>3764</c:v>
                </c:pt>
                <c:pt idx="8268">
                  <c:v>3765</c:v>
                </c:pt>
                <c:pt idx="8269">
                  <c:v>3766</c:v>
                </c:pt>
                <c:pt idx="8270">
                  <c:v>3767</c:v>
                </c:pt>
                <c:pt idx="8271">
                  <c:v>3768</c:v>
                </c:pt>
                <c:pt idx="8272">
                  <c:v>3769</c:v>
                </c:pt>
                <c:pt idx="8273">
                  <c:v>3770</c:v>
                </c:pt>
                <c:pt idx="8274">
                  <c:v>3771</c:v>
                </c:pt>
                <c:pt idx="8275">
                  <c:v>3772</c:v>
                </c:pt>
                <c:pt idx="8276">
                  <c:v>3773</c:v>
                </c:pt>
                <c:pt idx="8277">
                  <c:v>3774</c:v>
                </c:pt>
                <c:pt idx="8278">
                  <c:v>3775</c:v>
                </c:pt>
                <c:pt idx="8279">
                  <c:v>3776</c:v>
                </c:pt>
                <c:pt idx="8280">
                  <c:v>3777</c:v>
                </c:pt>
                <c:pt idx="8281">
                  <c:v>3778</c:v>
                </c:pt>
                <c:pt idx="8282">
                  <c:v>3779</c:v>
                </c:pt>
                <c:pt idx="8283">
                  <c:v>3780</c:v>
                </c:pt>
                <c:pt idx="8284">
                  <c:v>3781</c:v>
                </c:pt>
                <c:pt idx="8285">
                  <c:v>3782</c:v>
                </c:pt>
                <c:pt idx="8286">
                  <c:v>3783</c:v>
                </c:pt>
                <c:pt idx="8287">
                  <c:v>3784</c:v>
                </c:pt>
                <c:pt idx="8288">
                  <c:v>3785</c:v>
                </c:pt>
                <c:pt idx="8289">
                  <c:v>3786</c:v>
                </c:pt>
                <c:pt idx="8290">
                  <c:v>3787</c:v>
                </c:pt>
                <c:pt idx="8291">
                  <c:v>3788</c:v>
                </c:pt>
                <c:pt idx="8292">
                  <c:v>3789</c:v>
                </c:pt>
                <c:pt idx="8293">
                  <c:v>3790</c:v>
                </c:pt>
                <c:pt idx="8294">
                  <c:v>3791</c:v>
                </c:pt>
                <c:pt idx="8295">
                  <c:v>3792</c:v>
                </c:pt>
                <c:pt idx="8296">
                  <c:v>3793</c:v>
                </c:pt>
                <c:pt idx="8297">
                  <c:v>3794</c:v>
                </c:pt>
                <c:pt idx="8298">
                  <c:v>3795</c:v>
                </c:pt>
                <c:pt idx="8299">
                  <c:v>3796</c:v>
                </c:pt>
                <c:pt idx="8300">
                  <c:v>3797</c:v>
                </c:pt>
                <c:pt idx="8301">
                  <c:v>3798</c:v>
                </c:pt>
                <c:pt idx="8302">
                  <c:v>3799</c:v>
                </c:pt>
                <c:pt idx="8303">
                  <c:v>3800</c:v>
                </c:pt>
                <c:pt idx="8304">
                  <c:v>3801</c:v>
                </c:pt>
                <c:pt idx="8305">
                  <c:v>3802</c:v>
                </c:pt>
                <c:pt idx="8306">
                  <c:v>3803</c:v>
                </c:pt>
                <c:pt idx="8307">
                  <c:v>3804</c:v>
                </c:pt>
                <c:pt idx="8308">
                  <c:v>3805</c:v>
                </c:pt>
                <c:pt idx="8309">
                  <c:v>3806</c:v>
                </c:pt>
                <c:pt idx="8310">
                  <c:v>3807</c:v>
                </c:pt>
                <c:pt idx="8311">
                  <c:v>3808</c:v>
                </c:pt>
                <c:pt idx="8312">
                  <c:v>3809</c:v>
                </c:pt>
                <c:pt idx="8313">
                  <c:v>3810</c:v>
                </c:pt>
                <c:pt idx="8314">
                  <c:v>3811</c:v>
                </c:pt>
                <c:pt idx="8315">
                  <c:v>3812</c:v>
                </c:pt>
                <c:pt idx="8316">
                  <c:v>3813</c:v>
                </c:pt>
                <c:pt idx="8317">
                  <c:v>3814</c:v>
                </c:pt>
                <c:pt idx="8318">
                  <c:v>3815</c:v>
                </c:pt>
                <c:pt idx="8319">
                  <c:v>3816</c:v>
                </c:pt>
                <c:pt idx="8320">
                  <c:v>3817</c:v>
                </c:pt>
                <c:pt idx="8321">
                  <c:v>3818</c:v>
                </c:pt>
                <c:pt idx="8322">
                  <c:v>3819</c:v>
                </c:pt>
                <c:pt idx="8323">
                  <c:v>3820</c:v>
                </c:pt>
                <c:pt idx="8324">
                  <c:v>3821</c:v>
                </c:pt>
                <c:pt idx="8325">
                  <c:v>3822</c:v>
                </c:pt>
                <c:pt idx="8326">
                  <c:v>3823</c:v>
                </c:pt>
                <c:pt idx="8327">
                  <c:v>3824</c:v>
                </c:pt>
                <c:pt idx="8328">
                  <c:v>3825</c:v>
                </c:pt>
                <c:pt idx="8329">
                  <c:v>3826</c:v>
                </c:pt>
                <c:pt idx="8330">
                  <c:v>3827</c:v>
                </c:pt>
                <c:pt idx="8331">
                  <c:v>3828</c:v>
                </c:pt>
                <c:pt idx="8332">
                  <c:v>3829</c:v>
                </c:pt>
                <c:pt idx="8333">
                  <c:v>3830</c:v>
                </c:pt>
                <c:pt idx="8334">
                  <c:v>3831</c:v>
                </c:pt>
                <c:pt idx="8335">
                  <c:v>3832</c:v>
                </c:pt>
                <c:pt idx="8336">
                  <c:v>3833</c:v>
                </c:pt>
                <c:pt idx="8337">
                  <c:v>3834</c:v>
                </c:pt>
                <c:pt idx="8338">
                  <c:v>3835</c:v>
                </c:pt>
                <c:pt idx="8339">
                  <c:v>3836</c:v>
                </c:pt>
                <c:pt idx="8340">
                  <c:v>3837</c:v>
                </c:pt>
                <c:pt idx="8341">
                  <c:v>3838</c:v>
                </c:pt>
                <c:pt idx="8342">
                  <c:v>3839</c:v>
                </c:pt>
                <c:pt idx="8343">
                  <c:v>3840</c:v>
                </c:pt>
                <c:pt idx="8344">
                  <c:v>3841</c:v>
                </c:pt>
                <c:pt idx="8345">
                  <c:v>3842</c:v>
                </c:pt>
                <c:pt idx="8346">
                  <c:v>3843</c:v>
                </c:pt>
                <c:pt idx="8347">
                  <c:v>3844</c:v>
                </c:pt>
                <c:pt idx="8348">
                  <c:v>3845</c:v>
                </c:pt>
                <c:pt idx="8349">
                  <c:v>3846</c:v>
                </c:pt>
                <c:pt idx="8350">
                  <c:v>3847</c:v>
                </c:pt>
                <c:pt idx="8351">
                  <c:v>3848</c:v>
                </c:pt>
                <c:pt idx="8352">
                  <c:v>3849</c:v>
                </c:pt>
                <c:pt idx="8353">
                  <c:v>3850</c:v>
                </c:pt>
                <c:pt idx="8354">
                  <c:v>3851</c:v>
                </c:pt>
                <c:pt idx="8355">
                  <c:v>3852</c:v>
                </c:pt>
                <c:pt idx="8356">
                  <c:v>3853</c:v>
                </c:pt>
                <c:pt idx="8357">
                  <c:v>3854</c:v>
                </c:pt>
                <c:pt idx="8358">
                  <c:v>3855</c:v>
                </c:pt>
                <c:pt idx="8359">
                  <c:v>3856</c:v>
                </c:pt>
                <c:pt idx="8360">
                  <c:v>3857</c:v>
                </c:pt>
                <c:pt idx="8361">
                  <c:v>3858</c:v>
                </c:pt>
                <c:pt idx="8362">
                  <c:v>3859</c:v>
                </c:pt>
                <c:pt idx="8363">
                  <c:v>3860</c:v>
                </c:pt>
                <c:pt idx="8364">
                  <c:v>3861</c:v>
                </c:pt>
                <c:pt idx="8365">
                  <c:v>3862</c:v>
                </c:pt>
                <c:pt idx="8366">
                  <c:v>3863</c:v>
                </c:pt>
                <c:pt idx="8367">
                  <c:v>3864</c:v>
                </c:pt>
                <c:pt idx="8368">
                  <c:v>3865</c:v>
                </c:pt>
                <c:pt idx="8369">
                  <c:v>3866</c:v>
                </c:pt>
                <c:pt idx="8370">
                  <c:v>3867</c:v>
                </c:pt>
                <c:pt idx="8371">
                  <c:v>3868</c:v>
                </c:pt>
                <c:pt idx="8372">
                  <c:v>3869</c:v>
                </c:pt>
                <c:pt idx="8373">
                  <c:v>3870</c:v>
                </c:pt>
                <c:pt idx="8374">
                  <c:v>3871</c:v>
                </c:pt>
                <c:pt idx="8375">
                  <c:v>3872</c:v>
                </c:pt>
                <c:pt idx="8376">
                  <c:v>3873</c:v>
                </c:pt>
                <c:pt idx="8377">
                  <c:v>3874</c:v>
                </c:pt>
                <c:pt idx="8378">
                  <c:v>3875</c:v>
                </c:pt>
                <c:pt idx="8379">
                  <c:v>3876</c:v>
                </c:pt>
                <c:pt idx="8380">
                  <c:v>3877</c:v>
                </c:pt>
                <c:pt idx="8381">
                  <c:v>3878</c:v>
                </c:pt>
                <c:pt idx="8382">
                  <c:v>3879</c:v>
                </c:pt>
                <c:pt idx="8383">
                  <c:v>3880</c:v>
                </c:pt>
                <c:pt idx="8384">
                  <c:v>3881</c:v>
                </c:pt>
                <c:pt idx="8385">
                  <c:v>3882</c:v>
                </c:pt>
                <c:pt idx="8386">
                  <c:v>3883</c:v>
                </c:pt>
                <c:pt idx="8387">
                  <c:v>3884</c:v>
                </c:pt>
                <c:pt idx="8388">
                  <c:v>3885</c:v>
                </c:pt>
                <c:pt idx="8389">
                  <c:v>3886</c:v>
                </c:pt>
                <c:pt idx="8390">
                  <c:v>3887</c:v>
                </c:pt>
                <c:pt idx="8391">
                  <c:v>3888</c:v>
                </c:pt>
                <c:pt idx="8392">
                  <c:v>3889</c:v>
                </c:pt>
                <c:pt idx="8393">
                  <c:v>3890</c:v>
                </c:pt>
                <c:pt idx="8394">
                  <c:v>3891</c:v>
                </c:pt>
                <c:pt idx="8395">
                  <c:v>3892</c:v>
                </c:pt>
                <c:pt idx="8396">
                  <c:v>3893</c:v>
                </c:pt>
                <c:pt idx="8397">
                  <c:v>3894</c:v>
                </c:pt>
                <c:pt idx="8398">
                  <c:v>3895</c:v>
                </c:pt>
                <c:pt idx="8399">
                  <c:v>3896</c:v>
                </c:pt>
                <c:pt idx="8400">
                  <c:v>3897</c:v>
                </c:pt>
                <c:pt idx="8401">
                  <c:v>3898</c:v>
                </c:pt>
                <c:pt idx="8402">
                  <c:v>3899</c:v>
                </c:pt>
                <c:pt idx="8403">
                  <c:v>3900</c:v>
                </c:pt>
                <c:pt idx="8404">
                  <c:v>3901</c:v>
                </c:pt>
                <c:pt idx="8405">
                  <c:v>3902</c:v>
                </c:pt>
                <c:pt idx="8406">
                  <c:v>3903</c:v>
                </c:pt>
                <c:pt idx="8407">
                  <c:v>3904</c:v>
                </c:pt>
                <c:pt idx="8408">
                  <c:v>3905</c:v>
                </c:pt>
                <c:pt idx="8409">
                  <c:v>3906</c:v>
                </c:pt>
                <c:pt idx="8410">
                  <c:v>3907</c:v>
                </c:pt>
                <c:pt idx="8411">
                  <c:v>3908</c:v>
                </c:pt>
                <c:pt idx="8412">
                  <c:v>3909</c:v>
                </c:pt>
                <c:pt idx="8413">
                  <c:v>3910</c:v>
                </c:pt>
                <c:pt idx="8414">
                  <c:v>3911</c:v>
                </c:pt>
                <c:pt idx="8415">
                  <c:v>3912</c:v>
                </c:pt>
                <c:pt idx="8416">
                  <c:v>3913</c:v>
                </c:pt>
                <c:pt idx="8417">
                  <c:v>3914</c:v>
                </c:pt>
                <c:pt idx="8418">
                  <c:v>3915</c:v>
                </c:pt>
                <c:pt idx="8419">
                  <c:v>3916</c:v>
                </c:pt>
                <c:pt idx="8420">
                  <c:v>3917</c:v>
                </c:pt>
                <c:pt idx="8421">
                  <c:v>3918</c:v>
                </c:pt>
                <c:pt idx="8422">
                  <c:v>3919</c:v>
                </c:pt>
                <c:pt idx="8423">
                  <c:v>3920</c:v>
                </c:pt>
                <c:pt idx="8424">
                  <c:v>3921</c:v>
                </c:pt>
                <c:pt idx="8425">
                  <c:v>3922</c:v>
                </c:pt>
                <c:pt idx="8426">
                  <c:v>3923</c:v>
                </c:pt>
                <c:pt idx="8427">
                  <c:v>3924</c:v>
                </c:pt>
                <c:pt idx="8428">
                  <c:v>3925</c:v>
                </c:pt>
                <c:pt idx="8429">
                  <c:v>3926</c:v>
                </c:pt>
                <c:pt idx="8430">
                  <c:v>3927</c:v>
                </c:pt>
                <c:pt idx="8431">
                  <c:v>3928</c:v>
                </c:pt>
                <c:pt idx="8432">
                  <c:v>3929</c:v>
                </c:pt>
                <c:pt idx="8433">
                  <c:v>3930</c:v>
                </c:pt>
                <c:pt idx="8434">
                  <c:v>3931</c:v>
                </c:pt>
                <c:pt idx="8435">
                  <c:v>3932</c:v>
                </c:pt>
                <c:pt idx="8436">
                  <c:v>3933</c:v>
                </c:pt>
                <c:pt idx="8437">
                  <c:v>3934</c:v>
                </c:pt>
                <c:pt idx="8438">
                  <c:v>3935</c:v>
                </c:pt>
                <c:pt idx="8439">
                  <c:v>3936</c:v>
                </c:pt>
                <c:pt idx="8440">
                  <c:v>3937</c:v>
                </c:pt>
                <c:pt idx="8441">
                  <c:v>3938</c:v>
                </c:pt>
                <c:pt idx="8442">
                  <c:v>3939</c:v>
                </c:pt>
                <c:pt idx="8443">
                  <c:v>3940</c:v>
                </c:pt>
                <c:pt idx="8444">
                  <c:v>3941</c:v>
                </c:pt>
                <c:pt idx="8445">
                  <c:v>3942</c:v>
                </c:pt>
                <c:pt idx="8446">
                  <c:v>3943</c:v>
                </c:pt>
                <c:pt idx="8447">
                  <c:v>3944</c:v>
                </c:pt>
                <c:pt idx="8448">
                  <c:v>3945</c:v>
                </c:pt>
                <c:pt idx="8449">
                  <c:v>3946</c:v>
                </c:pt>
                <c:pt idx="8450">
                  <c:v>3947</c:v>
                </c:pt>
                <c:pt idx="8451">
                  <c:v>3948</c:v>
                </c:pt>
                <c:pt idx="8452">
                  <c:v>3949</c:v>
                </c:pt>
                <c:pt idx="8453">
                  <c:v>3950</c:v>
                </c:pt>
                <c:pt idx="8454">
                  <c:v>3951</c:v>
                </c:pt>
                <c:pt idx="8455">
                  <c:v>3952</c:v>
                </c:pt>
                <c:pt idx="8456">
                  <c:v>3953</c:v>
                </c:pt>
                <c:pt idx="8457">
                  <c:v>3954</c:v>
                </c:pt>
                <c:pt idx="8458">
                  <c:v>3955</c:v>
                </c:pt>
                <c:pt idx="8459">
                  <c:v>3956</c:v>
                </c:pt>
                <c:pt idx="8460">
                  <c:v>3957</c:v>
                </c:pt>
                <c:pt idx="8461">
                  <c:v>3958</c:v>
                </c:pt>
                <c:pt idx="8462">
                  <c:v>3959</c:v>
                </c:pt>
                <c:pt idx="8463">
                  <c:v>3960</c:v>
                </c:pt>
                <c:pt idx="8464">
                  <c:v>3961</c:v>
                </c:pt>
                <c:pt idx="8465">
                  <c:v>3962</c:v>
                </c:pt>
                <c:pt idx="8466">
                  <c:v>3963</c:v>
                </c:pt>
                <c:pt idx="8467">
                  <c:v>3964</c:v>
                </c:pt>
                <c:pt idx="8468">
                  <c:v>3965</c:v>
                </c:pt>
                <c:pt idx="8469">
                  <c:v>3966</c:v>
                </c:pt>
                <c:pt idx="8470">
                  <c:v>3967</c:v>
                </c:pt>
                <c:pt idx="8471">
                  <c:v>3968</c:v>
                </c:pt>
                <c:pt idx="8472">
                  <c:v>3969</c:v>
                </c:pt>
                <c:pt idx="8473">
                  <c:v>3970</c:v>
                </c:pt>
                <c:pt idx="8474">
                  <c:v>3971</c:v>
                </c:pt>
                <c:pt idx="8475">
                  <c:v>3972</c:v>
                </c:pt>
                <c:pt idx="8476">
                  <c:v>3973</c:v>
                </c:pt>
                <c:pt idx="8477">
                  <c:v>3974</c:v>
                </c:pt>
                <c:pt idx="8478">
                  <c:v>3975</c:v>
                </c:pt>
                <c:pt idx="8479">
                  <c:v>3976</c:v>
                </c:pt>
                <c:pt idx="8480">
                  <c:v>3977</c:v>
                </c:pt>
                <c:pt idx="8481">
                  <c:v>3978</c:v>
                </c:pt>
                <c:pt idx="8482">
                  <c:v>3979</c:v>
                </c:pt>
                <c:pt idx="8483">
                  <c:v>3980</c:v>
                </c:pt>
                <c:pt idx="8484">
                  <c:v>3981</c:v>
                </c:pt>
                <c:pt idx="8485">
                  <c:v>3982</c:v>
                </c:pt>
                <c:pt idx="8486">
                  <c:v>3983</c:v>
                </c:pt>
                <c:pt idx="8487">
                  <c:v>3984</c:v>
                </c:pt>
                <c:pt idx="8488">
                  <c:v>3985</c:v>
                </c:pt>
                <c:pt idx="8489">
                  <c:v>3986</c:v>
                </c:pt>
                <c:pt idx="8490">
                  <c:v>3987</c:v>
                </c:pt>
                <c:pt idx="8491">
                  <c:v>3988</c:v>
                </c:pt>
                <c:pt idx="8492">
                  <c:v>3989</c:v>
                </c:pt>
                <c:pt idx="8493">
                  <c:v>3990</c:v>
                </c:pt>
                <c:pt idx="8494">
                  <c:v>3991</c:v>
                </c:pt>
                <c:pt idx="8495">
                  <c:v>3992</c:v>
                </c:pt>
                <c:pt idx="8496">
                  <c:v>3993</c:v>
                </c:pt>
                <c:pt idx="8497">
                  <c:v>3994</c:v>
                </c:pt>
                <c:pt idx="8498">
                  <c:v>3995</c:v>
                </c:pt>
                <c:pt idx="8499">
                  <c:v>3996</c:v>
                </c:pt>
                <c:pt idx="8500">
                  <c:v>3997</c:v>
                </c:pt>
                <c:pt idx="8501">
                  <c:v>3998</c:v>
                </c:pt>
                <c:pt idx="8502">
                  <c:v>3999</c:v>
                </c:pt>
                <c:pt idx="8503">
                  <c:v>4000</c:v>
                </c:pt>
                <c:pt idx="8504">
                  <c:v>4001</c:v>
                </c:pt>
                <c:pt idx="8505">
                  <c:v>4002</c:v>
                </c:pt>
                <c:pt idx="8506">
                  <c:v>4003</c:v>
                </c:pt>
                <c:pt idx="8507">
                  <c:v>4004</c:v>
                </c:pt>
                <c:pt idx="8508">
                  <c:v>4005</c:v>
                </c:pt>
                <c:pt idx="8509">
                  <c:v>4006</c:v>
                </c:pt>
                <c:pt idx="8510">
                  <c:v>4007</c:v>
                </c:pt>
                <c:pt idx="8511">
                  <c:v>4008</c:v>
                </c:pt>
                <c:pt idx="8512">
                  <c:v>4009</c:v>
                </c:pt>
                <c:pt idx="8513">
                  <c:v>4010</c:v>
                </c:pt>
                <c:pt idx="8514">
                  <c:v>4011</c:v>
                </c:pt>
                <c:pt idx="8515">
                  <c:v>4012</c:v>
                </c:pt>
                <c:pt idx="8516">
                  <c:v>4013</c:v>
                </c:pt>
                <c:pt idx="8517">
                  <c:v>4014</c:v>
                </c:pt>
                <c:pt idx="8518">
                  <c:v>4015</c:v>
                </c:pt>
                <c:pt idx="8519">
                  <c:v>4016</c:v>
                </c:pt>
                <c:pt idx="8520">
                  <c:v>4017</c:v>
                </c:pt>
                <c:pt idx="8521">
                  <c:v>4018</c:v>
                </c:pt>
                <c:pt idx="8522">
                  <c:v>4019</c:v>
                </c:pt>
                <c:pt idx="8523">
                  <c:v>4020</c:v>
                </c:pt>
                <c:pt idx="8524">
                  <c:v>4021</c:v>
                </c:pt>
                <c:pt idx="8525">
                  <c:v>4022</c:v>
                </c:pt>
                <c:pt idx="8526">
                  <c:v>4023</c:v>
                </c:pt>
                <c:pt idx="8527">
                  <c:v>4024</c:v>
                </c:pt>
                <c:pt idx="8528">
                  <c:v>4025</c:v>
                </c:pt>
                <c:pt idx="8529">
                  <c:v>4026</c:v>
                </c:pt>
                <c:pt idx="8530">
                  <c:v>4027</c:v>
                </c:pt>
                <c:pt idx="8531">
                  <c:v>4028</c:v>
                </c:pt>
                <c:pt idx="8532">
                  <c:v>4029</c:v>
                </c:pt>
                <c:pt idx="8533">
                  <c:v>4030</c:v>
                </c:pt>
                <c:pt idx="8534">
                  <c:v>4031</c:v>
                </c:pt>
                <c:pt idx="8535">
                  <c:v>4032</c:v>
                </c:pt>
                <c:pt idx="8536">
                  <c:v>4033</c:v>
                </c:pt>
                <c:pt idx="8537">
                  <c:v>4034</c:v>
                </c:pt>
                <c:pt idx="8538">
                  <c:v>4035</c:v>
                </c:pt>
                <c:pt idx="8539">
                  <c:v>4036</c:v>
                </c:pt>
                <c:pt idx="8540">
                  <c:v>4037</c:v>
                </c:pt>
                <c:pt idx="8541">
                  <c:v>4038</c:v>
                </c:pt>
                <c:pt idx="8542">
                  <c:v>4039</c:v>
                </c:pt>
                <c:pt idx="8543">
                  <c:v>4040</c:v>
                </c:pt>
                <c:pt idx="8544">
                  <c:v>4041</c:v>
                </c:pt>
                <c:pt idx="8545">
                  <c:v>4042</c:v>
                </c:pt>
                <c:pt idx="8546">
                  <c:v>4043</c:v>
                </c:pt>
                <c:pt idx="8547">
                  <c:v>4044</c:v>
                </c:pt>
                <c:pt idx="8548">
                  <c:v>4045</c:v>
                </c:pt>
                <c:pt idx="8549">
                  <c:v>4046</c:v>
                </c:pt>
                <c:pt idx="8550">
                  <c:v>4047</c:v>
                </c:pt>
                <c:pt idx="8551">
                  <c:v>4048</c:v>
                </c:pt>
                <c:pt idx="8552">
                  <c:v>4049</c:v>
                </c:pt>
                <c:pt idx="8553">
                  <c:v>4050</c:v>
                </c:pt>
                <c:pt idx="8554">
                  <c:v>4051</c:v>
                </c:pt>
                <c:pt idx="8555">
                  <c:v>4052</c:v>
                </c:pt>
                <c:pt idx="8556">
                  <c:v>4053</c:v>
                </c:pt>
                <c:pt idx="8557">
                  <c:v>4054</c:v>
                </c:pt>
                <c:pt idx="8558">
                  <c:v>4055</c:v>
                </c:pt>
                <c:pt idx="8559">
                  <c:v>4056</c:v>
                </c:pt>
                <c:pt idx="8560">
                  <c:v>4057</c:v>
                </c:pt>
                <c:pt idx="8561">
                  <c:v>4058</c:v>
                </c:pt>
                <c:pt idx="8562">
                  <c:v>4059</c:v>
                </c:pt>
                <c:pt idx="8563">
                  <c:v>4060</c:v>
                </c:pt>
                <c:pt idx="8564">
                  <c:v>4061</c:v>
                </c:pt>
                <c:pt idx="8565">
                  <c:v>4062</c:v>
                </c:pt>
                <c:pt idx="8566">
                  <c:v>4063</c:v>
                </c:pt>
                <c:pt idx="8567">
                  <c:v>4064</c:v>
                </c:pt>
                <c:pt idx="8568">
                  <c:v>4065</c:v>
                </c:pt>
                <c:pt idx="8569">
                  <c:v>4066</c:v>
                </c:pt>
                <c:pt idx="8570">
                  <c:v>4067</c:v>
                </c:pt>
                <c:pt idx="8571">
                  <c:v>4068</c:v>
                </c:pt>
                <c:pt idx="8572">
                  <c:v>4069</c:v>
                </c:pt>
                <c:pt idx="8573">
                  <c:v>4070</c:v>
                </c:pt>
                <c:pt idx="8574">
                  <c:v>4071</c:v>
                </c:pt>
                <c:pt idx="8575">
                  <c:v>4072</c:v>
                </c:pt>
                <c:pt idx="8576">
                  <c:v>4073</c:v>
                </c:pt>
                <c:pt idx="8577">
                  <c:v>4074</c:v>
                </c:pt>
                <c:pt idx="8578">
                  <c:v>4075</c:v>
                </c:pt>
                <c:pt idx="8579">
                  <c:v>4076</c:v>
                </c:pt>
                <c:pt idx="8580">
                  <c:v>4077</c:v>
                </c:pt>
                <c:pt idx="8581">
                  <c:v>4078</c:v>
                </c:pt>
                <c:pt idx="8582">
                  <c:v>4079</c:v>
                </c:pt>
                <c:pt idx="8583">
                  <c:v>4080</c:v>
                </c:pt>
                <c:pt idx="8584">
                  <c:v>4081</c:v>
                </c:pt>
                <c:pt idx="8585">
                  <c:v>4082</c:v>
                </c:pt>
                <c:pt idx="8586">
                  <c:v>4083</c:v>
                </c:pt>
                <c:pt idx="8587">
                  <c:v>4084</c:v>
                </c:pt>
                <c:pt idx="8588">
                  <c:v>4085</c:v>
                </c:pt>
                <c:pt idx="8589">
                  <c:v>4086</c:v>
                </c:pt>
                <c:pt idx="8590">
                  <c:v>4087</c:v>
                </c:pt>
                <c:pt idx="8591">
                  <c:v>4088</c:v>
                </c:pt>
                <c:pt idx="8592">
                  <c:v>4089</c:v>
                </c:pt>
                <c:pt idx="8593">
                  <c:v>4090</c:v>
                </c:pt>
                <c:pt idx="8594">
                  <c:v>4091</c:v>
                </c:pt>
                <c:pt idx="8595">
                  <c:v>4092</c:v>
                </c:pt>
                <c:pt idx="8596">
                  <c:v>4093</c:v>
                </c:pt>
                <c:pt idx="8597">
                  <c:v>4094</c:v>
                </c:pt>
                <c:pt idx="8598">
                  <c:v>4095</c:v>
                </c:pt>
                <c:pt idx="8599">
                  <c:v>4096</c:v>
                </c:pt>
                <c:pt idx="8600">
                  <c:v>4097</c:v>
                </c:pt>
                <c:pt idx="8601">
                  <c:v>4098</c:v>
                </c:pt>
                <c:pt idx="8602">
                  <c:v>4099</c:v>
                </c:pt>
                <c:pt idx="8603">
                  <c:v>4100</c:v>
                </c:pt>
                <c:pt idx="8604">
                  <c:v>4101</c:v>
                </c:pt>
                <c:pt idx="8605">
                  <c:v>4102</c:v>
                </c:pt>
                <c:pt idx="8606">
                  <c:v>4103</c:v>
                </c:pt>
                <c:pt idx="8607">
                  <c:v>4104</c:v>
                </c:pt>
                <c:pt idx="8608">
                  <c:v>4105</c:v>
                </c:pt>
                <c:pt idx="8609">
                  <c:v>4106</c:v>
                </c:pt>
                <c:pt idx="8610">
                  <c:v>4107</c:v>
                </c:pt>
                <c:pt idx="8611">
                  <c:v>4108</c:v>
                </c:pt>
                <c:pt idx="8612">
                  <c:v>4109</c:v>
                </c:pt>
                <c:pt idx="8613">
                  <c:v>4110</c:v>
                </c:pt>
                <c:pt idx="8614">
                  <c:v>4111</c:v>
                </c:pt>
                <c:pt idx="8615">
                  <c:v>4112</c:v>
                </c:pt>
                <c:pt idx="8616">
                  <c:v>4113</c:v>
                </c:pt>
                <c:pt idx="8617">
                  <c:v>4114</c:v>
                </c:pt>
                <c:pt idx="8618">
                  <c:v>4115</c:v>
                </c:pt>
                <c:pt idx="8619">
                  <c:v>4116</c:v>
                </c:pt>
                <c:pt idx="8620">
                  <c:v>4117</c:v>
                </c:pt>
                <c:pt idx="8621">
                  <c:v>4118</c:v>
                </c:pt>
                <c:pt idx="8622">
                  <c:v>4119</c:v>
                </c:pt>
                <c:pt idx="8623">
                  <c:v>4120</c:v>
                </c:pt>
                <c:pt idx="8624">
                  <c:v>4121</c:v>
                </c:pt>
                <c:pt idx="8625">
                  <c:v>4122</c:v>
                </c:pt>
                <c:pt idx="8626">
                  <c:v>4123</c:v>
                </c:pt>
                <c:pt idx="8627">
                  <c:v>4124</c:v>
                </c:pt>
                <c:pt idx="8628">
                  <c:v>4125</c:v>
                </c:pt>
                <c:pt idx="8629">
                  <c:v>4126</c:v>
                </c:pt>
                <c:pt idx="8630">
                  <c:v>4127</c:v>
                </c:pt>
                <c:pt idx="8631">
                  <c:v>4128</c:v>
                </c:pt>
                <c:pt idx="8632">
                  <c:v>4129</c:v>
                </c:pt>
                <c:pt idx="8633">
                  <c:v>4130</c:v>
                </c:pt>
                <c:pt idx="8634">
                  <c:v>4131</c:v>
                </c:pt>
                <c:pt idx="8635">
                  <c:v>4132</c:v>
                </c:pt>
                <c:pt idx="8636">
                  <c:v>4133</c:v>
                </c:pt>
                <c:pt idx="8637">
                  <c:v>4134</c:v>
                </c:pt>
                <c:pt idx="8638">
                  <c:v>4135</c:v>
                </c:pt>
                <c:pt idx="8639">
                  <c:v>4136</c:v>
                </c:pt>
                <c:pt idx="8640">
                  <c:v>4137</c:v>
                </c:pt>
                <c:pt idx="8641">
                  <c:v>4138</c:v>
                </c:pt>
                <c:pt idx="8642">
                  <c:v>4139</c:v>
                </c:pt>
                <c:pt idx="8643">
                  <c:v>4140</c:v>
                </c:pt>
                <c:pt idx="8644">
                  <c:v>4141</c:v>
                </c:pt>
                <c:pt idx="8645">
                  <c:v>4142</c:v>
                </c:pt>
                <c:pt idx="8646">
                  <c:v>4143</c:v>
                </c:pt>
                <c:pt idx="8647">
                  <c:v>4144</c:v>
                </c:pt>
                <c:pt idx="8648">
                  <c:v>4145</c:v>
                </c:pt>
                <c:pt idx="8649">
                  <c:v>4146</c:v>
                </c:pt>
                <c:pt idx="8650">
                  <c:v>4147</c:v>
                </c:pt>
                <c:pt idx="8651">
                  <c:v>4148</c:v>
                </c:pt>
                <c:pt idx="8652">
                  <c:v>4149</c:v>
                </c:pt>
                <c:pt idx="8653">
                  <c:v>4150</c:v>
                </c:pt>
                <c:pt idx="8654">
                  <c:v>4151</c:v>
                </c:pt>
                <c:pt idx="8655">
                  <c:v>4152</c:v>
                </c:pt>
                <c:pt idx="8656">
                  <c:v>4153</c:v>
                </c:pt>
                <c:pt idx="8657">
                  <c:v>4154</c:v>
                </c:pt>
                <c:pt idx="8658">
                  <c:v>4155</c:v>
                </c:pt>
                <c:pt idx="8659">
                  <c:v>4156</c:v>
                </c:pt>
                <c:pt idx="8660">
                  <c:v>4157</c:v>
                </c:pt>
                <c:pt idx="8661">
                  <c:v>4158</c:v>
                </c:pt>
                <c:pt idx="8662">
                  <c:v>4159</c:v>
                </c:pt>
                <c:pt idx="8663">
                  <c:v>4160</c:v>
                </c:pt>
                <c:pt idx="8664">
                  <c:v>4161</c:v>
                </c:pt>
                <c:pt idx="8665">
                  <c:v>4162</c:v>
                </c:pt>
                <c:pt idx="8666">
                  <c:v>4163</c:v>
                </c:pt>
                <c:pt idx="8667">
                  <c:v>4164</c:v>
                </c:pt>
                <c:pt idx="8668">
                  <c:v>4165</c:v>
                </c:pt>
                <c:pt idx="8669">
                  <c:v>4166</c:v>
                </c:pt>
                <c:pt idx="8670">
                  <c:v>4167</c:v>
                </c:pt>
                <c:pt idx="8671">
                  <c:v>4168</c:v>
                </c:pt>
                <c:pt idx="8672">
                  <c:v>4169</c:v>
                </c:pt>
                <c:pt idx="8673">
                  <c:v>4170</c:v>
                </c:pt>
                <c:pt idx="8674">
                  <c:v>4171</c:v>
                </c:pt>
                <c:pt idx="8675">
                  <c:v>4172</c:v>
                </c:pt>
                <c:pt idx="8676">
                  <c:v>4173</c:v>
                </c:pt>
                <c:pt idx="8677">
                  <c:v>4174</c:v>
                </c:pt>
                <c:pt idx="8678">
                  <c:v>4175</c:v>
                </c:pt>
                <c:pt idx="8679">
                  <c:v>4176</c:v>
                </c:pt>
                <c:pt idx="8680">
                  <c:v>4177</c:v>
                </c:pt>
                <c:pt idx="8681">
                  <c:v>4178</c:v>
                </c:pt>
                <c:pt idx="8682">
                  <c:v>4179</c:v>
                </c:pt>
                <c:pt idx="8683">
                  <c:v>4180</c:v>
                </c:pt>
                <c:pt idx="8684">
                  <c:v>4181</c:v>
                </c:pt>
                <c:pt idx="8685">
                  <c:v>4182</c:v>
                </c:pt>
                <c:pt idx="8686">
                  <c:v>4183</c:v>
                </c:pt>
                <c:pt idx="8687">
                  <c:v>4184</c:v>
                </c:pt>
                <c:pt idx="8688">
                  <c:v>4185</c:v>
                </c:pt>
                <c:pt idx="8689">
                  <c:v>4186</c:v>
                </c:pt>
                <c:pt idx="8690">
                  <c:v>4187</c:v>
                </c:pt>
                <c:pt idx="8691">
                  <c:v>4188</c:v>
                </c:pt>
                <c:pt idx="8692">
                  <c:v>4189</c:v>
                </c:pt>
                <c:pt idx="8693">
                  <c:v>4190</c:v>
                </c:pt>
                <c:pt idx="8694">
                  <c:v>4191</c:v>
                </c:pt>
                <c:pt idx="8695">
                  <c:v>4192</c:v>
                </c:pt>
                <c:pt idx="8696">
                  <c:v>4193</c:v>
                </c:pt>
                <c:pt idx="8697">
                  <c:v>4194</c:v>
                </c:pt>
                <c:pt idx="8698">
                  <c:v>4195</c:v>
                </c:pt>
                <c:pt idx="8699">
                  <c:v>4196</c:v>
                </c:pt>
                <c:pt idx="8700">
                  <c:v>4197</c:v>
                </c:pt>
                <c:pt idx="8701">
                  <c:v>4198</c:v>
                </c:pt>
                <c:pt idx="8702">
                  <c:v>4199</c:v>
                </c:pt>
                <c:pt idx="8703">
                  <c:v>4200</c:v>
                </c:pt>
                <c:pt idx="8704">
                  <c:v>4201</c:v>
                </c:pt>
                <c:pt idx="8705">
                  <c:v>4202</c:v>
                </c:pt>
                <c:pt idx="8706">
                  <c:v>4203</c:v>
                </c:pt>
                <c:pt idx="8707">
                  <c:v>4204</c:v>
                </c:pt>
                <c:pt idx="8708">
                  <c:v>4205</c:v>
                </c:pt>
                <c:pt idx="8709">
                  <c:v>4206</c:v>
                </c:pt>
                <c:pt idx="8710">
                  <c:v>4207</c:v>
                </c:pt>
                <c:pt idx="8711">
                  <c:v>4208</c:v>
                </c:pt>
                <c:pt idx="8712">
                  <c:v>4209</c:v>
                </c:pt>
                <c:pt idx="8713">
                  <c:v>4210</c:v>
                </c:pt>
                <c:pt idx="8714">
                  <c:v>4211</c:v>
                </c:pt>
                <c:pt idx="8715">
                  <c:v>4212</c:v>
                </c:pt>
                <c:pt idx="8716">
                  <c:v>4213</c:v>
                </c:pt>
                <c:pt idx="8717">
                  <c:v>4214</c:v>
                </c:pt>
                <c:pt idx="8718">
                  <c:v>4215</c:v>
                </c:pt>
                <c:pt idx="8719">
                  <c:v>4216</c:v>
                </c:pt>
                <c:pt idx="8720">
                  <c:v>4217</c:v>
                </c:pt>
                <c:pt idx="8721">
                  <c:v>4218</c:v>
                </c:pt>
                <c:pt idx="8722">
                  <c:v>4219</c:v>
                </c:pt>
                <c:pt idx="8723">
                  <c:v>4220</c:v>
                </c:pt>
                <c:pt idx="8724">
                  <c:v>4221</c:v>
                </c:pt>
                <c:pt idx="8725">
                  <c:v>4222</c:v>
                </c:pt>
                <c:pt idx="8726">
                  <c:v>4223</c:v>
                </c:pt>
                <c:pt idx="8727">
                  <c:v>4224</c:v>
                </c:pt>
                <c:pt idx="8728">
                  <c:v>4225</c:v>
                </c:pt>
                <c:pt idx="8729">
                  <c:v>4226</c:v>
                </c:pt>
                <c:pt idx="8730">
                  <c:v>4227</c:v>
                </c:pt>
                <c:pt idx="8731">
                  <c:v>4228</c:v>
                </c:pt>
                <c:pt idx="8732">
                  <c:v>4229</c:v>
                </c:pt>
                <c:pt idx="8733">
                  <c:v>4230</c:v>
                </c:pt>
                <c:pt idx="8734">
                  <c:v>4231</c:v>
                </c:pt>
                <c:pt idx="8735">
                  <c:v>4232</c:v>
                </c:pt>
                <c:pt idx="8736">
                  <c:v>4233</c:v>
                </c:pt>
                <c:pt idx="8737">
                  <c:v>4234</c:v>
                </c:pt>
                <c:pt idx="8738">
                  <c:v>4235</c:v>
                </c:pt>
                <c:pt idx="8739">
                  <c:v>4236</c:v>
                </c:pt>
                <c:pt idx="8740">
                  <c:v>4237</c:v>
                </c:pt>
                <c:pt idx="8741">
                  <c:v>4238</c:v>
                </c:pt>
                <c:pt idx="8742">
                  <c:v>4239</c:v>
                </c:pt>
                <c:pt idx="8743">
                  <c:v>4240</c:v>
                </c:pt>
                <c:pt idx="8744">
                  <c:v>4241</c:v>
                </c:pt>
                <c:pt idx="8745">
                  <c:v>4242</c:v>
                </c:pt>
                <c:pt idx="8746">
                  <c:v>4243</c:v>
                </c:pt>
                <c:pt idx="8747">
                  <c:v>4244</c:v>
                </c:pt>
                <c:pt idx="8748">
                  <c:v>4245</c:v>
                </c:pt>
                <c:pt idx="8749">
                  <c:v>4246</c:v>
                </c:pt>
                <c:pt idx="8750">
                  <c:v>4247</c:v>
                </c:pt>
                <c:pt idx="8751">
                  <c:v>4248</c:v>
                </c:pt>
                <c:pt idx="8752">
                  <c:v>4249</c:v>
                </c:pt>
                <c:pt idx="8753">
                  <c:v>4250</c:v>
                </c:pt>
                <c:pt idx="8754">
                  <c:v>4251</c:v>
                </c:pt>
                <c:pt idx="8755">
                  <c:v>4252</c:v>
                </c:pt>
                <c:pt idx="8756">
                  <c:v>4253</c:v>
                </c:pt>
                <c:pt idx="8757">
                  <c:v>4254</c:v>
                </c:pt>
                <c:pt idx="8758">
                  <c:v>4255</c:v>
                </c:pt>
                <c:pt idx="8759">
                  <c:v>4256</c:v>
                </c:pt>
                <c:pt idx="8760">
                  <c:v>4257</c:v>
                </c:pt>
                <c:pt idx="8761">
                  <c:v>4258</c:v>
                </c:pt>
                <c:pt idx="8762">
                  <c:v>4259</c:v>
                </c:pt>
                <c:pt idx="8763">
                  <c:v>4260</c:v>
                </c:pt>
                <c:pt idx="8764">
                  <c:v>4261</c:v>
                </c:pt>
                <c:pt idx="8765">
                  <c:v>4262</c:v>
                </c:pt>
                <c:pt idx="8766">
                  <c:v>4263</c:v>
                </c:pt>
                <c:pt idx="8767">
                  <c:v>4264</c:v>
                </c:pt>
                <c:pt idx="8768">
                  <c:v>4265</c:v>
                </c:pt>
                <c:pt idx="8769">
                  <c:v>4266</c:v>
                </c:pt>
                <c:pt idx="8770">
                  <c:v>4267</c:v>
                </c:pt>
                <c:pt idx="8771">
                  <c:v>4268</c:v>
                </c:pt>
                <c:pt idx="8772">
                  <c:v>4269</c:v>
                </c:pt>
                <c:pt idx="8773">
                  <c:v>4270</c:v>
                </c:pt>
                <c:pt idx="8774">
                  <c:v>4271</c:v>
                </c:pt>
                <c:pt idx="8775">
                  <c:v>4272</c:v>
                </c:pt>
                <c:pt idx="8776">
                  <c:v>4273</c:v>
                </c:pt>
                <c:pt idx="8777">
                  <c:v>4274</c:v>
                </c:pt>
                <c:pt idx="8778">
                  <c:v>4275</c:v>
                </c:pt>
                <c:pt idx="8779">
                  <c:v>4276</c:v>
                </c:pt>
                <c:pt idx="8780">
                  <c:v>4277</c:v>
                </c:pt>
                <c:pt idx="8781">
                  <c:v>4278</c:v>
                </c:pt>
                <c:pt idx="8782">
                  <c:v>4279</c:v>
                </c:pt>
                <c:pt idx="8783">
                  <c:v>4280</c:v>
                </c:pt>
                <c:pt idx="8784">
                  <c:v>4281</c:v>
                </c:pt>
                <c:pt idx="8785">
                  <c:v>4282</c:v>
                </c:pt>
                <c:pt idx="8786">
                  <c:v>4283</c:v>
                </c:pt>
                <c:pt idx="8787">
                  <c:v>4284</c:v>
                </c:pt>
                <c:pt idx="8788">
                  <c:v>4285</c:v>
                </c:pt>
                <c:pt idx="8789">
                  <c:v>4286</c:v>
                </c:pt>
                <c:pt idx="8790">
                  <c:v>4287</c:v>
                </c:pt>
                <c:pt idx="8791">
                  <c:v>4288</c:v>
                </c:pt>
                <c:pt idx="8792">
                  <c:v>4289</c:v>
                </c:pt>
                <c:pt idx="8793">
                  <c:v>4290</c:v>
                </c:pt>
                <c:pt idx="8794">
                  <c:v>4291</c:v>
                </c:pt>
                <c:pt idx="8795">
                  <c:v>4292</c:v>
                </c:pt>
                <c:pt idx="8796">
                  <c:v>4293</c:v>
                </c:pt>
                <c:pt idx="8797">
                  <c:v>4294</c:v>
                </c:pt>
                <c:pt idx="8798">
                  <c:v>4295</c:v>
                </c:pt>
                <c:pt idx="8799">
                  <c:v>4296</c:v>
                </c:pt>
                <c:pt idx="8800">
                  <c:v>4297</c:v>
                </c:pt>
                <c:pt idx="8801">
                  <c:v>4298</c:v>
                </c:pt>
                <c:pt idx="8802">
                  <c:v>4299</c:v>
                </c:pt>
                <c:pt idx="8803">
                  <c:v>4300</c:v>
                </c:pt>
                <c:pt idx="8804">
                  <c:v>4301</c:v>
                </c:pt>
                <c:pt idx="8805">
                  <c:v>4302</c:v>
                </c:pt>
                <c:pt idx="8806">
                  <c:v>4303</c:v>
                </c:pt>
                <c:pt idx="8807">
                  <c:v>4304</c:v>
                </c:pt>
                <c:pt idx="8808">
                  <c:v>4305</c:v>
                </c:pt>
                <c:pt idx="8809">
                  <c:v>4306</c:v>
                </c:pt>
                <c:pt idx="8810">
                  <c:v>4307</c:v>
                </c:pt>
                <c:pt idx="8811">
                  <c:v>4308</c:v>
                </c:pt>
                <c:pt idx="8812">
                  <c:v>4309</c:v>
                </c:pt>
                <c:pt idx="8813">
                  <c:v>4310</c:v>
                </c:pt>
                <c:pt idx="8814">
                  <c:v>4311</c:v>
                </c:pt>
                <c:pt idx="8815">
                  <c:v>4312</c:v>
                </c:pt>
                <c:pt idx="8816">
                  <c:v>4313</c:v>
                </c:pt>
                <c:pt idx="8817">
                  <c:v>4314</c:v>
                </c:pt>
                <c:pt idx="8818">
                  <c:v>4315</c:v>
                </c:pt>
                <c:pt idx="8819">
                  <c:v>4316</c:v>
                </c:pt>
                <c:pt idx="8820">
                  <c:v>4317</c:v>
                </c:pt>
                <c:pt idx="8821">
                  <c:v>4318</c:v>
                </c:pt>
                <c:pt idx="8822">
                  <c:v>4319</c:v>
                </c:pt>
                <c:pt idx="8823">
                  <c:v>4320</c:v>
                </c:pt>
                <c:pt idx="8824">
                  <c:v>4321</c:v>
                </c:pt>
                <c:pt idx="8825">
                  <c:v>4322</c:v>
                </c:pt>
                <c:pt idx="8826">
                  <c:v>4323</c:v>
                </c:pt>
                <c:pt idx="8827">
                  <c:v>4324</c:v>
                </c:pt>
                <c:pt idx="8828">
                  <c:v>4325</c:v>
                </c:pt>
                <c:pt idx="8829">
                  <c:v>4326</c:v>
                </c:pt>
                <c:pt idx="8830">
                  <c:v>4327</c:v>
                </c:pt>
                <c:pt idx="8831">
                  <c:v>4328</c:v>
                </c:pt>
                <c:pt idx="8832">
                  <c:v>4329</c:v>
                </c:pt>
                <c:pt idx="8833">
                  <c:v>4330</c:v>
                </c:pt>
                <c:pt idx="8834">
                  <c:v>4331</c:v>
                </c:pt>
                <c:pt idx="8835">
                  <c:v>4332</c:v>
                </c:pt>
                <c:pt idx="8836">
                  <c:v>4333</c:v>
                </c:pt>
                <c:pt idx="8837">
                  <c:v>4334</c:v>
                </c:pt>
                <c:pt idx="8838">
                  <c:v>4335</c:v>
                </c:pt>
                <c:pt idx="8839">
                  <c:v>4336</c:v>
                </c:pt>
                <c:pt idx="8840">
                  <c:v>4337</c:v>
                </c:pt>
                <c:pt idx="8841">
                  <c:v>4338</c:v>
                </c:pt>
                <c:pt idx="8842">
                  <c:v>4339</c:v>
                </c:pt>
                <c:pt idx="8843">
                  <c:v>4340</c:v>
                </c:pt>
                <c:pt idx="8844">
                  <c:v>4341</c:v>
                </c:pt>
                <c:pt idx="8845">
                  <c:v>4342</c:v>
                </c:pt>
                <c:pt idx="8846">
                  <c:v>4343</c:v>
                </c:pt>
                <c:pt idx="8847">
                  <c:v>4344</c:v>
                </c:pt>
                <c:pt idx="8848">
                  <c:v>4345</c:v>
                </c:pt>
                <c:pt idx="8849">
                  <c:v>4346</c:v>
                </c:pt>
                <c:pt idx="8850">
                  <c:v>4347</c:v>
                </c:pt>
                <c:pt idx="8851">
                  <c:v>4348</c:v>
                </c:pt>
                <c:pt idx="8852">
                  <c:v>4349</c:v>
                </c:pt>
                <c:pt idx="8853">
                  <c:v>4350</c:v>
                </c:pt>
                <c:pt idx="8854">
                  <c:v>4351</c:v>
                </c:pt>
                <c:pt idx="8855">
                  <c:v>4352</c:v>
                </c:pt>
                <c:pt idx="8856">
                  <c:v>4353</c:v>
                </c:pt>
                <c:pt idx="8857">
                  <c:v>4354</c:v>
                </c:pt>
                <c:pt idx="8858">
                  <c:v>4355</c:v>
                </c:pt>
                <c:pt idx="8859">
                  <c:v>4356</c:v>
                </c:pt>
                <c:pt idx="8860">
                  <c:v>4357</c:v>
                </c:pt>
                <c:pt idx="8861">
                  <c:v>4358</c:v>
                </c:pt>
                <c:pt idx="8862">
                  <c:v>4359</c:v>
                </c:pt>
                <c:pt idx="8863">
                  <c:v>4360</c:v>
                </c:pt>
                <c:pt idx="8864">
                  <c:v>4361</c:v>
                </c:pt>
                <c:pt idx="8865">
                  <c:v>4362</c:v>
                </c:pt>
                <c:pt idx="8866">
                  <c:v>4363</c:v>
                </c:pt>
                <c:pt idx="8867">
                  <c:v>4364</c:v>
                </c:pt>
                <c:pt idx="8868">
                  <c:v>4365</c:v>
                </c:pt>
                <c:pt idx="8869">
                  <c:v>4366</c:v>
                </c:pt>
                <c:pt idx="8870">
                  <c:v>4367</c:v>
                </c:pt>
                <c:pt idx="8871">
                  <c:v>4368</c:v>
                </c:pt>
                <c:pt idx="8872">
                  <c:v>4369</c:v>
                </c:pt>
                <c:pt idx="8873">
                  <c:v>4370</c:v>
                </c:pt>
                <c:pt idx="8874">
                  <c:v>4371</c:v>
                </c:pt>
                <c:pt idx="8875">
                  <c:v>4372</c:v>
                </c:pt>
                <c:pt idx="8876">
                  <c:v>4373</c:v>
                </c:pt>
                <c:pt idx="8877">
                  <c:v>4374</c:v>
                </c:pt>
                <c:pt idx="8878">
                  <c:v>4375</c:v>
                </c:pt>
                <c:pt idx="8879">
                  <c:v>4376</c:v>
                </c:pt>
                <c:pt idx="8880">
                  <c:v>4377</c:v>
                </c:pt>
                <c:pt idx="8881">
                  <c:v>4378</c:v>
                </c:pt>
                <c:pt idx="8882">
                  <c:v>4379</c:v>
                </c:pt>
                <c:pt idx="8883">
                  <c:v>4380</c:v>
                </c:pt>
                <c:pt idx="8884">
                  <c:v>4381</c:v>
                </c:pt>
                <c:pt idx="8885">
                  <c:v>4382</c:v>
                </c:pt>
                <c:pt idx="8886">
                  <c:v>4383</c:v>
                </c:pt>
                <c:pt idx="8887">
                  <c:v>4384</c:v>
                </c:pt>
                <c:pt idx="8888">
                  <c:v>4385</c:v>
                </c:pt>
                <c:pt idx="8889">
                  <c:v>4386</c:v>
                </c:pt>
                <c:pt idx="8890">
                  <c:v>4387</c:v>
                </c:pt>
                <c:pt idx="8891">
                  <c:v>4388</c:v>
                </c:pt>
                <c:pt idx="8892">
                  <c:v>4389</c:v>
                </c:pt>
                <c:pt idx="8893">
                  <c:v>4390</c:v>
                </c:pt>
                <c:pt idx="8894">
                  <c:v>4391</c:v>
                </c:pt>
                <c:pt idx="8895">
                  <c:v>4392</c:v>
                </c:pt>
                <c:pt idx="8896">
                  <c:v>4393</c:v>
                </c:pt>
                <c:pt idx="8897">
                  <c:v>4394</c:v>
                </c:pt>
                <c:pt idx="8898">
                  <c:v>4395</c:v>
                </c:pt>
              </c:numCache>
            </c:numRef>
          </c:cat>
          <c:val>
            <c:numRef>
              <c:f>'tempogram dla w. z 2 poz'!$W$2:$W$8900</c:f>
              <c:numCache>
                <c:formatCode>General</c:formatCode>
                <c:ptCount val="889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2</c:v>
                </c:pt>
                <c:pt idx="81">
                  <c:v>2</c:v>
                </c:pt>
                <c:pt idx="82">
                  <c:v>2</c:v>
                </c:pt>
                <c:pt idx="83">
                  <c:v>2</c:v>
                </c:pt>
                <c:pt idx="84">
                  <c:v>2</c:v>
                </c:pt>
                <c:pt idx="85">
                  <c:v>2</c:v>
                </c:pt>
                <c:pt idx="86">
                  <c:v>2</c:v>
                </c:pt>
                <c:pt idx="87">
                  <c:v>2</c:v>
                </c:pt>
                <c:pt idx="88">
                  <c:v>2</c:v>
                </c:pt>
                <c:pt idx="89">
                  <c:v>2</c:v>
                </c:pt>
                <c:pt idx="90">
                  <c:v>2</c:v>
                </c:pt>
                <c:pt idx="91">
                  <c:v>2</c:v>
                </c:pt>
                <c:pt idx="92">
                  <c:v>2</c:v>
                </c:pt>
                <c:pt idx="93">
                  <c:v>2</c:v>
                </c:pt>
                <c:pt idx="94">
                  <c:v>2</c:v>
                </c:pt>
                <c:pt idx="95">
                  <c:v>2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  <c:pt idx="106">
                  <c:v>2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  <c:pt idx="111">
                  <c:v>2</c:v>
                </c:pt>
                <c:pt idx="112">
                  <c:v>2</c:v>
                </c:pt>
                <c:pt idx="113">
                  <c:v>2</c:v>
                </c:pt>
                <c:pt idx="114">
                  <c:v>2</c:v>
                </c:pt>
                <c:pt idx="115">
                  <c:v>2</c:v>
                </c:pt>
                <c:pt idx="116">
                  <c:v>2</c:v>
                </c:pt>
                <c:pt idx="117">
                  <c:v>2</c:v>
                </c:pt>
                <c:pt idx="118">
                  <c:v>2</c:v>
                </c:pt>
                <c:pt idx="119">
                  <c:v>2</c:v>
                </c:pt>
                <c:pt idx="120">
                  <c:v>2</c:v>
                </c:pt>
                <c:pt idx="121">
                  <c:v>2</c:v>
                </c:pt>
                <c:pt idx="122">
                  <c:v>2</c:v>
                </c:pt>
                <c:pt idx="123">
                  <c:v>2</c:v>
                </c:pt>
                <c:pt idx="124">
                  <c:v>2</c:v>
                </c:pt>
                <c:pt idx="125">
                  <c:v>2</c:v>
                </c:pt>
                <c:pt idx="126">
                  <c:v>2</c:v>
                </c:pt>
                <c:pt idx="127">
                  <c:v>2</c:v>
                </c:pt>
                <c:pt idx="128">
                  <c:v>2</c:v>
                </c:pt>
                <c:pt idx="129">
                  <c:v>2</c:v>
                </c:pt>
                <c:pt idx="130">
                  <c:v>2</c:v>
                </c:pt>
                <c:pt idx="131">
                  <c:v>2</c:v>
                </c:pt>
                <c:pt idx="132">
                  <c:v>2</c:v>
                </c:pt>
                <c:pt idx="133">
                  <c:v>2</c:v>
                </c:pt>
                <c:pt idx="134">
                  <c:v>2</c:v>
                </c:pt>
                <c:pt idx="135">
                  <c:v>2</c:v>
                </c:pt>
                <c:pt idx="136">
                  <c:v>2</c:v>
                </c:pt>
                <c:pt idx="137">
                  <c:v>2</c:v>
                </c:pt>
                <c:pt idx="138">
                  <c:v>2</c:v>
                </c:pt>
                <c:pt idx="139">
                  <c:v>2</c:v>
                </c:pt>
                <c:pt idx="140">
                  <c:v>2</c:v>
                </c:pt>
                <c:pt idx="141">
                  <c:v>2</c:v>
                </c:pt>
                <c:pt idx="142">
                  <c:v>2</c:v>
                </c:pt>
                <c:pt idx="143">
                  <c:v>2</c:v>
                </c:pt>
                <c:pt idx="144">
                  <c:v>2</c:v>
                </c:pt>
                <c:pt idx="145">
                  <c:v>2</c:v>
                </c:pt>
                <c:pt idx="146">
                  <c:v>2</c:v>
                </c:pt>
                <c:pt idx="147">
                  <c:v>2</c:v>
                </c:pt>
                <c:pt idx="148">
                  <c:v>2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2</c:v>
                </c:pt>
                <c:pt idx="153">
                  <c:v>2</c:v>
                </c:pt>
                <c:pt idx="154">
                  <c:v>2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2</c:v>
                </c:pt>
                <c:pt idx="159">
                  <c:v>2</c:v>
                </c:pt>
                <c:pt idx="160">
                  <c:v>2</c:v>
                </c:pt>
                <c:pt idx="161">
                  <c:v>2</c:v>
                </c:pt>
                <c:pt idx="162">
                  <c:v>2</c:v>
                </c:pt>
                <c:pt idx="163">
                  <c:v>2</c:v>
                </c:pt>
                <c:pt idx="164">
                  <c:v>2</c:v>
                </c:pt>
                <c:pt idx="165">
                  <c:v>2</c:v>
                </c:pt>
                <c:pt idx="166">
                  <c:v>2</c:v>
                </c:pt>
                <c:pt idx="167">
                  <c:v>2</c:v>
                </c:pt>
                <c:pt idx="168">
                  <c:v>2</c:v>
                </c:pt>
                <c:pt idx="169">
                  <c:v>2</c:v>
                </c:pt>
                <c:pt idx="170">
                  <c:v>2</c:v>
                </c:pt>
                <c:pt idx="171">
                  <c:v>2</c:v>
                </c:pt>
                <c:pt idx="172">
                  <c:v>2</c:v>
                </c:pt>
                <c:pt idx="173">
                  <c:v>2</c:v>
                </c:pt>
                <c:pt idx="174">
                  <c:v>2</c:v>
                </c:pt>
                <c:pt idx="175">
                  <c:v>2</c:v>
                </c:pt>
                <c:pt idx="176">
                  <c:v>2</c:v>
                </c:pt>
                <c:pt idx="177">
                  <c:v>2</c:v>
                </c:pt>
                <c:pt idx="178">
                  <c:v>2</c:v>
                </c:pt>
                <c:pt idx="179">
                  <c:v>2</c:v>
                </c:pt>
                <c:pt idx="180">
                  <c:v>2</c:v>
                </c:pt>
                <c:pt idx="181">
                  <c:v>2</c:v>
                </c:pt>
                <c:pt idx="182">
                  <c:v>2</c:v>
                </c:pt>
                <c:pt idx="183">
                  <c:v>2</c:v>
                </c:pt>
                <c:pt idx="184">
                  <c:v>2</c:v>
                </c:pt>
                <c:pt idx="185">
                  <c:v>2</c:v>
                </c:pt>
                <c:pt idx="186">
                  <c:v>2</c:v>
                </c:pt>
                <c:pt idx="187">
                  <c:v>2</c:v>
                </c:pt>
                <c:pt idx="188">
                  <c:v>2</c:v>
                </c:pt>
                <c:pt idx="189">
                  <c:v>2</c:v>
                </c:pt>
                <c:pt idx="190">
                  <c:v>2</c:v>
                </c:pt>
                <c:pt idx="191">
                  <c:v>2</c:v>
                </c:pt>
                <c:pt idx="192">
                  <c:v>2</c:v>
                </c:pt>
                <c:pt idx="193">
                  <c:v>2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2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  <c:pt idx="212">
                  <c:v>2</c:v>
                </c:pt>
                <c:pt idx="213">
                  <c:v>2</c:v>
                </c:pt>
                <c:pt idx="214">
                  <c:v>2</c:v>
                </c:pt>
                <c:pt idx="215">
                  <c:v>2</c:v>
                </c:pt>
                <c:pt idx="216">
                  <c:v>2</c:v>
                </c:pt>
                <c:pt idx="217">
                  <c:v>2</c:v>
                </c:pt>
                <c:pt idx="218">
                  <c:v>2</c:v>
                </c:pt>
                <c:pt idx="219">
                  <c:v>2</c:v>
                </c:pt>
                <c:pt idx="220">
                  <c:v>2</c:v>
                </c:pt>
                <c:pt idx="221">
                  <c:v>2</c:v>
                </c:pt>
                <c:pt idx="222">
                  <c:v>2</c:v>
                </c:pt>
                <c:pt idx="223">
                  <c:v>2</c:v>
                </c:pt>
                <c:pt idx="224">
                  <c:v>2</c:v>
                </c:pt>
                <c:pt idx="225">
                  <c:v>2</c:v>
                </c:pt>
                <c:pt idx="226">
                  <c:v>2</c:v>
                </c:pt>
                <c:pt idx="227">
                  <c:v>2</c:v>
                </c:pt>
                <c:pt idx="228">
                  <c:v>2</c:v>
                </c:pt>
                <c:pt idx="229">
                  <c:v>2</c:v>
                </c:pt>
                <c:pt idx="230">
                  <c:v>2</c:v>
                </c:pt>
                <c:pt idx="231">
                  <c:v>2</c:v>
                </c:pt>
                <c:pt idx="232">
                  <c:v>2</c:v>
                </c:pt>
                <c:pt idx="233">
                  <c:v>2</c:v>
                </c:pt>
                <c:pt idx="234">
                  <c:v>2</c:v>
                </c:pt>
                <c:pt idx="235">
                  <c:v>2</c:v>
                </c:pt>
                <c:pt idx="236">
                  <c:v>2</c:v>
                </c:pt>
                <c:pt idx="237">
                  <c:v>2</c:v>
                </c:pt>
                <c:pt idx="238">
                  <c:v>2</c:v>
                </c:pt>
                <c:pt idx="239">
                  <c:v>2</c:v>
                </c:pt>
                <c:pt idx="240">
                  <c:v>2</c:v>
                </c:pt>
                <c:pt idx="241">
                  <c:v>2</c:v>
                </c:pt>
                <c:pt idx="242">
                  <c:v>2</c:v>
                </c:pt>
                <c:pt idx="243">
                  <c:v>2</c:v>
                </c:pt>
                <c:pt idx="244">
                  <c:v>2</c:v>
                </c:pt>
                <c:pt idx="245">
                  <c:v>2</c:v>
                </c:pt>
                <c:pt idx="246">
                  <c:v>2</c:v>
                </c:pt>
                <c:pt idx="247">
                  <c:v>2</c:v>
                </c:pt>
                <c:pt idx="248">
                  <c:v>2</c:v>
                </c:pt>
                <c:pt idx="249">
                  <c:v>2</c:v>
                </c:pt>
                <c:pt idx="250">
                  <c:v>2</c:v>
                </c:pt>
                <c:pt idx="251">
                  <c:v>2</c:v>
                </c:pt>
                <c:pt idx="252">
                  <c:v>2</c:v>
                </c:pt>
                <c:pt idx="253">
                  <c:v>2</c:v>
                </c:pt>
                <c:pt idx="254">
                  <c:v>2</c:v>
                </c:pt>
                <c:pt idx="255">
                  <c:v>2</c:v>
                </c:pt>
                <c:pt idx="256">
                  <c:v>2</c:v>
                </c:pt>
                <c:pt idx="257">
                  <c:v>2</c:v>
                </c:pt>
                <c:pt idx="258">
                  <c:v>2</c:v>
                </c:pt>
                <c:pt idx="259">
                  <c:v>2</c:v>
                </c:pt>
                <c:pt idx="260">
                  <c:v>2</c:v>
                </c:pt>
                <c:pt idx="261">
                  <c:v>2</c:v>
                </c:pt>
                <c:pt idx="262">
                  <c:v>2</c:v>
                </c:pt>
                <c:pt idx="263">
                  <c:v>2</c:v>
                </c:pt>
                <c:pt idx="264">
                  <c:v>2</c:v>
                </c:pt>
                <c:pt idx="265">
                  <c:v>2</c:v>
                </c:pt>
                <c:pt idx="266">
                  <c:v>2</c:v>
                </c:pt>
                <c:pt idx="267">
                  <c:v>2</c:v>
                </c:pt>
                <c:pt idx="268">
                  <c:v>2</c:v>
                </c:pt>
                <c:pt idx="269">
                  <c:v>2</c:v>
                </c:pt>
                <c:pt idx="270">
                  <c:v>2</c:v>
                </c:pt>
                <c:pt idx="271">
                  <c:v>2</c:v>
                </c:pt>
                <c:pt idx="272">
                  <c:v>2</c:v>
                </c:pt>
                <c:pt idx="273">
                  <c:v>2</c:v>
                </c:pt>
                <c:pt idx="274">
                  <c:v>2</c:v>
                </c:pt>
                <c:pt idx="275">
                  <c:v>2</c:v>
                </c:pt>
                <c:pt idx="276">
                  <c:v>2</c:v>
                </c:pt>
                <c:pt idx="277">
                  <c:v>2</c:v>
                </c:pt>
                <c:pt idx="278">
                  <c:v>2</c:v>
                </c:pt>
                <c:pt idx="279">
                  <c:v>2</c:v>
                </c:pt>
                <c:pt idx="280">
                  <c:v>2</c:v>
                </c:pt>
                <c:pt idx="281">
                  <c:v>2</c:v>
                </c:pt>
                <c:pt idx="282">
                  <c:v>2</c:v>
                </c:pt>
                <c:pt idx="283">
                  <c:v>2</c:v>
                </c:pt>
                <c:pt idx="284">
                  <c:v>2</c:v>
                </c:pt>
                <c:pt idx="285">
                  <c:v>2</c:v>
                </c:pt>
                <c:pt idx="286">
                  <c:v>2</c:v>
                </c:pt>
                <c:pt idx="287">
                  <c:v>2</c:v>
                </c:pt>
                <c:pt idx="288">
                  <c:v>2</c:v>
                </c:pt>
                <c:pt idx="289">
                  <c:v>2</c:v>
                </c:pt>
                <c:pt idx="290">
                  <c:v>2</c:v>
                </c:pt>
                <c:pt idx="291">
                  <c:v>2</c:v>
                </c:pt>
                <c:pt idx="292">
                  <c:v>2</c:v>
                </c:pt>
                <c:pt idx="293">
                  <c:v>2</c:v>
                </c:pt>
                <c:pt idx="294">
                  <c:v>2</c:v>
                </c:pt>
                <c:pt idx="295">
                  <c:v>2</c:v>
                </c:pt>
                <c:pt idx="296">
                  <c:v>2</c:v>
                </c:pt>
                <c:pt idx="297">
                  <c:v>2</c:v>
                </c:pt>
                <c:pt idx="298">
                  <c:v>2</c:v>
                </c:pt>
                <c:pt idx="299">
                  <c:v>2</c:v>
                </c:pt>
                <c:pt idx="300">
                  <c:v>2</c:v>
                </c:pt>
                <c:pt idx="301">
                  <c:v>2</c:v>
                </c:pt>
                <c:pt idx="302">
                  <c:v>2</c:v>
                </c:pt>
                <c:pt idx="303">
                  <c:v>2</c:v>
                </c:pt>
                <c:pt idx="304">
                  <c:v>2</c:v>
                </c:pt>
                <c:pt idx="305">
                  <c:v>2</c:v>
                </c:pt>
                <c:pt idx="306">
                  <c:v>2</c:v>
                </c:pt>
                <c:pt idx="307">
                  <c:v>2</c:v>
                </c:pt>
                <c:pt idx="308">
                  <c:v>2</c:v>
                </c:pt>
                <c:pt idx="309">
                  <c:v>2</c:v>
                </c:pt>
                <c:pt idx="310">
                  <c:v>2</c:v>
                </c:pt>
                <c:pt idx="311">
                  <c:v>2</c:v>
                </c:pt>
                <c:pt idx="312">
                  <c:v>2</c:v>
                </c:pt>
                <c:pt idx="313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2</c:v>
                </c:pt>
                <c:pt idx="317">
                  <c:v>2</c:v>
                </c:pt>
                <c:pt idx="318">
                  <c:v>2</c:v>
                </c:pt>
                <c:pt idx="319">
                  <c:v>2</c:v>
                </c:pt>
                <c:pt idx="320">
                  <c:v>2</c:v>
                </c:pt>
                <c:pt idx="321">
                  <c:v>2</c:v>
                </c:pt>
                <c:pt idx="322">
                  <c:v>2</c:v>
                </c:pt>
                <c:pt idx="323">
                  <c:v>2</c:v>
                </c:pt>
                <c:pt idx="324">
                  <c:v>2</c:v>
                </c:pt>
                <c:pt idx="325">
                  <c:v>2</c:v>
                </c:pt>
                <c:pt idx="326">
                  <c:v>2</c:v>
                </c:pt>
                <c:pt idx="327">
                  <c:v>2</c:v>
                </c:pt>
                <c:pt idx="328">
                  <c:v>2</c:v>
                </c:pt>
                <c:pt idx="329">
                  <c:v>2</c:v>
                </c:pt>
                <c:pt idx="330">
                  <c:v>2</c:v>
                </c:pt>
                <c:pt idx="331">
                  <c:v>2</c:v>
                </c:pt>
                <c:pt idx="332">
                  <c:v>2</c:v>
                </c:pt>
                <c:pt idx="333">
                  <c:v>2</c:v>
                </c:pt>
                <c:pt idx="334">
                  <c:v>2</c:v>
                </c:pt>
                <c:pt idx="335">
                  <c:v>2</c:v>
                </c:pt>
                <c:pt idx="336">
                  <c:v>2</c:v>
                </c:pt>
                <c:pt idx="337">
                  <c:v>2</c:v>
                </c:pt>
                <c:pt idx="338">
                  <c:v>2</c:v>
                </c:pt>
                <c:pt idx="339">
                  <c:v>2</c:v>
                </c:pt>
                <c:pt idx="340">
                  <c:v>2</c:v>
                </c:pt>
                <c:pt idx="341">
                  <c:v>2</c:v>
                </c:pt>
                <c:pt idx="342">
                  <c:v>2</c:v>
                </c:pt>
                <c:pt idx="343">
                  <c:v>2</c:v>
                </c:pt>
                <c:pt idx="344">
                  <c:v>2</c:v>
                </c:pt>
                <c:pt idx="345">
                  <c:v>2</c:v>
                </c:pt>
                <c:pt idx="346">
                  <c:v>2</c:v>
                </c:pt>
                <c:pt idx="347">
                  <c:v>2</c:v>
                </c:pt>
                <c:pt idx="348">
                  <c:v>2</c:v>
                </c:pt>
                <c:pt idx="349">
                  <c:v>2</c:v>
                </c:pt>
                <c:pt idx="350">
                  <c:v>2</c:v>
                </c:pt>
                <c:pt idx="351">
                  <c:v>2</c:v>
                </c:pt>
                <c:pt idx="352">
                  <c:v>2</c:v>
                </c:pt>
                <c:pt idx="353">
                  <c:v>2</c:v>
                </c:pt>
                <c:pt idx="354">
                  <c:v>2</c:v>
                </c:pt>
                <c:pt idx="355">
                  <c:v>2</c:v>
                </c:pt>
                <c:pt idx="356">
                  <c:v>2</c:v>
                </c:pt>
                <c:pt idx="357">
                  <c:v>2</c:v>
                </c:pt>
                <c:pt idx="358">
                  <c:v>2</c:v>
                </c:pt>
                <c:pt idx="359">
                  <c:v>2</c:v>
                </c:pt>
                <c:pt idx="360">
                  <c:v>2</c:v>
                </c:pt>
                <c:pt idx="361">
                  <c:v>2</c:v>
                </c:pt>
                <c:pt idx="362">
                  <c:v>2</c:v>
                </c:pt>
                <c:pt idx="363">
                  <c:v>2</c:v>
                </c:pt>
                <c:pt idx="364">
                  <c:v>2</c:v>
                </c:pt>
                <c:pt idx="365">
                  <c:v>2</c:v>
                </c:pt>
                <c:pt idx="366">
                  <c:v>2</c:v>
                </c:pt>
                <c:pt idx="367">
                  <c:v>2</c:v>
                </c:pt>
                <c:pt idx="368">
                  <c:v>2</c:v>
                </c:pt>
                <c:pt idx="369">
                  <c:v>2</c:v>
                </c:pt>
                <c:pt idx="370">
                  <c:v>2</c:v>
                </c:pt>
                <c:pt idx="371">
                  <c:v>2</c:v>
                </c:pt>
                <c:pt idx="372">
                  <c:v>2</c:v>
                </c:pt>
                <c:pt idx="373">
                  <c:v>2</c:v>
                </c:pt>
                <c:pt idx="374">
                  <c:v>2</c:v>
                </c:pt>
                <c:pt idx="375">
                  <c:v>2</c:v>
                </c:pt>
                <c:pt idx="376">
                  <c:v>2</c:v>
                </c:pt>
                <c:pt idx="377">
                  <c:v>2</c:v>
                </c:pt>
                <c:pt idx="378">
                  <c:v>2</c:v>
                </c:pt>
                <c:pt idx="379">
                  <c:v>2</c:v>
                </c:pt>
                <c:pt idx="380">
                  <c:v>2</c:v>
                </c:pt>
                <c:pt idx="381">
                  <c:v>2</c:v>
                </c:pt>
                <c:pt idx="382">
                  <c:v>2</c:v>
                </c:pt>
                <c:pt idx="383">
                  <c:v>2</c:v>
                </c:pt>
                <c:pt idx="384">
                  <c:v>2</c:v>
                </c:pt>
                <c:pt idx="385">
                  <c:v>2</c:v>
                </c:pt>
                <c:pt idx="386">
                  <c:v>2</c:v>
                </c:pt>
                <c:pt idx="387">
                  <c:v>2</c:v>
                </c:pt>
                <c:pt idx="388">
                  <c:v>2</c:v>
                </c:pt>
                <c:pt idx="389">
                  <c:v>2</c:v>
                </c:pt>
                <c:pt idx="390">
                  <c:v>2</c:v>
                </c:pt>
                <c:pt idx="391">
                  <c:v>2</c:v>
                </c:pt>
                <c:pt idx="392">
                  <c:v>2</c:v>
                </c:pt>
                <c:pt idx="393">
                  <c:v>2</c:v>
                </c:pt>
                <c:pt idx="394">
                  <c:v>2</c:v>
                </c:pt>
                <c:pt idx="395">
                  <c:v>2</c:v>
                </c:pt>
                <c:pt idx="396">
                  <c:v>2</c:v>
                </c:pt>
                <c:pt idx="397">
                  <c:v>2</c:v>
                </c:pt>
                <c:pt idx="398">
                  <c:v>2</c:v>
                </c:pt>
                <c:pt idx="399">
                  <c:v>2</c:v>
                </c:pt>
                <c:pt idx="400">
                  <c:v>2</c:v>
                </c:pt>
                <c:pt idx="401">
                  <c:v>2</c:v>
                </c:pt>
                <c:pt idx="402">
                  <c:v>2</c:v>
                </c:pt>
                <c:pt idx="403">
                  <c:v>2</c:v>
                </c:pt>
                <c:pt idx="404">
                  <c:v>2</c:v>
                </c:pt>
                <c:pt idx="405">
                  <c:v>2</c:v>
                </c:pt>
                <c:pt idx="406">
                  <c:v>2</c:v>
                </c:pt>
                <c:pt idx="407">
                  <c:v>2</c:v>
                </c:pt>
                <c:pt idx="408">
                  <c:v>2</c:v>
                </c:pt>
                <c:pt idx="409">
                  <c:v>2</c:v>
                </c:pt>
                <c:pt idx="410">
                  <c:v>2</c:v>
                </c:pt>
                <c:pt idx="411">
                  <c:v>2</c:v>
                </c:pt>
                <c:pt idx="412">
                  <c:v>2</c:v>
                </c:pt>
                <c:pt idx="413">
                  <c:v>2</c:v>
                </c:pt>
                <c:pt idx="414">
                  <c:v>2</c:v>
                </c:pt>
                <c:pt idx="415">
                  <c:v>2</c:v>
                </c:pt>
                <c:pt idx="416">
                  <c:v>2</c:v>
                </c:pt>
                <c:pt idx="417">
                  <c:v>2</c:v>
                </c:pt>
                <c:pt idx="418">
                  <c:v>2</c:v>
                </c:pt>
                <c:pt idx="419">
                  <c:v>2</c:v>
                </c:pt>
                <c:pt idx="420">
                  <c:v>2</c:v>
                </c:pt>
                <c:pt idx="421">
                  <c:v>2</c:v>
                </c:pt>
                <c:pt idx="422">
                  <c:v>2</c:v>
                </c:pt>
                <c:pt idx="423">
                  <c:v>2</c:v>
                </c:pt>
                <c:pt idx="424">
                  <c:v>2</c:v>
                </c:pt>
                <c:pt idx="425">
                  <c:v>2</c:v>
                </c:pt>
                <c:pt idx="426">
                  <c:v>2</c:v>
                </c:pt>
                <c:pt idx="427">
                  <c:v>2</c:v>
                </c:pt>
                <c:pt idx="428">
                  <c:v>2</c:v>
                </c:pt>
                <c:pt idx="429">
                  <c:v>2</c:v>
                </c:pt>
                <c:pt idx="430">
                  <c:v>2</c:v>
                </c:pt>
                <c:pt idx="431">
                  <c:v>2</c:v>
                </c:pt>
                <c:pt idx="432">
                  <c:v>2</c:v>
                </c:pt>
                <c:pt idx="433">
                  <c:v>2</c:v>
                </c:pt>
                <c:pt idx="434">
                  <c:v>2</c:v>
                </c:pt>
                <c:pt idx="435">
                  <c:v>2</c:v>
                </c:pt>
                <c:pt idx="436">
                  <c:v>2</c:v>
                </c:pt>
                <c:pt idx="437">
                  <c:v>2</c:v>
                </c:pt>
                <c:pt idx="438">
                  <c:v>2</c:v>
                </c:pt>
                <c:pt idx="439">
                  <c:v>2</c:v>
                </c:pt>
                <c:pt idx="440">
                  <c:v>2</c:v>
                </c:pt>
                <c:pt idx="441">
                  <c:v>2</c:v>
                </c:pt>
                <c:pt idx="442">
                  <c:v>2</c:v>
                </c:pt>
                <c:pt idx="443">
                  <c:v>2</c:v>
                </c:pt>
                <c:pt idx="444">
                  <c:v>2</c:v>
                </c:pt>
                <c:pt idx="445">
                  <c:v>2</c:v>
                </c:pt>
                <c:pt idx="446">
                  <c:v>2</c:v>
                </c:pt>
                <c:pt idx="447">
                  <c:v>2</c:v>
                </c:pt>
                <c:pt idx="448">
                  <c:v>2</c:v>
                </c:pt>
                <c:pt idx="449">
                  <c:v>2</c:v>
                </c:pt>
                <c:pt idx="450">
                  <c:v>2</c:v>
                </c:pt>
                <c:pt idx="451">
                  <c:v>2</c:v>
                </c:pt>
                <c:pt idx="452">
                  <c:v>2</c:v>
                </c:pt>
                <c:pt idx="453">
                  <c:v>2</c:v>
                </c:pt>
                <c:pt idx="454">
                  <c:v>2</c:v>
                </c:pt>
                <c:pt idx="455">
                  <c:v>2</c:v>
                </c:pt>
                <c:pt idx="456">
                  <c:v>2</c:v>
                </c:pt>
                <c:pt idx="457">
                  <c:v>2</c:v>
                </c:pt>
                <c:pt idx="458">
                  <c:v>2</c:v>
                </c:pt>
                <c:pt idx="459">
                  <c:v>2</c:v>
                </c:pt>
                <c:pt idx="460">
                  <c:v>2</c:v>
                </c:pt>
                <c:pt idx="461">
                  <c:v>2</c:v>
                </c:pt>
                <c:pt idx="462">
                  <c:v>2</c:v>
                </c:pt>
                <c:pt idx="463">
                  <c:v>2</c:v>
                </c:pt>
                <c:pt idx="464">
                  <c:v>2</c:v>
                </c:pt>
                <c:pt idx="465">
                  <c:v>2</c:v>
                </c:pt>
                <c:pt idx="466">
                  <c:v>2</c:v>
                </c:pt>
                <c:pt idx="467">
                  <c:v>2</c:v>
                </c:pt>
                <c:pt idx="468">
                  <c:v>2</c:v>
                </c:pt>
                <c:pt idx="469">
                  <c:v>2</c:v>
                </c:pt>
                <c:pt idx="470">
                  <c:v>2</c:v>
                </c:pt>
                <c:pt idx="471">
                  <c:v>2</c:v>
                </c:pt>
                <c:pt idx="472">
                  <c:v>2</c:v>
                </c:pt>
                <c:pt idx="473">
                  <c:v>2</c:v>
                </c:pt>
                <c:pt idx="474">
                  <c:v>2</c:v>
                </c:pt>
                <c:pt idx="475">
                  <c:v>2</c:v>
                </c:pt>
                <c:pt idx="476">
                  <c:v>2</c:v>
                </c:pt>
                <c:pt idx="477">
                  <c:v>2</c:v>
                </c:pt>
                <c:pt idx="478">
                  <c:v>2</c:v>
                </c:pt>
                <c:pt idx="479">
                  <c:v>2</c:v>
                </c:pt>
                <c:pt idx="480">
                  <c:v>2</c:v>
                </c:pt>
                <c:pt idx="481">
                  <c:v>2</c:v>
                </c:pt>
                <c:pt idx="482">
                  <c:v>2</c:v>
                </c:pt>
                <c:pt idx="483">
                  <c:v>2</c:v>
                </c:pt>
                <c:pt idx="484">
                  <c:v>2</c:v>
                </c:pt>
                <c:pt idx="485">
                  <c:v>2</c:v>
                </c:pt>
                <c:pt idx="486">
                  <c:v>2</c:v>
                </c:pt>
                <c:pt idx="487">
                  <c:v>2</c:v>
                </c:pt>
                <c:pt idx="488">
                  <c:v>2</c:v>
                </c:pt>
                <c:pt idx="489">
                  <c:v>2</c:v>
                </c:pt>
                <c:pt idx="490">
                  <c:v>2</c:v>
                </c:pt>
                <c:pt idx="491">
                  <c:v>2</c:v>
                </c:pt>
                <c:pt idx="492">
                  <c:v>2</c:v>
                </c:pt>
                <c:pt idx="493">
                  <c:v>2</c:v>
                </c:pt>
                <c:pt idx="494">
                  <c:v>2</c:v>
                </c:pt>
                <c:pt idx="495">
                  <c:v>2</c:v>
                </c:pt>
                <c:pt idx="496">
                  <c:v>2</c:v>
                </c:pt>
                <c:pt idx="497">
                  <c:v>2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2</c:v>
                </c:pt>
                <c:pt idx="503">
                  <c:v>2</c:v>
                </c:pt>
                <c:pt idx="504">
                  <c:v>2</c:v>
                </c:pt>
                <c:pt idx="505">
                  <c:v>2</c:v>
                </c:pt>
                <c:pt idx="506">
                  <c:v>2</c:v>
                </c:pt>
                <c:pt idx="507">
                  <c:v>2</c:v>
                </c:pt>
                <c:pt idx="508">
                  <c:v>2</c:v>
                </c:pt>
                <c:pt idx="509">
                  <c:v>2</c:v>
                </c:pt>
                <c:pt idx="510">
                  <c:v>2</c:v>
                </c:pt>
                <c:pt idx="511">
                  <c:v>2</c:v>
                </c:pt>
                <c:pt idx="512">
                  <c:v>2</c:v>
                </c:pt>
                <c:pt idx="513">
                  <c:v>2</c:v>
                </c:pt>
                <c:pt idx="514">
                  <c:v>2</c:v>
                </c:pt>
                <c:pt idx="515">
                  <c:v>2</c:v>
                </c:pt>
                <c:pt idx="516">
                  <c:v>2</c:v>
                </c:pt>
                <c:pt idx="517">
                  <c:v>2</c:v>
                </c:pt>
                <c:pt idx="518">
                  <c:v>2</c:v>
                </c:pt>
                <c:pt idx="519">
                  <c:v>2</c:v>
                </c:pt>
                <c:pt idx="520">
                  <c:v>2</c:v>
                </c:pt>
                <c:pt idx="521">
                  <c:v>2</c:v>
                </c:pt>
                <c:pt idx="522">
                  <c:v>2</c:v>
                </c:pt>
                <c:pt idx="523">
                  <c:v>2</c:v>
                </c:pt>
                <c:pt idx="524">
                  <c:v>2</c:v>
                </c:pt>
                <c:pt idx="525">
                  <c:v>2</c:v>
                </c:pt>
                <c:pt idx="526">
                  <c:v>2</c:v>
                </c:pt>
                <c:pt idx="527">
                  <c:v>2</c:v>
                </c:pt>
                <c:pt idx="528">
                  <c:v>2</c:v>
                </c:pt>
                <c:pt idx="529">
                  <c:v>2</c:v>
                </c:pt>
                <c:pt idx="530">
                  <c:v>2</c:v>
                </c:pt>
                <c:pt idx="531">
                  <c:v>2</c:v>
                </c:pt>
                <c:pt idx="532">
                  <c:v>2</c:v>
                </c:pt>
                <c:pt idx="533">
                  <c:v>2</c:v>
                </c:pt>
                <c:pt idx="534">
                  <c:v>2</c:v>
                </c:pt>
                <c:pt idx="535">
                  <c:v>2</c:v>
                </c:pt>
                <c:pt idx="536">
                  <c:v>2</c:v>
                </c:pt>
                <c:pt idx="537">
                  <c:v>2</c:v>
                </c:pt>
                <c:pt idx="538">
                  <c:v>2</c:v>
                </c:pt>
                <c:pt idx="539">
                  <c:v>2</c:v>
                </c:pt>
                <c:pt idx="540">
                  <c:v>2</c:v>
                </c:pt>
                <c:pt idx="541">
                  <c:v>2</c:v>
                </c:pt>
                <c:pt idx="542">
                  <c:v>2</c:v>
                </c:pt>
                <c:pt idx="543">
                  <c:v>2</c:v>
                </c:pt>
                <c:pt idx="544">
                  <c:v>2</c:v>
                </c:pt>
                <c:pt idx="545">
                  <c:v>2</c:v>
                </c:pt>
                <c:pt idx="546">
                  <c:v>2</c:v>
                </c:pt>
                <c:pt idx="547">
                  <c:v>2</c:v>
                </c:pt>
                <c:pt idx="548">
                  <c:v>2</c:v>
                </c:pt>
                <c:pt idx="549">
                  <c:v>2</c:v>
                </c:pt>
                <c:pt idx="550">
                  <c:v>2</c:v>
                </c:pt>
                <c:pt idx="551">
                  <c:v>2</c:v>
                </c:pt>
                <c:pt idx="552">
                  <c:v>2</c:v>
                </c:pt>
                <c:pt idx="553">
                  <c:v>2</c:v>
                </c:pt>
                <c:pt idx="554">
                  <c:v>2</c:v>
                </c:pt>
                <c:pt idx="555">
                  <c:v>2</c:v>
                </c:pt>
                <c:pt idx="556">
                  <c:v>2</c:v>
                </c:pt>
                <c:pt idx="557">
                  <c:v>2</c:v>
                </c:pt>
                <c:pt idx="558">
                  <c:v>2</c:v>
                </c:pt>
                <c:pt idx="559">
                  <c:v>2</c:v>
                </c:pt>
                <c:pt idx="560">
                  <c:v>2</c:v>
                </c:pt>
                <c:pt idx="561">
                  <c:v>2</c:v>
                </c:pt>
                <c:pt idx="562">
                  <c:v>2</c:v>
                </c:pt>
                <c:pt idx="563">
                  <c:v>2</c:v>
                </c:pt>
                <c:pt idx="564">
                  <c:v>2</c:v>
                </c:pt>
                <c:pt idx="565">
                  <c:v>2</c:v>
                </c:pt>
                <c:pt idx="566">
                  <c:v>2</c:v>
                </c:pt>
                <c:pt idx="567">
                  <c:v>2</c:v>
                </c:pt>
                <c:pt idx="568">
                  <c:v>2</c:v>
                </c:pt>
                <c:pt idx="569">
                  <c:v>2</c:v>
                </c:pt>
                <c:pt idx="570">
                  <c:v>2</c:v>
                </c:pt>
                <c:pt idx="571">
                  <c:v>2</c:v>
                </c:pt>
                <c:pt idx="572">
                  <c:v>2</c:v>
                </c:pt>
                <c:pt idx="573">
                  <c:v>2</c:v>
                </c:pt>
                <c:pt idx="574">
                  <c:v>2</c:v>
                </c:pt>
                <c:pt idx="575">
                  <c:v>2</c:v>
                </c:pt>
                <c:pt idx="576">
                  <c:v>2</c:v>
                </c:pt>
                <c:pt idx="577">
                  <c:v>2</c:v>
                </c:pt>
                <c:pt idx="578">
                  <c:v>2</c:v>
                </c:pt>
                <c:pt idx="579">
                  <c:v>2</c:v>
                </c:pt>
                <c:pt idx="580">
                  <c:v>2</c:v>
                </c:pt>
                <c:pt idx="581">
                  <c:v>2</c:v>
                </c:pt>
                <c:pt idx="582">
                  <c:v>2</c:v>
                </c:pt>
                <c:pt idx="583">
                  <c:v>2</c:v>
                </c:pt>
                <c:pt idx="584">
                  <c:v>2</c:v>
                </c:pt>
                <c:pt idx="585">
                  <c:v>2</c:v>
                </c:pt>
                <c:pt idx="586">
                  <c:v>2</c:v>
                </c:pt>
                <c:pt idx="587">
                  <c:v>2</c:v>
                </c:pt>
                <c:pt idx="588">
                  <c:v>2</c:v>
                </c:pt>
                <c:pt idx="589">
                  <c:v>2</c:v>
                </c:pt>
                <c:pt idx="590">
                  <c:v>2</c:v>
                </c:pt>
                <c:pt idx="591">
                  <c:v>2</c:v>
                </c:pt>
                <c:pt idx="592">
                  <c:v>2</c:v>
                </c:pt>
                <c:pt idx="593">
                  <c:v>2</c:v>
                </c:pt>
                <c:pt idx="594">
                  <c:v>2</c:v>
                </c:pt>
                <c:pt idx="595">
                  <c:v>2</c:v>
                </c:pt>
                <c:pt idx="596">
                  <c:v>2</c:v>
                </c:pt>
                <c:pt idx="597">
                  <c:v>2</c:v>
                </c:pt>
                <c:pt idx="598">
                  <c:v>2</c:v>
                </c:pt>
                <c:pt idx="599">
                  <c:v>3</c:v>
                </c:pt>
                <c:pt idx="600">
                  <c:v>3</c:v>
                </c:pt>
                <c:pt idx="601">
                  <c:v>3</c:v>
                </c:pt>
                <c:pt idx="602">
                  <c:v>3</c:v>
                </c:pt>
                <c:pt idx="603">
                  <c:v>3</c:v>
                </c:pt>
                <c:pt idx="604">
                  <c:v>3</c:v>
                </c:pt>
                <c:pt idx="605">
                  <c:v>3</c:v>
                </c:pt>
                <c:pt idx="606">
                  <c:v>3</c:v>
                </c:pt>
                <c:pt idx="607">
                  <c:v>3</c:v>
                </c:pt>
                <c:pt idx="608">
                  <c:v>3</c:v>
                </c:pt>
                <c:pt idx="609">
                  <c:v>3</c:v>
                </c:pt>
                <c:pt idx="610">
                  <c:v>3</c:v>
                </c:pt>
                <c:pt idx="611">
                  <c:v>3</c:v>
                </c:pt>
                <c:pt idx="612">
                  <c:v>3</c:v>
                </c:pt>
                <c:pt idx="613">
                  <c:v>3</c:v>
                </c:pt>
                <c:pt idx="614">
                  <c:v>3</c:v>
                </c:pt>
                <c:pt idx="615">
                  <c:v>3</c:v>
                </c:pt>
                <c:pt idx="616">
                  <c:v>3</c:v>
                </c:pt>
                <c:pt idx="617">
                  <c:v>3</c:v>
                </c:pt>
                <c:pt idx="618">
                  <c:v>3</c:v>
                </c:pt>
                <c:pt idx="619">
                  <c:v>3</c:v>
                </c:pt>
                <c:pt idx="620">
                  <c:v>4</c:v>
                </c:pt>
                <c:pt idx="621">
                  <c:v>4</c:v>
                </c:pt>
                <c:pt idx="622">
                  <c:v>4</c:v>
                </c:pt>
                <c:pt idx="623">
                  <c:v>4</c:v>
                </c:pt>
                <c:pt idx="624">
                  <c:v>4</c:v>
                </c:pt>
                <c:pt idx="625">
                  <c:v>4</c:v>
                </c:pt>
                <c:pt idx="626">
                  <c:v>4</c:v>
                </c:pt>
                <c:pt idx="627">
                  <c:v>4</c:v>
                </c:pt>
                <c:pt idx="628">
                  <c:v>4</c:v>
                </c:pt>
                <c:pt idx="629">
                  <c:v>4</c:v>
                </c:pt>
                <c:pt idx="630">
                  <c:v>4</c:v>
                </c:pt>
                <c:pt idx="631">
                  <c:v>4</c:v>
                </c:pt>
                <c:pt idx="632">
                  <c:v>4</c:v>
                </c:pt>
                <c:pt idx="633">
                  <c:v>4</c:v>
                </c:pt>
                <c:pt idx="634">
                  <c:v>4</c:v>
                </c:pt>
                <c:pt idx="635">
                  <c:v>4</c:v>
                </c:pt>
                <c:pt idx="636">
                  <c:v>4</c:v>
                </c:pt>
                <c:pt idx="637">
                  <c:v>4</c:v>
                </c:pt>
                <c:pt idx="638">
                  <c:v>4</c:v>
                </c:pt>
                <c:pt idx="639">
                  <c:v>4</c:v>
                </c:pt>
                <c:pt idx="640">
                  <c:v>4</c:v>
                </c:pt>
                <c:pt idx="641">
                  <c:v>4</c:v>
                </c:pt>
                <c:pt idx="642">
                  <c:v>4</c:v>
                </c:pt>
                <c:pt idx="643">
                  <c:v>4</c:v>
                </c:pt>
                <c:pt idx="644">
                  <c:v>4</c:v>
                </c:pt>
                <c:pt idx="645">
                  <c:v>4</c:v>
                </c:pt>
                <c:pt idx="646">
                  <c:v>4</c:v>
                </c:pt>
                <c:pt idx="647">
                  <c:v>4</c:v>
                </c:pt>
                <c:pt idx="648">
                  <c:v>4</c:v>
                </c:pt>
                <c:pt idx="649">
                  <c:v>4</c:v>
                </c:pt>
                <c:pt idx="650">
                  <c:v>4</c:v>
                </c:pt>
                <c:pt idx="651">
                  <c:v>4</c:v>
                </c:pt>
                <c:pt idx="652">
                  <c:v>4</c:v>
                </c:pt>
                <c:pt idx="653">
                  <c:v>4</c:v>
                </c:pt>
                <c:pt idx="654">
                  <c:v>4</c:v>
                </c:pt>
                <c:pt idx="655">
                  <c:v>4</c:v>
                </c:pt>
                <c:pt idx="656">
                  <c:v>4</c:v>
                </c:pt>
                <c:pt idx="657">
                  <c:v>4</c:v>
                </c:pt>
                <c:pt idx="658">
                  <c:v>4</c:v>
                </c:pt>
                <c:pt idx="659">
                  <c:v>4</c:v>
                </c:pt>
                <c:pt idx="660">
                  <c:v>4</c:v>
                </c:pt>
                <c:pt idx="661">
                  <c:v>4</c:v>
                </c:pt>
                <c:pt idx="662">
                  <c:v>5</c:v>
                </c:pt>
                <c:pt idx="663">
                  <c:v>5</c:v>
                </c:pt>
                <c:pt idx="664">
                  <c:v>5</c:v>
                </c:pt>
                <c:pt idx="665">
                  <c:v>5</c:v>
                </c:pt>
                <c:pt idx="666">
                  <c:v>5</c:v>
                </c:pt>
                <c:pt idx="667">
                  <c:v>5</c:v>
                </c:pt>
                <c:pt idx="668">
                  <c:v>5</c:v>
                </c:pt>
                <c:pt idx="669">
                  <c:v>5</c:v>
                </c:pt>
                <c:pt idx="670">
                  <c:v>5</c:v>
                </c:pt>
                <c:pt idx="671">
                  <c:v>5</c:v>
                </c:pt>
                <c:pt idx="672">
                  <c:v>5</c:v>
                </c:pt>
                <c:pt idx="673">
                  <c:v>5</c:v>
                </c:pt>
                <c:pt idx="674">
                  <c:v>5</c:v>
                </c:pt>
                <c:pt idx="675">
                  <c:v>5</c:v>
                </c:pt>
                <c:pt idx="676">
                  <c:v>5</c:v>
                </c:pt>
                <c:pt idx="677">
                  <c:v>5</c:v>
                </c:pt>
                <c:pt idx="678">
                  <c:v>5</c:v>
                </c:pt>
                <c:pt idx="679">
                  <c:v>5</c:v>
                </c:pt>
                <c:pt idx="680">
                  <c:v>5</c:v>
                </c:pt>
                <c:pt idx="681">
                  <c:v>5</c:v>
                </c:pt>
                <c:pt idx="682">
                  <c:v>5</c:v>
                </c:pt>
                <c:pt idx="683">
                  <c:v>5</c:v>
                </c:pt>
                <c:pt idx="684">
                  <c:v>5</c:v>
                </c:pt>
                <c:pt idx="685">
                  <c:v>5</c:v>
                </c:pt>
                <c:pt idx="686">
                  <c:v>5</c:v>
                </c:pt>
                <c:pt idx="687">
                  <c:v>5</c:v>
                </c:pt>
                <c:pt idx="688">
                  <c:v>5</c:v>
                </c:pt>
                <c:pt idx="689">
                  <c:v>5</c:v>
                </c:pt>
                <c:pt idx="690">
                  <c:v>5</c:v>
                </c:pt>
                <c:pt idx="691">
                  <c:v>5</c:v>
                </c:pt>
                <c:pt idx="692">
                  <c:v>5</c:v>
                </c:pt>
                <c:pt idx="693">
                  <c:v>5</c:v>
                </c:pt>
                <c:pt idx="694">
                  <c:v>5</c:v>
                </c:pt>
                <c:pt idx="695">
                  <c:v>5</c:v>
                </c:pt>
                <c:pt idx="696">
                  <c:v>5</c:v>
                </c:pt>
                <c:pt idx="697">
                  <c:v>5</c:v>
                </c:pt>
                <c:pt idx="698">
                  <c:v>5</c:v>
                </c:pt>
                <c:pt idx="699">
                  <c:v>5</c:v>
                </c:pt>
                <c:pt idx="700">
                  <c:v>5</c:v>
                </c:pt>
                <c:pt idx="701">
                  <c:v>5</c:v>
                </c:pt>
                <c:pt idx="702">
                  <c:v>5</c:v>
                </c:pt>
                <c:pt idx="703">
                  <c:v>5</c:v>
                </c:pt>
                <c:pt idx="704">
                  <c:v>5</c:v>
                </c:pt>
                <c:pt idx="705">
                  <c:v>5</c:v>
                </c:pt>
                <c:pt idx="706">
                  <c:v>5</c:v>
                </c:pt>
                <c:pt idx="707">
                  <c:v>5</c:v>
                </c:pt>
                <c:pt idx="708">
                  <c:v>5</c:v>
                </c:pt>
                <c:pt idx="709">
                  <c:v>5</c:v>
                </c:pt>
                <c:pt idx="710">
                  <c:v>5</c:v>
                </c:pt>
                <c:pt idx="711">
                  <c:v>5</c:v>
                </c:pt>
                <c:pt idx="712">
                  <c:v>5</c:v>
                </c:pt>
                <c:pt idx="713">
                  <c:v>5</c:v>
                </c:pt>
                <c:pt idx="714">
                  <c:v>5</c:v>
                </c:pt>
                <c:pt idx="715">
                  <c:v>5</c:v>
                </c:pt>
                <c:pt idx="716">
                  <c:v>5</c:v>
                </c:pt>
                <c:pt idx="717">
                  <c:v>5</c:v>
                </c:pt>
                <c:pt idx="718">
                  <c:v>5</c:v>
                </c:pt>
                <c:pt idx="719">
                  <c:v>5</c:v>
                </c:pt>
                <c:pt idx="720">
                  <c:v>5</c:v>
                </c:pt>
                <c:pt idx="721">
                  <c:v>5</c:v>
                </c:pt>
                <c:pt idx="722">
                  <c:v>5</c:v>
                </c:pt>
                <c:pt idx="723">
                  <c:v>5</c:v>
                </c:pt>
                <c:pt idx="724">
                  <c:v>5</c:v>
                </c:pt>
                <c:pt idx="725">
                  <c:v>5</c:v>
                </c:pt>
                <c:pt idx="726">
                  <c:v>5</c:v>
                </c:pt>
                <c:pt idx="727">
                  <c:v>5</c:v>
                </c:pt>
                <c:pt idx="728">
                  <c:v>5</c:v>
                </c:pt>
                <c:pt idx="729">
                  <c:v>5</c:v>
                </c:pt>
                <c:pt idx="730">
                  <c:v>5</c:v>
                </c:pt>
                <c:pt idx="731">
                  <c:v>5</c:v>
                </c:pt>
                <c:pt idx="732">
                  <c:v>5</c:v>
                </c:pt>
                <c:pt idx="733">
                  <c:v>5</c:v>
                </c:pt>
                <c:pt idx="734">
                  <c:v>5</c:v>
                </c:pt>
                <c:pt idx="735">
                  <c:v>5</c:v>
                </c:pt>
                <c:pt idx="736">
                  <c:v>5</c:v>
                </c:pt>
                <c:pt idx="737">
                  <c:v>5</c:v>
                </c:pt>
                <c:pt idx="738">
                  <c:v>5</c:v>
                </c:pt>
                <c:pt idx="739">
                  <c:v>5</c:v>
                </c:pt>
                <c:pt idx="740">
                  <c:v>5</c:v>
                </c:pt>
                <c:pt idx="741">
                  <c:v>5</c:v>
                </c:pt>
                <c:pt idx="742">
                  <c:v>5</c:v>
                </c:pt>
                <c:pt idx="743">
                  <c:v>5</c:v>
                </c:pt>
                <c:pt idx="744">
                  <c:v>5</c:v>
                </c:pt>
                <c:pt idx="745">
                  <c:v>5</c:v>
                </c:pt>
                <c:pt idx="746">
                  <c:v>5</c:v>
                </c:pt>
                <c:pt idx="747">
                  <c:v>5</c:v>
                </c:pt>
                <c:pt idx="748">
                  <c:v>5</c:v>
                </c:pt>
                <c:pt idx="749">
                  <c:v>5</c:v>
                </c:pt>
                <c:pt idx="750">
                  <c:v>5</c:v>
                </c:pt>
                <c:pt idx="751">
                  <c:v>5</c:v>
                </c:pt>
                <c:pt idx="752">
                  <c:v>5</c:v>
                </c:pt>
                <c:pt idx="753">
                  <c:v>5</c:v>
                </c:pt>
                <c:pt idx="754">
                  <c:v>5</c:v>
                </c:pt>
                <c:pt idx="755">
                  <c:v>5</c:v>
                </c:pt>
                <c:pt idx="756">
                  <c:v>5</c:v>
                </c:pt>
                <c:pt idx="757">
                  <c:v>5</c:v>
                </c:pt>
                <c:pt idx="758">
                  <c:v>5</c:v>
                </c:pt>
                <c:pt idx="759">
                  <c:v>5</c:v>
                </c:pt>
                <c:pt idx="760">
                  <c:v>5</c:v>
                </c:pt>
                <c:pt idx="761">
                  <c:v>5</c:v>
                </c:pt>
                <c:pt idx="762">
                  <c:v>5</c:v>
                </c:pt>
                <c:pt idx="763">
                  <c:v>5</c:v>
                </c:pt>
                <c:pt idx="764">
                  <c:v>5</c:v>
                </c:pt>
                <c:pt idx="765">
                  <c:v>5</c:v>
                </c:pt>
                <c:pt idx="766">
                  <c:v>5</c:v>
                </c:pt>
                <c:pt idx="767">
                  <c:v>5</c:v>
                </c:pt>
                <c:pt idx="768">
                  <c:v>5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5</c:v>
                </c:pt>
                <c:pt idx="773">
                  <c:v>5</c:v>
                </c:pt>
                <c:pt idx="774">
                  <c:v>6</c:v>
                </c:pt>
                <c:pt idx="775">
                  <c:v>6</c:v>
                </c:pt>
                <c:pt idx="776">
                  <c:v>6</c:v>
                </c:pt>
                <c:pt idx="777">
                  <c:v>6</c:v>
                </c:pt>
                <c:pt idx="778">
                  <c:v>6</c:v>
                </c:pt>
                <c:pt idx="779">
                  <c:v>6</c:v>
                </c:pt>
                <c:pt idx="780">
                  <c:v>6</c:v>
                </c:pt>
                <c:pt idx="781">
                  <c:v>6</c:v>
                </c:pt>
                <c:pt idx="782">
                  <c:v>6</c:v>
                </c:pt>
                <c:pt idx="783">
                  <c:v>6</c:v>
                </c:pt>
                <c:pt idx="784">
                  <c:v>6</c:v>
                </c:pt>
                <c:pt idx="785">
                  <c:v>6</c:v>
                </c:pt>
                <c:pt idx="786">
                  <c:v>6</c:v>
                </c:pt>
                <c:pt idx="787">
                  <c:v>6</c:v>
                </c:pt>
                <c:pt idx="788">
                  <c:v>6</c:v>
                </c:pt>
                <c:pt idx="789">
                  <c:v>6</c:v>
                </c:pt>
                <c:pt idx="790">
                  <c:v>6</c:v>
                </c:pt>
                <c:pt idx="791">
                  <c:v>6</c:v>
                </c:pt>
                <c:pt idx="792">
                  <c:v>6</c:v>
                </c:pt>
                <c:pt idx="793">
                  <c:v>6</c:v>
                </c:pt>
                <c:pt idx="794">
                  <c:v>7</c:v>
                </c:pt>
                <c:pt idx="795">
                  <c:v>7</c:v>
                </c:pt>
                <c:pt idx="796">
                  <c:v>7</c:v>
                </c:pt>
                <c:pt idx="797">
                  <c:v>7</c:v>
                </c:pt>
                <c:pt idx="798">
                  <c:v>7</c:v>
                </c:pt>
                <c:pt idx="799">
                  <c:v>7</c:v>
                </c:pt>
                <c:pt idx="800">
                  <c:v>7</c:v>
                </c:pt>
                <c:pt idx="801">
                  <c:v>7</c:v>
                </c:pt>
                <c:pt idx="802">
                  <c:v>7</c:v>
                </c:pt>
                <c:pt idx="803">
                  <c:v>7</c:v>
                </c:pt>
                <c:pt idx="804">
                  <c:v>7</c:v>
                </c:pt>
                <c:pt idx="805">
                  <c:v>7</c:v>
                </c:pt>
                <c:pt idx="806">
                  <c:v>7</c:v>
                </c:pt>
                <c:pt idx="807">
                  <c:v>7</c:v>
                </c:pt>
                <c:pt idx="808">
                  <c:v>7</c:v>
                </c:pt>
                <c:pt idx="809">
                  <c:v>7</c:v>
                </c:pt>
                <c:pt idx="810">
                  <c:v>7</c:v>
                </c:pt>
                <c:pt idx="811">
                  <c:v>7</c:v>
                </c:pt>
                <c:pt idx="812">
                  <c:v>7</c:v>
                </c:pt>
                <c:pt idx="813">
                  <c:v>7</c:v>
                </c:pt>
                <c:pt idx="814">
                  <c:v>8</c:v>
                </c:pt>
                <c:pt idx="815">
                  <c:v>8</c:v>
                </c:pt>
                <c:pt idx="816">
                  <c:v>8</c:v>
                </c:pt>
                <c:pt idx="817">
                  <c:v>8</c:v>
                </c:pt>
                <c:pt idx="818">
                  <c:v>8</c:v>
                </c:pt>
                <c:pt idx="819">
                  <c:v>8</c:v>
                </c:pt>
                <c:pt idx="820">
                  <c:v>8</c:v>
                </c:pt>
                <c:pt idx="821">
                  <c:v>8</c:v>
                </c:pt>
                <c:pt idx="822">
                  <c:v>8</c:v>
                </c:pt>
                <c:pt idx="823">
                  <c:v>8</c:v>
                </c:pt>
                <c:pt idx="824">
                  <c:v>8</c:v>
                </c:pt>
                <c:pt idx="825">
                  <c:v>8</c:v>
                </c:pt>
                <c:pt idx="826">
                  <c:v>8</c:v>
                </c:pt>
                <c:pt idx="827">
                  <c:v>8</c:v>
                </c:pt>
                <c:pt idx="828">
                  <c:v>9</c:v>
                </c:pt>
                <c:pt idx="829">
                  <c:v>9</c:v>
                </c:pt>
                <c:pt idx="830">
                  <c:v>9</c:v>
                </c:pt>
                <c:pt idx="831">
                  <c:v>9</c:v>
                </c:pt>
                <c:pt idx="832">
                  <c:v>9</c:v>
                </c:pt>
                <c:pt idx="833">
                  <c:v>9</c:v>
                </c:pt>
                <c:pt idx="834">
                  <c:v>9</c:v>
                </c:pt>
                <c:pt idx="835">
                  <c:v>9</c:v>
                </c:pt>
                <c:pt idx="836">
                  <c:v>9</c:v>
                </c:pt>
                <c:pt idx="837">
                  <c:v>9</c:v>
                </c:pt>
                <c:pt idx="838">
                  <c:v>9</c:v>
                </c:pt>
                <c:pt idx="839">
                  <c:v>9</c:v>
                </c:pt>
                <c:pt idx="840">
                  <c:v>9</c:v>
                </c:pt>
                <c:pt idx="841">
                  <c:v>9</c:v>
                </c:pt>
                <c:pt idx="842">
                  <c:v>9</c:v>
                </c:pt>
                <c:pt idx="843">
                  <c:v>10</c:v>
                </c:pt>
                <c:pt idx="844">
                  <c:v>10</c:v>
                </c:pt>
                <c:pt idx="845">
                  <c:v>10</c:v>
                </c:pt>
                <c:pt idx="846">
                  <c:v>10</c:v>
                </c:pt>
                <c:pt idx="847">
                  <c:v>10</c:v>
                </c:pt>
                <c:pt idx="848">
                  <c:v>10</c:v>
                </c:pt>
                <c:pt idx="849">
                  <c:v>10</c:v>
                </c:pt>
                <c:pt idx="850">
                  <c:v>10</c:v>
                </c:pt>
                <c:pt idx="851">
                  <c:v>10</c:v>
                </c:pt>
                <c:pt idx="852">
                  <c:v>10</c:v>
                </c:pt>
                <c:pt idx="853">
                  <c:v>10</c:v>
                </c:pt>
                <c:pt idx="854">
                  <c:v>10</c:v>
                </c:pt>
                <c:pt idx="855">
                  <c:v>10</c:v>
                </c:pt>
                <c:pt idx="856">
                  <c:v>10</c:v>
                </c:pt>
                <c:pt idx="857">
                  <c:v>10</c:v>
                </c:pt>
                <c:pt idx="858">
                  <c:v>10</c:v>
                </c:pt>
                <c:pt idx="859">
                  <c:v>10</c:v>
                </c:pt>
                <c:pt idx="860">
                  <c:v>10</c:v>
                </c:pt>
                <c:pt idx="861">
                  <c:v>10</c:v>
                </c:pt>
                <c:pt idx="862">
                  <c:v>10</c:v>
                </c:pt>
                <c:pt idx="863">
                  <c:v>10</c:v>
                </c:pt>
                <c:pt idx="864">
                  <c:v>10</c:v>
                </c:pt>
                <c:pt idx="865">
                  <c:v>10</c:v>
                </c:pt>
                <c:pt idx="866">
                  <c:v>10</c:v>
                </c:pt>
                <c:pt idx="867">
                  <c:v>10</c:v>
                </c:pt>
                <c:pt idx="868">
                  <c:v>10</c:v>
                </c:pt>
                <c:pt idx="869">
                  <c:v>10</c:v>
                </c:pt>
                <c:pt idx="870">
                  <c:v>10</c:v>
                </c:pt>
                <c:pt idx="871">
                  <c:v>10</c:v>
                </c:pt>
                <c:pt idx="872">
                  <c:v>10</c:v>
                </c:pt>
                <c:pt idx="873">
                  <c:v>10</c:v>
                </c:pt>
                <c:pt idx="874">
                  <c:v>10</c:v>
                </c:pt>
                <c:pt idx="875">
                  <c:v>10</c:v>
                </c:pt>
                <c:pt idx="876">
                  <c:v>10</c:v>
                </c:pt>
                <c:pt idx="877">
                  <c:v>10</c:v>
                </c:pt>
                <c:pt idx="878">
                  <c:v>10</c:v>
                </c:pt>
                <c:pt idx="879">
                  <c:v>10</c:v>
                </c:pt>
                <c:pt idx="880">
                  <c:v>10</c:v>
                </c:pt>
                <c:pt idx="881">
                  <c:v>11</c:v>
                </c:pt>
                <c:pt idx="882">
                  <c:v>11</c:v>
                </c:pt>
                <c:pt idx="883">
                  <c:v>11</c:v>
                </c:pt>
                <c:pt idx="884">
                  <c:v>11</c:v>
                </c:pt>
                <c:pt idx="885">
                  <c:v>11</c:v>
                </c:pt>
                <c:pt idx="886">
                  <c:v>11</c:v>
                </c:pt>
                <c:pt idx="887">
                  <c:v>11</c:v>
                </c:pt>
                <c:pt idx="888">
                  <c:v>11</c:v>
                </c:pt>
                <c:pt idx="889">
                  <c:v>11</c:v>
                </c:pt>
                <c:pt idx="890">
                  <c:v>11</c:v>
                </c:pt>
                <c:pt idx="891">
                  <c:v>11</c:v>
                </c:pt>
                <c:pt idx="892">
                  <c:v>11</c:v>
                </c:pt>
                <c:pt idx="893">
                  <c:v>11</c:v>
                </c:pt>
                <c:pt idx="894">
                  <c:v>11</c:v>
                </c:pt>
                <c:pt idx="895">
                  <c:v>11</c:v>
                </c:pt>
                <c:pt idx="896">
                  <c:v>11</c:v>
                </c:pt>
                <c:pt idx="897">
                  <c:v>12</c:v>
                </c:pt>
                <c:pt idx="898">
                  <c:v>12</c:v>
                </c:pt>
                <c:pt idx="899">
                  <c:v>12</c:v>
                </c:pt>
                <c:pt idx="900">
                  <c:v>12</c:v>
                </c:pt>
                <c:pt idx="901">
                  <c:v>12</c:v>
                </c:pt>
                <c:pt idx="902">
                  <c:v>12</c:v>
                </c:pt>
                <c:pt idx="903">
                  <c:v>12</c:v>
                </c:pt>
                <c:pt idx="904">
                  <c:v>12</c:v>
                </c:pt>
                <c:pt idx="905">
                  <c:v>12</c:v>
                </c:pt>
                <c:pt idx="906">
                  <c:v>12</c:v>
                </c:pt>
                <c:pt idx="907">
                  <c:v>12</c:v>
                </c:pt>
                <c:pt idx="908">
                  <c:v>12</c:v>
                </c:pt>
                <c:pt idx="909">
                  <c:v>12</c:v>
                </c:pt>
                <c:pt idx="910">
                  <c:v>12</c:v>
                </c:pt>
                <c:pt idx="911">
                  <c:v>12</c:v>
                </c:pt>
                <c:pt idx="912">
                  <c:v>12</c:v>
                </c:pt>
                <c:pt idx="913">
                  <c:v>12</c:v>
                </c:pt>
                <c:pt idx="914">
                  <c:v>12</c:v>
                </c:pt>
                <c:pt idx="915">
                  <c:v>12</c:v>
                </c:pt>
                <c:pt idx="916">
                  <c:v>13</c:v>
                </c:pt>
                <c:pt idx="917">
                  <c:v>13</c:v>
                </c:pt>
                <c:pt idx="918">
                  <c:v>13</c:v>
                </c:pt>
                <c:pt idx="919">
                  <c:v>13</c:v>
                </c:pt>
                <c:pt idx="920">
                  <c:v>13</c:v>
                </c:pt>
                <c:pt idx="921">
                  <c:v>13</c:v>
                </c:pt>
                <c:pt idx="922">
                  <c:v>13</c:v>
                </c:pt>
                <c:pt idx="923">
                  <c:v>13</c:v>
                </c:pt>
                <c:pt idx="924">
                  <c:v>13</c:v>
                </c:pt>
                <c:pt idx="925">
                  <c:v>13</c:v>
                </c:pt>
                <c:pt idx="926">
                  <c:v>13</c:v>
                </c:pt>
                <c:pt idx="927">
                  <c:v>13</c:v>
                </c:pt>
                <c:pt idx="928">
                  <c:v>13</c:v>
                </c:pt>
                <c:pt idx="929">
                  <c:v>13</c:v>
                </c:pt>
                <c:pt idx="930">
                  <c:v>13</c:v>
                </c:pt>
                <c:pt idx="931">
                  <c:v>13</c:v>
                </c:pt>
                <c:pt idx="932">
                  <c:v>13</c:v>
                </c:pt>
                <c:pt idx="933">
                  <c:v>13</c:v>
                </c:pt>
                <c:pt idx="934">
                  <c:v>13</c:v>
                </c:pt>
                <c:pt idx="935">
                  <c:v>13</c:v>
                </c:pt>
                <c:pt idx="936">
                  <c:v>13</c:v>
                </c:pt>
                <c:pt idx="937">
                  <c:v>13</c:v>
                </c:pt>
                <c:pt idx="938">
                  <c:v>13</c:v>
                </c:pt>
                <c:pt idx="939">
                  <c:v>13</c:v>
                </c:pt>
                <c:pt idx="940">
                  <c:v>13</c:v>
                </c:pt>
                <c:pt idx="941">
                  <c:v>13</c:v>
                </c:pt>
                <c:pt idx="942">
                  <c:v>13</c:v>
                </c:pt>
                <c:pt idx="943">
                  <c:v>13</c:v>
                </c:pt>
                <c:pt idx="944">
                  <c:v>13</c:v>
                </c:pt>
                <c:pt idx="945">
                  <c:v>13</c:v>
                </c:pt>
                <c:pt idx="946">
                  <c:v>13</c:v>
                </c:pt>
                <c:pt idx="947">
                  <c:v>13</c:v>
                </c:pt>
                <c:pt idx="948">
                  <c:v>13</c:v>
                </c:pt>
                <c:pt idx="949">
                  <c:v>13</c:v>
                </c:pt>
                <c:pt idx="950">
                  <c:v>13</c:v>
                </c:pt>
                <c:pt idx="951">
                  <c:v>13</c:v>
                </c:pt>
                <c:pt idx="952">
                  <c:v>13</c:v>
                </c:pt>
                <c:pt idx="953">
                  <c:v>13</c:v>
                </c:pt>
                <c:pt idx="954">
                  <c:v>13</c:v>
                </c:pt>
                <c:pt idx="955">
                  <c:v>13</c:v>
                </c:pt>
                <c:pt idx="956">
                  <c:v>13</c:v>
                </c:pt>
                <c:pt idx="957">
                  <c:v>13</c:v>
                </c:pt>
                <c:pt idx="958">
                  <c:v>13</c:v>
                </c:pt>
                <c:pt idx="959">
                  <c:v>13</c:v>
                </c:pt>
                <c:pt idx="960">
                  <c:v>13</c:v>
                </c:pt>
                <c:pt idx="961">
                  <c:v>13</c:v>
                </c:pt>
                <c:pt idx="962">
                  <c:v>13</c:v>
                </c:pt>
                <c:pt idx="963">
                  <c:v>13</c:v>
                </c:pt>
                <c:pt idx="964">
                  <c:v>13</c:v>
                </c:pt>
                <c:pt idx="965">
                  <c:v>13</c:v>
                </c:pt>
                <c:pt idx="966">
                  <c:v>13</c:v>
                </c:pt>
                <c:pt idx="967">
                  <c:v>13</c:v>
                </c:pt>
                <c:pt idx="968">
                  <c:v>13</c:v>
                </c:pt>
                <c:pt idx="969">
                  <c:v>13</c:v>
                </c:pt>
                <c:pt idx="970">
                  <c:v>13</c:v>
                </c:pt>
                <c:pt idx="971">
                  <c:v>13</c:v>
                </c:pt>
                <c:pt idx="972">
                  <c:v>13</c:v>
                </c:pt>
                <c:pt idx="973">
                  <c:v>14</c:v>
                </c:pt>
                <c:pt idx="974">
                  <c:v>14</c:v>
                </c:pt>
                <c:pt idx="975">
                  <c:v>14</c:v>
                </c:pt>
                <c:pt idx="976">
                  <c:v>14</c:v>
                </c:pt>
                <c:pt idx="977">
                  <c:v>14</c:v>
                </c:pt>
                <c:pt idx="978">
                  <c:v>14</c:v>
                </c:pt>
                <c:pt idx="979">
                  <c:v>14</c:v>
                </c:pt>
                <c:pt idx="980">
                  <c:v>14</c:v>
                </c:pt>
                <c:pt idx="981">
                  <c:v>15</c:v>
                </c:pt>
                <c:pt idx="982">
                  <c:v>16</c:v>
                </c:pt>
                <c:pt idx="983">
                  <c:v>16</c:v>
                </c:pt>
                <c:pt idx="984">
                  <c:v>16</c:v>
                </c:pt>
                <c:pt idx="985">
                  <c:v>16</c:v>
                </c:pt>
                <c:pt idx="986">
                  <c:v>16</c:v>
                </c:pt>
                <c:pt idx="987">
                  <c:v>16</c:v>
                </c:pt>
                <c:pt idx="988">
                  <c:v>16</c:v>
                </c:pt>
                <c:pt idx="989">
                  <c:v>17</c:v>
                </c:pt>
                <c:pt idx="990">
                  <c:v>17</c:v>
                </c:pt>
                <c:pt idx="991">
                  <c:v>17</c:v>
                </c:pt>
                <c:pt idx="992">
                  <c:v>17</c:v>
                </c:pt>
                <c:pt idx="993">
                  <c:v>17</c:v>
                </c:pt>
                <c:pt idx="994">
                  <c:v>17</c:v>
                </c:pt>
                <c:pt idx="995">
                  <c:v>17</c:v>
                </c:pt>
                <c:pt idx="996">
                  <c:v>17</c:v>
                </c:pt>
                <c:pt idx="997">
                  <c:v>17</c:v>
                </c:pt>
                <c:pt idx="998">
                  <c:v>17</c:v>
                </c:pt>
                <c:pt idx="999">
                  <c:v>17</c:v>
                </c:pt>
                <c:pt idx="1000">
                  <c:v>17</c:v>
                </c:pt>
                <c:pt idx="1001">
                  <c:v>17</c:v>
                </c:pt>
                <c:pt idx="1002">
                  <c:v>17</c:v>
                </c:pt>
                <c:pt idx="1003">
                  <c:v>17</c:v>
                </c:pt>
                <c:pt idx="1004">
                  <c:v>17</c:v>
                </c:pt>
                <c:pt idx="1005">
                  <c:v>17</c:v>
                </c:pt>
                <c:pt idx="1006">
                  <c:v>17</c:v>
                </c:pt>
                <c:pt idx="1007">
                  <c:v>17</c:v>
                </c:pt>
                <c:pt idx="1008">
                  <c:v>17</c:v>
                </c:pt>
                <c:pt idx="1009">
                  <c:v>17</c:v>
                </c:pt>
                <c:pt idx="1010">
                  <c:v>18</c:v>
                </c:pt>
                <c:pt idx="1011">
                  <c:v>18</c:v>
                </c:pt>
                <c:pt idx="1012">
                  <c:v>18</c:v>
                </c:pt>
                <c:pt idx="1013">
                  <c:v>18</c:v>
                </c:pt>
                <c:pt idx="1014">
                  <c:v>18</c:v>
                </c:pt>
                <c:pt idx="1015">
                  <c:v>18</c:v>
                </c:pt>
                <c:pt idx="1016">
                  <c:v>18</c:v>
                </c:pt>
                <c:pt idx="1017">
                  <c:v>18</c:v>
                </c:pt>
                <c:pt idx="1018">
                  <c:v>18</c:v>
                </c:pt>
                <c:pt idx="1019">
                  <c:v>18</c:v>
                </c:pt>
                <c:pt idx="1020">
                  <c:v>18</c:v>
                </c:pt>
                <c:pt idx="1021">
                  <c:v>18</c:v>
                </c:pt>
                <c:pt idx="1022">
                  <c:v>18</c:v>
                </c:pt>
                <c:pt idx="1023">
                  <c:v>18</c:v>
                </c:pt>
                <c:pt idx="1024">
                  <c:v>18</c:v>
                </c:pt>
                <c:pt idx="1025">
                  <c:v>18</c:v>
                </c:pt>
                <c:pt idx="1026">
                  <c:v>18</c:v>
                </c:pt>
                <c:pt idx="1027">
                  <c:v>18</c:v>
                </c:pt>
                <c:pt idx="1028">
                  <c:v>18</c:v>
                </c:pt>
                <c:pt idx="1029">
                  <c:v>18</c:v>
                </c:pt>
                <c:pt idx="1030">
                  <c:v>18</c:v>
                </c:pt>
                <c:pt idx="1031">
                  <c:v>18</c:v>
                </c:pt>
                <c:pt idx="1032">
                  <c:v>18</c:v>
                </c:pt>
                <c:pt idx="1033">
                  <c:v>18</c:v>
                </c:pt>
                <c:pt idx="1034">
                  <c:v>18</c:v>
                </c:pt>
                <c:pt idx="1035">
                  <c:v>18</c:v>
                </c:pt>
                <c:pt idx="1036">
                  <c:v>18</c:v>
                </c:pt>
                <c:pt idx="1037">
                  <c:v>18</c:v>
                </c:pt>
                <c:pt idx="1038">
                  <c:v>18</c:v>
                </c:pt>
                <c:pt idx="1039">
                  <c:v>18</c:v>
                </c:pt>
                <c:pt idx="1040">
                  <c:v>18</c:v>
                </c:pt>
                <c:pt idx="1041">
                  <c:v>18</c:v>
                </c:pt>
                <c:pt idx="1042">
                  <c:v>18</c:v>
                </c:pt>
                <c:pt idx="1043">
                  <c:v>18</c:v>
                </c:pt>
                <c:pt idx="1044">
                  <c:v>18</c:v>
                </c:pt>
                <c:pt idx="1045">
                  <c:v>18</c:v>
                </c:pt>
                <c:pt idx="1046">
                  <c:v>18</c:v>
                </c:pt>
                <c:pt idx="1047">
                  <c:v>18</c:v>
                </c:pt>
                <c:pt idx="1048">
                  <c:v>18</c:v>
                </c:pt>
                <c:pt idx="1049">
                  <c:v>18</c:v>
                </c:pt>
                <c:pt idx="1050">
                  <c:v>18</c:v>
                </c:pt>
                <c:pt idx="1051">
                  <c:v>18</c:v>
                </c:pt>
                <c:pt idx="1052">
                  <c:v>18</c:v>
                </c:pt>
                <c:pt idx="1053">
                  <c:v>18</c:v>
                </c:pt>
                <c:pt idx="1054">
                  <c:v>18</c:v>
                </c:pt>
                <c:pt idx="1055">
                  <c:v>18</c:v>
                </c:pt>
                <c:pt idx="1056">
                  <c:v>18</c:v>
                </c:pt>
                <c:pt idx="1057">
                  <c:v>18</c:v>
                </c:pt>
                <c:pt idx="1058">
                  <c:v>18</c:v>
                </c:pt>
                <c:pt idx="1059">
                  <c:v>18</c:v>
                </c:pt>
                <c:pt idx="1060">
                  <c:v>18</c:v>
                </c:pt>
                <c:pt idx="1061">
                  <c:v>18</c:v>
                </c:pt>
                <c:pt idx="1062">
                  <c:v>18</c:v>
                </c:pt>
                <c:pt idx="1063">
                  <c:v>18</c:v>
                </c:pt>
                <c:pt idx="1064">
                  <c:v>18</c:v>
                </c:pt>
                <c:pt idx="1065">
                  <c:v>18</c:v>
                </c:pt>
                <c:pt idx="1066">
                  <c:v>18</c:v>
                </c:pt>
                <c:pt idx="1067">
                  <c:v>18</c:v>
                </c:pt>
                <c:pt idx="1068">
                  <c:v>18</c:v>
                </c:pt>
                <c:pt idx="1069">
                  <c:v>18</c:v>
                </c:pt>
                <c:pt idx="1070">
                  <c:v>18</c:v>
                </c:pt>
                <c:pt idx="1071">
                  <c:v>18</c:v>
                </c:pt>
                <c:pt idx="1072">
                  <c:v>18</c:v>
                </c:pt>
                <c:pt idx="1073">
                  <c:v>18</c:v>
                </c:pt>
                <c:pt idx="1074">
                  <c:v>18</c:v>
                </c:pt>
                <c:pt idx="1075">
                  <c:v>18</c:v>
                </c:pt>
                <c:pt idx="1076">
                  <c:v>18</c:v>
                </c:pt>
                <c:pt idx="1077">
                  <c:v>18</c:v>
                </c:pt>
                <c:pt idx="1078">
                  <c:v>18</c:v>
                </c:pt>
                <c:pt idx="1079">
                  <c:v>18</c:v>
                </c:pt>
                <c:pt idx="1080">
                  <c:v>18</c:v>
                </c:pt>
                <c:pt idx="1081">
                  <c:v>18</c:v>
                </c:pt>
                <c:pt idx="1082">
                  <c:v>18</c:v>
                </c:pt>
                <c:pt idx="1083">
                  <c:v>18</c:v>
                </c:pt>
                <c:pt idx="1084">
                  <c:v>18</c:v>
                </c:pt>
                <c:pt idx="1085">
                  <c:v>18</c:v>
                </c:pt>
                <c:pt idx="1086">
                  <c:v>18</c:v>
                </c:pt>
                <c:pt idx="1087">
                  <c:v>18</c:v>
                </c:pt>
                <c:pt idx="1088">
                  <c:v>18</c:v>
                </c:pt>
                <c:pt idx="1089">
                  <c:v>18</c:v>
                </c:pt>
                <c:pt idx="1090">
                  <c:v>18</c:v>
                </c:pt>
                <c:pt idx="1091">
                  <c:v>18</c:v>
                </c:pt>
                <c:pt idx="1092">
                  <c:v>18</c:v>
                </c:pt>
                <c:pt idx="1093">
                  <c:v>18</c:v>
                </c:pt>
                <c:pt idx="1094">
                  <c:v>18</c:v>
                </c:pt>
                <c:pt idx="1095">
                  <c:v>18</c:v>
                </c:pt>
                <c:pt idx="1096">
                  <c:v>18</c:v>
                </c:pt>
                <c:pt idx="1097">
                  <c:v>18</c:v>
                </c:pt>
                <c:pt idx="1098">
                  <c:v>18</c:v>
                </c:pt>
                <c:pt idx="1099">
                  <c:v>18</c:v>
                </c:pt>
                <c:pt idx="1100">
                  <c:v>18</c:v>
                </c:pt>
                <c:pt idx="1101">
                  <c:v>18</c:v>
                </c:pt>
                <c:pt idx="1102">
                  <c:v>18</c:v>
                </c:pt>
                <c:pt idx="1103">
                  <c:v>18</c:v>
                </c:pt>
                <c:pt idx="1104">
                  <c:v>18</c:v>
                </c:pt>
                <c:pt idx="1105">
                  <c:v>18</c:v>
                </c:pt>
                <c:pt idx="1106">
                  <c:v>18</c:v>
                </c:pt>
                <c:pt idx="1107">
                  <c:v>18</c:v>
                </c:pt>
                <c:pt idx="1108">
                  <c:v>18</c:v>
                </c:pt>
                <c:pt idx="1109">
                  <c:v>18</c:v>
                </c:pt>
                <c:pt idx="1110">
                  <c:v>18</c:v>
                </c:pt>
                <c:pt idx="1111">
                  <c:v>18</c:v>
                </c:pt>
                <c:pt idx="1112">
                  <c:v>18</c:v>
                </c:pt>
                <c:pt idx="1113">
                  <c:v>18</c:v>
                </c:pt>
                <c:pt idx="1114">
                  <c:v>19</c:v>
                </c:pt>
                <c:pt idx="1115">
                  <c:v>19</c:v>
                </c:pt>
                <c:pt idx="1116">
                  <c:v>19</c:v>
                </c:pt>
                <c:pt idx="1117">
                  <c:v>19</c:v>
                </c:pt>
                <c:pt idx="1118">
                  <c:v>19</c:v>
                </c:pt>
                <c:pt idx="1119">
                  <c:v>19</c:v>
                </c:pt>
                <c:pt idx="1120">
                  <c:v>19</c:v>
                </c:pt>
                <c:pt idx="1121">
                  <c:v>19</c:v>
                </c:pt>
                <c:pt idx="1122">
                  <c:v>19</c:v>
                </c:pt>
                <c:pt idx="1123">
                  <c:v>19</c:v>
                </c:pt>
                <c:pt idx="1124">
                  <c:v>19</c:v>
                </c:pt>
                <c:pt idx="1125">
                  <c:v>19</c:v>
                </c:pt>
                <c:pt idx="1126">
                  <c:v>19</c:v>
                </c:pt>
                <c:pt idx="1127">
                  <c:v>19</c:v>
                </c:pt>
                <c:pt idx="1128">
                  <c:v>19</c:v>
                </c:pt>
                <c:pt idx="1129">
                  <c:v>19</c:v>
                </c:pt>
                <c:pt idx="1130">
                  <c:v>19</c:v>
                </c:pt>
                <c:pt idx="1131">
                  <c:v>19</c:v>
                </c:pt>
                <c:pt idx="1132">
                  <c:v>19</c:v>
                </c:pt>
                <c:pt idx="1133">
                  <c:v>19</c:v>
                </c:pt>
                <c:pt idx="1134">
                  <c:v>19</c:v>
                </c:pt>
                <c:pt idx="1135">
                  <c:v>19</c:v>
                </c:pt>
                <c:pt idx="1136">
                  <c:v>19</c:v>
                </c:pt>
                <c:pt idx="1137">
                  <c:v>19</c:v>
                </c:pt>
                <c:pt idx="1138">
                  <c:v>19</c:v>
                </c:pt>
                <c:pt idx="1139">
                  <c:v>19</c:v>
                </c:pt>
                <c:pt idx="1140">
                  <c:v>19</c:v>
                </c:pt>
                <c:pt idx="1141">
                  <c:v>19</c:v>
                </c:pt>
                <c:pt idx="1142">
                  <c:v>19</c:v>
                </c:pt>
                <c:pt idx="1143">
                  <c:v>19</c:v>
                </c:pt>
                <c:pt idx="1144">
                  <c:v>19</c:v>
                </c:pt>
                <c:pt idx="1145">
                  <c:v>19</c:v>
                </c:pt>
                <c:pt idx="1146">
                  <c:v>19</c:v>
                </c:pt>
                <c:pt idx="1147">
                  <c:v>19</c:v>
                </c:pt>
                <c:pt idx="1148">
                  <c:v>19</c:v>
                </c:pt>
                <c:pt idx="1149">
                  <c:v>19</c:v>
                </c:pt>
                <c:pt idx="1150">
                  <c:v>19</c:v>
                </c:pt>
                <c:pt idx="1151">
                  <c:v>19</c:v>
                </c:pt>
                <c:pt idx="1152">
                  <c:v>19</c:v>
                </c:pt>
                <c:pt idx="1153">
                  <c:v>19</c:v>
                </c:pt>
                <c:pt idx="1154">
                  <c:v>19</c:v>
                </c:pt>
                <c:pt idx="1155">
                  <c:v>19</c:v>
                </c:pt>
                <c:pt idx="1156">
                  <c:v>19</c:v>
                </c:pt>
                <c:pt idx="1157">
                  <c:v>19</c:v>
                </c:pt>
                <c:pt idx="1158">
                  <c:v>19</c:v>
                </c:pt>
                <c:pt idx="1159">
                  <c:v>19</c:v>
                </c:pt>
                <c:pt idx="1160">
                  <c:v>19</c:v>
                </c:pt>
                <c:pt idx="1161">
                  <c:v>19</c:v>
                </c:pt>
                <c:pt idx="1162">
                  <c:v>19</c:v>
                </c:pt>
                <c:pt idx="1163">
                  <c:v>19</c:v>
                </c:pt>
                <c:pt idx="1164">
                  <c:v>19</c:v>
                </c:pt>
                <c:pt idx="1165">
                  <c:v>19</c:v>
                </c:pt>
                <c:pt idx="1166">
                  <c:v>20</c:v>
                </c:pt>
                <c:pt idx="1167">
                  <c:v>20</c:v>
                </c:pt>
                <c:pt idx="1168">
                  <c:v>20</c:v>
                </c:pt>
                <c:pt idx="1169">
                  <c:v>20</c:v>
                </c:pt>
                <c:pt idx="1170">
                  <c:v>20</c:v>
                </c:pt>
                <c:pt idx="1171">
                  <c:v>20</c:v>
                </c:pt>
                <c:pt idx="1172">
                  <c:v>20</c:v>
                </c:pt>
                <c:pt idx="1173">
                  <c:v>20</c:v>
                </c:pt>
                <c:pt idx="1174">
                  <c:v>20</c:v>
                </c:pt>
                <c:pt idx="1175">
                  <c:v>21</c:v>
                </c:pt>
                <c:pt idx="1176">
                  <c:v>21</c:v>
                </c:pt>
                <c:pt idx="1177">
                  <c:v>21</c:v>
                </c:pt>
                <c:pt idx="1178">
                  <c:v>21</c:v>
                </c:pt>
                <c:pt idx="1179">
                  <c:v>21</c:v>
                </c:pt>
                <c:pt idx="1180">
                  <c:v>21</c:v>
                </c:pt>
                <c:pt idx="1181">
                  <c:v>22</c:v>
                </c:pt>
                <c:pt idx="1182">
                  <c:v>22</c:v>
                </c:pt>
                <c:pt idx="1183">
                  <c:v>22</c:v>
                </c:pt>
                <c:pt idx="1184">
                  <c:v>22</c:v>
                </c:pt>
                <c:pt idx="1185">
                  <c:v>22</c:v>
                </c:pt>
                <c:pt idx="1186">
                  <c:v>22</c:v>
                </c:pt>
                <c:pt idx="1187">
                  <c:v>22</c:v>
                </c:pt>
                <c:pt idx="1188">
                  <c:v>22</c:v>
                </c:pt>
                <c:pt idx="1189">
                  <c:v>22</c:v>
                </c:pt>
                <c:pt idx="1190">
                  <c:v>22</c:v>
                </c:pt>
                <c:pt idx="1191">
                  <c:v>22</c:v>
                </c:pt>
                <c:pt idx="1192">
                  <c:v>22</c:v>
                </c:pt>
                <c:pt idx="1193">
                  <c:v>22</c:v>
                </c:pt>
                <c:pt idx="1194">
                  <c:v>22</c:v>
                </c:pt>
                <c:pt idx="1195">
                  <c:v>22</c:v>
                </c:pt>
                <c:pt idx="1196">
                  <c:v>22</c:v>
                </c:pt>
                <c:pt idx="1197">
                  <c:v>22</c:v>
                </c:pt>
                <c:pt idx="1198">
                  <c:v>22</c:v>
                </c:pt>
                <c:pt idx="1199">
                  <c:v>22</c:v>
                </c:pt>
                <c:pt idx="1200">
                  <c:v>22</c:v>
                </c:pt>
                <c:pt idx="1201">
                  <c:v>22</c:v>
                </c:pt>
                <c:pt idx="1202">
                  <c:v>22</c:v>
                </c:pt>
                <c:pt idx="1203">
                  <c:v>22</c:v>
                </c:pt>
                <c:pt idx="1204">
                  <c:v>22</c:v>
                </c:pt>
                <c:pt idx="1205">
                  <c:v>22</c:v>
                </c:pt>
                <c:pt idx="1206">
                  <c:v>22</c:v>
                </c:pt>
                <c:pt idx="1207">
                  <c:v>22</c:v>
                </c:pt>
                <c:pt idx="1208">
                  <c:v>22</c:v>
                </c:pt>
                <c:pt idx="1209">
                  <c:v>23</c:v>
                </c:pt>
                <c:pt idx="1210">
                  <c:v>23</c:v>
                </c:pt>
                <c:pt idx="1211">
                  <c:v>23</c:v>
                </c:pt>
                <c:pt idx="1212">
                  <c:v>23</c:v>
                </c:pt>
                <c:pt idx="1213">
                  <c:v>23</c:v>
                </c:pt>
                <c:pt idx="1214">
                  <c:v>23</c:v>
                </c:pt>
                <c:pt idx="1215">
                  <c:v>23</c:v>
                </c:pt>
                <c:pt idx="1216">
                  <c:v>23</c:v>
                </c:pt>
                <c:pt idx="1217">
                  <c:v>23</c:v>
                </c:pt>
                <c:pt idx="1218">
                  <c:v>23</c:v>
                </c:pt>
                <c:pt idx="1219">
                  <c:v>23</c:v>
                </c:pt>
                <c:pt idx="1220">
                  <c:v>23</c:v>
                </c:pt>
                <c:pt idx="1221">
                  <c:v>23</c:v>
                </c:pt>
                <c:pt idx="1222">
                  <c:v>23</c:v>
                </c:pt>
                <c:pt idx="1223">
                  <c:v>23</c:v>
                </c:pt>
                <c:pt idx="1224">
                  <c:v>23</c:v>
                </c:pt>
                <c:pt idx="1225">
                  <c:v>23</c:v>
                </c:pt>
                <c:pt idx="1226">
                  <c:v>23</c:v>
                </c:pt>
                <c:pt idx="1227">
                  <c:v>23</c:v>
                </c:pt>
                <c:pt idx="1228">
                  <c:v>23</c:v>
                </c:pt>
                <c:pt idx="1229">
                  <c:v>23</c:v>
                </c:pt>
                <c:pt idx="1230">
                  <c:v>23</c:v>
                </c:pt>
                <c:pt idx="1231">
                  <c:v>23</c:v>
                </c:pt>
                <c:pt idx="1232">
                  <c:v>23</c:v>
                </c:pt>
                <c:pt idx="1233">
                  <c:v>23</c:v>
                </c:pt>
                <c:pt idx="1234">
                  <c:v>23</c:v>
                </c:pt>
                <c:pt idx="1235">
                  <c:v>23</c:v>
                </c:pt>
                <c:pt idx="1236">
                  <c:v>23</c:v>
                </c:pt>
                <c:pt idx="1237">
                  <c:v>23</c:v>
                </c:pt>
                <c:pt idx="1238">
                  <c:v>23</c:v>
                </c:pt>
                <c:pt idx="1239">
                  <c:v>23</c:v>
                </c:pt>
                <c:pt idx="1240">
                  <c:v>23</c:v>
                </c:pt>
                <c:pt idx="1241">
                  <c:v>23</c:v>
                </c:pt>
                <c:pt idx="1242">
                  <c:v>23</c:v>
                </c:pt>
                <c:pt idx="1243">
                  <c:v>23</c:v>
                </c:pt>
                <c:pt idx="1244">
                  <c:v>23</c:v>
                </c:pt>
                <c:pt idx="1245">
                  <c:v>23</c:v>
                </c:pt>
                <c:pt idx="1246">
                  <c:v>23</c:v>
                </c:pt>
                <c:pt idx="1247">
                  <c:v>23</c:v>
                </c:pt>
                <c:pt idx="1248">
                  <c:v>23</c:v>
                </c:pt>
                <c:pt idx="1249">
                  <c:v>23</c:v>
                </c:pt>
                <c:pt idx="1250">
                  <c:v>23</c:v>
                </c:pt>
                <c:pt idx="1251">
                  <c:v>23</c:v>
                </c:pt>
                <c:pt idx="1252">
                  <c:v>23</c:v>
                </c:pt>
                <c:pt idx="1253">
                  <c:v>23</c:v>
                </c:pt>
                <c:pt idx="1254">
                  <c:v>23</c:v>
                </c:pt>
                <c:pt idx="1255">
                  <c:v>23</c:v>
                </c:pt>
                <c:pt idx="1256">
                  <c:v>23</c:v>
                </c:pt>
                <c:pt idx="1257">
                  <c:v>23</c:v>
                </c:pt>
                <c:pt idx="1258">
                  <c:v>23</c:v>
                </c:pt>
                <c:pt idx="1259">
                  <c:v>23</c:v>
                </c:pt>
                <c:pt idx="1260">
                  <c:v>23</c:v>
                </c:pt>
                <c:pt idx="1261">
                  <c:v>23</c:v>
                </c:pt>
                <c:pt idx="1262">
                  <c:v>23</c:v>
                </c:pt>
                <c:pt idx="1263">
                  <c:v>23</c:v>
                </c:pt>
                <c:pt idx="1264">
                  <c:v>23</c:v>
                </c:pt>
                <c:pt idx="1265">
                  <c:v>23</c:v>
                </c:pt>
                <c:pt idx="1266">
                  <c:v>23</c:v>
                </c:pt>
                <c:pt idx="1267">
                  <c:v>23</c:v>
                </c:pt>
                <c:pt idx="1268">
                  <c:v>23</c:v>
                </c:pt>
                <c:pt idx="1269">
                  <c:v>23</c:v>
                </c:pt>
                <c:pt idx="1270">
                  <c:v>23</c:v>
                </c:pt>
                <c:pt idx="1271">
                  <c:v>23</c:v>
                </c:pt>
                <c:pt idx="1272">
                  <c:v>23</c:v>
                </c:pt>
                <c:pt idx="1273">
                  <c:v>23</c:v>
                </c:pt>
                <c:pt idx="1274">
                  <c:v>23</c:v>
                </c:pt>
                <c:pt idx="1275">
                  <c:v>23</c:v>
                </c:pt>
                <c:pt idx="1276">
                  <c:v>23</c:v>
                </c:pt>
                <c:pt idx="1277">
                  <c:v>23</c:v>
                </c:pt>
                <c:pt idx="1278">
                  <c:v>23</c:v>
                </c:pt>
                <c:pt idx="1279">
                  <c:v>23</c:v>
                </c:pt>
                <c:pt idx="1280">
                  <c:v>23</c:v>
                </c:pt>
                <c:pt idx="1281">
                  <c:v>23</c:v>
                </c:pt>
                <c:pt idx="1282">
                  <c:v>23</c:v>
                </c:pt>
                <c:pt idx="1283">
                  <c:v>23</c:v>
                </c:pt>
                <c:pt idx="1284">
                  <c:v>23</c:v>
                </c:pt>
                <c:pt idx="1285">
                  <c:v>23</c:v>
                </c:pt>
                <c:pt idx="1286">
                  <c:v>23</c:v>
                </c:pt>
                <c:pt idx="1287">
                  <c:v>23</c:v>
                </c:pt>
                <c:pt idx="1288">
                  <c:v>23</c:v>
                </c:pt>
                <c:pt idx="1289">
                  <c:v>23</c:v>
                </c:pt>
                <c:pt idx="1290">
                  <c:v>23</c:v>
                </c:pt>
                <c:pt idx="1291">
                  <c:v>23</c:v>
                </c:pt>
                <c:pt idx="1292">
                  <c:v>23</c:v>
                </c:pt>
                <c:pt idx="1293">
                  <c:v>23</c:v>
                </c:pt>
                <c:pt idx="1294">
                  <c:v>23</c:v>
                </c:pt>
                <c:pt idx="1295">
                  <c:v>23</c:v>
                </c:pt>
                <c:pt idx="1296">
                  <c:v>23</c:v>
                </c:pt>
                <c:pt idx="1297">
                  <c:v>23</c:v>
                </c:pt>
                <c:pt idx="1298">
                  <c:v>23</c:v>
                </c:pt>
                <c:pt idx="1299">
                  <c:v>23</c:v>
                </c:pt>
                <c:pt idx="1300">
                  <c:v>23</c:v>
                </c:pt>
                <c:pt idx="1301">
                  <c:v>23</c:v>
                </c:pt>
                <c:pt idx="1302">
                  <c:v>23</c:v>
                </c:pt>
                <c:pt idx="1303">
                  <c:v>23</c:v>
                </c:pt>
                <c:pt idx="1304">
                  <c:v>23</c:v>
                </c:pt>
                <c:pt idx="1305">
                  <c:v>23</c:v>
                </c:pt>
                <c:pt idx="1306">
                  <c:v>23</c:v>
                </c:pt>
                <c:pt idx="1307">
                  <c:v>23</c:v>
                </c:pt>
                <c:pt idx="1308">
                  <c:v>23</c:v>
                </c:pt>
                <c:pt idx="1309">
                  <c:v>23</c:v>
                </c:pt>
                <c:pt idx="1310">
                  <c:v>23</c:v>
                </c:pt>
                <c:pt idx="1311">
                  <c:v>23</c:v>
                </c:pt>
                <c:pt idx="1312">
                  <c:v>23</c:v>
                </c:pt>
                <c:pt idx="1313">
                  <c:v>23</c:v>
                </c:pt>
                <c:pt idx="1314">
                  <c:v>23</c:v>
                </c:pt>
                <c:pt idx="1315">
                  <c:v>23</c:v>
                </c:pt>
                <c:pt idx="1316">
                  <c:v>23</c:v>
                </c:pt>
                <c:pt idx="1317">
                  <c:v>23</c:v>
                </c:pt>
                <c:pt idx="1318">
                  <c:v>23</c:v>
                </c:pt>
                <c:pt idx="1319">
                  <c:v>23</c:v>
                </c:pt>
                <c:pt idx="1320">
                  <c:v>24</c:v>
                </c:pt>
                <c:pt idx="1321">
                  <c:v>24</c:v>
                </c:pt>
                <c:pt idx="1322">
                  <c:v>24</c:v>
                </c:pt>
                <c:pt idx="1323">
                  <c:v>24</c:v>
                </c:pt>
                <c:pt idx="1324">
                  <c:v>24</c:v>
                </c:pt>
                <c:pt idx="1325">
                  <c:v>24</c:v>
                </c:pt>
                <c:pt idx="1326">
                  <c:v>24</c:v>
                </c:pt>
                <c:pt idx="1327">
                  <c:v>24</c:v>
                </c:pt>
                <c:pt idx="1328">
                  <c:v>24</c:v>
                </c:pt>
                <c:pt idx="1329">
                  <c:v>24</c:v>
                </c:pt>
                <c:pt idx="1330">
                  <c:v>24</c:v>
                </c:pt>
                <c:pt idx="1331">
                  <c:v>24</c:v>
                </c:pt>
                <c:pt idx="1332">
                  <c:v>24</c:v>
                </c:pt>
                <c:pt idx="1333">
                  <c:v>24</c:v>
                </c:pt>
                <c:pt idx="1334">
                  <c:v>24</c:v>
                </c:pt>
                <c:pt idx="1335">
                  <c:v>24</c:v>
                </c:pt>
                <c:pt idx="1336">
                  <c:v>25</c:v>
                </c:pt>
                <c:pt idx="1337">
                  <c:v>25</c:v>
                </c:pt>
                <c:pt idx="1338">
                  <c:v>25</c:v>
                </c:pt>
                <c:pt idx="1339">
                  <c:v>25</c:v>
                </c:pt>
                <c:pt idx="1340">
                  <c:v>25</c:v>
                </c:pt>
                <c:pt idx="1341">
                  <c:v>25</c:v>
                </c:pt>
                <c:pt idx="1342">
                  <c:v>25</c:v>
                </c:pt>
                <c:pt idx="1343">
                  <c:v>25</c:v>
                </c:pt>
                <c:pt idx="1344">
                  <c:v>25</c:v>
                </c:pt>
                <c:pt idx="1345">
                  <c:v>25</c:v>
                </c:pt>
                <c:pt idx="1346">
                  <c:v>25</c:v>
                </c:pt>
                <c:pt idx="1347">
                  <c:v>25</c:v>
                </c:pt>
                <c:pt idx="1348">
                  <c:v>25</c:v>
                </c:pt>
                <c:pt idx="1349">
                  <c:v>25</c:v>
                </c:pt>
                <c:pt idx="1350">
                  <c:v>25</c:v>
                </c:pt>
                <c:pt idx="1351">
                  <c:v>25</c:v>
                </c:pt>
                <c:pt idx="1352">
                  <c:v>25</c:v>
                </c:pt>
                <c:pt idx="1353">
                  <c:v>25</c:v>
                </c:pt>
                <c:pt idx="1354">
                  <c:v>25</c:v>
                </c:pt>
                <c:pt idx="1355">
                  <c:v>25</c:v>
                </c:pt>
                <c:pt idx="1356">
                  <c:v>25</c:v>
                </c:pt>
                <c:pt idx="1357">
                  <c:v>25</c:v>
                </c:pt>
                <c:pt idx="1358">
                  <c:v>25</c:v>
                </c:pt>
                <c:pt idx="1359">
                  <c:v>25</c:v>
                </c:pt>
                <c:pt idx="1360">
                  <c:v>25</c:v>
                </c:pt>
                <c:pt idx="1361">
                  <c:v>25</c:v>
                </c:pt>
                <c:pt idx="1362">
                  <c:v>25</c:v>
                </c:pt>
                <c:pt idx="1363">
                  <c:v>25</c:v>
                </c:pt>
                <c:pt idx="1364">
                  <c:v>25</c:v>
                </c:pt>
                <c:pt idx="1365">
                  <c:v>26</c:v>
                </c:pt>
                <c:pt idx="1366">
                  <c:v>26</c:v>
                </c:pt>
                <c:pt idx="1367">
                  <c:v>26</c:v>
                </c:pt>
                <c:pt idx="1368">
                  <c:v>26</c:v>
                </c:pt>
                <c:pt idx="1369">
                  <c:v>26</c:v>
                </c:pt>
                <c:pt idx="1370">
                  <c:v>26</c:v>
                </c:pt>
                <c:pt idx="1371">
                  <c:v>26</c:v>
                </c:pt>
                <c:pt idx="1372">
                  <c:v>26</c:v>
                </c:pt>
                <c:pt idx="1373">
                  <c:v>26</c:v>
                </c:pt>
                <c:pt idx="1374">
                  <c:v>26</c:v>
                </c:pt>
                <c:pt idx="1375">
                  <c:v>26</c:v>
                </c:pt>
                <c:pt idx="1376">
                  <c:v>26</c:v>
                </c:pt>
                <c:pt idx="1377">
                  <c:v>26</c:v>
                </c:pt>
                <c:pt idx="1378">
                  <c:v>26</c:v>
                </c:pt>
                <c:pt idx="1379">
                  <c:v>26</c:v>
                </c:pt>
                <c:pt idx="1380">
                  <c:v>26</c:v>
                </c:pt>
                <c:pt idx="1381">
                  <c:v>26</c:v>
                </c:pt>
                <c:pt idx="1382">
                  <c:v>26</c:v>
                </c:pt>
                <c:pt idx="1383">
                  <c:v>26</c:v>
                </c:pt>
                <c:pt idx="1384">
                  <c:v>26</c:v>
                </c:pt>
                <c:pt idx="1385">
                  <c:v>26</c:v>
                </c:pt>
                <c:pt idx="1386">
                  <c:v>26</c:v>
                </c:pt>
                <c:pt idx="1387">
                  <c:v>26</c:v>
                </c:pt>
                <c:pt idx="1388">
                  <c:v>26</c:v>
                </c:pt>
                <c:pt idx="1389">
                  <c:v>26</c:v>
                </c:pt>
                <c:pt idx="1390">
                  <c:v>26</c:v>
                </c:pt>
                <c:pt idx="1391">
                  <c:v>26</c:v>
                </c:pt>
                <c:pt idx="1392">
                  <c:v>26</c:v>
                </c:pt>
                <c:pt idx="1393">
                  <c:v>26</c:v>
                </c:pt>
                <c:pt idx="1394">
                  <c:v>26</c:v>
                </c:pt>
                <c:pt idx="1395">
                  <c:v>26</c:v>
                </c:pt>
                <c:pt idx="1396">
                  <c:v>26</c:v>
                </c:pt>
                <c:pt idx="1397">
                  <c:v>26</c:v>
                </c:pt>
                <c:pt idx="1398">
                  <c:v>26</c:v>
                </c:pt>
                <c:pt idx="1399">
                  <c:v>26</c:v>
                </c:pt>
                <c:pt idx="1400">
                  <c:v>26</c:v>
                </c:pt>
                <c:pt idx="1401">
                  <c:v>26</c:v>
                </c:pt>
                <c:pt idx="1402">
                  <c:v>26</c:v>
                </c:pt>
                <c:pt idx="1403">
                  <c:v>26</c:v>
                </c:pt>
                <c:pt idx="1404">
                  <c:v>26</c:v>
                </c:pt>
                <c:pt idx="1405">
                  <c:v>26</c:v>
                </c:pt>
                <c:pt idx="1406">
                  <c:v>26</c:v>
                </c:pt>
                <c:pt idx="1407">
                  <c:v>26</c:v>
                </c:pt>
                <c:pt idx="1408">
                  <c:v>26</c:v>
                </c:pt>
                <c:pt idx="1409">
                  <c:v>26</c:v>
                </c:pt>
                <c:pt idx="1410">
                  <c:v>26</c:v>
                </c:pt>
                <c:pt idx="1411">
                  <c:v>26</c:v>
                </c:pt>
                <c:pt idx="1412">
                  <c:v>26</c:v>
                </c:pt>
                <c:pt idx="1413">
                  <c:v>26</c:v>
                </c:pt>
                <c:pt idx="1414">
                  <c:v>26</c:v>
                </c:pt>
                <c:pt idx="1415">
                  <c:v>26</c:v>
                </c:pt>
                <c:pt idx="1416">
                  <c:v>26</c:v>
                </c:pt>
                <c:pt idx="1417">
                  <c:v>26</c:v>
                </c:pt>
                <c:pt idx="1418">
                  <c:v>26</c:v>
                </c:pt>
                <c:pt idx="1419">
                  <c:v>26</c:v>
                </c:pt>
                <c:pt idx="1420">
                  <c:v>26</c:v>
                </c:pt>
                <c:pt idx="1421">
                  <c:v>26</c:v>
                </c:pt>
                <c:pt idx="1422">
                  <c:v>26</c:v>
                </c:pt>
                <c:pt idx="1423">
                  <c:v>26</c:v>
                </c:pt>
                <c:pt idx="1424">
                  <c:v>26</c:v>
                </c:pt>
                <c:pt idx="1425">
                  <c:v>26</c:v>
                </c:pt>
                <c:pt idx="1426">
                  <c:v>26</c:v>
                </c:pt>
                <c:pt idx="1427">
                  <c:v>26</c:v>
                </c:pt>
                <c:pt idx="1428">
                  <c:v>26</c:v>
                </c:pt>
                <c:pt idx="1429">
                  <c:v>26</c:v>
                </c:pt>
                <c:pt idx="1430">
                  <c:v>26</c:v>
                </c:pt>
                <c:pt idx="1431">
                  <c:v>26</c:v>
                </c:pt>
                <c:pt idx="1432">
                  <c:v>26</c:v>
                </c:pt>
                <c:pt idx="1433">
                  <c:v>26</c:v>
                </c:pt>
                <c:pt idx="1434">
                  <c:v>26</c:v>
                </c:pt>
                <c:pt idx="1435">
                  <c:v>26</c:v>
                </c:pt>
                <c:pt idx="1436">
                  <c:v>26</c:v>
                </c:pt>
                <c:pt idx="1437">
                  <c:v>26</c:v>
                </c:pt>
                <c:pt idx="1438">
                  <c:v>26</c:v>
                </c:pt>
                <c:pt idx="1439">
                  <c:v>26</c:v>
                </c:pt>
                <c:pt idx="1440">
                  <c:v>26</c:v>
                </c:pt>
                <c:pt idx="1441">
                  <c:v>26</c:v>
                </c:pt>
                <c:pt idx="1442">
                  <c:v>26</c:v>
                </c:pt>
                <c:pt idx="1443">
                  <c:v>26</c:v>
                </c:pt>
                <c:pt idx="1444">
                  <c:v>26</c:v>
                </c:pt>
                <c:pt idx="1445">
                  <c:v>26</c:v>
                </c:pt>
                <c:pt idx="1446">
                  <c:v>26</c:v>
                </c:pt>
                <c:pt idx="1447">
                  <c:v>26</c:v>
                </c:pt>
                <c:pt idx="1448">
                  <c:v>26</c:v>
                </c:pt>
                <c:pt idx="1449">
                  <c:v>26</c:v>
                </c:pt>
                <c:pt idx="1450">
                  <c:v>26</c:v>
                </c:pt>
                <c:pt idx="1451">
                  <c:v>26</c:v>
                </c:pt>
                <c:pt idx="1452">
                  <c:v>26</c:v>
                </c:pt>
                <c:pt idx="1453">
                  <c:v>26</c:v>
                </c:pt>
                <c:pt idx="1454">
                  <c:v>26</c:v>
                </c:pt>
                <c:pt idx="1455">
                  <c:v>26</c:v>
                </c:pt>
                <c:pt idx="1456">
                  <c:v>26</c:v>
                </c:pt>
                <c:pt idx="1457">
                  <c:v>26</c:v>
                </c:pt>
                <c:pt idx="1458">
                  <c:v>26</c:v>
                </c:pt>
                <c:pt idx="1459">
                  <c:v>26</c:v>
                </c:pt>
                <c:pt idx="1460">
                  <c:v>26</c:v>
                </c:pt>
                <c:pt idx="1461">
                  <c:v>26</c:v>
                </c:pt>
                <c:pt idx="1462">
                  <c:v>26</c:v>
                </c:pt>
                <c:pt idx="1463">
                  <c:v>26</c:v>
                </c:pt>
                <c:pt idx="1464">
                  <c:v>26</c:v>
                </c:pt>
                <c:pt idx="1465">
                  <c:v>26</c:v>
                </c:pt>
                <c:pt idx="1466">
                  <c:v>26</c:v>
                </c:pt>
                <c:pt idx="1467">
                  <c:v>26</c:v>
                </c:pt>
                <c:pt idx="1468">
                  <c:v>26</c:v>
                </c:pt>
                <c:pt idx="1469">
                  <c:v>26</c:v>
                </c:pt>
                <c:pt idx="1470">
                  <c:v>26</c:v>
                </c:pt>
                <c:pt idx="1471">
                  <c:v>26</c:v>
                </c:pt>
                <c:pt idx="1472">
                  <c:v>26</c:v>
                </c:pt>
                <c:pt idx="1473">
                  <c:v>26</c:v>
                </c:pt>
                <c:pt idx="1474">
                  <c:v>26</c:v>
                </c:pt>
                <c:pt idx="1475">
                  <c:v>26</c:v>
                </c:pt>
                <c:pt idx="1476">
                  <c:v>26</c:v>
                </c:pt>
                <c:pt idx="1477">
                  <c:v>26</c:v>
                </c:pt>
                <c:pt idx="1478">
                  <c:v>26</c:v>
                </c:pt>
                <c:pt idx="1479">
                  <c:v>26</c:v>
                </c:pt>
                <c:pt idx="1480">
                  <c:v>26</c:v>
                </c:pt>
                <c:pt idx="1481">
                  <c:v>26</c:v>
                </c:pt>
                <c:pt idx="1482">
                  <c:v>26</c:v>
                </c:pt>
                <c:pt idx="1483">
                  <c:v>26</c:v>
                </c:pt>
                <c:pt idx="1484">
                  <c:v>26</c:v>
                </c:pt>
                <c:pt idx="1485">
                  <c:v>26</c:v>
                </c:pt>
                <c:pt idx="1486">
                  <c:v>26</c:v>
                </c:pt>
                <c:pt idx="1487">
                  <c:v>26</c:v>
                </c:pt>
                <c:pt idx="1488">
                  <c:v>26</c:v>
                </c:pt>
                <c:pt idx="1489">
                  <c:v>26</c:v>
                </c:pt>
                <c:pt idx="1490">
                  <c:v>26</c:v>
                </c:pt>
                <c:pt idx="1491">
                  <c:v>26</c:v>
                </c:pt>
                <c:pt idx="1492">
                  <c:v>26</c:v>
                </c:pt>
                <c:pt idx="1493">
                  <c:v>26</c:v>
                </c:pt>
                <c:pt idx="1494">
                  <c:v>26</c:v>
                </c:pt>
                <c:pt idx="1495">
                  <c:v>26</c:v>
                </c:pt>
                <c:pt idx="1496">
                  <c:v>26</c:v>
                </c:pt>
                <c:pt idx="1497">
                  <c:v>26</c:v>
                </c:pt>
                <c:pt idx="1498">
                  <c:v>26</c:v>
                </c:pt>
                <c:pt idx="1499">
                  <c:v>26</c:v>
                </c:pt>
                <c:pt idx="1500">
                  <c:v>27</c:v>
                </c:pt>
                <c:pt idx="1501">
                  <c:v>27</c:v>
                </c:pt>
                <c:pt idx="1502">
                  <c:v>27</c:v>
                </c:pt>
                <c:pt idx="1503">
                  <c:v>27</c:v>
                </c:pt>
                <c:pt idx="1504">
                  <c:v>27</c:v>
                </c:pt>
                <c:pt idx="1505">
                  <c:v>27</c:v>
                </c:pt>
                <c:pt idx="1506">
                  <c:v>27</c:v>
                </c:pt>
                <c:pt idx="1507">
                  <c:v>27</c:v>
                </c:pt>
                <c:pt idx="1508">
                  <c:v>27</c:v>
                </c:pt>
                <c:pt idx="1509">
                  <c:v>27</c:v>
                </c:pt>
                <c:pt idx="1510">
                  <c:v>27</c:v>
                </c:pt>
                <c:pt idx="1511">
                  <c:v>27</c:v>
                </c:pt>
                <c:pt idx="1512">
                  <c:v>27</c:v>
                </c:pt>
                <c:pt idx="1513">
                  <c:v>27</c:v>
                </c:pt>
                <c:pt idx="1514">
                  <c:v>27</c:v>
                </c:pt>
                <c:pt idx="1515">
                  <c:v>27</c:v>
                </c:pt>
                <c:pt idx="1516">
                  <c:v>27</c:v>
                </c:pt>
                <c:pt idx="1517">
                  <c:v>27</c:v>
                </c:pt>
                <c:pt idx="1518">
                  <c:v>27</c:v>
                </c:pt>
                <c:pt idx="1519">
                  <c:v>27</c:v>
                </c:pt>
                <c:pt idx="1520">
                  <c:v>27</c:v>
                </c:pt>
                <c:pt idx="1521">
                  <c:v>27</c:v>
                </c:pt>
                <c:pt idx="1522">
                  <c:v>27</c:v>
                </c:pt>
                <c:pt idx="1523">
                  <c:v>27</c:v>
                </c:pt>
                <c:pt idx="1524">
                  <c:v>27</c:v>
                </c:pt>
                <c:pt idx="1525">
                  <c:v>27</c:v>
                </c:pt>
                <c:pt idx="1526">
                  <c:v>28</c:v>
                </c:pt>
                <c:pt idx="1527">
                  <c:v>28</c:v>
                </c:pt>
                <c:pt idx="1528">
                  <c:v>28</c:v>
                </c:pt>
                <c:pt idx="1529">
                  <c:v>28</c:v>
                </c:pt>
                <c:pt idx="1530">
                  <c:v>28</c:v>
                </c:pt>
                <c:pt idx="1531">
                  <c:v>28</c:v>
                </c:pt>
                <c:pt idx="1532">
                  <c:v>28</c:v>
                </c:pt>
                <c:pt idx="1533">
                  <c:v>28</c:v>
                </c:pt>
                <c:pt idx="1534">
                  <c:v>28</c:v>
                </c:pt>
                <c:pt idx="1535">
                  <c:v>28</c:v>
                </c:pt>
                <c:pt idx="1536">
                  <c:v>28</c:v>
                </c:pt>
                <c:pt idx="1537">
                  <c:v>28</c:v>
                </c:pt>
                <c:pt idx="1538">
                  <c:v>28</c:v>
                </c:pt>
                <c:pt idx="1539">
                  <c:v>28</c:v>
                </c:pt>
                <c:pt idx="1540">
                  <c:v>28</c:v>
                </c:pt>
                <c:pt idx="1541">
                  <c:v>28</c:v>
                </c:pt>
                <c:pt idx="1542">
                  <c:v>28</c:v>
                </c:pt>
                <c:pt idx="1543">
                  <c:v>28</c:v>
                </c:pt>
                <c:pt idx="1544">
                  <c:v>28</c:v>
                </c:pt>
                <c:pt idx="1545">
                  <c:v>28</c:v>
                </c:pt>
                <c:pt idx="1546">
                  <c:v>28</c:v>
                </c:pt>
                <c:pt idx="1547">
                  <c:v>28</c:v>
                </c:pt>
                <c:pt idx="1548">
                  <c:v>28</c:v>
                </c:pt>
                <c:pt idx="1549">
                  <c:v>28</c:v>
                </c:pt>
                <c:pt idx="1550">
                  <c:v>29</c:v>
                </c:pt>
                <c:pt idx="1551">
                  <c:v>29</c:v>
                </c:pt>
                <c:pt idx="1552">
                  <c:v>29</c:v>
                </c:pt>
                <c:pt idx="1553">
                  <c:v>29</c:v>
                </c:pt>
                <c:pt idx="1554">
                  <c:v>29</c:v>
                </c:pt>
                <c:pt idx="1555">
                  <c:v>29</c:v>
                </c:pt>
                <c:pt idx="1556">
                  <c:v>29</c:v>
                </c:pt>
                <c:pt idx="1557">
                  <c:v>29</c:v>
                </c:pt>
                <c:pt idx="1558">
                  <c:v>29</c:v>
                </c:pt>
                <c:pt idx="1559">
                  <c:v>29</c:v>
                </c:pt>
                <c:pt idx="1560">
                  <c:v>29</c:v>
                </c:pt>
                <c:pt idx="1561">
                  <c:v>29</c:v>
                </c:pt>
                <c:pt idx="1562">
                  <c:v>29</c:v>
                </c:pt>
                <c:pt idx="1563">
                  <c:v>29</c:v>
                </c:pt>
                <c:pt idx="1564">
                  <c:v>29</c:v>
                </c:pt>
                <c:pt idx="1565">
                  <c:v>29</c:v>
                </c:pt>
                <c:pt idx="1566">
                  <c:v>29</c:v>
                </c:pt>
                <c:pt idx="1567">
                  <c:v>30</c:v>
                </c:pt>
                <c:pt idx="1568">
                  <c:v>30</c:v>
                </c:pt>
                <c:pt idx="1569">
                  <c:v>30</c:v>
                </c:pt>
                <c:pt idx="1570">
                  <c:v>30</c:v>
                </c:pt>
                <c:pt idx="1571">
                  <c:v>30</c:v>
                </c:pt>
                <c:pt idx="1572">
                  <c:v>30</c:v>
                </c:pt>
                <c:pt idx="1573">
                  <c:v>30</c:v>
                </c:pt>
                <c:pt idx="1574">
                  <c:v>30</c:v>
                </c:pt>
                <c:pt idx="1575">
                  <c:v>30</c:v>
                </c:pt>
                <c:pt idx="1576">
                  <c:v>30</c:v>
                </c:pt>
                <c:pt idx="1577">
                  <c:v>30</c:v>
                </c:pt>
                <c:pt idx="1578">
                  <c:v>30</c:v>
                </c:pt>
                <c:pt idx="1579">
                  <c:v>30</c:v>
                </c:pt>
                <c:pt idx="1580">
                  <c:v>30</c:v>
                </c:pt>
                <c:pt idx="1581">
                  <c:v>30</c:v>
                </c:pt>
                <c:pt idx="1582">
                  <c:v>31</c:v>
                </c:pt>
                <c:pt idx="1583">
                  <c:v>31</c:v>
                </c:pt>
                <c:pt idx="1584">
                  <c:v>31</c:v>
                </c:pt>
                <c:pt idx="1585">
                  <c:v>31</c:v>
                </c:pt>
                <c:pt idx="1586">
                  <c:v>31</c:v>
                </c:pt>
                <c:pt idx="1587">
                  <c:v>31</c:v>
                </c:pt>
                <c:pt idx="1588">
                  <c:v>31</c:v>
                </c:pt>
                <c:pt idx="1589">
                  <c:v>31</c:v>
                </c:pt>
                <c:pt idx="1590">
                  <c:v>31</c:v>
                </c:pt>
                <c:pt idx="1591">
                  <c:v>31</c:v>
                </c:pt>
                <c:pt idx="1592">
                  <c:v>31</c:v>
                </c:pt>
                <c:pt idx="1593">
                  <c:v>31</c:v>
                </c:pt>
                <c:pt idx="1594">
                  <c:v>31</c:v>
                </c:pt>
                <c:pt idx="1595">
                  <c:v>31</c:v>
                </c:pt>
                <c:pt idx="1596">
                  <c:v>31</c:v>
                </c:pt>
                <c:pt idx="1597">
                  <c:v>31</c:v>
                </c:pt>
                <c:pt idx="1598">
                  <c:v>31</c:v>
                </c:pt>
                <c:pt idx="1599">
                  <c:v>31</c:v>
                </c:pt>
                <c:pt idx="1600">
                  <c:v>31</c:v>
                </c:pt>
                <c:pt idx="1601">
                  <c:v>31</c:v>
                </c:pt>
                <c:pt idx="1602">
                  <c:v>31</c:v>
                </c:pt>
                <c:pt idx="1603">
                  <c:v>31</c:v>
                </c:pt>
                <c:pt idx="1604">
                  <c:v>31</c:v>
                </c:pt>
                <c:pt idx="1605">
                  <c:v>31</c:v>
                </c:pt>
                <c:pt idx="1606">
                  <c:v>31</c:v>
                </c:pt>
                <c:pt idx="1607">
                  <c:v>31</c:v>
                </c:pt>
                <c:pt idx="1608">
                  <c:v>31</c:v>
                </c:pt>
                <c:pt idx="1609">
                  <c:v>31</c:v>
                </c:pt>
                <c:pt idx="1610">
                  <c:v>31</c:v>
                </c:pt>
                <c:pt idx="1611">
                  <c:v>31</c:v>
                </c:pt>
                <c:pt idx="1612">
                  <c:v>32</c:v>
                </c:pt>
                <c:pt idx="1613">
                  <c:v>33</c:v>
                </c:pt>
                <c:pt idx="1614">
                  <c:v>33</c:v>
                </c:pt>
                <c:pt idx="1615">
                  <c:v>33</c:v>
                </c:pt>
                <c:pt idx="1616">
                  <c:v>33</c:v>
                </c:pt>
                <c:pt idx="1617">
                  <c:v>33</c:v>
                </c:pt>
                <c:pt idx="1618">
                  <c:v>33</c:v>
                </c:pt>
                <c:pt idx="1619">
                  <c:v>34</c:v>
                </c:pt>
                <c:pt idx="1620">
                  <c:v>34</c:v>
                </c:pt>
                <c:pt idx="1621">
                  <c:v>34</c:v>
                </c:pt>
                <c:pt idx="1622">
                  <c:v>34</c:v>
                </c:pt>
                <c:pt idx="1623">
                  <c:v>34</c:v>
                </c:pt>
                <c:pt idx="1624">
                  <c:v>34</c:v>
                </c:pt>
                <c:pt idx="1625">
                  <c:v>34</c:v>
                </c:pt>
                <c:pt idx="1626">
                  <c:v>34</c:v>
                </c:pt>
                <c:pt idx="1627">
                  <c:v>34</c:v>
                </c:pt>
                <c:pt idx="1628">
                  <c:v>34</c:v>
                </c:pt>
                <c:pt idx="1629">
                  <c:v>34</c:v>
                </c:pt>
                <c:pt idx="1630">
                  <c:v>34</c:v>
                </c:pt>
                <c:pt idx="1631">
                  <c:v>34</c:v>
                </c:pt>
                <c:pt idx="1632">
                  <c:v>34</c:v>
                </c:pt>
                <c:pt idx="1633">
                  <c:v>34</c:v>
                </c:pt>
                <c:pt idx="1634">
                  <c:v>34</c:v>
                </c:pt>
                <c:pt idx="1635">
                  <c:v>34</c:v>
                </c:pt>
                <c:pt idx="1636">
                  <c:v>34</c:v>
                </c:pt>
                <c:pt idx="1637">
                  <c:v>34</c:v>
                </c:pt>
                <c:pt idx="1638">
                  <c:v>34</c:v>
                </c:pt>
                <c:pt idx="1639">
                  <c:v>34</c:v>
                </c:pt>
                <c:pt idx="1640">
                  <c:v>34</c:v>
                </c:pt>
                <c:pt idx="1641">
                  <c:v>34</c:v>
                </c:pt>
                <c:pt idx="1642">
                  <c:v>34</c:v>
                </c:pt>
                <c:pt idx="1643">
                  <c:v>34</c:v>
                </c:pt>
                <c:pt idx="1644">
                  <c:v>34</c:v>
                </c:pt>
                <c:pt idx="1645">
                  <c:v>35</c:v>
                </c:pt>
                <c:pt idx="1646">
                  <c:v>35</c:v>
                </c:pt>
                <c:pt idx="1647">
                  <c:v>35</c:v>
                </c:pt>
                <c:pt idx="1648">
                  <c:v>35</c:v>
                </c:pt>
                <c:pt idx="1649">
                  <c:v>35</c:v>
                </c:pt>
                <c:pt idx="1650">
                  <c:v>35</c:v>
                </c:pt>
                <c:pt idx="1651">
                  <c:v>35</c:v>
                </c:pt>
                <c:pt idx="1652">
                  <c:v>35</c:v>
                </c:pt>
                <c:pt idx="1653">
                  <c:v>35</c:v>
                </c:pt>
                <c:pt idx="1654">
                  <c:v>35</c:v>
                </c:pt>
                <c:pt idx="1655">
                  <c:v>35</c:v>
                </c:pt>
                <c:pt idx="1656">
                  <c:v>35</c:v>
                </c:pt>
                <c:pt idx="1657">
                  <c:v>35</c:v>
                </c:pt>
                <c:pt idx="1658">
                  <c:v>35</c:v>
                </c:pt>
                <c:pt idx="1659">
                  <c:v>35</c:v>
                </c:pt>
                <c:pt idx="1660">
                  <c:v>35</c:v>
                </c:pt>
                <c:pt idx="1661">
                  <c:v>35</c:v>
                </c:pt>
                <c:pt idx="1662">
                  <c:v>35</c:v>
                </c:pt>
                <c:pt idx="1663">
                  <c:v>35</c:v>
                </c:pt>
                <c:pt idx="1664">
                  <c:v>35</c:v>
                </c:pt>
                <c:pt idx="1665">
                  <c:v>35</c:v>
                </c:pt>
                <c:pt idx="1666">
                  <c:v>35</c:v>
                </c:pt>
                <c:pt idx="1667">
                  <c:v>35</c:v>
                </c:pt>
                <c:pt idx="1668">
                  <c:v>35</c:v>
                </c:pt>
                <c:pt idx="1669">
                  <c:v>36</c:v>
                </c:pt>
                <c:pt idx="1670">
                  <c:v>36</c:v>
                </c:pt>
                <c:pt idx="1671">
                  <c:v>36</c:v>
                </c:pt>
                <c:pt idx="1672">
                  <c:v>36</c:v>
                </c:pt>
                <c:pt idx="1673">
                  <c:v>36</c:v>
                </c:pt>
                <c:pt idx="1674">
                  <c:v>36</c:v>
                </c:pt>
                <c:pt idx="1675">
                  <c:v>36</c:v>
                </c:pt>
                <c:pt idx="1676">
                  <c:v>36</c:v>
                </c:pt>
                <c:pt idx="1677">
                  <c:v>36</c:v>
                </c:pt>
                <c:pt idx="1678">
                  <c:v>36</c:v>
                </c:pt>
                <c:pt idx="1679">
                  <c:v>36</c:v>
                </c:pt>
                <c:pt idx="1680">
                  <c:v>36</c:v>
                </c:pt>
                <c:pt idx="1681">
                  <c:v>36</c:v>
                </c:pt>
                <c:pt idx="1682">
                  <c:v>36</c:v>
                </c:pt>
                <c:pt idx="1683">
                  <c:v>36</c:v>
                </c:pt>
                <c:pt idx="1684">
                  <c:v>36</c:v>
                </c:pt>
                <c:pt idx="1685">
                  <c:v>36</c:v>
                </c:pt>
                <c:pt idx="1686">
                  <c:v>36</c:v>
                </c:pt>
                <c:pt idx="1687">
                  <c:v>36</c:v>
                </c:pt>
                <c:pt idx="1688">
                  <c:v>36</c:v>
                </c:pt>
                <c:pt idx="1689">
                  <c:v>36</c:v>
                </c:pt>
                <c:pt idx="1690">
                  <c:v>36</c:v>
                </c:pt>
                <c:pt idx="1691">
                  <c:v>36</c:v>
                </c:pt>
                <c:pt idx="1692">
                  <c:v>36</c:v>
                </c:pt>
                <c:pt idx="1693">
                  <c:v>36</c:v>
                </c:pt>
                <c:pt idx="1694">
                  <c:v>36</c:v>
                </c:pt>
                <c:pt idx="1695">
                  <c:v>36</c:v>
                </c:pt>
                <c:pt idx="1696">
                  <c:v>36</c:v>
                </c:pt>
                <c:pt idx="1697">
                  <c:v>36</c:v>
                </c:pt>
                <c:pt idx="1698">
                  <c:v>36</c:v>
                </c:pt>
                <c:pt idx="1699">
                  <c:v>36</c:v>
                </c:pt>
                <c:pt idx="1700">
                  <c:v>36</c:v>
                </c:pt>
                <c:pt idx="1701">
                  <c:v>36</c:v>
                </c:pt>
                <c:pt idx="1702">
                  <c:v>36</c:v>
                </c:pt>
                <c:pt idx="1703">
                  <c:v>36</c:v>
                </c:pt>
                <c:pt idx="1704">
                  <c:v>36</c:v>
                </c:pt>
                <c:pt idx="1705">
                  <c:v>36</c:v>
                </c:pt>
                <c:pt idx="1706">
                  <c:v>36</c:v>
                </c:pt>
                <c:pt idx="1707">
                  <c:v>36</c:v>
                </c:pt>
                <c:pt idx="1708">
                  <c:v>36</c:v>
                </c:pt>
                <c:pt idx="1709">
                  <c:v>36</c:v>
                </c:pt>
                <c:pt idx="1710">
                  <c:v>36</c:v>
                </c:pt>
                <c:pt idx="1711">
                  <c:v>36</c:v>
                </c:pt>
                <c:pt idx="1712">
                  <c:v>36</c:v>
                </c:pt>
                <c:pt idx="1713">
                  <c:v>36</c:v>
                </c:pt>
                <c:pt idx="1714">
                  <c:v>36</c:v>
                </c:pt>
                <c:pt idx="1715">
                  <c:v>36</c:v>
                </c:pt>
                <c:pt idx="1716">
                  <c:v>36</c:v>
                </c:pt>
                <c:pt idx="1717">
                  <c:v>36</c:v>
                </c:pt>
                <c:pt idx="1718">
                  <c:v>36</c:v>
                </c:pt>
                <c:pt idx="1719">
                  <c:v>36</c:v>
                </c:pt>
                <c:pt idx="1720">
                  <c:v>36</c:v>
                </c:pt>
                <c:pt idx="1721">
                  <c:v>36</c:v>
                </c:pt>
                <c:pt idx="1722">
                  <c:v>36</c:v>
                </c:pt>
                <c:pt idx="1723">
                  <c:v>36</c:v>
                </c:pt>
                <c:pt idx="1724">
                  <c:v>36</c:v>
                </c:pt>
                <c:pt idx="1725">
                  <c:v>36</c:v>
                </c:pt>
                <c:pt idx="1726">
                  <c:v>36</c:v>
                </c:pt>
                <c:pt idx="1727">
                  <c:v>36</c:v>
                </c:pt>
                <c:pt idx="1728">
                  <c:v>36</c:v>
                </c:pt>
                <c:pt idx="1729">
                  <c:v>36</c:v>
                </c:pt>
                <c:pt idx="1730">
                  <c:v>36</c:v>
                </c:pt>
                <c:pt idx="1731">
                  <c:v>36</c:v>
                </c:pt>
                <c:pt idx="1732">
                  <c:v>36</c:v>
                </c:pt>
                <c:pt idx="1733">
                  <c:v>36</c:v>
                </c:pt>
                <c:pt idx="1734">
                  <c:v>36</c:v>
                </c:pt>
                <c:pt idx="1735">
                  <c:v>36</c:v>
                </c:pt>
                <c:pt idx="1736">
                  <c:v>36</c:v>
                </c:pt>
                <c:pt idx="1737">
                  <c:v>36</c:v>
                </c:pt>
                <c:pt idx="1738">
                  <c:v>36</c:v>
                </c:pt>
                <c:pt idx="1739">
                  <c:v>36</c:v>
                </c:pt>
                <c:pt idx="1740">
                  <c:v>36</c:v>
                </c:pt>
                <c:pt idx="1741">
                  <c:v>36</c:v>
                </c:pt>
                <c:pt idx="1742">
                  <c:v>36</c:v>
                </c:pt>
                <c:pt idx="1743">
                  <c:v>36</c:v>
                </c:pt>
                <c:pt idx="1744">
                  <c:v>36</c:v>
                </c:pt>
                <c:pt idx="1745">
                  <c:v>36</c:v>
                </c:pt>
                <c:pt idx="1746">
                  <c:v>36</c:v>
                </c:pt>
                <c:pt idx="1747">
                  <c:v>36</c:v>
                </c:pt>
                <c:pt idx="1748">
                  <c:v>36</c:v>
                </c:pt>
                <c:pt idx="1749">
                  <c:v>36</c:v>
                </c:pt>
                <c:pt idx="1750">
                  <c:v>36</c:v>
                </c:pt>
                <c:pt idx="1751">
                  <c:v>36</c:v>
                </c:pt>
                <c:pt idx="1752">
                  <c:v>36</c:v>
                </c:pt>
                <c:pt idx="1753">
                  <c:v>36</c:v>
                </c:pt>
                <c:pt idx="1754">
                  <c:v>36</c:v>
                </c:pt>
                <c:pt idx="1755">
                  <c:v>36</c:v>
                </c:pt>
                <c:pt idx="1756">
                  <c:v>36</c:v>
                </c:pt>
                <c:pt idx="1757">
                  <c:v>36</c:v>
                </c:pt>
                <c:pt idx="1758">
                  <c:v>36</c:v>
                </c:pt>
                <c:pt idx="1759">
                  <c:v>36</c:v>
                </c:pt>
                <c:pt idx="1760">
                  <c:v>36</c:v>
                </c:pt>
                <c:pt idx="1761">
                  <c:v>36</c:v>
                </c:pt>
                <c:pt idx="1762">
                  <c:v>36</c:v>
                </c:pt>
                <c:pt idx="1763">
                  <c:v>36</c:v>
                </c:pt>
                <c:pt idx="1764">
                  <c:v>36</c:v>
                </c:pt>
                <c:pt idx="1765">
                  <c:v>36</c:v>
                </c:pt>
                <c:pt idx="1766">
                  <c:v>36</c:v>
                </c:pt>
                <c:pt idx="1767">
                  <c:v>36</c:v>
                </c:pt>
                <c:pt idx="1768">
                  <c:v>36</c:v>
                </c:pt>
                <c:pt idx="1769">
                  <c:v>36</c:v>
                </c:pt>
                <c:pt idx="1770">
                  <c:v>36</c:v>
                </c:pt>
                <c:pt idx="1771">
                  <c:v>36</c:v>
                </c:pt>
                <c:pt idx="1772">
                  <c:v>36</c:v>
                </c:pt>
                <c:pt idx="1773">
                  <c:v>36</c:v>
                </c:pt>
                <c:pt idx="1774">
                  <c:v>36</c:v>
                </c:pt>
                <c:pt idx="1775">
                  <c:v>36</c:v>
                </c:pt>
                <c:pt idx="1776">
                  <c:v>36</c:v>
                </c:pt>
                <c:pt idx="1777">
                  <c:v>36</c:v>
                </c:pt>
                <c:pt idx="1778">
                  <c:v>36</c:v>
                </c:pt>
                <c:pt idx="1779">
                  <c:v>36</c:v>
                </c:pt>
                <c:pt idx="1780">
                  <c:v>36</c:v>
                </c:pt>
                <c:pt idx="1781">
                  <c:v>36</c:v>
                </c:pt>
                <c:pt idx="1782">
                  <c:v>36</c:v>
                </c:pt>
                <c:pt idx="1783">
                  <c:v>36</c:v>
                </c:pt>
                <c:pt idx="1784">
                  <c:v>36</c:v>
                </c:pt>
                <c:pt idx="1785">
                  <c:v>36</c:v>
                </c:pt>
                <c:pt idx="1786">
                  <c:v>36</c:v>
                </c:pt>
                <c:pt idx="1787">
                  <c:v>36</c:v>
                </c:pt>
                <c:pt idx="1788">
                  <c:v>36</c:v>
                </c:pt>
                <c:pt idx="1789">
                  <c:v>36</c:v>
                </c:pt>
                <c:pt idx="1790">
                  <c:v>36</c:v>
                </c:pt>
                <c:pt idx="1791">
                  <c:v>36</c:v>
                </c:pt>
                <c:pt idx="1792">
                  <c:v>36</c:v>
                </c:pt>
                <c:pt idx="1793">
                  <c:v>36</c:v>
                </c:pt>
                <c:pt idx="1794">
                  <c:v>36</c:v>
                </c:pt>
                <c:pt idx="1795">
                  <c:v>36</c:v>
                </c:pt>
                <c:pt idx="1796">
                  <c:v>36</c:v>
                </c:pt>
                <c:pt idx="1797">
                  <c:v>36</c:v>
                </c:pt>
                <c:pt idx="1798">
                  <c:v>36</c:v>
                </c:pt>
                <c:pt idx="1799">
                  <c:v>36</c:v>
                </c:pt>
                <c:pt idx="1800">
                  <c:v>36</c:v>
                </c:pt>
                <c:pt idx="1801">
                  <c:v>36</c:v>
                </c:pt>
                <c:pt idx="1802">
                  <c:v>36</c:v>
                </c:pt>
                <c:pt idx="1803">
                  <c:v>36</c:v>
                </c:pt>
                <c:pt idx="1804">
                  <c:v>36</c:v>
                </c:pt>
                <c:pt idx="1805">
                  <c:v>36</c:v>
                </c:pt>
                <c:pt idx="1806">
                  <c:v>37</c:v>
                </c:pt>
                <c:pt idx="1807">
                  <c:v>37</c:v>
                </c:pt>
                <c:pt idx="1808">
                  <c:v>37</c:v>
                </c:pt>
                <c:pt idx="1809">
                  <c:v>37</c:v>
                </c:pt>
                <c:pt idx="1810">
                  <c:v>37</c:v>
                </c:pt>
                <c:pt idx="1811">
                  <c:v>37</c:v>
                </c:pt>
                <c:pt idx="1812">
                  <c:v>37</c:v>
                </c:pt>
                <c:pt idx="1813">
                  <c:v>37</c:v>
                </c:pt>
                <c:pt idx="1814">
                  <c:v>37</c:v>
                </c:pt>
                <c:pt idx="1815">
                  <c:v>37</c:v>
                </c:pt>
                <c:pt idx="1816">
                  <c:v>37</c:v>
                </c:pt>
                <c:pt idx="1817">
                  <c:v>37</c:v>
                </c:pt>
                <c:pt idx="1818">
                  <c:v>37</c:v>
                </c:pt>
                <c:pt idx="1819">
                  <c:v>37</c:v>
                </c:pt>
                <c:pt idx="1820">
                  <c:v>37</c:v>
                </c:pt>
                <c:pt idx="1821">
                  <c:v>37</c:v>
                </c:pt>
                <c:pt idx="1822">
                  <c:v>37</c:v>
                </c:pt>
                <c:pt idx="1823">
                  <c:v>37</c:v>
                </c:pt>
                <c:pt idx="1824">
                  <c:v>37</c:v>
                </c:pt>
                <c:pt idx="1825">
                  <c:v>37</c:v>
                </c:pt>
                <c:pt idx="1826">
                  <c:v>37</c:v>
                </c:pt>
                <c:pt idx="1827">
                  <c:v>37</c:v>
                </c:pt>
                <c:pt idx="1828">
                  <c:v>37</c:v>
                </c:pt>
                <c:pt idx="1829">
                  <c:v>37</c:v>
                </c:pt>
                <c:pt idx="1830">
                  <c:v>37</c:v>
                </c:pt>
                <c:pt idx="1831">
                  <c:v>37</c:v>
                </c:pt>
                <c:pt idx="1832">
                  <c:v>37</c:v>
                </c:pt>
                <c:pt idx="1833">
                  <c:v>37</c:v>
                </c:pt>
                <c:pt idx="1834">
                  <c:v>37</c:v>
                </c:pt>
                <c:pt idx="1835">
                  <c:v>37</c:v>
                </c:pt>
                <c:pt idx="1836">
                  <c:v>37</c:v>
                </c:pt>
                <c:pt idx="1837">
                  <c:v>37</c:v>
                </c:pt>
                <c:pt idx="1838">
                  <c:v>37</c:v>
                </c:pt>
                <c:pt idx="1839">
                  <c:v>37</c:v>
                </c:pt>
                <c:pt idx="1840">
                  <c:v>37</c:v>
                </c:pt>
                <c:pt idx="1841">
                  <c:v>37</c:v>
                </c:pt>
                <c:pt idx="1842">
                  <c:v>37</c:v>
                </c:pt>
                <c:pt idx="1843">
                  <c:v>37</c:v>
                </c:pt>
                <c:pt idx="1844">
                  <c:v>37</c:v>
                </c:pt>
                <c:pt idx="1845">
                  <c:v>37</c:v>
                </c:pt>
                <c:pt idx="1846">
                  <c:v>37</c:v>
                </c:pt>
                <c:pt idx="1847">
                  <c:v>37</c:v>
                </c:pt>
                <c:pt idx="1848">
                  <c:v>38</c:v>
                </c:pt>
                <c:pt idx="1849">
                  <c:v>38</c:v>
                </c:pt>
                <c:pt idx="1850">
                  <c:v>38</c:v>
                </c:pt>
                <c:pt idx="1851">
                  <c:v>38</c:v>
                </c:pt>
                <c:pt idx="1852">
                  <c:v>38</c:v>
                </c:pt>
                <c:pt idx="1853">
                  <c:v>38</c:v>
                </c:pt>
                <c:pt idx="1854">
                  <c:v>38</c:v>
                </c:pt>
                <c:pt idx="1855">
                  <c:v>38</c:v>
                </c:pt>
                <c:pt idx="1856">
                  <c:v>38</c:v>
                </c:pt>
                <c:pt idx="1857">
                  <c:v>38</c:v>
                </c:pt>
                <c:pt idx="1858">
                  <c:v>38</c:v>
                </c:pt>
                <c:pt idx="1859">
                  <c:v>38</c:v>
                </c:pt>
                <c:pt idx="1860">
                  <c:v>38</c:v>
                </c:pt>
                <c:pt idx="1861">
                  <c:v>38</c:v>
                </c:pt>
                <c:pt idx="1862">
                  <c:v>38</c:v>
                </c:pt>
                <c:pt idx="1863">
                  <c:v>38</c:v>
                </c:pt>
                <c:pt idx="1864">
                  <c:v>38</c:v>
                </c:pt>
                <c:pt idx="1865">
                  <c:v>38</c:v>
                </c:pt>
                <c:pt idx="1866">
                  <c:v>38</c:v>
                </c:pt>
                <c:pt idx="1867">
                  <c:v>38</c:v>
                </c:pt>
                <c:pt idx="1868">
                  <c:v>38</c:v>
                </c:pt>
                <c:pt idx="1869">
                  <c:v>38</c:v>
                </c:pt>
                <c:pt idx="1870">
                  <c:v>38</c:v>
                </c:pt>
                <c:pt idx="1871">
                  <c:v>38</c:v>
                </c:pt>
                <c:pt idx="1872">
                  <c:v>38</c:v>
                </c:pt>
                <c:pt idx="1873">
                  <c:v>38</c:v>
                </c:pt>
                <c:pt idx="1874">
                  <c:v>39</c:v>
                </c:pt>
                <c:pt idx="1875">
                  <c:v>39</c:v>
                </c:pt>
                <c:pt idx="1876">
                  <c:v>39</c:v>
                </c:pt>
                <c:pt idx="1877">
                  <c:v>39</c:v>
                </c:pt>
                <c:pt idx="1878">
                  <c:v>39</c:v>
                </c:pt>
                <c:pt idx="1879">
                  <c:v>39</c:v>
                </c:pt>
                <c:pt idx="1880">
                  <c:v>39</c:v>
                </c:pt>
                <c:pt idx="1881">
                  <c:v>39</c:v>
                </c:pt>
                <c:pt idx="1882">
                  <c:v>39</c:v>
                </c:pt>
                <c:pt idx="1883">
                  <c:v>39</c:v>
                </c:pt>
                <c:pt idx="1884">
                  <c:v>39</c:v>
                </c:pt>
                <c:pt idx="1885">
                  <c:v>39</c:v>
                </c:pt>
                <c:pt idx="1886">
                  <c:v>39</c:v>
                </c:pt>
                <c:pt idx="1887">
                  <c:v>39</c:v>
                </c:pt>
                <c:pt idx="1888">
                  <c:v>39</c:v>
                </c:pt>
                <c:pt idx="1889">
                  <c:v>39</c:v>
                </c:pt>
                <c:pt idx="1890">
                  <c:v>39</c:v>
                </c:pt>
                <c:pt idx="1891">
                  <c:v>39</c:v>
                </c:pt>
                <c:pt idx="1892">
                  <c:v>39</c:v>
                </c:pt>
                <c:pt idx="1893">
                  <c:v>39</c:v>
                </c:pt>
                <c:pt idx="1894">
                  <c:v>39</c:v>
                </c:pt>
                <c:pt idx="1895">
                  <c:v>39</c:v>
                </c:pt>
                <c:pt idx="1896">
                  <c:v>39</c:v>
                </c:pt>
                <c:pt idx="1897">
                  <c:v>39</c:v>
                </c:pt>
                <c:pt idx="1898">
                  <c:v>39</c:v>
                </c:pt>
                <c:pt idx="1899">
                  <c:v>39</c:v>
                </c:pt>
                <c:pt idx="1900">
                  <c:v>39</c:v>
                </c:pt>
                <c:pt idx="1901">
                  <c:v>39</c:v>
                </c:pt>
                <c:pt idx="1902">
                  <c:v>39</c:v>
                </c:pt>
                <c:pt idx="1903">
                  <c:v>39</c:v>
                </c:pt>
                <c:pt idx="1904">
                  <c:v>39</c:v>
                </c:pt>
                <c:pt idx="1905">
                  <c:v>39</c:v>
                </c:pt>
                <c:pt idx="1906">
                  <c:v>39</c:v>
                </c:pt>
                <c:pt idx="1907">
                  <c:v>39</c:v>
                </c:pt>
                <c:pt idx="1908">
                  <c:v>39</c:v>
                </c:pt>
                <c:pt idx="1909">
                  <c:v>39</c:v>
                </c:pt>
                <c:pt idx="1910">
                  <c:v>39</c:v>
                </c:pt>
                <c:pt idx="1911">
                  <c:v>39</c:v>
                </c:pt>
                <c:pt idx="1912">
                  <c:v>39</c:v>
                </c:pt>
                <c:pt idx="1913">
                  <c:v>39</c:v>
                </c:pt>
                <c:pt idx="1914">
                  <c:v>39</c:v>
                </c:pt>
                <c:pt idx="1915">
                  <c:v>39</c:v>
                </c:pt>
                <c:pt idx="1916">
                  <c:v>39</c:v>
                </c:pt>
                <c:pt idx="1917">
                  <c:v>39</c:v>
                </c:pt>
                <c:pt idx="1918">
                  <c:v>39</c:v>
                </c:pt>
                <c:pt idx="1919">
                  <c:v>40</c:v>
                </c:pt>
                <c:pt idx="1920">
                  <c:v>40</c:v>
                </c:pt>
                <c:pt idx="1921">
                  <c:v>40</c:v>
                </c:pt>
                <c:pt idx="1922">
                  <c:v>40</c:v>
                </c:pt>
                <c:pt idx="1923">
                  <c:v>40</c:v>
                </c:pt>
                <c:pt idx="1924">
                  <c:v>40</c:v>
                </c:pt>
                <c:pt idx="1925">
                  <c:v>40</c:v>
                </c:pt>
                <c:pt idx="1926">
                  <c:v>40</c:v>
                </c:pt>
                <c:pt idx="1927">
                  <c:v>40</c:v>
                </c:pt>
                <c:pt idx="1928">
                  <c:v>40</c:v>
                </c:pt>
                <c:pt idx="1929">
                  <c:v>41</c:v>
                </c:pt>
                <c:pt idx="1930">
                  <c:v>41</c:v>
                </c:pt>
                <c:pt idx="1931">
                  <c:v>41</c:v>
                </c:pt>
                <c:pt idx="1932">
                  <c:v>41</c:v>
                </c:pt>
                <c:pt idx="1933">
                  <c:v>41</c:v>
                </c:pt>
                <c:pt idx="1934">
                  <c:v>41</c:v>
                </c:pt>
                <c:pt idx="1935">
                  <c:v>41</c:v>
                </c:pt>
                <c:pt idx="1936">
                  <c:v>41</c:v>
                </c:pt>
                <c:pt idx="1937">
                  <c:v>41</c:v>
                </c:pt>
                <c:pt idx="1938">
                  <c:v>41</c:v>
                </c:pt>
                <c:pt idx="1939">
                  <c:v>41</c:v>
                </c:pt>
                <c:pt idx="1940">
                  <c:v>41</c:v>
                </c:pt>
                <c:pt idx="1941">
                  <c:v>41</c:v>
                </c:pt>
                <c:pt idx="1942">
                  <c:v>41</c:v>
                </c:pt>
                <c:pt idx="1943">
                  <c:v>41</c:v>
                </c:pt>
                <c:pt idx="1944">
                  <c:v>42</c:v>
                </c:pt>
                <c:pt idx="1945">
                  <c:v>42</c:v>
                </c:pt>
                <c:pt idx="1946">
                  <c:v>42</c:v>
                </c:pt>
                <c:pt idx="1947">
                  <c:v>42</c:v>
                </c:pt>
                <c:pt idx="1948">
                  <c:v>42</c:v>
                </c:pt>
                <c:pt idx="1949">
                  <c:v>42</c:v>
                </c:pt>
                <c:pt idx="1950">
                  <c:v>42</c:v>
                </c:pt>
                <c:pt idx="1951">
                  <c:v>42</c:v>
                </c:pt>
                <c:pt idx="1952">
                  <c:v>42</c:v>
                </c:pt>
                <c:pt idx="1953">
                  <c:v>42</c:v>
                </c:pt>
                <c:pt idx="1954">
                  <c:v>42</c:v>
                </c:pt>
                <c:pt idx="1955">
                  <c:v>42</c:v>
                </c:pt>
                <c:pt idx="1956">
                  <c:v>42</c:v>
                </c:pt>
                <c:pt idx="1957">
                  <c:v>42</c:v>
                </c:pt>
                <c:pt idx="1958">
                  <c:v>42</c:v>
                </c:pt>
                <c:pt idx="1959">
                  <c:v>42</c:v>
                </c:pt>
                <c:pt idx="1960">
                  <c:v>42</c:v>
                </c:pt>
                <c:pt idx="1961">
                  <c:v>42</c:v>
                </c:pt>
                <c:pt idx="1962">
                  <c:v>42</c:v>
                </c:pt>
                <c:pt idx="1963">
                  <c:v>42</c:v>
                </c:pt>
                <c:pt idx="1964">
                  <c:v>42</c:v>
                </c:pt>
                <c:pt idx="1965">
                  <c:v>42</c:v>
                </c:pt>
                <c:pt idx="1966">
                  <c:v>42</c:v>
                </c:pt>
                <c:pt idx="1967">
                  <c:v>42</c:v>
                </c:pt>
                <c:pt idx="1968">
                  <c:v>42</c:v>
                </c:pt>
                <c:pt idx="1969">
                  <c:v>42</c:v>
                </c:pt>
                <c:pt idx="1970">
                  <c:v>41</c:v>
                </c:pt>
                <c:pt idx="1971">
                  <c:v>42</c:v>
                </c:pt>
                <c:pt idx="1972">
                  <c:v>42</c:v>
                </c:pt>
                <c:pt idx="1973">
                  <c:v>42</c:v>
                </c:pt>
                <c:pt idx="1974">
                  <c:v>42</c:v>
                </c:pt>
                <c:pt idx="1975">
                  <c:v>42</c:v>
                </c:pt>
                <c:pt idx="1976">
                  <c:v>42</c:v>
                </c:pt>
                <c:pt idx="1977">
                  <c:v>42</c:v>
                </c:pt>
                <c:pt idx="1978">
                  <c:v>42</c:v>
                </c:pt>
                <c:pt idx="1979">
                  <c:v>42</c:v>
                </c:pt>
                <c:pt idx="1980">
                  <c:v>42</c:v>
                </c:pt>
                <c:pt idx="1981">
                  <c:v>42</c:v>
                </c:pt>
                <c:pt idx="1982">
                  <c:v>42</c:v>
                </c:pt>
                <c:pt idx="1983">
                  <c:v>42</c:v>
                </c:pt>
                <c:pt idx="1984">
                  <c:v>42</c:v>
                </c:pt>
                <c:pt idx="1985">
                  <c:v>42</c:v>
                </c:pt>
                <c:pt idx="1986">
                  <c:v>42</c:v>
                </c:pt>
                <c:pt idx="1987">
                  <c:v>42</c:v>
                </c:pt>
                <c:pt idx="1988">
                  <c:v>42</c:v>
                </c:pt>
                <c:pt idx="1989">
                  <c:v>42</c:v>
                </c:pt>
                <c:pt idx="1990">
                  <c:v>42</c:v>
                </c:pt>
                <c:pt idx="1991">
                  <c:v>42</c:v>
                </c:pt>
                <c:pt idx="1992">
                  <c:v>42</c:v>
                </c:pt>
                <c:pt idx="1993">
                  <c:v>42</c:v>
                </c:pt>
                <c:pt idx="1994">
                  <c:v>42</c:v>
                </c:pt>
                <c:pt idx="1995">
                  <c:v>42</c:v>
                </c:pt>
                <c:pt idx="1996">
                  <c:v>42</c:v>
                </c:pt>
                <c:pt idx="1997">
                  <c:v>42</c:v>
                </c:pt>
                <c:pt idx="1998">
                  <c:v>42</c:v>
                </c:pt>
                <c:pt idx="1999">
                  <c:v>42</c:v>
                </c:pt>
                <c:pt idx="2000">
                  <c:v>42</c:v>
                </c:pt>
                <c:pt idx="2001">
                  <c:v>42</c:v>
                </c:pt>
                <c:pt idx="2002">
                  <c:v>42</c:v>
                </c:pt>
                <c:pt idx="2003">
                  <c:v>42</c:v>
                </c:pt>
                <c:pt idx="2004">
                  <c:v>42</c:v>
                </c:pt>
                <c:pt idx="2005">
                  <c:v>42</c:v>
                </c:pt>
                <c:pt idx="2006">
                  <c:v>42</c:v>
                </c:pt>
                <c:pt idx="2007">
                  <c:v>42</c:v>
                </c:pt>
                <c:pt idx="2008">
                  <c:v>43</c:v>
                </c:pt>
                <c:pt idx="2009">
                  <c:v>43</c:v>
                </c:pt>
                <c:pt idx="2010">
                  <c:v>43</c:v>
                </c:pt>
                <c:pt idx="2011">
                  <c:v>43</c:v>
                </c:pt>
                <c:pt idx="2012">
                  <c:v>43</c:v>
                </c:pt>
                <c:pt idx="2013">
                  <c:v>43</c:v>
                </c:pt>
                <c:pt idx="2014">
                  <c:v>43</c:v>
                </c:pt>
                <c:pt idx="2015">
                  <c:v>43</c:v>
                </c:pt>
                <c:pt idx="2016">
                  <c:v>43</c:v>
                </c:pt>
                <c:pt idx="2017">
                  <c:v>44</c:v>
                </c:pt>
                <c:pt idx="2018">
                  <c:v>44</c:v>
                </c:pt>
                <c:pt idx="2019">
                  <c:v>44</c:v>
                </c:pt>
                <c:pt idx="2020">
                  <c:v>44</c:v>
                </c:pt>
                <c:pt idx="2021">
                  <c:v>44</c:v>
                </c:pt>
                <c:pt idx="2022">
                  <c:v>44</c:v>
                </c:pt>
                <c:pt idx="2023">
                  <c:v>44</c:v>
                </c:pt>
                <c:pt idx="2024">
                  <c:v>44</c:v>
                </c:pt>
                <c:pt idx="2025">
                  <c:v>44</c:v>
                </c:pt>
                <c:pt idx="2026">
                  <c:v>44</c:v>
                </c:pt>
                <c:pt idx="2027">
                  <c:v>44</c:v>
                </c:pt>
                <c:pt idx="2028">
                  <c:v>44</c:v>
                </c:pt>
                <c:pt idx="2029">
                  <c:v>44</c:v>
                </c:pt>
                <c:pt idx="2030">
                  <c:v>44</c:v>
                </c:pt>
                <c:pt idx="2031">
                  <c:v>44</c:v>
                </c:pt>
                <c:pt idx="2032">
                  <c:v>44</c:v>
                </c:pt>
                <c:pt idx="2033">
                  <c:v>44</c:v>
                </c:pt>
                <c:pt idx="2034">
                  <c:v>44</c:v>
                </c:pt>
                <c:pt idx="2035">
                  <c:v>44</c:v>
                </c:pt>
                <c:pt idx="2036">
                  <c:v>44</c:v>
                </c:pt>
                <c:pt idx="2037">
                  <c:v>44</c:v>
                </c:pt>
                <c:pt idx="2038">
                  <c:v>44</c:v>
                </c:pt>
                <c:pt idx="2039">
                  <c:v>44</c:v>
                </c:pt>
                <c:pt idx="2040">
                  <c:v>45</c:v>
                </c:pt>
                <c:pt idx="2041">
                  <c:v>45</c:v>
                </c:pt>
                <c:pt idx="2042">
                  <c:v>45</c:v>
                </c:pt>
                <c:pt idx="2043">
                  <c:v>45</c:v>
                </c:pt>
                <c:pt idx="2044">
                  <c:v>45</c:v>
                </c:pt>
                <c:pt idx="2045">
                  <c:v>45</c:v>
                </c:pt>
                <c:pt idx="2046">
                  <c:v>45</c:v>
                </c:pt>
                <c:pt idx="2047">
                  <c:v>45</c:v>
                </c:pt>
                <c:pt idx="2048">
                  <c:v>45</c:v>
                </c:pt>
                <c:pt idx="2049">
                  <c:v>45</c:v>
                </c:pt>
                <c:pt idx="2050">
                  <c:v>45</c:v>
                </c:pt>
                <c:pt idx="2051">
                  <c:v>45</c:v>
                </c:pt>
                <c:pt idx="2052">
                  <c:v>45</c:v>
                </c:pt>
                <c:pt idx="2053">
                  <c:v>45</c:v>
                </c:pt>
                <c:pt idx="2054">
                  <c:v>46</c:v>
                </c:pt>
                <c:pt idx="2055">
                  <c:v>46</c:v>
                </c:pt>
                <c:pt idx="2056">
                  <c:v>46</c:v>
                </c:pt>
                <c:pt idx="2057">
                  <c:v>46</c:v>
                </c:pt>
                <c:pt idx="2058">
                  <c:v>46</c:v>
                </c:pt>
                <c:pt idx="2059">
                  <c:v>46</c:v>
                </c:pt>
                <c:pt idx="2060">
                  <c:v>46</c:v>
                </c:pt>
                <c:pt idx="2061">
                  <c:v>46</c:v>
                </c:pt>
                <c:pt idx="2062">
                  <c:v>46</c:v>
                </c:pt>
                <c:pt idx="2063">
                  <c:v>46</c:v>
                </c:pt>
                <c:pt idx="2064">
                  <c:v>46</c:v>
                </c:pt>
                <c:pt idx="2065">
                  <c:v>46</c:v>
                </c:pt>
                <c:pt idx="2066">
                  <c:v>46</c:v>
                </c:pt>
                <c:pt idx="2067">
                  <c:v>46</c:v>
                </c:pt>
                <c:pt idx="2068">
                  <c:v>46</c:v>
                </c:pt>
                <c:pt idx="2069">
                  <c:v>46</c:v>
                </c:pt>
                <c:pt idx="2070">
                  <c:v>47</c:v>
                </c:pt>
                <c:pt idx="2071">
                  <c:v>47</c:v>
                </c:pt>
                <c:pt idx="2072">
                  <c:v>47</c:v>
                </c:pt>
                <c:pt idx="2073">
                  <c:v>47</c:v>
                </c:pt>
                <c:pt idx="2074">
                  <c:v>47</c:v>
                </c:pt>
                <c:pt idx="2075">
                  <c:v>47</c:v>
                </c:pt>
                <c:pt idx="2076">
                  <c:v>47</c:v>
                </c:pt>
                <c:pt idx="2077">
                  <c:v>47</c:v>
                </c:pt>
                <c:pt idx="2078">
                  <c:v>47</c:v>
                </c:pt>
                <c:pt idx="2079">
                  <c:v>47</c:v>
                </c:pt>
                <c:pt idx="2080">
                  <c:v>47</c:v>
                </c:pt>
                <c:pt idx="2081">
                  <c:v>47</c:v>
                </c:pt>
                <c:pt idx="2082">
                  <c:v>47</c:v>
                </c:pt>
                <c:pt idx="2083">
                  <c:v>47</c:v>
                </c:pt>
                <c:pt idx="2084">
                  <c:v>47</c:v>
                </c:pt>
                <c:pt idx="2085">
                  <c:v>47</c:v>
                </c:pt>
                <c:pt idx="2086">
                  <c:v>47</c:v>
                </c:pt>
                <c:pt idx="2087">
                  <c:v>47</c:v>
                </c:pt>
                <c:pt idx="2088">
                  <c:v>47</c:v>
                </c:pt>
                <c:pt idx="2089">
                  <c:v>47</c:v>
                </c:pt>
                <c:pt idx="2090">
                  <c:v>47</c:v>
                </c:pt>
                <c:pt idx="2091">
                  <c:v>47</c:v>
                </c:pt>
                <c:pt idx="2092">
                  <c:v>47</c:v>
                </c:pt>
                <c:pt idx="2093">
                  <c:v>47</c:v>
                </c:pt>
                <c:pt idx="2094">
                  <c:v>47</c:v>
                </c:pt>
                <c:pt idx="2095">
                  <c:v>47</c:v>
                </c:pt>
                <c:pt idx="2096">
                  <c:v>47</c:v>
                </c:pt>
                <c:pt idx="2097">
                  <c:v>47</c:v>
                </c:pt>
                <c:pt idx="2098">
                  <c:v>47</c:v>
                </c:pt>
                <c:pt idx="2099">
                  <c:v>47</c:v>
                </c:pt>
                <c:pt idx="2100">
                  <c:v>47</c:v>
                </c:pt>
                <c:pt idx="2101">
                  <c:v>47</c:v>
                </c:pt>
                <c:pt idx="2102">
                  <c:v>48</c:v>
                </c:pt>
                <c:pt idx="2103">
                  <c:v>48</c:v>
                </c:pt>
                <c:pt idx="2104">
                  <c:v>48</c:v>
                </c:pt>
                <c:pt idx="2105">
                  <c:v>48</c:v>
                </c:pt>
                <c:pt idx="2106">
                  <c:v>48</c:v>
                </c:pt>
                <c:pt idx="2107">
                  <c:v>48</c:v>
                </c:pt>
                <c:pt idx="2108">
                  <c:v>48</c:v>
                </c:pt>
                <c:pt idx="2109">
                  <c:v>48</c:v>
                </c:pt>
                <c:pt idx="2110">
                  <c:v>48</c:v>
                </c:pt>
                <c:pt idx="2111">
                  <c:v>48</c:v>
                </c:pt>
                <c:pt idx="2112">
                  <c:v>48</c:v>
                </c:pt>
                <c:pt idx="2113">
                  <c:v>48</c:v>
                </c:pt>
                <c:pt idx="2114">
                  <c:v>48</c:v>
                </c:pt>
                <c:pt idx="2115">
                  <c:v>48</c:v>
                </c:pt>
                <c:pt idx="2116">
                  <c:v>48</c:v>
                </c:pt>
                <c:pt idx="2117">
                  <c:v>48</c:v>
                </c:pt>
                <c:pt idx="2118">
                  <c:v>48</c:v>
                </c:pt>
                <c:pt idx="2119">
                  <c:v>48</c:v>
                </c:pt>
                <c:pt idx="2120">
                  <c:v>48</c:v>
                </c:pt>
                <c:pt idx="2121">
                  <c:v>48</c:v>
                </c:pt>
                <c:pt idx="2122">
                  <c:v>48</c:v>
                </c:pt>
                <c:pt idx="2123">
                  <c:v>48</c:v>
                </c:pt>
                <c:pt idx="2124">
                  <c:v>48</c:v>
                </c:pt>
                <c:pt idx="2125">
                  <c:v>48</c:v>
                </c:pt>
                <c:pt idx="2126">
                  <c:v>48</c:v>
                </c:pt>
                <c:pt idx="2127">
                  <c:v>48</c:v>
                </c:pt>
                <c:pt idx="2128">
                  <c:v>48</c:v>
                </c:pt>
                <c:pt idx="2129">
                  <c:v>48</c:v>
                </c:pt>
                <c:pt idx="2130">
                  <c:v>48</c:v>
                </c:pt>
                <c:pt idx="2131">
                  <c:v>48</c:v>
                </c:pt>
                <c:pt idx="2132">
                  <c:v>48</c:v>
                </c:pt>
                <c:pt idx="2133">
                  <c:v>48</c:v>
                </c:pt>
                <c:pt idx="2134">
                  <c:v>48</c:v>
                </c:pt>
                <c:pt idx="2135">
                  <c:v>48</c:v>
                </c:pt>
                <c:pt idx="2136">
                  <c:v>48</c:v>
                </c:pt>
                <c:pt idx="2137">
                  <c:v>48</c:v>
                </c:pt>
                <c:pt idx="2138">
                  <c:v>48</c:v>
                </c:pt>
                <c:pt idx="2139">
                  <c:v>49</c:v>
                </c:pt>
                <c:pt idx="2140">
                  <c:v>49</c:v>
                </c:pt>
                <c:pt idx="2141">
                  <c:v>49</c:v>
                </c:pt>
                <c:pt idx="2142">
                  <c:v>49</c:v>
                </c:pt>
                <c:pt idx="2143">
                  <c:v>49</c:v>
                </c:pt>
                <c:pt idx="2144">
                  <c:v>49</c:v>
                </c:pt>
                <c:pt idx="2145">
                  <c:v>49</c:v>
                </c:pt>
                <c:pt idx="2146">
                  <c:v>49</c:v>
                </c:pt>
                <c:pt idx="2147">
                  <c:v>49</c:v>
                </c:pt>
                <c:pt idx="2148">
                  <c:v>49</c:v>
                </c:pt>
                <c:pt idx="2149">
                  <c:v>49</c:v>
                </c:pt>
                <c:pt idx="2150">
                  <c:v>49</c:v>
                </c:pt>
                <c:pt idx="2151">
                  <c:v>49</c:v>
                </c:pt>
                <c:pt idx="2152">
                  <c:v>49</c:v>
                </c:pt>
                <c:pt idx="2153">
                  <c:v>49</c:v>
                </c:pt>
                <c:pt idx="2154">
                  <c:v>49</c:v>
                </c:pt>
                <c:pt idx="2155">
                  <c:v>49</c:v>
                </c:pt>
                <c:pt idx="2156">
                  <c:v>49</c:v>
                </c:pt>
                <c:pt idx="2157">
                  <c:v>49</c:v>
                </c:pt>
                <c:pt idx="2158">
                  <c:v>49</c:v>
                </c:pt>
                <c:pt idx="2159">
                  <c:v>49</c:v>
                </c:pt>
                <c:pt idx="2160">
                  <c:v>49</c:v>
                </c:pt>
                <c:pt idx="2161">
                  <c:v>49</c:v>
                </c:pt>
                <c:pt idx="2162">
                  <c:v>49</c:v>
                </c:pt>
                <c:pt idx="2163">
                  <c:v>49</c:v>
                </c:pt>
                <c:pt idx="2164">
                  <c:v>50</c:v>
                </c:pt>
                <c:pt idx="2165">
                  <c:v>50</c:v>
                </c:pt>
                <c:pt idx="2166">
                  <c:v>50</c:v>
                </c:pt>
                <c:pt idx="2167">
                  <c:v>50</c:v>
                </c:pt>
                <c:pt idx="2168">
                  <c:v>50</c:v>
                </c:pt>
                <c:pt idx="2169">
                  <c:v>50</c:v>
                </c:pt>
                <c:pt idx="2170">
                  <c:v>50</c:v>
                </c:pt>
                <c:pt idx="2171">
                  <c:v>50</c:v>
                </c:pt>
                <c:pt idx="2172">
                  <c:v>50</c:v>
                </c:pt>
                <c:pt idx="2173">
                  <c:v>51</c:v>
                </c:pt>
                <c:pt idx="2174">
                  <c:v>51</c:v>
                </c:pt>
                <c:pt idx="2175">
                  <c:v>51</c:v>
                </c:pt>
                <c:pt idx="2176">
                  <c:v>51</c:v>
                </c:pt>
                <c:pt idx="2177">
                  <c:v>51</c:v>
                </c:pt>
                <c:pt idx="2178">
                  <c:v>51</c:v>
                </c:pt>
                <c:pt idx="2179">
                  <c:v>51</c:v>
                </c:pt>
                <c:pt idx="2180">
                  <c:v>51</c:v>
                </c:pt>
                <c:pt idx="2181">
                  <c:v>51</c:v>
                </c:pt>
                <c:pt idx="2182">
                  <c:v>52</c:v>
                </c:pt>
                <c:pt idx="2183">
                  <c:v>52</c:v>
                </c:pt>
                <c:pt idx="2184">
                  <c:v>52</c:v>
                </c:pt>
                <c:pt idx="2185">
                  <c:v>52</c:v>
                </c:pt>
                <c:pt idx="2186">
                  <c:v>52</c:v>
                </c:pt>
                <c:pt idx="2187">
                  <c:v>52</c:v>
                </c:pt>
                <c:pt idx="2188">
                  <c:v>52</c:v>
                </c:pt>
                <c:pt idx="2189">
                  <c:v>52</c:v>
                </c:pt>
                <c:pt idx="2190">
                  <c:v>52</c:v>
                </c:pt>
                <c:pt idx="2191">
                  <c:v>52</c:v>
                </c:pt>
                <c:pt idx="2192">
                  <c:v>52</c:v>
                </c:pt>
                <c:pt idx="2193">
                  <c:v>52</c:v>
                </c:pt>
                <c:pt idx="2194">
                  <c:v>52</c:v>
                </c:pt>
                <c:pt idx="2195">
                  <c:v>52</c:v>
                </c:pt>
                <c:pt idx="2196">
                  <c:v>52</c:v>
                </c:pt>
                <c:pt idx="2197">
                  <c:v>52</c:v>
                </c:pt>
                <c:pt idx="2198">
                  <c:v>52</c:v>
                </c:pt>
                <c:pt idx="2199">
                  <c:v>52</c:v>
                </c:pt>
                <c:pt idx="2200">
                  <c:v>52</c:v>
                </c:pt>
                <c:pt idx="2201">
                  <c:v>52</c:v>
                </c:pt>
                <c:pt idx="2202">
                  <c:v>52</c:v>
                </c:pt>
                <c:pt idx="2203">
                  <c:v>52</c:v>
                </c:pt>
                <c:pt idx="2204">
                  <c:v>52</c:v>
                </c:pt>
                <c:pt idx="2205">
                  <c:v>52</c:v>
                </c:pt>
                <c:pt idx="2206">
                  <c:v>52</c:v>
                </c:pt>
                <c:pt idx="2207">
                  <c:v>52</c:v>
                </c:pt>
                <c:pt idx="2208">
                  <c:v>52</c:v>
                </c:pt>
                <c:pt idx="2209">
                  <c:v>52</c:v>
                </c:pt>
                <c:pt idx="2210">
                  <c:v>52</c:v>
                </c:pt>
                <c:pt idx="2211">
                  <c:v>52</c:v>
                </c:pt>
                <c:pt idx="2212">
                  <c:v>52</c:v>
                </c:pt>
                <c:pt idx="2213">
                  <c:v>52</c:v>
                </c:pt>
                <c:pt idx="2214">
                  <c:v>52</c:v>
                </c:pt>
                <c:pt idx="2215">
                  <c:v>52</c:v>
                </c:pt>
                <c:pt idx="2216">
                  <c:v>52</c:v>
                </c:pt>
                <c:pt idx="2217">
                  <c:v>52</c:v>
                </c:pt>
                <c:pt idx="2218">
                  <c:v>52</c:v>
                </c:pt>
                <c:pt idx="2219">
                  <c:v>52</c:v>
                </c:pt>
                <c:pt idx="2220">
                  <c:v>52</c:v>
                </c:pt>
                <c:pt idx="2221">
                  <c:v>52</c:v>
                </c:pt>
                <c:pt idx="2222">
                  <c:v>52</c:v>
                </c:pt>
                <c:pt idx="2223">
                  <c:v>52</c:v>
                </c:pt>
                <c:pt idx="2224">
                  <c:v>52</c:v>
                </c:pt>
                <c:pt idx="2225">
                  <c:v>52</c:v>
                </c:pt>
                <c:pt idx="2226">
                  <c:v>52</c:v>
                </c:pt>
                <c:pt idx="2227">
                  <c:v>52</c:v>
                </c:pt>
                <c:pt idx="2228">
                  <c:v>52</c:v>
                </c:pt>
                <c:pt idx="2229">
                  <c:v>52</c:v>
                </c:pt>
                <c:pt idx="2230">
                  <c:v>52</c:v>
                </c:pt>
                <c:pt idx="2231">
                  <c:v>52</c:v>
                </c:pt>
                <c:pt idx="2232">
                  <c:v>52</c:v>
                </c:pt>
                <c:pt idx="2233">
                  <c:v>52</c:v>
                </c:pt>
                <c:pt idx="2234">
                  <c:v>52</c:v>
                </c:pt>
                <c:pt idx="2235">
                  <c:v>52</c:v>
                </c:pt>
                <c:pt idx="2236">
                  <c:v>53</c:v>
                </c:pt>
                <c:pt idx="2237">
                  <c:v>53</c:v>
                </c:pt>
                <c:pt idx="2238">
                  <c:v>53</c:v>
                </c:pt>
                <c:pt idx="2239">
                  <c:v>53</c:v>
                </c:pt>
                <c:pt idx="2240">
                  <c:v>53</c:v>
                </c:pt>
                <c:pt idx="2241">
                  <c:v>53</c:v>
                </c:pt>
                <c:pt idx="2242">
                  <c:v>53</c:v>
                </c:pt>
                <c:pt idx="2243">
                  <c:v>53</c:v>
                </c:pt>
                <c:pt idx="2244">
                  <c:v>53</c:v>
                </c:pt>
                <c:pt idx="2245">
                  <c:v>53</c:v>
                </c:pt>
                <c:pt idx="2246">
                  <c:v>53</c:v>
                </c:pt>
                <c:pt idx="2247">
                  <c:v>53</c:v>
                </c:pt>
                <c:pt idx="2248">
                  <c:v>53</c:v>
                </c:pt>
                <c:pt idx="2249">
                  <c:v>53</c:v>
                </c:pt>
                <c:pt idx="2250">
                  <c:v>53</c:v>
                </c:pt>
                <c:pt idx="2251">
                  <c:v>53</c:v>
                </c:pt>
                <c:pt idx="2252">
                  <c:v>53</c:v>
                </c:pt>
                <c:pt idx="2253">
                  <c:v>53</c:v>
                </c:pt>
                <c:pt idx="2254">
                  <c:v>53</c:v>
                </c:pt>
                <c:pt idx="2255">
                  <c:v>53</c:v>
                </c:pt>
                <c:pt idx="2256">
                  <c:v>53</c:v>
                </c:pt>
                <c:pt idx="2257">
                  <c:v>53</c:v>
                </c:pt>
                <c:pt idx="2258">
                  <c:v>53</c:v>
                </c:pt>
                <c:pt idx="2259">
                  <c:v>53</c:v>
                </c:pt>
                <c:pt idx="2260">
                  <c:v>53</c:v>
                </c:pt>
                <c:pt idx="2261">
                  <c:v>53</c:v>
                </c:pt>
                <c:pt idx="2262">
                  <c:v>53</c:v>
                </c:pt>
                <c:pt idx="2263">
                  <c:v>53</c:v>
                </c:pt>
                <c:pt idx="2264">
                  <c:v>53</c:v>
                </c:pt>
                <c:pt idx="2265">
                  <c:v>53</c:v>
                </c:pt>
                <c:pt idx="2266">
                  <c:v>53</c:v>
                </c:pt>
                <c:pt idx="2267">
                  <c:v>53</c:v>
                </c:pt>
                <c:pt idx="2268">
                  <c:v>54</c:v>
                </c:pt>
                <c:pt idx="2269">
                  <c:v>54</c:v>
                </c:pt>
                <c:pt idx="2270">
                  <c:v>54</c:v>
                </c:pt>
                <c:pt idx="2271">
                  <c:v>54</c:v>
                </c:pt>
                <c:pt idx="2272">
                  <c:v>54</c:v>
                </c:pt>
                <c:pt idx="2273">
                  <c:v>54</c:v>
                </c:pt>
                <c:pt idx="2274">
                  <c:v>54</c:v>
                </c:pt>
                <c:pt idx="2275">
                  <c:v>54</c:v>
                </c:pt>
                <c:pt idx="2276">
                  <c:v>54</c:v>
                </c:pt>
                <c:pt idx="2277">
                  <c:v>54</c:v>
                </c:pt>
                <c:pt idx="2278">
                  <c:v>54</c:v>
                </c:pt>
                <c:pt idx="2279">
                  <c:v>54</c:v>
                </c:pt>
                <c:pt idx="2280">
                  <c:v>54</c:v>
                </c:pt>
                <c:pt idx="2281">
                  <c:v>54</c:v>
                </c:pt>
                <c:pt idx="2282">
                  <c:v>54</c:v>
                </c:pt>
                <c:pt idx="2283">
                  <c:v>54</c:v>
                </c:pt>
                <c:pt idx="2284">
                  <c:v>54</c:v>
                </c:pt>
                <c:pt idx="2285">
                  <c:v>54</c:v>
                </c:pt>
                <c:pt idx="2286">
                  <c:v>54</c:v>
                </c:pt>
                <c:pt idx="2287">
                  <c:v>54</c:v>
                </c:pt>
                <c:pt idx="2288">
                  <c:v>55</c:v>
                </c:pt>
                <c:pt idx="2289">
                  <c:v>55</c:v>
                </c:pt>
                <c:pt idx="2290">
                  <c:v>55</c:v>
                </c:pt>
                <c:pt idx="2291">
                  <c:v>55</c:v>
                </c:pt>
                <c:pt idx="2292">
                  <c:v>55</c:v>
                </c:pt>
                <c:pt idx="2293">
                  <c:v>55</c:v>
                </c:pt>
                <c:pt idx="2294">
                  <c:v>55</c:v>
                </c:pt>
                <c:pt idx="2295">
                  <c:v>55</c:v>
                </c:pt>
                <c:pt idx="2296">
                  <c:v>55</c:v>
                </c:pt>
                <c:pt idx="2297">
                  <c:v>55</c:v>
                </c:pt>
                <c:pt idx="2298">
                  <c:v>55</c:v>
                </c:pt>
                <c:pt idx="2299">
                  <c:v>55</c:v>
                </c:pt>
                <c:pt idx="2300">
                  <c:v>55</c:v>
                </c:pt>
                <c:pt idx="2301">
                  <c:v>55</c:v>
                </c:pt>
                <c:pt idx="2302">
                  <c:v>55</c:v>
                </c:pt>
                <c:pt idx="2303">
                  <c:v>55</c:v>
                </c:pt>
                <c:pt idx="2304">
                  <c:v>55</c:v>
                </c:pt>
                <c:pt idx="2305">
                  <c:v>55</c:v>
                </c:pt>
                <c:pt idx="2306">
                  <c:v>55</c:v>
                </c:pt>
                <c:pt idx="2307">
                  <c:v>55</c:v>
                </c:pt>
                <c:pt idx="2308">
                  <c:v>55</c:v>
                </c:pt>
                <c:pt idx="2309">
                  <c:v>55</c:v>
                </c:pt>
                <c:pt idx="2310">
                  <c:v>55</c:v>
                </c:pt>
                <c:pt idx="2311">
                  <c:v>55</c:v>
                </c:pt>
                <c:pt idx="2312">
                  <c:v>55</c:v>
                </c:pt>
                <c:pt idx="2313">
                  <c:v>55</c:v>
                </c:pt>
                <c:pt idx="2314">
                  <c:v>55</c:v>
                </c:pt>
                <c:pt idx="2315">
                  <c:v>55</c:v>
                </c:pt>
                <c:pt idx="2316">
                  <c:v>55</c:v>
                </c:pt>
                <c:pt idx="2317">
                  <c:v>55</c:v>
                </c:pt>
                <c:pt idx="2318">
                  <c:v>55</c:v>
                </c:pt>
                <c:pt idx="2319">
                  <c:v>55</c:v>
                </c:pt>
                <c:pt idx="2320">
                  <c:v>55</c:v>
                </c:pt>
                <c:pt idx="2321">
                  <c:v>55</c:v>
                </c:pt>
                <c:pt idx="2322">
                  <c:v>55</c:v>
                </c:pt>
                <c:pt idx="2323">
                  <c:v>55</c:v>
                </c:pt>
                <c:pt idx="2324">
                  <c:v>55</c:v>
                </c:pt>
                <c:pt idx="2325">
                  <c:v>55</c:v>
                </c:pt>
                <c:pt idx="2326">
                  <c:v>55</c:v>
                </c:pt>
                <c:pt idx="2327">
                  <c:v>55</c:v>
                </c:pt>
                <c:pt idx="2328">
                  <c:v>55</c:v>
                </c:pt>
                <c:pt idx="2329">
                  <c:v>55</c:v>
                </c:pt>
                <c:pt idx="2330">
                  <c:v>56</c:v>
                </c:pt>
                <c:pt idx="2331">
                  <c:v>56</c:v>
                </c:pt>
                <c:pt idx="2332">
                  <c:v>56</c:v>
                </c:pt>
                <c:pt idx="2333">
                  <c:v>56</c:v>
                </c:pt>
                <c:pt idx="2334">
                  <c:v>56</c:v>
                </c:pt>
                <c:pt idx="2335">
                  <c:v>56</c:v>
                </c:pt>
                <c:pt idx="2336">
                  <c:v>56</c:v>
                </c:pt>
                <c:pt idx="2337">
                  <c:v>56</c:v>
                </c:pt>
                <c:pt idx="2338">
                  <c:v>56</c:v>
                </c:pt>
                <c:pt idx="2339">
                  <c:v>56</c:v>
                </c:pt>
                <c:pt idx="2340">
                  <c:v>57</c:v>
                </c:pt>
                <c:pt idx="2341">
                  <c:v>57</c:v>
                </c:pt>
                <c:pt idx="2342">
                  <c:v>57</c:v>
                </c:pt>
                <c:pt idx="2343">
                  <c:v>57</c:v>
                </c:pt>
                <c:pt idx="2344">
                  <c:v>57</c:v>
                </c:pt>
                <c:pt idx="2345">
                  <c:v>57</c:v>
                </c:pt>
                <c:pt idx="2346">
                  <c:v>57</c:v>
                </c:pt>
                <c:pt idx="2347">
                  <c:v>57</c:v>
                </c:pt>
                <c:pt idx="2348">
                  <c:v>57</c:v>
                </c:pt>
                <c:pt idx="2349">
                  <c:v>57</c:v>
                </c:pt>
                <c:pt idx="2350">
                  <c:v>57</c:v>
                </c:pt>
                <c:pt idx="2351">
                  <c:v>57</c:v>
                </c:pt>
                <c:pt idx="2352">
                  <c:v>57</c:v>
                </c:pt>
                <c:pt idx="2353">
                  <c:v>57</c:v>
                </c:pt>
                <c:pt idx="2354">
                  <c:v>57</c:v>
                </c:pt>
                <c:pt idx="2355">
                  <c:v>57</c:v>
                </c:pt>
                <c:pt idx="2356">
                  <c:v>57</c:v>
                </c:pt>
                <c:pt idx="2357">
                  <c:v>57</c:v>
                </c:pt>
                <c:pt idx="2358">
                  <c:v>57</c:v>
                </c:pt>
                <c:pt idx="2359">
                  <c:v>57</c:v>
                </c:pt>
                <c:pt idx="2360">
                  <c:v>57</c:v>
                </c:pt>
                <c:pt idx="2361">
                  <c:v>57</c:v>
                </c:pt>
                <c:pt idx="2362">
                  <c:v>57</c:v>
                </c:pt>
                <c:pt idx="2363">
                  <c:v>58</c:v>
                </c:pt>
                <c:pt idx="2364">
                  <c:v>58</c:v>
                </c:pt>
                <c:pt idx="2365">
                  <c:v>58</c:v>
                </c:pt>
                <c:pt idx="2366">
                  <c:v>58</c:v>
                </c:pt>
                <c:pt idx="2367">
                  <c:v>58</c:v>
                </c:pt>
                <c:pt idx="2368">
                  <c:v>58</c:v>
                </c:pt>
                <c:pt idx="2369">
                  <c:v>58</c:v>
                </c:pt>
                <c:pt idx="2370">
                  <c:v>58</c:v>
                </c:pt>
                <c:pt idx="2371">
                  <c:v>58</c:v>
                </c:pt>
                <c:pt idx="2372">
                  <c:v>58</c:v>
                </c:pt>
                <c:pt idx="2373">
                  <c:v>58</c:v>
                </c:pt>
                <c:pt idx="2374">
                  <c:v>58</c:v>
                </c:pt>
                <c:pt idx="2375">
                  <c:v>58</c:v>
                </c:pt>
                <c:pt idx="2376">
                  <c:v>58</c:v>
                </c:pt>
                <c:pt idx="2377">
                  <c:v>58</c:v>
                </c:pt>
                <c:pt idx="2378">
                  <c:v>58</c:v>
                </c:pt>
                <c:pt idx="2379">
                  <c:v>58</c:v>
                </c:pt>
                <c:pt idx="2380">
                  <c:v>58</c:v>
                </c:pt>
                <c:pt idx="2381">
                  <c:v>58</c:v>
                </c:pt>
                <c:pt idx="2382">
                  <c:v>58</c:v>
                </c:pt>
                <c:pt idx="2383">
                  <c:v>58</c:v>
                </c:pt>
                <c:pt idx="2384">
                  <c:v>58</c:v>
                </c:pt>
                <c:pt idx="2385">
                  <c:v>58</c:v>
                </c:pt>
                <c:pt idx="2386">
                  <c:v>58</c:v>
                </c:pt>
                <c:pt idx="2387">
                  <c:v>58</c:v>
                </c:pt>
                <c:pt idx="2388">
                  <c:v>58</c:v>
                </c:pt>
                <c:pt idx="2389">
                  <c:v>58</c:v>
                </c:pt>
                <c:pt idx="2390">
                  <c:v>58</c:v>
                </c:pt>
                <c:pt idx="2391">
                  <c:v>58</c:v>
                </c:pt>
                <c:pt idx="2392">
                  <c:v>58</c:v>
                </c:pt>
                <c:pt idx="2393">
                  <c:v>58</c:v>
                </c:pt>
                <c:pt idx="2394">
                  <c:v>58</c:v>
                </c:pt>
                <c:pt idx="2395">
                  <c:v>58</c:v>
                </c:pt>
                <c:pt idx="2396">
                  <c:v>58</c:v>
                </c:pt>
                <c:pt idx="2397">
                  <c:v>58</c:v>
                </c:pt>
                <c:pt idx="2398">
                  <c:v>58</c:v>
                </c:pt>
                <c:pt idx="2399">
                  <c:v>58</c:v>
                </c:pt>
                <c:pt idx="2400">
                  <c:v>58</c:v>
                </c:pt>
                <c:pt idx="2401">
                  <c:v>58</c:v>
                </c:pt>
                <c:pt idx="2402">
                  <c:v>58</c:v>
                </c:pt>
                <c:pt idx="2403">
                  <c:v>58</c:v>
                </c:pt>
                <c:pt idx="2404">
                  <c:v>58</c:v>
                </c:pt>
                <c:pt idx="2405">
                  <c:v>58</c:v>
                </c:pt>
                <c:pt idx="2406">
                  <c:v>59</c:v>
                </c:pt>
                <c:pt idx="2407">
                  <c:v>59</c:v>
                </c:pt>
                <c:pt idx="2408">
                  <c:v>59</c:v>
                </c:pt>
                <c:pt idx="2409">
                  <c:v>59</c:v>
                </c:pt>
                <c:pt idx="2410">
                  <c:v>59</c:v>
                </c:pt>
                <c:pt idx="2411">
                  <c:v>59</c:v>
                </c:pt>
                <c:pt idx="2412">
                  <c:v>59</c:v>
                </c:pt>
                <c:pt idx="2413">
                  <c:v>59</c:v>
                </c:pt>
                <c:pt idx="2414">
                  <c:v>59</c:v>
                </c:pt>
                <c:pt idx="2415">
                  <c:v>59</c:v>
                </c:pt>
                <c:pt idx="2416">
                  <c:v>59</c:v>
                </c:pt>
                <c:pt idx="2417">
                  <c:v>59</c:v>
                </c:pt>
                <c:pt idx="2418">
                  <c:v>59</c:v>
                </c:pt>
                <c:pt idx="2419">
                  <c:v>59</c:v>
                </c:pt>
                <c:pt idx="2420">
                  <c:v>59</c:v>
                </c:pt>
                <c:pt idx="2421">
                  <c:v>59</c:v>
                </c:pt>
                <c:pt idx="2422">
                  <c:v>60</c:v>
                </c:pt>
                <c:pt idx="2423">
                  <c:v>60</c:v>
                </c:pt>
                <c:pt idx="2424">
                  <c:v>60</c:v>
                </c:pt>
                <c:pt idx="2425">
                  <c:v>60</c:v>
                </c:pt>
                <c:pt idx="2426">
                  <c:v>61</c:v>
                </c:pt>
                <c:pt idx="2427">
                  <c:v>62</c:v>
                </c:pt>
                <c:pt idx="2428">
                  <c:v>62</c:v>
                </c:pt>
                <c:pt idx="2429">
                  <c:v>62</c:v>
                </c:pt>
                <c:pt idx="2430">
                  <c:v>62</c:v>
                </c:pt>
                <c:pt idx="2431">
                  <c:v>62</c:v>
                </c:pt>
                <c:pt idx="2432">
                  <c:v>62</c:v>
                </c:pt>
                <c:pt idx="2433">
                  <c:v>62</c:v>
                </c:pt>
                <c:pt idx="2434">
                  <c:v>62</c:v>
                </c:pt>
                <c:pt idx="2435">
                  <c:v>62</c:v>
                </c:pt>
                <c:pt idx="2436">
                  <c:v>62</c:v>
                </c:pt>
                <c:pt idx="2437">
                  <c:v>62</c:v>
                </c:pt>
                <c:pt idx="2438">
                  <c:v>62</c:v>
                </c:pt>
                <c:pt idx="2439">
                  <c:v>62</c:v>
                </c:pt>
                <c:pt idx="2440">
                  <c:v>62</c:v>
                </c:pt>
                <c:pt idx="2441">
                  <c:v>62</c:v>
                </c:pt>
                <c:pt idx="2442">
                  <c:v>62</c:v>
                </c:pt>
                <c:pt idx="2443">
                  <c:v>62</c:v>
                </c:pt>
                <c:pt idx="2444">
                  <c:v>62</c:v>
                </c:pt>
                <c:pt idx="2445">
                  <c:v>62</c:v>
                </c:pt>
                <c:pt idx="2446">
                  <c:v>62</c:v>
                </c:pt>
                <c:pt idx="2447">
                  <c:v>62</c:v>
                </c:pt>
                <c:pt idx="2448">
                  <c:v>62</c:v>
                </c:pt>
                <c:pt idx="2449">
                  <c:v>62</c:v>
                </c:pt>
                <c:pt idx="2450">
                  <c:v>62</c:v>
                </c:pt>
                <c:pt idx="2451">
                  <c:v>62</c:v>
                </c:pt>
                <c:pt idx="2452">
                  <c:v>62</c:v>
                </c:pt>
                <c:pt idx="2453">
                  <c:v>62</c:v>
                </c:pt>
                <c:pt idx="2454">
                  <c:v>62</c:v>
                </c:pt>
                <c:pt idx="2455">
                  <c:v>62</c:v>
                </c:pt>
                <c:pt idx="2456">
                  <c:v>62</c:v>
                </c:pt>
                <c:pt idx="2457">
                  <c:v>62</c:v>
                </c:pt>
                <c:pt idx="2458">
                  <c:v>62</c:v>
                </c:pt>
                <c:pt idx="2459">
                  <c:v>62</c:v>
                </c:pt>
                <c:pt idx="2460">
                  <c:v>62</c:v>
                </c:pt>
                <c:pt idx="2461">
                  <c:v>62</c:v>
                </c:pt>
                <c:pt idx="2462">
                  <c:v>62</c:v>
                </c:pt>
                <c:pt idx="2463">
                  <c:v>62</c:v>
                </c:pt>
                <c:pt idx="2464">
                  <c:v>62</c:v>
                </c:pt>
                <c:pt idx="2465">
                  <c:v>62</c:v>
                </c:pt>
                <c:pt idx="2466">
                  <c:v>62</c:v>
                </c:pt>
                <c:pt idx="2467">
                  <c:v>62</c:v>
                </c:pt>
                <c:pt idx="2468">
                  <c:v>63</c:v>
                </c:pt>
                <c:pt idx="2469">
                  <c:v>63</c:v>
                </c:pt>
                <c:pt idx="2470">
                  <c:v>63</c:v>
                </c:pt>
                <c:pt idx="2471">
                  <c:v>63</c:v>
                </c:pt>
                <c:pt idx="2472">
                  <c:v>63</c:v>
                </c:pt>
                <c:pt idx="2473">
                  <c:v>63</c:v>
                </c:pt>
                <c:pt idx="2474">
                  <c:v>63</c:v>
                </c:pt>
                <c:pt idx="2475">
                  <c:v>63</c:v>
                </c:pt>
                <c:pt idx="2476">
                  <c:v>63</c:v>
                </c:pt>
                <c:pt idx="2477">
                  <c:v>64</c:v>
                </c:pt>
                <c:pt idx="2478">
                  <c:v>64</c:v>
                </c:pt>
                <c:pt idx="2479">
                  <c:v>64</c:v>
                </c:pt>
                <c:pt idx="2480">
                  <c:v>64</c:v>
                </c:pt>
                <c:pt idx="2481">
                  <c:v>64</c:v>
                </c:pt>
                <c:pt idx="2482">
                  <c:v>64</c:v>
                </c:pt>
                <c:pt idx="2483">
                  <c:v>64</c:v>
                </c:pt>
                <c:pt idx="2484">
                  <c:v>64</c:v>
                </c:pt>
                <c:pt idx="2485">
                  <c:v>64</c:v>
                </c:pt>
                <c:pt idx="2486">
                  <c:v>64</c:v>
                </c:pt>
                <c:pt idx="2487">
                  <c:v>64</c:v>
                </c:pt>
                <c:pt idx="2488">
                  <c:v>64</c:v>
                </c:pt>
                <c:pt idx="2489">
                  <c:v>64</c:v>
                </c:pt>
                <c:pt idx="2490">
                  <c:v>64</c:v>
                </c:pt>
                <c:pt idx="2491">
                  <c:v>64</c:v>
                </c:pt>
                <c:pt idx="2492">
                  <c:v>64</c:v>
                </c:pt>
                <c:pt idx="2493">
                  <c:v>64</c:v>
                </c:pt>
                <c:pt idx="2494">
                  <c:v>64</c:v>
                </c:pt>
                <c:pt idx="2495">
                  <c:v>64</c:v>
                </c:pt>
                <c:pt idx="2496">
                  <c:v>64</c:v>
                </c:pt>
                <c:pt idx="2497">
                  <c:v>64</c:v>
                </c:pt>
                <c:pt idx="2498">
                  <c:v>64</c:v>
                </c:pt>
                <c:pt idx="2499">
                  <c:v>64</c:v>
                </c:pt>
                <c:pt idx="2500">
                  <c:v>64</c:v>
                </c:pt>
                <c:pt idx="2501">
                  <c:v>64</c:v>
                </c:pt>
                <c:pt idx="2502">
                  <c:v>64</c:v>
                </c:pt>
                <c:pt idx="2503">
                  <c:v>64</c:v>
                </c:pt>
                <c:pt idx="2504">
                  <c:v>64</c:v>
                </c:pt>
                <c:pt idx="2505">
                  <c:v>64</c:v>
                </c:pt>
                <c:pt idx="2506">
                  <c:v>64</c:v>
                </c:pt>
                <c:pt idx="2507">
                  <c:v>64</c:v>
                </c:pt>
                <c:pt idx="2508">
                  <c:v>64</c:v>
                </c:pt>
                <c:pt idx="2509">
                  <c:v>64</c:v>
                </c:pt>
                <c:pt idx="2510">
                  <c:v>64</c:v>
                </c:pt>
                <c:pt idx="2511">
                  <c:v>64</c:v>
                </c:pt>
                <c:pt idx="2512">
                  <c:v>64</c:v>
                </c:pt>
                <c:pt idx="2513">
                  <c:v>64</c:v>
                </c:pt>
                <c:pt idx="2514">
                  <c:v>64</c:v>
                </c:pt>
                <c:pt idx="2515">
                  <c:v>64</c:v>
                </c:pt>
                <c:pt idx="2516">
                  <c:v>64</c:v>
                </c:pt>
                <c:pt idx="2517">
                  <c:v>64</c:v>
                </c:pt>
                <c:pt idx="2518">
                  <c:v>64</c:v>
                </c:pt>
                <c:pt idx="2519">
                  <c:v>64</c:v>
                </c:pt>
                <c:pt idx="2520">
                  <c:v>64</c:v>
                </c:pt>
                <c:pt idx="2521">
                  <c:v>64</c:v>
                </c:pt>
                <c:pt idx="2522">
                  <c:v>64</c:v>
                </c:pt>
                <c:pt idx="2523">
                  <c:v>64</c:v>
                </c:pt>
                <c:pt idx="2524">
                  <c:v>64</c:v>
                </c:pt>
                <c:pt idx="2525">
                  <c:v>64</c:v>
                </c:pt>
                <c:pt idx="2526">
                  <c:v>64</c:v>
                </c:pt>
                <c:pt idx="2527">
                  <c:v>64</c:v>
                </c:pt>
                <c:pt idx="2528">
                  <c:v>64</c:v>
                </c:pt>
                <c:pt idx="2529">
                  <c:v>64</c:v>
                </c:pt>
                <c:pt idx="2530">
                  <c:v>64</c:v>
                </c:pt>
                <c:pt idx="2531">
                  <c:v>64</c:v>
                </c:pt>
                <c:pt idx="2532">
                  <c:v>64</c:v>
                </c:pt>
                <c:pt idx="2533">
                  <c:v>64</c:v>
                </c:pt>
                <c:pt idx="2534">
                  <c:v>64</c:v>
                </c:pt>
                <c:pt idx="2535">
                  <c:v>64</c:v>
                </c:pt>
                <c:pt idx="2536">
                  <c:v>64</c:v>
                </c:pt>
                <c:pt idx="2537">
                  <c:v>64</c:v>
                </c:pt>
                <c:pt idx="2538">
                  <c:v>64</c:v>
                </c:pt>
                <c:pt idx="2539">
                  <c:v>64</c:v>
                </c:pt>
                <c:pt idx="2540">
                  <c:v>64</c:v>
                </c:pt>
                <c:pt idx="2541">
                  <c:v>64</c:v>
                </c:pt>
                <c:pt idx="2542">
                  <c:v>64</c:v>
                </c:pt>
                <c:pt idx="2543">
                  <c:v>64</c:v>
                </c:pt>
                <c:pt idx="2544">
                  <c:v>64</c:v>
                </c:pt>
                <c:pt idx="2545">
                  <c:v>64</c:v>
                </c:pt>
                <c:pt idx="2546">
                  <c:v>64</c:v>
                </c:pt>
                <c:pt idx="2547">
                  <c:v>64</c:v>
                </c:pt>
                <c:pt idx="2548">
                  <c:v>64</c:v>
                </c:pt>
                <c:pt idx="2549">
                  <c:v>64</c:v>
                </c:pt>
                <c:pt idx="2550">
                  <c:v>64</c:v>
                </c:pt>
                <c:pt idx="2551">
                  <c:v>64</c:v>
                </c:pt>
                <c:pt idx="2552">
                  <c:v>64</c:v>
                </c:pt>
                <c:pt idx="2553">
                  <c:v>64</c:v>
                </c:pt>
                <c:pt idx="2554">
                  <c:v>64</c:v>
                </c:pt>
                <c:pt idx="2555">
                  <c:v>64</c:v>
                </c:pt>
                <c:pt idx="2556">
                  <c:v>64</c:v>
                </c:pt>
                <c:pt idx="2557">
                  <c:v>64</c:v>
                </c:pt>
                <c:pt idx="2558">
                  <c:v>64</c:v>
                </c:pt>
                <c:pt idx="2559">
                  <c:v>64</c:v>
                </c:pt>
                <c:pt idx="2560">
                  <c:v>64</c:v>
                </c:pt>
                <c:pt idx="2561">
                  <c:v>64</c:v>
                </c:pt>
                <c:pt idx="2562">
                  <c:v>64</c:v>
                </c:pt>
                <c:pt idx="2563">
                  <c:v>64</c:v>
                </c:pt>
                <c:pt idx="2564">
                  <c:v>65</c:v>
                </c:pt>
                <c:pt idx="2565">
                  <c:v>65</c:v>
                </c:pt>
                <c:pt idx="2566">
                  <c:v>65</c:v>
                </c:pt>
                <c:pt idx="2567">
                  <c:v>65</c:v>
                </c:pt>
                <c:pt idx="2568">
                  <c:v>65</c:v>
                </c:pt>
                <c:pt idx="2569">
                  <c:v>65</c:v>
                </c:pt>
                <c:pt idx="2570">
                  <c:v>65</c:v>
                </c:pt>
                <c:pt idx="2571">
                  <c:v>65</c:v>
                </c:pt>
                <c:pt idx="2572">
                  <c:v>65</c:v>
                </c:pt>
                <c:pt idx="2573">
                  <c:v>65</c:v>
                </c:pt>
                <c:pt idx="2574">
                  <c:v>65</c:v>
                </c:pt>
                <c:pt idx="2575">
                  <c:v>65</c:v>
                </c:pt>
                <c:pt idx="2576">
                  <c:v>65</c:v>
                </c:pt>
                <c:pt idx="2577">
                  <c:v>65</c:v>
                </c:pt>
                <c:pt idx="2578">
                  <c:v>65</c:v>
                </c:pt>
                <c:pt idx="2579">
                  <c:v>65</c:v>
                </c:pt>
                <c:pt idx="2580">
                  <c:v>65</c:v>
                </c:pt>
                <c:pt idx="2581">
                  <c:v>65</c:v>
                </c:pt>
                <c:pt idx="2582">
                  <c:v>66</c:v>
                </c:pt>
                <c:pt idx="2583">
                  <c:v>66</c:v>
                </c:pt>
                <c:pt idx="2584">
                  <c:v>66</c:v>
                </c:pt>
                <c:pt idx="2585">
                  <c:v>66</c:v>
                </c:pt>
                <c:pt idx="2586">
                  <c:v>66</c:v>
                </c:pt>
                <c:pt idx="2587">
                  <c:v>66</c:v>
                </c:pt>
                <c:pt idx="2588">
                  <c:v>66</c:v>
                </c:pt>
                <c:pt idx="2589">
                  <c:v>66</c:v>
                </c:pt>
                <c:pt idx="2590">
                  <c:v>66</c:v>
                </c:pt>
                <c:pt idx="2591">
                  <c:v>66</c:v>
                </c:pt>
                <c:pt idx="2592">
                  <c:v>66</c:v>
                </c:pt>
                <c:pt idx="2593">
                  <c:v>66</c:v>
                </c:pt>
                <c:pt idx="2594">
                  <c:v>66</c:v>
                </c:pt>
                <c:pt idx="2595">
                  <c:v>66</c:v>
                </c:pt>
                <c:pt idx="2596">
                  <c:v>66</c:v>
                </c:pt>
                <c:pt idx="2597">
                  <c:v>66</c:v>
                </c:pt>
                <c:pt idx="2598">
                  <c:v>66</c:v>
                </c:pt>
                <c:pt idx="2599">
                  <c:v>66</c:v>
                </c:pt>
                <c:pt idx="2600">
                  <c:v>66</c:v>
                </c:pt>
                <c:pt idx="2601">
                  <c:v>66</c:v>
                </c:pt>
                <c:pt idx="2602">
                  <c:v>67</c:v>
                </c:pt>
                <c:pt idx="2603">
                  <c:v>67</c:v>
                </c:pt>
                <c:pt idx="2604">
                  <c:v>67</c:v>
                </c:pt>
                <c:pt idx="2605">
                  <c:v>67</c:v>
                </c:pt>
                <c:pt idx="2606">
                  <c:v>67</c:v>
                </c:pt>
                <c:pt idx="2607">
                  <c:v>67</c:v>
                </c:pt>
                <c:pt idx="2608">
                  <c:v>67</c:v>
                </c:pt>
                <c:pt idx="2609">
                  <c:v>67</c:v>
                </c:pt>
                <c:pt idx="2610">
                  <c:v>67</c:v>
                </c:pt>
                <c:pt idx="2611">
                  <c:v>67</c:v>
                </c:pt>
                <c:pt idx="2612">
                  <c:v>67</c:v>
                </c:pt>
                <c:pt idx="2613">
                  <c:v>67</c:v>
                </c:pt>
                <c:pt idx="2614">
                  <c:v>67</c:v>
                </c:pt>
                <c:pt idx="2615">
                  <c:v>67</c:v>
                </c:pt>
                <c:pt idx="2616">
                  <c:v>67</c:v>
                </c:pt>
                <c:pt idx="2617">
                  <c:v>67</c:v>
                </c:pt>
                <c:pt idx="2618">
                  <c:v>67</c:v>
                </c:pt>
                <c:pt idx="2619">
                  <c:v>67</c:v>
                </c:pt>
                <c:pt idx="2620">
                  <c:v>67</c:v>
                </c:pt>
                <c:pt idx="2621">
                  <c:v>67</c:v>
                </c:pt>
                <c:pt idx="2622">
                  <c:v>67</c:v>
                </c:pt>
                <c:pt idx="2623">
                  <c:v>67</c:v>
                </c:pt>
                <c:pt idx="2624">
                  <c:v>67</c:v>
                </c:pt>
                <c:pt idx="2625">
                  <c:v>67</c:v>
                </c:pt>
                <c:pt idx="2626">
                  <c:v>67</c:v>
                </c:pt>
                <c:pt idx="2627">
                  <c:v>67</c:v>
                </c:pt>
                <c:pt idx="2628">
                  <c:v>67</c:v>
                </c:pt>
                <c:pt idx="2629">
                  <c:v>67</c:v>
                </c:pt>
                <c:pt idx="2630">
                  <c:v>67</c:v>
                </c:pt>
                <c:pt idx="2631">
                  <c:v>67</c:v>
                </c:pt>
                <c:pt idx="2632">
                  <c:v>67</c:v>
                </c:pt>
                <c:pt idx="2633">
                  <c:v>67</c:v>
                </c:pt>
                <c:pt idx="2634">
                  <c:v>67</c:v>
                </c:pt>
                <c:pt idx="2635">
                  <c:v>67</c:v>
                </c:pt>
                <c:pt idx="2636">
                  <c:v>67</c:v>
                </c:pt>
                <c:pt idx="2637">
                  <c:v>67</c:v>
                </c:pt>
                <c:pt idx="2638">
                  <c:v>68</c:v>
                </c:pt>
                <c:pt idx="2639">
                  <c:v>69</c:v>
                </c:pt>
                <c:pt idx="2640">
                  <c:v>69</c:v>
                </c:pt>
                <c:pt idx="2641">
                  <c:v>69</c:v>
                </c:pt>
                <c:pt idx="2642">
                  <c:v>69</c:v>
                </c:pt>
                <c:pt idx="2643">
                  <c:v>70</c:v>
                </c:pt>
                <c:pt idx="2644">
                  <c:v>70</c:v>
                </c:pt>
                <c:pt idx="2645">
                  <c:v>70</c:v>
                </c:pt>
                <c:pt idx="2646">
                  <c:v>70</c:v>
                </c:pt>
                <c:pt idx="2647">
                  <c:v>70</c:v>
                </c:pt>
                <c:pt idx="2648">
                  <c:v>70</c:v>
                </c:pt>
                <c:pt idx="2649">
                  <c:v>70</c:v>
                </c:pt>
                <c:pt idx="2650">
                  <c:v>70</c:v>
                </c:pt>
                <c:pt idx="2651">
                  <c:v>70</c:v>
                </c:pt>
                <c:pt idx="2652">
                  <c:v>70</c:v>
                </c:pt>
                <c:pt idx="2653">
                  <c:v>70</c:v>
                </c:pt>
                <c:pt idx="2654">
                  <c:v>70</c:v>
                </c:pt>
                <c:pt idx="2655">
                  <c:v>70</c:v>
                </c:pt>
                <c:pt idx="2656">
                  <c:v>70</c:v>
                </c:pt>
                <c:pt idx="2657">
                  <c:v>70</c:v>
                </c:pt>
                <c:pt idx="2658">
                  <c:v>70</c:v>
                </c:pt>
                <c:pt idx="2659">
                  <c:v>70</c:v>
                </c:pt>
                <c:pt idx="2660">
                  <c:v>70</c:v>
                </c:pt>
                <c:pt idx="2661">
                  <c:v>70</c:v>
                </c:pt>
                <c:pt idx="2662">
                  <c:v>70</c:v>
                </c:pt>
                <c:pt idx="2663">
                  <c:v>70</c:v>
                </c:pt>
                <c:pt idx="2664">
                  <c:v>70</c:v>
                </c:pt>
                <c:pt idx="2665">
                  <c:v>70</c:v>
                </c:pt>
                <c:pt idx="2666">
                  <c:v>70</c:v>
                </c:pt>
                <c:pt idx="2667">
                  <c:v>70</c:v>
                </c:pt>
                <c:pt idx="2668">
                  <c:v>70</c:v>
                </c:pt>
                <c:pt idx="2669">
                  <c:v>70</c:v>
                </c:pt>
                <c:pt idx="2670">
                  <c:v>70</c:v>
                </c:pt>
                <c:pt idx="2671">
                  <c:v>70</c:v>
                </c:pt>
                <c:pt idx="2672">
                  <c:v>70</c:v>
                </c:pt>
                <c:pt idx="2673">
                  <c:v>70</c:v>
                </c:pt>
                <c:pt idx="2674">
                  <c:v>70</c:v>
                </c:pt>
                <c:pt idx="2675">
                  <c:v>70</c:v>
                </c:pt>
                <c:pt idx="2676">
                  <c:v>70</c:v>
                </c:pt>
                <c:pt idx="2677">
                  <c:v>70</c:v>
                </c:pt>
                <c:pt idx="2678">
                  <c:v>70</c:v>
                </c:pt>
                <c:pt idx="2679">
                  <c:v>70</c:v>
                </c:pt>
                <c:pt idx="2680">
                  <c:v>70</c:v>
                </c:pt>
                <c:pt idx="2681">
                  <c:v>70</c:v>
                </c:pt>
                <c:pt idx="2682">
                  <c:v>72</c:v>
                </c:pt>
                <c:pt idx="2683">
                  <c:v>72</c:v>
                </c:pt>
                <c:pt idx="2684">
                  <c:v>72</c:v>
                </c:pt>
                <c:pt idx="2685">
                  <c:v>72</c:v>
                </c:pt>
                <c:pt idx="2686">
                  <c:v>72</c:v>
                </c:pt>
                <c:pt idx="2687">
                  <c:v>72</c:v>
                </c:pt>
                <c:pt idx="2688">
                  <c:v>72</c:v>
                </c:pt>
                <c:pt idx="2689">
                  <c:v>72</c:v>
                </c:pt>
                <c:pt idx="2690">
                  <c:v>72</c:v>
                </c:pt>
                <c:pt idx="2691">
                  <c:v>72</c:v>
                </c:pt>
                <c:pt idx="2692">
                  <c:v>72</c:v>
                </c:pt>
                <c:pt idx="2693">
                  <c:v>72</c:v>
                </c:pt>
                <c:pt idx="2694">
                  <c:v>72</c:v>
                </c:pt>
                <c:pt idx="2695">
                  <c:v>72</c:v>
                </c:pt>
                <c:pt idx="2696">
                  <c:v>72</c:v>
                </c:pt>
                <c:pt idx="2697">
                  <c:v>72</c:v>
                </c:pt>
                <c:pt idx="2698">
                  <c:v>72</c:v>
                </c:pt>
                <c:pt idx="2699">
                  <c:v>72</c:v>
                </c:pt>
                <c:pt idx="2700">
                  <c:v>72</c:v>
                </c:pt>
                <c:pt idx="2701">
                  <c:v>72</c:v>
                </c:pt>
                <c:pt idx="2702">
                  <c:v>72</c:v>
                </c:pt>
                <c:pt idx="2703">
                  <c:v>72</c:v>
                </c:pt>
                <c:pt idx="2704">
                  <c:v>72</c:v>
                </c:pt>
                <c:pt idx="2705">
                  <c:v>72</c:v>
                </c:pt>
                <c:pt idx="2706">
                  <c:v>72</c:v>
                </c:pt>
                <c:pt idx="2707">
                  <c:v>72</c:v>
                </c:pt>
                <c:pt idx="2708">
                  <c:v>72</c:v>
                </c:pt>
                <c:pt idx="2709">
                  <c:v>72</c:v>
                </c:pt>
                <c:pt idx="2710">
                  <c:v>72</c:v>
                </c:pt>
                <c:pt idx="2711">
                  <c:v>73</c:v>
                </c:pt>
                <c:pt idx="2712">
                  <c:v>73</c:v>
                </c:pt>
                <c:pt idx="2713">
                  <c:v>73</c:v>
                </c:pt>
                <c:pt idx="2714">
                  <c:v>73</c:v>
                </c:pt>
                <c:pt idx="2715">
                  <c:v>73</c:v>
                </c:pt>
                <c:pt idx="2716">
                  <c:v>73</c:v>
                </c:pt>
                <c:pt idx="2717">
                  <c:v>73</c:v>
                </c:pt>
                <c:pt idx="2718">
                  <c:v>73</c:v>
                </c:pt>
                <c:pt idx="2719">
                  <c:v>73</c:v>
                </c:pt>
                <c:pt idx="2720">
                  <c:v>73</c:v>
                </c:pt>
                <c:pt idx="2721">
                  <c:v>73</c:v>
                </c:pt>
                <c:pt idx="2722">
                  <c:v>73</c:v>
                </c:pt>
                <c:pt idx="2723">
                  <c:v>73</c:v>
                </c:pt>
                <c:pt idx="2724">
                  <c:v>73</c:v>
                </c:pt>
                <c:pt idx="2725">
                  <c:v>73</c:v>
                </c:pt>
                <c:pt idx="2726">
                  <c:v>73</c:v>
                </c:pt>
                <c:pt idx="2727">
                  <c:v>73</c:v>
                </c:pt>
                <c:pt idx="2728">
                  <c:v>73</c:v>
                </c:pt>
                <c:pt idx="2729">
                  <c:v>73</c:v>
                </c:pt>
                <c:pt idx="2730">
                  <c:v>73</c:v>
                </c:pt>
                <c:pt idx="2731">
                  <c:v>74</c:v>
                </c:pt>
                <c:pt idx="2732">
                  <c:v>74</c:v>
                </c:pt>
                <c:pt idx="2733">
                  <c:v>74</c:v>
                </c:pt>
                <c:pt idx="2734">
                  <c:v>74</c:v>
                </c:pt>
                <c:pt idx="2735">
                  <c:v>74</c:v>
                </c:pt>
                <c:pt idx="2736">
                  <c:v>74</c:v>
                </c:pt>
                <c:pt idx="2737">
                  <c:v>74</c:v>
                </c:pt>
                <c:pt idx="2738">
                  <c:v>74</c:v>
                </c:pt>
                <c:pt idx="2739">
                  <c:v>74</c:v>
                </c:pt>
                <c:pt idx="2740">
                  <c:v>74</c:v>
                </c:pt>
                <c:pt idx="2741">
                  <c:v>74</c:v>
                </c:pt>
                <c:pt idx="2742">
                  <c:v>74</c:v>
                </c:pt>
                <c:pt idx="2743">
                  <c:v>74</c:v>
                </c:pt>
                <c:pt idx="2744">
                  <c:v>74</c:v>
                </c:pt>
                <c:pt idx="2745">
                  <c:v>74</c:v>
                </c:pt>
                <c:pt idx="2746">
                  <c:v>74</c:v>
                </c:pt>
                <c:pt idx="2747">
                  <c:v>74</c:v>
                </c:pt>
                <c:pt idx="2748">
                  <c:v>74</c:v>
                </c:pt>
                <c:pt idx="2749">
                  <c:v>74</c:v>
                </c:pt>
                <c:pt idx="2750">
                  <c:v>74</c:v>
                </c:pt>
                <c:pt idx="2751">
                  <c:v>74</c:v>
                </c:pt>
                <c:pt idx="2752">
                  <c:v>74</c:v>
                </c:pt>
                <c:pt idx="2753">
                  <c:v>74</c:v>
                </c:pt>
                <c:pt idx="2754">
                  <c:v>74</c:v>
                </c:pt>
                <c:pt idx="2755">
                  <c:v>74</c:v>
                </c:pt>
                <c:pt idx="2756">
                  <c:v>74</c:v>
                </c:pt>
                <c:pt idx="2757">
                  <c:v>74</c:v>
                </c:pt>
                <c:pt idx="2758">
                  <c:v>74</c:v>
                </c:pt>
                <c:pt idx="2759">
                  <c:v>74</c:v>
                </c:pt>
                <c:pt idx="2760">
                  <c:v>74</c:v>
                </c:pt>
                <c:pt idx="2761">
                  <c:v>74</c:v>
                </c:pt>
                <c:pt idx="2762">
                  <c:v>74</c:v>
                </c:pt>
                <c:pt idx="2763">
                  <c:v>74</c:v>
                </c:pt>
                <c:pt idx="2764">
                  <c:v>74</c:v>
                </c:pt>
                <c:pt idx="2765">
                  <c:v>74</c:v>
                </c:pt>
                <c:pt idx="2766">
                  <c:v>74</c:v>
                </c:pt>
                <c:pt idx="2767">
                  <c:v>74</c:v>
                </c:pt>
                <c:pt idx="2768">
                  <c:v>74</c:v>
                </c:pt>
                <c:pt idx="2769">
                  <c:v>74</c:v>
                </c:pt>
                <c:pt idx="2770">
                  <c:v>74</c:v>
                </c:pt>
                <c:pt idx="2771">
                  <c:v>74</c:v>
                </c:pt>
                <c:pt idx="2772">
                  <c:v>74</c:v>
                </c:pt>
                <c:pt idx="2773">
                  <c:v>74</c:v>
                </c:pt>
                <c:pt idx="2774">
                  <c:v>74</c:v>
                </c:pt>
                <c:pt idx="2775">
                  <c:v>74</c:v>
                </c:pt>
                <c:pt idx="2776">
                  <c:v>74</c:v>
                </c:pt>
                <c:pt idx="2777">
                  <c:v>74</c:v>
                </c:pt>
                <c:pt idx="2778">
                  <c:v>74</c:v>
                </c:pt>
                <c:pt idx="2779">
                  <c:v>74</c:v>
                </c:pt>
                <c:pt idx="2780">
                  <c:v>74</c:v>
                </c:pt>
                <c:pt idx="2781">
                  <c:v>74</c:v>
                </c:pt>
                <c:pt idx="2782">
                  <c:v>75</c:v>
                </c:pt>
                <c:pt idx="2783">
                  <c:v>75</c:v>
                </c:pt>
                <c:pt idx="2784">
                  <c:v>75</c:v>
                </c:pt>
                <c:pt idx="2785">
                  <c:v>75</c:v>
                </c:pt>
                <c:pt idx="2786">
                  <c:v>75</c:v>
                </c:pt>
                <c:pt idx="2787">
                  <c:v>75</c:v>
                </c:pt>
                <c:pt idx="2788">
                  <c:v>75</c:v>
                </c:pt>
                <c:pt idx="2789">
                  <c:v>75</c:v>
                </c:pt>
                <c:pt idx="2790">
                  <c:v>75</c:v>
                </c:pt>
                <c:pt idx="2791">
                  <c:v>75</c:v>
                </c:pt>
                <c:pt idx="2792">
                  <c:v>75</c:v>
                </c:pt>
                <c:pt idx="2793">
                  <c:v>75</c:v>
                </c:pt>
                <c:pt idx="2794">
                  <c:v>76</c:v>
                </c:pt>
                <c:pt idx="2795">
                  <c:v>76</c:v>
                </c:pt>
                <c:pt idx="2796">
                  <c:v>76</c:v>
                </c:pt>
                <c:pt idx="2797">
                  <c:v>76</c:v>
                </c:pt>
                <c:pt idx="2798">
                  <c:v>76</c:v>
                </c:pt>
                <c:pt idx="2799">
                  <c:v>76</c:v>
                </c:pt>
                <c:pt idx="2800">
                  <c:v>76</c:v>
                </c:pt>
                <c:pt idx="2801">
                  <c:v>76</c:v>
                </c:pt>
                <c:pt idx="2802">
                  <c:v>76</c:v>
                </c:pt>
                <c:pt idx="2803">
                  <c:v>76</c:v>
                </c:pt>
                <c:pt idx="2804">
                  <c:v>77</c:v>
                </c:pt>
                <c:pt idx="2805">
                  <c:v>77</c:v>
                </c:pt>
                <c:pt idx="2806">
                  <c:v>77</c:v>
                </c:pt>
                <c:pt idx="2807">
                  <c:v>77</c:v>
                </c:pt>
                <c:pt idx="2808">
                  <c:v>77</c:v>
                </c:pt>
                <c:pt idx="2809">
                  <c:v>77</c:v>
                </c:pt>
                <c:pt idx="2810">
                  <c:v>77</c:v>
                </c:pt>
                <c:pt idx="2811">
                  <c:v>77</c:v>
                </c:pt>
                <c:pt idx="2812">
                  <c:v>77</c:v>
                </c:pt>
                <c:pt idx="2813">
                  <c:v>77</c:v>
                </c:pt>
                <c:pt idx="2814">
                  <c:v>77</c:v>
                </c:pt>
                <c:pt idx="2815">
                  <c:v>77</c:v>
                </c:pt>
                <c:pt idx="2816">
                  <c:v>77</c:v>
                </c:pt>
                <c:pt idx="2817">
                  <c:v>77</c:v>
                </c:pt>
                <c:pt idx="2818">
                  <c:v>77</c:v>
                </c:pt>
                <c:pt idx="2819">
                  <c:v>78</c:v>
                </c:pt>
                <c:pt idx="2820">
                  <c:v>78</c:v>
                </c:pt>
                <c:pt idx="2821">
                  <c:v>78</c:v>
                </c:pt>
                <c:pt idx="2822">
                  <c:v>78</c:v>
                </c:pt>
                <c:pt idx="2823">
                  <c:v>78</c:v>
                </c:pt>
                <c:pt idx="2824">
                  <c:v>78</c:v>
                </c:pt>
                <c:pt idx="2825">
                  <c:v>78</c:v>
                </c:pt>
                <c:pt idx="2826">
                  <c:v>78</c:v>
                </c:pt>
                <c:pt idx="2827">
                  <c:v>78</c:v>
                </c:pt>
                <c:pt idx="2828">
                  <c:v>78</c:v>
                </c:pt>
                <c:pt idx="2829">
                  <c:v>78</c:v>
                </c:pt>
                <c:pt idx="2830">
                  <c:v>78</c:v>
                </c:pt>
                <c:pt idx="2831">
                  <c:v>78</c:v>
                </c:pt>
                <c:pt idx="2832">
                  <c:v>78</c:v>
                </c:pt>
                <c:pt idx="2833">
                  <c:v>78</c:v>
                </c:pt>
                <c:pt idx="2834">
                  <c:v>78</c:v>
                </c:pt>
                <c:pt idx="2835">
                  <c:v>78</c:v>
                </c:pt>
                <c:pt idx="2836">
                  <c:v>78</c:v>
                </c:pt>
                <c:pt idx="2837">
                  <c:v>78</c:v>
                </c:pt>
                <c:pt idx="2838">
                  <c:v>78</c:v>
                </c:pt>
                <c:pt idx="2839">
                  <c:v>78</c:v>
                </c:pt>
                <c:pt idx="2840">
                  <c:v>79</c:v>
                </c:pt>
                <c:pt idx="2841">
                  <c:v>79</c:v>
                </c:pt>
                <c:pt idx="2842">
                  <c:v>79</c:v>
                </c:pt>
                <c:pt idx="2843">
                  <c:v>79</c:v>
                </c:pt>
                <c:pt idx="2844">
                  <c:v>79</c:v>
                </c:pt>
                <c:pt idx="2845">
                  <c:v>79</c:v>
                </c:pt>
                <c:pt idx="2846">
                  <c:v>79</c:v>
                </c:pt>
                <c:pt idx="2847">
                  <c:v>79</c:v>
                </c:pt>
                <c:pt idx="2848">
                  <c:v>79</c:v>
                </c:pt>
                <c:pt idx="2849">
                  <c:v>79</c:v>
                </c:pt>
                <c:pt idx="2850">
                  <c:v>79</c:v>
                </c:pt>
                <c:pt idx="2851">
                  <c:v>79</c:v>
                </c:pt>
                <c:pt idx="2852">
                  <c:v>79</c:v>
                </c:pt>
                <c:pt idx="2853">
                  <c:v>79</c:v>
                </c:pt>
                <c:pt idx="2854">
                  <c:v>79</c:v>
                </c:pt>
                <c:pt idx="2855">
                  <c:v>79</c:v>
                </c:pt>
                <c:pt idx="2856">
                  <c:v>79</c:v>
                </c:pt>
                <c:pt idx="2857">
                  <c:v>79</c:v>
                </c:pt>
                <c:pt idx="2858">
                  <c:v>79</c:v>
                </c:pt>
                <c:pt idx="2859">
                  <c:v>79</c:v>
                </c:pt>
                <c:pt idx="2860">
                  <c:v>79</c:v>
                </c:pt>
                <c:pt idx="2861">
                  <c:v>79</c:v>
                </c:pt>
                <c:pt idx="2862">
                  <c:v>79</c:v>
                </c:pt>
                <c:pt idx="2863">
                  <c:v>79</c:v>
                </c:pt>
                <c:pt idx="2864">
                  <c:v>79</c:v>
                </c:pt>
                <c:pt idx="2865">
                  <c:v>79</c:v>
                </c:pt>
                <c:pt idx="2866">
                  <c:v>79</c:v>
                </c:pt>
                <c:pt idx="2867">
                  <c:v>79</c:v>
                </c:pt>
                <c:pt idx="2868">
                  <c:v>79</c:v>
                </c:pt>
                <c:pt idx="2869">
                  <c:v>79</c:v>
                </c:pt>
                <c:pt idx="2870">
                  <c:v>79</c:v>
                </c:pt>
                <c:pt idx="2871">
                  <c:v>79</c:v>
                </c:pt>
                <c:pt idx="2872">
                  <c:v>79</c:v>
                </c:pt>
                <c:pt idx="2873">
                  <c:v>79</c:v>
                </c:pt>
                <c:pt idx="2874">
                  <c:v>79</c:v>
                </c:pt>
                <c:pt idx="2875">
                  <c:v>80</c:v>
                </c:pt>
                <c:pt idx="2876">
                  <c:v>80</c:v>
                </c:pt>
                <c:pt idx="2877">
                  <c:v>80</c:v>
                </c:pt>
                <c:pt idx="2878">
                  <c:v>80</c:v>
                </c:pt>
                <c:pt idx="2879">
                  <c:v>80</c:v>
                </c:pt>
                <c:pt idx="2880">
                  <c:v>80</c:v>
                </c:pt>
                <c:pt idx="2881">
                  <c:v>80</c:v>
                </c:pt>
                <c:pt idx="2882">
                  <c:v>80</c:v>
                </c:pt>
                <c:pt idx="2883">
                  <c:v>80</c:v>
                </c:pt>
                <c:pt idx="2884">
                  <c:v>80</c:v>
                </c:pt>
                <c:pt idx="2885">
                  <c:v>80</c:v>
                </c:pt>
                <c:pt idx="2886">
                  <c:v>80</c:v>
                </c:pt>
                <c:pt idx="2887">
                  <c:v>80</c:v>
                </c:pt>
                <c:pt idx="2888">
                  <c:v>80</c:v>
                </c:pt>
                <c:pt idx="2889">
                  <c:v>80</c:v>
                </c:pt>
                <c:pt idx="2890">
                  <c:v>80</c:v>
                </c:pt>
                <c:pt idx="2891">
                  <c:v>80</c:v>
                </c:pt>
                <c:pt idx="2892">
                  <c:v>80</c:v>
                </c:pt>
                <c:pt idx="2893">
                  <c:v>80</c:v>
                </c:pt>
                <c:pt idx="2894">
                  <c:v>80</c:v>
                </c:pt>
                <c:pt idx="2895">
                  <c:v>80</c:v>
                </c:pt>
                <c:pt idx="2896">
                  <c:v>80</c:v>
                </c:pt>
                <c:pt idx="2897">
                  <c:v>80</c:v>
                </c:pt>
                <c:pt idx="2898">
                  <c:v>80</c:v>
                </c:pt>
                <c:pt idx="2899">
                  <c:v>80</c:v>
                </c:pt>
                <c:pt idx="2900">
                  <c:v>80</c:v>
                </c:pt>
                <c:pt idx="2901">
                  <c:v>80</c:v>
                </c:pt>
                <c:pt idx="2902">
                  <c:v>80</c:v>
                </c:pt>
                <c:pt idx="2903">
                  <c:v>80</c:v>
                </c:pt>
                <c:pt idx="2904">
                  <c:v>80</c:v>
                </c:pt>
                <c:pt idx="2905">
                  <c:v>80</c:v>
                </c:pt>
                <c:pt idx="2906">
                  <c:v>80</c:v>
                </c:pt>
                <c:pt idx="2907">
                  <c:v>80</c:v>
                </c:pt>
                <c:pt idx="2908">
                  <c:v>80</c:v>
                </c:pt>
                <c:pt idx="2909">
                  <c:v>80</c:v>
                </c:pt>
                <c:pt idx="2910">
                  <c:v>80</c:v>
                </c:pt>
                <c:pt idx="2911">
                  <c:v>80</c:v>
                </c:pt>
                <c:pt idx="2912">
                  <c:v>80</c:v>
                </c:pt>
                <c:pt idx="2913">
                  <c:v>80</c:v>
                </c:pt>
                <c:pt idx="2914">
                  <c:v>80</c:v>
                </c:pt>
                <c:pt idx="2915">
                  <c:v>80</c:v>
                </c:pt>
                <c:pt idx="2916">
                  <c:v>80</c:v>
                </c:pt>
                <c:pt idx="2917">
                  <c:v>81</c:v>
                </c:pt>
                <c:pt idx="2918">
                  <c:v>81</c:v>
                </c:pt>
                <c:pt idx="2919">
                  <c:v>81</c:v>
                </c:pt>
                <c:pt idx="2920">
                  <c:v>81</c:v>
                </c:pt>
                <c:pt idx="2921">
                  <c:v>81</c:v>
                </c:pt>
                <c:pt idx="2922">
                  <c:v>81</c:v>
                </c:pt>
                <c:pt idx="2923">
                  <c:v>81</c:v>
                </c:pt>
                <c:pt idx="2924">
                  <c:v>81</c:v>
                </c:pt>
                <c:pt idx="2925">
                  <c:v>81</c:v>
                </c:pt>
                <c:pt idx="2926">
                  <c:v>81</c:v>
                </c:pt>
                <c:pt idx="2927">
                  <c:v>81</c:v>
                </c:pt>
                <c:pt idx="2928">
                  <c:v>81</c:v>
                </c:pt>
                <c:pt idx="2929">
                  <c:v>81</c:v>
                </c:pt>
                <c:pt idx="2930">
                  <c:v>81</c:v>
                </c:pt>
                <c:pt idx="2931">
                  <c:v>81</c:v>
                </c:pt>
                <c:pt idx="2932">
                  <c:v>81</c:v>
                </c:pt>
                <c:pt idx="2933">
                  <c:v>81</c:v>
                </c:pt>
                <c:pt idx="2934">
                  <c:v>81</c:v>
                </c:pt>
                <c:pt idx="2935">
                  <c:v>81</c:v>
                </c:pt>
                <c:pt idx="2936">
                  <c:v>81</c:v>
                </c:pt>
                <c:pt idx="2937">
                  <c:v>81</c:v>
                </c:pt>
                <c:pt idx="2938">
                  <c:v>81</c:v>
                </c:pt>
                <c:pt idx="2939">
                  <c:v>81</c:v>
                </c:pt>
                <c:pt idx="2940">
                  <c:v>81</c:v>
                </c:pt>
                <c:pt idx="2941">
                  <c:v>81</c:v>
                </c:pt>
                <c:pt idx="2942">
                  <c:v>81</c:v>
                </c:pt>
                <c:pt idx="2943">
                  <c:v>81</c:v>
                </c:pt>
                <c:pt idx="2944">
                  <c:v>81</c:v>
                </c:pt>
                <c:pt idx="2945">
                  <c:v>81</c:v>
                </c:pt>
                <c:pt idx="2946">
                  <c:v>81</c:v>
                </c:pt>
                <c:pt idx="2947">
                  <c:v>81</c:v>
                </c:pt>
                <c:pt idx="2948">
                  <c:v>81</c:v>
                </c:pt>
                <c:pt idx="2949">
                  <c:v>81</c:v>
                </c:pt>
                <c:pt idx="2950">
                  <c:v>81</c:v>
                </c:pt>
                <c:pt idx="2951">
                  <c:v>81</c:v>
                </c:pt>
                <c:pt idx="2952">
                  <c:v>81</c:v>
                </c:pt>
                <c:pt idx="2953">
                  <c:v>81</c:v>
                </c:pt>
                <c:pt idx="2954">
                  <c:v>81</c:v>
                </c:pt>
                <c:pt idx="2955">
                  <c:v>81</c:v>
                </c:pt>
                <c:pt idx="2956">
                  <c:v>81</c:v>
                </c:pt>
                <c:pt idx="2957">
                  <c:v>81</c:v>
                </c:pt>
                <c:pt idx="2958">
                  <c:v>81</c:v>
                </c:pt>
                <c:pt idx="2959">
                  <c:v>81</c:v>
                </c:pt>
                <c:pt idx="2960">
                  <c:v>81</c:v>
                </c:pt>
                <c:pt idx="2961">
                  <c:v>81</c:v>
                </c:pt>
                <c:pt idx="2962">
                  <c:v>81</c:v>
                </c:pt>
                <c:pt idx="2963">
                  <c:v>81</c:v>
                </c:pt>
                <c:pt idx="2964">
                  <c:v>81</c:v>
                </c:pt>
                <c:pt idx="2965">
                  <c:v>81</c:v>
                </c:pt>
                <c:pt idx="2966">
                  <c:v>81</c:v>
                </c:pt>
                <c:pt idx="2967">
                  <c:v>81</c:v>
                </c:pt>
                <c:pt idx="2968">
                  <c:v>81</c:v>
                </c:pt>
                <c:pt idx="2969">
                  <c:v>81</c:v>
                </c:pt>
                <c:pt idx="2970">
                  <c:v>81</c:v>
                </c:pt>
                <c:pt idx="2971">
                  <c:v>81</c:v>
                </c:pt>
                <c:pt idx="2972">
                  <c:v>81</c:v>
                </c:pt>
                <c:pt idx="2973">
                  <c:v>81</c:v>
                </c:pt>
                <c:pt idx="2974">
                  <c:v>81</c:v>
                </c:pt>
                <c:pt idx="2975">
                  <c:v>81</c:v>
                </c:pt>
                <c:pt idx="2976">
                  <c:v>81</c:v>
                </c:pt>
                <c:pt idx="2977">
                  <c:v>81</c:v>
                </c:pt>
                <c:pt idx="2978">
                  <c:v>81</c:v>
                </c:pt>
                <c:pt idx="2979">
                  <c:v>81</c:v>
                </c:pt>
                <c:pt idx="2980">
                  <c:v>81</c:v>
                </c:pt>
                <c:pt idx="2981">
                  <c:v>81</c:v>
                </c:pt>
                <c:pt idx="2982">
                  <c:v>81</c:v>
                </c:pt>
                <c:pt idx="2983">
                  <c:v>81</c:v>
                </c:pt>
                <c:pt idx="2984">
                  <c:v>81</c:v>
                </c:pt>
                <c:pt idx="2985">
                  <c:v>81</c:v>
                </c:pt>
                <c:pt idx="2986">
                  <c:v>81</c:v>
                </c:pt>
                <c:pt idx="2987">
                  <c:v>81</c:v>
                </c:pt>
                <c:pt idx="2988">
                  <c:v>81</c:v>
                </c:pt>
                <c:pt idx="2989">
                  <c:v>81</c:v>
                </c:pt>
                <c:pt idx="2990">
                  <c:v>81</c:v>
                </c:pt>
                <c:pt idx="2991">
                  <c:v>81</c:v>
                </c:pt>
                <c:pt idx="2992">
                  <c:v>81</c:v>
                </c:pt>
                <c:pt idx="2993">
                  <c:v>81</c:v>
                </c:pt>
                <c:pt idx="2994">
                  <c:v>81</c:v>
                </c:pt>
                <c:pt idx="2995">
                  <c:v>81</c:v>
                </c:pt>
                <c:pt idx="2996">
                  <c:v>81</c:v>
                </c:pt>
                <c:pt idx="2997">
                  <c:v>82</c:v>
                </c:pt>
                <c:pt idx="2998">
                  <c:v>82</c:v>
                </c:pt>
                <c:pt idx="2999">
                  <c:v>82</c:v>
                </c:pt>
                <c:pt idx="3000">
                  <c:v>82</c:v>
                </c:pt>
                <c:pt idx="3001">
                  <c:v>82</c:v>
                </c:pt>
                <c:pt idx="3002">
                  <c:v>82</c:v>
                </c:pt>
                <c:pt idx="3003">
                  <c:v>82</c:v>
                </c:pt>
                <c:pt idx="3004">
                  <c:v>82</c:v>
                </c:pt>
                <c:pt idx="3005">
                  <c:v>82</c:v>
                </c:pt>
                <c:pt idx="3006">
                  <c:v>82</c:v>
                </c:pt>
                <c:pt idx="3007">
                  <c:v>82</c:v>
                </c:pt>
                <c:pt idx="3008">
                  <c:v>82</c:v>
                </c:pt>
                <c:pt idx="3009">
                  <c:v>82</c:v>
                </c:pt>
                <c:pt idx="3010">
                  <c:v>82</c:v>
                </c:pt>
                <c:pt idx="3011">
                  <c:v>82</c:v>
                </c:pt>
                <c:pt idx="3012">
                  <c:v>82</c:v>
                </c:pt>
                <c:pt idx="3013">
                  <c:v>82</c:v>
                </c:pt>
                <c:pt idx="3014">
                  <c:v>82</c:v>
                </c:pt>
                <c:pt idx="3015">
                  <c:v>82</c:v>
                </c:pt>
                <c:pt idx="3016">
                  <c:v>83</c:v>
                </c:pt>
                <c:pt idx="3017">
                  <c:v>83</c:v>
                </c:pt>
                <c:pt idx="3018">
                  <c:v>83</c:v>
                </c:pt>
                <c:pt idx="3019">
                  <c:v>83</c:v>
                </c:pt>
                <c:pt idx="3020">
                  <c:v>83</c:v>
                </c:pt>
                <c:pt idx="3021">
                  <c:v>83</c:v>
                </c:pt>
                <c:pt idx="3022">
                  <c:v>83</c:v>
                </c:pt>
                <c:pt idx="3023">
                  <c:v>83</c:v>
                </c:pt>
                <c:pt idx="3024">
                  <c:v>83</c:v>
                </c:pt>
                <c:pt idx="3025">
                  <c:v>83</c:v>
                </c:pt>
                <c:pt idx="3026">
                  <c:v>83</c:v>
                </c:pt>
                <c:pt idx="3027">
                  <c:v>83</c:v>
                </c:pt>
                <c:pt idx="3028">
                  <c:v>83</c:v>
                </c:pt>
                <c:pt idx="3029">
                  <c:v>83</c:v>
                </c:pt>
                <c:pt idx="3030">
                  <c:v>83</c:v>
                </c:pt>
                <c:pt idx="3031">
                  <c:v>83</c:v>
                </c:pt>
                <c:pt idx="3032">
                  <c:v>83</c:v>
                </c:pt>
                <c:pt idx="3033">
                  <c:v>83</c:v>
                </c:pt>
                <c:pt idx="3034">
                  <c:v>83</c:v>
                </c:pt>
                <c:pt idx="3035">
                  <c:v>84</c:v>
                </c:pt>
                <c:pt idx="3036">
                  <c:v>84</c:v>
                </c:pt>
                <c:pt idx="3037">
                  <c:v>84</c:v>
                </c:pt>
                <c:pt idx="3038">
                  <c:v>84</c:v>
                </c:pt>
                <c:pt idx="3039">
                  <c:v>84</c:v>
                </c:pt>
                <c:pt idx="3040">
                  <c:v>84</c:v>
                </c:pt>
                <c:pt idx="3041">
                  <c:v>84</c:v>
                </c:pt>
                <c:pt idx="3042">
                  <c:v>84</c:v>
                </c:pt>
                <c:pt idx="3043">
                  <c:v>84</c:v>
                </c:pt>
                <c:pt idx="3044">
                  <c:v>85</c:v>
                </c:pt>
                <c:pt idx="3045">
                  <c:v>85</c:v>
                </c:pt>
                <c:pt idx="3046">
                  <c:v>85</c:v>
                </c:pt>
                <c:pt idx="3047">
                  <c:v>85</c:v>
                </c:pt>
                <c:pt idx="3048">
                  <c:v>85</c:v>
                </c:pt>
                <c:pt idx="3049">
                  <c:v>85</c:v>
                </c:pt>
                <c:pt idx="3050">
                  <c:v>85</c:v>
                </c:pt>
                <c:pt idx="3051">
                  <c:v>85</c:v>
                </c:pt>
                <c:pt idx="3052">
                  <c:v>86</c:v>
                </c:pt>
                <c:pt idx="3053">
                  <c:v>86</c:v>
                </c:pt>
                <c:pt idx="3054">
                  <c:v>86</c:v>
                </c:pt>
                <c:pt idx="3055">
                  <c:v>87</c:v>
                </c:pt>
                <c:pt idx="3056">
                  <c:v>87</c:v>
                </c:pt>
                <c:pt idx="3057">
                  <c:v>87</c:v>
                </c:pt>
                <c:pt idx="3058">
                  <c:v>87</c:v>
                </c:pt>
                <c:pt idx="3059">
                  <c:v>87</c:v>
                </c:pt>
                <c:pt idx="3060">
                  <c:v>87</c:v>
                </c:pt>
                <c:pt idx="3061">
                  <c:v>87</c:v>
                </c:pt>
                <c:pt idx="3062">
                  <c:v>87</c:v>
                </c:pt>
                <c:pt idx="3063">
                  <c:v>87</c:v>
                </c:pt>
                <c:pt idx="3064">
                  <c:v>87</c:v>
                </c:pt>
                <c:pt idx="3065">
                  <c:v>87</c:v>
                </c:pt>
                <c:pt idx="3066">
                  <c:v>87</c:v>
                </c:pt>
                <c:pt idx="3067">
                  <c:v>87</c:v>
                </c:pt>
                <c:pt idx="3068">
                  <c:v>88</c:v>
                </c:pt>
                <c:pt idx="3069">
                  <c:v>88</c:v>
                </c:pt>
                <c:pt idx="3070">
                  <c:v>88</c:v>
                </c:pt>
                <c:pt idx="3071">
                  <c:v>88</c:v>
                </c:pt>
                <c:pt idx="3072">
                  <c:v>88</c:v>
                </c:pt>
                <c:pt idx="3073">
                  <c:v>88</c:v>
                </c:pt>
                <c:pt idx="3074">
                  <c:v>88</c:v>
                </c:pt>
                <c:pt idx="3075">
                  <c:v>88</c:v>
                </c:pt>
                <c:pt idx="3076">
                  <c:v>88</c:v>
                </c:pt>
                <c:pt idx="3077">
                  <c:v>88</c:v>
                </c:pt>
                <c:pt idx="3078">
                  <c:v>88</c:v>
                </c:pt>
                <c:pt idx="3079">
                  <c:v>88</c:v>
                </c:pt>
                <c:pt idx="3080">
                  <c:v>88</c:v>
                </c:pt>
                <c:pt idx="3081">
                  <c:v>88</c:v>
                </c:pt>
                <c:pt idx="3082">
                  <c:v>88</c:v>
                </c:pt>
                <c:pt idx="3083">
                  <c:v>88</c:v>
                </c:pt>
                <c:pt idx="3084">
                  <c:v>88</c:v>
                </c:pt>
                <c:pt idx="3085">
                  <c:v>88</c:v>
                </c:pt>
                <c:pt idx="3086">
                  <c:v>88</c:v>
                </c:pt>
                <c:pt idx="3087">
                  <c:v>88</c:v>
                </c:pt>
                <c:pt idx="3088">
                  <c:v>88</c:v>
                </c:pt>
                <c:pt idx="3089">
                  <c:v>88</c:v>
                </c:pt>
                <c:pt idx="3090">
                  <c:v>88</c:v>
                </c:pt>
                <c:pt idx="3091">
                  <c:v>88</c:v>
                </c:pt>
                <c:pt idx="3092">
                  <c:v>88</c:v>
                </c:pt>
                <c:pt idx="3093">
                  <c:v>88</c:v>
                </c:pt>
                <c:pt idx="3094">
                  <c:v>88</c:v>
                </c:pt>
                <c:pt idx="3095">
                  <c:v>88</c:v>
                </c:pt>
                <c:pt idx="3096">
                  <c:v>88</c:v>
                </c:pt>
                <c:pt idx="3097">
                  <c:v>88</c:v>
                </c:pt>
                <c:pt idx="3098">
                  <c:v>88</c:v>
                </c:pt>
                <c:pt idx="3099">
                  <c:v>88</c:v>
                </c:pt>
                <c:pt idx="3100">
                  <c:v>88</c:v>
                </c:pt>
                <c:pt idx="3101">
                  <c:v>88</c:v>
                </c:pt>
                <c:pt idx="3102">
                  <c:v>88</c:v>
                </c:pt>
                <c:pt idx="3103">
                  <c:v>88</c:v>
                </c:pt>
                <c:pt idx="3104">
                  <c:v>88</c:v>
                </c:pt>
                <c:pt idx="3105">
                  <c:v>88</c:v>
                </c:pt>
                <c:pt idx="3106">
                  <c:v>88</c:v>
                </c:pt>
                <c:pt idx="3107">
                  <c:v>88</c:v>
                </c:pt>
                <c:pt idx="3108">
                  <c:v>88</c:v>
                </c:pt>
                <c:pt idx="3109">
                  <c:v>88</c:v>
                </c:pt>
                <c:pt idx="3110">
                  <c:v>88</c:v>
                </c:pt>
                <c:pt idx="3111">
                  <c:v>88</c:v>
                </c:pt>
                <c:pt idx="3112">
                  <c:v>88</c:v>
                </c:pt>
                <c:pt idx="3113">
                  <c:v>88</c:v>
                </c:pt>
                <c:pt idx="3114">
                  <c:v>88</c:v>
                </c:pt>
                <c:pt idx="3115">
                  <c:v>88</c:v>
                </c:pt>
                <c:pt idx="3116">
                  <c:v>88</c:v>
                </c:pt>
                <c:pt idx="3117">
                  <c:v>89</c:v>
                </c:pt>
                <c:pt idx="3118">
                  <c:v>89</c:v>
                </c:pt>
                <c:pt idx="3119">
                  <c:v>89</c:v>
                </c:pt>
                <c:pt idx="3120">
                  <c:v>89</c:v>
                </c:pt>
                <c:pt idx="3121">
                  <c:v>89</c:v>
                </c:pt>
                <c:pt idx="3122">
                  <c:v>89</c:v>
                </c:pt>
                <c:pt idx="3123">
                  <c:v>89</c:v>
                </c:pt>
                <c:pt idx="3124">
                  <c:v>89</c:v>
                </c:pt>
                <c:pt idx="3125">
                  <c:v>89</c:v>
                </c:pt>
                <c:pt idx="3126">
                  <c:v>90</c:v>
                </c:pt>
                <c:pt idx="3127">
                  <c:v>90</c:v>
                </c:pt>
                <c:pt idx="3128">
                  <c:v>90</c:v>
                </c:pt>
                <c:pt idx="3129">
                  <c:v>90</c:v>
                </c:pt>
                <c:pt idx="3130">
                  <c:v>90</c:v>
                </c:pt>
                <c:pt idx="3131">
                  <c:v>90</c:v>
                </c:pt>
                <c:pt idx="3132">
                  <c:v>90</c:v>
                </c:pt>
                <c:pt idx="3133">
                  <c:v>90</c:v>
                </c:pt>
                <c:pt idx="3134">
                  <c:v>90</c:v>
                </c:pt>
                <c:pt idx="3135">
                  <c:v>90</c:v>
                </c:pt>
                <c:pt idx="3136">
                  <c:v>90</c:v>
                </c:pt>
                <c:pt idx="3137">
                  <c:v>90</c:v>
                </c:pt>
                <c:pt idx="3138">
                  <c:v>90</c:v>
                </c:pt>
                <c:pt idx="3139">
                  <c:v>90</c:v>
                </c:pt>
                <c:pt idx="3140">
                  <c:v>90</c:v>
                </c:pt>
                <c:pt idx="3141">
                  <c:v>91</c:v>
                </c:pt>
                <c:pt idx="3142">
                  <c:v>91</c:v>
                </c:pt>
                <c:pt idx="3143">
                  <c:v>91</c:v>
                </c:pt>
                <c:pt idx="3144">
                  <c:v>91</c:v>
                </c:pt>
                <c:pt idx="3145">
                  <c:v>91</c:v>
                </c:pt>
                <c:pt idx="3146">
                  <c:v>91</c:v>
                </c:pt>
                <c:pt idx="3147">
                  <c:v>91</c:v>
                </c:pt>
                <c:pt idx="3148">
                  <c:v>91</c:v>
                </c:pt>
                <c:pt idx="3149">
                  <c:v>91</c:v>
                </c:pt>
                <c:pt idx="3150">
                  <c:v>91</c:v>
                </c:pt>
                <c:pt idx="3151">
                  <c:v>91</c:v>
                </c:pt>
                <c:pt idx="3152">
                  <c:v>91</c:v>
                </c:pt>
                <c:pt idx="3153">
                  <c:v>91</c:v>
                </c:pt>
                <c:pt idx="3154">
                  <c:v>91</c:v>
                </c:pt>
                <c:pt idx="3155">
                  <c:v>91</c:v>
                </c:pt>
                <c:pt idx="3156">
                  <c:v>91</c:v>
                </c:pt>
                <c:pt idx="3157">
                  <c:v>91</c:v>
                </c:pt>
                <c:pt idx="3158">
                  <c:v>91</c:v>
                </c:pt>
                <c:pt idx="3159">
                  <c:v>91</c:v>
                </c:pt>
                <c:pt idx="3160">
                  <c:v>91</c:v>
                </c:pt>
                <c:pt idx="3161">
                  <c:v>91</c:v>
                </c:pt>
                <c:pt idx="3162">
                  <c:v>91</c:v>
                </c:pt>
                <c:pt idx="3163">
                  <c:v>91</c:v>
                </c:pt>
                <c:pt idx="3164">
                  <c:v>91</c:v>
                </c:pt>
                <c:pt idx="3165">
                  <c:v>91</c:v>
                </c:pt>
                <c:pt idx="3166">
                  <c:v>91</c:v>
                </c:pt>
                <c:pt idx="3167">
                  <c:v>91</c:v>
                </c:pt>
                <c:pt idx="3168">
                  <c:v>91</c:v>
                </c:pt>
                <c:pt idx="3169">
                  <c:v>91</c:v>
                </c:pt>
                <c:pt idx="3170">
                  <c:v>91</c:v>
                </c:pt>
                <c:pt idx="3171">
                  <c:v>91</c:v>
                </c:pt>
                <c:pt idx="3172">
                  <c:v>91</c:v>
                </c:pt>
                <c:pt idx="3173">
                  <c:v>91</c:v>
                </c:pt>
                <c:pt idx="3174">
                  <c:v>91</c:v>
                </c:pt>
                <c:pt idx="3175">
                  <c:v>91</c:v>
                </c:pt>
                <c:pt idx="3176">
                  <c:v>91</c:v>
                </c:pt>
                <c:pt idx="3177">
                  <c:v>91</c:v>
                </c:pt>
                <c:pt idx="3178">
                  <c:v>91</c:v>
                </c:pt>
                <c:pt idx="3179">
                  <c:v>91</c:v>
                </c:pt>
                <c:pt idx="3180">
                  <c:v>91</c:v>
                </c:pt>
                <c:pt idx="3181">
                  <c:v>91</c:v>
                </c:pt>
                <c:pt idx="3182">
                  <c:v>91</c:v>
                </c:pt>
                <c:pt idx="3183">
                  <c:v>91</c:v>
                </c:pt>
                <c:pt idx="3184">
                  <c:v>91</c:v>
                </c:pt>
                <c:pt idx="3185">
                  <c:v>91</c:v>
                </c:pt>
                <c:pt idx="3186">
                  <c:v>91</c:v>
                </c:pt>
                <c:pt idx="3187">
                  <c:v>92</c:v>
                </c:pt>
                <c:pt idx="3188">
                  <c:v>92</c:v>
                </c:pt>
                <c:pt idx="3189">
                  <c:v>92</c:v>
                </c:pt>
                <c:pt idx="3190">
                  <c:v>92</c:v>
                </c:pt>
                <c:pt idx="3191">
                  <c:v>92</c:v>
                </c:pt>
                <c:pt idx="3192">
                  <c:v>92</c:v>
                </c:pt>
                <c:pt idx="3193">
                  <c:v>92</c:v>
                </c:pt>
                <c:pt idx="3194">
                  <c:v>92</c:v>
                </c:pt>
                <c:pt idx="3195">
                  <c:v>92</c:v>
                </c:pt>
                <c:pt idx="3196">
                  <c:v>92</c:v>
                </c:pt>
                <c:pt idx="3197">
                  <c:v>92</c:v>
                </c:pt>
                <c:pt idx="3198">
                  <c:v>92</c:v>
                </c:pt>
                <c:pt idx="3199">
                  <c:v>92</c:v>
                </c:pt>
                <c:pt idx="3200">
                  <c:v>92</c:v>
                </c:pt>
                <c:pt idx="3201">
                  <c:v>92</c:v>
                </c:pt>
                <c:pt idx="3202">
                  <c:v>92</c:v>
                </c:pt>
                <c:pt idx="3203">
                  <c:v>92</c:v>
                </c:pt>
                <c:pt idx="3204">
                  <c:v>92</c:v>
                </c:pt>
                <c:pt idx="3205">
                  <c:v>92</c:v>
                </c:pt>
                <c:pt idx="3206">
                  <c:v>92</c:v>
                </c:pt>
                <c:pt idx="3207">
                  <c:v>92</c:v>
                </c:pt>
                <c:pt idx="3208">
                  <c:v>92</c:v>
                </c:pt>
                <c:pt idx="3209">
                  <c:v>92</c:v>
                </c:pt>
                <c:pt idx="3210">
                  <c:v>92</c:v>
                </c:pt>
                <c:pt idx="3211">
                  <c:v>92</c:v>
                </c:pt>
                <c:pt idx="3212">
                  <c:v>92</c:v>
                </c:pt>
                <c:pt idx="3213">
                  <c:v>92</c:v>
                </c:pt>
                <c:pt idx="3214">
                  <c:v>92</c:v>
                </c:pt>
                <c:pt idx="3215">
                  <c:v>92</c:v>
                </c:pt>
                <c:pt idx="3216">
                  <c:v>92</c:v>
                </c:pt>
                <c:pt idx="3217">
                  <c:v>92</c:v>
                </c:pt>
                <c:pt idx="3218">
                  <c:v>92</c:v>
                </c:pt>
                <c:pt idx="3219">
                  <c:v>92</c:v>
                </c:pt>
                <c:pt idx="3220">
                  <c:v>92</c:v>
                </c:pt>
                <c:pt idx="3221">
                  <c:v>92</c:v>
                </c:pt>
                <c:pt idx="3222">
                  <c:v>92</c:v>
                </c:pt>
                <c:pt idx="3223">
                  <c:v>92</c:v>
                </c:pt>
                <c:pt idx="3224">
                  <c:v>92</c:v>
                </c:pt>
                <c:pt idx="3225">
                  <c:v>92</c:v>
                </c:pt>
                <c:pt idx="3226">
                  <c:v>92</c:v>
                </c:pt>
                <c:pt idx="3227">
                  <c:v>92</c:v>
                </c:pt>
                <c:pt idx="3228">
                  <c:v>92</c:v>
                </c:pt>
                <c:pt idx="3229">
                  <c:v>92</c:v>
                </c:pt>
                <c:pt idx="3230">
                  <c:v>92</c:v>
                </c:pt>
                <c:pt idx="3231">
                  <c:v>93</c:v>
                </c:pt>
                <c:pt idx="3232">
                  <c:v>93</c:v>
                </c:pt>
                <c:pt idx="3233">
                  <c:v>93</c:v>
                </c:pt>
                <c:pt idx="3234">
                  <c:v>93</c:v>
                </c:pt>
                <c:pt idx="3235">
                  <c:v>93</c:v>
                </c:pt>
                <c:pt idx="3236">
                  <c:v>93</c:v>
                </c:pt>
                <c:pt idx="3237">
                  <c:v>93</c:v>
                </c:pt>
                <c:pt idx="3238">
                  <c:v>93</c:v>
                </c:pt>
                <c:pt idx="3239">
                  <c:v>93</c:v>
                </c:pt>
                <c:pt idx="3240">
                  <c:v>94</c:v>
                </c:pt>
                <c:pt idx="3241">
                  <c:v>94</c:v>
                </c:pt>
                <c:pt idx="3242">
                  <c:v>94</c:v>
                </c:pt>
                <c:pt idx="3243">
                  <c:v>94</c:v>
                </c:pt>
                <c:pt idx="3244">
                  <c:v>94</c:v>
                </c:pt>
                <c:pt idx="3245">
                  <c:v>94</c:v>
                </c:pt>
                <c:pt idx="3246">
                  <c:v>94</c:v>
                </c:pt>
                <c:pt idx="3247">
                  <c:v>94</c:v>
                </c:pt>
                <c:pt idx="3248">
                  <c:v>94</c:v>
                </c:pt>
                <c:pt idx="3249">
                  <c:v>94</c:v>
                </c:pt>
                <c:pt idx="3250">
                  <c:v>94</c:v>
                </c:pt>
                <c:pt idx="3251">
                  <c:v>94</c:v>
                </c:pt>
                <c:pt idx="3252">
                  <c:v>94</c:v>
                </c:pt>
                <c:pt idx="3253">
                  <c:v>94</c:v>
                </c:pt>
                <c:pt idx="3254">
                  <c:v>94</c:v>
                </c:pt>
                <c:pt idx="3255">
                  <c:v>94</c:v>
                </c:pt>
                <c:pt idx="3256">
                  <c:v>94</c:v>
                </c:pt>
                <c:pt idx="3257">
                  <c:v>94</c:v>
                </c:pt>
                <c:pt idx="3258">
                  <c:v>95</c:v>
                </c:pt>
                <c:pt idx="3259">
                  <c:v>95</c:v>
                </c:pt>
                <c:pt idx="3260">
                  <c:v>95</c:v>
                </c:pt>
                <c:pt idx="3261">
                  <c:v>95</c:v>
                </c:pt>
                <c:pt idx="3262">
                  <c:v>95</c:v>
                </c:pt>
                <c:pt idx="3263">
                  <c:v>95</c:v>
                </c:pt>
                <c:pt idx="3264">
                  <c:v>95</c:v>
                </c:pt>
                <c:pt idx="3265">
                  <c:v>95</c:v>
                </c:pt>
                <c:pt idx="3266">
                  <c:v>95</c:v>
                </c:pt>
                <c:pt idx="3267">
                  <c:v>95</c:v>
                </c:pt>
                <c:pt idx="3268">
                  <c:v>95</c:v>
                </c:pt>
                <c:pt idx="3269">
                  <c:v>95</c:v>
                </c:pt>
                <c:pt idx="3270">
                  <c:v>95</c:v>
                </c:pt>
                <c:pt idx="3271">
                  <c:v>95</c:v>
                </c:pt>
                <c:pt idx="3272">
                  <c:v>95</c:v>
                </c:pt>
                <c:pt idx="3273">
                  <c:v>95</c:v>
                </c:pt>
                <c:pt idx="3274">
                  <c:v>95</c:v>
                </c:pt>
                <c:pt idx="3275">
                  <c:v>95</c:v>
                </c:pt>
                <c:pt idx="3276">
                  <c:v>95</c:v>
                </c:pt>
                <c:pt idx="3277">
                  <c:v>96</c:v>
                </c:pt>
                <c:pt idx="3278">
                  <c:v>96</c:v>
                </c:pt>
                <c:pt idx="3279">
                  <c:v>96</c:v>
                </c:pt>
                <c:pt idx="3280">
                  <c:v>96</c:v>
                </c:pt>
                <c:pt idx="3281">
                  <c:v>96</c:v>
                </c:pt>
                <c:pt idx="3282">
                  <c:v>96</c:v>
                </c:pt>
                <c:pt idx="3283">
                  <c:v>96</c:v>
                </c:pt>
                <c:pt idx="3284">
                  <c:v>96</c:v>
                </c:pt>
                <c:pt idx="3285">
                  <c:v>96</c:v>
                </c:pt>
                <c:pt idx="3286">
                  <c:v>96</c:v>
                </c:pt>
                <c:pt idx="3287">
                  <c:v>96</c:v>
                </c:pt>
                <c:pt idx="3288">
                  <c:v>96</c:v>
                </c:pt>
                <c:pt idx="3289">
                  <c:v>96</c:v>
                </c:pt>
                <c:pt idx="3290">
                  <c:v>96</c:v>
                </c:pt>
                <c:pt idx="3291">
                  <c:v>96</c:v>
                </c:pt>
                <c:pt idx="3292">
                  <c:v>96</c:v>
                </c:pt>
                <c:pt idx="3293">
                  <c:v>96</c:v>
                </c:pt>
                <c:pt idx="3294">
                  <c:v>96</c:v>
                </c:pt>
                <c:pt idx="3295">
                  <c:v>96</c:v>
                </c:pt>
                <c:pt idx="3296">
                  <c:v>96</c:v>
                </c:pt>
                <c:pt idx="3297">
                  <c:v>97</c:v>
                </c:pt>
                <c:pt idx="3298">
                  <c:v>97</c:v>
                </c:pt>
                <c:pt idx="3299">
                  <c:v>97</c:v>
                </c:pt>
                <c:pt idx="3300">
                  <c:v>97</c:v>
                </c:pt>
                <c:pt idx="3301">
                  <c:v>97</c:v>
                </c:pt>
                <c:pt idx="3302">
                  <c:v>97</c:v>
                </c:pt>
                <c:pt idx="3303">
                  <c:v>97</c:v>
                </c:pt>
                <c:pt idx="3304">
                  <c:v>97</c:v>
                </c:pt>
                <c:pt idx="3305">
                  <c:v>97</c:v>
                </c:pt>
                <c:pt idx="3306">
                  <c:v>97</c:v>
                </c:pt>
                <c:pt idx="3307">
                  <c:v>97</c:v>
                </c:pt>
                <c:pt idx="3308">
                  <c:v>98</c:v>
                </c:pt>
                <c:pt idx="3309">
                  <c:v>98</c:v>
                </c:pt>
                <c:pt idx="3310">
                  <c:v>98</c:v>
                </c:pt>
                <c:pt idx="3311">
                  <c:v>98</c:v>
                </c:pt>
                <c:pt idx="3312">
                  <c:v>98</c:v>
                </c:pt>
                <c:pt idx="3313">
                  <c:v>98</c:v>
                </c:pt>
                <c:pt idx="3314">
                  <c:v>98</c:v>
                </c:pt>
                <c:pt idx="3315">
                  <c:v>98</c:v>
                </c:pt>
                <c:pt idx="3316">
                  <c:v>98</c:v>
                </c:pt>
                <c:pt idx="3317">
                  <c:v>98</c:v>
                </c:pt>
                <c:pt idx="3318">
                  <c:v>98</c:v>
                </c:pt>
                <c:pt idx="3319">
                  <c:v>98</c:v>
                </c:pt>
                <c:pt idx="3320">
                  <c:v>98</c:v>
                </c:pt>
                <c:pt idx="3321">
                  <c:v>98</c:v>
                </c:pt>
                <c:pt idx="3322">
                  <c:v>98</c:v>
                </c:pt>
                <c:pt idx="3323">
                  <c:v>98</c:v>
                </c:pt>
                <c:pt idx="3324">
                  <c:v>98</c:v>
                </c:pt>
                <c:pt idx="3325">
                  <c:v>99</c:v>
                </c:pt>
                <c:pt idx="3326">
                  <c:v>99</c:v>
                </c:pt>
                <c:pt idx="3327">
                  <c:v>99</c:v>
                </c:pt>
                <c:pt idx="3328">
                  <c:v>99</c:v>
                </c:pt>
                <c:pt idx="3329">
                  <c:v>99</c:v>
                </c:pt>
                <c:pt idx="3330">
                  <c:v>99</c:v>
                </c:pt>
                <c:pt idx="3331">
                  <c:v>99</c:v>
                </c:pt>
                <c:pt idx="3332">
                  <c:v>99</c:v>
                </c:pt>
                <c:pt idx="3333">
                  <c:v>100</c:v>
                </c:pt>
                <c:pt idx="3334">
                  <c:v>100</c:v>
                </c:pt>
                <c:pt idx="3335">
                  <c:v>100</c:v>
                </c:pt>
                <c:pt idx="3336">
                  <c:v>100</c:v>
                </c:pt>
                <c:pt idx="3337">
                  <c:v>100</c:v>
                </c:pt>
                <c:pt idx="3338">
                  <c:v>100</c:v>
                </c:pt>
                <c:pt idx="3339">
                  <c:v>100</c:v>
                </c:pt>
                <c:pt idx="3340">
                  <c:v>100</c:v>
                </c:pt>
                <c:pt idx="3341">
                  <c:v>100</c:v>
                </c:pt>
                <c:pt idx="3342">
                  <c:v>100</c:v>
                </c:pt>
                <c:pt idx="3343">
                  <c:v>100</c:v>
                </c:pt>
                <c:pt idx="3344">
                  <c:v>100</c:v>
                </c:pt>
                <c:pt idx="3345">
                  <c:v>100</c:v>
                </c:pt>
                <c:pt idx="3346">
                  <c:v>100</c:v>
                </c:pt>
                <c:pt idx="3347">
                  <c:v>100</c:v>
                </c:pt>
                <c:pt idx="3348">
                  <c:v>100</c:v>
                </c:pt>
                <c:pt idx="3349">
                  <c:v>100</c:v>
                </c:pt>
                <c:pt idx="3350">
                  <c:v>100</c:v>
                </c:pt>
                <c:pt idx="3351">
                  <c:v>100</c:v>
                </c:pt>
                <c:pt idx="3352">
                  <c:v>100</c:v>
                </c:pt>
                <c:pt idx="3353">
                  <c:v>100</c:v>
                </c:pt>
                <c:pt idx="3354">
                  <c:v>100</c:v>
                </c:pt>
                <c:pt idx="3355">
                  <c:v>100</c:v>
                </c:pt>
                <c:pt idx="3356">
                  <c:v>100</c:v>
                </c:pt>
                <c:pt idx="3357">
                  <c:v>100</c:v>
                </c:pt>
                <c:pt idx="3358">
                  <c:v>100</c:v>
                </c:pt>
                <c:pt idx="3359">
                  <c:v>100</c:v>
                </c:pt>
                <c:pt idx="3360">
                  <c:v>100</c:v>
                </c:pt>
                <c:pt idx="3361">
                  <c:v>100</c:v>
                </c:pt>
                <c:pt idx="3362">
                  <c:v>100</c:v>
                </c:pt>
                <c:pt idx="3363">
                  <c:v>100</c:v>
                </c:pt>
                <c:pt idx="3364">
                  <c:v>100</c:v>
                </c:pt>
                <c:pt idx="3365">
                  <c:v>100</c:v>
                </c:pt>
                <c:pt idx="3366">
                  <c:v>100</c:v>
                </c:pt>
                <c:pt idx="3367">
                  <c:v>100</c:v>
                </c:pt>
                <c:pt idx="3368">
                  <c:v>100</c:v>
                </c:pt>
                <c:pt idx="3369">
                  <c:v>100</c:v>
                </c:pt>
                <c:pt idx="3370">
                  <c:v>100</c:v>
                </c:pt>
                <c:pt idx="3371">
                  <c:v>100</c:v>
                </c:pt>
                <c:pt idx="3372">
                  <c:v>100</c:v>
                </c:pt>
                <c:pt idx="3373">
                  <c:v>100</c:v>
                </c:pt>
                <c:pt idx="3374">
                  <c:v>100</c:v>
                </c:pt>
                <c:pt idx="3375">
                  <c:v>100</c:v>
                </c:pt>
                <c:pt idx="3376">
                  <c:v>100</c:v>
                </c:pt>
                <c:pt idx="3377">
                  <c:v>100</c:v>
                </c:pt>
                <c:pt idx="3378">
                  <c:v>100</c:v>
                </c:pt>
                <c:pt idx="3379">
                  <c:v>100</c:v>
                </c:pt>
                <c:pt idx="3380">
                  <c:v>100</c:v>
                </c:pt>
                <c:pt idx="3381">
                  <c:v>100</c:v>
                </c:pt>
                <c:pt idx="3382">
                  <c:v>101</c:v>
                </c:pt>
                <c:pt idx="3383">
                  <c:v>101</c:v>
                </c:pt>
                <c:pt idx="3384">
                  <c:v>101</c:v>
                </c:pt>
                <c:pt idx="3385">
                  <c:v>101</c:v>
                </c:pt>
                <c:pt idx="3386">
                  <c:v>101</c:v>
                </c:pt>
                <c:pt idx="3387">
                  <c:v>101</c:v>
                </c:pt>
                <c:pt idx="3388">
                  <c:v>101</c:v>
                </c:pt>
                <c:pt idx="3389">
                  <c:v>101</c:v>
                </c:pt>
                <c:pt idx="3390">
                  <c:v>101</c:v>
                </c:pt>
                <c:pt idx="3391">
                  <c:v>101</c:v>
                </c:pt>
                <c:pt idx="3392">
                  <c:v>101</c:v>
                </c:pt>
                <c:pt idx="3393">
                  <c:v>101</c:v>
                </c:pt>
                <c:pt idx="3394">
                  <c:v>101</c:v>
                </c:pt>
                <c:pt idx="3395">
                  <c:v>101</c:v>
                </c:pt>
                <c:pt idx="3396">
                  <c:v>101</c:v>
                </c:pt>
                <c:pt idx="3397">
                  <c:v>102</c:v>
                </c:pt>
                <c:pt idx="3398">
                  <c:v>102</c:v>
                </c:pt>
                <c:pt idx="3399">
                  <c:v>102</c:v>
                </c:pt>
                <c:pt idx="3400">
                  <c:v>102</c:v>
                </c:pt>
                <c:pt idx="3401">
                  <c:v>102</c:v>
                </c:pt>
                <c:pt idx="3402">
                  <c:v>102</c:v>
                </c:pt>
                <c:pt idx="3403">
                  <c:v>102</c:v>
                </c:pt>
                <c:pt idx="3404">
                  <c:v>102</c:v>
                </c:pt>
                <c:pt idx="3405">
                  <c:v>102</c:v>
                </c:pt>
                <c:pt idx="3406">
                  <c:v>102</c:v>
                </c:pt>
                <c:pt idx="3407">
                  <c:v>102</c:v>
                </c:pt>
                <c:pt idx="3408">
                  <c:v>102</c:v>
                </c:pt>
                <c:pt idx="3409">
                  <c:v>102</c:v>
                </c:pt>
                <c:pt idx="3410">
                  <c:v>102</c:v>
                </c:pt>
                <c:pt idx="3411">
                  <c:v>102</c:v>
                </c:pt>
                <c:pt idx="3412">
                  <c:v>102</c:v>
                </c:pt>
                <c:pt idx="3413">
                  <c:v>102</c:v>
                </c:pt>
                <c:pt idx="3414">
                  <c:v>102</c:v>
                </c:pt>
                <c:pt idx="3415">
                  <c:v>102</c:v>
                </c:pt>
                <c:pt idx="3416">
                  <c:v>102</c:v>
                </c:pt>
                <c:pt idx="3417">
                  <c:v>102</c:v>
                </c:pt>
                <c:pt idx="3418">
                  <c:v>102</c:v>
                </c:pt>
                <c:pt idx="3419">
                  <c:v>102</c:v>
                </c:pt>
                <c:pt idx="3420">
                  <c:v>102</c:v>
                </c:pt>
                <c:pt idx="3421">
                  <c:v>102</c:v>
                </c:pt>
                <c:pt idx="3422">
                  <c:v>102</c:v>
                </c:pt>
                <c:pt idx="3423">
                  <c:v>102</c:v>
                </c:pt>
                <c:pt idx="3424">
                  <c:v>102</c:v>
                </c:pt>
                <c:pt idx="3425">
                  <c:v>102</c:v>
                </c:pt>
                <c:pt idx="3426">
                  <c:v>102</c:v>
                </c:pt>
                <c:pt idx="3427">
                  <c:v>103</c:v>
                </c:pt>
                <c:pt idx="3428">
                  <c:v>104</c:v>
                </c:pt>
                <c:pt idx="3429">
                  <c:v>104</c:v>
                </c:pt>
                <c:pt idx="3430">
                  <c:v>104</c:v>
                </c:pt>
                <c:pt idx="3431">
                  <c:v>104</c:v>
                </c:pt>
                <c:pt idx="3432">
                  <c:v>104</c:v>
                </c:pt>
                <c:pt idx="3433">
                  <c:v>104</c:v>
                </c:pt>
                <c:pt idx="3434">
                  <c:v>104</c:v>
                </c:pt>
                <c:pt idx="3435">
                  <c:v>104</c:v>
                </c:pt>
                <c:pt idx="3436">
                  <c:v>105</c:v>
                </c:pt>
                <c:pt idx="3437">
                  <c:v>105</c:v>
                </c:pt>
                <c:pt idx="3438">
                  <c:v>105</c:v>
                </c:pt>
                <c:pt idx="3439">
                  <c:v>106</c:v>
                </c:pt>
                <c:pt idx="3440">
                  <c:v>106</c:v>
                </c:pt>
                <c:pt idx="3441">
                  <c:v>106</c:v>
                </c:pt>
                <c:pt idx="3442">
                  <c:v>106</c:v>
                </c:pt>
                <c:pt idx="3443">
                  <c:v>106</c:v>
                </c:pt>
                <c:pt idx="3444">
                  <c:v>106</c:v>
                </c:pt>
                <c:pt idx="3445">
                  <c:v>106</c:v>
                </c:pt>
                <c:pt idx="3446">
                  <c:v>106</c:v>
                </c:pt>
                <c:pt idx="3447">
                  <c:v>106</c:v>
                </c:pt>
                <c:pt idx="3448">
                  <c:v>106</c:v>
                </c:pt>
                <c:pt idx="3449">
                  <c:v>106</c:v>
                </c:pt>
                <c:pt idx="3450">
                  <c:v>106</c:v>
                </c:pt>
                <c:pt idx="3451">
                  <c:v>106</c:v>
                </c:pt>
                <c:pt idx="3452">
                  <c:v>106</c:v>
                </c:pt>
                <c:pt idx="3453">
                  <c:v>106</c:v>
                </c:pt>
                <c:pt idx="3454">
                  <c:v>107</c:v>
                </c:pt>
                <c:pt idx="3455">
                  <c:v>107</c:v>
                </c:pt>
                <c:pt idx="3456">
                  <c:v>107</c:v>
                </c:pt>
                <c:pt idx="3457">
                  <c:v>107</c:v>
                </c:pt>
                <c:pt idx="3458">
                  <c:v>107</c:v>
                </c:pt>
                <c:pt idx="3459">
                  <c:v>107</c:v>
                </c:pt>
                <c:pt idx="3460">
                  <c:v>107</c:v>
                </c:pt>
                <c:pt idx="3461">
                  <c:v>107</c:v>
                </c:pt>
                <c:pt idx="3462">
                  <c:v>107</c:v>
                </c:pt>
                <c:pt idx="3463">
                  <c:v>107</c:v>
                </c:pt>
                <c:pt idx="3464">
                  <c:v>107</c:v>
                </c:pt>
                <c:pt idx="3465">
                  <c:v>107</c:v>
                </c:pt>
                <c:pt idx="3466">
                  <c:v>107</c:v>
                </c:pt>
                <c:pt idx="3467">
                  <c:v>108</c:v>
                </c:pt>
                <c:pt idx="3468">
                  <c:v>108</c:v>
                </c:pt>
                <c:pt idx="3469">
                  <c:v>108</c:v>
                </c:pt>
                <c:pt idx="3470">
                  <c:v>108</c:v>
                </c:pt>
                <c:pt idx="3471">
                  <c:v>108</c:v>
                </c:pt>
                <c:pt idx="3472">
                  <c:v>108</c:v>
                </c:pt>
                <c:pt idx="3473">
                  <c:v>108</c:v>
                </c:pt>
                <c:pt idx="3474">
                  <c:v>108</c:v>
                </c:pt>
                <c:pt idx="3475">
                  <c:v>108</c:v>
                </c:pt>
                <c:pt idx="3476">
                  <c:v>108</c:v>
                </c:pt>
                <c:pt idx="3477">
                  <c:v>108</c:v>
                </c:pt>
                <c:pt idx="3478">
                  <c:v>108</c:v>
                </c:pt>
                <c:pt idx="3479">
                  <c:v>108</c:v>
                </c:pt>
                <c:pt idx="3480">
                  <c:v>108</c:v>
                </c:pt>
                <c:pt idx="3481">
                  <c:v>108</c:v>
                </c:pt>
                <c:pt idx="3482">
                  <c:v>108</c:v>
                </c:pt>
                <c:pt idx="3483">
                  <c:v>108</c:v>
                </c:pt>
                <c:pt idx="3484">
                  <c:v>108</c:v>
                </c:pt>
                <c:pt idx="3485">
                  <c:v>108</c:v>
                </c:pt>
                <c:pt idx="3486">
                  <c:v>108</c:v>
                </c:pt>
                <c:pt idx="3487">
                  <c:v>108</c:v>
                </c:pt>
                <c:pt idx="3488">
                  <c:v>108</c:v>
                </c:pt>
                <c:pt idx="3489">
                  <c:v>108</c:v>
                </c:pt>
                <c:pt idx="3490">
                  <c:v>108</c:v>
                </c:pt>
                <c:pt idx="3491">
                  <c:v>108</c:v>
                </c:pt>
                <c:pt idx="3492">
                  <c:v>108</c:v>
                </c:pt>
                <c:pt idx="3493">
                  <c:v>108</c:v>
                </c:pt>
                <c:pt idx="3494">
                  <c:v>108</c:v>
                </c:pt>
                <c:pt idx="3495">
                  <c:v>108</c:v>
                </c:pt>
                <c:pt idx="3496">
                  <c:v>108</c:v>
                </c:pt>
                <c:pt idx="3497">
                  <c:v>109</c:v>
                </c:pt>
                <c:pt idx="3498">
                  <c:v>109</c:v>
                </c:pt>
                <c:pt idx="3499">
                  <c:v>109</c:v>
                </c:pt>
                <c:pt idx="3500">
                  <c:v>109</c:v>
                </c:pt>
                <c:pt idx="3501">
                  <c:v>109</c:v>
                </c:pt>
                <c:pt idx="3502">
                  <c:v>110</c:v>
                </c:pt>
                <c:pt idx="3503">
                  <c:v>110</c:v>
                </c:pt>
                <c:pt idx="3504">
                  <c:v>111</c:v>
                </c:pt>
                <c:pt idx="3505">
                  <c:v>111</c:v>
                </c:pt>
                <c:pt idx="3506">
                  <c:v>111</c:v>
                </c:pt>
                <c:pt idx="3507">
                  <c:v>111</c:v>
                </c:pt>
                <c:pt idx="3508">
                  <c:v>111</c:v>
                </c:pt>
                <c:pt idx="3509">
                  <c:v>111</c:v>
                </c:pt>
                <c:pt idx="3510">
                  <c:v>111</c:v>
                </c:pt>
                <c:pt idx="3511">
                  <c:v>112</c:v>
                </c:pt>
                <c:pt idx="3512">
                  <c:v>112</c:v>
                </c:pt>
                <c:pt idx="3513">
                  <c:v>112</c:v>
                </c:pt>
                <c:pt idx="3514">
                  <c:v>112</c:v>
                </c:pt>
                <c:pt idx="3515">
                  <c:v>112</c:v>
                </c:pt>
                <c:pt idx="3516">
                  <c:v>112</c:v>
                </c:pt>
                <c:pt idx="3517">
                  <c:v>112</c:v>
                </c:pt>
                <c:pt idx="3518">
                  <c:v>112</c:v>
                </c:pt>
                <c:pt idx="3519">
                  <c:v>112</c:v>
                </c:pt>
                <c:pt idx="3520">
                  <c:v>112</c:v>
                </c:pt>
                <c:pt idx="3521">
                  <c:v>112</c:v>
                </c:pt>
                <c:pt idx="3522">
                  <c:v>112</c:v>
                </c:pt>
                <c:pt idx="3523">
                  <c:v>112</c:v>
                </c:pt>
                <c:pt idx="3524">
                  <c:v>112</c:v>
                </c:pt>
                <c:pt idx="3525">
                  <c:v>112</c:v>
                </c:pt>
                <c:pt idx="3526">
                  <c:v>112</c:v>
                </c:pt>
                <c:pt idx="3527">
                  <c:v>112</c:v>
                </c:pt>
                <c:pt idx="3528">
                  <c:v>112</c:v>
                </c:pt>
                <c:pt idx="3529">
                  <c:v>112</c:v>
                </c:pt>
                <c:pt idx="3530">
                  <c:v>112</c:v>
                </c:pt>
                <c:pt idx="3531">
                  <c:v>112</c:v>
                </c:pt>
                <c:pt idx="3532">
                  <c:v>112</c:v>
                </c:pt>
                <c:pt idx="3533">
                  <c:v>112</c:v>
                </c:pt>
                <c:pt idx="3534">
                  <c:v>112</c:v>
                </c:pt>
                <c:pt idx="3535">
                  <c:v>112</c:v>
                </c:pt>
                <c:pt idx="3536">
                  <c:v>112</c:v>
                </c:pt>
                <c:pt idx="3537">
                  <c:v>112</c:v>
                </c:pt>
                <c:pt idx="3538">
                  <c:v>112</c:v>
                </c:pt>
                <c:pt idx="3539">
                  <c:v>112</c:v>
                </c:pt>
                <c:pt idx="3540">
                  <c:v>112</c:v>
                </c:pt>
                <c:pt idx="3541">
                  <c:v>112</c:v>
                </c:pt>
                <c:pt idx="3542">
                  <c:v>112</c:v>
                </c:pt>
                <c:pt idx="3543">
                  <c:v>112</c:v>
                </c:pt>
                <c:pt idx="3544">
                  <c:v>112</c:v>
                </c:pt>
                <c:pt idx="3545">
                  <c:v>112</c:v>
                </c:pt>
                <c:pt idx="3546">
                  <c:v>112</c:v>
                </c:pt>
                <c:pt idx="3547">
                  <c:v>112</c:v>
                </c:pt>
                <c:pt idx="3548">
                  <c:v>112</c:v>
                </c:pt>
                <c:pt idx="3549">
                  <c:v>112</c:v>
                </c:pt>
                <c:pt idx="3550">
                  <c:v>112</c:v>
                </c:pt>
                <c:pt idx="3551">
                  <c:v>112</c:v>
                </c:pt>
                <c:pt idx="3552">
                  <c:v>112</c:v>
                </c:pt>
                <c:pt idx="3553">
                  <c:v>112</c:v>
                </c:pt>
                <c:pt idx="3554">
                  <c:v>112</c:v>
                </c:pt>
                <c:pt idx="3555">
                  <c:v>112</c:v>
                </c:pt>
                <c:pt idx="3556">
                  <c:v>112</c:v>
                </c:pt>
                <c:pt idx="3557">
                  <c:v>112</c:v>
                </c:pt>
                <c:pt idx="3558">
                  <c:v>112</c:v>
                </c:pt>
                <c:pt idx="3559">
                  <c:v>112</c:v>
                </c:pt>
                <c:pt idx="3560">
                  <c:v>113</c:v>
                </c:pt>
                <c:pt idx="3561">
                  <c:v>113</c:v>
                </c:pt>
                <c:pt idx="3562">
                  <c:v>113</c:v>
                </c:pt>
                <c:pt idx="3563">
                  <c:v>113</c:v>
                </c:pt>
                <c:pt idx="3564">
                  <c:v>113</c:v>
                </c:pt>
                <c:pt idx="3565">
                  <c:v>113</c:v>
                </c:pt>
                <c:pt idx="3566">
                  <c:v>114</c:v>
                </c:pt>
                <c:pt idx="3567">
                  <c:v>114</c:v>
                </c:pt>
                <c:pt idx="3568">
                  <c:v>114</c:v>
                </c:pt>
                <c:pt idx="3569">
                  <c:v>114</c:v>
                </c:pt>
                <c:pt idx="3570">
                  <c:v>114</c:v>
                </c:pt>
                <c:pt idx="3571">
                  <c:v>114</c:v>
                </c:pt>
                <c:pt idx="3572">
                  <c:v>114</c:v>
                </c:pt>
                <c:pt idx="3573">
                  <c:v>114</c:v>
                </c:pt>
                <c:pt idx="3574">
                  <c:v>114</c:v>
                </c:pt>
                <c:pt idx="3575">
                  <c:v>114</c:v>
                </c:pt>
                <c:pt idx="3576">
                  <c:v>114</c:v>
                </c:pt>
                <c:pt idx="3577">
                  <c:v>114</c:v>
                </c:pt>
                <c:pt idx="3578">
                  <c:v>115</c:v>
                </c:pt>
                <c:pt idx="3579">
                  <c:v>115</c:v>
                </c:pt>
                <c:pt idx="3580">
                  <c:v>115</c:v>
                </c:pt>
                <c:pt idx="3581">
                  <c:v>115</c:v>
                </c:pt>
                <c:pt idx="3582">
                  <c:v>115</c:v>
                </c:pt>
                <c:pt idx="3583">
                  <c:v>115</c:v>
                </c:pt>
                <c:pt idx="3584">
                  <c:v>115</c:v>
                </c:pt>
                <c:pt idx="3585">
                  <c:v>115</c:v>
                </c:pt>
                <c:pt idx="3586">
                  <c:v>115</c:v>
                </c:pt>
                <c:pt idx="3587">
                  <c:v>115</c:v>
                </c:pt>
                <c:pt idx="3588">
                  <c:v>115</c:v>
                </c:pt>
                <c:pt idx="3589">
                  <c:v>115</c:v>
                </c:pt>
                <c:pt idx="3590">
                  <c:v>115</c:v>
                </c:pt>
                <c:pt idx="3591">
                  <c:v>115</c:v>
                </c:pt>
                <c:pt idx="3592">
                  <c:v>115</c:v>
                </c:pt>
                <c:pt idx="3593">
                  <c:v>115</c:v>
                </c:pt>
                <c:pt idx="3594">
                  <c:v>115</c:v>
                </c:pt>
                <c:pt idx="3595">
                  <c:v>115</c:v>
                </c:pt>
                <c:pt idx="3596">
                  <c:v>115</c:v>
                </c:pt>
                <c:pt idx="3597">
                  <c:v>115</c:v>
                </c:pt>
                <c:pt idx="3598">
                  <c:v>115</c:v>
                </c:pt>
                <c:pt idx="3599">
                  <c:v>115</c:v>
                </c:pt>
                <c:pt idx="3600">
                  <c:v>116</c:v>
                </c:pt>
                <c:pt idx="3601">
                  <c:v>116</c:v>
                </c:pt>
                <c:pt idx="3602">
                  <c:v>116</c:v>
                </c:pt>
                <c:pt idx="3603">
                  <c:v>116</c:v>
                </c:pt>
                <c:pt idx="3604">
                  <c:v>116</c:v>
                </c:pt>
                <c:pt idx="3605">
                  <c:v>116</c:v>
                </c:pt>
                <c:pt idx="3606">
                  <c:v>116</c:v>
                </c:pt>
                <c:pt idx="3607">
                  <c:v>117</c:v>
                </c:pt>
                <c:pt idx="3608">
                  <c:v>117</c:v>
                </c:pt>
                <c:pt idx="3609">
                  <c:v>117</c:v>
                </c:pt>
                <c:pt idx="3610">
                  <c:v>117</c:v>
                </c:pt>
                <c:pt idx="3611">
                  <c:v>117</c:v>
                </c:pt>
                <c:pt idx="3612">
                  <c:v>117</c:v>
                </c:pt>
                <c:pt idx="3613">
                  <c:v>117</c:v>
                </c:pt>
                <c:pt idx="3614">
                  <c:v>118</c:v>
                </c:pt>
                <c:pt idx="3615">
                  <c:v>118</c:v>
                </c:pt>
                <c:pt idx="3616">
                  <c:v>118</c:v>
                </c:pt>
                <c:pt idx="3617">
                  <c:v>118</c:v>
                </c:pt>
                <c:pt idx="3618">
                  <c:v>118</c:v>
                </c:pt>
                <c:pt idx="3619">
                  <c:v>118</c:v>
                </c:pt>
                <c:pt idx="3620">
                  <c:v>118</c:v>
                </c:pt>
                <c:pt idx="3621">
                  <c:v>119</c:v>
                </c:pt>
                <c:pt idx="3622">
                  <c:v>119</c:v>
                </c:pt>
                <c:pt idx="3623">
                  <c:v>119</c:v>
                </c:pt>
                <c:pt idx="3624">
                  <c:v>119</c:v>
                </c:pt>
                <c:pt idx="3625">
                  <c:v>119</c:v>
                </c:pt>
                <c:pt idx="3626">
                  <c:v>119</c:v>
                </c:pt>
                <c:pt idx="3627">
                  <c:v>120</c:v>
                </c:pt>
                <c:pt idx="3628">
                  <c:v>120</c:v>
                </c:pt>
                <c:pt idx="3629">
                  <c:v>120</c:v>
                </c:pt>
                <c:pt idx="3630">
                  <c:v>120</c:v>
                </c:pt>
                <c:pt idx="3631">
                  <c:v>120</c:v>
                </c:pt>
                <c:pt idx="3632">
                  <c:v>120</c:v>
                </c:pt>
                <c:pt idx="3633">
                  <c:v>120</c:v>
                </c:pt>
                <c:pt idx="3634">
                  <c:v>120</c:v>
                </c:pt>
                <c:pt idx="3635">
                  <c:v>120</c:v>
                </c:pt>
                <c:pt idx="3636">
                  <c:v>120</c:v>
                </c:pt>
                <c:pt idx="3637">
                  <c:v>120</c:v>
                </c:pt>
                <c:pt idx="3638">
                  <c:v>120</c:v>
                </c:pt>
                <c:pt idx="3639">
                  <c:v>120</c:v>
                </c:pt>
                <c:pt idx="3640">
                  <c:v>120</c:v>
                </c:pt>
                <c:pt idx="3641">
                  <c:v>120</c:v>
                </c:pt>
                <c:pt idx="3642">
                  <c:v>120</c:v>
                </c:pt>
                <c:pt idx="3643">
                  <c:v>120</c:v>
                </c:pt>
                <c:pt idx="3644">
                  <c:v>120</c:v>
                </c:pt>
                <c:pt idx="3645">
                  <c:v>120</c:v>
                </c:pt>
                <c:pt idx="3646">
                  <c:v>120</c:v>
                </c:pt>
                <c:pt idx="3647">
                  <c:v>120</c:v>
                </c:pt>
                <c:pt idx="3648">
                  <c:v>120</c:v>
                </c:pt>
                <c:pt idx="3649">
                  <c:v>120</c:v>
                </c:pt>
                <c:pt idx="3650">
                  <c:v>120</c:v>
                </c:pt>
                <c:pt idx="3651">
                  <c:v>120</c:v>
                </c:pt>
                <c:pt idx="3652">
                  <c:v>120</c:v>
                </c:pt>
                <c:pt idx="3653">
                  <c:v>120</c:v>
                </c:pt>
                <c:pt idx="3654">
                  <c:v>120</c:v>
                </c:pt>
                <c:pt idx="3655">
                  <c:v>120</c:v>
                </c:pt>
                <c:pt idx="3656">
                  <c:v>120</c:v>
                </c:pt>
                <c:pt idx="3657">
                  <c:v>120</c:v>
                </c:pt>
                <c:pt idx="3658">
                  <c:v>120</c:v>
                </c:pt>
                <c:pt idx="3659">
                  <c:v>120</c:v>
                </c:pt>
                <c:pt idx="3660">
                  <c:v>120</c:v>
                </c:pt>
                <c:pt idx="3661">
                  <c:v>120</c:v>
                </c:pt>
                <c:pt idx="3662">
                  <c:v>121</c:v>
                </c:pt>
                <c:pt idx="3663">
                  <c:v>121</c:v>
                </c:pt>
                <c:pt idx="3664">
                  <c:v>121</c:v>
                </c:pt>
                <c:pt idx="3665">
                  <c:v>121</c:v>
                </c:pt>
                <c:pt idx="3666">
                  <c:v>121</c:v>
                </c:pt>
                <c:pt idx="3667">
                  <c:v>122</c:v>
                </c:pt>
                <c:pt idx="3668">
                  <c:v>122</c:v>
                </c:pt>
                <c:pt idx="3669">
                  <c:v>122</c:v>
                </c:pt>
                <c:pt idx="3670">
                  <c:v>122</c:v>
                </c:pt>
                <c:pt idx="3671">
                  <c:v>122</c:v>
                </c:pt>
                <c:pt idx="3672">
                  <c:v>122</c:v>
                </c:pt>
                <c:pt idx="3673">
                  <c:v>122</c:v>
                </c:pt>
                <c:pt idx="3674">
                  <c:v>122</c:v>
                </c:pt>
                <c:pt idx="3675">
                  <c:v>122</c:v>
                </c:pt>
                <c:pt idx="3676">
                  <c:v>122</c:v>
                </c:pt>
                <c:pt idx="3677">
                  <c:v>122</c:v>
                </c:pt>
                <c:pt idx="3678">
                  <c:v>122</c:v>
                </c:pt>
                <c:pt idx="3679">
                  <c:v>122</c:v>
                </c:pt>
                <c:pt idx="3680">
                  <c:v>122</c:v>
                </c:pt>
                <c:pt idx="3681">
                  <c:v>122</c:v>
                </c:pt>
                <c:pt idx="3682">
                  <c:v>122</c:v>
                </c:pt>
                <c:pt idx="3683">
                  <c:v>122</c:v>
                </c:pt>
                <c:pt idx="3684">
                  <c:v>122</c:v>
                </c:pt>
                <c:pt idx="3685">
                  <c:v>122</c:v>
                </c:pt>
                <c:pt idx="3686">
                  <c:v>122</c:v>
                </c:pt>
                <c:pt idx="3687">
                  <c:v>122</c:v>
                </c:pt>
                <c:pt idx="3688">
                  <c:v>122</c:v>
                </c:pt>
                <c:pt idx="3689">
                  <c:v>122</c:v>
                </c:pt>
                <c:pt idx="3690">
                  <c:v>122</c:v>
                </c:pt>
                <c:pt idx="3691">
                  <c:v>122</c:v>
                </c:pt>
                <c:pt idx="3692">
                  <c:v>122</c:v>
                </c:pt>
                <c:pt idx="3693">
                  <c:v>122</c:v>
                </c:pt>
                <c:pt idx="3694">
                  <c:v>122</c:v>
                </c:pt>
                <c:pt idx="3695">
                  <c:v>122</c:v>
                </c:pt>
                <c:pt idx="3696">
                  <c:v>122</c:v>
                </c:pt>
                <c:pt idx="3697">
                  <c:v>122</c:v>
                </c:pt>
                <c:pt idx="3698">
                  <c:v>122</c:v>
                </c:pt>
                <c:pt idx="3699">
                  <c:v>122</c:v>
                </c:pt>
                <c:pt idx="3700">
                  <c:v>122</c:v>
                </c:pt>
                <c:pt idx="3701">
                  <c:v>122</c:v>
                </c:pt>
                <c:pt idx="3702">
                  <c:v>122</c:v>
                </c:pt>
                <c:pt idx="3703">
                  <c:v>122</c:v>
                </c:pt>
                <c:pt idx="3704">
                  <c:v>122</c:v>
                </c:pt>
                <c:pt idx="3705">
                  <c:v>122</c:v>
                </c:pt>
                <c:pt idx="3706">
                  <c:v>122</c:v>
                </c:pt>
                <c:pt idx="3707">
                  <c:v>122</c:v>
                </c:pt>
                <c:pt idx="3708">
                  <c:v>122</c:v>
                </c:pt>
                <c:pt idx="3709">
                  <c:v>122</c:v>
                </c:pt>
                <c:pt idx="3710">
                  <c:v>122</c:v>
                </c:pt>
                <c:pt idx="3711">
                  <c:v>122</c:v>
                </c:pt>
                <c:pt idx="3712">
                  <c:v>122</c:v>
                </c:pt>
                <c:pt idx="3713">
                  <c:v>122</c:v>
                </c:pt>
                <c:pt idx="3714">
                  <c:v>122</c:v>
                </c:pt>
                <c:pt idx="3715">
                  <c:v>122</c:v>
                </c:pt>
                <c:pt idx="3716">
                  <c:v>122</c:v>
                </c:pt>
                <c:pt idx="3717">
                  <c:v>122</c:v>
                </c:pt>
                <c:pt idx="3718">
                  <c:v>122</c:v>
                </c:pt>
                <c:pt idx="3719">
                  <c:v>122</c:v>
                </c:pt>
                <c:pt idx="3720">
                  <c:v>122</c:v>
                </c:pt>
                <c:pt idx="3721">
                  <c:v>122</c:v>
                </c:pt>
                <c:pt idx="3722">
                  <c:v>122</c:v>
                </c:pt>
                <c:pt idx="3723">
                  <c:v>122</c:v>
                </c:pt>
                <c:pt idx="3724">
                  <c:v>122</c:v>
                </c:pt>
                <c:pt idx="3725">
                  <c:v>122</c:v>
                </c:pt>
                <c:pt idx="3726">
                  <c:v>122</c:v>
                </c:pt>
                <c:pt idx="3727">
                  <c:v>122</c:v>
                </c:pt>
                <c:pt idx="3728">
                  <c:v>122</c:v>
                </c:pt>
                <c:pt idx="3729">
                  <c:v>122</c:v>
                </c:pt>
                <c:pt idx="3730">
                  <c:v>122</c:v>
                </c:pt>
                <c:pt idx="3731">
                  <c:v>122</c:v>
                </c:pt>
                <c:pt idx="3732">
                  <c:v>122</c:v>
                </c:pt>
                <c:pt idx="3733">
                  <c:v>122</c:v>
                </c:pt>
                <c:pt idx="3734">
                  <c:v>123</c:v>
                </c:pt>
                <c:pt idx="3735">
                  <c:v>123</c:v>
                </c:pt>
                <c:pt idx="3736">
                  <c:v>123</c:v>
                </c:pt>
                <c:pt idx="3737">
                  <c:v>123</c:v>
                </c:pt>
                <c:pt idx="3738">
                  <c:v>124</c:v>
                </c:pt>
                <c:pt idx="3739">
                  <c:v>124</c:v>
                </c:pt>
                <c:pt idx="3740">
                  <c:v>124</c:v>
                </c:pt>
                <c:pt idx="3741">
                  <c:v>124</c:v>
                </c:pt>
                <c:pt idx="3742">
                  <c:v>125</c:v>
                </c:pt>
                <c:pt idx="3743">
                  <c:v>125</c:v>
                </c:pt>
                <c:pt idx="3744">
                  <c:v>125</c:v>
                </c:pt>
                <c:pt idx="3745">
                  <c:v>125</c:v>
                </c:pt>
                <c:pt idx="3746">
                  <c:v>125</c:v>
                </c:pt>
                <c:pt idx="3747">
                  <c:v>125</c:v>
                </c:pt>
                <c:pt idx="3748">
                  <c:v>125</c:v>
                </c:pt>
                <c:pt idx="3749">
                  <c:v>125</c:v>
                </c:pt>
                <c:pt idx="3750">
                  <c:v>125</c:v>
                </c:pt>
                <c:pt idx="3751">
                  <c:v>125</c:v>
                </c:pt>
                <c:pt idx="3752">
                  <c:v>125</c:v>
                </c:pt>
                <c:pt idx="3753">
                  <c:v>125</c:v>
                </c:pt>
                <c:pt idx="3754">
                  <c:v>125</c:v>
                </c:pt>
                <c:pt idx="3755">
                  <c:v>127</c:v>
                </c:pt>
                <c:pt idx="3756">
                  <c:v>127</c:v>
                </c:pt>
                <c:pt idx="3757">
                  <c:v>127</c:v>
                </c:pt>
                <c:pt idx="3758">
                  <c:v>127</c:v>
                </c:pt>
                <c:pt idx="3759">
                  <c:v>127</c:v>
                </c:pt>
                <c:pt idx="3760">
                  <c:v>127</c:v>
                </c:pt>
                <c:pt idx="3761">
                  <c:v>127</c:v>
                </c:pt>
                <c:pt idx="3762">
                  <c:v>127</c:v>
                </c:pt>
                <c:pt idx="3763">
                  <c:v>127</c:v>
                </c:pt>
                <c:pt idx="3764">
                  <c:v>127</c:v>
                </c:pt>
                <c:pt idx="3765">
                  <c:v>127</c:v>
                </c:pt>
                <c:pt idx="3766">
                  <c:v>127</c:v>
                </c:pt>
                <c:pt idx="3767">
                  <c:v>127</c:v>
                </c:pt>
                <c:pt idx="3768">
                  <c:v>127</c:v>
                </c:pt>
                <c:pt idx="3769">
                  <c:v>127</c:v>
                </c:pt>
                <c:pt idx="3770">
                  <c:v>127</c:v>
                </c:pt>
                <c:pt idx="3771">
                  <c:v>127</c:v>
                </c:pt>
                <c:pt idx="3772">
                  <c:v>127</c:v>
                </c:pt>
                <c:pt idx="3773">
                  <c:v>127</c:v>
                </c:pt>
                <c:pt idx="3774">
                  <c:v>127</c:v>
                </c:pt>
                <c:pt idx="3775">
                  <c:v>127</c:v>
                </c:pt>
                <c:pt idx="3776">
                  <c:v>127</c:v>
                </c:pt>
                <c:pt idx="3777">
                  <c:v>127</c:v>
                </c:pt>
                <c:pt idx="3778">
                  <c:v>127</c:v>
                </c:pt>
                <c:pt idx="3779">
                  <c:v>127</c:v>
                </c:pt>
                <c:pt idx="3780">
                  <c:v>127</c:v>
                </c:pt>
                <c:pt idx="3781">
                  <c:v>127</c:v>
                </c:pt>
                <c:pt idx="3782">
                  <c:v>127</c:v>
                </c:pt>
                <c:pt idx="3783">
                  <c:v>127</c:v>
                </c:pt>
                <c:pt idx="3784">
                  <c:v>127</c:v>
                </c:pt>
                <c:pt idx="3785">
                  <c:v>127</c:v>
                </c:pt>
                <c:pt idx="3786">
                  <c:v>127</c:v>
                </c:pt>
                <c:pt idx="3787">
                  <c:v>127</c:v>
                </c:pt>
                <c:pt idx="3788">
                  <c:v>128</c:v>
                </c:pt>
                <c:pt idx="3789">
                  <c:v>128</c:v>
                </c:pt>
                <c:pt idx="3790">
                  <c:v>128</c:v>
                </c:pt>
                <c:pt idx="3791">
                  <c:v>128</c:v>
                </c:pt>
                <c:pt idx="3792">
                  <c:v>128</c:v>
                </c:pt>
                <c:pt idx="3793">
                  <c:v>128</c:v>
                </c:pt>
                <c:pt idx="3794">
                  <c:v>128</c:v>
                </c:pt>
                <c:pt idx="3795">
                  <c:v>128</c:v>
                </c:pt>
                <c:pt idx="3796">
                  <c:v>128</c:v>
                </c:pt>
                <c:pt idx="3797">
                  <c:v>129</c:v>
                </c:pt>
                <c:pt idx="3798">
                  <c:v>129</c:v>
                </c:pt>
                <c:pt idx="3799">
                  <c:v>129</c:v>
                </c:pt>
                <c:pt idx="3800">
                  <c:v>129</c:v>
                </c:pt>
                <c:pt idx="3801">
                  <c:v>129</c:v>
                </c:pt>
                <c:pt idx="3802">
                  <c:v>129</c:v>
                </c:pt>
                <c:pt idx="3803">
                  <c:v>129</c:v>
                </c:pt>
                <c:pt idx="3804">
                  <c:v>129</c:v>
                </c:pt>
                <c:pt idx="3805">
                  <c:v>129</c:v>
                </c:pt>
                <c:pt idx="3806">
                  <c:v>129</c:v>
                </c:pt>
                <c:pt idx="3807">
                  <c:v>130</c:v>
                </c:pt>
                <c:pt idx="3808">
                  <c:v>130</c:v>
                </c:pt>
                <c:pt idx="3809">
                  <c:v>130</c:v>
                </c:pt>
                <c:pt idx="3810">
                  <c:v>130</c:v>
                </c:pt>
                <c:pt idx="3811">
                  <c:v>130</c:v>
                </c:pt>
                <c:pt idx="3812">
                  <c:v>130</c:v>
                </c:pt>
                <c:pt idx="3813">
                  <c:v>130</c:v>
                </c:pt>
                <c:pt idx="3814">
                  <c:v>130</c:v>
                </c:pt>
                <c:pt idx="3815">
                  <c:v>130</c:v>
                </c:pt>
                <c:pt idx="3816">
                  <c:v>130</c:v>
                </c:pt>
                <c:pt idx="3817">
                  <c:v>130</c:v>
                </c:pt>
                <c:pt idx="3818">
                  <c:v>130</c:v>
                </c:pt>
                <c:pt idx="3819">
                  <c:v>130</c:v>
                </c:pt>
                <c:pt idx="3820">
                  <c:v>130</c:v>
                </c:pt>
                <c:pt idx="3821">
                  <c:v>130</c:v>
                </c:pt>
                <c:pt idx="3822">
                  <c:v>130</c:v>
                </c:pt>
                <c:pt idx="3823">
                  <c:v>131</c:v>
                </c:pt>
                <c:pt idx="3824">
                  <c:v>131</c:v>
                </c:pt>
                <c:pt idx="3825">
                  <c:v>131</c:v>
                </c:pt>
                <c:pt idx="3826">
                  <c:v>131</c:v>
                </c:pt>
                <c:pt idx="3827">
                  <c:v>131</c:v>
                </c:pt>
                <c:pt idx="3828">
                  <c:v>131</c:v>
                </c:pt>
                <c:pt idx="3829">
                  <c:v>131</c:v>
                </c:pt>
                <c:pt idx="3830">
                  <c:v>131</c:v>
                </c:pt>
                <c:pt idx="3831">
                  <c:v>132</c:v>
                </c:pt>
                <c:pt idx="3832">
                  <c:v>132</c:v>
                </c:pt>
                <c:pt idx="3833">
                  <c:v>132</c:v>
                </c:pt>
                <c:pt idx="3834">
                  <c:v>132</c:v>
                </c:pt>
                <c:pt idx="3835">
                  <c:v>132</c:v>
                </c:pt>
                <c:pt idx="3836">
                  <c:v>132</c:v>
                </c:pt>
                <c:pt idx="3837">
                  <c:v>132</c:v>
                </c:pt>
                <c:pt idx="3838">
                  <c:v>132</c:v>
                </c:pt>
                <c:pt idx="3839">
                  <c:v>132</c:v>
                </c:pt>
                <c:pt idx="3840">
                  <c:v>132</c:v>
                </c:pt>
                <c:pt idx="3841">
                  <c:v>132</c:v>
                </c:pt>
                <c:pt idx="3842">
                  <c:v>132</c:v>
                </c:pt>
                <c:pt idx="3843">
                  <c:v>132</c:v>
                </c:pt>
                <c:pt idx="3844">
                  <c:v>132</c:v>
                </c:pt>
                <c:pt idx="3845">
                  <c:v>132</c:v>
                </c:pt>
                <c:pt idx="3846">
                  <c:v>132</c:v>
                </c:pt>
                <c:pt idx="3847">
                  <c:v>132</c:v>
                </c:pt>
                <c:pt idx="3848">
                  <c:v>132</c:v>
                </c:pt>
                <c:pt idx="3849">
                  <c:v>132</c:v>
                </c:pt>
                <c:pt idx="3850">
                  <c:v>132</c:v>
                </c:pt>
                <c:pt idx="3851">
                  <c:v>132</c:v>
                </c:pt>
                <c:pt idx="3852">
                  <c:v>132</c:v>
                </c:pt>
                <c:pt idx="3853">
                  <c:v>132</c:v>
                </c:pt>
                <c:pt idx="3854">
                  <c:v>132</c:v>
                </c:pt>
                <c:pt idx="3855">
                  <c:v>132</c:v>
                </c:pt>
                <c:pt idx="3856">
                  <c:v>132</c:v>
                </c:pt>
                <c:pt idx="3857">
                  <c:v>132</c:v>
                </c:pt>
                <c:pt idx="3858">
                  <c:v>132</c:v>
                </c:pt>
                <c:pt idx="3859">
                  <c:v>132</c:v>
                </c:pt>
                <c:pt idx="3860">
                  <c:v>132</c:v>
                </c:pt>
                <c:pt idx="3861">
                  <c:v>132</c:v>
                </c:pt>
                <c:pt idx="3862">
                  <c:v>132</c:v>
                </c:pt>
                <c:pt idx="3863">
                  <c:v>132</c:v>
                </c:pt>
                <c:pt idx="3864">
                  <c:v>132</c:v>
                </c:pt>
                <c:pt idx="3865">
                  <c:v>132</c:v>
                </c:pt>
                <c:pt idx="3866">
                  <c:v>132</c:v>
                </c:pt>
                <c:pt idx="3867">
                  <c:v>132</c:v>
                </c:pt>
                <c:pt idx="3868">
                  <c:v>132</c:v>
                </c:pt>
                <c:pt idx="3869">
                  <c:v>132</c:v>
                </c:pt>
                <c:pt idx="3870">
                  <c:v>132</c:v>
                </c:pt>
                <c:pt idx="3871">
                  <c:v>132</c:v>
                </c:pt>
                <c:pt idx="3872">
                  <c:v>132</c:v>
                </c:pt>
                <c:pt idx="3873">
                  <c:v>132</c:v>
                </c:pt>
                <c:pt idx="3874">
                  <c:v>132</c:v>
                </c:pt>
                <c:pt idx="3875">
                  <c:v>132</c:v>
                </c:pt>
                <c:pt idx="3876">
                  <c:v>132</c:v>
                </c:pt>
                <c:pt idx="3877">
                  <c:v>132</c:v>
                </c:pt>
                <c:pt idx="3878">
                  <c:v>132</c:v>
                </c:pt>
                <c:pt idx="3879">
                  <c:v>133</c:v>
                </c:pt>
                <c:pt idx="3880">
                  <c:v>133</c:v>
                </c:pt>
                <c:pt idx="3881">
                  <c:v>133</c:v>
                </c:pt>
                <c:pt idx="3882">
                  <c:v>133</c:v>
                </c:pt>
                <c:pt idx="3883">
                  <c:v>133</c:v>
                </c:pt>
                <c:pt idx="3884">
                  <c:v>133</c:v>
                </c:pt>
                <c:pt idx="3885">
                  <c:v>133</c:v>
                </c:pt>
                <c:pt idx="3886">
                  <c:v>133</c:v>
                </c:pt>
                <c:pt idx="3887">
                  <c:v>133</c:v>
                </c:pt>
                <c:pt idx="3888">
                  <c:v>133</c:v>
                </c:pt>
                <c:pt idx="3889">
                  <c:v>133</c:v>
                </c:pt>
                <c:pt idx="3890">
                  <c:v>133</c:v>
                </c:pt>
                <c:pt idx="3891">
                  <c:v>133</c:v>
                </c:pt>
                <c:pt idx="3892">
                  <c:v>133</c:v>
                </c:pt>
                <c:pt idx="3893">
                  <c:v>133</c:v>
                </c:pt>
                <c:pt idx="3894">
                  <c:v>133</c:v>
                </c:pt>
                <c:pt idx="3895">
                  <c:v>133</c:v>
                </c:pt>
                <c:pt idx="3896">
                  <c:v>133</c:v>
                </c:pt>
                <c:pt idx="3897">
                  <c:v>133</c:v>
                </c:pt>
                <c:pt idx="3898">
                  <c:v>133</c:v>
                </c:pt>
                <c:pt idx="3899">
                  <c:v>133</c:v>
                </c:pt>
                <c:pt idx="3900">
                  <c:v>133</c:v>
                </c:pt>
                <c:pt idx="3901">
                  <c:v>133</c:v>
                </c:pt>
                <c:pt idx="3902">
                  <c:v>133</c:v>
                </c:pt>
                <c:pt idx="3903">
                  <c:v>133</c:v>
                </c:pt>
                <c:pt idx="3904">
                  <c:v>133</c:v>
                </c:pt>
                <c:pt idx="3905">
                  <c:v>133</c:v>
                </c:pt>
                <c:pt idx="3906">
                  <c:v>133</c:v>
                </c:pt>
                <c:pt idx="3907">
                  <c:v>133</c:v>
                </c:pt>
                <c:pt idx="3908">
                  <c:v>133</c:v>
                </c:pt>
                <c:pt idx="3909">
                  <c:v>133</c:v>
                </c:pt>
                <c:pt idx="3910">
                  <c:v>133</c:v>
                </c:pt>
                <c:pt idx="3911">
                  <c:v>133</c:v>
                </c:pt>
                <c:pt idx="3912">
                  <c:v>133</c:v>
                </c:pt>
                <c:pt idx="3913">
                  <c:v>133</c:v>
                </c:pt>
                <c:pt idx="3914">
                  <c:v>133</c:v>
                </c:pt>
                <c:pt idx="3915">
                  <c:v>133</c:v>
                </c:pt>
                <c:pt idx="3916">
                  <c:v>133</c:v>
                </c:pt>
                <c:pt idx="3917">
                  <c:v>133</c:v>
                </c:pt>
                <c:pt idx="3918">
                  <c:v>133</c:v>
                </c:pt>
                <c:pt idx="3919">
                  <c:v>133</c:v>
                </c:pt>
                <c:pt idx="3920">
                  <c:v>133</c:v>
                </c:pt>
                <c:pt idx="3921">
                  <c:v>133</c:v>
                </c:pt>
                <c:pt idx="3922">
                  <c:v>133</c:v>
                </c:pt>
                <c:pt idx="3923">
                  <c:v>133</c:v>
                </c:pt>
                <c:pt idx="3924">
                  <c:v>133</c:v>
                </c:pt>
                <c:pt idx="3925">
                  <c:v>133</c:v>
                </c:pt>
                <c:pt idx="3926">
                  <c:v>133</c:v>
                </c:pt>
                <c:pt idx="3927">
                  <c:v>133</c:v>
                </c:pt>
                <c:pt idx="3928">
                  <c:v>133</c:v>
                </c:pt>
                <c:pt idx="3929">
                  <c:v>133</c:v>
                </c:pt>
                <c:pt idx="3930">
                  <c:v>133</c:v>
                </c:pt>
                <c:pt idx="3931">
                  <c:v>133</c:v>
                </c:pt>
                <c:pt idx="3932">
                  <c:v>133</c:v>
                </c:pt>
                <c:pt idx="3933">
                  <c:v>133</c:v>
                </c:pt>
                <c:pt idx="3934">
                  <c:v>133</c:v>
                </c:pt>
                <c:pt idx="3935">
                  <c:v>133</c:v>
                </c:pt>
                <c:pt idx="3936">
                  <c:v>133</c:v>
                </c:pt>
                <c:pt idx="3937">
                  <c:v>133</c:v>
                </c:pt>
                <c:pt idx="3938">
                  <c:v>133</c:v>
                </c:pt>
                <c:pt idx="3939">
                  <c:v>133</c:v>
                </c:pt>
                <c:pt idx="3940">
                  <c:v>133</c:v>
                </c:pt>
                <c:pt idx="3941">
                  <c:v>133</c:v>
                </c:pt>
                <c:pt idx="3942">
                  <c:v>133</c:v>
                </c:pt>
                <c:pt idx="3943">
                  <c:v>133</c:v>
                </c:pt>
                <c:pt idx="3944">
                  <c:v>133</c:v>
                </c:pt>
                <c:pt idx="3945">
                  <c:v>134</c:v>
                </c:pt>
                <c:pt idx="3946">
                  <c:v>134</c:v>
                </c:pt>
                <c:pt idx="3947">
                  <c:v>134</c:v>
                </c:pt>
                <c:pt idx="3948">
                  <c:v>134</c:v>
                </c:pt>
                <c:pt idx="3949">
                  <c:v>134</c:v>
                </c:pt>
                <c:pt idx="3950">
                  <c:v>134</c:v>
                </c:pt>
                <c:pt idx="3951">
                  <c:v>134</c:v>
                </c:pt>
                <c:pt idx="3952">
                  <c:v>134</c:v>
                </c:pt>
                <c:pt idx="3953">
                  <c:v>134</c:v>
                </c:pt>
                <c:pt idx="3954">
                  <c:v>134</c:v>
                </c:pt>
                <c:pt idx="3955">
                  <c:v>134</c:v>
                </c:pt>
                <c:pt idx="3956">
                  <c:v>134</c:v>
                </c:pt>
                <c:pt idx="3957">
                  <c:v>134</c:v>
                </c:pt>
                <c:pt idx="3958">
                  <c:v>134</c:v>
                </c:pt>
                <c:pt idx="3959">
                  <c:v>134</c:v>
                </c:pt>
                <c:pt idx="3960">
                  <c:v>134</c:v>
                </c:pt>
                <c:pt idx="3961">
                  <c:v>134</c:v>
                </c:pt>
                <c:pt idx="3962">
                  <c:v>134</c:v>
                </c:pt>
                <c:pt idx="3963">
                  <c:v>134</c:v>
                </c:pt>
                <c:pt idx="3964">
                  <c:v>134</c:v>
                </c:pt>
                <c:pt idx="3965">
                  <c:v>134</c:v>
                </c:pt>
                <c:pt idx="3966">
                  <c:v>134</c:v>
                </c:pt>
                <c:pt idx="3967">
                  <c:v>134</c:v>
                </c:pt>
                <c:pt idx="3968">
                  <c:v>134</c:v>
                </c:pt>
                <c:pt idx="3969">
                  <c:v>135</c:v>
                </c:pt>
                <c:pt idx="3970">
                  <c:v>135</c:v>
                </c:pt>
                <c:pt idx="3971">
                  <c:v>135</c:v>
                </c:pt>
                <c:pt idx="3972">
                  <c:v>135</c:v>
                </c:pt>
                <c:pt idx="3973">
                  <c:v>135</c:v>
                </c:pt>
                <c:pt idx="3974">
                  <c:v>135</c:v>
                </c:pt>
                <c:pt idx="3975">
                  <c:v>135</c:v>
                </c:pt>
                <c:pt idx="3976">
                  <c:v>135</c:v>
                </c:pt>
                <c:pt idx="3977">
                  <c:v>135</c:v>
                </c:pt>
                <c:pt idx="3978">
                  <c:v>135</c:v>
                </c:pt>
                <c:pt idx="3979">
                  <c:v>135</c:v>
                </c:pt>
                <c:pt idx="3980">
                  <c:v>135</c:v>
                </c:pt>
                <c:pt idx="3981">
                  <c:v>135</c:v>
                </c:pt>
                <c:pt idx="3982">
                  <c:v>135</c:v>
                </c:pt>
                <c:pt idx="3983">
                  <c:v>135</c:v>
                </c:pt>
                <c:pt idx="3984">
                  <c:v>135</c:v>
                </c:pt>
                <c:pt idx="3985">
                  <c:v>136</c:v>
                </c:pt>
                <c:pt idx="3986">
                  <c:v>136</c:v>
                </c:pt>
                <c:pt idx="3987">
                  <c:v>136</c:v>
                </c:pt>
                <c:pt idx="3988">
                  <c:v>137</c:v>
                </c:pt>
                <c:pt idx="3989">
                  <c:v>137</c:v>
                </c:pt>
                <c:pt idx="3990">
                  <c:v>137</c:v>
                </c:pt>
                <c:pt idx="3991">
                  <c:v>137</c:v>
                </c:pt>
                <c:pt idx="3992">
                  <c:v>137</c:v>
                </c:pt>
                <c:pt idx="3993">
                  <c:v>137</c:v>
                </c:pt>
                <c:pt idx="3994">
                  <c:v>137</c:v>
                </c:pt>
                <c:pt idx="3995">
                  <c:v>137</c:v>
                </c:pt>
                <c:pt idx="3996">
                  <c:v>137</c:v>
                </c:pt>
                <c:pt idx="3997">
                  <c:v>137</c:v>
                </c:pt>
                <c:pt idx="3998">
                  <c:v>137</c:v>
                </c:pt>
                <c:pt idx="3999">
                  <c:v>137</c:v>
                </c:pt>
                <c:pt idx="4000">
                  <c:v>137</c:v>
                </c:pt>
                <c:pt idx="4001">
                  <c:v>137</c:v>
                </c:pt>
                <c:pt idx="4002">
                  <c:v>137</c:v>
                </c:pt>
                <c:pt idx="4003">
                  <c:v>137</c:v>
                </c:pt>
                <c:pt idx="4004">
                  <c:v>138</c:v>
                </c:pt>
                <c:pt idx="4005">
                  <c:v>138</c:v>
                </c:pt>
                <c:pt idx="4006">
                  <c:v>138</c:v>
                </c:pt>
                <c:pt idx="4007">
                  <c:v>138</c:v>
                </c:pt>
                <c:pt idx="4008">
                  <c:v>138</c:v>
                </c:pt>
                <c:pt idx="4009">
                  <c:v>138</c:v>
                </c:pt>
                <c:pt idx="4010">
                  <c:v>138</c:v>
                </c:pt>
                <c:pt idx="4011">
                  <c:v>138</c:v>
                </c:pt>
                <c:pt idx="4012">
                  <c:v>138</c:v>
                </c:pt>
                <c:pt idx="4013">
                  <c:v>138</c:v>
                </c:pt>
                <c:pt idx="4014">
                  <c:v>138</c:v>
                </c:pt>
                <c:pt idx="4015">
                  <c:v>138</c:v>
                </c:pt>
                <c:pt idx="4016">
                  <c:v>139</c:v>
                </c:pt>
                <c:pt idx="4017">
                  <c:v>139</c:v>
                </c:pt>
                <c:pt idx="4018">
                  <c:v>139</c:v>
                </c:pt>
                <c:pt idx="4019">
                  <c:v>139</c:v>
                </c:pt>
                <c:pt idx="4020">
                  <c:v>139</c:v>
                </c:pt>
                <c:pt idx="4021">
                  <c:v>139</c:v>
                </c:pt>
                <c:pt idx="4022">
                  <c:v>139</c:v>
                </c:pt>
                <c:pt idx="4023">
                  <c:v>139</c:v>
                </c:pt>
                <c:pt idx="4024">
                  <c:v>140</c:v>
                </c:pt>
                <c:pt idx="4025">
                  <c:v>141</c:v>
                </c:pt>
                <c:pt idx="4026">
                  <c:v>141</c:v>
                </c:pt>
                <c:pt idx="4027">
                  <c:v>141</c:v>
                </c:pt>
                <c:pt idx="4028">
                  <c:v>141</c:v>
                </c:pt>
                <c:pt idx="4029">
                  <c:v>141</c:v>
                </c:pt>
                <c:pt idx="4030">
                  <c:v>141</c:v>
                </c:pt>
                <c:pt idx="4031">
                  <c:v>141</c:v>
                </c:pt>
                <c:pt idx="4032">
                  <c:v>141</c:v>
                </c:pt>
                <c:pt idx="4033">
                  <c:v>141</c:v>
                </c:pt>
                <c:pt idx="4034">
                  <c:v>141</c:v>
                </c:pt>
                <c:pt idx="4035">
                  <c:v>141</c:v>
                </c:pt>
                <c:pt idx="4036">
                  <c:v>141</c:v>
                </c:pt>
                <c:pt idx="4037">
                  <c:v>141</c:v>
                </c:pt>
                <c:pt idx="4038">
                  <c:v>141</c:v>
                </c:pt>
                <c:pt idx="4039">
                  <c:v>141</c:v>
                </c:pt>
                <c:pt idx="4040">
                  <c:v>141</c:v>
                </c:pt>
                <c:pt idx="4041">
                  <c:v>141</c:v>
                </c:pt>
                <c:pt idx="4042">
                  <c:v>141</c:v>
                </c:pt>
                <c:pt idx="4043">
                  <c:v>141</c:v>
                </c:pt>
                <c:pt idx="4044">
                  <c:v>141</c:v>
                </c:pt>
                <c:pt idx="4045">
                  <c:v>141</c:v>
                </c:pt>
                <c:pt idx="4046">
                  <c:v>141</c:v>
                </c:pt>
                <c:pt idx="4047">
                  <c:v>141</c:v>
                </c:pt>
                <c:pt idx="4048">
                  <c:v>141</c:v>
                </c:pt>
                <c:pt idx="4049">
                  <c:v>141</c:v>
                </c:pt>
                <c:pt idx="4050">
                  <c:v>141</c:v>
                </c:pt>
                <c:pt idx="4051">
                  <c:v>141</c:v>
                </c:pt>
                <c:pt idx="4052">
                  <c:v>141</c:v>
                </c:pt>
                <c:pt idx="4053">
                  <c:v>141</c:v>
                </c:pt>
                <c:pt idx="4054">
                  <c:v>141</c:v>
                </c:pt>
                <c:pt idx="4055">
                  <c:v>141</c:v>
                </c:pt>
                <c:pt idx="4056">
                  <c:v>141</c:v>
                </c:pt>
                <c:pt idx="4057">
                  <c:v>141</c:v>
                </c:pt>
                <c:pt idx="4058">
                  <c:v>141</c:v>
                </c:pt>
                <c:pt idx="4059">
                  <c:v>141</c:v>
                </c:pt>
                <c:pt idx="4060">
                  <c:v>141</c:v>
                </c:pt>
                <c:pt idx="4061">
                  <c:v>141</c:v>
                </c:pt>
                <c:pt idx="4062">
                  <c:v>141</c:v>
                </c:pt>
                <c:pt idx="4063">
                  <c:v>141</c:v>
                </c:pt>
                <c:pt idx="4064">
                  <c:v>141</c:v>
                </c:pt>
                <c:pt idx="4065">
                  <c:v>141</c:v>
                </c:pt>
                <c:pt idx="4066">
                  <c:v>141</c:v>
                </c:pt>
                <c:pt idx="4067">
                  <c:v>141</c:v>
                </c:pt>
                <c:pt idx="4068">
                  <c:v>141</c:v>
                </c:pt>
                <c:pt idx="4069">
                  <c:v>141</c:v>
                </c:pt>
                <c:pt idx="4070">
                  <c:v>141</c:v>
                </c:pt>
                <c:pt idx="4071">
                  <c:v>141</c:v>
                </c:pt>
                <c:pt idx="4072">
                  <c:v>141</c:v>
                </c:pt>
                <c:pt idx="4073">
                  <c:v>141</c:v>
                </c:pt>
                <c:pt idx="4074">
                  <c:v>141</c:v>
                </c:pt>
                <c:pt idx="4075">
                  <c:v>141</c:v>
                </c:pt>
                <c:pt idx="4076">
                  <c:v>141</c:v>
                </c:pt>
                <c:pt idx="4077">
                  <c:v>141</c:v>
                </c:pt>
                <c:pt idx="4078">
                  <c:v>141</c:v>
                </c:pt>
                <c:pt idx="4079">
                  <c:v>141</c:v>
                </c:pt>
                <c:pt idx="4080">
                  <c:v>141</c:v>
                </c:pt>
                <c:pt idx="4081">
                  <c:v>141</c:v>
                </c:pt>
                <c:pt idx="4082">
                  <c:v>141</c:v>
                </c:pt>
                <c:pt idx="4083">
                  <c:v>141</c:v>
                </c:pt>
                <c:pt idx="4084">
                  <c:v>141</c:v>
                </c:pt>
                <c:pt idx="4085">
                  <c:v>141</c:v>
                </c:pt>
                <c:pt idx="4086">
                  <c:v>141</c:v>
                </c:pt>
                <c:pt idx="4087">
                  <c:v>141</c:v>
                </c:pt>
                <c:pt idx="4088">
                  <c:v>141</c:v>
                </c:pt>
                <c:pt idx="4089">
                  <c:v>141</c:v>
                </c:pt>
                <c:pt idx="4090">
                  <c:v>141</c:v>
                </c:pt>
                <c:pt idx="4091">
                  <c:v>141</c:v>
                </c:pt>
                <c:pt idx="4092">
                  <c:v>142</c:v>
                </c:pt>
                <c:pt idx="4093">
                  <c:v>142</c:v>
                </c:pt>
                <c:pt idx="4094">
                  <c:v>143</c:v>
                </c:pt>
                <c:pt idx="4095">
                  <c:v>143</c:v>
                </c:pt>
                <c:pt idx="4096">
                  <c:v>143</c:v>
                </c:pt>
                <c:pt idx="4097">
                  <c:v>143</c:v>
                </c:pt>
                <c:pt idx="4098">
                  <c:v>143</c:v>
                </c:pt>
                <c:pt idx="4099">
                  <c:v>143</c:v>
                </c:pt>
                <c:pt idx="4100">
                  <c:v>143</c:v>
                </c:pt>
                <c:pt idx="4101">
                  <c:v>143</c:v>
                </c:pt>
                <c:pt idx="4102">
                  <c:v>143</c:v>
                </c:pt>
                <c:pt idx="4103">
                  <c:v>143</c:v>
                </c:pt>
                <c:pt idx="4104">
                  <c:v>143</c:v>
                </c:pt>
                <c:pt idx="4105">
                  <c:v>143</c:v>
                </c:pt>
                <c:pt idx="4106">
                  <c:v>144</c:v>
                </c:pt>
                <c:pt idx="4107">
                  <c:v>144</c:v>
                </c:pt>
                <c:pt idx="4108">
                  <c:v>144</c:v>
                </c:pt>
                <c:pt idx="4109">
                  <c:v>144</c:v>
                </c:pt>
                <c:pt idx="4110">
                  <c:v>144</c:v>
                </c:pt>
                <c:pt idx="4111">
                  <c:v>144</c:v>
                </c:pt>
                <c:pt idx="4112">
                  <c:v>144</c:v>
                </c:pt>
                <c:pt idx="4113">
                  <c:v>144</c:v>
                </c:pt>
                <c:pt idx="4114">
                  <c:v>144</c:v>
                </c:pt>
                <c:pt idx="4115">
                  <c:v>144</c:v>
                </c:pt>
                <c:pt idx="4116">
                  <c:v>144</c:v>
                </c:pt>
                <c:pt idx="4117">
                  <c:v>144</c:v>
                </c:pt>
                <c:pt idx="4118">
                  <c:v>145</c:v>
                </c:pt>
                <c:pt idx="4119">
                  <c:v>145</c:v>
                </c:pt>
                <c:pt idx="4120">
                  <c:v>145</c:v>
                </c:pt>
                <c:pt idx="4121">
                  <c:v>145</c:v>
                </c:pt>
                <c:pt idx="4122">
                  <c:v>145</c:v>
                </c:pt>
                <c:pt idx="4123">
                  <c:v>145</c:v>
                </c:pt>
                <c:pt idx="4124">
                  <c:v>145</c:v>
                </c:pt>
                <c:pt idx="4125">
                  <c:v>145</c:v>
                </c:pt>
                <c:pt idx="4126">
                  <c:v>145</c:v>
                </c:pt>
                <c:pt idx="4127">
                  <c:v>145</c:v>
                </c:pt>
                <c:pt idx="4128">
                  <c:v>145</c:v>
                </c:pt>
                <c:pt idx="4129">
                  <c:v>145</c:v>
                </c:pt>
                <c:pt idx="4130">
                  <c:v>145</c:v>
                </c:pt>
                <c:pt idx="4131">
                  <c:v>145</c:v>
                </c:pt>
                <c:pt idx="4132">
                  <c:v>145</c:v>
                </c:pt>
                <c:pt idx="4133">
                  <c:v>145</c:v>
                </c:pt>
                <c:pt idx="4134">
                  <c:v>145</c:v>
                </c:pt>
                <c:pt idx="4135">
                  <c:v>145</c:v>
                </c:pt>
                <c:pt idx="4136">
                  <c:v>145</c:v>
                </c:pt>
                <c:pt idx="4137">
                  <c:v>145</c:v>
                </c:pt>
                <c:pt idx="4138">
                  <c:v>145</c:v>
                </c:pt>
                <c:pt idx="4139">
                  <c:v>145</c:v>
                </c:pt>
                <c:pt idx="4140">
                  <c:v>145</c:v>
                </c:pt>
                <c:pt idx="4141">
                  <c:v>145</c:v>
                </c:pt>
                <c:pt idx="4142">
                  <c:v>145</c:v>
                </c:pt>
                <c:pt idx="4143">
                  <c:v>145</c:v>
                </c:pt>
                <c:pt idx="4144">
                  <c:v>145</c:v>
                </c:pt>
                <c:pt idx="4145">
                  <c:v>145</c:v>
                </c:pt>
                <c:pt idx="4146">
                  <c:v>145</c:v>
                </c:pt>
                <c:pt idx="4147">
                  <c:v>145</c:v>
                </c:pt>
                <c:pt idx="4148">
                  <c:v>145</c:v>
                </c:pt>
                <c:pt idx="4149">
                  <c:v>145</c:v>
                </c:pt>
                <c:pt idx="4150">
                  <c:v>145</c:v>
                </c:pt>
                <c:pt idx="4151">
                  <c:v>145</c:v>
                </c:pt>
                <c:pt idx="4152">
                  <c:v>145</c:v>
                </c:pt>
                <c:pt idx="4153">
                  <c:v>145</c:v>
                </c:pt>
                <c:pt idx="4154">
                  <c:v>145</c:v>
                </c:pt>
                <c:pt idx="4155">
                  <c:v>145</c:v>
                </c:pt>
                <c:pt idx="4156">
                  <c:v>145</c:v>
                </c:pt>
                <c:pt idx="4157">
                  <c:v>145</c:v>
                </c:pt>
                <c:pt idx="4158">
                  <c:v>145</c:v>
                </c:pt>
                <c:pt idx="4159">
                  <c:v>145</c:v>
                </c:pt>
                <c:pt idx="4160">
                  <c:v>145</c:v>
                </c:pt>
                <c:pt idx="4161">
                  <c:v>145</c:v>
                </c:pt>
                <c:pt idx="4162">
                  <c:v>145</c:v>
                </c:pt>
                <c:pt idx="4163">
                  <c:v>145</c:v>
                </c:pt>
                <c:pt idx="4164">
                  <c:v>145</c:v>
                </c:pt>
                <c:pt idx="4165">
                  <c:v>145</c:v>
                </c:pt>
                <c:pt idx="4166">
                  <c:v>145</c:v>
                </c:pt>
                <c:pt idx="4167">
                  <c:v>145</c:v>
                </c:pt>
                <c:pt idx="4168">
                  <c:v>145</c:v>
                </c:pt>
                <c:pt idx="4169">
                  <c:v>145</c:v>
                </c:pt>
                <c:pt idx="4170">
                  <c:v>145</c:v>
                </c:pt>
                <c:pt idx="4171">
                  <c:v>145</c:v>
                </c:pt>
                <c:pt idx="4172">
                  <c:v>145</c:v>
                </c:pt>
                <c:pt idx="4173">
                  <c:v>146</c:v>
                </c:pt>
                <c:pt idx="4174">
                  <c:v>146</c:v>
                </c:pt>
                <c:pt idx="4175">
                  <c:v>146</c:v>
                </c:pt>
                <c:pt idx="4176">
                  <c:v>146</c:v>
                </c:pt>
                <c:pt idx="4177">
                  <c:v>146</c:v>
                </c:pt>
                <c:pt idx="4178">
                  <c:v>146</c:v>
                </c:pt>
                <c:pt idx="4179">
                  <c:v>146</c:v>
                </c:pt>
                <c:pt idx="4180">
                  <c:v>147</c:v>
                </c:pt>
                <c:pt idx="4181">
                  <c:v>147</c:v>
                </c:pt>
                <c:pt idx="4182">
                  <c:v>147</c:v>
                </c:pt>
                <c:pt idx="4183">
                  <c:v>147</c:v>
                </c:pt>
                <c:pt idx="4184">
                  <c:v>147</c:v>
                </c:pt>
                <c:pt idx="4185">
                  <c:v>147</c:v>
                </c:pt>
                <c:pt idx="4186">
                  <c:v>147</c:v>
                </c:pt>
                <c:pt idx="4187">
                  <c:v>147</c:v>
                </c:pt>
                <c:pt idx="4188">
                  <c:v>147</c:v>
                </c:pt>
                <c:pt idx="4189">
                  <c:v>148</c:v>
                </c:pt>
                <c:pt idx="4190">
                  <c:v>148</c:v>
                </c:pt>
                <c:pt idx="4191">
                  <c:v>148</c:v>
                </c:pt>
                <c:pt idx="4192">
                  <c:v>149</c:v>
                </c:pt>
                <c:pt idx="4193">
                  <c:v>149</c:v>
                </c:pt>
                <c:pt idx="4194">
                  <c:v>149</c:v>
                </c:pt>
                <c:pt idx="4195">
                  <c:v>148</c:v>
                </c:pt>
                <c:pt idx="4196">
                  <c:v>149</c:v>
                </c:pt>
                <c:pt idx="4197">
                  <c:v>149</c:v>
                </c:pt>
                <c:pt idx="4198">
                  <c:v>149</c:v>
                </c:pt>
                <c:pt idx="4199">
                  <c:v>149</c:v>
                </c:pt>
                <c:pt idx="4200">
                  <c:v>149</c:v>
                </c:pt>
                <c:pt idx="4201">
                  <c:v>149</c:v>
                </c:pt>
                <c:pt idx="4202">
                  <c:v>150</c:v>
                </c:pt>
                <c:pt idx="4203">
                  <c:v>150</c:v>
                </c:pt>
                <c:pt idx="4204">
                  <c:v>150</c:v>
                </c:pt>
                <c:pt idx="4205">
                  <c:v>150</c:v>
                </c:pt>
                <c:pt idx="4206">
                  <c:v>150</c:v>
                </c:pt>
                <c:pt idx="4207">
                  <c:v>150</c:v>
                </c:pt>
                <c:pt idx="4208">
                  <c:v>150</c:v>
                </c:pt>
                <c:pt idx="4209">
                  <c:v>150</c:v>
                </c:pt>
                <c:pt idx="4210">
                  <c:v>150</c:v>
                </c:pt>
                <c:pt idx="4211">
                  <c:v>150</c:v>
                </c:pt>
                <c:pt idx="4212">
                  <c:v>150</c:v>
                </c:pt>
                <c:pt idx="4213">
                  <c:v>150</c:v>
                </c:pt>
                <c:pt idx="4214">
                  <c:v>151</c:v>
                </c:pt>
                <c:pt idx="4215">
                  <c:v>151</c:v>
                </c:pt>
                <c:pt idx="4216">
                  <c:v>151</c:v>
                </c:pt>
                <c:pt idx="4217">
                  <c:v>151</c:v>
                </c:pt>
                <c:pt idx="4218">
                  <c:v>151</c:v>
                </c:pt>
                <c:pt idx="4219">
                  <c:v>151</c:v>
                </c:pt>
                <c:pt idx="4220">
                  <c:v>151</c:v>
                </c:pt>
                <c:pt idx="4221">
                  <c:v>151</c:v>
                </c:pt>
                <c:pt idx="4222">
                  <c:v>151</c:v>
                </c:pt>
                <c:pt idx="4223">
                  <c:v>151</c:v>
                </c:pt>
                <c:pt idx="4224">
                  <c:v>151</c:v>
                </c:pt>
                <c:pt idx="4225">
                  <c:v>151</c:v>
                </c:pt>
                <c:pt idx="4226">
                  <c:v>151</c:v>
                </c:pt>
                <c:pt idx="4227">
                  <c:v>151</c:v>
                </c:pt>
                <c:pt idx="4228">
                  <c:v>151</c:v>
                </c:pt>
                <c:pt idx="4229">
                  <c:v>151</c:v>
                </c:pt>
                <c:pt idx="4230">
                  <c:v>153</c:v>
                </c:pt>
                <c:pt idx="4231">
                  <c:v>153</c:v>
                </c:pt>
                <c:pt idx="4232">
                  <c:v>153</c:v>
                </c:pt>
                <c:pt idx="4233">
                  <c:v>153</c:v>
                </c:pt>
                <c:pt idx="4234">
                  <c:v>153</c:v>
                </c:pt>
                <c:pt idx="4235">
                  <c:v>153</c:v>
                </c:pt>
                <c:pt idx="4236">
                  <c:v>153</c:v>
                </c:pt>
                <c:pt idx="4237">
                  <c:v>153</c:v>
                </c:pt>
                <c:pt idx="4238">
                  <c:v>153</c:v>
                </c:pt>
                <c:pt idx="4239">
                  <c:v>153</c:v>
                </c:pt>
                <c:pt idx="4240">
                  <c:v>153</c:v>
                </c:pt>
                <c:pt idx="4241">
                  <c:v>153</c:v>
                </c:pt>
                <c:pt idx="4242">
                  <c:v>153</c:v>
                </c:pt>
                <c:pt idx="4243">
                  <c:v>153</c:v>
                </c:pt>
                <c:pt idx="4244">
                  <c:v>153</c:v>
                </c:pt>
                <c:pt idx="4245">
                  <c:v>153</c:v>
                </c:pt>
                <c:pt idx="4246">
                  <c:v>153</c:v>
                </c:pt>
                <c:pt idx="4247">
                  <c:v>153</c:v>
                </c:pt>
                <c:pt idx="4248">
                  <c:v>153</c:v>
                </c:pt>
                <c:pt idx="4249">
                  <c:v>153</c:v>
                </c:pt>
                <c:pt idx="4250">
                  <c:v>153</c:v>
                </c:pt>
                <c:pt idx="4251">
                  <c:v>153</c:v>
                </c:pt>
                <c:pt idx="4252">
                  <c:v>153</c:v>
                </c:pt>
                <c:pt idx="4253">
                  <c:v>153</c:v>
                </c:pt>
                <c:pt idx="4254">
                  <c:v>153</c:v>
                </c:pt>
                <c:pt idx="4255">
                  <c:v>153</c:v>
                </c:pt>
                <c:pt idx="4256">
                  <c:v>153</c:v>
                </c:pt>
                <c:pt idx="4257">
                  <c:v>153</c:v>
                </c:pt>
                <c:pt idx="4258">
                  <c:v>153</c:v>
                </c:pt>
                <c:pt idx="4259">
                  <c:v>153</c:v>
                </c:pt>
                <c:pt idx="4260">
                  <c:v>153</c:v>
                </c:pt>
                <c:pt idx="4261">
                  <c:v>153</c:v>
                </c:pt>
                <c:pt idx="4262">
                  <c:v>153</c:v>
                </c:pt>
                <c:pt idx="4263">
                  <c:v>153</c:v>
                </c:pt>
                <c:pt idx="4264">
                  <c:v>153</c:v>
                </c:pt>
                <c:pt idx="4265">
                  <c:v>153</c:v>
                </c:pt>
                <c:pt idx="4266">
                  <c:v>153</c:v>
                </c:pt>
                <c:pt idx="4267">
                  <c:v>153</c:v>
                </c:pt>
                <c:pt idx="4268">
                  <c:v>153</c:v>
                </c:pt>
                <c:pt idx="4269">
                  <c:v>153</c:v>
                </c:pt>
                <c:pt idx="4270">
                  <c:v>153</c:v>
                </c:pt>
                <c:pt idx="4271">
                  <c:v>153</c:v>
                </c:pt>
                <c:pt idx="4272">
                  <c:v>153</c:v>
                </c:pt>
                <c:pt idx="4273">
                  <c:v>153</c:v>
                </c:pt>
                <c:pt idx="4274">
                  <c:v>153</c:v>
                </c:pt>
                <c:pt idx="4275">
                  <c:v>153</c:v>
                </c:pt>
                <c:pt idx="4276">
                  <c:v>153</c:v>
                </c:pt>
                <c:pt idx="4277">
                  <c:v>153</c:v>
                </c:pt>
                <c:pt idx="4278">
                  <c:v>153</c:v>
                </c:pt>
                <c:pt idx="4279">
                  <c:v>153</c:v>
                </c:pt>
                <c:pt idx="4280">
                  <c:v>153</c:v>
                </c:pt>
                <c:pt idx="4281">
                  <c:v>153</c:v>
                </c:pt>
                <c:pt idx="4282">
                  <c:v>153</c:v>
                </c:pt>
                <c:pt idx="4283">
                  <c:v>153</c:v>
                </c:pt>
                <c:pt idx="4284">
                  <c:v>153</c:v>
                </c:pt>
                <c:pt idx="4285">
                  <c:v>153</c:v>
                </c:pt>
                <c:pt idx="4286">
                  <c:v>153</c:v>
                </c:pt>
                <c:pt idx="4287">
                  <c:v>153</c:v>
                </c:pt>
                <c:pt idx="4288">
                  <c:v>153</c:v>
                </c:pt>
                <c:pt idx="4289">
                  <c:v>153</c:v>
                </c:pt>
                <c:pt idx="4290">
                  <c:v>153</c:v>
                </c:pt>
                <c:pt idx="4291">
                  <c:v>153</c:v>
                </c:pt>
                <c:pt idx="4292">
                  <c:v>153</c:v>
                </c:pt>
                <c:pt idx="4293">
                  <c:v>154</c:v>
                </c:pt>
                <c:pt idx="4294">
                  <c:v>154</c:v>
                </c:pt>
                <c:pt idx="4295">
                  <c:v>154</c:v>
                </c:pt>
                <c:pt idx="4296">
                  <c:v>154</c:v>
                </c:pt>
                <c:pt idx="4297">
                  <c:v>154</c:v>
                </c:pt>
                <c:pt idx="4298">
                  <c:v>154</c:v>
                </c:pt>
                <c:pt idx="4299">
                  <c:v>154</c:v>
                </c:pt>
                <c:pt idx="4300">
                  <c:v>154</c:v>
                </c:pt>
                <c:pt idx="4301">
                  <c:v>154</c:v>
                </c:pt>
                <c:pt idx="4302">
                  <c:v>154</c:v>
                </c:pt>
                <c:pt idx="4303">
                  <c:v>154</c:v>
                </c:pt>
                <c:pt idx="4304">
                  <c:v>154</c:v>
                </c:pt>
                <c:pt idx="4305">
                  <c:v>154</c:v>
                </c:pt>
                <c:pt idx="4306">
                  <c:v>154</c:v>
                </c:pt>
                <c:pt idx="4307">
                  <c:v>154</c:v>
                </c:pt>
                <c:pt idx="4308">
                  <c:v>154</c:v>
                </c:pt>
                <c:pt idx="4309">
                  <c:v>154</c:v>
                </c:pt>
                <c:pt idx="4310">
                  <c:v>155</c:v>
                </c:pt>
                <c:pt idx="4311">
                  <c:v>155</c:v>
                </c:pt>
                <c:pt idx="4312">
                  <c:v>155</c:v>
                </c:pt>
                <c:pt idx="4313">
                  <c:v>155</c:v>
                </c:pt>
                <c:pt idx="4314">
                  <c:v>156</c:v>
                </c:pt>
                <c:pt idx="4315">
                  <c:v>156</c:v>
                </c:pt>
                <c:pt idx="4316">
                  <c:v>156</c:v>
                </c:pt>
                <c:pt idx="4317">
                  <c:v>156</c:v>
                </c:pt>
                <c:pt idx="4318">
                  <c:v>156</c:v>
                </c:pt>
                <c:pt idx="4319">
                  <c:v>156</c:v>
                </c:pt>
                <c:pt idx="4320">
                  <c:v>156</c:v>
                </c:pt>
                <c:pt idx="4321">
                  <c:v>156</c:v>
                </c:pt>
                <c:pt idx="4322">
                  <c:v>156</c:v>
                </c:pt>
                <c:pt idx="4323">
                  <c:v>156</c:v>
                </c:pt>
                <c:pt idx="4324">
                  <c:v>156</c:v>
                </c:pt>
                <c:pt idx="4325">
                  <c:v>156</c:v>
                </c:pt>
                <c:pt idx="4326">
                  <c:v>156</c:v>
                </c:pt>
                <c:pt idx="4327">
                  <c:v>156</c:v>
                </c:pt>
                <c:pt idx="4328">
                  <c:v>156</c:v>
                </c:pt>
                <c:pt idx="4329">
                  <c:v>156</c:v>
                </c:pt>
                <c:pt idx="4330">
                  <c:v>156</c:v>
                </c:pt>
                <c:pt idx="4331">
                  <c:v>156</c:v>
                </c:pt>
                <c:pt idx="4332">
                  <c:v>156</c:v>
                </c:pt>
                <c:pt idx="4333">
                  <c:v>156</c:v>
                </c:pt>
                <c:pt idx="4334">
                  <c:v>156</c:v>
                </c:pt>
                <c:pt idx="4335">
                  <c:v>156</c:v>
                </c:pt>
                <c:pt idx="4336">
                  <c:v>156</c:v>
                </c:pt>
                <c:pt idx="4337">
                  <c:v>156</c:v>
                </c:pt>
                <c:pt idx="4338">
                  <c:v>156</c:v>
                </c:pt>
                <c:pt idx="4339">
                  <c:v>156</c:v>
                </c:pt>
                <c:pt idx="4340">
                  <c:v>156</c:v>
                </c:pt>
                <c:pt idx="4341">
                  <c:v>156</c:v>
                </c:pt>
                <c:pt idx="4342">
                  <c:v>157</c:v>
                </c:pt>
                <c:pt idx="4343">
                  <c:v>157</c:v>
                </c:pt>
                <c:pt idx="4344">
                  <c:v>157</c:v>
                </c:pt>
                <c:pt idx="4345">
                  <c:v>157</c:v>
                </c:pt>
                <c:pt idx="4346">
                  <c:v>157</c:v>
                </c:pt>
                <c:pt idx="4347">
                  <c:v>157</c:v>
                </c:pt>
                <c:pt idx="4348">
                  <c:v>157</c:v>
                </c:pt>
                <c:pt idx="4349">
                  <c:v>157</c:v>
                </c:pt>
                <c:pt idx="4350">
                  <c:v>157</c:v>
                </c:pt>
                <c:pt idx="4351">
                  <c:v>157</c:v>
                </c:pt>
                <c:pt idx="4352">
                  <c:v>157</c:v>
                </c:pt>
                <c:pt idx="4353">
                  <c:v>157</c:v>
                </c:pt>
                <c:pt idx="4354">
                  <c:v>157</c:v>
                </c:pt>
                <c:pt idx="4355">
                  <c:v>157</c:v>
                </c:pt>
                <c:pt idx="4356">
                  <c:v>157</c:v>
                </c:pt>
                <c:pt idx="4357">
                  <c:v>157</c:v>
                </c:pt>
                <c:pt idx="4358">
                  <c:v>157</c:v>
                </c:pt>
                <c:pt idx="4359">
                  <c:v>157</c:v>
                </c:pt>
                <c:pt idx="4360">
                  <c:v>157</c:v>
                </c:pt>
                <c:pt idx="4361">
                  <c:v>157</c:v>
                </c:pt>
                <c:pt idx="4362">
                  <c:v>157</c:v>
                </c:pt>
                <c:pt idx="4363">
                  <c:v>157</c:v>
                </c:pt>
                <c:pt idx="4364">
                  <c:v>157</c:v>
                </c:pt>
                <c:pt idx="4365">
                  <c:v>157</c:v>
                </c:pt>
                <c:pt idx="4366">
                  <c:v>157</c:v>
                </c:pt>
                <c:pt idx="4367">
                  <c:v>157</c:v>
                </c:pt>
                <c:pt idx="4368">
                  <c:v>157</c:v>
                </c:pt>
                <c:pt idx="4369">
                  <c:v>157</c:v>
                </c:pt>
                <c:pt idx="4370">
                  <c:v>157</c:v>
                </c:pt>
                <c:pt idx="4371">
                  <c:v>157</c:v>
                </c:pt>
                <c:pt idx="4372">
                  <c:v>157</c:v>
                </c:pt>
                <c:pt idx="4373">
                  <c:v>157</c:v>
                </c:pt>
                <c:pt idx="4374">
                  <c:v>157</c:v>
                </c:pt>
                <c:pt idx="4375">
                  <c:v>157</c:v>
                </c:pt>
                <c:pt idx="4376">
                  <c:v>157</c:v>
                </c:pt>
                <c:pt idx="4377">
                  <c:v>157</c:v>
                </c:pt>
                <c:pt idx="4378">
                  <c:v>157</c:v>
                </c:pt>
                <c:pt idx="4379">
                  <c:v>157</c:v>
                </c:pt>
                <c:pt idx="4380">
                  <c:v>157</c:v>
                </c:pt>
                <c:pt idx="4381">
                  <c:v>157</c:v>
                </c:pt>
                <c:pt idx="4382">
                  <c:v>157</c:v>
                </c:pt>
                <c:pt idx="4383">
                  <c:v>157</c:v>
                </c:pt>
                <c:pt idx="4384">
                  <c:v>157</c:v>
                </c:pt>
                <c:pt idx="4385">
                  <c:v>157</c:v>
                </c:pt>
                <c:pt idx="4386">
                  <c:v>157</c:v>
                </c:pt>
                <c:pt idx="4387">
                  <c:v>157</c:v>
                </c:pt>
                <c:pt idx="4388">
                  <c:v>157</c:v>
                </c:pt>
                <c:pt idx="4389">
                  <c:v>157</c:v>
                </c:pt>
                <c:pt idx="4390">
                  <c:v>157</c:v>
                </c:pt>
                <c:pt idx="4391">
                  <c:v>157</c:v>
                </c:pt>
                <c:pt idx="4392">
                  <c:v>157</c:v>
                </c:pt>
                <c:pt idx="4393">
                  <c:v>157</c:v>
                </c:pt>
                <c:pt idx="4394">
                  <c:v>157</c:v>
                </c:pt>
                <c:pt idx="4395">
                  <c:v>157</c:v>
                </c:pt>
                <c:pt idx="4396">
                  <c:v>157</c:v>
                </c:pt>
                <c:pt idx="4397">
                  <c:v>157</c:v>
                </c:pt>
                <c:pt idx="4398">
                  <c:v>157</c:v>
                </c:pt>
                <c:pt idx="4399">
                  <c:v>157</c:v>
                </c:pt>
                <c:pt idx="4400">
                  <c:v>157</c:v>
                </c:pt>
                <c:pt idx="4401">
                  <c:v>157</c:v>
                </c:pt>
                <c:pt idx="4402">
                  <c:v>157</c:v>
                </c:pt>
                <c:pt idx="4403">
                  <c:v>157</c:v>
                </c:pt>
                <c:pt idx="4404">
                  <c:v>157</c:v>
                </c:pt>
                <c:pt idx="4405">
                  <c:v>157</c:v>
                </c:pt>
                <c:pt idx="4406">
                  <c:v>157</c:v>
                </c:pt>
                <c:pt idx="4407">
                  <c:v>157</c:v>
                </c:pt>
                <c:pt idx="4408">
                  <c:v>157</c:v>
                </c:pt>
                <c:pt idx="4409">
                  <c:v>157</c:v>
                </c:pt>
                <c:pt idx="4410">
                  <c:v>157</c:v>
                </c:pt>
                <c:pt idx="4411">
                  <c:v>157</c:v>
                </c:pt>
                <c:pt idx="4412">
                  <c:v>157</c:v>
                </c:pt>
                <c:pt idx="4413">
                  <c:v>157</c:v>
                </c:pt>
                <c:pt idx="4414">
                  <c:v>157</c:v>
                </c:pt>
                <c:pt idx="4415">
                  <c:v>157</c:v>
                </c:pt>
                <c:pt idx="4416">
                  <c:v>157</c:v>
                </c:pt>
                <c:pt idx="4417">
                  <c:v>157</c:v>
                </c:pt>
                <c:pt idx="4418">
                  <c:v>157</c:v>
                </c:pt>
                <c:pt idx="4419">
                  <c:v>157</c:v>
                </c:pt>
                <c:pt idx="4420">
                  <c:v>157</c:v>
                </c:pt>
                <c:pt idx="4421">
                  <c:v>157</c:v>
                </c:pt>
                <c:pt idx="4422">
                  <c:v>157</c:v>
                </c:pt>
                <c:pt idx="4423">
                  <c:v>157</c:v>
                </c:pt>
                <c:pt idx="4424">
                  <c:v>157</c:v>
                </c:pt>
                <c:pt idx="4425">
                  <c:v>157</c:v>
                </c:pt>
                <c:pt idx="4426">
                  <c:v>157</c:v>
                </c:pt>
                <c:pt idx="4427">
                  <c:v>157</c:v>
                </c:pt>
                <c:pt idx="4428">
                  <c:v>157</c:v>
                </c:pt>
                <c:pt idx="4429">
                  <c:v>157</c:v>
                </c:pt>
                <c:pt idx="4430">
                  <c:v>157</c:v>
                </c:pt>
                <c:pt idx="4431">
                  <c:v>157</c:v>
                </c:pt>
                <c:pt idx="4432">
                  <c:v>157</c:v>
                </c:pt>
                <c:pt idx="4433">
                  <c:v>157</c:v>
                </c:pt>
                <c:pt idx="4434">
                  <c:v>157</c:v>
                </c:pt>
                <c:pt idx="4435">
                  <c:v>157</c:v>
                </c:pt>
                <c:pt idx="4436">
                  <c:v>157</c:v>
                </c:pt>
                <c:pt idx="4437">
                  <c:v>157</c:v>
                </c:pt>
                <c:pt idx="4438">
                  <c:v>157</c:v>
                </c:pt>
                <c:pt idx="4439">
                  <c:v>157</c:v>
                </c:pt>
                <c:pt idx="4440">
                  <c:v>157</c:v>
                </c:pt>
                <c:pt idx="4441">
                  <c:v>157</c:v>
                </c:pt>
                <c:pt idx="4442">
                  <c:v>157</c:v>
                </c:pt>
                <c:pt idx="4443">
                  <c:v>157</c:v>
                </c:pt>
                <c:pt idx="4444">
                  <c:v>157</c:v>
                </c:pt>
                <c:pt idx="4445">
                  <c:v>157</c:v>
                </c:pt>
                <c:pt idx="4446">
                  <c:v>157</c:v>
                </c:pt>
                <c:pt idx="4447">
                  <c:v>157</c:v>
                </c:pt>
                <c:pt idx="4448">
                  <c:v>157</c:v>
                </c:pt>
                <c:pt idx="4449">
                  <c:v>157</c:v>
                </c:pt>
                <c:pt idx="4450">
                  <c:v>157</c:v>
                </c:pt>
                <c:pt idx="4451">
                  <c:v>157</c:v>
                </c:pt>
                <c:pt idx="4452">
                  <c:v>157</c:v>
                </c:pt>
                <c:pt idx="4453">
                  <c:v>157</c:v>
                </c:pt>
                <c:pt idx="4454">
                  <c:v>157</c:v>
                </c:pt>
                <c:pt idx="4455">
                  <c:v>157</c:v>
                </c:pt>
                <c:pt idx="4456">
                  <c:v>157</c:v>
                </c:pt>
                <c:pt idx="4457">
                  <c:v>157</c:v>
                </c:pt>
                <c:pt idx="4458">
                  <c:v>157</c:v>
                </c:pt>
                <c:pt idx="4459">
                  <c:v>157</c:v>
                </c:pt>
                <c:pt idx="4460">
                  <c:v>157</c:v>
                </c:pt>
                <c:pt idx="4461">
                  <c:v>157</c:v>
                </c:pt>
                <c:pt idx="4462">
                  <c:v>157</c:v>
                </c:pt>
                <c:pt idx="4463">
                  <c:v>157</c:v>
                </c:pt>
                <c:pt idx="4464">
                  <c:v>157</c:v>
                </c:pt>
                <c:pt idx="4465">
                  <c:v>157</c:v>
                </c:pt>
                <c:pt idx="4466">
                  <c:v>157</c:v>
                </c:pt>
                <c:pt idx="4467">
                  <c:v>157</c:v>
                </c:pt>
                <c:pt idx="4468">
                  <c:v>157</c:v>
                </c:pt>
                <c:pt idx="4469">
                  <c:v>157</c:v>
                </c:pt>
                <c:pt idx="4470">
                  <c:v>157</c:v>
                </c:pt>
                <c:pt idx="4471">
                  <c:v>157</c:v>
                </c:pt>
                <c:pt idx="4472">
                  <c:v>157</c:v>
                </c:pt>
                <c:pt idx="4473">
                  <c:v>157</c:v>
                </c:pt>
                <c:pt idx="4474">
                  <c:v>157</c:v>
                </c:pt>
                <c:pt idx="4475">
                  <c:v>157</c:v>
                </c:pt>
                <c:pt idx="4476">
                  <c:v>157</c:v>
                </c:pt>
                <c:pt idx="4477">
                  <c:v>157</c:v>
                </c:pt>
                <c:pt idx="4478">
                  <c:v>157</c:v>
                </c:pt>
                <c:pt idx="4479">
                  <c:v>157</c:v>
                </c:pt>
                <c:pt idx="4480">
                  <c:v>157</c:v>
                </c:pt>
                <c:pt idx="4481">
                  <c:v>157</c:v>
                </c:pt>
                <c:pt idx="4482">
                  <c:v>157</c:v>
                </c:pt>
                <c:pt idx="4483">
                  <c:v>157</c:v>
                </c:pt>
                <c:pt idx="4484">
                  <c:v>157</c:v>
                </c:pt>
                <c:pt idx="4485">
                  <c:v>157</c:v>
                </c:pt>
                <c:pt idx="4486">
                  <c:v>157</c:v>
                </c:pt>
                <c:pt idx="4487">
                  <c:v>157</c:v>
                </c:pt>
                <c:pt idx="4488">
                  <c:v>157</c:v>
                </c:pt>
                <c:pt idx="4489">
                  <c:v>157</c:v>
                </c:pt>
                <c:pt idx="4490">
                  <c:v>157</c:v>
                </c:pt>
                <c:pt idx="4491">
                  <c:v>157</c:v>
                </c:pt>
                <c:pt idx="4492">
                  <c:v>157</c:v>
                </c:pt>
                <c:pt idx="4493">
                  <c:v>157</c:v>
                </c:pt>
                <c:pt idx="4494">
                  <c:v>157</c:v>
                </c:pt>
                <c:pt idx="4495">
                  <c:v>157</c:v>
                </c:pt>
                <c:pt idx="4496">
                  <c:v>157</c:v>
                </c:pt>
                <c:pt idx="4497">
                  <c:v>157</c:v>
                </c:pt>
                <c:pt idx="4498">
                  <c:v>157</c:v>
                </c:pt>
                <c:pt idx="4499">
                  <c:v>157</c:v>
                </c:pt>
                <c:pt idx="4500">
                  <c:v>157</c:v>
                </c:pt>
                <c:pt idx="4501">
                  <c:v>157</c:v>
                </c:pt>
                <c:pt idx="4502">
                  <c:v>157</c:v>
                </c:pt>
                <c:pt idx="4503">
                  <c:v>157</c:v>
                </c:pt>
                <c:pt idx="4504">
                  <c:v>157</c:v>
                </c:pt>
                <c:pt idx="4505">
                  <c:v>157</c:v>
                </c:pt>
                <c:pt idx="4506">
                  <c:v>157</c:v>
                </c:pt>
                <c:pt idx="4507">
                  <c:v>157</c:v>
                </c:pt>
                <c:pt idx="4508">
                  <c:v>157</c:v>
                </c:pt>
                <c:pt idx="4509">
                  <c:v>157</c:v>
                </c:pt>
                <c:pt idx="4510">
                  <c:v>157</c:v>
                </c:pt>
                <c:pt idx="4511">
                  <c:v>157</c:v>
                </c:pt>
                <c:pt idx="4512">
                  <c:v>157</c:v>
                </c:pt>
                <c:pt idx="4513">
                  <c:v>156</c:v>
                </c:pt>
                <c:pt idx="4514">
                  <c:v>156</c:v>
                </c:pt>
                <c:pt idx="4515">
                  <c:v>156</c:v>
                </c:pt>
                <c:pt idx="4516">
                  <c:v>156</c:v>
                </c:pt>
                <c:pt idx="4517">
                  <c:v>156</c:v>
                </c:pt>
                <c:pt idx="4518">
                  <c:v>156</c:v>
                </c:pt>
                <c:pt idx="4519">
                  <c:v>156</c:v>
                </c:pt>
                <c:pt idx="4520">
                  <c:v>156</c:v>
                </c:pt>
                <c:pt idx="4521">
                  <c:v>156</c:v>
                </c:pt>
                <c:pt idx="4522">
                  <c:v>156</c:v>
                </c:pt>
                <c:pt idx="4523">
                  <c:v>156</c:v>
                </c:pt>
                <c:pt idx="4524">
                  <c:v>156</c:v>
                </c:pt>
                <c:pt idx="4525">
                  <c:v>156</c:v>
                </c:pt>
                <c:pt idx="4526">
                  <c:v>156</c:v>
                </c:pt>
                <c:pt idx="4527">
                  <c:v>156</c:v>
                </c:pt>
                <c:pt idx="4528">
                  <c:v>156</c:v>
                </c:pt>
                <c:pt idx="4529">
                  <c:v>156</c:v>
                </c:pt>
                <c:pt idx="4530">
                  <c:v>156</c:v>
                </c:pt>
                <c:pt idx="4531">
                  <c:v>156</c:v>
                </c:pt>
                <c:pt idx="4532">
                  <c:v>156</c:v>
                </c:pt>
                <c:pt idx="4533">
                  <c:v>156</c:v>
                </c:pt>
                <c:pt idx="4534">
                  <c:v>156</c:v>
                </c:pt>
                <c:pt idx="4535">
                  <c:v>156</c:v>
                </c:pt>
                <c:pt idx="4536">
                  <c:v>156</c:v>
                </c:pt>
                <c:pt idx="4537">
                  <c:v>156</c:v>
                </c:pt>
                <c:pt idx="4538">
                  <c:v>155</c:v>
                </c:pt>
                <c:pt idx="4539">
                  <c:v>155</c:v>
                </c:pt>
                <c:pt idx="4540">
                  <c:v>155</c:v>
                </c:pt>
                <c:pt idx="4541">
                  <c:v>155</c:v>
                </c:pt>
                <c:pt idx="4542">
                  <c:v>155</c:v>
                </c:pt>
                <c:pt idx="4543">
                  <c:v>155</c:v>
                </c:pt>
                <c:pt idx="4544">
                  <c:v>155</c:v>
                </c:pt>
                <c:pt idx="4545">
                  <c:v>155</c:v>
                </c:pt>
                <c:pt idx="4546">
                  <c:v>155</c:v>
                </c:pt>
                <c:pt idx="4547">
                  <c:v>155</c:v>
                </c:pt>
                <c:pt idx="4548">
                  <c:v>155</c:v>
                </c:pt>
                <c:pt idx="4549">
                  <c:v>155</c:v>
                </c:pt>
                <c:pt idx="4550">
                  <c:v>155</c:v>
                </c:pt>
                <c:pt idx="4551">
                  <c:v>155</c:v>
                </c:pt>
                <c:pt idx="4552">
                  <c:v>155</c:v>
                </c:pt>
                <c:pt idx="4553">
                  <c:v>155</c:v>
                </c:pt>
                <c:pt idx="4554">
                  <c:v>155</c:v>
                </c:pt>
                <c:pt idx="4555">
                  <c:v>155</c:v>
                </c:pt>
                <c:pt idx="4556">
                  <c:v>155</c:v>
                </c:pt>
                <c:pt idx="4557">
                  <c:v>155</c:v>
                </c:pt>
                <c:pt idx="4558">
                  <c:v>155</c:v>
                </c:pt>
                <c:pt idx="4559">
                  <c:v>155</c:v>
                </c:pt>
                <c:pt idx="4560">
                  <c:v>155</c:v>
                </c:pt>
                <c:pt idx="4561">
                  <c:v>155</c:v>
                </c:pt>
                <c:pt idx="4562">
                  <c:v>155</c:v>
                </c:pt>
                <c:pt idx="4563">
                  <c:v>155</c:v>
                </c:pt>
                <c:pt idx="4564">
                  <c:v>155</c:v>
                </c:pt>
                <c:pt idx="4565">
                  <c:v>155</c:v>
                </c:pt>
                <c:pt idx="4566">
                  <c:v>155</c:v>
                </c:pt>
                <c:pt idx="4567">
                  <c:v>155</c:v>
                </c:pt>
                <c:pt idx="4568">
                  <c:v>155</c:v>
                </c:pt>
                <c:pt idx="4569">
                  <c:v>155</c:v>
                </c:pt>
                <c:pt idx="4570">
                  <c:v>155</c:v>
                </c:pt>
                <c:pt idx="4571">
                  <c:v>155</c:v>
                </c:pt>
                <c:pt idx="4572">
                  <c:v>155</c:v>
                </c:pt>
                <c:pt idx="4573">
                  <c:v>155</c:v>
                </c:pt>
                <c:pt idx="4574">
                  <c:v>155</c:v>
                </c:pt>
                <c:pt idx="4575">
                  <c:v>155</c:v>
                </c:pt>
                <c:pt idx="4576">
                  <c:v>155</c:v>
                </c:pt>
                <c:pt idx="4577">
                  <c:v>155</c:v>
                </c:pt>
                <c:pt idx="4578">
                  <c:v>155</c:v>
                </c:pt>
                <c:pt idx="4579">
                  <c:v>155</c:v>
                </c:pt>
                <c:pt idx="4580">
                  <c:v>155</c:v>
                </c:pt>
                <c:pt idx="4581">
                  <c:v>155</c:v>
                </c:pt>
                <c:pt idx="4582">
                  <c:v>155</c:v>
                </c:pt>
                <c:pt idx="4583">
                  <c:v>155</c:v>
                </c:pt>
                <c:pt idx="4584">
                  <c:v>155</c:v>
                </c:pt>
                <c:pt idx="4585">
                  <c:v>155</c:v>
                </c:pt>
                <c:pt idx="4586">
                  <c:v>155</c:v>
                </c:pt>
                <c:pt idx="4587">
                  <c:v>155</c:v>
                </c:pt>
                <c:pt idx="4588">
                  <c:v>155</c:v>
                </c:pt>
                <c:pt idx="4589">
                  <c:v>155</c:v>
                </c:pt>
                <c:pt idx="4590">
                  <c:v>155</c:v>
                </c:pt>
                <c:pt idx="4591">
                  <c:v>155</c:v>
                </c:pt>
                <c:pt idx="4592">
                  <c:v>155</c:v>
                </c:pt>
                <c:pt idx="4593">
                  <c:v>154</c:v>
                </c:pt>
                <c:pt idx="4594">
                  <c:v>154</c:v>
                </c:pt>
                <c:pt idx="4595">
                  <c:v>154</c:v>
                </c:pt>
                <c:pt idx="4596">
                  <c:v>154</c:v>
                </c:pt>
                <c:pt idx="4597">
                  <c:v>154</c:v>
                </c:pt>
                <c:pt idx="4598">
                  <c:v>154</c:v>
                </c:pt>
                <c:pt idx="4599">
                  <c:v>154</c:v>
                </c:pt>
                <c:pt idx="4600">
                  <c:v>154</c:v>
                </c:pt>
                <c:pt idx="4601">
                  <c:v>154</c:v>
                </c:pt>
                <c:pt idx="4602">
                  <c:v>154</c:v>
                </c:pt>
                <c:pt idx="4603">
                  <c:v>154</c:v>
                </c:pt>
                <c:pt idx="4604">
                  <c:v>154</c:v>
                </c:pt>
                <c:pt idx="4605">
                  <c:v>154</c:v>
                </c:pt>
                <c:pt idx="4606">
                  <c:v>154</c:v>
                </c:pt>
                <c:pt idx="4607">
                  <c:v>154</c:v>
                </c:pt>
                <c:pt idx="4608">
                  <c:v>154</c:v>
                </c:pt>
                <c:pt idx="4609">
                  <c:v>154</c:v>
                </c:pt>
                <c:pt idx="4610">
                  <c:v>154</c:v>
                </c:pt>
                <c:pt idx="4611">
                  <c:v>154</c:v>
                </c:pt>
                <c:pt idx="4612">
                  <c:v>154</c:v>
                </c:pt>
                <c:pt idx="4613">
                  <c:v>154</c:v>
                </c:pt>
                <c:pt idx="4614">
                  <c:v>154</c:v>
                </c:pt>
                <c:pt idx="4615">
                  <c:v>154</c:v>
                </c:pt>
                <c:pt idx="4616">
                  <c:v>154</c:v>
                </c:pt>
                <c:pt idx="4617">
                  <c:v>154</c:v>
                </c:pt>
                <c:pt idx="4618">
                  <c:v>154</c:v>
                </c:pt>
                <c:pt idx="4619">
                  <c:v>154</c:v>
                </c:pt>
                <c:pt idx="4620">
                  <c:v>154</c:v>
                </c:pt>
                <c:pt idx="4621">
                  <c:v>154</c:v>
                </c:pt>
                <c:pt idx="4622">
                  <c:v>154</c:v>
                </c:pt>
                <c:pt idx="4623">
                  <c:v>154</c:v>
                </c:pt>
                <c:pt idx="4624">
                  <c:v>154</c:v>
                </c:pt>
                <c:pt idx="4625">
                  <c:v>154</c:v>
                </c:pt>
                <c:pt idx="4626">
                  <c:v>154</c:v>
                </c:pt>
                <c:pt idx="4627">
                  <c:v>154</c:v>
                </c:pt>
                <c:pt idx="4628">
                  <c:v>154</c:v>
                </c:pt>
                <c:pt idx="4629">
                  <c:v>153</c:v>
                </c:pt>
                <c:pt idx="4630">
                  <c:v>153</c:v>
                </c:pt>
                <c:pt idx="4631">
                  <c:v>153</c:v>
                </c:pt>
                <c:pt idx="4632">
                  <c:v>153</c:v>
                </c:pt>
                <c:pt idx="4633">
                  <c:v>153</c:v>
                </c:pt>
                <c:pt idx="4634">
                  <c:v>153</c:v>
                </c:pt>
                <c:pt idx="4635">
                  <c:v>153</c:v>
                </c:pt>
                <c:pt idx="4636">
                  <c:v>153</c:v>
                </c:pt>
                <c:pt idx="4637">
                  <c:v>153</c:v>
                </c:pt>
                <c:pt idx="4638">
                  <c:v>152</c:v>
                </c:pt>
                <c:pt idx="4639">
                  <c:v>152</c:v>
                </c:pt>
                <c:pt idx="4640">
                  <c:v>152</c:v>
                </c:pt>
                <c:pt idx="4641">
                  <c:v>152</c:v>
                </c:pt>
                <c:pt idx="4642">
                  <c:v>152</c:v>
                </c:pt>
                <c:pt idx="4643">
                  <c:v>152</c:v>
                </c:pt>
                <c:pt idx="4644">
                  <c:v>152</c:v>
                </c:pt>
                <c:pt idx="4645">
                  <c:v>152</c:v>
                </c:pt>
                <c:pt idx="4646">
                  <c:v>152</c:v>
                </c:pt>
                <c:pt idx="4647">
                  <c:v>152</c:v>
                </c:pt>
                <c:pt idx="4648">
                  <c:v>152</c:v>
                </c:pt>
                <c:pt idx="4649">
                  <c:v>152</c:v>
                </c:pt>
                <c:pt idx="4650">
                  <c:v>152</c:v>
                </c:pt>
                <c:pt idx="4651">
                  <c:v>152</c:v>
                </c:pt>
                <c:pt idx="4652">
                  <c:v>152</c:v>
                </c:pt>
                <c:pt idx="4653">
                  <c:v>152</c:v>
                </c:pt>
                <c:pt idx="4654">
                  <c:v>152</c:v>
                </c:pt>
                <c:pt idx="4655">
                  <c:v>152</c:v>
                </c:pt>
                <c:pt idx="4656">
                  <c:v>152</c:v>
                </c:pt>
                <c:pt idx="4657">
                  <c:v>152</c:v>
                </c:pt>
                <c:pt idx="4658">
                  <c:v>152</c:v>
                </c:pt>
                <c:pt idx="4659">
                  <c:v>152</c:v>
                </c:pt>
                <c:pt idx="4660">
                  <c:v>152</c:v>
                </c:pt>
                <c:pt idx="4661">
                  <c:v>152</c:v>
                </c:pt>
                <c:pt idx="4662">
                  <c:v>152</c:v>
                </c:pt>
                <c:pt idx="4663">
                  <c:v>152</c:v>
                </c:pt>
                <c:pt idx="4664">
                  <c:v>152</c:v>
                </c:pt>
                <c:pt idx="4665">
                  <c:v>152</c:v>
                </c:pt>
                <c:pt idx="4666">
                  <c:v>152</c:v>
                </c:pt>
                <c:pt idx="4667">
                  <c:v>151</c:v>
                </c:pt>
                <c:pt idx="4668">
                  <c:v>151</c:v>
                </c:pt>
                <c:pt idx="4669">
                  <c:v>151</c:v>
                </c:pt>
                <c:pt idx="4670">
                  <c:v>151</c:v>
                </c:pt>
                <c:pt idx="4671">
                  <c:v>151</c:v>
                </c:pt>
                <c:pt idx="4672">
                  <c:v>151</c:v>
                </c:pt>
                <c:pt idx="4673">
                  <c:v>151</c:v>
                </c:pt>
                <c:pt idx="4674">
                  <c:v>151</c:v>
                </c:pt>
                <c:pt idx="4675">
                  <c:v>151</c:v>
                </c:pt>
                <c:pt idx="4676">
                  <c:v>151</c:v>
                </c:pt>
                <c:pt idx="4677">
                  <c:v>151</c:v>
                </c:pt>
                <c:pt idx="4678">
                  <c:v>151</c:v>
                </c:pt>
                <c:pt idx="4679">
                  <c:v>151</c:v>
                </c:pt>
                <c:pt idx="4680">
                  <c:v>151</c:v>
                </c:pt>
                <c:pt idx="4681">
                  <c:v>151</c:v>
                </c:pt>
                <c:pt idx="4682">
                  <c:v>151</c:v>
                </c:pt>
                <c:pt idx="4683">
                  <c:v>150</c:v>
                </c:pt>
                <c:pt idx="4684">
                  <c:v>150</c:v>
                </c:pt>
                <c:pt idx="4685">
                  <c:v>150</c:v>
                </c:pt>
                <c:pt idx="4686">
                  <c:v>150</c:v>
                </c:pt>
                <c:pt idx="4687">
                  <c:v>150</c:v>
                </c:pt>
                <c:pt idx="4688">
                  <c:v>150</c:v>
                </c:pt>
                <c:pt idx="4689">
                  <c:v>150</c:v>
                </c:pt>
                <c:pt idx="4690">
                  <c:v>150</c:v>
                </c:pt>
                <c:pt idx="4691">
                  <c:v>150</c:v>
                </c:pt>
                <c:pt idx="4692">
                  <c:v>150</c:v>
                </c:pt>
                <c:pt idx="4693">
                  <c:v>150</c:v>
                </c:pt>
                <c:pt idx="4694">
                  <c:v>150</c:v>
                </c:pt>
                <c:pt idx="4695">
                  <c:v>150</c:v>
                </c:pt>
                <c:pt idx="4696">
                  <c:v>150</c:v>
                </c:pt>
                <c:pt idx="4697">
                  <c:v>150</c:v>
                </c:pt>
                <c:pt idx="4698">
                  <c:v>150</c:v>
                </c:pt>
                <c:pt idx="4699">
                  <c:v>150</c:v>
                </c:pt>
                <c:pt idx="4700">
                  <c:v>150</c:v>
                </c:pt>
                <c:pt idx="4701">
                  <c:v>150</c:v>
                </c:pt>
                <c:pt idx="4702">
                  <c:v>150</c:v>
                </c:pt>
                <c:pt idx="4703">
                  <c:v>150</c:v>
                </c:pt>
                <c:pt idx="4704">
                  <c:v>150</c:v>
                </c:pt>
                <c:pt idx="4705">
                  <c:v>150</c:v>
                </c:pt>
                <c:pt idx="4706">
                  <c:v>150</c:v>
                </c:pt>
                <c:pt idx="4707">
                  <c:v>150</c:v>
                </c:pt>
                <c:pt idx="4708">
                  <c:v>150</c:v>
                </c:pt>
                <c:pt idx="4709">
                  <c:v>150</c:v>
                </c:pt>
                <c:pt idx="4710">
                  <c:v>150</c:v>
                </c:pt>
                <c:pt idx="4711">
                  <c:v>150</c:v>
                </c:pt>
                <c:pt idx="4712">
                  <c:v>150</c:v>
                </c:pt>
                <c:pt idx="4713">
                  <c:v>150</c:v>
                </c:pt>
                <c:pt idx="4714">
                  <c:v>150</c:v>
                </c:pt>
                <c:pt idx="4715">
                  <c:v>150</c:v>
                </c:pt>
                <c:pt idx="4716">
                  <c:v>150</c:v>
                </c:pt>
                <c:pt idx="4717">
                  <c:v>150</c:v>
                </c:pt>
                <c:pt idx="4718">
                  <c:v>150</c:v>
                </c:pt>
                <c:pt idx="4719">
                  <c:v>150</c:v>
                </c:pt>
                <c:pt idx="4720">
                  <c:v>150</c:v>
                </c:pt>
                <c:pt idx="4721">
                  <c:v>150</c:v>
                </c:pt>
                <c:pt idx="4722">
                  <c:v>150</c:v>
                </c:pt>
                <c:pt idx="4723">
                  <c:v>150</c:v>
                </c:pt>
                <c:pt idx="4724">
                  <c:v>150</c:v>
                </c:pt>
                <c:pt idx="4725">
                  <c:v>150</c:v>
                </c:pt>
                <c:pt idx="4726">
                  <c:v>150</c:v>
                </c:pt>
                <c:pt idx="4727">
                  <c:v>150</c:v>
                </c:pt>
                <c:pt idx="4728">
                  <c:v>149</c:v>
                </c:pt>
                <c:pt idx="4729">
                  <c:v>149</c:v>
                </c:pt>
                <c:pt idx="4730">
                  <c:v>149</c:v>
                </c:pt>
                <c:pt idx="4731">
                  <c:v>149</c:v>
                </c:pt>
                <c:pt idx="4732">
                  <c:v>148</c:v>
                </c:pt>
                <c:pt idx="4733">
                  <c:v>148</c:v>
                </c:pt>
                <c:pt idx="4734">
                  <c:v>147</c:v>
                </c:pt>
                <c:pt idx="4735">
                  <c:v>147</c:v>
                </c:pt>
                <c:pt idx="4736">
                  <c:v>147</c:v>
                </c:pt>
                <c:pt idx="4737">
                  <c:v>147</c:v>
                </c:pt>
                <c:pt idx="4738">
                  <c:v>147</c:v>
                </c:pt>
                <c:pt idx="4739">
                  <c:v>147</c:v>
                </c:pt>
                <c:pt idx="4740">
                  <c:v>147</c:v>
                </c:pt>
                <c:pt idx="4741">
                  <c:v>147</c:v>
                </c:pt>
                <c:pt idx="4742">
                  <c:v>147</c:v>
                </c:pt>
                <c:pt idx="4743">
                  <c:v>147</c:v>
                </c:pt>
                <c:pt idx="4744">
                  <c:v>147</c:v>
                </c:pt>
                <c:pt idx="4745">
                  <c:v>147</c:v>
                </c:pt>
                <c:pt idx="4746">
                  <c:v>147</c:v>
                </c:pt>
                <c:pt idx="4747">
                  <c:v>147</c:v>
                </c:pt>
                <c:pt idx="4748">
                  <c:v>147</c:v>
                </c:pt>
                <c:pt idx="4749">
                  <c:v>147</c:v>
                </c:pt>
                <c:pt idx="4750">
                  <c:v>147</c:v>
                </c:pt>
                <c:pt idx="4751">
                  <c:v>147</c:v>
                </c:pt>
                <c:pt idx="4752">
                  <c:v>147</c:v>
                </c:pt>
                <c:pt idx="4753">
                  <c:v>147</c:v>
                </c:pt>
                <c:pt idx="4754">
                  <c:v>146</c:v>
                </c:pt>
                <c:pt idx="4755">
                  <c:v>146</c:v>
                </c:pt>
                <c:pt idx="4756">
                  <c:v>146</c:v>
                </c:pt>
                <c:pt idx="4757">
                  <c:v>146</c:v>
                </c:pt>
                <c:pt idx="4758">
                  <c:v>146</c:v>
                </c:pt>
                <c:pt idx="4759">
                  <c:v>146</c:v>
                </c:pt>
                <c:pt idx="4760">
                  <c:v>146</c:v>
                </c:pt>
                <c:pt idx="4761">
                  <c:v>146</c:v>
                </c:pt>
                <c:pt idx="4762">
                  <c:v>146</c:v>
                </c:pt>
                <c:pt idx="4763">
                  <c:v>146</c:v>
                </c:pt>
                <c:pt idx="4764">
                  <c:v>146</c:v>
                </c:pt>
                <c:pt idx="4765">
                  <c:v>146</c:v>
                </c:pt>
                <c:pt idx="4766">
                  <c:v>146</c:v>
                </c:pt>
                <c:pt idx="4767">
                  <c:v>146</c:v>
                </c:pt>
                <c:pt idx="4768">
                  <c:v>146</c:v>
                </c:pt>
                <c:pt idx="4769">
                  <c:v>146</c:v>
                </c:pt>
                <c:pt idx="4770">
                  <c:v>145</c:v>
                </c:pt>
                <c:pt idx="4771">
                  <c:v>145</c:v>
                </c:pt>
                <c:pt idx="4772">
                  <c:v>145</c:v>
                </c:pt>
                <c:pt idx="4773">
                  <c:v>145</c:v>
                </c:pt>
                <c:pt idx="4774">
                  <c:v>145</c:v>
                </c:pt>
                <c:pt idx="4775">
                  <c:v>145</c:v>
                </c:pt>
                <c:pt idx="4776">
                  <c:v>145</c:v>
                </c:pt>
                <c:pt idx="4777">
                  <c:v>145</c:v>
                </c:pt>
                <c:pt idx="4778">
                  <c:v>145</c:v>
                </c:pt>
                <c:pt idx="4779">
                  <c:v>144</c:v>
                </c:pt>
                <c:pt idx="4780">
                  <c:v>144</c:v>
                </c:pt>
                <c:pt idx="4781">
                  <c:v>144</c:v>
                </c:pt>
                <c:pt idx="4782">
                  <c:v>144</c:v>
                </c:pt>
                <c:pt idx="4783">
                  <c:v>144</c:v>
                </c:pt>
                <c:pt idx="4784">
                  <c:v>144</c:v>
                </c:pt>
                <c:pt idx="4785">
                  <c:v>144</c:v>
                </c:pt>
                <c:pt idx="4786">
                  <c:v>144</c:v>
                </c:pt>
                <c:pt idx="4787">
                  <c:v>144</c:v>
                </c:pt>
                <c:pt idx="4788">
                  <c:v>144</c:v>
                </c:pt>
                <c:pt idx="4789">
                  <c:v>144</c:v>
                </c:pt>
                <c:pt idx="4790">
                  <c:v>144</c:v>
                </c:pt>
                <c:pt idx="4791">
                  <c:v>144</c:v>
                </c:pt>
                <c:pt idx="4792">
                  <c:v>144</c:v>
                </c:pt>
                <c:pt idx="4793">
                  <c:v>144</c:v>
                </c:pt>
                <c:pt idx="4794">
                  <c:v>144</c:v>
                </c:pt>
                <c:pt idx="4795">
                  <c:v>143</c:v>
                </c:pt>
                <c:pt idx="4796">
                  <c:v>143</c:v>
                </c:pt>
                <c:pt idx="4797">
                  <c:v>143</c:v>
                </c:pt>
                <c:pt idx="4798">
                  <c:v>143</c:v>
                </c:pt>
                <c:pt idx="4799">
                  <c:v>143</c:v>
                </c:pt>
                <c:pt idx="4800">
                  <c:v>143</c:v>
                </c:pt>
                <c:pt idx="4801">
                  <c:v>143</c:v>
                </c:pt>
                <c:pt idx="4802">
                  <c:v>143</c:v>
                </c:pt>
                <c:pt idx="4803">
                  <c:v>143</c:v>
                </c:pt>
                <c:pt idx="4804">
                  <c:v>143</c:v>
                </c:pt>
                <c:pt idx="4805">
                  <c:v>143</c:v>
                </c:pt>
                <c:pt idx="4806">
                  <c:v>143</c:v>
                </c:pt>
                <c:pt idx="4807">
                  <c:v>143</c:v>
                </c:pt>
                <c:pt idx="4808">
                  <c:v>143</c:v>
                </c:pt>
                <c:pt idx="4809">
                  <c:v>143</c:v>
                </c:pt>
                <c:pt idx="4810">
                  <c:v>143</c:v>
                </c:pt>
                <c:pt idx="4811">
                  <c:v>143</c:v>
                </c:pt>
                <c:pt idx="4812">
                  <c:v>143</c:v>
                </c:pt>
                <c:pt idx="4813">
                  <c:v>143</c:v>
                </c:pt>
                <c:pt idx="4814">
                  <c:v>143</c:v>
                </c:pt>
                <c:pt idx="4815">
                  <c:v>143</c:v>
                </c:pt>
                <c:pt idx="4816">
                  <c:v>143</c:v>
                </c:pt>
                <c:pt idx="4817">
                  <c:v>142</c:v>
                </c:pt>
                <c:pt idx="4818">
                  <c:v>141</c:v>
                </c:pt>
                <c:pt idx="4819">
                  <c:v>141</c:v>
                </c:pt>
                <c:pt idx="4820">
                  <c:v>141</c:v>
                </c:pt>
                <c:pt idx="4821">
                  <c:v>141</c:v>
                </c:pt>
                <c:pt idx="4822">
                  <c:v>141</c:v>
                </c:pt>
                <c:pt idx="4823">
                  <c:v>141</c:v>
                </c:pt>
                <c:pt idx="4824">
                  <c:v>141</c:v>
                </c:pt>
                <c:pt idx="4825">
                  <c:v>141</c:v>
                </c:pt>
                <c:pt idx="4826">
                  <c:v>140</c:v>
                </c:pt>
                <c:pt idx="4827">
                  <c:v>140</c:v>
                </c:pt>
                <c:pt idx="4828">
                  <c:v>139</c:v>
                </c:pt>
                <c:pt idx="4829">
                  <c:v>139</c:v>
                </c:pt>
                <c:pt idx="4830">
                  <c:v>139</c:v>
                </c:pt>
                <c:pt idx="4831">
                  <c:v>139</c:v>
                </c:pt>
                <c:pt idx="4832">
                  <c:v>138</c:v>
                </c:pt>
                <c:pt idx="4833">
                  <c:v>138</c:v>
                </c:pt>
                <c:pt idx="4834">
                  <c:v>138</c:v>
                </c:pt>
                <c:pt idx="4835">
                  <c:v>138</c:v>
                </c:pt>
                <c:pt idx="4836">
                  <c:v>138</c:v>
                </c:pt>
                <c:pt idx="4837">
                  <c:v>138</c:v>
                </c:pt>
                <c:pt idx="4838">
                  <c:v>138</c:v>
                </c:pt>
                <c:pt idx="4839">
                  <c:v>137</c:v>
                </c:pt>
                <c:pt idx="4840">
                  <c:v>137</c:v>
                </c:pt>
                <c:pt idx="4841">
                  <c:v>137</c:v>
                </c:pt>
                <c:pt idx="4842">
                  <c:v>137</c:v>
                </c:pt>
                <c:pt idx="4843">
                  <c:v>137</c:v>
                </c:pt>
                <c:pt idx="4844">
                  <c:v>137</c:v>
                </c:pt>
                <c:pt idx="4845">
                  <c:v>137</c:v>
                </c:pt>
                <c:pt idx="4846">
                  <c:v>137</c:v>
                </c:pt>
                <c:pt idx="4847">
                  <c:v>137</c:v>
                </c:pt>
                <c:pt idx="4848">
                  <c:v>137</c:v>
                </c:pt>
                <c:pt idx="4849">
                  <c:v>137</c:v>
                </c:pt>
                <c:pt idx="4850">
                  <c:v>137</c:v>
                </c:pt>
                <c:pt idx="4851">
                  <c:v>136</c:v>
                </c:pt>
                <c:pt idx="4852">
                  <c:v>136</c:v>
                </c:pt>
                <c:pt idx="4853">
                  <c:v>136</c:v>
                </c:pt>
                <c:pt idx="4854">
                  <c:v>136</c:v>
                </c:pt>
                <c:pt idx="4855">
                  <c:v>136</c:v>
                </c:pt>
                <c:pt idx="4856">
                  <c:v>136</c:v>
                </c:pt>
                <c:pt idx="4857">
                  <c:v>136</c:v>
                </c:pt>
                <c:pt idx="4858">
                  <c:v>134</c:v>
                </c:pt>
                <c:pt idx="4859">
                  <c:v>134</c:v>
                </c:pt>
                <c:pt idx="4860">
                  <c:v>134</c:v>
                </c:pt>
                <c:pt idx="4861">
                  <c:v>134</c:v>
                </c:pt>
                <c:pt idx="4862">
                  <c:v>134</c:v>
                </c:pt>
                <c:pt idx="4863">
                  <c:v>134</c:v>
                </c:pt>
                <c:pt idx="4864">
                  <c:v>134</c:v>
                </c:pt>
                <c:pt idx="4865">
                  <c:v>134</c:v>
                </c:pt>
                <c:pt idx="4866">
                  <c:v>133</c:v>
                </c:pt>
                <c:pt idx="4867">
                  <c:v>133</c:v>
                </c:pt>
                <c:pt idx="4868">
                  <c:v>133</c:v>
                </c:pt>
                <c:pt idx="4869">
                  <c:v>133</c:v>
                </c:pt>
                <c:pt idx="4870">
                  <c:v>133</c:v>
                </c:pt>
                <c:pt idx="4871">
                  <c:v>133</c:v>
                </c:pt>
                <c:pt idx="4872">
                  <c:v>133</c:v>
                </c:pt>
                <c:pt idx="4873">
                  <c:v>133</c:v>
                </c:pt>
                <c:pt idx="4874">
                  <c:v>133</c:v>
                </c:pt>
                <c:pt idx="4875">
                  <c:v>133</c:v>
                </c:pt>
                <c:pt idx="4876">
                  <c:v>133</c:v>
                </c:pt>
                <c:pt idx="4877">
                  <c:v>133</c:v>
                </c:pt>
                <c:pt idx="4878">
                  <c:v>133</c:v>
                </c:pt>
                <c:pt idx="4879">
                  <c:v>133</c:v>
                </c:pt>
                <c:pt idx="4880">
                  <c:v>133</c:v>
                </c:pt>
                <c:pt idx="4881">
                  <c:v>133</c:v>
                </c:pt>
                <c:pt idx="4882">
                  <c:v>133</c:v>
                </c:pt>
                <c:pt idx="4883">
                  <c:v>133</c:v>
                </c:pt>
                <c:pt idx="4884">
                  <c:v>133</c:v>
                </c:pt>
                <c:pt idx="4885">
                  <c:v>133</c:v>
                </c:pt>
                <c:pt idx="4886">
                  <c:v>133</c:v>
                </c:pt>
                <c:pt idx="4887">
                  <c:v>133</c:v>
                </c:pt>
                <c:pt idx="4888">
                  <c:v>133</c:v>
                </c:pt>
                <c:pt idx="4889">
                  <c:v>132</c:v>
                </c:pt>
                <c:pt idx="4890">
                  <c:v>132</c:v>
                </c:pt>
                <c:pt idx="4891">
                  <c:v>132</c:v>
                </c:pt>
                <c:pt idx="4892">
                  <c:v>132</c:v>
                </c:pt>
                <c:pt idx="4893">
                  <c:v>132</c:v>
                </c:pt>
                <c:pt idx="4894">
                  <c:v>132</c:v>
                </c:pt>
                <c:pt idx="4895">
                  <c:v>132</c:v>
                </c:pt>
                <c:pt idx="4896">
                  <c:v>132</c:v>
                </c:pt>
                <c:pt idx="4897">
                  <c:v>132</c:v>
                </c:pt>
                <c:pt idx="4898">
                  <c:v>132</c:v>
                </c:pt>
                <c:pt idx="4899">
                  <c:v>131</c:v>
                </c:pt>
                <c:pt idx="4900">
                  <c:v>130</c:v>
                </c:pt>
                <c:pt idx="4901">
                  <c:v>130</c:v>
                </c:pt>
                <c:pt idx="4902">
                  <c:v>130</c:v>
                </c:pt>
                <c:pt idx="4903">
                  <c:v>130</c:v>
                </c:pt>
                <c:pt idx="4904">
                  <c:v>130</c:v>
                </c:pt>
                <c:pt idx="4905">
                  <c:v>130</c:v>
                </c:pt>
                <c:pt idx="4906">
                  <c:v>130</c:v>
                </c:pt>
                <c:pt idx="4907">
                  <c:v>129</c:v>
                </c:pt>
                <c:pt idx="4908">
                  <c:v>129</c:v>
                </c:pt>
                <c:pt idx="4909">
                  <c:v>129</c:v>
                </c:pt>
                <c:pt idx="4910">
                  <c:v>129</c:v>
                </c:pt>
                <c:pt idx="4911">
                  <c:v>129</c:v>
                </c:pt>
                <c:pt idx="4912">
                  <c:v>129</c:v>
                </c:pt>
                <c:pt idx="4913">
                  <c:v>129</c:v>
                </c:pt>
                <c:pt idx="4914">
                  <c:v>129</c:v>
                </c:pt>
                <c:pt idx="4915">
                  <c:v>129</c:v>
                </c:pt>
                <c:pt idx="4916">
                  <c:v>129</c:v>
                </c:pt>
                <c:pt idx="4917">
                  <c:v>129</c:v>
                </c:pt>
                <c:pt idx="4918">
                  <c:v>129</c:v>
                </c:pt>
                <c:pt idx="4919">
                  <c:v>129</c:v>
                </c:pt>
                <c:pt idx="4920">
                  <c:v>129</c:v>
                </c:pt>
                <c:pt idx="4921">
                  <c:v>129</c:v>
                </c:pt>
                <c:pt idx="4922">
                  <c:v>129</c:v>
                </c:pt>
                <c:pt idx="4923">
                  <c:v>129</c:v>
                </c:pt>
                <c:pt idx="4924">
                  <c:v>129</c:v>
                </c:pt>
                <c:pt idx="4925">
                  <c:v>129</c:v>
                </c:pt>
                <c:pt idx="4926">
                  <c:v>129</c:v>
                </c:pt>
                <c:pt idx="4927">
                  <c:v>129</c:v>
                </c:pt>
                <c:pt idx="4928">
                  <c:v>129</c:v>
                </c:pt>
                <c:pt idx="4929">
                  <c:v>129</c:v>
                </c:pt>
                <c:pt idx="4930">
                  <c:v>129</c:v>
                </c:pt>
                <c:pt idx="4931">
                  <c:v>129</c:v>
                </c:pt>
                <c:pt idx="4932">
                  <c:v>129</c:v>
                </c:pt>
                <c:pt idx="4933">
                  <c:v>129</c:v>
                </c:pt>
                <c:pt idx="4934">
                  <c:v>129</c:v>
                </c:pt>
                <c:pt idx="4935">
                  <c:v>129</c:v>
                </c:pt>
                <c:pt idx="4936">
                  <c:v>129</c:v>
                </c:pt>
                <c:pt idx="4937">
                  <c:v>129</c:v>
                </c:pt>
                <c:pt idx="4938">
                  <c:v>129</c:v>
                </c:pt>
                <c:pt idx="4939">
                  <c:v>129</c:v>
                </c:pt>
                <c:pt idx="4940">
                  <c:v>129</c:v>
                </c:pt>
                <c:pt idx="4941">
                  <c:v>129</c:v>
                </c:pt>
                <c:pt idx="4942">
                  <c:v>129</c:v>
                </c:pt>
                <c:pt idx="4943">
                  <c:v>129</c:v>
                </c:pt>
                <c:pt idx="4944">
                  <c:v>129</c:v>
                </c:pt>
                <c:pt idx="4945">
                  <c:v>129</c:v>
                </c:pt>
                <c:pt idx="4946">
                  <c:v>129</c:v>
                </c:pt>
                <c:pt idx="4947">
                  <c:v>129</c:v>
                </c:pt>
                <c:pt idx="4948">
                  <c:v>129</c:v>
                </c:pt>
                <c:pt idx="4949">
                  <c:v>129</c:v>
                </c:pt>
                <c:pt idx="4950">
                  <c:v>128</c:v>
                </c:pt>
                <c:pt idx="4951">
                  <c:v>128</c:v>
                </c:pt>
                <c:pt idx="4952">
                  <c:v>127</c:v>
                </c:pt>
                <c:pt idx="4953">
                  <c:v>126</c:v>
                </c:pt>
                <c:pt idx="4954">
                  <c:v>126</c:v>
                </c:pt>
                <c:pt idx="4955">
                  <c:v>126</c:v>
                </c:pt>
                <c:pt idx="4956">
                  <c:v>126</c:v>
                </c:pt>
                <c:pt idx="4957">
                  <c:v>126</c:v>
                </c:pt>
                <c:pt idx="4958">
                  <c:v>125</c:v>
                </c:pt>
                <c:pt idx="4959">
                  <c:v>125</c:v>
                </c:pt>
                <c:pt idx="4960">
                  <c:v>124</c:v>
                </c:pt>
                <c:pt idx="4961">
                  <c:v>124</c:v>
                </c:pt>
                <c:pt idx="4962">
                  <c:v>124</c:v>
                </c:pt>
                <c:pt idx="4963">
                  <c:v>124</c:v>
                </c:pt>
                <c:pt idx="4964">
                  <c:v>124</c:v>
                </c:pt>
                <c:pt idx="4965">
                  <c:v>124</c:v>
                </c:pt>
                <c:pt idx="4966">
                  <c:v>124</c:v>
                </c:pt>
                <c:pt idx="4967">
                  <c:v>124</c:v>
                </c:pt>
                <c:pt idx="4968">
                  <c:v>124</c:v>
                </c:pt>
                <c:pt idx="4969">
                  <c:v>124</c:v>
                </c:pt>
                <c:pt idx="4970">
                  <c:v>124</c:v>
                </c:pt>
                <c:pt idx="4971">
                  <c:v>124</c:v>
                </c:pt>
                <c:pt idx="4972">
                  <c:v>124</c:v>
                </c:pt>
                <c:pt idx="4973">
                  <c:v>124</c:v>
                </c:pt>
                <c:pt idx="4974">
                  <c:v>124</c:v>
                </c:pt>
                <c:pt idx="4975">
                  <c:v>124</c:v>
                </c:pt>
                <c:pt idx="4976">
                  <c:v>124</c:v>
                </c:pt>
                <c:pt idx="4977">
                  <c:v>124</c:v>
                </c:pt>
                <c:pt idx="4978">
                  <c:v>124</c:v>
                </c:pt>
                <c:pt idx="4979">
                  <c:v>123</c:v>
                </c:pt>
                <c:pt idx="4980">
                  <c:v>123</c:v>
                </c:pt>
                <c:pt idx="4981">
                  <c:v>123</c:v>
                </c:pt>
                <c:pt idx="4982">
                  <c:v>123</c:v>
                </c:pt>
                <c:pt idx="4983">
                  <c:v>123</c:v>
                </c:pt>
                <c:pt idx="4984">
                  <c:v>123</c:v>
                </c:pt>
                <c:pt idx="4985">
                  <c:v>123</c:v>
                </c:pt>
                <c:pt idx="4986">
                  <c:v>123</c:v>
                </c:pt>
                <c:pt idx="4987">
                  <c:v>123</c:v>
                </c:pt>
                <c:pt idx="4988">
                  <c:v>123</c:v>
                </c:pt>
                <c:pt idx="4989">
                  <c:v>123</c:v>
                </c:pt>
                <c:pt idx="4990">
                  <c:v>123</c:v>
                </c:pt>
                <c:pt idx="4991">
                  <c:v>123</c:v>
                </c:pt>
                <c:pt idx="4992">
                  <c:v>123</c:v>
                </c:pt>
                <c:pt idx="4993">
                  <c:v>123</c:v>
                </c:pt>
                <c:pt idx="4994">
                  <c:v>123</c:v>
                </c:pt>
                <c:pt idx="4995">
                  <c:v>123</c:v>
                </c:pt>
                <c:pt idx="4996">
                  <c:v>123</c:v>
                </c:pt>
                <c:pt idx="4997">
                  <c:v>123</c:v>
                </c:pt>
                <c:pt idx="4998">
                  <c:v>123</c:v>
                </c:pt>
                <c:pt idx="4999">
                  <c:v>123</c:v>
                </c:pt>
                <c:pt idx="5000">
                  <c:v>123</c:v>
                </c:pt>
                <c:pt idx="5001">
                  <c:v>122</c:v>
                </c:pt>
                <c:pt idx="5002">
                  <c:v>122</c:v>
                </c:pt>
                <c:pt idx="5003">
                  <c:v>122</c:v>
                </c:pt>
                <c:pt idx="5004">
                  <c:v>122</c:v>
                </c:pt>
                <c:pt idx="5005">
                  <c:v>122</c:v>
                </c:pt>
                <c:pt idx="5006">
                  <c:v>122</c:v>
                </c:pt>
                <c:pt idx="5007">
                  <c:v>122</c:v>
                </c:pt>
                <c:pt idx="5008">
                  <c:v>122</c:v>
                </c:pt>
                <c:pt idx="5009">
                  <c:v>122</c:v>
                </c:pt>
                <c:pt idx="5010">
                  <c:v>122</c:v>
                </c:pt>
                <c:pt idx="5011">
                  <c:v>122</c:v>
                </c:pt>
                <c:pt idx="5012">
                  <c:v>121</c:v>
                </c:pt>
                <c:pt idx="5013">
                  <c:v>121</c:v>
                </c:pt>
                <c:pt idx="5014">
                  <c:v>121</c:v>
                </c:pt>
                <c:pt idx="5015">
                  <c:v>121</c:v>
                </c:pt>
                <c:pt idx="5016">
                  <c:v>121</c:v>
                </c:pt>
                <c:pt idx="5017">
                  <c:v>121</c:v>
                </c:pt>
                <c:pt idx="5018">
                  <c:v>121</c:v>
                </c:pt>
                <c:pt idx="5019">
                  <c:v>121</c:v>
                </c:pt>
                <c:pt idx="5020">
                  <c:v>121</c:v>
                </c:pt>
                <c:pt idx="5021">
                  <c:v>121</c:v>
                </c:pt>
                <c:pt idx="5022">
                  <c:v>121</c:v>
                </c:pt>
                <c:pt idx="5023">
                  <c:v>121</c:v>
                </c:pt>
                <c:pt idx="5024">
                  <c:v>121</c:v>
                </c:pt>
                <c:pt idx="5025">
                  <c:v>120</c:v>
                </c:pt>
                <c:pt idx="5026">
                  <c:v>120</c:v>
                </c:pt>
                <c:pt idx="5027">
                  <c:v>120</c:v>
                </c:pt>
                <c:pt idx="5028">
                  <c:v>120</c:v>
                </c:pt>
                <c:pt idx="5029">
                  <c:v>120</c:v>
                </c:pt>
                <c:pt idx="5030">
                  <c:v>120</c:v>
                </c:pt>
                <c:pt idx="5031">
                  <c:v>120</c:v>
                </c:pt>
                <c:pt idx="5032">
                  <c:v>120</c:v>
                </c:pt>
                <c:pt idx="5033">
                  <c:v>120</c:v>
                </c:pt>
                <c:pt idx="5034">
                  <c:v>120</c:v>
                </c:pt>
                <c:pt idx="5035">
                  <c:v>120</c:v>
                </c:pt>
                <c:pt idx="5036">
                  <c:v>120</c:v>
                </c:pt>
                <c:pt idx="5037">
                  <c:v>120</c:v>
                </c:pt>
                <c:pt idx="5038">
                  <c:v>120</c:v>
                </c:pt>
                <c:pt idx="5039">
                  <c:v>119</c:v>
                </c:pt>
                <c:pt idx="5040">
                  <c:v>119</c:v>
                </c:pt>
                <c:pt idx="5041">
                  <c:v>119</c:v>
                </c:pt>
                <c:pt idx="5042">
                  <c:v>119</c:v>
                </c:pt>
                <c:pt idx="5043">
                  <c:v>119</c:v>
                </c:pt>
                <c:pt idx="5044">
                  <c:v>119</c:v>
                </c:pt>
                <c:pt idx="5045">
                  <c:v>119</c:v>
                </c:pt>
                <c:pt idx="5046">
                  <c:v>119</c:v>
                </c:pt>
                <c:pt idx="5047">
                  <c:v>119</c:v>
                </c:pt>
                <c:pt idx="5048">
                  <c:v>119</c:v>
                </c:pt>
                <c:pt idx="5049">
                  <c:v>119</c:v>
                </c:pt>
                <c:pt idx="5050">
                  <c:v>119</c:v>
                </c:pt>
                <c:pt idx="5051">
                  <c:v>119</c:v>
                </c:pt>
                <c:pt idx="5052">
                  <c:v>119</c:v>
                </c:pt>
                <c:pt idx="5053">
                  <c:v>119</c:v>
                </c:pt>
                <c:pt idx="5054">
                  <c:v>119</c:v>
                </c:pt>
                <c:pt idx="5055">
                  <c:v>119</c:v>
                </c:pt>
                <c:pt idx="5056">
                  <c:v>119</c:v>
                </c:pt>
                <c:pt idx="5057">
                  <c:v>119</c:v>
                </c:pt>
                <c:pt idx="5058">
                  <c:v>119</c:v>
                </c:pt>
                <c:pt idx="5059">
                  <c:v>119</c:v>
                </c:pt>
                <c:pt idx="5060">
                  <c:v>119</c:v>
                </c:pt>
                <c:pt idx="5061">
                  <c:v>119</c:v>
                </c:pt>
                <c:pt idx="5062">
                  <c:v>119</c:v>
                </c:pt>
                <c:pt idx="5063">
                  <c:v>119</c:v>
                </c:pt>
                <c:pt idx="5064">
                  <c:v>119</c:v>
                </c:pt>
                <c:pt idx="5065">
                  <c:v>119</c:v>
                </c:pt>
                <c:pt idx="5066">
                  <c:v>119</c:v>
                </c:pt>
                <c:pt idx="5067">
                  <c:v>119</c:v>
                </c:pt>
                <c:pt idx="5068">
                  <c:v>119</c:v>
                </c:pt>
                <c:pt idx="5069">
                  <c:v>119</c:v>
                </c:pt>
                <c:pt idx="5070">
                  <c:v>119</c:v>
                </c:pt>
                <c:pt idx="5071">
                  <c:v>118</c:v>
                </c:pt>
                <c:pt idx="5072">
                  <c:v>118</c:v>
                </c:pt>
                <c:pt idx="5073">
                  <c:v>118</c:v>
                </c:pt>
                <c:pt idx="5074">
                  <c:v>118</c:v>
                </c:pt>
                <c:pt idx="5075">
                  <c:v>118</c:v>
                </c:pt>
                <c:pt idx="5076">
                  <c:v>118</c:v>
                </c:pt>
                <c:pt idx="5077">
                  <c:v>118</c:v>
                </c:pt>
                <c:pt idx="5078">
                  <c:v>118</c:v>
                </c:pt>
                <c:pt idx="5079">
                  <c:v>118</c:v>
                </c:pt>
                <c:pt idx="5080">
                  <c:v>118</c:v>
                </c:pt>
                <c:pt idx="5081">
                  <c:v>118</c:v>
                </c:pt>
                <c:pt idx="5082">
                  <c:v>118</c:v>
                </c:pt>
                <c:pt idx="5083">
                  <c:v>118</c:v>
                </c:pt>
                <c:pt idx="5084">
                  <c:v>118</c:v>
                </c:pt>
                <c:pt idx="5085">
                  <c:v>118</c:v>
                </c:pt>
                <c:pt idx="5086">
                  <c:v>118</c:v>
                </c:pt>
                <c:pt idx="5087">
                  <c:v>118</c:v>
                </c:pt>
                <c:pt idx="5088">
                  <c:v>118</c:v>
                </c:pt>
                <c:pt idx="5089">
                  <c:v>118</c:v>
                </c:pt>
                <c:pt idx="5090">
                  <c:v>118</c:v>
                </c:pt>
                <c:pt idx="5091">
                  <c:v>118</c:v>
                </c:pt>
                <c:pt idx="5092">
                  <c:v>118</c:v>
                </c:pt>
                <c:pt idx="5093">
                  <c:v>118</c:v>
                </c:pt>
                <c:pt idx="5094">
                  <c:v>118</c:v>
                </c:pt>
                <c:pt idx="5095">
                  <c:v>118</c:v>
                </c:pt>
                <c:pt idx="5096">
                  <c:v>118</c:v>
                </c:pt>
                <c:pt idx="5097">
                  <c:v>118</c:v>
                </c:pt>
                <c:pt idx="5098">
                  <c:v>118</c:v>
                </c:pt>
                <c:pt idx="5099">
                  <c:v>118</c:v>
                </c:pt>
                <c:pt idx="5100">
                  <c:v>118</c:v>
                </c:pt>
                <c:pt idx="5101">
                  <c:v>118</c:v>
                </c:pt>
                <c:pt idx="5102">
                  <c:v>118</c:v>
                </c:pt>
                <c:pt idx="5103">
                  <c:v>118</c:v>
                </c:pt>
                <c:pt idx="5104">
                  <c:v>118</c:v>
                </c:pt>
                <c:pt idx="5105">
                  <c:v>118</c:v>
                </c:pt>
                <c:pt idx="5106">
                  <c:v>118</c:v>
                </c:pt>
                <c:pt idx="5107">
                  <c:v>118</c:v>
                </c:pt>
                <c:pt idx="5108">
                  <c:v>117</c:v>
                </c:pt>
                <c:pt idx="5109">
                  <c:v>117</c:v>
                </c:pt>
                <c:pt idx="5110">
                  <c:v>117</c:v>
                </c:pt>
                <c:pt idx="5111">
                  <c:v>117</c:v>
                </c:pt>
                <c:pt idx="5112">
                  <c:v>117</c:v>
                </c:pt>
                <c:pt idx="5113">
                  <c:v>117</c:v>
                </c:pt>
                <c:pt idx="5114">
                  <c:v>117</c:v>
                </c:pt>
                <c:pt idx="5115">
                  <c:v>117</c:v>
                </c:pt>
                <c:pt idx="5116">
                  <c:v>117</c:v>
                </c:pt>
                <c:pt idx="5117">
                  <c:v>117</c:v>
                </c:pt>
                <c:pt idx="5118">
                  <c:v>117</c:v>
                </c:pt>
                <c:pt idx="5119">
                  <c:v>117</c:v>
                </c:pt>
                <c:pt idx="5120">
                  <c:v>117</c:v>
                </c:pt>
                <c:pt idx="5121">
                  <c:v>117</c:v>
                </c:pt>
                <c:pt idx="5122">
                  <c:v>117</c:v>
                </c:pt>
                <c:pt idx="5123">
                  <c:v>117</c:v>
                </c:pt>
                <c:pt idx="5124">
                  <c:v>117</c:v>
                </c:pt>
                <c:pt idx="5125">
                  <c:v>117</c:v>
                </c:pt>
                <c:pt idx="5126">
                  <c:v>117</c:v>
                </c:pt>
                <c:pt idx="5127">
                  <c:v>117</c:v>
                </c:pt>
                <c:pt idx="5128">
                  <c:v>117</c:v>
                </c:pt>
                <c:pt idx="5129">
                  <c:v>117</c:v>
                </c:pt>
                <c:pt idx="5130">
                  <c:v>116</c:v>
                </c:pt>
                <c:pt idx="5131">
                  <c:v>116</c:v>
                </c:pt>
                <c:pt idx="5132">
                  <c:v>116</c:v>
                </c:pt>
                <c:pt idx="5133">
                  <c:v>116</c:v>
                </c:pt>
                <c:pt idx="5134">
                  <c:v>116</c:v>
                </c:pt>
                <c:pt idx="5135">
                  <c:v>115</c:v>
                </c:pt>
                <c:pt idx="5136">
                  <c:v>115</c:v>
                </c:pt>
                <c:pt idx="5137">
                  <c:v>114</c:v>
                </c:pt>
                <c:pt idx="5138">
                  <c:v>114</c:v>
                </c:pt>
                <c:pt idx="5139">
                  <c:v>114</c:v>
                </c:pt>
                <c:pt idx="5140">
                  <c:v>113</c:v>
                </c:pt>
                <c:pt idx="5141">
                  <c:v>113</c:v>
                </c:pt>
                <c:pt idx="5142">
                  <c:v>113</c:v>
                </c:pt>
                <c:pt idx="5143">
                  <c:v>113</c:v>
                </c:pt>
                <c:pt idx="5144">
                  <c:v>113</c:v>
                </c:pt>
                <c:pt idx="5145">
                  <c:v>113</c:v>
                </c:pt>
                <c:pt idx="5146">
                  <c:v>113</c:v>
                </c:pt>
                <c:pt idx="5147">
                  <c:v>113</c:v>
                </c:pt>
                <c:pt idx="5148">
                  <c:v>113</c:v>
                </c:pt>
                <c:pt idx="5149">
                  <c:v>113</c:v>
                </c:pt>
                <c:pt idx="5150">
                  <c:v>113</c:v>
                </c:pt>
                <c:pt idx="5151">
                  <c:v>113</c:v>
                </c:pt>
                <c:pt idx="5152">
                  <c:v>113</c:v>
                </c:pt>
                <c:pt idx="5153">
                  <c:v>112</c:v>
                </c:pt>
                <c:pt idx="5154">
                  <c:v>112</c:v>
                </c:pt>
                <c:pt idx="5155">
                  <c:v>112</c:v>
                </c:pt>
                <c:pt idx="5156">
                  <c:v>112</c:v>
                </c:pt>
                <c:pt idx="5157">
                  <c:v>112</c:v>
                </c:pt>
                <c:pt idx="5158">
                  <c:v>112</c:v>
                </c:pt>
                <c:pt idx="5159">
                  <c:v>112</c:v>
                </c:pt>
                <c:pt idx="5160">
                  <c:v>112</c:v>
                </c:pt>
                <c:pt idx="5161">
                  <c:v>112</c:v>
                </c:pt>
                <c:pt idx="5162">
                  <c:v>112</c:v>
                </c:pt>
                <c:pt idx="5163">
                  <c:v>112</c:v>
                </c:pt>
                <c:pt idx="5164">
                  <c:v>112</c:v>
                </c:pt>
                <c:pt idx="5165">
                  <c:v>112</c:v>
                </c:pt>
                <c:pt idx="5166">
                  <c:v>112</c:v>
                </c:pt>
                <c:pt idx="5167">
                  <c:v>112</c:v>
                </c:pt>
                <c:pt idx="5168">
                  <c:v>112</c:v>
                </c:pt>
                <c:pt idx="5169">
                  <c:v>112</c:v>
                </c:pt>
                <c:pt idx="5170">
                  <c:v>112</c:v>
                </c:pt>
                <c:pt idx="5171">
                  <c:v>112</c:v>
                </c:pt>
                <c:pt idx="5172">
                  <c:v>112</c:v>
                </c:pt>
                <c:pt idx="5173">
                  <c:v>112</c:v>
                </c:pt>
                <c:pt idx="5174">
                  <c:v>112</c:v>
                </c:pt>
                <c:pt idx="5175">
                  <c:v>112</c:v>
                </c:pt>
                <c:pt idx="5176">
                  <c:v>112</c:v>
                </c:pt>
                <c:pt idx="5177">
                  <c:v>112</c:v>
                </c:pt>
                <c:pt idx="5178">
                  <c:v>112</c:v>
                </c:pt>
                <c:pt idx="5179">
                  <c:v>112</c:v>
                </c:pt>
                <c:pt idx="5180">
                  <c:v>112</c:v>
                </c:pt>
                <c:pt idx="5181">
                  <c:v>112</c:v>
                </c:pt>
                <c:pt idx="5182">
                  <c:v>112</c:v>
                </c:pt>
                <c:pt idx="5183">
                  <c:v>112</c:v>
                </c:pt>
                <c:pt idx="5184">
                  <c:v>111</c:v>
                </c:pt>
                <c:pt idx="5185">
                  <c:v>111</c:v>
                </c:pt>
                <c:pt idx="5186">
                  <c:v>111</c:v>
                </c:pt>
                <c:pt idx="5187">
                  <c:v>111</c:v>
                </c:pt>
                <c:pt idx="5188">
                  <c:v>111</c:v>
                </c:pt>
                <c:pt idx="5189">
                  <c:v>111</c:v>
                </c:pt>
                <c:pt idx="5190">
                  <c:v>111</c:v>
                </c:pt>
                <c:pt idx="5191">
                  <c:v>111</c:v>
                </c:pt>
                <c:pt idx="5192">
                  <c:v>111</c:v>
                </c:pt>
                <c:pt idx="5193">
                  <c:v>111</c:v>
                </c:pt>
                <c:pt idx="5194">
                  <c:v>111</c:v>
                </c:pt>
                <c:pt idx="5195">
                  <c:v>111</c:v>
                </c:pt>
                <c:pt idx="5196">
                  <c:v>110</c:v>
                </c:pt>
                <c:pt idx="5197">
                  <c:v>110</c:v>
                </c:pt>
                <c:pt idx="5198">
                  <c:v>110</c:v>
                </c:pt>
                <c:pt idx="5199">
                  <c:v>110</c:v>
                </c:pt>
                <c:pt idx="5200">
                  <c:v>110</c:v>
                </c:pt>
                <c:pt idx="5201">
                  <c:v>110</c:v>
                </c:pt>
                <c:pt idx="5202">
                  <c:v>110</c:v>
                </c:pt>
                <c:pt idx="5203">
                  <c:v>110</c:v>
                </c:pt>
                <c:pt idx="5204">
                  <c:v>110</c:v>
                </c:pt>
                <c:pt idx="5205">
                  <c:v>110</c:v>
                </c:pt>
                <c:pt idx="5206">
                  <c:v>110</c:v>
                </c:pt>
                <c:pt idx="5207">
                  <c:v>110</c:v>
                </c:pt>
                <c:pt idx="5208">
                  <c:v>110</c:v>
                </c:pt>
                <c:pt idx="5209">
                  <c:v>109</c:v>
                </c:pt>
                <c:pt idx="5210">
                  <c:v>109</c:v>
                </c:pt>
                <c:pt idx="5211">
                  <c:v>109</c:v>
                </c:pt>
                <c:pt idx="5212">
                  <c:v>109</c:v>
                </c:pt>
                <c:pt idx="5213">
                  <c:v>109</c:v>
                </c:pt>
                <c:pt idx="5214">
                  <c:v>109</c:v>
                </c:pt>
                <c:pt idx="5215">
                  <c:v>109</c:v>
                </c:pt>
                <c:pt idx="5216">
                  <c:v>109</c:v>
                </c:pt>
                <c:pt idx="5217">
                  <c:v>109</c:v>
                </c:pt>
                <c:pt idx="5218">
                  <c:v>109</c:v>
                </c:pt>
                <c:pt idx="5219">
                  <c:v>109</c:v>
                </c:pt>
                <c:pt idx="5220">
                  <c:v>109</c:v>
                </c:pt>
                <c:pt idx="5221">
                  <c:v>109</c:v>
                </c:pt>
                <c:pt idx="5222">
                  <c:v>108</c:v>
                </c:pt>
                <c:pt idx="5223">
                  <c:v>108</c:v>
                </c:pt>
                <c:pt idx="5224">
                  <c:v>108</c:v>
                </c:pt>
                <c:pt idx="5225">
                  <c:v>108</c:v>
                </c:pt>
                <c:pt idx="5226">
                  <c:v>108</c:v>
                </c:pt>
                <c:pt idx="5227">
                  <c:v>108</c:v>
                </c:pt>
                <c:pt idx="5228">
                  <c:v>108</c:v>
                </c:pt>
                <c:pt idx="5229">
                  <c:v>108</c:v>
                </c:pt>
                <c:pt idx="5230">
                  <c:v>108</c:v>
                </c:pt>
                <c:pt idx="5231">
                  <c:v>107</c:v>
                </c:pt>
                <c:pt idx="5232">
                  <c:v>107</c:v>
                </c:pt>
                <c:pt idx="5233">
                  <c:v>107</c:v>
                </c:pt>
                <c:pt idx="5234">
                  <c:v>106</c:v>
                </c:pt>
                <c:pt idx="5235">
                  <c:v>106</c:v>
                </c:pt>
                <c:pt idx="5236">
                  <c:v>106</c:v>
                </c:pt>
                <c:pt idx="5237">
                  <c:v>106</c:v>
                </c:pt>
                <c:pt idx="5238">
                  <c:v>106</c:v>
                </c:pt>
                <c:pt idx="5239">
                  <c:v>106</c:v>
                </c:pt>
                <c:pt idx="5240">
                  <c:v>106</c:v>
                </c:pt>
                <c:pt idx="5241">
                  <c:v>106</c:v>
                </c:pt>
                <c:pt idx="5242">
                  <c:v>106</c:v>
                </c:pt>
                <c:pt idx="5243">
                  <c:v>106</c:v>
                </c:pt>
                <c:pt idx="5244">
                  <c:v>106</c:v>
                </c:pt>
                <c:pt idx="5245">
                  <c:v>105</c:v>
                </c:pt>
                <c:pt idx="5246">
                  <c:v>105</c:v>
                </c:pt>
                <c:pt idx="5247">
                  <c:v>104</c:v>
                </c:pt>
                <c:pt idx="5248">
                  <c:v>104</c:v>
                </c:pt>
                <c:pt idx="5249">
                  <c:v>104</c:v>
                </c:pt>
                <c:pt idx="5250">
                  <c:v>104</c:v>
                </c:pt>
                <c:pt idx="5251">
                  <c:v>104</c:v>
                </c:pt>
                <c:pt idx="5252">
                  <c:v>104</c:v>
                </c:pt>
                <c:pt idx="5253">
                  <c:v>104</c:v>
                </c:pt>
                <c:pt idx="5254">
                  <c:v>104</c:v>
                </c:pt>
                <c:pt idx="5255">
                  <c:v>104</c:v>
                </c:pt>
                <c:pt idx="5256">
                  <c:v>104</c:v>
                </c:pt>
                <c:pt idx="5257">
                  <c:v>104</c:v>
                </c:pt>
                <c:pt idx="5258">
                  <c:v>104</c:v>
                </c:pt>
                <c:pt idx="5259">
                  <c:v>104</c:v>
                </c:pt>
                <c:pt idx="5260">
                  <c:v>104</c:v>
                </c:pt>
                <c:pt idx="5261">
                  <c:v>104</c:v>
                </c:pt>
                <c:pt idx="5262">
                  <c:v>104</c:v>
                </c:pt>
                <c:pt idx="5263">
                  <c:v>104</c:v>
                </c:pt>
                <c:pt idx="5264">
                  <c:v>104</c:v>
                </c:pt>
                <c:pt idx="5265">
                  <c:v>104</c:v>
                </c:pt>
                <c:pt idx="5266">
                  <c:v>104</c:v>
                </c:pt>
                <c:pt idx="5267">
                  <c:v>104</c:v>
                </c:pt>
                <c:pt idx="5268">
                  <c:v>104</c:v>
                </c:pt>
                <c:pt idx="5269">
                  <c:v>104</c:v>
                </c:pt>
                <c:pt idx="5270">
                  <c:v>104</c:v>
                </c:pt>
                <c:pt idx="5271">
                  <c:v>104</c:v>
                </c:pt>
                <c:pt idx="5272">
                  <c:v>104</c:v>
                </c:pt>
                <c:pt idx="5273">
                  <c:v>104</c:v>
                </c:pt>
                <c:pt idx="5274">
                  <c:v>104</c:v>
                </c:pt>
                <c:pt idx="5275">
                  <c:v>104</c:v>
                </c:pt>
                <c:pt idx="5276">
                  <c:v>104</c:v>
                </c:pt>
                <c:pt idx="5277">
                  <c:v>104</c:v>
                </c:pt>
                <c:pt idx="5278">
                  <c:v>104</c:v>
                </c:pt>
                <c:pt idx="5279">
                  <c:v>104</c:v>
                </c:pt>
                <c:pt idx="5280">
                  <c:v>104</c:v>
                </c:pt>
                <c:pt idx="5281">
                  <c:v>104</c:v>
                </c:pt>
                <c:pt idx="5282">
                  <c:v>104</c:v>
                </c:pt>
                <c:pt idx="5283">
                  <c:v>104</c:v>
                </c:pt>
                <c:pt idx="5284">
                  <c:v>104</c:v>
                </c:pt>
                <c:pt idx="5285">
                  <c:v>104</c:v>
                </c:pt>
                <c:pt idx="5286">
                  <c:v>104</c:v>
                </c:pt>
                <c:pt idx="5287">
                  <c:v>104</c:v>
                </c:pt>
                <c:pt idx="5288">
                  <c:v>104</c:v>
                </c:pt>
                <c:pt idx="5289">
                  <c:v>104</c:v>
                </c:pt>
                <c:pt idx="5290">
                  <c:v>104</c:v>
                </c:pt>
                <c:pt idx="5291">
                  <c:v>104</c:v>
                </c:pt>
                <c:pt idx="5292">
                  <c:v>104</c:v>
                </c:pt>
                <c:pt idx="5293">
                  <c:v>103</c:v>
                </c:pt>
                <c:pt idx="5294">
                  <c:v>103</c:v>
                </c:pt>
                <c:pt idx="5295">
                  <c:v>103</c:v>
                </c:pt>
                <c:pt idx="5296">
                  <c:v>103</c:v>
                </c:pt>
                <c:pt idx="5297">
                  <c:v>103</c:v>
                </c:pt>
                <c:pt idx="5298">
                  <c:v>103</c:v>
                </c:pt>
                <c:pt idx="5299">
                  <c:v>103</c:v>
                </c:pt>
                <c:pt idx="5300">
                  <c:v>103</c:v>
                </c:pt>
                <c:pt idx="5301">
                  <c:v>103</c:v>
                </c:pt>
                <c:pt idx="5302">
                  <c:v>103</c:v>
                </c:pt>
                <c:pt idx="5303">
                  <c:v>103</c:v>
                </c:pt>
                <c:pt idx="5304">
                  <c:v>103</c:v>
                </c:pt>
                <c:pt idx="5305">
                  <c:v>103</c:v>
                </c:pt>
                <c:pt idx="5306">
                  <c:v>103</c:v>
                </c:pt>
                <c:pt idx="5307">
                  <c:v>103</c:v>
                </c:pt>
                <c:pt idx="5308">
                  <c:v>103</c:v>
                </c:pt>
                <c:pt idx="5309">
                  <c:v>103</c:v>
                </c:pt>
                <c:pt idx="5310">
                  <c:v>103</c:v>
                </c:pt>
                <c:pt idx="5311">
                  <c:v>103</c:v>
                </c:pt>
                <c:pt idx="5312">
                  <c:v>103</c:v>
                </c:pt>
                <c:pt idx="5313">
                  <c:v>103</c:v>
                </c:pt>
                <c:pt idx="5314">
                  <c:v>103</c:v>
                </c:pt>
                <c:pt idx="5315">
                  <c:v>103</c:v>
                </c:pt>
                <c:pt idx="5316">
                  <c:v>103</c:v>
                </c:pt>
                <c:pt idx="5317">
                  <c:v>103</c:v>
                </c:pt>
                <c:pt idx="5318">
                  <c:v>103</c:v>
                </c:pt>
                <c:pt idx="5319">
                  <c:v>103</c:v>
                </c:pt>
                <c:pt idx="5320">
                  <c:v>103</c:v>
                </c:pt>
                <c:pt idx="5321">
                  <c:v>103</c:v>
                </c:pt>
                <c:pt idx="5322">
                  <c:v>103</c:v>
                </c:pt>
                <c:pt idx="5323">
                  <c:v>103</c:v>
                </c:pt>
                <c:pt idx="5324">
                  <c:v>103</c:v>
                </c:pt>
                <c:pt idx="5325">
                  <c:v>103</c:v>
                </c:pt>
                <c:pt idx="5326">
                  <c:v>103</c:v>
                </c:pt>
                <c:pt idx="5327">
                  <c:v>103</c:v>
                </c:pt>
                <c:pt idx="5328">
                  <c:v>102</c:v>
                </c:pt>
                <c:pt idx="5329">
                  <c:v>102</c:v>
                </c:pt>
                <c:pt idx="5330">
                  <c:v>102</c:v>
                </c:pt>
                <c:pt idx="5331">
                  <c:v>102</c:v>
                </c:pt>
                <c:pt idx="5332">
                  <c:v>102</c:v>
                </c:pt>
                <c:pt idx="5333">
                  <c:v>102</c:v>
                </c:pt>
                <c:pt idx="5334">
                  <c:v>102</c:v>
                </c:pt>
                <c:pt idx="5335">
                  <c:v>102</c:v>
                </c:pt>
                <c:pt idx="5336">
                  <c:v>102</c:v>
                </c:pt>
                <c:pt idx="5337">
                  <c:v>101</c:v>
                </c:pt>
                <c:pt idx="5338">
                  <c:v>101</c:v>
                </c:pt>
                <c:pt idx="5339">
                  <c:v>101</c:v>
                </c:pt>
                <c:pt idx="5340">
                  <c:v>101</c:v>
                </c:pt>
                <c:pt idx="5341">
                  <c:v>101</c:v>
                </c:pt>
                <c:pt idx="5342">
                  <c:v>101</c:v>
                </c:pt>
                <c:pt idx="5343">
                  <c:v>101</c:v>
                </c:pt>
                <c:pt idx="5344">
                  <c:v>101</c:v>
                </c:pt>
                <c:pt idx="5345">
                  <c:v>101</c:v>
                </c:pt>
                <c:pt idx="5346">
                  <c:v>101</c:v>
                </c:pt>
                <c:pt idx="5347">
                  <c:v>101</c:v>
                </c:pt>
                <c:pt idx="5348">
                  <c:v>101</c:v>
                </c:pt>
                <c:pt idx="5349">
                  <c:v>101</c:v>
                </c:pt>
                <c:pt idx="5350">
                  <c:v>100</c:v>
                </c:pt>
                <c:pt idx="5351">
                  <c:v>100</c:v>
                </c:pt>
                <c:pt idx="5352">
                  <c:v>100</c:v>
                </c:pt>
                <c:pt idx="5353">
                  <c:v>100</c:v>
                </c:pt>
                <c:pt idx="5354">
                  <c:v>100</c:v>
                </c:pt>
                <c:pt idx="5355">
                  <c:v>100</c:v>
                </c:pt>
                <c:pt idx="5356">
                  <c:v>100</c:v>
                </c:pt>
                <c:pt idx="5357">
                  <c:v>97</c:v>
                </c:pt>
                <c:pt idx="5358">
                  <c:v>97</c:v>
                </c:pt>
                <c:pt idx="5359">
                  <c:v>97</c:v>
                </c:pt>
                <c:pt idx="5360">
                  <c:v>97</c:v>
                </c:pt>
                <c:pt idx="5361">
                  <c:v>97</c:v>
                </c:pt>
                <c:pt idx="5362">
                  <c:v>97</c:v>
                </c:pt>
                <c:pt idx="5363">
                  <c:v>97</c:v>
                </c:pt>
                <c:pt idx="5364">
                  <c:v>97</c:v>
                </c:pt>
                <c:pt idx="5365">
                  <c:v>97</c:v>
                </c:pt>
                <c:pt idx="5366">
                  <c:v>97</c:v>
                </c:pt>
                <c:pt idx="5367">
                  <c:v>97</c:v>
                </c:pt>
                <c:pt idx="5368">
                  <c:v>97</c:v>
                </c:pt>
                <c:pt idx="5369">
                  <c:v>97</c:v>
                </c:pt>
                <c:pt idx="5370">
                  <c:v>96</c:v>
                </c:pt>
                <c:pt idx="5371">
                  <c:v>96</c:v>
                </c:pt>
                <c:pt idx="5372">
                  <c:v>95</c:v>
                </c:pt>
                <c:pt idx="5373">
                  <c:v>95</c:v>
                </c:pt>
                <c:pt idx="5374">
                  <c:v>95</c:v>
                </c:pt>
                <c:pt idx="5375">
                  <c:v>95</c:v>
                </c:pt>
                <c:pt idx="5376">
                  <c:v>95</c:v>
                </c:pt>
                <c:pt idx="5377">
                  <c:v>95</c:v>
                </c:pt>
                <c:pt idx="5378">
                  <c:v>95</c:v>
                </c:pt>
                <c:pt idx="5379">
                  <c:v>95</c:v>
                </c:pt>
                <c:pt idx="5380">
                  <c:v>95</c:v>
                </c:pt>
                <c:pt idx="5381">
                  <c:v>95</c:v>
                </c:pt>
                <c:pt idx="5382">
                  <c:v>95</c:v>
                </c:pt>
                <c:pt idx="5383">
                  <c:v>95</c:v>
                </c:pt>
                <c:pt idx="5384">
                  <c:v>95</c:v>
                </c:pt>
                <c:pt idx="5385">
                  <c:v>95</c:v>
                </c:pt>
                <c:pt idx="5386">
                  <c:v>95</c:v>
                </c:pt>
                <c:pt idx="5387">
                  <c:v>95</c:v>
                </c:pt>
                <c:pt idx="5388">
                  <c:v>95</c:v>
                </c:pt>
                <c:pt idx="5389">
                  <c:v>95</c:v>
                </c:pt>
                <c:pt idx="5390">
                  <c:v>95</c:v>
                </c:pt>
                <c:pt idx="5391">
                  <c:v>95</c:v>
                </c:pt>
                <c:pt idx="5392">
                  <c:v>94</c:v>
                </c:pt>
                <c:pt idx="5393">
                  <c:v>94</c:v>
                </c:pt>
                <c:pt idx="5394">
                  <c:v>94</c:v>
                </c:pt>
                <c:pt idx="5395">
                  <c:v>94</c:v>
                </c:pt>
                <c:pt idx="5396">
                  <c:v>94</c:v>
                </c:pt>
                <c:pt idx="5397">
                  <c:v>94</c:v>
                </c:pt>
                <c:pt idx="5398">
                  <c:v>94</c:v>
                </c:pt>
                <c:pt idx="5399">
                  <c:v>94</c:v>
                </c:pt>
                <c:pt idx="5400">
                  <c:v>94</c:v>
                </c:pt>
                <c:pt idx="5401">
                  <c:v>94</c:v>
                </c:pt>
                <c:pt idx="5402">
                  <c:v>94</c:v>
                </c:pt>
                <c:pt idx="5403">
                  <c:v>94</c:v>
                </c:pt>
                <c:pt idx="5404">
                  <c:v>94</c:v>
                </c:pt>
                <c:pt idx="5405">
                  <c:v>94</c:v>
                </c:pt>
                <c:pt idx="5406">
                  <c:v>94</c:v>
                </c:pt>
                <c:pt idx="5407">
                  <c:v>94</c:v>
                </c:pt>
                <c:pt idx="5408">
                  <c:v>94</c:v>
                </c:pt>
                <c:pt idx="5409">
                  <c:v>94</c:v>
                </c:pt>
                <c:pt idx="5410">
                  <c:v>94</c:v>
                </c:pt>
                <c:pt idx="5411">
                  <c:v>94</c:v>
                </c:pt>
                <c:pt idx="5412">
                  <c:v>94</c:v>
                </c:pt>
                <c:pt idx="5413">
                  <c:v>94</c:v>
                </c:pt>
                <c:pt idx="5414">
                  <c:v>94</c:v>
                </c:pt>
                <c:pt idx="5415">
                  <c:v>94</c:v>
                </c:pt>
                <c:pt idx="5416">
                  <c:v>94</c:v>
                </c:pt>
                <c:pt idx="5417">
                  <c:v>94</c:v>
                </c:pt>
                <c:pt idx="5418">
                  <c:v>94</c:v>
                </c:pt>
                <c:pt idx="5419">
                  <c:v>94</c:v>
                </c:pt>
                <c:pt idx="5420">
                  <c:v>94</c:v>
                </c:pt>
                <c:pt idx="5421">
                  <c:v>94</c:v>
                </c:pt>
                <c:pt idx="5422">
                  <c:v>94</c:v>
                </c:pt>
                <c:pt idx="5423">
                  <c:v>94</c:v>
                </c:pt>
                <c:pt idx="5424">
                  <c:v>94</c:v>
                </c:pt>
                <c:pt idx="5425">
                  <c:v>94</c:v>
                </c:pt>
                <c:pt idx="5426">
                  <c:v>93</c:v>
                </c:pt>
                <c:pt idx="5427">
                  <c:v>92</c:v>
                </c:pt>
                <c:pt idx="5428">
                  <c:v>91</c:v>
                </c:pt>
                <c:pt idx="5429">
                  <c:v>91</c:v>
                </c:pt>
                <c:pt idx="5430">
                  <c:v>91</c:v>
                </c:pt>
                <c:pt idx="5431">
                  <c:v>91</c:v>
                </c:pt>
                <c:pt idx="5432">
                  <c:v>91</c:v>
                </c:pt>
                <c:pt idx="5433">
                  <c:v>90</c:v>
                </c:pt>
                <c:pt idx="5434">
                  <c:v>90</c:v>
                </c:pt>
                <c:pt idx="5435">
                  <c:v>90</c:v>
                </c:pt>
                <c:pt idx="5436">
                  <c:v>90</c:v>
                </c:pt>
                <c:pt idx="5437">
                  <c:v>90</c:v>
                </c:pt>
                <c:pt idx="5438">
                  <c:v>90</c:v>
                </c:pt>
                <c:pt idx="5439">
                  <c:v>90</c:v>
                </c:pt>
                <c:pt idx="5440">
                  <c:v>90</c:v>
                </c:pt>
                <c:pt idx="5441">
                  <c:v>90</c:v>
                </c:pt>
                <c:pt idx="5442">
                  <c:v>90</c:v>
                </c:pt>
                <c:pt idx="5443">
                  <c:v>90</c:v>
                </c:pt>
                <c:pt idx="5444">
                  <c:v>90</c:v>
                </c:pt>
                <c:pt idx="5445">
                  <c:v>90</c:v>
                </c:pt>
                <c:pt idx="5446">
                  <c:v>90</c:v>
                </c:pt>
                <c:pt idx="5447">
                  <c:v>89</c:v>
                </c:pt>
                <c:pt idx="5448">
                  <c:v>89</c:v>
                </c:pt>
                <c:pt idx="5449">
                  <c:v>89</c:v>
                </c:pt>
                <c:pt idx="5450">
                  <c:v>89</c:v>
                </c:pt>
                <c:pt idx="5451">
                  <c:v>89</c:v>
                </c:pt>
                <c:pt idx="5452">
                  <c:v>89</c:v>
                </c:pt>
                <c:pt idx="5453">
                  <c:v>89</c:v>
                </c:pt>
                <c:pt idx="5454">
                  <c:v>89</c:v>
                </c:pt>
                <c:pt idx="5455">
                  <c:v>89</c:v>
                </c:pt>
                <c:pt idx="5456">
                  <c:v>89</c:v>
                </c:pt>
                <c:pt idx="5457">
                  <c:v>89</c:v>
                </c:pt>
                <c:pt idx="5458">
                  <c:v>89</c:v>
                </c:pt>
                <c:pt idx="5459">
                  <c:v>89</c:v>
                </c:pt>
                <c:pt idx="5460">
                  <c:v>89</c:v>
                </c:pt>
                <c:pt idx="5461">
                  <c:v>89</c:v>
                </c:pt>
                <c:pt idx="5462">
                  <c:v>89</c:v>
                </c:pt>
                <c:pt idx="5463">
                  <c:v>89</c:v>
                </c:pt>
                <c:pt idx="5464">
                  <c:v>89</c:v>
                </c:pt>
                <c:pt idx="5465">
                  <c:v>89</c:v>
                </c:pt>
                <c:pt idx="5466">
                  <c:v>89</c:v>
                </c:pt>
                <c:pt idx="5467">
                  <c:v>89</c:v>
                </c:pt>
                <c:pt idx="5468">
                  <c:v>89</c:v>
                </c:pt>
                <c:pt idx="5469">
                  <c:v>89</c:v>
                </c:pt>
                <c:pt idx="5470">
                  <c:v>89</c:v>
                </c:pt>
                <c:pt idx="5471">
                  <c:v>89</c:v>
                </c:pt>
                <c:pt idx="5472">
                  <c:v>89</c:v>
                </c:pt>
                <c:pt idx="5473">
                  <c:v>89</c:v>
                </c:pt>
                <c:pt idx="5474">
                  <c:v>89</c:v>
                </c:pt>
                <c:pt idx="5475">
                  <c:v>89</c:v>
                </c:pt>
                <c:pt idx="5476">
                  <c:v>89</c:v>
                </c:pt>
                <c:pt idx="5477">
                  <c:v>89</c:v>
                </c:pt>
                <c:pt idx="5478">
                  <c:v>89</c:v>
                </c:pt>
                <c:pt idx="5479">
                  <c:v>89</c:v>
                </c:pt>
                <c:pt idx="5480">
                  <c:v>89</c:v>
                </c:pt>
                <c:pt idx="5481">
                  <c:v>89</c:v>
                </c:pt>
                <c:pt idx="5482">
                  <c:v>89</c:v>
                </c:pt>
                <c:pt idx="5483">
                  <c:v>89</c:v>
                </c:pt>
                <c:pt idx="5484">
                  <c:v>89</c:v>
                </c:pt>
                <c:pt idx="5485">
                  <c:v>89</c:v>
                </c:pt>
                <c:pt idx="5486">
                  <c:v>89</c:v>
                </c:pt>
                <c:pt idx="5487">
                  <c:v>89</c:v>
                </c:pt>
                <c:pt idx="5488">
                  <c:v>89</c:v>
                </c:pt>
                <c:pt idx="5489">
                  <c:v>89</c:v>
                </c:pt>
                <c:pt idx="5490">
                  <c:v>89</c:v>
                </c:pt>
                <c:pt idx="5491">
                  <c:v>89</c:v>
                </c:pt>
                <c:pt idx="5492">
                  <c:v>89</c:v>
                </c:pt>
                <c:pt idx="5493">
                  <c:v>89</c:v>
                </c:pt>
                <c:pt idx="5494">
                  <c:v>89</c:v>
                </c:pt>
                <c:pt idx="5495">
                  <c:v>89</c:v>
                </c:pt>
                <c:pt idx="5496">
                  <c:v>89</c:v>
                </c:pt>
                <c:pt idx="5497">
                  <c:v>88</c:v>
                </c:pt>
                <c:pt idx="5498">
                  <c:v>88</c:v>
                </c:pt>
                <c:pt idx="5499">
                  <c:v>88</c:v>
                </c:pt>
                <c:pt idx="5500">
                  <c:v>88</c:v>
                </c:pt>
                <c:pt idx="5501">
                  <c:v>88</c:v>
                </c:pt>
                <c:pt idx="5502">
                  <c:v>88</c:v>
                </c:pt>
                <c:pt idx="5503">
                  <c:v>88</c:v>
                </c:pt>
                <c:pt idx="5504">
                  <c:v>88</c:v>
                </c:pt>
                <c:pt idx="5505">
                  <c:v>88</c:v>
                </c:pt>
                <c:pt idx="5506">
                  <c:v>88</c:v>
                </c:pt>
                <c:pt idx="5507">
                  <c:v>88</c:v>
                </c:pt>
                <c:pt idx="5508">
                  <c:v>88</c:v>
                </c:pt>
                <c:pt idx="5509">
                  <c:v>88</c:v>
                </c:pt>
                <c:pt idx="5510">
                  <c:v>87</c:v>
                </c:pt>
                <c:pt idx="5511">
                  <c:v>87</c:v>
                </c:pt>
                <c:pt idx="5512">
                  <c:v>87</c:v>
                </c:pt>
                <c:pt idx="5513">
                  <c:v>87</c:v>
                </c:pt>
                <c:pt idx="5514">
                  <c:v>87</c:v>
                </c:pt>
                <c:pt idx="5515">
                  <c:v>87</c:v>
                </c:pt>
                <c:pt idx="5516">
                  <c:v>87</c:v>
                </c:pt>
                <c:pt idx="5517">
                  <c:v>87</c:v>
                </c:pt>
                <c:pt idx="5518">
                  <c:v>87</c:v>
                </c:pt>
                <c:pt idx="5519">
                  <c:v>87</c:v>
                </c:pt>
                <c:pt idx="5520">
                  <c:v>86</c:v>
                </c:pt>
                <c:pt idx="5521">
                  <c:v>86</c:v>
                </c:pt>
                <c:pt idx="5522">
                  <c:v>86</c:v>
                </c:pt>
                <c:pt idx="5523">
                  <c:v>85</c:v>
                </c:pt>
                <c:pt idx="5524">
                  <c:v>85</c:v>
                </c:pt>
                <c:pt idx="5525">
                  <c:v>85</c:v>
                </c:pt>
                <c:pt idx="5526">
                  <c:v>85</c:v>
                </c:pt>
                <c:pt idx="5527">
                  <c:v>85</c:v>
                </c:pt>
                <c:pt idx="5528">
                  <c:v>84</c:v>
                </c:pt>
                <c:pt idx="5529">
                  <c:v>84</c:v>
                </c:pt>
                <c:pt idx="5530">
                  <c:v>84</c:v>
                </c:pt>
                <c:pt idx="5531">
                  <c:v>84</c:v>
                </c:pt>
                <c:pt idx="5532">
                  <c:v>84</c:v>
                </c:pt>
                <c:pt idx="5533">
                  <c:v>84</c:v>
                </c:pt>
                <c:pt idx="5534">
                  <c:v>84</c:v>
                </c:pt>
                <c:pt idx="5535">
                  <c:v>84</c:v>
                </c:pt>
                <c:pt idx="5536">
                  <c:v>84</c:v>
                </c:pt>
                <c:pt idx="5537">
                  <c:v>84</c:v>
                </c:pt>
                <c:pt idx="5538">
                  <c:v>84</c:v>
                </c:pt>
                <c:pt idx="5539">
                  <c:v>84</c:v>
                </c:pt>
                <c:pt idx="5540">
                  <c:v>84</c:v>
                </c:pt>
                <c:pt idx="5541">
                  <c:v>84</c:v>
                </c:pt>
                <c:pt idx="5542">
                  <c:v>84</c:v>
                </c:pt>
                <c:pt idx="5543">
                  <c:v>84</c:v>
                </c:pt>
                <c:pt idx="5544">
                  <c:v>84</c:v>
                </c:pt>
                <c:pt idx="5545">
                  <c:v>84</c:v>
                </c:pt>
                <c:pt idx="5546">
                  <c:v>84</c:v>
                </c:pt>
                <c:pt idx="5547">
                  <c:v>84</c:v>
                </c:pt>
                <c:pt idx="5548">
                  <c:v>84</c:v>
                </c:pt>
                <c:pt idx="5549">
                  <c:v>84</c:v>
                </c:pt>
                <c:pt idx="5550">
                  <c:v>84</c:v>
                </c:pt>
                <c:pt idx="5551">
                  <c:v>84</c:v>
                </c:pt>
                <c:pt idx="5552">
                  <c:v>84</c:v>
                </c:pt>
                <c:pt idx="5553">
                  <c:v>83</c:v>
                </c:pt>
                <c:pt idx="5554">
                  <c:v>83</c:v>
                </c:pt>
                <c:pt idx="5555">
                  <c:v>83</c:v>
                </c:pt>
                <c:pt idx="5556">
                  <c:v>83</c:v>
                </c:pt>
                <c:pt idx="5557">
                  <c:v>83</c:v>
                </c:pt>
                <c:pt idx="5558">
                  <c:v>83</c:v>
                </c:pt>
                <c:pt idx="5559">
                  <c:v>83</c:v>
                </c:pt>
                <c:pt idx="5560">
                  <c:v>83</c:v>
                </c:pt>
                <c:pt idx="5561">
                  <c:v>83</c:v>
                </c:pt>
                <c:pt idx="5562">
                  <c:v>83</c:v>
                </c:pt>
                <c:pt idx="5563">
                  <c:v>82</c:v>
                </c:pt>
                <c:pt idx="5564">
                  <c:v>82</c:v>
                </c:pt>
                <c:pt idx="5565">
                  <c:v>82</c:v>
                </c:pt>
                <c:pt idx="5566">
                  <c:v>81</c:v>
                </c:pt>
                <c:pt idx="5567">
                  <c:v>81</c:v>
                </c:pt>
                <c:pt idx="5568">
                  <c:v>81</c:v>
                </c:pt>
                <c:pt idx="5569">
                  <c:v>81</c:v>
                </c:pt>
                <c:pt idx="5570">
                  <c:v>81</c:v>
                </c:pt>
                <c:pt idx="5571">
                  <c:v>81</c:v>
                </c:pt>
                <c:pt idx="5572">
                  <c:v>81</c:v>
                </c:pt>
                <c:pt idx="5573">
                  <c:v>81</c:v>
                </c:pt>
                <c:pt idx="5574">
                  <c:v>81</c:v>
                </c:pt>
                <c:pt idx="5575">
                  <c:v>81</c:v>
                </c:pt>
                <c:pt idx="5576">
                  <c:v>81</c:v>
                </c:pt>
                <c:pt idx="5577">
                  <c:v>81</c:v>
                </c:pt>
                <c:pt idx="5578">
                  <c:v>81</c:v>
                </c:pt>
                <c:pt idx="5579">
                  <c:v>81</c:v>
                </c:pt>
                <c:pt idx="5580">
                  <c:v>81</c:v>
                </c:pt>
                <c:pt idx="5581">
                  <c:v>81</c:v>
                </c:pt>
                <c:pt idx="5582">
                  <c:v>81</c:v>
                </c:pt>
                <c:pt idx="5583">
                  <c:v>81</c:v>
                </c:pt>
                <c:pt idx="5584">
                  <c:v>81</c:v>
                </c:pt>
                <c:pt idx="5585">
                  <c:v>81</c:v>
                </c:pt>
                <c:pt idx="5586">
                  <c:v>81</c:v>
                </c:pt>
                <c:pt idx="5587">
                  <c:v>81</c:v>
                </c:pt>
                <c:pt idx="5588">
                  <c:v>81</c:v>
                </c:pt>
                <c:pt idx="5589">
                  <c:v>81</c:v>
                </c:pt>
                <c:pt idx="5590">
                  <c:v>81</c:v>
                </c:pt>
                <c:pt idx="5591">
                  <c:v>81</c:v>
                </c:pt>
                <c:pt idx="5592">
                  <c:v>81</c:v>
                </c:pt>
                <c:pt idx="5593">
                  <c:v>81</c:v>
                </c:pt>
                <c:pt idx="5594">
                  <c:v>81</c:v>
                </c:pt>
                <c:pt idx="5595">
                  <c:v>81</c:v>
                </c:pt>
                <c:pt idx="5596">
                  <c:v>81</c:v>
                </c:pt>
                <c:pt idx="5597">
                  <c:v>81</c:v>
                </c:pt>
                <c:pt idx="5598">
                  <c:v>81</c:v>
                </c:pt>
                <c:pt idx="5599">
                  <c:v>81</c:v>
                </c:pt>
                <c:pt idx="5600">
                  <c:v>81</c:v>
                </c:pt>
                <c:pt idx="5601">
                  <c:v>81</c:v>
                </c:pt>
                <c:pt idx="5602">
                  <c:v>81</c:v>
                </c:pt>
                <c:pt idx="5603">
                  <c:v>80</c:v>
                </c:pt>
                <c:pt idx="5604">
                  <c:v>80</c:v>
                </c:pt>
                <c:pt idx="5605">
                  <c:v>80</c:v>
                </c:pt>
                <c:pt idx="5606">
                  <c:v>80</c:v>
                </c:pt>
                <c:pt idx="5607">
                  <c:v>80</c:v>
                </c:pt>
                <c:pt idx="5608">
                  <c:v>80</c:v>
                </c:pt>
                <c:pt idx="5609">
                  <c:v>80</c:v>
                </c:pt>
                <c:pt idx="5610">
                  <c:v>80</c:v>
                </c:pt>
                <c:pt idx="5611">
                  <c:v>80</c:v>
                </c:pt>
                <c:pt idx="5612">
                  <c:v>80</c:v>
                </c:pt>
                <c:pt idx="5613">
                  <c:v>80</c:v>
                </c:pt>
                <c:pt idx="5614">
                  <c:v>80</c:v>
                </c:pt>
                <c:pt idx="5615">
                  <c:v>80</c:v>
                </c:pt>
                <c:pt idx="5616">
                  <c:v>80</c:v>
                </c:pt>
                <c:pt idx="5617">
                  <c:v>79</c:v>
                </c:pt>
                <c:pt idx="5618">
                  <c:v>79</c:v>
                </c:pt>
                <c:pt idx="5619">
                  <c:v>79</c:v>
                </c:pt>
                <c:pt idx="5620">
                  <c:v>79</c:v>
                </c:pt>
                <c:pt idx="5621">
                  <c:v>79</c:v>
                </c:pt>
                <c:pt idx="5622">
                  <c:v>79</c:v>
                </c:pt>
                <c:pt idx="5623">
                  <c:v>79</c:v>
                </c:pt>
                <c:pt idx="5624">
                  <c:v>79</c:v>
                </c:pt>
                <c:pt idx="5625">
                  <c:v>79</c:v>
                </c:pt>
                <c:pt idx="5626">
                  <c:v>78</c:v>
                </c:pt>
                <c:pt idx="5627">
                  <c:v>78</c:v>
                </c:pt>
                <c:pt idx="5628">
                  <c:v>78</c:v>
                </c:pt>
                <c:pt idx="5629">
                  <c:v>78</c:v>
                </c:pt>
                <c:pt idx="5630">
                  <c:v>78</c:v>
                </c:pt>
                <c:pt idx="5631">
                  <c:v>78</c:v>
                </c:pt>
                <c:pt idx="5632">
                  <c:v>78</c:v>
                </c:pt>
                <c:pt idx="5633">
                  <c:v>78</c:v>
                </c:pt>
                <c:pt idx="5634">
                  <c:v>78</c:v>
                </c:pt>
                <c:pt idx="5635">
                  <c:v>78</c:v>
                </c:pt>
                <c:pt idx="5636">
                  <c:v>78</c:v>
                </c:pt>
                <c:pt idx="5637">
                  <c:v>78</c:v>
                </c:pt>
                <c:pt idx="5638">
                  <c:v>78</c:v>
                </c:pt>
                <c:pt idx="5639">
                  <c:v>78</c:v>
                </c:pt>
                <c:pt idx="5640">
                  <c:v>78</c:v>
                </c:pt>
                <c:pt idx="5641">
                  <c:v>78</c:v>
                </c:pt>
                <c:pt idx="5642">
                  <c:v>78</c:v>
                </c:pt>
                <c:pt idx="5643">
                  <c:v>78</c:v>
                </c:pt>
                <c:pt idx="5644">
                  <c:v>78</c:v>
                </c:pt>
                <c:pt idx="5645">
                  <c:v>78</c:v>
                </c:pt>
                <c:pt idx="5646">
                  <c:v>78</c:v>
                </c:pt>
                <c:pt idx="5647">
                  <c:v>78</c:v>
                </c:pt>
                <c:pt idx="5648">
                  <c:v>78</c:v>
                </c:pt>
                <c:pt idx="5649">
                  <c:v>77</c:v>
                </c:pt>
                <c:pt idx="5650">
                  <c:v>77</c:v>
                </c:pt>
                <c:pt idx="5651">
                  <c:v>77</c:v>
                </c:pt>
                <c:pt idx="5652">
                  <c:v>77</c:v>
                </c:pt>
                <c:pt idx="5653">
                  <c:v>77</c:v>
                </c:pt>
                <c:pt idx="5654">
                  <c:v>77</c:v>
                </c:pt>
                <c:pt idx="5655">
                  <c:v>77</c:v>
                </c:pt>
                <c:pt idx="5656">
                  <c:v>77</c:v>
                </c:pt>
                <c:pt idx="5657">
                  <c:v>77</c:v>
                </c:pt>
                <c:pt idx="5658">
                  <c:v>76</c:v>
                </c:pt>
                <c:pt idx="5659">
                  <c:v>76</c:v>
                </c:pt>
                <c:pt idx="5660">
                  <c:v>76</c:v>
                </c:pt>
                <c:pt idx="5661">
                  <c:v>76</c:v>
                </c:pt>
                <c:pt idx="5662">
                  <c:v>76</c:v>
                </c:pt>
                <c:pt idx="5663">
                  <c:v>76</c:v>
                </c:pt>
                <c:pt idx="5664">
                  <c:v>76</c:v>
                </c:pt>
                <c:pt idx="5665">
                  <c:v>76</c:v>
                </c:pt>
                <c:pt idx="5666">
                  <c:v>76</c:v>
                </c:pt>
                <c:pt idx="5667">
                  <c:v>76</c:v>
                </c:pt>
                <c:pt idx="5668">
                  <c:v>76</c:v>
                </c:pt>
                <c:pt idx="5669">
                  <c:v>76</c:v>
                </c:pt>
                <c:pt idx="5670">
                  <c:v>76</c:v>
                </c:pt>
                <c:pt idx="5671">
                  <c:v>76</c:v>
                </c:pt>
                <c:pt idx="5672">
                  <c:v>76</c:v>
                </c:pt>
                <c:pt idx="5673">
                  <c:v>76</c:v>
                </c:pt>
                <c:pt idx="5674">
                  <c:v>76</c:v>
                </c:pt>
                <c:pt idx="5675">
                  <c:v>76</c:v>
                </c:pt>
                <c:pt idx="5676">
                  <c:v>76</c:v>
                </c:pt>
                <c:pt idx="5677">
                  <c:v>76</c:v>
                </c:pt>
                <c:pt idx="5678">
                  <c:v>75</c:v>
                </c:pt>
                <c:pt idx="5679">
                  <c:v>75</c:v>
                </c:pt>
                <c:pt idx="5680">
                  <c:v>75</c:v>
                </c:pt>
                <c:pt idx="5681">
                  <c:v>75</c:v>
                </c:pt>
                <c:pt idx="5682">
                  <c:v>75</c:v>
                </c:pt>
                <c:pt idx="5683">
                  <c:v>75</c:v>
                </c:pt>
                <c:pt idx="5684">
                  <c:v>75</c:v>
                </c:pt>
                <c:pt idx="5685">
                  <c:v>75</c:v>
                </c:pt>
                <c:pt idx="5686">
                  <c:v>75</c:v>
                </c:pt>
                <c:pt idx="5687">
                  <c:v>75</c:v>
                </c:pt>
                <c:pt idx="5688">
                  <c:v>75</c:v>
                </c:pt>
                <c:pt idx="5689">
                  <c:v>75</c:v>
                </c:pt>
                <c:pt idx="5690">
                  <c:v>75</c:v>
                </c:pt>
                <c:pt idx="5691">
                  <c:v>75</c:v>
                </c:pt>
                <c:pt idx="5692">
                  <c:v>75</c:v>
                </c:pt>
                <c:pt idx="5693">
                  <c:v>75</c:v>
                </c:pt>
                <c:pt idx="5694">
                  <c:v>75</c:v>
                </c:pt>
                <c:pt idx="5695">
                  <c:v>75</c:v>
                </c:pt>
                <c:pt idx="5696">
                  <c:v>75</c:v>
                </c:pt>
                <c:pt idx="5697">
                  <c:v>75</c:v>
                </c:pt>
                <c:pt idx="5698">
                  <c:v>75</c:v>
                </c:pt>
                <c:pt idx="5699">
                  <c:v>75</c:v>
                </c:pt>
                <c:pt idx="5700">
                  <c:v>75</c:v>
                </c:pt>
                <c:pt idx="5701">
                  <c:v>75</c:v>
                </c:pt>
                <c:pt idx="5702">
                  <c:v>75</c:v>
                </c:pt>
                <c:pt idx="5703">
                  <c:v>75</c:v>
                </c:pt>
                <c:pt idx="5704">
                  <c:v>75</c:v>
                </c:pt>
                <c:pt idx="5705">
                  <c:v>75</c:v>
                </c:pt>
                <c:pt idx="5706">
                  <c:v>75</c:v>
                </c:pt>
                <c:pt idx="5707">
                  <c:v>75</c:v>
                </c:pt>
                <c:pt idx="5708">
                  <c:v>75</c:v>
                </c:pt>
                <c:pt idx="5709">
                  <c:v>75</c:v>
                </c:pt>
                <c:pt idx="5710">
                  <c:v>75</c:v>
                </c:pt>
                <c:pt idx="5711">
                  <c:v>75</c:v>
                </c:pt>
                <c:pt idx="5712">
                  <c:v>75</c:v>
                </c:pt>
                <c:pt idx="5713">
                  <c:v>75</c:v>
                </c:pt>
                <c:pt idx="5714">
                  <c:v>75</c:v>
                </c:pt>
                <c:pt idx="5715">
                  <c:v>75</c:v>
                </c:pt>
                <c:pt idx="5716">
                  <c:v>75</c:v>
                </c:pt>
                <c:pt idx="5717">
                  <c:v>75</c:v>
                </c:pt>
                <c:pt idx="5718">
                  <c:v>75</c:v>
                </c:pt>
                <c:pt idx="5719">
                  <c:v>75</c:v>
                </c:pt>
                <c:pt idx="5720">
                  <c:v>75</c:v>
                </c:pt>
                <c:pt idx="5721">
                  <c:v>75</c:v>
                </c:pt>
                <c:pt idx="5722">
                  <c:v>75</c:v>
                </c:pt>
                <c:pt idx="5723">
                  <c:v>75</c:v>
                </c:pt>
                <c:pt idx="5724">
                  <c:v>75</c:v>
                </c:pt>
                <c:pt idx="5725">
                  <c:v>75</c:v>
                </c:pt>
                <c:pt idx="5726">
                  <c:v>75</c:v>
                </c:pt>
                <c:pt idx="5727">
                  <c:v>75</c:v>
                </c:pt>
                <c:pt idx="5728">
                  <c:v>75</c:v>
                </c:pt>
                <c:pt idx="5729">
                  <c:v>75</c:v>
                </c:pt>
                <c:pt idx="5730">
                  <c:v>75</c:v>
                </c:pt>
                <c:pt idx="5731">
                  <c:v>75</c:v>
                </c:pt>
                <c:pt idx="5732">
                  <c:v>75</c:v>
                </c:pt>
                <c:pt idx="5733">
                  <c:v>75</c:v>
                </c:pt>
                <c:pt idx="5734">
                  <c:v>75</c:v>
                </c:pt>
                <c:pt idx="5735">
                  <c:v>75</c:v>
                </c:pt>
                <c:pt idx="5736">
                  <c:v>75</c:v>
                </c:pt>
                <c:pt idx="5737">
                  <c:v>75</c:v>
                </c:pt>
                <c:pt idx="5738">
                  <c:v>75</c:v>
                </c:pt>
                <c:pt idx="5739">
                  <c:v>75</c:v>
                </c:pt>
                <c:pt idx="5740">
                  <c:v>75</c:v>
                </c:pt>
                <c:pt idx="5741">
                  <c:v>75</c:v>
                </c:pt>
                <c:pt idx="5742">
                  <c:v>75</c:v>
                </c:pt>
                <c:pt idx="5743">
                  <c:v>75</c:v>
                </c:pt>
                <c:pt idx="5744">
                  <c:v>75</c:v>
                </c:pt>
                <c:pt idx="5745">
                  <c:v>75</c:v>
                </c:pt>
                <c:pt idx="5746">
                  <c:v>75</c:v>
                </c:pt>
                <c:pt idx="5747">
                  <c:v>75</c:v>
                </c:pt>
                <c:pt idx="5748">
                  <c:v>75</c:v>
                </c:pt>
                <c:pt idx="5749">
                  <c:v>75</c:v>
                </c:pt>
                <c:pt idx="5750">
                  <c:v>75</c:v>
                </c:pt>
                <c:pt idx="5751">
                  <c:v>75</c:v>
                </c:pt>
                <c:pt idx="5752">
                  <c:v>75</c:v>
                </c:pt>
                <c:pt idx="5753">
                  <c:v>75</c:v>
                </c:pt>
                <c:pt idx="5754">
                  <c:v>75</c:v>
                </c:pt>
                <c:pt idx="5755">
                  <c:v>75</c:v>
                </c:pt>
                <c:pt idx="5756">
                  <c:v>75</c:v>
                </c:pt>
                <c:pt idx="5757">
                  <c:v>75</c:v>
                </c:pt>
                <c:pt idx="5758">
                  <c:v>75</c:v>
                </c:pt>
                <c:pt idx="5759">
                  <c:v>75</c:v>
                </c:pt>
                <c:pt idx="5760">
                  <c:v>75</c:v>
                </c:pt>
                <c:pt idx="5761">
                  <c:v>75</c:v>
                </c:pt>
                <c:pt idx="5762">
                  <c:v>74</c:v>
                </c:pt>
                <c:pt idx="5763">
                  <c:v>74</c:v>
                </c:pt>
                <c:pt idx="5764">
                  <c:v>74</c:v>
                </c:pt>
                <c:pt idx="5765">
                  <c:v>74</c:v>
                </c:pt>
                <c:pt idx="5766">
                  <c:v>74</c:v>
                </c:pt>
                <c:pt idx="5767">
                  <c:v>74</c:v>
                </c:pt>
                <c:pt idx="5768">
                  <c:v>74</c:v>
                </c:pt>
                <c:pt idx="5769">
                  <c:v>74</c:v>
                </c:pt>
                <c:pt idx="5770">
                  <c:v>74</c:v>
                </c:pt>
                <c:pt idx="5771">
                  <c:v>73</c:v>
                </c:pt>
                <c:pt idx="5772">
                  <c:v>73</c:v>
                </c:pt>
                <c:pt idx="5773">
                  <c:v>73</c:v>
                </c:pt>
                <c:pt idx="5774">
                  <c:v>73</c:v>
                </c:pt>
                <c:pt idx="5775">
                  <c:v>73</c:v>
                </c:pt>
                <c:pt idx="5776">
                  <c:v>73</c:v>
                </c:pt>
                <c:pt idx="5777">
                  <c:v>73</c:v>
                </c:pt>
                <c:pt idx="5778">
                  <c:v>73</c:v>
                </c:pt>
                <c:pt idx="5779">
                  <c:v>73</c:v>
                </c:pt>
                <c:pt idx="5780">
                  <c:v>73</c:v>
                </c:pt>
                <c:pt idx="5781">
                  <c:v>73</c:v>
                </c:pt>
                <c:pt idx="5782">
                  <c:v>73</c:v>
                </c:pt>
                <c:pt idx="5783">
                  <c:v>72</c:v>
                </c:pt>
                <c:pt idx="5784">
                  <c:v>72</c:v>
                </c:pt>
                <c:pt idx="5785">
                  <c:v>72</c:v>
                </c:pt>
                <c:pt idx="5786">
                  <c:v>72</c:v>
                </c:pt>
                <c:pt idx="5787">
                  <c:v>72</c:v>
                </c:pt>
                <c:pt idx="5788">
                  <c:v>72</c:v>
                </c:pt>
                <c:pt idx="5789">
                  <c:v>72</c:v>
                </c:pt>
                <c:pt idx="5790">
                  <c:v>72</c:v>
                </c:pt>
                <c:pt idx="5791">
                  <c:v>72</c:v>
                </c:pt>
                <c:pt idx="5792">
                  <c:v>72</c:v>
                </c:pt>
                <c:pt idx="5793">
                  <c:v>72</c:v>
                </c:pt>
                <c:pt idx="5794">
                  <c:v>72</c:v>
                </c:pt>
                <c:pt idx="5795">
                  <c:v>72</c:v>
                </c:pt>
                <c:pt idx="5796">
                  <c:v>72</c:v>
                </c:pt>
                <c:pt idx="5797">
                  <c:v>72</c:v>
                </c:pt>
                <c:pt idx="5798">
                  <c:v>72</c:v>
                </c:pt>
                <c:pt idx="5799">
                  <c:v>72</c:v>
                </c:pt>
                <c:pt idx="5800">
                  <c:v>72</c:v>
                </c:pt>
                <c:pt idx="5801">
                  <c:v>72</c:v>
                </c:pt>
                <c:pt idx="5802">
                  <c:v>72</c:v>
                </c:pt>
                <c:pt idx="5803">
                  <c:v>72</c:v>
                </c:pt>
                <c:pt idx="5804">
                  <c:v>72</c:v>
                </c:pt>
                <c:pt idx="5805">
                  <c:v>71</c:v>
                </c:pt>
                <c:pt idx="5806">
                  <c:v>71</c:v>
                </c:pt>
                <c:pt idx="5807">
                  <c:v>71</c:v>
                </c:pt>
                <c:pt idx="5808">
                  <c:v>71</c:v>
                </c:pt>
                <c:pt idx="5809">
                  <c:v>71</c:v>
                </c:pt>
                <c:pt idx="5810">
                  <c:v>71</c:v>
                </c:pt>
                <c:pt idx="5811">
                  <c:v>71</c:v>
                </c:pt>
                <c:pt idx="5812">
                  <c:v>71</c:v>
                </c:pt>
                <c:pt idx="5813">
                  <c:v>70</c:v>
                </c:pt>
                <c:pt idx="5814">
                  <c:v>70</c:v>
                </c:pt>
                <c:pt idx="5815">
                  <c:v>70</c:v>
                </c:pt>
                <c:pt idx="5816">
                  <c:v>70</c:v>
                </c:pt>
                <c:pt idx="5817">
                  <c:v>70</c:v>
                </c:pt>
                <c:pt idx="5818">
                  <c:v>70</c:v>
                </c:pt>
                <c:pt idx="5819">
                  <c:v>70</c:v>
                </c:pt>
                <c:pt idx="5820">
                  <c:v>70</c:v>
                </c:pt>
                <c:pt idx="5821">
                  <c:v>70</c:v>
                </c:pt>
                <c:pt idx="5822">
                  <c:v>70</c:v>
                </c:pt>
                <c:pt idx="5823">
                  <c:v>69</c:v>
                </c:pt>
                <c:pt idx="5824">
                  <c:v>69</c:v>
                </c:pt>
                <c:pt idx="5825">
                  <c:v>69</c:v>
                </c:pt>
                <c:pt idx="5826">
                  <c:v>69</c:v>
                </c:pt>
                <c:pt idx="5827">
                  <c:v>69</c:v>
                </c:pt>
                <c:pt idx="5828">
                  <c:v>69</c:v>
                </c:pt>
                <c:pt idx="5829">
                  <c:v>69</c:v>
                </c:pt>
                <c:pt idx="5830">
                  <c:v>69</c:v>
                </c:pt>
                <c:pt idx="5831">
                  <c:v>69</c:v>
                </c:pt>
                <c:pt idx="5832">
                  <c:v>69</c:v>
                </c:pt>
                <c:pt idx="5833">
                  <c:v>69</c:v>
                </c:pt>
                <c:pt idx="5834">
                  <c:v>69</c:v>
                </c:pt>
                <c:pt idx="5835">
                  <c:v>69</c:v>
                </c:pt>
                <c:pt idx="5836">
                  <c:v>69</c:v>
                </c:pt>
                <c:pt idx="5837">
                  <c:v>69</c:v>
                </c:pt>
                <c:pt idx="5838">
                  <c:v>69</c:v>
                </c:pt>
                <c:pt idx="5839">
                  <c:v>69</c:v>
                </c:pt>
                <c:pt idx="5840">
                  <c:v>69</c:v>
                </c:pt>
                <c:pt idx="5841">
                  <c:v>69</c:v>
                </c:pt>
                <c:pt idx="5842">
                  <c:v>69</c:v>
                </c:pt>
                <c:pt idx="5843">
                  <c:v>69</c:v>
                </c:pt>
                <c:pt idx="5844">
                  <c:v>69</c:v>
                </c:pt>
                <c:pt idx="5845">
                  <c:v>68</c:v>
                </c:pt>
                <c:pt idx="5846">
                  <c:v>68</c:v>
                </c:pt>
                <c:pt idx="5847">
                  <c:v>68</c:v>
                </c:pt>
                <c:pt idx="5848">
                  <c:v>68</c:v>
                </c:pt>
                <c:pt idx="5849">
                  <c:v>68</c:v>
                </c:pt>
                <c:pt idx="5850">
                  <c:v>68</c:v>
                </c:pt>
                <c:pt idx="5851">
                  <c:v>68</c:v>
                </c:pt>
                <c:pt idx="5852">
                  <c:v>68</c:v>
                </c:pt>
                <c:pt idx="5853">
                  <c:v>68</c:v>
                </c:pt>
                <c:pt idx="5854">
                  <c:v>68</c:v>
                </c:pt>
                <c:pt idx="5855">
                  <c:v>68</c:v>
                </c:pt>
                <c:pt idx="5856">
                  <c:v>68</c:v>
                </c:pt>
                <c:pt idx="5857">
                  <c:v>68</c:v>
                </c:pt>
                <c:pt idx="5858">
                  <c:v>67</c:v>
                </c:pt>
                <c:pt idx="5859">
                  <c:v>66</c:v>
                </c:pt>
                <c:pt idx="5860">
                  <c:v>66</c:v>
                </c:pt>
                <c:pt idx="5861">
                  <c:v>66</c:v>
                </c:pt>
                <c:pt idx="5862">
                  <c:v>66</c:v>
                </c:pt>
                <c:pt idx="5863">
                  <c:v>66</c:v>
                </c:pt>
                <c:pt idx="5864">
                  <c:v>66</c:v>
                </c:pt>
                <c:pt idx="5865">
                  <c:v>66</c:v>
                </c:pt>
                <c:pt idx="5866">
                  <c:v>66</c:v>
                </c:pt>
                <c:pt idx="5867">
                  <c:v>66</c:v>
                </c:pt>
                <c:pt idx="5868">
                  <c:v>66</c:v>
                </c:pt>
                <c:pt idx="5869">
                  <c:v>66</c:v>
                </c:pt>
                <c:pt idx="5870">
                  <c:v>66</c:v>
                </c:pt>
                <c:pt idx="5871">
                  <c:v>66</c:v>
                </c:pt>
                <c:pt idx="5872">
                  <c:v>66</c:v>
                </c:pt>
                <c:pt idx="5873">
                  <c:v>66</c:v>
                </c:pt>
                <c:pt idx="5874">
                  <c:v>66</c:v>
                </c:pt>
                <c:pt idx="5875">
                  <c:v>66</c:v>
                </c:pt>
                <c:pt idx="5876">
                  <c:v>66</c:v>
                </c:pt>
                <c:pt idx="5877">
                  <c:v>66</c:v>
                </c:pt>
                <c:pt idx="5878">
                  <c:v>66</c:v>
                </c:pt>
                <c:pt idx="5879">
                  <c:v>66</c:v>
                </c:pt>
                <c:pt idx="5880">
                  <c:v>66</c:v>
                </c:pt>
                <c:pt idx="5881">
                  <c:v>66</c:v>
                </c:pt>
                <c:pt idx="5882">
                  <c:v>66</c:v>
                </c:pt>
                <c:pt idx="5883">
                  <c:v>66</c:v>
                </c:pt>
                <c:pt idx="5884">
                  <c:v>65</c:v>
                </c:pt>
                <c:pt idx="5885">
                  <c:v>65</c:v>
                </c:pt>
                <c:pt idx="5886">
                  <c:v>65</c:v>
                </c:pt>
                <c:pt idx="5887">
                  <c:v>65</c:v>
                </c:pt>
                <c:pt idx="5888">
                  <c:v>65</c:v>
                </c:pt>
                <c:pt idx="5889">
                  <c:v>65</c:v>
                </c:pt>
                <c:pt idx="5890">
                  <c:v>65</c:v>
                </c:pt>
                <c:pt idx="5891">
                  <c:v>65</c:v>
                </c:pt>
                <c:pt idx="5892">
                  <c:v>65</c:v>
                </c:pt>
                <c:pt idx="5893">
                  <c:v>65</c:v>
                </c:pt>
                <c:pt idx="5894">
                  <c:v>65</c:v>
                </c:pt>
                <c:pt idx="5895">
                  <c:v>65</c:v>
                </c:pt>
                <c:pt idx="5896">
                  <c:v>65</c:v>
                </c:pt>
                <c:pt idx="5897">
                  <c:v>65</c:v>
                </c:pt>
                <c:pt idx="5898">
                  <c:v>65</c:v>
                </c:pt>
                <c:pt idx="5899">
                  <c:v>65</c:v>
                </c:pt>
                <c:pt idx="5900">
                  <c:v>65</c:v>
                </c:pt>
                <c:pt idx="5901">
                  <c:v>65</c:v>
                </c:pt>
                <c:pt idx="5902">
                  <c:v>65</c:v>
                </c:pt>
                <c:pt idx="5903">
                  <c:v>65</c:v>
                </c:pt>
                <c:pt idx="5904">
                  <c:v>65</c:v>
                </c:pt>
                <c:pt idx="5905">
                  <c:v>65</c:v>
                </c:pt>
                <c:pt idx="5906">
                  <c:v>65</c:v>
                </c:pt>
                <c:pt idx="5907">
                  <c:v>65</c:v>
                </c:pt>
                <c:pt idx="5908">
                  <c:v>65</c:v>
                </c:pt>
                <c:pt idx="5909">
                  <c:v>65</c:v>
                </c:pt>
                <c:pt idx="5910">
                  <c:v>65</c:v>
                </c:pt>
                <c:pt idx="5911">
                  <c:v>65</c:v>
                </c:pt>
                <c:pt idx="5912">
                  <c:v>65</c:v>
                </c:pt>
                <c:pt idx="5913">
                  <c:v>65</c:v>
                </c:pt>
                <c:pt idx="5914">
                  <c:v>65</c:v>
                </c:pt>
                <c:pt idx="5915">
                  <c:v>65</c:v>
                </c:pt>
                <c:pt idx="5916">
                  <c:v>65</c:v>
                </c:pt>
                <c:pt idx="5917">
                  <c:v>65</c:v>
                </c:pt>
                <c:pt idx="5918">
                  <c:v>65</c:v>
                </c:pt>
                <c:pt idx="5919">
                  <c:v>65</c:v>
                </c:pt>
                <c:pt idx="5920">
                  <c:v>65</c:v>
                </c:pt>
                <c:pt idx="5921">
                  <c:v>65</c:v>
                </c:pt>
                <c:pt idx="5922">
                  <c:v>65</c:v>
                </c:pt>
                <c:pt idx="5923">
                  <c:v>65</c:v>
                </c:pt>
                <c:pt idx="5924">
                  <c:v>65</c:v>
                </c:pt>
                <c:pt idx="5925">
                  <c:v>65</c:v>
                </c:pt>
                <c:pt idx="5926">
                  <c:v>65</c:v>
                </c:pt>
                <c:pt idx="5927">
                  <c:v>65</c:v>
                </c:pt>
                <c:pt idx="5928">
                  <c:v>65</c:v>
                </c:pt>
                <c:pt idx="5929">
                  <c:v>65</c:v>
                </c:pt>
                <c:pt idx="5930">
                  <c:v>64</c:v>
                </c:pt>
                <c:pt idx="5931">
                  <c:v>64</c:v>
                </c:pt>
                <c:pt idx="5932">
                  <c:v>64</c:v>
                </c:pt>
                <c:pt idx="5933">
                  <c:v>64</c:v>
                </c:pt>
                <c:pt idx="5934">
                  <c:v>64</c:v>
                </c:pt>
                <c:pt idx="5935">
                  <c:v>64</c:v>
                </c:pt>
                <c:pt idx="5936">
                  <c:v>64</c:v>
                </c:pt>
                <c:pt idx="5937">
                  <c:v>64</c:v>
                </c:pt>
                <c:pt idx="5938">
                  <c:v>64</c:v>
                </c:pt>
                <c:pt idx="5939">
                  <c:v>64</c:v>
                </c:pt>
                <c:pt idx="5940">
                  <c:v>64</c:v>
                </c:pt>
                <c:pt idx="5941">
                  <c:v>64</c:v>
                </c:pt>
                <c:pt idx="5942">
                  <c:v>64</c:v>
                </c:pt>
                <c:pt idx="5943">
                  <c:v>64</c:v>
                </c:pt>
                <c:pt idx="5944">
                  <c:v>64</c:v>
                </c:pt>
                <c:pt idx="5945">
                  <c:v>64</c:v>
                </c:pt>
                <c:pt idx="5946">
                  <c:v>64</c:v>
                </c:pt>
                <c:pt idx="5947">
                  <c:v>64</c:v>
                </c:pt>
                <c:pt idx="5948">
                  <c:v>64</c:v>
                </c:pt>
                <c:pt idx="5949">
                  <c:v>64</c:v>
                </c:pt>
                <c:pt idx="5950">
                  <c:v>64</c:v>
                </c:pt>
                <c:pt idx="5951">
                  <c:v>64</c:v>
                </c:pt>
                <c:pt idx="5952">
                  <c:v>64</c:v>
                </c:pt>
                <c:pt idx="5953">
                  <c:v>64</c:v>
                </c:pt>
                <c:pt idx="5954">
                  <c:v>64</c:v>
                </c:pt>
                <c:pt idx="5955">
                  <c:v>64</c:v>
                </c:pt>
                <c:pt idx="5956">
                  <c:v>64</c:v>
                </c:pt>
                <c:pt idx="5957">
                  <c:v>64</c:v>
                </c:pt>
                <c:pt idx="5958">
                  <c:v>64</c:v>
                </c:pt>
                <c:pt idx="5959">
                  <c:v>64</c:v>
                </c:pt>
                <c:pt idx="5960">
                  <c:v>64</c:v>
                </c:pt>
                <c:pt idx="5961">
                  <c:v>64</c:v>
                </c:pt>
                <c:pt idx="5962">
                  <c:v>64</c:v>
                </c:pt>
                <c:pt idx="5963">
                  <c:v>64</c:v>
                </c:pt>
                <c:pt idx="5964">
                  <c:v>64</c:v>
                </c:pt>
                <c:pt idx="5965">
                  <c:v>64</c:v>
                </c:pt>
                <c:pt idx="5966">
                  <c:v>64</c:v>
                </c:pt>
                <c:pt idx="5967">
                  <c:v>64</c:v>
                </c:pt>
                <c:pt idx="5968">
                  <c:v>64</c:v>
                </c:pt>
                <c:pt idx="5969">
                  <c:v>64</c:v>
                </c:pt>
                <c:pt idx="5970">
                  <c:v>64</c:v>
                </c:pt>
                <c:pt idx="5971">
                  <c:v>64</c:v>
                </c:pt>
                <c:pt idx="5972">
                  <c:v>64</c:v>
                </c:pt>
                <c:pt idx="5973">
                  <c:v>64</c:v>
                </c:pt>
                <c:pt idx="5974">
                  <c:v>63</c:v>
                </c:pt>
                <c:pt idx="5975">
                  <c:v>63</c:v>
                </c:pt>
                <c:pt idx="5976">
                  <c:v>62</c:v>
                </c:pt>
                <c:pt idx="5977">
                  <c:v>62</c:v>
                </c:pt>
                <c:pt idx="5978">
                  <c:v>62</c:v>
                </c:pt>
                <c:pt idx="5979">
                  <c:v>62</c:v>
                </c:pt>
                <c:pt idx="5980">
                  <c:v>61</c:v>
                </c:pt>
                <c:pt idx="5981">
                  <c:v>61</c:v>
                </c:pt>
                <c:pt idx="5982">
                  <c:v>61</c:v>
                </c:pt>
                <c:pt idx="5983">
                  <c:v>61</c:v>
                </c:pt>
                <c:pt idx="5984">
                  <c:v>61</c:v>
                </c:pt>
                <c:pt idx="5985">
                  <c:v>61</c:v>
                </c:pt>
                <c:pt idx="5986">
                  <c:v>61</c:v>
                </c:pt>
                <c:pt idx="5987">
                  <c:v>61</c:v>
                </c:pt>
                <c:pt idx="5988">
                  <c:v>61</c:v>
                </c:pt>
                <c:pt idx="5989">
                  <c:v>61</c:v>
                </c:pt>
                <c:pt idx="5990">
                  <c:v>60</c:v>
                </c:pt>
                <c:pt idx="5991">
                  <c:v>60</c:v>
                </c:pt>
                <c:pt idx="5992">
                  <c:v>60</c:v>
                </c:pt>
                <c:pt idx="5993">
                  <c:v>60</c:v>
                </c:pt>
                <c:pt idx="5994">
                  <c:v>60</c:v>
                </c:pt>
                <c:pt idx="5995">
                  <c:v>60</c:v>
                </c:pt>
                <c:pt idx="5996">
                  <c:v>60</c:v>
                </c:pt>
                <c:pt idx="5997">
                  <c:v>60</c:v>
                </c:pt>
                <c:pt idx="5998">
                  <c:v>60</c:v>
                </c:pt>
                <c:pt idx="5999">
                  <c:v>60</c:v>
                </c:pt>
                <c:pt idx="6000">
                  <c:v>60</c:v>
                </c:pt>
                <c:pt idx="6001">
                  <c:v>60</c:v>
                </c:pt>
                <c:pt idx="6002">
                  <c:v>60</c:v>
                </c:pt>
                <c:pt idx="6003">
                  <c:v>60</c:v>
                </c:pt>
                <c:pt idx="6004">
                  <c:v>60</c:v>
                </c:pt>
                <c:pt idx="6005">
                  <c:v>60</c:v>
                </c:pt>
                <c:pt idx="6006">
                  <c:v>60</c:v>
                </c:pt>
                <c:pt idx="6007">
                  <c:v>60</c:v>
                </c:pt>
                <c:pt idx="6008">
                  <c:v>60</c:v>
                </c:pt>
                <c:pt idx="6009">
                  <c:v>60</c:v>
                </c:pt>
                <c:pt idx="6010">
                  <c:v>60</c:v>
                </c:pt>
                <c:pt idx="6011">
                  <c:v>60</c:v>
                </c:pt>
                <c:pt idx="6012">
                  <c:v>60</c:v>
                </c:pt>
                <c:pt idx="6013">
                  <c:v>60</c:v>
                </c:pt>
                <c:pt idx="6014">
                  <c:v>60</c:v>
                </c:pt>
                <c:pt idx="6015">
                  <c:v>60</c:v>
                </c:pt>
                <c:pt idx="6016">
                  <c:v>60</c:v>
                </c:pt>
                <c:pt idx="6017">
                  <c:v>60</c:v>
                </c:pt>
                <c:pt idx="6018">
                  <c:v>60</c:v>
                </c:pt>
                <c:pt idx="6019">
                  <c:v>60</c:v>
                </c:pt>
                <c:pt idx="6020">
                  <c:v>60</c:v>
                </c:pt>
                <c:pt idx="6021">
                  <c:v>60</c:v>
                </c:pt>
                <c:pt idx="6022">
                  <c:v>60</c:v>
                </c:pt>
                <c:pt idx="6023">
                  <c:v>60</c:v>
                </c:pt>
                <c:pt idx="6024">
                  <c:v>60</c:v>
                </c:pt>
                <c:pt idx="6025">
                  <c:v>60</c:v>
                </c:pt>
                <c:pt idx="6026">
                  <c:v>60</c:v>
                </c:pt>
                <c:pt idx="6027">
                  <c:v>60</c:v>
                </c:pt>
                <c:pt idx="6028">
                  <c:v>60</c:v>
                </c:pt>
                <c:pt idx="6029">
                  <c:v>60</c:v>
                </c:pt>
                <c:pt idx="6030">
                  <c:v>60</c:v>
                </c:pt>
                <c:pt idx="6031">
                  <c:v>60</c:v>
                </c:pt>
                <c:pt idx="6032">
                  <c:v>60</c:v>
                </c:pt>
                <c:pt idx="6033">
                  <c:v>60</c:v>
                </c:pt>
                <c:pt idx="6034">
                  <c:v>60</c:v>
                </c:pt>
                <c:pt idx="6035">
                  <c:v>60</c:v>
                </c:pt>
                <c:pt idx="6036">
                  <c:v>60</c:v>
                </c:pt>
                <c:pt idx="6037">
                  <c:v>60</c:v>
                </c:pt>
                <c:pt idx="6038">
                  <c:v>60</c:v>
                </c:pt>
                <c:pt idx="6039">
                  <c:v>60</c:v>
                </c:pt>
                <c:pt idx="6040">
                  <c:v>60</c:v>
                </c:pt>
                <c:pt idx="6041">
                  <c:v>60</c:v>
                </c:pt>
                <c:pt idx="6042">
                  <c:v>60</c:v>
                </c:pt>
                <c:pt idx="6043">
                  <c:v>60</c:v>
                </c:pt>
                <c:pt idx="6044">
                  <c:v>60</c:v>
                </c:pt>
                <c:pt idx="6045">
                  <c:v>60</c:v>
                </c:pt>
                <c:pt idx="6046">
                  <c:v>60</c:v>
                </c:pt>
                <c:pt idx="6047">
                  <c:v>60</c:v>
                </c:pt>
                <c:pt idx="6048">
                  <c:v>60</c:v>
                </c:pt>
                <c:pt idx="6049">
                  <c:v>60</c:v>
                </c:pt>
                <c:pt idx="6050">
                  <c:v>60</c:v>
                </c:pt>
                <c:pt idx="6051">
                  <c:v>60</c:v>
                </c:pt>
                <c:pt idx="6052">
                  <c:v>60</c:v>
                </c:pt>
                <c:pt idx="6053">
                  <c:v>60</c:v>
                </c:pt>
                <c:pt idx="6054">
                  <c:v>60</c:v>
                </c:pt>
                <c:pt idx="6055">
                  <c:v>60</c:v>
                </c:pt>
                <c:pt idx="6056">
                  <c:v>60</c:v>
                </c:pt>
                <c:pt idx="6057">
                  <c:v>60</c:v>
                </c:pt>
                <c:pt idx="6058">
                  <c:v>60</c:v>
                </c:pt>
                <c:pt idx="6059">
                  <c:v>60</c:v>
                </c:pt>
                <c:pt idx="6060">
                  <c:v>60</c:v>
                </c:pt>
                <c:pt idx="6061">
                  <c:v>60</c:v>
                </c:pt>
                <c:pt idx="6062">
                  <c:v>60</c:v>
                </c:pt>
                <c:pt idx="6063">
                  <c:v>60</c:v>
                </c:pt>
                <c:pt idx="6064">
                  <c:v>60</c:v>
                </c:pt>
                <c:pt idx="6065">
                  <c:v>60</c:v>
                </c:pt>
                <c:pt idx="6066">
                  <c:v>60</c:v>
                </c:pt>
                <c:pt idx="6067">
                  <c:v>60</c:v>
                </c:pt>
                <c:pt idx="6068">
                  <c:v>60</c:v>
                </c:pt>
                <c:pt idx="6069">
                  <c:v>60</c:v>
                </c:pt>
                <c:pt idx="6070">
                  <c:v>60</c:v>
                </c:pt>
                <c:pt idx="6071">
                  <c:v>60</c:v>
                </c:pt>
                <c:pt idx="6072">
                  <c:v>60</c:v>
                </c:pt>
                <c:pt idx="6073">
                  <c:v>60</c:v>
                </c:pt>
                <c:pt idx="6074">
                  <c:v>60</c:v>
                </c:pt>
                <c:pt idx="6075">
                  <c:v>59</c:v>
                </c:pt>
                <c:pt idx="6076">
                  <c:v>59</c:v>
                </c:pt>
                <c:pt idx="6077">
                  <c:v>59</c:v>
                </c:pt>
                <c:pt idx="6078">
                  <c:v>59</c:v>
                </c:pt>
                <c:pt idx="6079">
                  <c:v>59</c:v>
                </c:pt>
                <c:pt idx="6080">
                  <c:v>59</c:v>
                </c:pt>
                <c:pt idx="6081">
                  <c:v>59</c:v>
                </c:pt>
                <c:pt idx="6082">
                  <c:v>59</c:v>
                </c:pt>
                <c:pt idx="6083">
                  <c:v>59</c:v>
                </c:pt>
                <c:pt idx="6084">
                  <c:v>59</c:v>
                </c:pt>
                <c:pt idx="6085">
                  <c:v>59</c:v>
                </c:pt>
                <c:pt idx="6086">
                  <c:v>59</c:v>
                </c:pt>
                <c:pt idx="6087">
                  <c:v>59</c:v>
                </c:pt>
                <c:pt idx="6088">
                  <c:v>59</c:v>
                </c:pt>
                <c:pt idx="6089">
                  <c:v>59</c:v>
                </c:pt>
                <c:pt idx="6090">
                  <c:v>59</c:v>
                </c:pt>
                <c:pt idx="6091">
                  <c:v>59</c:v>
                </c:pt>
                <c:pt idx="6092">
                  <c:v>59</c:v>
                </c:pt>
                <c:pt idx="6093">
                  <c:v>59</c:v>
                </c:pt>
                <c:pt idx="6094">
                  <c:v>59</c:v>
                </c:pt>
                <c:pt idx="6095">
                  <c:v>59</c:v>
                </c:pt>
                <c:pt idx="6096">
                  <c:v>59</c:v>
                </c:pt>
                <c:pt idx="6097">
                  <c:v>59</c:v>
                </c:pt>
                <c:pt idx="6098">
                  <c:v>59</c:v>
                </c:pt>
                <c:pt idx="6099">
                  <c:v>59</c:v>
                </c:pt>
                <c:pt idx="6100">
                  <c:v>59</c:v>
                </c:pt>
                <c:pt idx="6101">
                  <c:v>59</c:v>
                </c:pt>
                <c:pt idx="6102">
                  <c:v>59</c:v>
                </c:pt>
                <c:pt idx="6103">
                  <c:v>58</c:v>
                </c:pt>
                <c:pt idx="6104">
                  <c:v>58</c:v>
                </c:pt>
                <c:pt idx="6105">
                  <c:v>58</c:v>
                </c:pt>
                <c:pt idx="6106">
                  <c:v>58</c:v>
                </c:pt>
                <c:pt idx="6107">
                  <c:v>58</c:v>
                </c:pt>
                <c:pt idx="6108">
                  <c:v>58</c:v>
                </c:pt>
                <c:pt idx="6109">
                  <c:v>58</c:v>
                </c:pt>
                <c:pt idx="6110">
                  <c:v>58</c:v>
                </c:pt>
                <c:pt idx="6111">
                  <c:v>57</c:v>
                </c:pt>
                <c:pt idx="6112">
                  <c:v>57</c:v>
                </c:pt>
                <c:pt idx="6113">
                  <c:v>57</c:v>
                </c:pt>
                <c:pt idx="6114">
                  <c:v>57</c:v>
                </c:pt>
                <c:pt idx="6115">
                  <c:v>57</c:v>
                </c:pt>
                <c:pt idx="6116">
                  <c:v>57</c:v>
                </c:pt>
                <c:pt idx="6117">
                  <c:v>57</c:v>
                </c:pt>
                <c:pt idx="6118">
                  <c:v>57</c:v>
                </c:pt>
                <c:pt idx="6119">
                  <c:v>57</c:v>
                </c:pt>
                <c:pt idx="6120">
                  <c:v>57</c:v>
                </c:pt>
                <c:pt idx="6121">
                  <c:v>57</c:v>
                </c:pt>
                <c:pt idx="6122">
                  <c:v>57</c:v>
                </c:pt>
                <c:pt idx="6123">
                  <c:v>57</c:v>
                </c:pt>
                <c:pt idx="6124">
                  <c:v>57</c:v>
                </c:pt>
                <c:pt idx="6125">
                  <c:v>57</c:v>
                </c:pt>
                <c:pt idx="6126">
                  <c:v>57</c:v>
                </c:pt>
                <c:pt idx="6127">
                  <c:v>57</c:v>
                </c:pt>
                <c:pt idx="6128">
                  <c:v>57</c:v>
                </c:pt>
                <c:pt idx="6129">
                  <c:v>57</c:v>
                </c:pt>
                <c:pt idx="6130">
                  <c:v>57</c:v>
                </c:pt>
                <c:pt idx="6131">
                  <c:v>57</c:v>
                </c:pt>
                <c:pt idx="6132">
                  <c:v>57</c:v>
                </c:pt>
                <c:pt idx="6133">
                  <c:v>57</c:v>
                </c:pt>
                <c:pt idx="6134">
                  <c:v>57</c:v>
                </c:pt>
                <c:pt idx="6135">
                  <c:v>57</c:v>
                </c:pt>
                <c:pt idx="6136">
                  <c:v>57</c:v>
                </c:pt>
                <c:pt idx="6137">
                  <c:v>57</c:v>
                </c:pt>
                <c:pt idx="6138">
                  <c:v>57</c:v>
                </c:pt>
                <c:pt idx="6139">
                  <c:v>57</c:v>
                </c:pt>
                <c:pt idx="6140">
                  <c:v>55</c:v>
                </c:pt>
                <c:pt idx="6141">
                  <c:v>55</c:v>
                </c:pt>
                <c:pt idx="6142">
                  <c:v>55</c:v>
                </c:pt>
                <c:pt idx="6143">
                  <c:v>55</c:v>
                </c:pt>
                <c:pt idx="6144">
                  <c:v>55</c:v>
                </c:pt>
                <c:pt idx="6145">
                  <c:v>55</c:v>
                </c:pt>
                <c:pt idx="6146">
                  <c:v>55</c:v>
                </c:pt>
                <c:pt idx="6147">
                  <c:v>55</c:v>
                </c:pt>
                <c:pt idx="6148">
                  <c:v>55</c:v>
                </c:pt>
                <c:pt idx="6149">
                  <c:v>55</c:v>
                </c:pt>
                <c:pt idx="6150">
                  <c:v>55</c:v>
                </c:pt>
                <c:pt idx="6151">
                  <c:v>55</c:v>
                </c:pt>
                <c:pt idx="6152">
                  <c:v>55</c:v>
                </c:pt>
                <c:pt idx="6153">
                  <c:v>55</c:v>
                </c:pt>
                <c:pt idx="6154">
                  <c:v>55</c:v>
                </c:pt>
                <c:pt idx="6155">
                  <c:v>55</c:v>
                </c:pt>
                <c:pt idx="6156">
                  <c:v>55</c:v>
                </c:pt>
                <c:pt idx="6157">
                  <c:v>55</c:v>
                </c:pt>
                <c:pt idx="6158">
                  <c:v>55</c:v>
                </c:pt>
                <c:pt idx="6159">
                  <c:v>55</c:v>
                </c:pt>
                <c:pt idx="6160">
                  <c:v>55</c:v>
                </c:pt>
                <c:pt idx="6161">
                  <c:v>55</c:v>
                </c:pt>
                <c:pt idx="6162">
                  <c:v>55</c:v>
                </c:pt>
                <c:pt idx="6163">
                  <c:v>55</c:v>
                </c:pt>
                <c:pt idx="6164">
                  <c:v>55</c:v>
                </c:pt>
                <c:pt idx="6165">
                  <c:v>55</c:v>
                </c:pt>
                <c:pt idx="6166">
                  <c:v>55</c:v>
                </c:pt>
                <c:pt idx="6167">
                  <c:v>55</c:v>
                </c:pt>
                <c:pt idx="6168">
                  <c:v>55</c:v>
                </c:pt>
                <c:pt idx="6169">
                  <c:v>55</c:v>
                </c:pt>
                <c:pt idx="6170">
                  <c:v>55</c:v>
                </c:pt>
                <c:pt idx="6171">
                  <c:v>55</c:v>
                </c:pt>
                <c:pt idx="6172">
                  <c:v>55</c:v>
                </c:pt>
                <c:pt idx="6173">
                  <c:v>55</c:v>
                </c:pt>
                <c:pt idx="6174">
                  <c:v>55</c:v>
                </c:pt>
                <c:pt idx="6175">
                  <c:v>55</c:v>
                </c:pt>
                <c:pt idx="6176">
                  <c:v>55</c:v>
                </c:pt>
                <c:pt idx="6177">
                  <c:v>55</c:v>
                </c:pt>
                <c:pt idx="6178">
                  <c:v>55</c:v>
                </c:pt>
                <c:pt idx="6179">
                  <c:v>55</c:v>
                </c:pt>
                <c:pt idx="6180">
                  <c:v>55</c:v>
                </c:pt>
                <c:pt idx="6181">
                  <c:v>55</c:v>
                </c:pt>
                <c:pt idx="6182">
                  <c:v>55</c:v>
                </c:pt>
                <c:pt idx="6183">
                  <c:v>55</c:v>
                </c:pt>
                <c:pt idx="6184">
                  <c:v>55</c:v>
                </c:pt>
                <c:pt idx="6185">
                  <c:v>55</c:v>
                </c:pt>
                <c:pt idx="6186">
                  <c:v>55</c:v>
                </c:pt>
                <c:pt idx="6187">
                  <c:v>54</c:v>
                </c:pt>
                <c:pt idx="6188">
                  <c:v>54</c:v>
                </c:pt>
                <c:pt idx="6189">
                  <c:v>54</c:v>
                </c:pt>
                <c:pt idx="6190">
                  <c:v>54</c:v>
                </c:pt>
                <c:pt idx="6191">
                  <c:v>54</c:v>
                </c:pt>
                <c:pt idx="6192">
                  <c:v>54</c:v>
                </c:pt>
                <c:pt idx="6193">
                  <c:v>54</c:v>
                </c:pt>
                <c:pt idx="6194">
                  <c:v>54</c:v>
                </c:pt>
                <c:pt idx="6195">
                  <c:v>54</c:v>
                </c:pt>
                <c:pt idx="6196">
                  <c:v>54</c:v>
                </c:pt>
                <c:pt idx="6197">
                  <c:v>53</c:v>
                </c:pt>
                <c:pt idx="6198">
                  <c:v>53</c:v>
                </c:pt>
                <c:pt idx="6199">
                  <c:v>53</c:v>
                </c:pt>
                <c:pt idx="6200">
                  <c:v>53</c:v>
                </c:pt>
                <c:pt idx="6201">
                  <c:v>53</c:v>
                </c:pt>
                <c:pt idx="6202">
                  <c:v>53</c:v>
                </c:pt>
                <c:pt idx="6203">
                  <c:v>53</c:v>
                </c:pt>
                <c:pt idx="6204">
                  <c:v>53</c:v>
                </c:pt>
                <c:pt idx="6205">
                  <c:v>53</c:v>
                </c:pt>
                <c:pt idx="6206">
                  <c:v>53</c:v>
                </c:pt>
                <c:pt idx="6207">
                  <c:v>53</c:v>
                </c:pt>
                <c:pt idx="6208">
                  <c:v>53</c:v>
                </c:pt>
                <c:pt idx="6209">
                  <c:v>53</c:v>
                </c:pt>
                <c:pt idx="6210">
                  <c:v>53</c:v>
                </c:pt>
                <c:pt idx="6211">
                  <c:v>53</c:v>
                </c:pt>
                <c:pt idx="6212">
                  <c:v>53</c:v>
                </c:pt>
                <c:pt idx="6213">
                  <c:v>53</c:v>
                </c:pt>
                <c:pt idx="6214">
                  <c:v>53</c:v>
                </c:pt>
                <c:pt idx="6215">
                  <c:v>53</c:v>
                </c:pt>
                <c:pt idx="6216">
                  <c:v>53</c:v>
                </c:pt>
                <c:pt idx="6217">
                  <c:v>53</c:v>
                </c:pt>
                <c:pt idx="6218">
                  <c:v>53</c:v>
                </c:pt>
                <c:pt idx="6219">
                  <c:v>53</c:v>
                </c:pt>
                <c:pt idx="6220">
                  <c:v>53</c:v>
                </c:pt>
                <c:pt idx="6221">
                  <c:v>53</c:v>
                </c:pt>
                <c:pt idx="6222">
                  <c:v>53</c:v>
                </c:pt>
                <c:pt idx="6223">
                  <c:v>53</c:v>
                </c:pt>
                <c:pt idx="6224">
                  <c:v>53</c:v>
                </c:pt>
                <c:pt idx="6225">
                  <c:v>53</c:v>
                </c:pt>
                <c:pt idx="6226">
                  <c:v>53</c:v>
                </c:pt>
                <c:pt idx="6227">
                  <c:v>53</c:v>
                </c:pt>
                <c:pt idx="6228">
                  <c:v>53</c:v>
                </c:pt>
                <c:pt idx="6229">
                  <c:v>53</c:v>
                </c:pt>
                <c:pt idx="6230">
                  <c:v>53</c:v>
                </c:pt>
                <c:pt idx="6231">
                  <c:v>53</c:v>
                </c:pt>
                <c:pt idx="6232">
                  <c:v>53</c:v>
                </c:pt>
                <c:pt idx="6233">
                  <c:v>53</c:v>
                </c:pt>
                <c:pt idx="6234">
                  <c:v>53</c:v>
                </c:pt>
                <c:pt idx="6235">
                  <c:v>53</c:v>
                </c:pt>
                <c:pt idx="6236">
                  <c:v>53</c:v>
                </c:pt>
                <c:pt idx="6237">
                  <c:v>53</c:v>
                </c:pt>
                <c:pt idx="6238">
                  <c:v>53</c:v>
                </c:pt>
                <c:pt idx="6239">
                  <c:v>53</c:v>
                </c:pt>
                <c:pt idx="6240">
                  <c:v>53</c:v>
                </c:pt>
                <c:pt idx="6241">
                  <c:v>53</c:v>
                </c:pt>
                <c:pt idx="6242">
                  <c:v>53</c:v>
                </c:pt>
                <c:pt idx="6243">
                  <c:v>53</c:v>
                </c:pt>
                <c:pt idx="6244">
                  <c:v>53</c:v>
                </c:pt>
                <c:pt idx="6245">
                  <c:v>53</c:v>
                </c:pt>
                <c:pt idx="6246">
                  <c:v>53</c:v>
                </c:pt>
                <c:pt idx="6247">
                  <c:v>53</c:v>
                </c:pt>
                <c:pt idx="6248">
                  <c:v>53</c:v>
                </c:pt>
                <c:pt idx="6249">
                  <c:v>53</c:v>
                </c:pt>
                <c:pt idx="6250">
                  <c:v>53</c:v>
                </c:pt>
                <c:pt idx="6251">
                  <c:v>53</c:v>
                </c:pt>
                <c:pt idx="6252">
                  <c:v>53</c:v>
                </c:pt>
                <c:pt idx="6253">
                  <c:v>53</c:v>
                </c:pt>
                <c:pt idx="6254">
                  <c:v>53</c:v>
                </c:pt>
                <c:pt idx="6255">
                  <c:v>53</c:v>
                </c:pt>
                <c:pt idx="6256">
                  <c:v>53</c:v>
                </c:pt>
                <c:pt idx="6257">
                  <c:v>53</c:v>
                </c:pt>
                <c:pt idx="6258">
                  <c:v>53</c:v>
                </c:pt>
                <c:pt idx="6259">
                  <c:v>53</c:v>
                </c:pt>
                <c:pt idx="6260">
                  <c:v>53</c:v>
                </c:pt>
                <c:pt idx="6261">
                  <c:v>53</c:v>
                </c:pt>
                <c:pt idx="6262">
                  <c:v>53</c:v>
                </c:pt>
                <c:pt idx="6263">
                  <c:v>53</c:v>
                </c:pt>
                <c:pt idx="6264">
                  <c:v>53</c:v>
                </c:pt>
                <c:pt idx="6265">
                  <c:v>53</c:v>
                </c:pt>
                <c:pt idx="6266">
                  <c:v>53</c:v>
                </c:pt>
                <c:pt idx="6267">
                  <c:v>53</c:v>
                </c:pt>
                <c:pt idx="6268">
                  <c:v>53</c:v>
                </c:pt>
                <c:pt idx="6269">
                  <c:v>53</c:v>
                </c:pt>
                <c:pt idx="6270">
                  <c:v>53</c:v>
                </c:pt>
                <c:pt idx="6271">
                  <c:v>53</c:v>
                </c:pt>
                <c:pt idx="6272">
                  <c:v>53</c:v>
                </c:pt>
                <c:pt idx="6273">
                  <c:v>53</c:v>
                </c:pt>
                <c:pt idx="6274">
                  <c:v>53</c:v>
                </c:pt>
                <c:pt idx="6275">
                  <c:v>53</c:v>
                </c:pt>
                <c:pt idx="6276">
                  <c:v>53</c:v>
                </c:pt>
                <c:pt idx="6277">
                  <c:v>53</c:v>
                </c:pt>
                <c:pt idx="6278">
                  <c:v>53</c:v>
                </c:pt>
                <c:pt idx="6279">
                  <c:v>53</c:v>
                </c:pt>
                <c:pt idx="6280">
                  <c:v>53</c:v>
                </c:pt>
                <c:pt idx="6281">
                  <c:v>53</c:v>
                </c:pt>
                <c:pt idx="6282">
                  <c:v>53</c:v>
                </c:pt>
                <c:pt idx="6283">
                  <c:v>53</c:v>
                </c:pt>
                <c:pt idx="6284">
                  <c:v>53</c:v>
                </c:pt>
                <c:pt idx="6285">
                  <c:v>53</c:v>
                </c:pt>
                <c:pt idx="6286">
                  <c:v>53</c:v>
                </c:pt>
                <c:pt idx="6287">
                  <c:v>53</c:v>
                </c:pt>
                <c:pt idx="6288">
                  <c:v>53</c:v>
                </c:pt>
                <c:pt idx="6289">
                  <c:v>53</c:v>
                </c:pt>
                <c:pt idx="6290">
                  <c:v>53</c:v>
                </c:pt>
                <c:pt idx="6291">
                  <c:v>53</c:v>
                </c:pt>
                <c:pt idx="6292">
                  <c:v>53</c:v>
                </c:pt>
                <c:pt idx="6293">
                  <c:v>53</c:v>
                </c:pt>
                <c:pt idx="6294">
                  <c:v>52</c:v>
                </c:pt>
                <c:pt idx="6295">
                  <c:v>52</c:v>
                </c:pt>
                <c:pt idx="6296">
                  <c:v>52</c:v>
                </c:pt>
                <c:pt idx="6297">
                  <c:v>52</c:v>
                </c:pt>
                <c:pt idx="6298">
                  <c:v>52</c:v>
                </c:pt>
                <c:pt idx="6299">
                  <c:v>52</c:v>
                </c:pt>
                <c:pt idx="6300">
                  <c:v>52</c:v>
                </c:pt>
                <c:pt idx="6301">
                  <c:v>52</c:v>
                </c:pt>
                <c:pt idx="6302">
                  <c:v>52</c:v>
                </c:pt>
                <c:pt idx="6303">
                  <c:v>52</c:v>
                </c:pt>
                <c:pt idx="6304">
                  <c:v>52</c:v>
                </c:pt>
                <c:pt idx="6305">
                  <c:v>52</c:v>
                </c:pt>
                <c:pt idx="6306">
                  <c:v>52</c:v>
                </c:pt>
                <c:pt idx="6307">
                  <c:v>52</c:v>
                </c:pt>
                <c:pt idx="6308">
                  <c:v>52</c:v>
                </c:pt>
                <c:pt idx="6309">
                  <c:v>52</c:v>
                </c:pt>
                <c:pt idx="6310">
                  <c:v>52</c:v>
                </c:pt>
                <c:pt idx="6311">
                  <c:v>52</c:v>
                </c:pt>
                <c:pt idx="6312">
                  <c:v>52</c:v>
                </c:pt>
                <c:pt idx="6313">
                  <c:v>52</c:v>
                </c:pt>
                <c:pt idx="6314">
                  <c:v>52</c:v>
                </c:pt>
                <c:pt idx="6315">
                  <c:v>52</c:v>
                </c:pt>
                <c:pt idx="6316">
                  <c:v>52</c:v>
                </c:pt>
                <c:pt idx="6317">
                  <c:v>52</c:v>
                </c:pt>
                <c:pt idx="6318">
                  <c:v>52</c:v>
                </c:pt>
                <c:pt idx="6319">
                  <c:v>52</c:v>
                </c:pt>
                <c:pt idx="6320">
                  <c:v>52</c:v>
                </c:pt>
                <c:pt idx="6321">
                  <c:v>52</c:v>
                </c:pt>
                <c:pt idx="6322">
                  <c:v>52</c:v>
                </c:pt>
                <c:pt idx="6323">
                  <c:v>52</c:v>
                </c:pt>
                <c:pt idx="6324">
                  <c:v>52</c:v>
                </c:pt>
                <c:pt idx="6325">
                  <c:v>52</c:v>
                </c:pt>
                <c:pt idx="6326">
                  <c:v>52</c:v>
                </c:pt>
                <c:pt idx="6327">
                  <c:v>52</c:v>
                </c:pt>
                <c:pt idx="6328">
                  <c:v>52</c:v>
                </c:pt>
                <c:pt idx="6329">
                  <c:v>52</c:v>
                </c:pt>
                <c:pt idx="6330">
                  <c:v>52</c:v>
                </c:pt>
                <c:pt idx="6331">
                  <c:v>52</c:v>
                </c:pt>
                <c:pt idx="6332">
                  <c:v>52</c:v>
                </c:pt>
                <c:pt idx="6333">
                  <c:v>52</c:v>
                </c:pt>
                <c:pt idx="6334">
                  <c:v>52</c:v>
                </c:pt>
                <c:pt idx="6335">
                  <c:v>52</c:v>
                </c:pt>
                <c:pt idx="6336">
                  <c:v>52</c:v>
                </c:pt>
                <c:pt idx="6337">
                  <c:v>52</c:v>
                </c:pt>
                <c:pt idx="6338">
                  <c:v>52</c:v>
                </c:pt>
                <c:pt idx="6339">
                  <c:v>52</c:v>
                </c:pt>
                <c:pt idx="6340">
                  <c:v>52</c:v>
                </c:pt>
                <c:pt idx="6341">
                  <c:v>52</c:v>
                </c:pt>
                <c:pt idx="6342">
                  <c:v>52</c:v>
                </c:pt>
                <c:pt idx="6343">
                  <c:v>51</c:v>
                </c:pt>
                <c:pt idx="6344">
                  <c:v>51</c:v>
                </c:pt>
                <c:pt idx="6345">
                  <c:v>51</c:v>
                </c:pt>
                <c:pt idx="6346">
                  <c:v>51</c:v>
                </c:pt>
                <c:pt idx="6347">
                  <c:v>51</c:v>
                </c:pt>
                <c:pt idx="6348">
                  <c:v>51</c:v>
                </c:pt>
                <c:pt idx="6349">
                  <c:v>51</c:v>
                </c:pt>
                <c:pt idx="6350">
                  <c:v>51</c:v>
                </c:pt>
                <c:pt idx="6351">
                  <c:v>50</c:v>
                </c:pt>
                <c:pt idx="6352">
                  <c:v>50</c:v>
                </c:pt>
                <c:pt idx="6353">
                  <c:v>50</c:v>
                </c:pt>
                <c:pt idx="6354">
                  <c:v>50</c:v>
                </c:pt>
                <c:pt idx="6355">
                  <c:v>50</c:v>
                </c:pt>
                <c:pt idx="6356">
                  <c:v>50</c:v>
                </c:pt>
                <c:pt idx="6357">
                  <c:v>50</c:v>
                </c:pt>
                <c:pt idx="6358">
                  <c:v>50</c:v>
                </c:pt>
                <c:pt idx="6359">
                  <c:v>50</c:v>
                </c:pt>
                <c:pt idx="6360">
                  <c:v>50</c:v>
                </c:pt>
                <c:pt idx="6361">
                  <c:v>50</c:v>
                </c:pt>
                <c:pt idx="6362">
                  <c:v>50</c:v>
                </c:pt>
                <c:pt idx="6363">
                  <c:v>50</c:v>
                </c:pt>
                <c:pt idx="6364">
                  <c:v>50</c:v>
                </c:pt>
                <c:pt idx="6365">
                  <c:v>50</c:v>
                </c:pt>
                <c:pt idx="6366">
                  <c:v>50</c:v>
                </c:pt>
                <c:pt idx="6367">
                  <c:v>50</c:v>
                </c:pt>
                <c:pt idx="6368">
                  <c:v>50</c:v>
                </c:pt>
                <c:pt idx="6369">
                  <c:v>50</c:v>
                </c:pt>
                <c:pt idx="6370">
                  <c:v>50</c:v>
                </c:pt>
                <c:pt idx="6371">
                  <c:v>50</c:v>
                </c:pt>
                <c:pt idx="6372">
                  <c:v>50</c:v>
                </c:pt>
                <c:pt idx="6373">
                  <c:v>50</c:v>
                </c:pt>
                <c:pt idx="6374">
                  <c:v>50</c:v>
                </c:pt>
                <c:pt idx="6375">
                  <c:v>50</c:v>
                </c:pt>
                <c:pt idx="6376">
                  <c:v>50</c:v>
                </c:pt>
                <c:pt idx="6377">
                  <c:v>50</c:v>
                </c:pt>
                <c:pt idx="6378">
                  <c:v>50</c:v>
                </c:pt>
                <c:pt idx="6379">
                  <c:v>50</c:v>
                </c:pt>
                <c:pt idx="6380">
                  <c:v>50</c:v>
                </c:pt>
                <c:pt idx="6381">
                  <c:v>50</c:v>
                </c:pt>
                <c:pt idx="6382">
                  <c:v>50</c:v>
                </c:pt>
                <c:pt idx="6383">
                  <c:v>50</c:v>
                </c:pt>
                <c:pt idx="6384">
                  <c:v>50</c:v>
                </c:pt>
                <c:pt idx="6385">
                  <c:v>49</c:v>
                </c:pt>
                <c:pt idx="6386">
                  <c:v>49</c:v>
                </c:pt>
                <c:pt idx="6387">
                  <c:v>49</c:v>
                </c:pt>
                <c:pt idx="6388">
                  <c:v>49</c:v>
                </c:pt>
                <c:pt idx="6389">
                  <c:v>49</c:v>
                </c:pt>
                <c:pt idx="6390">
                  <c:v>49</c:v>
                </c:pt>
                <c:pt idx="6391">
                  <c:v>49</c:v>
                </c:pt>
                <c:pt idx="6392">
                  <c:v>49</c:v>
                </c:pt>
                <c:pt idx="6393">
                  <c:v>49</c:v>
                </c:pt>
                <c:pt idx="6394">
                  <c:v>49</c:v>
                </c:pt>
                <c:pt idx="6395">
                  <c:v>49</c:v>
                </c:pt>
                <c:pt idx="6396">
                  <c:v>49</c:v>
                </c:pt>
                <c:pt idx="6397">
                  <c:v>49</c:v>
                </c:pt>
                <c:pt idx="6398">
                  <c:v>49</c:v>
                </c:pt>
                <c:pt idx="6399">
                  <c:v>49</c:v>
                </c:pt>
                <c:pt idx="6400">
                  <c:v>49</c:v>
                </c:pt>
                <c:pt idx="6401">
                  <c:v>49</c:v>
                </c:pt>
                <c:pt idx="6402">
                  <c:v>49</c:v>
                </c:pt>
                <c:pt idx="6403">
                  <c:v>49</c:v>
                </c:pt>
                <c:pt idx="6404">
                  <c:v>49</c:v>
                </c:pt>
                <c:pt idx="6405">
                  <c:v>49</c:v>
                </c:pt>
                <c:pt idx="6406">
                  <c:v>49</c:v>
                </c:pt>
                <c:pt idx="6407">
                  <c:v>49</c:v>
                </c:pt>
                <c:pt idx="6408">
                  <c:v>49</c:v>
                </c:pt>
                <c:pt idx="6409">
                  <c:v>49</c:v>
                </c:pt>
                <c:pt idx="6410">
                  <c:v>49</c:v>
                </c:pt>
                <c:pt idx="6411">
                  <c:v>49</c:v>
                </c:pt>
                <c:pt idx="6412">
                  <c:v>49</c:v>
                </c:pt>
                <c:pt idx="6413">
                  <c:v>49</c:v>
                </c:pt>
                <c:pt idx="6414">
                  <c:v>49</c:v>
                </c:pt>
                <c:pt idx="6415">
                  <c:v>49</c:v>
                </c:pt>
                <c:pt idx="6416">
                  <c:v>49</c:v>
                </c:pt>
                <c:pt idx="6417">
                  <c:v>49</c:v>
                </c:pt>
                <c:pt idx="6418">
                  <c:v>49</c:v>
                </c:pt>
                <c:pt idx="6419">
                  <c:v>49</c:v>
                </c:pt>
                <c:pt idx="6420">
                  <c:v>49</c:v>
                </c:pt>
                <c:pt idx="6421">
                  <c:v>49</c:v>
                </c:pt>
                <c:pt idx="6422">
                  <c:v>49</c:v>
                </c:pt>
                <c:pt idx="6423">
                  <c:v>49</c:v>
                </c:pt>
                <c:pt idx="6424">
                  <c:v>49</c:v>
                </c:pt>
                <c:pt idx="6425">
                  <c:v>49</c:v>
                </c:pt>
                <c:pt idx="6426">
                  <c:v>49</c:v>
                </c:pt>
                <c:pt idx="6427">
                  <c:v>49</c:v>
                </c:pt>
                <c:pt idx="6428">
                  <c:v>49</c:v>
                </c:pt>
                <c:pt idx="6429">
                  <c:v>49</c:v>
                </c:pt>
                <c:pt idx="6430">
                  <c:v>49</c:v>
                </c:pt>
                <c:pt idx="6431">
                  <c:v>49</c:v>
                </c:pt>
                <c:pt idx="6432">
                  <c:v>49</c:v>
                </c:pt>
                <c:pt idx="6433">
                  <c:v>49</c:v>
                </c:pt>
                <c:pt idx="6434">
                  <c:v>49</c:v>
                </c:pt>
                <c:pt idx="6435">
                  <c:v>49</c:v>
                </c:pt>
                <c:pt idx="6436">
                  <c:v>49</c:v>
                </c:pt>
                <c:pt idx="6437">
                  <c:v>49</c:v>
                </c:pt>
                <c:pt idx="6438">
                  <c:v>49</c:v>
                </c:pt>
                <c:pt idx="6439">
                  <c:v>49</c:v>
                </c:pt>
                <c:pt idx="6440">
                  <c:v>49</c:v>
                </c:pt>
                <c:pt idx="6441">
                  <c:v>49</c:v>
                </c:pt>
                <c:pt idx="6442">
                  <c:v>49</c:v>
                </c:pt>
                <c:pt idx="6443">
                  <c:v>49</c:v>
                </c:pt>
                <c:pt idx="6444">
                  <c:v>49</c:v>
                </c:pt>
                <c:pt idx="6445">
                  <c:v>49</c:v>
                </c:pt>
                <c:pt idx="6446">
                  <c:v>49</c:v>
                </c:pt>
                <c:pt idx="6447">
                  <c:v>49</c:v>
                </c:pt>
                <c:pt idx="6448">
                  <c:v>49</c:v>
                </c:pt>
                <c:pt idx="6449">
                  <c:v>49</c:v>
                </c:pt>
                <c:pt idx="6450">
                  <c:v>49</c:v>
                </c:pt>
                <c:pt idx="6451">
                  <c:v>49</c:v>
                </c:pt>
                <c:pt idx="6452">
                  <c:v>49</c:v>
                </c:pt>
                <c:pt idx="6453">
                  <c:v>49</c:v>
                </c:pt>
                <c:pt idx="6454">
                  <c:v>49</c:v>
                </c:pt>
                <c:pt idx="6455">
                  <c:v>49</c:v>
                </c:pt>
                <c:pt idx="6456">
                  <c:v>49</c:v>
                </c:pt>
                <c:pt idx="6457">
                  <c:v>49</c:v>
                </c:pt>
                <c:pt idx="6458">
                  <c:v>48</c:v>
                </c:pt>
                <c:pt idx="6459">
                  <c:v>48</c:v>
                </c:pt>
                <c:pt idx="6460">
                  <c:v>48</c:v>
                </c:pt>
                <c:pt idx="6461">
                  <c:v>48</c:v>
                </c:pt>
                <c:pt idx="6462">
                  <c:v>48</c:v>
                </c:pt>
                <c:pt idx="6463">
                  <c:v>48</c:v>
                </c:pt>
                <c:pt idx="6464">
                  <c:v>48</c:v>
                </c:pt>
                <c:pt idx="6465">
                  <c:v>48</c:v>
                </c:pt>
                <c:pt idx="6466">
                  <c:v>48</c:v>
                </c:pt>
                <c:pt idx="6467">
                  <c:v>48</c:v>
                </c:pt>
                <c:pt idx="6468">
                  <c:v>48</c:v>
                </c:pt>
                <c:pt idx="6469">
                  <c:v>48</c:v>
                </c:pt>
                <c:pt idx="6470">
                  <c:v>48</c:v>
                </c:pt>
                <c:pt idx="6471">
                  <c:v>48</c:v>
                </c:pt>
                <c:pt idx="6472">
                  <c:v>48</c:v>
                </c:pt>
                <c:pt idx="6473">
                  <c:v>48</c:v>
                </c:pt>
                <c:pt idx="6474">
                  <c:v>48</c:v>
                </c:pt>
                <c:pt idx="6475">
                  <c:v>48</c:v>
                </c:pt>
                <c:pt idx="6476">
                  <c:v>48</c:v>
                </c:pt>
                <c:pt idx="6477">
                  <c:v>48</c:v>
                </c:pt>
                <c:pt idx="6478">
                  <c:v>48</c:v>
                </c:pt>
                <c:pt idx="6479">
                  <c:v>48</c:v>
                </c:pt>
                <c:pt idx="6480">
                  <c:v>48</c:v>
                </c:pt>
                <c:pt idx="6481">
                  <c:v>48</c:v>
                </c:pt>
                <c:pt idx="6482">
                  <c:v>48</c:v>
                </c:pt>
                <c:pt idx="6483">
                  <c:v>48</c:v>
                </c:pt>
                <c:pt idx="6484">
                  <c:v>48</c:v>
                </c:pt>
                <c:pt idx="6485">
                  <c:v>48</c:v>
                </c:pt>
                <c:pt idx="6486">
                  <c:v>48</c:v>
                </c:pt>
                <c:pt idx="6487">
                  <c:v>48</c:v>
                </c:pt>
                <c:pt idx="6488">
                  <c:v>48</c:v>
                </c:pt>
                <c:pt idx="6489">
                  <c:v>48</c:v>
                </c:pt>
                <c:pt idx="6490">
                  <c:v>48</c:v>
                </c:pt>
                <c:pt idx="6491">
                  <c:v>48</c:v>
                </c:pt>
                <c:pt idx="6492">
                  <c:v>48</c:v>
                </c:pt>
                <c:pt idx="6493">
                  <c:v>48</c:v>
                </c:pt>
                <c:pt idx="6494">
                  <c:v>48</c:v>
                </c:pt>
                <c:pt idx="6495">
                  <c:v>48</c:v>
                </c:pt>
                <c:pt idx="6496">
                  <c:v>48</c:v>
                </c:pt>
                <c:pt idx="6497">
                  <c:v>48</c:v>
                </c:pt>
                <c:pt idx="6498">
                  <c:v>48</c:v>
                </c:pt>
                <c:pt idx="6499">
                  <c:v>48</c:v>
                </c:pt>
                <c:pt idx="6500">
                  <c:v>48</c:v>
                </c:pt>
                <c:pt idx="6501">
                  <c:v>48</c:v>
                </c:pt>
                <c:pt idx="6502">
                  <c:v>48</c:v>
                </c:pt>
                <c:pt idx="6503">
                  <c:v>48</c:v>
                </c:pt>
                <c:pt idx="6504">
                  <c:v>48</c:v>
                </c:pt>
                <c:pt idx="6505">
                  <c:v>48</c:v>
                </c:pt>
                <c:pt idx="6506">
                  <c:v>48</c:v>
                </c:pt>
                <c:pt idx="6507">
                  <c:v>48</c:v>
                </c:pt>
                <c:pt idx="6508">
                  <c:v>48</c:v>
                </c:pt>
                <c:pt idx="6509">
                  <c:v>48</c:v>
                </c:pt>
                <c:pt idx="6510">
                  <c:v>48</c:v>
                </c:pt>
                <c:pt idx="6511">
                  <c:v>48</c:v>
                </c:pt>
                <c:pt idx="6512">
                  <c:v>47</c:v>
                </c:pt>
                <c:pt idx="6513">
                  <c:v>47</c:v>
                </c:pt>
                <c:pt idx="6514">
                  <c:v>47</c:v>
                </c:pt>
                <c:pt idx="6515">
                  <c:v>47</c:v>
                </c:pt>
                <c:pt idx="6516">
                  <c:v>47</c:v>
                </c:pt>
                <c:pt idx="6517">
                  <c:v>47</c:v>
                </c:pt>
                <c:pt idx="6518">
                  <c:v>47</c:v>
                </c:pt>
                <c:pt idx="6519">
                  <c:v>47</c:v>
                </c:pt>
                <c:pt idx="6520">
                  <c:v>47</c:v>
                </c:pt>
                <c:pt idx="6521">
                  <c:v>47</c:v>
                </c:pt>
                <c:pt idx="6522">
                  <c:v>47</c:v>
                </c:pt>
                <c:pt idx="6523">
                  <c:v>46</c:v>
                </c:pt>
                <c:pt idx="6524">
                  <c:v>46</c:v>
                </c:pt>
                <c:pt idx="6525">
                  <c:v>46</c:v>
                </c:pt>
                <c:pt idx="6526">
                  <c:v>46</c:v>
                </c:pt>
                <c:pt idx="6527">
                  <c:v>46</c:v>
                </c:pt>
                <c:pt idx="6528">
                  <c:v>46</c:v>
                </c:pt>
                <c:pt idx="6529">
                  <c:v>46</c:v>
                </c:pt>
                <c:pt idx="6530">
                  <c:v>46</c:v>
                </c:pt>
                <c:pt idx="6531">
                  <c:v>45</c:v>
                </c:pt>
                <c:pt idx="6532">
                  <c:v>45</c:v>
                </c:pt>
                <c:pt idx="6533">
                  <c:v>45</c:v>
                </c:pt>
                <c:pt idx="6534">
                  <c:v>45</c:v>
                </c:pt>
                <c:pt idx="6535">
                  <c:v>45</c:v>
                </c:pt>
                <c:pt idx="6536">
                  <c:v>45</c:v>
                </c:pt>
                <c:pt idx="6537">
                  <c:v>45</c:v>
                </c:pt>
                <c:pt idx="6538">
                  <c:v>45</c:v>
                </c:pt>
                <c:pt idx="6539">
                  <c:v>45</c:v>
                </c:pt>
                <c:pt idx="6540">
                  <c:v>45</c:v>
                </c:pt>
                <c:pt idx="6541">
                  <c:v>45</c:v>
                </c:pt>
                <c:pt idx="6542">
                  <c:v>45</c:v>
                </c:pt>
                <c:pt idx="6543">
                  <c:v>45</c:v>
                </c:pt>
                <c:pt idx="6544">
                  <c:v>45</c:v>
                </c:pt>
                <c:pt idx="6545">
                  <c:v>45</c:v>
                </c:pt>
                <c:pt idx="6546">
                  <c:v>45</c:v>
                </c:pt>
                <c:pt idx="6547">
                  <c:v>45</c:v>
                </c:pt>
                <c:pt idx="6548">
                  <c:v>45</c:v>
                </c:pt>
                <c:pt idx="6549">
                  <c:v>45</c:v>
                </c:pt>
                <c:pt idx="6550">
                  <c:v>45</c:v>
                </c:pt>
                <c:pt idx="6551">
                  <c:v>45</c:v>
                </c:pt>
                <c:pt idx="6552">
                  <c:v>45</c:v>
                </c:pt>
                <c:pt idx="6553">
                  <c:v>45</c:v>
                </c:pt>
                <c:pt idx="6554">
                  <c:v>45</c:v>
                </c:pt>
                <c:pt idx="6555">
                  <c:v>45</c:v>
                </c:pt>
                <c:pt idx="6556">
                  <c:v>45</c:v>
                </c:pt>
                <c:pt idx="6557">
                  <c:v>45</c:v>
                </c:pt>
                <c:pt idx="6558">
                  <c:v>45</c:v>
                </c:pt>
                <c:pt idx="6559">
                  <c:v>45</c:v>
                </c:pt>
                <c:pt idx="6560">
                  <c:v>45</c:v>
                </c:pt>
                <c:pt idx="6561">
                  <c:v>45</c:v>
                </c:pt>
                <c:pt idx="6562">
                  <c:v>45</c:v>
                </c:pt>
                <c:pt idx="6563">
                  <c:v>45</c:v>
                </c:pt>
                <c:pt idx="6564">
                  <c:v>44</c:v>
                </c:pt>
                <c:pt idx="6565">
                  <c:v>44</c:v>
                </c:pt>
                <c:pt idx="6566">
                  <c:v>44</c:v>
                </c:pt>
                <c:pt idx="6567">
                  <c:v>44</c:v>
                </c:pt>
                <c:pt idx="6568">
                  <c:v>44</c:v>
                </c:pt>
                <c:pt idx="6569">
                  <c:v>44</c:v>
                </c:pt>
                <c:pt idx="6570">
                  <c:v>44</c:v>
                </c:pt>
                <c:pt idx="6571">
                  <c:v>44</c:v>
                </c:pt>
                <c:pt idx="6572">
                  <c:v>44</c:v>
                </c:pt>
                <c:pt idx="6573">
                  <c:v>44</c:v>
                </c:pt>
                <c:pt idx="6574">
                  <c:v>44</c:v>
                </c:pt>
                <c:pt idx="6575">
                  <c:v>44</c:v>
                </c:pt>
                <c:pt idx="6576">
                  <c:v>44</c:v>
                </c:pt>
                <c:pt idx="6577">
                  <c:v>44</c:v>
                </c:pt>
                <c:pt idx="6578">
                  <c:v>44</c:v>
                </c:pt>
                <c:pt idx="6579">
                  <c:v>44</c:v>
                </c:pt>
                <c:pt idx="6580">
                  <c:v>44</c:v>
                </c:pt>
                <c:pt idx="6581">
                  <c:v>44</c:v>
                </c:pt>
                <c:pt idx="6582">
                  <c:v>44</c:v>
                </c:pt>
                <c:pt idx="6583">
                  <c:v>44</c:v>
                </c:pt>
                <c:pt idx="6584">
                  <c:v>44</c:v>
                </c:pt>
                <c:pt idx="6585">
                  <c:v>43</c:v>
                </c:pt>
                <c:pt idx="6586">
                  <c:v>43</c:v>
                </c:pt>
                <c:pt idx="6587">
                  <c:v>43</c:v>
                </c:pt>
                <c:pt idx="6588">
                  <c:v>43</c:v>
                </c:pt>
                <c:pt idx="6589">
                  <c:v>43</c:v>
                </c:pt>
                <c:pt idx="6590">
                  <c:v>43</c:v>
                </c:pt>
                <c:pt idx="6591">
                  <c:v>43</c:v>
                </c:pt>
                <c:pt idx="6592">
                  <c:v>43</c:v>
                </c:pt>
                <c:pt idx="6593">
                  <c:v>43</c:v>
                </c:pt>
                <c:pt idx="6594">
                  <c:v>43</c:v>
                </c:pt>
                <c:pt idx="6595">
                  <c:v>43</c:v>
                </c:pt>
                <c:pt idx="6596">
                  <c:v>43</c:v>
                </c:pt>
                <c:pt idx="6597">
                  <c:v>43</c:v>
                </c:pt>
                <c:pt idx="6598">
                  <c:v>43</c:v>
                </c:pt>
                <c:pt idx="6599">
                  <c:v>43</c:v>
                </c:pt>
                <c:pt idx="6600">
                  <c:v>43</c:v>
                </c:pt>
                <c:pt idx="6601">
                  <c:v>43</c:v>
                </c:pt>
                <c:pt idx="6602">
                  <c:v>43</c:v>
                </c:pt>
                <c:pt idx="6603">
                  <c:v>43</c:v>
                </c:pt>
                <c:pt idx="6604">
                  <c:v>43</c:v>
                </c:pt>
                <c:pt idx="6605">
                  <c:v>43</c:v>
                </c:pt>
                <c:pt idx="6606">
                  <c:v>43</c:v>
                </c:pt>
                <c:pt idx="6607">
                  <c:v>43</c:v>
                </c:pt>
                <c:pt idx="6608">
                  <c:v>43</c:v>
                </c:pt>
                <c:pt idx="6609">
                  <c:v>43</c:v>
                </c:pt>
                <c:pt idx="6610">
                  <c:v>43</c:v>
                </c:pt>
                <c:pt idx="6611">
                  <c:v>43</c:v>
                </c:pt>
                <c:pt idx="6612">
                  <c:v>43</c:v>
                </c:pt>
                <c:pt idx="6613">
                  <c:v>43</c:v>
                </c:pt>
                <c:pt idx="6614">
                  <c:v>43</c:v>
                </c:pt>
                <c:pt idx="6615">
                  <c:v>43</c:v>
                </c:pt>
                <c:pt idx="6616">
                  <c:v>43</c:v>
                </c:pt>
                <c:pt idx="6617">
                  <c:v>43</c:v>
                </c:pt>
                <c:pt idx="6618">
                  <c:v>43</c:v>
                </c:pt>
                <c:pt idx="6619">
                  <c:v>43</c:v>
                </c:pt>
                <c:pt idx="6620">
                  <c:v>43</c:v>
                </c:pt>
                <c:pt idx="6621">
                  <c:v>43</c:v>
                </c:pt>
                <c:pt idx="6622">
                  <c:v>43</c:v>
                </c:pt>
                <c:pt idx="6623">
                  <c:v>43</c:v>
                </c:pt>
                <c:pt idx="6624">
                  <c:v>43</c:v>
                </c:pt>
                <c:pt idx="6625">
                  <c:v>43</c:v>
                </c:pt>
                <c:pt idx="6626">
                  <c:v>43</c:v>
                </c:pt>
                <c:pt idx="6627">
                  <c:v>43</c:v>
                </c:pt>
                <c:pt idx="6628">
                  <c:v>43</c:v>
                </c:pt>
                <c:pt idx="6629">
                  <c:v>43</c:v>
                </c:pt>
                <c:pt idx="6630">
                  <c:v>43</c:v>
                </c:pt>
                <c:pt idx="6631">
                  <c:v>43</c:v>
                </c:pt>
                <c:pt idx="6632">
                  <c:v>43</c:v>
                </c:pt>
                <c:pt idx="6633">
                  <c:v>43</c:v>
                </c:pt>
                <c:pt idx="6634">
                  <c:v>43</c:v>
                </c:pt>
                <c:pt idx="6635">
                  <c:v>43</c:v>
                </c:pt>
                <c:pt idx="6636">
                  <c:v>43</c:v>
                </c:pt>
                <c:pt idx="6637">
                  <c:v>43</c:v>
                </c:pt>
                <c:pt idx="6638">
                  <c:v>43</c:v>
                </c:pt>
                <c:pt idx="6639">
                  <c:v>43</c:v>
                </c:pt>
                <c:pt idx="6640">
                  <c:v>43</c:v>
                </c:pt>
                <c:pt idx="6641">
                  <c:v>43</c:v>
                </c:pt>
                <c:pt idx="6642">
                  <c:v>43</c:v>
                </c:pt>
                <c:pt idx="6643">
                  <c:v>43</c:v>
                </c:pt>
                <c:pt idx="6644">
                  <c:v>43</c:v>
                </c:pt>
                <c:pt idx="6645">
                  <c:v>43</c:v>
                </c:pt>
                <c:pt idx="6646">
                  <c:v>43</c:v>
                </c:pt>
                <c:pt idx="6647">
                  <c:v>43</c:v>
                </c:pt>
                <c:pt idx="6648">
                  <c:v>43</c:v>
                </c:pt>
                <c:pt idx="6649">
                  <c:v>43</c:v>
                </c:pt>
                <c:pt idx="6650">
                  <c:v>43</c:v>
                </c:pt>
                <c:pt idx="6651">
                  <c:v>43</c:v>
                </c:pt>
                <c:pt idx="6652">
                  <c:v>43</c:v>
                </c:pt>
                <c:pt idx="6653">
                  <c:v>42</c:v>
                </c:pt>
                <c:pt idx="6654">
                  <c:v>42</c:v>
                </c:pt>
                <c:pt idx="6655">
                  <c:v>42</c:v>
                </c:pt>
                <c:pt idx="6656">
                  <c:v>42</c:v>
                </c:pt>
                <c:pt idx="6657">
                  <c:v>42</c:v>
                </c:pt>
                <c:pt idx="6658">
                  <c:v>42</c:v>
                </c:pt>
                <c:pt idx="6659">
                  <c:v>42</c:v>
                </c:pt>
                <c:pt idx="6660">
                  <c:v>41</c:v>
                </c:pt>
                <c:pt idx="6661">
                  <c:v>41</c:v>
                </c:pt>
                <c:pt idx="6662">
                  <c:v>41</c:v>
                </c:pt>
                <c:pt idx="6663">
                  <c:v>41</c:v>
                </c:pt>
                <c:pt idx="6664">
                  <c:v>40</c:v>
                </c:pt>
                <c:pt idx="6665">
                  <c:v>40</c:v>
                </c:pt>
                <c:pt idx="6666">
                  <c:v>40</c:v>
                </c:pt>
                <c:pt idx="6667">
                  <c:v>40</c:v>
                </c:pt>
                <c:pt idx="6668">
                  <c:v>40</c:v>
                </c:pt>
                <c:pt idx="6669">
                  <c:v>40</c:v>
                </c:pt>
                <c:pt idx="6670">
                  <c:v>40</c:v>
                </c:pt>
                <c:pt idx="6671">
                  <c:v>40</c:v>
                </c:pt>
                <c:pt idx="6672">
                  <c:v>40</c:v>
                </c:pt>
                <c:pt idx="6673">
                  <c:v>40</c:v>
                </c:pt>
                <c:pt idx="6674">
                  <c:v>39</c:v>
                </c:pt>
                <c:pt idx="6675">
                  <c:v>39</c:v>
                </c:pt>
                <c:pt idx="6676">
                  <c:v>39</c:v>
                </c:pt>
                <c:pt idx="6677">
                  <c:v>39</c:v>
                </c:pt>
                <c:pt idx="6678">
                  <c:v>39</c:v>
                </c:pt>
                <c:pt idx="6679">
                  <c:v>39</c:v>
                </c:pt>
                <c:pt idx="6680">
                  <c:v>39</c:v>
                </c:pt>
                <c:pt idx="6681">
                  <c:v>39</c:v>
                </c:pt>
                <c:pt idx="6682">
                  <c:v>39</c:v>
                </c:pt>
                <c:pt idx="6683">
                  <c:v>39</c:v>
                </c:pt>
                <c:pt idx="6684">
                  <c:v>39</c:v>
                </c:pt>
                <c:pt idx="6685">
                  <c:v>39</c:v>
                </c:pt>
                <c:pt idx="6686">
                  <c:v>39</c:v>
                </c:pt>
                <c:pt idx="6687">
                  <c:v>39</c:v>
                </c:pt>
                <c:pt idx="6688">
                  <c:v>39</c:v>
                </c:pt>
                <c:pt idx="6689">
                  <c:v>39</c:v>
                </c:pt>
                <c:pt idx="6690">
                  <c:v>39</c:v>
                </c:pt>
                <c:pt idx="6691">
                  <c:v>39</c:v>
                </c:pt>
                <c:pt idx="6692">
                  <c:v>39</c:v>
                </c:pt>
                <c:pt idx="6693">
                  <c:v>39</c:v>
                </c:pt>
                <c:pt idx="6694">
                  <c:v>39</c:v>
                </c:pt>
                <c:pt idx="6695">
                  <c:v>39</c:v>
                </c:pt>
                <c:pt idx="6696">
                  <c:v>39</c:v>
                </c:pt>
                <c:pt idx="6697">
                  <c:v>39</c:v>
                </c:pt>
                <c:pt idx="6698">
                  <c:v>39</c:v>
                </c:pt>
                <c:pt idx="6699">
                  <c:v>39</c:v>
                </c:pt>
                <c:pt idx="6700">
                  <c:v>39</c:v>
                </c:pt>
                <c:pt idx="6701">
                  <c:v>39</c:v>
                </c:pt>
                <c:pt idx="6702">
                  <c:v>39</c:v>
                </c:pt>
                <c:pt idx="6703">
                  <c:v>39</c:v>
                </c:pt>
                <c:pt idx="6704">
                  <c:v>39</c:v>
                </c:pt>
                <c:pt idx="6705">
                  <c:v>38</c:v>
                </c:pt>
                <c:pt idx="6706">
                  <c:v>38</c:v>
                </c:pt>
                <c:pt idx="6707">
                  <c:v>38</c:v>
                </c:pt>
                <c:pt idx="6708">
                  <c:v>38</c:v>
                </c:pt>
                <c:pt idx="6709">
                  <c:v>38</c:v>
                </c:pt>
                <c:pt idx="6710">
                  <c:v>38</c:v>
                </c:pt>
                <c:pt idx="6711">
                  <c:v>38</c:v>
                </c:pt>
                <c:pt idx="6712">
                  <c:v>38</c:v>
                </c:pt>
                <c:pt idx="6713">
                  <c:v>38</c:v>
                </c:pt>
                <c:pt idx="6714">
                  <c:v>38</c:v>
                </c:pt>
                <c:pt idx="6715">
                  <c:v>38</c:v>
                </c:pt>
                <c:pt idx="6716">
                  <c:v>38</c:v>
                </c:pt>
                <c:pt idx="6717">
                  <c:v>38</c:v>
                </c:pt>
                <c:pt idx="6718">
                  <c:v>38</c:v>
                </c:pt>
                <c:pt idx="6719">
                  <c:v>38</c:v>
                </c:pt>
                <c:pt idx="6720">
                  <c:v>38</c:v>
                </c:pt>
                <c:pt idx="6721">
                  <c:v>38</c:v>
                </c:pt>
                <c:pt idx="6722">
                  <c:v>38</c:v>
                </c:pt>
                <c:pt idx="6723">
                  <c:v>38</c:v>
                </c:pt>
                <c:pt idx="6724">
                  <c:v>38</c:v>
                </c:pt>
                <c:pt idx="6725">
                  <c:v>38</c:v>
                </c:pt>
                <c:pt idx="6726">
                  <c:v>38</c:v>
                </c:pt>
                <c:pt idx="6727">
                  <c:v>38</c:v>
                </c:pt>
                <c:pt idx="6728">
                  <c:v>38</c:v>
                </c:pt>
                <c:pt idx="6729">
                  <c:v>38</c:v>
                </c:pt>
                <c:pt idx="6730">
                  <c:v>38</c:v>
                </c:pt>
                <c:pt idx="6731">
                  <c:v>38</c:v>
                </c:pt>
                <c:pt idx="6732">
                  <c:v>38</c:v>
                </c:pt>
                <c:pt idx="6733">
                  <c:v>38</c:v>
                </c:pt>
                <c:pt idx="6734">
                  <c:v>38</c:v>
                </c:pt>
                <c:pt idx="6735">
                  <c:v>38</c:v>
                </c:pt>
                <c:pt idx="6736">
                  <c:v>38</c:v>
                </c:pt>
                <c:pt idx="6737">
                  <c:v>37</c:v>
                </c:pt>
                <c:pt idx="6738">
                  <c:v>37</c:v>
                </c:pt>
                <c:pt idx="6739">
                  <c:v>37</c:v>
                </c:pt>
                <c:pt idx="6740">
                  <c:v>37</c:v>
                </c:pt>
                <c:pt idx="6741">
                  <c:v>37</c:v>
                </c:pt>
                <c:pt idx="6742">
                  <c:v>37</c:v>
                </c:pt>
                <c:pt idx="6743">
                  <c:v>37</c:v>
                </c:pt>
                <c:pt idx="6744">
                  <c:v>37</c:v>
                </c:pt>
                <c:pt idx="6745">
                  <c:v>36</c:v>
                </c:pt>
                <c:pt idx="6746">
                  <c:v>36</c:v>
                </c:pt>
                <c:pt idx="6747">
                  <c:v>36</c:v>
                </c:pt>
                <c:pt idx="6748">
                  <c:v>36</c:v>
                </c:pt>
                <c:pt idx="6749">
                  <c:v>36</c:v>
                </c:pt>
                <c:pt idx="6750">
                  <c:v>36</c:v>
                </c:pt>
                <c:pt idx="6751">
                  <c:v>36</c:v>
                </c:pt>
                <c:pt idx="6752">
                  <c:v>36</c:v>
                </c:pt>
                <c:pt idx="6753">
                  <c:v>36</c:v>
                </c:pt>
                <c:pt idx="6754">
                  <c:v>36</c:v>
                </c:pt>
                <c:pt idx="6755">
                  <c:v>36</c:v>
                </c:pt>
                <c:pt idx="6756">
                  <c:v>36</c:v>
                </c:pt>
                <c:pt idx="6757">
                  <c:v>36</c:v>
                </c:pt>
                <c:pt idx="6758">
                  <c:v>36</c:v>
                </c:pt>
                <c:pt idx="6759">
                  <c:v>36</c:v>
                </c:pt>
                <c:pt idx="6760">
                  <c:v>36</c:v>
                </c:pt>
                <c:pt idx="6761">
                  <c:v>36</c:v>
                </c:pt>
                <c:pt idx="6762">
                  <c:v>36</c:v>
                </c:pt>
                <c:pt idx="6763">
                  <c:v>36</c:v>
                </c:pt>
                <c:pt idx="6764">
                  <c:v>36</c:v>
                </c:pt>
                <c:pt idx="6765">
                  <c:v>36</c:v>
                </c:pt>
                <c:pt idx="6766">
                  <c:v>36</c:v>
                </c:pt>
                <c:pt idx="6767">
                  <c:v>36</c:v>
                </c:pt>
                <c:pt idx="6768">
                  <c:v>36</c:v>
                </c:pt>
                <c:pt idx="6769">
                  <c:v>36</c:v>
                </c:pt>
                <c:pt idx="6770">
                  <c:v>36</c:v>
                </c:pt>
                <c:pt idx="6771">
                  <c:v>36</c:v>
                </c:pt>
                <c:pt idx="6772">
                  <c:v>36</c:v>
                </c:pt>
                <c:pt idx="6773">
                  <c:v>36</c:v>
                </c:pt>
                <c:pt idx="6774">
                  <c:v>35</c:v>
                </c:pt>
                <c:pt idx="6775">
                  <c:v>35</c:v>
                </c:pt>
                <c:pt idx="6776">
                  <c:v>35</c:v>
                </c:pt>
                <c:pt idx="6777">
                  <c:v>35</c:v>
                </c:pt>
                <c:pt idx="6778">
                  <c:v>35</c:v>
                </c:pt>
                <c:pt idx="6779">
                  <c:v>35</c:v>
                </c:pt>
                <c:pt idx="6780">
                  <c:v>35</c:v>
                </c:pt>
                <c:pt idx="6781">
                  <c:v>35</c:v>
                </c:pt>
                <c:pt idx="6782">
                  <c:v>35</c:v>
                </c:pt>
                <c:pt idx="6783">
                  <c:v>35</c:v>
                </c:pt>
                <c:pt idx="6784">
                  <c:v>35</c:v>
                </c:pt>
                <c:pt idx="6785">
                  <c:v>35</c:v>
                </c:pt>
                <c:pt idx="6786">
                  <c:v>35</c:v>
                </c:pt>
                <c:pt idx="6787">
                  <c:v>35</c:v>
                </c:pt>
                <c:pt idx="6788">
                  <c:v>35</c:v>
                </c:pt>
                <c:pt idx="6789">
                  <c:v>35</c:v>
                </c:pt>
                <c:pt idx="6790">
                  <c:v>35</c:v>
                </c:pt>
                <c:pt idx="6791">
                  <c:v>34</c:v>
                </c:pt>
                <c:pt idx="6792">
                  <c:v>34</c:v>
                </c:pt>
                <c:pt idx="6793">
                  <c:v>34</c:v>
                </c:pt>
                <c:pt idx="6794">
                  <c:v>34</c:v>
                </c:pt>
                <c:pt idx="6795">
                  <c:v>34</c:v>
                </c:pt>
                <c:pt idx="6796">
                  <c:v>34</c:v>
                </c:pt>
                <c:pt idx="6797">
                  <c:v>34</c:v>
                </c:pt>
                <c:pt idx="6798">
                  <c:v>34</c:v>
                </c:pt>
                <c:pt idx="6799">
                  <c:v>34</c:v>
                </c:pt>
                <c:pt idx="6800">
                  <c:v>34</c:v>
                </c:pt>
                <c:pt idx="6801">
                  <c:v>34</c:v>
                </c:pt>
                <c:pt idx="6802">
                  <c:v>34</c:v>
                </c:pt>
                <c:pt idx="6803">
                  <c:v>34</c:v>
                </c:pt>
                <c:pt idx="6804">
                  <c:v>34</c:v>
                </c:pt>
                <c:pt idx="6805">
                  <c:v>34</c:v>
                </c:pt>
                <c:pt idx="6806">
                  <c:v>34</c:v>
                </c:pt>
                <c:pt idx="6807">
                  <c:v>34</c:v>
                </c:pt>
                <c:pt idx="6808">
                  <c:v>34</c:v>
                </c:pt>
                <c:pt idx="6809">
                  <c:v>34</c:v>
                </c:pt>
                <c:pt idx="6810">
                  <c:v>34</c:v>
                </c:pt>
                <c:pt idx="6811">
                  <c:v>34</c:v>
                </c:pt>
                <c:pt idx="6812">
                  <c:v>34</c:v>
                </c:pt>
                <c:pt idx="6813">
                  <c:v>34</c:v>
                </c:pt>
                <c:pt idx="6814">
                  <c:v>34</c:v>
                </c:pt>
                <c:pt idx="6815">
                  <c:v>34</c:v>
                </c:pt>
                <c:pt idx="6816">
                  <c:v>34</c:v>
                </c:pt>
                <c:pt idx="6817">
                  <c:v>34</c:v>
                </c:pt>
                <c:pt idx="6818">
                  <c:v>34</c:v>
                </c:pt>
                <c:pt idx="6819">
                  <c:v>33</c:v>
                </c:pt>
                <c:pt idx="6820">
                  <c:v>33</c:v>
                </c:pt>
                <c:pt idx="6821">
                  <c:v>33</c:v>
                </c:pt>
                <c:pt idx="6822">
                  <c:v>33</c:v>
                </c:pt>
                <c:pt idx="6823">
                  <c:v>33</c:v>
                </c:pt>
                <c:pt idx="6824">
                  <c:v>33</c:v>
                </c:pt>
                <c:pt idx="6825">
                  <c:v>33</c:v>
                </c:pt>
                <c:pt idx="6826">
                  <c:v>33</c:v>
                </c:pt>
                <c:pt idx="6827">
                  <c:v>33</c:v>
                </c:pt>
                <c:pt idx="6828">
                  <c:v>33</c:v>
                </c:pt>
                <c:pt idx="6829">
                  <c:v>33</c:v>
                </c:pt>
                <c:pt idx="6830">
                  <c:v>33</c:v>
                </c:pt>
                <c:pt idx="6831">
                  <c:v>33</c:v>
                </c:pt>
                <c:pt idx="6832">
                  <c:v>33</c:v>
                </c:pt>
                <c:pt idx="6833">
                  <c:v>33</c:v>
                </c:pt>
                <c:pt idx="6834">
                  <c:v>33</c:v>
                </c:pt>
                <c:pt idx="6835">
                  <c:v>33</c:v>
                </c:pt>
                <c:pt idx="6836">
                  <c:v>33</c:v>
                </c:pt>
                <c:pt idx="6837">
                  <c:v>33</c:v>
                </c:pt>
                <c:pt idx="6838">
                  <c:v>33</c:v>
                </c:pt>
                <c:pt idx="6839">
                  <c:v>33</c:v>
                </c:pt>
                <c:pt idx="6840">
                  <c:v>33</c:v>
                </c:pt>
                <c:pt idx="6841">
                  <c:v>33</c:v>
                </c:pt>
                <c:pt idx="6842">
                  <c:v>33</c:v>
                </c:pt>
                <c:pt idx="6843">
                  <c:v>33</c:v>
                </c:pt>
                <c:pt idx="6844">
                  <c:v>33</c:v>
                </c:pt>
                <c:pt idx="6845">
                  <c:v>33</c:v>
                </c:pt>
                <c:pt idx="6846">
                  <c:v>33</c:v>
                </c:pt>
                <c:pt idx="6847">
                  <c:v>33</c:v>
                </c:pt>
                <c:pt idx="6848">
                  <c:v>33</c:v>
                </c:pt>
                <c:pt idx="6849">
                  <c:v>33</c:v>
                </c:pt>
                <c:pt idx="6850">
                  <c:v>33</c:v>
                </c:pt>
                <c:pt idx="6851">
                  <c:v>33</c:v>
                </c:pt>
                <c:pt idx="6852">
                  <c:v>33</c:v>
                </c:pt>
                <c:pt idx="6853">
                  <c:v>33</c:v>
                </c:pt>
                <c:pt idx="6854">
                  <c:v>33</c:v>
                </c:pt>
                <c:pt idx="6855">
                  <c:v>33</c:v>
                </c:pt>
                <c:pt idx="6856">
                  <c:v>33</c:v>
                </c:pt>
                <c:pt idx="6857">
                  <c:v>33</c:v>
                </c:pt>
                <c:pt idx="6858">
                  <c:v>33</c:v>
                </c:pt>
                <c:pt idx="6859">
                  <c:v>32</c:v>
                </c:pt>
                <c:pt idx="6860">
                  <c:v>32</c:v>
                </c:pt>
                <c:pt idx="6861">
                  <c:v>32</c:v>
                </c:pt>
                <c:pt idx="6862">
                  <c:v>31</c:v>
                </c:pt>
                <c:pt idx="6863">
                  <c:v>31</c:v>
                </c:pt>
                <c:pt idx="6864">
                  <c:v>31</c:v>
                </c:pt>
                <c:pt idx="6865">
                  <c:v>31</c:v>
                </c:pt>
                <c:pt idx="6866">
                  <c:v>31</c:v>
                </c:pt>
                <c:pt idx="6867">
                  <c:v>31</c:v>
                </c:pt>
                <c:pt idx="6868">
                  <c:v>31</c:v>
                </c:pt>
                <c:pt idx="6869">
                  <c:v>31</c:v>
                </c:pt>
                <c:pt idx="6870">
                  <c:v>31</c:v>
                </c:pt>
                <c:pt idx="6871">
                  <c:v>31</c:v>
                </c:pt>
                <c:pt idx="6872">
                  <c:v>31</c:v>
                </c:pt>
                <c:pt idx="6873">
                  <c:v>31</c:v>
                </c:pt>
                <c:pt idx="6874">
                  <c:v>31</c:v>
                </c:pt>
                <c:pt idx="6875">
                  <c:v>31</c:v>
                </c:pt>
                <c:pt idx="6876">
                  <c:v>31</c:v>
                </c:pt>
                <c:pt idx="6877">
                  <c:v>31</c:v>
                </c:pt>
                <c:pt idx="6878">
                  <c:v>31</c:v>
                </c:pt>
                <c:pt idx="6879">
                  <c:v>31</c:v>
                </c:pt>
                <c:pt idx="6880">
                  <c:v>31</c:v>
                </c:pt>
                <c:pt idx="6881">
                  <c:v>31</c:v>
                </c:pt>
                <c:pt idx="6882">
                  <c:v>31</c:v>
                </c:pt>
                <c:pt idx="6883">
                  <c:v>31</c:v>
                </c:pt>
                <c:pt idx="6884">
                  <c:v>31</c:v>
                </c:pt>
                <c:pt idx="6885">
                  <c:v>31</c:v>
                </c:pt>
                <c:pt idx="6886">
                  <c:v>31</c:v>
                </c:pt>
                <c:pt idx="6887">
                  <c:v>31</c:v>
                </c:pt>
                <c:pt idx="6888">
                  <c:v>31</c:v>
                </c:pt>
                <c:pt idx="6889">
                  <c:v>31</c:v>
                </c:pt>
                <c:pt idx="6890">
                  <c:v>31</c:v>
                </c:pt>
                <c:pt idx="6891">
                  <c:v>31</c:v>
                </c:pt>
                <c:pt idx="6892">
                  <c:v>31</c:v>
                </c:pt>
                <c:pt idx="6893">
                  <c:v>31</c:v>
                </c:pt>
                <c:pt idx="6894">
                  <c:v>31</c:v>
                </c:pt>
                <c:pt idx="6895">
                  <c:v>31</c:v>
                </c:pt>
                <c:pt idx="6896">
                  <c:v>31</c:v>
                </c:pt>
                <c:pt idx="6897">
                  <c:v>31</c:v>
                </c:pt>
                <c:pt idx="6898">
                  <c:v>31</c:v>
                </c:pt>
                <c:pt idx="6899">
                  <c:v>31</c:v>
                </c:pt>
                <c:pt idx="6900">
                  <c:v>31</c:v>
                </c:pt>
                <c:pt idx="6901">
                  <c:v>31</c:v>
                </c:pt>
                <c:pt idx="6902">
                  <c:v>31</c:v>
                </c:pt>
                <c:pt idx="6903">
                  <c:v>31</c:v>
                </c:pt>
                <c:pt idx="6904">
                  <c:v>31</c:v>
                </c:pt>
                <c:pt idx="6905">
                  <c:v>31</c:v>
                </c:pt>
                <c:pt idx="6906">
                  <c:v>31</c:v>
                </c:pt>
                <c:pt idx="6907">
                  <c:v>31</c:v>
                </c:pt>
                <c:pt idx="6908">
                  <c:v>31</c:v>
                </c:pt>
                <c:pt idx="6909">
                  <c:v>31</c:v>
                </c:pt>
                <c:pt idx="6910">
                  <c:v>31</c:v>
                </c:pt>
                <c:pt idx="6911">
                  <c:v>31</c:v>
                </c:pt>
                <c:pt idx="6912">
                  <c:v>31</c:v>
                </c:pt>
                <c:pt idx="6913">
                  <c:v>31</c:v>
                </c:pt>
                <c:pt idx="6914">
                  <c:v>31</c:v>
                </c:pt>
                <c:pt idx="6915">
                  <c:v>31</c:v>
                </c:pt>
                <c:pt idx="6916">
                  <c:v>31</c:v>
                </c:pt>
                <c:pt idx="6917">
                  <c:v>31</c:v>
                </c:pt>
                <c:pt idx="6918">
                  <c:v>31</c:v>
                </c:pt>
                <c:pt idx="6919">
                  <c:v>31</c:v>
                </c:pt>
                <c:pt idx="6920">
                  <c:v>31</c:v>
                </c:pt>
                <c:pt idx="6921">
                  <c:v>31</c:v>
                </c:pt>
                <c:pt idx="6922">
                  <c:v>31</c:v>
                </c:pt>
                <c:pt idx="6923">
                  <c:v>31</c:v>
                </c:pt>
                <c:pt idx="6924">
                  <c:v>31</c:v>
                </c:pt>
                <c:pt idx="6925">
                  <c:v>31</c:v>
                </c:pt>
                <c:pt idx="6926">
                  <c:v>31</c:v>
                </c:pt>
                <c:pt idx="6927">
                  <c:v>31</c:v>
                </c:pt>
                <c:pt idx="6928">
                  <c:v>31</c:v>
                </c:pt>
                <c:pt idx="6929">
                  <c:v>31</c:v>
                </c:pt>
                <c:pt idx="6930">
                  <c:v>31</c:v>
                </c:pt>
                <c:pt idx="6931">
                  <c:v>31</c:v>
                </c:pt>
                <c:pt idx="6932">
                  <c:v>31</c:v>
                </c:pt>
                <c:pt idx="6933">
                  <c:v>31</c:v>
                </c:pt>
                <c:pt idx="6934">
                  <c:v>31</c:v>
                </c:pt>
                <c:pt idx="6935">
                  <c:v>31</c:v>
                </c:pt>
                <c:pt idx="6936">
                  <c:v>31</c:v>
                </c:pt>
                <c:pt idx="6937">
                  <c:v>31</c:v>
                </c:pt>
                <c:pt idx="6938">
                  <c:v>31</c:v>
                </c:pt>
                <c:pt idx="6939">
                  <c:v>31</c:v>
                </c:pt>
                <c:pt idx="6940">
                  <c:v>31</c:v>
                </c:pt>
                <c:pt idx="6941">
                  <c:v>31</c:v>
                </c:pt>
                <c:pt idx="6942">
                  <c:v>31</c:v>
                </c:pt>
                <c:pt idx="6943">
                  <c:v>31</c:v>
                </c:pt>
                <c:pt idx="6944">
                  <c:v>31</c:v>
                </c:pt>
                <c:pt idx="6945">
                  <c:v>31</c:v>
                </c:pt>
                <c:pt idx="6946">
                  <c:v>31</c:v>
                </c:pt>
                <c:pt idx="6947">
                  <c:v>31</c:v>
                </c:pt>
                <c:pt idx="6948">
                  <c:v>31</c:v>
                </c:pt>
                <c:pt idx="6949">
                  <c:v>31</c:v>
                </c:pt>
                <c:pt idx="6950">
                  <c:v>31</c:v>
                </c:pt>
                <c:pt idx="6951">
                  <c:v>31</c:v>
                </c:pt>
                <c:pt idx="6952">
                  <c:v>31</c:v>
                </c:pt>
                <c:pt idx="6953">
                  <c:v>31</c:v>
                </c:pt>
                <c:pt idx="6954">
                  <c:v>31</c:v>
                </c:pt>
                <c:pt idx="6955">
                  <c:v>31</c:v>
                </c:pt>
                <c:pt idx="6956">
                  <c:v>31</c:v>
                </c:pt>
                <c:pt idx="6957">
                  <c:v>31</c:v>
                </c:pt>
                <c:pt idx="6958">
                  <c:v>31</c:v>
                </c:pt>
                <c:pt idx="6959">
                  <c:v>31</c:v>
                </c:pt>
                <c:pt idx="6960">
                  <c:v>31</c:v>
                </c:pt>
                <c:pt idx="6961">
                  <c:v>31</c:v>
                </c:pt>
                <c:pt idx="6962">
                  <c:v>31</c:v>
                </c:pt>
                <c:pt idx="6963">
                  <c:v>31</c:v>
                </c:pt>
                <c:pt idx="6964">
                  <c:v>31</c:v>
                </c:pt>
                <c:pt idx="6965">
                  <c:v>31</c:v>
                </c:pt>
                <c:pt idx="6966">
                  <c:v>31</c:v>
                </c:pt>
                <c:pt idx="6967">
                  <c:v>31</c:v>
                </c:pt>
                <c:pt idx="6968">
                  <c:v>31</c:v>
                </c:pt>
                <c:pt idx="6969">
                  <c:v>31</c:v>
                </c:pt>
                <c:pt idx="6970">
                  <c:v>31</c:v>
                </c:pt>
                <c:pt idx="6971">
                  <c:v>31</c:v>
                </c:pt>
                <c:pt idx="6972">
                  <c:v>31</c:v>
                </c:pt>
                <c:pt idx="6973">
                  <c:v>31</c:v>
                </c:pt>
                <c:pt idx="6974">
                  <c:v>31</c:v>
                </c:pt>
                <c:pt idx="6975">
                  <c:v>31</c:v>
                </c:pt>
                <c:pt idx="6976">
                  <c:v>31</c:v>
                </c:pt>
                <c:pt idx="6977">
                  <c:v>31</c:v>
                </c:pt>
                <c:pt idx="6978">
                  <c:v>31</c:v>
                </c:pt>
                <c:pt idx="6979">
                  <c:v>31</c:v>
                </c:pt>
                <c:pt idx="6980">
                  <c:v>31</c:v>
                </c:pt>
                <c:pt idx="6981">
                  <c:v>31</c:v>
                </c:pt>
                <c:pt idx="6982">
                  <c:v>31</c:v>
                </c:pt>
                <c:pt idx="6983">
                  <c:v>31</c:v>
                </c:pt>
                <c:pt idx="6984">
                  <c:v>31</c:v>
                </c:pt>
                <c:pt idx="6985">
                  <c:v>31</c:v>
                </c:pt>
                <c:pt idx="6986">
                  <c:v>31</c:v>
                </c:pt>
                <c:pt idx="6987">
                  <c:v>31</c:v>
                </c:pt>
                <c:pt idx="6988">
                  <c:v>31</c:v>
                </c:pt>
                <c:pt idx="6989">
                  <c:v>31</c:v>
                </c:pt>
                <c:pt idx="6990">
                  <c:v>31</c:v>
                </c:pt>
                <c:pt idx="6991">
                  <c:v>31</c:v>
                </c:pt>
                <c:pt idx="6992">
                  <c:v>31</c:v>
                </c:pt>
                <c:pt idx="6993">
                  <c:v>31</c:v>
                </c:pt>
                <c:pt idx="6994">
                  <c:v>31</c:v>
                </c:pt>
                <c:pt idx="6995">
                  <c:v>31</c:v>
                </c:pt>
                <c:pt idx="6996">
                  <c:v>31</c:v>
                </c:pt>
                <c:pt idx="6997">
                  <c:v>31</c:v>
                </c:pt>
                <c:pt idx="6998">
                  <c:v>31</c:v>
                </c:pt>
                <c:pt idx="6999">
                  <c:v>31</c:v>
                </c:pt>
                <c:pt idx="7000">
                  <c:v>31</c:v>
                </c:pt>
                <c:pt idx="7001">
                  <c:v>30</c:v>
                </c:pt>
                <c:pt idx="7002">
                  <c:v>29</c:v>
                </c:pt>
                <c:pt idx="7003">
                  <c:v>29</c:v>
                </c:pt>
                <c:pt idx="7004">
                  <c:v>29</c:v>
                </c:pt>
                <c:pt idx="7005">
                  <c:v>29</c:v>
                </c:pt>
                <c:pt idx="7006">
                  <c:v>29</c:v>
                </c:pt>
                <c:pt idx="7007">
                  <c:v>29</c:v>
                </c:pt>
                <c:pt idx="7008">
                  <c:v>29</c:v>
                </c:pt>
                <c:pt idx="7009">
                  <c:v>29</c:v>
                </c:pt>
                <c:pt idx="7010">
                  <c:v>28</c:v>
                </c:pt>
                <c:pt idx="7011">
                  <c:v>28</c:v>
                </c:pt>
                <c:pt idx="7012">
                  <c:v>28</c:v>
                </c:pt>
                <c:pt idx="7013">
                  <c:v>28</c:v>
                </c:pt>
                <c:pt idx="7014">
                  <c:v>28</c:v>
                </c:pt>
                <c:pt idx="7015">
                  <c:v>28</c:v>
                </c:pt>
                <c:pt idx="7016">
                  <c:v>28</c:v>
                </c:pt>
                <c:pt idx="7017">
                  <c:v>28</c:v>
                </c:pt>
                <c:pt idx="7018">
                  <c:v>28</c:v>
                </c:pt>
                <c:pt idx="7019">
                  <c:v>28</c:v>
                </c:pt>
                <c:pt idx="7020">
                  <c:v>28</c:v>
                </c:pt>
                <c:pt idx="7021">
                  <c:v>28</c:v>
                </c:pt>
                <c:pt idx="7022">
                  <c:v>28</c:v>
                </c:pt>
                <c:pt idx="7023">
                  <c:v>28</c:v>
                </c:pt>
                <c:pt idx="7024">
                  <c:v>28</c:v>
                </c:pt>
                <c:pt idx="7025">
                  <c:v>28</c:v>
                </c:pt>
                <c:pt idx="7026">
                  <c:v>28</c:v>
                </c:pt>
                <c:pt idx="7027">
                  <c:v>28</c:v>
                </c:pt>
                <c:pt idx="7028">
                  <c:v>28</c:v>
                </c:pt>
                <c:pt idx="7029">
                  <c:v>28</c:v>
                </c:pt>
                <c:pt idx="7030">
                  <c:v>28</c:v>
                </c:pt>
                <c:pt idx="7031">
                  <c:v>28</c:v>
                </c:pt>
                <c:pt idx="7032">
                  <c:v>28</c:v>
                </c:pt>
                <c:pt idx="7033">
                  <c:v>28</c:v>
                </c:pt>
                <c:pt idx="7034">
                  <c:v>28</c:v>
                </c:pt>
                <c:pt idx="7035">
                  <c:v>28</c:v>
                </c:pt>
                <c:pt idx="7036">
                  <c:v>28</c:v>
                </c:pt>
                <c:pt idx="7037">
                  <c:v>28</c:v>
                </c:pt>
                <c:pt idx="7038">
                  <c:v>28</c:v>
                </c:pt>
                <c:pt idx="7039">
                  <c:v>28</c:v>
                </c:pt>
                <c:pt idx="7040">
                  <c:v>28</c:v>
                </c:pt>
                <c:pt idx="7041">
                  <c:v>28</c:v>
                </c:pt>
                <c:pt idx="7042">
                  <c:v>28</c:v>
                </c:pt>
                <c:pt idx="7043">
                  <c:v>28</c:v>
                </c:pt>
                <c:pt idx="7044">
                  <c:v>28</c:v>
                </c:pt>
                <c:pt idx="7045">
                  <c:v>28</c:v>
                </c:pt>
                <c:pt idx="7046">
                  <c:v>28</c:v>
                </c:pt>
                <c:pt idx="7047">
                  <c:v>28</c:v>
                </c:pt>
                <c:pt idx="7048">
                  <c:v>28</c:v>
                </c:pt>
                <c:pt idx="7049">
                  <c:v>28</c:v>
                </c:pt>
                <c:pt idx="7050">
                  <c:v>28</c:v>
                </c:pt>
                <c:pt idx="7051">
                  <c:v>28</c:v>
                </c:pt>
                <c:pt idx="7052">
                  <c:v>28</c:v>
                </c:pt>
                <c:pt idx="7053">
                  <c:v>28</c:v>
                </c:pt>
                <c:pt idx="7054">
                  <c:v>28</c:v>
                </c:pt>
                <c:pt idx="7055">
                  <c:v>28</c:v>
                </c:pt>
                <c:pt idx="7056">
                  <c:v>28</c:v>
                </c:pt>
                <c:pt idx="7057">
                  <c:v>28</c:v>
                </c:pt>
                <c:pt idx="7058">
                  <c:v>28</c:v>
                </c:pt>
                <c:pt idx="7059">
                  <c:v>28</c:v>
                </c:pt>
                <c:pt idx="7060">
                  <c:v>28</c:v>
                </c:pt>
                <c:pt idx="7061">
                  <c:v>28</c:v>
                </c:pt>
                <c:pt idx="7062">
                  <c:v>28</c:v>
                </c:pt>
                <c:pt idx="7063">
                  <c:v>28</c:v>
                </c:pt>
                <c:pt idx="7064">
                  <c:v>28</c:v>
                </c:pt>
                <c:pt idx="7065">
                  <c:v>28</c:v>
                </c:pt>
                <c:pt idx="7066">
                  <c:v>28</c:v>
                </c:pt>
                <c:pt idx="7067">
                  <c:v>28</c:v>
                </c:pt>
                <c:pt idx="7068">
                  <c:v>28</c:v>
                </c:pt>
                <c:pt idx="7069">
                  <c:v>28</c:v>
                </c:pt>
                <c:pt idx="7070">
                  <c:v>28</c:v>
                </c:pt>
                <c:pt idx="7071">
                  <c:v>28</c:v>
                </c:pt>
                <c:pt idx="7072">
                  <c:v>28</c:v>
                </c:pt>
                <c:pt idx="7073">
                  <c:v>28</c:v>
                </c:pt>
                <c:pt idx="7074">
                  <c:v>28</c:v>
                </c:pt>
                <c:pt idx="7075">
                  <c:v>28</c:v>
                </c:pt>
                <c:pt idx="7076">
                  <c:v>28</c:v>
                </c:pt>
                <c:pt idx="7077">
                  <c:v>28</c:v>
                </c:pt>
                <c:pt idx="7078">
                  <c:v>28</c:v>
                </c:pt>
                <c:pt idx="7079">
                  <c:v>27</c:v>
                </c:pt>
                <c:pt idx="7080">
                  <c:v>27</c:v>
                </c:pt>
                <c:pt idx="7081">
                  <c:v>27</c:v>
                </c:pt>
                <c:pt idx="7082">
                  <c:v>27</c:v>
                </c:pt>
                <c:pt idx="7083">
                  <c:v>27</c:v>
                </c:pt>
                <c:pt idx="7084">
                  <c:v>27</c:v>
                </c:pt>
                <c:pt idx="7085">
                  <c:v>27</c:v>
                </c:pt>
                <c:pt idx="7086">
                  <c:v>27</c:v>
                </c:pt>
                <c:pt idx="7087">
                  <c:v>27</c:v>
                </c:pt>
                <c:pt idx="7088">
                  <c:v>27</c:v>
                </c:pt>
                <c:pt idx="7089">
                  <c:v>27</c:v>
                </c:pt>
                <c:pt idx="7090">
                  <c:v>27</c:v>
                </c:pt>
                <c:pt idx="7091">
                  <c:v>27</c:v>
                </c:pt>
                <c:pt idx="7092">
                  <c:v>27</c:v>
                </c:pt>
                <c:pt idx="7093">
                  <c:v>27</c:v>
                </c:pt>
                <c:pt idx="7094">
                  <c:v>27</c:v>
                </c:pt>
                <c:pt idx="7095">
                  <c:v>27</c:v>
                </c:pt>
                <c:pt idx="7096">
                  <c:v>27</c:v>
                </c:pt>
                <c:pt idx="7097">
                  <c:v>27</c:v>
                </c:pt>
                <c:pt idx="7098">
                  <c:v>27</c:v>
                </c:pt>
                <c:pt idx="7099">
                  <c:v>27</c:v>
                </c:pt>
                <c:pt idx="7100">
                  <c:v>27</c:v>
                </c:pt>
                <c:pt idx="7101">
                  <c:v>27</c:v>
                </c:pt>
                <c:pt idx="7102">
                  <c:v>27</c:v>
                </c:pt>
                <c:pt idx="7103">
                  <c:v>27</c:v>
                </c:pt>
                <c:pt idx="7104">
                  <c:v>27</c:v>
                </c:pt>
                <c:pt idx="7105">
                  <c:v>27</c:v>
                </c:pt>
                <c:pt idx="7106">
                  <c:v>27</c:v>
                </c:pt>
                <c:pt idx="7107">
                  <c:v>27</c:v>
                </c:pt>
                <c:pt idx="7108">
                  <c:v>27</c:v>
                </c:pt>
                <c:pt idx="7109">
                  <c:v>27</c:v>
                </c:pt>
                <c:pt idx="7110">
                  <c:v>27</c:v>
                </c:pt>
                <c:pt idx="7111">
                  <c:v>27</c:v>
                </c:pt>
                <c:pt idx="7112">
                  <c:v>27</c:v>
                </c:pt>
                <c:pt idx="7113">
                  <c:v>27</c:v>
                </c:pt>
                <c:pt idx="7114">
                  <c:v>27</c:v>
                </c:pt>
                <c:pt idx="7115">
                  <c:v>27</c:v>
                </c:pt>
                <c:pt idx="7116">
                  <c:v>27</c:v>
                </c:pt>
                <c:pt idx="7117">
                  <c:v>27</c:v>
                </c:pt>
                <c:pt idx="7118">
                  <c:v>27</c:v>
                </c:pt>
                <c:pt idx="7119">
                  <c:v>27</c:v>
                </c:pt>
                <c:pt idx="7120">
                  <c:v>27</c:v>
                </c:pt>
                <c:pt idx="7121">
                  <c:v>27</c:v>
                </c:pt>
                <c:pt idx="7122">
                  <c:v>27</c:v>
                </c:pt>
                <c:pt idx="7123">
                  <c:v>27</c:v>
                </c:pt>
                <c:pt idx="7124">
                  <c:v>27</c:v>
                </c:pt>
                <c:pt idx="7125">
                  <c:v>27</c:v>
                </c:pt>
                <c:pt idx="7126">
                  <c:v>27</c:v>
                </c:pt>
                <c:pt idx="7127">
                  <c:v>27</c:v>
                </c:pt>
                <c:pt idx="7128">
                  <c:v>27</c:v>
                </c:pt>
                <c:pt idx="7129">
                  <c:v>27</c:v>
                </c:pt>
                <c:pt idx="7130">
                  <c:v>27</c:v>
                </c:pt>
                <c:pt idx="7131">
                  <c:v>27</c:v>
                </c:pt>
                <c:pt idx="7132">
                  <c:v>27</c:v>
                </c:pt>
                <c:pt idx="7133">
                  <c:v>27</c:v>
                </c:pt>
                <c:pt idx="7134">
                  <c:v>27</c:v>
                </c:pt>
                <c:pt idx="7135">
                  <c:v>27</c:v>
                </c:pt>
                <c:pt idx="7136">
                  <c:v>27</c:v>
                </c:pt>
                <c:pt idx="7137">
                  <c:v>27</c:v>
                </c:pt>
                <c:pt idx="7138">
                  <c:v>27</c:v>
                </c:pt>
                <c:pt idx="7139">
                  <c:v>27</c:v>
                </c:pt>
                <c:pt idx="7140">
                  <c:v>27</c:v>
                </c:pt>
                <c:pt idx="7141">
                  <c:v>27</c:v>
                </c:pt>
                <c:pt idx="7142">
                  <c:v>27</c:v>
                </c:pt>
                <c:pt idx="7143">
                  <c:v>27</c:v>
                </c:pt>
                <c:pt idx="7144">
                  <c:v>27</c:v>
                </c:pt>
                <c:pt idx="7145">
                  <c:v>27</c:v>
                </c:pt>
                <c:pt idx="7146">
                  <c:v>27</c:v>
                </c:pt>
                <c:pt idx="7147">
                  <c:v>27</c:v>
                </c:pt>
                <c:pt idx="7148">
                  <c:v>27</c:v>
                </c:pt>
                <c:pt idx="7149">
                  <c:v>27</c:v>
                </c:pt>
                <c:pt idx="7150">
                  <c:v>27</c:v>
                </c:pt>
                <c:pt idx="7151">
                  <c:v>27</c:v>
                </c:pt>
                <c:pt idx="7152">
                  <c:v>27</c:v>
                </c:pt>
                <c:pt idx="7153">
                  <c:v>27</c:v>
                </c:pt>
                <c:pt idx="7154">
                  <c:v>27</c:v>
                </c:pt>
                <c:pt idx="7155">
                  <c:v>27</c:v>
                </c:pt>
                <c:pt idx="7156">
                  <c:v>27</c:v>
                </c:pt>
                <c:pt idx="7157">
                  <c:v>27</c:v>
                </c:pt>
                <c:pt idx="7158">
                  <c:v>27</c:v>
                </c:pt>
                <c:pt idx="7159">
                  <c:v>27</c:v>
                </c:pt>
                <c:pt idx="7160">
                  <c:v>27</c:v>
                </c:pt>
                <c:pt idx="7161">
                  <c:v>27</c:v>
                </c:pt>
                <c:pt idx="7162">
                  <c:v>27</c:v>
                </c:pt>
                <c:pt idx="7163">
                  <c:v>27</c:v>
                </c:pt>
                <c:pt idx="7164">
                  <c:v>27</c:v>
                </c:pt>
                <c:pt idx="7165">
                  <c:v>27</c:v>
                </c:pt>
                <c:pt idx="7166">
                  <c:v>27</c:v>
                </c:pt>
                <c:pt idx="7167">
                  <c:v>27</c:v>
                </c:pt>
                <c:pt idx="7168">
                  <c:v>27</c:v>
                </c:pt>
                <c:pt idx="7169">
                  <c:v>26</c:v>
                </c:pt>
                <c:pt idx="7170">
                  <c:v>26</c:v>
                </c:pt>
                <c:pt idx="7171">
                  <c:v>26</c:v>
                </c:pt>
                <c:pt idx="7172">
                  <c:v>26</c:v>
                </c:pt>
                <c:pt idx="7173">
                  <c:v>26</c:v>
                </c:pt>
                <c:pt idx="7174">
                  <c:v>26</c:v>
                </c:pt>
                <c:pt idx="7175">
                  <c:v>26</c:v>
                </c:pt>
                <c:pt idx="7176">
                  <c:v>26</c:v>
                </c:pt>
                <c:pt idx="7177">
                  <c:v>26</c:v>
                </c:pt>
                <c:pt idx="7178">
                  <c:v>26</c:v>
                </c:pt>
                <c:pt idx="7179">
                  <c:v>26</c:v>
                </c:pt>
                <c:pt idx="7180">
                  <c:v>26</c:v>
                </c:pt>
                <c:pt idx="7181">
                  <c:v>26</c:v>
                </c:pt>
                <c:pt idx="7182">
                  <c:v>26</c:v>
                </c:pt>
                <c:pt idx="7183">
                  <c:v>25</c:v>
                </c:pt>
                <c:pt idx="7184">
                  <c:v>25</c:v>
                </c:pt>
                <c:pt idx="7185">
                  <c:v>25</c:v>
                </c:pt>
                <c:pt idx="7186">
                  <c:v>25</c:v>
                </c:pt>
                <c:pt idx="7187">
                  <c:v>25</c:v>
                </c:pt>
                <c:pt idx="7188">
                  <c:v>25</c:v>
                </c:pt>
                <c:pt idx="7189">
                  <c:v>25</c:v>
                </c:pt>
                <c:pt idx="7190">
                  <c:v>25</c:v>
                </c:pt>
                <c:pt idx="7191">
                  <c:v>25</c:v>
                </c:pt>
                <c:pt idx="7192">
                  <c:v>25</c:v>
                </c:pt>
                <c:pt idx="7193">
                  <c:v>25</c:v>
                </c:pt>
                <c:pt idx="7194">
                  <c:v>25</c:v>
                </c:pt>
                <c:pt idx="7195">
                  <c:v>25</c:v>
                </c:pt>
                <c:pt idx="7196">
                  <c:v>25</c:v>
                </c:pt>
                <c:pt idx="7197">
                  <c:v>25</c:v>
                </c:pt>
                <c:pt idx="7198">
                  <c:v>25</c:v>
                </c:pt>
                <c:pt idx="7199">
                  <c:v>25</c:v>
                </c:pt>
                <c:pt idx="7200">
                  <c:v>25</c:v>
                </c:pt>
                <c:pt idx="7201">
                  <c:v>25</c:v>
                </c:pt>
                <c:pt idx="7202">
                  <c:v>25</c:v>
                </c:pt>
                <c:pt idx="7203">
                  <c:v>25</c:v>
                </c:pt>
                <c:pt idx="7204">
                  <c:v>25</c:v>
                </c:pt>
                <c:pt idx="7205">
                  <c:v>25</c:v>
                </c:pt>
                <c:pt idx="7206">
                  <c:v>25</c:v>
                </c:pt>
                <c:pt idx="7207">
                  <c:v>25</c:v>
                </c:pt>
                <c:pt idx="7208">
                  <c:v>25</c:v>
                </c:pt>
                <c:pt idx="7209">
                  <c:v>25</c:v>
                </c:pt>
                <c:pt idx="7210">
                  <c:v>25</c:v>
                </c:pt>
                <c:pt idx="7211">
                  <c:v>25</c:v>
                </c:pt>
                <c:pt idx="7212">
                  <c:v>25</c:v>
                </c:pt>
                <c:pt idx="7213">
                  <c:v>25</c:v>
                </c:pt>
                <c:pt idx="7214">
                  <c:v>25</c:v>
                </c:pt>
                <c:pt idx="7215">
                  <c:v>25</c:v>
                </c:pt>
                <c:pt idx="7216">
                  <c:v>25</c:v>
                </c:pt>
                <c:pt idx="7217">
                  <c:v>25</c:v>
                </c:pt>
                <c:pt idx="7218">
                  <c:v>25</c:v>
                </c:pt>
                <c:pt idx="7219">
                  <c:v>25</c:v>
                </c:pt>
                <c:pt idx="7220">
                  <c:v>25</c:v>
                </c:pt>
                <c:pt idx="7221">
                  <c:v>25</c:v>
                </c:pt>
                <c:pt idx="7222">
                  <c:v>25</c:v>
                </c:pt>
                <c:pt idx="7223">
                  <c:v>25</c:v>
                </c:pt>
                <c:pt idx="7224">
                  <c:v>25</c:v>
                </c:pt>
                <c:pt idx="7225">
                  <c:v>25</c:v>
                </c:pt>
                <c:pt idx="7226">
                  <c:v>25</c:v>
                </c:pt>
                <c:pt idx="7227">
                  <c:v>25</c:v>
                </c:pt>
                <c:pt idx="7228">
                  <c:v>25</c:v>
                </c:pt>
                <c:pt idx="7229">
                  <c:v>25</c:v>
                </c:pt>
                <c:pt idx="7230">
                  <c:v>25</c:v>
                </c:pt>
                <c:pt idx="7231">
                  <c:v>25</c:v>
                </c:pt>
                <c:pt idx="7232">
                  <c:v>25</c:v>
                </c:pt>
                <c:pt idx="7233">
                  <c:v>25</c:v>
                </c:pt>
                <c:pt idx="7234">
                  <c:v>25</c:v>
                </c:pt>
                <c:pt idx="7235">
                  <c:v>25</c:v>
                </c:pt>
                <c:pt idx="7236">
                  <c:v>25</c:v>
                </c:pt>
                <c:pt idx="7237">
                  <c:v>25</c:v>
                </c:pt>
                <c:pt idx="7238">
                  <c:v>25</c:v>
                </c:pt>
                <c:pt idx="7239">
                  <c:v>25</c:v>
                </c:pt>
                <c:pt idx="7240">
                  <c:v>25</c:v>
                </c:pt>
                <c:pt idx="7241">
                  <c:v>25</c:v>
                </c:pt>
                <c:pt idx="7242">
                  <c:v>25</c:v>
                </c:pt>
                <c:pt idx="7243">
                  <c:v>25</c:v>
                </c:pt>
                <c:pt idx="7244">
                  <c:v>25</c:v>
                </c:pt>
                <c:pt idx="7245">
                  <c:v>24</c:v>
                </c:pt>
                <c:pt idx="7246">
                  <c:v>24</c:v>
                </c:pt>
                <c:pt idx="7247">
                  <c:v>24</c:v>
                </c:pt>
                <c:pt idx="7248">
                  <c:v>24</c:v>
                </c:pt>
                <c:pt idx="7249">
                  <c:v>24</c:v>
                </c:pt>
                <c:pt idx="7250">
                  <c:v>24</c:v>
                </c:pt>
                <c:pt idx="7251">
                  <c:v>24</c:v>
                </c:pt>
                <c:pt idx="7252">
                  <c:v>24</c:v>
                </c:pt>
                <c:pt idx="7253">
                  <c:v>24</c:v>
                </c:pt>
                <c:pt idx="7254">
                  <c:v>24</c:v>
                </c:pt>
                <c:pt idx="7255">
                  <c:v>24</c:v>
                </c:pt>
                <c:pt idx="7256">
                  <c:v>24</c:v>
                </c:pt>
                <c:pt idx="7257">
                  <c:v>24</c:v>
                </c:pt>
                <c:pt idx="7258">
                  <c:v>24</c:v>
                </c:pt>
                <c:pt idx="7259">
                  <c:v>24</c:v>
                </c:pt>
                <c:pt idx="7260">
                  <c:v>24</c:v>
                </c:pt>
                <c:pt idx="7261">
                  <c:v>24</c:v>
                </c:pt>
                <c:pt idx="7262">
                  <c:v>24</c:v>
                </c:pt>
                <c:pt idx="7263">
                  <c:v>24</c:v>
                </c:pt>
                <c:pt idx="7264">
                  <c:v>24</c:v>
                </c:pt>
                <c:pt idx="7265">
                  <c:v>24</c:v>
                </c:pt>
                <c:pt idx="7266">
                  <c:v>24</c:v>
                </c:pt>
                <c:pt idx="7267">
                  <c:v>24</c:v>
                </c:pt>
                <c:pt idx="7268">
                  <c:v>24</c:v>
                </c:pt>
                <c:pt idx="7269">
                  <c:v>24</c:v>
                </c:pt>
                <c:pt idx="7270">
                  <c:v>24</c:v>
                </c:pt>
                <c:pt idx="7271">
                  <c:v>24</c:v>
                </c:pt>
                <c:pt idx="7272">
                  <c:v>24</c:v>
                </c:pt>
                <c:pt idx="7273">
                  <c:v>24</c:v>
                </c:pt>
                <c:pt idx="7274">
                  <c:v>24</c:v>
                </c:pt>
                <c:pt idx="7275">
                  <c:v>24</c:v>
                </c:pt>
                <c:pt idx="7276">
                  <c:v>24</c:v>
                </c:pt>
                <c:pt idx="7277">
                  <c:v>24</c:v>
                </c:pt>
                <c:pt idx="7278">
                  <c:v>24</c:v>
                </c:pt>
                <c:pt idx="7279">
                  <c:v>24</c:v>
                </c:pt>
                <c:pt idx="7280">
                  <c:v>24</c:v>
                </c:pt>
                <c:pt idx="7281">
                  <c:v>24</c:v>
                </c:pt>
                <c:pt idx="7282">
                  <c:v>24</c:v>
                </c:pt>
                <c:pt idx="7283">
                  <c:v>24</c:v>
                </c:pt>
                <c:pt idx="7284">
                  <c:v>24</c:v>
                </c:pt>
                <c:pt idx="7285">
                  <c:v>24</c:v>
                </c:pt>
                <c:pt idx="7286">
                  <c:v>24</c:v>
                </c:pt>
                <c:pt idx="7287">
                  <c:v>24</c:v>
                </c:pt>
                <c:pt idx="7288">
                  <c:v>23</c:v>
                </c:pt>
                <c:pt idx="7289">
                  <c:v>23</c:v>
                </c:pt>
                <c:pt idx="7290">
                  <c:v>23</c:v>
                </c:pt>
                <c:pt idx="7291">
                  <c:v>23</c:v>
                </c:pt>
                <c:pt idx="7292">
                  <c:v>23</c:v>
                </c:pt>
                <c:pt idx="7293">
                  <c:v>23</c:v>
                </c:pt>
                <c:pt idx="7294">
                  <c:v>22</c:v>
                </c:pt>
                <c:pt idx="7295">
                  <c:v>22</c:v>
                </c:pt>
                <c:pt idx="7296">
                  <c:v>22</c:v>
                </c:pt>
                <c:pt idx="7297">
                  <c:v>22</c:v>
                </c:pt>
                <c:pt idx="7298">
                  <c:v>22</c:v>
                </c:pt>
                <c:pt idx="7299">
                  <c:v>22</c:v>
                </c:pt>
                <c:pt idx="7300">
                  <c:v>22</c:v>
                </c:pt>
                <c:pt idx="7301">
                  <c:v>22</c:v>
                </c:pt>
                <c:pt idx="7302">
                  <c:v>22</c:v>
                </c:pt>
                <c:pt idx="7303">
                  <c:v>22</c:v>
                </c:pt>
                <c:pt idx="7304">
                  <c:v>22</c:v>
                </c:pt>
                <c:pt idx="7305">
                  <c:v>22</c:v>
                </c:pt>
                <c:pt idx="7306">
                  <c:v>22</c:v>
                </c:pt>
                <c:pt idx="7307">
                  <c:v>22</c:v>
                </c:pt>
                <c:pt idx="7308">
                  <c:v>22</c:v>
                </c:pt>
                <c:pt idx="7309">
                  <c:v>22</c:v>
                </c:pt>
                <c:pt idx="7310">
                  <c:v>22</c:v>
                </c:pt>
                <c:pt idx="7311">
                  <c:v>22</c:v>
                </c:pt>
                <c:pt idx="7312">
                  <c:v>22</c:v>
                </c:pt>
                <c:pt idx="7313">
                  <c:v>22</c:v>
                </c:pt>
                <c:pt idx="7314">
                  <c:v>22</c:v>
                </c:pt>
                <c:pt idx="7315">
                  <c:v>22</c:v>
                </c:pt>
                <c:pt idx="7316">
                  <c:v>22</c:v>
                </c:pt>
                <c:pt idx="7317">
                  <c:v>22</c:v>
                </c:pt>
                <c:pt idx="7318">
                  <c:v>22</c:v>
                </c:pt>
                <c:pt idx="7319">
                  <c:v>22</c:v>
                </c:pt>
                <c:pt idx="7320">
                  <c:v>22</c:v>
                </c:pt>
                <c:pt idx="7321">
                  <c:v>22</c:v>
                </c:pt>
                <c:pt idx="7322">
                  <c:v>22</c:v>
                </c:pt>
                <c:pt idx="7323">
                  <c:v>22</c:v>
                </c:pt>
                <c:pt idx="7324">
                  <c:v>22</c:v>
                </c:pt>
                <c:pt idx="7325">
                  <c:v>22</c:v>
                </c:pt>
                <c:pt idx="7326">
                  <c:v>22</c:v>
                </c:pt>
                <c:pt idx="7327">
                  <c:v>22</c:v>
                </c:pt>
                <c:pt idx="7328">
                  <c:v>22</c:v>
                </c:pt>
                <c:pt idx="7329">
                  <c:v>22</c:v>
                </c:pt>
                <c:pt idx="7330">
                  <c:v>22</c:v>
                </c:pt>
                <c:pt idx="7331">
                  <c:v>22</c:v>
                </c:pt>
                <c:pt idx="7332">
                  <c:v>21</c:v>
                </c:pt>
                <c:pt idx="7333">
                  <c:v>21</c:v>
                </c:pt>
                <c:pt idx="7334">
                  <c:v>21</c:v>
                </c:pt>
                <c:pt idx="7335">
                  <c:v>21</c:v>
                </c:pt>
                <c:pt idx="7336">
                  <c:v>21</c:v>
                </c:pt>
                <c:pt idx="7337">
                  <c:v>21</c:v>
                </c:pt>
                <c:pt idx="7338">
                  <c:v>21</c:v>
                </c:pt>
                <c:pt idx="7339">
                  <c:v>21</c:v>
                </c:pt>
                <c:pt idx="7340">
                  <c:v>21</c:v>
                </c:pt>
                <c:pt idx="7341">
                  <c:v>21</c:v>
                </c:pt>
                <c:pt idx="7342">
                  <c:v>21</c:v>
                </c:pt>
                <c:pt idx="7343">
                  <c:v>21</c:v>
                </c:pt>
                <c:pt idx="7344">
                  <c:v>21</c:v>
                </c:pt>
                <c:pt idx="7345">
                  <c:v>21</c:v>
                </c:pt>
                <c:pt idx="7346">
                  <c:v>21</c:v>
                </c:pt>
                <c:pt idx="7347">
                  <c:v>21</c:v>
                </c:pt>
                <c:pt idx="7348">
                  <c:v>21</c:v>
                </c:pt>
                <c:pt idx="7349">
                  <c:v>21</c:v>
                </c:pt>
                <c:pt idx="7350">
                  <c:v>21</c:v>
                </c:pt>
                <c:pt idx="7351">
                  <c:v>21</c:v>
                </c:pt>
                <c:pt idx="7352">
                  <c:v>21</c:v>
                </c:pt>
                <c:pt idx="7353">
                  <c:v>21</c:v>
                </c:pt>
                <c:pt idx="7354">
                  <c:v>21</c:v>
                </c:pt>
                <c:pt idx="7355">
                  <c:v>21</c:v>
                </c:pt>
                <c:pt idx="7356">
                  <c:v>21</c:v>
                </c:pt>
                <c:pt idx="7357">
                  <c:v>21</c:v>
                </c:pt>
                <c:pt idx="7358">
                  <c:v>21</c:v>
                </c:pt>
                <c:pt idx="7359">
                  <c:v>21</c:v>
                </c:pt>
                <c:pt idx="7360">
                  <c:v>21</c:v>
                </c:pt>
                <c:pt idx="7361">
                  <c:v>21</c:v>
                </c:pt>
                <c:pt idx="7362">
                  <c:v>21</c:v>
                </c:pt>
                <c:pt idx="7363">
                  <c:v>21</c:v>
                </c:pt>
                <c:pt idx="7364">
                  <c:v>21</c:v>
                </c:pt>
                <c:pt idx="7365">
                  <c:v>21</c:v>
                </c:pt>
                <c:pt idx="7366">
                  <c:v>21</c:v>
                </c:pt>
                <c:pt idx="7367">
                  <c:v>21</c:v>
                </c:pt>
                <c:pt idx="7368">
                  <c:v>21</c:v>
                </c:pt>
                <c:pt idx="7369">
                  <c:v>21</c:v>
                </c:pt>
                <c:pt idx="7370">
                  <c:v>21</c:v>
                </c:pt>
                <c:pt idx="7371">
                  <c:v>21</c:v>
                </c:pt>
                <c:pt idx="7372">
                  <c:v>21</c:v>
                </c:pt>
                <c:pt idx="7373">
                  <c:v>21</c:v>
                </c:pt>
                <c:pt idx="7374">
                  <c:v>21</c:v>
                </c:pt>
                <c:pt idx="7375">
                  <c:v>21</c:v>
                </c:pt>
                <c:pt idx="7376">
                  <c:v>21</c:v>
                </c:pt>
                <c:pt idx="7377">
                  <c:v>21</c:v>
                </c:pt>
                <c:pt idx="7378">
                  <c:v>21</c:v>
                </c:pt>
                <c:pt idx="7379">
                  <c:v>21</c:v>
                </c:pt>
                <c:pt idx="7380">
                  <c:v>21</c:v>
                </c:pt>
                <c:pt idx="7381">
                  <c:v>21</c:v>
                </c:pt>
                <c:pt idx="7382">
                  <c:v>21</c:v>
                </c:pt>
                <c:pt idx="7383">
                  <c:v>21</c:v>
                </c:pt>
                <c:pt idx="7384">
                  <c:v>20</c:v>
                </c:pt>
                <c:pt idx="7385">
                  <c:v>20</c:v>
                </c:pt>
                <c:pt idx="7386">
                  <c:v>20</c:v>
                </c:pt>
                <c:pt idx="7387">
                  <c:v>20</c:v>
                </c:pt>
                <c:pt idx="7388">
                  <c:v>20</c:v>
                </c:pt>
                <c:pt idx="7389">
                  <c:v>20</c:v>
                </c:pt>
                <c:pt idx="7390">
                  <c:v>20</c:v>
                </c:pt>
                <c:pt idx="7391">
                  <c:v>20</c:v>
                </c:pt>
                <c:pt idx="7392">
                  <c:v>20</c:v>
                </c:pt>
                <c:pt idx="7393">
                  <c:v>20</c:v>
                </c:pt>
                <c:pt idx="7394">
                  <c:v>20</c:v>
                </c:pt>
                <c:pt idx="7395">
                  <c:v>20</c:v>
                </c:pt>
                <c:pt idx="7396">
                  <c:v>20</c:v>
                </c:pt>
                <c:pt idx="7397">
                  <c:v>20</c:v>
                </c:pt>
                <c:pt idx="7398">
                  <c:v>20</c:v>
                </c:pt>
                <c:pt idx="7399">
                  <c:v>20</c:v>
                </c:pt>
                <c:pt idx="7400">
                  <c:v>20</c:v>
                </c:pt>
                <c:pt idx="7401">
                  <c:v>20</c:v>
                </c:pt>
                <c:pt idx="7402">
                  <c:v>20</c:v>
                </c:pt>
                <c:pt idx="7403">
                  <c:v>20</c:v>
                </c:pt>
                <c:pt idx="7404">
                  <c:v>20</c:v>
                </c:pt>
                <c:pt idx="7405">
                  <c:v>20</c:v>
                </c:pt>
                <c:pt idx="7406">
                  <c:v>20</c:v>
                </c:pt>
                <c:pt idx="7407">
                  <c:v>20</c:v>
                </c:pt>
                <c:pt idx="7408">
                  <c:v>20</c:v>
                </c:pt>
                <c:pt idx="7409">
                  <c:v>20</c:v>
                </c:pt>
                <c:pt idx="7410">
                  <c:v>20</c:v>
                </c:pt>
                <c:pt idx="7411">
                  <c:v>20</c:v>
                </c:pt>
                <c:pt idx="7412">
                  <c:v>20</c:v>
                </c:pt>
                <c:pt idx="7413">
                  <c:v>20</c:v>
                </c:pt>
                <c:pt idx="7414">
                  <c:v>20</c:v>
                </c:pt>
                <c:pt idx="7415">
                  <c:v>20</c:v>
                </c:pt>
                <c:pt idx="7416">
                  <c:v>20</c:v>
                </c:pt>
                <c:pt idx="7417">
                  <c:v>20</c:v>
                </c:pt>
                <c:pt idx="7418">
                  <c:v>20</c:v>
                </c:pt>
                <c:pt idx="7419">
                  <c:v>20</c:v>
                </c:pt>
                <c:pt idx="7420">
                  <c:v>20</c:v>
                </c:pt>
                <c:pt idx="7421">
                  <c:v>20</c:v>
                </c:pt>
                <c:pt idx="7422">
                  <c:v>20</c:v>
                </c:pt>
                <c:pt idx="7423">
                  <c:v>20</c:v>
                </c:pt>
                <c:pt idx="7424">
                  <c:v>20</c:v>
                </c:pt>
                <c:pt idx="7425">
                  <c:v>20</c:v>
                </c:pt>
                <c:pt idx="7426">
                  <c:v>20</c:v>
                </c:pt>
                <c:pt idx="7427">
                  <c:v>19</c:v>
                </c:pt>
                <c:pt idx="7428">
                  <c:v>19</c:v>
                </c:pt>
                <c:pt idx="7429">
                  <c:v>19</c:v>
                </c:pt>
                <c:pt idx="7430">
                  <c:v>18</c:v>
                </c:pt>
                <c:pt idx="7431">
                  <c:v>18</c:v>
                </c:pt>
                <c:pt idx="7432">
                  <c:v>18</c:v>
                </c:pt>
                <c:pt idx="7433">
                  <c:v>18</c:v>
                </c:pt>
                <c:pt idx="7434">
                  <c:v>18</c:v>
                </c:pt>
                <c:pt idx="7435">
                  <c:v>18</c:v>
                </c:pt>
                <c:pt idx="7436">
                  <c:v>18</c:v>
                </c:pt>
                <c:pt idx="7437">
                  <c:v>18</c:v>
                </c:pt>
                <c:pt idx="7438">
                  <c:v>18</c:v>
                </c:pt>
                <c:pt idx="7439">
                  <c:v>18</c:v>
                </c:pt>
                <c:pt idx="7440">
                  <c:v>18</c:v>
                </c:pt>
                <c:pt idx="7441">
                  <c:v>18</c:v>
                </c:pt>
                <c:pt idx="7442">
                  <c:v>18</c:v>
                </c:pt>
                <c:pt idx="7443">
                  <c:v>18</c:v>
                </c:pt>
                <c:pt idx="7444">
                  <c:v>17</c:v>
                </c:pt>
                <c:pt idx="7445">
                  <c:v>17</c:v>
                </c:pt>
                <c:pt idx="7446">
                  <c:v>17</c:v>
                </c:pt>
                <c:pt idx="7447">
                  <c:v>17</c:v>
                </c:pt>
                <c:pt idx="7448">
                  <c:v>17</c:v>
                </c:pt>
                <c:pt idx="7449">
                  <c:v>17</c:v>
                </c:pt>
                <c:pt idx="7450">
                  <c:v>17</c:v>
                </c:pt>
                <c:pt idx="7451">
                  <c:v>17</c:v>
                </c:pt>
                <c:pt idx="7452">
                  <c:v>17</c:v>
                </c:pt>
                <c:pt idx="7453">
                  <c:v>17</c:v>
                </c:pt>
                <c:pt idx="7454">
                  <c:v>17</c:v>
                </c:pt>
                <c:pt idx="7455">
                  <c:v>17</c:v>
                </c:pt>
                <c:pt idx="7456">
                  <c:v>17</c:v>
                </c:pt>
                <c:pt idx="7457">
                  <c:v>17</c:v>
                </c:pt>
                <c:pt idx="7458">
                  <c:v>17</c:v>
                </c:pt>
                <c:pt idx="7459">
                  <c:v>17</c:v>
                </c:pt>
                <c:pt idx="7460">
                  <c:v>17</c:v>
                </c:pt>
                <c:pt idx="7461">
                  <c:v>17</c:v>
                </c:pt>
                <c:pt idx="7462">
                  <c:v>17</c:v>
                </c:pt>
                <c:pt idx="7463">
                  <c:v>17</c:v>
                </c:pt>
                <c:pt idx="7464">
                  <c:v>17</c:v>
                </c:pt>
                <c:pt idx="7465">
                  <c:v>17</c:v>
                </c:pt>
                <c:pt idx="7466">
                  <c:v>17</c:v>
                </c:pt>
                <c:pt idx="7467">
                  <c:v>17</c:v>
                </c:pt>
                <c:pt idx="7468">
                  <c:v>17</c:v>
                </c:pt>
                <c:pt idx="7469">
                  <c:v>17</c:v>
                </c:pt>
                <c:pt idx="7470">
                  <c:v>17</c:v>
                </c:pt>
                <c:pt idx="7471">
                  <c:v>17</c:v>
                </c:pt>
                <c:pt idx="7472">
                  <c:v>17</c:v>
                </c:pt>
                <c:pt idx="7473">
                  <c:v>17</c:v>
                </c:pt>
                <c:pt idx="7474">
                  <c:v>17</c:v>
                </c:pt>
                <c:pt idx="7475">
                  <c:v>17</c:v>
                </c:pt>
                <c:pt idx="7476">
                  <c:v>17</c:v>
                </c:pt>
                <c:pt idx="7477">
                  <c:v>17</c:v>
                </c:pt>
                <c:pt idx="7478">
                  <c:v>17</c:v>
                </c:pt>
                <c:pt idx="7479">
                  <c:v>17</c:v>
                </c:pt>
                <c:pt idx="7480">
                  <c:v>17</c:v>
                </c:pt>
                <c:pt idx="7481">
                  <c:v>17</c:v>
                </c:pt>
                <c:pt idx="7482">
                  <c:v>17</c:v>
                </c:pt>
                <c:pt idx="7483">
                  <c:v>17</c:v>
                </c:pt>
                <c:pt idx="7484">
                  <c:v>17</c:v>
                </c:pt>
                <c:pt idx="7485">
                  <c:v>17</c:v>
                </c:pt>
                <c:pt idx="7486">
                  <c:v>17</c:v>
                </c:pt>
                <c:pt idx="7487">
                  <c:v>17</c:v>
                </c:pt>
                <c:pt idx="7488">
                  <c:v>17</c:v>
                </c:pt>
                <c:pt idx="7489">
                  <c:v>16</c:v>
                </c:pt>
                <c:pt idx="7490">
                  <c:v>16</c:v>
                </c:pt>
                <c:pt idx="7491">
                  <c:v>16</c:v>
                </c:pt>
                <c:pt idx="7492">
                  <c:v>16</c:v>
                </c:pt>
                <c:pt idx="7493">
                  <c:v>16</c:v>
                </c:pt>
                <c:pt idx="7494">
                  <c:v>16</c:v>
                </c:pt>
                <c:pt idx="7495">
                  <c:v>16</c:v>
                </c:pt>
                <c:pt idx="7496">
                  <c:v>16</c:v>
                </c:pt>
                <c:pt idx="7497">
                  <c:v>16</c:v>
                </c:pt>
                <c:pt idx="7498">
                  <c:v>16</c:v>
                </c:pt>
                <c:pt idx="7499">
                  <c:v>16</c:v>
                </c:pt>
                <c:pt idx="7500">
                  <c:v>16</c:v>
                </c:pt>
                <c:pt idx="7501">
                  <c:v>16</c:v>
                </c:pt>
                <c:pt idx="7502">
                  <c:v>16</c:v>
                </c:pt>
                <c:pt idx="7503">
                  <c:v>16</c:v>
                </c:pt>
                <c:pt idx="7504">
                  <c:v>16</c:v>
                </c:pt>
                <c:pt idx="7505">
                  <c:v>16</c:v>
                </c:pt>
                <c:pt idx="7506">
                  <c:v>16</c:v>
                </c:pt>
                <c:pt idx="7507">
                  <c:v>16</c:v>
                </c:pt>
                <c:pt idx="7508">
                  <c:v>16</c:v>
                </c:pt>
                <c:pt idx="7509">
                  <c:v>16</c:v>
                </c:pt>
                <c:pt idx="7510">
                  <c:v>16</c:v>
                </c:pt>
                <c:pt idx="7511">
                  <c:v>16</c:v>
                </c:pt>
                <c:pt idx="7512">
                  <c:v>16</c:v>
                </c:pt>
                <c:pt idx="7513">
                  <c:v>16</c:v>
                </c:pt>
                <c:pt idx="7514">
                  <c:v>16</c:v>
                </c:pt>
                <c:pt idx="7515">
                  <c:v>16</c:v>
                </c:pt>
                <c:pt idx="7516">
                  <c:v>16</c:v>
                </c:pt>
                <c:pt idx="7517">
                  <c:v>16</c:v>
                </c:pt>
                <c:pt idx="7518">
                  <c:v>16</c:v>
                </c:pt>
                <c:pt idx="7519">
                  <c:v>16</c:v>
                </c:pt>
                <c:pt idx="7520">
                  <c:v>16</c:v>
                </c:pt>
                <c:pt idx="7521">
                  <c:v>16</c:v>
                </c:pt>
                <c:pt idx="7522">
                  <c:v>16</c:v>
                </c:pt>
                <c:pt idx="7523">
                  <c:v>16</c:v>
                </c:pt>
                <c:pt idx="7524">
                  <c:v>16</c:v>
                </c:pt>
                <c:pt idx="7525">
                  <c:v>16</c:v>
                </c:pt>
                <c:pt idx="7526">
                  <c:v>16</c:v>
                </c:pt>
                <c:pt idx="7527">
                  <c:v>16</c:v>
                </c:pt>
                <c:pt idx="7528">
                  <c:v>16</c:v>
                </c:pt>
                <c:pt idx="7529">
                  <c:v>16</c:v>
                </c:pt>
                <c:pt idx="7530">
                  <c:v>16</c:v>
                </c:pt>
                <c:pt idx="7531">
                  <c:v>16</c:v>
                </c:pt>
                <c:pt idx="7532">
                  <c:v>16</c:v>
                </c:pt>
                <c:pt idx="7533">
                  <c:v>16</c:v>
                </c:pt>
                <c:pt idx="7534">
                  <c:v>16</c:v>
                </c:pt>
                <c:pt idx="7535">
                  <c:v>16</c:v>
                </c:pt>
                <c:pt idx="7536">
                  <c:v>16</c:v>
                </c:pt>
                <c:pt idx="7537">
                  <c:v>16</c:v>
                </c:pt>
                <c:pt idx="7538">
                  <c:v>16</c:v>
                </c:pt>
                <c:pt idx="7539">
                  <c:v>16</c:v>
                </c:pt>
                <c:pt idx="7540">
                  <c:v>16</c:v>
                </c:pt>
                <c:pt idx="7541">
                  <c:v>16</c:v>
                </c:pt>
                <c:pt idx="7542">
                  <c:v>16</c:v>
                </c:pt>
                <c:pt idx="7543">
                  <c:v>16</c:v>
                </c:pt>
                <c:pt idx="7544">
                  <c:v>16</c:v>
                </c:pt>
                <c:pt idx="7545">
                  <c:v>16</c:v>
                </c:pt>
                <c:pt idx="7546">
                  <c:v>16</c:v>
                </c:pt>
                <c:pt idx="7547">
                  <c:v>16</c:v>
                </c:pt>
                <c:pt idx="7548">
                  <c:v>16</c:v>
                </c:pt>
                <c:pt idx="7549">
                  <c:v>16</c:v>
                </c:pt>
                <c:pt idx="7550">
                  <c:v>16</c:v>
                </c:pt>
                <c:pt idx="7551">
                  <c:v>16</c:v>
                </c:pt>
                <c:pt idx="7552">
                  <c:v>16</c:v>
                </c:pt>
                <c:pt idx="7553">
                  <c:v>16</c:v>
                </c:pt>
                <c:pt idx="7554">
                  <c:v>16</c:v>
                </c:pt>
                <c:pt idx="7555">
                  <c:v>16</c:v>
                </c:pt>
                <c:pt idx="7556">
                  <c:v>16</c:v>
                </c:pt>
                <c:pt idx="7557">
                  <c:v>16</c:v>
                </c:pt>
                <c:pt idx="7558">
                  <c:v>16</c:v>
                </c:pt>
                <c:pt idx="7559">
                  <c:v>16</c:v>
                </c:pt>
                <c:pt idx="7560">
                  <c:v>16</c:v>
                </c:pt>
                <c:pt idx="7561">
                  <c:v>16</c:v>
                </c:pt>
                <c:pt idx="7562">
                  <c:v>16</c:v>
                </c:pt>
                <c:pt idx="7563">
                  <c:v>16</c:v>
                </c:pt>
                <c:pt idx="7564">
                  <c:v>16</c:v>
                </c:pt>
                <c:pt idx="7565">
                  <c:v>16</c:v>
                </c:pt>
                <c:pt idx="7566">
                  <c:v>16</c:v>
                </c:pt>
                <c:pt idx="7567">
                  <c:v>16</c:v>
                </c:pt>
                <c:pt idx="7568">
                  <c:v>16</c:v>
                </c:pt>
                <c:pt idx="7569">
                  <c:v>16</c:v>
                </c:pt>
                <c:pt idx="7570">
                  <c:v>16</c:v>
                </c:pt>
                <c:pt idx="7571">
                  <c:v>16</c:v>
                </c:pt>
                <c:pt idx="7572">
                  <c:v>16</c:v>
                </c:pt>
                <c:pt idx="7573">
                  <c:v>16</c:v>
                </c:pt>
                <c:pt idx="7574">
                  <c:v>16</c:v>
                </c:pt>
                <c:pt idx="7575">
                  <c:v>16</c:v>
                </c:pt>
                <c:pt idx="7576">
                  <c:v>16</c:v>
                </c:pt>
                <c:pt idx="7577">
                  <c:v>16</c:v>
                </c:pt>
                <c:pt idx="7578">
                  <c:v>16</c:v>
                </c:pt>
                <c:pt idx="7579">
                  <c:v>16</c:v>
                </c:pt>
                <c:pt idx="7580">
                  <c:v>16</c:v>
                </c:pt>
                <c:pt idx="7581">
                  <c:v>16</c:v>
                </c:pt>
                <c:pt idx="7582">
                  <c:v>16</c:v>
                </c:pt>
                <c:pt idx="7583">
                  <c:v>16</c:v>
                </c:pt>
                <c:pt idx="7584">
                  <c:v>16</c:v>
                </c:pt>
                <c:pt idx="7585">
                  <c:v>16</c:v>
                </c:pt>
                <c:pt idx="7586">
                  <c:v>16</c:v>
                </c:pt>
                <c:pt idx="7587">
                  <c:v>16</c:v>
                </c:pt>
                <c:pt idx="7588">
                  <c:v>16</c:v>
                </c:pt>
                <c:pt idx="7589">
                  <c:v>16</c:v>
                </c:pt>
                <c:pt idx="7590">
                  <c:v>16</c:v>
                </c:pt>
                <c:pt idx="7591">
                  <c:v>16</c:v>
                </c:pt>
                <c:pt idx="7592">
                  <c:v>16</c:v>
                </c:pt>
                <c:pt idx="7593">
                  <c:v>16</c:v>
                </c:pt>
                <c:pt idx="7594">
                  <c:v>16</c:v>
                </c:pt>
                <c:pt idx="7595">
                  <c:v>16</c:v>
                </c:pt>
                <c:pt idx="7596">
                  <c:v>15</c:v>
                </c:pt>
                <c:pt idx="7597">
                  <c:v>15</c:v>
                </c:pt>
                <c:pt idx="7598">
                  <c:v>15</c:v>
                </c:pt>
                <c:pt idx="7599">
                  <c:v>15</c:v>
                </c:pt>
                <c:pt idx="7600">
                  <c:v>15</c:v>
                </c:pt>
                <c:pt idx="7601">
                  <c:v>15</c:v>
                </c:pt>
                <c:pt idx="7602">
                  <c:v>15</c:v>
                </c:pt>
                <c:pt idx="7603">
                  <c:v>15</c:v>
                </c:pt>
                <c:pt idx="7604">
                  <c:v>15</c:v>
                </c:pt>
                <c:pt idx="7605">
                  <c:v>15</c:v>
                </c:pt>
                <c:pt idx="7606">
                  <c:v>15</c:v>
                </c:pt>
                <c:pt idx="7607">
                  <c:v>15</c:v>
                </c:pt>
                <c:pt idx="7608">
                  <c:v>15</c:v>
                </c:pt>
                <c:pt idx="7609">
                  <c:v>15</c:v>
                </c:pt>
                <c:pt idx="7610">
                  <c:v>15</c:v>
                </c:pt>
                <c:pt idx="7611">
                  <c:v>15</c:v>
                </c:pt>
                <c:pt idx="7612">
                  <c:v>15</c:v>
                </c:pt>
                <c:pt idx="7613">
                  <c:v>15</c:v>
                </c:pt>
                <c:pt idx="7614">
                  <c:v>15</c:v>
                </c:pt>
                <c:pt idx="7615">
                  <c:v>15</c:v>
                </c:pt>
                <c:pt idx="7616">
                  <c:v>15</c:v>
                </c:pt>
                <c:pt idx="7617">
                  <c:v>15</c:v>
                </c:pt>
                <c:pt idx="7618">
                  <c:v>15</c:v>
                </c:pt>
                <c:pt idx="7619">
                  <c:v>15</c:v>
                </c:pt>
                <c:pt idx="7620">
                  <c:v>15</c:v>
                </c:pt>
                <c:pt idx="7621">
                  <c:v>15</c:v>
                </c:pt>
                <c:pt idx="7622">
                  <c:v>15</c:v>
                </c:pt>
                <c:pt idx="7623">
                  <c:v>15</c:v>
                </c:pt>
                <c:pt idx="7624">
                  <c:v>15</c:v>
                </c:pt>
                <c:pt idx="7625">
                  <c:v>15</c:v>
                </c:pt>
                <c:pt idx="7626">
                  <c:v>15</c:v>
                </c:pt>
                <c:pt idx="7627">
                  <c:v>15</c:v>
                </c:pt>
                <c:pt idx="7628">
                  <c:v>15</c:v>
                </c:pt>
                <c:pt idx="7629">
                  <c:v>15</c:v>
                </c:pt>
                <c:pt idx="7630">
                  <c:v>15</c:v>
                </c:pt>
                <c:pt idx="7631">
                  <c:v>15</c:v>
                </c:pt>
                <c:pt idx="7632">
                  <c:v>15</c:v>
                </c:pt>
                <c:pt idx="7633">
                  <c:v>15</c:v>
                </c:pt>
                <c:pt idx="7634">
                  <c:v>15</c:v>
                </c:pt>
                <c:pt idx="7635">
                  <c:v>15</c:v>
                </c:pt>
                <c:pt idx="7636">
                  <c:v>15</c:v>
                </c:pt>
                <c:pt idx="7637">
                  <c:v>15</c:v>
                </c:pt>
                <c:pt idx="7638">
                  <c:v>15</c:v>
                </c:pt>
                <c:pt idx="7639">
                  <c:v>15</c:v>
                </c:pt>
                <c:pt idx="7640">
                  <c:v>15</c:v>
                </c:pt>
                <c:pt idx="7641">
                  <c:v>15</c:v>
                </c:pt>
                <c:pt idx="7642">
                  <c:v>15</c:v>
                </c:pt>
                <c:pt idx="7643">
                  <c:v>15</c:v>
                </c:pt>
                <c:pt idx="7644">
                  <c:v>15</c:v>
                </c:pt>
                <c:pt idx="7645">
                  <c:v>15</c:v>
                </c:pt>
                <c:pt idx="7646">
                  <c:v>15</c:v>
                </c:pt>
                <c:pt idx="7647">
                  <c:v>15</c:v>
                </c:pt>
                <c:pt idx="7648">
                  <c:v>15</c:v>
                </c:pt>
                <c:pt idx="7649">
                  <c:v>15</c:v>
                </c:pt>
                <c:pt idx="7650">
                  <c:v>15</c:v>
                </c:pt>
                <c:pt idx="7651">
                  <c:v>15</c:v>
                </c:pt>
                <c:pt idx="7652">
                  <c:v>15</c:v>
                </c:pt>
                <c:pt idx="7653">
                  <c:v>15</c:v>
                </c:pt>
                <c:pt idx="7654">
                  <c:v>15</c:v>
                </c:pt>
                <c:pt idx="7655">
                  <c:v>15</c:v>
                </c:pt>
                <c:pt idx="7656">
                  <c:v>15</c:v>
                </c:pt>
                <c:pt idx="7657">
                  <c:v>15</c:v>
                </c:pt>
                <c:pt idx="7658">
                  <c:v>15</c:v>
                </c:pt>
                <c:pt idx="7659">
                  <c:v>15</c:v>
                </c:pt>
                <c:pt idx="7660">
                  <c:v>15</c:v>
                </c:pt>
                <c:pt idx="7661">
                  <c:v>15</c:v>
                </c:pt>
                <c:pt idx="7662">
                  <c:v>15</c:v>
                </c:pt>
                <c:pt idx="7663">
                  <c:v>15</c:v>
                </c:pt>
                <c:pt idx="7664">
                  <c:v>15</c:v>
                </c:pt>
                <c:pt idx="7665">
                  <c:v>15</c:v>
                </c:pt>
                <c:pt idx="7666">
                  <c:v>15</c:v>
                </c:pt>
                <c:pt idx="7667">
                  <c:v>15</c:v>
                </c:pt>
                <c:pt idx="7668">
                  <c:v>15</c:v>
                </c:pt>
                <c:pt idx="7669">
                  <c:v>15</c:v>
                </c:pt>
                <c:pt idx="7670">
                  <c:v>15</c:v>
                </c:pt>
                <c:pt idx="7671">
                  <c:v>15</c:v>
                </c:pt>
                <c:pt idx="7672">
                  <c:v>15</c:v>
                </c:pt>
                <c:pt idx="7673">
                  <c:v>15</c:v>
                </c:pt>
                <c:pt idx="7674">
                  <c:v>15</c:v>
                </c:pt>
                <c:pt idx="7675">
                  <c:v>15</c:v>
                </c:pt>
                <c:pt idx="7676">
                  <c:v>15</c:v>
                </c:pt>
                <c:pt idx="7677">
                  <c:v>15</c:v>
                </c:pt>
                <c:pt idx="7678">
                  <c:v>15</c:v>
                </c:pt>
                <c:pt idx="7679">
                  <c:v>15</c:v>
                </c:pt>
                <c:pt idx="7680">
                  <c:v>15</c:v>
                </c:pt>
                <c:pt idx="7681">
                  <c:v>15</c:v>
                </c:pt>
                <c:pt idx="7682">
                  <c:v>15</c:v>
                </c:pt>
                <c:pt idx="7683">
                  <c:v>15</c:v>
                </c:pt>
                <c:pt idx="7684">
                  <c:v>15</c:v>
                </c:pt>
                <c:pt idx="7685">
                  <c:v>15</c:v>
                </c:pt>
                <c:pt idx="7686">
                  <c:v>15</c:v>
                </c:pt>
                <c:pt idx="7687">
                  <c:v>15</c:v>
                </c:pt>
                <c:pt idx="7688">
                  <c:v>15</c:v>
                </c:pt>
                <c:pt idx="7689">
                  <c:v>15</c:v>
                </c:pt>
                <c:pt idx="7690">
                  <c:v>15</c:v>
                </c:pt>
                <c:pt idx="7691">
                  <c:v>15</c:v>
                </c:pt>
                <c:pt idx="7692">
                  <c:v>15</c:v>
                </c:pt>
                <c:pt idx="7693">
                  <c:v>15</c:v>
                </c:pt>
                <c:pt idx="7694">
                  <c:v>15</c:v>
                </c:pt>
                <c:pt idx="7695">
                  <c:v>15</c:v>
                </c:pt>
                <c:pt idx="7696">
                  <c:v>15</c:v>
                </c:pt>
                <c:pt idx="7697">
                  <c:v>15</c:v>
                </c:pt>
                <c:pt idx="7698">
                  <c:v>15</c:v>
                </c:pt>
                <c:pt idx="7699">
                  <c:v>15</c:v>
                </c:pt>
                <c:pt idx="7700">
                  <c:v>15</c:v>
                </c:pt>
                <c:pt idx="7701">
                  <c:v>15</c:v>
                </c:pt>
                <c:pt idx="7702">
                  <c:v>15</c:v>
                </c:pt>
                <c:pt idx="7703">
                  <c:v>15</c:v>
                </c:pt>
                <c:pt idx="7704">
                  <c:v>15</c:v>
                </c:pt>
                <c:pt idx="7705">
                  <c:v>15</c:v>
                </c:pt>
                <c:pt idx="7706">
                  <c:v>15</c:v>
                </c:pt>
                <c:pt idx="7707">
                  <c:v>15</c:v>
                </c:pt>
                <c:pt idx="7708">
                  <c:v>15</c:v>
                </c:pt>
                <c:pt idx="7709">
                  <c:v>15</c:v>
                </c:pt>
                <c:pt idx="7710">
                  <c:v>15</c:v>
                </c:pt>
                <c:pt idx="7711">
                  <c:v>15</c:v>
                </c:pt>
                <c:pt idx="7712">
                  <c:v>15</c:v>
                </c:pt>
                <c:pt idx="7713">
                  <c:v>15</c:v>
                </c:pt>
                <c:pt idx="7714">
                  <c:v>15</c:v>
                </c:pt>
                <c:pt idx="7715">
                  <c:v>15</c:v>
                </c:pt>
                <c:pt idx="7716">
                  <c:v>15</c:v>
                </c:pt>
                <c:pt idx="7717">
                  <c:v>15</c:v>
                </c:pt>
                <c:pt idx="7718">
                  <c:v>15</c:v>
                </c:pt>
                <c:pt idx="7719">
                  <c:v>15</c:v>
                </c:pt>
                <c:pt idx="7720">
                  <c:v>15</c:v>
                </c:pt>
                <c:pt idx="7721">
                  <c:v>15</c:v>
                </c:pt>
                <c:pt idx="7722">
                  <c:v>15</c:v>
                </c:pt>
                <c:pt idx="7723">
                  <c:v>15</c:v>
                </c:pt>
                <c:pt idx="7724">
                  <c:v>15</c:v>
                </c:pt>
                <c:pt idx="7725">
                  <c:v>15</c:v>
                </c:pt>
                <c:pt idx="7726">
                  <c:v>15</c:v>
                </c:pt>
                <c:pt idx="7727">
                  <c:v>15</c:v>
                </c:pt>
                <c:pt idx="7728">
                  <c:v>15</c:v>
                </c:pt>
                <c:pt idx="7729">
                  <c:v>15</c:v>
                </c:pt>
                <c:pt idx="7730">
                  <c:v>15</c:v>
                </c:pt>
                <c:pt idx="7731">
                  <c:v>15</c:v>
                </c:pt>
                <c:pt idx="7732">
                  <c:v>15</c:v>
                </c:pt>
                <c:pt idx="7733">
                  <c:v>15</c:v>
                </c:pt>
                <c:pt idx="7734">
                  <c:v>15</c:v>
                </c:pt>
                <c:pt idx="7735">
                  <c:v>15</c:v>
                </c:pt>
                <c:pt idx="7736">
                  <c:v>15</c:v>
                </c:pt>
                <c:pt idx="7737">
                  <c:v>15</c:v>
                </c:pt>
                <c:pt idx="7738">
                  <c:v>15</c:v>
                </c:pt>
                <c:pt idx="7739">
                  <c:v>15</c:v>
                </c:pt>
                <c:pt idx="7740">
                  <c:v>15</c:v>
                </c:pt>
                <c:pt idx="7741">
                  <c:v>15</c:v>
                </c:pt>
                <c:pt idx="7742">
                  <c:v>15</c:v>
                </c:pt>
                <c:pt idx="7743">
                  <c:v>15</c:v>
                </c:pt>
                <c:pt idx="7744">
                  <c:v>15</c:v>
                </c:pt>
                <c:pt idx="7745">
                  <c:v>15</c:v>
                </c:pt>
                <c:pt idx="7746">
                  <c:v>15</c:v>
                </c:pt>
                <c:pt idx="7747">
                  <c:v>15</c:v>
                </c:pt>
                <c:pt idx="7748">
                  <c:v>15</c:v>
                </c:pt>
                <c:pt idx="7749">
                  <c:v>15</c:v>
                </c:pt>
                <c:pt idx="7750">
                  <c:v>15</c:v>
                </c:pt>
                <c:pt idx="7751">
                  <c:v>15</c:v>
                </c:pt>
                <c:pt idx="7752">
                  <c:v>15</c:v>
                </c:pt>
                <c:pt idx="7753">
                  <c:v>15</c:v>
                </c:pt>
                <c:pt idx="7754">
                  <c:v>15</c:v>
                </c:pt>
                <c:pt idx="7755">
                  <c:v>15</c:v>
                </c:pt>
                <c:pt idx="7756">
                  <c:v>15</c:v>
                </c:pt>
                <c:pt idx="7757">
                  <c:v>15</c:v>
                </c:pt>
                <c:pt idx="7758">
                  <c:v>15</c:v>
                </c:pt>
                <c:pt idx="7759">
                  <c:v>14</c:v>
                </c:pt>
                <c:pt idx="7760">
                  <c:v>14</c:v>
                </c:pt>
                <c:pt idx="7761">
                  <c:v>14</c:v>
                </c:pt>
                <c:pt idx="7762">
                  <c:v>14</c:v>
                </c:pt>
                <c:pt idx="7763">
                  <c:v>14</c:v>
                </c:pt>
                <c:pt idx="7764">
                  <c:v>14</c:v>
                </c:pt>
                <c:pt idx="7765">
                  <c:v>14</c:v>
                </c:pt>
                <c:pt idx="7766">
                  <c:v>14</c:v>
                </c:pt>
                <c:pt idx="7767">
                  <c:v>14</c:v>
                </c:pt>
                <c:pt idx="7768">
                  <c:v>14</c:v>
                </c:pt>
                <c:pt idx="7769">
                  <c:v>14</c:v>
                </c:pt>
                <c:pt idx="7770">
                  <c:v>14</c:v>
                </c:pt>
                <c:pt idx="7771">
                  <c:v>14</c:v>
                </c:pt>
                <c:pt idx="7772">
                  <c:v>14</c:v>
                </c:pt>
                <c:pt idx="7773">
                  <c:v>14</c:v>
                </c:pt>
                <c:pt idx="7774">
                  <c:v>14</c:v>
                </c:pt>
                <c:pt idx="7775">
                  <c:v>14</c:v>
                </c:pt>
                <c:pt idx="7776">
                  <c:v>14</c:v>
                </c:pt>
                <c:pt idx="7777">
                  <c:v>14</c:v>
                </c:pt>
                <c:pt idx="7778">
                  <c:v>14</c:v>
                </c:pt>
                <c:pt idx="7779">
                  <c:v>14</c:v>
                </c:pt>
                <c:pt idx="7780">
                  <c:v>14</c:v>
                </c:pt>
                <c:pt idx="7781">
                  <c:v>14</c:v>
                </c:pt>
                <c:pt idx="7782">
                  <c:v>14</c:v>
                </c:pt>
                <c:pt idx="7783">
                  <c:v>14</c:v>
                </c:pt>
                <c:pt idx="7784">
                  <c:v>14</c:v>
                </c:pt>
                <c:pt idx="7785">
                  <c:v>14</c:v>
                </c:pt>
                <c:pt idx="7786">
                  <c:v>14</c:v>
                </c:pt>
                <c:pt idx="7787">
                  <c:v>14</c:v>
                </c:pt>
                <c:pt idx="7788">
                  <c:v>14</c:v>
                </c:pt>
                <c:pt idx="7789">
                  <c:v>14</c:v>
                </c:pt>
                <c:pt idx="7790">
                  <c:v>14</c:v>
                </c:pt>
                <c:pt idx="7791">
                  <c:v>14</c:v>
                </c:pt>
                <c:pt idx="7792">
                  <c:v>14</c:v>
                </c:pt>
                <c:pt idx="7793">
                  <c:v>14</c:v>
                </c:pt>
                <c:pt idx="7794">
                  <c:v>14</c:v>
                </c:pt>
                <c:pt idx="7795">
                  <c:v>14</c:v>
                </c:pt>
                <c:pt idx="7796">
                  <c:v>14</c:v>
                </c:pt>
                <c:pt idx="7797">
                  <c:v>14</c:v>
                </c:pt>
                <c:pt idx="7798">
                  <c:v>14</c:v>
                </c:pt>
                <c:pt idx="7799">
                  <c:v>14</c:v>
                </c:pt>
                <c:pt idx="7800">
                  <c:v>14</c:v>
                </c:pt>
                <c:pt idx="7801">
                  <c:v>14</c:v>
                </c:pt>
                <c:pt idx="7802">
                  <c:v>14</c:v>
                </c:pt>
                <c:pt idx="7803">
                  <c:v>14</c:v>
                </c:pt>
                <c:pt idx="7804">
                  <c:v>14</c:v>
                </c:pt>
                <c:pt idx="7805">
                  <c:v>14</c:v>
                </c:pt>
                <c:pt idx="7806">
                  <c:v>14</c:v>
                </c:pt>
                <c:pt idx="7807">
                  <c:v>14</c:v>
                </c:pt>
                <c:pt idx="7808">
                  <c:v>14</c:v>
                </c:pt>
                <c:pt idx="7809">
                  <c:v>14</c:v>
                </c:pt>
                <c:pt idx="7810">
                  <c:v>14</c:v>
                </c:pt>
                <c:pt idx="7811">
                  <c:v>14</c:v>
                </c:pt>
                <c:pt idx="7812">
                  <c:v>14</c:v>
                </c:pt>
                <c:pt idx="7813">
                  <c:v>14</c:v>
                </c:pt>
                <c:pt idx="7814">
                  <c:v>14</c:v>
                </c:pt>
                <c:pt idx="7815">
                  <c:v>14</c:v>
                </c:pt>
                <c:pt idx="7816">
                  <c:v>14</c:v>
                </c:pt>
                <c:pt idx="7817">
                  <c:v>14</c:v>
                </c:pt>
                <c:pt idx="7818">
                  <c:v>14</c:v>
                </c:pt>
                <c:pt idx="7819">
                  <c:v>14</c:v>
                </c:pt>
                <c:pt idx="7820">
                  <c:v>14</c:v>
                </c:pt>
                <c:pt idx="7821">
                  <c:v>14</c:v>
                </c:pt>
                <c:pt idx="7822">
                  <c:v>14</c:v>
                </c:pt>
                <c:pt idx="7823">
                  <c:v>14</c:v>
                </c:pt>
                <c:pt idx="7824">
                  <c:v>14</c:v>
                </c:pt>
                <c:pt idx="7825">
                  <c:v>14</c:v>
                </c:pt>
                <c:pt idx="7826">
                  <c:v>14</c:v>
                </c:pt>
                <c:pt idx="7827">
                  <c:v>14</c:v>
                </c:pt>
                <c:pt idx="7828">
                  <c:v>14</c:v>
                </c:pt>
                <c:pt idx="7829">
                  <c:v>14</c:v>
                </c:pt>
                <c:pt idx="7830">
                  <c:v>14</c:v>
                </c:pt>
                <c:pt idx="7831">
                  <c:v>14</c:v>
                </c:pt>
                <c:pt idx="7832">
                  <c:v>14</c:v>
                </c:pt>
                <c:pt idx="7833">
                  <c:v>14</c:v>
                </c:pt>
                <c:pt idx="7834">
                  <c:v>14</c:v>
                </c:pt>
                <c:pt idx="7835">
                  <c:v>14</c:v>
                </c:pt>
                <c:pt idx="7836">
                  <c:v>14</c:v>
                </c:pt>
                <c:pt idx="7837">
                  <c:v>14</c:v>
                </c:pt>
                <c:pt idx="7838">
                  <c:v>14</c:v>
                </c:pt>
                <c:pt idx="7839">
                  <c:v>14</c:v>
                </c:pt>
                <c:pt idx="7840">
                  <c:v>14</c:v>
                </c:pt>
                <c:pt idx="7841">
                  <c:v>14</c:v>
                </c:pt>
                <c:pt idx="7842">
                  <c:v>14</c:v>
                </c:pt>
                <c:pt idx="7843">
                  <c:v>14</c:v>
                </c:pt>
                <c:pt idx="7844">
                  <c:v>14</c:v>
                </c:pt>
                <c:pt idx="7845">
                  <c:v>14</c:v>
                </c:pt>
                <c:pt idx="7846">
                  <c:v>14</c:v>
                </c:pt>
                <c:pt idx="7847">
                  <c:v>14</c:v>
                </c:pt>
                <c:pt idx="7848">
                  <c:v>14</c:v>
                </c:pt>
                <c:pt idx="7849">
                  <c:v>14</c:v>
                </c:pt>
                <c:pt idx="7850">
                  <c:v>14</c:v>
                </c:pt>
                <c:pt idx="7851">
                  <c:v>14</c:v>
                </c:pt>
                <c:pt idx="7852">
                  <c:v>14</c:v>
                </c:pt>
                <c:pt idx="7853">
                  <c:v>14</c:v>
                </c:pt>
                <c:pt idx="7854">
                  <c:v>13</c:v>
                </c:pt>
                <c:pt idx="7855">
                  <c:v>13</c:v>
                </c:pt>
                <c:pt idx="7856">
                  <c:v>13</c:v>
                </c:pt>
                <c:pt idx="7857">
                  <c:v>13</c:v>
                </c:pt>
                <c:pt idx="7858">
                  <c:v>13</c:v>
                </c:pt>
                <c:pt idx="7859">
                  <c:v>13</c:v>
                </c:pt>
                <c:pt idx="7860">
                  <c:v>13</c:v>
                </c:pt>
                <c:pt idx="7861">
                  <c:v>13</c:v>
                </c:pt>
                <c:pt idx="7862">
                  <c:v>13</c:v>
                </c:pt>
                <c:pt idx="7863">
                  <c:v>13</c:v>
                </c:pt>
                <c:pt idx="7864">
                  <c:v>13</c:v>
                </c:pt>
                <c:pt idx="7865">
                  <c:v>13</c:v>
                </c:pt>
                <c:pt idx="7866">
                  <c:v>13</c:v>
                </c:pt>
                <c:pt idx="7867">
                  <c:v>13</c:v>
                </c:pt>
                <c:pt idx="7868">
                  <c:v>13</c:v>
                </c:pt>
                <c:pt idx="7869">
                  <c:v>13</c:v>
                </c:pt>
                <c:pt idx="7870">
                  <c:v>13</c:v>
                </c:pt>
                <c:pt idx="7871">
                  <c:v>13</c:v>
                </c:pt>
                <c:pt idx="7872">
                  <c:v>13</c:v>
                </c:pt>
                <c:pt idx="7873">
                  <c:v>13</c:v>
                </c:pt>
                <c:pt idx="7874">
                  <c:v>13</c:v>
                </c:pt>
                <c:pt idx="7875">
                  <c:v>13</c:v>
                </c:pt>
                <c:pt idx="7876">
                  <c:v>13</c:v>
                </c:pt>
                <c:pt idx="7877">
                  <c:v>13</c:v>
                </c:pt>
                <c:pt idx="7878">
                  <c:v>13</c:v>
                </c:pt>
                <c:pt idx="7879">
                  <c:v>13</c:v>
                </c:pt>
                <c:pt idx="7880">
                  <c:v>13</c:v>
                </c:pt>
                <c:pt idx="7881">
                  <c:v>13</c:v>
                </c:pt>
                <c:pt idx="7882">
                  <c:v>13</c:v>
                </c:pt>
                <c:pt idx="7883">
                  <c:v>13</c:v>
                </c:pt>
                <c:pt idx="7884">
                  <c:v>13</c:v>
                </c:pt>
                <c:pt idx="7885">
                  <c:v>13</c:v>
                </c:pt>
                <c:pt idx="7886">
                  <c:v>13</c:v>
                </c:pt>
                <c:pt idx="7887">
                  <c:v>13</c:v>
                </c:pt>
                <c:pt idx="7888">
                  <c:v>13</c:v>
                </c:pt>
                <c:pt idx="7889">
                  <c:v>13</c:v>
                </c:pt>
                <c:pt idx="7890">
                  <c:v>13</c:v>
                </c:pt>
                <c:pt idx="7891">
                  <c:v>13</c:v>
                </c:pt>
                <c:pt idx="7892">
                  <c:v>13</c:v>
                </c:pt>
                <c:pt idx="7893">
                  <c:v>13</c:v>
                </c:pt>
                <c:pt idx="7894">
                  <c:v>13</c:v>
                </c:pt>
                <c:pt idx="7895">
                  <c:v>13</c:v>
                </c:pt>
                <c:pt idx="7896">
                  <c:v>13</c:v>
                </c:pt>
                <c:pt idx="7897">
                  <c:v>13</c:v>
                </c:pt>
                <c:pt idx="7898">
                  <c:v>13</c:v>
                </c:pt>
                <c:pt idx="7899">
                  <c:v>13</c:v>
                </c:pt>
                <c:pt idx="7900">
                  <c:v>13</c:v>
                </c:pt>
                <c:pt idx="7901">
                  <c:v>13</c:v>
                </c:pt>
                <c:pt idx="7902">
                  <c:v>13</c:v>
                </c:pt>
                <c:pt idx="7903">
                  <c:v>13</c:v>
                </c:pt>
                <c:pt idx="7904">
                  <c:v>13</c:v>
                </c:pt>
                <c:pt idx="7905">
                  <c:v>13</c:v>
                </c:pt>
                <c:pt idx="7906">
                  <c:v>13</c:v>
                </c:pt>
                <c:pt idx="7907">
                  <c:v>13</c:v>
                </c:pt>
                <c:pt idx="7908">
                  <c:v>13</c:v>
                </c:pt>
                <c:pt idx="7909">
                  <c:v>13</c:v>
                </c:pt>
                <c:pt idx="7910">
                  <c:v>13</c:v>
                </c:pt>
                <c:pt idx="7911">
                  <c:v>13</c:v>
                </c:pt>
                <c:pt idx="7912">
                  <c:v>13</c:v>
                </c:pt>
                <c:pt idx="7913">
                  <c:v>13</c:v>
                </c:pt>
                <c:pt idx="7914">
                  <c:v>13</c:v>
                </c:pt>
                <c:pt idx="7915">
                  <c:v>13</c:v>
                </c:pt>
                <c:pt idx="7916">
                  <c:v>13</c:v>
                </c:pt>
                <c:pt idx="7917">
                  <c:v>13</c:v>
                </c:pt>
                <c:pt idx="7918">
                  <c:v>13</c:v>
                </c:pt>
                <c:pt idx="7919">
                  <c:v>13</c:v>
                </c:pt>
                <c:pt idx="7920">
                  <c:v>13</c:v>
                </c:pt>
                <c:pt idx="7921">
                  <c:v>13</c:v>
                </c:pt>
                <c:pt idx="7922">
                  <c:v>13</c:v>
                </c:pt>
                <c:pt idx="7923">
                  <c:v>13</c:v>
                </c:pt>
                <c:pt idx="7924">
                  <c:v>13</c:v>
                </c:pt>
                <c:pt idx="7925">
                  <c:v>13</c:v>
                </c:pt>
                <c:pt idx="7926">
                  <c:v>13</c:v>
                </c:pt>
                <c:pt idx="7927">
                  <c:v>13</c:v>
                </c:pt>
                <c:pt idx="7928">
                  <c:v>13</c:v>
                </c:pt>
                <c:pt idx="7929">
                  <c:v>13</c:v>
                </c:pt>
                <c:pt idx="7930">
                  <c:v>13</c:v>
                </c:pt>
                <c:pt idx="7931">
                  <c:v>13</c:v>
                </c:pt>
                <c:pt idx="7932">
                  <c:v>13</c:v>
                </c:pt>
                <c:pt idx="7933">
                  <c:v>13</c:v>
                </c:pt>
                <c:pt idx="7934">
                  <c:v>13</c:v>
                </c:pt>
                <c:pt idx="7935">
                  <c:v>13</c:v>
                </c:pt>
                <c:pt idx="7936">
                  <c:v>13</c:v>
                </c:pt>
                <c:pt idx="7937">
                  <c:v>13</c:v>
                </c:pt>
                <c:pt idx="7938">
                  <c:v>13</c:v>
                </c:pt>
                <c:pt idx="7939">
                  <c:v>13</c:v>
                </c:pt>
                <c:pt idx="7940">
                  <c:v>13</c:v>
                </c:pt>
                <c:pt idx="7941">
                  <c:v>13</c:v>
                </c:pt>
                <c:pt idx="7942">
                  <c:v>13</c:v>
                </c:pt>
                <c:pt idx="7943">
                  <c:v>13</c:v>
                </c:pt>
                <c:pt idx="7944">
                  <c:v>13</c:v>
                </c:pt>
                <c:pt idx="7945">
                  <c:v>13</c:v>
                </c:pt>
                <c:pt idx="7946">
                  <c:v>13</c:v>
                </c:pt>
                <c:pt idx="7947">
                  <c:v>13</c:v>
                </c:pt>
                <c:pt idx="7948">
                  <c:v>13</c:v>
                </c:pt>
                <c:pt idx="7949">
                  <c:v>13</c:v>
                </c:pt>
                <c:pt idx="7950">
                  <c:v>13</c:v>
                </c:pt>
                <c:pt idx="7951">
                  <c:v>13</c:v>
                </c:pt>
                <c:pt idx="7952">
                  <c:v>13</c:v>
                </c:pt>
                <c:pt idx="7953">
                  <c:v>13</c:v>
                </c:pt>
                <c:pt idx="7954">
                  <c:v>13</c:v>
                </c:pt>
                <c:pt idx="7955">
                  <c:v>13</c:v>
                </c:pt>
                <c:pt idx="7956">
                  <c:v>13</c:v>
                </c:pt>
                <c:pt idx="7957">
                  <c:v>13</c:v>
                </c:pt>
                <c:pt idx="7958">
                  <c:v>13</c:v>
                </c:pt>
                <c:pt idx="7959">
                  <c:v>13</c:v>
                </c:pt>
                <c:pt idx="7960">
                  <c:v>13</c:v>
                </c:pt>
                <c:pt idx="7961">
                  <c:v>13</c:v>
                </c:pt>
                <c:pt idx="7962">
                  <c:v>13</c:v>
                </c:pt>
                <c:pt idx="7963">
                  <c:v>13</c:v>
                </c:pt>
                <c:pt idx="7964">
                  <c:v>13</c:v>
                </c:pt>
                <c:pt idx="7965">
                  <c:v>13</c:v>
                </c:pt>
                <c:pt idx="7966">
                  <c:v>13</c:v>
                </c:pt>
                <c:pt idx="7967">
                  <c:v>13</c:v>
                </c:pt>
                <c:pt idx="7968">
                  <c:v>13</c:v>
                </c:pt>
                <c:pt idx="7969">
                  <c:v>13</c:v>
                </c:pt>
                <c:pt idx="7970">
                  <c:v>13</c:v>
                </c:pt>
                <c:pt idx="7971">
                  <c:v>13</c:v>
                </c:pt>
                <c:pt idx="7972">
                  <c:v>13</c:v>
                </c:pt>
                <c:pt idx="7973">
                  <c:v>13</c:v>
                </c:pt>
                <c:pt idx="7974">
                  <c:v>13</c:v>
                </c:pt>
                <c:pt idx="7975">
                  <c:v>13</c:v>
                </c:pt>
                <c:pt idx="7976">
                  <c:v>13</c:v>
                </c:pt>
                <c:pt idx="7977">
                  <c:v>13</c:v>
                </c:pt>
                <c:pt idx="7978">
                  <c:v>13</c:v>
                </c:pt>
                <c:pt idx="7979">
                  <c:v>13</c:v>
                </c:pt>
                <c:pt idx="7980">
                  <c:v>13</c:v>
                </c:pt>
                <c:pt idx="7981">
                  <c:v>13</c:v>
                </c:pt>
                <c:pt idx="7982">
                  <c:v>13</c:v>
                </c:pt>
                <c:pt idx="7983">
                  <c:v>13</c:v>
                </c:pt>
                <c:pt idx="7984">
                  <c:v>13</c:v>
                </c:pt>
                <c:pt idx="7985">
                  <c:v>13</c:v>
                </c:pt>
                <c:pt idx="7986">
                  <c:v>13</c:v>
                </c:pt>
                <c:pt idx="7987">
                  <c:v>13</c:v>
                </c:pt>
                <c:pt idx="7988">
                  <c:v>13</c:v>
                </c:pt>
                <c:pt idx="7989">
                  <c:v>13</c:v>
                </c:pt>
                <c:pt idx="7990">
                  <c:v>13</c:v>
                </c:pt>
                <c:pt idx="7991">
                  <c:v>13</c:v>
                </c:pt>
                <c:pt idx="7992">
                  <c:v>13</c:v>
                </c:pt>
                <c:pt idx="7993">
                  <c:v>13</c:v>
                </c:pt>
                <c:pt idx="7994">
                  <c:v>13</c:v>
                </c:pt>
                <c:pt idx="7995">
                  <c:v>12</c:v>
                </c:pt>
                <c:pt idx="7996">
                  <c:v>12</c:v>
                </c:pt>
                <c:pt idx="7997">
                  <c:v>12</c:v>
                </c:pt>
                <c:pt idx="7998">
                  <c:v>11</c:v>
                </c:pt>
                <c:pt idx="7999">
                  <c:v>11</c:v>
                </c:pt>
                <c:pt idx="8000">
                  <c:v>11</c:v>
                </c:pt>
                <c:pt idx="8001">
                  <c:v>11</c:v>
                </c:pt>
                <c:pt idx="8002">
                  <c:v>11</c:v>
                </c:pt>
                <c:pt idx="8003">
                  <c:v>11</c:v>
                </c:pt>
                <c:pt idx="8004">
                  <c:v>11</c:v>
                </c:pt>
                <c:pt idx="8005">
                  <c:v>11</c:v>
                </c:pt>
                <c:pt idx="8006">
                  <c:v>11</c:v>
                </c:pt>
                <c:pt idx="8007">
                  <c:v>11</c:v>
                </c:pt>
                <c:pt idx="8008">
                  <c:v>11</c:v>
                </c:pt>
                <c:pt idx="8009">
                  <c:v>11</c:v>
                </c:pt>
                <c:pt idx="8010">
                  <c:v>11</c:v>
                </c:pt>
                <c:pt idx="8011">
                  <c:v>11</c:v>
                </c:pt>
                <c:pt idx="8012">
                  <c:v>11</c:v>
                </c:pt>
                <c:pt idx="8013">
                  <c:v>11</c:v>
                </c:pt>
                <c:pt idx="8014">
                  <c:v>11</c:v>
                </c:pt>
                <c:pt idx="8015">
                  <c:v>11</c:v>
                </c:pt>
                <c:pt idx="8016">
                  <c:v>11</c:v>
                </c:pt>
                <c:pt idx="8017">
                  <c:v>11</c:v>
                </c:pt>
                <c:pt idx="8018">
                  <c:v>11</c:v>
                </c:pt>
                <c:pt idx="8019">
                  <c:v>11</c:v>
                </c:pt>
                <c:pt idx="8020">
                  <c:v>11</c:v>
                </c:pt>
                <c:pt idx="8021">
                  <c:v>11</c:v>
                </c:pt>
                <c:pt idx="8022">
                  <c:v>11</c:v>
                </c:pt>
                <c:pt idx="8023">
                  <c:v>11</c:v>
                </c:pt>
                <c:pt idx="8024">
                  <c:v>11</c:v>
                </c:pt>
                <c:pt idx="8025">
                  <c:v>10</c:v>
                </c:pt>
                <c:pt idx="8026">
                  <c:v>10</c:v>
                </c:pt>
                <c:pt idx="8027">
                  <c:v>10</c:v>
                </c:pt>
                <c:pt idx="8028">
                  <c:v>10</c:v>
                </c:pt>
                <c:pt idx="8029">
                  <c:v>10</c:v>
                </c:pt>
                <c:pt idx="8030">
                  <c:v>10</c:v>
                </c:pt>
                <c:pt idx="8031">
                  <c:v>10</c:v>
                </c:pt>
                <c:pt idx="8032">
                  <c:v>10</c:v>
                </c:pt>
                <c:pt idx="8033">
                  <c:v>10</c:v>
                </c:pt>
                <c:pt idx="8034">
                  <c:v>10</c:v>
                </c:pt>
                <c:pt idx="8035">
                  <c:v>10</c:v>
                </c:pt>
                <c:pt idx="8036">
                  <c:v>10</c:v>
                </c:pt>
                <c:pt idx="8037">
                  <c:v>10</c:v>
                </c:pt>
                <c:pt idx="8038">
                  <c:v>10</c:v>
                </c:pt>
                <c:pt idx="8039">
                  <c:v>10</c:v>
                </c:pt>
                <c:pt idx="8040">
                  <c:v>10</c:v>
                </c:pt>
                <c:pt idx="8041">
                  <c:v>10</c:v>
                </c:pt>
                <c:pt idx="8042">
                  <c:v>10</c:v>
                </c:pt>
                <c:pt idx="8043">
                  <c:v>10</c:v>
                </c:pt>
                <c:pt idx="8044">
                  <c:v>10</c:v>
                </c:pt>
                <c:pt idx="8045">
                  <c:v>10</c:v>
                </c:pt>
                <c:pt idx="8046">
                  <c:v>10</c:v>
                </c:pt>
                <c:pt idx="8047">
                  <c:v>10</c:v>
                </c:pt>
                <c:pt idx="8048">
                  <c:v>10</c:v>
                </c:pt>
                <c:pt idx="8049">
                  <c:v>10</c:v>
                </c:pt>
                <c:pt idx="8050">
                  <c:v>10</c:v>
                </c:pt>
                <c:pt idx="8051">
                  <c:v>10</c:v>
                </c:pt>
                <c:pt idx="8052">
                  <c:v>10</c:v>
                </c:pt>
                <c:pt idx="8053">
                  <c:v>10</c:v>
                </c:pt>
                <c:pt idx="8054">
                  <c:v>10</c:v>
                </c:pt>
                <c:pt idx="8055">
                  <c:v>10</c:v>
                </c:pt>
                <c:pt idx="8056">
                  <c:v>10</c:v>
                </c:pt>
                <c:pt idx="8057">
                  <c:v>10</c:v>
                </c:pt>
                <c:pt idx="8058">
                  <c:v>10</c:v>
                </c:pt>
                <c:pt idx="8059">
                  <c:v>10</c:v>
                </c:pt>
                <c:pt idx="8060">
                  <c:v>10</c:v>
                </c:pt>
                <c:pt idx="8061">
                  <c:v>10</c:v>
                </c:pt>
                <c:pt idx="8062">
                  <c:v>10</c:v>
                </c:pt>
                <c:pt idx="8063">
                  <c:v>10</c:v>
                </c:pt>
                <c:pt idx="8064">
                  <c:v>10</c:v>
                </c:pt>
                <c:pt idx="8065">
                  <c:v>10</c:v>
                </c:pt>
                <c:pt idx="8066">
                  <c:v>10</c:v>
                </c:pt>
                <c:pt idx="8067">
                  <c:v>10</c:v>
                </c:pt>
                <c:pt idx="8068">
                  <c:v>10</c:v>
                </c:pt>
                <c:pt idx="8069">
                  <c:v>10</c:v>
                </c:pt>
                <c:pt idx="8070">
                  <c:v>10</c:v>
                </c:pt>
                <c:pt idx="8071">
                  <c:v>10</c:v>
                </c:pt>
                <c:pt idx="8072">
                  <c:v>10</c:v>
                </c:pt>
                <c:pt idx="8073">
                  <c:v>10</c:v>
                </c:pt>
                <c:pt idx="8074">
                  <c:v>10</c:v>
                </c:pt>
                <c:pt idx="8075">
                  <c:v>10</c:v>
                </c:pt>
                <c:pt idx="8076">
                  <c:v>10</c:v>
                </c:pt>
                <c:pt idx="8077">
                  <c:v>10</c:v>
                </c:pt>
                <c:pt idx="8078">
                  <c:v>10</c:v>
                </c:pt>
                <c:pt idx="8079">
                  <c:v>10</c:v>
                </c:pt>
                <c:pt idx="8080">
                  <c:v>10</c:v>
                </c:pt>
                <c:pt idx="8081">
                  <c:v>10</c:v>
                </c:pt>
                <c:pt idx="8082">
                  <c:v>10</c:v>
                </c:pt>
                <c:pt idx="8083">
                  <c:v>10</c:v>
                </c:pt>
                <c:pt idx="8084">
                  <c:v>10</c:v>
                </c:pt>
                <c:pt idx="8085">
                  <c:v>10</c:v>
                </c:pt>
                <c:pt idx="8086">
                  <c:v>10</c:v>
                </c:pt>
                <c:pt idx="8087">
                  <c:v>10</c:v>
                </c:pt>
                <c:pt idx="8088">
                  <c:v>10</c:v>
                </c:pt>
                <c:pt idx="8089">
                  <c:v>10</c:v>
                </c:pt>
                <c:pt idx="8090">
                  <c:v>10</c:v>
                </c:pt>
                <c:pt idx="8091">
                  <c:v>10</c:v>
                </c:pt>
                <c:pt idx="8092">
                  <c:v>10</c:v>
                </c:pt>
                <c:pt idx="8093">
                  <c:v>10</c:v>
                </c:pt>
                <c:pt idx="8094">
                  <c:v>10</c:v>
                </c:pt>
                <c:pt idx="8095">
                  <c:v>10</c:v>
                </c:pt>
                <c:pt idx="8096">
                  <c:v>10</c:v>
                </c:pt>
                <c:pt idx="8097">
                  <c:v>10</c:v>
                </c:pt>
                <c:pt idx="8098">
                  <c:v>10</c:v>
                </c:pt>
                <c:pt idx="8099">
                  <c:v>10</c:v>
                </c:pt>
                <c:pt idx="8100">
                  <c:v>10</c:v>
                </c:pt>
                <c:pt idx="8101">
                  <c:v>10</c:v>
                </c:pt>
                <c:pt idx="8102">
                  <c:v>10</c:v>
                </c:pt>
                <c:pt idx="8103">
                  <c:v>10</c:v>
                </c:pt>
                <c:pt idx="8104">
                  <c:v>10</c:v>
                </c:pt>
                <c:pt idx="8105">
                  <c:v>10</c:v>
                </c:pt>
                <c:pt idx="8106">
                  <c:v>10</c:v>
                </c:pt>
                <c:pt idx="8107">
                  <c:v>10</c:v>
                </c:pt>
                <c:pt idx="8108">
                  <c:v>10</c:v>
                </c:pt>
                <c:pt idx="8109">
                  <c:v>10</c:v>
                </c:pt>
                <c:pt idx="8110">
                  <c:v>10</c:v>
                </c:pt>
                <c:pt idx="8111">
                  <c:v>10</c:v>
                </c:pt>
                <c:pt idx="8112">
                  <c:v>10</c:v>
                </c:pt>
                <c:pt idx="8113">
                  <c:v>10</c:v>
                </c:pt>
                <c:pt idx="8114">
                  <c:v>10</c:v>
                </c:pt>
                <c:pt idx="8115">
                  <c:v>10</c:v>
                </c:pt>
                <c:pt idx="8116">
                  <c:v>10</c:v>
                </c:pt>
                <c:pt idx="8117">
                  <c:v>10</c:v>
                </c:pt>
                <c:pt idx="8118">
                  <c:v>10</c:v>
                </c:pt>
                <c:pt idx="8119">
                  <c:v>10</c:v>
                </c:pt>
                <c:pt idx="8120">
                  <c:v>10</c:v>
                </c:pt>
                <c:pt idx="8121">
                  <c:v>10</c:v>
                </c:pt>
                <c:pt idx="8122">
                  <c:v>10</c:v>
                </c:pt>
                <c:pt idx="8123">
                  <c:v>10</c:v>
                </c:pt>
                <c:pt idx="8124">
                  <c:v>10</c:v>
                </c:pt>
                <c:pt idx="8125">
                  <c:v>10</c:v>
                </c:pt>
                <c:pt idx="8126">
                  <c:v>10</c:v>
                </c:pt>
                <c:pt idx="8127">
                  <c:v>10</c:v>
                </c:pt>
                <c:pt idx="8128">
                  <c:v>10</c:v>
                </c:pt>
                <c:pt idx="8129">
                  <c:v>10</c:v>
                </c:pt>
                <c:pt idx="8130">
                  <c:v>10</c:v>
                </c:pt>
                <c:pt idx="8131">
                  <c:v>10</c:v>
                </c:pt>
                <c:pt idx="8132">
                  <c:v>10</c:v>
                </c:pt>
                <c:pt idx="8133">
                  <c:v>9</c:v>
                </c:pt>
                <c:pt idx="8134">
                  <c:v>9</c:v>
                </c:pt>
                <c:pt idx="8135">
                  <c:v>9</c:v>
                </c:pt>
                <c:pt idx="8136">
                  <c:v>9</c:v>
                </c:pt>
                <c:pt idx="8137">
                  <c:v>9</c:v>
                </c:pt>
                <c:pt idx="8138">
                  <c:v>9</c:v>
                </c:pt>
                <c:pt idx="8139">
                  <c:v>9</c:v>
                </c:pt>
                <c:pt idx="8140">
                  <c:v>9</c:v>
                </c:pt>
                <c:pt idx="8141">
                  <c:v>9</c:v>
                </c:pt>
                <c:pt idx="8142">
                  <c:v>9</c:v>
                </c:pt>
                <c:pt idx="8143">
                  <c:v>9</c:v>
                </c:pt>
                <c:pt idx="8144">
                  <c:v>9</c:v>
                </c:pt>
                <c:pt idx="8145">
                  <c:v>9</c:v>
                </c:pt>
                <c:pt idx="8146">
                  <c:v>9</c:v>
                </c:pt>
                <c:pt idx="8147">
                  <c:v>9</c:v>
                </c:pt>
                <c:pt idx="8148">
                  <c:v>9</c:v>
                </c:pt>
                <c:pt idx="8149">
                  <c:v>9</c:v>
                </c:pt>
                <c:pt idx="8150">
                  <c:v>9</c:v>
                </c:pt>
                <c:pt idx="8151">
                  <c:v>9</c:v>
                </c:pt>
                <c:pt idx="8152">
                  <c:v>9</c:v>
                </c:pt>
                <c:pt idx="8153">
                  <c:v>9</c:v>
                </c:pt>
                <c:pt idx="8154">
                  <c:v>9</c:v>
                </c:pt>
                <c:pt idx="8155">
                  <c:v>9</c:v>
                </c:pt>
                <c:pt idx="8156">
                  <c:v>9</c:v>
                </c:pt>
                <c:pt idx="8157">
                  <c:v>9</c:v>
                </c:pt>
                <c:pt idx="8158">
                  <c:v>9</c:v>
                </c:pt>
                <c:pt idx="8159">
                  <c:v>9</c:v>
                </c:pt>
                <c:pt idx="8160">
                  <c:v>9</c:v>
                </c:pt>
                <c:pt idx="8161">
                  <c:v>9</c:v>
                </c:pt>
                <c:pt idx="8162">
                  <c:v>9</c:v>
                </c:pt>
                <c:pt idx="8163">
                  <c:v>9</c:v>
                </c:pt>
                <c:pt idx="8164">
                  <c:v>9</c:v>
                </c:pt>
                <c:pt idx="8165">
                  <c:v>9</c:v>
                </c:pt>
                <c:pt idx="8166">
                  <c:v>9</c:v>
                </c:pt>
                <c:pt idx="8167">
                  <c:v>9</c:v>
                </c:pt>
                <c:pt idx="8168">
                  <c:v>9</c:v>
                </c:pt>
                <c:pt idx="8169">
                  <c:v>9</c:v>
                </c:pt>
                <c:pt idx="8170">
                  <c:v>9</c:v>
                </c:pt>
                <c:pt idx="8171">
                  <c:v>9</c:v>
                </c:pt>
                <c:pt idx="8172">
                  <c:v>9</c:v>
                </c:pt>
                <c:pt idx="8173">
                  <c:v>9</c:v>
                </c:pt>
                <c:pt idx="8174">
                  <c:v>9</c:v>
                </c:pt>
                <c:pt idx="8175">
                  <c:v>9</c:v>
                </c:pt>
                <c:pt idx="8176">
                  <c:v>9</c:v>
                </c:pt>
                <c:pt idx="8177">
                  <c:v>9</c:v>
                </c:pt>
                <c:pt idx="8178">
                  <c:v>9</c:v>
                </c:pt>
                <c:pt idx="8179">
                  <c:v>9</c:v>
                </c:pt>
                <c:pt idx="8180">
                  <c:v>9</c:v>
                </c:pt>
                <c:pt idx="8181">
                  <c:v>9</c:v>
                </c:pt>
                <c:pt idx="8182">
                  <c:v>9</c:v>
                </c:pt>
                <c:pt idx="8183">
                  <c:v>9</c:v>
                </c:pt>
                <c:pt idx="8184">
                  <c:v>9</c:v>
                </c:pt>
                <c:pt idx="8185">
                  <c:v>9</c:v>
                </c:pt>
                <c:pt idx="8186">
                  <c:v>9</c:v>
                </c:pt>
                <c:pt idx="8187">
                  <c:v>9</c:v>
                </c:pt>
                <c:pt idx="8188">
                  <c:v>9</c:v>
                </c:pt>
                <c:pt idx="8189">
                  <c:v>9</c:v>
                </c:pt>
                <c:pt idx="8190">
                  <c:v>9</c:v>
                </c:pt>
                <c:pt idx="8191">
                  <c:v>9</c:v>
                </c:pt>
                <c:pt idx="8192">
                  <c:v>9</c:v>
                </c:pt>
                <c:pt idx="8193">
                  <c:v>9</c:v>
                </c:pt>
                <c:pt idx="8194">
                  <c:v>9</c:v>
                </c:pt>
                <c:pt idx="8195">
                  <c:v>9</c:v>
                </c:pt>
                <c:pt idx="8196">
                  <c:v>9</c:v>
                </c:pt>
                <c:pt idx="8197">
                  <c:v>9</c:v>
                </c:pt>
                <c:pt idx="8198">
                  <c:v>9</c:v>
                </c:pt>
                <c:pt idx="8199">
                  <c:v>9</c:v>
                </c:pt>
                <c:pt idx="8200">
                  <c:v>9</c:v>
                </c:pt>
                <c:pt idx="8201">
                  <c:v>9</c:v>
                </c:pt>
                <c:pt idx="8202">
                  <c:v>9</c:v>
                </c:pt>
                <c:pt idx="8203">
                  <c:v>9</c:v>
                </c:pt>
                <c:pt idx="8204">
                  <c:v>9</c:v>
                </c:pt>
                <c:pt idx="8205">
                  <c:v>9</c:v>
                </c:pt>
                <c:pt idx="8206">
                  <c:v>9</c:v>
                </c:pt>
                <c:pt idx="8207">
                  <c:v>9</c:v>
                </c:pt>
                <c:pt idx="8208">
                  <c:v>9</c:v>
                </c:pt>
                <c:pt idx="8209">
                  <c:v>9</c:v>
                </c:pt>
                <c:pt idx="8210">
                  <c:v>9</c:v>
                </c:pt>
                <c:pt idx="8211">
                  <c:v>9</c:v>
                </c:pt>
                <c:pt idx="8212">
                  <c:v>9</c:v>
                </c:pt>
                <c:pt idx="8213">
                  <c:v>9</c:v>
                </c:pt>
                <c:pt idx="8214">
                  <c:v>9</c:v>
                </c:pt>
                <c:pt idx="8215">
                  <c:v>9</c:v>
                </c:pt>
                <c:pt idx="8216">
                  <c:v>9</c:v>
                </c:pt>
                <c:pt idx="8217">
                  <c:v>9</c:v>
                </c:pt>
                <c:pt idx="8218">
                  <c:v>9</c:v>
                </c:pt>
                <c:pt idx="8219">
                  <c:v>9</c:v>
                </c:pt>
                <c:pt idx="8220">
                  <c:v>8</c:v>
                </c:pt>
                <c:pt idx="8221">
                  <c:v>8</c:v>
                </c:pt>
                <c:pt idx="8222">
                  <c:v>8</c:v>
                </c:pt>
                <c:pt idx="8223">
                  <c:v>8</c:v>
                </c:pt>
                <c:pt idx="8224">
                  <c:v>8</c:v>
                </c:pt>
                <c:pt idx="8225">
                  <c:v>7</c:v>
                </c:pt>
                <c:pt idx="8226">
                  <c:v>7</c:v>
                </c:pt>
                <c:pt idx="8227">
                  <c:v>7</c:v>
                </c:pt>
                <c:pt idx="8228">
                  <c:v>7</c:v>
                </c:pt>
                <c:pt idx="8229">
                  <c:v>7</c:v>
                </c:pt>
                <c:pt idx="8230">
                  <c:v>7</c:v>
                </c:pt>
                <c:pt idx="8231">
                  <c:v>7</c:v>
                </c:pt>
                <c:pt idx="8232">
                  <c:v>7</c:v>
                </c:pt>
                <c:pt idx="8233">
                  <c:v>7</c:v>
                </c:pt>
                <c:pt idx="8234">
                  <c:v>7</c:v>
                </c:pt>
                <c:pt idx="8235">
                  <c:v>7</c:v>
                </c:pt>
                <c:pt idx="8236">
                  <c:v>7</c:v>
                </c:pt>
                <c:pt idx="8237">
                  <c:v>7</c:v>
                </c:pt>
                <c:pt idx="8238">
                  <c:v>7</c:v>
                </c:pt>
                <c:pt idx="8239">
                  <c:v>7</c:v>
                </c:pt>
                <c:pt idx="8240">
                  <c:v>7</c:v>
                </c:pt>
                <c:pt idx="8241">
                  <c:v>7</c:v>
                </c:pt>
                <c:pt idx="8242">
                  <c:v>7</c:v>
                </c:pt>
                <c:pt idx="8243">
                  <c:v>7</c:v>
                </c:pt>
                <c:pt idx="8244">
                  <c:v>7</c:v>
                </c:pt>
                <c:pt idx="8245">
                  <c:v>7</c:v>
                </c:pt>
                <c:pt idx="8246">
                  <c:v>7</c:v>
                </c:pt>
                <c:pt idx="8247">
                  <c:v>7</c:v>
                </c:pt>
                <c:pt idx="8248">
                  <c:v>7</c:v>
                </c:pt>
                <c:pt idx="8249">
                  <c:v>7</c:v>
                </c:pt>
                <c:pt idx="8250">
                  <c:v>7</c:v>
                </c:pt>
                <c:pt idx="8251">
                  <c:v>7</c:v>
                </c:pt>
                <c:pt idx="8252">
                  <c:v>7</c:v>
                </c:pt>
                <c:pt idx="8253">
                  <c:v>7</c:v>
                </c:pt>
                <c:pt idx="8254">
                  <c:v>7</c:v>
                </c:pt>
                <c:pt idx="8255">
                  <c:v>7</c:v>
                </c:pt>
                <c:pt idx="8256">
                  <c:v>7</c:v>
                </c:pt>
                <c:pt idx="8257">
                  <c:v>7</c:v>
                </c:pt>
                <c:pt idx="8258">
                  <c:v>7</c:v>
                </c:pt>
                <c:pt idx="8259">
                  <c:v>7</c:v>
                </c:pt>
                <c:pt idx="8260">
                  <c:v>7</c:v>
                </c:pt>
                <c:pt idx="8261">
                  <c:v>7</c:v>
                </c:pt>
                <c:pt idx="8262">
                  <c:v>7</c:v>
                </c:pt>
                <c:pt idx="8263">
                  <c:v>7</c:v>
                </c:pt>
                <c:pt idx="8264">
                  <c:v>7</c:v>
                </c:pt>
                <c:pt idx="8265">
                  <c:v>7</c:v>
                </c:pt>
                <c:pt idx="8266">
                  <c:v>7</c:v>
                </c:pt>
                <c:pt idx="8267">
                  <c:v>7</c:v>
                </c:pt>
                <c:pt idx="8268">
                  <c:v>7</c:v>
                </c:pt>
                <c:pt idx="8269">
                  <c:v>7</c:v>
                </c:pt>
                <c:pt idx="8270">
                  <c:v>7</c:v>
                </c:pt>
                <c:pt idx="8271">
                  <c:v>7</c:v>
                </c:pt>
                <c:pt idx="8272">
                  <c:v>7</c:v>
                </c:pt>
                <c:pt idx="8273">
                  <c:v>7</c:v>
                </c:pt>
                <c:pt idx="8274">
                  <c:v>7</c:v>
                </c:pt>
                <c:pt idx="8275">
                  <c:v>7</c:v>
                </c:pt>
                <c:pt idx="8276">
                  <c:v>7</c:v>
                </c:pt>
                <c:pt idx="8277">
                  <c:v>7</c:v>
                </c:pt>
                <c:pt idx="8278">
                  <c:v>7</c:v>
                </c:pt>
                <c:pt idx="8279">
                  <c:v>7</c:v>
                </c:pt>
                <c:pt idx="8280">
                  <c:v>7</c:v>
                </c:pt>
                <c:pt idx="8281">
                  <c:v>7</c:v>
                </c:pt>
                <c:pt idx="8282">
                  <c:v>7</c:v>
                </c:pt>
                <c:pt idx="8283">
                  <c:v>7</c:v>
                </c:pt>
                <c:pt idx="8284">
                  <c:v>7</c:v>
                </c:pt>
                <c:pt idx="8285">
                  <c:v>7</c:v>
                </c:pt>
                <c:pt idx="8286">
                  <c:v>7</c:v>
                </c:pt>
                <c:pt idx="8287">
                  <c:v>7</c:v>
                </c:pt>
                <c:pt idx="8288">
                  <c:v>7</c:v>
                </c:pt>
                <c:pt idx="8289">
                  <c:v>7</c:v>
                </c:pt>
                <c:pt idx="8290">
                  <c:v>7</c:v>
                </c:pt>
                <c:pt idx="8291">
                  <c:v>7</c:v>
                </c:pt>
                <c:pt idx="8292">
                  <c:v>7</c:v>
                </c:pt>
                <c:pt idx="8293">
                  <c:v>7</c:v>
                </c:pt>
                <c:pt idx="8294">
                  <c:v>7</c:v>
                </c:pt>
                <c:pt idx="8295">
                  <c:v>7</c:v>
                </c:pt>
                <c:pt idx="8296">
                  <c:v>7</c:v>
                </c:pt>
                <c:pt idx="8297">
                  <c:v>7</c:v>
                </c:pt>
                <c:pt idx="8298">
                  <c:v>7</c:v>
                </c:pt>
                <c:pt idx="8299">
                  <c:v>7</c:v>
                </c:pt>
                <c:pt idx="8300">
                  <c:v>7</c:v>
                </c:pt>
                <c:pt idx="8301">
                  <c:v>7</c:v>
                </c:pt>
                <c:pt idx="8302">
                  <c:v>7</c:v>
                </c:pt>
                <c:pt idx="8303">
                  <c:v>7</c:v>
                </c:pt>
                <c:pt idx="8304">
                  <c:v>7</c:v>
                </c:pt>
                <c:pt idx="8305">
                  <c:v>7</c:v>
                </c:pt>
                <c:pt idx="8306">
                  <c:v>7</c:v>
                </c:pt>
                <c:pt idx="8307">
                  <c:v>7</c:v>
                </c:pt>
                <c:pt idx="8308">
                  <c:v>7</c:v>
                </c:pt>
                <c:pt idx="8309">
                  <c:v>7</c:v>
                </c:pt>
                <c:pt idx="8310">
                  <c:v>7</c:v>
                </c:pt>
                <c:pt idx="8311">
                  <c:v>7</c:v>
                </c:pt>
                <c:pt idx="8312">
                  <c:v>7</c:v>
                </c:pt>
                <c:pt idx="8313">
                  <c:v>7</c:v>
                </c:pt>
                <c:pt idx="8314">
                  <c:v>7</c:v>
                </c:pt>
                <c:pt idx="8315">
                  <c:v>7</c:v>
                </c:pt>
                <c:pt idx="8316">
                  <c:v>7</c:v>
                </c:pt>
                <c:pt idx="8317">
                  <c:v>7</c:v>
                </c:pt>
                <c:pt idx="8318">
                  <c:v>7</c:v>
                </c:pt>
                <c:pt idx="8319">
                  <c:v>7</c:v>
                </c:pt>
                <c:pt idx="8320">
                  <c:v>7</c:v>
                </c:pt>
                <c:pt idx="8321">
                  <c:v>7</c:v>
                </c:pt>
                <c:pt idx="8322">
                  <c:v>7</c:v>
                </c:pt>
                <c:pt idx="8323">
                  <c:v>7</c:v>
                </c:pt>
                <c:pt idx="8324">
                  <c:v>7</c:v>
                </c:pt>
                <c:pt idx="8325">
                  <c:v>7</c:v>
                </c:pt>
                <c:pt idx="8326">
                  <c:v>7</c:v>
                </c:pt>
                <c:pt idx="8327">
                  <c:v>7</c:v>
                </c:pt>
                <c:pt idx="8328">
                  <c:v>7</c:v>
                </c:pt>
                <c:pt idx="8329">
                  <c:v>7</c:v>
                </c:pt>
                <c:pt idx="8330">
                  <c:v>7</c:v>
                </c:pt>
                <c:pt idx="8331">
                  <c:v>7</c:v>
                </c:pt>
                <c:pt idx="8332">
                  <c:v>7</c:v>
                </c:pt>
                <c:pt idx="8333">
                  <c:v>7</c:v>
                </c:pt>
                <c:pt idx="8334">
                  <c:v>7</c:v>
                </c:pt>
                <c:pt idx="8335">
                  <c:v>7</c:v>
                </c:pt>
                <c:pt idx="8336">
                  <c:v>7</c:v>
                </c:pt>
                <c:pt idx="8337">
                  <c:v>7</c:v>
                </c:pt>
                <c:pt idx="8338">
                  <c:v>6</c:v>
                </c:pt>
                <c:pt idx="8339">
                  <c:v>6</c:v>
                </c:pt>
                <c:pt idx="8340">
                  <c:v>6</c:v>
                </c:pt>
                <c:pt idx="8341">
                  <c:v>6</c:v>
                </c:pt>
                <c:pt idx="8342">
                  <c:v>6</c:v>
                </c:pt>
                <c:pt idx="8343">
                  <c:v>6</c:v>
                </c:pt>
                <c:pt idx="8344">
                  <c:v>6</c:v>
                </c:pt>
                <c:pt idx="8345">
                  <c:v>6</c:v>
                </c:pt>
                <c:pt idx="8346">
                  <c:v>6</c:v>
                </c:pt>
                <c:pt idx="8347">
                  <c:v>6</c:v>
                </c:pt>
                <c:pt idx="8348">
                  <c:v>6</c:v>
                </c:pt>
                <c:pt idx="8349">
                  <c:v>6</c:v>
                </c:pt>
                <c:pt idx="8350">
                  <c:v>6</c:v>
                </c:pt>
                <c:pt idx="8351">
                  <c:v>6</c:v>
                </c:pt>
                <c:pt idx="8352">
                  <c:v>6</c:v>
                </c:pt>
                <c:pt idx="8353">
                  <c:v>6</c:v>
                </c:pt>
                <c:pt idx="8354">
                  <c:v>6</c:v>
                </c:pt>
                <c:pt idx="8355">
                  <c:v>6</c:v>
                </c:pt>
                <c:pt idx="8356">
                  <c:v>6</c:v>
                </c:pt>
                <c:pt idx="8357">
                  <c:v>6</c:v>
                </c:pt>
                <c:pt idx="8358">
                  <c:v>6</c:v>
                </c:pt>
                <c:pt idx="8359">
                  <c:v>6</c:v>
                </c:pt>
                <c:pt idx="8360">
                  <c:v>6</c:v>
                </c:pt>
                <c:pt idx="8361">
                  <c:v>6</c:v>
                </c:pt>
                <c:pt idx="8362">
                  <c:v>6</c:v>
                </c:pt>
                <c:pt idx="8363">
                  <c:v>6</c:v>
                </c:pt>
                <c:pt idx="8364">
                  <c:v>6</c:v>
                </c:pt>
                <c:pt idx="8365">
                  <c:v>6</c:v>
                </c:pt>
                <c:pt idx="8366">
                  <c:v>6</c:v>
                </c:pt>
                <c:pt idx="8367">
                  <c:v>6</c:v>
                </c:pt>
                <c:pt idx="8368">
                  <c:v>6</c:v>
                </c:pt>
                <c:pt idx="8369">
                  <c:v>6</c:v>
                </c:pt>
                <c:pt idx="8370">
                  <c:v>6</c:v>
                </c:pt>
                <c:pt idx="8371">
                  <c:v>6</c:v>
                </c:pt>
                <c:pt idx="8372">
                  <c:v>6</c:v>
                </c:pt>
                <c:pt idx="8373">
                  <c:v>6</c:v>
                </c:pt>
                <c:pt idx="8374">
                  <c:v>6</c:v>
                </c:pt>
                <c:pt idx="8375">
                  <c:v>6</c:v>
                </c:pt>
                <c:pt idx="8376">
                  <c:v>6</c:v>
                </c:pt>
                <c:pt idx="8377">
                  <c:v>6</c:v>
                </c:pt>
                <c:pt idx="8378">
                  <c:v>6</c:v>
                </c:pt>
                <c:pt idx="8379">
                  <c:v>6</c:v>
                </c:pt>
                <c:pt idx="8380">
                  <c:v>6</c:v>
                </c:pt>
                <c:pt idx="8381">
                  <c:v>6</c:v>
                </c:pt>
                <c:pt idx="8382">
                  <c:v>6</c:v>
                </c:pt>
                <c:pt idx="8383">
                  <c:v>6</c:v>
                </c:pt>
                <c:pt idx="8384">
                  <c:v>6</c:v>
                </c:pt>
                <c:pt idx="8385">
                  <c:v>6</c:v>
                </c:pt>
                <c:pt idx="8386">
                  <c:v>6</c:v>
                </c:pt>
                <c:pt idx="8387">
                  <c:v>6</c:v>
                </c:pt>
                <c:pt idx="8388">
                  <c:v>6</c:v>
                </c:pt>
                <c:pt idx="8389">
                  <c:v>6</c:v>
                </c:pt>
                <c:pt idx="8390">
                  <c:v>6</c:v>
                </c:pt>
                <c:pt idx="8391">
                  <c:v>6</c:v>
                </c:pt>
                <c:pt idx="8392">
                  <c:v>6</c:v>
                </c:pt>
                <c:pt idx="8393">
                  <c:v>6</c:v>
                </c:pt>
                <c:pt idx="8394">
                  <c:v>6</c:v>
                </c:pt>
                <c:pt idx="8395">
                  <c:v>6</c:v>
                </c:pt>
                <c:pt idx="8396">
                  <c:v>6</c:v>
                </c:pt>
                <c:pt idx="8397">
                  <c:v>6</c:v>
                </c:pt>
                <c:pt idx="8398">
                  <c:v>6</c:v>
                </c:pt>
                <c:pt idx="8399">
                  <c:v>6</c:v>
                </c:pt>
                <c:pt idx="8400">
                  <c:v>6</c:v>
                </c:pt>
                <c:pt idx="8401">
                  <c:v>6</c:v>
                </c:pt>
                <c:pt idx="8402">
                  <c:v>6</c:v>
                </c:pt>
                <c:pt idx="8403">
                  <c:v>6</c:v>
                </c:pt>
                <c:pt idx="8404">
                  <c:v>6</c:v>
                </c:pt>
                <c:pt idx="8405">
                  <c:v>6</c:v>
                </c:pt>
                <c:pt idx="8406">
                  <c:v>6</c:v>
                </c:pt>
                <c:pt idx="8407">
                  <c:v>6</c:v>
                </c:pt>
                <c:pt idx="8408">
                  <c:v>6</c:v>
                </c:pt>
                <c:pt idx="8409">
                  <c:v>6</c:v>
                </c:pt>
                <c:pt idx="8410">
                  <c:v>6</c:v>
                </c:pt>
                <c:pt idx="8411">
                  <c:v>6</c:v>
                </c:pt>
                <c:pt idx="8412">
                  <c:v>6</c:v>
                </c:pt>
                <c:pt idx="8413">
                  <c:v>6</c:v>
                </c:pt>
                <c:pt idx="8414">
                  <c:v>6</c:v>
                </c:pt>
                <c:pt idx="8415">
                  <c:v>6</c:v>
                </c:pt>
                <c:pt idx="8416">
                  <c:v>6</c:v>
                </c:pt>
                <c:pt idx="8417">
                  <c:v>6</c:v>
                </c:pt>
                <c:pt idx="8418">
                  <c:v>6</c:v>
                </c:pt>
                <c:pt idx="8419">
                  <c:v>6</c:v>
                </c:pt>
                <c:pt idx="8420">
                  <c:v>6</c:v>
                </c:pt>
                <c:pt idx="8421">
                  <c:v>6</c:v>
                </c:pt>
                <c:pt idx="8422">
                  <c:v>6</c:v>
                </c:pt>
                <c:pt idx="8423">
                  <c:v>6</c:v>
                </c:pt>
                <c:pt idx="8424">
                  <c:v>5</c:v>
                </c:pt>
                <c:pt idx="8425">
                  <c:v>5</c:v>
                </c:pt>
                <c:pt idx="8426">
                  <c:v>5</c:v>
                </c:pt>
                <c:pt idx="8427">
                  <c:v>5</c:v>
                </c:pt>
                <c:pt idx="8428">
                  <c:v>5</c:v>
                </c:pt>
                <c:pt idx="8429">
                  <c:v>5</c:v>
                </c:pt>
                <c:pt idx="8430">
                  <c:v>5</c:v>
                </c:pt>
                <c:pt idx="8431">
                  <c:v>5</c:v>
                </c:pt>
                <c:pt idx="8432">
                  <c:v>5</c:v>
                </c:pt>
                <c:pt idx="8433">
                  <c:v>5</c:v>
                </c:pt>
                <c:pt idx="8434">
                  <c:v>5</c:v>
                </c:pt>
                <c:pt idx="8435">
                  <c:v>5</c:v>
                </c:pt>
                <c:pt idx="8436">
                  <c:v>5</c:v>
                </c:pt>
                <c:pt idx="8437">
                  <c:v>5</c:v>
                </c:pt>
                <c:pt idx="8438">
                  <c:v>5</c:v>
                </c:pt>
                <c:pt idx="8439">
                  <c:v>5</c:v>
                </c:pt>
                <c:pt idx="8440">
                  <c:v>5</c:v>
                </c:pt>
                <c:pt idx="8441">
                  <c:v>5</c:v>
                </c:pt>
                <c:pt idx="8442">
                  <c:v>5</c:v>
                </c:pt>
                <c:pt idx="8443">
                  <c:v>5</c:v>
                </c:pt>
                <c:pt idx="8444">
                  <c:v>5</c:v>
                </c:pt>
                <c:pt idx="8445">
                  <c:v>5</c:v>
                </c:pt>
                <c:pt idx="8446">
                  <c:v>5</c:v>
                </c:pt>
                <c:pt idx="8447">
                  <c:v>5</c:v>
                </c:pt>
                <c:pt idx="8448">
                  <c:v>5</c:v>
                </c:pt>
                <c:pt idx="8449">
                  <c:v>5</c:v>
                </c:pt>
                <c:pt idx="8450">
                  <c:v>5</c:v>
                </c:pt>
                <c:pt idx="8451">
                  <c:v>5</c:v>
                </c:pt>
                <c:pt idx="8452">
                  <c:v>5</c:v>
                </c:pt>
                <c:pt idx="8453">
                  <c:v>5</c:v>
                </c:pt>
                <c:pt idx="8454">
                  <c:v>5</c:v>
                </c:pt>
                <c:pt idx="8455">
                  <c:v>5</c:v>
                </c:pt>
                <c:pt idx="8456">
                  <c:v>5</c:v>
                </c:pt>
                <c:pt idx="8457">
                  <c:v>5</c:v>
                </c:pt>
                <c:pt idx="8458">
                  <c:v>5</c:v>
                </c:pt>
                <c:pt idx="8459">
                  <c:v>5</c:v>
                </c:pt>
                <c:pt idx="8460">
                  <c:v>5</c:v>
                </c:pt>
                <c:pt idx="8461">
                  <c:v>5</c:v>
                </c:pt>
                <c:pt idx="8462">
                  <c:v>5</c:v>
                </c:pt>
                <c:pt idx="8463">
                  <c:v>5</c:v>
                </c:pt>
                <c:pt idx="8464">
                  <c:v>5</c:v>
                </c:pt>
                <c:pt idx="8465">
                  <c:v>5</c:v>
                </c:pt>
                <c:pt idx="8466">
                  <c:v>5</c:v>
                </c:pt>
                <c:pt idx="8467">
                  <c:v>5</c:v>
                </c:pt>
                <c:pt idx="8468">
                  <c:v>5</c:v>
                </c:pt>
                <c:pt idx="8469">
                  <c:v>5</c:v>
                </c:pt>
                <c:pt idx="8470">
                  <c:v>5</c:v>
                </c:pt>
                <c:pt idx="8471">
                  <c:v>5</c:v>
                </c:pt>
                <c:pt idx="8472">
                  <c:v>5</c:v>
                </c:pt>
                <c:pt idx="8473">
                  <c:v>5</c:v>
                </c:pt>
                <c:pt idx="8474">
                  <c:v>5</c:v>
                </c:pt>
                <c:pt idx="8475">
                  <c:v>5</c:v>
                </c:pt>
                <c:pt idx="8476">
                  <c:v>5</c:v>
                </c:pt>
                <c:pt idx="8477">
                  <c:v>5</c:v>
                </c:pt>
                <c:pt idx="8478">
                  <c:v>5</c:v>
                </c:pt>
                <c:pt idx="8479">
                  <c:v>5</c:v>
                </c:pt>
                <c:pt idx="8480">
                  <c:v>5</c:v>
                </c:pt>
                <c:pt idx="8481">
                  <c:v>5</c:v>
                </c:pt>
                <c:pt idx="8482">
                  <c:v>5</c:v>
                </c:pt>
                <c:pt idx="8483">
                  <c:v>5</c:v>
                </c:pt>
                <c:pt idx="8484">
                  <c:v>5</c:v>
                </c:pt>
                <c:pt idx="8485">
                  <c:v>5</c:v>
                </c:pt>
                <c:pt idx="8486">
                  <c:v>5</c:v>
                </c:pt>
                <c:pt idx="8487">
                  <c:v>5</c:v>
                </c:pt>
                <c:pt idx="8488">
                  <c:v>5</c:v>
                </c:pt>
                <c:pt idx="8489">
                  <c:v>5</c:v>
                </c:pt>
                <c:pt idx="8490">
                  <c:v>5</c:v>
                </c:pt>
                <c:pt idx="8491">
                  <c:v>5</c:v>
                </c:pt>
                <c:pt idx="8492">
                  <c:v>5</c:v>
                </c:pt>
                <c:pt idx="8493">
                  <c:v>5</c:v>
                </c:pt>
                <c:pt idx="8494">
                  <c:v>5</c:v>
                </c:pt>
                <c:pt idx="8495">
                  <c:v>5</c:v>
                </c:pt>
                <c:pt idx="8496">
                  <c:v>5</c:v>
                </c:pt>
                <c:pt idx="8497">
                  <c:v>5</c:v>
                </c:pt>
                <c:pt idx="8498">
                  <c:v>5</c:v>
                </c:pt>
                <c:pt idx="8499">
                  <c:v>5</c:v>
                </c:pt>
                <c:pt idx="8500">
                  <c:v>5</c:v>
                </c:pt>
                <c:pt idx="8501">
                  <c:v>5</c:v>
                </c:pt>
                <c:pt idx="8502">
                  <c:v>5</c:v>
                </c:pt>
                <c:pt idx="8503">
                  <c:v>5</c:v>
                </c:pt>
                <c:pt idx="8504">
                  <c:v>4</c:v>
                </c:pt>
                <c:pt idx="8505">
                  <c:v>4</c:v>
                </c:pt>
                <c:pt idx="8506">
                  <c:v>4</c:v>
                </c:pt>
                <c:pt idx="8507">
                  <c:v>4</c:v>
                </c:pt>
                <c:pt idx="8508">
                  <c:v>4</c:v>
                </c:pt>
                <c:pt idx="8509">
                  <c:v>4</c:v>
                </c:pt>
                <c:pt idx="8510">
                  <c:v>4</c:v>
                </c:pt>
                <c:pt idx="8511">
                  <c:v>4</c:v>
                </c:pt>
                <c:pt idx="8512">
                  <c:v>4</c:v>
                </c:pt>
                <c:pt idx="8513">
                  <c:v>4</c:v>
                </c:pt>
                <c:pt idx="8514">
                  <c:v>4</c:v>
                </c:pt>
                <c:pt idx="8515">
                  <c:v>4</c:v>
                </c:pt>
                <c:pt idx="8516">
                  <c:v>4</c:v>
                </c:pt>
                <c:pt idx="8517">
                  <c:v>4</c:v>
                </c:pt>
                <c:pt idx="8518">
                  <c:v>4</c:v>
                </c:pt>
                <c:pt idx="8519">
                  <c:v>4</c:v>
                </c:pt>
                <c:pt idx="8520">
                  <c:v>4</c:v>
                </c:pt>
                <c:pt idx="8521">
                  <c:v>4</c:v>
                </c:pt>
                <c:pt idx="8522">
                  <c:v>4</c:v>
                </c:pt>
                <c:pt idx="8523">
                  <c:v>4</c:v>
                </c:pt>
                <c:pt idx="8524">
                  <c:v>4</c:v>
                </c:pt>
                <c:pt idx="8525">
                  <c:v>4</c:v>
                </c:pt>
                <c:pt idx="8526">
                  <c:v>4</c:v>
                </c:pt>
                <c:pt idx="8527">
                  <c:v>4</c:v>
                </c:pt>
                <c:pt idx="8528">
                  <c:v>4</c:v>
                </c:pt>
                <c:pt idx="8529">
                  <c:v>4</c:v>
                </c:pt>
                <c:pt idx="8530">
                  <c:v>4</c:v>
                </c:pt>
                <c:pt idx="8531">
                  <c:v>4</c:v>
                </c:pt>
                <c:pt idx="8532">
                  <c:v>4</c:v>
                </c:pt>
                <c:pt idx="8533">
                  <c:v>4</c:v>
                </c:pt>
                <c:pt idx="8534">
                  <c:v>3</c:v>
                </c:pt>
                <c:pt idx="8535">
                  <c:v>3</c:v>
                </c:pt>
                <c:pt idx="8536">
                  <c:v>2</c:v>
                </c:pt>
                <c:pt idx="8537">
                  <c:v>2</c:v>
                </c:pt>
                <c:pt idx="8538">
                  <c:v>2</c:v>
                </c:pt>
                <c:pt idx="8539">
                  <c:v>2</c:v>
                </c:pt>
                <c:pt idx="8540">
                  <c:v>2</c:v>
                </c:pt>
                <c:pt idx="8541">
                  <c:v>2</c:v>
                </c:pt>
                <c:pt idx="8542">
                  <c:v>2</c:v>
                </c:pt>
                <c:pt idx="8543">
                  <c:v>2</c:v>
                </c:pt>
                <c:pt idx="8544">
                  <c:v>2</c:v>
                </c:pt>
                <c:pt idx="8545">
                  <c:v>2</c:v>
                </c:pt>
                <c:pt idx="8546">
                  <c:v>2</c:v>
                </c:pt>
                <c:pt idx="8547">
                  <c:v>2</c:v>
                </c:pt>
                <c:pt idx="8548">
                  <c:v>2</c:v>
                </c:pt>
                <c:pt idx="8549">
                  <c:v>2</c:v>
                </c:pt>
                <c:pt idx="8550">
                  <c:v>2</c:v>
                </c:pt>
                <c:pt idx="8551">
                  <c:v>2</c:v>
                </c:pt>
                <c:pt idx="8552">
                  <c:v>2</c:v>
                </c:pt>
                <c:pt idx="8553">
                  <c:v>2</c:v>
                </c:pt>
                <c:pt idx="8554">
                  <c:v>2</c:v>
                </c:pt>
                <c:pt idx="8555">
                  <c:v>2</c:v>
                </c:pt>
                <c:pt idx="8556">
                  <c:v>2</c:v>
                </c:pt>
                <c:pt idx="8557">
                  <c:v>2</c:v>
                </c:pt>
                <c:pt idx="8558">
                  <c:v>2</c:v>
                </c:pt>
                <c:pt idx="8559">
                  <c:v>2</c:v>
                </c:pt>
                <c:pt idx="8560">
                  <c:v>2</c:v>
                </c:pt>
                <c:pt idx="8561">
                  <c:v>2</c:v>
                </c:pt>
                <c:pt idx="8562">
                  <c:v>2</c:v>
                </c:pt>
                <c:pt idx="8563">
                  <c:v>2</c:v>
                </c:pt>
                <c:pt idx="8564">
                  <c:v>2</c:v>
                </c:pt>
                <c:pt idx="8565">
                  <c:v>2</c:v>
                </c:pt>
                <c:pt idx="8566">
                  <c:v>2</c:v>
                </c:pt>
                <c:pt idx="8567">
                  <c:v>2</c:v>
                </c:pt>
                <c:pt idx="8568">
                  <c:v>2</c:v>
                </c:pt>
                <c:pt idx="8569">
                  <c:v>2</c:v>
                </c:pt>
                <c:pt idx="8570">
                  <c:v>2</c:v>
                </c:pt>
                <c:pt idx="8571">
                  <c:v>2</c:v>
                </c:pt>
                <c:pt idx="8572">
                  <c:v>2</c:v>
                </c:pt>
                <c:pt idx="8573">
                  <c:v>2</c:v>
                </c:pt>
                <c:pt idx="8574">
                  <c:v>2</c:v>
                </c:pt>
                <c:pt idx="8575">
                  <c:v>2</c:v>
                </c:pt>
                <c:pt idx="8576">
                  <c:v>2</c:v>
                </c:pt>
                <c:pt idx="8577">
                  <c:v>2</c:v>
                </c:pt>
                <c:pt idx="8578">
                  <c:v>2</c:v>
                </c:pt>
                <c:pt idx="8579">
                  <c:v>2</c:v>
                </c:pt>
                <c:pt idx="8580">
                  <c:v>2</c:v>
                </c:pt>
                <c:pt idx="8581">
                  <c:v>2</c:v>
                </c:pt>
                <c:pt idx="8582">
                  <c:v>2</c:v>
                </c:pt>
                <c:pt idx="8583">
                  <c:v>2</c:v>
                </c:pt>
                <c:pt idx="8584">
                  <c:v>2</c:v>
                </c:pt>
                <c:pt idx="8585">
                  <c:v>2</c:v>
                </c:pt>
                <c:pt idx="8586">
                  <c:v>2</c:v>
                </c:pt>
                <c:pt idx="8587">
                  <c:v>2</c:v>
                </c:pt>
                <c:pt idx="8588">
                  <c:v>2</c:v>
                </c:pt>
                <c:pt idx="8589">
                  <c:v>2</c:v>
                </c:pt>
                <c:pt idx="8590">
                  <c:v>2</c:v>
                </c:pt>
                <c:pt idx="8591">
                  <c:v>2</c:v>
                </c:pt>
                <c:pt idx="8592">
                  <c:v>2</c:v>
                </c:pt>
                <c:pt idx="8593">
                  <c:v>2</c:v>
                </c:pt>
                <c:pt idx="8594">
                  <c:v>2</c:v>
                </c:pt>
                <c:pt idx="8595">
                  <c:v>2</c:v>
                </c:pt>
                <c:pt idx="8596">
                  <c:v>2</c:v>
                </c:pt>
                <c:pt idx="8597">
                  <c:v>2</c:v>
                </c:pt>
                <c:pt idx="8598">
                  <c:v>2</c:v>
                </c:pt>
                <c:pt idx="8599">
                  <c:v>2</c:v>
                </c:pt>
                <c:pt idx="8600">
                  <c:v>2</c:v>
                </c:pt>
                <c:pt idx="8601">
                  <c:v>2</c:v>
                </c:pt>
                <c:pt idx="8602">
                  <c:v>2</c:v>
                </c:pt>
                <c:pt idx="8603">
                  <c:v>2</c:v>
                </c:pt>
                <c:pt idx="8604">
                  <c:v>2</c:v>
                </c:pt>
                <c:pt idx="8605">
                  <c:v>2</c:v>
                </c:pt>
                <c:pt idx="8606">
                  <c:v>2</c:v>
                </c:pt>
                <c:pt idx="8607">
                  <c:v>2</c:v>
                </c:pt>
                <c:pt idx="8608">
                  <c:v>2</c:v>
                </c:pt>
                <c:pt idx="8609">
                  <c:v>2</c:v>
                </c:pt>
                <c:pt idx="8610">
                  <c:v>2</c:v>
                </c:pt>
                <c:pt idx="8611">
                  <c:v>2</c:v>
                </c:pt>
                <c:pt idx="8612">
                  <c:v>2</c:v>
                </c:pt>
                <c:pt idx="8613">
                  <c:v>2</c:v>
                </c:pt>
                <c:pt idx="8614">
                  <c:v>2</c:v>
                </c:pt>
                <c:pt idx="8615">
                  <c:v>2</c:v>
                </c:pt>
                <c:pt idx="8616">
                  <c:v>2</c:v>
                </c:pt>
                <c:pt idx="8617">
                  <c:v>2</c:v>
                </c:pt>
                <c:pt idx="8618">
                  <c:v>2</c:v>
                </c:pt>
                <c:pt idx="8619">
                  <c:v>2</c:v>
                </c:pt>
                <c:pt idx="8620">
                  <c:v>2</c:v>
                </c:pt>
                <c:pt idx="8621">
                  <c:v>2</c:v>
                </c:pt>
                <c:pt idx="8622">
                  <c:v>2</c:v>
                </c:pt>
                <c:pt idx="8623">
                  <c:v>2</c:v>
                </c:pt>
                <c:pt idx="8624">
                  <c:v>2</c:v>
                </c:pt>
                <c:pt idx="8625">
                  <c:v>2</c:v>
                </c:pt>
                <c:pt idx="8626">
                  <c:v>2</c:v>
                </c:pt>
                <c:pt idx="8627">
                  <c:v>2</c:v>
                </c:pt>
                <c:pt idx="8628">
                  <c:v>2</c:v>
                </c:pt>
                <c:pt idx="8629">
                  <c:v>2</c:v>
                </c:pt>
                <c:pt idx="8630">
                  <c:v>2</c:v>
                </c:pt>
                <c:pt idx="8631">
                  <c:v>2</c:v>
                </c:pt>
                <c:pt idx="8632">
                  <c:v>2</c:v>
                </c:pt>
                <c:pt idx="8633">
                  <c:v>2</c:v>
                </c:pt>
                <c:pt idx="8634">
                  <c:v>2</c:v>
                </c:pt>
                <c:pt idx="8635">
                  <c:v>2</c:v>
                </c:pt>
                <c:pt idx="8636">
                  <c:v>2</c:v>
                </c:pt>
                <c:pt idx="8637">
                  <c:v>2</c:v>
                </c:pt>
                <c:pt idx="8638">
                  <c:v>2</c:v>
                </c:pt>
                <c:pt idx="8639">
                  <c:v>2</c:v>
                </c:pt>
                <c:pt idx="8640">
                  <c:v>2</c:v>
                </c:pt>
                <c:pt idx="8641">
                  <c:v>2</c:v>
                </c:pt>
                <c:pt idx="8642">
                  <c:v>2</c:v>
                </c:pt>
                <c:pt idx="8643">
                  <c:v>2</c:v>
                </c:pt>
                <c:pt idx="8644">
                  <c:v>2</c:v>
                </c:pt>
                <c:pt idx="8645">
                  <c:v>2</c:v>
                </c:pt>
                <c:pt idx="8646">
                  <c:v>2</c:v>
                </c:pt>
                <c:pt idx="8647">
                  <c:v>2</c:v>
                </c:pt>
                <c:pt idx="8648">
                  <c:v>2</c:v>
                </c:pt>
                <c:pt idx="8649">
                  <c:v>2</c:v>
                </c:pt>
                <c:pt idx="8650">
                  <c:v>2</c:v>
                </c:pt>
                <c:pt idx="8651">
                  <c:v>2</c:v>
                </c:pt>
                <c:pt idx="8652">
                  <c:v>2</c:v>
                </c:pt>
                <c:pt idx="8653">
                  <c:v>2</c:v>
                </c:pt>
                <c:pt idx="8654">
                  <c:v>2</c:v>
                </c:pt>
                <c:pt idx="8655">
                  <c:v>2</c:v>
                </c:pt>
                <c:pt idx="8656">
                  <c:v>2</c:v>
                </c:pt>
                <c:pt idx="8657">
                  <c:v>2</c:v>
                </c:pt>
                <c:pt idx="8658">
                  <c:v>2</c:v>
                </c:pt>
                <c:pt idx="8659">
                  <c:v>2</c:v>
                </c:pt>
                <c:pt idx="8660">
                  <c:v>2</c:v>
                </c:pt>
                <c:pt idx="8661">
                  <c:v>2</c:v>
                </c:pt>
                <c:pt idx="8662">
                  <c:v>2</c:v>
                </c:pt>
                <c:pt idx="8663">
                  <c:v>2</c:v>
                </c:pt>
                <c:pt idx="8664">
                  <c:v>2</c:v>
                </c:pt>
                <c:pt idx="8665">
                  <c:v>2</c:v>
                </c:pt>
                <c:pt idx="8666">
                  <c:v>2</c:v>
                </c:pt>
                <c:pt idx="8667">
                  <c:v>2</c:v>
                </c:pt>
                <c:pt idx="8668">
                  <c:v>2</c:v>
                </c:pt>
                <c:pt idx="8669">
                  <c:v>2</c:v>
                </c:pt>
                <c:pt idx="8670">
                  <c:v>2</c:v>
                </c:pt>
                <c:pt idx="8671">
                  <c:v>2</c:v>
                </c:pt>
                <c:pt idx="8672">
                  <c:v>2</c:v>
                </c:pt>
                <c:pt idx="8673">
                  <c:v>2</c:v>
                </c:pt>
                <c:pt idx="8674">
                  <c:v>2</c:v>
                </c:pt>
                <c:pt idx="8675">
                  <c:v>2</c:v>
                </c:pt>
                <c:pt idx="8676">
                  <c:v>2</c:v>
                </c:pt>
                <c:pt idx="8677">
                  <c:v>2</c:v>
                </c:pt>
                <c:pt idx="8678">
                  <c:v>2</c:v>
                </c:pt>
                <c:pt idx="8679">
                  <c:v>2</c:v>
                </c:pt>
                <c:pt idx="8680">
                  <c:v>2</c:v>
                </c:pt>
                <c:pt idx="8681">
                  <c:v>2</c:v>
                </c:pt>
                <c:pt idx="8682">
                  <c:v>2</c:v>
                </c:pt>
                <c:pt idx="8683">
                  <c:v>2</c:v>
                </c:pt>
                <c:pt idx="8684">
                  <c:v>2</c:v>
                </c:pt>
                <c:pt idx="8685">
                  <c:v>2</c:v>
                </c:pt>
                <c:pt idx="8686">
                  <c:v>2</c:v>
                </c:pt>
                <c:pt idx="8687">
                  <c:v>2</c:v>
                </c:pt>
                <c:pt idx="8688">
                  <c:v>2</c:v>
                </c:pt>
                <c:pt idx="8689">
                  <c:v>2</c:v>
                </c:pt>
                <c:pt idx="8690">
                  <c:v>2</c:v>
                </c:pt>
                <c:pt idx="8691">
                  <c:v>2</c:v>
                </c:pt>
                <c:pt idx="8692">
                  <c:v>2</c:v>
                </c:pt>
                <c:pt idx="8693">
                  <c:v>2</c:v>
                </c:pt>
                <c:pt idx="8694">
                  <c:v>2</c:v>
                </c:pt>
                <c:pt idx="8695">
                  <c:v>2</c:v>
                </c:pt>
                <c:pt idx="8696">
                  <c:v>2</c:v>
                </c:pt>
                <c:pt idx="8697">
                  <c:v>2</c:v>
                </c:pt>
                <c:pt idx="8698">
                  <c:v>2</c:v>
                </c:pt>
                <c:pt idx="8699">
                  <c:v>2</c:v>
                </c:pt>
                <c:pt idx="8700">
                  <c:v>2</c:v>
                </c:pt>
                <c:pt idx="8701">
                  <c:v>2</c:v>
                </c:pt>
                <c:pt idx="8702">
                  <c:v>2</c:v>
                </c:pt>
                <c:pt idx="8703">
                  <c:v>2</c:v>
                </c:pt>
                <c:pt idx="8704">
                  <c:v>2</c:v>
                </c:pt>
                <c:pt idx="8705">
                  <c:v>2</c:v>
                </c:pt>
                <c:pt idx="8706">
                  <c:v>2</c:v>
                </c:pt>
                <c:pt idx="8707">
                  <c:v>2</c:v>
                </c:pt>
                <c:pt idx="8708">
                  <c:v>2</c:v>
                </c:pt>
                <c:pt idx="8709">
                  <c:v>2</c:v>
                </c:pt>
                <c:pt idx="8710">
                  <c:v>2</c:v>
                </c:pt>
                <c:pt idx="8711">
                  <c:v>1</c:v>
                </c:pt>
                <c:pt idx="8712">
                  <c:v>1</c:v>
                </c:pt>
                <c:pt idx="8713">
                  <c:v>1</c:v>
                </c:pt>
                <c:pt idx="8714">
                  <c:v>1</c:v>
                </c:pt>
                <c:pt idx="8715">
                  <c:v>1</c:v>
                </c:pt>
                <c:pt idx="8716">
                  <c:v>1</c:v>
                </c:pt>
                <c:pt idx="8717">
                  <c:v>1</c:v>
                </c:pt>
                <c:pt idx="8718">
                  <c:v>1</c:v>
                </c:pt>
                <c:pt idx="8719">
                  <c:v>1</c:v>
                </c:pt>
                <c:pt idx="8720">
                  <c:v>1</c:v>
                </c:pt>
                <c:pt idx="8721">
                  <c:v>1</c:v>
                </c:pt>
                <c:pt idx="8722">
                  <c:v>1</c:v>
                </c:pt>
                <c:pt idx="8723">
                  <c:v>1</c:v>
                </c:pt>
                <c:pt idx="8724">
                  <c:v>1</c:v>
                </c:pt>
                <c:pt idx="8725">
                  <c:v>1</c:v>
                </c:pt>
                <c:pt idx="8726">
                  <c:v>1</c:v>
                </c:pt>
                <c:pt idx="8727">
                  <c:v>1</c:v>
                </c:pt>
                <c:pt idx="8728">
                  <c:v>1</c:v>
                </c:pt>
                <c:pt idx="8729">
                  <c:v>1</c:v>
                </c:pt>
                <c:pt idx="8730">
                  <c:v>1</c:v>
                </c:pt>
                <c:pt idx="8731">
                  <c:v>1</c:v>
                </c:pt>
                <c:pt idx="8732">
                  <c:v>1</c:v>
                </c:pt>
                <c:pt idx="8733">
                  <c:v>1</c:v>
                </c:pt>
                <c:pt idx="8734">
                  <c:v>1</c:v>
                </c:pt>
                <c:pt idx="8735">
                  <c:v>1</c:v>
                </c:pt>
                <c:pt idx="8736">
                  <c:v>1</c:v>
                </c:pt>
                <c:pt idx="8737">
                  <c:v>1</c:v>
                </c:pt>
                <c:pt idx="8738">
                  <c:v>1</c:v>
                </c:pt>
                <c:pt idx="8739">
                  <c:v>1</c:v>
                </c:pt>
                <c:pt idx="8740">
                  <c:v>1</c:v>
                </c:pt>
                <c:pt idx="8741">
                  <c:v>1</c:v>
                </c:pt>
                <c:pt idx="8742">
                  <c:v>1</c:v>
                </c:pt>
                <c:pt idx="8743">
                  <c:v>1</c:v>
                </c:pt>
                <c:pt idx="8744">
                  <c:v>1</c:v>
                </c:pt>
                <c:pt idx="8745">
                  <c:v>1</c:v>
                </c:pt>
                <c:pt idx="8746">
                  <c:v>1</c:v>
                </c:pt>
                <c:pt idx="8747">
                  <c:v>1</c:v>
                </c:pt>
                <c:pt idx="8748">
                  <c:v>1</c:v>
                </c:pt>
                <c:pt idx="8749">
                  <c:v>1</c:v>
                </c:pt>
                <c:pt idx="8750">
                  <c:v>1</c:v>
                </c:pt>
                <c:pt idx="8751">
                  <c:v>1</c:v>
                </c:pt>
                <c:pt idx="8752">
                  <c:v>1</c:v>
                </c:pt>
                <c:pt idx="8753">
                  <c:v>1</c:v>
                </c:pt>
                <c:pt idx="8754">
                  <c:v>1</c:v>
                </c:pt>
                <c:pt idx="8755">
                  <c:v>1</c:v>
                </c:pt>
                <c:pt idx="8756">
                  <c:v>1</c:v>
                </c:pt>
                <c:pt idx="8757">
                  <c:v>1</c:v>
                </c:pt>
                <c:pt idx="8758">
                  <c:v>1</c:v>
                </c:pt>
                <c:pt idx="8759">
                  <c:v>1</c:v>
                </c:pt>
                <c:pt idx="8760">
                  <c:v>1</c:v>
                </c:pt>
                <c:pt idx="8761">
                  <c:v>1</c:v>
                </c:pt>
                <c:pt idx="8762">
                  <c:v>1</c:v>
                </c:pt>
                <c:pt idx="8763">
                  <c:v>1</c:v>
                </c:pt>
                <c:pt idx="8764">
                  <c:v>1</c:v>
                </c:pt>
                <c:pt idx="8765">
                  <c:v>1</c:v>
                </c:pt>
                <c:pt idx="8766">
                  <c:v>1</c:v>
                </c:pt>
                <c:pt idx="8767">
                  <c:v>1</c:v>
                </c:pt>
                <c:pt idx="8768">
                  <c:v>1</c:v>
                </c:pt>
                <c:pt idx="8769">
                  <c:v>1</c:v>
                </c:pt>
                <c:pt idx="8770">
                  <c:v>1</c:v>
                </c:pt>
                <c:pt idx="8771">
                  <c:v>1</c:v>
                </c:pt>
                <c:pt idx="8772">
                  <c:v>1</c:v>
                </c:pt>
                <c:pt idx="8773">
                  <c:v>1</c:v>
                </c:pt>
                <c:pt idx="8774">
                  <c:v>1</c:v>
                </c:pt>
                <c:pt idx="8775">
                  <c:v>1</c:v>
                </c:pt>
                <c:pt idx="8776">
                  <c:v>1</c:v>
                </c:pt>
                <c:pt idx="8777">
                  <c:v>1</c:v>
                </c:pt>
                <c:pt idx="8778">
                  <c:v>1</c:v>
                </c:pt>
                <c:pt idx="8779">
                  <c:v>1</c:v>
                </c:pt>
                <c:pt idx="8780">
                  <c:v>1</c:v>
                </c:pt>
                <c:pt idx="8781">
                  <c:v>1</c:v>
                </c:pt>
                <c:pt idx="8782">
                  <c:v>1</c:v>
                </c:pt>
                <c:pt idx="8783">
                  <c:v>1</c:v>
                </c:pt>
                <c:pt idx="8784">
                  <c:v>1</c:v>
                </c:pt>
                <c:pt idx="8785">
                  <c:v>1</c:v>
                </c:pt>
                <c:pt idx="8786">
                  <c:v>1</c:v>
                </c:pt>
                <c:pt idx="8787">
                  <c:v>1</c:v>
                </c:pt>
                <c:pt idx="8788">
                  <c:v>1</c:v>
                </c:pt>
                <c:pt idx="8789">
                  <c:v>1</c:v>
                </c:pt>
                <c:pt idx="8790">
                  <c:v>1</c:v>
                </c:pt>
                <c:pt idx="8791">
                  <c:v>1</c:v>
                </c:pt>
                <c:pt idx="8792">
                  <c:v>1</c:v>
                </c:pt>
                <c:pt idx="8793">
                  <c:v>1</c:v>
                </c:pt>
                <c:pt idx="8794">
                  <c:v>1</c:v>
                </c:pt>
                <c:pt idx="8795">
                  <c:v>1</c:v>
                </c:pt>
                <c:pt idx="8796">
                  <c:v>1</c:v>
                </c:pt>
                <c:pt idx="8797">
                  <c:v>1</c:v>
                </c:pt>
                <c:pt idx="8798">
                  <c:v>1</c:v>
                </c:pt>
                <c:pt idx="8799">
                  <c:v>1</c:v>
                </c:pt>
                <c:pt idx="8800">
                  <c:v>1</c:v>
                </c:pt>
                <c:pt idx="8801">
                  <c:v>1</c:v>
                </c:pt>
                <c:pt idx="8802">
                  <c:v>1</c:v>
                </c:pt>
                <c:pt idx="8803">
                  <c:v>1</c:v>
                </c:pt>
                <c:pt idx="8804">
                  <c:v>1</c:v>
                </c:pt>
                <c:pt idx="8805">
                  <c:v>1</c:v>
                </c:pt>
                <c:pt idx="8806">
                  <c:v>1</c:v>
                </c:pt>
                <c:pt idx="8807">
                  <c:v>1</c:v>
                </c:pt>
                <c:pt idx="8808">
                  <c:v>1</c:v>
                </c:pt>
                <c:pt idx="8809">
                  <c:v>1</c:v>
                </c:pt>
                <c:pt idx="8810">
                  <c:v>1</c:v>
                </c:pt>
                <c:pt idx="8811">
                  <c:v>1</c:v>
                </c:pt>
                <c:pt idx="8812">
                  <c:v>1</c:v>
                </c:pt>
                <c:pt idx="8813">
                  <c:v>1</c:v>
                </c:pt>
                <c:pt idx="8814">
                  <c:v>1</c:v>
                </c:pt>
                <c:pt idx="8815">
                  <c:v>1</c:v>
                </c:pt>
                <c:pt idx="8816">
                  <c:v>1</c:v>
                </c:pt>
                <c:pt idx="8817">
                  <c:v>1</c:v>
                </c:pt>
                <c:pt idx="8818">
                  <c:v>1</c:v>
                </c:pt>
                <c:pt idx="8819">
                  <c:v>1</c:v>
                </c:pt>
                <c:pt idx="8820">
                  <c:v>1</c:v>
                </c:pt>
                <c:pt idx="8821">
                  <c:v>1</c:v>
                </c:pt>
                <c:pt idx="8822">
                  <c:v>1</c:v>
                </c:pt>
                <c:pt idx="8823">
                  <c:v>1</c:v>
                </c:pt>
                <c:pt idx="8824">
                  <c:v>1</c:v>
                </c:pt>
                <c:pt idx="8825">
                  <c:v>1</c:v>
                </c:pt>
                <c:pt idx="8826">
                  <c:v>1</c:v>
                </c:pt>
                <c:pt idx="8827">
                  <c:v>1</c:v>
                </c:pt>
                <c:pt idx="8828">
                  <c:v>1</c:v>
                </c:pt>
                <c:pt idx="8829">
                  <c:v>1</c:v>
                </c:pt>
                <c:pt idx="8830">
                  <c:v>1</c:v>
                </c:pt>
                <c:pt idx="8831">
                  <c:v>1</c:v>
                </c:pt>
                <c:pt idx="8832">
                  <c:v>1</c:v>
                </c:pt>
                <c:pt idx="8833">
                  <c:v>1</c:v>
                </c:pt>
                <c:pt idx="8834">
                  <c:v>1</c:v>
                </c:pt>
                <c:pt idx="8835">
                  <c:v>1</c:v>
                </c:pt>
                <c:pt idx="8836">
                  <c:v>1</c:v>
                </c:pt>
                <c:pt idx="8837">
                  <c:v>1</c:v>
                </c:pt>
                <c:pt idx="8838">
                  <c:v>1</c:v>
                </c:pt>
                <c:pt idx="8839">
                  <c:v>1</c:v>
                </c:pt>
                <c:pt idx="8840">
                  <c:v>1</c:v>
                </c:pt>
                <c:pt idx="8841">
                  <c:v>1</c:v>
                </c:pt>
                <c:pt idx="8842">
                  <c:v>1</c:v>
                </c:pt>
                <c:pt idx="8843">
                  <c:v>1</c:v>
                </c:pt>
                <c:pt idx="8844">
                  <c:v>1</c:v>
                </c:pt>
                <c:pt idx="8845">
                  <c:v>1</c:v>
                </c:pt>
                <c:pt idx="8846">
                  <c:v>1</c:v>
                </c:pt>
                <c:pt idx="8847">
                  <c:v>1</c:v>
                </c:pt>
                <c:pt idx="8848">
                  <c:v>1</c:v>
                </c:pt>
                <c:pt idx="8849">
                  <c:v>1</c:v>
                </c:pt>
                <c:pt idx="8850">
                  <c:v>1</c:v>
                </c:pt>
                <c:pt idx="8851">
                  <c:v>1</c:v>
                </c:pt>
                <c:pt idx="8852">
                  <c:v>1</c:v>
                </c:pt>
                <c:pt idx="8853">
                  <c:v>1</c:v>
                </c:pt>
                <c:pt idx="8854">
                  <c:v>1</c:v>
                </c:pt>
                <c:pt idx="8855">
                  <c:v>1</c:v>
                </c:pt>
                <c:pt idx="8856">
                  <c:v>1</c:v>
                </c:pt>
                <c:pt idx="8857">
                  <c:v>1</c:v>
                </c:pt>
                <c:pt idx="8858">
                  <c:v>1</c:v>
                </c:pt>
                <c:pt idx="8859">
                  <c:v>1</c:v>
                </c:pt>
                <c:pt idx="8860">
                  <c:v>1</c:v>
                </c:pt>
                <c:pt idx="8861">
                  <c:v>1</c:v>
                </c:pt>
                <c:pt idx="8862">
                  <c:v>1</c:v>
                </c:pt>
                <c:pt idx="8863">
                  <c:v>1</c:v>
                </c:pt>
                <c:pt idx="8864">
                  <c:v>1</c:v>
                </c:pt>
                <c:pt idx="8865">
                  <c:v>1</c:v>
                </c:pt>
                <c:pt idx="8866">
                  <c:v>1</c:v>
                </c:pt>
                <c:pt idx="8867">
                  <c:v>1</c:v>
                </c:pt>
                <c:pt idx="8868">
                  <c:v>1</c:v>
                </c:pt>
                <c:pt idx="8869">
                  <c:v>1</c:v>
                </c:pt>
                <c:pt idx="8870">
                  <c:v>1</c:v>
                </c:pt>
                <c:pt idx="8871">
                  <c:v>1</c:v>
                </c:pt>
                <c:pt idx="8872">
                  <c:v>1</c:v>
                </c:pt>
                <c:pt idx="8873">
                  <c:v>1</c:v>
                </c:pt>
                <c:pt idx="8874">
                  <c:v>1</c:v>
                </c:pt>
                <c:pt idx="8875">
                  <c:v>1</c:v>
                </c:pt>
                <c:pt idx="8876">
                  <c:v>1</c:v>
                </c:pt>
                <c:pt idx="8877">
                  <c:v>1</c:v>
                </c:pt>
                <c:pt idx="8878">
                  <c:v>1</c:v>
                </c:pt>
                <c:pt idx="8879">
                  <c:v>1</c:v>
                </c:pt>
                <c:pt idx="8880">
                  <c:v>1</c:v>
                </c:pt>
                <c:pt idx="8881">
                  <c:v>1</c:v>
                </c:pt>
                <c:pt idx="8882">
                  <c:v>1</c:v>
                </c:pt>
                <c:pt idx="8883">
                  <c:v>1</c:v>
                </c:pt>
                <c:pt idx="8884">
                  <c:v>1</c:v>
                </c:pt>
                <c:pt idx="8885">
                  <c:v>1</c:v>
                </c:pt>
                <c:pt idx="8886">
                  <c:v>1</c:v>
                </c:pt>
                <c:pt idx="8887">
                  <c:v>1</c:v>
                </c:pt>
                <c:pt idx="8888">
                  <c:v>1</c:v>
                </c:pt>
                <c:pt idx="8889">
                  <c:v>1</c:v>
                </c:pt>
                <c:pt idx="8890">
                  <c:v>1</c:v>
                </c:pt>
                <c:pt idx="8891">
                  <c:v>1</c:v>
                </c:pt>
                <c:pt idx="8892">
                  <c:v>1</c:v>
                </c:pt>
                <c:pt idx="8893">
                  <c:v>1</c:v>
                </c:pt>
                <c:pt idx="8894">
                  <c:v>1</c:v>
                </c:pt>
                <c:pt idx="8895">
                  <c:v>1</c:v>
                </c:pt>
                <c:pt idx="8896">
                  <c:v>1</c:v>
                </c:pt>
                <c:pt idx="8897">
                  <c:v>1</c:v>
                </c:pt>
                <c:pt idx="889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EF-4F41-84D0-E0723D167E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0642351"/>
        <c:axId val="1677177423"/>
      </c:lineChart>
      <c:catAx>
        <c:axId val="15606423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7177423"/>
        <c:crosses val="autoZero"/>
        <c:auto val="1"/>
        <c:lblAlgn val="ctr"/>
        <c:lblOffset val="100"/>
        <c:noMultiLvlLbl val="0"/>
      </c:catAx>
      <c:valAx>
        <c:axId val="16771774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642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56816-4828-4546-9FD1-25C92E0EA794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9AD30-7D94-48C9-8957-83959C6549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322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9AD30-7D94-48C9-8957-83959C65498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8509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9AD30-7D94-48C9-8957-83959C65498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475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9AD30-7D94-48C9-8957-83959C65498B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1371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AA87A-D282-4563-828B-DA83304E7E90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619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115E9B-0512-4DD8-87DA-BB4F4A066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369049E-059B-4139-9A42-175A541E0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1873A3-4517-4B02-A65B-DDD8EBCCA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562A5A-32F2-4C68-B988-03229E20D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F4EA3F9-BEAA-4202-9C2B-B4DF6EF3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309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DA7EAC-8620-44AF-A05D-CFD9F0177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013BD18-7D2F-4085-A54A-D83C4EBAF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D07F0A2-6E44-4ADF-B549-572D0307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1719FC9-3B0B-48A0-95AB-1C4463B0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66C1F0-26F1-4E6C-AE2F-F45F527C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9832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A9D2401-6A17-418C-82BF-26C5A3F8F1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449EEAA-0C89-4BCD-B55D-537FFB74F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C2BB59-5D8F-4F60-90B4-1522BCE7C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2B920EE-A2FD-45B9-8A03-7A965992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0C29E5-D09D-419D-A799-985D1FDA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892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14C342-7B28-4F41-A3B1-4997F9E19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17B9C7-4CAC-424C-A755-A51F2514A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A8154C-584A-4C71-977A-BE38EBCB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D6813B-95A2-4800-A599-202C3334D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3EA60D7-4BDB-4F7C-BD04-E91919949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0907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D8F5E0-5F25-4244-A5A2-828F6F19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62C81D3-F042-4CD5-B1A7-DD42F9A98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512B03-600C-4C95-9A89-C411FE5AE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3B4CE22-13FC-4D85-B643-9084FB07F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66CFF6-165A-45C2-9B00-22810B15C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7552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803B16-9792-4867-9857-F253E211D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054555-5307-4A8D-950F-127A71DDC5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43B71DB-E88F-422B-B76E-AC0B13E78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B3C5B40-9803-4C49-B39C-7CC6C77D0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F492C47-813A-4E5B-AC9A-23703A4F9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CED7C6-170A-4F97-A765-7A8D9880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92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7DDB82-4CCD-4629-B442-3C2B05759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239A4F-A173-40C7-AEBD-7E0D6A2F3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A467D-6CB3-4122-A109-385F39502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0B317D7-36E2-499B-A7AA-876E500E57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EE74E6F-9F11-49AC-B6DC-B62748BA2C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08BEF7E-7FE4-4366-9D5A-E9EC80174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7832E8C-0EB7-417D-9ACF-CB5A11945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B54A49B-2DB6-41A2-A3D1-6E6FF52C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4730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CCB066-E06B-4D7F-B12E-ADA3499F7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4ED8DF8-BB57-490A-A1A2-00CF19592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2EA8EBA-1055-4108-8925-FD8527F4E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33CE9BC-3C9F-4C03-8FD3-782FF7F43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908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AB751E8-483B-4152-B29F-7A16509B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917B6F5-98D3-464A-B726-1AF6D2D4E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685245-C8AE-48C6-AACE-A30AF3BD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862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6AC180-4002-468D-8180-4AD8111A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A40373-748B-4BDD-8E8D-5AB36F457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AC1B4BF-541E-42BC-93BB-9907C912A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ACFF68F-5FD5-4957-B279-ABECA53F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354BA91-67FE-466B-8222-B6FB767C6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8DC1459-057E-48BF-891F-3C53CE7D7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325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320F31-B08A-47FB-B89A-70EC93E86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05E0538-88F2-46E5-8047-CA60B23A0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C729F7B-9914-4157-AAEA-93014A93C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89A2CAB-6817-4471-B393-9F46DAA0D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F1F3B0B-067F-47B5-9A31-66DE9F11A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5544D71-C6D0-4EB9-AF9E-5E041EAB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989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A096908-1B7E-4F35-95F0-35D8354F8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8FDFB6B-7F5C-4D3B-AE3D-ECFDBF494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2665A4-5D05-43BF-A1D8-585ED451B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D6AF3-798A-44B2-A75E-F69500CF0145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9381328-03A7-477A-96D3-52752AF14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B53545-5B98-4CFE-B618-EDE83EDCF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5548B-481C-4392-B728-74F1275F00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901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1E4B7D-BEB7-4374-A99D-22C40C7E3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465" y="1122363"/>
            <a:ext cx="10580915" cy="153686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Do older female previous prisoners participate in the </a:t>
            </a:r>
            <a:r>
              <a:rPr lang="en-US" b="1" dirty="0" err="1"/>
              <a:t>labour</a:t>
            </a:r>
            <a:r>
              <a:rPr lang="en-US" b="1" dirty="0"/>
              <a:t> market? </a:t>
            </a:r>
            <a:endParaRPr lang="pl-PL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10AEC00-3B66-437C-BC32-E94DFCE73F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59224"/>
            <a:ext cx="9144000" cy="4012163"/>
          </a:xfrm>
        </p:spPr>
        <p:txBody>
          <a:bodyPr>
            <a:normAutofit/>
          </a:bodyPr>
          <a:lstStyle/>
          <a:p>
            <a:r>
              <a:rPr lang="pl-PL" b="1" dirty="0"/>
              <a:t>Dr Joanna Felczak </a:t>
            </a:r>
            <a:br>
              <a:rPr lang="pl-PL" b="1" dirty="0"/>
            </a:br>
            <a:r>
              <a:rPr lang="pl-PL" b="1" dirty="0"/>
              <a:t>joanna.felczak@sgh.waw.pl</a:t>
            </a:r>
          </a:p>
          <a:p>
            <a:r>
              <a:rPr lang="pl-PL" dirty="0"/>
              <a:t>Dr Ewa </a:t>
            </a:r>
            <a:r>
              <a:rPr lang="pl-PL" dirty="0" err="1"/>
              <a:t>Gałecka-Burdziak</a:t>
            </a:r>
            <a:endParaRPr lang="pl-PL" dirty="0"/>
          </a:p>
          <a:p>
            <a:r>
              <a:rPr lang="pl-PL" dirty="0"/>
              <a:t>Prof. Piotr Błędowski</a:t>
            </a:r>
          </a:p>
          <a:p>
            <a:r>
              <a:rPr lang="pl-PL" dirty="0"/>
              <a:t>Prof. Marek Góra</a:t>
            </a:r>
          </a:p>
          <a:p>
            <a:r>
              <a:rPr lang="pl-PL" b="1" dirty="0" err="1"/>
              <a:t>Warsaw</a:t>
            </a:r>
            <a:r>
              <a:rPr lang="pl-PL" b="1" dirty="0"/>
              <a:t> School of </a:t>
            </a:r>
            <a:r>
              <a:rPr lang="pl-PL" b="1" dirty="0" err="1"/>
              <a:t>Economics</a:t>
            </a:r>
            <a:br>
              <a:rPr lang="pl-PL" b="1" dirty="0"/>
            </a:br>
            <a:r>
              <a:rPr lang="pl-PL" sz="1800" dirty="0"/>
              <a:t>18/09/2020 </a:t>
            </a:r>
            <a:r>
              <a:rPr lang="en-US" sz="1800" dirty="0"/>
              <a:t>8th Annual NERI </a:t>
            </a:r>
            <a:r>
              <a:rPr lang="en-US" sz="1800" dirty="0" err="1"/>
              <a:t>Labour</a:t>
            </a:r>
            <a:r>
              <a:rPr lang="en-US" sz="1800" dirty="0"/>
              <a:t> Market </a:t>
            </a:r>
            <a:r>
              <a:rPr lang="en-US" sz="1800" dirty="0" err="1"/>
              <a:t>Conferenc</a:t>
            </a:r>
            <a:r>
              <a:rPr lang="pl-PL" sz="1800" dirty="0"/>
              <a:t>e</a:t>
            </a:r>
            <a:endParaRPr lang="en-US" sz="1800" dirty="0"/>
          </a:p>
          <a:p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F0006ED-AA9F-4537-A03A-43846D37D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042" y="5462815"/>
            <a:ext cx="274185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05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BB1AF7-1BDF-48F9-9837-5D8921A0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Number</a:t>
            </a:r>
            <a:r>
              <a:rPr lang="pl-PL" dirty="0"/>
              <a:t> of </a:t>
            </a:r>
            <a:r>
              <a:rPr lang="pl-PL" dirty="0" err="1"/>
              <a:t>observations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22119721-9FAF-4381-A500-EA8F1A8484F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1174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4FFDD8-D42C-4EE4-8A99-37A0CBF4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018" y="134937"/>
            <a:ext cx="9935547" cy="546100"/>
          </a:xfrm>
        </p:spPr>
        <p:txBody>
          <a:bodyPr>
            <a:normAutofit fontScale="90000"/>
          </a:bodyPr>
          <a:lstStyle/>
          <a:p>
            <a:r>
              <a:rPr lang="pl-PL" sz="2000" b="1" dirty="0" err="1"/>
              <a:t>Figure</a:t>
            </a:r>
            <a:r>
              <a:rPr lang="pl-PL" sz="2000" b="1" dirty="0"/>
              <a:t> 2. </a:t>
            </a:r>
            <a:r>
              <a:rPr lang="pl-PL" sz="2000" b="1" dirty="0" err="1"/>
              <a:t>Tempogram</a:t>
            </a:r>
            <a:r>
              <a:rPr lang="pl-PL" sz="2000" b="1" dirty="0"/>
              <a:t> for </a:t>
            </a:r>
            <a:r>
              <a:rPr lang="pl-PL" sz="2000" b="1" dirty="0" err="1"/>
              <a:t>those</a:t>
            </a:r>
            <a:r>
              <a:rPr lang="pl-PL" sz="2000" b="1" dirty="0"/>
              <a:t>, </a:t>
            </a:r>
            <a:r>
              <a:rPr lang="pl-PL" sz="2000" b="1" dirty="0" err="1"/>
              <a:t>who</a:t>
            </a:r>
            <a:r>
              <a:rPr lang="pl-PL" sz="2000" b="1" dirty="0"/>
              <a:t> </a:t>
            </a:r>
            <a:r>
              <a:rPr lang="pl-PL" sz="2000" b="1" dirty="0" err="1"/>
              <a:t>have</a:t>
            </a:r>
            <a:r>
              <a:rPr lang="pl-PL" sz="2000" b="1" dirty="0"/>
              <a:t> </a:t>
            </a:r>
            <a:r>
              <a:rPr lang="pl-PL" sz="2000" b="1" dirty="0" err="1"/>
              <a:t>more</a:t>
            </a:r>
            <a:r>
              <a:rPr lang="pl-PL" sz="2000" b="1" dirty="0"/>
              <a:t> </a:t>
            </a:r>
            <a:r>
              <a:rPr lang="pl-PL" sz="2000" b="1" dirty="0" err="1"/>
              <a:t>than</a:t>
            </a:r>
            <a:r>
              <a:rPr lang="pl-PL" sz="2000" b="1" dirty="0"/>
              <a:t> one </a:t>
            </a:r>
            <a:r>
              <a:rPr lang="pl-PL" sz="2000" b="1" dirty="0" err="1"/>
              <a:t>incarceration</a:t>
            </a:r>
            <a:r>
              <a:rPr lang="pl-PL" sz="2000" b="1" dirty="0"/>
              <a:t> period (</a:t>
            </a:r>
            <a:r>
              <a:rPr lang="pl-PL" sz="2000" b="1" dirty="0" err="1"/>
              <a:t>before</a:t>
            </a:r>
            <a:r>
              <a:rPr lang="pl-PL" sz="2000" b="1" dirty="0"/>
              <a:t> 1st </a:t>
            </a:r>
            <a:r>
              <a:rPr lang="pl-PL" sz="2000" b="1" dirty="0" err="1"/>
              <a:t>inc.</a:t>
            </a:r>
            <a:r>
              <a:rPr lang="pl-PL" sz="2000" b="1" dirty="0"/>
              <a:t> </a:t>
            </a:r>
            <a:r>
              <a:rPr lang="pl-PL" sz="2000" b="1" dirty="0" err="1"/>
              <a:t>spell</a:t>
            </a:r>
            <a:r>
              <a:rPr lang="pl-PL" sz="2000" b="1" dirty="0"/>
              <a:t> and </a:t>
            </a:r>
            <a:r>
              <a:rPr lang="pl-PL" sz="2000" b="1" dirty="0" err="1"/>
              <a:t>before</a:t>
            </a:r>
            <a:r>
              <a:rPr lang="pl-PL" sz="2000" b="1" dirty="0"/>
              <a:t> 2nd </a:t>
            </a:r>
            <a:r>
              <a:rPr lang="pl-PL" sz="2000" b="1" dirty="0" err="1"/>
              <a:t>inc.</a:t>
            </a:r>
            <a:r>
              <a:rPr lang="pl-PL" sz="2000" b="1" dirty="0"/>
              <a:t> Spell)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28DB4-D0E9-4B82-A032-8097B46FC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6D7C290D-3F86-40CE-B95D-97C4B017DE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182754"/>
              </p:ext>
            </p:extLst>
          </p:nvPr>
        </p:nvGraphicFramePr>
        <p:xfrm>
          <a:off x="1931435" y="570398"/>
          <a:ext cx="7045778" cy="384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5AA9E1D7-D75C-496F-9308-08B0BA5DCF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61262"/>
              </p:ext>
            </p:extLst>
          </p:nvPr>
        </p:nvGraphicFramePr>
        <p:xfrm>
          <a:off x="2066631" y="4307360"/>
          <a:ext cx="6644757" cy="255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0281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0F600D-8B2F-467C-88CC-79739772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163F4E-CFD3-4261-9D23-6383A7B36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172AA9CF-C871-45D2-872D-75842290B7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730474"/>
              </p:ext>
            </p:extLst>
          </p:nvPr>
        </p:nvGraphicFramePr>
        <p:xfrm>
          <a:off x="1809652" y="365125"/>
          <a:ext cx="7269033" cy="3605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74F341D2-472E-4B30-B997-2C9EB4FB36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785097"/>
              </p:ext>
            </p:extLst>
          </p:nvPr>
        </p:nvGraphicFramePr>
        <p:xfrm>
          <a:off x="2164994" y="4142792"/>
          <a:ext cx="6353856" cy="2849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2372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76084-04E3-43A4-9A19-73DE15AD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  <a:r>
              <a:rPr lang="pl-PL" dirty="0" err="1"/>
              <a:t>Results</a:t>
            </a:r>
            <a:r>
              <a:rPr lang="pl-PL" dirty="0"/>
              <a:t> and </a:t>
            </a:r>
            <a:r>
              <a:rPr lang="pl-PL" dirty="0" err="1"/>
              <a:t>discussion</a:t>
            </a:r>
            <a:r>
              <a:rPr lang="pl-PL" dirty="0"/>
              <a:t> (1)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B609EA-3D57-4D4E-A076-08F678857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I</a:t>
            </a:r>
            <a:r>
              <a:rPr lang="en-GB" dirty="0" err="1"/>
              <a:t>ncarceration</a:t>
            </a:r>
            <a:r>
              <a:rPr lang="en-GB" dirty="0"/>
              <a:t> </a:t>
            </a:r>
            <a:r>
              <a:rPr lang="en-GB" b="1" dirty="0"/>
              <a:t>preceded</a:t>
            </a:r>
            <a:r>
              <a:rPr lang="en-GB" dirty="0"/>
              <a:t> in 45% by non-participation and in 50% by unemployment spells. </a:t>
            </a:r>
            <a:endParaRPr lang="pl-PL" dirty="0"/>
          </a:p>
          <a:p>
            <a:r>
              <a:rPr lang="pl-PL" dirty="0"/>
              <a:t>I</a:t>
            </a:r>
            <a:r>
              <a:rPr lang="en-GB" dirty="0" err="1"/>
              <a:t>ncarceration</a:t>
            </a:r>
            <a:r>
              <a:rPr lang="en-GB" dirty="0"/>
              <a:t> </a:t>
            </a:r>
            <a:r>
              <a:rPr lang="en-GB" b="1" dirty="0"/>
              <a:t>followed</a:t>
            </a:r>
            <a:r>
              <a:rPr lang="en-GB" dirty="0"/>
              <a:t> in 11% by unemployment, and in 88% by non-participation. These non participation spells</a:t>
            </a:r>
            <a:r>
              <a:rPr lang="pl-PL" dirty="0"/>
              <a:t> </a:t>
            </a:r>
            <a:r>
              <a:rPr lang="pl-PL" dirty="0" err="1"/>
              <a:t>were</a:t>
            </a:r>
            <a:r>
              <a:rPr lang="pl-PL" dirty="0"/>
              <a:t> </a:t>
            </a:r>
            <a:r>
              <a:rPr lang="pl-PL" b="1" dirty="0" err="1"/>
              <a:t>very</a:t>
            </a:r>
            <a:r>
              <a:rPr lang="pl-PL" b="1" dirty="0"/>
              <a:t> </a:t>
            </a:r>
            <a:r>
              <a:rPr lang="pl-PL" b="1" dirty="0" err="1"/>
              <a:t>short</a:t>
            </a:r>
            <a:r>
              <a:rPr lang="pl-PL" dirty="0"/>
              <a:t>.</a:t>
            </a:r>
            <a:r>
              <a:rPr lang="en-GB" dirty="0"/>
              <a:t> </a:t>
            </a:r>
            <a:br>
              <a:rPr lang="pl-PL" dirty="0"/>
            </a:br>
            <a:r>
              <a:rPr lang="pl-PL" dirty="0"/>
              <a:t>O</a:t>
            </a:r>
            <a:r>
              <a:rPr lang="en-GB" dirty="0"/>
              <a:t>n averaged lasted 1.6 months, but in 50% of cases </a:t>
            </a:r>
            <a:r>
              <a:rPr lang="en-GB" b="1" dirty="0"/>
              <a:t>just 10 days</a:t>
            </a:r>
            <a:r>
              <a:rPr lang="en-GB" dirty="0"/>
              <a:t>, and in 97% of cases were followed by unemployment spells. </a:t>
            </a:r>
            <a:endParaRPr lang="pl-PL" dirty="0"/>
          </a:p>
          <a:p>
            <a:r>
              <a:rPr lang="pl-PL" b="1" dirty="0"/>
              <a:t>Non </a:t>
            </a:r>
            <a:r>
              <a:rPr lang="pl-PL" b="1" dirty="0" err="1"/>
              <a:t>participation</a:t>
            </a:r>
            <a:r>
              <a:rPr lang="pl-PL" b="1" dirty="0"/>
              <a:t> </a:t>
            </a:r>
            <a:r>
              <a:rPr lang="pl-PL" b="1" dirty="0" err="1"/>
              <a:t>after</a:t>
            </a:r>
            <a:r>
              <a:rPr lang="pl-PL" b="1" dirty="0"/>
              <a:t> </a:t>
            </a:r>
            <a:r>
              <a:rPr lang="pl-PL" b="1" dirty="0" err="1"/>
              <a:t>incarceration</a:t>
            </a:r>
            <a:r>
              <a:rPr lang="pl-PL" b="1" dirty="0"/>
              <a:t> </a:t>
            </a:r>
            <a:r>
              <a:rPr lang="pl-PL" b="1" dirty="0" err="1"/>
              <a:t>should</a:t>
            </a:r>
            <a:r>
              <a:rPr lang="pl-PL" b="1" dirty="0"/>
              <a:t> be as </a:t>
            </a:r>
            <a:r>
              <a:rPr lang="pl-PL" b="1" dirty="0" err="1"/>
              <a:t>short</a:t>
            </a:r>
            <a:r>
              <a:rPr lang="pl-PL" b="1" dirty="0"/>
              <a:t> as </a:t>
            </a:r>
            <a:r>
              <a:rPr lang="pl-PL" b="1" dirty="0" err="1"/>
              <a:t>possible</a:t>
            </a:r>
            <a:r>
              <a:rPr lang="pl-PL" dirty="0"/>
              <a:t>. </a:t>
            </a:r>
            <a:r>
              <a:rPr lang="pl-PL" dirty="0" err="1"/>
              <a:t>Earlier</a:t>
            </a:r>
            <a:r>
              <a:rPr lang="pl-PL" dirty="0"/>
              <a:t> </a:t>
            </a:r>
            <a:r>
              <a:rPr lang="pl-PL" dirty="0" err="1"/>
              <a:t>employment</a:t>
            </a:r>
            <a:r>
              <a:rPr lang="pl-PL" dirty="0"/>
              <a:t>/</a:t>
            </a:r>
            <a:r>
              <a:rPr lang="pl-PL" dirty="0" err="1"/>
              <a:t>incentive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better</a:t>
            </a:r>
            <a:r>
              <a:rPr lang="pl-PL" dirty="0"/>
              <a:t> for </a:t>
            </a:r>
            <a:r>
              <a:rPr lang="pl-PL" dirty="0" err="1"/>
              <a:t>reintegration</a:t>
            </a:r>
            <a:r>
              <a:rPr lang="pl-PL" dirty="0"/>
              <a:t>/</a:t>
            </a:r>
            <a:r>
              <a:rPr lang="pl-PL" dirty="0" err="1"/>
              <a:t>reduces</a:t>
            </a:r>
            <a:r>
              <a:rPr lang="pl-PL" dirty="0"/>
              <a:t> the </a:t>
            </a:r>
            <a:r>
              <a:rPr lang="pl-PL" dirty="0" err="1"/>
              <a:t>risk</a:t>
            </a:r>
            <a:r>
              <a:rPr lang="pl-PL" dirty="0"/>
              <a:t> of </a:t>
            </a:r>
            <a:r>
              <a:rPr lang="pl-PL" dirty="0" err="1"/>
              <a:t>recidivism</a:t>
            </a:r>
            <a:r>
              <a:rPr lang="pl-PL" dirty="0"/>
              <a:t>. </a:t>
            </a:r>
          </a:p>
          <a:p>
            <a:r>
              <a:rPr lang="en-GB" dirty="0"/>
              <a:t>57% of females </a:t>
            </a:r>
            <a:r>
              <a:rPr lang="en-GB" b="1" dirty="0"/>
              <a:t>did not work even once</a:t>
            </a:r>
            <a:r>
              <a:rPr lang="en-GB" dirty="0"/>
              <a:t> during the entire observation period, and we observed them on average for 7.7 years (the median equalled 8.2 years).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1620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2509BF-AC7D-4129-A0B5-F9FAAE348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  <a:r>
              <a:rPr lang="pl-PL" dirty="0" err="1"/>
              <a:t>Results</a:t>
            </a:r>
            <a:r>
              <a:rPr lang="pl-PL" dirty="0"/>
              <a:t> and </a:t>
            </a:r>
            <a:r>
              <a:rPr lang="pl-PL" dirty="0" err="1"/>
              <a:t>discussion</a:t>
            </a:r>
            <a:r>
              <a:rPr lang="pl-PL" dirty="0"/>
              <a:t> (2)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38415F-CEB2-47AD-BC65-791575B8B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Standard </a:t>
            </a:r>
            <a:r>
              <a:rPr lang="pl-PL" dirty="0" err="1"/>
              <a:t>example</a:t>
            </a:r>
            <a:r>
              <a:rPr lang="pl-PL" dirty="0"/>
              <a:t>: </a:t>
            </a:r>
            <a:r>
              <a:rPr lang="pl-PL" b="1" dirty="0" err="1"/>
              <a:t>unemployed</a:t>
            </a:r>
            <a:r>
              <a:rPr lang="pl-PL" b="1" dirty="0"/>
              <a:t> – </a:t>
            </a:r>
            <a:r>
              <a:rPr lang="pl-PL" b="1" dirty="0" err="1"/>
              <a:t>short</a:t>
            </a:r>
            <a:r>
              <a:rPr lang="pl-PL" b="1" dirty="0"/>
              <a:t> </a:t>
            </a:r>
            <a:r>
              <a:rPr lang="pl-PL" b="1" dirty="0" err="1"/>
              <a:t>incarceration</a:t>
            </a:r>
            <a:r>
              <a:rPr lang="pl-PL" b="1" dirty="0"/>
              <a:t> – </a:t>
            </a:r>
            <a:r>
              <a:rPr lang="pl-PL" b="1" dirty="0" err="1"/>
              <a:t>again</a:t>
            </a:r>
            <a:r>
              <a:rPr lang="pl-PL" b="1" dirty="0"/>
              <a:t> </a:t>
            </a:r>
            <a:r>
              <a:rPr lang="pl-PL" b="1" dirty="0" err="1"/>
              <a:t>unemployed</a:t>
            </a:r>
            <a:r>
              <a:rPr lang="pl-PL" b="1" dirty="0"/>
              <a:t> </a:t>
            </a:r>
            <a:r>
              <a:rPr lang="pl-PL" dirty="0"/>
              <a:t>and </a:t>
            </a:r>
            <a:r>
              <a:rPr lang="pl-PL" dirty="0" err="1"/>
              <a:t>incarceration</a:t>
            </a:r>
            <a:r>
              <a:rPr lang="pl-PL" dirty="0"/>
              <a:t> </a:t>
            </a:r>
            <a:r>
              <a:rPr lang="pl-PL" dirty="0" err="1"/>
              <a:t>makes</a:t>
            </a:r>
            <a:r>
              <a:rPr lang="pl-PL" dirty="0"/>
              <a:t> </a:t>
            </a:r>
            <a:r>
              <a:rPr lang="pl-PL" dirty="0" err="1"/>
              <a:t>her</a:t>
            </a:r>
            <a:r>
              <a:rPr lang="pl-PL" dirty="0"/>
              <a:t> </a:t>
            </a:r>
            <a:r>
              <a:rPr lang="pl-PL" dirty="0" err="1"/>
              <a:t>difficulties</a:t>
            </a:r>
            <a:r>
              <a:rPr lang="pl-PL" dirty="0"/>
              <a:t> </a:t>
            </a:r>
            <a:r>
              <a:rPr lang="pl-PL" dirty="0" err="1"/>
              <a:t>worse</a:t>
            </a:r>
            <a:r>
              <a:rPr lang="pl-PL" dirty="0"/>
              <a:t>. </a:t>
            </a:r>
          </a:p>
          <a:p>
            <a:pPr marL="0" indent="0">
              <a:buNone/>
            </a:pPr>
            <a:r>
              <a:rPr lang="pl-PL" dirty="0"/>
              <a:t>We </a:t>
            </a:r>
            <a:r>
              <a:rPr lang="en-US" dirty="0"/>
              <a:t>observe a </a:t>
            </a:r>
            <a:r>
              <a:rPr lang="en-US" b="1" dirty="0"/>
              <a:t>long period of unemployment </a:t>
            </a:r>
            <a:r>
              <a:rPr lang="en-US" dirty="0"/>
              <a:t>after the first sentence </a:t>
            </a:r>
            <a:r>
              <a:rPr lang="pl-PL" dirty="0"/>
              <a:t>for</a:t>
            </a:r>
            <a:r>
              <a:rPr lang="en-US" dirty="0"/>
              <a:t> those who had a subsequent sentence</a:t>
            </a:r>
            <a:r>
              <a:rPr lang="pl-PL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Those who started work earlier </a:t>
            </a:r>
            <a:r>
              <a:rPr lang="pl-PL" dirty="0" err="1"/>
              <a:t>were</a:t>
            </a:r>
            <a:r>
              <a:rPr lang="pl-PL" dirty="0"/>
              <a:t> less </a:t>
            </a:r>
            <a:r>
              <a:rPr lang="pl-PL" dirty="0" err="1"/>
              <a:t>often</a:t>
            </a:r>
            <a:r>
              <a:rPr lang="pl-PL" dirty="0"/>
              <a:t> </a:t>
            </a:r>
            <a:r>
              <a:rPr lang="pl-PL" dirty="0" err="1"/>
              <a:t>convicted</a:t>
            </a:r>
            <a:r>
              <a:rPr lang="pl-PL" dirty="0"/>
              <a:t> </a:t>
            </a:r>
            <a:r>
              <a:rPr lang="pl-PL" dirty="0" err="1"/>
              <a:t>again</a:t>
            </a:r>
            <a:r>
              <a:rPr lang="pl-PL" dirty="0"/>
              <a:t>.</a:t>
            </a:r>
          </a:p>
          <a:p>
            <a:r>
              <a:rPr lang="pl-PL" dirty="0" err="1"/>
              <a:t>Receive</a:t>
            </a:r>
            <a:r>
              <a:rPr lang="pl-PL" dirty="0"/>
              <a:t> s</a:t>
            </a:r>
            <a:r>
              <a:rPr lang="en-GB" dirty="0" err="1"/>
              <a:t>ocial</a:t>
            </a:r>
            <a:r>
              <a:rPr lang="en-GB" dirty="0"/>
              <a:t> assistance allowance on the grounds of unemployment</a:t>
            </a:r>
            <a:r>
              <a:rPr lang="pl-PL" dirty="0"/>
              <a:t> - </a:t>
            </a:r>
            <a:r>
              <a:rPr lang="pl-PL" b="1" dirty="0"/>
              <a:t>n</a:t>
            </a:r>
            <a:r>
              <a:rPr lang="en-GB" b="1" dirty="0"/>
              <a:t>o incentive </a:t>
            </a:r>
            <a:r>
              <a:rPr lang="en-GB" dirty="0"/>
              <a:t>to seek work. </a:t>
            </a:r>
            <a:endParaRPr lang="pl-PL" dirty="0"/>
          </a:p>
          <a:p>
            <a:r>
              <a:rPr lang="en-GB" b="1" dirty="0"/>
              <a:t>Prisoners paroled </a:t>
            </a:r>
            <a:r>
              <a:rPr lang="en-GB" dirty="0"/>
              <a:t>under individualized post-release conditions are often </a:t>
            </a:r>
            <a:r>
              <a:rPr lang="en-GB" b="1" dirty="0"/>
              <a:t>obliged to seek employment with the help of a probation officer.</a:t>
            </a:r>
            <a:endParaRPr lang="pl-PL" b="1" dirty="0"/>
          </a:p>
          <a:p>
            <a:r>
              <a:rPr lang="en-GB" b="1" dirty="0"/>
              <a:t>These coefficients should be interpreted that </a:t>
            </a:r>
            <a:r>
              <a:rPr lang="pl-PL" b="1" dirty="0" err="1"/>
              <a:t>employment</a:t>
            </a:r>
            <a:r>
              <a:rPr lang="en-GB" b="1" dirty="0"/>
              <a:t> postpone</a:t>
            </a:r>
            <a:r>
              <a:rPr lang="pl-PL" b="1" dirty="0"/>
              <a:t>s</a:t>
            </a:r>
            <a:r>
              <a:rPr lang="en-GB" b="1" dirty="0"/>
              <a:t> recidivism</a:t>
            </a:r>
            <a:r>
              <a:rPr lang="pl-PL" b="1" dirty="0"/>
              <a:t> and </a:t>
            </a:r>
            <a:r>
              <a:rPr lang="pl-PL" b="1" dirty="0" err="1"/>
              <a:t>may</a:t>
            </a:r>
            <a:r>
              <a:rPr lang="pl-PL" b="1" dirty="0"/>
              <a:t> </a:t>
            </a:r>
            <a:r>
              <a:rPr lang="en-GB" b="1" dirty="0"/>
              <a:t>reduce the risk of returning to prison</a:t>
            </a:r>
            <a:r>
              <a:rPr lang="pl-PL" b="1" dirty="0"/>
              <a:t>.</a:t>
            </a:r>
            <a:br>
              <a:rPr lang="pl-PL" b="1" dirty="0"/>
            </a:br>
            <a:r>
              <a:rPr lang="pl-PL" dirty="0"/>
              <a:t>(</a:t>
            </a:r>
            <a:r>
              <a:rPr lang="pl-PL" dirty="0" err="1"/>
              <a:t>cause-effect</a:t>
            </a:r>
            <a:r>
              <a:rPr lang="pl-PL" dirty="0"/>
              <a:t> </a:t>
            </a:r>
            <a:r>
              <a:rPr lang="pl-PL" dirty="0" err="1"/>
              <a:t>relationship</a:t>
            </a:r>
            <a:r>
              <a:rPr lang="pl-PL" dirty="0"/>
              <a:t> in </a:t>
            </a:r>
            <a:r>
              <a:rPr lang="pl-PL" dirty="0" err="1"/>
              <a:t>further</a:t>
            </a:r>
            <a:r>
              <a:rPr lang="pl-PL" dirty="0"/>
              <a:t> </a:t>
            </a:r>
            <a:r>
              <a:rPr lang="pl-PL" dirty="0" err="1"/>
              <a:t>research</a:t>
            </a:r>
            <a:r>
              <a:rPr lang="pl-PL" dirty="0"/>
              <a:t>)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7855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995990-749F-46EB-9057-41E5440B0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Policy </a:t>
            </a:r>
            <a:r>
              <a:rPr lang="pl-PL" dirty="0" err="1"/>
              <a:t>recomendation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AB5067-49D4-4961-8C62-F155A7D37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policy recommendation is that state actions should be aimed at </a:t>
            </a:r>
            <a:r>
              <a:rPr lang="en-GB" b="1" dirty="0"/>
              <a:t>increasing the labour market attachment of the previous</a:t>
            </a:r>
            <a:r>
              <a:rPr lang="pl-PL" b="1" dirty="0"/>
              <a:t> and </a:t>
            </a:r>
            <a:r>
              <a:rPr lang="pl-PL" b="1" dirty="0" err="1"/>
              <a:t>present</a:t>
            </a:r>
            <a:r>
              <a:rPr lang="en-GB" b="1" dirty="0"/>
              <a:t> prisoners</a:t>
            </a:r>
            <a:r>
              <a:rPr lang="pl-PL" b="1" dirty="0"/>
              <a:t>.</a:t>
            </a:r>
          </a:p>
          <a:p>
            <a:r>
              <a:rPr lang="pl-PL" dirty="0" err="1"/>
              <a:t>Even</a:t>
            </a:r>
            <a:r>
              <a:rPr lang="pl-PL" dirty="0"/>
              <a:t> </a:t>
            </a:r>
            <a:r>
              <a:rPr lang="pl-PL" dirty="0" err="1"/>
              <a:t>if</a:t>
            </a:r>
            <a:r>
              <a:rPr lang="pl-PL" dirty="0"/>
              <a:t> </a:t>
            </a:r>
            <a:r>
              <a:rPr lang="pl-PL" dirty="0" err="1"/>
              <a:t>someone</a:t>
            </a:r>
            <a:r>
              <a:rPr lang="pl-PL" dirty="0"/>
              <a:t> </a:t>
            </a:r>
            <a:r>
              <a:rPr lang="pl-PL" dirty="0" err="1"/>
              <a:t>receives</a:t>
            </a:r>
            <a:r>
              <a:rPr lang="pl-PL" dirty="0"/>
              <a:t> </a:t>
            </a:r>
            <a:r>
              <a:rPr lang="en-GB" dirty="0"/>
              <a:t>social assistance allowance on the grounds of unemployment</a:t>
            </a:r>
            <a:r>
              <a:rPr lang="pl-PL" dirty="0"/>
              <a:t> </a:t>
            </a:r>
            <a:r>
              <a:rPr lang="pl-PL" b="1" dirty="0" err="1"/>
              <a:t>should</a:t>
            </a:r>
            <a:r>
              <a:rPr lang="pl-PL" b="1" dirty="0"/>
              <a:t> </a:t>
            </a:r>
            <a:r>
              <a:rPr lang="pl-PL" b="1" dirty="0" err="1"/>
              <a:t>also</a:t>
            </a:r>
            <a:r>
              <a:rPr lang="pl-PL" b="1" dirty="0"/>
              <a:t> </a:t>
            </a:r>
            <a:r>
              <a:rPr lang="pl-PL" b="1" dirty="0" err="1"/>
              <a:t>participate</a:t>
            </a:r>
            <a:r>
              <a:rPr lang="pl-PL" b="1" dirty="0"/>
              <a:t> in </a:t>
            </a:r>
            <a:r>
              <a:rPr lang="pl-PL" b="1" dirty="0" err="1"/>
              <a:t>social</a:t>
            </a:r>
            <a:r>
              <a:rPr lang="pl-PL" b="1" dirty="0"/>
              <a:t> </a:t>
            </a:r>
            <a:r>
              <a:rPr lang="pl-PL" b="1" dirty="0" err="1"/>
              <a:t>work</a:t>
            </a:r>
            <a:r>
              <a:rPr lang="pl-PL" b="1" dirty="0"/>
              <a:t> </a:t>
            </a:r>
            <a:r>
              <a:rPr lang="pl-PL" dirty="0"/>
              <a:t>and be </a:t>
            </a:r>
            <a:r>
              <a:rPr lang="pl-PL" dirty="0" err="1"/>
              <a:t>socially</a:t>
            </a:r>
            <a:r>
              <a:rPr lang="pl-PL" dirty="0"/>
              <a:t> </a:t>
            </a:r>
            <a:r>
              <a:rPr lang="pl-PL" dirty="0" err="1"/>
              <a:t>active</a:t>
            </a:r>
            <a:r>
              <a:rPr lang="pl-PL" dirty="0"/>
              <a:t> to </a:t>
            </a:r>
            <a:r>
              <a:rPr lang="pl-PL" dirty="0" err="1"/>
              <a:t>fulfill</a:t>
            </a:r>
            <a:r>
              <a:rPr lang="pl-PL" dirty="0"/>
              <a:t> </a:t>
            </a:r>
            <a:r>
              <a:rPr lang="pl-PL" dirty="0" err="1"/>
              <a:t>social</a:t>
            </a:r>
            <a:r>
              <a:rPr lang="pl-PL" dirty="0"/>
              <a:t> </a:t>
            </a:r>
            <a:r>
              <a:rPr lang="pl-PL" dirty="0" err="1"/>
              <a:t>roles</a:t>
            </a:r>
            <a:r>
              <a:rPr lang="pl-P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2300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571A66-CEFC-4822-BE7D-54185419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347FE5-10F1-4749-9729-22385C851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4400" dirty="0" err="1"/>
              <a:t>Thank</a:t>
            </a:r>
            <a:r>
              <a:rPr lang="pl-PL" sz="4400" dirty="0"/>
              <a:t> </a:t>
            </a:r>
            <a:r>
              <a:rPr lang="pl-PL" sz="4400" dirty="0" err="1"/>
              <a:t>you</a:t>
            </a:r>
            <a:r>
              <a:rPr lang="pl-PL" sz="4400" dirty="0"/>
              <a:t> for </a:t>
            </a:r>
            <a:r>
              <a:rPr lang="pl-PL" sz="4400" dirty="0" err="1"/>
              <a:t>your</a:t>
            </a:r>
            <a:r>
              <a:rPr lang="pl-PL" sz="4400" dirty="0"/>
              <a:t> </a:t>
            </a:r>
            <a:r>
              <a:rPr lang="pl-PL" sz="4400" dirty="0" err="1"/>
              <a:t>attention</a:t>
            </a:r>
            <a:r>
              <a:rPr lang="pl-PL" sz="4400" dirty="0"/>
              <a:t>!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Joanna.Felczak@sgh.waw.pl</a:t>
            </a:r>
          </a:p>
        </p:txBody>
      </p:sp>
    </p:spTree>
    <p:extLst>
      <p:ext uri="{BB962C8B-B14F-4D97-AF65-F5344CB8AC3E}">
        <p14:creationId xmlns:p14="http://schemas.microsoft.com/office/powerpoint/2010/main" val="378734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767BDD-CBD7-416A-B9BC-AD1D3E793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Goals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B786D8-39A6-442A-9589-6C5729AFD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Investigate</a:t>
            </a:r>
            <a:r>
              <a:rPr lang="pl-PL" dirty="0"/>
              <a:t> </a:t>
            </a:r>
            <a:r>
              <a:rPr lang="pl-PL" dirty="0" err="1"/>
              <a:t>whether</a:t>
            </a:r>
            <a:r>
              <a:rPr lang="pl-PL" dirty="0"/>
              <a:t> </a:t>
            </a:r>
            <a:r>
              <a:rPr lang="en-US" b="1" dirty="0"/>
              <a:t>employment</a:t>
            </a:r>
            <a:r>
              <a:rPr lang="en-US" dirty="0"/>
              <a:t> </a:t>
            </a:r>
            <a:r>
              <a:rPr lang="en-US" b="1" dirty="0"/>
              <a:t>experience protects from recidivism </a:t>
            </a:r>
            <a:r>
              <a:rPr lang="en-US" dirty="0"/>
              <a:t>among older </a:t>
            </a:r>
            <a:r>
              <a:rPr lang="pl-PL" dirty="0"/>
              <a:t>fe</a:t>
            </a:r>
            <a:r>
              <a:rPr lang="en-US" dirty="0"/>
              <a:t>males </a:t>
            </a:r>
            <a:r>
              <a:rPr lang="pl-PL" dirty="0" err="1"/>
              <a:t>who</a:t>
            </a:r>
            <a:r>
              <a:rPr lang="pl-PL" dirty="0"/>
              <a:t> </a:t>
            </a:r>
            <a:r>
              <a:rPr lang="en-GB" dirty="0"/>
              <a:t>experienced a period of </a:t>
            </a:r>
            <a:r>
              <a:rPr lang="en-GB" dirty="0" err="1"/>
              <a:t>incarceratio</a:t>
            </a:r>
            <a:r>
              <a:rPr lang="pl-PL" dirty="0"/>
              <a:t>n</a:t>
            </a:r>
          </a:p>
          <a:p>
            <a:r>
              <a:rPr lang="pl-PL" b="1" dirty="0" err="1"/>
              <a:t>Compare</a:t>
            </a:r>
            <a:r>
              <a:rPr lang="pl-PL" dirty="0"/>
              <a:t> </a:t>
            </a:r>
            <a:r>
              <a:rPr lang="pl-PL" dirty="0" err="1"/>
              <a:t>employment</a:t>
            </a:r>
            <a:r>
              <a:rPr lang="pl-PL" dirty="0"/>
              <a:t> and </a:t>
            </a:r>
            <a:r>
              <a:rPr lang="pl-PL" dirty="0" err="1"/>
              <a:t>unemployment</a:t>
            </a:r>
            <a:r>
              <a:rPr lang="pl-PL" dirty="0"/>
              <a:t> </a:t>
            </a:r>
            <a:r>
              <a:rPr lang="pl-PL" dirty="0" err="1"/>
              <a:t>spells</a:t>
            </a:r>
            <a:endParaRPr lang="pl-PL" dirty="0"/>
          </a:p>
          <a:p>
            <a:r>
              <a:rPr lang="en-GB" dirty="0"/>
              <a:t>investigate if labour force participation </a:t>
            </a:r>
            <a:r>
              <a:rPr lang="en-GB" b="1" dirty="0"/>
              <a:t>differed</a:t>
            </a:r>
            <a:r>
              <a:rPr lang="en-GB" dirty="0"/>
              <a:t> in any manner </a:t>
            </a:r>
            <a:r>
              <a:rPr lang="en-GB" b="1" dirty="0"/>
              <a:t>before and after </a:t>
            </a:r>
            <a:r>
              <a:rPr lang="en-GB" dirty="0"/>
              <a:t>the imprisonment spell</a:t>
            </a:r>
            <a:endParaRPr lang="pl-PL" dirty="0"/>
          </a:p>
          <a:p>
            <a:r>
              <a:rPr lang="en-GB" dirty="0"/>
              <a:t>verify if employment experience helped </a:t>
            </a:r>
            <a:r>
              <a:rPr lang="en-GB" b="1" dirty="0"/>
              <a:t>avoiding or postponing </a:t>
            </a:r>
            <a:r>
              <a:rPr lang="en-GB" dirty="0"/>
              <a:t>the subsequent incarceration spells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913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B49689-AFFC-458F-B2A0-7663CACA4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Sample</a:t>
            </a:r>
            <a:r>
              <a:rPr lang="pl-PL" dirty="0"/>
              <a:t> (1)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4F12F1-B888-4D62-87D9-82A83DB19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administrative data</a:t>
            </a:r>
            <a:r>
              <a:rPr lang="en-US" dirty="0"/>
              <a:t> from Poland on a group of </a:t>
            </a:r>
            <a:r>
              <a:rPr lang="en-US" b="1" dirty="0"/>
              <a:t>older </a:t>
            </a:r>
            <a:r>
              <a:rPr lang="pl-PL" b="1" dirty="0" err="1"/>
              <a:t>female</a:t>
            </a:r>
            <a:r>
              <a:rPr lang="pl-PL" b="1" dirty="0"/>
              <a:t> </a:t>
            </a:r>
            <a:r>
              <a:rPr lang="en-US" b="1" dirty="0"/>
              <a:t>workers </a:t>
            </a:r>
            <a:r>
              <a:rPr lang="en-US" dirty="0"/>
              <a:t>(born between 1940 and 1965) who </a:t>
            </a:r>
            <a:r>
              <a:rPr lang="en-GB" dirty="0"/>
              <a:t>registered with any public employment office anytime between 1 June 2004 – 31 December 2017 </a:t>
            </a:r>
            <a:r>
              <a:rPr lang="pl-PL" dirty="0"/>
              <a:t>and </a:t>
            </a:r>
            <a:r>
              <a:rPr lang="en-GB" dirty="0"/>
              <a:t>at t</a:t>
            </a:r>
            <a:r>
              <a:rPr lang="pl-PL" dirty="0" err="1"/>
              <a:t>his</a:t>
            </a:r>
            <a:r>
              <a:rPr lang="pl-PL" dirty="0"/>
              <a:t> </a:t>
            </a:r>
            <a:r>
              <a:rPr lang="pl-PL" dirty="0" err="1"/>
              <a:t>time</a:t>
            </a:r>
            <a:r>
              <a:rPr lang="pl-PL" dirty="0"/>
              <a:t> </a:t>
            </a:r>
            <a:r>
              <a:rPr lang="en-GB" b="1" dirty="0"/>
              <a:t>experienced</a:t>
            </a:r>
            <a:r>
              <a:rPr lang="pl-PL" b="1" dirty="0"/>
              <a:t> one </a:t>
            </a:r>
            <a:r>
              <a:rPr lang="pl-PL" b="1" dirty="0" err="1"/>
              <a:t>or</a:t>
            </a:r>
            <a:r>
              <a:rPr lang="pl-PL" b="1" dirty="0"/>
              <a:t> </a:t>
            </a:r>
            <a:r>
              <a:rPr lang="pl-PL" b="1" dirty="0" err="1"/>
              <a:t>more</a:t>
            </a:r>
            <a:r>
              <a:rPr lang="en-GB" b="1" dirty="0"/>
              <a:t> incarceration spell</a:t>
            </a:r>
            <a:r>
              <a:rPr lang="pl-PL" b="1" dirty="0"/>
              <a:t>s</a:t>
            </a:r>
            <a:r>
              <a:rPr lang="pl-PL" dirty="0"/>
              <a:t>.</a:t>
            </a:r>
          </a:p>
          <a:p>
            <a:r>
              <a:rPr lang="en-GB" dirty="0"/>
              <a:t>In this manner, we had a very specific, but precise sample of </a:t>
            </a:r>
            <a:r>
              <a:rPr lang="en-GB" b="1" dirty="0"/>
              <a:t>old-age first ever convicted</a:t>
            </a:r>
            <a:r>
              <a:rPr lang="en-GB" dirty="0"/>
              <a:t>. </a:t>
            </a:r>
            <a:endParaRPr lang="pl-PL" dirty="0"/>
          </a:p>
          <a:p>
            <a:r>
              <a:rPr lang="en-GB" dirty="0"/>
              <a:t>The conducted research</a:t>
            </a:r>
            <a:r>
              <a:rPr lang="pl-PL" dirty="0"/>
              <a:t> </a:t>
            </a:r>
            <a:r>
              <a:rPr lang="en-GB" dirty="0"/>
              <a:t>may trigger subsequent </a:t>
            </a:r>
            <a:r>
              <a:rPr lang="en-GB" b="1" dirty="0"/>
              <a:t>comparisons across birth cohorts, genders and/or countries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818403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DED7FD-04C8-43F9-80C3-DD210F8D6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Sample</a:t>
            </a:r>
            <a:r>
              <a:rPr lang="pl-PL" dirty="0"/>
              <a:t> (2)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81BDAD-720F-4E49-A572-85C2FBD28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b="1" dirty="0" err="1"/>
              <a:t>Background</a:t>
            </a:r>
            <a:r>
              <a:rPr lang="pl-PL" dirty="0"/>
              <a:t>: </a:t>
            </a:r>
            <a:r>
              <a:rPr lang="en-GB" dirty="0"/>
              <a:t>In Poland women make up less than 4% of all inmates. </a:t>
            </a:r>
            <a:endParaRPr lang="pl-PL" dirty="0"/>
          </a:p>
          <a:p>
            <a:r>
              <a:rPr lang="pl-PL" dirty="0" err="1"/>
              <a:t>They</a:t>
            </a:r>
            <a:r>
              <a:rPr lang="en-GB" dirty="0"/>
              <a:t> often break the law because of </a:t>
            </a:r>
            <a:r>
              <a:rPr lang="en-GB" b="1" dirty="0"/>
              <a:t>life challenges </a:t>
            </a:r>
            <a:r>
              <a:rPr lang="en-GB" dirty="0"/>
              <a:t>such as poverty, unemployment, and significant physical or behavioural health struggles, including those related to past histories of trauma, mental illness, or substance use. </a:t>
            </a:r>
            <a:endParaRPr lang="pl-PL" dirty="0"/>
          </a:p>
          <a:p>
            <a:r>
              <a:rPr lang="en-GB" dirty="0"/>
              <a:t>Most of the incarcerated women had been previously, if ever, </a:t>
            </a:r>
            <a:r>
              <a:rPr lang="en-GB" b="1" dirty="0"/>
              <a:t>employed in low wage, entry-level positions</a:t>
            </a:r>
            <a:r>
              <a:rPr lang="en-GB" dirty="0"/>
              <a:t>; many had </a:t>
            </a:r>
            <a:r>
              <a:rPr lang="en-GB" b="1" dirty="0"/>
              <a:t>received public assistance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T</a:t>
            </a:r>
            <a:r>
              <a:rPr lang="en-GB" dirty="0" err="1"/>
              <a:t>ype</a:t>
            </a:r>
            <a:r>
              <a:rPr lang="pl-PL" dirty="0"/>
              <a:t>s</a:t>
            </a:r>
            <a:r>
              <a:rPr lang="en-GB" dirty="0"/>
              <a:t> of performed occupation</a:t>
            </a:r>
            <a:r>
              <a:rPr lang="pl-PL" dirty="0"/>
              <a:t>:</a:t>
            </a:r>
          </a:p>
          <a:p>
            <a:r>
              <a:rPr lang="pl-PL" dirty="0"/>
              <a:t>i</a:t>
            </a:r>
            <a:r>
              <a:rPr lang="en-GB" dirty="0"/>
              <a:t>n 89.7% these were routine manual jobs, </a:t>
            </a:r>
            <a:endParaRPr lang="pl-PL" dirty="0"/>
          </a:p>
          <a:p>
            <a:r>
              <a:rPr lang="en-GB" dirty="0"/>
              <a:t>in 6.7% routine cognitive, </a:t>
            </a:r>
            <a:endParaRPr lang="pl-PL" dirty="0"/>
          </a:p>
          <a:p>
            <a:r>
              <a:rPr lang="en-GB" dirty="0"/>
              <a:t>2.5% non-routine cognitive personal, </a:t>
            </a:r>
            <a:endParaRPr lang="pl-PL" dirty="0"/>
          </a:p>
          <a:p>
            <a:r>
              <a:rPr lang="en-GB" dirty="0"/>
              <a:t>and in total 1% for non-routine cognitive analytical and manual physical. 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579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7D98D-2044-4FDE-AD76-5C236DBD1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Sample</a:t>
            </a:r>
            <a:r>
              <a:rPr lang="pl-PL" dirty="0"/>
              <a:t> (3)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2DE3C1-1665-4417-BE97-61E9A9F52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E</a:t>
            </a:r>
            <a:r>
              <a:rPr lang="en-GB" dirty="0" err="1"/>
              <a:t>ntire</a:t>
            </a:r>
            <a:r>
              <a:rPr lang="en-GB" dirty="0"/>
              <a:t> sample 1,709 females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Out of </a:t>
            </a:r>
            <a:r>
              <a:rPr lang="pl-PL" dirty="0" err="1"/>
              <a:t>which</a:t>
            </a:r>
            <a:r>
              <a:rPr lang="pl-PL" dirty="0"/>
              <a:t>:</a:t>
            </a:r>
          </a:p>
          <a:p>
            <a:r>
              <a:rPr lang="en-GB" dirty="0"/>
              <a:t>1,519 experienced exactly one incarceration spell, </a:t>
            </a:r>
            <a:endParaRPr lang="pl-PL" dirty="0"/>
          </a:p>
          <a:p>
            <a:r>
              <a:rPr lang="en-GB" dirty="0"/>
              <a:t>subsequent 157 two such spells, </a:t>
            </a:r>
            <a:endParaRPr lang="pl-PL" dirty="0"/>
          </a:p>
          <a:p>
            <a:r>
              <a:rPr lang="en-GB" dirty="0"/>
              <a:t>and the rest </a:t>
            </a:r>
            <a:r>
              <a:rPr lang="pl-PL" dirty="0"/>
              <a:t>(33) </a:t>
            </a:r>
            <a:r>
              <a:rPr lang="en-GB" dirty="0"/>
              <a:t>at least three</a:t>
            </a:r>
            <a:r>
              <a:rPr lang="pl-PL" dirty="0"/>
              <a:t> </a:t>
            </a:r>
            <a:r>
              <a:rPr lang="pl-PL" dirty="0" err="1"/>
              <a:t>spells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 err="1"/>
              <a:t>They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en-GB" b="1" dirty="0"/>
              <a:t>disadvantaged fraction </a:t>
            </a:r>
            <a:r>
              <a:rPr lang="en-GB" dirty="0"/>
              <a:t>of the potential labour supply: older female workers</a:t>
            </a:r>
            <a:r>
              <a:rPr lang="pl-PL" dirty="0"/>
              <a:t>, </a:t>
            </a:r>
            <a:r>
              <a:rPr lang="en-GB" b="1" dirty="0"/>
              <a:t>stigmatized and excluded due to </a:t>
            </a:r>
            <a:r>
              <a:rPr lang="pl-PL" b="1" dirty="0" err="1"/>
              <a:t>incarceration</a:t>
            </a:r>
            <a:r>
              <a:rPr lang="pl-PL" dirty="0"/>
              <a:t> - </a:t>
            </a:r>
            <a:r>
              <a:rPr lang="en-GB" dirty="0"/>
              <a:t>still young enough to be able to participate in the market and not old enough to be eligible </a:t>
            </a:r>
            <a:r>
              <a:rPr lang="pl-PL" dirty="0"/>
              <a:t>for</a:t>
            </a:r>
            <a:r>
              <a:rPr lang="en-GB" dirty="0"/>
              <a:t> pension benefits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en-GB" dirty="0"/>
              <a:t>From individual and society perspectives it is expected and needed that these females successfully </a:t>
            </a:r>
            <a:r>
              <a:rPr lang="en-GB" b="1" dirty="0" err="1"/>
              <a:t>reintegrat</a:t>
            </a:r>
            <a:r>
              <a:rPr lang="pl-PL" b="1" dirty="0"/>
              <a:t>e</a:t>
            </a:r>
            <a:r>
              <a:rPr lang="en-GB" dirty="0"/>
              <a:t> with the labour market</a:t>
            </a:r>
            <a:r>
              <a:rPr lang="pl-PL" dirty="0"/>
              <a:t>.</a:t>
            </a:r>
            <a:endParaRPr lang="pl-PL" b="1" dirty="0"/>
          </a:p>
          <a:p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5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8B71F6-F90A-4803-A4F1-5F02B196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A3C53C3-5789-4760-92F1-469ED2A861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189" y="1483567"/>
            <a:ext cx="9213124" cy="324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12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4DF85A9-DC81-453B-8088-6A72E6D50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551516FB-F473-4600-9B5E-200CDA542C2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33425" y="1822451"/>
            <a:ext cx="9883776" cy="2705100"/>
            <a:chOff x="462" y="1148"/>
            <a:chExt cx="6226" cy="1704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B755EBB0-3536-4CC6-961E-B2CA1B2D56D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77" y="1148"/>
              <a:ext cx="6211" cy="1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807E22A0-DB15-43B8-A6A8-30681022B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" y="1289"/>
              <a:ext cx="39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Table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886B14BC-9039-44D6-B713-75128644F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1289"/>
              <a:ext cx="6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5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B7FA6A34-FFA9-41F9-807C-6A1A02DCD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" y="1289"/>
              <a:ext cx="161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. </a:t>
              </a:r>
              <a:r>
                <a:rPr kumimoji="0" lang="pl-PL" altLang="pl-PL" sz="15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Descriptive</a:t>
              </a:r>
              <a:r>
                <a:rPr kumimoji="0" lang="pl-PL" altLang="pl-PL" sz="15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r>
                <a:rPr kumimoji="0" lang="pl-PL" altLang="pl-PL" sz="15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statistics</a:t>
              </a:r>
              <a:r>
                <a:rPr kumimoji="0" lang="pl-PL" altLang="pl-PL" sz="15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of the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E8F2480-41BF-42AF-8755-B586C2FD0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0" y="1289"/>
              <a:ext cx="134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duration of particular s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5B691B4-0DCC-4D5D-93F0-FCC33F047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3" y="1289"/>
              <a:ext cx="30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pells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87AEB3-4DD8-45B5-9E9D-B259CF5D7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1" y="1289"/>
              <a:ext cx="68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(in months)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DA0B102-E5BE-41B4-B4AA-837232680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289"/>
              <a:ext cx="8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79AA3D-AF9C-44D2-B4C8-EEA559CAF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506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6463E6E-89E6-48D6-994F-AD5CD38C9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7" y="1506"/>
              <a:ext cx="387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Mean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3E011C-3163-4A93-A7B6-F356A0487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8" y="1506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BC1BBAF-8B4D-429E-A360-1D6ED4336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0" y="1506"/>
              <a:ext cx="56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Std. dev.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F74397A-129C-4DE5-A3C9-080F6A0C0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2" y="1506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4341F98-D4D0-4A4D-B4FD-D177FE110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" y="1501"/>
              <a:ext cx="20" cy="1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215D25B-469B-48B5-BF19-2D7A4F6FD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684"/>
              <a:ext cx="78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employment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84BDDCD-6705-4369-920D-A4285324C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2" y="1684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EAF7490-68C7-4AF4-BD42-FD7EDA783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7" y="1684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6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CC6AED-FD78-46DD-885E-2EBC3B30E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" y="1684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CE3F7F8-5C2C-4AE3-A829-DD55E5173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1" y="1684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6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235FF56-D9EA-4CBD-870F-ED5EB705E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684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A694239-85CB-4DB1-B9D5-F6F0E6228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1" y="1684"/>
              <a:ext cx="31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10.8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78E45B6-03A6-4462-9510-B56CA367F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1" y="1684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02AD19F-4108-4173-9437-89BC5E647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1659"/>
              <a:ext cx="1345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6EC7A73-78AD-403F-B7B4-7EA76F6BB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" y="1659"/>
              <a:ext cx="20" cy="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2B373AC-C3B4-45CD-9E80-773D30831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659"/>
              <a:ext cx="895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729D2F6-EC40-44BA-B465-676EFAA9A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5" y="1659"/>
              <a:ext cx="20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89452F-870B-4503-8C37-784AF4D09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5" y="1659"/>
              <a:ext cx="852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50C26B2-8A6E-4B6D-8AC3-1D1052F39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" y="1680"/>
              <a:ext cx="20" cy="15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B0E025-3352-41D1-845E-BF8C35DC0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842"/>
              <a:ext cx="926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unemployment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CA83885-0474-49AF-BE92-830D46360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8" y="1842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BE9C9B8-F77C-4655-9576-2ACC83557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7" y="1842"/>
              <a:ext cx="166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9.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319193F-9D29-4CEA-86AD-1655B6BB0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1" y="1842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2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3ADBBA4-43E4-4C7B-AEC1-FB217B71E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842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9CD6A2B-1044-4154-81AB-2ECA2BB0D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1" y="1842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3AE9EB4-F6C5-4BEE-9EA6-B12695D59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1842"/>
              <a:ext cx="23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1.5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D4653E5-40E0-42A7-A131-B17268770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1" y="1842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F671F4F-FDB1-4D03-8D4B-63E77EFE4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" y="1837"/>
              <a:ext cx="20" cy="15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D78649B-B301-4629-BEBA-E4D3CCDD2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2000"/>
              <a:ext cx="277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non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C86A8A0-DADE-4D91-A1B7-508A5B7D8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" y="2000"/>
              <a:ext cx="1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-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F0A7C2B-E8FF-4091-9070-287D8F386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9" y="2000"/>
              <a:ext cx="79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participation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95C280F-7664-46B8-806E-6548DD642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9" y="2000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8C5DB41-1A0F-4E0E-9898-646D38CB3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7" y="2000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6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B4330B9-FD6D-4CCF-A5AD-CFC049810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" y="2000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C646AF6-D0C0-4D45-8817-70D4241CE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1" y="2000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7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928731D-84E2-4621-8617-C70F43F0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00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616B3CA-4112-40E8-9D65-3E63CEB92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1" y="2000"/>
              <a:ext cx="31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11.2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AD8F53A-248D-472D-842F-471375791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1" y="2000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599A0C-445C-4FF2-8D7A-5252AB35D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" y="1994"/>
              <a:ext cx="20" cy="1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1EC32A1-B24F-4759-A11B-860CBB797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2156"/>
              <a:ext cx="81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incarceration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4A7E744-987E-47AF-8618-A2DB5AFD6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1" y="2156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F511FC-2E73-4073-88E2-182B780D2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7" y="2156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7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61BBFE7-D3AA-434C-B310-6D5E61C8C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" y="2156"/>
              <a:ext cx="166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.4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96BCEF4-1CFD-4A22-B340-532C2E10D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156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393AF-CF43-4D84-B64F-99FD1812A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6" y="2156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5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BEDC570-E4F5-48DA-9DEA-9DDD88FA7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4" y="2156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53836D6-D8C0-4F90-8D50-23D4D9EE5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9" y="2156"/>
              <a:ext cx="13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8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7BB265B-A76F-47CA-A1CF-0231BD7E3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6" y="2156"/>
              <a:ext cx="9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95FCB51-CBE2-4BDD-A879-F8709FC32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" y="2152"/>
              <a:ext cx="20" cy="15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2D852F1-D62E-4ABF-AF70-2BDAA31D4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" y="2396"/>
              <a:ext cx="2132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Notes: no. of observations: employment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5AB8CB1-C19B-4B24-B52D-8EDFA8D56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2396"/>
              <a:ext cx="339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1,917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E82136F-C968-42AC-98F1-CE101DD77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2" y="2396"/>
              <a:ext cx="91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; unemployment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31F412A-53EF-4C32-87C9-04AFA9FA3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5" y="2396"/>
              <a:ext cx="339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7,802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22BAE67-52D1-46DA-842A-CA0281041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2" y="2396"/>
              <a:ext cx="311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; non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E0C7F41-6545-4C1F-BED6-80D840518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" y="2396"/>
              <a:ext cx="93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-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F6C930C-7300-433D-97A7-380177073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2" y="2396"/>
              <a:ext cx="733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participation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34B791D-A95C-44D9-92F8-2496E6A5A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4" y="2396"/>
              <a:ext cx="339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8,567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C02992E-85DA-4684-9141-E65A742F0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1" y="2396"/>
              <a:ext cx="821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; incarceration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D81CB3C-D4F4-40DB-821F-82242800E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7" y="2396"/>
              <a:ext cx="339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1,941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6884E03-8BD6-483B-AA2E-67F88465D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6" y="2396"/>
              <a:ext cx="8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D26DB21-C02D-4766-AA2A-FF0E44361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5" y="2406"/>
              <a:ext cx="75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C04E30-58B1-44A4-B058-EDA409E8F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" y="2618"/>
              <a:ext cx="139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Source: own calculation.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CBC389E-90E3-4FFA-A60B-F389D800A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2618"/>
              <a:ext cx="8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5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0543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9E4875-06E7-425B-A539-C31103B9A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Methods</a:t>
            </a:r>
            <a:r>
              <a:rPr lang="pl-PL" dirty="0"/>
              <a:t> (1)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45E69E-4C70-41DE-8AFD-AD9AD41E8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L</a:t>
            </a:r>
            <a:r>
              <a:rPr lang="en-GB" dirty="0" err="1"/>
              <a:t>ongitudinal</a:t>
            </a:r>
            <a:r>
              <a:rPr lang="en-GB" dirty="0"/>
              <a:t> analysis (social sequence analysis) </a:t>
            </a:r>
            <a:endParaRPr lang="pl-PL" dirty="0"/>
          </a:p>
          <a:p>
            <a:r>
              <a:rPr lang="pl-PL" dirty="0"/>
              <a:t>T</a:t>
            </a:r>
            <a:r>
              <a:rPr lang="en-GB" dirty="0" err="1"/>
              <a:t>rajectories</a:t>
            </a:r>
            <a:r>
              <a:rPr lang="en-GB" dirty="0"/>
              <a:t> of the workers since the 1 June 2004 till the end of 2017.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b="1" dirty="0"/>
              <a:t>S</a:t>
            </a:r>
            <a:r>
              <a:rPr lang="en-GB" b="1" dirty="0" err="1"/>
              <a:t>ocial</a:t>
            </a:r>
            <a:r>
              <a:rPr lang="en-GB" b="1" dirty="0"/>
              <a:t> sequence</a:t>
            </a:r>
            <a:r>
              <a:rPr lang="pl-PL" b="1" dirty="0"/>
              <a:t>:</a:t>
            </a:r>
          </a:p>
          <a:p>
            <a:r>
              <a:rPr lang="en-GB" dirty="0"/>
              <a:t>we </a:t>
            </a:r>
            <a:r>
              <a:rPr lang="en-GB" b="1" dirty="0"/>
              <a:t>identified</a:t>
            </a:r>
            <a:r>
              <a:rPr lang="en-GB" dirty="0"/>
              <a:t> the status in the labour market of each individual in each day of the observation period. </a:t>
            </a:r>
            <a:endParaRPr lang="pl-PL" dirty="0"/>
          </a:p>
          <a:p>
            <a:r>
              <a:rPr lang="en-GB" dirty="0"/>
              <a:t>We </a:t>
            </a:r>
            <a:r>
              <a:rPr lang="en-GB" b="1" dirty="0"/>
              <a:t>centralized</a:t>
            </a:r>
            <a:r>
              <a:rPr lang="en-GB" dirty="0"/>
              <a:t> the outcome around the beginning of each individual’s first incarceration spell. </a:t>
            </a:r>
            <a:endParaRPr lang="pl-PL" dirty="0"/>
          </a:p>
          <a:p>
            <a:r>
              <a:rPr lang="en-GB" dirty="0"/>
              <a:t>In this manner we can </a:t>
            </a:r>
            <a:r>
              <a:rPr lang="en-GB" b="1" dirty="0"/>
              <a:t>compare</a:t>
            </a:r>
            <a:r>
              <a:rPr lang="en-GB" dirty="0"/>
              <a:t> the labour market status </a:t>
            </a:r>
            <a:r>
              <a:rPr lang="pl-PL" dirty="0" err="1"/>
              <a:t>before</a:t>
            </a:r>
            <a:r>
              <a:rPr lang="en-GB" dirty="0"/>
              <a:t> and after imprisonment. </a:t>
            </a:r>
            <a:endParaRPr lang="pl-PL" dirty="0"/>
          </a:p>
          <a:p>
            <a:r>
              <a:rPr lang="en-GB" dirty="0"/>
              <a:t>The results are presented in stacked </a:t>
            </a:r>
            <a:r>
              <a:rPr lang="en-GB" dirty="0" err="1"/>
              <a:t>tempogram</a:t>
            </a:r>
            <a:r>
              <a:rPr lang="en-GB" dirty="0"/>
              <a:t> in Figure </a:t>
            </a:r>
            <a:r>
              <a:rPr lang="pl-PL" dirty="0"/>
              <a:t>1 and 2</a:t>
            </a:r>
            <a:r>
              <a:rPr lang="en-GB" dirty="0"/>
              <a:t> 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852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AA89C3-D890-4428-865E-21F8DD59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000" b="1" dirty="0"/>
              <a:t>Figure </a:t>
            </a:r>
            <a:r>
              <a:rPr lang="pl-PL" sz="2000" b="1" dirty="0"/>
              <a:t>1</a:t>
            </a:r>
            <a:r>
              <a:rPr lang="en-GB" sz="2000" b="1" dirty="0"/>
              <a:t>. Stacked </a:t>
            </a:r>
            <a:r>
              <a:rPr lang="en-GB" sz="2000" b="1" dirty="0" err="1"/>
              <a:t>tempogram</a:t>
            </a:r>
            <a:r>
              <a:rPr lang="en-GB" sz="2000" b="1" dirty="0"/>
              <a:t> of the shares of workers in a particular state in the labour market in the observation period prior and after the beginning of the first incarceration spell (upper part) </a:t>
            </a:r>
            <a:r>
              <a:rPr lang="pl-PL" sz="2000" b="1" dirty="0" err="1"/>
              <a:t>number</a:t>
            </a:r>
            <a:r>
              <a:rPr lang="pl-PL" sz="2000" b="1" dirty="0"/>
              <a:t> of </a:t>
            </a:r>
            <a:r>
              <a:rPr lang="pl-PL" sz="2000" b="1" dirty="0" err="1"/>
              <a:t>observations</a:t>
            </a:r>
            <a:r>
              <a:rPr lang="pl-PL" sz="2000" b="1" dirty="0"/>
              <a:t> (</a:t>
            </a:r>
            <a:r>
              <a:rPr lang="pl-PL" sz="2000" b="1" dirty="0" err="1"/>
              <a:t>lower</a:t>
            </a:r>
            <a:r>
              <a:rPr lang="pl-PL" sz="2000" b="1" dirty="0"/>
              <a:t> part)</a:t>
            </a:r>
            <a:br>
              <a:rPr lang="pl-PL" sz="2000" b="1" dirty="0"/>
            </a:br>
            <a:endParaRPr lang="pl-PL" sz="2000" dirty="0"/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B7BC1E6C-9E25-41E8-97AC-B2D81C880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35" y="201223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6376F770-7D64-4E12-86DF-89604EEAF456}"/>
              </a:ext>
            </a:extLst>
          </p:cNvPr>
          <p:cNvGraphicFramePr>
            <a:graphicFrameLocks/>
          </p:cNvGraphicFramePr>
          <p:nvPr/>
        </p:nvGraphicFramePr>
        <p:xfrm>
          <a:off x="1257299" y="1258252"/>
          <a:ext cx="9677401" cy="4341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58070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1016</Words>
  <Application>Microsoft Office PowerPoint</Application>
  <PresentationFormat>Widescreen</PresentationFormat>
  <Paragraphs>138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Motyw pakietu Office</vt:lpstr>
      <vt:lpstr>Do older female previous prisoners participate in the labour market? </vt:lpstr>
      <vt:lpstr>Goals</vt:lpstr>
      <vt:lpstr>Sample (1)</vt:lpstr>
      <vt:lpstr>Sample (2)</vt:lpstr>
      <vt:lpstr>Sample (3)</vt:lpstr>
      <vt:lpstr> </vt:lpstr>
      <vt:lpstr> </vt:lpstr>
      <vt:lpstr>Methods (1)</vt:lpstr>
      <vt:lpstr>Figure 1. Stacked tempogram of the shares of workers in a particular state in the labour market in the observation period prior and after the beginning of the first incarceration spell (upper part) number of observations (lower part) </vt:lpstr>
      <vt:lpstr>Number of observations</vt:lpstr>
      <vt:lpstr>Figure 2. Tempogram for those, who have more than one incarceration period (before 1st inc. spell and before 2nd inc. Spell)</vt:lpstr>
      <vt:lpstr> </vt:lpstr>
      <vt:lpstr> Results and discussion (1)</vt:lpstr>
      <vt:lpstr> Results and discussion (2)</vt:lpstr>
      <vt:lpstr>Policy recomendation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older female previous prisoners participate in the labour market?</dc:title>
  <dc:creator>J</dc:creator>
  <cp:lastModifiedBy>Louisa OBrien</cp:lastModifiedBy>
  <cp:revision>51</cp:revision>
  <dcterms:created xsi:type="dcterms:W3CDTF">2020-09-11T13:27:39Z</dcterms:created>
  <dcterms:modified xsi:type="dcterms:W3CDTF">2020-09-29T07:51:58Z</dcterms:modified>
</cp:coreProperties>
</file>